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media/audio5.bin" ContentType="audio/unknown"/>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media/media1.WAV" ContentType="audio/x-wav"/>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2" r:id="rId2"/>
    <p:sldMasterId id="2147483654" r:id="rId3"/>
  </p:sldMasterIdLst>
  <p:notesMasterIdLst>
    <p:notesMasterId r:id="rId315"/>
  </p:notesMasterIdLst>
  <p:sldIdLst>
    <p:sldId id="937" r:id="rId4"/>
    <p:sldId id="403" r:id="rId5"/>
    <p:sldId id="343" r:id="rId6"/>
    <p:sldId id="476" r:id="rId7"/>
    <p:sldId id="614" r:id="rId8"/>
    <p:sldId id="887" r:id="rId9"/>
    <p:sldId id="519" r:id="rId10"/>
    <p:sldId id="543" r:id="rId11"/>
    <p:sldId id="477" r:id="rId12"/>
    <p:sldId id="511" r:id="rId13"/>
    <p:sldId id="446" r:id="rId14"/>
    <p:sldId id="839" r:id="rId15"/>
    <p:sldId id="838" r:id="rId16"/>
    <p:sldId id="405" r:id="rId17"/>
    <p:sldId id="440" r:id="rId18"/>
    <p:sldId id="618" r:id="rId19"/>
    <p:sldId id="619" r:id="rId20"/>
    <p:sldId id="841" r:id="rId21"/>
    <p:sldId id="547" r:id="rId22"/>
    <p:sldId id="548" r:id="rId23"/>
    <p:sldId id="447" r:id="rId24"/>
    <p:sldId id="820" r:id="rId25"/>
    <p:sldId id="914" r:id="rId26"/>
    <p:sldId id="260" r:id="rId27"/>
    <p:sldId id="495" r:id="rId28"/>
    <p:sldId id="496" r:id="rId29"/>
    <p:sldId id="497" r:id="rId30"/>
    <p:sldId id="377" r:id="rId31"/>
    <p:sldId id="297" r:id="rId32"/>
    <p:sldId id="570" r:id="rId33"/>
    <p:sldId id="940" r:id="rId34"/>
    <p:sldId id="579" r:id="rId35"/>
    <p:sldId id="426" r:id="rId36"/>
    <p:sldId id="261" r:id="rId37"/>
    <p:sldId id="449" r:id="rId38"/>
    <p:sldId id="831" r:id="rId39"/>
    <p:sldId id="950" r:id="rId40"/>
    <p:sldId id="504" r:id="rId41"/>
    <p:sldId id="952" r:id="rId42"/>
    <p:sldId id="891" r:id="rId43"/>
    <p:sldId id="631" r:id="rId44"/>
    <p:sldId id="509" r:id="rId45"/>
    <p:sldId id="814" r:id="rId46"/>
    <p:sldId id="309" r:id="rId47"/>
    <p:sldId id="303" r:id="rId48"/>
    <p:sldId id="578" r:id="rId49"/>
    <p:sldId id="450" r:id="rId50"/>
    <p:sldId id="902" r:id="rId51"/>
    <p:sldId id="474" r:id="rId52"/>
    <p:sldId id="684" r:id="rId53"/>
    <p:sldId id="263" r:id="rId54"/>
    <p:sldId id="683" r:id="rId55"/>
    <p:sldId id="953" r:id="rId56"/>
    <p:sldId id="874" r:id="rId57"/>
    <p:sldId id="875" r:id="rId58"/>
    <p:sldId id="311" r:id="rId59"/>
    <p:sldId id="846" r:id="rId60"/>
    <p:sldId id="773" r:id="rId61"/>
    <p:sldId id="812" r:id="rId62"/>
    <p:sldId id="580" r:id="rId63"/>
    <p:sldId id="581" r:id="rId64"/>
    <p:sldId id="705" r:id="rId65"/>
    <p:sldId id="756" r:id="rId66"/>
    <p:sldId id="706" r:id="rId67"/>
    <p:sldId id="582" r:id="rId68"/>
    <p:sldId id="583" r:id="rId69"/>
    <p:sldId id="586" r:id="rId70"/>
    <p:sldId id="587" r:id="rId71"/>
    <p:sldId id="588" r:id="rId72"/>
    <p:sldId id="610" r:id="rId73"/>
    <p:sldId id="609" r:id="rId74"/>
    <p:sldId id="589" r:id="rId75"/>
    <p:sldId id="590" r:id="rId76"/>
    <p:sldId id="591" r:id="rId77"/>
    <p:sldId id="757" r:id="rId78"/>
    <p:sldId id="903" r:id="rId79"/>
    <p:sldId id="904" r:id="rId80"/>
    <p:sldId id="905" r:id="rId81"/>
    <p:sldId id="758" r:id="rId82"/>
    <p:sldId id="759" r:id="rId83"/>
    <p:sldId id="760" r:id="rId84"/>
    <p:sldId id="906" r:id="rId85"/>
    <p:sldId id="761" r:id="rId86"/>
    <p:sldId id="762" r:id="rId87"/>
    <p:sldId id="763" r:id="rId88"/>
    <p:sldId id="764" r:id="rId89"/>
    <p:sldId id="765" r:id="rId90"/>
    <p:sldId id="833" r:id="rId91"/>
    <p:sldId id="611" r:id="rId92"/>
    <p:sldId id="829" r:id="rId93"/>
    <p:sldId id="834" r:id="rId94"/>
    <p:sldId id="876" r:id="rId95"/>
    <p:sldId id="768" r:id="rId96"/>
    <p:sldId id="769" r:id="rId97"/>
    <p:sldId id="770" r:id="rId98"/>
    <p:sldId id="886" r:id="rId99"/>
    <p:sldId id="805" r:id="rId100"/>
    <p:sldId id="806" r:id="rId101"/>
    <p:sldId id="584" r:id="rId102"/>
    <p:sldId id="592" r:id="rId103"/>
    <p:sldId id="901" r:id="rId104"/>
    <p:sldId id="900" r:id="rId105"/>
    <p:sldId id="687" r:id="rId106"/>
    <p:sldId id="690" r:id="rId107"/>
    <p:sldId id="593" r:id="rId108"/>
    <p:sldId id="594" r:id="rId109"/>
    <p:sldId id="815" r:id="rId110"/>
    <p:sldId id="816" r:id="rId111"/>
    <p:sldId id="817" r:id="rId112"/>
    <p:sldId id="595" r:id="rId113"/>
    <p:sldId id="596" r:id="rId114"/>
    <p:sldId id="696" r:id="rId115"/>
    <p:sldId id="697" r:id="rId116"/>
    <p:sldId id="598" r:id="rId117"/>
    <p:sldId id="629" r:id="rId118"/>
    <p:sldId id="637" r:id="rId119"/>
    <p:sldId id="638" r:id="rId120"/>
    <p:sldId id="639" r:id="rId121"/>
    <p:sldId id="691" r:id="rId122"/>
    <p:sldId id="344" r:id="rId123"/>
    <p:sldId id="707" r:id="rId124"/>
    <p:sldId id="877" r:id="rId125"/>
    <p:sldId id="708" r:id="rId126"/>
    <p:sldId id="709" r:id="rId127"/>
    <p:sldId id="943" r:id="rId128"/>
    <p:sldId id="710" r:id="rId129"/>
    <p:sldId id="878" r:id="rId130"/>
    <p:sldId id="711" r:id="rId131"/>
    <p:sldId id="883" r:id="rId132"/>
    <p:sldId id="879" r:id="rId133"/>
    <p:sldId id="724" r:id="rId134"/>
    <p:sldId id="713" r:id="rId135"/>
    <p:sldId id="714" r:id="rId136"/>
    <p:sldId id="880" r:id="rId137"/>
    <p:sldId id="742" r:id="rId138"/>
    <p:sldId id="334" r:id="rId139"/>
    <p:sldId id="715" r:id="rId140"/>
    <p:sldId id="852" r:id="rId141"/>
    <p:sldId id="847" r:id="rId142"/>
    <p:sldId id="265" r:id="rId143"/>
    <p:sldId id="266" r:id="rId144"/>
    <p:sldId id="413" r:id="rId145"/>
    <p:sldId id="832" r:id="rId146"/>
    <p:sldId id="848" r:id="rId147"/>
    <p:sldId id="941" r:id="rId148"/>
    <p:sldId id="719" r:id="rId149"/>
    <p:sldId id="335" r:id="rId150"/>
    <p:sldId id="798" r:id="rId151"/>
    <p:sldId id="849" r:id="rId152"/>
    <p:sldId id="869" r:id="rId153"/>
    <p:sldId id="858" r:id="rId154"/>
    <p:sldId id="859" r:id="rId155"/>
    <p:sldId id="860" r:id="rId156"/>
    <p:sldId id="861" r:id="rId157"/>
    <p:sldId id="716" r:id="rId158"/>
    <p:sldId id="853" r:id="rId159"/>
    <p:sldId id="807" r:id="rId160"/>
    <p:sldId id="720" r:id="rId161"/>
    <p:sldId id="717" r:id="rId162"/>
    <p:sldId id="766" r:id="rId163"/>
    <p:sldId id="718" r:id="rId164"/>
    <p:sldId id="854" r:id="rId165"/>
    <p:sldId id="337" r:id="rId166"/>
    <p:sldId id="850" r:id="rId167"/>
    <p:sldId id="336" r:id="rId168"/>
    <p:sldId id="721" r:id="rId169"/>
    <p:sldId id="855" r:id="rId170"/>
    <p:sldId id="856" r:id="rId171"/>
    <p:sldId id="722" r:id="rId172"/>
    <p:sldId id="835" r:id="rId173"/>
    <p:sldId id="723" r:id="rId174"/>
    <p:sldId id="679" r:id="rId175"/>
    <p:sldId id="682" r:id="rId176"/>
    <p:sldId id="452" r:id="rId177"/>
    <p:sldId id="897" r:id="rId178"/>
    <p:sldId id="898" r:id="rId179"/>
    <p:sldId id="899" r:id="rId180"/>
    <p:sldId id="393" r:id="rId181"/>
    <p:sldId id="421" r:id="rId182"/>
    <p:sldId id="675" r:id="rId183"/>
    <p:sldId id="402" r:id="rId184"/>
    <p:sldId id="652" r:id="rId185"/>
    <p:sldId id="399" r:id="rId186"/>
    <p:sldId id="881" r:id="rId187"/>
    <p:sldId id="467" r:id="rId188"/>
    <p:sldId id="698" r:id="rId189"/>
    <p:sldId id="907" r:id="rId190"/>
    <p:sldId id="522" r:id="rId191"/>
    <p:sldId id="767" r:id="rId192"/>
    <p:sldId id="523" r:id="rId193"/>
    <p:sldId id="524" r:id="rId194"/>
    <p:sldId id="525" r:id="rId195"/>
    <p:sldId id="526" r:id="rId196"/>
    <p:sldId id="870" r:id="rId197"/>
    <p:sldId id="862" r:id="rId198"/>
    <p:sldId id="863" r:id="rId199"/>
    <p:sldId id="864" r:id="rId200"/>
    <p:sldId id="865" r:id="rId201"/>
    <p:sldId id="866" r:id="rId202"/>
    <p:sldId id="867" r:id="rId203"/>
    <p:sldId id="868" r:id="rId204"/>
    <p:sldId id="857" r:id="rId205"/>
    <p:sldId id="871" r:id="rId206"/>
    <p:sldId id="527" r:id="rId207"/>
    <p:sldId id="528" r:id="rId208"/>
    <p:sldId id="529" r:id="rId209"/>
    <p:sldId id="530" r:id="rId210"/>
    <p:sldId id="531" r:id="rId211"/>
    <p:sldId id="532" r:id="rId212"/>
    <p:sldId id="533" r:id="rId213"/>
    <p:sldId id="534" r:id="rId214"/>
    <p:sldId id="535" r:id="rId215"/>
    <p:sldId id="536" r:id="rId216"/>
    <p:sldId id="672" r:id="rId217"/>
    <p:sldId id="688" r:id="rId218"/>
    <p:sldId id="538" r:id="rId219"/>
    <p:sldId id="676" r:id="rId220"/>
    <p:sldId id="726" r:id="rId221"/>
    <p:sldId id="727" r:id="rId222"/>
    <p:sldId id="728" r:id="rId223"/>
    <p:sldId id="729" r:id="rId224"/>
    <p:sldId id="730" r:id="rId225"/>
    <p:sldId id="772" r:id="rId226"/>
    <p:sldId id="732" r:id="rId227"/>
    <p:sldId id="733" r:id="rId228"/>
    <p:sldId id="734" r:id="rId229"/>
    <p:sldId id="735" r:id="rId230"/>
    <p:sldId id="736" r:id="rId231"/>
    <p:sldId id="942" r:id="rId232"/>
    <p:sldId id="737" r:id="rId233"/>
    <p:sldId id="738" r:id="rId234"/>
    <p:sldId id="741" r:id="rId235"/>
    <p:sldId id="739" r:id="rId236"/>
    <p:sldId id="740" r:id="rId237"/>
    <p:sldId id="689" r:id="rId238"/>
    <p:sldId id="663" r:id="rId239"/>
    <p:sldId id="654" r:id="rId240"/>
    <p:sldId id="661" r:id="rId241"/>
    <p:sldId id="662" r:id="rId242"/>
    <p:sldId id="454" r:id="rId243"/>
    <p:sldId id="268" r:id="rId244"/>
    <p:sldId id="339" r:id="rId245"/>
    <p:sldId id="394" r:id="rId246"/>
    <p:sldId id="398" r:id="rId247"/>
    <p:sldId id="397" r:id="rId248"/>
    <p:sldId id="673" r:id="rId249"/>
    <p:sldId id="680" r:id="rId250"/>
    <p:sldId id="674" r:id="rId251"/>
    <p:sldId id="882" r:id="rId252"/>
    <p:sldId id="331" r:id="rId253"/>
    <p:sldId id="799" r:id="rId254"/>
    <p:sldId id="800" r:id="rId255"/>
    <p:sldId id="442" r:id="rId256"/>
    <p:sldId id="341" r:id="rId257"/>
    <p:sldId id="801" r:id="rId258"/>
    <p:sldId id="802" r:id="rId259"/>
    <p:sldId id="340" r:id="rId260"/>
    <p:sldId id="453" r:id="rId261"/>
    <p:sldId id="803" r:id="rId262"/>
    <p:sldId id="617" r:id="rId263"/>
    <p:sldId id="386" r:id="rId264"/>
    <p:sldId id="409" r:id="rId265"/>
    <p:sldId id="381" r:id="rId266"/>
    <p:sldId id="444" r:id="rId267"/>
    <p:sldId id="384" r:id="rId268"/>
    <p:sldId id="464" r:id="rId269"/>
    <p:sldId id="470" r:id="rId270"/>
    <p:sldId id="466" r:id="rId271"/>
    <p:sldId id="934" r:id="rId272"/>
    <p:sldId id="935" r:id="rId273"/>
    <p:sldId id="936" r:id="rId274"/>
    <p:sldId id="659" r:id="rId275"/>
    <p:sldId id="660" r:id="rId276"/>
    <p:sldId id="612" r:id="rId277"/>
    <p:sldId id="808" r:id="rId278"/>
    <p:sldId id="809" r:id="rId279"/>
    <p:sldId id="810" r:id="rId280"/>
    <p:sldId id="811" r:id="rId281"/>
    <p:sldId id="342" r:id="rId282"/>
    <p:sldId id="351" r:id="rId283"/>
    <p:sldId id="795" r:id="rId284"/>
    <p:sldId id="358" r:id="rId285"/>
    <p:sldId id="407" r:id="rId286"/>
    <p:sldId id="406" r:id="rId287"/>
    <p:sldId id="361" r:id="rId288"/>
    <p:sldId id="362" r:id="rId289"/>
    <p:sldId id="363" r:id="rId290"/>
    <p:sldId id="408" r:id="rId291"/>
    <p:sldId id="889" r:id="rId292"/>
    <p:sldId id="365" r:id="rId293"/>
    <p:sldId id="366" r:id="rId294"/>
    <p:sldId id="367" r:id="rId295"/>
    <p:sldId id="368" r:id="rId296"/>
    <p:sldId id="369" r:id="rId297"/>
    <p:sldId id="396" r:id="rId298"/>
    <p:sldId id="395" r:id="rId299"/>
    <p:sldId id="463" r:id="rId300"/>
    <p:sldId id="475" r:id="rId301"/>
    <p:sldId id="480" r:id="rId302"/>
    <p:sldId id="895" r:id="rId303"/>
    <p:sldId id="481" r:id="rId304"/>
    <p:sldId id="482" r:id="rId305"/>
    <p:sldId id="391" r:id="rId306"/>
    <p:sldId id="389" r:id="rId307"/>
    <p:sldId id="485" r:id="rId308"/>
    <p:sldId id="471" r:id="rId309"/>
    <p:sldId id="486" r:id="rId310"/>
    <p:sldId id="487" r:id="rId311"/>
    <p:sldId id="392" r:id="rId312"/>
    <p:sldId id="796" r:id="rId313"/>
    <p:sldId id="797" r:id="rId314"/>
  </p:sldIdLst>
  <p:sldSz cx="9144000" cy="6858000" type="screen4x3"/>
  <p:notesSz cx="6858000" cy="9144000"/>
  <p:custShowLst>
    <p:custShow name="History of the Atom" id="0">
      <p:sldLst>
        <p:sld r:id="rId6"/>
        <p:sld r:id="rId27"/>
        <p:sld r:id="rId31"/>
        <p:sld r:id="rId32"/>
        <p:sld r:id="rId37"/>
        <p:sld r:id="rId54"/>
        <p:sld r:id="rId47"/>
        <p:sld r:id="rId48"/>
      </p:sldLst>
    </p:custShow>
    <p:custShow name="Dalton" id="1">
      <p:sldLst/>
    </p:custShow>
    <p:custShow name="Thomson - Plum pudding" id="2">
      <p:sldLst>
        <p:sld r:id="rId27"/>
      </p:sldLst>
    </p:custShow>
    <p:custShow name="Rutherford - Gold foil" id="3">
      <p:sldLst>
        <p:sld r:id="rId31"/>
        <p:sld r:id="rId32"/>
        <p:sld r:id="rId37"/>
      </p:sldLst>
    </p:custShow>
    <p:custShow name="Bohr - Planetary Model" id="4">
      <p:sldLst/>
    </p:custShow>
    <p:custShow name="Quantum Mechanical Model" id="5">
      <p:sldLst>
        <p:sld r:id="rId54"/>
        <p:sld r:id="rId47"/>
        <p:sld r:id="rId48"/>
      </p:sldLst>
    </p:custShow>
    <p:custShow name="Particles in the Atom" id="6">
      <p:sldLst>
        <p:sld r:id="rId59"/>
      </p:sldLst>
    </p:custShow>
    <p:custShow name="Orbitals" id="7">
      <p:sldLst>
        <p:sld r:id="rId139"/>
        <p:sld r:id="rId150"/>
        <p:sld r:id="rId166"/>
        <p:sld r:id="rId143"/>
        <p:sld r:id="rId144"/>
      </p:sldLst>
    </p:custShow>
    <p:custShow name="Electron Configuration" id="8">
      <p:sldLst>
        <p:sld r:id="rId123"/>
        <p:sld r:id="rId168"/>
        <p:sld r:id="rId181"/>
        <p:sld r:id="rId184"/>
        <p:sld r:id="rId186"/>
      </p:sldLst>
    </p:custShow>
    <p:custShow name="Periodic Table - Filling Order" id="9">
      <p:sldLst>
        <p:sld r:id="rId244"/>
        <p:sld r:id="rId245"/>
        <p:sld r:id="rId246"/>
        <p:sld r:id="rId247"/>
        <p:sld r:id="rId248"/>
        <p:sld r:id="rId253"/>
        <p:sld r:id="rId257"/>
        <p:sld r:id="rId260"/>
      </p:sldLst>
    </p:custShow>
    <p:custShow name="Isotopes" id="10">
      <p:sldLst>
        <p:sld r:id="rId264"/>
        <p:sld r:id="rId266"/>
      </p:sldLst>
    </p:custShow>
    <p:custShow name="Light" id="11">
      <p:sldLst/>
    </p:custShow>
    <p:custShow name="Waves and Frequency" id="12">
      <p:sldLst/>
    </p:custShow>
    <p:custShow name="Emission Spectra" id="13">
      <p:sldLst/>
    </p:custShow>
    <p:custShow name="Hydrogen Spectral Lines" id="14">
      <p:sldLst/>
    </p:custShow>
    <p:custShow name="Color" id="15">
      <p:sldLst/>
    </p:custShow>
    <p:custShow name="Photoelectric Effect" id="16">
      <p:sldLst/>
    </p:custShow>
  </p:custShowLst>
  <p:defaultTextStyle>
    <a:defPPr>
      <a:defRPr lang="en-US"/>
    </a:defPPr>
    <a:lvl1pPr algn="ctr" rtl="0" fontAlgn="base">
      <a:spcBef>
        <a:spcPct val="0"/>
      </a:spcBef>
      <a:spcAft>
        <a:spcPct val="0"/>
      </a:spcAft>
      <a:defRPr sz="1000" kern="1200">
        <a:solidFill>
          <a:schemeClr val="tx1"/>
        </a:solidFill>
        <a:latin typeface="Arial" charset="0"/>
        <a:ea typeface="+mn-ea"/>
        <a:cs typeface="+mn-cs"/>
      </a:defRPr>
    </a:lvl1pPr>
    <a:lvl2pPr marL="457200" algn="ctr" rtl="0" fontAlgn="base">
      <a:spcBef>
        <a:spcPct val="0"/>
      </a:spcBef>
      <a:spcAft>
        <a:spcPct val="0"/>
      </a:spcAft>
      <a:defRPr sz="1000" kern="1200">
        <a:solidFill>
          <a:schemeClr val="tx1"/>
        </a:solidFill>
        <a:latin typeface="Arial" charset="0"/>
        <a:ea typeface="+mn-ea"/>
        <a:cs typeface="+mn-cs"/>
      </a:defRPr>
    </a:lvl2pPr>
    <a:lvl3pPr marL="914400" algn="ctr" rtl="0" fontAlgn="base">
      <a:spcBef>
        <a:spcPct val="0"/>
      </a:spcBef>
      <a:spcAft>
        <a:spcPct val="0"/>
      </a:spcAft>
      <a:defRPr sz="1000" kern="1200">
        <a:solidFill>
          <a:schemeClr val="tx1"/>
        </a:solidFill>
        <a:latin typeface="Arial" charset="0"/>
        <a:ea typeface="+mn-ea"/>
        <a:cs typeface="+mn-cs"/>
      </a:defRPr>
    </a:lvl3pPr>
    <a:lvl4pPr marL="1371600" algn="ctr" rtl="0" fontAlgn="base">
      <a:spcBef>
        <a:spcPct val="0"/>
      </a:spcBef>
      <a:spcAft>
        <a:spcPct val="0"/>
      </a:spcAft>
      <a:defRPr sz="1000" kern="1200">
        <a:solidFill>
          <a:schemeClr val="tx1"/>
        </a:solidFill>
        <a:latin typeface="Arial" charset="0"/>
        <a:ea typeface="+mn-ea"/>
        <a:cs typeface="+mn-cs"/>
      </a:defRPr>
    </a:lvl4pPr>
    <a:lvl5pPr marL="1828800" algn="ctr" rtl="0" fontAlgn="base">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171"/>
    <a:srgbClr val="35B93B"/>
    <a:srgbClr val="FFD393"/>
    <a:srgbClr val="9999FF"/>
    <a:srgbClr val="9933FF"/>
    <a:srgbClr val="FF9900"/>
    <a:srgbClr val="2E2500"/>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75099" autoAdjust="0"/>
  </p:normalViewPr>
  <p:slideViewPr>
    <p:cSldViewPr snapToGrid="0">
      <p:cViewPr varScale="1">
        <p:scale>
          <a:sx n="92" d="100"/>
          <a:sy n="92" d="100"/>
        </p:scale>
        <p:origin x="750" y="90"/>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100" d="100"/>
        <a:sy n="100" d="100"/>
      </p:scale>
      <p:origin x="0" y="8593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99" Type="http://schemas.openxmlformats.org/officeDocument/2006/relationships/slide" Target="slides/slide296.xml"/><Relationship Id="rId21" Type="http://schemas.openxmlformats.org/officeDocument/2006/relationships/slide" Target="slides/slide18.xml"/><Relationship Id="rId63" Type="http://schemas.openxmlformats.org/officeDocument/2006/relationships/slide" Target="slides/slide60.xml"/><Relationship Id="rId159" Type="http://schemas.openxmlformats.org/officeDocument/2006/relationships/slide" Target="slides/slide156.xml"/><Relationship Id="rId170" Type="http://schemas.openxmlformats.org/officeDocument/2006/relationships/slide" Target="slides/slide167.xml"/><Relationship Id="rId226" Type="http://schemas.openxmlformats.org/officeDocument/2006/relationships/slide" Target="slides/slide223.xml"/><Relationship Id="rId268" Type="http://schemas.openxmlformats.org/officeDocument/2006/relationships/slide" Target="slides/slide265.xml"/><Relationship Id="rId32" Type="http://schemas.openxmlformats.org/officeDocument/2006/relationships/slide" Target="slides/slide29.xml"/><Relationship Id="rId74" Type="http://schemas.openxmlformats.org/officeDocument/2006/relationships/slide" Target="slides/slide71.xml"/><Relationship Id="rId128" Type="http://schemas.openxmlformats.org/officeDocument/2006/relationships/slide" Target="slides/slide125.xml"/><Relationship Id="rId5" Type="http://schemas.openxmlformats.org/officeDocument/2006/relationships/slide" Target="slides/slide2.xml"/><Relationship Id="rId181" Type="http://schemas.openxmlformats.org/officeDocument/2006/relationships/slide" Target="slides/slide178.xml"/><Relationship Id="rId237" Type="http://schemas.openxmlformats.org/officeDocument/2006/relationships/slide" Target="slides/slide234.xml"/><Relationship Id="rId279" Type="http://schemas.openxmlformats.org/officeDocument/2006/relationships/slide" Target="slides/slide276.xml"/><Relationship Id="rId43" Type="http://schemas.openxmlformats.org/officeDocument/2006/relationships/slide" Target="slides/slide40.xml"/><Relationship Id="rId139" Type="http://schemas.openxmlformats.org/officeDocument/2006/relationships/slide" Target="slides/slide136.xml"/><Relationship Id="rId290" Type="http://schemas.openxmlformats.org/officeDocument/2006/relationships/slide" Target="slides/slide287.xml"/><Relationship Id="rId304" Type="http://schemas.openxmlformats.org/officeDocument/2006/relationships/slide" Target="slides/slide301.xml"/><Relationship Id="rId85" Type="http://schemas.openxmlformats.org/officeDocument/2006/relationships/slide" Target="slides/slide82.xml"/><Relationship Id="rId150" Type="http://schemas.openxmlformats.org/officeDocument/2006/relationships/slide" Target="slides/slide147.xml"/><Relationship Id="rId192" Type="http://schemas.openxmlformats.org/officeDocument/2006/relationships/slide" Target="slides/slide189.xml"/><Relationship Id="rId206" Type="http://schemas.openxmlformats.org/officeDocument/2006/relationships/slide" Target="slides/slide203.xml"/><Relationship Id="rId248" Type="http://schemas.openxmlformats.org/officeDocument/2006/relationships/slide" Target="slides/slide245.xml"/><Relationship Id="rId12" Type="http://schemas.openxmlformats.org/officeDocument/2006/relationships/slide" Target="slides/slide9.xml"/><Relationship Id="rId108" Type="http://schemas.openxmlformats.org/officeDocument/2006/relationships/slide" Target="slides/slide105.xml"/><Relationship Id="rId315" Type="http://schemas.openxmlformats.org/officeDocument/2006/relationships/notesMaster" Target="notesMasters/notesMaster1.xml"/><Relationship Id="rId54" Type="http://schemas.openxmlformats.org/officeDocument/2006/relationships/slide" Target="slides/slide51.xml"/><Relationship Id="rId96" Type="http://schemas.openxmlformats.org/officeDocument/2006/relationships/slide" Target="slides/slide93.xml"/><Relationship Id="rId161" Type="http://schemas.openxmlformats.org/officeDocument/2006/relationships/slide" Target="slides/slide158.xml"/><Relationship Id="rId217" Type="http://schemas.openxmlformats.org/officeDocument/2006/relationships/slide" Target="slides/slide214.xml"/><Relationship Id="rId259" Type="http://schemas.openxmlformats.org/officeDocument/2006/relationships/slide" Target="slides/slide256.xml"/><Relationship Id="rId23" Type="http://schemas.openxmlformats.org/officeDocument/2006/relationships/slide" Target="slides/slide20.xml"/><Relationship Id="rId119" Type="http://schemas.openxmlformats.org/officeDocument/2006/relationships/slide" Target="slides/slide116.xml"/><Relationship Id="rId270" Type="http://schemas.openxmlformats.org/officeDocument/2006/relationships/slide" Target="slides/slide267.xml"/><Relationship Id="rId65" Type="http://schemas.openxmlformats.org/officeDocument/2006/relationships/slide" Target="slides/slide62.xml"/><Relationship Id="rId130" Type="http://schemas.openxmlformats.org/officeDocument/2006/relationships/slide" Target="slides/slide127.xml"/><Relationship Id="rId172" Type="http://schemas.openxmlformats.org/officeDocument/2006/relationships/slide" Target="slides/slide169.xml"/><Relationship Id="rId228" Type="http://schemas.openxmlformats.org/officeDocument/2006/relationships/slide" Target="slides/slide225.xml"/><Relationship Id="rId13" Type="http://schemas.openxmlformats.org/officeDocument/2006/relationships/slide" Target="slides/slide10.xml"/><Relationship Id="rId109" Type="http://schemas.openxmlformats.org/officeDocument/2006/relationships/slide" Target="slides/slide106.xml"/><Relationship Id="rId260" Type="http://schemas.openxmlformats.org/officeDocument/2006/relationships/slide" Target="slides/slide257.xml"/><Relationship Id="rId281" Type="http://schemas.openxmlformats.org/officeDocument/2006/relationships/slide" Target="slides/slide278.xml"/><Relationship Id="rId316" Type="http://schemas.openxmlformats.org/officeDocument/2006/relationships/presProps" Target="presProps.xml"/><Relationship Id="rId34" Type="http://schemas.openxmlformats.org/officeDocument/2006/relationships/slide" Target="slides/slide31.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20" Type="http://schemas.openxmlformats.org/officeDocument/2006/relationships/slide" Target="slides/slide117.xml"/><Relationship Id="rId141" Type="http://schemas.openxmlformats.org/officeDocument/2006/relationships/slide" Target="slides/slide138.xml"/><Relationship Id="rId7" Type="http://schemas.openxmlformats.org/officeDocument/2006/relationships/slide" Target="slides/slide4.xml"/><Relationship Id="rId162" Type="http://schemas.openxmlformats.org/officeDocument/2006/relationships/slide" Target="slides/slide159.xml"/><Relationship Id="rId183" Type="http://schemas.openxmlformats.org/officeDocument/2006/relationships/slide" Target="slides/slide180.xml"/><Relationship Id="rId218" Type="http://schemas.openxmlformats.org/officeDocument/2006/relationships/slide" Target="slides/slide215.xml"/><Relationship Id="rId239" Type="http://schemas.openxmlformats.org/officeDocument/2006/relationships/slide" Target="slides/slide236.xml"/><Relationship Id="rId250" Type="http://schemas.openxmlformats.org/officeDocument/2006/relationships/slide" Target="slides/slide247.xml"/><Relationship Id="rId271" Type="http://schemas.openxmlformats.org/officeDocument/2006/relationships/slide" Target="slides/slide268.xml"/><Relationship Id="rId292" Type="http://schemas.openxmlformats.org/officeDocument/2006/relationships/slide" Target="slides/slide289.xml"/><Relationship Id="rId306" Type="http://schemas.openxmlformats.org/officeDocument/2006/relationships/slide" Target="slides/slide303.xml"/><Relationship Id="rId24" Type="http://schemas.openxmlformats.org/officeDocument/2006/relationships/slide" Target="slides/slide21.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31" Type="http://schemas.openxmlformats.org/officeDocument/2006/relationships/slide" Target="slides/slide128.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208" Type="http://schemas.openxmlformats.org/officeDocument/2006/relationships/slide" Target="slides/slide205.xml"/><Relationship Id="rId229" Type="http://schemas.openxmlformats.org/officeDocument/2006/relationships/slide" Target="slides/slide226.xml"/><Relationship Id="rId240" Type="http://schemas.openxmlformats.org/officeDocument/2006/relationships/slide" Target="slides/slide237.xml"/><Relationship Id="rId261" Type="http://schemas.openxmlformats.org/officeDocument/2006/relationships/slide" Target="slides/slide258.xml"/><Relationship Id="rId14" Type="http://schemas.openxmlformats.org/officeDocument/2006/relationships/slide" Target="slides/slide11.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282" Type="http://schemas.openxmlformats.org/officeDocument/2006/relationships/slide" Target="slides/slide279.xml"/><Relationship Id="rId317" Type="http://schemas.openxmlformats.org/officeDocument/2006/relationships/viewProps" Target="viewProps.xml"/><Relationship Id="rId8" Type="http://schemas.openxmlformats.org/officeDocument/2006/relationships/slide" Target="slides/slide5.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219" Type="http://schemas.openxmlformats.org/officeDocument/2006/relationships/slide" Target="slides/slide216.xml"/><Relationship Id="rId230" Type="http://schemas.openxmlformats.org/officeDocument/2006/relationships/slide" Target="slides/slide227.xml"/><Relationship Id="rId251" Type="http://schemas.openxmlformats.org/officeDocument/2006/relationships/slide" Target="slides/slide248.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72" Type="http://schemas.openxmlformats.org/officeDocument/2006/relationships/slide" Target="slides/slide269.xml"/><Relationship Id="rId293" Type="http://schemas.openxmlformats.org/officeDocument/2006/relationships/slide" Target="slides/slide290.xml"/><Relationship Id="rId307" Type="http://schemas.openxmlformats.org/officeDocument/2006/relationships/slide" Target="slides/slide304.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95" Type="http://schemas.openxmlformats.org/officeDocument/2006/relationships/slide" Target="slides/slide192.xml"/><Relationship Id="rId209" Type="http://schemas.openxmlformats.org/officeDocument/2006/relationships/slide" Target="slides/slide206.xml"/><Relationship Id="rId220" Type="http://schemas.openxmlformats.org/officeDocument/2006/relationships/slide" Target="slides/slide217.xml"/><Relationship Id="rId241" Type="http://schemas.openxmlformats.org/officeDocument/2006/relationships/slide" Target="slides/slide23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262" Type="http://schemas.openxmlformats.org/officeDocument/2006/relationships/slide" Target="slides/slide259.xml"/><Relationship Id="rId283" Type="http://schemas.openxmlformats.org/officeDocument/2006/relationships/slide" Target="slides/slide280.xml"/><Relationship Id="rId318" Type="http://schemas.openxmlformats.org/officeDocument/2006/relationships/theme" Target="theme/theme1.xml"/><Relationship Id="rId78" Type="http://schemas.openxmlformats.org/officeDocument/2006/relationships/slide" Target="slides/slide75.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64" Type="http://schemas.openxmlformats.org/officeDocument/2006/relationships/slide" Target="slides/slide161.xml"/><Relationship Id="rId185" Type="http://schemas.openxmlformats.org/officeDocument/2006/relationships/slide" Target="slides/slide182.xml"/><Relationship Id="rId9" Type="http://schemas.openxmlformats.org/officeDocument/2006/relationships/slide" Target="slides/slide6.xml"/><Relationship Id="rId210" Type="http://schemas.openxmlformats.org/officeDocument/2006/relationships/slide" Target="slides/slide207.xml"/><Relationship Id="rId26" Type="http://schemas.openxmlformats.org/officeDocument/2006/relationships/slide" Target="slides/slide23.xml"/><Relationship Id="rId231" Type="http://schemas.openxmlformats.org/officeDocument/2006/relationships/slide" Target="slides/slide228.xml"/><Relationship Id="rId252" Type="http://schemas.openxmlformats.org/officeDocument/2006/relationships/slide" Target="slides/slide249.xml"/><Relationship Id="rId273" Type="http://schemas.openxmlformats.org/officeDocument/2006/relationships/slide" Target="slides/slide270.xml"/><Relationship Id="rId294" Type="http://schemas.openxmlformats.org/officeDocument/2006/relationships/slide" Target="slides/slide291.xml"/><Relationship Id="rId308" Type="http://schemas.openxmlformats.org/officeDocument/2006/relationships/slide" Target="slides/slide305.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221" Type="http://schemas.openxmlformats.org/officeDocument/2006/relationships/slide" Target="slides/slide218.xml"/><Relationship Id="rId242" Type="http://schemas.openxmlformats.org/officeDocument/2006/relationships/slide" Target="slides/slide239.xml"/><Relationship Id="rId263" Type="http://schemas.openxmlformats.org/officeDocument/2006/relationships/slide" Target="slides/slide260.xml"/><Relationship Id="rId284" Type="http://schemas.openxmlformats.org/officeDocument/2006/relationships/slide" Target="slides/slide281.xml"/><Relationship Id="rId319" Type="http://schemas.openxmlformats.org/officeDocument/2006/relationships/tableStyles" Target="tableStyles.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211" Type="http://schemas.openxmlformats.org/officeDocument/2006/relationships/slide" Target="slides/slide208.xml"/><Relationship Id="rId232" Type="http://schemas.openxmlformats.org/officeDocument/2006/relationships/slide" Target="slides/slide229.xml"/><Relationship Id="rId253" Type="http://schemas.openxmlformats.org/officeDocument/2006/relationships/slide" Target="slides/slide250.xml"/><Relationship Id="rId274" Type="http://schemas.openxmlformats.org/officeDocument/2006/relationships/slide" Target="slides/slide271.xml"/><Relationship Id="rId295" Type="http://schemas.openxmlformats.org/officeDocument/2006/relationships/slide" Target="slides/slide292.xml"/><Relationship Id="rId309" Type="http://schemas.openxmlformats.org/officeDocument/2006/relationships/slide" Target="slides/slide306.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97" Type="http://schemas.openxmlformats.org/officeDocument/2006/relationships/slide" Target="slides/slide194.xml"/><Relationship Id="rId201" Type="http://schemas.openxmlformats.org/officeDocument/2006/relationships/slide" Target="slides/slide198.xml"/><Relationship Id="rId222" Type="http://schemas.openxmlformats.org/officeDocument/2006/relationships/slide" Target="slides/slide219.xml"/><Relationship Id="rId243" Type="http://schemas.openxmlformats.org/officeDocument/2006/relationships/slide" Target="slides/slide240.xml"/><Relationship Id="rId264" Type="http://schemas.openxmlformats.org/officeDocument/2006/relationships/slide" Target="slides/slide261.xml"/><Relationship Id="rId285" Type="http://schemas.openxmlformats.org/officeDocument/2006/relationships/slide" Target="slides/slide282.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310" Type="http://schemas.openxmlformats.org/officeDocument/2006/relationships/slide" Target="slides/slide307.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87" Type="http://schemas.openxmlformats.org/officeDocument/2006/relationships/slide" Target="slides/slide184.xml"/><Relationship Id="rId1" Type="http://schemas.openxmlformats.org/officeDocument/2006/relationships/slideMaster" Target="slideMasters/slideMaster1.xml"/><Relationship Id="rId212" Type="http://schemas.openxmlformats.org/officeDocument/2006/relationships/slide" Target="slides/slide209.xml"/><Relationship Id="rId233" Type="http://schemas.openxmlformats.org/officeDocument/2006/relationships/slide" Target="slides/slide230.xml"/><Relationship Id="rId254" Type="http://schemas.openxmlformats.org/officeDocument/2006/relationships/slide" Target="slides/slide251.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275" Type="http://schemas.openxmlformats.org/officeDocument/2006/relationships/slide" Target="slides/slide272.xml"/><Relationship Id="rId296" Type="http://schemas.openxmlformats.org/officeDocument/2006/relationships/slide" Target="slides/slide293.xml"/><Relationship Id="rId300" Type="http://schemas.openxmlformats.org/officeDocument/2006/relationships/slide" Target="slides/slide297.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202" Type="http://schemas.openxmlformats.org/officeDocument/2006/relationships/slide" Target="slides/slide199.xml"/><Relationship Id="rId223" Type="http://schemas.openxmlformats.org/officeDocument/2006/relationships/slide" Target="slides/slide220.xml"/><Relationship Id="rId244" Type="http://schemas.openxmlformats.org/officeDocument/2006/relationships/slide" Target="slides/slide241.xml"/><Relationship Id="rId18" Type="http://schemas.openxmlformats.org/officeDocument/2006/relationships/slide" Target="slides/slide15.xml"/><Relationship Id="rId39" Type="http://schemas.openxmlformats.org/officeDocument/2006/relationships/slide" Target="slides/slide36.xml"/><Relationship Id="rId265" Type="http://schemas.openxmlformats.org/officeDocument/2006/relationships/slide" Target="slides/slide262.xml"/><Relationship Id="rId286" Type="http://schemas.openxmlformats.org/officeDocument/2006/relationships/slide" Target="slides/slide283.xml"/><Relationship Id="rId50" Type="http://schemas.openxmlformats.org/officeDocument/2006/relationships/slide" Target="slides/slide47.xml"/><Relationship Id="rId104" Type="http://schemas.openxmlformats.org/officeDocument/2006/relationships/slide" Target="slides/slide101.xml"/><Relationship Id="rId125" Type="http://schemas.openxmlformats.org/officeDocument/2006/relationships/slide" Target="slides/slide122.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311" Type="http://schemas.openxmlformats.org/officeDocument/2006/relationships/slide" Target="slides/slide308.xml"/><Relationship Id="rId71" Type="http://schemas.openxmlformats.org/officeDocument/2006/relationships/slide" Target="slides/slide68.xml"/><Relationship Id="rId92" Type="http://schemas.openxmlformats.org/officeDocument/2006/relationships/slide" Target="slides/slide89.xml"/><Relationship Id="rId213" Type="http://schemas.openxmlformats.org/officeDocument/2006/relationships/slide" Target="slides/slide210.xml"/><Relationship Id="rId234" Type="http://schemas.openxmlformats.org/officeDocument/2006/relationships/slide" Target="slides/slide231.xml"/><Relationship Id="rId2" Type="http://schemas.openxmlformats.org/officeDocument/2006/relationships/slideMaster" Target="slideMasters/slideMaster2.xml"/><Relationship Id="rId29" Type="http://schemas.openxmlformats.org/officeDocument/2006/relationships/slide" Target="slides/slide26.xml"/><Relationship Id="rId255" Type="http://schemas.openxmlformats.org/officeDocument/2006/relationships/slide" Target="slides/slide252.xml"/><Relationship Id="rId276" Type="http://schemas.openxmlformats.org/officeDocument/2006/relationships/slide" Target="slides/slide273.xml"/><Relationship Id="rId297" Type="http://schemas.openxmlformats.org/officeDocument/2006/relationships/slide" Target="slides/slide294.xml"/><Relationship Id="rId40" Type="http://schemas.openxmlformats.org/officeDocument/2006/relationships/slide" Target="slides/slide37.xml"/><Relationship Id="rId115" Type="http://schemas.openxmlformats.org/officeDocument/2006/relationships/slide" Target="slides/slide112.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301" Type="http://schemas.openxmlformats.org/officeDocument/2006/relationships/slide" Target="slides/slide298.xml"/><Relationship Id="rId61" Type="http://schemas.openxmlformats.org/officeDocument/2006/relationships/slide" Target="slides/slide58.xml"/><Relationship Id="rId82" Type="http://schemas.openxmlformats.org/officeDocument/2006/relationships/slide" Target="slides/slide79.xml"/><Relationship Id="rId199" Type="http://schemas.openxmlformats.org/officeDocument/2006/relationships/slide" Target="slides/slide196.xml"/><Relationship Id="rId203" Type="http://schemas.openxmlformats.org/officeDocument/2006/relationships/slide" Target="slides/slide200.xml"/><Relationship Id="rId19" Type="http://schemas.openxmlformats.org/officeDocument/2006/relationships/slide" Target="slides/slide16.xml"/><Relationship Id="rId224" Type="http://schemas.openxmlformats.org/officeDocument/2006/relationships/slide" Target="slides/slide221.xml"/><Relationship Id="rId245" Type="http://schemas.openxmlformats.org/officeDocument/2006/relationships/slide" Target="slides/slide242.xml"/><Relationship Id="rId266" Type="http://schemas.openxmlformats.org/officeDocument/2006/relationships/slide" Target="slides/slide263.xml"/><Relationship Id="rId287" Type="http://schemas.openxmlformats.org/officeDocument/2006/relationships/slide" Target="slides/slide284.xml"/><Relationship Id="rId30" Type="http://schemas.openxmlformats.org/officeDocument/2006/relationships/slide" Target="slides/slide2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312" Type="http://schemas.openxmlformats.org/officeDocument/2006/relationships/slide" Target="slides/slide309.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189" Type="http://schemas.openxmlformats.org/officeDocument/2006/relationships/slide" Target="slides/slide186.xml"/><Relationship Id="rId3" Type="http://schemas.openxmlformats.org/officeDocument/2006/relationships/slideMaster" Target="slideMasters/slideMaster3.xml"/><Relationship Id="rId214" Type="http://schemas.openxmlformats.org/officeDocument/2006/relationships/slide" Target="slides/slide211.xml"/><Relationship Id="rId235" Type="http://schemas.openxmlformats.org/officeDocument/2006/relationships/slide" Target="slides/slide232.xml"/><Relationship Id="rId256" Type="http://schemas.openxmlformats.org/officeDocument/2006/relationships/slide" Target="slides/slide253.xml"/><Relationship Id="rId277" Type="http://schemas.openxmlformats.org/officeDocument/2006/relationships/slide" Target="slides/slide274.xml"/><Relationship Id="rId298" Type="http://schemas.openxmlformats.org/officeDocument/2006/relationships/slide" Target="slides/slide295.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302" Type="http://schemas.openxmlformats.org/officeDocument/2006/relationships/slide" Target="slides/slide299.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179" Type="http://schemas.openxmlformats.org/officeDocument/2006/relationships/slide" Target="slides/slide176.xml"/><Relationship Id="rId190" Type="http://schemas.openxmlformats.org/officeDocument/2006/relationships/slide" Target="slides/slide187.xml"/><Relationship Id="rId204" Type="http://schemas.openxmlformats.org/officeDocument/2006/relationships/slide" Target="slides/slide201.xml"/><Relationship Id="rId225" Type="http://schemas.openxmlformats.org/officeDocument/2006/relationships/slide" Target="slides/slide222.xml"/><Relationship Id="rId246" Type="http://schemas.openxmlformats.org/officeDocument/2006/relationships/slide" Target="slides/slide243.xml"/><Relationship Id="rId267" Type="http://schemas.openxmlformats.org/officeDocument/2006/relationships/slide" Target="slides/slide264.xml"/><Relationship Id="rId288" Type="http://schemas.openxmlformats.org/officeDocument/2006/relationships/slide" Target="slides/slide285.xml"/><Relationship Id="rId106" Type="http://schemas.openxmlformats.org/officeDocument/2006/relationships/slide" Target="slides/slide103.xml"/><Relationship Id="rId127" Type="http://schemas.openxmlformats.org/officeDocument/2006/relationships/slide" Target="slides/slide124.xml"/><Relationship Id="rId313" Type="http://schemas.openxmlformats.org/officeDocument/2006/relationships/slide" Target="slides/slide310.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94" Type="http://schemas.openxmlformats.org/officeDocument/2006/relationships/slide" Target="slides/slide91.xml"/><Relationship Id="rId148" Type="http://schemas.openxmlformats.org/officeDocument/2006/relationships/slide" Target="slides/slide145.xml"/><Relationship Id="rId169" Type="http://schemas.openxmlformats.org/officeDocument/2006/relationships/slide" Target="slides/slide166.xml"/><Relationship Id="rId4" Type="http://schemas.openxmlformats.org/officeDocument/2006/relationships/slide" Target="slides/slide1.xml"/><Relationship Id="rId180" Type="http://schemas.openxmlformats.org/officeDocument/2006/relationships/slide" Target="slides/slide177.xml"/><Relationship Id="rId215" Type="http://schemas.openxmlformats.org/officeDocument/2006/relationships/slide" Target="slides/slide212.xml"/><Relationship Id="rId236" Type="http://schemas.openxmlformats.org/officeDocument/2006/relationships/slide" Target="slides/slide233.xml"/><Relationship Id="rId257" Type="http://schemas.openxmlformats.org/officeDocument/2006/relationships/slide" Target="slides/slide254.xml"/><Relationship Id="rId278" Type="http://schemas.openxmlformats.org/officeDocument/2006/relationships/slide" Target="slides/slide275.xml"/><Relationship Id="rId303" Type="http://schemas.openxmlformats.org/officeDocument/2006/relationships/slide" Target="slides/slide300.xml"/><Relationship Id="rId42" Type="http://schemas.openxmlformats.org/officeDocument/2006/relationships/slide" Target="slides/slide39.xml"/><Relationship Id="rId84" Type="http://schemas.openxmlformats.org/officeDocument/2006/relationships/slide" Target="slides/slide81.xml"/><Relationship Id="rId138" Type="http://schemas.openxmlformats.org/officeDocument/2006/relationships/slide" Target="slides/slide135.xml"/><Relationship Id="rId191" Type="http://schemas.openxmlformats.org/officeDocument/2006/relationships/slide" Target="slides/slide188.xml"/><Relationship Id="rId205" Type="http://schemas.openxmlformats.org/officeDocument/2006/relationships/slide" Target="slides/slide202.xml"/><Relationship Id="rId247" Type="http://schemas.openxmlformats.org/officeDocument/2006/relationships/slide" Target="slides/slide244.xml"/><Relationship Id="rId107" Type="http://schemas.openxmlformats.org/officeDocument/2006/relationships/slide" Target="slides/slide104.xml"/><Relationship Id="rId289" Type="http://schemas.openxmlformats.org/officeDocument/2006/relationships/slide" Target="slides/slide286.xml"/><Relationship Id="rId11" Type="http://schemas.openxmlformats.org/officeDocument/2006/relationships/slide" Target="slides/slide8.xml"/><Relationship Id="rId53" Type="http://schemas.openxmlformats.org/officeDocument/2006/relationships/slide" Target="slides/slide50.xml"/><Relationship Id="rId149" Type="http://schemas.openxmlformats.org/officeDocument/2006/relationships/slide" Target="slides/slide146.xml"/><Relationship Id="rId314" Type="http://schemas.openxmlformats.org/officeDocument/2006/relationships/slide" Target="slides/slide311.xml"/><Relationship Id="rId95" Type="http://schemas.openxmlformats.org/officeDocument/2006/relationships/slide" Target="slides/slide92.xml"/><Relationship Id="rId160" Type="http://schemas.openxmlformats.org/officeDocument/2006/relationships/slide" Target="slides/slide157.xml"/><Relationship Id="rId216" Type="http://schemas.openxmlformats.org/officeDocument/2006/relationships/slide" Target="slides/slide213.xml"/><Relationship Id="rId258" Type="http://schemas.openxmlformats.org/officeDocument/2006/relationships/slide" Target="slides/slide255.xml"/><Relationship Id="rId22" Type="http://schemas.openxmlformats.org/officeDocument/2006/relationships/slide" Target="slides/slide19.xml"/><Relationship Id="rId64" Type="http://schemas.openxmlformats.org/officeDocument/2006/relationships/slide" Target="slides/slide61.xml"/><Relationship Id="rId118" Type="http://schemas.openxmlformats.org/officeDocument/2006/relationships/slide" Target="slides/slide115.xml"/><Relationship Id="rId171" Type="http://schemas.openxmlformats.org/officeDocument/2006/relationships/slide" Target="slides/slide168.xml"/><Relationship Id="rId227" Type="http://schemas.openxmlformats.org/officeDocument/2006/relationships/slide" Target="slides/slide224.xml"/><Relationship Id="rId269" Type="http://schemas.openxmlformats.org/officeDocument/2006/relationships/slide" Target="slides/slide266.xml"/><Relationship Id="rId33" Type="http://schemas.openxmlformats.org/officeDocument/2006/relationships/slide" Target="slides/slide30.xml"/><Relationship Id="rId129" Type="http://schemas.openxmlformats.org/officeDocument/2006/relationships/slide" Target="slides/slide126.xml"/><Relationship Id="rId280" Type="http://schemas.openxmlformats.org/officeDocument/2006/relationships/slide" Target="slides/slide277.xml"/><Relationship Id="rId75" Type="http://schemas.openxmlformats.org/officeDocument/2006/relationships/slide" Target="slides/slide72.xml"/><Relationship Id="rId140" Type="http://schemas.openxmlformats.org/officeDocument/2006/relationships/slide" Target="slides/slide137.xml"/><Relationship Id="rId182" Type="http://schemas.openxmlformats.org/officeDocument/2006/relationships/slide" Target="slides/slide179.xml"/><Relationship Id="rId6" Type="http://schemas.openxmlformats.org/officeDocument/2006/relationships/slide" Target="slides/slide3.xml"/><Relationship Id="rId238" Type="http://schemas.openxmlformats.org/officeDocument/2006/relationships/slide" Target="slides/slide235.xml"/><Relationship Id="rId291" Type="http://schemas.openxmlformats.org/officeDocument/2006/relationships/slide" Target="slides/slide288.xml"/><Relationship Id="rId305" Type="http://schemas.openxmlformats.org/officeDocument/2006/relationships/slide" Target="slides/slide302.xml"/><Relationship Id="rId44" Type="http://schemas.openxmlformats.org/officeDocument/2006/relationships/slide" Target="slides/slide41.xml"/><Relationship Id="rId86" Type="http://schemas.openxmlformats.org/officeDocument/2006/relationships/slide" Target="slides/slide83.xml"/><Relationship Id="rId151" Type="http://schemas.openxmlformats.org/officeDocument/2006/relationships/slide" Target="slides/slide148.xml"/><Relationship Id="rId193" Type="http://schemas.openxmlformats.org/officeDocument/2006/relationships/slide" Target="slides/slide190.xml"/><Relationship Id="rId207" Type="http://schemas.openxmlformats.org/officeDocument/2006/relationships/slide" Target="slides/slide204.xml"/><Relationship Id="rId249" Type="http://schemas.openxmlformats.org/officeDocument/2006/relationships/slide" Target="slides/slide246.xml"/></Relationships>
</file>

<file path=ppt/_rels/viewProps.xml.rels><?xml version="1.0" encoding="UTF-8" standalone="yes"?>
<Relationships xmlns="http://schemas.openxmlformats.org/package/2006/relationships"><Relationship Id="rId3" Type="http://schemas.openxmlformats.org/officeDocument/2006/relationships/slide" Target="slides/slide76.xml"/><Relationship Id="rId2" Type="http://schemas.openxmlformats.org/officeDocument/2006/relationships/slide" Target="slides/slide55.xml"/><Relationship Id="rId1"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4.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4.png"/></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image" Target="../media/image86.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2.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40.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41.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42.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43.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4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image" Target="../media/image48.wmf"/><Relationship Id="rId4" Type="http://schemas.openxmlformats.org/officeDocument/2006/relationships/image" Target="../media/image51.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152.wmf"/><Relationship Id="rId2" Type="http://schemas.openxmlformats.org/officeDocument/2006/relationships/image" Target="../media/image151.wmf"/><Relationship Id="rId1" Type="http://schemas.openxmlformats.org/officeDocument/2006/relationships/image" Target="../media/image150.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7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3.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78.wmf"/><Relationship Id="rId1" Type="http://schemas.openxmlformats.org/officeDocument/2006/relationships/image" Target="../media/image7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1.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pPr>
              <a:defRPr/>
            </a:pPr>
            <a:endParaRPr lang="en-US"/>
          </a:p>
        </p:txBody>
      </p:sp>
      <p:sp>
        <p:nvSpPr>
          <p:cNvPr id="16998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4300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6998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6999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pPr>
              <a:defRPr/>
            </a:pPr>
            <a:endParaRPr lang="en-US"/>
          </a:p>
        </p:txBody>
      </p:sp>
      <p:sp>
        <p:nvSpPr>
          <p:cNvPr id="16999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F77F251-E03B-4CC5-B8DB-65CF8ADD6C62}" type="slidenum">
              <a:rPr lang="en-US"/>
              <a:pPr>
                <a:defRPr/>
              </a:pPr>
              <a:t>‹#›</a:t>
            </a:fld>
            <a:endParaRPr lang="en-US"/>
          </a:p>
        </p:txBody>
      </p:sp>
    </p:spTree>
    <p:extLst>
      <p:ext uri="{BB962C8B-B14F-4D97-AF65-F5344CB8AC3E}">
        <p14:creationId xmlns:p14="http://schemas.microsoft.com/office/powerpoint/2010/main" val="34700693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aip.org/history/electron/jjrays.htm"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jergym.hiedu.cz/~canovm/osobnost/enobe.htm"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www.jergym.hiedu.cz/~canovm/osobnost/eruth.htm" TargetMode="Externa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jergym.hiedu.cz/~canovm/osobnost/ethom.htm"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www.jergym.hiedu.cz/~canovm/osobnost/enobe.htm" TargetMode="Externa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3" Type="http://schemas.openxmlformats.org/officeDocument/2006/relationships/hyperlink" Target="http://www.backflip.com/perl/go.pl?url=18424623" TargetMode="External"/><Relationship Id="rId2" Type="http://schemas.openxmlformats.org/officeDocument/2006/relationships/slide" Target="../slides/slide311.xml"/><Relationship Id="rId1" Type="http://schemas.openxmlformats.org/officeDocument/2006/relationships/notesMaster" Target="../notesMasters/notesMaster1.xml"/><Relationship Id="rId5" Type="http://schemas.openxmlformats.org/officeDocument/2006/relationships/hyperlink" Target="http://www.backflip.com/members/ANNENBERG/14004380/page=1/sort=0" TargetMode="External"/><Relationship Id="rId4" Type="http://schemas.openxmlformats.org/officeDocument/2006/relationships/hyperlink" Target="window.status=%22http:/www.learner.org/vod/vod_window.html?pid=798%22;%20return%20true"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7"/>
          <p:cNvSpPr>
            <a:spLocks noGrp="1" noChangeArrowheads="1"/>
          </p:cNvSpPr>
          <p:nvPr>
            <p:ph type="sldNum" sz="quarter" idx="5"/>
          </p:nvPr>
        </p:nvSpPr>
        <p:spPr>
          <a:noFill/>
        </p:spPr>
        <p:txBody>
          <a:bodyPr/>
          <a:lstStyle/>
          <a:p>
            <a:fld id="{D0D43EDE-8947-4BAB-A80D-C975A3442B05}" type="slidenum">
              <a:rPr lang="en-US" smtClean="0"/>
              <a:pPr/>
              <a:t>1</a:t>
            </a:fld>
            <a:endParaRPr lang="en-US" smtClean="0"/>
          </a:p>
        </p:txBody>
      </p:sp>
      <p:sp>
        <p:nvSpPr>
          <p:cNvPr id="431107" name="Rectangle 2"/>
          <p:cNvSpPr>
            <a:spLocks noGrp="1" noRot="1" noChangeAspect="1" noChangeArrowheads="1" noTextEdit="1"/>
          </p:cNvSpPr>
          <p:nvPr>
            <p:ph type="sldImg"/>
          </p:nvPr>
        </p:nvSpPr>
        <p:spPr>
          <a:ln/>
        </p:spPr>
      </p:sp>
      <p:sp>
        <p:nvSpPr>
          <p:cNvPr id="431108" name="Rectangle 3"/>
          <p:cNvSpPr>
            <a:spLocks noGrp="1" noChangeArrowheads="1"/>
          </p:cNvSpPr>
          <p:nvPr>
            <p:ph type="body" idx="1"/>
          </p:nvPr>
        </p:nvSpPr>
        <p:spPr>
          <a:noFill/>
          <a:ln/>
        </p:spPr>
        <p:txBody>
          <a:bodyPr/>
          <a:lstStyle/>
          <a:p>
            <a:pPr eaLnBrk="1" hangingPunct="1"/>
            <a:r>
              <a:rPr lang="en-US" smtClean="0"/>
              <a:t>Atoms and Molecules</a:t>
            </a:r>
          </a:p>
          <a:p>
            <a:pPr eaLnBrk="1" hangingPunct="1"/>
            <a:endParaRPr lang="en-US" smtClean="0"/>
          </a:p>
          <a:p>
            <a:pPr eaLnBrk="1" hangingPunct="1"/>
            <a:r>
              <a:rPr lang="en-US" smtClean="0"/>
              <a:t>“The idea that matter is made of tiny indivisible particles was first suggested by the Greek philosopher Democritus (c460-370 BC).  He called these particles atoms.  In the late 18</a:t>
            </a:r>
            <a:r>
              <a:rPr lang="en-US" baseline="30000" smtClean="0"/>
              <a:t>th</a:t>
            </a:r>
            <a:r>
              <a:rPr lang="en-US" smtClean="0"/>
              <a:t> century a modern theory about atoms originated.  By then new gases, metals, and other substances had been discovered.  Many chemical reactions were studied and the weights of substances involved were measured carefully.  John Dalton’s atomic theory arose from these observations.  He believed that the atoms of an element were all identical and differed from those of a different element.  Two or more of these atoms could join together in chemical combination producing “molecules” of substances called compounds.  The molecules in a compound were all identical.  The Italian thinker Amadeo Avagadro (1776-1856) asserted that the same volume of any gas would contain the same number of molecules.  Although this idea was not immediately accepted, it eventually helped chemists calculate atomic and molecular weights.  These weights are related to the weight of hydrogen, which is counted as one.”</a:t>
            </a:r>
          </a:p>
          <a:p>
            <a:pPr eaLnBrk="1" hangingPunct="1"/>
            <a:endParaRPr lang="en-US" smtClean="0"/>
          </a:p>
          <a:p>
            <a:pPr eaLnBrk="1" hangingPunct="1"/>
            <a:r>
              <a:rPr lang="en-US" smtClean="0"/>
              <a:t>Eyewitness Science “Chemistry” , Dr. Ann Newmark, DK Publishing, Inc., 1993, pg 16</a:t>
            </a:r>
          </a:p>
          <a:p>
            <a:pPr eaLnBrk="1" hangingPunct="1"/>
            <a:endParaRPr lang="en-US" smtClean="0"/>
          </a:p>
        </p:txBody>
      </p:sp>
    </p:spTree>
    <p:extLst>
      <p:ext uri="{BB962C8B-B14F-4D97-AF65-F5344CB8AC3E}">
        <p14:creationId xmlns:p14="http://schemas.microsoft.com/office/powerpoint/2010/main" val="1391963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7"/>
          <p:cNvSpPr>
            <a:spLocks noGrp="1" noChangeArrowheads="1"/>
          </p:cNvSpPr>
          <p:nvPr>
            <p:ph type="sldNum" sz="quarter" idx="5"/>
          </p:nvPr>
        </p:nvSpPr>
        <p:spPr>
          <a:noFill/>
        </p:spPr>
        <p:txBody>
          <a:bodyPr/>
          <a:lstStyle/>
          <a:p>
            <a:fld id="{56434A46-6AF6-4121-9CE5-69C264A2DD7A}" type="slidenum">
              <a:rPr lang="en-US" smtClean="0"/>
              <a:pPr/>
              <a:t>10</a:t>
            </a:fld>
            <a:endParaRPr lang="en-US" smtClean="0"/>
          </a:p>
        </p:txBody>
      </p:sp>
      <p:sp>
        <p:nvSpPr>
          <p:cNvPr id="451587" name="Rectangle 2"/>
          <p:cNvSpPr>
            <a:spLocks noGrp="1" noRot="1" noChangeAspect="1" noChangeArrowheads="1" noTextEdit="1"/>
          </p:cNvSpPr>
          <p:nvPr>
            <p:ph type="sldImg"/>
          </p:nvPr>
        </p:nvSpPr>
        <p:spPr>
          <a:ln/>
        </p:spPr>
      </p:sp>
      <p:sp>
        <p:nvSpPr>
          <p:cNvPr id="45158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44675854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7"/>
          <p:cNvSpPr>
            <a:spLocks noGrp="1" noChangeArrowheads="1"/>
          </p:cNvSpPr>
          <p:nvPr>
            <p:ph type="sldNum" sz="quarter" idx="5"/>
          </p:nvPr>
        </p:nvSpPr>
        <p:spPr>
          <a:noFill/>
        </p:spPr>
        <p:txBody>
          <a:bodyPr/>
          <a:lstStyle/>
          <a:p>
            <a:fld id="{0B97A776-70C4-4DA7-904D-C6FF4AD1A98E}" type="slidenum">
              <a:rPr lang="en-US" smtClean="0"/>
              <a:pPr/>
              <a:t>102</a:t>
            </a:fld>
            <a:endParaRPr lang="en-US" smtClean="0"/>
          </a:p>
        </p:txBody>
      </p:sp>
      <p:sp>
        <p:nvSpPr>
          <p:cNvPr id="634883" name="Rectangle 2"/>
          <p:cNvSpPr>
            <a:spLocks noGrp="1" noRot="1" noChangeAspect="1" noChangeArrowheads="1" noTextEdit="1"/>
          </p:cNvSpPr>
          <p:nvPr>
            <p:ph type="sldImg"/>
          </p:nvPr>
        </p:nvSpPr>
        <p:spPr>
          <a:ln/>
        </p:spPr>
      </p:sp>
      <p:sp>
        <p:nvSpPr>
          <p:cNvPr id="63488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34696168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Rectangle 7"/>
          <p:cNvSpPr>
            <a:spLocks noGrp="1" noChangeArrowheads="1"/>
          </p:cNvSpPr>
          <p:nvPr>
            <p:ph type="sldNum" sz="quarter" idx="5"/>
          </p:nvPr>
        </p:nvSpPr>
        <p:spPr>
          <a:noFill/>
        </p:spPr>
        <p:txBody>
          <a:bodyPr/>
          <a:lstStyle/>
          <a:p>
            <a:fld id="{2FDD7078-41BA-46CF-8128-695FEB615F2C}" type="slidenum">
              <a:rPr lang="en-US" smtClean="0"/>
              <a:pPr/>
              <a:t>103</a:t>
            </a:fld>
            <a:endParaRPr lang="en-US" smtClean="0"/>
          </a:p>
        </p:txBody>
      </p:sp>
      <p:sp>
        <p:nvSpPr>
          <p:cNvPr id="635907" name="Rectangle 2"/>
          <p:cNvSpPr>
            <a:spLocks noGrp="1" noRot="1" noChangeAspect="1" noChangeArrowheads="1" noTextEdit="1"/>
          </p:cNvSpPr>
          <p:nvPr>
            <p:ph type="sldImg"/>
          </p:nvPr>
        </p:nvSpPr>
        <p:spPr>
          <a:ln/>
        </p:spPr>
      </p:sp>
      <p:sp>
        <p:nvSpPr>
          <p:cNvPr id="63590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63535429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30" name="Rectangle 7"/>
          <p:cNvSpPr>
            <a:spLocks noGrp="1" noChangeArrowheads="1"/>
          </p:cNvSpPr>
          <p:nvPr>
            <p:ph type="sldNum" sz="quarter" idx="5"/>
          </p:nvPr>
        </p:nvSpPr>
        <p:spPr>
          <a:noFill/>
        </p:spPr>
        <p:txBody>
          <a:bodyPr/>
          <a:lstStyle/>
          <a:p>
            <a:fld id="{FF742088-38B5-40E6-B3FE-0246E1598146}" type="slidenum">
              <a:rPr lang="en-US" smtClean="0"/>
              <a:pPr/>
              <a:t>104</a:t>
            </a:fld>
            <a:endParaRPr lang="en-US" smtClean="0"/>
          </a:p>
        </p:txBody>
      </p:sp>
      <p:sp>
        <p:nvSpPr>
          <p:cNvPr id="636931" name="Rectangle 2"/>
          <p:cNvSpPr>
            <a:spLocks noGrp="1" noRot="1" noChangeAspect="1" noChangeArrowheads="1" noTextEdit="1"/>
          </p:cNvSpPr>
          <p:nvPr>
            <p:ph type="sldImg"/>
          </p:nvPr>
        </p:nvSpPr>
        <p:spPr>
          <a:ln/>
        </p:spPr>
      </p:sp>
      <p:sp>
        <p:nvSpPr>
          <p:cNvPr id="63693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6749509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Rectangle 7"/>
          <p:cNvSpPr>
            <a:spLocks noGrp="1" noChangeArrowheads="1"/>
          </p:cNvSpPr>
          <p:nvPr>
            <p:ph type="sldNum" sz="quarter" idx="5"/>
          </p:nvPr>
        </p:nvSpPr>
        <p:spPr>
          <a:noFill/>
        </p:spPr>
        <p:txBody>
          <a:bodyPr/>
          <a:lstStyle/>
          <a:p>
            <a:fld id="{F503472C-9A1C-4E5E-905B-2D6E728B4448}" type="slidenum">
              <a:rPr lang="en-US" smtClean="0"/>
              <a:pPr/>
              <a:t>105</a:t>
            </a:fld>
            <a:endParaRPr lang="en-US" smtClean="0"/>
          </a:p>
        </p:txBody>
      </p:sp>
      <p:sp>
        <p:nvSpPr>
          <p:cNvPr id="637955" name="Rectangle 2"/>
          <p:cNvSpPr>
            <a:spLocks noGrp="1" noRot="1" noChangeAspect="1" noChangeArrowheads="1" noTextEdit="1"/>
          </p:cNvSpPr>
          <p:nvPr>
            <p:ph type="sldImg"/>
          </p:nvPr>
        </p:nvSpPr>
        <p:spPr>
          <a:xfrm>
            <a:off x="1150938" y="692150"/>
            <a:ext cx="4556125" cy="3416300"/>
          </a:xfrm>
          <a:ln w="12700" cap="flat">
            <a:solidFill>
              <a:schemeClr val="tx1"/>
            </a:solidFill>
          </a:ln>
        </p:spPr>
      </p:sp>
      <p:sp>
        <p:nvSpPr>
          <p:cNvPr id="637956" name="Rectangle 3"/>
          <p:cNvSpPr>
            <a:spLocks noGrp="1" noChangeArrowheads="1"/>
          </p:cNvSpPr>
          <p:nvPr>
            <p:ph type="body" idx="1"/>
          </p:nvPr>
        </p:nvSpPr>
        <p:spPr>
          <a:noFill/>
          <a:ln/>
        </p:spPr>
        <p:txBody>
          <a:bodyPr lIns="92075" tIns="46038" rIns="92075" bIns="46038"/>
          <a:lstStyle/>
          <a:p>
            <a:pPr eaLnBrk="1" hangingPunct="1"/>
            <a:r>
              <a:rPr lang="en-US" smtClean="0"/>
              <a:t>California Web</a:t>
            </a:r>
          </a:p>
          <a:p>
            <a:pPr eaLnBrk="1" hangingPunct="1"/>
            <a:r>
              <a:rPr lang="en-US" smtClean="0"/>
              <a:t>http://www.unitednuclear.com/scale6000.jpg</a:t>
            </a:r>
          </a:p>
        </p:txBody>
      </p:sp>
    </p:spTree>
    <p:extLst>
      <p:ext uri="{BB962C8B-B14F-4D97-AF65-F5344CB8AC3E}">
        <p14:creationId xmlns:p14="http://schemas.microsoft.com/office/powerpoint/2010/main" val="186443237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Rectangle 7"/>
          <p:cNvSpPr>
            <a:spLocks noGrp="1" noChangeArrowheads="1"/>
          </p:cNvSpPr>
          <p:nvPr>
            <p:ph type="sldNum" sz="quarter" idx="5"/>
          </p:nvPr>
        </p:nvSpPr>
        <p:spPr>
          <a:noFill/>
        </p:spPr>
        <p:txBody>
          <a:bodyPr/>
          <a:lstStyle/>
          <a:p>
            <a:fld id="{E4B8C7A5-82A5-455F-B424-6430F1D3C41D}" type="slidenum">
              <a:rPr lang="en-US" smtClean="0"/>
              <a:pPr/>
              <a:t>106</a:t>
            </a:fld>
            <a:endParaRPr lang="en-US" smtClean="0"/>
          </a:p>
        </p:txBody>
      </p:sp>
      <p:sp>
        <p:nvSpPr>
          <p:cNvPr id="638979" name="Rectangle 2"/>
          <p:cNvSpPr>
            <a:spLocks noGrp="1" noRot="1" noChangeAspect="1" noChangeArrowheads="1" noTextEdit="1"/>
          </p:cNvSpPr>
          <p:nvPr>
            <p:ph type="sldImg"/>
          </p:nvPr>
        </p:nvSpPr>
        <p:spPr>
          <a:xfrm>
            <a:off x="1150938" y="692150"/>
            <a:ext cx="4556125" cy="3416300"/>
          </a:xfrm>
          <a:ln w="12700" cap="flat">
            <a:solidFill>
              <a:schemeClr val="tx1"/>
            </a:solidFill>
          </a:ln>
        </p:spPr>
      </p:sp>
      <p:sp>
        <p:nvSpPr>
          <p:cNvPr id="638980" name="Rectangle 3"/>
          <p:cNvSpPr>
            <a:spLocks noGrp="1" noChangeArrowheads="1"/>
          </p:cNvSpPr>
          <p:nvPr>
            <p:ph type="body" idx="1"/>
          </p:nvPr>
        </p:nvSpPr>
        <p:spPr>
          <a:noFill/>
          <a:ln/>
        </p:spPr>
        <p:txBody>
          <a:bodyPr lIns="92075" tIns="46038" rIns="92075" bIns="46038"/>
          <a:lstStyle/>
          <a:p>
            <a:pPr eaLnBrk="1" hangingPunct="1"/>
            <a:r>
              <a:rPr lang="en-US" b="1" smtClean="0"/>
              <a:t>The Mole - abbreviated mol</a:t>
            </a:r>
          </a:p>
          <a:p>
            <a:pPr eaLnBrk="1" hangingPunct="1"/>
            <a:endParaRPr lang="en-US" sz="500" b="1" smtClean="0"/>
          </a:p>
          <a:p>
            <a:pPr lvl="1" eaLnBrk="1" hangingPunct="1"/>
            <a:r>
              <a:rPr lang="en-US" smtClean="0"/>
              <a:t>Defined as the amount that contains the number of carbon atoms in exactly 12 g of isotopically pure carbon-12.  </a:t>
            </a:r>
          </a:p>
          <a:p>
            <a:pPr lvl="1" eaLnBrk="1" hangingPunct="1"/>
            <a:r>
              <a:rPr lang="en-US" smtClean="0"/>
              <a:t>The mass of carbon-12 contains 6.022 x 10</a:t>
            </a:r>
            <a:r>
              <a:rPr lang="en-US" baseline="30000" smtClean="0"/>
              <a:t>23</a:t>
            </a:r>
            <a:r>
              <a:rPr lang="en-US" smtClean="0"/>
              <a:t> atoms </a:t>
            </a:r>
            <a:r>
              <a:rPr lang="en-US" i="1" smtClean="0"/>
              <a:t>(Avogadro</a:t>
            </a:r>
            <a:r>
              <a:rPr lang="en-US" i="1" smtClean="0">
                <a:latin typeface="Arial" charset="0"/>
              </a:rPr>
              <a:t>’</a:t>
            </a:r>
            <a:r>
              <a:rPr lang="en-US" i="1" smtClean="0"/>
              <a:t>s number)</a:t>
            </a:r>
          </a:p>
        </p:txBody>
      </p:sp>
    </p:spTree>
    <p:extLst>
      <p:ext uri="{BB962C8B-B14F-4D97-AF65-F5344CB8AC3E}">
        <p14:creationId xmlns:p14="http://schemas.microsoft.com/office/powerpoint/2010/main" val="242569743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Rectangle 7"/>
          <p:cNvSpPr>
            <a:spLocks noGrp="1" noChangeArrowheads="1"/>
          </p:cNvSpPr>
          <p:nvPr>
            <p:ph type="sldNum" sz="quarter" idx="5"/>
          </p:nvPr>
        </p:nvSpPr>
        <p:spPr>
          <a:noFill/>
        </p:spPr>
        <p:txBody>
          <a:bodyPr/>
          <a:lstStyle/>
          <a:p>
            <a:fld id="{62BF243A-A955-4013-9671-3D270591062F}" type="slidenum">
              <a:rPr lang="en-US" smtClean="0"/>
              <a:pPr/>
              <a:t>107</a:t>
            </a:fld>
            <a:endParaRPr lang="en-US" smtClean="0"/>
          </a:p>
        </p:txBody>
      </p:sp>
      <p:sp>
        <p:nvSpPr>
          <p:cNvPr id="640003" name="Rectangle 2"/>
          <p:cNvSpPr>
            <a:spLocks noGrp="1" noRot="1" noChangeAspect="1" noChangeArrowheads="1" noTextEdit="1"/>
          </p:cNvSpPr>
          <p:nvPr>
            <p:ph type="sldImg"/>
          </p:nvPr>
        </p:nvSpPr>
        <p:spPr>
          <a:ln/>
        </p:spPr>
      </p:sp>
      <p:sp>
        <p:nvSpPr>
          <p:cNvPr id="64000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18451060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7"/>
          <p:cNvSpPr>
            <a:spLocks noGrp="1" noChangeArrowheads="1"/>
          </p:cNvSpPr>
          <p:nvPr>
            <p:ph type="sldNum" sz="quarter" idx="5"/>
          </p:nvPr>
        </p:nvSpPr>
        <p:spPr>
          <a:noFill/>
        </p:spPr>
        <p:txBody>
          <a:bodyPr/>
          <a:lstStyle/>
          <a:p>
            <a:fld id="{92AFC108-3DBC-41F4-9ABD-D1BF4808A34D}" type="slidenum">
              <a:rPr lang="en-US" smtClean="0"/>
              <a:pPr/>
              <a:t>108</a:t>
            </a:fld>
            <a:endParaRPr lang="en-US" smtClean="0"/>
          </a:p>
        </p:txBody>
      </p:sp>
      <p:sp>
        <p:nvSpPr>
          <p:cNvPr id="641027" name="Rectangle 2"/>
          <p:cNvSpPr>
            <a:spLocks noGrp="1" noRot="1" noChangeAspect="1" noChangeArrowheads="1" noTextEdit="1"/>
          </p:cNvSpPr>
          <p:nvPr>
            <p:ph type="sldImg"/>
          </p:nvPr>
        </p:nvSpPr>
        <p:spPr>
          <a:ln/>
        </p:spPr>
      </p:sp>
      <p:sp>
        <p:nvSpPr>
          <p:cNvPr id="64102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96380097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7"/>
          <p:cNvSpPr>
            <a:spLocks noGrp="1" noChangeArrowheads="1"/>
          </p:cNvSpPr>
          <p:nvPr>
            <p:ph type="sldNum" sz="quarter" idx="5"/>
          </p:nvPr>
        </p:nvSpPr>
        <p:spPr>
          <a:noFill/>
        </p:spPr>
        <p:txBody>
          <a:bodyPr/>
          <a:lstStyle/>
          <a:p>
            <a:fld id="{59BC39D5-BD07-42E5-84DE-7576C995741A}" type="slidenum">
              <a:rPr lang="en-US" smtClean="0"/>
              <a:pPr/>
              <a:t>109</a:t>
            </a:fld>
            <a:endParaRPr lang="en-US" smtClean="0"/>
          </a:p>
        </p:txBody>
      </p:sp>
      <p:sp>
        <p:nvSpPr>
          <p:cNvPr id="642051" name="Rectangle 2"/>
          <p:cNvSpPr>
            <a:spLocks noGrp="1" noRot="1" noChangeAspect="1" noChangeArrowheads="1" noTextEdit="1"/>
          </p:cNvSpPr>
          <p:nvPr>
            <p:ph type="sldImg"/>
          </p:nvPr>
        </p:nvSpPr>
        <p:spPr>
          <a:ln/>
        </p:spPr>
      </p:sp>
      <p:sp>
        <p:nvSpPr>
          <p:cNvPr id="6420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42339022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Rectangle 7"/>
          <p:cNvSpPr>
            <a:spLocks noGrp="1" noChangeArrowheads="1"/>
          </p:cNvSpPr>
          <p:nvPr>
            <p:ph type="sldNum" sz="quarter" idx="5"/>
          </p:nvPr>
        </p:nvSpPr>
        <p:spPr>
          <a:noFill/>
        </p:spPr>
        <p:txBody>
          <a:bodyPr/>
          <a:lstStyle/>
          <a:p>
            <a:fld id="{CFE34ABF-A17C-43C9-BDFA-EB8A07F2AE87}" type="slidenum">
              <a:rPr lang="en-US" smtClean="0"/>
              <a:pPr/>
              <a:t>110</a:t>
            </a:fld>
            <a:endParaRPr lang="en-US" smtClean="0"/>
          </a:p>
        </p:txBody>
      </p:sp>
      <p:sp>
        <p:nvSpPr>
          <p:cNvPr id="643075" name="Rectangle 2"/>
          <p:cNvSpPr>
            <a:spLocks noGrp="1" noRot="1" noChangeAspect="1" noChangeArrowheads="1" noTextEdit="1"/>
          </p:cNvSpPr>
          <p:nvPr>
            <p:ph type="sldImg"/>
          </p:nvPr>
        </p:nvSpPr>
        <p:spPr>
          <a:xfrm>
            <a:off x="1150938" y="692150"/>
            <a:ext cx="4556125" cy="3416300"/>
          </a:xfrm>
          <a:ln w="12700" cap="flat">
            <a:solidFill>
              <a:schemeClr val="tx1"/>
            </a:solidFill>
          </a:ln>
        </p:spPr>
      </p:sp>
      <p:sp>
        <p:nvSpPr>
          <p:cNvPr id="643076" name="Rectangle 3"/>
          <p:cNvSpPr>
            <a:spLocks noGrp="1" noChangeArrowheads="1"/>
          </p:cNvSpPr>
          <p:nvPr>
            <p:ph type="body" idx="1"/>
          </p:nvPr>
        </p:nvSpPr>
        <p:spPr>
          <a:noFill/>
          <a:ln/>
        </p:spPr>
        <p:txBody>
          <a:bodyPr lIns="92075" tIns="46038" rIns="92075" bIns="46038"/>
          <a:lstStyle/>
          <a:p>
            <a:pPr eaLnBrk="1" hangingPunct="1"/>
            <a:endParaRPr lang="en-US" smtClean="0"/>
          </a:p>
        </p:txBody>
      </p:sp>
    </p:spTree>
    <p:extLst>
      <p:ext uri="{BB962C8B-B14F-4D97-AF65-F5344CB8AC3E}">
        <p14:creationId xmlns:p14="http://schemas.microsoft.com/office/powerpoint/2010/main" val="375473499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8" name="Rectangle 7"/>
          <p:cNvSpPr>
            <a:spLocks noGrp="1" noChangeArrowheads="1"/>
          </p:cNvSpPr>
          <p:nvPr>
            <p:ph type="sldNum" sz="quarter" idx="5"/>
          </p:nvPr>
        </p:nvSpPr>
        <p:spPr>
          <a:noFill/>
        </p:spPr>
        <p:txBody>
          <a:bodyPr/>
          <a:lstStyle/>
          <a:p>
            <a:fld id="{5C62F816-CE3F-484C-8A49-09C42D15DAD8}" type="slidenum">
              <a:rPr lang="en-US" smtClean="0"/>
              <a:pPr/>
              <a:t>111</a:t>
            </a:fld>
            <a:endParaRPr lang="en-US" smtClean="0"/>
          </a:p>
        </p:txBody>
      </p:sp>
      <p:sp>
        <p:nvSpPr>
          <p:cNvPr id="644099" name="Rectangle 2"/>
          <p:cNvSpPr>
            <a:spLocks noGrp="1" noRot="1" noChangeAspect="1" noChangeArrowheads="1" noTextEdit="1"/>
          </p:cNvSpPr>
          <p:nvPr>
            <p:ph type="sldImg"/>
          </p:nvPr>
        </p:nvSpPr>
        <p:spPr>
          <a:xfrm>
            <a:off x="1150938" y="692150"/>
            <a:ext cx="4556125" cy="3416300"/>
          </a:xfrm>
          <a:ln w="12700" cap="flat">
            <a:solidFill>
              <a:schemeClr val="tx1"/>
            </a:solidFill>
          </a:ln>
        </p:spPr>
      </p:sp>
      <p:sp>
        <p:nvSpPr>
          <p:cNvPr id="644100" name="Rectangle 3"/>
          <p:cNvSpPr>
            <a:spLocks noGrp="1" noChangeArrowheads="1"/>
          </p:cNvSpPr>
          <p:nvPr>
            <p:ph type="body" idx="1"/>
          </p:nvPr>
        </p:nvSpPr>
        <p:spPr>
          <a:noFill/>
          <a:ln/>
        </p:spPr>
        <p:txBody>
          <a:bodyPr lIns="92075" tIns="46038" rIns="92075" bIns="46038"/>
          <a:lstStyle/>
          <a:p>
            <a:pPr eaLnBrk="1" hangingPunct="1"/>
            <a:endParaRPr lang="en-US" smtClean="0"/>
          </a:p>
        </p:txBody>
      </p:sp>
    </p:spTree>
    <p:extLst>
      <p:ext uri="{BB962C8B-B14F-4D97-AF65-F5344CB8AC3E}">
        <p14:creationId xmlns:p14="http://schemas.microsoft.com/office/powerpoint/2010/main" val="1055769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7"/>
          <p:cNvSpPr>
            <a:spLocks noGrp="1" noChangeArrowheads="1"/>
          </p:cNvSpPr>
          <p:nvPr>
            <p:ph type="sldNum" sz="quarter" idx="5"/>
          </p:nvPr>
        </p:nvSpPr>
        <p:spPr>
          <a:noFill/>
        </p:spPr>
        <p:txBody>
          <a:bodyPr/>
          <a:lstStyle/>
          <a:p>
            <a:fld id="{AA21C81A-3B06-4E3C-8E31-B52C80C481FD}" type="slidenum">
              <a:rPr lang="en-US" smtClean="0"/>
              <a:pPr/>
              <a:t>11</a:t>
            </a:fld>
            <a:endParaRPr lang="en-US" smtClean="0"/>
          </a:p>
        </p:txBody>
      </p:sp>
      <p:sp>
        <p:nvSpPr>
          <p:cNvPr id="458755" name="Rectangle 2"/>
          <p:cNvSpPr>
            <a:spLocks noGrp="1" noRot="1" noChangeAspect="1" noChangeArrowheads="1" noTextEdit="1"/>
          </p:cNvSpPr>
          <p:nvPr>
            <p:ph type="sldImg"/>
          </p:nvPr>
        </p:nvSpPr>
        <p:spPr>
          <a:ln/>
        </p:spPr>
      </p:sp>
      <p:sp>
        <p:nvSpPr>
          <p:cNvPr id="458756" name="Rectangle 3"/>
          <p:cNvSpPr>
            <a:spLocks noGrp="1" noChangeArrowheads="1"/>
          </p:cNvSpPr>
          <p:nvPr>
            <p:ph type="body" idx="1"/>
          </p:nvPr>
        </p:nvSpPr>
        <p:spPr>
          <a:noFill/>
          <a:ln/>
        </p:spPr>
        <p:txBody>
          <a:bodyPr/>
          <a:lstStyle/>
          <a:p>
            <a:pPr eaLnBrk="1" hangingPunct="1"/>
            <a:r>
              <a:rPr lang="en-US" smtClean="0"/>
              <a:t>Objective:  To describe the Dalton model of the atom.</a:t>
            </a:r>
          </a:p>
          <a:p>
            <a:pPr eaLnBrk="1" hangingPunct="1"/>
            <a:endParaRPr lang="en-US" smtClean="0"/>
          </a:p>
          <a:p>
            <a:pPr eaLnBrk="1" hangingPunct="1"/>
            <a:r>
              <a:rPr lang="en-US" smtClean="0"/>
              <a:t>John Dalton (1766 -1844) established a continuing tradition of chemical atomism.  </a:t>
            </a:r>
          </a:p>
        </p:txBody>
      </p:sp>
    </p:spTree>
    <p:extLst>
      <p:ext uri="{BB962C8B-B14F-4D97-AF65-F5344CB8AC3E}">
        <p14:creationId xmlns:p14="http://schemas.microsoft.com/office/powerpoint/2010/main" val="85421829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7"/>
          <p:cNvSpPr>
            <a:spLocks noGrp="1" noChangeArrowheads="1"/>
          </p:cNvSpPr>
          <p:nvPr>
            <p:ph type="sldNum" sz="quarter" idx="5"/>
          </p:nvPr>
        </p:nvSpPr>
        <p:spPr>
          <a:noFill/>
        </p:spPr>
        <p:txBody>
          <a:bodyPr/>
          <a:lstStyle/>
          <a:p>
            <a:fld id="{9656A820-6C34-4378-9949-C0EA6774761C}" type="slidenum">
              <a:rPr lang="en-US" smtClean="0"/>
              <a:pPr/>
              <a:t>112</a:t>
            </a:fld>
            <a:endParaRPr lang="en-US" smtClean="0"/>
          </a:p>
        </p:txBody>
      </p:sp>
      <p:sp>
        <p:nvSpPr>
          <p:cNvPr id="645123" name="Rectangle 2"/>
          <p:cNvSpPr>
            <a:spLocks noGrp="1" noRot="1" noChangeAspect="1" noChangeArrowheads="1" noTextEdit="1"/>
          </p:cNvSpPr>
          <p:nvPr>
            <p:ph type="sldImg"/>
          </p:nvPr>
        </p:nvSpPr>
        <p:spPr>
          <a:ln/>
        </p:spPr>
      </p:sp>
      <p:sp>
        <p:nvSpPr>
          <p:cNvPr id="64512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54699207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6" name="Rectangle 7"/>
          <p:cNvSpPr>
            <a:spLocks noGrp="1" noChangeArrowheads="1"/>
          </p:cNvSpPr>
          <p:nvPr>
            <p:ph type="sldNum" sz="quarter" idx="5"/>
          </p:nvPr>
        </p:nvSpPr>
        <p:spPr>
          <a:noFill/>
        </p:spPr>
        <p:txBody>
          <a:bodyPr/>
          <a:lstStyle/>
          <a:p>
            <a:fld id="{9B12A83C-1129-4CE2-834D-1AD55CA3907D}" type="slidenum">
              <a:rPr lang="en-US" smtClean="0"/>
              <a:pPr/>
              <a:t>113</a:t>
            </a:fld>
            <a:endParaRPr lang="en-US" smtClean="0"/>
          </a:p>
        </p:txBody>
      </p:sp>
      <p:sp>
        <p:nvSpPr>
          <p:cNvPr id="646147" name="Rectangle 2"/>
          <p:cNvSpPr>
            <a:spLocks noGrp="1" noRot="1" noChangeAspect="1" noChangeArrowheads="1" noTextEdit="1"/>
          </p:cNvSpPr>
          <p:nvPr>
            <p:ph type="sldImg"/>
          </p:nvPr>
        </p:nvSpPr>
        <p:spPr>
          <a:ln/>
        </p:spPr>
      </p:sp>
      <p:sp>
        <p:nvSpPr>
          <p:cNvPr id="64614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01532252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7"/>
          <p:cNvSpPr>
            <a:spLocks noGrp="1" noChangeArrowheads="1"/>
          </p:cNvSpPr>
          <p:nvPr>
            <p:ph type="sldNum" sz="quarter" idx="5"/>
          </p:nvPr>
        </p:nvSpPr>
        <p:spPr>
          <a:noFill/>
        </p:spPr>
        <p:txBody>
          <a:bodyPr/>
          <a:lstStyle/>
          <a:p>
            <a:fld id="{F729824B-876D-4E64-BAD9-5716666E0B3B}" type="slidenum">
              <a:rPr lang="en-US" smtClean="0"/>
              <a:pPr/>
              <a:t>114</a:t>
            </a:fld>
            <a:endParaRPr lang="en-US" smtClean="0"/>
          </a:p>
        </p:txBody>
      </p:sp>
      <p:sp>
        <p:nvSpPr>
          <p:cNvPr id="647171" name="Rectangle 2"/>
          <p:cNvSpPr>
            <a:spLocks noGrp="1" noRot="1" noChangeAspect="1" noChangeArrowheads="1" noTextEdit="1"/>
          </p:cNvSpPr>
          <p:nvPr>
            <p:ph type="sldImg"/>
          </p:nvPr>
        </p:nvSpPr>
        <p:spPr>
          <a:xfrm>
            <a:off x="1150938" y="692150"/>
            <a:ext cx="4556125" cy="3416300"/>
          </a:xfrm>
          <a:ln w="12700" cap="flat">
            <a:solidFill>
              <a:schemeClr val="tx1"/>
            </a:solidFill>
          </a:ln>
        </p:spPr>
      </p:sp>
      <p:sp>
        <p:nvSpPr>
          <p:cNvPr id="647172" name="Rectangle 3"/>
          <p:cNvSpPr>
            <a:spLocks noGrp="1" noChangeArrowheads="1"/>
          </p:cNvSpPr>
          <p:nvPr>
            <p:ph type="body" idx="1"/>
          </p:nvPr>
        </p:nvSpPr>
        <p:spPr>
          <a:noFill/>
          <a:ln/>
        </p:spPr>
        <p:txBody>
          <a:bodyPr lIns="92075" tIns="46038" rIns="92075" bIns="46038"/>
          <a:lstStyle/>
          <a:p>
            <a:pPr eaLnBrk="1" hangingPunct="1"/>
            <a:r>
              <a:rPr lang="en-US" smtClean="0">
                <a:latin typeface="Arial" charset="0"/>
              </a:rPr>
              <a:t>Atomic mass is not a whole number because it is an average. </a:t>
            </a:r>
          </a:p>
          <a:p>
            <a:pPr eaLnBrk="1" hangingPunct="1"/>
            <a:r>
              <a:rPr lang="en-US" smtClean="0">
                <a:latin typeface="Arial" charset="0"/>
              </a:rPr>
              <a:t>This is why their are the decimal numbers on the periodic table.</a:t>
            </a:r>
          </a:p>
          <a:p>
            <a:pPr eaLnBrk="1" hangingPunct="1"/>
            <a:endParaRPr lang="en-US" smtClean="0">
              <a:latin typeface="Arial" charset="0"/>
            </a:endParaRPr>
          </a:p>
          <a:p>
            <a:pPr eaLnBrk="1" hangingPunct="1"/>
            <a:r>
              <a:rPr lang="en-US" smtClean="0"/>
              <a:t>http://www.trustedreviews.com/images/article/inline/4066-Flashbulb.jpg</a:t>
            </a:r>
            <a:endParaRPr lang="en-US" smtClean="0">
              <a:latin typeface="Arial" charset="0"/>
            </a:endParaRPr>
          </a:p>
          <a:p>
            <a:pPr eaLnBrk="1" hangingPunct="1"/>
            <a:endParaRPr lang="en-US" smtClean="0"/>
          </a:p>
        </p:txBody>
      </p:sp>
    </p:spTree>
    <p:extLst>
      <p:ext uri="{BB962C8B-B14F-4D97-AF65-F5344CB8AC3E}">
        <p14:creationId xmlns:p14="http://schemas.microsoft.com/office/powerpoint/2010/main" val="8856676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7"/>
          <p:cNvSpPr>
            <a:spLocks noGrp="1" noChangeArrowheads="1"/>
          </p:cNvSpPr>
          <p:nvPr>
            <p:ph type="sldNum" sz="quarter" idx="5"/>
          </p:nvPr>
        </p:nvSpPr>
        <p:spPr>
          <a:noFill/>
        </p:spPr>
        <p:txBody>
          <a:bodyPr/>
          <a:lstStyle/>
          <a:p>
            <a:fld id="{895E626A-647D-4EB0-951A-6084566F61B0}" type="slidenum">
              <a:rPr lang="en-US" smtClean="0"/>
              <a:pPr/>
              <a:t>115</a:t>
            </a:fld>
            <a:endParaRPr lang="en-US" smtClean="0"/>
          </a:p>
        </p:txBody>
      </p:sp>
      <p:sp>
        <p:nvSpPr>
          <p:cNvPr id="648195" name="Rectangle 2"/>
          <p:cNvSpPr>
            <a:spLocks noGrp="1" noRot="1" noChangeAspect="1" noChangeArrowheads="1" noTextEdit="1"/>
          </p:cNvSpPr>
          <p:nvPr>
            <p:ph type="sldImg"/>
          </p:nvPr>
        </p:nvSpPr>
        <p:spPr>
          <a:xfrm>
            <a:off x="1152525" y="692150"/>
            <a:ext cx="4554538" cy="3416300"/>
          </a:xfrm>
          <a:ln w="12700" cap="flat">
            <a:solidFill>
              <a:schemeClr val="tx1"/>
            </a:solidFill>
          </a:ln>
        </p:spPr>
      </p:sp>
      <p:sp>
        <p:nvSpPr>
          <p:cNvPr id="648196" name="Rectangle 3"/>
          <p:cNvSpPr>
            <a:spLocks noGrp="1" noChangeArrowheads="1"/>
          </p:cNvSpPr>
          <p:nvPr>
            <p:ph type="body" idx="1"/>
          </p:nvPr>
        </p:nvSpPr>
        <p:spPr>
          <a:noFill/>
          <a:ln/>
        </p:spPr>
        <p:txBody>
          <a:bodyPr lIns="92069" tIns="46036" rIns="92069" bIns="46036"/>
          <a:lstStyle/>
          <a:p>
            <a:pPr eaLnBrk="1" hangingPunct="1"/>
            <a:r>
              <a:rPr lang="en-US" smtClean="0"/>
              <a:t>http://upload.wikimedia.org/wikipedia/commons/e/e2/United_States_penny,_obverse,_2002.jpg</a:t>
            </a:r>
          </a:p>
        </p:txBody>
      </p:sp>
    </p:spTree>
    <p:extLst>
      <p:ext uri="{BB962C8B-B14F-4D97-AF65-F5344CB8AC3E}">
        <p14:creationId xmlns:p14="http://schemas.microsoft.com/office/powerpoint/2010/main" val="222323610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7"/>
          <p:cNvSpPr>
            <a:spLocks noGrp="1" noChangeArrowheads="1"/>
          </p:cNvSpPr>
          <p:nvPr>
            <p:ph type="sldNum" sz="quarter" idx="5"/>
          </p:nvPr>
        </p:nvSpPr>
        <p:spPr>
          <a:noFill/>
        </p:spPr>
        <p:txBody>
          <a:bodyPr/>
          <a:lstStyle/>
          <a:p>
            <a:fld id="{9D15BDBD-EAD8-4C80-93E3-77446A99F7F2}" type="slidenum">
              <a:rPr lang="en-US" smtClean="0"/>
              <a:pPr/>
              <a:t>116</a:t>
            </a:fld>
            <a:endParaRPr lang="en-US" smtClean="0"/>
          </a:p>
        </p:txBody>
      </p:sp>
      <p:sp>
        <p:nvSpPr>
          <p:cNvPr id="649219" name="Rectangle 2"/>
          <p:cNvSpPr>
            <a:spLocks noGrp="1" noRot="1" noChangeAspect="1" noChangeArrowheads="1" noTextEdit="1"/>
          </p:cNvSpPr>
          <p:nvPr>
            <p:ph type="sldImg"/>
          </p:nvPr>
        </p:nvSpPr>
        <p:spPr>
          <a:ln/>
        </p:spPr>
      </p:sp>
      <p:sp>
        <p:nvSpPr>
          <p:cNvPr id="64922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79618556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Rectangle 7"/>
          <p:cNvSpPr>
            <a:spLocks noGrp="1" noChangeArrowheads="1"/>
          </p:cNvSpPr>
          <p:nvPr>
            <p:ph type="sldNum" sz="quarter" idx="5"/>
          </p:nvPr>
        </p:nvSpPr>
        <p:spPr>
          <a:noFill/>
        </p:spPr>
        <p:txBody>
          <a:bodyPr/>
          <a:lstStyle/>
          <a:p>
            <a:fld id="{3F2FC236-F00B-4CF9-9525-4C02E870DEE6}" type="slidenum">
              <a:rPr lang="en-US" smtClean="0"/>
              <a:pPr/>
              <a:t>117</a:t>
            </a:fld>
            <a:endParaRPr lang="en-US" smtClean="0"/>
          </a:p>
        </p:txBody>
      </p:sp>
      <p:sp>
        <p:nvSpPr>
          <p:cNvPr id="650243" name="Rectangle 2"/>
          <p:cNvSpPr>
            <a:spLocks noGrp="1" noRot="1" noChangeAspect="1" noChangeArrowheads="1" noTextEdit="1"/>
          </p:cNvSpPr>
          <p:nvPr>
            <p:ph type="sldImg"/>
          </p:nvPr>
        </p:nvSpPr>
        <p:spPr>
          <a:ln/>
        </p:spPr>
      </p:sp>
      <p:sp>
        <p:nvSpPr>
          <p:cNvPr id="6502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51231271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7"/>
          <p:cNvSpPr>
            <a:spLocks noGrp="1" noChangeArrowheads="1"/>
          </p:cNvSpPr>
          <p:nvPr>
            <p:ph type="sldNum" sz="quarter" idx="5"/>
          </p:nvPr>
        </p:nvSpPr>
        <p:spPr>
          <a:noFill/>
        </p:spPr>
        <p:txBody>
          <a:bodyPr/>
          <a:lstStyle/>
          <a:p>
            <a:fld id="{D789097B-5963-4707-B283-06095EE6F314}" type="slidenum">
              <a:rPr lang="en-US" smtClean="0"/>
              <a:pPr/>
              <a:t>118</a:t>
            </a:fld>
            <a:endParaRPr lang="en-US" smtClean="0"/>
          </a:p>
        </p:txBody>
      </p:sp>
      <p:sp>
        <p:nvSpPr>
          <p:cNvPr id="651267" name="Rectangle 2"/>
          <p:cNvSpPr>
            <a:spLocks noGrp="1" noRot="1" noChangeAspect="1" noChangeArrowheads="1" noTextEdit="1"/>
          </p:cNvSpPr>
          <p:nvPr>
            <p:ph type="sldImg"/>
          </p:nvPr>
        </p:nvSpPr>
        <p:spPr>
          <a:ln/>
        </p:spPr>
      </p:sp>
      <p:sp>
        <p:nvSpPr>
          <p:cNvPr id="65126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09036507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7"/>
          <p:cNvSpPr>
            <a:spLocks noGrp="1" noChangeArrowheads="1"/>
          </p:cNvSpPr>
          <p:nvPr>
            <p:ph type="sldNum" sz="quarter" idx="5"/>
          </p:nvPr>
        </p:nvSpPr>
        <p:spPr>
          <a:noFill/>
        </p:spPr>
        <p:txBody>
          <a:bodyPr/>
          <a:lstStyle/>
          <a:p>
            <a:fld id="{D0C86AB1-6A9D-4182-9A8D-1374C97FFAF1}" type="slidenum">
              <a:rPr lang="en-US" smtClean="0"/>
              <a:pPr/>
              <a:t>119</a:t>
            </a:fld>
            <a:endParaRPr lang="en-US" smtClean="0"/>
          </a:p>
        </p:txBody>
      </p:sp>
      <p:sp>
        <p:nvSpPr>
          <p:cNvPr id="652291" name="Rectangle 2"/>
          <p:cNvSpPr>
            <a:spLocks noGrp="1" noRot="1" noChangeAspect="1" noChangeArrowheads="1" noTextEdit="1"/>
          </p:cNvSpPr>
          <p:nvPr>
            <p:ph type="sldImg"/>
          </p:nvPr>
        </p:nvSpPr>
        <p:spPr>
          <a:ln/>
        </p:spPr>
      </p:sp>
      <p:sp>
        <p:nvSpPr>
          <p:cNvPr id="65229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58765220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7"/>
          <p:cNvSpPr>
            <a:spLocks noGrp="1" noChangeArrowheads="1"/>
          </p:cNvSpPr>
          <p:nvPr>
            <p:ph type="sldNum" sz="quarter" idx="5"/>
          </p:nvPr>
        </p:nvSpPr>
        <p:spPr>
          <a:noFill/>
        </p:spPr>
        <p:txBody>
          <a:bodyPr/>
          <a:lstStyle/>
          <a:p>
            <a:fld id="{E1157145-7ABD-48CB-AA86-BD2EC885EB8F}" type="slidenum">
              <a:rPr lang="en-US" smtClean="0"/>
              <a:pPr/>
              <a:t>120</a:t>
            </a:fld>
            <a:endParaRPr lang="en-US" smtClean="0"/>
          </a:p>
        </p:txBody>
      </p:sp>
      <p:sp>
        <p:nvSpPr>
          <p:cNvPr id="653315" name="Rectangle 2"/>
          <p:cNvSpPr>
            <a:spLocks noGrp="1" noRot="1" noChangeAspect="1" noChangeArrowheads="1" noTextEdit="1"/>
          </p:cNvSpPr>
          <p:nvPr>
            <p:ph type="sldImg"/>
          </p:nvPr>
        </p:nvSpPr>
        <p:spPr>
          <a:ln/>
        </p:spPr>
      </p:sp>
      <p:sp>
        <p:nvSpPr>
          <p:cNvPr id="653316" name="Rectangle 3"/>
          <p:cNvSpPr>
            <a:spLocks noGrp="1" noChangeArrowheads="1"/>
          </p:cNvSpPr>
          <p:nvPr>
            <p:ph type="body" idx="1"/>
          </p:nvPr>
        </p:nvSpPr>
        <p:spPr>
          <a:noFill/>
          <a:ln/>
        </p:spPr>
        <p:txBody>
          <a:bodyPr/>
          <a:lstStyle/>
          <a:p>
            <a:pPr eaLnBrk="1" hangingPunct="1"/>
            <a:r>
              <a:rPr lang="en-US" smtClean="0"/>
              <a:t>Objectives:</a:t>
            </a:r>
          </a:p>
          <a:p>
            <a:pPr eaLnBrk="1" hangingPunct="1"/>
            <a:r>
              <a:rPr lang="en-US" smtClean="0"/>
              <a:t>	To describe the quantum mechanical model of the atom.</a:t>
            </a:r>
          </a:p>
          <a:p>
            <a:pPr eaLnBrk="1" hangingPunct="1"/>
            <a:r>
              <a:rPr lang="en-US" smtClean="0"/>
              <a:t>	To describe the relative sizes and shapes of </a:t>
            </a:r>
            <a:r>
              <a:rPr lang="en-US" b="1" i="1" smtClean="0"/>
              <a:t>s</a:t>
            </a:r>
            <a:r>
              <a:rPr lang="en-US" smtClean="0"/>
              <a:t> and </a:t>
            </a:r>
            <a:r>
              <a:rPr lang="en-US" b="1" i="1" smtClean="0"/>
              <a:t>p</a:t>
            </a:r>
            <a:r>
              <a:rPr lang="en-US" smtClean="0"/>
              <a:t> orbitals.</a:t>
            </a:r>
          </a:p>
        </p:txBody>
      </p:sp>
    </p:spTree>
    <p:extLst>
      <p:ext uri="{BB962C8B-B14F-4D97-AF65-F5344CB8AC3E}">
        <p14:creationId xmlns:p14="http://schemas.microsoft.com/office/powerpoint/2010/main" val="207994211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Rectangle 7"/>
          <p:cNvSpPr>
            <a:spLocks noGrp="1" noChangeArrowheads="1"/>
          </p:cNvSpPr>
          <p:nvPr>
            <p:ph type="sldNum" sz="quarter" idx="5"/>
          </p:nvPr>
        </p:nvSpPr>
        <p:spPr>
          <a:noFill/>
        </p:spPr>
        <p:txBody>
          <a:bodyPr/>
          <a:lstStyle/>
          <a:p>
            <a:fld id="{93BCEDB8-389A-4BAC-BBE2-D4CB067C421E}" type="slidenum">
              <a:rPr lang="en-US" smtClean="0"/>
              <a:pPr/>
              <a:t>121</a:t>
            </a:fld>
            <a:endParaRPr lang="en-US" smtClean="0"/>
          </a:p>
        </p:txBody>
      </p:sp>
      <p:sp>
        <p:nvSpPr>
          <p:cNvPr id="654339" name="Rectangle 2"/>
          <p:cNvSpPr>
            <a:spLocks noGrp="1" noRot="1" noChangeAspect="1" noChangeArrowheads="1" noTextEdit="1"/>
          </p:cNvSpPr>
          <p:nvPr>
            <p:ph type="sldImg"/>
          </p:nvPr>
        </p:nvSpPr>
        <p:spPr>
          <a:ln/>
        </p:spPr>
      </p:sp>
      <p:sp>
        <p:nvSpPr>
          <p:cNvPr id="65434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578893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7"/>
          <p:cNvSpPr>
            <a:spLocks noGrp="1" noChangeArrowheads="1"/>
          </p:cNvSpPr>
          <p:nvPr>
            <p:ph type="sldNum" sz="quarter" idx="5"/>
          </p:nvPr>
        </p:nvSpPr>
        <p:spPr>
          <a:noFill/>
        </p:spPr>
        <p:txBody>
          <a:bodyPr/>
          <a:lstStyle/>
          <a:p>
            <a:fld id="{EBC4CDA8-C642-4E3A-B461-6378E6A7B916}" type="slidenum">
              <a:rPr lang="en-US" smtClean="0"/>
              <a:pPr/>
              <a:t>12</a:t>
            </a:fld>
            <a:endParaRPr lang="en-US" smtClean="0"/>
          </a:p>
        </p:txBody>
      </p:sp>
      <p:sp>
        <p:nvSpPr>
          <p:cNvPr id="459779" name="Rectangle 2"/>
          <p:cNvSpPr>
            <a:spLocks noGrp="1" noRot="1" noChangeAspect="1" noChangeArrowheads="1" noTextEdit="1"/>
          </p:cNvSpPr>
          <p:nvPr>
            <p:ph type="sldImg"/>
          </p:nvPr>
        </p:nvSpPr>
        <p:spPr>
          <a:ln/>
        </p:spPr>
      </p:sp>
      <p:sp>
        <p:nvSpPr>
          <p:cNvPr id="45978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29474316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2" name="Rectangle 7"/>
          <p:cNvSpPr>
            <a:spLocks noGrp="1" noChangeArrowheads="1"/>
          </p:cNvSpPr>
          <p:nvPr>
            <p:ph type="sldNum" sz="quarter" idx="5"/>
          </p:nvPr>
        </p:nvSpPr>
        <p:spPr>
          <a:noFill/>
        </p:spPr>
        <p:txBody>
          <a:bodyPr/>
          <a:lstStyle/>
          <a:p>
            <a:fld id="{CAEA4361-9CC4-492E-A55E-7EB2527DE84B}" type="slidenum">
              <a:rPr lang="en-US" smtClean="0"/>
              <a:pPr/>
              <a:t>122</a:t>
            </a:fld>
            <a:endParaRPr lang="en-US" smtClean="0"/>
          </a:p>
        </p:txBody>
      </p:sp>
      <p:sp>
        <p:nvSpPr>
          <p:cNvPr id="655363" name="Rectangle 2"/>
          <p:cNvSpPr>
            <a:spLocks noGrp="1" noRot="1" noChangeAspect="1" noChangeArrowheads="1" noTextEdit="1"/>
          </p:cNvSpPr>
          <p:nvPr>
            <p:ph type="sldImg"/>
          </p:nvPr>
        </p:nvSpPr>
        <p:spPr>
          <a:ln/>
        </p:spPr>
      </p:sp>
      <p:sp>
        <p:nvSpPr>
          <p:cNvPr id="65536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28644502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6" name="Rectangle 7"/>
          <p:cNvSpPr>
            <a:spLocks noGrp="1" noChangeArrowheads="1"/>
          </p:cNvSpPr>
          <p:nvPr>
            <p:ph type="sldNum" sz="quarter" idx="5"/>
          </p:nvPr>
        </p:nvSpPr>
        <p:spPr>
          <a:noFill/>
        </p:spPr>
        <p:txBody>
          <a:bodyPr/>
          <a:lstStyle/>
          <a:p>
            <a:fld id="{841AD573-C3C4-424E-BE79-1A681BBD64AC}" type="slidenum">
              <a:rPr lang="en-US" smtClean="0"/>
              <a:pPr/>
              <a:t>123</a:t>
            </a:fld>
            <a:endParaRPr lang="en-US" smtClean="0"/>
          </a:p>
        </p:txBody>
      </p:sp>
      <p:sp>
        <p:nvSpPr>
          <p:cNvPr id="656387" name="Rectangle 2"/>
          <p:cNvSpPr>
            <a:spLocks noGrp="1" noRot="1" noChangeAspect="1" noChangeArrowheads="1" noTextEdit="1"/>
          </p:cNvSpPr>
          <p:nvPr>
            <p:ph type="sldImg"/>
          </p:nvPr>
        </p:nvSpPr>
        <p:spPr>
          <a:ln/>
        </p:spPr>
      </p:sp>
      <p:sp>
        <p:nvSpPr>
          <p:cNvPr id="656388" name="Rectangle 3"/>
          <p:cNvSpPr>
            <a:spLocks noGrp="1" noChangeArrowheads="1"/>
          </p:cNvSpPr>
          <p:nvPr>
            <p:ph type="body" idx="1"/>
          </p:nvPr>
        </p:nvSpPr>
        <p:spPr>
          <a:noFill/>
          <a:ln/>
        </p:spPr>
        <p:txBody>
          <a:bodyPr/>
          <a:lstStyle/>
          <a:p>
            <a:pPr lvl="1" eaLnBrk="1" hangingPunct="1"/>
            <a:r>
              <a:rPr lang="en-US" sz="1400" smtClean="0"/>
              <a:t>Louis de Broglie wondered if the converse was true — could particles exhibit the properties of waves?</a:t>
            </a:r>
          </a:p>
          <a:p>
            <a:pPr lvl="1" eaLnBrk="1" hangingPunct="1"/>
            <a:endParaRPr lang="en-US" sz="700" smtClean="0"/>
          </a:p>
          <a:p>
            <a:pPr lvl="1" eaLnBrk="1" hangingPunct="1"/>
            <a:r>
              <a:rPr lang="en-US" sz="1400" smtClean="0"/>
              <a:t>• de Broglie proposed that a particle such as an electron could be described by a wave whose wavelength is given by</a:t>
            </a:r>
          </a:p>
          <a:p>
            <a:pPr lvl="1" eaLnBrk="1" hangingPunct="1"/>
            <a:r>
              <a:rPr lang="en-US" sz="1400" smtClean="0"/>
              <a:t>                        </a:t>
            </a:r>
            <a:r>
              <a:rPr lang="en-US" sz="1400" b="1" i="1" smtClean="0">
                <a:sym typeface="Symbol" pitchFamily="18" charset="2"/>
              </a:rPr>
              <a:t> =  </a:t>
            </a:r>
            <a:r>
              <a:rPr lang="en-US" sz="1400" b="1" i="1" u="sng" smtClean="0">
                <a:sym typeface="Symbol" pitchFamily="18" charset="2"/>
              </a:rPr>
              <a:t>h</a:t>
            </a:r>
            <a:r>
              <a:rPr lang="en-US" sz="1400" b="1" i="1" smtClean="0">
                <a:sym typeface="Symbol" pitchFamily="18" charset="2"/>
              </a:rPr>
              <a:t>  ,</a:t>
            </a:r>
          </a:p>
          <a:p>
            <a:pPr lvl="1" eaLnBrk="1" hangingPunct="1"/>
            <a:r>
              <a:rPr lang="en-US" sz="1400" b="1" i="1" smtClean="0">
                <a:sym typeface="Symbol" pitchFamily="18" charset="2"/>
              </a:rPr>
              <a:t>                             m</a:t>
            </a:r>
          </a:p>
          <a:p>
            <a:pPr lvl="1" eaLnBrk="1" hangingPunct="1"/>
            <a:r>
              <a:rPr lang="en-US" sz="1400" b="1" i="1" smtClean="0">
                <a:sym typeface="Symbol" pitchFamily="18" charset="2"/>
              </a:rPr>
              <a:t>    </a:t>
            </a:r>
            <a:r>
              <a:rPr lang="en-US" sz="1400" smtClean="0">
                <a:sym typeface="Symbol" pitchFamily="18" charset="2"/>
              </a:rPr>
              <a:t>where</a:t>
            </a:r>
            <a:r>
              <a:rPr lang="en-US" sz="1400" i="1" smtClean="0">
                <a:sym typeface="Symbol" pitchFamily="18" charset="2"/>
              </a:rPr>
              <a:t> h</a:t>
            </a:r>
            <a:r>
              <a:rPr lang="en-US" sz="1400" smtClean="0">
                <a:sym typeface="Symbol" pitchFamily="18" charset="2"/>
              </a:rPr>
              <a:t> is Planck’s constant, </a:t>
            </a:r>
            <a:r>
              <a:rPr lang="en-US" sz="1400" i="1" smtClean="0">
                <a:sym typeface="Symbol" pitchFamily="18" charset="2"/>
              </a:rPr>
              <a:t>m</a:t>
            </a:r>
            <a:r>
              <a:rPr lang="en-US" sz="1400" smtClean="0">
                <a:sym typeface="Symbol" pitchFamily="18" charset="2"/>
              </a:rPr>
              <a:t> is the mass of the particle, and </a:t>
            </a:r>
            <a:r>
              <a:rPr lang="en-US" sz="1400" i="1" smtClean="0">
                <a:sym typeface="Symbol" pitchFamily="18" charset="2"/>
              </a:rPr>
              <a:t> </a:t>
            </a:r>
            <a:r>
              <a:rPr lang="en-US" sz="1400" smtClean="0">
                <a:sym typeface="Symbol" pitchFamily="18" charset="2"/>
              </a:rPr>
              <a:t>is the velocity of the particle.  </a:t>
            </a:r>
          </a:p>
          <a:p>
            <a:pPr lvl="1" eaLnBrk="1" hangingPunct="1"/>
            <a:endParaRPr lang="en-US" sz="700" smtClean="0">
              <a:sym typeface="Symbol" pitchFamily="18" charset="2"/>
            </a:endParaRPr>
          </a:p>
          <a:p>
            <a:pPr lvl="1" eaLnBrk="1" hangingPunct="1"/>
            <a:r>
              <a:rPr lang="en-US" sz="1400" smtClean="0">
                <a:sym typeface="Symbol" pitchFamily="18" charset="2"/>
              </a:rPr>
              <a:t>• </a:t>
            </a:r>
            <a:r>
              <a:rPr lang="en-US" sz="1400" smtClean="0"/>
              <a:t>de Broglie proposal was</a:t>
            </a:r>
            <a:r>
              <a:rPr lang="en-US" sz="1400" smtClean="0">
                <a:sym typeface="Symbol" pitchFamily="18" charset="2"/>
              </a:rPr>
              <a:t> confirmed by Davisson and Germer, who showed that beams of electrons, regarded as particles, were diffracted by a sodium chloride crystal in the same manner as X</a:t>
            </a:r>
            <a:br>
              <a:rPr lang="en-US" sz="1400" smtClean="0">
                <a:sym typeface="Symbol" pitchFamily="18" charset="2"/>
              </a:rPr>
            </a:br>
            <a:r>
              <a:rPr lang="en-US" sz="1400" smtClean="0">
                <a:sym typeface="Symbol" pitchFamily="18" charset="2"/>
              </a:rPr>
              <a:t>-rays, which were regarded as waves.</a:t>
            </a:r>
            <a:endParaRPr lang="en-US" b="1" smtClean="0"/>
          </a:p>
          <a:p>
            <a:pPr lvl="1" eaLnBrk="1" hangingPunct="1"/>
            <a:r>
              <a:rPr lang="en-US" smtClean="0"/>
              <a:t>• de Broglie also investigated why only certain orbits were allowed in Bohr’s model of the hydrogen atom.</a:t>
            </a:r>
          </a:p>
          <a:p>
            <a:pPr lvl="1" eaLnBrk="1" hangingPunct="1"/>
            <a:r>
              <a:rPr lang="en-US" smtClean="0"/>
              <a:t>• de Broglie hypothesized that the electron behaves like a </a:t>
            </a:r>
            <a:r>
              <a:rPr lang="en-US" b="1" i="1" smtClean="0"/>
              <a:t>standing wave</a:t>
            </a:r>
            <a:r>
              <a:rPr lang="en-US" smtClean="0"/>
              <a:t>, a wave that does not travel in space.</a:t>
            </a:r>
            <a:r>
              <a:rPr lang="en-US" smtClean="0">
                <a:sym typeface="Symbol" pitchFamily="18" charset="2"/>
              </a:rPr>
              <a:t> </a:t>
            </a:r>
          </a:p>
          <a:p>
            <a:pPr lvl="1" eaLnBrk="1" hangingPunct="1"/>
            <a:r>
              <a:rPr lang="en-US" smtClean="0">
                <a:sym typeface="Symbol" pitchFamily="18" charset="2"/>
              </a:rPr>
              <a:t>•  Standing waves are used in music: the lowest-energy standing wave is the</a:t>
            </a:r>
            <a:r>
              <a:rPr lang="en-US" i="1" smtClean="0">
                <a:sym typeface="Symbol" pitchFamily="18" charset="2"/>
              </a:rPr>
              <a:t> fundamental</a:t>
            </a:r>
            <a:r>
              <a:rPr lang="en-US" smtClean="0">
                <a:sym typeface="Symbol" pitchFamily="18" charset="2"/>
              </a:rPr>
              <a:t> vibration, and higher-energy vibrations are </a:t>
            </a:r>
            <a:r>
              <a:rPr lang="en-US" i="1" smtClean="0">
                <a:sym typeface="Symbol" pitchFamily="18" charset="2"/>
              </a:rPr>
              <a:t>overtones</a:t>
            </a:r>
            <a:r>
              <a:rPr lang="en-US" smtClean="0">
                <a:sym typeface="Symbol" pitchFamily="18" charset="2"/>
              </a:rPr>
              <a:t> and have successively more nodes, points where the amplitude of the wave is zero. </a:t>
            </a:r>
          </a:p>
          <a:p>
            <a:pPr lvl="1" eaLnBrk="1" hangingPunct="1"/>
            <a:r>
              <a:rPr lang="en-US" smtClean="0">
                <a:sym typeface="Symbol" pitchFamily="18" charset="2"/>
              </a:rPr>
              <a:t>•  de Broglie stated that Bohr’s allowed orbits could be understood if the electron behaved like a standing circular wave.  The standing wave could exist only if the circumference of the circle was an integral multiple of the wavelength causing </a:t>
            </a:r>
            <a:r>
              <a:rPr lang="en-US" i="1" smtClean="0">
                <a:sym typeface="Symbol" pitchFamily="18" charset="2"/>
              </a:rPr>
              <a:t>constructive interference</a:t>
            </a:r>
            <a:r>
              <a:rPr lang="en-US" smtClean="0">
                <a:sym typeface="Symbol" pitchFamily="18" charset="2"/>
              </a:rPr>
              <a:t>. Otherwise, the wave would be out of phase with itself on successive orbits and would cancel out, causing </a:t>
            </a:r>
            <a:r>
              <a:rPr lang="en-US" i="1" smtClean="0">
                <a:sym typeface="Symbol" pitchFamily="18" charset="2"/>
              </a:rPr>
              <a:t>destructive interference.</a:t>
            </a:r>
          </a:p>
          <a:p>
            <a:pPr eaLnBrk="1" hangingPunct="1"/>
            <a:endParaRPr lang="en-US" smtClean="0"/>
          </a:p>
        </p:txBody>
      </p:sp>
    </p:spTree>
    <p:extLst>
      <p:ext uri="{BB962C8B-B14F-4D97-AF65-F5344CB8AC3E}">
        <p14:creationId xmlns:p14="http://schemas.microsoft.com/office/powerpoint/2010/main" val="256250280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Rectangle 7"/>
          <p:cNvSpPr>
            <a:spLocks noGrp="1" noChangeArrowheads="1"/>
          </p:cNvSpPr>
          <p:nvPr>
            <p:ph type="sldNum" sz="quarter" idx="5"/>
          </p:nvPr>
        </p:nvSpPr>
        <p:spPr>
          <a:noFill/>
        </p:spPr>
        <p:txBody>
          <a:bodyPr/>
          <a:lstStyle/>
          <a:p>
            <a:fld id="{A229123D-7D01-4660-B65D-69D41A31E8EC}" type="slidenum">
              <a:rPr lang="en-US" smtClean="0"/>
              <a:pPr/>
              <a:t>124</a:t>
            </a:fld>
            <a:endParaRPr lang="en-US" smtClean="0"/>
          </a:p>
        </p:txBody>
      </p:sp>
      <p:sp>
        <p:nvSpPr>
          <p:cNvPr id="657411" name="Rectangle 2"/>
          <p:cNvSpPr>
            <a:spLocks noGrp="1" noRot="1" noChangeAspect="1" noChangeArrowheads="1" noTextEdit="1"/>
          </p:cNvSpPr>
          <p:nvPr>
            <p:ph type="sldImg"/>
          </p:nvPr>
        </p:nvSpPr>
        <p:spPr>
          <a:ln/>
        </p:spPr>
      </p:sp>
      <p:sp>
        <p:nvSpPr>
          <p:cNvPr id="657412" name="Rectangle 3"/>
          <p:cNvSpPr>
            <a:spLocks noGrp="1" noChangeArrowheads="1"/>
          </p:cNvSpPr>
          <p:nvPr>
            <p:ph type="body" idx="1"/>
          </p:nvPr>
        </p:nvSpPr>
        <p:spPr>
          <a:noFill/>
          <a:ln/>
        </p:spPr>
        <p:txBody>
          <a:bodyPr/>
          <a:lstStyle/>
          <a:p>
            <a:pPr eaLnBrk="1" hangingPunct="1"/>
            <a:r>
              <a:rPr lang="en-US" smtClean="0"/>
              <a:t>http://www.lakewoodconferences.com/direct/dbimage/50222255/Classical_Guitar.jpg</a:t>
            </a:r>
          </a:p>
        </p:txBody>
      </p:sp>
    </p:spTree>
    <p:extLst>
      <p:ext uri="{BB962C8B-B14F-4D97-AF65-F5344CB8AC3E}">
        <p14:creationId xmlns:p14="http://schemas.microsoft.com/office/powerpoint/2010/main" val="376002800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7"/>
          <p:cNvSpPr>
            <a:spLocks noGrp="1" noChangeArrowheads="1"/>
          </p:cNvSpPr>
          <p:nvPr>
            <p:ph type="sldNum" sz="quarter" idx="5"/>
          </p:nvPr>
        </p:nvSpPr>
        <p:spPr>
          <a:noFill/>
        </p:spPr>
        <p:txBody>
          <a:bodyPr/>
          <a:lstStyle/>
          <a:p>
            <a:fld id="{D4CE20A9-CB6B-40EE-B897-1217B503FA41}" type="slidenum">
              <a:rPr lang="en-US" smtClean="0"/>
              <a:pPr/>
              <a:t>125</a:t>
            </a:fld>
            <a:endParaRPr lang="en-US" smtClean="0"/>
          </a:p>
        </p:txBody>
      </p:sp>
      <p:sp>
        <p:nvSpPr>
          <p:cNvPr id="658435" name="Rectangle 2"/>
          <p:cNvSpPr>
            <a:spLocks noGrp="1" noRot="1" noChangeAspect="1" noChangeArrowheads="1" noTextEdit="1"/>
          </p:cNvSpPr>
          <p:nvPr>
            <p:ph type="sldImg"/>
          </p:nvPr>
        </p:nvSpPr>
        <p:spPr>
          <a:ln/>
        </p:spPr>
      </p:sp>
      <p:sp>
        <p:nvSpPr>
          <p:cNvPr id="658436" name="Rectangle 3"/>
          <p:cNvSpPr>
            <a:spLocks noGrp="1" noChangeArrowheads="1"/>
          </p:cNvSpPr>
          <p:nvPr>
            <p:ph type="body" idx="1"/>
          </p:nvPr>
        </p:nvSpPr>
        <p:spPr>
          <a:noFill/>
          <a:ln/>
        </p:spPr>
        <p:txBody>
          <a:bodyPr/>
          <a:lstStyle/>
          <a:p>
            <a:pPr eaLnBrk="1" hangingPunct="1"/>
            <a:r>
              <a:rPr lang="en-US" smtClean="0"/>
              <a:t>http://www.lakewoodconferences.com/direct/dbimage/50222255/Classical_Guitar.jpg</a:t>
            </a:r>
          </a:p>
        </p:txBody>
      </p:sp>
    </p:spTree>
    <p:extLst>
      <p:ext uri="{BB962C8B-B14F-4D97-AF65-F5344CB8AC3E}">
        <p14:creationId xmlns:p14="http://schemas.microsoft.com/office/powerpoint/2010/main" val="251936378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8" name="Rectangle 7"/>
          <p:cNvSpPr>
            <a:spLocks noGrp="1" noChangeArrowheads="1"/>
          </p:cNvSpPr>
          <p:nvPr>
            <p:ph type="sldNum" sz="quarter" idx="5"/>
          </p:nvPr>
        </p:nvSpPr>
        <p:spPr>
          <a:noFill/>
        </p:spPr>
        <p:txBody>
          <a:bodyPr/>
          <a:lstStyle/>
          <a:p>
            <a:fld id="{628EF689-44F9-4BF6-802E-A31C8E96EF31}" type="slidenum">
              <a:rPr lang="en-US" smtClean="0"/>
              <a:pPr/>
              <a:t>126</a:t>
            </a:fld>
            <a:endParaRPr lang="en-US" smtClean="0"/>
          </a:p>
        </p:txBody>
      </p:sp>
      <p:sp>
        <p:nvSpPr>
          <p:cNvPr id="659459" name="Rectangle 2"/>
          <p:cNvSpPr>
            <a:spLocks noGrp="1" noRot="1" noChangeAspect="1" noChangeArrowheads="1" noTextEdit="1"/>
          </p:cNvSpPr>
          <p:nvPr>
            <p:ph type="sldImg"/>
          </p:nvPr>
        </p:nvSpPr>
        <p:spPr>
          <a:ln/>
        </p:spPr>
      </p:sp>
      <p:sp>
        <p:nvSpPr>
          <p:cNvPr id="65946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07800919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2" name="Rectangle 7"/>
          <p:cNvSpPr>
            <a:spLocks noGrp="1" noChangeArrowheads="1"/>
          </p:cNvSpPr>
          <p:nvPr>
            <p:ph type="sldNum" sz="quarter" idx="5"/>
          </p:nvPr>
        </p:nvSpPr>
        <p:spPr>
          <a:noFill/>
        </p:spPr>
        <p:txBody>
          <a:bodyPr/>
          <a:lstStyle/>
          <a:p>
            <a:fld id="{80CF2F1E-DBA9-462F-AA0B-764EBD0B273A}" type="slidenum">
              <a:rPr lang="en-US" smtClean="0"/>
              <a:pPr/>
              <a:t>127</a:t>
            </a:fld>
            <a:endParaRPr lang="en-US" smtClean="0"/>
          </a:p>
        </p:txBody>
      </p:sp>
      <p:sp>
        <p:nvSpPr>
          <p:cNvPr id="660483" name="Rectangle 2"/>
          <p:cNvSpPr>
            <a:spLocks noGrp="1" noRot="1" noChangeAspect="1" noChangeArrowheads="1" noTextEdit="1"/>
          </p:cNvSpPr>
          <p:nvPr>
            <p:ph type="sldImg"/>
          </p:nvPr>
        </p:nvSpPr>
        <p:spPr>
          <a:ln/>
        </p:spPr>
      </p:sp>
      <p:sp>
        <p:nvSpPr>
          <p:cNvPr id="66048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49307790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Rectangle 7"/>
          <p:cNvSpPr>
            <a:spLocks noGrp="1" noChangeArrowheads="1"/>
          </p:cNvSpPr>
          <p:nvPr>
            <p:ph type="sldNum" sz="quarter" idx="5"/>
          </p:nvPr>
        </p:nvSpPr>
        <p:spPr>
          <a:noFill/>
        </p:spPr>
        <p:txBody>
          <a:bodyPr/>
          <a:lstStyle/>
          <a:p>
            <a:fld id="{930BE5ED-3A93-46C3-820A-CC6CB6B2C600}" type="slidenum">
              <a:rPr lang="en-US" smtClean="0"/>
              <a:pPr/>
              <a:t>128</a:t>
            </a:fld>
            <a:endParaRPr lang="en-US" smtClean="0"/>
          </a:p>
        </p:txBody>
      </p:sp>
      <p:sp>
        <p:nvSpPr>
          <p:cNvPr id="661507" name="Rectangle 2"/>
          <p:cNvSpPr>
            <a:spLocks noGrp="1" noRot="1" noChangeAspect="1" noChangeArrowheads="1" noTextEdit="1"/>
          </p:cNvSpPr>
          <p:nvPr>
            <p:ph type="sldImg"/>
          </p:nvPr>
        </p:nvSpPr>
        <p:spPr>
          <a:ln/>
        </p:spPr>
      </p:sp>
      <p:sp>
        <p:nvSpPr>
          <p:cNvPr id="661508" name="Rectangle 3"/>
          <p:cNvSpPr>
            <a:spLocks noGrp="1" noChangeArrowheads="1"/>
          </p:cNvSpPr>
          <p:nvPr>
            <p:ph type="body" idx="1"/>
          </p:nvPr>
        </p:nvSpPr>
        <p:spPr>
          <a:noFill/>
          <a:ln/>
        </p:spPr>
        <p:txBody>
          <a:bodyPr/>
          <a:lstStyle/>
          <a:p>
            <a:pPr eaLnBrk="1" hangingPunct="1"/>
            <a:r>
              <a:rPr lang="en-US" smtClean="0"/>
              <a:t>Werner Heisenberg (1901 - 1976) </a:t>
            </a:r>
          </a:p>
          <a:p>
            <a:pPr eaLnBrk="1" hangingPunct="1"/>
            <a:endParaRPr lang="en-US" b="1" i="1" smtClean="0"/>
          </a:p>
          <a:p>
            <a:pPr eaLnBrk="1" hangingPunct="1"/>
            <a:r>
              <a:rPr lang="en-US" b="1" i="1" smtClean="0"/>
              <a:t>The uncertainty principle</a:t>
            </a:r>
            <a:r>
              <a:rPr lang="en-US" smtClean="0"/>
              <a:t>:  a free electron moves into the focus of a hypothetical microscope and is struck by a photon of light;</a:t>
            </a:r>
          </a:p>
          <a:p>
            <a:pPr eaLnBrk="1" hangingPunct="1"/>
            <a:r>
              <a:rPr lang="en-US" smtClean="0"/>
              <a:t>	the photon transfers momentum to the electron.  The reflected photon is seen in the microscope, but the electron has moved</a:t>
            </a:r>
          </a:p>
          <a:p>
            <a:pPr eaLnBrk="1" hangingPunct="1"/>
            <a:r>
              <a:rPr lang="en-US" smtClean="0"/>
              <a:t>	out of focus.  The electron is not where it appears to be.</a:t>
            </a:r>
          </a:p>
          <a:p>
            <a:pPr eaLnBrk="1" hangingPunct="1"/>
            <a:endParaRPr lang="en-US" smtClean="0"/>
          </a:p>
          <a:p>
            <a:pPr eaLnBrk="1" hangingPunct="1"/>
            <a:r>
              <a:rPr lang="en-US" smtClean="0"/>
              <a:t>	A wave is a disturbance that travels in space and has no fixed position.</a:t>
            </a:r>
          </a:p>
          <a:p>
            <a:pPr eaLnBrk="1" hangingPunct="1"/>
            <a:endParaRPr lang="en-US" sz="500" smtClean="0"/>
          </a:p>
          <a:p>
            <a:pPr eaLnBrk="1" hangingPunct="1"/>
            <a:r>
              <a:rPr lang="en-US" b="1" smtClean="0"/>
              <a:t>The Heisenberg uncertainty principle</a:t>
            </a:r>
            <a:r>
              <a:rPr lang="en-US" smtClean="0"/>
              <a:t> states that the uncertainty in the position of a particle (</a:t>
            </a:r>
            <a:r>
              <a:rPr lang="el-GR" smtClean="0"/>
              <a:t>Δ</a:t>
            </a:r>
            <a:r>
              <a:rPr lang="en-US" smtClean="0"/>
              <a:t>x) multiplied by the uncertainty in its momentum [</a:t>
            </a:r>
            <a:r>
              <a:rPr lang="el-GR" smtClean="0"/>
              <a:t>Δ</a:t>
            </a:r>
            <a:r>
              <a:rPr lang="en-US" i="1" smtClean="0"/>
              <a:t>(m</a:t>
            </a:r>
            <a:r>
              <a:rPr lang="en-US" i="1" smtClean="0">
                <a:sym typeface="Symbol" pitchFamily="18" charset="2"/>
              </a:rPr>
              <a:t></a:t>
            </a:r>
            <a:r>
              <a:rPr lang="en-US" smtClean="0">
                <a:sym typeface="Symbol" pitchFamily="18" charset="2"/>
              </a:rPr>
              <a:t>)] is greater than or equal to Planck’s constant divided by 4:</a:t>
            </a:r>
          </a:p>
          <a:p>
            <a:pPr eaLnBrk="1" hangingPunct="1"/>
            <a:endParaRPr lang="en-US" sz="600" smtClean="0">
              <a:sym typeface="Symbol" pitchFamily="18" charset="2"/>
            </a:endParaRPr>
          </a:p>
          <a:p>
            <a:pPr eaLnBrk="1" hangingPunct="1"/>
            <a:r>
              <a:rPr lang="en-US" sz="1000" b="1" smtClean="0">
                <a:sym typeface="Symbol" pitchFamily="18" charset="2"/>
              </a:rPr>
              <a:t>                         </a:t>
            </a:r>
            <a:r>
              <a:rPr lang="en-US" sz="1000" smtClean="0">
                <a:sym typeface="Symbol" pitchFamily="18" charset="2"/>
              </a:rPr>
              <a:t>(</a:t>
            </a:r>
            <a:r>
              <a:rPr lang="el-GR" sz="1000" smtClean="0">
                <a:sym typeface="Symbol" pitchFamily="18" charset="2"/>
              </a:rPr>
              <a:t>Δ</a:t>
            </a:r>
            <a:r>
              <a:rPr lang="en-US" sz="1000" smtClean="0">
                <a:sym typeface="Symbol" pitchFamily="18" charset="2"/>
              </a:rPr>
              <a:t>x) [</a:t>
            </a:r>
            <a:r>
              <a:rPr lang="el-GR" sz="1000" smtClean="0">
                <a:sym typeface="Symbol" pitchFamily="18" charset="2"/>
              </a:rPr>
              <a:t>Δ</a:t>
            </a:r>
            <a:r>
              <a:rPr lang="en-US" sz="1000" i="1" smtClean="0">
                <a:sym typeface="Symbol" pitchFamily="18" charset="2"/>
              </a:rPr>
              <a:t>(m</a:t>
            </a:r>
            <a:r>
              <a:rPr lang="en-US" sz="1000" smtClean="0">
                <a:sym typeface="Symbol" pitchFamily="18" charset="2"/>
              </a:rPr>
              <a:t>)]     </a:t>
            </a:r>
            <a:r>
              <a:rPr lang="en-US" sz="1000" i="1" u="sng" smtClean="0">
                <a:sym typeface="Symbol" pitchFamily="18" charset="2"/>
              </a:rPr>
              <a:t>h</a:t>
            </a:r>
          </a:p>
          <a:p>
            <a:pPr eaLnBrk="1" hangingPunct="1"/>
            <a:r>
              <a:rPr lang="en-US" sz="1000" smtClean="0">
                <a:sym typeface="Symbol" pitchFamily="18" charset="2"/>
              </a:rPr>
              <a:t>                                                 4</a:t>
            </a:r>
          </a:p>
          <a:p>
            <a:pPr eaLnBrk="1" hangingPunct="1"/>
            <a:endParaRPr lang="en-US" sz="500" smtClean="0">
              <a:sym typeface="Symbol" pitchFamily="18" charset="2"/>
            </a:endParaRPr>
          </a:p>
          <a:p>
            <a:pPr eaLnBrk="1" hangingPunct="1"/>
            <a:r>
              <a:rPr lang="en-US" smtClean="0">
                <a:sym typeface="Symbol" pitchFamily="18" charset="2"/>
              </a:rPr>
              <a:t>•   It is impossible to describe precisely both the location and the speed of particles that exhibit wavelike behavior.</a:t>
            </a:r>
          </a:p>
          <a:p>
            <a:pPr eaLnBrk="1" hangingPunct="1"/>
            <a:endParaRPr lang="en-US" smtClean="0">
              <a:sym typeface="Symbol" pitchFamily="18" charset="2"/>
            </a:endParaRPr>
          </a:p>
          <a:p>
            <a:pPr eaLnBrk="1" hangingPunct="1"/>
            <a:r>
              <a:rPr lang="en-US" b="1" i="1" smtClean="0">
                <a:sym typeface="Symbol" pitchFamily="18" charset="2"/>
              </a:rPr>
              <a:t>Heisenberg's Uncertainty Principle</a:t>
            </a:r>
            <a:br>
              <a:rPr lang="en-US" b="1" i="1" smtClean="0">
                <a:sym typeface="Symbol" pitchFamily="18" charset="2"/>
              </a:rPr>
            </a:br>
            <a:r>
              <a:rPr lang="en-US" smtClean="0">
                <a:sym typeface="Symbol" pitchFamily="18" charset="2"/>
              </a:rPr>
              <a:t>In 1927, </a:t>
            </a:r>
            <a:r>
              <a:rPr lang="en-US" b="1" smtClean="0">
                <a:sym typeface="Symbol" pitchFamily="18" charset="2"/>
              </a:rPr>
              <a:t>Werner Heisenberg</a:t>
            </a:r>
            <a:r>
              <a:rPr lang="en-US" smtClean="0">
                <a:sym typeface="Symbol" pitchFamily="18" charset="2"/>
              </a:rPr>
              <a:t> showed from quantum mechanics that it was impossible to know simultaneously, with absolute precision, both the position and the velocity of a particle.</a:t>
            </a:r>
            <a:br>
              <a:rPr lang="en-US" smtClean="0">
                <a:sym typeface="Symbol" pitchFamily="18" charset="2"/>
              </a:rPr>
            </a:br>
            <a:r>
              <a:rPr lang="en-US" smtClean="0">
                <a:sym typeface="Symbol" pitchFamily="18" charset="2"/>
              </a:rPr>
              <a:t>The</a:t>
            </a:r>
            <a:r>
              <a:rPr lang="en-US" i="1" smtClean="0">
                <a:sym typeface="Symbol" pitchFamily="18" charset="2"/>
              </a:rPr>
              <a:t> Heisenberg Uncertainty Principle</a:t>
            </a:r>
            <a:r>
              <a:rPr lang="en-US" smtClean="0">
                <a:sym typeface="Symbol" pitchFamily="18" charset="2"/>
              </a:rPr>
              <a:t> states that the product of the uncertainty in position and the uncertainty in momentum (mass x speed) of a particle can be no smaller than Planck's constant divided by 4 pi</a:t>
            </a:r>
          </a:p>
          <a:p>
            <a:pPr eaLnBrk="1" hangingPunct="1"/>
            <a:r>
              <a:rPr lang="en-US" smtClean="0">
                <a:sym typeface="Symbol" pitchFamily="18" charset="2"/>
              </a:rPr>
              <a:t>If mass is large (macroscopic) then the effects of the Uncertainty Principle tend to insignificance but if mass is small (for example, the electron) then the uncertainties are large.</a:t>
            </a:r>
          </a:p>
          <a:p>
            <a:pPr eaLnBrk="1" hangingPunct="1"/>
            <a:r>
              <a:rPr lang="en-US" smtClean="0">
                <a:sym typeface="Symbol" pitchFamily="18" charset="2"/>
              </a:rPr>
              <a:t>(mass of electron = 9.109 x 10</a:t>
            </a:r>
            <a:r>
              <a:rPr lang="en-US" baseline="30000" smtClean="0">
                <a:sym typeface="Symbol" pitchFamily="18" charset="2"/>
              </a:rPr>
              <a:t>-31</a:t>
            </a:r>
            <a:r>
              <a:rPr lang="en-US" smtClean="0">
                <a:sym typeface="Symbol" pitchFamily="18" charset="2"/>
              </a:rPr>
              <a:t> kg)</a:t>
            </a:r>
          </a:p>
          <a:p>
            <a:pPr eaLnBrk="1" hangingPunct="1"/>
            <a:r>
              <a:rPr lang="en-US" smtClean="0">
                <a:sym typeface="Symbol" pitchFamily="18" charset="2"/>
              </a:rPr>
              <a:t>You may like to calculate the uncertainty in speed of two differing objects each located to ± 10</a:t>
            </a:r>
            <a:r>
              <a:rPr lang="en-US" baseline="30000" smtClean="0">
                <a:sym typeface="Symbol" pitchFamily="18" charset="2"/>
              </a:rPr>
              <a:t>-10</a:t>
            </a:r>
            <a:r>
              <a:rPr lang="en-US" smtClean="0">
                <a:sym typeface="Symbol" pitchFamily="18" charset="2"/>
              </a:rPr>
              <a:t> m. Say a drinking glass bottle 0.5 kg and an electron.</a:t>
            </a:r>
          </a:p>
          <a:p>
            <a:pPr eaLnBrk="1" hangingPunct="1"/>
            <a:r>
              <a:rPr lang="en-US" smtClean="0">
                <a:sym typeface="Symbol" pitchFamily="18" charset="2"/>
              </a:rPr>
              <a:t>What does this tell us about our reliability in placing an electron at a particular point at a particular moment in time ? Well, if you did the calculation above, you would find that we can (almost) say precisely how fast the bottle was moving (at least in terms of our ability to measure such margins of error) but with the electron then the margin of error approaches ± the speed of light !</a:t>
            </a:r>
          </a:p>
          <a:p>
            <a:pPr eaLnBrk="1" hangingPunct="1"/>
            <a:r>
              <a:rPr lang="en-US" smtClean="0">
                <a:sym typeface="Symbol" pitchFamily="18" charset="2"/>
              </a:rPr>
              <a:t>The upshot of all this is that we cannot state with absolute certainty the velocity and position of electrons and so we must replace the Bohr-Sommerfeld model with another which considers the probability of an electron being at a certain point. In effect, all we can say is that we are pretty certain that the electron is within a particular region for some (most) of the time. Of course outside that time, it could be anywhere ! </a:t>
            </a:r>
          </a:p>
          <a:p>
            <a:pPr eaLnBrk="1" hangingPunct="1"/>
            <a:endParaRPr lang="en-US" smtClean="0"/>
          </a:p>
        </p:txBody>
      </p:sp>
    </p:spTree>
    <p:extLst>
      <p:ext uri="{BB962C8B-B14F-4D97-AF65-F5344CB8AC3E}">
        <p14:creationId xmlns:p14="http://schemas.microsoft.com/office/powerpoint/2010/main" val="413253470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0" name="Rectangle 7"/>
          <p:cNvSpPr>
            <a:spLocks noGrp="1" noChangeArrowheads="1"/>
          </p:cNvSpPr>
          <p:nvPr>
            <p:ph type="sldNum" sz="quarter" idx="5"/>
          </p:nvPr>
        </p:nvSpPr>
        <p:spPr>
          <a:noFill/>
        </p:spPr>
        <p:txBody>
          <a:bodyPr/>
          <a:lstStyle/>
          <a:p>
            <a:fld id="{42BD645E-7E76-4ABC-8047-2E91F1D573A5}" type="slidenum">
              <a:rPr lang="en-US" smtClean="0"/>
              <a:pPr/>
              <a:t>129</a:t>
            </a:fld>
            <a:endParaRPr lang="en-US" smtClean="0"/>
          </a:p>
        </p:txBody>
      </p:sp>
      <p:sp>
        <p:nvSpPr>
          <p:cNvPr id="662531" name="Rectangle 2"/>
          <p:cNvSpPr>
            <a:spLocks noGrp="1" noRot="1" noChangeAspect="1" noChangeArrowheads="1" noTextEdit="1"/>
          </p:cNvSpPr>
          <p:nvPr>
            <p:ph type="sldImg"/>
          </p:nvPr>
        </p:nvSpPr>
        <p:spPr>
          <a:ln/>
        </p:spPr>
      </p:sp>
      <p:sp>
        <p:nvSpPr>
          <p:cNvPr id="662532" name="Rectangle 3"/>
          <p:cNvSpPr>
            <a:spLocks noGrp="1" noChangeArrowheads="1"/>
          </p:cNvSpPr>
          <p:nvPr>
            <p:ph type="body" idx="1"/>
          </p:nvPr>
        </p:nvSpPr>
        <p:spPr>
          <a:noFill/>
          <a:ln/>
        </p:spPr>
        <p:txBody>
          <a:bodyPr/>
          <a:lstStyle/>
          <a:p>
            <a:pPr eaLnBrk="1" hangingPunct="1"/>
            <a:r>
              <a:rPr lang="en-US" smtClean="0"/>
              <a:t>http://www.mises.org/images4/dice.jpg</a:t>
            </a:r>
          </a:p>
        </p:txBody>
      </p:sp>
    </p:spTree>
    <p:extLst>
      <p:ext uri="{BB962C8B-B14F-4D97-AF65-F5344CB8AC3E}">
        <p14:creationId xmlns:p14="http://schemas.microsoft.com/office/powerpoint/2010/main" val="274122805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4" name="Rectangle 7"/>
          <p:cNvSpPr>
            <a:spLocks noGrp="1" noChangeArrowheads="1"/>
          </p:cNvSpPr>
          <p:nvPr>
            <p:ph type="sldNum" sz="quarter" idx="5"/>
          </p:nvPr>
        </p:nvSpPr>
        <p:spPr>
          <a:noFill/>
        </p:spPr>
        <p:txBody>
          <a:bodyPr/>
          <a:lstStyle/>
          <a:p>
            <a:fld id="{39E407D1-43D4-400E-93AC-E9BC2DF67012}" type="slidenum">
              <a:rPr lang="en-US" smtClean="0"/>
              <a:pPr/>
              <a:t>130</a:t>
            </a:fld>
            <a:endParaRPr lang="en-US" smtClean="0"/>
          </a:p>
        </p:txBody>
      </p:sp>
      <p:sp>
        <p:nvSpPr>
          <p:cNvPr id="663555" name="Rectangle 2"/>
          <p:cNvSpPr>
            <a:spLocks noGrp="1" noRot="1" noChangeAspect="1" noChangeArrowheads="1" noTextEdit="1"/>
          </p:cNvSpPr>
          <p:nvPr>
            <p:ph type="sldImg"/>
          </p:nvPr>
        </p:nvSpPr>
        <p:spPr>
          <a:ln/>
        </p:spPr>
      </p:sp>
      <p:sp>
        <p:nvSpPr>
          <p:cNvPr id="663556" name="Rectangle 3"/>
          <p:cNvSpPr>
            <a:spLocks noGrp="1" noChangeArrowheads="1"/>
          </p:cNvSpPr>
          <p:nvPr>
            <p:ph type="body" idx="1"/>
          </p:nvPr>
        </p:nvSpPr>
        <p:spPr>
          <a:noFill/>
          <a:ln/>
        </p:spPr>
        <p:txBody>
          <a:bodyPr/>
          <a:lstStyle/>
          <a:p>
            <a:pPr eaLnBrk="1" hangingPunct="1"/>
            <a:r>
              <a:rPr lang="en-US" smtClean="0"/>
              <a:t>http://news.thomasnet.com/images/large/465/465828.jpg</a:t>
            </a:r>
          </a:p>
        </p:txBody>
      </p:sp>
    </p:spTree>
    <p:extLst>
      <p:ext uri="{BB962C8B-B14F-4D97-AF65-F5344CB8AC3E}">
        <p14:creationId xmlns:p14="http://schemas.microsoft.com/office/powerpoint/2010/main" val="266083919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8" name="Rectangle 7"/>
          <p:cNvSpPr>
            <a:spLocks noGrp="1" noChangeArrowheads="1"/>
          </p:cNvSpPr>
          <p:nvPr>
            <p:ph type="sldNum" sz="quarter" idx="5"/>
          </p:nvPr>
        </p:nvSpPr>
        <p:spPr>
          <a:noFill/>
        </p:spPr>
        <p:txBody>
          <a:bodyPr/>
          <a:lstStyle/>
          <a:p>
            <a:fld id="{F5D59C19-1DD1-4FC5-AD78-EDD5239EA239}" type="slidenum">
              <a:rPr lang="en-US" smtClean="0"/>
              <a:pPr/>
              <a:t>131</a:t>
            </a:fld>
            <a:endParaRPr lang="en-US" smtClean="0"/>
          </a:p>
        </p:txBody>
      </p:sp>
      <p:sp>
        <p:nvSpPr>
          <p:cNvPr id="664579" name="Rectangle 2"/>
          <p:cNvSpPr>
            <a:spLocks noGrp="1" noRot="1" noChangeAspect="1" noChangeArrowheads="1" noTextEdit="1"/>
          </p:cNvSpPr>
          <p:nvPr>
            <p:ph type="sldImg"/>
          </p:nvPr>
        </p:nvSpPr>
        <p:spPr>
          <a:ln/>
        </p:spPr>
      </p:sp>
      <p:sp>
        <p:nvSpPr>
          <p:cNvPr id="664580" name="Rectangle 3"/>
          <p:cNvSpPr>
            <a:spLocks noGrp="1" noChangeArrowheads="1"/>
          </p:cNvSpPr>
          <p:nvPr>
            <p:ph type="body" idx="1"/>
          </p:nvPr>
        </p:nvSpPr>
        <p:spPr>
          <a:noFill/>
          <a:ln/>
        </p:spPr>
        <p:txBody>
          <a:bodyPr/>
          <a:lstStyle/>
          <a:p>
            <a:pPr eaLnBrk="1" hangingPunct="1"/>
            <a:r>
              <a:rPr lang="en-US" smtClean="0"/>
              <a:t>Erwin Schrödinger (1887 – 1926) won the Nobel Prize in Physics in 1933.</a:t>
            </a:r>
          </a:p>
          <a:p>
            <a:pPr eaLnBrk="1" hangingPunct="1"/>
            <a:endParaRPr lang="en-US" smtClean="0"/>
          </a:p>
          <a:p>
            <a:pPr eaLnBrk="1" hangingPunct="1"/>
            <a:r>
              <a:rPr lang="en-US" smtClean="0"/>
              <a:t>In 1926, Erwin Schrödinger developed </a:t>
            </a:r>
            <a:r>
              <a:rPr lang="en-US" i="1" smtClean="0"/>
              <a:t>wave mechanics</a:t>
            </a:r>
            <a:r>
              <a:rPr lang="en-US" smtClean="0"/>
              <a:t>, a mathematical technique to describe the relationship between the motion of a particle that exhibits wavelike properties (such as an electron) and its allowed energies.</a:t>
            </a:r>
          </a:p>
          <a:p>
            <a:pPr eaLnBrk="1" hangingPunct="1"/>
            <a:endParaRPr lang="en-US" sz="500" smtClean="0"/>
          </a:p>
          <a:p>
            <a:pPr eaLnBrk="1" hangingPunct="1"/>
            <a:r>
              <a:rPr lang="en-US" smtClean="0"/>
              <a:t>Schrödinger developed the theory of </a:t>
            </a:r>
            <a:r>
              <a:rPr lang="en-US" b="1" smtClean="0"/>
              <a:t>quantum mechanics</a:t>
            </a:r>
            <a:r>
              <a:rPr lang="en-US" smtClean="0"/>
              <a:t>, which describes the energies and spatial distributions of electrons in atoms and molecules.</a:t>
            </a:r>
          </a:p>
          <a:p>
            <a:pPr eaLnBrk="1" hangingPunct="1"/>
            <a:endParaRPr lang="en-US" smtClean="0"/>
          </a:p>
          <a:p>
            <a:pPr eaLnBrk="1" hangingPunct="1"/>
            <a:r>
              <a:rPr lang="en-US" b="1" smtClean="0"/>
              <a:t>Wave function</a:t>
            </a:r>
            <a:r>
              <a:rPr lang="en-US" smtClean="0"/>
              <a:t> — a mathematical function that relates the location of an electron at a given point in space (identified by </a:t>
            </a:r>
            <a:r>
              <a:rPr lang="en-US" i="1" smtClean="0"/>
              <a:t>x</a:t>
            </a:r>
            <a:r>
              <a:rPr lang="en-US" smtClean="0"/>
              <a:t>, </a:t>
            </a:r>
            <a:r>
              <a:rPr lang="en-US" i="1" smtClean="0"/>
              <a:t>y</a:t>
            </a:r>
            <a:r>
              <a:rPr lang="en-US" smtClean="0"/>
              <a:t>, </a:t>
            </a:r>
            <a:r>
              <a:rPr lang="en-US" i="1" smtClean="0"/>
              <a:t>z</a:t>
            </a:r>
            <a:r>
              <a:rPr lang="en-US" smtClean="0"/>
              <a:t> coordinates) to the amplitude of its wave, which  corresponds to its energy, each wave function </a:t>
            </a:r>
            <a:r>
              <a:rPr lang="en-US" smtClean="0">
                <a:sym typeface="Symbol" pitchFamily="18" charset="2"/>
              </a:rPr>
              <a:t> is associated with a particular energy</a:t>
            </a:r>
            <a:r>
              <a:rPr lang="en-US" sz="1000" smtClean="0">
                <a:sym typeface="Symbol" pitchFamily="18" charset="2"/>
              </a:rPr>
              <a:t> </a:t>
            </a:r>
            <a:r>
              <a:rPr lang="en-US" i="1" smtClean="0">
                <a:sym typeface="Symbol" pitchFamily="18" charset="2"/>
              </a:rPr>
              <a:t>E</a:t>
            </a:r>
            <a:r>
              <a:rPr lang="en-US" smtClean="0">
                <a:sym typeface="Symbol" pitchFamily="18" charset="2"/>
              </a:rPr>
              <a:t>.</a:t>
            </a:r>
            <a:endParaRPr lang="en-US" smtClean="0"/>
          </a:p>
          <a:p>
            <a:pPr eaLnBrk="1" hangingPunct="1"/>
            <a:endParaRPr lang="en-US" smtClean="0"/>
          </a:p>
        </p:txBody>
      </p:sp>
    </p:spTree>
    <p:extLst>
      <p:ext uri="{BB962C8B-B14F-4D97-AF65-F5344CB8AC3E}">
        <p14:creationId xmlns:p14="http://schemas.microsoft.com/office/powerpoint/2010/main" val="378534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7"/>
          <p:cNvSpPr>
            <a:spLocks noGrp="1" noChangeArrowheads="1"/>
          </p:cNvSpPr>
          <p:nvPr>
            <p:ph type="sldNum" sz="quarter" idx="5"/>
          </p:nvPr>
        </p:nvSpPr>
        <p:spPr>
          <a:noFill/>
        </p:spPr>
        <p:txBody>
          <a:bodyPr/>
          <a:lstStyle/>
          <a:p>
            <a:fld id="{3CAD9199-B80B-4348-BF53-1744B156CADE}" type="slidenum">
              <a:rPr lang="en-US" smtClean="0"/>
              <a:pPr/>
              <a:t>13</a:t>
            </a:fld>
            <a:endParaRPr lang="en-US" smtClean="0"/>
          </a:p>
        </p:txBody>
      </p:sp>
      <p:sp>
        <p:nvSpPr>
          <p:cNvPr id="456707" name="Rectangle 2"/>
          <p:cNvSpPr>
            <a:spLocks noGrp="1" noRot="1" noChangeAspect="1" noChangeArrowheads="1" noTextEdit="1"/>
          </p:cNvSpPr>
          <p:nvPr>
            <p:ph type="sldImg"/>
          </p:nvPr>
        </p:nvSpPr>
        <p:spPr>
          <a:ln/>
        </p:spPr>
      </p:sp>
      <p:sp>
        <p:nvSpPr>
          <p:cNvPr id="45670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4210876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2" name="Rectangle 7"/>
          <p:cNvSpPr>
            <a:spLocks noGrp="1" noChangeArrowheads="1"/>
          </p:cNvSpPr>
          <p:nvPr>
            <p:ph type="sldNum" sz="quarter" idx="5"/>
          </p:nvPr>
        </p:nvSpPr>
        <p:spPr>
          <a:noFill/>
        </p:spPr>
        <p:txBody>
          <a:bodyPr/>
          <a:lstStyle/>
          <a:p>
            <a:fld id="{DDA17FC7-4A2A-49A5-83AC-612A2F5AE8FC}" type="slidenum">
              <a:rPr lang="en-US" smtClean="0"/>
              <a:pPr/>
              <a:t>132</a:t>
            </a:fld>
            <a:endParaRPr lang="en-US" smtClean="0"/>
          </a:p>
        </p:txBody>
      </p:sp>
      <p:sp>
        <p:nvSpPr>
          <p:cNvPr id="665603" name="Rectangle 2"/>
          <p:cNvSpPr>
            <a:spLocks noGrp="1" noRot="1" noChangeAspect="1" noChangeArrowheads="1" noTextEdit="1"/>
          </p:cNvSpPr>
          <p:nvPr>
            <p:ph type="sldImg"/>
          </p:nvPr>
        </p:nvSpPr>
        <p:spPr>
          <a:ln/>
        </p:spPr>
      </p:sp>
      <p:sp>
        <p:nvSpPr>
          <p:cNvPr id="66560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12242142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6" name="Rectangle 7"/>
          <p:cNvSpPr>
            <a:spLocks noGrp="1" noChangeArrowheads="1"/>
          </p:cNvSpPr>
          <p:nvPr>
            <p:ph type="sldNum" sz="quarter" idx="5"/>
          </p:nvPr>
        </p:nvSpPr>
        <p:spPr>
          <a:noFill/>
        </p:spPr>
        <p:txBody>
          <a:bodyPr/>
          <a:lstStyle/>
          <a:p>
            <a:fld id="{63AA3F86-A124-466B-8EBE-D45D619B724E}" type="slidenum">
              <a:rPr lang="en-US" smtClean="0"/>
              <a:pPr/>
              <a:t>133</a:t>
            </a:fld>
            <a:endParaRPr lang="en-US" smtClean="0"/>
          </a:p>
        </p:txBody>
      </p:sp>
      <p:sp>
        <p:nvSpPr>
          <p:cNvPr id="666627" name="Rectangle 2"/>
          <p:cNvSpPr>
            <a:spLocks noGrp="1" noRot="1" noChangeAspect="1" noChangeArrowheads="1" noTextEdit="1"/>
          </p:cNvSpPr>
          <p:nvPr>
            <p:ph type="sldImg"/>
          </p:nvPr>
        </p:nvSpPr>
        <p:spPr>
          <a:ln/>
        </p:spPr>
      </p:sp>
      <p:sp>
        <p:nvSpPr>
          <p:cNvPr id="66662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6715193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50" name="Rectangle 7"/>
          <p:cNvSpPr>
            <a:spLocks noGrp="1" noChangeArrowheads="1"/>
          </p:cNvSpPr>
          <p:nvPr>
            <p:ph type="sldNum" sz="quarter" idx="5"/>
          </p:nvPr>
        </p:nvSpPr>
        <p:spPr>
          <a:noFill/>
        </p:spPr>
        <p:txBody>
          <a:bodyPr/>
          <a:lstStyle/>
          <a:p>
            <a:fld id="{26157E3F-04EC-455B-8B50-82981E493910}" type="slidenum">
              <a:rPr lang="en-US" smtClean="0"/>
              <a:pPr/>
              <a:t>134</a:t>
            </a:fld>
            <a:endParaRPr lang="en-US" smtClean="0"/>
          </a:p>
        </p:txBody>
      </p:sp>
      <p:sp>
        <p:nvSpPr>
          <p:cNvPr id="667651" name="Rectangle 2"/>
          <p:cNvSpPr>
            <a:spLocks noGrp="1" noRot="1" noChangeAspect="1" noChangeArrowheads="1" noTextEdit="1"/>
          </p:cNvSpPr>
          <p:nvPr>
            <p:ph type="sldImg"/>
          </p:nvPr>
        </p:nvSpPr>
        <p:spPr>
          <a:ln/>
        </p:spPr>
      </p:sp>
      <p:sp>
        <p:nvSpPr>
          <p:cNvPr id="6676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26033262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4" name="Rectangle 7"/>
          <p:cNvSpPr>
            <a:spLocks noGrp="1" noChangeArrowheads="1"/>
          </p:cNvSpPr>
          <p:nvPr>
            <p:ph type="sldNum" sz="quarter" idx="5"/>
          </p:nvPr>
        </p:nvSpPr>
        <p:spPr>
          <a:noFill/>
        </p:spPr>
        <p:txBody>
          <a:bodyPr/>
          <a:lstStyle/>
          <a:p>
            <a:fld id="{C549A91C-C601-48C8-8932-2714C7C26ECC}" type="slidenum">
              <a:rPr lang="en-US" smtClean="0"/>
              <a:pPr/>
              <a:t>135</a:t>
            </a:fld>
            <a:endParaRPr lang="en-US" smtClean="0"/>
          </a:p>
        </p:txBody>
      </p:sp>
      <p:sp>
        <p:nvSpPr>
          <p:cNvPr id="668675" name="Rectangle 2"/>
          <p:cNvSpPr>
            <a:spLocks noGrp="1" noRot="1" noChangeAspect="1" noChangeArrowheads="1" noTextEdit="1"/>
          </p:cNvSpPr>
          <p:nvPr>
            <p:ph type="sldImg"/>
          </p:nvPr>
        </p:nvSpPr>
        <p:spPr>
          <a:ln/>
        </p:spPr>
      </p:sp>
      <p:sp>
        <p:nvSpPr>
          <p:cNvPr id="668676" name="Rectangle 3"/>
          <p:cNvSpPr>
            <a:spLocks noGrp="1" noChangeArrowheads="1"/>
          </p:cNvSpPr>
          <p:nvPr>
            <p:ph type="body" idx="1"/>
          </p:nvPr>
        </p:nvSpPr>
        <p:spPr>
          <a:noFill/>
          <a:ln/>
        </p:spPr>
        <p:txBody>
          <a:bodyPr/>
          <a:lstStyle/>
          <a:p>
            <a:pPr lvl="2" eaLnBrk="1" hangingPunct="1"/>
            <a:r>
              <a:rPr lang="en-US" sz="1600" smtClean="0"/>
              <a:t>Schrödinger used three quantum numbers </a:t>
            </a:r>
          </a:p>
          <a:p>
            <a:pPr lvl="2" eaLnBrk="1" hangingPunct="1"/>
            <a:r>
              <a:rPr lang="en-US" sz="1600" smtClean="0"/>
              <a:t>   (</a:t>
            </a:r>
            <a:r>
              <a:rPr lang="en-US" sz="1600" i="1" smtClean="0"/>
              <a:t>n, l</a:t>
            </a:r>
            <a:r>
              <a:rPr lang="en-US" sz="1600" smtClean="0"/>
              <a:t>, and </a:t>
            </a:r>
            <a:r>
              <a:rPr lang="en-US" sz="1600" i="1" smtClean="0"/>
              <a:t>m</a:t>
            </a:r>
            <a:r>
              <a:rPr lang="en-US" sz="1600" i="1" baseline="-25000" smtClean="0"/>
              <a:t>l</a:t>
            </a:r>
            <a:r>
              <a:rPr lang="en-US" sz="1600" smtClean="0"/>
              <a:t>) to specify any wave functions.</a:t>
            </a:r>
          </a:p>
          <a:p>
            <a:pPr lvl="2" eaLnBrk="1" hangingPunct="1"/>
            <a:endParaRPr lang="en-US" sz="600" smtClean="0"/>
          </a:p>
          <a:p>
            <a:pPr eaLnBrk="1" hangingPunct="1"/>
            <a:r>
              <a:rPr lang="en-US" smtClean="0"/>
              <a:t>         •  Quantum numbers provide information</a:t>
            </a:r>
          </a:p>
          <a:p>
            <a:pPr eaLnBrk="1" hangingPunct="1"/>
            <a:r>
              <a:rPr lang="en-US" smtClean="0"/>
              <a:t>            about the spatial distribution of the 	electron.</a:t>
            </a:r>
            <a:endParaRPr lang="en-US" sz="1000" smtClean="0"/>
          </a:p>
          <a:p>
            <a:pPr eaLnBrk="1" hangingPunct="1"/>
            <a:endParaRPr lang="en-US" smtClean="0"/>
          </a:p>
        </p:txBody>
      </p:sp>
    </p:spTree>
    <p:extLst>
      <p:ext uri="{BB962C8B-B14F-4D97-AF65-F5344CB8AC3E}">
        <p14:creationId xmlns:p14="http://schemas.microsoft.com/office/powerpoint/2010/main" val="22122036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7"/>
          <p:cNvSpPr>
            <a:spLocks noGrp="1" noChangeArrowheads="1"/>
          </p:cNvSpPr>
          <p:nvPr>
            <p:ph type="sldNum" sz="quarter" idx="5"/>
          </p:nvPr>
        </p:nvSpPr>
        <p:spPr>
          <a:noFill/>
        </p:spPr>
        <p:txBody>
          <a:bodyPr/>
          <a:lstStyle/>
          <a:p>
            <a:fld id="{1E80C87D-DC35-4E07-B9C5-4E055A30BA5A}" type="slidenum">
              <a:rPr lang="en-US" smtClean="0"/>
              <a:pPr/>
              <a:t>136</a:t>
            </a:fld>
            <a:endParaRPr lang="en-US" smtClean="0"/>
          </a:p>
        </p:txBody>
      </p:sp>
      <p:sp>
        <p:nvSpPr>
          <p:cNvPr id="669699" name="Rectangle 2"/>
          <p:cNvSpPr>
            <a:spLocks noGrp="1" noRot="1" noChangeAspect="1" noChangeArrowheads="1" noTextEdit="1"/>
          </p:cNvSpPr>
          <p:nvPr>
            <p:ph type="sldImg"/>
          </p:nvPr>
        </p:nvSpPr>
        <p:spPr>
          <a:ln/>
        </p:spPr>
      </p:sp>
      <p:sp>
        <p:nvSpPr>
          <p:cNvPr id="66970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23734221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2" name="Rectangle 7"/>
          <p:cNvSpPr>
            <a:spLocks noGrp="1" noChangeArrowheads="1"/>
          </p:cNvSpPr>
          <p:nvPr>
            <p:ph type="sldNum" sz="quarter" idx="5"/>
          </p:nvPr>
        </p:nvSpPr>
        <p:spPr>
          <a:noFill/>
        </p:spPr>
        <p:txBody>
          <a:bodyPr/>
          <a:lstStyle/>
          <a:p>
            <a:fld id="{13CEC16E-FAC7-42FE-8C55-3B1282E0ED5D}" type="slidenum">
              <a:rPr lang="en-US" smtClean="0"/>
              <a:pPr/>
              <a:t>137</a:t>
            </a:fld>
            <a:endParaRPr lang="en-US" smtClean="0"/>
          </a:p>
        </p:txBody>
      </p:sp>
      <p:sp>
        <p:nvSpPr>
          <p:cNvPr id="670723" name="Rectangle 2"/>
          <p:cNvSpPr>
            <a:spLocks noGrp="1" noRot="1" noChangeAspect="1" noChangeArrowheads="1" noTextEdit="1"/>
          </p:cNvSpPr>
          <p:nvPr>
            <p:ph type="sldImg"/>
          </p:nvPr>
        </p:nvSpPr>
        <p:spPr>
          <a:ln/>
        </p:spPr>
      </p:sp>
      <p:sp>
        <p:nvSpPr>
          <p:cNvPr id="670724" name="Rectangle 3"/>
          <p:cNvSpPr>
            <a:spLocks noGrp="1" noChangeArrowheads="1"/>
          </p:cNvSpPr>
          <p:nvPr>
            <p:ph type="body" idx="1"/>
          </p:nvPr>
        </p:nvSpPr>
        <p:spPr>
          <a:noFill/>
          <a:ln/>
        </p:spPr>
        <p:txBody>
          <a:bodyPr/>
          <a:lstStyle/>
          <a:p>
            <a:pPr eaLnBrk="1" hangingPunct="1"/>
            <a:r>
              <a:rPr lang="en-US" sz="1400" b="1" i="1" smtClean="0"/>
              <a:t>s Orbitals</a:t>
            </a:r>
          </a:p>
          <a:p>
            <a:pPr eaLnBrk="1" hangingPunct="1"/>
            <a:endParaRPr lang="en-US" sz="600" b="1" i="1" smtClean="0"/>
          </a:p>
          <a:p>
            <a:pPr lvl="1" eaLnBrk="1" hangingPunct="1"/>
            <a:r>
              <a:rPr lang="en-US" sz="1000" b="1" i="1" smtClean="0"/>
              <a:t>     </a:t>
            </a:r>
            <a:r>
              <a:rPr lang="en-US" b="1" i="1" smtClean="0"/>
              <a:t>– </a:t>
            </a:r>
            <a:r>
              <a:rPr lang="en-US" smtClean="0"/>
              <a:t>Orbitals with</a:t>
            </a:r>
            <a:r>
              <a:rPr lang="en-US" i="1" smtClean="0"/>
              <a:t> l</a:t>
            </a:r>
            <a:r>
              <a:rPr lang="en-US" smtClean="0"/>
              <a:t> = 0 are </a:t>
            </a:r>
            <a:r>
              <a:rPr lang="en-US" i="1" smtClean="0"/>
              <a:t>s</a:t>
            </a:r>
            <a:r>
              <a:rPr lang="en-US" smtClean="0"/>
              <a:t> orbitals and are spherically symmetrical, with the greatest probability of finding the electron occurring at the nucleus.</a:t>
            </a:r>
          </a:p>
          <a:p>
            <a:pPr lvl="1" eaLnBrk="1" hangingPunct="1"/>
            <a:endParaRPr lang="en-US" sz="700" smtClean="0"/>
          </a:p>
          <a:p>
            <a:pPr lvl="1" eaLnBrk="1" hangingPunct="1"/>
            <a:r>
              <a:rPr lang="en-US" smtClean="0"/>
              <a:t>     – All orbitals with values of</a:t>
            </a:r>
            <a:r>
              <a:rPr lang="en-US" i="1" smtClean="0"/>
              <a:t> n </a:t>
            </a:r>
            <a:r>
              <a:rPr lang="en-US" smtClean="0"/>
              <a:t>&gt; 1 and</a:t>
            </a:r>
            <a:r>
              <a:rPr lang="en-US" i="1" smtClean="0"/>
              <a:t>  l </a:t>
            </a:r>
            <a:r>
              <a:rPr lang="en-US" smtClean="0">
                <a:sym typeface="Symbol" pitchFamily="18" charset="2"/>
              </a:rPr>
              <a:t> 0 contain one or more nodes.</a:t>
            </a:r>
          </a:p>
          <a:p>
            <a:pPr lvl="1" eaLnBrk="1" hangingPunct="1"/>
            <a:endParaRPr lang="en-US" sz="700" smtClean="0">
              <a:sym typeface="Symbol" pitchFamily="18" charset="2"/>
            </a:endParaRPr>
          </a:p>
          <a:p>
            <a:pPr lvl="1" eaLnBrk="1" hangingPunct="1"/>
            <a:r>
              <a:rPr lang="en-US" smtClean="0">
                <a:sym typeface="Symbol" pitchFamily="18" charset="2"/>
              </a:rPr>
              <a:t>     – Three things happen to </a:t>
            </a:r>
            <a:r>
              <a:rPr lang="en-US" i="1" smtClean="0">
                <a:sym typeface="Symbol" pitchFamily="18" charset="2"/>
              </a:rPr>
              <a:t>s </a:t>
            </a:r>
            <a:r>
              <a:rPr lang="en-US" smtClean="0">
                <a:sym typeface="Symbol" pitchFamily="18" charset="2"/>
              </a:rPr>
              <a:t>orbitals as </a:t>
            </a:r>
            <a:r>
              <a:rPr lang="en-US" i="1" smtClean="0">
                <a:sym typeface="Symbol" pitchFamily="18" charset="2"/>
              </a:rPr>
              <a:t>n</a:t>
            </a:r>
            <a:r>
              <a:rPr lang="en-US" smtClean="0">
                <a:sym typeface="Symbol" pitchFamily="18" charset="2"/>
              </a:rPr>
              <a:t> increases:</a:t>
            </a:r>
          </a:p>
          <a:p>
            <a:pPr lvl="2" eaLnBrk="1" hangingPunct="1"/>
            <a:r>
              <a:rPr lang="en-US" smtClean="0">
                <a:sym typeface="Symbol" pitchFamily="18" charset="2"/>
              </a:rPr>
              <a:t>        1. they become larger, extending farther from the nucleus</a:t>
            </a:r>
          </a:p>
          <a:p>
            <a:pPr lvl="2" eaLnBrk="1" hangingPunct="1"/>
            <a:r>
              <a:rPr lang="en-US" smtClean="0">
                <a:sym typeface="Symbol" pitchFamily="18" charset="2"/>
              </a:rPr>
              <a:t>        2. they contain more nodes</a:t>
            </a:r>
          </a:p>
          <a:p>
            <a:pPr lvl="2" eaLnBrk="1" hangingPunct="1"/>
            <a:r>
              <a:rPr lang="en-US" smtClean="0">
                <a:sym typeface="Symbol" pitchFamily="18" charset="2"/>
              </a:rPr>
              <a:t>        3. for a given atom, the </a:t>
            </a:r>
            <a:r>
              <a:rPr lang="en-US" i="1" smtClean="0">
                <a:sym typeface="Symbol" pitchFamily="18" charset="2"/>
              </a:rPr>
              <a:t>s</a:t>
            </a:r>
            <a:r>
              <a:rPr lang="en-US" smtClean="0">
                <a:sym typeface="Symbol" pitchFamily="18" charset="2"/>
              </a:rPr>
              <a:t> orbitals become higher in energy as </a:t>
            </a:r>
            <a:r>
              <a:rPr lang="en-US" i="1" smtClean="0">
                <a:sym typeface="Symbol" pitchFamily="18" charset="2"/>
              </a:rPr>
              <a:t>n</a:t>
            </a:r>
            <a:r>
              <a:rPr lang="en-US" smtClean="0">
                <a:sym typeface="Symbol" pitchFamily="18" charset="2"/>
              </a:rPr>
              <a:t> increases due to the increased distance from the nucleus</a:t>
            </a:r>
          </a:p>
          <a:p>
            <a:pPr eaLnBrk="1" hangingPunct="1"/>
            <a:endParaRPr lang="en-US" smtClean="0"/>
          </a:p>
        </p:txBody>
      </p:sp>
    </p:spTree>
    <p:extLst>
      <p:ext uri="{BB962C8B-B14F-4D97-AF65-F5344CB8AC3E}">
        <p14:creationId xmlns:p14="http://schemas.microsoft.com/office/powerpoint/2010/main" val="269386048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6" name="Rectangle 7"/>
          <p:cNvSpPr>
            <a:spLocks noGrp="1" noChangeArrowheads="1"/>
          </p:cNvSpPr>
          <p:nvPr>
            <p:ph type="sldNum" sz="quarter" idx="5"/>
          </p:nvPr>
        </p:nvSpPr>
        <p:spPr>
          <a:noFill/>
        </p:spPr>
        <p:txBody>
          <a:bodyPr/>
          <a:lstStyle/>
          <a:p>
            <a:fld id="{32C07D8F-38FF-4DA8-A6F6-D0A40DE0034E}" type="slidenum">
              <a:rPr lang="en-US" smtClean="0"/>
              <a:pPr/>
              <a:t>138</a:t>
            </a:fld>
            <a:endParaRPr lang="en-US" smtClean="0"/>
          </a:p>
        </p:txBody>
      </p:sp>
      <p:sp>
        <p:nvSpPr>
          <p:cNvPr id="671747" name="Rectangle 2"/>
          <p:cNvSpPr>
            <a:spLocks noGrp="1" noRot="1" noChangeAspect="1" noChangeArrowheads="1" noTextEdit="1"/>
          </p:cNvSpPr>
          <p:nvPr>
            <p:ph type="sldImg"/>
          </p:nvPr>
        </p:nvSpPr>
        <p:spPr>
          <a:ln/>
        </p:spPr>
      </p:sp>
      <p:sp>
        <p:nvSpPr>
          <p:cNvPr id="67174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92675869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70" name="Rectangle 7"/>
          <p:cNvSpPr>
            <a:spLocks noGrp="1" noChangeArrowheads="1"/>
          </p:cNvSpPr>
          <p:nvPr>
            <p:ph type="sldNum" sz="quarter" idx="5"/>
          </p:nvPr>
        </p:nvSpPr>
        <p:spPr>
          <a:noFill/>
        </p:spPr>
        <p:txBody>
          <a:bodyPr/>
          <a:lstStyle/>
          <a:p>
            <a:fld id="{FEA48D4D-5C1B-4061-8016-48827925A137}" type="slidenum">
              <a:rPr lang="en-US" smtClean="0"/>
              <a:pPr/>
              <a:t>139</a:t>
            </a:fld>
            <a:endParaRPr lang="en-US" smtClean="0"/>
          </a:p>
        </p:txBody>
      </p:sp>
      <p:sp>
        <p:nvSpPr>
          <p:cNvPr id="672771" name="Rectangle 2"/>
          <p:cNvSpPr>
            <a:spLocks noGrp="1" noRot="1" noChangeAspect="1" noChangeArrowheads="1" noTextEdit="1"/>
          </p:cNvSpPr>
          <p:nvPr>
            <p:ph type="sldImg"/>
          </p:nvPr>
        </p:nvSpPr>
        <p:spPr>
          <a:ln/>
        </p:spPr>
      </p:sp>
      <p:sp>
        <p:nvSpPr>
          <p:cNvPr id="672772" name="Rectangle 3"/>
          <p:cNvSpPr>
            <a:spLocks noGrp="1" noChangeArrowheads="1"/>
          </p:cNvSpPr>
          <p:nvPr>
            <p:ph type="body" idx="1"/>
          </p:nvPr>
        </p:nvSpPr>
        <p:spPr>
          <a:noFill/>
          <a:ln/>
        </p:spPr>
        <p:txBody>
          <a:bodyPr/>
          <a:lstStyle/>
          <a:p>
            <a:pPr eaLnBrk="1" hangingPunct="1"/>
            <a:r>
              <a:rPr lang="en-US" smtClean="0">
                <a:solidFill>
                  <a:srgbClr val="FFFF00"/>
                </a:solidFill>
              </a:rPr>
              <a:t>Of course, these are not what atoms “look” like.   Rather, they are visual depictions that help us to understand atomic behavior.</a:t>
            </a:r>
          </a:p>
        </p:txBody>
      </p:sp>
    </p:spTree>
    <p:extLst>
      <p:ext uri="{BB962C8B-B14F-4D97-AF65-F5344CB8AC3E}">
        <p14:creationId xmlns:p14="http://schemas.microsoft.com/office/powerpoint/2010/main" val="66179064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4" name="Rectangle 7"/>
          <p:cNvSpPr>
            <a:spLocks noGrp="1" noChangeArrowheads="1"/>
          </p:cNvSpPr>
          <p:nvPr>
            <p:ph type="sldNum" sz="quarter" idx="5"/>
          </p:nvPr>
        </p:nvSpPr>
        <p:spPr>
          <a:noFill/>
        </p:spPr>
        <p:txBody>
          <a:bodyPr/>
          <a:lstStyle/>
          <a:p>
            <a:fld id="{6C18F2FE-BBF9-4395-9657-AA966A75186E}" type="slidenum">
              <a:rPr lang="en-US" smtClean="0"/>
              <a:pPr/>
              <a:t>140</a:t>
            </a:fld>
            <a:endParaRPr lang="en-US" smtClean="0"/>
          </a:p>
        </p:txBody>
      </p:sp>
      <p:sp>
        <p:nvSpPr>
          <p:cNvPr id="673795" name="Rectangle 2"/>
          <p:cNvSpPr>
            <a:spLocks noGrp="1" noRot="1" noChangeAspect="1" noChangeArrowheads="1" noTextEdit="1"/>
          </p:cNvSpPr>
          <p:nvPr>
            <p:ph type="sldImg"/>
          </p:nvPr>
        </p:nvSpPr>
        <p:spPr>
          <a:ln/>
        </p:spPr>
      </p:sp>
      <p:sp>
        <p:nvSpPr>
          <p:cNvPr id="673796" name="Rectangle 3"/>
          <p:cNvSpPr>
            <a:spLocks noGrp="1" noChangeArrowheads="1"/>
          </p:cNvSpPr>
          <p:nvPr>
            <p:ph type="body" idx="1"/>
          </p:nvPr>
        </p:nvSpPr>
        <p:spPr>
          <a:noFill/>
          <a:ln/>
        </p:spPr>
        <p:txBody>
          <a:bodyPr/>
          <a:lstStyle/>
          <a:p>
            <a:pPr eaLnBrk="1" hangingPunct="1"/>
            <a:r>
              <a:rPr lang="en-US" smtClean="0"/>
              <a:t>•   </a:t>
            </a:r>
            <a:r>
              <a:rPr lang="en-US" b="1" i="1" smtClean="0"/>
              <a:t>p orbitals</a:t>
            </a:r>
            <a:endParaRPr lang="en-US" sz="500" b="1" i="1" smtClean="0"/>
          </a:p>
          <a:p>
            <a:pPr lvl="1" eaLnBrk="1" hangingPunct="1"/>
            <a:r>
              <a:rPr lang="en-US" sz="1000" b="1" i="1" smtClean="0"/>
              <a:t>    </a:t>
            </a:r>
            <a:r>
              <a:rPr lang="en-US" b="1" i="1" smtClean="0"/>
              <a:t>–  </a:t>
            </a:r>
            <a:r>
              <a:rPr lang="en-US" smtClean="0"/>
              <a:t>Orbitals with</a:t>
            </a:r>
            <a:r>
              <a:rPr lang="en-US" i="1" smtClean="0"/>
              <a:t> l </a:t>
            </a:r>
            <a:r>
              <a:rPr lang="en-US" smtClean="0"/>
              <a:t>= 1 are </a:t>
            </a:r>
            <a:r>
              <a:rPr lang="en-US" i="1" smtClean="0"/>
              <a:t>p</a:t>
            </a:r>
            <a:r>
              <a:rPr lang="en-US" smtClean="0"/>
              <a:t> orbitals and contain a nodal plane that includes the nucleus, giving rise to a “dumbbell shape.”</a:t>
            </a:r>
          </a:p>
          <a:p>
            <a:pPr lvl="1" eaLnBrk="1" hangingPunct="1"/>
            <a:r>
              <a:rPr lang="en-US" smtClean="0"/>
              <a:t>    – The size and complexity of the</a:t>
            </a:r>
            <a:r>
              <a:rPr lang="en-US" i="1" smtClean="0"/>
              <a:t> p</a:t>
            </a:r>
            <a:r>
              <a:rPr lang="en-US" smtClean="0"/>
              <a:t> orbitals for any atom increase as the principal quantum number </a:t>
            </a:r>
            <a:r>
              <a:rPr lang="en-US" i="1" smtClean="0"/>
              <a:t>n</a:t>
            </a:r>
            <a:r>
              <a:rPr lang="en-US" smtClean="0"/>
              <a:t> increases.</a:t>
            </a:r>
          </a:p>
          <a:p>
            <a:pPr lvl="1" eaLnBrk="1" hangingPunct="1"/>
            <a:endParaRPr lang="en-US" sz="600" smtClean="0"/>
          </a:p>
          <a:p>
            <a:pPr eaLnBrk="1" hangingPunct="1"/>
            <a:r>
              <a:rPr lang="en-US" smtClean="0"/>
              <a:t>•  </a:t>
            </a:r>
            <a:r>
              <a:rPr lang="en-US" b="1" i="1" smtClean="0"/>
              <a:t>d orbitals</a:t>
            </a:r>
          </a:p>
          <a:p>
            <a:pPr lvl="1" eaLnBrk="1" hangingPunct="1"/>
            <a:r>
              <a:rPr lang="en-US" smtClean="0"/>
              <a:t>    – Orbitals with</a:t>
            </a:r>
            <a:r>
              <a:rPr lang="en-US" i="1" smtClean="0"/>
              <a:t> l </a:t>
            </a:r>
            <a:r>
              <a:rPr lang="en-US" smtClean="0"/>
              <a:t>= 2 are </a:t>
            </a:r>
            <a:r>
              <a:rPr lang="en-US" i="1" smtClean="0"/>
              <a:t>d</a:t>
            </a:r>
            <a:r>
              <a:rPr lang="en-US" smtClean="0"/>
              <a:t> orbitals and have more complex shapes with at least two nodal surfaces.</a:t>
            </a:r>
          </a:p>
          <a:p>
            <a:pPr lvl="1" eaLnBrk="1" hangingPunct="1"/>
            <a:endParaRPr lang="en-US" sz="600" smtClean="0"/>
          </a:p>
          <a:p>
            <a:pPr eaLnBrk="1" hangingPunct="1"/>
            <a:r>
              <a:rPr lang="en-US" smtClean="0"/>
              <a:t>•  </a:t>
            </a:r>
            <a:r>
              <a:rPr lang="en-US" b="1" i="1" smtClean="0">
                <a:sym typeface="Symbol" pitchFamily="18" charset="2"/>
              </a:rPr>
              <a:t>f orbitals</a:t>
            </a:r>
          </a:p>
          <a:p>
            <a:pPr lvl="1" eaLnBrk="1" hangingPunct="1"/>
            <a:r>
              <a:rPr lang="en-US" smtClean="0"/>
              <a:t>    – Orbitals with</a:t>
            </a:r>
            <a:r>
              <a:rPr lang="en-US" i="1" smtClean="0"/>
              <a:t> l</a:t>
            </a:r>
            <a:r>
              <a:rPr lang="en-US" smtClean="0"/>
              <a:t> = 3 are</a:t>
            </a:r>
            <a:r>
              <a:rPr lang="en-US" i="1" smtClean="0"/>
              <a:t> f </a:t>
            </a:r>
            <a:r>
              <a:rPr lang="en-US" smtClean="0"/>
              <a:t>orbitals, and each </a:t>
            </a:r>
            <a:r>
              <a:rPr lang="en-US" i="1" smtClean="0"/>
              <a:t>f</a:t>
            </a:r>
            <a:r>
              <a:rPr lang="en-US" smtClean="0"/>
              <a:t> orbital has three nodal surfaces, so their shapes are complex.</a:t>
            </a:r>
          </a:p>
          <a:p>
            <a:pPr eaLnBrk="1" hangingPunct="1"/>
            <a:endParaRPr lang="en-US" smtClean="0"/>
          </a:p>
        </p:txBody>
      </p:sp>
    </p:spTree>
    <p:extLst>
      <p:ext uri="{BB962C8B-B14F-4D97-AF65-F5344CB8AC3E}">
        <p14:creationId xmlns:p14="http://schemas.microsoft.com/office/powerpoint/2010/main" val="114611393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8" name="Rectangle 7"/>
          <p:cNvSpPr>
            <a:spLocks noGrp="1" noChangeArrowheads="1"/>
          </p:cNvSpPr>
          <p:nvPr>
            <p:ph type="sldNum" sz="quarter" idx="5"/>
          </p:nvPr>
        </p:nvSpPr>
        <p:spPr>
          <a:noFill/>
        </p:spPr>
        <p:txBody>
          <a:bodyPr/>
          <a:lstStyle/>
          <a:p>
            <a:fld id="{DF476C9D-58AD-494D-A1D5-8C655A864FA1}" type="slidenum">
              <a:rPr lang="en-US" smtClean="0"/>
              <a:pPr/>
              <a:t>141</a:t>
            </a:fld>
            <a:endParaRPr lang="en-US" smtClean="0"/>
          </a:p>
        </p:txBody>
      </p:sp>
      <p:sp>
        <p:nvSpPr>
          <p:cNvPr id="674819" name="Rectangle 2"/>
          <p:cNvSpPr>
            <a:spLocks noGrp="1" noRot="1" noChangeAspect="1" noChangeArrowheads="1" noTextEdit="1"/>
          </p:cNvSpPr>
          <p:nvPr>
            <p:ph type="sldImg"/>
          </p:nvPr>
        </p:nvSpPr>
        <p:spPr>
          <a:ln/>
        </p:spPr>
      </p:sp>
      <p:sp>
        <p:nvSpPr>
          <p:cNvPr id="67482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0124183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7"/>
          <p:cNvSpPr>
            <a:spLocks noGrp="1" noChangeArrowheads="1"/>
          </p:cNvSpPr>
          <p:nvPr>
            <p:ph type="sldNum" sz="quarter" idx="5"/>
          </p:nvPr>
        </p:nvSpPr>
        <p:spPr>
          <a:noFill/>
        </p:spPr>
        <p:txBody>
          <a:bodyPr/>
          <a:lstStyle/>
          <a:p>
            <a:fld id="{37BAA1CA-2918-4684-B917-59002972B8E0}" type="slidenum">
              <a:rPr lang="en-US" smtClean="0"/>
              <a:pPr/>
              <a:t>14</a:t>
            </a:fld>
            <a:endParaRPr lang="en-US" smtClean="0"/>
          </a:p>
        </p:txBody>
      </p:sp>
      <p:sp>
        <p:nvSpPr>
          <p:cNvPr id="460803" name="Rectangle 2"/>
          <p:cNvSpPr>
            <a:spLocks noGrp="1" noRot="1" noChangeAspect="1" noChangeArrowheads="1" noTextEdit="1"/>
          </p:cNvSpPr>
          <p:nvPr>
            <p:ph type="sldImg"/>
          </p:nvPr>
        </p:nvSpPr>
        <p:spPr>
          <a:ln/>
        </p:spPr>
      </p:sp>
      <p:sp>
        <p:nvSpPr>
          <p:cNvPr id="460804" name="Rectangle 3"/>
          <p:cNvSpPr>
            <a:spLocks noGrp="1" noChangeArrowheads="1"/>
          </p:cNvSpPr>
          <p:nvPr>
            <p:ph type="body" idx="1"/>
          </p:nvPr>
        </p:nvSpPr>
        <p:spPr>
          <a:noFill/>
          <a:ln/>
        </p:spPr>
        <p:txBody>
          <a:bodyPr/>
          <a:lstStyle/>
          <a:p>
            <a:pPr eaLnBrk="1" hangingPunct="1"/>
            <a:r>
              <a:rPr lang="en-US" smtClean="0"/>
              <a:t>Lavoisier (credited with Law of Conservation of Mass).</a:t>
            </a:r>
          </a:p>
          <a:p>
            <a:pPr eaLnBrk="1" hangingPunct="1"/>
            <a:endParaRPr lang="en-US" smtClean="0"/>
          </a:p>
          <a:p>
            <a:pPr eaLnBrk="1" hangingPunct="1"/>
            <a:r>
              <a:rPr lang="en-US" smtClean="0"/>
              <a:t>Proust (credited with Law of Definite Proportions).</a:t>
            </a:r>
          </a:p>
          <a:p>
            <a:pPr eaLnBrk="1" hangingPunct="1"/>
            <a:endParaRPr lang="en-US" smtClean="0"/>
          </a:p>
          <a:p>
            <a:pPr eaLnBrk="1" hangingPunct="1"/>
            <a:r>
              <a:rPr lang="en-US" smtClean="0"/>
              <a:t>Dalton (credited with Law of Multiple Proportions).</a:t>
            </a:r>
          </a:p>
        </p:txBody>
      </p:sp>
    </p:spTree>
    <p:extLst>
      <p:ext uri="{BB962C8B-B14F-4D97-AF65-F5344CB8AC3E}">
        <p14:creationId xmlns:p14="http://schemas.microsoft.com/office/powerpoint/2010/main" val="12110430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2" name="Rectangle 7"/>
          <p:cNvSpPr>
            <a:spLocks noGrp="1" noChangeArrowheads="1"/>
          </p:cNvSpPr>
          <p:nvPr>
            <p:ph type="sldNum" sz="quarter" idx="5"/>
          </p:nvPr>
        </p:nvSpPr>
        <p:spPr>
          <a:noFill/>
        </p:spPr>
        <p:txBody>
          <a:bodyPr/>
          <a:lstStyle/>
          <a:p>
            <a:fld id="{5C812C95-6807-4175-B01C-244240FC9605}" type="slidenum">
              <a:rPr lang="en-US" smtClean="0"/>
              <a:pPr/>
              <a:t>142</a:t>
            </a:fld>
            <a:endParaRPr lang="en-US" smtClean="0"/>
          </a:p>
        </p:txBody>
      </p:sp>
      <p:sp>
        <p:nvSpPr>
          <p:cNvPr id="675843" name="Rectangle 2"/>
          <p:cNvSpPr>
            <a:spLocks noGrp="1" noRot="1" noChangeAspect="1" noChangeArrowheads="1" noTextEdit="1"/>
          </p:cNvSpPr>
          <p:nvPr>
            <p:ph type="sldImg"/>
          </p:nvPr>
        </p:nvSpPr>
        <p:spPr>
          <a:ln/>
        </p:spPr>
      </p:sp>
      <p:sp>
        <p:nvSpPr>
          <p:cNvPr id="6758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7996076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6" name="Rectangle 7"/>
          <p:cNvSpPr>
            <a:spLocks noGrp="1" noChangeArrowheads="1"/>
          </p:cNvSpPr>
          <p:nvPr>
            <p:ph type="sldNum" sz="quarter" idx="5"/>
          </p:nvPr>
        </p:nvSpPr>
        <p:spPr>
          <a:noFill/>
        </p:spPr>
        <p:txBody>
          <a:bodyPr/>
          <a:lstStyle/>
          <a:p>
            <a:fld id="{7F4687FA-30C6-460E-AD1E-256BB45C4297}" type="slidenum">
              <a:rPr lang="en-US" smtClean="0"/>
              <a:pPr/>
              <a:t>143</a:t>
            </a:fld>
            <a:endParaRPr lang="en-US" smtClean="0"/>
          </a:p>
        </p:txBody>
      </p:sp>
      <p:sp>
        <p:nvSpPr>
          <p:cNvPr id="676867" name="Rectangle 2"/>
          <p:cNvSpPr>
            <a:spLocks noGrp="1" noRot="1" noChangeAspect="1" noChangeArrowheads="1" noTextEdit="1"/>
          </p:cNvSpPr>
          <p:nvPr>
            <p:ph type="sldImg"/>
          </p:nvPr>
        </p:nvSpPr>
        <p:spPr>
          <a:ln/>
        </p:spPr>
      </p:sp>
      <p:sp>
        <p:nvSpPr>
          <p:cNvPr id="67686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48586417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90" name="Rectangle 7"/>
          <p:cNvSpPr>
            <a:spLocks noGrp="1" noChangeArrowheads="1"/>
          </p:cNvSpPr>
          <p:nvPr>
            <p:ph type="sldNum" sz="quarter" idx="5"/>
          </p:nvPr>
        </p:nvSpPr>
        <p:spPr>
          <a:noFill/>
        </p:spPr>
        <p:txBody>
          <a:bodyPr/>
          <a:lstStyle/>
          <a:p>
            <a:fld id="{372D4576-9AD8-406C-A937-172198D2003F}" type="slidenum">
              <a:rPr lang="en-US" smtClean="0"/>
              <a:pPr/>
              <a:t>144</a:t>
            </a:fld>
            <a:endParaRPr lang="en-US" smtClean="0"/>
          </a:p>
        </p:txBody>
      </p:sp>
      <p:sp>
        <p:nvSpPr>
          <p:cNvPr id="677891" name="Rectangle 2"/>
          <p:cNvSpPr>
            <a:spLocks noGrp="1" noRot="1" noChangeAspect="1" noChangeArrowheads="1" noTextEdit="1"/>
          </p:cNvSpPr>
          <p:nvPr>
            <p:ph type="sldImg"/>
          </p:nvPr>
        </p:nvSpPr>
        <p:spPr>
          <a:ln/>
        </p:spPr>
      </p:sp>
      <p:sp>
        <p:nvSpPr>
          <p:cNvPr id="677892" name="Rectangle 3"/>
          <p:cNvSpPr>
            <a:spLocks noGrp="1" noChangeArrowheads="1"/>
          </p:cNvSpPr>
          <p:nvPr>
            <p:ph type="body" idx="1"/>
          </p:nvPr>
        </p:nvSpPr>
        <p:spPr>
          <a:noFill/>
          <a:ln/>
        </p:spPr>
        <p:txBody>
          <a:bodyPr/>
          <a:lstStyle/>
          <a:p>
            <a:pPr eaLnBrk="1" hangingPunct="1"/>
            <a:r>
              <a:rPr lang="en-US" smtClean="0"/>
              <a:t>An Orbital — is the quantum mechanical refinement of Bohr’s orbit</a:t>
            </a:r>
          </a:p>
          <a:p>
            <a:pPr eaLnBrk="1" hangingPunct="1"/>
            <a:endParaRPr lang="en-US" sz="600" smtClean="0"/>
          </a:p>
          <a:p>
            <a:pPr eaLnBrk="1" hangingPunct="1"/>
            <a:r>
              <a:rPr lang="en-US" smtClean="0"/>
              <a:t>Orbitals are mathematically derived regions of space with different </a:t>
            </a:r>
            <a:r>
              <a:rPr lang="en-US" i="1" smtClean="0"/>
              <a:t>probabilities </a:t>
            </a:r>
            <a:r>
              <a:rPr lang="en-US" smtClean="0"/>
              <a:t>of containing the electron</a:t>
            </a:r>
          </a:p>
          <a:p>
            <a:pPr eaLnBrk="1" hangingPunct="1"/>
            <a:endParaRPr lang="en-US" sz="600" smtClean="0"/>
          </a:p>
          <a:p>
            <a:pPr eaLnBrk="1" hangingPunct="1"/>
            <a:r>
              <a:rPr lang="en-US" i="1" smtClean="0"/>
              <a:t>The different ways of representing electron probability distributions are</a:t>
            </a:r>
          </a:p>
          <a:p>
            <a:pPr lvl="1" eaLnBrk="1" hangingPunct="1"/>
            <a:r>
              <a:rPr lang="en-US" smtClean="0"/>
              <a:t>    1. Because </a:t>
            </a:r>
            <a:r>
              <a:rPr lang="en-US" smtClean="0">
                <a:sym typeface="Symbol" pitchFamily="18" charset="2"/>
              </a:rPr>
              <a:t></a:t>
            </a:r>
            <a:r>
              <a:rPr lang="en-US" baseline="30000" smtClean="0">
                <a:sym typeface="Symbol" pitchFamily="18" charset="2"/>
              </a:rPr>
              <a:t>2 </a:t>
            </a:r>
            <a:r>
              <a:rPr lang="en-US" smtClean="0">
                <a:sym typeface="Symbol" pitchFamily="18" charset="2"/>
              </a:rPr>
              <a:t> gives the probability of finding the electron in a given volume of space, a plot of </a:t>
            </a:r>
            <a:r>
              <a:rPr lang="en-US" baseline="30000" smtClean="0">
                <a:sym typeface="Symbol" pitchFamily="18" charset="2"/>
              </a:rPr>
              <a:t>2 </a:t>
            </a:r>
            <a:r>
              <a:rPr lang="en-US" smtClean="0">
                <a:sym typeface="Symbol" pitchFamily="18" charset="2"/>
              </a:rPr>
              <a:t>versus distance from the nucleus, </a:t>
            </a:r>
            <a:r>
              <a:rPr lang="en-US" i="1" smtClean="0">
                <a:sym typeface="Symbol" pitchFamily="18" charset="2"/>
              </a:rPr>
              <a:t>r</a:t>
            </a:r>
            <a:r>
              <a:rPr lang="en-US" smtClean="0">
                <a:sym typeface="Symbol" pitchFamily="18" charset="2"/>
              </a:rPr>
              <a:t>, is a plot of the</a:t>
            </a:r>
            <a:r>
              <a:rPr lang="en-US" i="1" smtClean="0">
                <a:sym typeface="Symbol" pitchFamily="18" charset="2"/>
              </a:rPr>
              <a:t> probability density</a:t>
            </a:r>
            <a:r>
              <a:rPr lang="en-US" smtClean="0">
                <a:sym typeface="Symbol" pitchFamily="18" charset="2"/>
              </a:rPr>
              <a:t>.  		</a:t>
            </a:r>
          </a:p>
          <a:p>
            <a:pPr lvl="1" eaLnBrk="1" hangingPunct="1"/>
            <a:r>
              <a:rPr lang="en-US" smtClean="0">
                <a:sym typeface="Symbol" pitchFamily="18" charset="2"/>
              </a:rPr>
              <a:t>		Probability density is greatest at r = 0 (at the nucleus) and decreases steadily with increasing distance</a:t>
            </a:r>
          </a:p>
          <a:p>
            <a:pPr lvl="1" eaLnBrk="1" hangingPunct="1"/>
            <a:r>
              <a:rPr lang="en-US" smtClean="0">
                <a:sym typeface="Symbol" pitchFamily="18" charset="2"/>
              </a:rPr>
              <a:t>    2. The </a:t>
            </a:r>
            <a:r>
              <a:rPr lang="en-US" i="1" smtClean="0">
                <a:sym typeface="Symbol" pitchFamily="18" charset="2"/>
              </a:rPr>
              <a:t>radial probability</a:t>
            </a:r>
            <a:r>
              <a:rPr lang="en-US" smtClean="0">
                <a:sym typeface="Symbol" pitchFamily="18" charset="2"/>
              </a:rPr>
              <a:t> can be calculated by summing the probabilities of the electron being at all points on a series of </a:t>
            </a:r>
            <a:r>
              <a:rPr lang="en-US" i="1" smtClean="0">
                <a:sym typeface="Symbol" pitchFamily="18" charset="2"/>
              </a:rPr>
              <a:t>x</a:t>
            </a:r>
            <a:r>
              <a:rPr lang="en-US" smtClean="0">
                <a:sym typeface="Symbol" pitchFamily="18" charset="2"/>
              </a:rPr>
              <a:t> spherical shells of radius r</a:t>
            </a:r>
            <a:r>
              <a:rPr lang="en-US" baseline="-25000" smtClean="0">
                <a:sym typeface="Symbol" pitchFamily="18" charset="2"/>
              </a:rPr>
              <a:t>1</a:t>
            </a:r>
            <a:r>
              <a:rPr lang="en-US" smtClean="0">
                <a:sym typeface="Symbol" pitchFamily="18" charset="2"/>
              </a:rPr>
              <a:t>, r</a:t>
            </a:r>
            <a:r>
              <a:rPr lang="en-US" baseline="-25000" smtClean="0">
                <a:sym typeface="Symbol" pitchFamily="18" charset="2"/>
              </a:rPr>
              <a:t>2 </a:t>
            </a:r>
            <a:r>
              <a:rPr lang="en-US" smtClean="0">
                <a:sym typeface="Symbol" pitchFamily="18" charset="2"/>
              </a:rPr>
              <a:t>…r</a:t>
            </a:r>
            <a:r>
              <a:rPr lang="en-US" baseline="-25000" smtClean="0">
                <a:sym typeface="Symbol" pitchFamily="18" charset="2"/>
              </a:rPr>
              <a:t>x 1</a:t>
            </a:r>
            <a:r>
              <a:rPr lang="en-US" smtClean="0">
                <a:sym typeface="Symbol" pitchFamily="18" charset="2"/>
              </a:rPr>
              <a:t>, r</a:t>
            </a:r>
            <a:r>
              <a:rPr lang="en-US" baseline="-25000" smtClean="0">
                <a:sym typeface="Symbol" pitchFamily="18" charset="2"/>
              </a:rPr>
              <a:t>x </a:t>
            </a:r>
            <a:r>
              <a:rPr lang="en-US" smtClean="0">
                <a:sym typeface="Symbol" pitchFamily="18" charset="2"/>
              </a:rPr>
              <a:t> and 			</a:t>
            </a:r>
          </a:p>
          <a:p>
            <a:pPr lvl="1" eaLnBrk="1" hangingPunct="1"/>
            <a:r>
              <a:rPr lang="en-US" smtClean="0">
                <a:sym typeface="Symbol" pitchFamily="18" charset="2"/>
              </a:rPr>
              <a:t>		calculating the probability of finding the electron in each of the spherical shells.</a:t>
            </a:r>
          </a:p>
          <a:p>
            <a:pPr lvl="1" eaLnBrk="1" hangingPunct="1"/>
            <a:endParaRPr lang="en-US" sz="700" smtClean="0">
              <a:sym typeface="Symbol" pitchFamily="18" charset="2"/>
            </a:endParaRPr>
          </a:p>
          <a:p>
            <a:pPr eaLnBrk="1" hangingPunct="1"/>
            <a:endParaRPr lang="en-US" smtClean="0"/>
          </a:p>
        </p:txBody>
      </p:sp>
    </p:spTree>
    <p:extLst>
      <p:ext uri="{BB962C8B-B14F-4D97-AF65-F5344CB8AC3E}">
        <p14:creationId xmlns:p14="http://schemas.microsoft.com/office/powerpoint/2010/main" val="357677718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4" name="Rectangle 7"/>
          <p:cNvSpPr>
            <a:spLocks noGrp="1" noChangeArrowheads="1"/>
          </p:cNvSpPr>
          <p:nvPr>
            <p:ph type="sldNum" sz="quarter" idx="5"/>
          </p:nvPr>
        </p:nvSpPr>
        <p:spPr>
          <a:noFill/>
        </p:spPr>
        <p:txBody>
          <a:bodyPr/>
          <a:lstStyle/>
          <a:p>
            <a:fld id="{DE2D3471-DBC0-4119-8FB0-C7DC1367135B}" type="slidenum">
              <a:rPr lang="en-US" smtClean="0"/>
              <a:pPr/>
              <a:t>145</a:t>
            </a:fld>
            <a:endParaRPr lang="en-US" smtClean="0"/>
          </a:p>
        </p:txBody>
      </p:sp>
      <p:sp>
        <p:nvSpPr>
          <p:cNvPr id="678915" name="Rectangle 2"/>
          <p:cNvSpPr>
            <a:spLocks noGrp="1" noRot="1" noChangeAspect="1" noChangeArrowheads="1" noTextEdit="1"/>
          </p:cNvSpPr>
          <p:nvPr>
            <p:ph type="sldImg"/>
          </p:nvPr>
        </p:nvSpPr>
        <p:spPr>
          <a:ln/>
        </p:spPr>
      </p:sp>
      <p:sp>
        <p:nvSpPr>
          <p:cNvPr id="67891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40798522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8" name="Rectangle 7"/>
          <p:cNvSpPr>
            <a:spLocks noGrp="1" noChangeArrowheads="1"/>
          </p:cNvSpPr>
          <p:nvPr>
            <p:ph type="sldNum" sz="quarter" idx="5"/>
          </p:nvPr>
        </p:nvSpPr>
        <p:spPr>
          <a:noFill/>
        </p:spPr>
        <p:txBody>
          <a:bodyPr/>
          <a:lstStyle/>
          <a:p>
            <a:fld id="{BE72214A-639A-4520-AFAA-BBA06E30BF96}" type="slidenum">
              <a:rPr lang="en-US" smtClean="0"/>
              <a:pPr/>
              <a:t>146</a:t>
            </a:fld>
            <a:endParaRPr lang="en-US" smtClean="0"/>
          </a:p>
        </p:txBody>
      </p:sp>
      <p:sp>
        <p:nvSpPr>
          <p:cNvPr id="679939" name="Rectangle 2"/>
          <p:cNvSpPr>
            <a:spLocks noGrp="1" noRot="1" noChangeAspect="1" noChangeArrowheads="1" noTextEdit="1"/>
          </p:cNvSpPr>
          <p:nvPr>
            <p:ph type="sldImg"/>
          </p:nvPr>
        </p:nvSpPr>
        <p:spPr>
          <a:ln/>
        </p:spPr>
      </p:sp>
      <p:sp>
        <p:nvSpPr>
          <p:cNvPr id="67994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95690189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62" name="Rectangle 7"/>
          <p:cNvSpPr>
            <a:spLocks noGrp="1" noChangeArrowheads="1"/>
          </p:cNvSpPr>
          <p:nvPr>
            <p:ph type="sldNum" sz="quarter" idx="5"/>
          </p:nvPr>
        </p:nvSpPr>
        <p:spPr>
          <a:noFill/>
        </p:spPr>
        <p:txBody>
          <a:bodyPr/>
          <a:lstStyle/>
          <a:p>
            <a:fld id="{85A18277-7051-45D3-B889-08E17B7B662B}" type="slidenum">
              <a:rPr lang="en-US" smtClean="0"/>
              <a:pPr/>
              <a:t>147</a:t>
            </a:fld>
            <a:endParaRPr lang="en-US" smtClean="0"/>
          </a:p>
        </p:txBody>
      </p:sp>
      <p:sp>
        <p:nvSpPr>
          <p:cNvPr id="680963" name="Rectangle 2"/>
          <p:cNvSpPr>
            <a:spLocks noGrp="1" noRot="1" noChangeAspect="1" noChangeArrowheads="1" noTextEdit="1"/>
          </p:cNvSpPr>
          <p:nvPr>
            <p:ph type="sldImg"/>
          </p:nvPr>
        </p:nvSpPr>
        <p:spPr>
          <a:ln/>
        </p:spPr>
      </p:sp>
      <p:sp>
        <p:nvSpPr>
          <p:cNvPr id="68096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99876697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6" name="Rectangle 7"/>
          <p:cNvSpPr>
            <a:spLocks noGrp="1" noChangeArrowheads="1"/>
          </p:cNvSpPr>
          <p:nvPr>
            <p:ph type="sldNum" sz="quarter" idx="5"/>
          </p:nvPr>
        </p:nvSpPr>
        <p:spPr>
          <a:noFill/>
        </p:spPr>
        <p:txBody>
          <a:bodyPr/>
          <a:lstStyle/>
          <a:p>
            <a:fld id="{881C8401-449C-4767-964A-040B3D8BADCC}" type="slidenum">
              <a:rPr lang="en-US" smtClean="0"/>
              <a:pPr/>
              <a:t>148</a:t>
            </a:fld>
            <a:endParaRPr lang="en-US" smtClean="0"/>
          </a:p>
        </p:txBody>
      </p:sp>
      <p:sp>
        <p:nvSpPr>
          <p:cNvPr id="681987" name="Rectangle 2"/>
          <p:cNvSpPr>
            <a:spLocks noGrp="1" noRot="1" noChangeAspect="1" noChangeArrowheads="1" noTextEdit="1"/>
          </p:cNvSpPr>
          <p:nvPr>
            <p:ph type="sldImg"/>
          </p:nvPr>
        </p:nvSpPr>
        <p:spPr>
          <a:ln/>
        </p:spPr>
      </p:sp>
      <p:sp>
        <p:nvSpPr>
          <p:cNvPr id="681988" name="Rectangle 3"/>
          <p:cNvSpPr>
            <a:spLocks noGrp="1" noChangeArrowheads="1"/>
          </p:cNvSpPr>
          <p:nvPr>
            <p:ph type="body" idx="1"/>
          </p:nvPr>
        </p:nvSpPr>
        <p:spPr>
          <a:xfrm>
            <a:off x="685800" y="4343400"/>
            <a:ext cx="5486400" cy="4114800"/>
          </a:xfrm>
          <a:noFill/>
          <a:ln/>
        </p:spPr>
        <p:txBody>
          <a:bodyPr/>
          <a:lstStyle/>
          <a:p>
            <a:pPr eaLnBrk="1" hangingPunct="1"/>
            <a:r>
              <a:rPr lang="en-US" b="1" smtClean="0"/>
              <a:t>Using Computational Chemistry to Explore Concepts in General Chemistry</a:t>
            </a:r>
          </a:p>
          <a:p>
            <a:pPr eaLnBrk="1" hangingPunct="1"/>
            <a:endParaRPr lang="en-US" smtClean="0"/>
          </a:p>
          <a:p>
            <a:pPr eaLnBrk="1" hangingPunct="1"/>
            <a:r>
              <a:rPr lang="en-US" smtClean="0"/>
              <a:t>		Mark Wirtz, Edward Ehrat, </a:t>
            </a:r>
            <a:r>
              <a:rPr lang="en-US" u="sng" smtClean="0"/>
              <a:t>David L. Cedeno</a:t>
            </a:r>
            <a:r>
              <a:rPr lang="en-US" smtClean="0"/>
              <a:t>*</a:t>
            </a:r>
          </a:p>
          <a:p>
            <a:pPr eaLnBrk="1" hangingPunct="1"/>
            <a:r>
              <a:rPr lang="en-US" smtClean="0"/>
              <a:t>		Department of Chemistry, Illinois State University, Box 4160, Normal, IL 61790-4160</a:t>
            </a:r>
          </a:p>
        </p:txBody>
      </p:sp>
    </p:spTree>
    <p:extLst>
      <p:ext uri="{BB962C8B-B14F-4D97-AF65-F5344CB8AC3E}">
        <p14:creationId xmlns:p14="http://schemas.microsoft.com/office/powerpoint/2010/main" val="334257692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0" name="Rectangle 7"/>
          <p:cNvSpPr>
            <a:spLocks noGrp="1" noChangeArrowheads="1"/>
          </p:cNvSpPr>
          <p:nvPr>
            <p:ph type="sldNum" sz="quarter" idx="5"/>
          </p:nvPr>
        </p:nvSpPr>
        <p:spPr>
          <a:noFill/>
        </p:spPr>
        <p:txBody>
          <a:bodyPr/>
          <a:lstStyle/>
          <a:p>
            <a:fld id="{F1376367-8171-45C6-AFAB-01F72CF5055C}" type="slidenum">
              <a:rPr lang="en-US" smtClean="0"/>
              <a:pPr/>
              <a:t>149</a:t>
            </a:fld>
            <a:endParaRPr lang="en-US" smtClean="0"/>
          </a:p>
        </p:txBody>
      </p:sp>
      <p:sp>
        <p:nvSpPr>
          <p:cNvPr id="683011" name="Rectangle 2"/>
          <p:cNvSpPr>
            <a:spLocks noGrp="1" noRot="1" noChangeAspect="1" noChangeArrowheads="1" noTextEdit="1"/>
          </p:cNvSpPr>
          <p:nvPr>
            <p:ph type="sldImg"/>
          </p:nvPr>
        </p:nvSpPr>
        <p:spPr>
          <a:ln/>
        </p:spPr>
      </p:sp>
      <p:sp>
        <p:nvSpPr>
          <p:cNvPr id="68301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23241190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4" name="Rectangle 7"/>
          <p:cNvSpPr>
            <a:spLocks noGrp="1" noChangeArrowheads="1"/>
          </p:cNvSpPr>
          <p:nvPr>
            <p:ph type="sldNum" sz="quarter" idx="5"/>
          </p:nvPr>
        </p:nvSpPr>
        <p:spPr>
          <a:noFill/>
        </p:spPr>
        <p:txBody>
          <a:bodyPr/>
          <a:lstStyle/>
          <a:p>
            <a:fld id="{02168C62-DEEA-4223-8076-94BEB7483D05}" type="slidenum">
              <a:rPr lang="en-US" smtClean="0"/>
              <a:pPr/>
              <a:t>150</a:t>
            </a:fld>
            <a:endParaRPr lang="en-US" smtClean="0"/>
          </a:p>
        </p:txBody>
      </p:sp>
      <p:sp>
        <p:nvSpPr>
          <p:cNvPr id="684035" name="Rectangle 2"/>
          <p:cNvSpPr>
            <a:spLocks noGrp="1" noRot="1" noChangeAspect="1" noChangeArrowheads="1" noTextEdit="1"/>
          </p:cNvSpPr>
          <p:nvPr>
            <p:ph type="sldImg"/>
          </p:nvPr>
        </p:nvSpPr>
        <p:spPr>
          <a:ln/>
        </p:spPr>
      </p:sp>
      <p:sp>
        <p:nvSpPr>
          <p:cNvPr id="68403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15162744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8" name="Rectangle 7"/>
          <p:cNvSpPr>
            <a:spLocks noGrp="1" noChangeArrowheads="1"/>
          </p:cNvSpPr>
          <p:nvPr>
            <p:ph type="sldNum" sz="quarter" idx="5"/>
          </p:nvPr>
        </p:nvSpPr>
        <p:spPr>
          <a:noFill/>
        </p:spPr>
        <p:txBody>
          <a:bodyPr/>
          <a:lstStyle/>
          <a:p>
            <a:fld id="{CC2C18C1-D2FE-4CC6-A337-0420880CC37B}" type="slidenum">
              <a:rPr lang="en-US" smtClean="0"/>
              <a:pPr/>
              <a:t>151</a:t>
            </a:fld>
            <a:endParaRPr lang="en-US" smtClean="0"/>
          </a:p>
        </p:txBody>
      </p:sp>
      <p:sp>
        <p:nvSpPr>
          <p:cNvPr id="685059" name="Rectangle 2"/>
          <p:cNvSpPr>
            <a:spLocks noGrp="1" noRot="1" noChangeAspect="1" noChangeArrowheads="1" noTextEdit="1"/>
          </p:cNvSpPr>
          <p:nvPr>
            <p:ph type="sldImg"/>
          </p:nvPr>
        </p:nvSpPr>
        <p:spPr>
          <a:ln/>
        </p:spPr>
      </p:sp>
      <p:sp>
        <p:nvSpPr>
          <p:cNvPr id="68506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164254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7"/>
          <p:cNvSpPr>
            <a:spLocks noGrp="1" noChangeArrowheads="1"/>
          </p:cNvSpPr>
          <p:nvPr>
            <p:ph type="sldNum" sz="quarter" idx="5"/>
          </p:nvPr>
        </p:nvSpPr>
        <p:spPr>
          <a:noFill/>
        </p:spPr>
        <p:txBody>
          <a:bodyPr/>
          <a:lstStyle/>
          <a:p>
            <a:fld id="{C394370F-5BE9-44C3-9E8B-3352FFF9FA86}" type="slidenum">
              <a:rPr lang="en-US" smtClean="0"/>
              <a:pPr/>
              <a:t>15</a:t>
            </a:fld>
            <a:endParaRPr lang="en-US" smtClean="0"/>
          </a:p>
        </p:txBody>
      </p:sp>
      <p:sp>
        <p:nvSpPr>
          <p:cNvPr id="461827" name="Rectangle 2"/>
          <p:cNvSpPr>
            <a:spLocks noGrp="1" noRot="1" noChangeAspect="1" noChangeArrowheads="1" noTextEdit="1"/>
          </p:cNvSpPr>
          <p:nvPr>
            <p:ph type="sldImg"/>
          </p:nvPr>
        </p:nvSpPr>
        <p:spPr>
          <a:ln/>
        </p:spPr>
      </p:sp>
      <p:sp>
        <p:nvSpPr>
          <p:cNvPr id="461828" name="Rectangle 3"/>
          <p:cNvSpPr>
            <a:spLocks noGrp="1" noChangeArrowheads="1"/>
          </p:cNvSpPr>
          <p:nvPr>
            <p:ph type="body" idx="1"/>
          </p:nvPr>
        </p:nvSpPr>
        <p:spPr>
          <a:noFill/>
          <a:ln/>
        </p:spPr>
        <p:txBody>
          <a:bodyPr/>
          <a:lstStyle/>
          <a:p>
            <a:pPr eaLnBrk="1" hangingPunct="1"/>
            <a:r>
              <a:rPr lang="en-US" smtClean="0">
                <a:latin typeface="Arial" charset="0"/>
                <a:cs typeface="Arial" charset="0"/>
              </a:rPr>
              <a:t>“Conservation of Atoms”</a:t>
            </a:r>
            <a:endParaRPr lang="en-US" smtClean="0">
              <a:cs typeface="Times New Roman" pitchFamily="18" charset="0"/>
            </a:endParaRPr>
          </a:p>
          <a:p>
            <a:pPr eaLnBrk="1" hangingPunct="1"/>
            <a:r>
              <a:rPr lang="en-US" smtClean="0">
                <a:latin typeface="Arial" charset="0"/>
                <a:cs typeface="Arial" charset="0"/>
              </a:rPr>
              <a:t> </a:t>
            </a:r>
            <a:endParaRPr lang="en-US" smtClean="0">
              <a:cs typeface="Times New Roman" pitchFamily="18" charset="0"/>
            </a:endParaRPr>
          </a:p>
          <a:p>
            <a:pPr eaLnBrk="1" hangingPunct="1"/>
            <a:r>
              <a:rPr lang="en-US" b="1" smtClean="0">
                <a:latin typeface="Arial" charset="0"/>
                <a:cs typeface="Arial" charset="0"/>
              </a:rPr>
              <a:t>Description</a:t>
            </a:r>
            <a:r>
              <a:rPr lang="en-US" smtClean="0">
                <a:latin typeface="Arial" charset="0"/>
                <a:cs typeface="Arial" charset="0"/>
              </a:rPr>
              <a:t>:  This slide illustrates conservation of atoms in a chemical reaction.</a:t>
            </a:r>
            <a:endParaRPr lang="en-US" smtClean="0">
              <a:cs typeface="Times New Roman" pitchFamily="18" charset="0"/>
            </a:endParaRPr>
          </a:p>
          <a:p>
            <a:pPr eaLnBrk="1" hangingPunct="1"/>
            <a:r>
              <a:rPr lang="en-US" smtClean="0">
                <a:latin typeface="Arial" charset="0"/>
                <a:cs typeface="Arial" charset="0"/>
              </a:rPr>
              <a:t> </a:t>
            </a:r>
            <a:endParaRPr lang="en-US" smtClean="0">
              <a:cs typeface="Times New Roman" pitchFamily="18" charset="0"/>
            </a:endParaRPr>
          </a:p>
          <a:p>
            <a:pPr eaLnBrk="1" hangingPunct="1"/>
            <a:r>
              <a:rPr lang="en-US" b="1" smtClean="0">
                <a:latin typeface="Arial" charset="0"/>
                <a:cs typeface="Arial" charset="0"/>
              </a:rPr>
              <a:t>Basic Concepts</a:t>
            </a:r>
            <a:endParaRPr lang="en-US" b="1" smtClean="0">
              <a:cs typeface="Times New Roman" pitchFamily="18" charset="0"/>
            </a:endParaRPr>
          </a:p>
          <a:p>
            <a:pPr eaLnBrk="1" hangingPunct="1">
              <a:buFontTx/>
              <a:buChar char="•"/>
            </a:pPr>
            <a:r>
              <a:rPr lang="en-US" smtClean="0">
                <a:latin typeface="Arial" charset="0"/>
                <a:cs typeface="Arial" charset="0"/>
              </a:rPr>
              <a:t>Atoms are conserved in chemical reactions, but molecules are not.</a:t>
            </a:r>
            <a:endParaRPr lang="en-US" smtClean="0"/>
          </a:p>
          <a:p>
            <a:pPr eaLnBrk="1" hangingPunct="1">
              <a:buFontTx/>
              <a:buChar char="•"/>
            </a:pPr>
            <a:r>
              <a:rPr lang="en-US" smtClean="0">
                <a:latin typeface="Arial" charset="0"/>
                <a:cs typeface="Arial" charset="0"/>
              </a:rPr>
              <a:t>Atoms are neither created nor destroyed in chemical reactions.  They are only rearranged.</a:t>
            </a:r>
            <a:endParaRPr lang="en-US" smtClean="0"/>
          </a:p>
          <a:p>
            <a:pPr eaLnBrk="1" hangingPunct="1">
              <a:buFontTx/>
              <a:buChar char="•"/>
            </a:pPr>
            <a:r>
              <a:rPr lang="en-US" smtClean="0">
                <a:latin typeface="Arial" charset="0"/>
                <a:cs typeface="Arial" charset="0"/>
              </a:rPr>
              <a:t>Equation coefficients can be interpreted as the relative numbers of molecules, formula units, or moles of reactants and products.</a:t>
            </a:r>
            <a:endParaRPr lang="en-US" smtClean="0"/>
          </a:p>
          <a:p>
            <a:pPr eaLnBrk="1" hangingPunct="1"/>
            <a:r>
              <a:rPr lang="en-US" smtClean="0">
                <a:latin typeface="Arial" charset="0"/>
                <a:cs typeface="Arial" charset="0"/>
              </a:rPr>
              <a:t> </a:t>
            </a:r>
            <a:endParaRPr lang="en-US" smtClean="0">
              <a:cs typeface="Times New Roman" pitchFamily="18" charset="0"/>
            </a:endParaRPr>
          </a:p>
          <a:p>
            <a:pPr eaLnBrk="1" hangingPunct="1"/>
            <a:r>
              <a:rPr lang="en-US" b="1" smtClean="0">
                <a:latin typeface="Arial" charset="0"/>
                <a:cs typeface="Arial" charset="0"/>
              </a:rPr>
              <a:t>Teaching Suggestions</a:t>
            </a:r>
            <a:endParaRPr lang="en-US" b="1" smtClean="0">
              <a:cs typeface="Times New Roman" pitchFamily="18" charset="0"/>
            </a:endParaRPr>
          </a:p>
          <a:p>
            <a:pPr eaLnBrk="1" hangingPunct="1"/>
            <a:r>
              <a:rPr lang="en-US" smtClean="0">
                <a:latin typeface="Arial" charset="0"/>
                <a:cs typeface="Arial" charset="0"/>
              </a:rPr>
              <a:t>     This slide shows that atoms are neither created nor destroyed in a chemical reaction but are merely rearranged.  Use this slide and worksheet to help students understand formula equations.  You may need to review how gram formula mass is determined.</a:t>
            </a:r>
            <a:endParaRPr lang="en-US" smtClean="0">
              <a:cs typeface="Times New Roman" pitchFamily="18" charset="0"/>
            </a:endParaRPr>
          </a:p>
          <a:p>
            <a:pPr eaLnBrk="1" hangingPunct="1"/>
            <a:r>
              <a:rPr lang="en-US" smtClean="0">
                <a:latin typeface="Arial" charset="0"/>
                <a:cs typeface="Arial" charset="0"/>
              </a:rPr>
              <a:t> </a:t>
            </a:r>
            <a:endParaRPr lang="en-US" smtClean="0">
              <a:cs typeface="Times New Roman" pitchFamily="18" charset="0"/>
            </a:endParaRPr>
          </a:p>
          <a:p>
            <a:pPr eaLnBrk="1" hangingPunct="1"/>
            <a:r>
              <a:rPr lang="en-US" b="1" smtClean="0">
                <a:latin typeface="Arial" charset="0"/>
                <a:cs typeface="Arial" charset="0"/>
              </a:rPr>
              <a:t>Questions</a:t>
            </a:r>
            <a:endParaRPr lang="en-US" b="1" smtClean="0">
              <a:cs typeface="Times New Roman" pitchFamily="18" charset="0"/>
            </a:endParaRPr>
          </a:p>
          <a:p>
            <a:pPr eaLnBrk="1" hangingPunct="1">
              <a:buFontTx/>
              <a:buAutoNum type="arabicPeriod"/>
            </a:pPr>
            <a:r>
              <a:rPr lang="en-US" smtClean="0">
                <a:latin typeface="Arial" charset="0"/>
                <a:cs typeface="Arial" charset="0"/>
              </a:rPr>
              <a:t>State the law that explains why the number of oxygen and hydrogen atoms is the same on both sides of the equation shown in the diagram.</a:t>
            </a:r>
            <a:endParaRPr lang="en-US" smtClean="0"/>
          </a:p>
          <a:p>
            <a:pPr eaLnBrk="1" hangingPunct="1">
              <a:buFontTx/>
              <a:buAutoNum type="arabicPeriod"/>
            </a:pPr>
            <a:r>
              <a:rPr lang="en-US" smtClean="0">
                <a:latin typeface="Arial" charset="0"/>
                <a:cs typeface="Arial" charset="0"/>
              </a:rPr>
              <a:t>In what ways are the atoms rearranged by the reaction?</a:t>
            </a:r>
            <a:endParaRPr lang="en-US" smtClean="0"/>
          </a:p>
          <a:p>
            <a:pPr eaLnBrk="1" hangingPunct="1">
              <a:buFontTx/>
              <a:buAutoNum type="arabicPeriod"/>
            </a:pPr>
            <a:r>
              <a:rPr lang="en-US" smtClean="0">
                <a:latin typeface="Arial" charset="0"/>
                <a:cs typeface="Arial" charset="0"/>
              </a:rPr>
              <a:t>Write a word equation for the reaction taking place in the diagram.</a:t>
            </a:r>
            <a:endParaRPr lang="en-US" smtClean="0"/>
          </a:p>
          <a:p>
            <a:pPr eaLnBrk="1" hangingPunct="1">
              <a:buFontTx/>
              <a:buAutoNum type="arabicPeriod"/>
            </a:pPr>
            <a:r>
              <a:rPr lang="en-US" smtClean="0">
                <a:latin typeface="Arial" charset="0"/>
                <a:cs typeface="Arial" charset="0"/>
              </a:rPr>
              <a:t>In the balanced equation shown in the diagram, what is the coefficient of H</a:t>
            </a:r>
            <a:r>
              <a:rPr lang="en-US" baseline="-30000" smtClean="0">
                <a:latin typeface="Arial" charset="0"/>
                <a:cs typeface="Arial" charset="0"/>
              </a:rPr>
              <a:t>2</a:t>
            </a:r>
            <a:r>
              <a:rPr lang="en-US" smtClean="0">
                <a:latin typeface="Arial" charset="0"/>
                <a:cs typeface="Arial" charset="0"/>
              </a:rPr>
              <a:t>?  Of O</a:t>
            </a:r>
            <a:r>
              <a:rPr lang="en-US" baseline="-30000" smtClean="0">
                <a:latin typeface="Arial" charset="0"/>
                <a:cs typeface="Arial" charset="0"/>
              </a:rPr>
              <a:t>2</a:t>
            </a:r>
            <a:r>
              <a:rPr lang="en-US" smtClean="0">
                <a:latin typeface="Arial" charset="0"/>
                <a:cs typeface="Arial" charset="0"/>
              </a:rPr>
              <a:t>?  Give two ways in which the coefficients in the balanced equation can be interpreted.</a:t>
            </a:r>
            <a:endParaRPr lang="en-US" smtClean="0"/>
          </a:p>
          <a:p>
            <a:pPr eaLnBrk="1" hangingPunct="1">
              <a:buFontTx/>
              <a:buAutoNum type="arabicPeriod"/>
            </a:pPr>
            <a:r>
              <a:rPr lang="en-US" smtClean="0">
                <a:latin typeface="Arial" charset="0"/>
                <a:cs typeface="Arial" charset="0"/>
              </a:rPr>
              <a:t>Use the balanced equation to determine how many moles of H</a:t>
            </a:r>
            <a:r>
              <a:rPr lang="en-US" baseline="-30000" smtClean="0">
                <a:latin typeface="Arial" charset="0"/>
                <a:cs typeface="Arial" charset="0"/>
              </a:rPr>
              <a:t>2</a:t>
            </a:r>
            <a:r>
              <a:rPr lang="en-US" smtClean="0">
                <a:latin typeface="Arial" charset="0"/>
                <a:cs typeface="Arial" charset="0"/>
              </a:rPr>
              <a:t>O would be produced by the reaction of 4 moles of H</a:t>
            </a:r>
            <a:r>
              <a:rPr lang="en-US" baseline="-30000" smtClean="0">
                <a:latin typeface="Arial" charset="0"/>
                <a:cs typeface="Arial" charset="0"/>
              </a:rPr>
              <a:t>2</a:t>
            </a:r>
            <a:r>
              <a:rPr lang="en-US" smtClean="0">
                <a:latin typeface="Arial" charset="0"/>
                <a:cs typeface="Arial" charset="0"/>
              </a:rPr>
              <a:t> with 2 moles of O</a:t>
            </a:r>
            <a:r>
              <a:rPr lang="en-US" baseline="-30000" smtClean="0">
                <a:latin typeface="Arial" charset="0"/>
                <a:cs typeface="Arial" charset="0"/>
              </a:rPr>
              <a:t>2</a:t>
            </a:r>
            <a:r>
              <a:rPr lang="en-US" smtClean="0">
                <a:latin typeface="Arial" charset="0"/>
                <a:cs typeface="Arial" charset="0"/>
              </a:rPr>
              <a:t>.</a:t>
            </a:r>
            <a:endParaRPr lang="en-US" smtClean="0"/>
          </a:p>
          <a:p>
            <a:pPr eaLnBrk="1" hangingPunct="1">
              <a:buFontTx/>
              <a:buAutoNum type="arabicPeriod"/>
            </a:pPr>
            <a:r>
              <a:rPr lang="en-US" smtClean="0">
                <a:latin typeface="Arial" charset="0"/>
                <a:cs typeface="Arial" charset="0"/>
              </a:rPr>
              <a:t>The gram formula mass of a substance is the number of grams of the substance containing a mole of formula units.</a:t>
            </a:r>
            <a:endParaRPr lang="en-US" smtClean="0"/>
          </a:p>
          <a:p>
            <a:pPr eaLnBrk="1" hangingPunct="1">
              <a:buFontTx/>
              <a:buAutoNum type="alphaLcPeriod"/>
            </a:pPr>
            <a:r>
              <a:rPr lang="en-US" smtClean="0">
                <a:latin typeface="Arial" charset="0"/>
                <a:cs typeface="Arial" charset="0"/>
              </a:rPr>
              <a:t>Write the equation for the reaction in question 5 showing the number of moles of the reactants and the product.  </a:t>
            </a:r>
            <a:endParaRPr lang="en-US" smtClean="0"/>
          </a:p>
          <a:p>
            <a:pPr eaLnBrk="1" hangingPunct="1">
              <a:buFontTx/>
              <a:buAutoNum type="alphaLcPeriod"/>
            </a:pPr>
            <a:r>
              <a:rPr lang="en-US" smtClean="0">
                <a:latin typeface="Arial" charset="0"/>
                <a:cs typeface="Arial" charset="0"/>
              </a:rPr>
              <a:t>Calculate the gram formula mass of H</a:t>
            </a:r>
            <a:r>
              <a:rPr lang="en-US" baseline="-30000" smtClean="0">
                <a:latin typeface="Arial" charset="0"/>
                <a:cs typeface="Arial" charset="0"/>
              </a:rPr>
              <a:t>2</a:t>
            </a:r>
            <a:r>
              <a:rPr lang="en-US" smtClean="0">
                <a:latin typeface="Arial" charset="0"/>
                <a:cs typeface="Arial" charset="0"/>
              </a:rPr>
              <a:t>, O</a:t>
            </a:r>
            <a:r>
              <a:rPr lang="en-US" baseline="-30000" smtClean="0">
                <a:latin typeface="Arial" charset="0"/>
                <a:cs typeface="Arial" charset="0"/>
              </a:rPr>
              <a:t>2</a:t>
            </a:r>
            <a:r>
              <a:rPr lang="en-US" smtClean="0">
                <a:latin typeface="Arial" charset="0"/>
                <a:cs typeface="Arial" charset="0"/>
              </a:rPr>
              <a:t>, and H</a:t>
            </a:r>
            <a:r>
              <a:rPr lang="en-US" baseline="-30000" smtClean="0">
                <a:latin typeface="Arial" charset="0"/>
                <a:cs typeface="Arial" charset="0"/>
              </a:rPr>
              <a:t>2</a:t>
            </a:r>
            <a:r>
              <a:rPr lang="en-US" smtClean="0">
                <a:latin typeface="Arial" charset="0"/>
                <a:cs typeface="Arial" charset="0"/>
              </a:rPr>
              <a:t>O.</a:t>
            </a:r>
            <a:endParaRPr lang="en-US" smtClean="0"/>
          </a:p>
          <a:p>
            <a:pPr eaLnBrk="1" hangingPunct="1">
              <a:buFontTx/>
              <a:buAutoNum type="alphaLcPeriod"/>
            </a:pPr>
            <a:r>
              <a:rPr lang="en-US" smtClean="0">
                <a:latin typeface="Arial" charset="0"/>
                <a:cs typeface="Arial" charset="0"/>
              </a:rPr>
              <a:t>How many grams of H</a:t>
            </a:r>
            <a:r>
              <a:rPr lang="en-US" baseline="-30000" smtClean="0">
                <a:latin typeface="Arial" charset="0"/>
                <a:cs typeface="Arial" charset="0"/>
              </a:rPr>
              <a:t>2</a:t>
            </a:r>
            <a:r>
              <a:rPr lang="en-US" smtClean="0">
                <a:latin typeface="Arial" charset="0"/>
                <a:cs typeface="Arial" charset="0"/>
              </a:rPr>
              <a:t> and O</a:t>
            </a:r>
            <a:r>
              <a:rPr lang="en-US" baseline="-30000" smtClean="0">
                <a:latin typeface="Arial" charset="0"/>
                <a:cs typeface="Arial" charset="0"/>
              </a:rPr>
              <a:t>2</a:t>
            </a:r>
            <a:r>
              <a:rPr lang="en-US" smtClean="0">
                <a:latin typeface="Arial" charset="0"/>
                <a:cs typeface="Arial" charset="0"/>
              </a:rPr>
              <a:t> react in the reaction in part a?  How many grams of H</a:t>
            </a:r>
            <a:r>
              <a:rPr lang="en-US" baseline="-30000" smtClean="0">
                <a:latin typeface="Arial" charset="0"/>
                <a:cs typeface="Arial" charset="0"/>
              </a:rPr>
              <a:t>2</a:t>
            </a:r>
            <a:r>
              <a:rPr lang="en-US" smtClean="0">
                <a:latin typeface="Arial" charset="0"/>
                <a:cs typeface="Arial" charset="0"/>
              </a:rPr>
              <a:t>O are produced?</a:t>
            </a:r>
            <a:endParaRPr lang="en-US" smtClean="0"/>
          </a:p>
          <a:p>
            <a:pPr eaLnBrk="1" hangingPunct="1">
              <a:buFontTx/>
              <a:buAutoNum type="alphaLcPeriod"/>
            </a:pPr>
            <a:r>
              <a:rPr lang="en-US" smtClean="0">
                <a:latin typeface="Arial" charset="0"/>
                <a:cs typeface="Arial" charset="0"/>
              </a:rPr>
              <a:t>Rewrite the equation, giving the masses of reactants and products.  How do you know that mass is conserved in this reaction?</a:t>
            </a:r>
            <a:endParaRPr lang="en-US" smtClean="0"/>
          </a:p>
          <a:p>
            <a:pPr eaLnBrk="1" hangingPunct="1">
              <a:buFontTx/>
              <a:buAutoNum type="alphaLcPeriod"/>
            </a:pPr>
            <a:r>
              <a:rPr lang="en-US" smtClean="0">
                <a:latin typeface="Arial" charset="0"/>
                <a:cs typeface="Arial" charset="0"/>
              </a:rPr>
              <a:t>Do the masses of the reactants in the equation in part d have the same ratio as the coefficients of the equation in part a?  Why or why not?</a:t>
            </a:r>
            <a:endParaRPr lang="en-US" smtClean="0"/>
          </a:p>
          <a:p>
            <a:pPr eaLnBrk="1" hangingPunct="1">
              <a:buFontTx/>
              <a:buAutoNum type="arabicPeriod"/>
            </a:pPr>
            <a:r>
              <a:rPr lang="en-US" smtClean="0">
                <a:latin typeface="Arial" charset="0"/>
                <a:cs typeface="Arial" charset="0"/>
              </a:rPr>
              <a:t>Which do you think is most useful to a chemist:  the balanced formula equation (at the top of the diagram), the molecular sketch, the word equation, or an equation that gives the masses of reactants and products?  Which would be the least useful?  Explain your reasoning.</a:t>
            </a:r>
            <a:endParaRPr lang="en-US" smtClean="0"/>
          </a:p>
          <a:p>
            <a:pPr eaLnBrk="1" hangingPunct="1"/>
            <a:r>
              <a:rPr lang="en-US" smtClean="0">
                <a:latin typeface="Arial" charset="0"/>
                <a:cs typeface="Arial" charset="0"/>
              </a:rPr>
              <a:t> </a:t>
            </a:r>
            <a:endParaRPr lang="en-US" smtClean="0">
              <a:cs typeface="Times New Roman" pitchFamily="18" charset="0"/>
            </a:endParaRPr>
          </a:p>
          <a:p>
            <a:pPr eaLnBrk="1" hangingPunct="1"/>
            <a:r>
              <a:rPr lang="en-US" smtClean="0">
                <a:latin typeface="Arial" charset="0"/>
                <a:cs typeface="Arial" charset="0"/>
              </a:rPr>
              <a:t/>
            </a:r>
            <a:br>
              <a:rPr lang="en-US" smtClean="0">
                <a:latin typeface="Arial" charset="0"/>
                <a:cs typeface="Arial" charset="0"/>
              </a:rPr>
            </a:br>
            <a:endParaRPr lang="en-US" smtClean="0">
              <a:latin typeface="Arial" charset="0"/>
              <a:cs typeface="Arial" charset="0"/>
            </a:endParaRPr>
          </a:p>
        </p:txBody>
      </p:sp>
    </p:spTree>
    <p:extLst>
      <p:ext uri="{BB962C8B-B14F-4D97-AF65-F5344CB8AC3E}">
        <p14:creationId xmlns:p14="http://schemas.microsoft.com/office/powerpoint/2010/main" val="34138407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2" name="Rectangle 7"/>
          <p:cNvSpPr>
            <a:spLocks noGrp="1" noChangeArrowheads="1"/>
          </p:cNvSpPr>
          <p:nvPr>
            <p:ph type="sldNum" sz="quarter" idx="5"/>
          </p:nvPr>
        </p:nvSpPr>
        <p:spPr>
          <a:noFill/>
        </p:spPr>
        <p:txBody>
          <a:bodyPr/>
          <a:lstStyle/>
          <a:p>
            <a:fld id="{F3A1C17A-BC6A-467C-B17C-A458B25A5E1C}" type="slidenum">
              <a:rPr lang="en-US" smtClean="0"/>
              <a:pPr/>
              <a:t>152</a:t>
            </a:fld>
            <a:endParaRPr lang="en-US" smtClean="0"/>
          </a:p>
        </p:txBody>
      </p:sp>
      <p:sp>
        <p:nvSpPr>
          <p:cNvPr id="686083" name="Rectangle 2"/>
          <p:cNvSpPr>
            <a:spLocks noGrp="1" noRot="1" noChangeAspect="1" noChangeArrowheads="1" noTextEdit="1"/>
          </p:cNvSpPr>
          <p:nvPr>
            <p:ph type="sldImg"/>
          </p:nvPr>
        </p:nvSpPr>
        <p:spPr>
          <a:ln/>
        </p:spPr>
      </p:sp>
      <p:sp>
        <p:nvSpPr>
          <p:cNvPr id="68608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72619246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6" name="Rectangle 7"/>
          <p:cNvSpPr>
            <a:spLocks noGrp="1" noChangeArrowheads="1"/>
          </p:cNvSpPr>
          <p:nvPr>
            <p:ph type="sldNum" sz="quarter" idx="5"/>
          </p:nvPr>
        </p:nvSpPr>
        <p:spPr>
          <a:noFill/>
        </p:spPr>
        <p:txBody>
          <a:bodyPr/>
          <a:lstStyle/>
          <a:p>
            <a:fld id="{5EA1556F-4170-4216-9026-040C80841596}" type="slidenum">
              <a:rPr lang="en-US" smtClean="0"/>
              <a:pPr/>
              <a:t>153</a:t>
            </a:fld>
            <a:endParaRPr lang="en-US" smtClean="0"/>
          </a:p>
        </p:txBody>
      </p:sp>
      <p:sp>
        <p:nvSpPr>
          <p:cNvPr id="687107" name="Rectangle 2"/>
          <p:cNvSpPr>
            <a:spLocks noGrp="1" noRot="1" noChangeAspect="1" noChangeArrowheads="1" noTextEdit="1"/>
          </p:cNvSpPr>
          <p:nvPr>
            <p:ph type="sldImg"/>
          </p:nvPr>
        </p:nvSpPr>
        <p:spPr>
          <a:ln/>
        </p:spPr>
      </p:sp>
      <p:sp>
        <p:nvSpPr>
          <p:cNvPr id="68710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25295889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30" name="Rectangle 7"/>
          <p:cNvSpPr>
            <a:spLocks noGrp="1" noChangeArrowheads="1"/>
          </p:cNvSpPr>
          <p:nvPr>
            <p:ph type="sldNum" sz="quarter" idx="5"/>
          </p:nvPr>
        </p:nvSpPr>
        <p:spPr>
          <a:noFill/>
        </p:spPr>
        <p:txBody>
          <a:bodyPr/>
          <a:lstStyle/>
          <a:p>
            <a:fld id="{FBC9AF11-014C-47F8-A45C-47759A6D317B}" type="slidenum">
              <a:rPr lang="en-US" smtClean="0"/>
              <a:pPr/>
              <a:t>154</a:t>
            </a:fld>
            <a:endParaRPr lang="en-US" smtClean="0"/>
          </a:p>
        </p:txBody>
      </p:sp>
      <p:sp>
        <p:nvSpPr>
          <p:cNvPr id="688131" name="Rectangle 2"/>
          <p:cNvSpPr>
            <a:spLocks noGrp="1" noRot="1" noChangeAspect="1" noChangeArrowheads="1" noTextEdit="1"/>
          </p:cNvSpPr>
          <p:nvPr>
            <p:ph type="sldImg"/>
          </p:nvPr>
        </p:nvSpPr>
        <p:spPr>
          <a:ln/>
        </p:spPr>
      </p:sp>
      <p:sp>
        <p:nvSpPr>
          <p:cNvPr id="68813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57548508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4" name="Rectangle 7"/>
          <p:cNvSpPr>
            <a:spLocks noGrp="1" noChangeArrowheads="1"/>
          </p:cNvSpPr>
          <p:nvPr>
            <p:ph type="sldNum" sz="quarter" idx="5"/>
          </p:nvPr>
        </p:nvSpPr>
        <p:spPr>
          <a:noFill/>
        </p:spPr>
        <p:txBody>
          <a:bodyPr/>
          <a:lstStyle/>
          <a:p>
            <a:fld id="{107B1759-51BF-409A-ADB5-A9C86645E089}" type="slidenum">
              <a:rPr lang="en-US" smtClean="0"/>
              <a:pPr/>
              <a:t>155</a:t>
            </a:fld>
            <a:endParaRPr lang="en-US" smtClean="0"/>
          </a:p>
        </p:txBody>
      </p:sp>
      <p:sp>
        <p:nvSpPr>
          <p:cNvPr id="689155" name="Rectangle 2"/>
          <p:cNvSpPr>
            <a:spLocks noGrp="1" noRot="1" noChangeAspect="1" noChangeArrowheads="1" noTextEdit="1"/>
          </p:cNvSpPr>
          <p:nvPr>
            <p:ph type="sldImg"/>
          </p:nvPr>
        </p:nvSpPr>
        <p:spPr>
          <a:ln/>
        </p:spPr>
      </p:sp>
      <p:sp>
        <p:nvSpPr>
          <p:cNvPr id="68915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702889237"/>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7"/>
          <p:cNvSpPr>
            <a:spLocks noGrp="1" noChangeArrowheads="1"/>
          </p:cNvSpPr>
          <p:nvPr>
            <p:ph type="sldNum" sz="quarter" idx="5"/>
          </p:nvPr>
        </p:nvSpPr>
        <p:spPr>
          <a:noFill/>
        </p:spPr>
        <p:txBody>
          <a:bodyPr/>
          <a:lstStyle/>
          <a:p>
            <a:fld id="{AE5062BC-889C-4B05-81EE-ABFDEC33C926}" type="slidenum">
              <a:rPr lang="en-US" smtClean="0"/>
              <a:pPr/>
              <a:t>156</a:t>
            </a:fld>
            <a:endParaRPr lang="en-US" smtClean="0"/>
          </a:p>
        </p:txBody>
      </p:sp>
      <p:sp>
        <p:nvSpPr>
          <p:cNvPr id="690179" name="Rectangle 2"/>
          <p:cNvSpPr>
            <a:spLocks noGrp="1" noRot="1" noChangeAspect="1" noChangeArrowheads="1" noTextEdit="1"/>
          </p:cNvSpPr>
          <p:nvPr>
            <p:ph type="sldImg"/>
          </p:nvPr>
        </p:nvSpPr>
        <p:spPr>
          <a:ln/>
        </p:spPr>
      </p:sp>
      <p:sp>
        <p:nvSpPr>
          <p:cNvPr id="69018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75062438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2" name="Rectangle 7"/>
          <p:cNvSpPr>
            <a:spLocks noGrp="1" noChangeArrowheads="1"/>
          </p:cNvSpPr>
          <p:nvPr>
            <p:ph type="sldNum" sz="quarter" idx="5"/>
          </p:nvPr>
        </p:nvSpPr>
        <p:spPr>
          <a:noFill/>
        </p:spPr>
        <p:txBody>
          <a:bodyPr/>
          <a:lstStyle/>
          <a:p>
            <a:fld id="{3925A523-B2FE-42EB-B1F7-EED46D81FF3C}" type="slidenum">
              <a:rPr lang="en-US" smtClean="0"/>
              <a:pPr/>
              <a:t>157</a:t>
            </a:fld>
            <a:endParaRPr lang="en-US" smtClean="0"/>
          </a:p>
        </p:txBody>
      </p:sp>
      <p:sp>
        <p:nvSpPr>
          <p:cNvPr id="691203" name="Rectangle 2"/>
          <p:cNvSpPr>
            <a:spLocks noGrp="1" noRot="1" noChangeAspect="1" noChangeArrowheads="1" noTextEdit="1"/>
          </p:cNvSpPr>
          <p:nvPr>
            <p:ph type="sldImg"/>
          </p:nvPr>
        </p:nvSpPr>
        <p:spPr>
          <a:ln/>
        </p:spPr>
      </p:sp>
      <p:sp>
        <p:nvSpPr>
          <p:cNvPr id="691204" name="Rectangle 3"/>
          <p:cNvSpPr>
            <a:spLocks noGrp="1" noChangeArrowheads="1"/>
          </p:cNvSpPr>
          <p:nvPr>
            <p:ph type="body" idx="1"/>
          </p:nvPr>
        </p:nvSpPr>
        <p:spPr>
          <a:noFill/>
          <a:ln/>
        </p:spPr>
        <p:txBody>
          <a:bodyPr/>
          <a:lstStyle/>
          <a:p>
            <a:pPr eaLnBrk="1" hangingPunct="1"/>
            <a:r>
              <a:rPr lang="en-US" smtClean="0"/>
              <a:t>First show photograph of Uranus (the planet) rings.  From a distance the rings look solid.  When viewed more closely, we notice the rings are made of smaller rings. </a:t>
            </a:r>
          </a:p>
          <a:p>
            <a:pPr eaLnBrk="1" hangingPunct="1"/>
            <a:r>
              <a:rPr lang="en-US" smtClean="0"/>
              <a:t>We can think about the Bohr model of an atom - where the second ring is actually made of two smaller (closely together) rings; the third ring is made of three closely grouped rings, etc...</a:t>
            </a:r>
          </a:p>
        </p:txBody>
      </p:sp>
    </p:spTree>
    <p:extLst>
      <p:ext uri="{BB962C8B-B14F-4D97-AF65-F5344CB8AC3E}">
        <p14:creationId xmlns:p14="http://schemas.microsoft.com/office/powerpoint/2010/main" val="103894642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6" name="Rectangle 7"/>
          <p:cNvSpPr>
            <a:spLocks noGrp="1" noChangeArrowheads="1"/>
          </p:cNvSpPr>
          <p:nvPr>
            <p:ph type="sldNum" sz="quarter" idx="5"/>
          </p:nvPr>
        </p:nvSpPr>
        <p:spPr>
          <a:noFill/>
        </p:spPr>
        <p:txBody>
          <a:bodyPr/>
          <a:lstStyle/>
          <a:p>
            <a:fld id="{E81E39B3-057F-4FFA-BCE0-B3A9653DCE1F}" type="slidenum">
              <a:rPr lang="en-US" smtClean="0"/>
              <a:pPr/>
              <a:t>158</a:t>
            </a:fld>
            <a:endParaRPr lang="en-US" smtClean="0"/>
          </a:p>
        </p:txBody>
      </p:sp>
      <p:sp>
        <p:nvSpPr>
          <p:cNvPr id="692227" name="Rectangle 2"/>
          <p:cNvSpPr>
            <a:spLocks noGrp="1" noRot="1" noChangeAspect="1" noChangeArrowheads="1" noTextEdit="1"/>
          </p:cNvSpPr>
          <p:nvPr>
            <p:ph type="sldImg"/>
          </p:nvPr>
        </p:nvSpPr>
        <p:spPr>
          <a:ln/>
        </p:spPr>
      </p:sp>
      <p:sp>
        <p:nvSpPr>
          <p:cNvPr id="69222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91397211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50" name="Rectangle 7"/>
          <p:cNvSpPr>
            <a:spLocks noGrp="1" noChangeArrowheads="1"/>
          </p:cNvSpPr>
          <p:nvPr>
            <p:ph type="sldNum" sz="quarter" idx="5"/>
          </p:nvPr>
        </p:nvSpPr>
        <p:spPr>
          <a:noFill/>
        </p:spPr>
        <p:txBody>
          <a:bodyPr/>
          <a:lstStyle/>
          <a:p>
            <a:fld id="{2EF03A50-A96A-450D-8972-0D6E458CFF03}" type="slidenum">
              <a:rPr lang="en-US" smtClean="0"/>
              <a:pPr/>
              <a:t>159</a:t>
            </a:fld>
            <a:endParaRPr lang="en-US" smtClean="0"/>
          </a:p>
        </p:txBody>
      </p:sp>
      <p:sp>
        <p:nvSpPr>
          <p:cNvPr id="693251" name="Rectangle 2"/>
          <p:cNvSpPr>
            <a:spLocks noGrp="1" noRot="1" noChangeAspect="1" noChangeArrowheads="1" noTextEdit="1"/>
          </p:cNvSpPr>
          <p:nvPr>
            <p:ph type="sldImg"/>
          </p:nvPr>
        </p:nvSpPr>
        <p:spPr>
          <a:ln/>
        </p:spPr>
      </p:sp>
      <p:sp>
        <p:nvSpPr>
          <p:cNvPr id="693252" name="Rectangle 3"/>
          <p:cNvSpPr>
            <a:spLocks noGrp="1" noChangeArrowheads="1"/>
          </p:cNvSpPr>
          <p:nvPr>
            <p:ph type="body" idx="1"/>
          </p:nvPr>
        </p:nvSpPr>
        <p:spPr>
          <a:noFill/>
          <a:ln/>
        </p:spPr>
        <p:txBody>
          <a:bodyPr/>
          <a:lstStyle/>
          <a:p>
            <a:pPr lvl="2" eaLnBrk="1" hangingPunct="1"/>
            <a:r>
              <a:rPr lang="en-US" smtClean="0"/>
              <a:t>An abbreviated system with lowercase letters is used to denote the value of</a:t>
            </a:r>
            <a:r>
              <a:rPr lang="en-US" i="1" smtClean="0"/>
              <a:t> l</a:t>
            </a:r>
            <a:r>
              <a:rPr lang="en-US" smtClean="0"/>
              <a:t> for a particular subshell or orbital:</a:t>
            </a:r>
          </a:p>
          <a:p>
            <a:pPr lvl="2" eaLnBrk="1" hangingPunct="1"/>
            <a:r>
              <a:rPr lang="en-US" smtClean="0"/>
              <a:t>                   </a:t>
            </a:r>
            <a:r>
              <a:rPr lang="en-US" i="1" smtClean="0"/>
              <a:t>  l </a:t>
            </a:r>
            <a:r>
              <a:rPr lang="en-US" smtClean="0"/>
              <a:t>=  0  1  2  3</a:t>
            </a:r>
          </a:p>
          <a:p>
            <a:pPr lvl="2" eaLnBrk="1" hangingPunct="1"/>
            <a:r>
              <a:rPr lang="en-US" smtClean="0"/>
              <a:t>             </a:t>
            </a:r>
            <a:r>
              <a:rPr lang="en-US" sz="700" b="1" smtClean="0"/>
              <a:t>Designation</a:t>
            </a:r>
            <a:r>
              <a:rPr lang="en-US" sz="900" b="1" smtClean="0"/>
              <a:t>   </a:t>
            </a:r>
            <a:r>
              <a:rPr lang="en-US" sz="900" b="1" i="1" smtClean="0"/>
              <a:t>s   p   d   f</a:t>
            </a:r>
          </a:p>
          <a:p>
            <a:pPr lvl="2" eaLnBrk="1" hangingPunct="1"/>
            <a:endParaRPr lang="en-US" sz="600" b="1" i="1" smtClean="0"/>
          </a:p>
          <a:p>
            <a:pPr lvl="2" eaLnBrk="1" hangingPunct="1"/>
            <a:r>
              <a:rPr lang="en-US" b="1" i="1" smtClean="0"/>
              <a:t>•  </a:t>
            </a:r>
            <a:r>
              <a:rPr lang="en-US" smtClean="0"/>
              <a:t>The principal quantum number is named first, followed by the letter </a:t>
            </a:r>
            <a:r>
              <a:rPr lang="en-US" i="1" smtClean="0"/>
              <a:t>s, p, d, or f</a:t>
            </a:r>
            <a:r>
              <a:rPr lang="en-US" smtClean="0"/>
              <a:t>.</a:t>
            </a:r>
          </a:p>
          <a:p>
            <a:pPr lvl="2" eaLnBrk="1" hangingPunct="1"/>
            <a:endParaRPr lang="en-US" sz="600" smtClean="0"/>
          </a:p>
          <a:p>
            <a:pPr lvl="2" eaLnBrk="1" hangingPunct="1"/>
            <a:r>
              <a:rPr lang="en-US" b="1" i="1" smtClean="0"/>
              <a:t>• </a:t>
            </a:r>
            <a:r>
              <a:rPr lang="en-US" smtClean="0"/>
              <a:t> A 1</a:t>
            </a:r>
            <a:r>
              <a:rPr lang="en-US" i="1" smtClean="0"/>
              <a:t>s</a:t>
            </a:r>
            <a:r>
              <a:rPr lang="en-US" smtClean="0"/>
              <a:t> orbital has</a:t>
            </a:r>
            <a:r>
              <a:rPr lang="en-US" i="1" smtClean="0"/>
              <a:t> n </a:t>
            </a:r>
            <a:r>
              <a:rPr lang="en-US" smtClean="0"/>
              <a:t>= 1 and </a:t>
            </a:r>
            <a:r>
              <a:rPr lang="en-US" i="1" smtClean="0"/>
              <a:t>l </a:t>
            </a:r>
            <a:r>
              <a:rPr lang="en-US" smtClean="0"/>
              <a:t>= 0; a 2</a:t>
            </a:r>
            <a:r>
              <a:rPr lang="en-US" i="1" smtClean="0"/>
              <a:t>p</a:t>
            </a:r>
            <a:r>
              <a:rPr lang="en-US" smtClean="0"/>
              <a:t> subshell has </a:t>
            </a:r>
            <a:r>
              <a:rPr lang="en-US" i="1" smtClean="0"/>
              <a:t>n</a:t>
            </a:r>
            <a:r>
              <a:rPr lang="en-US" smtClean="0"/>
              <a:t> = 2 and </a:t>
            </a:r>
            <a:r>
              <a:rPr lang="en-US" i="1" smtClean="0"/>
              <a:t>l </a:t>
            </a:r>
            <a:r>
              <a:rPr lang="en-US" smtClean="0"/>
              <a:t>= 1(and contains three 2</a:t>
            </a:r>
            <a:r>
              <a:rPr lang="en-US" i="1" smtClean="0"/>
              <a:t>p</a:t>
            </a:r>
            <a:r>
              <a:rPr lang="en-US" smtClean="0"/>
              <a:t> orbitals, corresponding to</a:t>
            </a:r>
            <a:r>
              <a:rPr lang="en-US" i="1" smtClean="0"/>
              <a:t> m</a:t>
            </a:r>
            <a:r>
              <a:rPr lang="en-US" i="1" baseline="-25000" smtClean="0"/>
              <a:t>l </a:t>
            </a:r>
            <a:r>
              <a:rPr lang="en-US" smtClean="0"/>
              <a:t> = –1, 0, and +1); a 3</a:t>
            </a:r>
            <a:r>
              <a:rPr lang="en-US" i="1" smtClean="0"/>
              <a:t>d </a:t>
            </a:r>
            <a:r>
              <a:rPr lang="en-US" smtClean="0"/>
              <a:t>subshell has </a:t>
            </a:r>
            <a:r>
              <a:rPr lang="en-US" i="1" smtClean="0"/>
              <a:t>n </a:t>
            </a:r>
            <a:r>
              <a:rPr lang="en-US" smtClean="0"/>
              <a:t>= 3 and </a:t>
            </a:r>
            <a:r>
              <a:rPr lang="en-US" i="1" smtClean="0"/>
              <a:t>l </a:t>
            </a:r>
            <a:r>
              <a:rPr lang="en-US" smtClean="0"/>
              <a:t>= 2 (and contains five 3</a:t>
            </a:r>
            <a:r>
              <a:rPr lang="en-US" i="1" smtClean="0"/>
              <a:t>d</a:t>
            </a:r>
            <a:r>
              <a:rPr lang="en-US" smtClean="0"/>
              <a:t> orbitals, corresponding to </a:t>
            </a:r>
            <a:r>
              <a:rPr lang="en-US" i="1" smtClean="0"/>
              <a:t>m</a:t>
            </a:r>
            <a:r>
              <a:rPr lang="en-US" i="1" baseline="-25000" smtClean="0"/>
              <a:t>l </a:t>
            </a:r>
            <a:r>
              <a:rPr lang="en-US" baseline="-25000" smtClean="0"/>
              <a:t> </a:t>
            </a:r>
            <a:r>
              <a:rPr lang="en-US" smtClean="0"/>
              <a:t>= –2, –1, 0, –1, and +2).</a:t>
            </a:r>
          </a:p>
          <a:p>
            <a:pPr eaLnBrk="1" hangingPunct="1"/>
            <a:endParaRPr lang="en-US" smtClean="0"/>
          </a:p>
        </p:txBody>
      </p:sp>
    </p:spTree>
    <p:extLst>
      <p:ext uri="{BB962C8B-B14F-4D97-AF65-F5344CB8AC3E}">
        <p14:creationId xmlns:p14="http://schemas.microsoft.com/office/powerpoint/2010/main" val="395979196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4" name="Rectangle 7"/>
          <p:cNvSpPr>
            <a:spLocks noGrp="1" noChangeArrowheads="1"/>
          </p:cNvSpPr>
          <p:nvPr>
            <p:ph type="sldNum" sz="quarter" idx="5"/>
          </p:nvPr>
        </p:nvSpPr>
        <p:spPr>
          <a:noFill/>
        </p:spPr>
        <p:txBody>
          <a:bodyPr/>
          <a:lstStyle/>
          <a:p>
            <a:fld id="{47AF016C-2251-451C-9683-93D1856297E4}" type="slidenum">
              <a:rPr lang="en-US" smtClean="0"/>
              <a:pPr/>
              <a:t>160</a:t>
            </a:fld>
            <a:endParaRPr lang="en-US" smtClean="0"/>
          </a:p>
        </p:txBody>
      </p:sp>
      <p:sp>
        <p:nvSpPr>
          <p:cNvPr id="694275" name="Rectangle 2"/>
          <p:cNvSpPr>
            <a:spLocks noGrp="1" noRot="1" noChangeAspect="1" noChangeArrowheads="1" noTextEdit="1"/>
          </p:cNvSpPr>
          <p:nvPr>
            <p:ph type="sldImg"/>
          </p:nvPr>
        </p:nvSpPr>
        <p:spPr>
          <a:ln/>
        </p:spPr>
      </p:sp>
      <p:sp>
        <p:nvSpPr>
          <p:cNvPr id="694276" name="Rectangle 3"/>
          <p:cNvSpPr>
            <a:spLocks noGrp="1" noChangeArrowheads="1"/>
          </p:cNvSpPr>
          <p:nvPr>
            <p:ph type="body" idx="1"/>
          </p:nvPr>
        </p:nvSpPr>
        <p:spPr>
          <a:noFill/>
          <a:ln/>
        </p:spPr>
        <p:txBody>
          <a:bodyPr/>
          <a:lstStyle/>
          <a:p>
            <a:pPr lvl="2" eaLnBrk="1" hangingPunct="1">
              <a:lnSpc>
                <a:spcPct val="90000"/>
              </a:lnSpc>
            </a:pPr>
            <a:r>
              <a:rPr lang="en-US" sz="1000" smtClean="0"/>
              <a:t>An abbreviated system with lowercase letters is used to denote the value of</a:t>
            </a:r>
            <a:r>
              <a:rPr lang="en-US" sz="1000" i="1" smtClean="0"/>
              <a:t> l</a:t>
            </a:r>
            <a:r>
              <a:rPr lang="en-US" sz="1000" smtClean="0"/>
              <a:t> for a particular subshell or orbital:</a:t>
            </a:r>
          </a:p>
          <a:p>
            <a:pPr lvl="2" eaLnBrk="1" hangingPunct="1">
              <a:lnSpc>
                <a:spcPct val="90000"/>
              </a:lnSpc>
            </a:pPr>
            <a:r>
              <a:rPr lang="en-US" sz="1000" smtClean="0"/>
              <a:t>                   </a:t>
            </a:r>
            <a:r>
              <a:rPr lang="en-US" sz="1000" i="1" smtClean="0"/>
              <a:t>  l </a:t>
            </a:r>
            <a:r>
              <a:rPr lang="en-US" sz="1000" smtClean="0"/>
              <a:t>=  0  1  2  3</a:t>
            </a:r>
          </a:p>
          <a:p>
            <a:pPr lvl="2" eaLnBrk="1" hangingPunct="1">
              <a:lnSpc>
                <a:spcPct val="90000"/>
              </a:lnSpc>
            </a:pPr>
            <a:r>
              <a:rPr lang="en-US" sz="1000" smtClean="0"/>
              <a:t>             </a:t>
            </a:r>
            <a:r>
              <a:rPr lang="en-US" sz="600" b="1" smtClean="0"/>
              <a:t>Designation</a:t>
            </a:r>
            <a:r>
              <a:rPr lang="en-US" sz="800" b="1" smtClean="0"/>
              <a:t>   </a:t>
            </a:r>
            <a:r>
              <a:rPr lang="en-US" sz="800" b="1" i="1" smtClean="0"/>
              <a:t>s   p   d   f</a:t>
            </a:r>
          </a:p>
          <a:p>
            <a:pPr lvl="2" eaLnBrk="1" hangingPunct="1">
              <a:lnSpc>
                <a:spcPct val="90000"/>
              </a:lnSpc>
            </a:pPr>
            <a:endParaRPr lang="en-US" sz="500" b="1" i="1" smtClean="0"/>
          </a:p>
          <a:p>
            <a:pPr lvl="2" eaLnBrk="1" hangingPunct="1">
              <a:lnSpc>
                <a:spcPct val="90000"/>
              </a:lnSpc>
            </a:pPr>
            <a:r>
              <a:rPr lang="en-US" sz="1000" b="1" i="1" smtClean="0"/>
              <a:t>•  </a:t>
            </a:r>
            <a:r>
              <a:rPr lang="en-US" sz="1000" smtClean="0"/>
              <a:t>The principal quantum number is named first, followed by the letter </a:t>
            </a:r>
            <a:r>
              <a:rPr lang="en-US" sz="1000" i="1" smtClean="0"/>
              <a:t>s, p, d, or f</a:t>
            </a:r>
            <a:r>
              <a:rPr lang="en-US" sz="1000" smtClean="0"/>
              <a:t>.</a:t>
            </a:r>
          </a:p>
          <a:p>
            <a:pPr lvl="2" eaLnBrk="1" hangingPunct="1">
              <a:lnSpc>
                <a:spcPct val="90000"/>
              </a:lnSpc>
            </a:pPr>
            <a:endParaRPr lang="en-US" sz="500" smtClean="0"/>
          </a:p>
          <a:p>
            <a:pPr lvl="2" eaLnBrk="1" hangingPunct="1">
              <a:lnSpc>
                <a:spcPct val="90000"/>
              </a:lnSpc>
            </a:pPr>
            <a:r>
              <a:rPr lang="en-US" sz="1000" b="1" i="1" smtClean="0"/>
              <a:t>• </a:t>
            </a:r>
            <a:r>
              <a:rPr lang="en-US" sz="1000" smtClean="0"/>
              <a:t> A 1</a:t>
            </a:r>
            <a:r>
              <a:rPr lang="en-US" sz="1000" i="1" smtClean="0"/>
              <a:t>s</a:t>
            </a:r>
            <a:r>
              <a:rPr lang="en-US" sz="1000" smtClean="0"/>
              <a:t> orbital has</a:t>
            </a:r>
            <a:r>
              <a:rPr lang="en-US" sz="1000" i="1" smtClean="0"/>
              <a:t> n </a:t>
            </a:r>
            <a:r>
              <a:rPr lang="en-US" sz="1000" smtClean="0"/>
              <a:t>= 1 and </a:t>
            </a:r>
            <a:r>
              <a:rPr lang="en-US" sz="1000" i="1" smtClean="0"/>
              <a:t>l </a:t>
            </a:r>
            <a:r>
              <a:rPr lang="en-US" sz="1000" smtClean="0"/>
              <a:t>= 0; a 2</a:t>
            </a:r>
            <a:r>
              <a:rPr lang="en-US" sz="1000" i="1" smtClean="0"/>
              <a:t>p</a:t>
            </a:r>
            <a:r>
              <a:rPr lang="en-US" sz="1000" smtClean="0"/>
              <a:t> subshell has </a:t>
            </a:r>
            <a:r>
              <a:rPr lang="en-US" sz="1000" i="1" smtClean="0"/>
              <a:t>n</a:t>
            </a:r>
            <a:r>
              <a:rPr lang="en-US" sz="1000" smtClean="0"/>
              <a:t> = 2 and </a:t>
            </a:r>
            <a:r>
              <a:rPr lang="en-US" sz="1000" i="1" smtClean="0"/>
              <a:t>l </a:t>
            </a:r>
            <a:r>
              <a:rPr lang="en-US" sz="1000" smtClean="0"/>
              <a:t>= 1(and contains three 2</a:t>
            </a:r>
            <a:r>
              <a:rPr lang="en-US" sz="1000" i="1" smtClean="0"/>
              <a:t>p</a:t>
            </a:r>
            <a:r>
              <a:rPr lang="en-US" sz="1000" smtClean="0"/>
              <a:t> orbitals, corresponding to</a:t>
            </a:r>
            <a:r>
              <a:rPr lang="en-US" sz="1000" i="1" smtClean="0"/>
              <a:t> m</a:t>
            </a:r>
            <a:r>
              <a:rPr lang="en-US" sz="1000" i="1" baseline="-25000" smtClean="0"/>
              <a:t>l </a:t>
            </a:r>
            <a:r>
              <a:rPr lang="en-US" sz="1000" smtClean="0"/>
              <a:t> = –1, 0, and +1); a 3</a:t>
            </a:r>
            <a:r>
              <a:rPr lang="en-US" sz="1000" i="1" smtClean="0"/>
              <a:t>d </a:t>
            </a:r>
            <a:r>
              <a:rPr lang="en-US" sz="1000" smtClean="0"/>
              <a:t>subshell has </a:t>
            </a:r>
            <a:r>
              <a:rPr lang="en-US" sz="1000" i="1" smtClean="0"/>
              <a:t>n </a:t>
            </a:r>
            <a:r>
              <a:rPr lang="en-US" sz="1000" smtClean="0"/>
              <a:t>= 3 and </a:t>
            </a:r>
            <a:r>
              <a:rPr lang="en-US" sz="1000" i="1" smtClean="0"/>
              <a:t>l </a:t>
            </a:r>
            <a:r>
              <a:rPr lang="en-US" sz="1000" smtClean="0"/>
              <a:t>= 2 (and contains five 3</a:t>
            </a:r>
            <a:r>
              <a:rPr lang="en-US" sz="1000" i="1" smtClean="0"/>
              <a:t>d</a:t>
            </a:r>
            <a:r>
              <a:rPr lang="en-US" sz="1000" smtClean="0"/>
              <a:t> orbitals, corresponding to </a:t>
            </a:r>
            <a:r>
              <a:rPr lang="en-US" sz="1000" i="1" smtClean="0"/>
              <a:t>m</a:t>
            </a:r>
            <a:r>
              <a:rPr lang="en-US" sz="1000" i="1" baseline="-25000" smtClean="0"/>
              <a:t>l </a:t>
            </a:r>
            <a:r>
              <a:rPr lang="en-US" sz="1000" baseline="-25000" smtClean="0"/>
              <a:t> </a:t>
            </a:r>
            <a:r>
              <a:rPr lang="en-US" sz="1000" smtClean="0"/>
              <a:t>= –2, –1, 0, –1, and +2).</a:t>
            </a:r>
          </a:p>
          <a:p>
            <a:pPr lvl="2" eaLnBrk="1" hangingPunct="1">
              <a:lnSpc>
                <a:spcPct val="90000"/>
              </a:lnSpc>
            </a:pPr>
            <a:r>
              <a:rPr lang="en-US" smtClean="0"/>
              <a:t>Relationships between the quantum   numbers and the number of subshells and orbitals are</a:t>
            </a:r>
            <a:endParaRPr lang="en-US" sz="1000" smtClean="0"/>
          </a:p>
          <a:p>
            <a:pPr lvl="2" eaLnBrk="1" hangingPunct="1">
              <a:lnSpc>
                <a:spcPct val="90000"/>
              </a:lnSpc>
            </a:pPr>
            <a:endParaRPr lang="en-US" sz="500" smtClean="0"/>
          </a:p>
          <a:p>
            <a:pPr lvl="3" eaLnBrk="1" hangingPunct="1">
              <a:lnSpc>
                <a:spcPct val="90000"/>
              </a:lnSpc>
            </a:pPr>
            <a:r>
              <a:rPr lang="en-US" sz="1000" smtClean="0"/>
              <a:t>   1. each principal shell contains </a:t>
            </a:r>
            <a:r>
              <a:rPr lang="en-US" sz="1000" i="1" smtClean="0"/>
              <a:t>n</a:t>
            </a:r>
            <a:r>
              <a:rPr lang="en-US" sz="1000" smtClean="0"/>
              <a:t> subshells;</a:t>
            </a:r>
          </a:p>
          <a:p>
            <a:pPr lvl="3" eaLnBrk="1" hangingPunct="1">
              <a:lnSpc>
                <a:spcPct val="90000"/>
              </a:lnSpc>
            </a:pPr>
            <a:r>
              <a:rPr lang="en-US" sz="1000" smtClean="0"/>
              <a:t>       –  for </a:t>
            </a:r>
            <a:r>
              <a:rPr lang="en-US" sz="1000" i="1" smtClean="0"/>
              <a:t>n </a:t>
            </a:r>
            <a:r>
              <a:rPr lang="en-US" sz="1000" smtClean="0"/>
              <a:t>= 1, only a single subshell is possible (1</a:t>
            </a:r>
            <a:r>
              <a:rPr lang="en-US" sz="1000" i="1" smtClean="0"/>
              <a:t>s</a:t>
            </a:r>
            <a:r>
              <a:rPr lang="en-US" sz="1000" smtClean="0"/>
              <a:t>); </a:t>
            </a:r>
          </a:p>
          <a:p>
            <a:pPr lvl="3" eaLnBrk="1" hangingPunct="1">
              <a:lnSpc>
                <a:spcPct val="90000"/>
              </a:lnSpc>
            </a:pPr>
            <a:r>
              <a:rPr lang="en-US" sz="1000" smtClean="0"/>
              <a:t>		for</a:t>
            </a:r>
            <a:r>
              <a:rPr lang="en-US" sz="1000" i="1" smtClean="0"/>
              <a:t> n</a:t>
            </a:r>
            <a:r>
              <a:rPr lang="en-US" sz="1000" smtClean="0"/>
              <a:t> = 2, there are two subshells (2</a:t>
            </a:r>
            <a:r>
              <a:rPr lang="en-US" sz="1000" i="1" smtClean="0"/>
              <a:t>s</a:t>
            </a:r>
            <a:r>
              <a:rPr lang="en-US" sz="1000" smtClean="0"/>
              <a:t> and 2</a:t>
            </a:r>
            <a:r>
              <a:rPr lang="en-US" sz="1000" i="1" smtClean="0"/>
              <a:t>p</a:t>
            </a:r>
            <a:r>
              <a:rPr lang="en-US" sz="1000" smtClean="0"/>
              <a:t>);</a:t>
            </a:r>
          </a:p>
          <a:p>
            <a:pPr lvl="3" eaLnBrk="1" hangingPunct="1">
              <a:lnSpc>
                <a:spcPct val="90000"/>
              </a:lnSpc>
            </a:pPr>
            <a:r>
              <a:rPr lang="en-US" sz="1000" smtClean="0"/>
              <a:t>	   for</a:t>
            </a:r>
            <a:r>
              <a:rPr lang="en-US" sz="1000" i="1" smtClean="0"/>
              <a:t> n </a:t>
            </a:r>
            <a:r>
              <a:rPr lang="en-US" sz="1000" smtClean="0"/>
              <a:t>= 3, there are three subshells (3</a:t>
            </a:r>
            <a:r>
              <a:rPr lang="en-US" sz="1000" i="1" smtClean="0"/>
              <a:t>s</a:t>
            </a:r>
            <a:r>
              <a:rPr lang="en-US" sz="1000" smtClean="0"/>
              <a:t>, 3</a:t>
            </a:r>
            <a:r>
              <a:rPr lang="en-US" sz="1000" i="1" smtClean="0"/>
              <a:t>p</a:t>
            </a:r>
            <a:r>
              <a:rPr lang="en-US" sz="1000" smtClean="0"/>
              <a:t>, and 3</a:t>
            </a:r>
            <a:r>
              <a:rPr lang="en-US" sz="1000" i="1" smtClean="0"/>
              <a:t>d</a:t>
            </a:r>
            <a:r>
              <a:rPr lang="en-US" sz="1000" smtClean="0"/>
              <a:t>);</a:t>
            </a:r>
          </a:p>
          <a:p>
            <a:pPr lvl="3" eaLnBrk="1" hangingPunct="1">
              <a:lnSpc>
                <a:spcPct val="90000"/>
              </a:lnSpc>
            </a:pPr>
            <a:endParaRPr lang="en-US" sz="600" smtClean="0"/>
          </a:p>
          <a:p>
            <a:pPr lvl="3" eaLnBrk="1" hangingPunct="1">
              <a:lnSpc>
                <a:spcPct val="90000"/>
              </a:lnSpc>
            </a:pPr>
            <a:r>
              <a:rPr lang="en-US" sz="1000" smtClean="0"/>
              <a:t>	2. each subshell contains 2</a:t>
            </a:r>
            <a:r>
              <a:rPr lang="en-US" sz="1000" i="1" smtClean="0"/>
              <a:t>l </a:t>
            </a:r>
            <a:r>
              <a:rPr lang="en-US" sz="1000" smtClean="0"/>
              <a:t>+ 1 orbitals;</a:t>
            </a:r>
          </a:p>
          <a:p>
            <a:pPr lvl="3" eaLnBrk="1" hangingPunct="1">
              <a:lnSpc>
                <a:spcPct val="90000"/>
              </a:lnSpc>
            </a:pPr>
            <a:r>
              <a:rPr lang="en-US" sz="1000" smtClean="0"/>
              <a:t>        – this means that all </a:t>
            </a:r>
            <a:r>
              <a:rPr lang="en-US" sz="1000" i="1" smtClean="0"/>
              <a:t>ns</a:t>
            </a:r>
            <a:r>
              <a:rPr lang="en-US" sz="1000" smtClean="0"/>
              <a:t> subshells contain a single </a:t>
            </a:r>
            <a:r>
              <a:rPr lang="en-US" sz="1000" i="1" smtClean="0"/>
              <a:t>s </a:t>
            </a:r>
            <a:r>
              <a:rPr lang="en-US" sz="1000" smtClean="0"/>
              <a:t>orbital, all </a:t>
            </a:r>
            <a:r>
              <a:rPr lang="en-US" sz="1000" i="1" smtClean="0"/>
              <a:t>np</a:t>
            </a:r>
            <a:r>
              <a:rPr lang="en-US" sz="1000" smtClean="0"/>
              <a:t> subshells contain three</a:t>
            </a:r>
            <a:r>
              <a:rPr lang="en-US" sz="1000" i="1" smtClean="0"/>
              <a:t> p </a:t>
            </a:r>
            <a:r>
              <a:rPr lang="en-US" sz="1000" smtClean="0"/>
              <a:t>orbitals, all </a:t>
            </a:r>
            <a:r>
              <a:rPr lang="en-US" sz="1000" i="1" smtClean="0"/>
              <a:t>nd</a:t>
            </a:r>
            <a:r>
              <a:rPr lang="en-US" sz="1000" smtClean="0"/>
              <a:t> 	subshells contain five </a:t>
            </a:r>
            <a:r>
              <a:rPr lang="en-US" sz="1000" i="1" smtClean="0"/>
              <a:t>d </a:t>
            </a:r>
            <a:r>
              <a:rPr lang="en-US" sz="1000" smtClean="0"/>
              <a:t>orbitals, and all </a:t>
            </a:r>
            <a:r>
              <a:rPr lang="en-US" sz="1000" i="1" smtClean="0"/>
              <a:t>nf </a:t>
            </a:r>
            <a:r>
              <a:rPr lang="en-US" sz="1000" smtClean="0"/>
              <a:t>subshells 	contain seven </a:t>
            </a:r>
            <a:r>
              <a:rPr lang="en-US" sz="1000" i="1" smtClean="0"/>
              <a:t>f</a:t>
            </a:r>
            <a:r>
              <a:rPr lang="en-US" sz="1000" smtClean="0"/>
              <a:t> orbitals.</a:t>
            </a:r>
          </a:p>
          <a:p>
            <a:pPr eaLnBrk="1" hangingPunct="1">
              <a:lnSpc>
                <a:spcPct val="90000"/>
              </a:lnSpc>
            </a:pPr>
            <a:endParaRPr lang="en-US" sz="1000" smtClean="0"/>
          </a:p>
        </p:txBody>
      </p:sp>
    </p:spTree>
    <p:extLst>
      <p:ext uri="{BB962C8B-B14F-4D97-AF65-F5344CB8AC3E}">
        <p14:creationId xmlns:p14="http://schemas.microsoft.com/office/powerpoint/2010/main" val="77176030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8" name="Rectangle 7"/>
          <p:cNvSpPr>
            <a:spLocks noGrp="1" noChangeArrowheads="1"/>
          </p:cNvSpPr>
          <p:nvPr>
            <p:ph type="sldNum" sz="quarter" idx="5"/>
          </p:nvPr>
        </p:nvSpPr>
        <p:spPr>
          <a:noFill/>
        </p:spPr>
        <p:txBody>
          <a:bodyPr/>
          <a:lstStyle/>
          <a:p>
            <a:fld id="{5B329ECC-5750-49E1-B7FC-7316C2B92AE2}" type="slidenum">
              <a:rPr lang="en-US" smtClean="0"/>
              <a:pPr/>
              <a:t>161</a:t>
            </a:fld>
            <a:endParaRPr lang="en-US" smtClean="0"/>
          </a:p>
        </p:txBody>
      </p:sp>
      <p:sp>
        <p:nvSpPr>
          <p:cNvPr id="695299" name="Rectangle 2"/>
          <p:cNvSpPr>
            <a:spLocks noGrp="1" noRot="1" noChangeAspect="1" noChangeArrowheads="1" noTextEdit="1"/>
          </p:cNvSpPr>
          <p:nvPr>
            <p:ph type="sldImg"/>
          </p:nvPr>
        </p:nvSpPr>
        <p:spPr>
          <a:ln/>
        </p:spPr>
      </p:sp>
      <p:sp>
        <p:nvSpPr>
          <p:cNvPr id="69530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364910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7"/>
          <p:cNvSpPr>
            <a:spLocks noGrp="1" noChangeArrowheads="1"/>
          </p:cNvSpPr>
          <p:nvPr>
            <p:ph type="sldNum" sz="quarter" idx="5"/>
          </p:nvPr>
        </p:nvSpPr>
        <p:spPr>
          <a:noFill/>
        </p:spPr>
        <p:txBody>
          <a:bodyPr/>
          <a:lstStyle/>
          <a:p>
            <a:fld id="{AB46E8A6-6DCD-4D9B-8F80-A95F94679693}" type="slidenum">
              <a:rPr lang="en-US" smtClean="0"/>
              <a:pPr/>
              <a:t>16</a:t>
            </a:fld>
            <a:endParaRPr lang="en-US" smtClean="0"/>
          </a:p>
        </p:txBody>
      </p:sp>
      <p:sp>
        <p:nvSpPr>
          <p:cNvPr id="464899" name="Rectangle 2"/>
          <p:cNvSpPr>
            <a:spLocks noGrp="1" noRot="1" noChangeAspect="1" noChangeArrowheads="1" noTextEdit="1"/>
          </p:cNvSpPr>
          <p:nvPr>
            <p:ph type="sldImg"/>
          </p:nvPr>
        </p:nvSpPr>
        <p:spPr>
          <a:xfrm>
            <a:off x="1152525" y="692150"/>
            <a:ext cx="4554538" cy="3416300"/>
          </a:xfrm>
          <a:ln w="12700" cap="flat">
            <a:solidFill>
              <a:schemeClr val="tx1"/>
            </a:solidFill>
          </a:ln>
        </p:spPr>
      </p:sp>
      <p:sp>
        <p:nvSpPr>
          <p:cNvPr id="464900" name="Rectangle 3"/>
          <p:cNvSpPr>
            <a:spLocks noGrp="1" noChangeArrowheads="1"/>
          </p:cNvSpPr>
          <p:nvPr>
            <p:ph type="body" idx="1"/>
          </p:nvPr>
        </p:nvSpPr>
        <p:spPr>
          <a:noFill/>
          <a:ln/>
        </p:spPr>
        <p:txBody>
          <a:bodyPr lIns="92069" tIns="46036" rIns="92069" bIns="46036"/>
          <a:lstStyle/>
          <a:p>
            <a:pPr eaLnBrk="1" hangingPunct="1"/>
            <a:r>
              <a:rPr lang="en-US" smtClean="0"/>
              <a:t>Photo pg 100 Ihde text (Edgar Fahs Smith Collection)</a:t>
            </a:r>
          </a:p>
          <a:p>
            <a:pPr eaLnBrk="1" hangingPunct="1"/>
            <a:endParaRPr lang="en-US" smtClean="0"/>
          </a:p>
          <a:p>
            <a:pPr eaLnBrk="1" hangingPunct="1"/>
            <a:r>
              <a:rPr lang="en-US" smtClean="0"/>
              <a:t>Joseph Louis Proust (1754- 1826), French chemist given credit for </a:t>
            </a:r>
            <a:r>
              <a:rPr lang="en-US" i="1" smtClean="0"/>
              <a:t>law of definite composition.</a:t>
            </a:r>
          </a:p>
          <a:p>
            <a:pPr eaLnBrk="1" hangingPunct="1"/>
            <a:endParaRPr lang="en-US" i="1" smtClean="0"/>
          </a:p>
          <a:p>
            <a:pPr eaLnBrk="1" hangingPunct="1"/>
            <a:endParaRPr lang="en-US" i="1" smtClean="0"/>
          </a:p>
          <a:p>
            <a:pPr eaLnBrk="1" hangingPunct="1"/>
            <a:r>
              <a:rPr lang="en-US" smtClean="0"/>
              <a:t>Whether synthesized in the laboratory or obtained from various natural sources, copper carbonate always has the same composition.  Analysis of this compound led Proust to formulate the law of definite proportions.</a:t>
            </a:r>
          </a:p>
        </p:txBody>
      </p:sp>
    </p:spTree>
    <p:extLst>
      <p:ext uri="{BB962C8B-B14F-4D97-AF65-F5344CB8AC3E}">
        <p14:creationId xmlns:p14="http://schemas.microsoft.com/office/powerpoint/2010/main" val="274883243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2" name="Rectangle 7"/>
          <p:cNvSpPr>
            <a:spLocks noGrp="1" noChangeArrowheads="1"/>
          </p:cNvSpPr>
          <p:nvPr>
            <p:ph type="sldNum" sz="quarter" idx="5"/>
          </p:nvPr>
        </p:nvSpPr>
        <p:spPr>
          <a:noFill/>
        </p:spPr>
        <p:txBody>
          <a:bodyPr/>
          <a:lstStyle/>
          <a:p>
            <a:fld id="{7BBD6E9B-BE58-4B6F-B0BC-AF16F502A034}" type="slidenum">
              <a:rPr lang="en-US" smtClean="0"/>
              <a:pPr/>
              <a:t>162</a:t>
            </a:fld>
            <a:endParaRPr lang="en-US" smtClean="0"/>
          </a:p>
        </p:txBody>
      </p:sp>
      <p:sp>
        <p:nvSpPr>
          <p:cNvPr id="696323" name="Rectangle 2"/>
          <p:cNvSpPr>
            <a:spLocks noGrp="1" noRot="1" noChangeAspect="1" noChangeArrowheads="1" noTextEdit="1"/>
          </p:cNvSpPr>
          <p:nvPr>
            <p:ph type="sldImg"/>
          </p:nvPr>
        </p:nvSpPr>
        <p:spPr>
          <a:ln/>
        </p:spPr>
      </p:sp>
      <p:sp>
        <p:nvSpPr>
          <p:cNvPr id="69632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64628135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6" name="Rectangle 7"/>
          <p:cNvSpPr>
            <a:spLocks noGrp="1" noChangeArrowheads="1"/>
          </p:cNvSpPr>
          <p:nvPr>
            <p:ph type="sldNum" sz="quarter" idx="5"/>
          </p:nvPr>
        </p:nvSpPr>
        <p:spPr>
          <a:noFill/>
        </p:spPr>
        <p:txBody>
          <a:bodyPr/>
          <a:lstStyle/>
          <a:p>
            <a:fld id="{2BCB0B40-9615-47FF-83F6-13CAD23B9A0D}" type="slidenum">
              <a:rPr lang="en-US" smtClean="0"/>
              <a:pPr/>
              <a:t>163</a:t>
            </a:fld>
            <a:endParaRPr lang="en-US" smtClean="0"/>
          </a:p>
        </p:txBody>
      </p:sp>
      <p:sp>
        <p:nvSpPr>
          <p:cNvPr id="697347" name="Rectangle 2"/>
          <p:cNvSpPr>
            <a:spLocks noGrp="1" noRot="1" noChangeAspect="1" noChangeArrowheads="1" noTextEdit="1"/>
          </p:cNvSpPr>
          <p:nvPr>
            <p:ph type="sldImg"/>
          </p:nvPr>
        </p:nvSpPr>
        <p:spPr>
          <a:ln/>
        </p:spPr>
      </p:sp>
      <p:sp>
        <p:nvSpPr>
          <p:cNvPr id="69734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10642182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0" name="Rectangle 7"/>
          <p:cNvSpPr>
            <a:spLocks noGrp="1" noChangeArrowheads="1"/>
          </p:cNvSpPr>
          <p:nvPr>
            <p:ph type="sldNum" sz="quarter" idx="5"/>
          </p:nvPr>
        </p:nvSpPr>
        <p:spPr>
          <a:noFill/>
        </p:spPr>
        <p:txBody>
          <a:bodyPr/>
          <a:lstStyle/>
          <a:p>
            <a:fld id="{D31FD046-704F-4124-964D-75064932302E}" type="slidenum">
              <a:rPr lang="en-US" smtClean="0"/>
              <a:pPr/>
              <a:t>164</a:t>
            </a:fld>
            <a:endParaRPr lang="en-US" smtClean="0"/>
          </a:p>
        </p:txBody>
      </p:sp>
      <p:sp>
        <p:nvSpPr>
          <p:cNvPr id="698371" name="Rectangle 2"/>
          <p:cNvSpPr>
            <a:spLocks noGrp="1" noRot="1" noChangeAspect="1" noChangeArrowheads="1" noTextEdit="1"/>
          </p:cNvSpPr>
          <p:nvPr>
            <p:ph type="sldImg"/>
          </p:nvPr>
        </p:nvSpPr>
        <p:spPr>
          <a:ln/>
        </p:spPr>
      </p:sp>
      <p:sp>
        <p:nvSpPr>
          <p:cNvPr id="6983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39613501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4" name="Rectangle 7"/>
          <p:cNvSpPr>
            <a:spLocks noGrp="1" noChangeArrowheads="1"/>
          </p:cNvSpPr>
          <p:nvPr>
            <p:ph type="sldNum" sz="quarter" idx="5"/>
          </p:nvPr>
        </p:nvSpPr>
        <p:spPr>
          <a:noFill/>
        </p:spPr>
        <p:txBody>
          <a:bodyPr/>
          <a:lstStyle/>
          <a:p>
            <a:fld id="{D2005707-737C-471D-84C7-3237480FA881}" type="slidenum">
              <a:rPr lang="en-US" smtClean="0"/>
              <a:pPr/>
              <a:t>165</a:t>
            </a:fld>
            <a:endParaRPr lang="en-US" smtClean="0"/>
          </a:p>
        </p:txBody>
      </p:sp>
      <p:sp>
        <p:nvSpPr>
          <p:cNvPr id="699395" name="Rectangle 2"/>
          <p:cNvSpPr>
            <a:spLocks noGrp="1" noRot="1" noChangeAspect="1" noChangeArrowheads="1" noTextEdit="1"/>
          </p:cNvSpPr>
          <p:nvPr>
            <p:ph type="sldImg"/>
          </p:nvPr>
        </p:nvSpPr>
        <p:spPr>
          <a:ln/>
        </p:spPr>
      </p:sp>
      <p:sp>
        <p:nvSpPr>
          <p:cNvPr id="699396" name="Rectangle 3"/>
          <p:cNvSpPr>
            <a:spLocks noGrp="1" noChangeArrowheads="1"/>
          </p:cNvSpPr>
          <p:nvPr>
            <p:ph type="body" idx="1"/>
          </p:nvPr>
        </p:nvSpPr>
        <p:spPr>
          <a:noFill/>
          <a:ln/>
        </p:spPr>
        <p:txBody>
          <a:bodyPr/>
          <a:lstStyle/>
          <a:p>
            <a:pPr eaLnBrk="1" hangingPunct="1"/>
            <a:r>
              <a:rPr lang="en-US" smtClean="0"/>
              <a:t>Note that p-orbital(s) have more energy than an s-orbital.</a:t>
            </a:r>
          </a:p>
        </p:txBody>
      </p:sp>
    </p:spTree>
    <p:extLst>
      <p:ext uri="{BB962C8B-B14F-4D97-AF65-F5344CB8AC3E}">
        <p14:creationId xmlns:p14="http://schemas.microsoft.com/office/powerpoint/2010/main" val="268136154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8" name="Rectangle 7"/>
          <p:cNvSpPr>
            <a:spLocks noGrp="1" noChangeArrowheads="1"/>
          </p:cNvSpPr>
          <p:nvPr>
            <p:ph type="sldNum" sz="quarter" idx="5"/>
          </p:nvPr>
        </p:nvSpPr>
        <p:spPr>
          <a:noFill/>
        </p:spPr>
        <p:txBody>
          <a:bodyPr/>
          <a:lstStyle/>
          <a:p>
            <a:fld id="{8C08355F-2BF9-4528-B7A8-DE2AA8C93A7D}" type="slidenum">
              <a:rPr lang="en-US" smtClean="0"/>
              <a:pPr/>
              <a:t>166</a:t>
            </a:fld>
            <a:endParaRPr lang="en-US" smtClean="0"/>
          </a:p>
        </p:txBody>
      </p:sp>
      <p:sp>
        <p:nvSpPr>
          <p:cNvPr id="700419" name="Rectangle 2"/>
          <p:cNvSpPr>
            <a:spLocks noGrp="1" noRot="1" noChangeAspect="1" noChangeArrowheads="1" noTextEdit="1"/>
          </p:cNvSpPr>
          <p:nvPr>
            <p:ph type="sldImg"/>
          </p:nvPr>
        </p:nvSpPr>
        <p:spPr>
          <a:ln/>
        </p:spPr>
      </p:sp>
      <p:sp>
        <p:nvSpPr>
          <p:cNvPr id="700420" name="Rectangle 3"/>
          <p:cNvSpPr>
            <a:spLocks noGrp="1" noChangeArrowheads="1"/>
          </p:cNvSpPr>
          <p:nvPr>
            <p:ph type="body" idx="1"/>
          </p:nvPr>
        </p:nvSpPr>
        <p:spPr>
          <a:noFill/>
          <a:ln/>
        </p:spPr>
        <p:txBody>
          <a:bodyPr/>
          <a:lstStyle/>
          <a:p>
            <a:pPr eaLnBrk="1" hangingPunct="1"/>
            <a:r>
              <a:rPr lang="en-US" smtClean="0"/>
              <a:t>Analyzing the emission and absorption spectra of the elements, it was found that for elements having more than one electron, nearly all the lines in the spectra were pairs of very closely spaced</a:t>
            </a:r>
            <a:r>
              <a:rPr lang="en-US" sz="1000" smtClean="0"/>
              <a:t> </a:t>
            </a:r>
            <a:r>
              <a:rPr lang="en-US" smtClean="0"/>
              <a:t>lines.</a:t>
            </a:r>
          </a:p>
          <a:p>
            <a:pPr eaLnBrk="1" hangingPunct="1"/>
            <a:endParaRPr lang="en-US" sz="600" smtClean="0"/>
          </a:p>
          <a:p>
            <a:pPr eaLnBrk="1" hangingPunct="1"/>
            <a:r>
              <a:rPr lang="en-US" smtClean="0"/>
              <a:t>Each line represents an energy level available to electrons in the atom so there are twice as many energy levels available than predicted by the quantum numbers </a:t>
            </a:r>
            <a:r>
              <a:rPr lang="en-US" i="1" smtClean="0"/>
              <a:t>n, l,</a:t>
            </a:r>
            <a:r>
              <a:rPr lang="en-US" smtClean="0"/>
              <a:t> and </a:t>
            </a:r>
            <a:r>
              <a:rPr lang="en-US" i="1" smtClean="0"/>
              <a:t>m</a:t>
            </a:r>
            <a:r>
              <a:rPr lang="en-US" i="1" baseline="-25000" smtClean="0"/>
              <a:t>l</a:t>
            </a:r>
            <a:r>
              <a:rPr lang="en-US" i="1" smtClean="0"/>
              <a:t>.</a:t>
            </a:r>
          </a:p>
          <a:p>
            <a:pPr eaLnBrk="1" hangingPunct="1"/>
            <a:endParaRPr lang="en-US" i="1" smtClean="0"/>
          </a:p>
          <a:p>
            <a:pPr eaLnBrk="1" hangingPunct="1"/>
            <a:r>
              <a:rPr lang="en-US" smtClean="0"/>
              <a:t>Applying a magnetic field causes the lines in the pairs to split apart.</a:t>
            </a:r>
          </a:p>
          <a:p>
            <a:pPr eaLnBrk="1" hangingPunct="1"/>
            <a:endParaRPr lang="en-US" sz="600" smtClean="0"/>
          </a:p>
          <a:p>
            <a:pPr eaLnBrk="1" hangingPunct="1"/>
            <a:r>
              <a:rPr lang="en-US" smtClean="0"/>
              <a:t>Uhlenbeck and Goudsmit proposed that the splittings were caused by an electron spinning about its axis.</a:t>
            </a:r>
          </a:p>
        </p:txBody>
      </p:sp>
    </p:spTree>
    <p:extLst>
      <p:ext uri="{BB962C8B-B14F-4D97-AF65-F5344CB8AC3E}">
        <p14:creationId xmlns:p14="http://schemas.microsoft.com/office/powerpoint/2010/main" val="308030461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42" name="Rectangle 7"/>
          <p:cNvSpPr>
            <a:spLocks noGrp="1" noChangeArrowheads="1"/>
          </p:cNvSpPr>
          <p:nvPr>
            <p:ph type="sldNum" sz="quarter" idx="5"/>
          </p:nvPr>
        </p:nvSpPr>
        <p:spPr>
          <a:noFill/>
        </p:spPr>
        <p:txBody>
          <a:bodyPr/>
          <a:lstStyle/>
          <a:p>
            <a:fld id="{E7240188-6D24-41B7-8BAA-80E58C9A19FB}" type="slidenum">
              <a:rPr lang="en-US" smtClean="0"/>
              <a:pPr/>
              <a:t>167</a:t>
            </a:fld>
            <a:endParaRPr lang="en-US" smtClean="0"/>
          </a:p>
        </p:txBody>
      </p:sp>
      <p:sp>
        <p:nvSpPr>
          <p:cNvPr id="701443" name="Rectangle 2"/>
          <p:cNvSpPr>
            <a:spLocks noGrp="1" noRot="1" noChangeAspect="1" noChangeArrowheads="1" noTextEdit="1"/>
          </p:cNvSpPr>
          <p:nvPr>
            <p:ph type="sldImg"/>
          </p:nvPr>
        </p:nvSpPr>
        <p:spPr>
          <a:ln/>
        </p:spPr>
      </p:sp>
      <p:sp>
        <p:nvSpPr>
          <p:cNvPr id="7014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58358299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6" name="Rectangle 7"/>
          <p:cNvSpPr>
            <a:spLocks noGrp="1" noChangeArrowheads="1"/>
          </p:cNvSpPr>
          <p:nvPr>
            <p:ph type="sldNum" sz="quarter" idx="5"/>
          </p:nvPr>
        </p:nvSpPr>
        <p:spPr>
          <a:noFill/>
        </p:spPr>
        <p:txBody>
          <a:bodyPr/>
          <a:lstStyle/>
          <a:p>
            <a:fld id="{D496D2D1-1EC9-4E39-B233-4B01DC4E1B68}" type="slidenum">
              <a:rPr lang="en-US" smtClean="0"/>
              <a:pPr/>
              <a:t>168</a:t>
            </a:fld>
            <a:endParaRPr lang="en-US" smtClean="0"/>
          </a:p>
        </p:txBody>
      </p:sp>
      <p:sp>
        <p:nvSpPr>
          <p:cNvPr id="702467" name="Rectangle 2"/>
          <p:cNvSpPr>
            <a:spLocks noGrp="1" noRot="1" noChangeAspect="1" noChangeArrowheads="1" noTextEdit="1"/>
          </p:cNvSpPr>
          <p:nvPr>
            <p:ph type="sldImg"/>
          </p:nvPr>
        </p:nvSpPr>
        <p:spPr>
          <a:ln/>
        </p:spPr>
      </p:sp>
      <p:sp>
        <p:nvSpPr>
          <p:cNvPr id="70246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4392624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490" name="Rectangle 7"/>
          <p:cNvSpPr>
            <a:spLocks noGrp="1" noChangeArrowheads="1"/>
          </p:cNvSpPr>
          <p:nvPr>
            <p:ph type="sldNum" sz="quarter" idx="5"/>
          </p:nvPr>
        </p:nvSpPr>
        <p:spPr>
          <a:noFill/>
        </p:spPr>
        <p:txBody>
          <a:bodyPr/>
          <a:lstStyle/>
          <a:p>
            <a:fld id="{E6C70572-4860-460F-81DB-59FC28178238}" type="slidenum">
              <a:rPr lang="en-US" smtClean="0"/>
              <a:pPr/>
              <a:t>169</a:t>
            </a:fld>
            <a:endParaRPr lang="en-US" smtClean="0"/>
          </a:p>
        </p:txBody>
      </p:sp>
      <p:sp>
        <p:nvSpPr>
          <p:cNvPr id="703491" name="Rectangle 2"/>
          <p:cNvSpPr>
            <a:spLocks noGrp="1" noRot="1" noChangeAspect="1" noChangeArrowheads="1" noTextEdit="1"/>
          </p:cNvSpPr>
          <p:nvPr>
            <p:ph type="sldImg"/>
          </p:nvPr>
        </p:nvSpPr>
        <p:spPr>
          <a:ln/>
        </p:spPr>
      </p:sp>
      <p:sp>
        <p:nvSpPr>
          <p:cNvPr id="952323" name="Rectangle 3"/>
          <p:cNvSpPr>
            <a:spLocks noGrp="1" noChangeArrowheads="1"/>
          </p:cNvSpPr>
          <p:nvPr>
            <p:ph type="body" idx="1"/>
          </p:nvPr>
        </p:nvSpPr>
        <p:spPr/>
        <p:txBody>
          <a:bodyPr/>
          <a:lstStyle/>
          <a:p>
            <a:pPr eaLnBrk="1" hangingPunct="1">
              <a:defRPr/>
            </a:pPr>
            <a:r>
              <a:rPr lang="en-US" smtClean="0"/>
              <a:t>Wolfgang Pauli determined that each orbital can contain no more than two electrons.</a:t>
            </a:r>
          </a:p>
          <a:p>
            <a:pPr eaLnBrk="1" hangingPunct="1">
              <a:defRPr/>
            </a:pPr>
            <a:endParaRPr lang="en-US" sz="500" smtClean="0"/>
          </a:p>
          <a:p>
            <a:pPr eaLnBrk="1" hangingPunct="1">
              <a:defRPr/>
            </a:pPr>
            <a:r>
              <a:rPr lang="en-US" b="1" smtClean="0"/>
              <a:t>Pauli exclusion principle</a:t>
            </a:r>
            <a:r>
              <a:rPr lang="en-US" smtClean="0"/>
              <a:t>:  No two electrons in an atom can have the same value of all four quantum numbers (</a:t>
            </a:r>
            <a:r>
              <a:rPr lang="en-US" i="1" smtClean="0"/>
              <a:t>n, l, m</a:t>
            </a:r>
            <a:r>
              <a:rPr lang="en-US" i="1" baseline="-25000" smtClean="0"/>
              <a:t>l </a:t>
            </a:r>
            <a:r>
              <a:rPr lang="en-US" i="1" smtClean="0"/>
              <a:t>, m</a:t>
            </a:r>
            <a:r>
              <a:rPr lang="en-US" i="1" baseline="-25000" smtClean="0"/>
              <a:t>s</a:t>
            </a:r>
            <a:r>
              <a:rPr lang="en-US" smtClean="0"/>
              <a:t>).</a:t>
            </a:r>
          </a:p>
          <a:p>
            <a:pPr eaLnBrk="1" hangingPunct="1">
              <a:defRPr/>
            </a:pPr>
            <a:endParaRPr lang="en-US" sz="500" smtClean="0"/>
          </a:p>
          <a:p>
            <a:pPr eaLnBrk="1" hangingPunct="1">
              <a:defRPr/>
            </a:pPr>
            <a:r>
              <a:rPr lang="en-US" smtClean="0"/>
              <a:t>	By giving the values of </a:t>
            </a:r>
            <a:r>
              <a:rPr lang="en-US" i="1" smtClean="0"/>
              <a:t>n, l, and m</a:t>
            </a:r>
            <a:r>
              <a:rPr lang="en-US" i="1" baseline="-25000" smtClean="0"/>
              <a:t>l</a:t>
            </a:r>
            <a:r>
              <a:rPr lang="en-US" i="1" smtClean="0"/>
              <a:t>,</a:t>
            </a:r>
            <a:r>
              <a:rPr lang="en-US" smtClean="0"/>
              <a:t> we specify a particular orbit.</a:t>
            </a:r>
          </a:p>
          <a:p>
            <a:pPr eaLnBrk="1" hangingPunct="1">
              <a:defRPr/>
            </a:pPr>
            <a:endParaRPr lang="en-US" sz="500" smtClean="0"/>
          </a:p>
          <a:p>
            <a:pPr eaLnBrk="1" hangingPunct="1">
              <a:defRPr/>
            </a:pPr>
            <a:r>
              <a:rPr lang="en-US" smtClean="0"/>
              <a:t>	Because </a:t>
            </a:r>
            <a:r>
              <a:rPr lang="en-US" i="1" smtClean="0"/>
              <a:t>m</a:t>
            </a:r>
            <a:r>
              <a:rPr lang="en-US" i="1" baseline="-25000" smtClean="0"/>
              <a:t>s </a:t>
            </a:r>
            <a:r>
              <a:rPr lang="en-US" smtClean="0"/>
              <a:t> has only two values (+</a:t>
            </a:r>
            <a:r>
              <a:rPr lang="en-US" smtClean="0">
                <a:cs typeface="Times New Roman" pitchFamily="18" charset="0"/>
              </a:rPr>
              <a:t>½ or </a:t>
            </a:r>
            <a:r>
              <a:rPr lang="en-US" smtClean="0"/>
              <a:t>-½), two electrons (and only two electrons) can occupy any given orbital, one with spin up and one with spin down.</a:t>
            </a:r>
          </a:p>
          <a:p>
            <a:pPr eaLnBrk="1" hangingPunct="1">
              <a:defRPr/>
            </a:pPr>
            <a:endParaRPr lang="en-US" smtClean="0"/>
          </a:p>
          <a:p>
            <a:pPr eaLnBrk="1" hangingPunct="1">
              <a:defRPr/>
            </a:pPr>
            <a:r>
              <a:rPr lang="en-US" b="1" smtClean="0">
                <a:effectLst>
                  <a:outerShdw blurRad="38100" dist="38100" dir="2700000" algn="tl">
                    <a:srgbClr val="C0C0C0"/>
                  </a:outerShdw>
                </a:effectLst>
              </a:rPr>
              <a:t>Pauli's Exclusion Principle.</a:t>
            </a:r>
          </a:p>
          <a:p>
            <a:pPr eaLnBrk="1" hangingPunct="1">
              <a:defRPr/>
            </a:pPr>
            <a:r>
              <a:rPr lang="en-US" smtClean="0"/>
              <a:t>Put bluntly, this states that "No two electrons in one atom can have the same values for all four quantum numbers". (My interpretation of the Principal and not a direct quote)</a:t>
            </a:r>
          </a:p>
          <a:p>
            <a:pPr eaLnBrk="1" hangingPunct="1">
              <a:defRPr/>
            </a:pPr>
            <a:r>
              <a:rPr lang="en-US" smtClean="0"/>
              <a:t>This essentially means that a maximum of only two electrons can occupy a single orbital. When two electrons occupy an orbital they must have opposed spin (i.e. different values for the spin quantum number). </a:t>
            </a:r>
          </a:p>
          <a:p>
            <a:pPr eaLnBrk="1" hangingPunct="1">
              <a:defRPr/>
            </a:pPr>
            <a:r>
              <a:rPr lang="en-US" smtClean="0"/>
              <a:t>We are now beginning to see how the electronic configuration of the elements is built up. </a:t>
            </a:r>
          </a:p>
        </p:txBody>
      </p:sp>
    </p:spTree>
    <p:extLst>
      <p:ext uri="{BB962C8B-B14F-4D97-AF65-F5344CB8AC3E}">
        <p14:creationId xmlns:p14="http://schemas.microsoft.com/office/powerpoint/2010/main" val="2897404742"/>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7"/>
          <p:cNvSpPr>
            <a:spLocks noGrp="1" noChangeArrowheads="1"/>
          </p:cNvSpPr>
          <p:nvPr>
            <p:ph type="sldNum" sz="quarter" idx="5"/>
          </p:nvPr>
        </p:nvSpPr>
        <p:spPr>
          <a:noFill/>
        </p:spPr>
        <p:txBody>
          <a:bodyPr/>
          <a:lstStyle/>
          <a:p>
            <a:fld id="{012167F1-B19B-4B6B-87D2-161574A6D7C2}" type="slidenum">
              <a:rPr lang="en-US" smtClean="0"/>
              <a:pPr/>
              <a:t>170</a:t>
            </a:fld>
            <a:endParaRPr lang="en-US" smtClean="0"/>
          </a:p>
        </p:txBody>
      </p:sp>
      <p:sp>
        <p:nvSpPr>
          <p:cNvPr id="704515" name="Rectangle 2"/>
          <p:cNvSpPr>
            <a:spLocks noGrp="1" noRot="1" noChangeAspect="1" noChangeArrowheads="1" noTextEdit="1"/>
          </p:cNvSpPr>
          <p:nvPr>
            <p:ph type="sldImg"/>
          </p:nvPr>
        </p:nvSpPr>
        <p:spPr>
          <a:ln/>
        </p:spPr>
      </p:sp>
      <p:sp>
        <p:nvSpPr>
          <p:cNvPr id="70451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03531637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8" name="Rectangle 7"/>
          <p:cNvSpPr>
            <a:spLocks noGrp="1" noChangeArrowheads="1"/>
          </p:cNvSpPr>
          <p:nvPr>
            <p:ph type="sldNum" sz="quarter" idx="5"/>
          </p:nvPr>
        </p:nvSpPr>
        <p:spPr>
          <a:noFill/>
        </p:spPr>
        <p:txBody>
          <a:bodyPr/>
          <a:lstStyle/>
          <a:p>
            <a:fld id="{16A4AA58-FEA0-4A37-99A8-9C090BB795A4}" type="slidenum">
              <a:rPr lang="en-US" smtClean="0"/>
              <a:pPr/>
              <a:t>171</a:t>
            </a:fld>
            <a:endParaRPr lang="en-US" smtClean="0"/>
          </a:p>
        </p:txBody>
      </p:sp>
      <p:sp>
        <p:nvSpPr>
          <p:cNvPr id="705539" name="Rectangle 2"/>
          <p:cNvSpPr>
            <a:spLocks noGrp="1" noRot="1" noChangeAspect="1" noChangeArrowheads="1" noTextEdit="1"/>
          </p:cNvSpPr>
          <p:nvPr>
            <p:ph type="sldImg"/>
          </p:nvPr>
        </p:nvSpPr>
        <p:spPr>
          <a:ln/>
        </p:spPr>
      </p:sp>
      <p:sp>
        <p:nvSpPr>
          <p:cNvPr id="70554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0272565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7"/>
          <p:cNvSpPr>
            <a:spLocks noGrp="1" noChangeArrowheads="1"/>
          </p:cNvSpPr>
          <p:nvPr>
            <p:ph type="sldNum" sz="quarter" idx="5"/>
          </p:nvPr>
        </p:nvSpPr>
        <p:spPr>
          <a:noFill/>
        </p:spPr>
        <p:txBody>
          <a:bodyPr/>
          <a:lstStyle/>
          <a:p>
            <a:fld id="{6E458C44-0165-43D5-A2C9-A756A3EB60A3}" type="slidenum">
              <a:rPr lang="en-US" smtClean="0"/>
              <a:pPr/>
              <a:t>17</a:t>
            </a:fld>
            <a:endParaRPr lang="en-US" smtClean="0"/>
          </a:p>
        </p:txBody>
      </p:sp>
      <p:sp>
        <p:nvSpPr>
          <p:cNvPr id="465923" name="Rectangle 2"/>
          <p:cNvSpPr>
            <a:spLocks noGrp="1" noRot="1" noChangeAspect="1" noChangeArrowheads="1" noTextEdit="1"/>
          </p:cNvSpPr>
          <p:nvPr>
            <p:ph type="sldImg"/>
          </p:nvPr>
        </p:nvSpPr>
        <p:spPr>
          <a:ln/>
        </p:spPr>
      </p:sp>
      <p:sp>
        <p:nvSpPr>
          <p:cNvPr id="46592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941679307"/>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Rectangle 7"/>
          <p:cNvSpPr>
            <a:spLocks noGrp="1" noChangeArrowheads="1"/>
          </p:cNvSpPr>
          <p:nvPr>
            <p:ph type="sldNum" sz="quarter" idx="5"/>
          </p:nvPr>
        </p:nvSpPr>
        <p:spPr>
          <a:noFill/>
        </p:spPr>
        <p:txBody>
          <a:bodyPr/>
          <a:lstStyle/>
          <a:p>
            <a:fld id="{027E366B-7B64-4AF6-8E4D-1841B0DC77A3}" type="slidenum">
              <a:rPr lang="en-US" smtClean="0"/>
              <a:pPr/>
              <a:t>172</a:t>
            </a:fld>
            <a:endParaRPr lang="en-US" smtClean="0"/>
          </a:p>
        </p:txBody>
      </p:sp>
      <p:sp>
        <p:nvSpPr>
          <p:cNvPr id="706563" name="Rectangle 2"/>
          <p:cNvSpPr>
            <a:spLocks noGrp="1" noRot="1" noChangeAspect="1" noChangeArrowheads="1" noTextEdit="1"/>
          </p:cNvSpPr>
          <p:nvPr>
            <p:ph type="sldImg"/>
          </p:nvPr>
        </p:nvSpPr>
        <p:spPr>
          <a:ln/>
        </p:spPr>
      </p:sp>
      <p:sp>
        <p:nvSpPr>
          <p:cNvPr id="70656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818758004"/>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586" name="Rectangle 7"/>
          <p:cNvSpPr>
            <a:spLocks noGrp="1" noChangeArrowheads="1"/>
          </p:cNvSpPr>
          <p:nvPr>
            <p:ph type="sldNum" sz="quarter" idx="5"/>
          </p:nvPr>
        </p:nvSpPr>
        <p:spPr>
          <a:noFill/>
        </p:spPr>
        <p:txBody>
          <a:bodyPr/>
          <a:lstStyle/>
          <a:p>
            <a:fld id="{067E672E-F349-4EA0-A13A-0B26281ECB91}" type="slidenum">
              <a:rPr lang="en-US" smtClean="0"/>
              <a:pPr/>
              <a:t>173</a:t>
            </a:fld>
            <a:endParaRPr lang="en-US" smtClean="0"/>
          </a:p>
        </p:txBody>
      </p:sp>
      <p:sp>
        <p:nvSpPr>
          <p:cNvPr id="707587" name="Rectangle 2"/>
          <p:cNvSpPr>
            <a:spLocks noGrp="1" noRot="1" noChangeAspect="1" noChangeArrowheads="1" noTextEdit="1"/>
          </p:cNvSpPr>
          <p:nvPr>
            <p:ph type="sldImg"/>
          </p:nvPr>
        </p:nvSpPr>
        <p:spPr>
          <a:ln/>
        </p:spPr>
      </p:sp>
      <p:sp>
        <p:nvSpPr>
          <p:cNvPr id="70758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879508110"/>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10" name="Rectangle 7"/>
          <p:cNvSpPr>
            <a:spLocks noGrp="1" noChangeArrowheads="1"/>
          </p:cNvSpPr>
          <p:nvPr>
            <p:ph type="sldNum" sz="quarter" idx="5"/>
          </p:nvPr>
        </p:nvSpPr>
        <p:spPr>
          <a:noFill/>
        </p:spPr>
        <p:txBody>
          <a:bodyPr/>
          <a:lstStyle/>
          <a:p>
            <a:fld id="{42111832-0C31-48EF-804D-9DF87BBE4E16}" type="slidenum">
              <a:rPr lang="en-US" smtClean="0"/>
              <a:pPr/>
              <a:t>174</a:t>
            </a:fld>
            <a:endParaRPr lang="en-US" smtClean="0"/>
          </a:p>
        </p:txBody>
      </p:sp>
      <p:sp>
        <p:nvSpPr>
          <p:cNvPr id="708611" name="Rectangle 2"/>
          <p:cNvSpPr>
            <a:spLocks noGrp="1" noRot="1" noChangeAspect="1" noChangeArrowheads="1" noTextEdit="1"/>
          </p:cNvSpPr>
          <p:nvPr>
            <p:ph type="sldImg"/>
          </p:nvPr>
        </p:nvSpPr>
        <p:spPr>
          <a:ln/>
        </p:spPr>
      </p:sp>
      <p:sp>
        <p:nvSpPr>
          <p:cNvPr id="369667" name="Rectangle 3"/>
          <p:cNvSpPr>
            <a:spLocks noGrp="1" noChangeArrowheads="1"/>
          </p:cNvSpPr>
          <p:nvPr>
            <p:ph type="body" idx="1"/>
          </p:nvPr>
        </p:nvSpPr>
        <p:spPr/>
        <p:txBody>
          <a:bodyPr/>
          <a:lstStyle/>
          <a:p>
            <a:pPr eaLnBrk="1" hangingPunct="1">
              <a:defRPr/>
            </a:pPr>
            <a:r>
              <a:rPr lang="en-US" smtClean="0"/>
              <a:t>Objectives:  </a:t>
            </a:r>
          </a:p>
          <a:p>
            <a:pPr eaLnBrk="1" hangingPunct="1">
              <a:defRPr/>
            </a:pPr>
            <a:r>
              <a:rPr lang="en-US" smtClean="0"/>
              <a:t>	To state the energy sublevels within a given energy level.</a:t>
            </a:r>
          </a:p>
          <a:p>
            <a:pPr eaLnBrk="1" hangingPunct="1">
              <a:defRPr/>
            </a:pPr>
            <a:r>
              <a:rPr lang="en-US" smtClean="0"/>
              <a:t>	To state the maximum number of electrons that occupy a given energy level and sublevel.</a:t>
            </a:r>
          </a:p>
          <a:p>
            <a:pPr eaLnBrk="1" hangingPunct="1">
              <a:defRPr/>
            </a:pPr>
            <a:r>
              <a:rPr lang="en-US" smtClean="0"/>
              <a:t>	To list the order of sublevels according to increasing energy.</a:t>
            </a:r>
          </a:p>
          <a:p>
            <a:pPr eaLnBrk="1" hangingPunct="1">
              <a:defRPr/>
            </a:pPr>
            <a:r>
              <a:rPr lang="en-US" smtClean="0"/>
              <a:t>	To write the predicted electron configurations for selected elements.</a:t>
            </a:r>
          </a:p>
          <a:p>
            <a:pPr eaLnBrk="1" hangingPunct="1">
              <a:defRPr/>
            </a:pPr>
            <a:endParaRPr lang="en-US" smtClean="0"/>
          </a:p>
          <a:p>
            <a:pPr eaLnBrk="1" hangingPunct="1">
              <a:defRPr/>
            </a:pPr>
            <a:r>
              <a:rPr lang="en-US" b="1" i="1" smtClean="0">
                <a:effectLst>
                  <a:outerShdw blurRad="38100" dist="38100" dir="2700000" algn="tl">
                    <a:srgbClr val="C0C0C0"/>
                  </a:outerShdw>
                </a:effectLst>
              </a:rPr>
              <a:t>Electronic Configuration</a:t>
            </a:r>
            <a:r>
              <a:rPr lang="en-US" smtClean="0"/>
              <a:t/>
            </a:r>
            <a:br>
              <a:rPr lang="en-US" smtClean="0"/>
            </a:br>
            <a:r>
              <a:rPr lang="en-US" smtClean="0"/>
              <a:t>Each orbital can contain a maximum of two electrons each. So an s-orbital can contain two electron as can each p-orbital. Hence the set of three p-orbitals can contain a maximum of six electrons. We can express this mathematically, "The maximum number of electrons which can occupy a principal quantum group (or shell) is 2n</a:t>
            </a:r>
            <a:r>
              <a:rPr lang="en-US" baseline="30000" smtClean="0"/>
              <a:t>2</a:t>
            </a:r>
            <a:r>
              <a:rPr lang="en-US" smtClean="0"/>
              <a:t>". For n = 1, we get 2 electrons, when n = 2 we get eight electrons and when n = 3 we get 18 electrons and so on.</a:t>
            </a:r>
          </a:p>
          <a:p>
            <a:pPr eaLnBrk="1" hangingPunct="1">
              <a:defRPr/>
            </a:pPr>
            <a:endParaRPr lang="en-US" smtClean="0"/>
          </a:p>
          <a:p>
            <a:pPr eaLnBrk="1" hangingPunct="1">
              <a:defRPr/>
            </a:pPr>
            <a:r>
              <a:rPr lang="en-US" smtClean="0"/>
              <a:t>How do the orbitals fill with electrons ? Electrons will enter orbitals at the lowest energy possible. (see Aufbau Principle). Thus a 1s orbital will be filled before a 2s. The order of filling orbitals is often shown in text books by way of a diagram, however, a list will do just as well; 1s, 2s, 2p, 3s, 3p, 4s, 3d, 4p, 5s…that will be sufficient for our needs at this level. Notice that the 3d orbitals are filled before the 4p. The effect of this upon the period table is quite striking - check it out.</a:t>
            </a:r>
          </a:p>
          <a:p>
            <a:pPr eaLnBrk="1" hangingPunct="1">
              <a:defRPr/>
            </a:pPr>
            <a:endParaRPr lang="en-US" smtClean="0"/>
          </a:p>
          <a:p>
            <a:pPr eaLnBrk="1" hangingPunct="1">
              <a:defRPr/>
            </a:pPr>
            <a:r>
              <a:rPr lang="en-US" smtClean="0"/>
              <a:t>In addition to filling in terms of energies of orbitals, electrons will also enter orbitals singularly. In other words, if we take the 2p-orbitals for example, each will be occupied by a single electron before electrons begin to pair up. Why do you think this is so ? We can explain this by considering the charge on the electron. By placing two like charges together in a confined region of space we set up some repulsion (inter-electron repulsion). The two electrons will effectively repel one another and so their energies will be increased slightly. The aim is always to get to lowest energy and so the electrons will not pair up until forced to do so.</a:t>
            </a:r>
          </a:p>
        </p:txBody>
      </p:sp>
    </p:spTree>
    <p:extLst>
      <p:ext uri="{BB962C8B-B14F-4D97-AF65-F5344CB8AC3E}">
        <p14:creationId xmlns:p14="http://schemas.microsoft.com/office/powerpoint/2010/main" val="2532216654"/>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4" name="Rectangle 7"/>
          <p:cNvSpPr>
            <a:spLocks noGrp="1" noChangeArrowheads="1"/>
          </p:cNvSpPr>
          <p:nvPr>
            <p:ph type="sldNum" sz="quarter" idx="5"/>
          </p:nvPr>
        </p:nvSpPr>
        <p:spPr>
          <a:noFill/>
        </p:spPr>
        <p:txBody>
          <a:bodyPr/>
          <a:lstStyle/>
          <a:p>
            <a:fld id="{02AAC955-7191-4D26-ABCF-6928E202B542}" type="slidenum">
              <a:rPr lang="en-US" smtClean="0"/>
              <a:pPr/>
              <a:t>175</a:t>
            </a:fld>
            <a:endParaRPr lang="en-US" smtClean="0"/>
          </a:p>
        </p:txBody>
      </p:sp>
      <p:sp>
        <p:nvSpPr>
          <p:cNvPr id="709635" name="Rectangle 2"/>
          <p:cNvSpPr>
            <a:spLocks noGrp="1" noRot="1" noChangeAspect="1" noChangeArrowheads="1" noTextEdit="1"/>
          </p:cNvSpPr>
          <p:nvPr>
            <p:ph type="sldImg"/>
          </p:nvPr>
        </p:nvSpPr>
        <p:spPr>
          <a:ln/>
        </p:spPr>
      </p:sp>
      <p:sp>
        <p:nvSpPr>
          <p:cNvPr id="70963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225700501"/>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8" name="Rectangle 7"/>
          <p:cNvSpPr>
            <a:spLocks noGrp="1" noChangeArrowheads="1"/>
          </p:cNvSpPr>
          <p:nvPr>
            <p:ph type="sldNum" sz="quarter" idx="5"/>
          </p:nvPr>
        </p:nvSpPr>
        <p:spPr>
          <a:noFill/>
        </p:spPr>
        <p:txBody>
          <a:bodyPr/>
          <a:lstStyle/>
          <a:p>
            <a:fld id="{B142CA59-E5CD-4B42-922C-9386C7F12EC4}" type="slidenum">
              <a:rPr lang="en-US" smtClean="0"/>
              <a:pPr/>
              <a:t>176</a:t>
            </a:fld>
            <a:endParaRPr lang="en-US" smtClean="0"/>
          </a:p>
        </p:txBody>
      </p:sp>
      <p:sp>
        <p:nvSpPr>
          <p:cNvPr id="710659" name="Rectangle 2"/>
          <p:cNvSpPr>
            <a:spLocks noGrp="1" noRot="1" noChangeAspect="1" noChangeArrowheads="1" noTextEdit="1"/>
          </p:cNvSpPr>
          <p:nvPr>
            <p:ph type="sldImg"/>
          </p:nvPr>
        </p:nvSpPr>
        <p:spPr>
          <a:ln/>
        </p:spPr>
      </p:sp>
      <p:sp>
        <p:nvSpPr>
          <p:cNvPr id="71066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8641649"/>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682" name="Rectangle 7"/>
          <p:cNvSpPr>
            <a:spLocks noGrp="1" noChangeArrowheads="1"/>
          </p:cNvSpPr>
          <p:nvPr>
            <p:ph type="sldNum" sz="quarter" idx="5"/>
          </p:nvPr>
        </p:nvSpPr>
        <p:spPr>
          <a:noFill/>
        </p:spPr>
        <p:txBody>
          <a:bodyPr/>
          <a:lstStyle/>
          <a:p>
            <a:fld id="{5D6FBD94-6EB7-4C75-800B-649D587F21F2}" type="slidenum">
              <a:rPr lang="en-US" smtClean="0"/>
              <a:pPr/>
              <a:t>177</a:t>
            </a:fld>
            <a:endParaRPr lang="en-US" smtClean="0"/>
          </a:p>
        </p:txBody>
      </p:sp>
      <p:sp>
        <p:nvSpPr>
          <p:cNvPr id="711683" name="Rectangle 2"/>
          <p:cNvSpPr>
            <a:spLocks noGrp="1" noRot="1" noChangeAspect="1" noChangeArrowheads="1" noTextEdit="1"/>
          </p:cNvSpPr>
          <p:nvPr>
            <p:ph type="sldImg"/>
          </p:nvPr>
        </p:nvSpPr>
        <p:spPr>
          <a:ln/>
        </p:spPr>
      </p:sp>
      <p:sp>
        <p:nvSpPr>
          <p:cNvPr id="71168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532536083"/>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6" name="Rectangle 7"/>
          <p:cNvSpPr>
            <a:spLocks noGrp="1" noChangeArrowheads="1"/>
          </p:cNvSpPr>
          <p:nvPr>
            <p:ph type="sldNum" sz="quarter" idx="5"/>
          </p:nvPr>
        </p:nvSpPr>
        <p:spPr>
          <a:noFill/>
        </p:spPr>
        <p:txBody>
          <a:bodyPr/>
          <a:lstStyle/>
          <a:p>
            <a:fld id="{5CAA564C-8A0B-4063-8A84-C8B446021215}" type="slidenum">
              <a:rPr lang="en-US" smtClean="0"/>
              <a:pPr/>
              <a:t>178</a:t>
            </a:fld>
            <a:endParaRPr lang="en-US" smtClean="0"/>
          </a:p>
        </p:txBody>
      </p:sp>
      <p:sp>
        <p:nvSpPr>
          <p:cNvPr id="712707" name="Rectangle 2"/>
          <p:cNvSpPr>
            <a:spLocks noGrp="1" noRot="1" noChangeAspect="1" noChangeArrowheads="1" noTextEdit="1"/>
          </p:cNvSpPr>
          <p:nvPr>
            <p:ph type="sldImg"/>
          </p:nvPr>
        </p:nvSpPr>
        <p:spPr>
          <a:ln/>
        </p:spPr>
      </p:sp>
      <p:sp>
        <p:nvSpPr>
          <p:cNvPr id="712708" name="Rectangle 3"/>
          <p:cNvSpPr>
            <a:spLocks noGrp="1" noChangeArrowheads="1"/>
          </p:cNvSpPr>
          <p:nvPr>
            <p:ph type="body" idx="1"/>
          </p:nvPr>
        </p:nvSpPr>
        <p:spPr>
          <a:noFill/>
          <a:ln/>
        </p:spPr>
        <p:txBody>
          <a:bodyPr/>
          <a:lstStyle/>
          <a:p>
            <a:pPr lvl="1" eaLnBrk="1" hangingPunct="1">
              <a:lnSpc>
                <a:spcPct val="80000"/>
              </a:lnSpc>
            </a:pPr>
            <a:r>
              <a:rPr lang="en-US" sz="900" b="1" i="1" smtClean="0"/>
              <a:t>The aufbau principle</a:t>
            </a:r>
          </a:p>
          <a:p>
            <a:pPr eaLnBrk="1" hangingPunct="1">
              <a:lnSpc>
                <a:spcPct val="80000"/>
              </a:lnSpc>
            </a:pPr>
            <a:endParaRPr lang="en-US" sz="500" b="1" i="1" smtClean="0"/>
          </a:p>
          <a:p>
            <a:pPr lvl="1" eaLnBrk="1" hangingPunct="1">
              <a:lnSpc>
                <a:spcPct val="80000"/>
              </a:lnSpc>
            </a:pPr>
            <a:r>
              <a:rPr lang="en-US" sz="800" smtClean="0"/>
              <a:t>    1. For hydrogen, the single electron is placed in the 1</a:t>
            </a:r>
            <a:r>
              <a:rPr lang="en-US" sz="800" i="1" smtClean="0"/>
              <a:t>s</a:t>
            </a:r>
            <a:r>
              <a:rPr lang="en-US" sz="800" smtClean="0"/>
              <a:t> orbital, the orbital lowest in energy, and electron configuration is written as 1</a:t>
            </a:r>
            <a:r>
              <a:rPr lang="en-US" sz="800" i="1" smtClean="0"/>
              <a:t>s</a:t>
            </a:r>
            <a:r>
              <a:rPr lang="en-US" sz="800" baseline="30000" smtClean="0"/>
              <a:t>1</a:t>
            </a:r>
            <a:r>
              <a:rPr lang="en-US" sz="800" smtClean="0"/>
              <a:t>.  The orbital diagram is</a:t>
            </a:r>
            <a:endParaRPr lang="en-US" sz="800" baseline="30000" smtClean="0"/>
          </a:p>
          <a:p>
            <a:pPr lvl="1" eaLnBrk="1" hangingPunct="1">
              <a:lnSpc>
                <a:spcPct val="80000"/>
              </a:lnSpc>
            </a:pPr>
            <a:r>
              <a:rPr lang="en-US" sz="800" smtClean="0"/>
              <a:t>            </a:t>
            </a:r>
            <a:r>
              <a:rPr lang="en-US" sz="600" b="1" smtClean="0"/>
              <a:t>H: </a:t>
            </a:r>
            <a:r>
              <a:rPr lang="en-US" sz="600" smtClean="0"/>
              <a:t> </a:t>
            </a:r>
            <a:r>
              <a:rPr lang="en-US" sz="600" b="1" smtClean="0"/>
              <a:t>2</a:t>
            </a:r>
            <a:r>
              <a:rPr lang="en-US" sz="600" b="1" i="1" smtClean="0"/>
              <a:t>p </a:t>
            </a:r>
            <a:r>
              <a:rPr lang="en-US" sz="600" b="1" smtClean="0"/>
              <a:t> _  _  _</a:t>
            </a:r>
          </a:p>
          <a:p>
            <a:pPr lvl="1" eaLnBrk="1" hangingPunct="1">
              <a:lnSpc>
                <a:spcPct val="80000"/>
              </a:lnSpc>
            </a:pPr>
            <a:r>
              <a:rPr lang="en-US" sz="600" b="1" smtClean="0"/>
              <a:t>                     2</a:t>
            </a:r>
            <a:r>
              <a:rPr lang="en-US" sz="600" b="1" i="1" smtClean="0"/>
              <a:t>s  </a:t>
            </a:r>
            <a:r>
              <a:rPr lang="en-US" sz="600" b="1" smtClean="0"/>
              <a:t>_</a:t>
            </a:r>
          </a:p>
          <a:p>
            <a:pPr lvl="1" eaLnBrk="1" hangingPunct="1">
              <a:lnSpc>
                <a:spcPct val="80000"/>
              </a:lnSpc>
            </a:pPr>
            <a:r>
              <a:rPr lang="en-US" sz="600" b="1" smtClean="0"/>
              <a:t>                     1</a:t>
            </a:r>
            <a:r>
              <a:rPr lang="en-US" sz="600" b="1" i="1" smtClean="0"/>
              <a:t>s</a:t>
            </a:r>
            <a:r>
              <a:rPr lang="en-US" sz="600" b="1" smtClean="0"/>
              <a:t>  </a:t>
            </a:r>
            <a:r>
              <a:rPr lang="en-US" sz="600" b="1" u="sng" smtClean="0">
                <a:sym typeface="Symbol" pitchFamily="18" charset="2"/>
              </a:rPr>
              <a:t></a:t>
            </a:r>
          </a:p>
          <a:p>
            <a:pPr lvl="1" eaLnBrk="1" hangingPunct="1">
              <a:lnSpc>
                <a:spcPct val="80000"/>
              </a:lnSpc>
            </a:pPr>
            <a:endParaRPr lang="en-US" sz="500" b="1" u="sng" smtClean="0">
              <a:sym typeface="Symbol" pitchFamily="18" charset="2"/>
            </a:endParaRPr>
          </a:p>
          <a:p>
            <a:pPr lvl="1" eaLnBrk="1" hangingPunct="1">
              <a:lnSpc>
                <a:spcPct val="80000"/>
              </a:lnSpc>
            </a:pPr>
            <a:r>
              <a:rPr lang="en-US" sz="800" smtClean="0">
                <a:sym typeface="Symbol" pitchFamily="18" charset="2"/>
              </a:rPr>
              <a:t>     2. A neutral helium atom, with an atomic number of 2  (</a:t>
            </a:r>
            <a:r>
              <a:rPr lang="en-US" sz="800" i="1" smtClean="0">
                <a:sym typeface="Symbol" pitchFamily="18" charset="2"/>
              </a:rPr>
              <a:t>Z</a:t>
            </a:r>
            <a:r>
              <a:rPr lang="en-US" sz="800" smtClean="0">
                <a:sym typeface="Symbol" pitchFamily="18" charset="2"/>
              </a:rPr>
              <a:t> = 2), contains two electrons.  Place one electron  in the lowest-energy orbital, the 1</a:t>
            </a:r>
            <a:r>
              <a:rPr lang="en-US" sz="800" i="1" smtClean="0">
                <a:sym typeface="Symbol" pitchFamily="18" charset="2"/>
              </a:rPr>
              <a:t>s </a:t>
            </a:r>
            <a:r>
              <a:rPr lang="en-US" sz="800" smtClean="0">
                <a:sym typeface="Symbol" pitchFamily="18" charset="2"/>
              </a:rPr>
              <a:t>orbital.  Place the second electron in the same orbital as the first but pointing down, so the electrons are paired.   This is written as 1</a:t>
            </a:r>
            <a:r>
              <a:rPr lang="en-US" sz="800" i="1" smtClean="0">
                <a:sym typeface="Symbol" pitchFamily="18" charset="2"/>
              </a:rPr>
              <a:t>s</a:t>
            </a:r>
            <a:r>
              <a:rPr lang="en-US" sz="800" baseline="30000" smtClean="0">
                <a:sym typeface="Symbol" pitchFamily="18" charset="2"/>
              </a:rPr>
              <a:t>2</a:t>
            </a:r>
            <a:r>
              <a:rPr lang="en-US" sz="800" smtClean="0">
                <a:sym typeface="Symbol" pitchFamily="18" charset="2"/>
              </a:rPr>
              <a:t>.</a:t>
            </a:r>
          </a:p>
          <a:p>
            <a:pPr lvl="1" eaLnBrk="1" hangingPunct="1">
              <a:lnSpc>
                <a:spcPct val="80000"/>
              </a:lnSpc>
            </a:pPr>
            <a:r>
              <a:rPr lang="en-US" sz="800" smtClean="0">
                <a:sym typeface="Symbol" pitchFamily="18" charset="2"/>
              </a:rPr>
              <a:t>             </a:t>
            </a:r>
            <a:r>
              <a:rPr lang="en-US" sz="600" b="1" smtClean="0">
                <a:sym typeface="Symbol" pitchFamily="18" charset="2"/>
              </a:rPr>
              <a:t>He:   2</a:t>
            </a:r>
            <a:r>
              <a:rPr lang="en-US" sz="600" b="1" i="1" smtClean="0">
                <a:sym typeface="Symbol" pitchFamily="18" charset="2"/>
              </a:rPr>
              <a:t>p</a:t>
            </a:r>
            <a:r>
              <a:rPr lang="en-US" sz="600" b="1" smtClean="0">
                <a:sym typeface="Symbol" pitchFamily="18" charset="2"/>
              </a:rPr>
              <a:t> _  _  _   </a:t>
            </a:r>
          </a:p>
          <a:p>
            <a:pPr lvl="1" eaLnBrk="1" hangingPunct="1">
              <a:lnSpc>
                <a:spcPct val="80000"/>
              </a:lnSpc>
            </a:pPr>
            <a:r>
              <a:rPr lang="en-US" sz="600" b="1" smtClean="0">
                <a:sym typeface="Symbol" pitchFamily="18" charset="2"/>
              </a:rPr>
              <a:t>                         2</a:t>
            </a:r>
            <a:r>
              <a:rPr lang="en-US" sz="600" b="1" i="1" smtClean="0">
                <a:sym typeface="Symbol" pitchFamily="18" charset="2"/>
              </a:rPr>
              <a:t>s</a:t>
            </a:r>
            <a:r>
              <a:rPr lang="en-US" sz="600" b="1" smtClean="0">
                <a:sym typeface="Symbol" pitchFamily="18" charset="2"/>
              </a:rPr>
              <a:t>  _ </a:t>
            </a:r>
          </a:p>
          <a:p>
            <a:pPr lvl="1" eaLnBrk="1" hangingPunct="1">
              <a:lnSpc>
                <a:spcPct val="80000"/>
              </a:lnSpc>
            </a:pPr>
            <a:r>
              <a:rPr lang="en-US" sz="600" b="1" smtClean="0">
                <a:sym typeface="Symbol" pitchFamily="18" charset="2"/>
              </a:rPr>
              <a:t>                         1</a:t>
            </a:r>
            <a:r>
              <a:rPr lang="en-US" sz="600" b="1" i="1" smtClean="0">
                <a:sym typeface="Symbol" pitchFamily="18" charset="2"/>
              </a:rPr>
              <a:t>s</a:t>
            </a:r>
            <a:r>
              <a:rPr lang="en-US" sz="600" b="1" smtClean="0">
                <a:sym typeface="Symbol" pitchFamily="18" charset="2"/>
              </a:rPr>
              <a:t>  </a:t>
            </a:r>
            <a:r>
              <a:rPr lang="en-US" sz="600" b="1" u="sng" smtClean="0">
                <a:sym typeface="Symbol" pitchFamily="18" charset="2"/>
              </a:rPr>
              <a:t></a:t>
            </a:r>
          </a:p>
          <a:p>
            <a:pPr lvl="1" eaLnBrk="1" hangingPunct="1">
              <a:lnSpc>
                <a:spcPct val="80000"/>
              </a:lnSpc>
            </a:pPr>
            <a:r>
              <a:rPr lang="en-US" sz="900" smtClean="0"/>
              <a:t>3. Lithium, with </a:t>
            </a:r>
            <a:r>
              <a:rPr lang="en-US" sz="900" i="1" smtClean="0"/>
              <a:t>Z</a:t>
            </a:r>
            <a:r>
              <a:rPr lang="en-US" sz="900" smtClean="0"/>
              <a:t> = 3, has three electrons in the neutral atom.  The electron configuration is written as 1</a:t>
            </a:r>
            <a:r>
              <a:rPr lang="en-US" sz="900" i="1" smtClean="0"/>
              <a:t>s</a:t>
            </a:r>
            <a:r>
              <a:rPr lang="en-US" sz="900" baseline="30000" smtClean="0"/>
              <a:t>2</a:t>
            </a:r>
            <a:r>
              <a:rPr lang="en-US" sz="900" smtClean="0"/>
              <a:t>2</a:t>
            </a:r>
            <a:r>
              <a:rPr lang="en-US" sz="900" i="1" smtClean="0"/>
              <a:t>s</a:t>
            </a:r>
            <a:r>
              <a:rPr lang="en-US" sz="900" baseline="30000" smtClean="0"/>
              <a:t>1</a:t>
            </a:r>
            <a:r>
              <a:rPr lang="en-US" sz="900" smtClean="0"/>
              <a:t>. Place two electrons in the 1</a:t>
            </a:r>
            <a:r>
              <a:rPr lang="en-US" sz="900" i="1" smtClean="0"/>
              <a:t>s</a:t>
            </a:r>
            <a:r>
              <a:rPr lang="en-US" sz="900" smtClean="0"/>
              <a:t> orbital and place one in the next lowest-energy orbital, 2</a:t>
            </a:r>
            <a:r>
              <a:rPr lang="en-US" sz="900" i="1" smtClean="0"/>
              <a:t>s</a:t>
            </a:r>
            <a:r>
              <a:rPr lang="en-US" sz="900" smtClean="0"/>
              <a:t>. The orbital diagram is</a:t>
            </a:r>
          </a:p>
          <a:p>
            <a:pPr lvl="1" eaLnBrk="1" hangingPunct="1">
              <a:lnSpc>
                <a:spcPct val="80000"/>
              </a:lnSpc>
            </a:pPr>
            <a:r>
              <a:rPr lang="en-US" sz="900" smtClean="0"/>
              <a:t>         </a:t>
            </a:r>
            <a:r>
              <a:rPr lang="en-US" sz="700" b="1" smtClean="0"/>
              <a:t>Li:   2</a:t>
            </a:r>
            <a:r>
              <a:rPr lang="en-US" sz="700" b="1" i="1" smtClean="0"/>
              <a:t>p</a:t>
            </a:r>
            <a:r>
              <a:rPr lang="en-US" sz="700" b="1" smtClean="0"/>
              <a:t> _  _  _  </a:t>
            </a:r>
          </a:p>
          <a:p>
            <a:pPr lvl="1" eaLnBrk="1" hangingPunct="1">
              <a:lnSpc>
                <a:spcPct val="80000"/>
              </a:lnSpc>
            </a:pPr>
            <a:r>
              <a:rPr lang="en-US" sz="700" b="1" smtClean="0"/>
              <a:t>                   2</a:t>
            </a:r>
            <a:r>
              <a:rPr lang="en-US" sz="700" b="1" i="1" smtClean="0"/>
              <a:t>s </a:t>
            </a:r>
            <a:r>
              <a:rPr lang="en-US" sz="700" b="1" smtClean="0"/>
              <a:t> </a:t>
            </a:r>
            <a:r>
              <a:rPr lang="en-US" sz="700" b="1" u="sng" smtClean="0">
                <a:sym typeface="Symbol" pitchFamily="18" charset="2"/>
              </a:rPr>
              <a:t></a:t>
            </a:r>
          </a:p>
          <a:p>
            <a:pPr lvl="1" eaLnBrk="1" hangingPunct="1">
              <a:lnSpc>
                <a:spcPct val="80000"/>
              </a:lnSpc>
            </a:pPr>
            <a:r>
              <a:rPr lang="en-US" sz="700" b="1" smtClean="0">
                <a:sym typeface="Symbol" pitchFamily="18" charset="2"/>
              </a:rPr>
              <a:t>                   1</a:t>
            </a:r>
            <a:r>
              <a:rPr lang="en-US" sz="700" b="1" i="1" smtClean="0">
                <a:sym typeface="Symbol" pitchFamily="18" charset="2"/>
              </a:rPr>
              <a:t>s </a:t>
            </a:r>
            <a:r>
              <a:rPr lang="en-US" sz="700" b="1" smtClean="0">
                <a:sym typeface="Symbol" pitchFamily="18" charset="2"/>
              </a:rPr>
              <a:t> </a:t>
            </a:r>
            <a:r>
              <a:rPr lang="en-US" sz="700" b="1" u="sng" smtClean="0">
                <a:sym typeface="Symbol" pitchFamily="18" charset="2"/>
              </a:rPr>
              <a:t></a:t>
            </a:r>
          </a:p>
          <a:p>
            <a:pPr lvl="1" eaLnBrk="1" hangingPunct="1">
              <a:lnSpc>
                <a:spcPct val="80000"/>
              </a:lnSpc>
            </a:pPr>
            <a:r>
              <a:rPr lang="en-US" sz="500" b="1" u="sng" smtClean="0">
                <a:sym typeface="Symbol" pitchFamily="18" charset="2"/>
              </a:rPr>
              <a:t>   </a:t>
            </a:r>
          </a:p>
          <a:p>
            <a:pPr lvl="1" eaLnBrk="1" hangingPunct="1">
              <a:lnSpc>
                <a:spcPct val="80000"/>
              </a:lnSpc>
            </a:pPr>
            <a:r>
              <a:rPr lang="en-US" smtClean="0"/>
              <a:t>   </a:t>
            </a:r>
            <a:r>
              <a:rPr lang="en-US" sz="900" smtClean="0"/>
              <a:t>4. Beryllium, with </a:t>
            </a:r>
            <a:r>
              <a:rPr lang="en-US" sz="900" i="1" smtClean="0"/>
              <a:t>Z</a:t>
            </a:r>
            <a:r>
              <a:rPr lang="en-US" sz="900" smtClean="0"/>
              <a:t> = 4, has four electrons. Fill both the 1</a:t>
            </a:r>
            <a:r>
              <a:rPr lang="en-US" sz="900" i="1" smtClean="0"/>
              <a:t>s</a:t>
            </a:r>
            <a:r>
              <a:rPr lang="en-US" sz="900" smtClean="0"/>
              <a:t> and 	2</a:t>
            </a:r>
            <a:r>
              <a:rPr lang="en-US" sz="900" i="1" smtClean="0"/>
              <a:t>s</a:t>
            </a:r>
            <a:r>
              <a:rPr lang="en-US" sz="900" smtClean="0"/>
              <a:t> orbitals to achieve 1</a:t>
            </a:r>
            <a:r>
              <a:rPr lang="en-US" sz="900" i="1" smtClean="0"/>
              <a:t>s</a:t>
            </a:r>
            <a:r>
              <a:rPr lang="en-US" sz="900" baseline="30000" smtClean="0"/>
              <a:t>2</a:t>
            </a:r>
            <a:r>
              <a:rPr lang="en-US" sz="900" smtClean="0"/>
              <a:t>2</a:t>
            </a:r>
            <a:r>
              <a:rPr lang="en-US" sz="900" i="1" smtClean="0"/>
              <a:t>s</a:t>
            </a:r>
            <a:r>
              <a:rPr lang="en-US" sz="900" baseline="30000" smtClean="0"/>
              <a:t>2</a:t>
            </a:r>
            <a:r>
              <a:rPr lang="en-US" sz="900" smtClean="0"/>
              <a:t>:</a:t>
            </a:r>
          </a:p>
          <a:p>
            <a:pPr lvl="1" eaLnBrk="1" hangingPunct="1">
              <a:lnSpc>
                <a:spcPct val="80000"/>
              </a:lnSpc>
            </a:pPr>
            <a:r>
              <a:rPr lang="en-US" sz="900" smtClean="0"/>
              <a:t>          </a:t>
            </a:r>
            <a:r>
              <a:rPr lang="en-US" sz="700" b="1" smtClean="0"/>
              <a:t>Be:  2</a:t>
            </a:r>
            <a:r>
              <a:rPr lang="en-US" sz="700" b="1" i="1" smtClean="0"/>
              <a:t>p</a:t>
            </a:r>
            <a:r>
              <a:rPr lang="en-US" sz="700" b="1" smtClean="0"/>
              <a:t> _ _ _</a:t>
            </a:r>
          </a:p>
          <a:p>
            <a:pPr lvl="1" eaLnBrk="1" hangingPunct="1">
              <a:lnSpc>
                <a:spcPct val="80000"/>
              </a:lnSpc>
            </a:pPr>
            <a:r>
              <a:rPr lang="en-US" sz="700" b="1" smtClean="0"/>
              <a:t>                     2</a:t>
            </a:r>
            <a:r>
              <a:rPr lang="en-US" sz="700" b="1" i="1" smtClean="0"/>
              <a:t>s</a:t>
            </a:r>
            <a:r>
              <a:rPr lang="en-US" sz="700" b="1" smtClean="0"/>
              <a:t> </a:t>
            </a:r>
            <a:r>
              <a:rPr lang="en-US" sz="700" b="1" u="sng" smtClean="0">
                <a:sym typeface="Symbol" pitchFamily="18" charset="2"/>
              </a:rPr>
              <a:t></a:t>
            </a:r>
          </a:p>
          <a:p>
            <a:pPr lvl="1" eaLnBrk="1" hangingPunct="1">
              <a:lnSpc>
                <a:spcPct val="80000"/>
              </a:lnSpc>
            </a:pPr>
            <a:r>
              <a:rPr lang="en-US" sz="700" b="1" smtClean="0"/>
              <a:t>                     1</a:t>
            </a:r>
            <a:r>
              <a:rPr lang="en-US" sz="700" b="1" i="1" smtClean="0"/>
              <a:t>s</a:t>
            </a:r>
            <a:r>
              <a:rPr lang="en-US" sz="700" b="1" smtClean="0"/>
              <a:t> </a:t>
            </a:r>
            <a:r>
              <a:rPr lang="en-US" sz="700" b="1" u="sng" smtClean="0">
                <a:sym typeface="Symbol" pitchFamily="18" charset="2"/>
              </a:rPr>
              <a:t></a:t>
            </a:r>
            <a:r>
              <a:rPr lang="en-US" sz="700" b="1" u="sng" smtClean="0"/>
              <a:t> </a:t>
            </a:r>
            <a:r>
              <a:rPr lang="en-US" sz="700" b="1" smtClean="0"/>
              <a:t>                                                                                                               </a:t>
            </a:r>
          </a:p>
          <a:p>
            <a:pPr eaLnBrk="1" hangingPunct="1">
              <a:lnSpc>
                <a:spcPct val="80000"/>
              </a:lnSpc>
            </a:pPr>
            <a:r>
              <a:rPr lang="en-US" sz="700" b="1" smtClean="0"/>
              <a:t>     </a:t>
            </a:r>
            <a:r>
              <a:rPr lang="en-US" sz="700" b="1" smtClean="0">
                <a:sym typeface="Symbol" pitchFamily="18" charset="2"/>
              </a:rPr>
              <a:t> </a:t>
            </a:r>
            <a:r>
              <a:rPr lang="en-US" smtClean="0"/>
              <a:t>      </a:t>
            </a:r>
          </a:p>
          <a:p>
            <a:pPr eaLnBrk="1" hangingPunct="1">
              <a:lnSpc>
                <a:spcPct val="80000"/>
              </a:lnSpc>
            </a:pPr>
            <a:endParaRPr lang="en-US" sz="900" smtClean="0"/>
          </a:p>
          <a:p>
            <a:pPr eaLnBrk="1" hangingPunct="1">
              <a:lnSpc>
                <a:spcPct val="80000"/>
              </a:lnSpc>
            </a:pPr>
            <a:r>
              <a:rPr lang="en-US" sz="900" smtClean="0"/>
              <a:t>5. Boron, with Z = 5, has five electrons.  Place the fifth electron in one of the 2</a:t>
            </a:r>
            <a:r>
              <a:rPr lang="en-US" sz="900" i="1" smtClean="0"/>
              <a:t>p</a:t>
            </a:r>
            <a:r>
              <a:rPr lang="en-US" sz="900" smtClean="0"/>
              <a:t> orbitals.  The electron configuration is 1</a:t>
            </a:r>
            <a:r>
              <a:rPr lang="en-US" sz="900" i="1" smtClean="0"/>
              <a:t>s</a:t>
            </a:r>
            <a:r>
              <a:rPr lang="en-US" sz="900" baseline="30000" smtClean="0"/>
              <a:t>2</a:t>
            </a:r>
            <a:r>
              <a:rPr lang="en-US" sz="900" smtClean="0"/>
              <a:t>2</a:t>
            </a:r>
            <a:r>
              <a:rPr lang="en-US" sz="900" i="1" smtClean="0"/>
              <a:t>s</a:t>
            </a:r>
            <a:r>
              <a:rPr lang="en-US" sz="900" baseline="30000" smtClean="0"/>
              <a:t>2</a:t>
            </a:r>
            <a:r>
              <a:rPr lang="en-US" sz="900" smtClean="0"/>
              <a:t>2</a:t>
            </a:r>
            <a:r>
              <a:rPr lang="en-US" sz="900" i="1" smtClean="0"/>
              <a:t>p</a:t>
            </a:r>
            <a:r>
              <a:rPr lang="en-US" sz="900" baseline="30000" smtClean="0"/>
              <a:t>1</a:t>
            </a:r>
            <a:endParaRPr lang="en-US" sz="900" smtClean="0"/>
          </a:p>
          <a:p>
            <a:pPr lvl="1" eaLnBrk="1" hangingPunct="1">
              <a:lnSpc>
                <a:spcPct val="80000"/>
              </a:lnSpc>
            </a:pPr>
            <a:r>
              <a:rPr lang="en-US" sz="900" smtClean="0"/>
              <a:t>         </a:t>
            </a:r>
            <a:r>
              <a:rPr lang="en-US" sz="700" b="1" smtClean="0"/>
              <a:t>B:    2</a:t>
            </a:r>
            <a:r>
              <a:rPr lang="en-US" sz="700" b="1" i="1" smtClean="0"/>
              <a:t>p</a:t>
            </a:r>
            <a:r>
              <a:rPr lang="en-US" sz="700" b="1" smtClean="0"/>
              <a:t> </a:t>
            </a:r>
            <a:r>
              <a:rPr lang="en-US" sz="700" b="1" u="sng" smtClean="0"/>
              <a:t> </a:t>
            </a:r>
            <a:r>
              <a:rPr lang="en-US" sz="700" b="1" u="sng" smtClean="0">
                <a:sym typeface="Symbol" pitchFamily="18" charset="2"/>
              </a:rPr>
              <a:t></a:t>
            </a:r>
            <a:r>
              <a:rPr lang="en-US" sz="700" b="1" smtClean="0"/>
              <a:t>  </a:t>
            </a:r>
            <a:r>
              <a:rPr lang="en-US" sz="700" smtClean="0"/>
              <a:t>_  _</a:t>
            </a:r>
          </a:p>
          <a:p>
            <a:pPr lvl="1" eaLnBrk="1" hangingPunct="1">
              <a:lnSpc>
                <a:spcPct val="80000"/>
              </a:lnSpc>
            </a:pPr>
            <a:r>
              <a:rPr lang="en-US" sz="700" b="1" smtClean="0"/>
              <a:t>                   2</a:t>
            </a:r>
            <a:r>
              <a:rPr lang="en-US" sz="700" b="1" i="1" smtClean="0"/>
              <a:t>s  </a:t>
            </a:r>
            <a:r>
              <a:rPr lang="en-US" sz="700" b="1" smtClean="0"/>
              <a:t> </a:t>
            </a:r>
            <a:r>
              <a:rPr lang="en-US" sz="700" b="1" u="sng" smtClean="0">
                <a:sym typeface="Symbol" pitchFamily="18" charset="2"/>
              </a:rPr>
              <a:t></a:t>
            </a:r>
          </a:p>
          <a:p>
            <a:pPr lvl="1" eaLnBrk="1" hangingPunct="1">
              <a:lnSpc>
                <a:spcPct val="80000"/>
              </a:lnSpc>
            </a:pPr>
            <a:r>
              <a:rPr lang="en-US" sz="700" b="1" smtClean="0">
                <a:sym typeface="Symbol" pitchFamily="18" charset="2"/>
              </a:rPr>
              <a:t>                   1</a:t>
            </a:r>
            <a:r>
              <a:rPr lang="en-US" sz="700" b="1" i="1" smtClean="0">
                <a:sym typeface="Symbol" pitchFamily="18" charset="2"/>
              </a:rPr>
              <a:t>s  </a:t>
            </a:r>
            <a:r>
              <a:rPr lang="en-US" sz="700" b="1" smtClean="0">
                <a:sym typeface="Symbol" pitchFamily="18" charset="2"/>
              </a:rPr>
              <a:t> </a:t>
            </a:r>
            <a:r>
              <a:rPr lang="en-US" sz="700" b="1" u="sng" smtClean="0">
                <a:sym typeface="Symbol" pitchFamily="18" charset="2"/>
              </a:rPr>
              <a:t></a:t>
            </a:r>
          </a:p>
          <a:p>
            <a:pPr lvl="1" eaLnBrk="1" hangingPunct="1">
              <a:lnSpc>
                <a:spcPct val="80000"/>
              </a:lnSpc>
            </a:pPr>
            <a:r>
              <a:rPr lang="en-US" sz="500" b="1" u="sng" smtClean="0">
                <a:sym typeface="Symbol" pitchFamily="18" charset="2"/>
              </a:rPr>
              <a:t>   </a:t>
            </a:r>
          </a:p>
          <a:p>
            <a:pPr lvl="1" eaLnBrk="1" hangingPunct="1">
              <a:lnSpc>
                <a:spcPct val="80000"/>
              </a:lnSpc>
            </a:pPr>
            <a:r>
              <a:rPr lang="en-US" smtClean="0"/>
              <a:t>   </a:t>
            </a:r>
            <a:r>
              <a:rPr lang="en-US" sz="900" smtClean="0"/>
              <a:t>6. Carbon, with </a:t>
            </a:r>
            <a:r>
              <a:rPr lang="en-US" sz="900" i="1" smtClean="0"/>
              <a:t>Z</a:t>
            </a:r>
            <a:r>
              <a:rPr lang="en-US" sz="900" smtClean="0"/>
              <a:t> = 6, has six electrons. One is faced with a choice — should the sixth electron be placed in the same 2</a:t>
            </a:r>
            <a:r>
              <a:rPr lang="en-US" sz="900" i="1" smtClean="0"/>
              <a:t>p</a:t>
            </a:r>
            <a:r>
              <a:rPr lang="en-US" sz="900" smtClean="0"/>
              <a:t> orbital that contains an electron or should it go in one of the empty 2</a:t>
            </a:r>
            <a:r>
              <a:rPr lang="en-US" sz="900" i="1" smtClean="0"/>
              <a:t>p</a:t>
            </a:r>
            <a:r>
              <a:rPr lang="en-US" sz="900" smtClean="0"/>
              <a:t> orbitals? And if it goes in an empty 2</a:t>
            </a:r>
            <a:r>
              <a:rPr lang="en-US" sz="900" i="1" smtClean="0"/>
              <a:t>p</a:t>
            </a:r>
            <a:r>
              <a:rPr lang="en-US" sz="900" smtClean="0"/>
              <a:t> orbital, will the sixth electron have its spin aligned with or be opposite to the spin of the fifth?</a:t>
            </a:r>
          </a:p>
          <a:p>
            <a:pPr lvl="1" eaLnBrk="1" hangingPunct="1">
              <a:lnSpc>
                <a:spcPct val="80000"/>
              </a:lnSpc>
            </a:pPr>
            <a:endParaRPr lang="en-US" sz="900" smtClean="0"/>
          </a:p>
          <a:p>
            <a:pPr lvl="1" eaLnBrk="1" hangingPunct="1">
              <a:lnSpc>
                <a:spcPct val="80000"/>
              </a:lnSpc>
            </a:pPr>
            <a:r>
              <a:rPr lang="en-US" sz="800" smtClean="0"/>
              <a:t>7. It is more favorable energetically for an electron to be in an unoccupied orbital rather than one that is already occupied due to electron-electron repulsions.  According to </a:t>
            </a:r>
            <a:r>
              <a:rPr lang="en-US" sz="800" b="1" smtClean="0"/>
              <a:t>Hund’s rule</a:t>
            </a:r>
            <a:r>
              <a:rPr lang="en-US" sz="800" smtClean="0"/>
              <a:t>, the lowest-energy electron configuration for an atom is the one that has the maximum number of electrons with parallel spins in degenerate orbitals.  Electron configuration for carbon is 	1</a:t>
            </a:r>
            <a:r>
              <a:rPr lang="en-US" sz="800" i="1" smtClean="0"/>
              <a:t>s</a:t>
            </a:r>
            <a:r>
              <a:rPr lang="en-US" sz="800" baseline="30000" smtClean="0"/>
              <a:t>2</a:t>
            </a:r>
            <a:r>
              <a:rPr lang="en-US" sz="800" smtClean="0"/>
              <a:t>2</a:t>
            </a:r>
            <a:r>
              <a:rPr lang="en-US" sz="800" i="1" smtClean="0"/>
              <a:t>s</a:t>
            </a:r>
            <a:r>
              <a:rPr lang="en-US" sz="800" baseline="30000" smtClean="0"/>
              <a:t>2</a:t>
            </a:r>
            <a:r>
              <a:rPr lang="en-US" sz="800" smtClean="0"/>
              <a:t>2</a:t>
            </a:r>
            <a:r>
              <a:rPr lang="en-US" sz="800" i="1" smtClean="0"/>
              <a:t>p</a:t>
            </a:r>
            <a:r>
              <a:rPr lang="en-US" sz="800" baseline="30000" smtClean="0"/>
              <a:t>2 </a:t>
            </a:r>
            <a:r>
              <a:rPr lang="en-US" sz="800" smtClean="0"/>
              <a:t>and the orbital diagram is </a:t>
            </a:r>
          </a:p>
          <a:p>
            <a:pPr lvl="1" eaLnBrk="1" hangingPunct="1">
              <a:lnSpc>
                <a:spcPct val="80000"/>
              </a:lnSpc>
            </a:pPr>
            <a:r>
              <a:rPr lang="en-US" sz="800" smtClean="0"/>
              <a:t>         </a:t>
            </a:r>
            <a:r>
              <a:rPr lang="en-US" sz="600" b="1" smtClean="0"/>
              <a:t>C:    2</a:t>
            </a:r>
            <a:r>
              <a:rPr lang="en-US" sz="600" b="1" i="1" smtClean="0"/>
              <a:t>p</a:t>
            </a:r>
            <a:r>
              <a:rPr lang="en-US" sz="600" b="1" smtClean="0"/>
              <a:t> </a:t>
            </a:r>
            <a:r>
              <a:rPr lang="en-US" sz="600" b="1" u="sng" smtClean="0"/>
              <a:t> </a:t>
            </a:r>
            <a:r>
              <a:rPr lang="en-US" sz="600" b="1" u="sng" smtClean="0">
                <a:sym typeface="Symbol" pitchFamily="18" charset="2"/>
              </a:rPr>
              <a:t></a:t>
            </a:r>
            <a:r>
              <a:rPr lang="en-US" sz="600" b="1" smtClean="0"/>
              <a:t>  </a:t>
            </a:r>
            <a:r>
              <a:rPr lang="en-US" sz="600" b="1" u="sng" smtClean="0">
                <a:sym typeface="Symbol" pitchFamily="18" charset="2"/>
              </a:rPr>
              <a:t> </a:t>
            </a:r>
            <a:r>
              <a:rPr lang="en-US" sz="600" b="1" smtClean="0">
                <a:sym typeface="Symbol" pitchFamily="18" charset="2"/>
              </a:rPr>
              <a:t> _</a:t>
            </a:r>
            <a:r>
              <a:rPr lang="en-US" sz="600" b="1" u="sng" smtClean="0">
                <a:sym typeface="Symbol" pitchFamily="18" charset="2"/>
              </a:rPr>
              <a:t>  </a:t>
            </a:r>
          </a:p>
          <a:p>
            <a:pPr lvl="1" eaLnBrk="1" hangingPunct="1">
              <a:lnSpc>
                <a:spcPct val="80000"/>
              </a:lnSpc>
            </a:pPr>
            <a:r>
              <a:rPr lang="en-US" sz="600" b="1" smtClean="0"/>
              <a:t>                   2</a:t>
            </a:r>
            <a:r>
              <a:rPr lang="en-US" sz="600" b="1" i="1" smtClean="0"/>
              <a:t>s  </a:t>
            </a:r>
            <a:r>
              <a:rPr lang="en-US" sz="600" b="1" smtClean="0"/>
              <a:t> </a:t>
            </a:r>
            <a:r>
              <a:rPr lang="en-US" sz="600" b="1" u="sng" smtClean="0">
                <a:sym typeface="Symbol" pitchFamily="18" charset="2"/>
              </a:rPr>
              <a:t></a:t>
            </a:r>
          </a:p>
          <a:p>
            <a:pPr lvl="1" eaLnBrk="1" hangingPunct="1">
              <a:lnSpc>
                <a:spcPct val="80000"/>
              </a:lnSpc>
            </a:pPr>
            <a:r>
              <a:rPr lang="en-US" sz="600" b="1" smtClean="0">
                <a:sym typeface="Symbol" pitchFamily="18" charset="2"/>
              </a:rPr>
              <a:t>                   1</a:t>
            </a:r>
            <a:r>
              <a:rPr lang="en-US" sz="600" b="1" i="1" smtClean="0">
                <a:sym typeface="Symbol" pitchFamily="18" charset="2"/>
              </a:rPr>
              <a:t>s  </a:t>
            </a:r>
            <a:r>
              <a:rPr lang="en-US" sz="600" b="1" smtClean="0">
                <a:sym typeface="Symbol" pitchFamily="18" charset="2"/>
              </a:rPr>
              <a:t> </a:t>
            </a:r>
            <a:r>
              <a:rPr lang="en-US" sz="600" b="1" u="sng" smtClean="0">
                <a:sym typeface="Symbol" pitchFamily="18" charset="2"/>
              </a:rPr>
              <a:t></a:t>
            </a:r>
          </a:p>
          <a:p>
            <a:pPr eaLnBrk="1" hangingPunct="1">
              <a:lnSpc>
                <a:spcPct val="80000"/>
              </a:lnSpc>
            </a:pPr>
            <a:r>
              <a:rPr lang="en-US" sz="600" b="1" u="sng" smtClean="0">
                <a:sym typeface="Symbol" pitchFamily="18" charset="2"/>
              </a:rPr>
              <a:t>   </a:t>
            </a:r>
          </a:p>
          <a:p>
            <a:pPr lvl="1" eaLnBrk="1" hangingPunct="1">
              <a:lnSpc>
                <a:spcPct val="80000"/>
              </a:lnSpc>
            </a:pPr>
            <a:r>
              <a:rPr lang="en-US" sz="900" smtClean="0"/>
              <a:t>8. Nitrogen (</a:t>
            </a:r>
            <a:r>
              <a:rPr lang="en-US" sz="900" i="1" smtClean="0"/>
              <a:t>Z</a:t>
            </a:r>
            <a:r>
              <a:rPr lang="en-US" sz="900" smtClean="0"/>
              <a:t> = 7) has seven electrons.  Electron configuration is 1</a:t>
            </a:r>
            <a:r>
              <a:rPr lang="en-US" sz="900" i="1" smtClean="0"/>
              <a:t>s</a:t>
            </a:r>
            <a:r>
              <a:rPr lang="en-US" sz="900" baseline="30000" smtClean="0"/>
              <a:t>2</a:t>
            </a:r>
            <a:r>
              <a:rPr lang="en-US" sz="900" smtClean="0"/>
              <a:t>2</a:t>
            </a:r>
            <a:r>
              <a:rPr lang="en-US" sz="900" i="1" smtClean="0"/>
              <a:t>s</a:t>
            </a:r>
            <a:r>
              <a:rPr lang="en-US" sz="900" baseline="30000" smtClean="0"/>
              <a:t>2</a:t>
            </a:r>
            <a:r>
              <a:rPr lang="en-US" sz="900" smtClean="0"/>
              <a:t>2</a:t>
            </a:r>
            <a:r>
              <a:rPr lang="en-US" sz="900" i="1" smtClean="0"/>
              <a:t>p</a:t>
            </a:r>
            <a:r>
              <a:rPr lang="en-US" sz="900" baseline="30000" smtClean="0"/>
              <a:t>3</a:t>
            </a:r>
            <a:r>
              <a:rPr lang="en-US" sz="900" smtClean="0"/>
              <a:t>.  Hund’s rule gives the lowest-energy arrangement with unpaired electrons as</a:t>
            </a:r>
          </a:p>
          <a:p>
            <a:pPr lvl="1" eaLnBrk="1" hangingPunct="1">
              <a:lnSpc>
                <a:spcPct val="80000"/>
              </a:lnSpc>
            </a:pPr>
            <a:r>
              <a:rPr lang="en-US" sz="900" smtClean="0"/>
              <a:t>         </a:t>
            </a:r>
            <a:r>
              <a:rPr lang="en-US" sz="700" b="1" smtClean="0"/>
              <a:t>N:    2</a:t>
            </a:r>
            <a:r>
              <a:rPr lang="en-US" sz="700" b="1" i="1" smtClean="0"/>
              <a:t>p</a:t>
            </a:r>
            <a:r>
              <a:rPr lang="en-US" sz="700" b="1" smtClean="0"/>
              <a:t> </a:t>
            </a:r>
            <a:r>
              <a:rPr lang="en-US" sz="700" b="1" u="sng" smtClean="0"/>
              <a:t> </a:t>
            </a:r>
            <a:r>
              <a:rPr lang="en-US" sz="700" b="1" u="sng" smtClean="0">
                <a:sym typeface="Symbol" pitchFamily="18" charset="2"/>
              </a:rPr>
              <a:t></a:t>
            </a:r>
            <a:r>
              <a:rPr lang="en-US" sz="700" b="1" smtClean="0"/>
              <a:t>  </a:t>
            </a:r>
            <a:r>
              <a:rPr lang="en-US" sz="700" b="1" u="sng" smtClean="0">
                <a:sym typeface="Symbol" pitchFamily="18" charset="2"/>
              </a:rPr>
              <a:t> </a:t>
            </a:r>
            <a:r>
              <a:rPr lang="en-US" sz="700" b="1" smtClean="0">
                <a:sym typeface="Symbol" pitchFamily="18" charset="2"/>
              </a:rPr>
              <a:t> </a:t>
            </a:r>
            <a:r>
              <a:rPr lang="en-US" sz="700" b="1" u="sng" smtClean="0">
                <a:sym typeface="Symbol" pitchFamily="18" charset="2"/>
              </a:rPr>
              <a:t>  </a:t>
            </a:r>
          </a:p>
          <a:p>
            <a:pPr lvl="1" eaLnBrk="1" hangingPunct="1">
              <a:lnSpc>
                <a:spcPct val="80000"/>
              </a:lnSpc>
            </a:pPr>
            <a:r>
              <a:rPr lang="en-US" sz="700" b="1" smtClean="0"/>
              <a:t>                   2</a:t>
            </a:r>
            <a:r>
              <a:rPr lang="en-US" sz="700" b="1" i="1" smtClean="0"/>
              <a:t>s  </a:t>
            </a:r>
            <a:r>
              <a:rPr lang="en-US" sz="700" b="1" smtClean="0"/>
              <a:t> </a:t>
            </a:r>
            <a:r>
              <a:rPr lang="en-US" sz="700" b="1" u="sng" smtClean="0">
                <a:sym typeface="Symbol" pitchFamily="18" charset="2"/>
              </a:rPr>
              <a:t></a:t>
            </a:r>
          </a:p>
          <a:p>
            <a:pPr lvl="1" eaLnBrk="1" hangingPunct="1">
              <a:lnSpc>
                <a:spcPct val="80000"/>
              </a:lnSpc>
            </a:pPr>
            <a:r>
              <a:rPr lang="en-US" sz="700" b="1" smtClean="0">
                <a:sym typeface="Symbol" pitchFamily="18" charset="2"/>
              </a:rPr>
              <a:t>                   1</a:t>
            </a:r>
            <a:r>
              <a:rPr lang="en-US" sz="700" b="1" i="1" smtClean="0">
                <a:sym typeface="Symbol" pitchFamily="18" charset="2"/>
              </a:rPr>
              <a:t>s  </a:t>
            </a:r>
            <a:r>
              <a:rPr lang="en-US" sz="700" b="1" smtClean="0">
                <a:sym typeface="Symbol" pitchFamily="18" charset="2"/>
              </a:rPr>
              <a:t> </a:t>
            </a:r>
            <a:r>
              <a:rPr lang="en-US" sz="700" b="1" u="sng" smtClean="0">
                <a:sym typeface="Symbol" pitchFamily="18" charset="2"/>
              </a:rPr>
              <a:t></a:t>
            </a:r>
          </a:p>
          <a:p>
            <a:pPr lvl="1" eaLnBrk="1" hangingPunct="1">
              <a:lnSpc>
                <a:spcPct val="80000"/>
              </a:lnSpc>
            </a:pPr>
            <a:endParaRPr lang="en-US" sz="700" b="1" u="sng" smtClean="0">
              <a:sym typeface="Symbol" pitchFamily="18" charset="2"/>
            </a:endParaRPr>
          </a:p>
          <a:p>
            <a:pPr lvl="1" eaLnBrk="1" hangingPunct="1">
              <a:lnSpc>
                <a:spcPct val="80000"/>
              </a:lnSpc>
            </a:pPr>
            <a:r>
              <a:rPr lang="en-US" sz="900" smtClean="0">
                <a:sym typeface="Symbol" pitchFamily="18" charset="2"/>
              </a:rPr>
              <a:t>9. Oxygen, with </a:t>
            </a:r>
            <a:r>
              <a:rPr lang="en-US" sz="900" i="1" smtClean="0">
                <a:sym typeface="Symbol" pitchFamily="18" charset="2"/>
              </a:rPr>
              <a:t>Z</a:t>
            </a:r>
            <a:r>
              <a:rPr lang="en-US" sz="900" smtClean="0">
                <a:sym typeface="Symbol" pitchFamily="18" charset="2"/>
              </a:rPr>
              <a:t> = 8, has eight electrons. One electron is paired with another in one of the 2</a:t>
            </a:r>
            <a:r>
              <a:rPr lang="en-US" sz="900" i="1" smtClean="0">
                <a:sym typeface="Symbol" pitchFamily="18" charset="2"/>
              </a:rPr>
              <a:t>p</a:t>
            </a:r>
            <a:r>
              <a:rPr lang="en-US" sz="900" smtClean="0">
                <a:sym typeface="Symbol" pitchFamily="18" charset="2"/>
              </a:rPr>
              <a:t> orbitals. The electron configuration is 1</a:t>
            </a:r>
            <a:r>
              <a:rPr lang="en-US" sz="900" i="1" smtClean="0">
                <a:sym typeface="Symbol" pitchFamily="18" charset="2"/>
              </a:rPr>
              <a:t>s</a:t>
            </a:r>
            <a:r>
              <a:rPr lang="en-US" sz="900" baseline="30000" smtClean="0">
                <a:sym typeface="Symbol" pitchFamily="18" charset="2"/>
              </a:rPr>
              <a:t>2</a:t>
            </a:r>
            <a:r>
              <a:rPr lang="en-US" sz="900" smtClean="0">
                <a:sym typeface="Symbol" pitchFamily="18" charset="2"/>
              </a:rPr>
              <a:t>2</a:t>
            </a:r>
            <a:r>
              <a:rPr lang="en-US" sz="900" i="1" smtClean="0">
                <a:sym typeface="Symbol" pitchFamily="18" charset="2"/>
              </a:rPr>
              <a:t>s</a:t>
            </a:r>
            <a:r>
              <a:rPr lang="en-US" sz="900" baseline="30000" smtClean="0">
                <a:sym typeface="Symbol" pitchFamily="18" charset="2"/>
              </a:rPr>
              <a:t>2</a:t>
            </a:r>
            <a:r>
              <a:rPr lang="en-US" sz="900" smtClean="0">
                <a:sym typeface="Symbol" pitchFamily="18" charset="2"/>
              </a:rPr>
              <a:t>2</a:t>
            </a:r>
            <a:r>
              <a:rPr lang="en-US" sz="900" i="1" smtClean="0">
                <a:sym typeface="Symbol" pitchFamily="18" charset="2"/>
              </a:rPr>
              <a:t>p</a:t>
            </a:r>
            <a:r>
              <a:rPr lang="en-US" sz="900" baseline="30000" smtClean="0">
                <a:sym typeface="Symbol" pitchFamily="18" charset="2"/>
              </a:rPr>
              <a:t>4</a:t>
            </a:r>
            <a:r>
              <a:rPr lang="en-US" sz="900" smtClean="0">
                <a:sym typeface="Symbol" pitchFamily="18" charset="2"/>
              </a:rPr>
              <a:t>:</a:t>
            </a:r>
          </a:p>
          <a:p>
            <a:pPr lvl="1" eaLnBrk="1" hangingPunct="1">
              <a:lnSpc>
                <a:spcPct val="80000"/>
              </a:lnSpc>
            </a:pPr>
            <a:endParaRPr lang="en-US" sz="500" b="1" u="sng" smtClean="0">
              <a:sym typeface="Symbol" pitchFamily="18" charset="2"/>
            </a:endParaRPr>
          </a:p>
          <a:p>
            <a:pPr lvl="1" eaLnBrk="1" hangingPunct="1">
              <a:lnSpc>
                <a:spcPct val="80000"/>
              </a:lnSpc>
            </a:pPr>
            <a:r>
              <a:rPr lang="en-US" sz="900" smtClean="0">
                <a:sym typeface="Symbol" pitchFamily="18" charset="2"/>
              </a:rPr>
              <a:t>          </a:t>
            </a:r>
            <a:r>
              <a:rPr lang="en-US" sz="700" b="1" smtClean="0">
                <a:sym typeface="Symbol" pitchFamily="18" charset="2"/>
              </a:rPr>
              <a:t>O:  2</a:t>
            </a:r>
            <a:r>
              <a:rPr lang="en-US" sz="700" b="1" i="1" smtClean="0">
                <a:sym typeface="Symbol" pitchFamily="18" charset="2"/>
              </a:rPr>
              <a:t>p</a:t>
            </a:r>
            <a:r>
              <a:rPr lang="en-US" sz="700" b="1" smtClean="0">
                <a:sym typeface="Symbol" pitchFamily="18" charset="2"/>
              </a:rPr>
              <a:t> </a:t>
            </a:r>
            <a:r>
              <a:rPr lang="en-US" sz="700" b="1" u="sng" smtClean="0">
                <a:sym typeface="Symbol" pitchFamily="18" charset="2"/>
              </a:rPr>
              <a:t></a:t>
            </a:r>
            <a:r>
              <a:rPr lang="en-US" sz="700" b="1" smtClean="0">
                <a:sym typeface="Symbol" pitchFamily="18" charset="2"/>
              </a:rPr>
              <a:t>  </a:t>
            </a:r>
            <a:r>
              <a:rPr lang="en-US" sz="700" b="1" u="sng" smtClean="0">
                <a:sym typeface="Symbol" pitchFamily="18" charset="2"/>
              </a:rPr>
              <a:t></a:t>
            </a:r>
            <a:r>
              <a:rPr lang="en-US" sz="700" b="1" smtClean="0">
                <a:sym typeface="Symbol" pitchFamily="18" charset="2"/>
              </a:rPr>
              <a:t>  </a:t>
            </a:r>
            <a:r>
              <a:rPr lang="en-US" sz="700" b="1" u="sng" smtClean="0">
                <a:sym typeface="Symbol" pitchFamily="18" charset="2"/>
              </a:rPr>
              <a:t></a:t>
            </a:r>
          </a:p>
          <a:p>
            <a:pPr lvl="1" eaLnBrk="1" hangingPunct="1">
              <a:lnSpc>
                <a:spcPct val="80000"/>
              </a:lnSpc>
            </a:pPr>
            <a:r>
              <a:rPr lang="en-US" sz="700" b="1" smtClean="0">
                <a:sym typeface="Symbol" pitchFamily="18" charset="2"/>
              </a:rPr>
              <a:t>                   2</a:t>
            </a:r>
            <a:r>
              <a:rPr lang="en-US" sz="700" b="1" i="1" smtClean="0">
                <a:sym typeface="Symbol" pitchFamily="18" charset="2"/>
              </a:rPr>
              <a:t>s</a:t>
            </a:r>
            <a:r>
              <a:rPr lang="en-US" sz="700" b="1" smtClean="0">
                <a:sym typeface="Symbol" pitchFamily="18" charset="2"/>
              </a:rPr>
              <a:t>  </a:t>
            </a:r>
            <a:r>
              <a:rPr lang="en-US" sz="700" b="1" u="sng" smtClean="0">
                <a:sym typeface="Symbol" pitchFamily="18" charset="2"/>
              </a:rPr>
              <a:t></a:t>
            </a:r>
          </a:p>
          <a:p>
            <a:pPr lvl="1" eaLnBrk="1" hangingPunct="1">
              <a:lnSpc>
                <a:spcPct val="80000"/>
              </a:lnSpc>
            </a:pPr>
            <a:r>
              <a:rPr lang="en-US" sz="700" b="1" smtClean="0">
                <a:sym typeface="Symbol" pitchFamily="18" charset="2"/>
              </a:rPr>
              <a:t>                   1</a:t>
            </a:r>
            <a:r>
              <a:rPr lang="en-US" sz="700" b="1" i="1" smtClean="0">
                <a:sym typeface="Symbol" pitchFamily="18" charset="2"/>
              </a:rPr>
              <a:t>s</a:t>
            </a:r>
            <a:r>
              <a:rPr lang="en-US" sz="700" b="1" smtClean="0">
                <a:sym typeface="Symbol" pitchFamily="18" charset="2"/>
              </a:rPr>
              <a:t>  </a:t>
            </a:r>
            <a:r>
              <a:rPr lang="en-US" sz="700" b="1" u="sng" smtClean="0">
                <a:sym typeface="Symbol" pitchFamily="18" charset="2"/>
              </a:rPr>
              <a:t></a:t>
            </a:r>
          </a:p>
          <a:p>
            <a:pPr lvl="1" eaLnBrk="1" hangingPunct="1">
              <a:lnSpc>
                <a:spcPct val="80000"/>
              </a:lnSpc>
            </a:pPr>
            <a:endParaRPr lang="en-US" sz="700" b="1" u="sng" smtClean="0">
              <a:sym typeface="Symbol" pitchFamily="18" charset="2"/>
            </a:endParaRPr>
          </a:p>
          <a:p>
            <a:pPr lvl="1" eaLnBrk="1" hangingPunct="1">
              <a:lnSpc>
                <a:spcPct val="80000"/>
              </a:lnSpc>
            </a:pPr>
            <a:r>
              <a:rPr lang="en-US" sz="900" smtClean="0"/>
              <a:t>10. Fluorine, with</a:t>
            </a:r>
            <a:r>
              <a:rPr lang="en-US" sz="900" i="1" smtClean="0"/>
              <a:t> Z</a:t>
            </a:r>
            <a:r>
              <a:rPr lang="en-US" sz="900" smtClean="0"/>
              <a:t> = 9, has nine electrons with the electron configuration 1</a:t>
            </a:r>
            <a:r>
              <a:rPr lang="en-US" sz="900" i="1" smtClean="0"/>
              <a:t>s</a:t>
            </a:r>
            <a:r>
              <a:rPr lang="en-US" sz="900" baseline="30000" smtClean="0"/>
              <a:t>2</a:t>
            </a:r>
            <a:r>
              <a:rPr lang="en-US" sz="900" smtClean="0"/>
              <a:t>2</a:t>
            </a:r>
            <a:r>
              <a:rPr lang="en-US" sz="900" i="1" smtClean="0"/>
              <a:t>s</a:t>
            </a:r>
            <a:r>
              <a:rPr lang="en-US" sz="900" baseline="30000" smtClean="0"/>
              <a:t>2</a:t>
            </a:r>
            <a:r>
              <a:rPr lang="en-US" sz="900" smtClean="0"/>
              <a:t>2</a:t>
            </a:r>
            <a:r>
              <a:rPr lang="en-US" sz="900" i="1" smtClean="0"/>
              <a:t>p</a:t>
            </a:r>
            <a:r>
              <a:rPr lang="en-US" sz="900" baseline="30000" smtClean="0"/>
              <a:t>5</a:t>
            </a:r>
            <a:r>
              <a:rPr lang="en-US" sz="900" smtClean="0"/>
              <a:t>:</a:t>
            </a:r>
          </a:p>
          <a:p>
            <a:pPr lvl="1" eaLnBrk="1" hangingPunct="1">
              <a:lnSpc>
                <a:spcPct val="80000"/>
              </a:lnSpc>
            </a:pPr>
            <a:r>
              <a:rPr lang="en-US" sz="900" smtClean="0"/>
              <a:t>         </a:t>
            </a:r>
            <a:r>
              <a:rPr lang="en-US" sz="700" b="1" smtClean="0"/>
              <a:t>F:    2</a:t>
            </a:r>
            <a:r>
              <a:rPr lang="en-US" sz="700" b="1" i="1" smtClean="0"/>
              <a:t>p</a:t>
            </a:r>
            <a:r>
              <a:rPr lang="en-US" sz="700" b="1" smtClean="0"/>
              <a:t> </a:t>
            </a:r>
            <a:r>
              <a:rPr lang="en-US" sz="700" b="1" u="sng" smtClean="0"/>
              <a:t> </a:t>
            </a:r>
            <a:r>
              <a:rPr lang="en-US" sz="700" b="1" u="sng" smtClean="0">
                <a:sym typeface="Symbol" pitchFamily="18" charset="2"/>
              </a:rPr>
              <a:t></a:t>
            </a:r>
            <a:r>
              <a:rPr lang="en-US" sz="700" b="1" smtClean="0"/>
              <a:t>  </a:t>
            </a:r>
            <a:r>
              <a:rPr lang="en-US" sz="700" b="1" u="sng" smtClean="0">
                <a:sym typeface="Symbol" pitchFamily="18" charset="2"/>
              </a:rPr>
              <a:t> </a:t>
            </a:r>
            <a:r>
              <a:rPr lang="en-US" sz="700" b="1" smtClean="0">
                <a:sym typeface="Symbol" pitchFamily="18" charset="2"/>
              </a:rPr>
              <a:t> </a:t>
            </a:r>
            <a:r>
              <a:rPr lang="en-US" sz="700" b="1" u="sng" smtClean="0">
                <a:sym typeface="Symbol" pitchFamily="18" charset="2"/>
              </a:rPr>
              <a:t>  </a:t>
            </a:r>
          </a:p>
          <a:p>
            <a:pPr lvl="1" eaLnBrk="1" hangingPunct="1">
              <a:lnSpc>
                <a:spcPct val="80000"/>
              </a:lnSpc>
            </a:pPr>
            <a:r>
              <a:rPr lang="en-US" sz="700" b="1" smtClean="0"/>
              <a:t>                   2</a:t>
            </a:r>
            <a:r>
              <a:rPr lang="en-US" sz="700" b="1" i="1" smtClean="0"/>
              <a:t>s  </a:t>
            </a:r>
            <a:r>
              <a:rPr lang="en-US" sz="700" b="1" smtClean="0"/>
              <a:t> </a:t>
            </a:r>
            <a:r>
              <a:rPr lang="en-US" sz="700" b="1" u="sng" smtClean="0">
                <a:sym typeface="Symbol" pitchFamily="18" charset="2"/>
              </a:rPr>
              <a:t></a:t>
            </a:r>
          </a:p>
          <a:p>
            <a:pPr lvl="1" eaLnBrk="1" hangingPunct="1">
              <a:lnSpc>
                <a:spcPct val="80000"/>
              </a:lnSpc>
            </a:pPr>
            <a:r>
              <a:rPr lang="en-US" sz="700" b="1" smtClean="0">
                <a:sym typeface="Symbol" pitchFamily="18" charset="2"/>
              </a:rPr>
              <a:t>                   1</a:t>
            </a:r>
            <a:r>
              <a:rPr lang="en-US" sz="700" b="1" i="1" smtClean="0">
                <a:sym typeface="Symbol" pitchFamily="18" charset="2"/>
              </a:rPr>
              <a:t>s  </a:t>
            </a:r>
            <a:r>
              <a:rPr lang="en-US" sz="700" b="1" smtClean="0">
                <a:sym typeface="Symbol" pitchFamily="18" charset="2"/>
              </a:rPr>
              <a:t> </a:t>
            </a:r>
            <a:r>
              <a:rPr lang="en-US" sz="700" b="1" u="sng" smtClean="0">
                <a:sym typeface="Symbol" pitchFamily="18" charset="2"/>
              </a:rPr>
              <a:t></a:t>
            </a:r>
          </a:p>
          <a:p>
            <a:pPr lvl="1" eaLnBrk="1" hangingPunct="1">
              <a:lnSpc>
                <a:spcPct val="80000"/>
              </a:lnSpc>
            </a:pPr>
            <a:endParaRPr lang="en-US" sz="500" b="1" u="sng" smtClean="0">
              <a:sym typeface="Symbol" pitchFamily="18" charset="2"/>
            </a:endParaRPr>
          </a:p>
          <a:p>
            <a:pPr lvl="1" eaLnBrk="1" hangingPunct="1">
              <a:lnSpc>
                <a:spcPct val="80000"/>
              </a:lnSpc>
            </a:pPr>
            <a:r>
              <a:rPr lang="en-US" sz="900" smtClean="0">
                <a:sym typeface="Symbol" pitchFamily="18" charset="2"/>
              </a:rPr>
              <a:t> 11.  Neon, with Z = 10, has 10 electrons filling the 2p subshell.   The electron configuration is 1</a:t>
            </a:r>
            <a:r>
              <a:rPr lang="en-US" sz="900" i="1" smtClean="0">
                <a:sym typeface="Symbol" pitchFamily="18" charset="2"/>
              </a:rPr>
              <a:t>s</a:t>
            </a:r>
            <a:r>
              <a:rPr lang="en-US" sz="900" baseline="30000" smtClean="0">
                <a:sym typeface="Symbol" pitchFamily="18" charset="2"/>
              </a:rPr>
              <a:t>2</a:t>
            </a:r>
            <a:r>
              <a:rPr lang="en-US" sz="900" smtClean="0">
                <a:sym typeface="Symbol" pitchFamily="18" charset="2"/>
              </a:rPr>
              <a:t>2</a:t>
            </a:r>
            <a:r>
              <a:rPr lang="en-US" sz="900" i="1" smtClean="0">
                <a:sym typeface="Symbol" pitchFamily="18" charset="2"/>
              </a:rPr>
              <a:t>s</a:t>
            </a:r>
            <a:r>
              <a:rPr lang="en-US" sz="900" baseline="30000" smtClean="0">
                <a:sym typeface="Symbol" pitchFamily="18" charset="2"/>
              </a:rPr>
              <a:t>2</a:t>
            </a:r>
            <a:r>
              <a:rPr lang="en-US" sz="900" smtClean="0">
                <a:sym typeface="Symbol" pitchFamily="18" charset="2"/>
              </a:rPr>
              <a:t>2</a:t>
            </a:r>
            <a:r>
              <a:rPr lang="en-US" sz="900" i="1" smtClean="0">
                <a:sym typeface="Symbol" pitchFamily="18" charset="2"/>
              </a:rPr>
              <a:t>p</a:t>
            </a:r>
            <a:r>
              <a:rPr lang="en-US" sz="900" baseline="30000" smtClean="0">
                <a:sym typeface="Symbol" pitchFamily="18" charset="2"/>
              </a:rPr>
              <a:t>6 </a:t>
            </a:r>
          </a:p>
          <a:p>
            <a:pPr lvl="1" eaLnBrk="1" hangingPunct="1">
              <a:lnSpc>
                <a:spcPct val="80000"/>
              </a:lnSpc>
            </a:pPr>
            <a:r>
              <a:rPr lang="en-US" sz="900" baseline="30000" smtClean="0">
                <a:sym typeface="Symbol" pitchFamily="18" charset="2"/>
              </a:rPr>
              <a:t>		</a:t>
            </a:r>
            <a:r>
              <a:rPr lang="en-US" sz="900" smtClean="0">
                <a:sym typeface="Symbol" pitchFamily="18" charset="2"/>
              </a:rPr>
              <a:t>   </a:t>
            </a:r>
            <a:r>
              <a:rPr lang="en-US" sz="700" b="1" smtClean="0">
                <a:sym typeface="Symbol" pitchFamily="18" charset="2"/>
              </a:rPr>
              <a:t>Ne:  2</a:t>
            </a:r>
            <a:r>
              <a:rPr lang="en-US" sz="700" b="1" i="1" smtClean="0">
                <a:sym typeface="Symbol" pitchFamily="18" charset="2"/>
              </a:rPr>
              <a:t>p</a:t>
            </a:r>
            <a:r>
              <a:rPr lang="en-US" sz="700" b="1" smtClean="0">
                <a:sym typeface="Symbol" pitchFamily="18" charset="2"/>
              </a:rPr>
              <a:t> </a:t>
            </a:r>
            <a:r>
              <a:rPr lang="en-US" sz="700" b="1" u="sng" smtClean="0">
                <a:sym typeface="Symbol" pitchFamily="18" charset="2"/>
              </a:rPr>
              <a:t></a:t>
            </a:r>
            <a:r>
              <a:rPr lang="en-US" sz="700" b="1" smtClean="0">
                <a:sym typeface="Symbol" pitchFamily="18" charset="2"/>
              </a:rPr>
              <a:t>  </a:t>
            </a:r>
            <a:r>
              <a:rPr lang="en-US" sz="700" b="1" u="sng" smtClean="0">
                <a:sym typeface="Symbol" pitchFamily="18" charset="2"/>
              </a:rPr>
              <a:t></a:t>
            </a:r>
            <a:r>
              <a:rPr lang="en-US" sz="700" b="1" smtClean="0">
                <a:sym typeface="Symbol" pitchFamily="18" charset="2"/>
              </a:rPr>
              <a:t>  </a:t>
            </a:r>
            <a:r>
              <a:rPr lang="en-US" sz="700" b="1" u="sng" smtClean="0">
                <a:sym typeface="Symbol" pitchFamily="18" charset="2"/>
              </a:rPr>
              <a:t></a:t>
            </a:r>
          </a:p>
          <a:p>
            <a:pPr lvl="1" eaLnBrk="1" hangingPunct="1">
              <a:lnSpc>
                <a:spcPct val="80000"/>
              </a:lnSpc>
            </a:pPr>
            <a:r>
              <a:rPr lang="en-US" sz="700" b="1" smtClean="0">
                <a:sym typeface="Symbol" pitchFamily="18" charset="2"/>
              </a:rPr>
              <a:t>                    2</a:t>
            </a:r>
            <a:r>
              <a:rPr lang="en-US" sz="700" b="1" i="1" smtClean="0">
                <a:sym typeface="Symbol" pitchFamily="18" charset="2"/>
              </a:rPr>
              <a:t>s</a:t>
            </a:r>
            <a:r>
              <a:rPr lang="en-US" sz="700" b="1" smtClean="0">
                <a:sym typeface="Symbol" pitchFamily="18" charset="2"/>
              </a:rPr>
              <a:t>  </a:t>
            </a:r>
            <a:r>
              <a:rPr lang="en-US" sz="700" b="1" u="sng" smtClean="0">
                <a:sym typeface="Symbol" pitchFamily="18" charset="2"/>
              </a:rPr>
              <a:t></a:t>
            </a:r>
          </a:p>
          <a:p>
            <a:pPr lvl="1" eaLnBrk="1" hangingPunct="1">
              <a:lnSpc>
                <a:spcPct val="80000"/>
              </a:lnSpc>
            </a:pPr>
            <a:r>
              <a:rPr lang="en-US" sz="700" b="1" smtClean="0">
                <a:sym typeface="Symbol" pitchFamily="18" charset="2"/>
              </a:rPr>
              <a:t>                    1</a:t>
            </a:r>
            <a:r>
              <a:rPr lang="en-US" sz="700" b="1" i="1" smtClean="0">
                <a:sym typeface="Symbol" pitchFamily="18" charset="2"/>
              </a:rPr>
              <a:t>s</a:t>
            </a:r>
            <a:r>
              <a:rPr lang="en-US" sz="700" b="1" smtClean="0">
                <a:sym typeface="Symbol" pitchFamily="18" charset="2"/>
              </a:rPr>
              <a:t>  </a:t>
            </a:r>
            <a:r>
              <a:rPr lang="en-US" sz="700" b="1" u="sng" smtClean="0">
                <a:sym typeface="Symbol" pitchFamily="18" charset="2"/>
              </a:rPr>
              <a:t></a:t>
            </a:r>
          </a:p>
          <a:p>
            <a:pPr lvl="1" eaLnBrk="1" hangingPunct="1">
              <a:lnSpc>
                <a:spcPct val="80000"/>
              </a:lnSpc>
            </a:pPr>
            <a:endParaRPr lang="en-US" sz="800" smtClean="0">
              <a:sym typeface="Symbol" pitchFamily="18" charset="2"/>
            </a:endParaRPr>
          </a:p>
          <a:p>
            <a:pPr eaLnBrk="1" hangingPunct="1">
              <a:lnSpc>
                <a:spcPct val="80000"/>
              </a:lnSpc>
            </a:pPr>
            <a:endParaRPr lang="en-US" sz="800" smtClean="0"/>
          </a:p>
          <a:p>
            <a:pPr eaLnBrk="1" hangingPunct="1">
              <a:lnSpc>
                <a:spcPct val="80000"/>
              </a:lnSpc>
            </a:pPr>
            <a:endParaRPr lang="en-US" sz="800" smtClean="0"/>
          </a:p>
        </p:txBody>
      </p:sp>
    </p:spTree>
    <p:extLst>
      <p:ext uri="{BB962C8B-B14F-4D97-AF65-F5344CB8AC3E}">
        <p14:creationId xmlns:p14="http://schemas.microsoft.com/office/powerpoint/2010/main" val="2191668727"/>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30" name="Rectangle 7"/>
          <p:cNvSpPr>
            <a:spLocks noGrp="1" noChangeArrowheads="1"/>
          </p:cNvSpPr>
          <p:nvPr>
            <p:ph type="sldNum" sz="quarter" idx="5"/>
          </p:nvPr>
        </p:nvSpPr>
        <p:spPr>
          <a:noFill/>
        </p:spPr>
        <p:txBody>
          <a:bodyPr/>
          <a:lstStyle/>
          <a:p>
            <a:fld id="{40A5E688-50EA-442F-9A8F-08D13FB7BB58}" type="slidenum">
              <a:rPr lang="en-US" smtClean="0"/>
              <a:pPr/>
              <a:t>179</a:t>
            </a:fld>
            <a:endParaRPr lang="en-US" smtClean="0"/>
          </a:p>
        </p:txBody>
      </p:sp>
      <p:sp>
        <p:nvSpPr>
          <p:cNvPr id="713731" name="Rectangle 2"/>
          <p:cNvSpPr>
            <a:spLocks noGrp="1" noRot="1" noChangeAspect="1" noChangeArrowheads="1" noTextEdit="1"/>
          </p:cNvSpPr>
          <p:nvPr>
            <p:ph type="sldImg"/>
          </p:nvPr>
        </p:nvSpPr>
        <p:spPr>
          <a:ln/>
        </p:spPr>
      </p:sp>
      <p:sp>
        <p:nvSpPr>
          <p:cNvPr id="713732" name="Rectangle 3"/>
          <p:cNvSpPr>
            <a:spLocks noGrp="1" noChangeArrowheads="1"/>
          </p:cNvSpPr>
          <p:nvPr>
            <p:ph type="body" idx="1"/>
          </p:nvPr>
        </p:nvSpPr>
        <p:spPr>
          <a:noFill/>
          <a:ln/>
        </p:spPr>
        <p:txBody>
          <a:bodyPr/>
          <a:lstStyle/>
          <a:p>
            <a:pPr lvl="1" eaLnBrk="1" hangingPunct="1">
              <a:lnSpc>
                <a:spcPct val="80000"/>
              </a:lnSpc>
            </a:pPr>
            <a:r>
              <a:rPr lang="en-US" sz="900" b="1" i="1" smtClean="0"/>
              <a:t>The aufbau principle</a:t>
            </a:r>
          </a:p>
          <a:p>
            <a:pPr eaLnBrk="1" hangingPunct="1">
              <a:lnSpc>
                <a:spcPct val="80000"/>
              </a:lnSpc>
            </a:pPr>
            <a:endParaRPr lang="en-US" sz="500" b="1" i="1" smtClean="0"/>
          </a:p>
          <a:p>
            <a:pPr lvl="1" eaLnBrk="1" hangingPunct="1">
              <a:lnSpc>
                <a:spcPct val="80000"/>
              </a:lnSpc>
            </a:pPr>
            <a:r>
              <a:rPr lang="en-US" sz="800" smtClean="0"/>
              <a:t>    1. For hydrogen, the single electron is placed in the 1</a:t>
            </a:r>
            <a:r>
              <a:rPr lang="en-US" sz="800" i="1" smtClean="0"/>
              <a:t>s</a:t>
            </a:r>
            <a:r>
              <a:rPr lang="en-US" sz="800" smtClean="0"/>
              <a:t> orbital, the orbital lowest in energy, and electron configuration is written as 1</a:t>
            </a:r>
            <a:r>
              <a:rPr lang="en-US" sz="800" i="1" smtClean="0"/>
              <a:t>s</a:t>
            </a:r>
            <a:r>
              <a:rPr lang="en-US" sz="800" baseline="30000" smtClean="0"/>
              <a:t>1</a:t>
            </a:r>
            <a:r>
              <a:rPr lang="en-US" sz="800" smtClean="0"/>
              <a:t>.  The orbital diagram is</a:t>
            </a:r>
            <a:endParaRPr lang="en-US" sz="800" baseline="30000" smtClean="0"/>
          </a:p>
          <a:p>
            <a:pPr lvl="1" eaLnBrk="1" hangingPunct="1">
              <a:lnSpc>
                <a:spcPct val="80000"/>
              </a:lnSpc>
            </a:pPr>
            <a:r>
              <a:rPr lang="en-US" sz="800" smtClean="0"/>
              <a:t>            </a:t>
            </a:r>
            <a:r>
              <a:rPr lang="en-US" sz="600" b="1" smtClean="0"/>
              <a:t>H: </a:t>
            </a:r>
            <a:r>
              <a:rPr lang="en-US" sz="600" smtClean="0"/>
              <a:t> </a:t>
            </a:r>
            <a:r>
              <a:rPr lang="en-US" sz="600" b="1" smtClean="0"/>
              <a:t>2</a:t>
            </a:r>
            <a:r>
              <a:rPr lang="en-US" sz="600" b="1" i="1" smtClean="0"/>
              <a:t>p </a:t>
            </a:r>
            <a:r>
              <a:rPr lang="en-US" sz="600" b="1" smtClean="0"/>
              <a:t> _  _  _</a:t>
            </a:r>
          </a:p>
          <a:p>
            <a:pPr lvl="1" eaLnBrk="1" hangingPunct="1">
              <a:lnSpc>
                <a:spcPct val="80000"/>
              </a:lnSpc>
            </a:pPr>
            <a:r>
              <a:rPr lang="en-US" sz="600" b="1" smtClean="0"/>
              <a:t>                     2</a:t>
            </a:r>
            <a:r>
              <a:rPr lang="en-US" sz="600" b="1" i="1" smtClean="0"/>
              <a:t>s  </a:t>
            </a:r>
            <a:r>
              <a:rPr lang="en-US" sz="600" b="1" smtClean="0"/>
              <a:t>_</a:t>
            </a:r>
          </a:p>
          <a:p>
            <a:pPr lvl="1" eaLnBrk="1" hangingPunct="1">
              <a:lnSpc>
                <a:spcPct val="80000"/>
              </a:lnSpc>
            </a:pPr>
            <a:r>
              <a:rPr lang="en-US" sz="600" b="1" smtClean="0"/>
              <a:t>                     1</a:t>
            </a:r>
            <a:r>
              <a:rPr lang="en-US" sz="600" b="1" i="1" smtClean="0"/>
              <a:t>s</a:t>
            </a:r>
            <a:r>
              <a:rPr lang="en-US" sz="600" b="1" smtClean="0"/>
              <a:t>  </a:t>
            </a:r>
            <a:r>
              <a:rPr lang="en-US" sz="600" b="1" u="sng" smtClean="0">
                <a:sym typeface="Symbol" pitchFamily="18" charset="2"/>
              </a:rPr>
              <a:t></a:t>
            </a:r>
          </a:p>
          <a:p>
            <a:pPr lvl="1" eaLnBrk="1" hangingPunct="1">
              <a:lnSpc>
                <a:spcPct val="80000"/>
              </a:lnSpc>
            </a:pPr>
            <a:endParaRPr lang="en-US" sz="500" b="1" u="sng" smtClean="0">
              <a:sym typeface="Symbol" pitchFamily="18" charset="2"/>
            </a:endParaRPr>
          </a:p>
          <a:p>
            <a:pPr lvl="1" eaLnBrk="1" hangingPunct="1">
              <a:lnSpc>
                <a:spcPct val="80000"/>
              </a:lnSpc>
            </a:pPr>
            <a:r>
              <a:rPr lang="en-US" sz="800" smtClean="0">
                <a:sym typeface="Symbol" pitchFamily="18" charset="2"/>
              </a:rPr>
              <a:t>     2. A neutral helium atom, with an atomic number of 2  (</a:t>
            </a:r>
            <a:r>
              <a:rPr lang="en-US" sz="800" i="1" smtClean="0">
                <a:sym typeface="Symbol" pitchFamily="18" charset="2"/>
              </a:rPr>
              <a:t>Z</a:t>
            </a:r>
            <a:r>
              <a:rPr lang="en-US" sz="800" smtClean="0">
                <a:sym typeface="Symbol" pitchFamily="18" charset="2"/>
              </a:rPr>
              <a:t> = 2), contains two electrons.  Place one electron  in the lowest-energy orbital, the 1</a:t>
            </a:r>
            <a:r>
              <a:rPr lang="en-US" sz="800" i="1" smtClean="0">
                <a:sym typeface="Symbol" pitchFamily="18" charset="2"/>
              </a:rPr>
              <a:t>s </a:t>
            </a:r>
            <a:r>
              <a:rPr lang="en-US" sz="800" smtClean="0">
                <a:sym typeface="Symbol" pitchFamily="18" charset="2"/>
              </a:rPr>
              <a:t>orbital.  Place the second electron in the same orbital as the first but pointing down, so the electrons are paired.   This is written as 1</a:t>
            </a:r>
            <a:r>
              <a:rPr lang="en-US" sz="800" i="1" smtClean="0">
                <a:sym typeface="Symbol" pitchFamily="18" charset="2"/>
              </a:rPr>
              <a:t>s</a:t>
            </a:r>
            <a:r>
              <a:rPr lang="en-US" sz="800" baseline="30000" smtClean="0">
                <a:sym typeface="Symbol" pitchFamily="18" charset="2"/>
              </a:rPr>
              <a:t>2</a:t>
            </a:r>
            <a:r>
              <a:rPr lang="en-US" sz="800" smtClean="0">
                <a:sym typeface="Symbol" pitchFamily="18" charset="2"/>
              </a:rPr>
              <a:t>.</a:t>
            </a:r>
          </a:p>
          <a:p>
            <a:pPr lvl="1" eaLnBrk="1" hangingPunct="1">
              <a:lnSpc>
                <a:spcPct val="80000"/>
              </a:lnSpc>
            </a:pPr>
            <a:r>
              <a:rPr lang="en-US" sz="800" smtClean="0">
                <a:sym typeface="Symbol" pitchFamily="18" charset="2"/>
              </a:rPr>
              <a:t>             </a:t>
            </a:r>
            <a:r>
              <a:rPr lang="en-US" sz="600" b="1" smtClean="0">
                <a:sym typeface="Symbol" pitchFamily="18" charset="2"/>
              </a:rPr>
              <a:t>He:   2</a:t>
            </a:r>
            <a:r>
              <a:rPr lang="en-US" sz="600" b="1" i="1" smtClean="0">
                <a:sym typeface="Symbol" pitchFamily="18" charset="2"/>
              </a:rPr>
              <a:t>p</a:t>
            </a:r>
            <a:r>
              <a:rPr lang="en-US" sz="600" b="1" smtClean="0">
                <a:sym typeface="Symbol" pitchFamily="18" charset="2"/>
              </a:rPr>
              <a:t> _  _  _   </a:t>
            </a:r>
          </a:p>
          <a:p>
            <a:pPr lvl="1" eaLnBrk="1" hangingPunct="1">
              <a:lnSpc>
                <a:spcPct val="80000"/>
              </a:lnSpc>
            </a:pPr>
            <a:r>
              <a:rPr lang="en-US" sz="600" b="1" smtClean="0">
                <a:sym typeface="Symbol" pitchFamily="18" charset="2"/>
              </a:rPr>
              <a:t>                         2</a:t>
            </a:r>
            <a:r>
              <a:rPr lang="en-US" sz="600" b="1" i="1" smtClean="0">
                <a:sym typeface="Symbol" pitchFamily="18" charset="2"/>
              </a:rPr>
              <a:t>s</a:t>
            </a:r>
            <a:r>
              <a:rPr lang="en-US" sz="600" b="1" smtClean="0">
                <a:sym typeface="Symbol" pitchFamily="18" charset="2"/>
              </a:rPr>
              <a:t>  _ </a:t>
            </a:r>
          </a:p>
          <a:p>
            <a:pPr lvl="1" eaLnBrk="1" hangingPunct="1">
              <a:lnSpc>
                <a:spcPct val="80000"/>
              </a:lnSpc>
            </a:pPr>
            <a:r>
              <a:rPr lang="en-US" sz="600" b="1" smtClean="0">
                <a:sym typeface="Symbol" pitchFamily="18" charset="2"/>
              </a:rPr>
              <a:t>                         1</a:t>
            </a:r>
            <a:r>
              <a:rPr lang="en-US" sz="600" b="1" i="1" smtClean="0">
                <a:sym typeface="Symbol" pitchFamily="18" charset="2"/>
              </a:rPr>
              <a:t>s</a:t>
            </a:r>
            <a:r>
              <a:rPr lang="en-US" sz="600" b="1" smtClean="0">
                <a:sym typeface="Symbol" pitchFamily="18" charset="2"/>
              </a:rPr>
              <a:t>  </a:t>
            </a:r>
            <a:r>
              <a:rPr lang="en-US" sz="600" b="1" u="sng" smtClean="0">
                <a:sym typeface="Symbol" pitchFamily="18" charset="2"/>
              </a:rPr>
              <a:t></a:t>
            </a:r>
          </a:p>
          <a:p>
            <a:pPr lvl="1" eaLnBrk="1" hangingPunct="1">
              <a:lnSpc>
                <a:spcPct val="80000"/>
              </a:lnSpc>
            </a:pPr>
            <a:r>
              <a:rPr lang="en-US" sz="900" smtClean="0"/>
              <a:t>3. Lithium, with </a:t>
            </a:r>
            <a:r>
              <a:rPr lang="en-US" sz="900" i="1" smtClean="0"/>
              <a:t>Z</a:t>
            </a:r>
            <a:r>
              <a:rPr lang="en-US" sz="900" smtClean="0"/>
              <a:t> = 3, has three electrons in the neutral atom.  The electron configuration is written as 1</a:t>
            </a:r>
            <a:r>
              <a:rPr lang="en-US" sz="900" i="1" smtClean="0"/>
              <a:t>s</a:t>
            </a:r>
            <a:r>
              <a:rPr lang="en-US" sz="900" baseline="30000" smtClean="0"/>
              <a:t>2</a:t>
            </a:r>
            <a:r>
              <a:rPr lang="en-US" sz="900" smtClean="0"/>
              <a:t>2</a:t>
            </a:r>
            <a:r>
              <a:rPr lang="en-US" sz="900" i="1" smtClean="0"/>
              <a:t>s</a:t>
            </a:r>
            <a:r>
              <a:rPr lang="en-US" sz="900" baseline="30000" smtClean="0"/>
              <a:t>1</a:t>
            </a:r>
            <a:r>
              <a:rPr lang="en-US" sz="900" smtClean="0"/>
              <a:t>. Place two electrons in the 1</a:t>
            </a:r>
            <a:r>
              <a:rPr lang="en-US" sz="900" i="1" smtClean="0"/>
              <a:t>s</a:t>
            </a:r>
            <a:r>
              <a:rPr lang="en-US" sz="900" smtClean="0"/>
              <a:t> orbital and place one in the next lowest-energy orbital, 2</a:t>
            </a:r>
            <a:r>
              <a:rPr lang="en-US" sz="900" i="1" smtClean="0"/>
              <a:t>s</a:t>
            </a:r>
            <a:r>
              <a:rPr lang="en-US" sz="900" smtClean="0"/>
              <a:t>. The orbital diagram is</a:t>
            </a:r>
          </a:p>
          <a:p>
            <a:pPr lvl="1" eaLnBrk="1" hangingPunct="1">
              <a:lnSpc>
                <a:spcPct val="80000"/>
              </a:lnSpc>
            </a:pPr>
            <a:r>
              <a:rPr lang="en-US" sz="900" smtClean="0"/>
              <a:t>         </a:t>
            </a:r>
            <a:r>
              <a:rPr lang="en-US" sz="700" b="1" smtClean="0"/>
              <a:t>Li:   2</a:t>
            </a:r>
            <a:r>
              <a:rPr lang="en-US" sz="700" b="1" i="1" smtClean="0"/>
              <a:t>p</a:t>
            </a:r>
            <a:r>
              <a:rPr lang="en-US" sz="700" b="1" smtClean="0"/>
              <a:t> _  _  _  </a:t>
            </a:r>
          </a:p>
          <a:p>
            <a:pPr lvl="1" eaLnBrk="1" hangingPunct="1">
              <a:lnSpc>
                <a:spcPct val="80000"/>
              </a:lnSpc>
            </a:pPr>
            <a:r>
              <a:rPr lang="en-US" sz="700" b="1" smtClean="0"/>
              <a:t>                   2</a:t>
            </a:r>
            <a:r>
              <a:rPr lang="en-US" sz="700" b="1" i="1" smtClean="0"/>
              <a:t>s </a:t>
            </a:r>
            <a:r>
              <a:rPr lang="en-US" sz="700" b="1" smtClean="0"/>
              <a:t> </a:t>
            </a:r>
            <a:r>
              <a:rPr lang="en-US" sz="700" b="1" u="sng" smtClean="0">
                <a:sym typeface="Symbol" pitchFamily="18" charset="2"/>
              </a:rPr>
              <a:t></a:t>
            </a:r>
          </a:p>
          <a:p>
            <a:pPr lvl="1" eaLnBrk="1" hangingPunct="1">
              <a:lnSpc>
                <a:spcPct val="80000"/>
              </a:lnSpc>
            </a:pPr>
            <a:r>
              <a:rPr lang="en-US" sz="700" b="1" smtClean="0">
                <a:sym typeface="Symbol" pitchFamily="18" charset="2"/>
              </a:rPr>
              <a:t>                   1</a:t>
            </a:r>
            <a:r>
              <a:rPr lang="en-US" sz="700" b="1" i="1" smtClean="0">
                <a:sym typeface="Symbol" pitchFamily="18" charset="2"/>
              </a:rPr>
              <a:t>s </a:t>
            </a:r>
            <a:r>
              <a:rPr lang="en-US" sz="700" b="1" smtClean="0">
                <a:sym typeface="Symbol" pitchFamily="18" charset="2"/>
              </a:rPr>
              <a:t> </a:t>
            </a:r>
            <a:r>
              <a:rPr lang="en-US" sz="700" b="1" u="sng" smtClean="0">
                <a:sym typeface="Symbol" pitchFamily="18" charset="2"/>
              </a:rPr>
              <a:t></a:t>
            </a:r>
          </a:p>
          <a:p>
            <a:pPr lvl="1" eaLnBrk="1" hangingPunct="1">
              <a:lnSpc>
                <a:spcPct val="80000"/>
              </a:lnSpc>
            </a:pPr>
            <a:r>
              <a:rPr lang="en-US" sz="500" b="1" u="sng" smtClean="0">
                <a:sym typeface="Symbol" pitchFamily="18" charset="2"/>
              </a:rPr>
              <a:t>   </a:t>
            </a:r>
          </a:p>
          <a:p>
            <a:pPr lvl="1" eaLnBrk="1" hangingPunct="1">
              <a:lnSpc>
                <a:spcPct val="80000"/>
              </a:lnSpc>
            </a:pPr>
            <a:r>
              <a:rPr lang="en-US" smtClean="0"/>
              <a:t>   </a:t>
            </a:r>
            <a:r>
              <a:rPr lang="en-US" sz="900" smtClean="0"/>
              <a:t>4. Beryllium, with </a:t>
            </a:r>
            <a:r>
              <a:rPr lang="en-US" sz="900" i="1" smtClean="0"/>
              <a:t>Z</a:t>
            </a:r>
            <a:r>
              <a:rPr lang="en-US" sz="900" smtClean="0"/>
              <a:t> = 4, has four electrons. Fill both the 1</a:t>
            </a:r>
            <a:r>
              <a:rPr lang="en-US" sz="900" i="1" smtClean="0"/>
              <a:t>s</a:t>
            </a:r>
            <a:r>
              <a:rPr lang="en-US" sz="900" smtClean="0"/>
              <a:t> and 	2</a:t>
            </a:r>
            <a:r>
              <a:rPr lang="en-US" sz="900" i="1" smtClean="0"/>
              <a:t>s</a:t>
            </a:r>
            <a:r>
              <a:rPr lang="en-US" sz="900" smtClean="0"/>
              <a:t> orbitals to achieve 1</a:t>
            </a:r>
            <a:r>
              <a:rPr lang="en-US" sz="900" i="1" smtClean="0"/>
              <a:t>s</a:t>
            </a:r>
            <a:r>
              <a:rPr lang="en-US" sz="900" baseline="30000" smtClean="0"/>
              <a:t>2</a:t>
            </a:r>
            <a:r>
              <a:rPr lang="en-US" sz="900" smtClean="0"/>
              <a:t>2</a:t>
            </a:r>
            <a:r>
              <a:rPr lang="en-US" sz="900" i="1" smtClean="0"/>
              <a:t>s</a:t>
            </a:r>
            <a:r>
              <a:rPr lang="en-US" sz="900" baseline="30000" smtClean="0"/>
              <a:t>2</a:t>
            </a:r>
            <a:r>
              <a:rPr lang="en-US" sz="900" smtClean="0"/>
              <a:t>:</a:t>
            </a:r>
          </a:p>
          <a:p>
            <a:pPr lvl="1" eaLnBrk="1" hangingPunct="1">
              <a:lnSpc>
                <a:spcPct val="80000"/>
              </a:lnSpc>
            </a:pPr>
            <a:r>
              <a:rPr lang="en-US" sz="900" smtClean="0"/>
              <a:t>          </a:t>
            </a:r>
            <a:r>
              <a:rPr lang="en-US" sz="700" b="1" smtClean="0"/>
              <a:t>Be:  2</a:t>
            </a:r>
            <a:r>
              <a:rPr lang="en-US" sz="700" b="1" i="1" smtClean="0"/>
              <a:t>p</a:t>
            </a:r>
            <a:r>
              <a:rPr lang="en-US" sz="700" b="1" smtClean="0"/>
              <a:t> _ _ _</a:t>
            </a:r>
          </a:p>
          <a:p>
            <a:pPr lvl="1" eaLnBrk="1" hangingPunct="1">
              <a:lnSpc>
                <a:spcPct val="80000"/>
              </a:lnSpc>
            </a:pPr>
            <a:r>
              <a:rPr lang="en-US" sz="700" b="1" smtClean="0"/>
              <a:t>                     2</a:t>
            </a:r>
            <a:r>
              <a:rPr lang="en-US" sz="700" b="1" i="1" smtClean="0"/>
              <a:t>s</a:t>
            </a:r>
            <a:r>
              <a:rPr lang="en-US" sz="700" b="1" smtClean="0"/>
              <a:t> </a:t>
            </a:r>
            <a:r>
              <a:rPr lang="en-US" sz="700" b="1" u="sng" smtClean="0">
                <a:sym typeface="Symbol" pitchFamily="18" charset="2"/>
              </a:rPr>
              <a:t></a:t>
            </a:r>
          </a:p>
          <a:p>
            <a:pPr lvl="1" eaLnBrk="1" hangingPunct="1">
              <a:lnSpc>
                <a:spcPct val="80000"/>
              </a:lnSpc>
            </a:pPr>
            <a:r>
              <a:rPr lang="en-US" sz="700" b="1" smtClean="0"/>
              <a:t>                     1</a:t>
            </a:r>
            <a:r>
              <a:rPr lang="en-US" sz="700" b="1" i="1" smtClean="0"/>
              <a:t>s</a:t>
            </a:r>
            <a:r>
              <a:rPr lang="en-US" sz="700" b="1" smtClean="0"/>
              <a:t> </a:t>
            </a:r>
            <a:r>
              <a:rPr lang="en-US" sz="700" b="1" u="sng" smtClean="0">
                <a:sym typeface="Symbol" pitchFamily="18" charset="2"/>
              </a:rPr>
              <a:t></a:t>
            </a:r>
            <a:r>
              <a:rPr lang="en-US" sz="700" b="1" u="sng" smtClean="0"/>
              <a:t> </a:t>
            </a:r>
            <a:r>
              <a:rPr lang="en-US" sz="700" b="1" smtClean="0"/>
              <a:t>                                                                                                               </a:t>
            </a:r>
          </a:p>
          <a:p>
            <a:pPr eaLnBrk="1" hangingPunct="1">
              <a:lnSpc>
                <a:spcPct val="80000"/>
              </a:lnSpc>
            </a:pPr>
            <a:r>
              <a:rPr lang="en-US" sz="700" b="1" smtClean="0"/>
              <a:t>     </a:t>
            </a:r>
            <a:r>
              <a:rPr lang="en-US" sz="700" b="1" smtClean="0">
                <a:sym typeface="Symbol" pitchFamily="18" charset="2"/>
              </a:rPr>
              <a:t> </a:t>
            </a:r>
            <a:r>
              <a:rPr lang="en-US" smtClean="0"/>
              <a:t>      </a:t>
            </a:r>
          </a:p>
          <a:p>
            <a:pPr eaLnBrk="1" hangingPunct="1">
              <a:lnSpc>
                <a:spcPct val="80000"/>
              </a:lnSpc>
            </a:pPr>
            <a:endParaRPr lang="en-US" sz="900" smtClean="0"/>
          </a:p>
          <a:p>
            <a:pPr eaLnBrk="1" hangingPunct="1">
              <a:lnSpc>
                <a:spcPct val="80000"/>
              </a:lnSpc>
            </a:pPr>
            <a:r>
              <a:rPr lang="en-US" sz="900" smtClean="0"/>
              <a:t>5. Boron, with Z = 5, has five electrons.  Place the fifth electron in one of the 2</a:t>
            </a:r>
            <a:r>
              <a:rPr lang="en-US" sz="900" i="1" smtClean="0"/>
              <a:t>p</a:t>
            </a:r>
            <a:r>
              <a:rPr lang="en-US" sz="900" smtClean="0"/>
              <a:t> orbitals.  The electron configuration is 1</a:t>
            </a:r>
            <a:r>
              <a:rPr lang="en-US" sz="900" i="1" smtClean="0"/>
              <a:t>s</a:t>
            </a:r>
            <a:r>
              <a:rPr lang="en-US" sz="900" baseline="30000" smtClean="0"/>
              <a:t>2</a:t>
            </a:r>
            <a:r>
              <a:rPr lang="en-US" sz="900" smtClean="0"/>
              <a:t>2</a:t>
            </a:r>
            <a:r>
              <a:rPr lang="en-US" sz="900" i="1" smtClean="0"/>
              <a:t>s</a:t>
            </a:r>
            <a:r>
              <a:rPr lang="en-US" sz="900" baseline="30000" smtClean="0"/>
              <a:t>2</a:t>
            </a:r>
            <a:r>
              <a:rPr lang="en-US" sz="900" smtClean="0"/>
              <a:t>2</a:t>
            </a:r>
            <a:r>
              <a:rPr lang="en-US" sz="900" i="1" smtClean="0"/>
              <a:t>p</a:t>
            </a:r>
            <a:r>
              <a:rPr lang="en-US" sz="900" baseline="30000" smtClean="0"/>
              <a:t>1</a:t>
            </a:r>
            <a:endParaRPr lang="en-US" sz="900" smtClean="0"/>
          </a:p>
          <a:p>
            <a:pPr lvl="1" eaLnBrk="1" hangingPunct="1">
              <a:lnSpc>
                <a:spcPct val="80000"/>
              </a:lnSpc>
            </a:pPr>
            <a:r>
              <a:rPr lang="en-US" sz="900" smtClean="0"/>
              <a:t>         </a:t>
            </a:r>
            <a:r>
              <a:rPr lang="en-US" sz="700" b="1" smtClean="0"/>
              <a:t>B:    2</a:t>
            </a:r>
            <a:r>
              <a:rPr lang="en-US" sz="700" b="1" i="1" smtClean="0"/>
              <a:t>p</a:t>
            </a:r>
            <a:r>
              <a:rPr lang="en-US" sz="700" b="1" smtClean="0"/>
              <a:t> </a:t>
            </a:r>
            <a:r>
              <a:rPr lang="en-US" sz="700" b="1" u="sng" smtClean="0"/>
              <a:t> </a:t>
            </a:r>
            <a:r>
              <a:rPr lang="en-US" sz="700" b="1" u="sng" smtClean="0">
                <a:sym typeface="Symbol" pitchFamily="18" charset="2"/>
              </a:rPr>
              <a:t></a:t>
            </a:r>
            <a:r>
              <a:rPr lang="en-US" sz="700" b="1" smtClean="0"/>
              <a:t>  </a:t>
            </a:r>
            <a:r>
              <a:rPr lang="en-US" sz="700" smtClean="0"/>
              <a:t>_  _</a:t>
            </a:r>
          </a:p>
          <a:p>
            <a:pPr lvl="1" eaLnBrk="1" hangingPunct="1">
              <a:lnSpc>
                <a:spcPct val="80000"/>
              </a:lnSpc>
            </a:pPr>
            <a:r>
              <a:rPr lang="en-US" sz="700" b="1" smtClean="0"/>
              <a:t>                   2</a:t>
            </a:r>
            <a:r>
              <a:rPr lang="en-US" sz="700" b="1" i="1" smtClean="0"/>
              <a:t>s  </a:t>
            </a:r>
            <a:r>
              <a:rPr lang="en-US" sz="700" b="1" smtClean="0"/>
              <a:t> </a:t>
            </a:r>
            <a:r>
              <a:rPr lang="en-US" sz="700" b="1" u="sng" smtClean="0">
                <a:sym typeface="Symbol" pitchFamily="18" charset="2"/>
              </a:rPr>
              <a:t></a:t>
            </a:r>
          </a:p>
          <a:p>
            <a:pPr lvl="1" eaLnBrk="1" hangingPunct="1">
              <a:lnSpc>
                <a:spcPct val="80000"/>
              </a:lnSpc>
            </a:pPr>
            <a:r>
              <a:rPr lang="en-US" sz="700" b="1" smtClean="0">
                <a:sym typeface="Symbol" pitchFamily="18" charset="2"/>
              </a:rPr>
              <a:t>                   1</a:t>
            </a:r>
            <a:r>
              <a:rPr lang="en-US" sz="700" b="1" i="1" smtClean="0">
                <a:sym typeface="Symbol" pitchFamily="18" charset="2"/>
              </a:rPr>
              <a:t>s  </a:t>
            </a:r>
            <a:r>
              <a:rPr lang="en-US" sz="700" b="1" smtClean="0">
                <a:sym typeface="Symbol" pitchFamily="18" charset="2"/>
              </a:rPr>
              <a:t> </a:t>
            </a:r>
            <a:r>
              <a:rPr lang="en-US" sz="700" b="1" u="sng" smtClean="0">
                <a:sym typeface="Symbol" pitchFamily="18" charset="2"/>
              </a:rPr>
              <a:t></a:t>
            </a:r>
          </a:p>
          <a:p>
            <a:pPr lvl="1" eaLnBrk="1" hangingPunct="1">
              <a:lnSpc>
                <a:spcPct val="80000"/>
              </a:lnSpc>
            </a:pPr>
            <a:r>
              <a:rPr lang="en-US" sz="500" b="1" u="sng" smtClean="0">
                <a:sym typeface="Symbol" pitchFamily="18" charset="2"/>
              </a:rPr>
              <a:t>   </a:t>
            </a:r>
          </a:p>
          <a:p>
            <a:pPr lvl="1" eaLnBrk="1" hangingPunct="1">
              <a:lnSpc>
                <a:spcPct val="80000"/>
              </a:lnSpc>
            </a:pPr>
            <a:r>
              <a:rPr lang="en-US" smtClean="0"/>
              <a:t>   </a:t>
            </a:r>
            <a:r>
              <a:rPr lang="en-US" sz="900" smtClean="0"/>
              <a:t>6. Carbon, with </a:t>
            </a:r>
            <a:r>
              <a:rPr lang="en-US" sz="900" i="1" smtClean="0"/>
              <a:t>Z</a:t>
            </a:r>
            <a:r>
              <a:rPr lang="en-US" sz="900" smtClean="0"/>
              <a:t> = 6, has six electrons. One is faced with a choice — should the sixth electron be placed in the same 2</a:t>
            </a:r>
            <a:r>
              <a:rPr lang="en-US" sz="900" i="1" smtClean="0"/>
              <a:t>p</a:t>
            </a:r>
            <a:r>
              <a:rPr lang="en-US" sz="900" smtClean="0"/>
              <a:t> orbital that contains an electron or should it go in one of the empty 2</a:t>
            </a:r>
            <a:r>
              <a:rPr lang="en-US" sz="900" i="1" smtClean="0"/>
              <a:t>p</a:t>
            </a:r>
            <a:r>
              <a:rPr lang="en-US" sz="900" smtClean="0"/>
              <a:t> orbitals? And if it goes in an empty 2</a:t>
            </a:r>
            <a:r>
              <a:rPr lang="en-US" sz="900" i="1" smtClean="0"/>
              <a:t>p</a:t>
            </a:r>
            <a:r>
              <a:rPr lang="en-US" sz="900" smtClean="0"/>
              <a:t> orbital, will the sixth electron have its spin aligned with or be opposite to the spin of the fifth?</a:t>
            </a:r>
          </a:p>
          <a:p>
            <a:pPr lvl="1" eaLnBrk="1" hangingPunct="1">
              <a:lnSpc>
                <a:spcPct val="80000"/>
              </a:lnSpc>
            </a:pPr>
            <a:endParaRPr lang="en-US" sz="900" smtClean="0"/>
          </a:p>
          <a:p>
            <a:pPr lvl="1" eaLnBrk="1" hangingPunct="1">
              <a:lnSpc>
                <a:spcPct val="80000"/>
              </a:lnSpc>
            </a:pPr>
            <a:r>
              <a:rPr lang="en-US" sz="800" smtClean="0"/>
              <a:t>7. It is more favorable energetically for an electron to be in an unoccupied orbital rather than one that is already occupied due to electron-electron repulsions.  According to </a:t>
            </a:r>
            <a:r>
              <a:rPr lang="en-US" sz="800" b="1" smtClean="0"/>
              <a:t>Hund’s rule</a:t>
            </a:r>
            <a:r>
              <a:rPr lang="en-US" sz="800" smtClean="0"/>
              <a:t>, the lowest-energy electron configuration for an atom is the one that has the maximum number of electrons with parallel spins in degenerate orbitals.  Electron configuration for carbon is 	1</a:t>
            </a:r>
            <a:r>
              <a:rPr lang="en-US" sz="800" i="1" smtClean="0"/>
              <a:t>s</a:t>
            </a:r>
            <a:r>
              <a:rPr lang="en-US" sz="800" baseline="30000" smtClean="0"/>
              <a:t>2</a:t>
            </a:r>
            <a:r>
              <a:rPr lang="en-US" sz="800" smtClean="0"/>
              <a:t>2</a:t>
            </a:r>
            <a:r>
              <a:rPr lang="en-US" sz="800" i="1" smtClean="0"/>
              <a:t>s</a:t>
            </a:r>
            <a:r>
              <a:rPr lang="en-US" sz="800" baseline="30000" smtClean="0"/>
              <a:t>2</a:t>
            </a:r>
            <a:r>
              <a:rPr lang="en-US" sz="800" smtClean="0"/>
              <a:t>2</a:t>
            </a:r>
            <a:r>
              <a:rPr lang="en-US" sz="800" i="1" smtClean="0"/>
              <a:t>p</a:t>
            </a:r>
            <a:r>
              <a:rPr lang="en-US" sz="800" baseline="30000" smtClean="0"/>
              <a:t>2 </a:t>
            </a:r>
            <a:r>
              <a:rPr lang="en-US" sz="800" smtClean="0"/>
              <a:t>and the orbital diagram is </a:t>
            </a:r>
          </a:p>
          <a:p>
            <a:pPr lvl="1" eaLnBrk="1" hangingPunct="1">
              <a:lnSpc>
                <a:spcPct val="80000"/>
              </a:lnSpc>
            </a:pPr>
            <a:r>
              <a:rPr lang="en-US" sz="800" smtClean="0"/>
              <a:t>         </a:t>
            </a:r>
            <a:r>
              <a:rPr lang="en-US" sz="600" b="1" smtClean="0"/>
              <a:t>C:    2</a:t>
            </a:r>
            <a:r>
              <a:rPr lang="en-US" sz="600" b="1" i="1" smtClean="0"/>
              <a:t>p</a:t>
            </a:r>
            <a:r>
              <a:rPr lang="en-US" sz="600" b="1" smtClean="0"/>
              <a:t> </a:t>
            </a:r>
            <a:r>
              <a:rPr lang="en-US" sz="600" b="1" u="sng" smtClean="0"/>
              <a:t> </a:t>
            </a:r>
            <a:r>
              <a:rPr lang="en-US" sz="600" b="1" u="sng" smtClean="0">
                <a:sym typeface="Symbol" pitchFamily="18" charset="2"/>
              </a:rPr>
              <a:t></a:t>
            </a:r>
            <a:r>
              <a:rPr lang="en-US" sz="600" b="1" smtClean="0"/>
              <a:t>  </a:t>
            </a:r>
            <a:r>
              <a:rPr lang="en-US" sz="600" b="1" u="sng" smtClean="0">
                <a:sym typeface="Symbol" pitchFamily="18" charset="2"/>
              </a:rPr>
              <a:t> </a:t>
            </a:r>
            <a:r>
              <a:rPr lang="en-US" sz="600" b="1" smtClean="0">
                <a:sym typeface="Symbol" pitchFamily="18" charset="2"/>
              </a:rPr>
              <a:t> _</a:t>
            </a:r>
            <a:r>
              <a:rPr lang="en-US" sz="600" b="1" u="sng" smtClean="0">
                <a:sym typeface="Symbol" pitchFamily="18" charset="2"/>
              </a:rPr>
              <a:t>  </a:t>
            </a:r>
          </a:p>
          <a:p>
            <a:pPr lvl="1" eaLnBrk="1" hangingPunct="1">
              <a:lnSpc>
                <a:spcPct val="80000"/>
              </a:lnSpc>
            </a:pPr>
            <a:r>
              <a:rPr lang="en-US" sz="600" b="1" smtClean="0"/>
              <a:t>                   2</a:t>
            </a:r>
            <a:r>
              <a:rPr lang="en-US" sz="600" b="1" i="1" smtClean="0"/>
              <a:t>s  </a:t>
            </a:r>
            <a:r>
              <a:rPr lang="en-US" sz="600" b="1" smtClean="0"/>
              <a:t> </a:t>
            </a:r>
            <a:r>
              <a:rPr lang="en-US" sz="600" b="1" u="sng" smtClean="0">
                <a:sym typeface="Symbol" pitchFamily="18" charset="2"/>
              </a:rPr>
              <a:t></a:t>
            </a:r>
          </a:p>
          <a:p>
            <a:pPr lvl="1" eaLnBrk="1" hangingPunct="1">
              <a:lnSpc>
                <a:spcPct val="80000"/>
              </a:lnSpc>
            </a:pPr>
            <a:r>
              <a:rPr lang="en-US" sz="600" b="1" smtClean="0">
                <a:sym typeface="Symbol" pitchFamily="18" charset="2"/>
              </a:rPr>
              <a:t>                   1</a:t>
            </a:r>
            <a:r>
              <a:rPr lang="en-US" sz="600" b="1" i="1" smtClean="0">
                <a:sym typeface="Symbol" pitchFamily="18" charset="2"/>
              </a:rPr>
              <a:t>s  </a:t>
            </a:r>
            <a:r>
              <a:rPr lang="en-US" sz="600" b="1" smtClean="0">
                <a:sym typeface="Symbol" pitchFamily="18" charset="2"/>
              </a:rPr>
              <a:t> </a:t>
            </a:r>
            <a:r>
              <a:rPr lang="en-US" sz="600" b="1" u="sng" smtClean="0">
                <a:sym typeface="Symbol" pitchFamily="18" charset="2"/>
              </a:rPr>
              <a:t></a:t>
            </a:r>
          </a:p>
          <a:p>
            <a:pPr eaLnBrk="1" hangingPunct="1">
              <a:lnSpc>
                <a:spcPct val="80000"/>
              </a:lnSpc>
            </a:pPr>
            <a:r>
              <a:rPr lang="en-US" sz="600" b="1" u="sng" smtClean="0">
                <a:sym typeface="Symbol" pitchFamily="18" charset="2"/>
              </a:rPr>
              <a:t>   </a:t>
            </a:r>
          </a:p>
          <a:p>
            <a:pPr lvl="1" eaLnBrk="1" hangingPunct="1">
              <a:lnSpc>
                <a:spcPct val="80000"/>
              </a:lnSpc>
            </a:pPr>
            <a:r>
              <a:rPr lang="en-US" sz="900" smtClean="0"/>
              <a:t>8. Nitrogen (</a:t>
            </a:r>
            <a:r>
              <a:rPr lang="en-US" sz="900" i="1" smtClean="0"/>
              <a:t>Z</a:t>
            </a:r>
            <a:r>
              <a:rPr lang="en-US" sz="900" smtClean="0"/>
              <a:t> = 7) has seven electrons.  Electron configuration is 1</a:t>
            </a:r>
            <a:r>
              <a:rPr lang="en-US" sz="900" i="1" smtClean="0"/>
              <a:t>s</a:t>
            </a:r>
            <a:r>
              <a:rPr lang="en-US" sz="900" baseline="30000" smtClean="0"/>
              <a:t>2</a:t>
            </a:r>
            <a:r>
              <a:rPr lang="en-US" sz="900" smtClean="0"/>
              <a:t>2</a:t>
            </a:r>
            <a:r>
              <a:rPr lang="en-US" sz="900" i="1" smtClean="0"/>
              <a:t>s</a:t>
            </a:r>
            <a:r>
              <a:rPr lang="en-US" sz="900" baseline="30000" smtClean="0"/>
              <a:t>2</a:t>
            </a:r>
            <a:r>
              <a:rPr lang="en-US" sz="900" smtClean="0"/>
              <a:t>2</a:t>
            </a:r>
            <a:r>
              <a:rPr lang="en-US" sz="900" i="1" smtClean="0"/>
              <a:t>p</a:t>
            </a:r>
            <a:r>
              <a:rPr lang="en-US" sz="900" baseline="30000" smtClean="0"/>
              <a:t>3</a:t>
            </a:r>
            <a:r>
              <a:rPr lang="en-US" sz="900" smtClean="0"/>
              <a:t>.  Hund’s rule gives the lowest-energy arrangement with unpaired electrons as</a:t>
            </a:r>
          </a:p>
          <a:p>
            <a:pPr lvl="1" eaLnBrk="1" hangingPunct="1">
              <a:lnSpc>
                <a:spcPct val="80000"/>
              </a:lnSpc>
            </a:pPr>
            <a:r>
              <a:rPr lang="en-US" sz="900" smtClean="0"/>
              <a:t>         </a:t>
            </a:r>
            <a:r>
              <a:rPr lang="en-US" sz="700" b="1" smtClean="0"/>
              <a:t>N:    2</a:t>
            </a:r>
            <a:r>
              <a:rPr lang="en-US" sz="700" b="1" i="1" smtClean="0"/>
              <a:t>p</a:t>
            </a:r>
            <a:r>
              <a:rPr lang="en-US" sz="700" b="1" smtClean="0"/>
              <a:t> </a:t>
            </a:r>
            <a:r>
              <a:rPr lang="en-US" sz="700" b="1" u="sng" smtClean="0"/>
              <a:t> </a:t>
            </a:r>
            <a:r>
              <a:rPr lang="en-US" sz="700" b="1" u="sng" smtClean="0">
                <a:sym typeface="Symbol" pitchFamily="18" charset="2"/>
              </a:rPr>
              <a:t></a:t>
            </a:r>
            <a:r>
              <a:rPr lang="en-US" sz="700" b="1" smtClean="0"/>
              <a:t>  </a:t>
            </a:r>
            <a:r>
              <a:rPr lang="en-US" sz="700" b="1" u="sng" smtClean="0">
                <a:sym typeface="Symbol" pitchFamily="18" charset="2"/>
              </a:rPr>
              <a:t> </a:t>
            </a:r>
            <a:r>
              <a:rPr lang="en-US" sz="700" b="1" smtClean="0">
                <a:sym typeface="Symbol" pitchFamily="18" charset="2"/>
              </a:rPr>
              <a:t> </a:t>
            </a:r>
            <a:r>
              <a:rPr lang="en-US" sz="700" b="1" u="sng" smtClean="0">
                <a:sym typeface="Symbol" pitchFamily="18" charset="2"/>
              </a:rPr>
              <a:t>  </a:t>
            </a:r>
          </a:p>
          <a:p>
            <a:pPr lvl="1" eaLnBrk="1" hangingPunct="1">
              <a:lnSpc>
                <a:spcPct val="80000"/>
              </a:lnSpc>
            </a:pPr>
            <a:r>
              <a:rPr lang="en-US" sz="700" b="1" smtClean="0"/>
              <a:t>                   2</a:t>
            </a:r>
            <a:r>
              <a:rPr lang="en-US" sz="700" b="1" i="1" smtClean="0"/>
              <a:t>s  </a:t>
            </a:r>
            <a:r>
              <a:rPr lang="en-US" sz="700" b="1" smtClean="0"/>
              <a:t> </a:t>
            </a:r>
            <a:r>
              <a:rPr lang="en-US" sz="700" b="1" u="sng" smtClean="0">
                <a:sym typeface="Symbol" pitchFamily="18" charset="2"/>
              </a:rPr>
              <a:t></a:t>
            </a:r>
          </a:p>
          <a:p>
            <a:pPr lvl="1" eaLnBrk="1" hangingPunct="1">
              <a:lnSpc>
                <a:spcPct val="80000"/>
              </a:lnSpc>
            </a:pPr>
            <a:r>
              <a:rPr lang="en-US" sz="700" b="1" smtClean="0">
                <a:sym typeface="Symbol" pitchFamily="18" charset="2"/>
              </a:rPr>
              <a:t>                   1</a:t>
            </a:r>
            <a:r>
              <a:rPr lang="en-US" sz="700" b="1" i="1" smtClean="0">
                <a:sym typeface="Symbol" pitchFamily="18" charset="2"/>
              </a:rPr>
              <a:t>s  </a:t>
            </a:r>
            <a:r>
              <a:rPr lang="en-US" sz="700" b="1" smtClean="0">
                <a:sym typeface="Symbol" pitchFamily="18" charset="2"/>
              </a:rPr>
              <a:t> </a:t>
            </a:r>
            <a:r>
              <a:rPr lang="en-US" sz="700" b="1" u="sng" smtClean="0">
                <a:sym typeface="Symbol" pitchFamily="18" charset="2"/>
              </a:rPr>
              <a:t></a:t>
            </a:r>
          </a:p>
          <a:p>
            <a:pPr lvl="1" eaLnBrk="1" hangingPunct="1">
              <a:lnSpc>
                <a:spcPct val="80000"/>
              </a:lnSpc>
            </a:pPr>
            <a:endParaRPr lang="en-US" sz="700" b="1" u="sng" smtClean="0">
              <a:sym typeface="Symbol" pitchFamily="18" charset="2"/>
            </a:endParaRPr>
          </a:p>
          <a:p>
            <a:pPr lvl="1" eaLnBrk="1" hangingPunct="1">
              <a:lnSpc>
                <a:spcPct val="80000"/>
              </a:lnSpc>
            </a:pPr>
            <a:r>
              <a:rPr lang="en-US" sz="900" smtClean="0">
                <a:sym typeface="Symbol" pitchFamily="18" charset="2"/>
              </a:rPr>
              <a:t>9. Oxygen, with </a:t>
            </a:r>
            <a:r>
              <a:rPr lang="en-US" sz="900" i="1" smtClean="0">
                <a:sym typeface="Symbol" pitchFamily="18" charset="2"/>
              </a:rPr>
              <a:t>Z</a:t>
            </a:r>
            <a:r>
              <a:rPr lang="en-US" sz="900" smtClean="0">
                <a:sym typeface="Symbol" pitchFamily="18" charset="2"/>
              </a:rPr>
              <a:t> = 8, has eight electrons. One electron is paired with another in one of the 2</a:t>
            </a:r>
            <a:r>
              <a:rPr lang="en-US" sz="900" i="1" smtClean="0">
                <a:sym typeface="Symbol" pitchFamily="18" charset="2"/>
              </a:rPr>
              <a:t>p</a:t>
            </a:r>
            <a:r>
              <a:rPr lang="en-US" sz="900" smtClean="0">
                <a:sym typeface="Symbol" pitchFamily="18" charset="2"/>
              </a:rPr>
              <a:t> orbitals. The electron configuration is 1</a:t>
            </a:r>
            <a:r>
              <a:rPr lang="en-US" sz="900" i="1" smtClean="0">
                <a:sym typeface="Symbol" pitchFamily="18" charset="2"/>
              </a:rPr>
              <a:t>s</a:t>
            </a:r>
            <a:r>
              <a:rPr lang="en-US" sz="900" baseline="30000" smtClean="0">
                <a:sym typeface="Symbol" pitchFamily="18" charset="2"/>
              </a:rPr>
              <a:t>2</a:t>
            </a:r>
            <a:r>
              <a:rPr lang="en-US" sz="900" smtClean="0">
                <a:sym typeface="Symbol" pitchFamily="18" charset="2"/>
              </a:rPr>
              <a:t>2</a:t>
            </a:r>
            <a:r>
              <a:rPr lang="en-US" sz="900" i="1" smtClean="0">
                <a:sym typeface="Symbol" pitchFamily="18" charset="2"/>
              </a:rPr>
              <a:t>s</a:t>
            </a:r>
            <a:r>
              <a:rPr lang="en-US" sz="900" baseline="30000" smtClean="0">
                <a:sym typeface="Symbol" pitchFamily="18" charset="2"/>
              </a:rPr>
              <a:t>2</a:t>
            </a:r>
            <a:r>
              <a:rPr lang="en-US" sz="900" smtClean="0">
                <a:sym typeface="Symbol" pitchFamily="18" charset="2"/>
              </a:rPr>
              <a:t>2</a:t>
            </a:r>
            <a:r>
              <a:rPr lang="en-US" sz="900" i="1" smtClean="0">
                <a:sym typeface="Symbol" pitchFamily="18" charset="2"/>
              </a:rPr>
              <a:t>p</a:t>
            </a:r>
            <a:r>
              <a:rPr lang="en-US" sz="900" baseline="30000" smtClean="0">
                <a:sym typeface="Symbol" pitchFamily="18" charset="2"/>
              </a:rPr>
              <a:t>4</a:t>
            </a:r>
            <a:r>
              <a:rPr lang="en-US" sz="900" smtClean="0">
                <a:sym typeface="Symbol" pitchFamily="18" charset="2"/>
              </a:rPr>
              <a:t>:</a:t>
            </a:r>
          </a:p>
          <a:p>
            <a:pPr lvl="1" eaLnBrk="1" hangingPunct="1">
              <a:lnSpc>
                <a:spcPct val="80000"/>
              </a:lnSpc>
            </a:pPr>
            <a:endParaRPr lang="en-US" sz="500" b="1" u="sng" smtClean="0">
              <a:sym typeface="Symbol" pitchFamily="18" charset="2"/>
            </a:endParaRPr>
          </a:p>
          <a:p>
            <a:pPr lvl="1" eaLnBrk="1" hangingPunct="1">
              <a:lnSpc>
                <a:spcPct val="80000"/>
              </a:lnSpc>
            </a:pPr>
            <a:r>
              <a:rPr lang="en-US" sz="900" smtClean="0">
                <a:sym typeface="Symbol" pitchFamily="18" charset="2"/>
              </a:rPr>
              <a:t>          </a:t>
            </a:r>
            <a:r>
              <a:rPr lang="en-US" sz="700" b="1" smtClean="0">
                <a:sym typeface="Symbol" pitchFamily="18" charset="2"/>
              </a:rPr>
              <a:t>O:  2</a:t>
            </a:r>
            <a:r>
              <a:rPr lang="en-US" sz="700" b="1" i="1" smtClean="0">
                <a:sym typeface="Symbol" pitchFamily="18" charset="2"/>
              </a:rPr>
              <a:t>p</a:t>
            </a:r>
            <a:r>
              <a:rPr lang="en-US" sz="700" b="1" smtClean="0">
                <a:sym typeface="Symbol" pitchFamily="18" charset="2"/>
              </a:rPr>
              <a:t> </a:t>
            </a:r>
            <a:r>
              <a:rPr lang="en-US" sz="700" b="1" u="sng" smtClean="0">
                <a:sym typeface="Symbol" pitchFamily="18" charset="2"/>
              </a:rPr>
              <a:t></a:t>
            </a:r>
            <a:r>
              <a:rPr lang="en-US" sz="700" b="1" smtClean="0">
                <a:sym typeface="Symbol" pitchFamily="18" charset="2"/>
              </a:rPr>
              <a:t>  </a:t>
            </a:r>
            <a:r>
              <a:rPr lang="en-US" sz="700" b="1" u="sng" smtClean="0">
                <a:sym typeface="Symbol" pitchFamily="18" charset="2"/>
              </a:rPr>
              <a:t></a:t>
            </a:r>
            <a:r>
              <a:rPr lang="en-US" sz="700" b="1" smtClean="0">
                <a:sym typeface="Symbol" pitchFamily="18" charset="2"/>
              </a:rPr>
              <a:t>  </a:t>
            </a:r>
            <a:r>
              <a:rPr lang="en-US" sz="700" b="1" u="sng" smtClean="0">
                <a:sym typeface="Symbol" pitchFamily="18" charset="2"/>
              </a:rPr>
              <a:t></a:t>
            </a:r>
          </a:p>
          <a:p>
            <a:pPr lvl="1" eaLnBrk="1" hangingPunct="1">
              <a:lnSpc>
                <a:spcPct val="80000"/>
              </a:lnSpc>
            </a:pPr>
            <a:r>
              <a:rPr lang="en-US" sz="700" b="1" smtClean="0">
                <a:sym typeface="Symbol" pitchFamily="18" charset="2"/>
              </a:rPr>
              <a:t>                   2</a:t>
            </a:r>
            <a:r>
              <a:rPr lang="en-US" sz="700" b="1" i="1" smtClean="0">
                <a:sym typeface="Symbol" pitchFamily="18" charset="2"/>
              </a:rPr>
              <a:t>s</a:t>
            </a:r>
            <a:r>
              <a:rPr lang="en-US" sz="700" b="1" smtClean="0">
                <a:sym typeface="Symbol" pitchFamily="18" charset="2"/>
              </a:rPr>
              <a:t>  </a:t>
            </a:r>
            <a:r>
              <a:rPr lang="en-US" sz="700" b="1" u="sng" smtClean="0">
                <a:sym typeface="Symbol" pitchFamily="18" charset="2"/>
              </a:rPr>
              <a:t></a:t>
            </a:r>
          </a:p>
          <a:p>
            <a:pPr lvl="1" eaLnBrk="1" hangingPunct="1">
              <a:lnSpc>
                <a:spcPct val="80000"/>
              </a:lnSpc>
            </a:pPr>
            <a:r>
              <a:rPr lang="en-US" sz="700" b="1" smtClean="0">
                <a:sym typeface="Symbol" pitchFamily="18" charset="2"/>
              </a:rPr>
              <a:t>                   1</a:t>
            </a:r>
            <a:r>
              <a:rPr lang="en-US" sz="700" b="1" i="1" smtClean="0">
                <a:sym typeface="Symbol" pitchFamily="18" charset="2"/>
              </a:rPr>
              <a:t>s</a:t>
            </a:r>
            <a:r>
              <a:rPr lang="en-US" sz="700" b="1" smtClean="0">
                <a:sym typeface="Symbol" pitchFamily="18" charset="2"/>
              </a:rPr>
              <a:t>  </a:t>
            </a:r>
            <a:r>
              <a:rPr lang="en-US" sz="700" b="1" u="sng" smtClean="0">
                <a:sym typeface="Symbol" pitchFamily="18" charset="2"/>
              </a:rPr>
              <a:t></a:t>
            </a:r>
          </a:p>
          <a:p>
            <a:pPr lvl="1" eaLnBrk="1" hangingPunct="1">
              <a:lnSpc>
                <a:spcPct val="80000"/>
              </a:lnSpc>
            </a:pPr>
            <a:endParaRPr lang="en-US" sz="700" b="1" u="sng" smtClean="0">
              <a:sym typeface="Symbol" pitchFamily="18" charset="2"/>
            </a:endParaRPr>
          </a:p>
          <a:p>
            <a:pPr lvl="1" eaLnBrk="1" hangingPunct="1">
              <a:lnSpc>
                <a:spcPct val="80000"/>
              </a:lnSpc>
            </a:pPr>
            <a:r>
              <a:rPr lang="en-US" sz="900" smtClean="0"/>
              <a:t>10. Fluorine, with</a:t>
            </a:r>
            <a:r>
              <a:rPr lang="en-US" sz="900" i="1" smtClean="0"/>
              <a:t> Z</a:t>
            </a:r>
            <a:r>
              <a:rPr lang="en-US" sz="900" smtClean="0"/>
              <a:t> = 9, has nine electrons with the electron configuration 1</a:t>
            </a:r>
            <a:r>
              <a:rPr lang="en-US" sz="900" i="1" smtClean="0"/>
              <a:t>s</a:t>
            </a:r>
            <a:r>
              <a:rPr lang="en-US" sz="900" baseline="30000" smtClean="0"/>
              <a:t>2</a:t>
            </a:r>
            <a:r>
              <a:rPr lang="en-US" sz="900" smtClean="0"/>
              <a:t>2</a:t>
            </a:r>
            <a:r>
              <a:rPr lang="en-US" sz="900" i="1" smtClean="0"/>
              <a:t>s</a:t>
            </a:r>
            <a:r>
              <a:rPr lang="en-US" sz="900" baseline="30000" smtClean="0"/>
              <a:t>2</a:t>
            </a:r>
            <a:r>
              <a:rPr lang="en-US" sz="900" smtClean="0"/>
              <a:t>2</a:t>
            </a:r>
            <a:r>
              <a:rPr lang="en-US" sz="900" i="1" smtClean="0"/>
              <a:t>p</a:t>
            </a:r>
            <a:r>
              <a:rPr lang="en-US" sz="900" baseline="30000" smtClean="0"/>
              <a:t>5</a:t>
            </a:r>
            <a:r>
              <a:rPr lang="en-US" sz="900" smtClean="0"/>
              <a:t>:</a:t>
            </a:r>
          </a:p>
          <a:p>
            <a:pPr lvl="1" eaLnBrk="1" hangingPunct="1">
              <a:lnSpc>
                <a:spcPct val="80000"/>
              </a:lnSpc>
            </a:pPr>
            <a:r>
              <a:rPr lang="en-US" sz="900" smtClean="0"/>
              <a:t>         </a:t>
            </a:r>
            <a:r>
              <a:rPr lang="en-US" sz="700" b="1" smtClean="0"/>
              <a:t>F:    2</a:t>
            </a:r>
            <a:r>
              <a:rPr lang="en-US" sz="700" b="1" i="1" smtClean="0"/>
              <a:t>p</a:t>
            </a:r>
            <a:r>
              <a:rPr lang="en-US" sz="700" b="1" smtClean="0"/>
              <a:t> </a:t>
            </a:r>
            <a:r>
              <a:rPr lang="en-US" sz="700" b="1" u="sng" smtClean="0"/>
              <a:t> </a:t>
            </a:r>
            <a:r>
              <a:rPr lang="en-US" sz="700" b="1" u="sng" smtClean="0">
                <a:sym typeface="Symbol" pitchFamily="18" charset="2"/>
              </a:rPr>
              <a:t></a:t>
            </a:r>
            <a:r>
              <a:rPr lang="en-US" sz="700" b="1" smtClean="0"/>
              <a:t>  </a:t>
            </a:r>
            <a:r>
              <a:rPr lang="en-US" sz="700" b="1" u="sng" smtClean="0">
                <a:sym typeface="Symbol" pitchFamily="18" charset="2"/>
              </a:rPr>
              <a:t> </a:t>
            </a:r>
            <a:r>
              <a:rPr lang="en-US" sz="700" b="1" smtClean="0">
                <a:sym typeface="Symbol" pitchFamily="18" charset="2"/>
              </a:rPr>
              <a:t> </a:t>
            </a:r>
            <a:r>
              <a:rPr lang="en-US" sz="700" b="1" u="sng" smtClean="0">
                <a:sym typeface="Symbol" pitchFamily="18" charset="2"/>
              </a:rPr>
              <a:t>  </a:t>
            </a:r>
          </a:p>
          <a:p>
            <a:pPr lvl="1" eaLnBrk="1" hangingPunct="1">
              <a:lnSpc>
                <a:spcPct val="80000"/>
              </a:lnSpc>
            </a:pPr>
            <a:r>
              <a:rPr lang="en-US" sz="700" b="1" smtClean="0"/>
              <a:t>                   2</a:t>
            </a:r>
            <a:r>
              <a:rPr lang="en-US" sz="700" b="1" i="1" smtClean="0"/>
              <a:t>s  </a:t>
            </a:r>
            <a:r>
              <a:rPr lang="en-US" sz="700" b="1" smtClean="0"/>
              <a:t> </a:t>
            </a:r>
            <a:r>
              <a:rPr lang="en-US" sz="700" b="1" u="sng" smtClean="0">
                <a:sym typeface="Symbol" pitchFamily="18" charset="2"/>
              </a:rPr>
              <a:t></a:t>
            </a:r>
          </a:p>
          <a:p>
            <a:pPr lvl="1" eaLnBrk="1" hangingPunct="1">
              <a:lnSpc>
                <a:spcPct val="80000"/>
              </a:lnSpc>
            </a:pPr>
            <a:r>
              <a:rPr lang="en-US" sz="700" b="1" smtClean="0">
                <a:sym typeface="Symbol" pitchFamily="18" charset="2"/>
              </a:rPr>
              <a:t>                   1</a:t>
            </a:r>
            <a:r>
              <a:rPr lang="en-US" sz="700" b="1" i="1" smtClean="0">
                <a:sym typeface="Symbol" pitchFamily="18" charset="2"/>
              </a:rPr>
              <a:t>s  </a:t>
            </a:r>
            <a:r>
              <a:rPr lang="en-US" sz="700" b="1" smtClean="0">
                <a:sym typeface="Symbol" pitchFamily="18" charset="2"/>
              </a:rPr>
              <a:t> </a:t>
            </a:r>
            <a:r>
              <a:rPr lang="en-US" sz="700" b="1" u="sng" smtClean="0">
                <a:sym typeface="Symbol" pitchFamily="18" charset="2"/>
              </a:rPr>
              <a:t></a:t>
            </a:r>
          </a:p>
          <a:p>
            <a:pPr lvl="1" eaLnBrk="1" hangingPunct="1">
              <a:lnSpc>
                <a:spcPct val="80000"/>
              </a:lnSpc>
            </a:pPr>
            <a:endParaRPr lang="en-US" sz="500" b="1" u="sng" smtClean="0">
              <a:sym typeface="Symbol" pitchFamily="18" charset="2"/>
            </a:endParaRPr>
          </a:p>
          <a:p>
            <a:pPr lvl="1" eaLnBrk="1" hangingPunct="1">
              <a:lnSpc>
                <a:spcPct val="80000"/>
              </a:lnSpc>
            </a:pPr>
            <a:r>
              <a:rPr lang="en-US" sz="900" smtClean="0">
                <a:sym typeface="Symbol" pitchFamily="18" charset="2"/>
              </a:rPr>
              <a:t> 11.  Neon, with Z = 10, has 10 electrons filling the 2p subshell.   The electron configuration is 1</a:t>
            </a:r>
            <a:r>
              <a:rPr lang="en-US" sz="900" i="1" smtClean="0">
                <a:sym typeface="Symbol" pitchFamily="18" charset="2"/>
              </a:rPr>
              <a:t>s</a:t>
            </a:r>
            <a:r>
              <a:rPr lang="en-US" sz="900" baseline="30000" smtClean="0">
                <a:sym typeface="Symbol" pitchFamily="18" charset="2"/>
              </a:rPr>
              <a:t>2</a:t>
            </a:r>
            <a:r>
              <a:rPr lang="en-US" sz="900" smtClean="0">
                <a:sym typeface="Symbol" pitchFamily="18" charset="2"/>
              </a:rPr>
              <a:t>2</a:t>
            </a:r>
            <a:r>
              <a:rPr lang="en-US" sz="900" i="1" smtClean="0">
                <a:sym typeface="Symbol" pitchFamily="18" charset="2"/>
              </a:rPr>
              <a:t>s</a:t>
            </a:r>
            <a:r>
              <a:rPr lang="en-US" sz="900" baseline="30000" smtClean="0">
                <a:sym typeface="Symbol" pitchFamily="18" charset="2"/>
              </a:rPr>
              <a:t>2</a:t>
            </a:r>
            <a:r>
              <a:rPr lang="en-US" sz="900" smtClean="0">
                <a:sym typeface="Symbol" pitchFamily="18" charset="2"/>
              </a:rPr>
              <a:t>2</a:t>
            </a:r>
            <a:r>
              <a:rPr lang="en-US" sz="900" i="1" smtClean="0">
                <a:sym typeface="Symbol" pitchFamily="18" charset="2"/>
              </a:rPr>
              <a:t>p</a:t>
            </a:r>
            <a:r>
              <a:rPr lang="en-US" sz="900" baseline="30000" smtClean="0">
                <a:sym typeface="Symbol" pitchFamily="18" charset="2"/>
              </a:rPr>
              <a:t>6 </a:t>
            </a:r>
          </a:p>
          <a:p>
            <a:pPr lvl="1" eaLnBrk="1" hangingPunct="1">
              <a:lnSpc>
                <a:spcPct val="80000"/>
              </a:lnSpc>
            </a:pPr>
            <a:r>
              <a:rPr lang="en-US" sz="900" baseline="30000" smtClean="0">
                <a:sym typeface="Symbol" pitchFamily="18" charset="2"/>
              </a:rPr>
              <a:t>		</a:t>
            </a:r>
            <a:r>
              <a:rPr lang="en-US" sz="900" smtClean="0">
                <a:sym typeface="Symbol" pitchFamily="18" charset="2"/>
              </a:rPr>
              <a:t>   </a:t>
            </a:r>
            <a:r>
              <a:rPr lang="en-US" sz="700" b="1" smtClean="0">
                <a:sym typeface="Symbol" pitchFamily="18" charset="2"/>
              </a:rPr>
              <a:t>Ne:  2</a:t>
            </a:r>
            <a:r>
              <a:rPr lang="en-US" sz="700" b="1" i="1" smtClean="0">
                <a:sym typeface="Symbol" pitchFamily="18" charset="2"/>
              </a:rPr>
              <a:t>p</a:t>
            </a:r>
            <a:r>
              <a:rPr lang="en-US" sz="700" b="1" smtClean="0">
                <a:sym typeface="Symbol" pitchFamily="18" charset="2"/>
              </a:rPr>
              <a:t> </a:t>
            </a:r>
            <a:r>
              <a:rPr lang="en-US" sz="700" b="1" u="sng" smtClean="0">
                <a:sym typeface="Symbol" pitchFamily="18" charset="2"/>
              </a:rPr>
              <a:t></a:t>
            </a:r>
            <a:r>
              <a:rPr lang="en-US" sz="700" b="1" smtClean="0">
                <a:sym typeface="Symbol" pitchFamily="18" charset="2"/>
              </a:rPr>
              <a:t>  </a:t>
            </a:r>
            <a:r>
              <a:rPr lang="en-US" sz="700" b="1" u="sng" smtClean="0">
                <a:sym typeface="Symbol" pitchFamily="18" charset="2"/>
              </a:rPr>
              <a:t></a:t>
            </a:r>
            <a:r>
              <a:rPr lang="en-US" sz="700" b="1" smtClean="0">
                <a:sym typeface="Symbol" pitchFamily="18" charset="2"/>
              </a:rPr>
              <a:t>  </a:t>
            </a:r>
            <a:r>
              <a:rPr lang="en-US" sz="700" b="1" u="sng" smtClean="0">
                <a:sym typeface="Symbol" pitchFamily="18" charset="2"/>
              </a:rPr>
              <a:t></a:t>
            </a:r>
          </a:p>
          <a:p>
            <a:pPr lvl="1" eaLnBrk="1" hangingPunct="1">
              <a:lnSpc>
                <a:spcPct val="80000"/>
              </a:lnSpc>
            </a:pPr>
            <a:r>
              <a:rPr lang="en-US" sz="700" b="1" smtClean="0">
                <a:sym typeface="Symbol" pitchFamily="18" charset="2"/>
              </a:rPr>
              <a:t>                    2</a:t>
            </a:r>
            <a:r>
              <a:rPr lang="en-US" sz="700" b="1" i="1" smtClean="0">
                <a:sym typeface="Symbol" pitchFamily="18" charset="2"/>
              </a:rPr>
              <a:t>s</a:t>
            </a:r>
            <a:r>
              <a:rPr lang="en-US" sz="700" b="1" smtClean="0">
                <a:sym typeface="Symbol" pitchFamily="18" charset="2"/>
              </a:rPr>
              <a:t>  </a:t>
            </a:r>
            <a:r>
              <a:rPr lang="en-US" sz="700" b="1" u="sng" smtClean="0">
                <a:sym typeface="Symbol" pitchFamily="18" charset="2"/>
              </a:rPr>
              <a:t></a:t>
            </a:r>
          </a:p>
          <a:p>
            <a:pPr lvl="1" eaLnBrk="1" hangingPunct="1">
              <a:lnSpc>
                <a:spcPct val="80000"/>
              </a:lnSpc>
            </a:pPr>
            <a:r>
              <a:rPr lang="en-US" sz="700" b="1" smtClean="0">
                <a:sym typeface="Symbol" pitchFamily="18" charset="2"/>
              </a:rPr>
              <a:t>                    1</a:t>
            </a:r>
            <a:r>
              <a:rPr lang="en-US" sz="700" b="1" i="1" smtClean="0">
                <a:sym typeface="Symbol" pitchFamily="18" charset="2"/>
              </a:rPr>
              <a:t>s</a:t>
            </a:r>
            <a:r>
              <a:rPr lang="en-US" sz="700" b="1" smtClean="0">
                <a:sym typeface="Symbol" pitchFamily="18" charset="2"/>
              </a:rPr>
              <a:t>  </a:t>
            </a:r>
            <a:r>
              <a:rPr lang="en-US" sz="700" b="1" u="sng" smtClean="0">
                <a:sym typeface="Symbol" pitchFamily="18" charset="2"/>
              </a:rPr>
              <a:t></a:t>
            </a:r>
          </a:p>
          <a:p>
            <a:pPr lvl="1" eaLnBrk="1" hangingPunct="1">
              <a:lnSpc>
                <a:spcPct val="80000"/>
              </a:lnSpc>
            </a:pPr>
            <a:endParaRPr lang="en-US" sz="800" smtClean="0">
              <a:sym typeface="Symbol" pitchFamily="18" charset="2"/>
            </a:endParaRPr>
          </a:p>
          <a:p>
            <a:pPr eaLnBrk="1" hangingPunct="1">
              <a:lnSpc>
                <a:spcPct val="80000"/>
              </a:lnSpc>
            </a:pPr>
            <a:endParaRPr lang="en-US" sz="800" smtClean="0"/>
          </a:p>
          <a:p>
            <a:pPr eaLnBrk="1" hangingPunct="1">
              <a:lnSpc>
                <a:spcPct val="80000"/>
              </a:lnSpc>
            </a:pPr>
            <a:endParaRPr lang="en-US" sz="800" smtClean="0"/>
          </a:p>
          <a:p>
            <a:pPr eaLnBrk="1" hangingPunct="1">
              <a:lnSpc>
                <a:spcPct val="80000"/>
              </a:lnSpc>
            </a:pPr>
            <a:endParaRPr lang="en-US" sz="600" b="1" u="sng" smtClean="0">
              <a:sym typeface="Symbol" pitchFamily="18" charset="2"/>
            </a:endParaRPr>
          </a:p>
          <a:p>
            <a:pPr lvl="1" eaLnBrk="1" hangingPunct="1">
              <a:lnSpc>
                <a:spcPct val="80000"/>
              </a:lnSpc>
            </a:pPr>
            <a:endParaRPr lang="en-US" sz="800" smtClean="0">
              <a:sym typeface="Symbol" pitchFamily="18" charset="2"/>
            </a:endParaRPr>
          </a:p>
          <a:p>
            <a:pPr eaLnBrk="1" hangingPunct="1">
              <a:lnSpc>
                <a:spcPct val="80000"/>
              </a:lnSpc>
            </a:pPr>
            <a:endParaRPr lang="en-US" sz="800" smtClean="0"/>
          </a:p>
          <a:p>
            <a:pPr eaLnBrk="1" hangingPunct="1">
              <a:lnSpc>
                <a:spcPct val="80000"/>
              </a:lnSpc>
            </a:pPr>
            <a:endParaRPr lang="en-US" sz="800" smtClean="0"/>
          </a:p>
        </p:txBody>
      </p:sp>
    </p:spTree>
    <p:extLst>
      <p:ext uri="{BB962C8B-B14F-4D97-AF65-F5344CB8AC3E}">
        <p14:creationId xmlns:p14="http://schemas.microsoft.com/office/powerpoint/2010/main" val="140749051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4" name="Rectangle 7"/>
          <p:cNvSpPr>
            <a:spLocks noGrp="1" noChangeArrowheads="1"/>
          </p:cNvSpPr>
          <p:nvPr>
            <p:ph type="sldNum" sz="quarter" idx="5"/>
          </p:nvPr>
        </p:nvSpPr>
        <p:spPr>
          <a:noFill/>
        </p:spPr>
        <p:txBody>
          <a:bodyPr/>
          <a:lstStyle/>
          <a:p>
            <a:fld id="{693AEC81-722E-4D38-A455-E48C0E53CF45}" type="slidenum">
              <a:rPr lang="en-US" smtClean="0"/>
              <a:pPr/>
              <a:t>180</a:t>
            </a:fld>
            <a:endParaRPr lang="en-US" smtClean="0"/>
          </a:p>
        </p:txBody>
      </p:sp>
      <p:sp>
        <p:nvSpPr>
          <p:cNvPr id="714755" name="Rectangle 2"/>
          <p:cNvSpPr>
            <a:spLocks noGrp="1" noRot="1" noChangeAspect="1" noChangeArrowheads="1" noTextEdit="1"/>
          </p:cNvSpPr>
          <p:nvPr>
            <p:ph type="sldImg"/>
          </p:nvPr>
        </p:nvSpPr>
        <p:spPr>
          <a:ln/>
        </p:spPr>
      </p:sp>
      <p:sp>
        <p:nvSpPr>
          <p:cNvPr id="71475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407738374"/>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8" name="Rectangle 7"/>
          <p:cNvSpPr>
            <a:spLocks noGrp="1" noChangeArrowheads="1"/>
          </p:cNvSpPr>
          <p:nvPr>
            <p:ph type="sldNum" sz="quarter" idx="5"/>
          </p:nvPr>
        </p:nvSpPr>
        <p:spPr>
          <a:noFill/>
        </p:spPr>
        <p:txBody>
          <a:bodyPr/>
          <a:lstStyle/>
          <a:p>
            <a:fld id="{55335F50-2BB2-4DE4-AB54-57F3365D9F8A}" type="slidenum">
              <a:rPr lang="en-US" smtClean="0"/>
              <a:pPr/>
              <a:t>181</a:t>
            </a:fld>
            <a:endParaRPr lang="en-US" smtClean="0"/>
          </a:p>
        </p:txBody>
      </p:sp>
      <p:sp>
        <p:nvSpPr>
          <p:cNvPr id="715779" name="Rectangle 2"/>
          <p:cNvSpPr>
            <a:spLocks noGrp="1" noRot="1" noChangeAspect="1" noChangeArrowheads="1" noTextEdit="1"/>
          </p:cNvSpPr>
          <p:nvPr>
            <p:ph type="sldImg"/>
          </p:nvPr>
        </p:nvSpPr>
        <p:spPr>
          <a:ln/>
        </p:spPr>
      </p:sp>
      <p:sp>
        <p:nvSpPr>
          <p:cNvPr id="71578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6072320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7"/>
          <p:cNvSpPr>
            <a:spLocks noGrp="1" noChangeArrowheads="1"/>
          </p:cNvSpPr>
          <p:nvPr>
            <p:ph type="sldNum" sz="quarter" idx="5"/>
          </p:nvPr>
        </p:nvSpPr>
        <p:spPr>
          <a:noFill/>
        </p:spPr>
        <p:txBody>
          <a:bodyPr/>
          <a:lstStyle/>
          <a:p>
            <a:fld id="{6D0F8BCD-DD3C-4412-9BF7-D089FBA69BCF}" type="slidenum">
              <a:rPr lang="en-US" smtClean="0"/>
              <a:pPr/>
              <a:t>18</a:t>
            </a:fld>
            <a:endParaRPr lang="en-US" smtClean="0"/>
          </a:p>
        </p:txBody>
      </p:sp>
      <p:sp>
        <p:nvSpPr>
          <p:cNvPr id="467971" name="Rectangle 2"/>
          <p:cNvSpPr>
            <a:spLocks noGrp="1" noRot="1" noChangeAspect="1" noChangeArrowheads="1" noTextEdit="1"/>
          </p:cNvSpPr>
          <p:nvPr>
            <p:ph type="sldImg"/>
          </p:nvPr>
        </p:nvSpPr>
        <p:spPr>
          <a:ln/>
        </p:spPr>
      </p:sp>
      <p:sp>
        <p:nvSpPr>
          <p:cNvPr id="4679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081664928"/>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2" name="Rectangle 7"/>
          <p:cNvSpPr>
            <a:spLocks noGrp="1" noChangeArrowheads="1"/>
          </p:cNvSpPr>
          <p:nvPr>
            <p:ph type="sldNum" sz="quarter" idx="5"/>
          </p:nvPr>
        </p:nvSpPr>
        <p:spPr>
          <a:noFill/>
        </p:spPr>
        <p:txBody>
          <a:bodyPr/>
          <a:lstStyle/>
          <a:p>
            <a:fld id="{6A8F36EE-8A40-4062-9C42-79D6533FDEC1}" type="slidenum">
              <a:rPr lang="en-US" smtClean="0"/>
              <a:pPr/>
              <a:t>182</a:t>
            </a:fld>
            <a:endParaRPr lang="en-US" smtClean="0"/>
          </a:p>
        </p:txBody>
      </p:sp>
      <p:sp>
        <p:nvSpPr>
          <p:cNvPr id="716803" name="Rectangle 2"/>
          <p:cNvSpPr>
            <a:spLocks noGrp="1" noRot="1" noChangeAspect="1" noChangeArrowheads="1" noTextEdit="1"/>
          </p:cNvSpPr>
          <p:nvPr>
            <p:ph type="sldImg"/>
          </p:nvPr>
        </p:nvSpPr>
        <p:spPr>
          <a:ln/>
        </p:spPr>
      </p:sp>
      <p:sp>
        <p:nvSpPr>
          <p:cNvPr id="71680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834603498"/>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6" name="Rectangle 7"/>
          <p:cNvSpPr>
            <a:spLocks noGrp="1" noChangeArrowheads="1"/>
          </p:cNvSpPr>
          <p:nvPr>
            <p:ph type="sldNum" sz="quarter" idx="5"/>
          </p:nvPr>
        </p:nvSpPr>
        <p:spPr>
          <a:noFill/>
        </p:spPr>
        <p:txBody>
          <a:bodyPr/>
          <a:lstStyle/>
          <a:p>
            <a:fld id="{DFB71202-09F4-433C-B875-B5428C5A12E6}" type="slidenum">
              <a:rPr lang="en-US" smtClean="0"/>
              <a:pPr/>
              <a:t>183</a:t>
            </a:fld>
            <a:endParaRPr lang="en-US" smtClean="0"/>
          </a:p>
        </p:txBody>
      </p:sp>
      <p:sp>
        <p:nvSpPr>
          <p:cNvPr id="717827" name="Rectangle 2"/>
          <p:cNvSpPr>
            <a:spLocks noGrp="1" noRot="1" noChangeAspect="1" noChangeArrowheads="1" noTextEdit="1"/>
          </p:cNvSpPr>
          <p:nvPr>
            <p:ph type="sldImg"/>
          </p:nvPr>
        </p:nvSpPr>
        <p:spPr>
          <a:ln/>
        </p:spPr>
      </p:sp>
      <p:sp>
        <p:nvSpPr>
          <p:cNvPr id="71782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677568866"/>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50" name="Rectangle 7"/>
          <p:cNvSpPr>
            <a:spLocks noGrp="1" noChangeArrowheads="1"/>
          </p:cNvSpPr>
          <p:nvPr>
            <p:ph type="sldNum" sz="quarter" idx="5"/>
          </p:nvPr>
        </p:nvSpPr>
        <p:spPr>
          <a:noFill/>
        </p:spPr>
        <p:txBody>
          <a:bodyPr/>
          <a:lstStyle/>
          <a:p>
            <a:fld id="{A4884555-6665-4806-A647-C5188D00E156}" type="slidenum">
              <a:rPr lang="en-US" smtClean="0"/>
              <a:pPr/>
              <a:t>184</a:t>
            </a:fld>
            <a:endParaRPr lang="en-US" smtClean="0"/>
          </a:p>
        </p:txBody>
      </p:sp>
      <p:sp>
        <p:nvSpPr>
          <p:cNvPr id="718851" name="Rectangle 2"/>
          <p:cNvSpPr>
            <a:spLocks noGrp="1" noRot="1" noChangeAspect="1" noChangeArrowheads="1" noTextEdit="1"/>
          </p:cNvSpPr>
          <p:nvPr>
            <p:ph type="sldImg"/>
          </p:nvPr>
        </p:nvSpPr>
        <p:spPr>
          <a:ln/>
        </p:spPr>
      </p:sp>
      <p:sp>
        <p:nvSpPr>
          <p:cNvPr id="1583107" name="Rectangle 3"/>
          <p:cNvSpPr>
            <a:spLocks noGrp="1" noChangeArrowheads="1"/>
          </p:cNvSpPr>
          <p:nvPr>
            <p:ph type="body" idx="1"/>
          </p:nvPr>
        </p:nvSpPr>
        <p:spPr/>
        <p:txBody>
          <a:bodyPr/>
          <a:lstStyle/>
          <a:p>
            <a:pPr eaLnBrk="1" hangingPunct="1">
              <a:defRPr/>
            </a:pPr>
            <a:r>
              <a:rPr lang="en-US" b="1" i="1" smtClean="0">
                <a:effectLst>
                  <a:outerShdw blurRad="38100" dist="38100" dir="2700000" algn="tl">
                    <a:srgbClr val="C0C0C0"/>
                  </a:outerShdw>
                </a:effectLst>
              </a:rPr>
              <a:t>Aufbau Principle - </a:t>
            </a:r>
            <a:r>
              <a:rPr lang="en-US" smtClean="0"/>
              <a:t>Electrons enter at lowest energy possible.</a:t>
            </a:r>
          </a:p>
          <a:p>
            <a:pPr eaLnBrk="1" hangingPunct="1">
              <a:defRPr/>
            </a:pPr>
            <a:r>
              <a:rPr lang="en-US" smtClean="0"/>
              <a:t>As with all good rules, there are exceptions to the above and we will learn about these shortly. </a:t>
            </a:r>
          </a:p>
          <a:p>
            <a:pPr eaLnBrk="1" hangingPunct="1">
              <a:defRPr/>
            </a:pPr>
            <a:r>
              <a:rPr lang="en-US" smtClean="0"/>
              <a:t>You will be expected to be able to write down the electronic configuration of the first 36 elements of the periodic table. This sounds like an horrendous task but it really isn't too difficult. You will be given a table stating the electronic configuration in class, most text books will also give this information.</a:t>
            </a:r>
          </a:p>
          <a:p>
            <a:pPr eaLnBrk="1" hangingPunct="1">
              <a:defRPr/>
            </a:pPr>
            <a:endParaRPr lang="en-US" smtClean="0"/>
          </a:p>
          <a:p>
            <a:pPr eaLnBrk="1" hangingPunct="1">
              <a:defRPr/>
            </a:pPr>
            <a:r>
              <a:rPr lang="en-US" smtClean="0"/>
              <a:t>I mentioned earlier exceptions to the rule. If you take a look at the electronic configuration of elements Z = 24 (Cr) and Z= 29 (Cu) you will see that these do not follow the pattern described earlier. </a:t>
            </a:r>
          </a:p>
          <a:p>
            <a:pPr eaLnBrk="1" hangingPunct="1">
              <a:defRPr/>
            </a:pPr>
            <a:r>
              <a:rPr lang="en-US" smtClean="0"/>
              <a:t>Cr = 1s</a:t>
            </a:r>
            <a:r>
              <a:rPr lang="en-US" baseline="30000" smtClean="0"/>
              <a:t>2</a:t>
            </a:r>
            <a:r>
              <a:rPr lang="en-US" smtClean="0"/>
              <a:t>, 2s</a:t>
            </a:r>
            <a:r>
              <a:rPr lang="en-US" baseline="30000" smtClean="0"/>
              <a:t>2</a:t>
            </a:r>
            <a:r>
              <a:rPr lang="en-US" smtClean="0"/>
              <a:t>, 2p</a:t>
            </a:r>
            <a:r>
              <a:rPr lang="en-US" baseline="30000" smtClean="0"/>
              <a:t>6</a:t>
            </a:r>
            <a:r>
              <a:rPr lang="en-US" smtClean="0"/>
              <a:t>, 3s</a:t>
            </a:r>
            <a:r>
              <a:rPr lang="en-US" baseline="30000" smtClean="0"/>
              <a:t>2</a:t>
            </a:r>
            <a:r>
              <a:rPr lang="en-US" smtClean="0"/>
              <a:t>, 3p</a:t>
            </a:r>
            <a:r>
              <a:rPr lang="en-US" baseline="30000" smtClean="0"/>
              <a:t>6</a:t>
            </a:r>
            <a:r>
              <a:rPr lang="en-US" smtClean="0"/>
              <a:t>,</a:t>
            </a:r>
            <a:r>
              <a:rPr lang="en-US" b="1" smtClean="0"/>
              <a:t>4s</a:t>
            </a:r>
            <a:r>
              <a:rPr lang="en-US" b="1" baseline="30000" smtClean="0"/>
              <a:t>1</a:t>
            </a:r>
            <a:r>
              <a:rPr lang="en-US" b="1" smtClean="0"/>
              <a:t>, 3d</a:t>
            </a:r>
            <a:r>
              <a:rPr lang="en-US" b="1" baseline="30000" smtClean="0"/>
              <a:t>5</a:t>
            </a:r>
            <a:r>
              <a:rPr lang="en-US" smtClean="0"/>
              <a:t> </a:t>
            </a:r>
          </a:p>
          <a:p>
            <a:pPr eaLnBrk="1" hangingPunct="1">
              <a:defRPr/>
            </a:pPr>
            <a:r>
              <a:rPr lang="en-US" smtClean="0"/>
              <a:t>Cu = 1s</a:t>
            </a:r>
            <a:r>
              <a:rPr lang="en-US" baseline="30000" smtClean="0"/>
              <a:t>2</a:t>
            </a:r>
            <a:r>
              <a:rPr lang="en-US" smtClean="0"/>
              <a:t>, 2s</a:t>
            </a:r>
            <a:r>
              <a:rPr lang="en-US" baseline="30000" smtClean="0"/>
              <a:t>2</a:t>
            </a:r>
            <a:r>
              <a:rPr lang="en-US" smtClean="0"/>
              <a:t>, 2p</a:t>
            </a:r>
            <a:r>
              <a:rPr lang="en-US" baseline="30000" smtClean="0"/>
              <a:t>6</a:t>
            </a:r>
            <a:r>
              <a:rPr lang="en-US" smtClean="0"/>
              <a:t>, 3s</a:t>
            </a:r>
            <a:r>
              <a:rPr lang="en-US" baseline="30000" smtClean="0"/>
              <a:t>2</a:t>
            </a:r>
            <a:r>
              <a:rPr lang="en-US" smtClean="0"/>
              <a:t>, 3p</a:t>
            </a:r>
            <a:r>
              <a:rPr lang="en-US" baseline="30000" smtClean="0"/>
              <a:t>6</a:t>
            </a:r>
            <a:r>
              <a:rPr lang="en-US" smtClean="0"/>
              <a:t>, </a:t>
            </a:r>
            <a:r>
              <a:rPr lang="en-US" b="1" smtClean="0"/>
              <a:t>4s</a:t>
            </a:r>
            <a:r>
              <a:rPr lang="en-US" b="1" baseline="30000" smtClean="0"/>
              <a:t>1</a:t>
            </a:r>
            <a:r>
              <a:rPr lang="en-US" smtClean="0"/>
              <a:t>, </a:t>
            </a:r>
            <a:r>
              <a:rPr lang="en-US" b="1" smtClean="0"/>
              <a:t>3d</a:t>
            </a:r>
            <a:r>
              <a:rPr lang="en-US" b="1" baseline="30000" smtClean="0"/>
              <a:t>10</a:t>
            </a:r>
            <a:r>
              <a:rPr lang="en-US" baseline="30000" smtClean="0"/>
              <a:t> </a:t>
            </a:r>
          </a:p>
          <a:p>
            <a:pPr eaLnBrk="1" hangingPunct="1">
              <a:defRPr/>
            </a:pPr>
            <a:r>
              <a:rPr lang="en-US" smtClean="0"/>
              <a:t>In both these cases, the 4s orbital is only partially full and yet the 3d orbitals have also been filled (at least partially). We can explain this anomaly in terms of the apparent enhanced stability of either half-filled or fully-filled sets of orbitals. It has been shown that atoms with half- or fully-filled sets of orbitals gain additional stability and so with Cr and Cu, we witness a rearrangement of electrons to produce this effect.</a:t>
            </a:r>
          </a:p>
          <a:p>
            <a:pPr eaLnBrk="1" hangingPunct="1">
              <a:defRPr/>
            </a:pPr>
            <a:endParaRPr lang="en-US" smtClean="0"/>
          </a:p>
          <a:p>
            <a:pPr eaLnBrk="1" hangingPunct="1">
              <a:defRPr/>
            </a:pPr>
            <a:r>
              <a:rPr lang="en-US" smtClean="0"/>
              <a:t>The electronic configuration of the elements is extremely important as it is this which, by and large, dictates the chemistry of the element (although other factors such as size also play a part). We shall examine some of the properties of the elements and the significance of the periodic table in the next set of notes. </a:t>
            </a:r>
          </a:p>
          <a:p>
            <a:pPr eaLnBrk="1" hangingPunct="1">
              <a:defRPr/>
            </a:pPr>
            <a:endParaRPr lang="en-US" smtClean="0"/>
          </a:p>
          <a:p>
            <a:pPr eaLnBrk="1" hangingPunct="1">
              <a:defRPr/>
            </a:pPr>
            <a:r>
              <a:rPr lang="en-US" b="1" i="1" smtClean="0">
                <a:effectLst>
                  <a:outerShdw blurRad="38100" dist="38100" dir="2700000" algn="tl">
                    <a:srgbClr val="C0C0C0"/>
                  </a:outerShdw>
                </a:effectLst>
              </a:rPr>
              <a:t>Hund's Rule</a:t>
            </a:r>
            <a:br>
              <a:rPr lang="en-US" b="1" i="1" smtClean="0">
                <a:effectLst>
                  <a:outerShdw blurRad="38100" dist="38100" dir="2700000" algn="tl">
                    <a:srgbClr val="C0C0C0"/>
                  </a:outerShdw>
                </a:effectLst>
              </a:rPr>
            </a:br>
            <a:r>
              <a:rPr lang="en-US" smtClean="0"/>
              <a:t>As electrons enter a given subgroup, the order of occupation of energy levels (orbitals) is given by Hund's Rule. </a:t>
            </a:r>
            <a:endParaRPr lang="en-US" i="1" smtClean="0"/>
          </a:p>
          <a:p>
            <a:pPr eaLnBrk="1" hangingPunct="1">
              <a:defRPr/>
            </a:pPr>
            <a:r>
              <a:rPr lang="en-US" i="1" smtClean="0"/>
              <a:t>Within a given subgroup, each further electron enters a new orbital until all the orbitals are each occupied by one electron only. The electrons in the singly occupied orbitals have parallel spin. Further electrons then enter the same orbitals to complete the pair, each having anti-parallel spin.</a:t>
            </a:r>
          </a:p>
          <a:p>
            <a:pPr eaLnBrk="1" hangingPunct="1">
              <a:defRPr/>
            </a:pPr>
            <a:endParaRPr lang="en-US" smtClean="0"/>
          </a:p>
        </p:txBody>
      </p:sp>
    </p:spTree>
    <p:extLst>
      <p:ext uri="{BB962C8B-B14F-4D97-AF65-F5344CB8AC3E}">
        <p14:creationId xmlns:p14="http://schemas.microsoft.com/office/powerpoint/2010/main" val="2506789469"/>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4" name="Rectangle 7"/>
          <p:cNvSpPr>
            <a:spLocks noGrp="1" noChangeArrowheads="1"/>
          </p:cNvSpPr>
          <p:nvPr>
            <p:ph type="sldNum" sz="quarter" idx="5"/>
          </p:nvPr>
        </p:nvSpPr>
        <p:spPr>
          <a:noFill/>
        </p:spPr>
        <p:txBody>
          <a:bodyPr/>
          <a:lstStyle/>
          <a:p>
            <a:fld id="{CEBC55C0-4DBC-4E76-9890-F1665CA7EEFC}" type="slidenum">
              <a:rPr lang="en-US" smtClean="0"/>
              <a:pPr/>
              <a:t>185</a:t>
            </a:fld>
            <a:endParaRPr lang="en-US" smtClean="0"/>
          </a:p>
        </p:txBody>
      </p:sp>
      <p:sp>
        <p:nvSpPr>
          <p:cNvPr id="719875" name="Rectangle 2"/>
          <p:cNvSpPr>
            <a:spLocks noGrp="1" noRot="1" noChangeAspect="1" noChangeArrowheads="1" noTextEdit="1"/>
          </p:cNvSpPr>
          <p:nvPr>
            <p:ph type="sldImg"/>
          </p:nvPr>
        </p:nvSpPr>
        <p:spPr>
          <a:ln/>
        </p:spPr>
      </p:sp>
      <p:sp>
        <p:nvSpPr>
          <p:cNvPr id="71987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53590619"/>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8" name="Rectangle 7"/>
          <p:cNvSpPr>
            <a:spLocks noGrp="1" noChangeArrowheads="1"/>
          </p:cNvSpPr>
          <p:nvPr>
            <p:ph type="sldNum" sz="quarter" idx="5"/>
          </p:nvPr>
        </p:nvSpPr>
        <p:spPr>
          <a:noFill/>
        </p:spPr>
        <p:txBody>
          <a:bodyPr/>
          <a:lstStyle/>
          <a:p>
            <a:fld id="{AF127201-1B66-48F8-8B6C-A3C8231ACEC9}" type="slidenum">
              <a:rPr lang="en-US" smtClean="0"/>
              <a:pPr/>
              <a:t>186</a:t>
            </a:fld>
            <a:endParaRPr lang="en-US" smtClean="0"/>
          </a:p>
        </p:txBody>
      </p:sp>
      <p:sp>
        <p:nvSpPr>
          <p:cNvPr id="720899" name="Rectangle 2"/>
          <p:cNvSpPr>
            <a:spLocks noGrp="1" noRot="1" noChangeAspect="1" noChangeArrowheads="1" noTextEdit="1"/>
          </p:cNvSpPr>
          <p:nvPr>
            <p:ph type="sldImg"/>
          </p:nvPr>
        </p:nvSpPr>
        <p:spPr>
          <a:ln/>
        </p:spPr>
      </p:sp>
      <p:sp>
        <p:nvSpPr>
          <p:cNvPr id="72090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656911805"/>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Rectangle 7"/>
          <p:cNvSpPr>
            <a:spLocks noGrp="1" noChangeArrowheads="1"/>
          </p:cNvSpPr>
          <p:nvPr>
            <p:ph type="sldNum" sz="quarter" idx="5"/>
          </p:nvPr>
        </p:nvSpPr>
        <p:spPr>
          <a:noFill/>
        </p:spPr>
        <p:txBody>
          <a:bodyPr/>
          <a:lstStyle/>
          <a:p>
            <a:fld id="{AE335C28-0600-4154-A87C-076C8D9AEE1D}" type="slidenum">
              <a:rPr lang="en-US" smtClean="0"/>
              <a:pPr/>
              <a:t>187</a:t>
            </a:fld>
            <a:endParaRPr lang="en-US" smtClean="0"/>
          </a:p>
        </p:txBody>
      </p:sp>
      <p:sp>
        <p:nvSpPr>
          <p:cNvPr id="721923" name="Rectangle 2"/>
          <p:cNvSpPr>
            <a:spLocks noGrp="1" noRot="1" noChangeAspect="1" noChangeArrowheads="1" noTextEdit="1"/>
          </p:cNvSpPr>
          <p:nvPr>
            <p:ph type="sldImg"/>
          </p:nvPr>
        </p:nvSpPr>
        <p:spPr>
          <a:ln/>
        </p:spPr>
      </p:sp>
      <p:sp>
        <p:nvSpPr>
          <p:cNvPr id="72192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790111666"/>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6" name="Rectangle 7"/>
          <p:cNvSpPr>
            <a:spLocks noGrp="1" noChangeArrowheads="1"/>
          </p:cNvSpPr>
          <p:nvPr>
            <p:ph type="sldNum" sz="quarter" idx="5"/>
          </p:nvPr>
        </p:nvSpPr>
        <p:spPr>
          <a:noFill/>
        </p:spPr>
        <p:txBody>
          <a:bodyPr/>
          <a:lstStyle/>
          <a:p>
            <a:fld id="{E8390833-D83D-4FFD-86FB-29CCD8E31459}" type="slidenum">
              <a:rPr lang="en-US" smtClean="0"/>
              <a:pPr/>
              <a:t>188</a:t>
            </a:fld>
            <a:endParaRPr lang="en-US" smtClean="0"/>
          </a:p>
        </p:txBody>
      </p:sp>
      <p:sp>
        <p:nvSpPr>
          <p:cNvPr id="722947" name="Rectangle 2"/>
          <p:cNvSpPr>
            <a:spLocks noGrp="1" noRot="1" noChangeAspect="1" noChangeArrowheads="1" noTextEdit="1"/>
          </p:cNvSpPr>
          <p:nvPr>
            <p:ph type="sldImg"/>
          </p:nvPr>
        </p:nvSpPr>
        <p:spPr>
          <a:ln/>
        </p:spPr>
      </p:sp>
      <p:sp>
        <p:nvSpPr>
          <p:cNvPr id="72294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916482930"/>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70" name="Rectangle 7"/>
          <p:cNvSpPr>
            <a:spLocks noGrp="1" noChangeArrowheads="1"/>
          </p:cNvSpPr>
          <p:nvPr>
            <p:ph type="sldNum" sz="quarter" idx="5"/>
          </p:nvPr>
        </p:nvSpPr>
        <p:spPr>
          <a:noFill/>
        </p:spPr>
        <p:txBody>
          <a:bodyPr/>
          <a:lstStyle/>
          <a:p>
            <a:fld id="{A23A0B5D-9752-4829-8E89-68BCC363F000}" type="slidenum">
              <a:rPr lang="en-US" smtClean="0"/>
              <a:pPr/>
              <a:t>189</a:t>
            </a:fld>
            <a:endParaRPr lang="en-US" smtClean="0"/>
          </a:p>
        </p:txBody>
      </p:sp>
      <p:sp>
        <p:nvSpPr>
          <p:cNvPr id="723971" name="Rectangle 2"/>
          <p:cNvSpPr>
            <a:spLocks noGrp="1" noRot="1" noChangeAspect="1" noChangeArrowheads="1" noTextEdit="1"/>
          </p:cNvSpPr>
          <p:nvPr>
            <p:ph type="sldImg"/>
          </p:nvPr>
        </p:nvSpPr>
        <p:spPr>
          <a:ln/>
        </p:spPr>
      </p:sp>
      <p:sp>
        <p:nvSpPr>
          <p:cNvPr id="7239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336970326"/>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4" name="Rectangle 7"/>
          <p:cNvSpPr>
            <a:spLocks noGrp="1" noChangeArrowheads="1"/>
          </p:cNvSpPr>
          <p:nvPr>
            <p:ph type="sldNum" sz="quarter" idx="5"/>
          </p:nvPr>
        </p:nvSpPr>
        <p:spPr>
          <a:noFill/>
        </p:spPr>
        <p:txBody>
          <a:bodyPr/>
          <a:lstStyle/>
          <a:p>
            <a:fld id="{99D2DDAF-B98E-40D4-9281-8C745E98E40D}" type="slidenum">
              <a:rPr lang="en-US" smtClean="0"/>
              <a:pPr/>
              <a:t>190</a:t>
            </a:fld>
            <a:endParaRPr lang="en-US" smtClean="0"/>
          </a:p>
        </p:txBody>
      </p:sp>
      <p:sp>
        <p:nvSpPr>
          <p:cNvPr id="724995" name="Rectangle 2"/>
          <p:cNvSpPr>
            <a:spLocks noGrp="1" noRot="1" noChangeAspect="1" noChangeArrowheads="1" noTextEdit="1"/>
          </p:cNvSpPr>
          <p:nvPr>
            <p:ph type="sldImg"/>
          </p:nvPr>
        </p:nvSpPr>
        <p:spPr>
          <a:ln/>
        </p:spPr>
      </p:sp>
      <p:sp>
        <p:nvSpPr>
          <p:cNvPr id="724996" name="Rectangle 3"/>
          <p:cNvSpPr>
            <a:spLocks noGrp="1" noChangeArrowheads="1"/>
          </p:cNvSpPr>
          <p:nvPr>
            <p:ph type="body" idx="1"/>
          </p:nvPr>
        </p:nvSpPr>
        <p:spPr>
          <a:noFill/>
          <a:ln/>
        </p:spPr>
        <p:txBody>
          <a:bodyPr/>
          <a:lstStyle/>
          <a:p>
            <a:pPr eaLnBrk="1" hangingPunct="1"/>
            <a:r>
              <a:rPr lang="en-US" smtClean="0"/>
              <a:t>The energy of an electron is determined by its average distance from the nucleus.</a:t>
            </a:r>
          </a:p>
          <a:p>
            <a:pPr eaLnBrk="1" hangingPunct="1"/>
            <a:endParaRPr lang="en-US" sz="600" smtClean="0"/>
          </a:p>
          <a:p>
            <a:pPr eaLnBrk="1" hangingPunct="1"/>
            <a:r>
              <a:rPr lang="en-US" smtClean="0"/>
              <a:t>Each atomic orbital with a given set of quantum numbers has a particular energy associated with it, the </a:t>
            </a:r>
            <a:r>
              <a:rPr lang="en-US" b="1" smtClean="0"/>
              <a:t>orbital energy.</a:t>
            </a:r>
          </a:p>
          <a:p>
            <a:pPr eaLnBrk="1" hangingPunct="1"/>
            <a:endParaRPr lang="en-US" sz="600" b="1" smtClean="0"/>
          </a:p>
          <a:p>
            <a:pPr eaLnBrk="1" hangingPunct="1"/>
            <a:r>
              <a:rPr lang="en-US" smtClean="0"/>
              <a:t>In atoms or ions that contain only a single electron, all orbitals with the same value of</a:t>
            </a:r>
            <a:r>
              <a:rPr lang="en-US" i="1" smtClean="0"/>
              <a:t> n</a:t>
            </a:r>
            <a:r>
              <a:rPr lang="en-US" smtClean="0"/>
              <a:t> have the same energy (they are degenerate).</a:t>
            </a:r>
          </a:p>
          <a:p>
            <a:pPr eaLnBrk="1" hangingPunct="1"/>
            <a:endParaRPr lang="en-US" sz="600" smtClean="0"/>
          </a:p>
          <a:p>
            <a:pPr eaLnBrk="1" hangingPunct="1"/>
            <a:r>
              <a:rPr lang="en-US" smtClean="0"/>
              <a:t>Energies of the principal shells increase smoothly as</a:t>
            </a:r>
            <a:r>
              <a:rPr lang="en-US" i="1" smtClean="0"/>
              <a:t> n </a:t>
            </a:r>
            <a:r>
              <a:rPr lang="en-US" smtClean="0"/>
              <a:t>increases.</a:t>
            </a:r>
          </a:p>
          <a:p>
            <a:pPr eaLnBrk="1" hangingPunct="1"/>
            <a:endParaRPr lang="en-US" sz="600" smtClean="0"/>
          </a:p>
          <a:p>
            <a:pPr eaLnBrk="1" hangingPunct="1"/>
            <a:r>
              <a:rPr lang="en-US" smtClean="0"/>
              <a:t>An atom or ion with the electron(s) in the lowest-energy orbital(s) is said to be in the </a:t>
            </a:r>
            <a:r>
              <a:rPr lang="en-US" b="1" smtClean="0"/>
              <a:t>ground state</a:t>
            </a:r>
            <a:r>
              <a:rPr lang="en-US" smtClean="0"/>
              <a:t>; an atom or ion in which one or more electrons occupy higher-energy orbitals is said to be in the </a:t>
            </a:r>
            <a:r>
              <a:rPr lang="en-US" b="1" smtClean="0"/>
              <a:t>excited state.</a:t>
            </a:r>
            <a:endParaRPr lang="en-US" sz="1000" b="1" smtClean="0"/>
          </a:p>
          <a:p>
            <a:pPr eaLnBrk="1" hangingPunct="1"/>
            <a:endParaRPr lang="en-US" smtClean="0"/>
          </a:p>
        </p:txBody>
      </p:sp>
    </p:spTree>
    <p:extLst>
      <p:ext uri="{BB962C8B-B14F-4D97-AF65-F5344CB8AC3E}">
        <p14:creationId xmlns:p14="http://schemas.microsoft.com/office/powerpoint/2010/main" val="82784134"/>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18" name="Rectangle 7"/>
          <p:cNvSpPr>
            <a:spLocks noGrp="1" noChangeArrowheads="1"/>
          </p:cNvSpPr>
          <p:nvPr>
            <p:ph type="sldNum" sz="quarter" idx="5"/>
          </p:nvPr>
        </p:nvSpPr>
        <p:spPr>
          <a:noFill/>
        </p:spPr>
        <p:txBody>
          <a:bodyPr/>
          <a:lstStyle/>
          <a:p>
            <a:fld id="{5D976FC8-8834-4C58-861D-FD4A0856D132}" type="slidenum">
              <a:rPr lang="en-US" smtClean="0"/>
              <a:pPr/>
              <a:t>191</a:t>
            </a:fld>
            <a:endParaRPr lang="en-US" smtClean="0"/>
          </a:p>
        </p:txBody>
      </p:sp>
      <p:sp>
        <p:nvSpPr>
          <p:cNvPr id="726019" name="Rectangle 2"/>
          <p:cNvSpPr>
            <a:spLocks noGrp="1" noRot="1" noChangeAspect="1" noChangeArrowheads="1" noTextEdit="1"/>
          </p:cNvSpPr>
          <p:nvPr>
            <p:ph type="sldImg"/>
          </p:nvPr>
        </p:nvSpPr>
        <p:spPr>
          <a:ln/>
        </p:spPr>
      </p:sp>
      <p:sp>
        <p:nvSpPr>
          <p:cNvPr id="726020" name="Rectangle 3"/>
          <p:cNvSpPr>
            <a:spLocks noGrp="1" noChangeArrowheads="1"/>
          </p:cNvSpPr>
          <p:nvPr>
            <p:ph type="body" idx="1"/>
          </p:nvPr>
        </p:nvSpPr>
        <p:spPr>
          <a:noFill/>
          <a:ln/>
        </p:spPr>
        <p:txBody>
          <a:bodyPr/>
          <a:lstStyle/>
          <a:p>
            <a:pPr eaLnBrk="1" hangingPunct="1"/>
            <a:r>
              <a:rPr lang="en-US" b="1" smtClean="0"/>
              <a:t>Electron configuration</a:t>
            </a:r>
            <a:r>
              <a:rPr lang="en-US" smtClean="0"/>
              <a:t> of an element is the arrangement of its electrons in its atomic orbitals</a:t>
            </a:r>
          </a:p>
          <a:p>
            <a:pPr eaLnBrk="1" hangingPunct="1"/>
            <a:endParaRPr lang="en-US" sz="400" smtClean="0"/>
          </a:p>
          <a:p>
            <a:pPr eaLnBrk="1" hangingPunct="1"/>
            <a:r>
              <a:rPr lang="en-US" smtClean="0"/>
              <a:t>One can obtain and explain a great deal of the chemistry of the element by knowing its electron configuration </a:t>
            </a:r>
          </a:p>
          <a:p>
            <a:pPr eaLnBrk="1" hangingPunct="1"/>
            <a:endParaRPr lang="en-US" smtClean="0"/>
          </a:p>
        </p:txBody>
      </p:sp>
    </p:spTree>
    <p:extLst>
      <p:ext uri="{BB962C8B-B14F-4D97-AF65-F5344CB8AC3E}">
        <p14:creationId xmlns:p14="http://schemas.microsoft.com/office/powerpoint/2010/main" val="28817102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7"/>
          <p:cNvSpPr>
            <a:spLocks noGrp="1" noChangeArrowheads="1"/>
          </p:cNvSpPr>
          <p:nvPr>
            <p:ph type="sldNum" sz="quarter" idx="5"/>
          </p:nvPr>
        </p:nvSpPr>
        <p:spPr>
          <a:noFill/>
        </p:spPr>
        <p:txBody>
          <a:bodyPr/>
          <a:lstStyle/>
          <a:p>
            <a:fld id="{A68AFA1F-EB28-4AAB-8014-0BB62D7304E7}" type="slidenum">
              <a:rPr lang="en-US" smtClean="0"/>
              <a:pPr/>
              <a:t>19</a:t>
            </a:fld>
            <a:endParaRPr lang="en-US" smtClean="0"/>
          </a:p>
        </p:txBody>
      </p:sp>
      <p:sp>
        <p:nvSpPr>
          <p:cNvPr id="468995" name="Rectangle 2"/>
          <p:cNvSpPr>
            <a:spLocks noGrp="1" noRot="1" noChangeAspect="1" noChangeArrowheads="1" noTextEdit="1"/>
          </p:cNvSpPr>
          <p:nvPr>
            <p:ph type="sldImg"/>
          </p:nvPr>
        </p:nvSpPr>
        <p:spPr>
          <a:ln/>
        </p:spPr>
      </p:sp>
      <p:sp>
        <p:nvSpPr>
          <p:cNvPr id="468996" name="Rectangle 3"/>
          <p:cNvSpPr>
            <a:spLocks noGrp="1" noChangeArrowheads="1"/>
          </p:cNvSpPr>
          <p:nvPr>
            <p:ph type="body" idx="1"/>
          </p:nvPr>
        </p:nvSpPr>
        <p:spPr>
          <a:noFill/>
          <a:ln/>
        </p:spPr>
        <p:txBody>
          <a:bodyPr/>
          <a:lstStyle/>
          <a:p>
            <a:pPr eaLnBrk="1" hangingPunct="1"/>
            <a:r>
              <a:rPr lang="en-US" b="1" smtClean="0"/>
              <a:t>MY BROTHER, JOHN</a:t>
            </a:r>
          </a:p>
          <a:p>
            <a:pPr eaLnBrk="1" hangingPunct="1"/>
            <a:r>
              <a:rPr lang="en-US" smtClean="0"/>
              <a:t>We lived at Eaglesfield in Cumberland in a small thatched cottage when my brother John was born. I was seven and our sister, Mary, was two. John's birth was not recorded in the family Bible, but when he asked later, the old people told him it was 5 September 1766. Our family had been Quakers since the 1690's when Grandfather Jonathan, my namesake, converted. Grandmother Abigail was a Fearon whose dowry brought our family a holding, which Grandfather enlarged to sixty acres. My father Joseph, their second son, inherited this estate. My mother was Deborah Greenup of a Quaker farming family. John and I helped with the field work and in the shop where my father wove cloth. Mary helped Mother with the house and sold paper, ink and quills. Although we were not hungry, we were poor. Other poor boys received little education, but as Quakers, we Dalton children received an empirical and utilitarian education at the nearest Quaker school. This was quite a feat since, at that time, only one of every 215 English people could read. John and I went to the Quaker school at Pardshow Hall. John was quick at studies and tireless at mathematical problems. John Fletcher, the master, was a superior man who did not use the rod to hammer in learning. He was to provide John with a superb background and lifelong quest for knowledge. Elihu Robinson, a rich Quaker gentleman, became John's mentor and another source of mental stimulation in mathematics and science, especially meteorology. </a:t>
            </a:r>
          </a:p>
          <a:p>
            <a:pPr eaLnBrk="1" hangingPunct="1"/>
            <a:r>
              <a:rPr lang="en-US" smtClean="0"/>
              <a:t>When my brother was twelve, he opened a school in Eaglesfield. He was threatened by the older boys who wanted to fight with the young master, but apparently he managed to control them for two years. Due to the poor salary, John returned to the land briefly and worked for our rich uncle. Meanwhile, I had left home to assist George Bewley with his school at Kendall. When John joined me in 1781, we planned to run the school together when cousin George retired. In 1785 our school opened and we offered English, Latin, Greek, French, along with twenty-one mathematics and science subjects. Mary came to keep house for us. Although we had sixty pupils, we were often forced to borrow and take outside jobs to support ourselves. </a:t>
            </a:r>
          </a:p>
          <a:p>
            <a:pPr eaLnBrk="1" hangingPunct="1"/>
            <a:r>
              <a:rPr lang="en-US" smtClean="0"/>
              <a:t>For the twelve years at Kendall, John worked at self improvement, including answering questions from ladies' and gentlemen's magazines. His responses appeared in print sixty times. John found a new friend and mentor in John Gough, the blind son of a wealthy tradesman, he taught John languages, mathematics and optics, and shared his extensive library. Later, John dedicated his earliest two books to Gough who had encouraged his lifelong interest in meteorology by suggesting that John keep a daily journal. As John's interest in science expanded to include optics, pneumatics, astronomy and geography, he began in 1787 to supplement his low income with public lectures. He also approached a nearby museum with an offer to sell his eleven volume classified botanical collection. He collected butterflies and studied snails, mites and maggots by suspending them in water and vacuums. He measured his own intake of food to compare with his production of waste. His studies were to prepare him to go to medical school, but we discouraged him because we lacked the money and did not feel that John was suited to be a physician. </a:t>
            </a:r>
          </a:p>
          <a:p>
            <a:pPr eaLnBrk="1" hangingPunct="1"/>
            <a:r>
              <a:rPr lang="en-US" smtClean="0"/>
              <a:t>Once, on our mother's birthday, John bought her some very special stockings. This was to be a treat for she always wore homespun stockings. Mother exclaimed to John, "Why did you buy me scarlet stockings?" John had thought they were blue and turned to me to verify their suitable color. Since we both saw blue instead of scarlet, Mother took the stockings out to some of the other women. So at the age of twenty -six, John discovered that we were both color-blind. John experimented and wrote about this phenomenon in his first important scientific paper. Many years later when John had an audience with the King, he refused to wear the customary dress which included a sword. In a compromise, he agreed to wear his Oxford honorary doctoral robe. John thought the robe was grey, but in reality it was red, which at that time was not an appropriate color for a Quaker. The condition of color-blindness came to be known as Daltonism in France. </a:t>
            </a:r>
          </a:p>
          <a:p>
            <a:pPr eaLnBrk="1" hangingPunct="1"/>
            <a:r>
              <a:rPr lang="en-US" smtClean="0"/>
              <a:t>In 1793, John moved to Manchester as tutor at New College founded by the Presbyterians. It was here that John would rise above his country schoolteacher background to do his greatest work. He immediately joined the Manchester Literary and Philosophical Society. In 1793, he published his first book, </a:t>
            </a:r>
            <a:r>
              <a:rPr lang="en-US" i="1" smtClean="0"/>
              <a:t>Meteorological Observations and Essays</a:t>
            </a:r>
            <a:r>
              <a:rPr lang="en-US" smtClean="0"/>
              <a:t>. In it he said that each gas exists and acts independently and purely physically, rather than chemically. This means that gases act according to mechanical repulsion rather than chemical attraction. As a chemistry tutor, John taught from Lavoisier's </a:t>
            </a:r>
            <a:r>
              <a:rPr lang="en-US" i="1" smtClean="0"/>
              <a:t>Elements of Chemistry</a:t>
            </a:r>
            <a:r>
              <a:rPr lang="en-US" smtClean="0"/>
              <a:t>. After six years John resigned to conduct private research supported by tutoring at two shillings a lesson. </a:t>
            </a:r>
          </a:p>
          <a:p>
            <a:pPr eaLnBrk="1" hangingPunct="1"/>
            <a:r>
              <a:rPr lang="en-US" smtClean="0"/>
              <a:t>In 1802, in the grandly titled "Experimental Essays on the Constitution of Mixed Gases; on the Force of Steam or Vapour from water and other liquids in different temperatures, both in a Torricellian vacuum and in air; on Evaporation; and on the Expansion of Gasses by Heat," John stated his law of partial pressures. He explained that when two elastic fluids, A and B, are mixed together, there is no mutual repulsion between their particles; that is, A particles do not repel B particles, but a B particle will repel another B. Consequently, the pressure or whole weight of the gas arises solely from its particles. One of his experiments involved the addition of water vapor to dry air. The increase in pressure was the same as the pressure of the added water. He also established a relationship between vapor pressure and temperature. </a:t>
            </a:r>
          </a:p>
          <a:p>
            <a:pPr eaLnBrk="1" hangingPunct="1"/>
            <a:r>
              <a:rPr lang="en-US" smtClean="0"/>
              <a:t>John's interest in gases arose from his meteorological studies. He always carried his weather apparatus with him wherever he went, even on his infrequent vacations. He was constantly studying the weather and atmosphere. During his lifetime, John made over 200,000 observations, which he wrote in a journal, his constant companion. It was in these observations that his mathematical mind saw the numerical connections between the data. </a:t>
            </a:r>
          </a:p>
          <a:p>
            <a:pPr eaLnBrk="1" hangingPunct="1"/>
            <a:r>
              <a:rPr lang="en-US" smtClean="0"/>
              <a:t>In 1803, while attempting to explain his law of partial pressures, John started to formulate his most important contribution to science the atomic theory. He was studying nitrogen oxides for Dr. Priestley's test for percentage of nitrogen in the air. Among the reactions he studied were those of nitric oxide with oxygen. He discovered that the reaction can take place in two different porportions in exact ratios, namely: </a:t>
            </a:r>
          </a:p>
          <a:p>
            <a:pPr eaLnBrk="1" hangingPunct="1"/>
            <a:r>
              <a:rPr lang="en-US" smtClean="0"/>
              <a:t>2NO + O ---&gt; N2O3</a:t>
            </a:r>
            <a:br>
              <a:rPr lang="en-US" smtClean="0"/>
            </a:br>
            <a:r>
              <a:rPr lang="en-US" smtClean="0"/>
              <a:t>NO + O ---&gt; NO2 John stated that oxygen combines with nitrogen sometimes 1 to 1.7 and at other times 1 to 3.4 by weight. On 4 August 1803, he stated the law of multiple porportions: the weights of elements always combine with each other in small whole number ratios. John published his first list of atomic weights and symbols that year, which gave chemistry a language of its own. The ensuing years were very busy for my brother. He lectured, tutored, and of course, experimented. He orally reported the results of the experiments at the "Lit and Phil" and published them in a book in 1808. This was his most famous work, </a:t>
            </a:r>
            <a:r>
              <a:rPr lang="en-US" i="1" smtClean="0"/>
              <a:t>A New System of Chemical Philosophy, Part I</a:t>
            </a:r>
            <a:r>
              <a:rPr lang="en-US" smtClean="0"/>
              <a:t>. On page 71 he states, "No two elastic fluids, probably, therefore have the same number of particles or the same weight." John had relied on his observations and mathematical reasoning to produce a revolutionary book containing a revolutionary theory. His train of reasoning from his "rule of greatest simplicity" (all combinations of atoms occur in the simplest possible) to his belief in the caloric theory led him to this theory. John adopted the idea of atoms and drew individual particles to illustrate chemical reactions. </a:t>
            </a:r>
          </a:p>
          <a:p>
            <a:pPr eaLnBrk="1" hangingPunct="1"/>
            <a:r>
              <a:rPr lang="en-US" smtClean="0"/>
              <a:t>Not everyone accepted the atomic theory and John had to defend it from critics. In 1810, he published </a:t>
            </a:r>
            <a:r>
              <a:rPr lang="en-US" i="1" smtClean="0"/>
              <a:t>Part II</a:t>
            </a:r>
            <a:r>
              <a:rPr lang="en-US" smtClean="0"/>
              <a:t> of his </a:t>
            </a:r>
            <a:r>
              <a:rPr lang="en-US" i="1" smtClean="0"/>
              <a:t>New System</a:t>
            </a:r>
            <a:r>
              <a:rPr lang="en-US" smtClean="0"/>
              <a:t>, giving more empirical evidence for it. It was amazing to me that my little brother John could have produced the theory which quantified chemical theory. </a:t>
            </a:r>
          </a:p>
          <a:p>
            <a:pPr eaLnBrk="1" hangingPunct="1"/>
            <a:r>
              <a:rPr lang="en-US" smtClean="0"/>
              <a:t>John died on 27 July 1844 of a stroke, after noting the weather conditions for the day in his journal. He had requested an autopsy to determine the cause of his color-blindness. It was his final experiment and proved that the condition called Daltonism is not caused by the eye itself, but some deficient sensory power. Manchester buried John with kingly honors with his body lying in state and a funeral as for a monarch. John was viewed by more than 400,000 people while his body lay in state and the procession was over a mile long. This was in direct violation to the simple Quaker principles by which John had lived. Furthermore,the city has honored him with both a large monument and a statue. </a:t>
            </a:r>
            <a:endParaRPr lang="en-US" b="1" smtClean="0"/>
          </a:p>
          <a:p>
            <a:pPr eaLnBrk="1" hangingPunct="1"/>
            <a:r>
              <a:rPr lang="en-US" b="1" smtClean="0"/>
              <a:t>Bibliography</a:t>
            </a:r>
          </a:p>
          <a:p>
            <a:pPr eaLnBrk="1" hangingPunct="1"/>
            <a:r>
              <a:rPr lang="en-US" smtClean="0"/>
              <a:t>J. Dalton, J. Gay-Lussac, and A. Avogadro, </a:t>
            </a:r>
            <a:r>
              <a:rPr lang="en-US" i="1" smtClean="0"/>
              <a:t>Foundation of the Molecular Theory: Comprising Papers and Extracts</a:t>
            </a:r>
            <a:r>
              <a:rPr lang="en-US" smtClean="0"/>
              <a:t>, The University of Chicago Press, Chicago, 1906, pp. 5-7. D.A. Davenport, "John Dalton's First Paper and Last Experiment", </a:t>
            </a:r>
            <a:r>
              <a:rPr lang="en-US" i="1" smtClean="0"/>
              <a:t>ChemMatters</a:t>
            </a:r>
            <a:r>
              <a:rPr lang="en-US" smtClean="0"/>
              <a:t>, </a:t>
            </a:r>
            <a:r>
              <a:rPr lang="en-US" b="1" smtClean="0"/>
              <a:t>1984</a:t>
            </a:r>
            <a:r>
              <a:rPr lang="en-US" smtClean="0"/>
              <a:t>, April, p.14. </a:t>
            </a:r>
          </a:p>
          <a:p>
            <a:pPr eaLnBrk="1" hangingPunct="1"/>
            <a:r>
              <a:rPr lang="en-US" smtClean="0"/>
              <a:t>J. T. Moore,</a:t>
            </a:r>
            <a:r>
              <a:rPr lang="en-US" i="1" smtClean="0"/>
              <a:t> A History of Chemistry</a:t>
            </a:r>
            <a:r>
              <a:rPr lang="en-US" smtClean="0"/>
              <a:t>, McGraw-Hill Book, Co., Inc., New York, London, 1939, pp.115-131. </a:t>
            </a:r>
          </a:p>
          <a:p>
            <a:pPr eaLnBrk="1" hangingPunct="1"/>
            <a:r>
              <a:rPr lang="en-US" smtClean="0"/>
              <a:t>E.C. Patterson, </a:t>
            </a:r>
            <a:r>
              <a:rPr lang="en-US" i="1" smtClean="0"/>
              <a:t>John Dalton and the Atomic Theory</a:t>
            </a:r>
            <a:r>
              <a:rPr lang="en-US" smtClean="0"/>
              <a:t>, Doubleday and Co, Inc., Garden City, New York, 1970. </a:t>
            </a:r>
          </a:p>
          <a:p>
            <a:pPr eaLnBrk="1" hangingPunct="1"/>
            <a:r>
              <a:rPr lang="en-US" smtClean="0"/>
              <a:t>A.J. Rocke, </a:t>
            </a:r>
            <a:r>
              <a:rPr lang="en-US" i="1" smtClean="0"/>
              <a:t>Chemical Atomism in the Nineteenth Century</a:t>
            </a:r>
            <a:r>
              <a:rPr lang="en-US" smtClean="0"/>
              <a:t>, Ohio State University Press, Columbus, Ohio, 1984, pp.21-43. </a:t>
            </a:r>
          </a:p>
          <a:p>
            <a:pPr eaLnBrk="1" hangingPunct="1"/>
            <a:r>
              <a:rPr lang="en-US" smtClean="0"/>
              <a:t>H.E. Roscoe, </a:t>
            </a:r>
            <a:r>
              <a:rPr lang="en-US" i="1" smtClean="0"/>
              <a:t>John Dalton and the Rise of Modern Chemistry</a:t>
            </a:r>
            <a:r>
              <a:rPr lang="en-US" smtClean="0"/>
              <a:t>, MacMillan and Co., New York and London, 1895. </a:t>
            </a:r>
          </a:p>
          <a:p>
            <a:pPr eaLnBrk="1" hangingPunct="1"/>
            <a:r>
              <a:rPr lang="en-US" smtClean="0"/>
              <a:t>T. Thomson, </a:t>
            </a:r>
            <a:r>
              <a:rPr lang="en-US" i="1" smtClean="0"/>
              <a:t>The History of Chemistry</a:t>
            </a:r>
            <a:r>
              <a:rPr lang="en-US" smtClean="0"/>
              <a:t>, Arno Press, New York, 1975, pp.277-308. </a:t>
            </a:r>
          </a:p>
          <a:p>
            <a:pPr eaLnBrk="1" hangingPunct="1"/>
            <a:r>
              <a:rPr lang="en-US" smtClean="0"/>
              <a:t>A. G. VanMelsen, </a:t>
            </a:r>
            <a:r>
              <a:rPr lang="en-US" i="1" smtClean="0"/>
              <a:t>From Atomos to Atom, Harper Torchbooks</a:t>
            </a:r>
            <a:r>
              <a:rPr lang="en-US" smtClean="0"/>
              <a:t>, The Science Library, New York, 1952, pp. 136-138.</a:t>
            </a:r>
            <a:br>
              <a:rPr lang="en-US" smtClean="0"/>
            </a:br>
            <a:endParaRPr lang="en-US" smtClean="0"/>
          </a:p>
          <a:p>
            <a:pPr eaLnBrk="1" hangingPunct="1"/>
            <a:r>
              <a:rPr lang="en-US" smtClean="0"/>
              <a:t>http://www.woodrow.org/teachers/chemistry/institutes/1992/Dalton.html</a:t>
            </a:r>
          </a:p>
        </p:txBody>
      </p:sp>
    </p:spTree>
    <p:extLst>
      <p:ext uri="{BB962C8B-B14F-4D97-AF65-F5344CB8AC3E}">
        <p14:creationId xmlns:p14="http://schemas.microsoft.com/office/powerpoint/2010/main" val="3571584794"/>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2" name="Rectangle 7"/>
          <p:cNvSpPr>
            <a:spLocks noGrp="1" noChangeArrowheads="1"/>
          </p:cNvSpPr>
          <p:nvPr>
            <p:ph type="sldNum" sz="quarter" idx="5"/>
          </p:nvPr>
        </p:nvSpPr>
        <p:spPr>
          <a:noFill/>
        </p:spPr>
        <p:txBody>
          <a:bodyPr/>
          <a:lstStyle/>
          <a:p>
            <a:fld id="{3D90F75D-4B11-4876-B821-8596608C28C9}" type="slidenum">
              <a:rPr lang="en-US" smtClean="0"/>
              <a:pPr/>
              <a:t>192</a:t>
            </a:fld>
            <a:endParaRPr lang="en-US" smtClean="0"/>
          </a:p>
        </p:txBody>
      </p:sp>
      <p:sp>
        <p:nvSpPr>
          <p:cNvPr id="727043" name="Rectangle 2"/>
          <p:cNvSpPr>
            <a:spLocks noGrp="1" noRot="1" noChangeAspect="1" noChangeArrowheads="1" noTextEdit="1"/>
          </p:cNvSpPr>
          <p:nvPr>
            <p:ph type="sldImg"/>
          </p:nvPr>
        </p:nvSpPr>
        <p:spPr>
          <a:ln/>
        </p:spPr>
      </p:sp>
      <p:sp>
        <p:nvSpPr>
          <p:cNvPr id="727044" name="Rectangle 3"/>
          <p:cNvSpPr>
            <a:spLocks noGrp="1" noChangeArrowheads="1"/>
          </p:cNvSpPr>
          <p:nvPr>
            <p:ph type="body" idx="1"/>
          </p:nvPr>
        </p:nvSpPr>
        <p:spPr>
          <a:noFill/>
          <a:ln/>
        </p:spPr>
        <p:txBody>
          <a:bodyPr/>
          <a:lstStyle/>
          <a:p>
            <a:pPr eaLnBrk="1" hangingPunct="1"/>
            <a:r>
              <a:rPr lang="en-US" sz="1400" b="1" i="1" smtClean="0"/>
              <a:t>The Aufbau principle</a:t>
            </a:r>
          </a:p>
          <a:p>
            <a:pPr eaLnBrk="1" hangingPunct="1"/>
            <a:r>
              <a:rPr lang="en-US" smtClean="0"/>
              <a:t>       – Used to construct the periodic table</a:t>
            </a:r>
          </a:p>
          <a:p>
            <a:pPr lvl="1" eaLnBrk="1" hangingPunct="1"/>
            <a:r>
              <a:rPr lang="en-US" smtClean="0"/>
              <a:t>    – First, determine the number of electrons in the atoms</a:t>
            </a:r>
          </a:p>
          <a:p>
            <a:pPr lvl="1" eaLnBrk="1" hangingPunct="1"/>
            <a:r>
              <a:rPr lang="en-US" smtClean="0"/>
              <a:t>    – Then add electrons one at a time to the lowest-energy orbitals available without violating the Pauli principle</a:t>
            </a:r>
          </a:p>
          <a:p>
            <a:pPr lvl="1" eaLnBrk="1" hangingPunct="1"/>
            <a:r>
              <a:rPr lang="en-US" smtClean="0"/>
              <a:t>    – Each of the orbitals can hold two electrons, one with spin up </a:t>
            </a:r>
            <a:r>
              <a:rPr lang="en-US" smtClean="0">
                <a:sym typeface="Symbol" pitchFamily="18" charset="2"/>
              </a:rPr>
              <a:t>, which is written first, and one with spin down </a:t>
            </a:r>
          </a:p>
          <a:p>
            <a:pPr lvl="1" eaLnBrk="1" hangingPunct="1"/>
            <a:r>
              <a:rPr lang="en-US" smtClean="0">
                <a:sym typeface="Symbol" pitchFamily="18" charset="2"/>
              </a:rPr>
              <a:t>    – A filled orbital is indicated by , in which the electron spins are paired</a:t>
            </a:r>
          </a:p>
          <a:p>
            <a:pPr lvl="1" eaLnBrk="1" hangingPunct="1"/>
            <a:r>
              <a:rPr lang="en-US" smtClean="0">
                <a:sym typeface="Symbol" pitchFamily="18" charset="2"/>
              </a:rPr>
              <a:t>    – The electron configuration is written in an abbreviated form, in which the occupied orbitals are identified by their principal quantum</a:t>
            </a:r>
            <a:r>
              <a:rPr lang="en-US" i="1" smtClean="0">
                <a:sym typeface="Symbol" pitchFamily="18" charset="2"/>
              </a:rPr>
              <a:t> n</a:t>
            </a:r>
            <a:r>
              <a:rPr lang="en-US" smtClean="0">
                <a:sym typeface="Symbol" pitchFamily="18" charset="2"/>
              </a:rPr>
              <a:t> and their value of</a:t>
            </a:r>
            <a:r>
              <a:rPr lang="en-US" i="1" smtClean="0">
                <a:sym typeface="Symbol" pitchFamily="18" charset="2"/>
              </a:rPr>
              <a:t> l </a:t>
            </a:r>
            <a:r>
              <a:rPr lang="en-US" smtClean="0">
                <a:sym typeface="Symbol" pitchFamily="18" charset="2"/>
              </a:rPr>
              <a:t>(</a:t>
            </a:r>
            <a:r>
              <a:rPr lang="en-US" i="1" smtClean="0">
                <a:sym typeface="Symbol" pitchFamily="18" charset="2"/>
              </a:rPr>
              <a:t>s, p, d</a:t>
            </a:r>
            <a:r>
              <a:rPr lang="en-US" smtClean="0">
                <a:sym typeface="Symbol" pitchFamily="18" charset="2"/>
              </a:rPr>
              <a:t>, or</a:t>
            </a:r>
            <a:r>
              <a:rPr lang="en-US" i="1" smtClean="0">
                <a:sym typeface="Symbol" pitchFamily="18" charset="2"/>
              </a:rPr>
              <a:t> f</a:t>
            </a:r>
            <a:r>
              <a:rPr lang="en-US" smtClean="0">
                <a:sym typeface="Symbol" pitchFamily="18" charset="2"/>
              </a:rPr>
              <a:t>), with the number of electrons in the subshell indicated by a superscript</a:t>
            </a:r>
          </a:p>
          <a:p>
            <a:pPr lvl="1" eaLnBrk="1" hangingPunct="1"/>
            <a:endParaRPr lang="en-US" smtClean="0">
              <a:sym typeface="Symbol" pitchFamily="18" charset="2"/>
            </a:endParaRPr>
          </a:p>
        </p:txBody>
      </p:sp>
    </p:spTree>
    <p:extLst>
      <p:ext uri="{BB962C8B-B14F-4D97-AF65-F5344CB8AC3E}">
        <p14:creationId xmlns:p14="http://schemas.microsoft.com/office/powerpoint/2010/main" val="1663733639"/>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6" name="Rectangle 7"/>
          <p:cNvSpPr>
            <a:spLocks noGrp="1" noChangeArrowheads="1"/>
          </p:cNvSpPr>
          <p:nvPr>
            <p:ph type="sldNum" sz="quarter" idx="5"/>
          </p:nvPr>
        </p:nvSpPr>
        <p:spPr>
          <a:noFill/>
        </p:spPr>
        <p:txBody>
          <a:bodyPr/>
          <a:lstStyle/>
          <a:p>
            <a:fld id="{C05083FD-EB3F-43F9-9B62-BC513F7BBBDC}" type="slidenum">
              <a:rPr lang="en-US" smtClean="0"/>
              <a:pPr/>
              <a:t>193</a:t>
            </a:fld>
            <a:endParaRPr lang="en-US" smtClean="0"/>
          </a:p>
        </p:txBody>
      </p:sp>
      <p:sp>
        <p:nvSpPr>
          <p:cNvPr id="728067" name="Rectangle 2"/>
          <p:cNvSpPr>
            <a:spLocks noGrp="1" noRot="1" noChangeAspect="1" noChangeArrowheads="1" noTextEdit="1"/>
          </p:cNvSpPr>
          <p:nvPr>
            <p:ph type="sldImg"/>
          </p:nvPr>
        </p:nvSpPr>
        <p:spPr>
          <a:ln/>
        </p:spPr>
      </p:sp>
      <p:sp>
        <p:nvSpPr>
          <p:cNvPr id="72806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743726400"/>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90" name="Rectangle 7"/>
          <p:cNvSpPr>
            <a:spLocks noGrp="1" noChangeArrowheads="1"/>
          </p:cNvSpPr>
          <p:nvPr>
            <p:ph type="sldNum" sz="quarter" idx="5"/>
          </p:nvPr>
        </p:nvSpPr>
        <p:spPr>
          <a:noFill/>
        </p:spPr>
        <p:txBody>
          <a:bodyPr/>
          <a:lstStyle/>
          <a:p>
            <a:fld id="{663A3EB4-413A-44E6-994D-46D993C4CE44}" type="slidenum">
              <a:rPr lang="en-US" smtClean="0"/>
              <a:pPr/>
              <a:t>194</a:t>
            </a:fld>
            <a:endParaRPr lang="en-US" smtClean="0"/>
          </a:p>
        </p:txBody>
      </p:sp>
      <p:sp>
        <p:nvSpPr>
          <p:cNvPr id="729091" name="Rectangle 2"/>
          <p:cNvSpPr>
            <a:spLocks noGrp="1" noRot="1" noChangeAspect="1" noChangeArrowheads="1" noTextEdit="1"/>
          </p:cNvSpPr>
          <p:nvPr>
            <p:ph type="sldImg"/>
          </p:nvPr>
        </p:nvSpPr>
        <p:spPr>
          <a:ln/>
        </p:spPr>
      </p:sp>
      <p:sp>
        <p:nvSpPr>
          <p:cNvPr id="72909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672152521"/>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114" name="Rectangle 7"/>
          <p:cNvSpPr>
            <a:spLocks noGrp="1" noChangeArrowheads="1"/>
          </p:cNvSpPr>
          <p:nvPr>
            <p:ph type="sldNum" sz="quarter" idx="5"/>
          </p:nvPr>
        </p:nvSpPr>
        <p:spPr>
          <a:noFill/>
        </p:spPr>
        <p:txBody>
          <a:bodyPr/>
          <a:lstStyle/>
          <a:p>
            <a:fld id="{DC153079-7FB9-4E26-9DF4-B74DA4986D07}" type="slidenum">
              <a:rPr lang="en-US" smtClean="0"/>
              <a:pPr/>
              <a:t>195</a:t>
            </a:fld>
            <a:endParaRPr lang="en-US" smtClean="0"/>
          </a:p>
        </p:txBody>
      </p:sp>
      <p:sp>
        <p:nvSpPr>
          <p:cNvPr id="730115" name="Rectangle 2"/>
          <p:cNvSpPr>
            <a:spLocks noGrp="1" noRot="1" noChangeAspect="1" noChangeArrowheads="1" noTextEdit="1"/>
          </p:cNvSpPr>
          <p:nvPr>
            <p:ph type="sldImg"/>
          </p:nvPr>
        </p:nvSpPr>
        <p:spPr>
          <a:ln/>
        </p:spPr>
      </p:sp>
      <p:sp>
        <p:nvSpPr>
          <p:cNvPr id="73011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408038200"/>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38" name="Rectangle 7"/>
          <p:cNvSpPr>
            <a:spLocks noGrp="1" noChangeArrowheads="1"/>
          </p:cNvSpPr>
          <p:nvPr>
            <p:ph type="sldNum" sz="quarter" idx="5"/>
          </p:nvPr>
        </p:nvSpPr>
        <p:spPr>
          <a:noFill/>
        </p:spPr>
        <p:txBody>
          <a:bodyPr/>
          <a:lstStyle/>
          <a:p>
            <a:fld id="{4C6E1406-D3D9-4529-87A4-C4F0F4BA2292}" type="slidenum">
              <a:rPr lang="en-US" smtClean="0"/>
              <a:pPr/>
              <a:t>196</a:t>
            </a:fld>
            <a:endParaRPr lang="en-US" smtClean="0"/>
          </a:p>
        </p:txBody>
      </p:sp>
      <p:sp>
        <p:nvSpPr>
          <p:cNvPr id="731139" name="Rectangle 2"/>
          <p:cNvSpPr>
            <a:spLocks noGrp="1" noRot="1" noChangeAspect="1" noChangeArrowheads="1" noTextEdit="1"/>
          </p:cNvSpPr>
          <p:nvPr>
            <p:ph type="sldImg"/>
          </p:nvPr>
        </p:nvSpPr>
        <p:spPr>
          <a:ln/>
        </p:spPr>
      </p:sp>
      <p:sp>
        <p:nvSpPr>
          <p:cNvPr id="73114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01424530"/>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2" name="Rectangle 7"/>
          <p:cNvSpPr>
            <a:spLocks noGrp="1" noChangeArrowheads="1"/>
          </p:cNvSpPr>
          <p:nvPr>
            <p:ph type="sldNum" sz="quarter" idx="5"/>
          </p:nvPr>
        </p:nvSpPr>
        <p:spPr>
          <a:noFill/>
        </p:spPr>
        <p:txBody>
          <a:bodyPr/>
          <a:lstStyle/>
          <a:p>
            <a:fld id="{3A4C39B2-1165-4C5A-A848-BB0EEB8E7013}" type="slidenum">
              <a:rPr lang="en-US" smtClean="0"/>
              <a:pPr/>
              <a:t>197</a:t>
            </a:fld>
            <a:endParaRPr lang="en-US" smtClean="0"/>
          </a:p>
        </p:txBody>
      </p:sp>
      <p:sp>
        <p:nvSpPr>
          <p:cNvPr id="732163" name="Rectangle 2"/>
          <p:cNvSpPr>
            <a:spLocks noGrp="1" noRot="1" noChangeAspect="1" noChangeArrowheads="1" noTextEdit="1"/>
          </p:cNvSpPr>
          <p:nvPr>
            <p:ph type="sldImg"/>
          </p:nvPr>
        </p:nvSpPr>
        <p:spPr>
          <a:ln/>
        </p:spPr>
      </p:sp>
      <p:sp>
        <p:nvSpPr>
          <p:cNvPr id="73216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39121360"/>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6" name="Rectangle 7"/>
          <p:cNvSpPr>
            <a:spLocks noGrp="1" noChangeArrowheads="1"/>
          </p:cNvSpPr>
          <p:nvPr>
            <p:ph type="sldNum" sz="quarter" idx="5"/>
          </p:nvPr>
        </p:nvSpPr>
        <p:spPr>
          <a:noFill/>
        </p:spPr>
        <p:txBody>
          <a:bodyPr/>
          <a:lstStyle/>
          <a:p>
            <a:fld id="{BF6FE196-5259-4E7B-9A19-DE6788B87CC7}" type="slidenum">
              <a:rPr lang="en-US" smtClean="0"/>
              <a:pPr/>
              <a:t>198</a:t>
            </a:fld>
            <a:endParaRPr lang="en-US" smtClean="0"/>
          </a:p>
        </p:txBody>
      </p:sp>
      <p:sp>
        <p:nvSpPr>
          <p:cNvPr id="733187" name="Rectangle 2"/>
          <p:cNvSpPr>
            <a:spLocks noGrp="1" noRot="1" noChangeAspect="1" noChangeArrowheads="1" noTextEdit="1"/>
          </p:cNvSpPr>
          <p:nvPr>
            <p:ph type="sldImg"/>
          </p:nvPr>
        </p:nvSpPr>
        <p:spPr>
          <a:ln/>
        </p:spPr>
      </p:sp>
      <p:sp>
        <p:nvSpPr>
          <p:cNvPr id="73318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042931314"/>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Rectangle 7"/>
          <p:cNvSpPr>
            <a:spLocks noGrp="1" noChangeArrowheads="1"/>
          </p:cNvSpPr>
          <p:nvPr>
            <p:ph type="sldNum" sz="quarter" idx="5"/>
          </p:nvPr>
        </p:nvSpPr>
        <p:spPr>
          <a:noFill/>
        </p:spPr>
        <p:txBody>
          <a:bodyPr/>
          <a:lstStyle/>
          <a:p>
            <a:fld id="{9D04226B-161B-4533-89E7-C4220F69B232}" type="slidenum">
              <a:rPr lang="en-US" smtClean="0"/>
              <a:pPr/>
              <a:t>199</a:t>
            </a:fld>
            <a:endParaRPr lang="en-US" smtClean="0"/>
          </a:p>
        </p:txBody>
      </p:sp>
      <p:sp>
        <p:nvSpPr>
          <p:cNvPr id="734211" name="Rectangle 2"/>
          <p:cNvSpPr>
            <a:spLocks noGrp="1" noRot="1" noChangeAspect="1" noChangeArrowheads="1" noTextEdit="1"/>
          </p:cNvSpPr>
          <p:nvPr>
            <p:ph type="sldImg"/>
          </p:nvPr>
        </p:nvSpPr>
        <p:spPr>
          <a:ln/>
        </p:spPr>
      </p:sp>
      <p:sp>
        <p:nvSpPr>
          <p:cNvPr id="73421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768434354"/>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4" name="Rectangle 7"/>
          <p:cNvSpPr>
            <a:spLocks noGrp="1" noChangeArrowheads="1"/>
          </p:cNvSpPr>
          <p:nvPr>
            <p:ph type="sldNum" sz="quarter" idx="5"/>
          </p:nvPr>
        </p:nvSpPr>
        <p:spPr>
          <a:noFill/>
        </p:spPr>
        <p:txBody>
          <a:bodyPr/>
          <a:lstStyle/>
          <a:p>
            <a:fld id="{34B3D14A-D500-4305-A285-029DA2EAB50A}" type="slidenum">
              <a:rPr lang="en-US" smtClean="0"/>
              <a:pPr/>
              <a:t>200</a:t>
            </a:fld>
            <a:endParaRPr lang="en-US" smtClean="0"/>
          </a:p>
        </p:txBody>
      </p:sp>
      <p:sp>
        <p:nvSpPr>
          <p:cNvPr id="735235" name="Rectangle 2"/>
          <p:cNvSpPr>
            <a:spLocks noGrp="1" noRot="1" noChangeAspect="1" noChangeArrowheads="1" noTextEdit="1"/>
          </p:cNvSpPr>
          <p:nvPr>
            <p:ph type="sldImg"/>
          </p:nvPr>
        </p:nvSpPr>
        <p:spPr>
          <a:ln/>
        </p:spPr>
      </p:sp>
      <p:sp>
        <p:nvSpPr>
          <p:cNvPr id="73523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438112787"/>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Rectangle 7"/>
          <p:cNvSpPr>
            <a:spLocks noGrp="1" noChangeArrowheads="1"/>
          </p:cNvSpPr>
          <p:nvPr>
            <p:ph type="sldNum" sz="quarter" idx="5"/>
          </p:nvPr>
        </p:nvSpPr>
        <p:spPr>
          <a:noFill/>
        </p:spPr>
        <p:txBody>
          <a:bodyPr/>
          <a:lstStyle/>
          <a:p>
            <a:fld id="{47F0C510-5DA6-45EE-A251-553DEBB16FA1}" type="slidenum">
              <a:rPr lang="en-US" smtClean="0"/>
              <a:pPr/>
              <a:t>201</a:t>
            </a:fld>
            <a:endParaRPr lang="en-US" smtClean="0"/>
          </a:p>
        </p:txBody>
      </p:sp>
      <p:sp>
        <p:nvSpPr>
          <p:cNvPr id="736259" name="Rectangle 2"/>
          <p:cNvSpPr>
            <a:spLocks noGrp="1" noRot="1" noChangeAspect="1" noChangeArrowheads="1" noTextEdit="1"/>
          </p:cNvSpPr>
          <p:nvPr>
            <p:ph type="sldImg"/>
          </p:nvPr>
        </p:nvSpPr>
        <p:spPr>
          <a:ln/>
        </p:spPr>
      </p:sp>
      <p:sp>
        <p:nvSpPr>
          <p:cNvPr id="73626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220045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7"/>
          <p:cNvSpPr>
            <a:spLocks noGrp="1" noChangeArrowheads="1"/>
          </p:cNvSpPr>
          <p:nvPr>
            <p:ph type="sldNum" sz="quarter" idx="5"/>
          </p:nvPr>
        </p:nvSpPr>
        <p:spPr>
          <a:noFill/>
        </p:spPr>
        <p:txBody>
          <a:bodyPr/>
          <a:lstStyle/>
          <a:p>
            <a:fld id="{97CFCDA7-6417-4940-9507-4978B672F3EC}" type="slidenum">
              <a:rPr lang="en-US" smtClean="0"/>
              <a:pPr/>
              <a:t>2</a:t>
            </a:fld>
            <a:endParaRPr lang="en-US" smtClean="0"/>
          </a:p>
        </p:txBody>
      </p:sp>
      <p:sp>
        <p:nvSpPr>
          <p:cNvPr id="433155" name="Rectangle 2"/>
          <p:cNvSpPr>
            <a:spLocks noGrp="1" noRot="1" noChangeAspect="1" noChangeArrowheads="1" noTextEdit="1"/>
          </p:cNvSpPr>
          <p:nvPr>
            <p:ph type="sldImg"/>
          </p:nvPr>
        </p:nvSpPr>
        <p:spPr>
          <a:ln/>
        </p:spPr>
      </p:sp>
      <p:sp>
        <p:nvSpPr>
          <p:cNvPr id="433156" name="Rectangle 3"/>
          <p:cNvSpPr>
            <a:spLocks noGrp="1" noChangeArrowheads="1"/>
          </p:cNvSpPr>
          <p:nvPr>
            <p:ph type="body" idx="1"/>
          </p:nvPr>
        </p:nvSpPr>
        <p:spPr>
          <a:noFill/>
          <a:ln/>
        </p:spPr>
        <p:txBody>
          <a:bodyPr/>
          <a:lstStyle/>
          <a:p>
            <a:pPr marL="228600" indent="-228600" eaLnBrk="1" hangingPunct="1"/>
            <a:r>
              <a:rPr lang="en-US" b="1" smtClean="0"/>
              <a:t>Topics:</a:t>
            </a:r>
            <a:endParaRPr lang="en-US" smtClean="0"/>
          </a:p>
          <a:p>
            <a:pPr marL="228600" indent="-228600" eaLnBrk="1" hangingPunct="1"/>
            <a:r>
              <a:rPr lang="en-US" smtClean="0"/>
              <a:t>Describe the contributions of Democritus and early Greek Philosophers, Dalton, Thompson, Millikan, Chadwick, Rutherford on the structure of the atom. </a:t>
            </a:r>
          </a:p>
          <a:p>
            <a:pPr marL="228600" indent="-228600" eaLnBrk="1" hangingPunct="1"/>
            <a:r>
              <a:rPr lang="en-US" smtClean="0"/>
              <a:t>Describe the experimental evidence that used to construct the principles of </a:t>
            </a:r>
            <a:r>
              <a:rPr lang="en-US" i="1" smtClean="0"/>
              <a:t>modern atomic theory</a:t>
            </a:r>
            <a:r>
              <a:rPr lang="en-US" smtClean="0"/>
              <a:t>. </a:t>
            </a:r>
          </a:p>
          <a:p>
            <a:pPr marL="685800" lvl="1" indent="-228600" eaLnBrk="1" hangingPunct="1"/>
            <a:r>
              <a:rPr lang="en-US" smtClean="0"/>
              <a:t>Laws of Conservation of Mass, Definite Composition, and Multiple Proportions </a:t>
            </a:r>
          </a:p>
          <a:p>
            <a:pPr marL="685800" lvl="1" indent="-228600" eaLnBrk="1" hangingPunct="1"/>
            <a:r>
              <a:rPr lang="en-US" smtClean="0"/>
              <a:t>Cathode ray experiment </a:t>
            </a:r>
          </a:p>
          <a:p>
            <a:pPr marL="685800" lvl="1" indent="-228600" eaLnBrk="1" hangingPunct="1"/>
            <a:r>
              <a:rPr lang="en-US" smtClean="0"/>
              <a:t>Oil Drop Experiment </a:t>
            </a:r>
          </a:p>
          <a:p>
            <a:pPr marL="685800" lvl="1" indent="-228600" eaLnBrk="1" hangingPunct="1"/>
            <a:r>
              <a:rPr lang="en-US" smtClean="0"/>
              <a:t>Gold Foil Experiment </a:t>
            </a:r>
          </a:p>
          <a:p>
            <a:pPr marL="228600" indent="-228600" eaLnBrk="1" hangingPunct="1"/>
            <a:r>
              <a:rPr lang="en-US" smtClean="0"/>
              <a:t>Distinguish between the three particles that make up the atom and their relative charges, masses and positions in the atom </a:t>
            </a:r>
          </a:p>
          <a:p>
            <a:pPr marL="228600" indent="-228600" eaLnBrk="1" hangingPunct="1"/>
            <a:r>
              <a:rPr lang="en-US" smtClean="0"/>
              <a:t>Use the periodic table to give the symbol, atomic mass, atomic number, number of protons, electrons, and neutrons for a given element.</a:t>
            </a:r>
          </a:p>
          <a:p>
            <a:pPr marL="228600" indent="-228600" eaLnBrk="1" hangingPunct="1"/>
            <a:endParaRPr lang="en-US" smtClean="0"/>
          </a:p>
          <a:p>
            <a:pPr marL="228600" indent="-228600" eaLnBrk="1" hangingPunct="1"/>
            <a:r>
              <a:rPr lang="en-US" u="sng" smtClean="0"/>
              <a:t>Isotopes</a:t>
            </a:r>
            <a:r>
              <a:rPr lang="en-US" smtClean="0"/>
              <a:t>  </a:t>
            </a:r>
          </a:p>
          <a:p>
            <a:pPr marL="685800" lvl="1" indent="-228600" eaLnBrk="1" hangingPunct="1"/>
            <a:r>
              <a:rPr lang="en-US" smtClean="0"/>
              <a:t>Define atomic mass unit and explain how masses of atoms were first determined. </a:t>
            </a:r>
          </a:p>
          <a:p>
            <a:pPr marL="685800" lvl="1" indent="-228600" eaLnBrk="1" hangingPunct="1"/>
            <a:r>
              <a:rPr lang="en-US" smtClean="0"/>
              <a:t>Define isotope and explain why atomic masses are not whole numbers </a:t>
            </a:r>
          </a:p>
          <a:p>
            <a:pPr marL="685800" lvl="1" indent="-228600" eaLnBrk="1" hangingPunct="1"/>
            <a:r>
              <a:rPr lang="en-US" smtClean="0"/>
              <a:t>State that isotopes have the same chemical properties but different physical properties (mass and radioactivity)</a:t>
            </a:r>
          </a:p>
          <a:p>
            <a:pPr marL="685800" lvl="1" indent="-228600" eaLnBrk="1" hangingPunct="1"/>
            <a:r>
              <a:rPr lang="en-US" smtClean="0"/>
              <a:t>Write isotopes using isotope notation </a:t>
            </a:r>
          </a:p>
          <a:p>
            <a:pPr marL="685800" lvl="1" indent="-228600" eaLnBrk="1" hangingPunct="1"/>
            <a:r>
              <a:rPr lang="en-US" smtClean="0"/>
              <a:t>Use isotope notation to give the numbers of protons, neutrons and electrons </a:t>
            </a:r>
          </a:p>
          <a:p>
            <a:pPr marL="685800" lvl="1" indent="-228600" eaLnBrk="1" hangingPunct="1"/>
            <a:r>
              <a:rPr lang="en-US" smtClean="0"/>
              <a:t>Calculate atomic mass from isotope abundances. </a:t>
            </a:r>
          </a:p>
          <a:p>
            <a:pPr marL="685800" lvl="1" indent="-228600" eaLnBrk="1" hangingPunct="1"/>
            <a:endParaRPr lang="en-US" smtClean="0"/>
          </a:p>
          <a:p>
            <a:pPr marL="228600" indent="-228600" eaLnBrk="1" hangingPunct="1"/>
            <a:r>
              <a:rPr lang="en-US" u="sng" smtClean="0"/>
              <a:t>Unstable Nuclei</a:t>
            </a:r>
            <a:r>
              <a:rPr lang="en-US" smtClean="0"/>
              <a:t>  </a:t>
            </a:r>
          </a:p>
          <a:p>
            <a:pPr marL="685800" lvl="1" indent="-228600" eaLnBrk="1" hangingPunct="1"/>
            <a:r>
              <a:rPr lang="en-US" smtClean="0"/>
              <a:t>Explain the relationship between unstable nuclei and radioactive decay </a:t>
            </a:r>
          </a:p>
          <a:p>
            <a:pPr marL="685800" lvl="1" indent="-228600" eaLnBrk="1" hangingPunct="1"/>
            <a:r>
              <a:rPr lang="en-US" smtClean="0"/>
              <a:t>State that mass can be converted into energy and is the source of energy released in nuclear reactions. </a:t>
            </a:r>
          </a:p>
          <a:p>
            <a:pPr marL="685800" lvl="1" indent="-228600" eaLnBrk="1" hangingPunct="1"/>
            <a:r>
              <a:rPr lang="en-US" smtClean="0"/>
              <a:t>Characterize alpha, beta, and gamma radiation in terms of mass and charge </a:t>
            </a:r>
          </a:p>
          <a:p>
            <a:pPr marL="685800" lvl="1" indent="-228600" eaLnBrk="1" hangingPunct="1"/>
            <a:r>
              <a:rPr lang="en-US" smtClean="0"/>
              <a:t>Solve half-life problems </a:t>
            </a:r>
          </a:p>
          <a:p>
            <a:pPr marL="685800" lvl="1" indent="-228600" eaLnBrk="1" hangingPunct="1"/>
            <a:r>
              <a:rPr lang="en-US" smtClean="0"/>
              <a:t>List applications of radioactivity </a:t>
            </a:r>
          </a:p>
          <a:p>
            <a:pPr marL="685800" lvl="1" indent="-228600" eaLnBrk="1" hangingPunct="1"/>
            <a:r>
              <a:rPr lang="en-US" smtClean="0"/>
              <a:t>Distinguish between fusion and fission </a:t>
            </a:r>
          </a:p>
          <a:p>
            <a:pPr marL="685800" lvl="1" indent="-228600" eaLnBrk="1" hangingPunct="1"/>
            <a:r>
              <a:rPr lang="en-US" smtClean="0"/>
              <a:t>Describe the formation of naturally occurring and synthetic elements</a:t>
            </a:r>
          </a:p>
          <a:p>
            <a:pPr marL="228600" indent="-228600" eaLnBrk="1" hangingPunct="1"/>
            <a:r>
              <a:rPr lang="en-US" smtClean="0"/>
              <a:t/>
            </a:r>
            <a:br>
              <a:rPr lang="en-US" smtClean="0"/>
            </a:br>
            <a:r>
              <a:rPr lang="en-US" smtClean="0"/>
              <a:t>*Because all scientific ideas depend on experimental and observational confirmation, all scientific knowledge is subject to change as new evidence becomes available. </a:t>
            </a:r>
          </a:p>
          <a:p>
            <a:pPr marL="228600" indent="-228600" eaLnBrk="1" hangingPunct="1"/>
            <a:r>
              <a:rPr lang="en-US" smtClean="0"/>
              <a:t>*Scientific explanations must meet certain criteria: they must be consistent with experimental and observational evidence about nature and must make accurate predictions when appropriate about systems being studied. </a:t>
            </a:r>
          </a:p>
          <a:p>
            <a:pPr marL="228600" indent="-228600" eaLnBrk="1" hangingPunct="1"/>
            <a:r>
              <a:rPr lang="en-US" smtClean="0"/>
              <a:t>*Atoms are made up of 3 subatomic particles and a lot of empty space; two particles make up the mass of the atom and are located in the nucleus and one, the electron, is located in the area outside of the nucleus. </a:t>
            </a:r>
          </a:p>
          <a:p>
            <a:pPr marL="228600" indent="-228600" eaLnBrk="1" hangingPunct="1"/>
            <a:endParaRPr lang="en-US" smtClean="0"/>
          </a:p>
          <a:p>
            <a:pPr marL="228600" indent="-228600" eaLnBrk="1" hangingPunct="1"/>
            <a:r>
              <a:rPr lang="en-US" b="1" smtClean="0"/>
              <a:t>More Specifically...:</a:t>
            </a:r>
          </a:p>
          <a:p>
            <a:pPr marL="228600" indent="-228600" eaLnBrk="1" hangingPunct="1"/>
            <a:r>
              <a:rPr lang="en-US" u="sng" smtClean="0"/>
              <a:t>History through Rutherford</a:t>
            </a:r>
            <a:r>
              <a:rPr lang="en-US" smtClean="0"/>
              <a:t> </a:t>
            </a:r>
          </a:p>
          <a:p>
            <a:pPr marL="228600" indent="-228600" eaLnBrk="1" hangingPunct="1"/>
            <a:r>
              <a:rPr lang="en-US" smtClean="0"/>
              <a:t>   Describe the contributions of Democritus and early Greek Philosophers, Dalton, Thompson, Millikan, and Rutherford on the structure of the atom. </a:t>
            </a:r>
          </a:p>
          <a:p>
            <a:pPr marL="1143000" lvl="2" indent="-228600" eaLnBrk="1" hangingPunct="1"/>
            <a:r>
              <a:rPr lang="en-US" smtClean="0"/>
              <a:t>a. particles - Democritus </a:t>
            </a:r>
          </a:p>
          <a:p>
            <a:pPr marL="1143000" lvl="2" indent="-228600" eaLnBrk="1" hangingPunct="1"/>
            <a:r>
              <a:rPr lang="en-US" smtClean="0"/>
              <a:t>b. first atomic theory of matter - John Dalton </a:t>
            </a:r>
          </a:p>
          <a:p>
            <a:pPr marL="1143000" lvl="2" indent="-228600" eaLnBrk="1" hangingPunct="1"/>
            <a:r>
              <a:rPr lang="en-US" smtClean="0"/>
              <a:t>c. discovery of the electron - J. J. Thompson </a:t>
            </a:r>
          </a:p>
          <a:p>
            <a:pPr marL="1143000" lvl="2" indent="-228600" eaLnBrk="1" hangingPunct="1"/>
            <a:r>
              <a:rPr lang="en-US" smtClean="0"/>
              <a:t>d. discovery of the nucleus - Ernest Rutherford </a:t>
            </a:r>
          </a:p>
          <a:p>
            <a:pPr marL="1143000" lvl="2" indent="-228600" eaLnBrk="1" hangingPunct="1"/>
            <a:r>
              <a:rPr lang="en-US" smtClean="0"/>
              <a:t>e. discovery of charge of electron - Robert Millikan </a:t>
            </a:r>
          </a:p>
          <a:p>
            <a:pPr marL="1143000" lvl="2" indent="-228600" eaLnBrk="1" hangingPunct="1"/>
            <a:r>
              <a:rPr lang="en-US" smtClean="0"/>
              <a:t>f. discovery of the neutron - James Chadwick </a:t>
            </a:r>
          </a:p>
          <a:p>
            <a:pPr marL="685800" lvl="1" indent="-228600" eaLnBrk="1" hangingPunct="1"/>
            <a:r>
              <a:rPr lang="en-US" smtClean="0"/>
              <a:t>Describe the experimental evidence that used to construct the principles of modern atomic theory. </a:t>
            </a:r>
          </a:p>
          <a:p>
            <a:pPr marL="1143000" lvl="2" indent="-228600" eaLnBrk="1" hangingPunct="1"/>
            <a:r>
              <a:rPr lang="en-US" smtClean="0"/>
              <a:t>a. Laws of Conservation of Mass, Definite Composition, and Multiple Proportions </a:t>
            </a:r>
          </a:p>
          <a:p>
            <a:pPr marL="1143000" lvl="2" indent="-228600" eaLnBrk="1" hangingPunct="1"/>
            <a:r>
              <a:rPr lang="en-US" smtClean="0"/>
              <a:t>b. Cathode ray experiment </a:t>
            </a:r>
            <a:r>
              <a:rPr lang="en-US" smtClean="0">
                <a:hlinkClick r:id="rId3"/>
              </a:rPr>
              <a:t> </a:t>
            </a:r>
            <a:r>
              <a:rPr lang="en-US" u="sng" smtClean="0">
                <a:hlinkClick r:id="rId3"/>
              </a:rPr>
              <a:t> </a:t>
            </a:r>
            <a:endParaRPr lang="en-US" u="sng" smtClean="0"/>
          </a:p>
          <a:p>
            <a:pPr marL="1143000" lvl="2" indent="-228600" eaLnBrk="1" hangingPunct="1"/>
            <a:r>
              <a:rPr lang="en-US" smtClean="0"/>
              <a:t>c. Oil Drop Experiment </a:t>
            </a:r>
          </a:p>
          <a:p>
            <a:pPr marL="1143000" lvl="2" indent="-228600" eaLnBrk="1" hangingPunct="1"/>
            <a:r>
              <a:rPr lang="en-US" smtClean="0"/>
              <a:t>d. Gold Foil Experiment </a:t>
            </a:r>
          </a:p>
          <a:p>
            <a:pPr marL="1143000" lvl="2" indent="-228600" eaLnBrk="1" hangingPunct="1"/>
            <a:endParaRPr lang="en-US" smtClean="0"/>
          </a:p>
          <a:p>
            <a:pPr marL="685800" lvl="1" indent="-228600" eaLnBrk="1" hangingPunct="1"/>
            <a:r>
              <a:rPr lang="en-US" smtClean="0"/>
              <a:t>Distinguish between the three particles that make up the atom and their relative charges, masses and positions in the atom </a:t>
            </a:r>
          </a:p>
          <a:p>
            <a:pPr marL="685800" lvl="1" indent="-228600" eaLnBrk="1" hangingPunct="1"/>
            <a:r>
              <a:rPr lang="en-US" smtClean="0"/>
              <a:t>Use the periodic table to give the symbol, atomic mass, atomic number, number of protons, electrons, and neutrons for a given element. </a:t>
            </a:r>
          </a:p>
          <a:p>
            <a:pPr marL="685800" lvl="1" indent="-228600" eaLnBrk="1" hangingPunct="1"/>
            <a:endParaRPr lang="en-US" smtClean="0"/>
          </a:p>
          <a:p>
            <a:pPr marL="685800" lvl="1" indent="-228600" eaLnBrk="1" hangingPunct="1"/>
            <a:r>
              <a:rPr lang="en-US" smtClean="0"/>
              <a:t>*Nuclear energy comes from the conversion of mass into energy as a result of unstable nuclei. This requires an adjustment to the conservation of energy and the conservation of mass to be the conservation of mass and energy. </a:t>
            </a:r>
          </a:p>
          <a:p>
            <a:pPr marL="685800" lvl="1" indent="-228600" eaLnBrk="1" hangingPunct="1"/>
            <a:r>
              <a:rPr lang="en-US" smtClean="0"/>
              <a:t>*New elements can be created through the process of fusion and this was how the universe as we know it was created. </a:t>
            </a:r>
          </a:p>
          <a:p>
            <a:pPr marL="685800" lvl="1" indent="-228600" eaLnBrk="1" hangingPunct="1"/>
            <a:r>
              <a:rPr lang="en-US" smtClean="0"/>
              <a:t>*Radiation is a natural, daily occurrence and can have both beneficial and negative impacts </a:t>
            </a:r>
          </a:p>
          <a:p>
            <a:pPr marL="685800" lvl="1" indent="-228600" eaLnBrk="1" hangingPunct="1"/>
            <a:r>
              <a:rPr lang="en-US" smtClean="0"/>
              <a:t>*Because atoms cannot, practically, be measured individually and because atoms of the same element can have different masses which occur in various proportions, the use of the weighted average and molar quantities are used </a:t>
            </a:r>
          </a:p>
          <a:p>
            <a:pPr marL="685800" lvl="1" indent="-228600" eaLnBrk="1" hangingPunct="1"/>
            <a:endParaRPr lang="en-US" smtClean="0"/>
          </a:p>
          <a:p>
            <a:pPr marL="685800" lvl="1" indent="-228600" eaLnBrk="1" hangingPunct="1"/>
            <a:r>
              <a:rPr lang="en-US" b="1" smtClean="0"/>
              <a:t>More Specifically...:</a:t>
            </a:r>
          </a:p>
          <a:p>
            <a:pPr marL="685800" lvl="1" indent="-228600" eaLnBrk="1" hangingPunct="1"/>
            <a:r>
              <a:rPr lang="en-US" u="sng" smtClean="0"/>
              <a:t>Atomic Mass</a:t>
            </a:r>
            <a:r>
              <a:rPr lang="en-US" smtClean="0"/>
              <a:t>   </a:t>
            </a:r>
          </a:p>
          <a:p>
            <a:pPr marL="1143000" lvl="2" indent="-228600" eaLnBrk="1" hangingPunct="1"/>
            <a:r>
              <a:rPr lang="en-US" smtClean="0"/>
              <a:t>List the two particles that make up most of the mass of the atom </a:t>
            </a:r>
          </a:p>
          <a:p>
            <a:pPr marL="1143000" lvl="2" indent="-228600" eaLnBrk="1" hangingPunct="1"/>
            <a:r>
              <a:rPr lang="en-US" smtClean="0"/>
              <a:t>Define atomic mass unit and explain how masses of atoms were first determined. </a:t>
            </a:r>
          </a:p>
          <a:p>
            <a:pPr marL="1143000" lvl="2" indent="-228600" eaLnBrk="1" hangingPunct="1"/>
            <a:r>
              <a:rPr lang="en-US" smtClean="0"/>
              <a:t>Define Avogadro's number and its relationship to the atomic mass scale. </a:t>
            </a:r>
          </a:p>
          <a:p>
            <a:pPr marL="1143000" lvl="2" indent="-228600" eaLnBrk="1" hangingPunct="1"/>
            <a:r>
              <a:rPr lang="en-US" smtClean="0"/>
              <a:t>Define the mole and use dimension analysis to convert between </a:t>
            </a:r>
          </a:p>
          <a:p>
            <a:pPr marL="1600200" lvl="3" indent="-228600" eaLnBrk="1" hangingPunct="1"/>
            <a:r>
              <a:rPr lang="en-US" smtClean="0"/>
              <a:t>a. Grams and moles </a:t>
            </a:r>
          </a:p>
          <a:p>
            <a:pPr marL="1600200" lvl="3" indent="-228600" eaLnBrk="1" hangingPunct="1"/>
            <a:r>
              <a:rPr lang="en-US" smtClean="0"/>
              <a:t>b. Particles and moles </a:t>
            </a:r>
          </a:p>
          <a:p>
            <a:pPr marL="1600200" lvl="3" indent="-228600" eaLnBrk="1" hangingPunct="1"/>
            <a:r>
              <a:rPr lang="en-US" smtClean="0"/>
              <a:t>c. Particles and grams </a:t>
            </a:r>
          </a:p>
          <a:p>
            <a:pPr marL="685800" lvl="1" indent="-228600" eaLnBrk="1" hangingPunct="1"/>
            <a:endParaRPr lang="en-US" smtClean="0"/>
          </a:p>
          <a:p>
            <a:pPr marL="685800" lvl="1" indent="-228600" eaLnBrk="1" hangingPunct="1"/>
            <a:r>
              <a:rPr lang="en-US" smtClean="0"/>
              <a:t>*The quantum model uses probability to describe the position of an electron and the position of the electron is important to understanding such ideas as bonding, valence, and chemical interactions. </a:t>
            </a:r>
          </a:p>
          <a:p>
            <a:pPr marL="685800" lvl="1" indent="-228600" eaLnBrk="1" hangingPunct="1"/>
            <a:r>
              <a:rPr lang="en-US" smtClean="0"/>
              <a:t>*The color of light indicates the relative amount of energy of the light. </a:t>
            </a:r>
          </a:p>
          <a:p>
            <a:pPr marL="685800" lvl="1" indent="-228600" eaLnBrk="1" hangingPunct="1"/>
            <a:r>
              <a:rPr lang="en-US" smtClean="0"/>
              <a:t>*Spectroscopic information can be used to identify elements because the amount of energy that can be absorbed or emitted is dependent on how much energy it takes to change the motion or position of a particle within an atom which is controlled by the atomic structure of the substance </a:t>
            </a:r>
          </a:p>
          <a:p>
            <a:pPr marL="685800" lvl="1" indent="-228600" eaLnBrk="1" hangingPunct="1"/>
            <a:endParaRPr lang="en-US" smtClean="0"/>
          </a:p>
          <a:p>
            <a:pPr marL="685800" lvl="1" indent="-228600" eaLnBrk="1" hangingPunct="1"/>
            <a:r>
              <a:rPr lang="en-US" b="1" smtClean="0"/>
              <a:t>More Specifically...:</a:t>
            </a:r>
          </a:p>
          <a:p>
            <a:pPr marL="685800" lvl="1" indent="-228600" eaLnBrk="1" hangingPunct="1"/>
            <a:r>
              <a:rPr lang="en-US" u="sng" smtClean="0"/>
              <a:t>History from Bohr - Schrodinger</a:t>
            </a:r>
            <a:r>
              <a:rPr lang="en-US" smtClean="0"/>
              <a:t>   </a:t>
            </a:r>
          </a:p>
          <a:p>
            <a:pPr marL="1143000" lvl="2" indent="-228600" eaLnBrk="1" hangingPunct="1"/>
            <a:r>
              <a:rPr lang="en-US" smtClean="0"/>
              <a:t>Describe the contributions of Bohr, Planck, Heisenberg, and de Broglie on the modern theory of the atom. </a:t>
            </a:r>
          </a:p>
          <a:p>
            <a:pPr marL="1600200" lvl="3" indent="-228600" eaLnBrk="1" hangingPunct="1"/>
            <a:r>
              <a:rPr lang="en-US" smtClean="0"/>
              <a:t>a. planetary model of atom - Niels Bohr </a:t>
            </a:r>
          </a:p>
          <a:p>
            <a:pPr marL="1600200" lvl="3" indent="-228600" eaLnBrk="1" hangingPunct="1"/>
            <a:r>
              <a:rPr lang="en-US" smtClean="0"/>
              <a:t>b. quantum nature of energy - Max Planck </a:t>
            </a:r>
          </a:p>
          <a:p>
            <a:pPr marL="1600200" lvl="3" indent="-228600" eaLnBrk="1" hangingPunct="1"/>
            <a:r>
              <a:rPr lang="en-US" smtClean="0"/>
              <a:t>c. uncertainty principle - Werner Heisenberg </a:t>
            </a:r>
          </a:p>
          <a:p>
            <a:pPr marL="1600200" lvl="3" indent="-228600" eaLnBrk="1" hangingPunct="1"/>
            <a:r>
              <a:rPr lang="en-US" smtClean="0"/>
              <a:t>d. wave theory - Louis de Broglie. </a:t>
            </a:r>
          </a:p>
          <a:p>
            <a:pPr marL="1600200" lvl="3" indent="-228600" eaLnBrk="1" hangingPunct="1"/>
            <a:r>
              <a:rPr lang="en-US" smtClean="0"/>
              <a:t>e. Wave equation - Schrodinger </a:t>
            </a:r>
          </a:p>
          <a:p>
            <a:pPr marL="1143000" lvl="2" indent="-228600" eaLnBrk="1" hangingPunct="1"/>
            <a:r>
              <a:rPr lang="en-US" smtClean="0"/>
              <a:t>Give the relative energy associated with a particular color of light </a:t>
            </a:r>
          </a:p>
          <a:p>
            <a:pPr marL="1143000" lvl="2" indent="-228600" eaLnBrk="1" hangingPunct="1"/>
            <a:r>
              <a:rPr lang="en-US" smtClean="0"/>
              <a:t>Use E=hv to calculate the energy of a given frequency or wavelength of light. </a:t>
            </a:r>
          </a:p>
          <a:p>
            <a:pPr marL="1143000" lvl="2" indent="-228600" eaLnBrk="1" hangingPunct="1"/>
            <a:r>
              <a:rPr lang="en-US" smtClean="0"/>
              <a:t>Calculate the wavelength of light given a frequency </a:t>
            </a:r>
          </a:p>
          <a:p>
            <a:pPr marL="1143000" lvl="2" indent="-228600" eaLnBrk="1" hangingPunct="1"/>
            <a:r>
              <a:rPr lang="en-US" smtClean="0"/>
              <a:t>Draw Bohr diagrams and indicate what happens to the electrons when light is absorbed and emitted. </a:t>
            </a:r>
          </a:p>
          <a:p>
            <a:pPr marL="1143000" lvl="2" indent="-228600" eaLnBrk="1" hangingPunct="1"/>
            <a:r>
              <a:rPr lang="en-US" smtClean="0"/>
              <a:t>Relate emitted light to an element's characteristic spectra </a:t>
            </a:r>
          </a:p>
          <a:p>
            <a:pPr marL="1143000" lvl="2" indent="-228600" eaLnBrk="1" hangingPunct="1"/>
            <a:r>
              <a:rPr lang="en-US" smtClean="0"/>
              <a:t>State that light can be considered a wave or a particle and that this is known as the wave-particle duality </a:t>
            </a:r>
          </a:p>
          <a:p>
            <a:pPr marL="1143000" lvl="2" indent="-228600" eaLnBrk="1" hangingPunct="1"/>
            <a:r>
              <a:rPr lang="en-US" smtClean="0"/>
              <a:t>Compare and contrast the Bohr model of the atom with the quantum mechanical model in which, </a:t>
            </a:r>
          </a:p>
          <a:p>
            <a:pPr marL="1600200" lvl="3" indent="-228600" eaLnBrk="1" hangingPunct="1"/>
            <a:r>
              <a:rPr lang="en-US" smtClean="0"/>
              <a:t>a. Electrons are both particle and wave </a:t>
            </a:r>
          </a:p>
          <a:p>
            <a:pPr marL="1600200" lvl="3" indent="-228600" eaLnBrk="1" hangingPunct="1"/>
            <a:r>
              <a:rPr lang="en-US" smtClean="0"/>
              <a:t>b. The exact position of the electron cannot be known </a:t>
            </a:r>
          </a:p>
          <a:p>
            <a:pPr marL="1600200" lvl="3" indent="-228600" eaLnBrk="1" hangingPunct="1"/>
            <a:r>
              <a:rPr lang="en-US" smtClean="0"/>
              <a:t>c. Electrons do not orbit the nucleus but are thought to exist in certain areas around the nucleus known as orbitals </a:t>
            </a:r>
          </a:p>
          <a:p>
            <a:pPr marL="1600200" lvl="3" indent="-228600" eaLnBrk="1" hangingPunct="1"/>
            <a:endParaRPr lang="en-US" smtClean="0"/>
          </a:p>
          <a:p>
            <a:pPr marL="685800" lvl="1" indent="-228600" eaLnBrk="1" hangingPunct="1"/>
            <a:r>
              <a:rPr lang="en-US" u="sng" smtClean="0"/>
              <a:t>Electron Configurations</a:t>
            </a:r>
            <a:r>
              <a:rPr lang="en-US" smtClean="0"/>
              <a:t>  </a:t>
            </a:r>
          </a:p>
          <a:p>
            <a:pPr marL="1143000" lvl="2" indent="-228600" eaLnBrk="1" hangingPunct="1"/>
            <a:r>
              <a:rPr lang="en-US" smtClean="0"/>
              <a:t>Describe the shapes of the </a:t>
            </a:r>
            <a:r>
              <a:rPr lang="en-US" i="1" smtClean="0"/>
              <a:t>s</a:t>
            </a:r>
            <a:r>
              <a:rPr lang="en-US" smtClean="0"/>
              <a:t>, </a:t>
            </a:r>
            <a:r>
              <a:rPr lang="en-US" i="1" smtClean="0"/>
              <a:t>p</a:t>
            </a:r>
            <a:r>
              <a:rPr lang="en-US" smtClean="0"/>
              <a:t>, </a:t>
            </a:r>
            <a:r>
              <a:rPr lang="en-US" i="1" smtClean="0"/>
              <a:t>d</a:t>
            </a:r>
            <a:r>
              <a:rPr lang="en-US" smtClean="0"/>
              <a:t>, </a:t>
            </a:r>
            <a:r>
              <a:rPr lang="en-US" i="1" smtClean="0"/>
              <a:t>f-</a:t>
            </a:r>
            <a:r>
              <a:rPr lang="en-US" smtClean="0"/>
              <a:t>orbitals </a:t>
            </a:r>
          </a:p>
          <a:p>
            <a:pPr marL="1143000" lvl="2" indent="-228600" eaLnBrk="1" hangingPunct="1"/>
            <a:r>
              <a:rPr lang="en-US" smtClean="0"/>
              <a:t>Identify the four quantum numbers </a:t>
            </a:r>
          </a:p>
          <a:p>
            <a:pPr marL="1143000" lvl="2" indent="-228600" eaLnBrk="1" hangingPunct="1"/>
            <a:r>
              <a:rPr lang="en-US" smtClean="0"/>
              <a:t>Draw orbital diagrams for a given element </a:t>
            </a:r>
          </a:p>
          <a:p>
            <a:pPr marL="1143000" lvl="2" indent="-228600" eaLnBrk="1" hangingPunct="1"/>
            <a:r>
              <a:rPr lang="en-US" smtClean="0"/>
              <a:t>Draw electron configurations for a given element </a:t>
            </a:r>
          </a:p>
          <a:p>
            <a:pPr marL="1143000" lvl="2" indent="-228600" eaLnBrk="1" hangingPunct="1"/>
            <a:r>
              <a:rPr lang="en-US" smtClean="0"/>
              <a:t>Convert between the noble gas configuration and the long-hand electron configuration </a:t>
            </a:r>
          </a:p>
          <a:p>
            <a:pPr marL="1143000" lvl="2" indent="-228600" eaLnBrk="1" hangingPunct="1"/>
            <a:r>
              <a:rPr lang="en-US" smtClean="0"/>
              <a:t>Convert between orbital diagrams and electron configurations </a:t>
            </a:r>
          </a:p>
          <a:p>
            <a:pPr marL="1143000" lvl="2" indent="-228600" eaLnBrk="1" hangingPunct="1"/>
            <a:r>
              <a:rPr lang="en-US" smtClean="0"/>
              <a:t>Recognize incorrect orbital diagrams and electron configurations and attribute the rule that is broken to: </a:t>
            </a:r>
          </a:p>
          <a:p>
            <a:pPr marL="1600200" lvl="3" indent="-228600" eaLnBrk="1" hangingPunct="1"/>
            <a:r>
              <a:rPr lang="en-US" smtClean="0"/>
              <a:t>a. Hund </a:t>
            </a:r>
          </a:p>
          <a:p>
            <a:pPr marL="1600200" lvl="3" indent="-228600" eaLnBrk="1" hangingPunct="1"/>
            <a:r>
              <a:rPr lang="en-US" smtClean="0"/>
              <a:t>b. Pauli or </a:t>
            </a:r>
          </a:p>
          <a:p>
            <a:pPr marL="1600200" lvl="3" indent="-228600" eaLnBrk="1" hangingPunct="1"/>
            <a:r>
              <a:rPr lang="en-US" smtClean="0"/>
              <a:t>c. Aufbau </a:t>
            </a:r>
          </a:p>
          <a:p>
            <a:pPr marL="1143000" lvl="2" indent="-228600" eaLnBrk="1" hangingPunct="1"/>
            <a:r>
              <a:rPr lang="en-US" smtClean="0"/>
              <a:t>Write electronic configuration of simple ions </a:t>
            </a:r>
          </a:p>
          <a:p>
            <a:pPr marL="685800" lvl="1" indent="-228600" eaLnBrk="1" hangingPunct="1"/>
            <a:endParaRPr lang="en-US" smtClean="0"/>
          </a:p>
        </p:txBody>
      </p:sp>
    </p:spTree>
    <p:extLst>
      <p:ext uri="{BB962C8B-B14F-4D97-AF65-F5344CB8AC3E}">
        <p14:creationId xmlns:p14="http://schemas.microsoft.com/office/powerpoint/2010/main" val="1602402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7"/>
          <p:cNvSpPr>
            <a:spLocks noGrp="1" noChangeArrowheads="1"/>
          </p:cNvSpPr>
          <p:nvPr>
            <p:ph type="sldNum" sz="quarter" idx="5"/>
          </p:nvPr>
        </p:nvSpPr>
        <p:spPr>
          <a:noFill/>
        </p:spPr>
        <p:txBody>
          <a:bodyPr/>
          <a:lstStyle/>
          <a:p>
            <a:fld id="{CF39EC20-C645-4079-97CF-FD49616FFF01}" type="slidenum">
              <a:rPr lang="en-US" smtClean="0"/>
              <a:pPr/>
              <a:t>20</a:t>
            </a:fld>
            <a:endParaRPr lang="en-US" smtClean="0"/>
          </a:p>
        </p:txBody>
      </p:sp>
      <p:sp>
        <p:nvSpPr>
          <p:cNvPr id="470019" name="Rectangle 2"/>
          <p:cNvSpPr>
            <a:spLocks noGrp="1" noRot="1" noChangeAspect="1" noChangeArrowheads="1" noTextEdit="1"/>
          </p:cNvSpPr>
          <p:nvPr>
            <p:ph type="sldImg"/>
          </p:nvPr>
        </p:nvSpPr>
        <p:spPr>
          <a:xfrm>
            <a:off x="1150938" y="692150"/>
            <a:ext cx="4556125" cy="3416300"/>
          </a:xfrm>
          <a:ln w="12700" cap="flat">
            <a:solidFill>
              <a:schemeClr val="tx1"/>
            </a:solidFill>
          </a:ln>
        </p:spPr>
      </p:sp>
      <p:sp>
        <p:nvSpPr>
          <p:cNvPr id="470020" name="Rectangle 3"/>
          <p:cNvSpPr>
            <a:spLocks noGrp="1" noChangeArrowheads="1"/>
          </p:cNvSpPr>
          <p:nvPr>
            <p:ph type="body" idx="1"/>
          </p:nvPr>
        </p:nvSpPr>
        <p:spPr>
          <a:noFill/>
          <a:ln/>
        </p:spPr>
        <p:txBody>
          <a:bodyPr lIns="92075" tIns="46038" rIns="92075" bIns="46038"/>
          <a:lstStyle/>
          <a:p>
            <a:pPr eaLnBrk="1" hangingPunct="1"/>
            <a:r>
              <a:rPr lang="en-US" smtClean="0"/>
              <a:t>http://graphics.samsclub.com/images/products/0030869470710_LG.jpg</a:t>
            </a:r>
          </a:p>
        </p:txBody>
      </p:sp>
    </p:spTree>
    <p:extLst>
      <p:ext uri="{BB962C8B-B14F-4D97-AF65-F5344CB8AC3E}">
        <p14:creationId xmlns:p14="http://schemas.microsoft.com/office/powerpoint/2010/main" val="1829995472"/>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2" name="Rectangle 7"/>
          <p:cNvSpPr>
            <a:spLocks noGrp="1" noChangeArrowheads="1"/>
          </p:cNvSpPr>
          <p:nvPr>
            <p:ph type="sldNum" sz="quarter" idx="5"/>
          </p:nvPr>
        </p:nvSpPr>
        <p:spPr>
          <a:noFill/>
        </p:spPr>
        <p:txBody>
          <a:bodyPr/>
          <a:lstStyle/>
          <a:p>
            <a:fld id="{C2E4E81B-6FFF-48EF-B071-E2277FC3B172}" type="slidenum">
              <a:rPr lang="en-US" smtClean="0"/>
              <a:pPr/>
              <a:t>202</a:t>
            </a:fld>
            <a:endParaRPr lang="en-US" smtClean="0"/>
          </a:p>
        </p:txBody>
      </p:sp>
      <p:sp>
        <p:nvSpPr>
          <p:cNvPr id="737283" name="Rectangle 2"/>
          <p:cNvSpPr>
            <a:spLocks noGrp="1" noRot="1" noChangeAspect="1" noChangeArrowheads="1" noTextEdit="1"/>
          </p:cNvSpPr>
          <p:nvPr>
            <p:ph type="sldImg"/>
          </p:nvPr>
        </p:nvSpPr>
        <p:spPr>
          <a:ln/>
        </p:spPr>
      </p:sp>
      <p:sp>
        <p:nvSpPr>
          <p:cNvPr id="737284" name="Rectangle 3"/>
          <p:cNvSpPr>
            <a:spLocks noGrp="1" noChangeArrowheads="1"/>
          </p:cNvSpPr>
          <p:nvPr>
            <p:ph type="body" idx="1"/>
          </p:nvPr>
        </p:nvSpPr>
        <p:spPr>
          <a:noFill/>
          <a:ln/>
        </p:spPr>
        <p:txBody>
          <a:bodyPr/>
          <a:lstStyle/>
          <a:p>
            <a:pPr eaLnBrk="1" hangingPunct="1"/>
            <a:r>
              <a:rPr lang="en-US" smtClean="0"/>
              <a:t>Atoms don’t really look like this.</a:t>
            </a:r>
          </a:p>
          <a:p>
            <a:pPr eaLnBrk="1" hangingPunct="1"/>
            <a:endParaRPr lang="en-US" smtClean="0"/>
          </a:p>
          <a:p>
            <a:pPr eaLnBrk="1" hangingPunct="1"/>
            <a:r>
              <a:rPr lang="en-US" smtClean="0"/>
              <a:t>We know that the model is incorrect but it is good enough to help us understand important concepts.</a:t>
            </a:r>
          </a:p>
        </p:txBody>
      </p:sp>
    </p:spTree>
    <p:extLst>
      <p:ext uri="{BB962C8B-B14F-4D97-AF65-F5344CB8AC3E}">
        <p14:creationId xmlns:p14="http://schemas.microsoft.com/office/powerpoint/2010/main" val="596951361"/>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Rectangle 7"/>
          <p:cNvSpPr>
            <a:spLocks noGrp="1" noChangeArrowheads="1"/>
          </p:cNvSpPr>
          <p:nvPr>
            <p:ph type="sldNum" sz="quarter" idx="5"/>
          </p:nvPr>
        </p:nvSpPr>
        <p:spPr>
          <a:noFill/>
        </p:spPr>
        <p:txBody>
          <a:bodyPr/>
          <a:lstStyle/>
          <a:p>
            <a:fld id="{0370E50D-DE25-40A9-8B28-19A3279CFCCB}" type="slidenum">
              <a:rPr lang="en-US" smtClean="0"/>
              <a:pPr/>
              <a:t>203</a:t>
            </a:fld>
            <a:endParaRPr lang="en-US" smtClean="0"/>
          </a:p>
        </p:txBody>
      </p:sp>
      <p:sp>
        <p:nvSpPr>
          <p:cNvPr id="738307" name="Rectangle 2"/>
          <p:cNvSpPr>
            <a:spLocks noGrp="1" noRot="1" noChangeAspect="1" noChangeArrowheads="1" noTextEdit="1"/>
          </p:cNvSpPr>
          <p:nvPr>
            <p:ph type="sldImg"/>
          </p:nvPr>
        </p:nvSpPr>
        <p:spPr>
          <a:ln/>
        </p:spPr>
      </p:sp>
      <p:sp>
        <p:nvSpPr>
          <p:cNvPr id="73830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008829410"/>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30" name="Rectangle 7"/>
          <p:cNvSpPr>
            <a:spLocks noGrp="1" noChangeArrowheads="1"/>
          </p:cNvSpPr>
          <p:nvPr>
            <p:ph type="sldNum" sz="quarter" idx="5"/>
          </p:nvPr>
        </p:nvSpPr>
        <p:spPr>
          <a:noFill/>
        </p:spPr>
        <p:txBody>
          <a:bodyPr/>
          <a:lstStyle/>
          <a:p>
            <a:fld id="{66FB1C56-AE0B-4FD6-A399-B34C50063E31}" type="slidenum">
              <a:rPr lang="en-US" smtClean="0"/>
              <a:pPr/>
              <a:t>204</a:t>
            </a:fld>
            <a:endParaRPr lang="en-US" smtClean="0"/>
          </a:p>
        </p:txBody>
      </p:sp>
      <p:sp>
        <p:nvSpPr>
          <p:cNvPr id="739331" name="Rectangle 2"/>
          <p:cNvSpPr>
            <a:spLocks noGrp="1" noRot="1" noChangeAspect="1" noChangeArrowheads="1" noTextEdit="1"/>
          </p:cNvSpPr>
          <p:nvPr>
            <p:ph type="sldImg"/>
          </p:nvPr>
        </p:nvSpPr>
        <p:spPr>
          <a:ln/>
        </p:spPr>
      </p:sp>
      <p:sp>
        <p:nvSpPr>
          <p:cNvPr id="73933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623659752"/>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4" name="Rectangle 7"/>
          <p:cNvSpPr>
            <a:spLocks noGrp="1" noChangeArrowheads="1"/>
          </p:cNvSpPr>
          <p:nvPr>
            <p:ph type="sldNum" sz="quarter" idx="5"/>
          </p:nvPr>
        </p:nvSpPr>
        <p:spPr>
          <a:noFill/>
        </p:spPr>
        <p:txBody>
          <a:bodyPr/>
          <a:lstStyle/>
          <a:p>
            <a:fld id="{AC42D214-FE33-4AFF-AC77-0C34751DBC03}" type="slidenum">
              <a:rPr lang="en-US" smtClean="0"/>
              <a:pPr/>
              <a:t>205</a:t>
            </a:fld>
            <a:endParaRPr lang="en-US" smtClean="0"/>
          </a:p>
        </p:txBody>
      </p:sp>
      <p:sp>
        <p:nvSpPr>
          <p:cNvPr id="740355" name="Rectangle 2"/>
          <p:cNvSpPr>
            <a:spLocks noGrp="1" noRot="1" noChangeAspect="1" noChangeArrowheads="1" noTextEdit="1"/>
          </p:cNvSpPr>
          <p:nvPr>
            <p:ph type="sldImg"/>
          </p:nvPr>
        </p:nvSpPr>
        <p:spPr>
          <a:ln/>
        </p:spPr>
      </p:sp>
      <p:sp>
        <p:nvSpPr>
          <p:cNvPr id="74035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581413979"/>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8" name="Rectangle 7"/>
          <p:cNvSpPr>
            <a:spLocks noGrp="1" noChangeArrowheads="1"/>
          </p:cNvSpPr>
          <p:nvPr>
            <p:ph type="sldNum" sz="quarter" idx="5"/>
          </p:nvPr>
        </p:nvSpPr>
        <p:spPr>
          <a:noFill/>
        </p:spPr>
        <p:txBody>
          <a:bodyPr/>
          <a:lstStyle/>
          <a:p>
            <a:fld id="{B8100897-679A-4B42-8309-1D0722589803}" type="slidenum">
              <a:rPr lang="en-US" smtClean="0"/>
              <a:pPr/>
              <a:t>206</a:t>
            </a:fld>
            <a:endParaRPr lang="en-US" smtClean="0"/>
          </a:p>
        </p:txBody>
      </p:sp>
      <p:sp>
        <p:nvSpPr>
          <p:cNvPr id="741379" name="Rectangle 2"/>
          <p:cNvSpPr>
            <a:spLocks noGrp="1" noRot="1" noChangeAspect="1" noChangeArrowheads="1" noTextEdit="1"/>
          </p:cNvSpPr>
          <p:nvPr>
            <p:ph type="sldImg"/>
          </p:nvPr>
        </p:nvSpPr>
        <p:spPr>
          <a:ln/>
        </p:spPr>
      </p:sp>
      <p:sp>
        <p:nvSpPr>
          <p:cNvPr id="74138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546804681"/>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Rectangle 7"/>
          <p:cNvSpPr>
            <a:spLocks noGrp="1" noChangeArrowheads="1"/>
          </p:cNvSpPr>
          <p:nvPr>
            <p:ph type="sldNum" sz="quarter" idx="5"/>
          </p:nvPr>
        </p:nvSpPr>
        <p:spPr>
          <a:noFill/>
        </p:spPr>
        <p:txBody>
          <a:bodyPr/>
          <a:lstStyle/>
          <a:p>
            <a:fld id="{7A249D37-6E40-4057-A0F7-1AB10575A2B3}" type="slidenum">
              <a:rPr lang="en-US" smtClean="0"/>
              <a:pPr/>
              <a:t>207</a:t>
            </a:fld>
            <a:endParaRPr lang="en-US" smtClean="0"/>
          </a:p>
        </p:txBody>
      </p:sp>
      <p:sp>
        <p:nvSpPr>
          <p:cNvPr id="742403" name="Rectangle 2"/>
          <p:cNvSpPr>
            <a:spLocks noGrp="1" noRot="1" noChangeAspect="1" noChangeArrowheads="1" noTextEdit="1"/>
          </p:cNvSpPr>
          <p:nvPr>
            <p:ph type="sldImg"/>
          </p:nvPr>
        </p:nvSpPr>
        <p:spPr>
          <a:ln/>
        </p:spPr>
      </p:sp>
      <p:sp>
        <p:nvSpPr>
          <p:cNvPr id="74240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22579321"/>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Rectangle 7"/>
          <p:cNvSpPr>
            <a:spLocks noGrp="1" noChangeArrowheads="1"/>
          </p:cNvSpPr>
          <p:nvPr>
            <p:ph type="sldNum" sz="quarter" idx="5"/>
          </p:nvPr>
        </p:nvSpPr>
        <p:spPr>
          <a:noFill/>
        </p:spPr>
        <p:txBody>
          <a:bodyPr/>
          <a:lstStyle/>
          <a:p>
            <a:fld id="{E19BED28-0BB4-4FDC-B2DE-25096A6671FE}" type="slidenum">
              <a:rPr lang="en-US" smtClean="0"/>
              <a:pPr/>
              <a:t>208</a:t>
            </a:fld>
            <a:endParaRPr lang="en-US" smtClean="0"/>
          </a:p>
        </p:txBody>
      </p:sp>
      <p:sp>
        <p:nvSpPr>
          <p:cNvPr id="743427" name="Rectangle 2"/>
          <p:cNvSpPr>
            <a:spLocks noGrp="1" noRot="1" noChangeAspect="1" noChangeArrowheads="1" noTextEdit="1"/>
          </p:cNvSpPr>
          <p:nvPr>
            <p:ph type="sldImg"/>
          </p:nvPr>
        </p:nvSpPr>
        <p:spPr>
          <a:ln/>
        </p:spPr>
      </p:sp>
      <p:sp>
        <p:nvSpPr>
          <p:cNvPr id="74342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70716447"/>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Rectangle 7"/>
          <p:cNvSpPr>
            <a:spLocks noGrp="1" noChangeArrowheads="1"/>
          </p:cNvSpPr>
          <p:nvPr>
            <p:ph type="sldNum" sz="quarter" idx="5"/>
          </p:nvPr>
        </p:nvSpPr>
        <p:spPr>
          <a:noFill/>
        </p:spPr>
        <p:txBody>
          <a:bodyPr/>
          <a:lstStyle/>
          <a:p>
            <a:fld id="{284FC874-6DBA-414F-8FFE-32FD54B964D8}" type="slidenum">
              <a:rPr lang="en-US" smtClean="0"/>
              <a:pPr/>
              <a:t>209</a:t>
            </a:fld>
            <a:endParaRPr lang="en-US" smtClean="0"/>
          </a:p>
        </p:txBody>
      </p:sp>
      <p:sp>
        <p:nvSpPr>
          <p:cNvPr id="744451" name="Rectangle 2"/>
          <p:cNvSpPr>
            <a:spLocks noGrp="1" noRot="1" noChangeAspect="1" noChangeArrowheads="1" noTextEdit="1"/>
          </p:cNvSpPr>
          <p:nvPr>
            <p:ph type="sldImg"/>
          </p:nvPr>
        </p:nvSpPr>
        <p:spPr>
          <a:ln/>
        </p:spPr>
      </p:sp>
      <p:sp>
        <p:nvSpPr>
          <p:cNvPr id="7444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632672583"/>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4" name="Rectangle 7"/>
          <p:cNvSpPr>
            <a:spLocks noGrp="1" noChangeArrowheads="1"/>
          </p:cNvSpPr>
          <p:nvPr>
            <p:ph type="sldNum" sz="quarter" idx="5"/>
          </p:nvPr>
        </p:nvSpPr>
        <p:spPr>
          <a:noFill/>
        </p:spPr>
        <p:txBody>
          <a:bodyPr/>
          <a:lstStyle/>
          <a:p>
            <a:fld id="{96995528-2CDE-4DC4-AF8C-51265DE860E3}" type="slidenum">
              <a:rPr lang="en-US" smtClean="0"/>
              <a:pPr/>
              <a:t>210</a:t>
            </a:fld>
            <a:endParaRPr lang="en-US" smtClean="0"/>
          </a:p>
        </p:txBody>
      </p:sp>
      <p:sp>
        <p:nvSpPr>
          <p:cNvPr id="745475" name="Rectangle 2"/>
          <p:cNvSpPr>
            <a:spLocks noGrp="1" noRot="1" noChangeAspect="1" noChangeArrowheads="1" noTextEdit="1"/>
          </p:cNvSpPr>
          <p:nvPr>
            <p:ph type="sldImg"/>
          </p:nvPr>
        </p:nvSpPr>
        <p:spPr>
          <a:ln/>
        </p:spPr>
      </p:sp>
      <p:sp>
        <p:nvSpPr>
          <p:cNvPr id="74547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66512057"/>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8" name="Rectangle 7"/>
          <p:cNvSpPr>
            <a:spLocks noGrp="1" noChangeArrowheads="1"/>
          </p:cNvSpPr>
          <p:nvPr>
            <p:ph type="sldNum" sz="quarter" idx="5"/>
          </p:nvPr>
        </p:nvSpPr>
        <p:spPr>
          <a:noFill/>
        </p:spPr>
        <p:txBody>
          <a:bodyPr/>
          <a:lstStyle/>
          <a:p>
            <a:fld id="{7181AE38-34FA-4524-9B23-A07FD8557F3F}" type="slidenum">
              <a:rPr lang="en-US" smtClean="0"/>
              <a:pPr/>
              <a:t>211</a:t>
            </a:fld>
            <a:endParaRPr lang="en-US" smtClean="0"/>
          </a:p>
        </p:txBody>
      </p:sp>
      <p:sp>
        <p:nvSpPr>
          <p:cNvPr id="746499" name="Rectangle 2"/>
          <p:cNvSpPr>
            <a:spLocks noGrp="1" noRot="1" noChangeAspect="1" noChangeArrowheads="1" noTextEdit="1"/>
          </p:cNvSpPr>
          <p:nvPr>
            <p:ph type="sldImg"/>
          </p:nvPr>
        </p:nvSpPr>
        <p:spPr>
          <a:ln/>
        </p:spPr>
      </p:sp>
      <p:sp>
        <p:nvSpPr>
          <p:cNvPr id="74650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8850592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7"/>
          <p:cNvSpPr>
            <a:spLocks noGrp="1" noChangeArrowheads="1"/>
          </p:cNvSpPr>
          <p:nvPr>
            <p:ph type="sldNum" sz="quarter" idx="5"/>
          </p:nvPr>
        </p:nvSpPr>
        <p:spPr>
          <a:noFill/>
        </p:spPr>
        <p:txBody>
          <a:bodyPr/>
          <a:lstStyle/>
          <a:p>
            <a:fld id="{996EFD80-7FF8-4B51-9E15-6B41F0F9EE56}" type="slidenum">
              <a:rPr lang="en-US" smtClean="0"/>
              <a:pPr/>
              <a:t>21</a:t>
            </a:fld>
            <a:endParaRPr lang="en-US" smtClean="0"/>
          </a:p>
        </p:txBody>
      </p:sp>
      <p:sp>
        <p:nvSpPr>
          <p:cNvPr id="487427" name="Rectangle 2"/>
          <p:cNvSpPr>
            <a:spLocks noGrp="1" noRot="1" noChangeAspect="1" noChangeArrowheads="1" noTextEdit="1"/>
          </p:cNvSpPr>
          <p:nvPr>
            <p:ph type="sldImg"/>
          </p:nvPr>
        </p:nvSpPr>
        <p:spPr>
          <a:ln/>
        </p:spPr>
      </p:sp>
      <p:sp>
        <p:nvSpPr>
          <p:cNvPr id="487428" name="Rectangle 3"/>
          <p:cNvSpPr>
            <a:spLocks noGrp="1" noChangeArrowheads="1"/>
          </p:cNvSpPr>
          <p:nvPr>
            <p:ph type="body" idx="1"/>
          </p:nvPr>
        </p:nvSpPr>
        <p:spPr>
          <a:noFill/>
          <a:ln/>
        </p:spPr>
        <p:txBody>
          <a:bodyPr/>
          <a:lstStyle/>
          <a:p>
            <a:pPr eaLnBrk="1" hangingPunct="1"/>
            <a:r>
              <a:rPr lang="en-US" smtClean="0"/>
              <a:t>Objectives:  </a:t>
            </a:r>
          </a:p>
          <a:p>
            <a:pPr eaLnBrk="1" hangingPunct="1"/>
            <a:r>
              <a:rPr lang="en-US" smtClean="0"/>
              <a:t>	To describe the Thomson plum-pudding model of the atom.</a:t>
            </a:r>
          </a:p>
          <a:p>
            <a:pPr eaLnBrk="1" hangingPunct="1"/>
            <a:r>
              <a:rPr lang="en-US" smtClean="0"/>
              <a:t>	To state the relative charge on an electron and a proton.</a:t>
            </a:r>
          </a:p>
          <a:p>
            <a:pPr eaLnBrk="1" hangingPunct="1"/>
            <a:endParaRPr lang="en-US" smtClean="0"/>
          </a:p>
          <a:p>
            <a:pPr eaLnBrk="1" hangingPunct="1"/>
            <a:r>
              <a:rPr lang="en-US" smtClean="0"/>
              <a:t>The electron was discovered as a constituent of all mater by</a:t>
            </a:r>
            <a:r>
              <a:rPr lang="en-US" b="1" smtClean="0"/>
              <a:t> J. J. Thomson</a:t>
            </a:r>
            <a:r>
              <a:rPr lang="en-US" smtClean="0"/>
              <a:t> following his experiments with cathode ray tubes. By passing an electric discharge through a gas at low pressure, a beam of rays is generated at the cathode. These rays consist of high energy electrons. The negative charge of the electron is demonstrated by the fact that they are deflected away from a negative plate.</a:t>
            </a:r>
          </a:p>
          <a:p>
            <a:pPr eaLnBrk="1" hangingPunct="1"/>
            <a:r>
              <a:rPr lang="en-US" smtClean="0"/>
              <a:t>Thomson was able to determine the charge/mass ratio for the electron (e/m = -1.76 x 10</a:t>
            </a:r>
            <a:r>
              <a:rPr lang="en-US" baseline="30000" smtClean="0"/>
              <a:t>11</a:t>
            </a:r>
            <a:r>
              <a:rPr lang="en-US" smtClean="0"/>
              <a:t> C/kg).</a:t>
            </a:r>
            <a:endParaRPr lang="en-US" b="1" smtClean="0"/>
          </a:p>
          <a:p>
            <a:pPr eaLnBrk="1" hangingPunct="1"/>
            <a:r>
              <a:rPr lang="en-US" b="1" smtClean="0"/>
              <a:t>R A Millikan</a:t>
            </a:r>
            <a:r>
              <a:rPr lang="en-US" smtClean="0"/>
              <a:t> was later to determine the mass of the electron as </a:t>
            </a:r>
            <a:r>
              <a:rPr lang="en-US" baseline="30000" smtClean="0"/>
              <a:t>1</a:t>
            </a:r>
            <a:r>
              <a:rPr lang="en-US" smtClean="0"/>
              <a:t>/</a:t>
            </a:r>
            <a:r>
              <a:rPr lang="en-US" baseline="-25000" smtClean="0"/>
              <a:t>1836</a:t>
            </a:r>
            <a:r>
              <a:rPr lang="en-US" smtClean="0"/>
              <a:t> amu.</a:t>
            </a:r>
          </a:p>
          <a:p>
            <a:pPr eaLnBrk="1" hangingPunct="1"/>
            <a:r>
              <a:rPr lang="en-US" smtClean="0"/>
              <a:t>You can find descriptions of Thomson's and Millikan's work in most standard texts. Mass of the electron = 9.109 x 10</a:t>
            </a:r>
            <a:r>
              <a:rPr lang="en-US" baseline="30000" smtClean="0"/>
              <a:t>-31</a:t>
            </a:r>
            <a:r>
              <a:rPr lang="en-US" smtClean="0"/>
              <a:t> kg Charge of the electron = 1.602 x 10</a:t>
            </a:r>
            <a:r>
              <a:rPr lang="en-US" baseline="30000" smtClean="0"/>
              <a:t>-19</a:t>
            </a:r>
            <a:r>
              <a:rPr lang="en-US" smtClean="0"/>
              <a:t> C </a:t>
            </a:r>
          </a:p>
        </p:txBody>
      </p:sp>
    </p:spTree>
    <p:extLst>
      <p:ext uri="{BB962C8B-B14F-4D97-AF65-F5344CB8AC3E}">
        <p14:creationId xmlns:p14="http://schemas.microsoft.com/office/powerpoint/2010/main" val="663794543"/>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2" name="Rectangle 7"/>
          <p:cNvSpPr>
            <a:spLocks noGrp="1" noChangeArrowheads="1"/>
          </p:cNvSpPr>
          <p:nvPr>
            <p:ph type="sldNum" sz="quarter" idx="5"/>
          </p:nvPr>
        </p:nvSpPr>
        <p:spPr>
          <a:noFill/>
        </p:spPr>
        <p:txBody>
          <a:bodyPr/>
          <a:lstStyle/>
          <a:p>
            <a:fld id="{011905FF-457E-4158-8654-7E510A376099}" type="slidenum">
              <a:rPr lang="en-US" smtClean="0"/>
              <a:pPr/>
              <a:t>212</a:t>
            </a:fld>
            <a:endParaRPr lang="en-US" smtClean="0"/>
          </a:p>
        </p:txBody>
      </p:sp>
      <p:sp>
        <p:nvSpPr>
          <p:cNvPr id="747523" name="Rectangle 2"/>
          <p:cNvSpPr>
            <a:spLocks noGrp="1" noRot="1" noChangeAspect="1" noChangeArrowheads="1" noTextEdit="1"/>
          </p:cNvSpPr>
          <p:nvPr>
            <p:ph type="sldImg"/>
          </p:nvPr>
        </p:nvSpPr>
        <p:spPr>
          <a:ln/>
        </p:spPr>
      </p:sp>
      <p:sp>
        <p:nvSpPr>
          <p:cNvPr id="74752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003087254"/>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Rectangle 7"/>
          <p:cNvSpPr>
            <a:spLocks noGrp="1" noChangeArrowheads="1"/>
          </p:cNvSpPr>
          <p:nvPr>
            <p:ph type="sldNum" sz="quarter" idx="5"/>
          </p:nvPr>
        </p:nvSpPr>
        <p:spPr>
          <a:noFill/>
        </p:spPr>
        <p:txBody>
          <a:bodyPr/>
          <a:lstStyle/>
          <a:p>
            <a:fld id="{FC78B8FF-C201-4FFE-8EC2-FD47A76F2758}" type="slidenum">
              <a:rPr lang="en-US" smtClean="0"/>
              <a:pPr/>
              <a:t>213</a:t>
            </a:fld>
            <a:endParaRPr lang="en-US" smtClean="0"/>
          </a:p>
        </p:txBody>
      </p:sp>
      <p:sp>
        <p:nvSpPr>
          <p:cNvPr id="748547" name="Rectangle 2"/>
          <p:cNvSpPr>
            <a:spLocks noGrp="1" noRot="1" noChangeAspect="1" noChangeArrowheads="1" noTextEdit="1"/>
          </p:cNvSpPr>
          <p:nvPr>
            <p:ph type="sldImg"/>
          </p:nvPr>
        </p:nvSpPr>
        <p:spPr>
          <a:ln/>
        </p:spPr>
      </p:sp>
      <p:sp>
        <p:nvSpPr>
          <p:cNvPr id="74854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298549580"/>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Rectangle 7"/>
          <p:cNvSpPr>
            <a:spLocks noGrp="1" noChangeArrowheads="1"/>
          </p:cNvSpPr>
          <p:nvPr>
            <p:ph type="sldNum" sz="quarter" idx="5"/>
          </p:nvPr>
        </p:nvSpPr>
        <p:spPr>
          <a:noFill/>
        </p:spPr>
        <p:txBody>
          <a:bodyPr/>
          <a:lstStyle/>
          <a:p>
            <a:fld id="{F401D9C5-32EA-4359-A686-437AA41FC756}" type="slidenum">
              <a:rPr lang="en-US" smtClean="0"/>
              <a:pPr/>
              <a:t>214</a:t>
            </a:fld>
            <a:endParaRPr lang="en-US" smtClean="0"/>
          </a:p>
        </p:txBody>
      </p:sp>
      <p:sp>
        <p:nvSpPr>
          <p:cNvPr id="749571" name="Rectangle 2"/>
          <p:cNvSpPr>
            <a:spLocks noGrp="1" noRot="1" noChangeAspect="1" noChangeArrowheads="1" noTextEdit="1"/>
          </p:cNvSpPr>
          <p:nvPr>
            <p:ph type="sldImg"/>
          </p:nvPr>
        </p:nvSpPr>
        <p:spPr>
          <a:ln/>
        </p:spPr>
      </p:sp>
      <p:sp>
        <p:nvSpPr>
          <p:cNvPr id="7495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704776377"/>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4" name="Rectangle 7"/>
          <p:cNvSpPr>
            <a:spLocks noGrp="1" noChangeArrowheads="1"/>
          </p:cNvSpPr>
          <p:nvPr>
            <p:ph type="sldNum" sz="quarter" idx="5"/>
          </p:nvPr>
        </p:nvSpPr>
        <p:spPr>
          <a:noFill/>
        </p:spPr>
        <p:txBody>
          <a:bodyPr/>
          <a:lstStyle/>
          <a:p>
            <a:fld id="{4E1B1B15-481F-4B50-8553-A1928E09D86B}" type="slidenum">
              <a:rPr lang="en-US" smtClean="0"/>
              <a:pPr/>
              <a:t>215</a:t>
            </a:fld>
            <a:endParaRPr lang="en-US" smtClean="0"/>
          </a:p>
        </p:txBody>
      </p:sp>
      <p:sp>
        <p:nvSpPr>
          <p:cNvPr id="750595" name="Rectangle 2"/>
          <p:cNvSpPr>
            <a:spLocks noGrp="1" noRot="1" noChangeAspect="1" noChangeArrowheads="1" noTextEdit="1"/>
          </p:cNvSpPr>
          <p:nvPr>
            <p:ph type="sldImg"/>
          </p:nvPr>
        </p:nvSpPr>
        <p:spPr>
          <a:ln/>
        </p:spPr>
      </p:sp>
      <p:sp>
        <p:nvSpPr>
          <p:cNvPr id="75059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985605609"/>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7"/>
          <p:cNvSpPr>
            <a:spLocks noGrp="1" noChangeArrowheads="1"/>
          </p:cNvSpPr>
          <p:nvPr>
            <p:ph type="sldNum" sz="quarter" idx="5"/>
          </p:nvPr>
        </p:nvSpPr>
        <p:spPr>
          <a:noFill/>
        </p:spPr>
        <p:txBody>
          <a:bodyPr/>
          <a:lstStyle/>
          <a:p>
            <a:fld id="{09982690-6B09-41C3-8FAC-766B4BBBE3B0}" type="slidenum">
              <a:rPr lang="en-US" smtClean="0"/>
              <a:pPr/>
              <a:t>216</a:t>
            </a:fld>
            <a:endParaRPr lang="en-US" smtClean="0"/>
          </a:p>
        </p:txBody>
      </p:sp>
      <p:sp>
        <p:nvSpPr>
          <p:cNvPr id="751619" name="Rectangle 2"/>
          <p:cNvSpPr>
            <a:spLocks noGrp="1" noRot="1" noChangeAspect="1" noChangeArrowheads="1" noTextEdit="1"/>
          </p:cNvSpPr>
          <p:nvPr>
            <p:ph type="sldImg"/>
          </p:nvPr>
        </p:nvSpPr>
        <p:spPr>
          <a:ln/>
        </p:spPr>
      </p:sp>
      <p:sp>
        <p:nvSpPr>
          <p:cNvPr id="751620" name="Rectangle 3"/>
          <p:cNvSpPr>
            <a:spLocks noGrp="1" noChangeArrowheads="1"/>
          </p:cNvSpPr>
          <p:nvPr>
            <p:ph type="body" idx="1"/>
          </p:nvPr>
        </p:nvSpPr>
        <p:spPr>
          <a:noFill/>
          <a:ln/>
        </p:spPr>
        <p:txBody>
          <a:bodyPr/>
          <a:lstStyle/>
          <a:p>
            <a:pPr eaLnBrk="1" hangingPunct="1"/>
            <a:r>
              <a:rPr lang="en-US" b="1" i="1" smtClean="0"/>
              <a:t>Valence electrons</a:t>
            </a:r>
            <a:r>
              <a:rPr lang="en-US" smtClean="0"/>
              <a:t> </a:t>
            </a:r>
          </a:p>
          <a:p>
            <a:pPr eaLnBrk="1" hangingPunct="1"/>
            <a:endParaRPr lang="en-US" sz="500" smtClean="0"/>
          </a:p>
          <a:p>
            <a:pPr lvl="1" eaLnBrk="1" hangingPunct="1"/>
            <a:r>
              <a:rPr lang="en-US" smtClean="0"/>
              <a:t>    – Tedious to keep copying the configurations of the filled inner subshells</a:t>
            </a:r>
          </a:p>
          <a:p>
            <a:pPr lvl="1" eaLnBrk="1" hangingPunct="1"/>
            <a:r>
              <a:rPr lang="en-US" smtClean="0"/>
              <a:t>    – Simplify the notation by using a bracketed noble gas symbol to represent the configuration of the noble gas from the preceding row</a:t>
            </a:r>
          </a:p>
          <a:p>
            <a:pPr lvl="1" eaLnBrk="1" hangingPunct="1"/>
            <a:r>
              <a:rPr lang="en-US" smtClean="0"/>
              <a:t>    – Example:  [Ne] represents the 1</a:t>
            </a:r>
            <a:r>
              <a:rPr lang="en-US" i="1" smtClean="0"/>
              <a:t>s</a:t>
            </a:r>
            <a:r>
              <a:rPr lang="en-US" i="1" baseline="30000" smtClean="0"/>
              <a:t>2</a:t>
            </a:r>
            <a:r>
              <a:rPr lang="en-US" smtClean="0"/>
              <a:t>2</a:t>
            </a:r>
            <a:r>
              <a:rPr lang="en-US" i="1" smtClean="0"/>
              <a:t>s</a:t>
            </a:r>
            <a:r>
              <a:rPr lang="en-US" i="1" baseline="30000" smtClean="0"/>
              <a:t>2</a:t>
            </a:r>
            <a:r>
              <a:rPr lang="en-US" smtClean="0"/>
              <a:t>2</a:t>
            </a:r>
            <a:r>
              <a:rPr lang="en-US" i="1" smtClean="0"/>
              <a:t>p</a:t>
            </a:r>
            <a:r>
              <a:rPr lang="en-US" i="1" baseline="30000" smtClean="0"/>
              <a:t>6</a:t>
            </a:r>
            <a:r>
              <a:rPr lang="en-US" smtClean="0"/>
              <a:t> electron configuration of neon (</a:t>
            </a:r>
            <a:r>
              <a:rPr lang="en-US" i="1" smtClean="0"/>
              <a:t>Z</a:t>
            </a:r>
            <a:r>
              <a:rPr lang="en-US" smtClean="0"/>
              <a:t> = 10) so the electron configuration of sodium </a:t>
            </a:r>
          </a:p>
          <a:p>
            <a:pPr lvl="1" eaLnBrk="1" hangingPunct="1"/>
            <a:r>
              <a:rPr lang="en-US" smtClean="0"/>
              <a:t>		(</a:t>
            </a:r>
            <a:r>
              <a:rPr lang="en-US" i="1" smtClean="0"/>
              <a:t>Z</a:t>
            </a:r>
            <a:r>
              <a:rPr lang="en-US" smtClean="0"/>
              <a:t> = 11), which is 1</a:t>
            </a:r>
            <a:r>
              <a:rPr lang="en-US" i="1" smtClean="0"/>
              <a:t>s</a:t>
            </a:r>
            <a:r>
              <a:rPr lang="en-US" i="1" baseline="30000" smtClean="0"/>
              <a:t>2</a:t>
            </a:r>
            <a:r>
              <a:rPr lang="en-US" smtClean="0"/>
              <a:t>2</a:t>
            </a:r>
            <a:r>
              <a:rPr lang="en-US" i="1" smtClean="0"/>
              <a:t>s</a:t>
            </a:r>
            <a:r>
              <a:rPr lang="en-US" i="1" baseline="30000" smtClean="0"/>
              <a:t>2</a:t>
            </a:r>
            <a:r>
              <a:rPr lang="en-US" smtClean="0"/>
              <a:t>2</a:t>
            </a:r>
            <a:r>
              <a:rPr lang="en-US" i="1" smtClean="0"/>
              <a:t>p</a:t>
            </a:r>
            <a:r>
              <a:rPr lang="en-US" i="1" baseline="30000" smtClean="0"/>
              <a:t>6</a:t>
            </a:r>
            <a:r>
              <a:rPr lang="en-US" smtClean="0"/>
              <a:t>3</a:t>
            </a:r>
            <a:r>
              <a:rPr lang="en-US" i="1" smtClean="0"/>
              <a:t>s</a:t>
            </a:r>
            <a:r>
              <a:rPr lang="en-US" i="1" baseline="30000" smtClean="0"/>
              <a:t>1</a:t>
            </a:r>
            <a:r>
              <a:rPr lang="en-US" smtClean="0"/>
              <a:t>, is written as [Ne]3</a:t>
            </a:r>
            <a:r>
              <a:rPr lang="en-US" i="1" smtClean="0"/>
              <a:t>s</a:t>
            </a:r>
            <a:r>
              <a:rPr lang="en-US" i="1" baseline="30000" smtClean="0"/>
              <a:t>1</a:t>
            </a:r>
          </a:p>
          <a:p>
            <a:pPr lvl="1" eaLnBrk="1" hangingPunct="1"/>
            <a:r>
              <a:rPr lang="en-US" smtClean="0"/>
              <a:t>    – Electrons in filled inner orbitals are closer and are more tightly bound to the nucleus and are rarely involved in chemical reactions</a:t>
            </a:r>
          </a:p>
          <a:p>
            <a:pPr eaLnBrk="1" hangingPunct="1"/>
            <a:endParaRPr lang="en-US" smtClean="0"/>
          </a:p>
        </p:txBody>
      </p:sp>
    </p:spTree>
    <p:extLst>
      <p:ext uri="{BB962C8B-B14F-4D97-AF65-F5344CB8AC3E}">
        <p14:creationId xmlns:p14="http://schemas.microsoft.com/office/powerpoint/2010/main" val="203256941"/>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Rectangle 7"/>
          <p:cNvSpPr>
            <a:spLocks noGrp="1" noChangeArrowheads="1"/>
          </p:cNvSpPr>
          <p:nvPr>
            <p:ph type="sldNum" sz="quarter" idx="5"/>
          </p:nvPr>
        </p:nvSpPr>
        <p:spPr>
          <a:noFill/>
        </p:spPr>
        <p:txBody>
          <a:bodyPr/>
          <a:lstStyle/>
          <a:p>
            <a:fld id="{FAB4A9FC-778A-4788-A670-9DAE99E63C88}" type="slidenum">
              <a:rPr lang="en-US" smtClean="0"/>
              <a:pPr/>
              <a:t>217</a:t>
            </a:fld>
            <a:endParaRPr lang="en-US" smtClean="0"/>
          </a:p>
        </p:txBody>
      </p:sp>
      <p:sp>
        <p:nvSpPr>
          <p:cNvPr id="752643" name="Rectangle 2"/>
          <p:cNvSpPr>
            <a:spLocks noGrp="1" noRot="1" noChangeAspect="1" noChangeArrowheads="1" noTextEdit="1"/>
          </p:cNvSpPr>
          <p:nvPr>
            <p:ph type="sldImg"/>
          </p:nvPr>
        </p:nvSpPr>
        <p:spPr>
          <a:ln/>
        </p:spPr>
      </p:sp>
      <p:sp>
        <p:nvSpPr>
          <p:cNvPr id="7526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569130986"/>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666" name="Rectangle 7"/>
          <p:cNvSpPr>
            <a:spLocks noGrp="1" noChangeArrowheads="1"/>
          </p:cNvSpPr>
          <p:nvPr>
            <p:ph type="sldNum" sz="quarter" idx="5"/>
          </p:nvPr>
        </p:nvSpPr>
        <p:spPr>
          <a:noFill/>
        </p:spPr>
        <p:txBody>
          <a:bodyPr/>
          <a:lstStyle/>
          <a:p>
            <a:fld id="{582EC85D-E401-4C13-93F5-AD7CCA8298F7}" type="slidenum">
              <a:rPr lang="en-US" smtClean="0"/>
              <a:pPr/>
              <a:t>218</a:t>
            </a:fld>
            <a:endParaRPr lang="en-US" smtClean="0"/>
          </a:p>
        </p:txBody>
      </p:sp>
      <p:sp>
        <p:nvSpPr>
          <p:cNvPr id="753667" name="Rectangle 2"/>
          <p:cNvSpPr>
            <a:spLocks noGrp="1" noRot="1" noChangeAspect="1" noChangeArrowheads="1" noTextEdit="1"/>
          </p:cNvSpPr>
          <p:nvPr>
            <p:ph type="sldImg"/>
          </p:nvPr>
        </p:nvSpPr>
        <p:spPr>
          <a:ln/>
        </p:spPr>
      </p:sp>
      <p:sp>
        <p:nvSpPr>
          <p:cNvPr id="75366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180944019"/>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90" name="Rectangle 7"/>
          <p:cNvSpPr>
            <a:spLocks noGrp="1" noChangeArrowheads="1"/>
          </p:cNvSpPr>
          <p:nvPr>
            <p:ph type="sldNum" sz="quarter" idx="5"/>
          </p:nvPr>
        </p:nvSpPr>
        <p:spPr>
          <a:noFill/>
        </p:spPr>
        <p:txBody>
          <a:bodyPr/>
          <a:lstStyle/>
          <a:p>
            <a:fld id="{76F56392-6E8F-4FB4-8416-2D5EA7383A86}" type="slidenum">
              <a:rPr lang="en-US" smtClean="0"/>
              <a:pPr/>
              <a:t>219</a:t>
            </a:fld>
            <a:endParaRPr lang="en-US" smtClean="0"/>
          </a:p>
        </p:txBody>
      </p:sp>
      <p:sp>
        <p:nvSpPr>
          <p:cNvPr id="754691" name="Rectangle 2"/>
          <p:cNvSpPr>
            <a:spLocks noGrp="1" noRot="1" noChangeAspect="1" noChangeArrowheads="1" noTextEdit="1"/>
          </p:cNvSpPr>
          <p:nvPr>
            <p:ph type="sldImg"/>
          </p:nvPr>
        </p:nvSpPr>
        <p:spPr>
          <a:ln/>
        </p:spPr>
      </p:sp>
      <p:sp>
        <p:nvSpPr>
          <p:cNvPr id="75469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961572435"/>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Rectangle 7"/>
          <p:cNvSpPr>
            <a:spLocks noGrp="1" noChangeArrowheads="1"/>
          </p:cNvSpPr>
          <p:nvPr>
            <p:ph type="sldNum" sz="quarter" idx="5"/>
          </p:nvPr>
        </p:nvSpPr>
        <p:spPr>
          <a:noFill/>
        </p:spPr>
        <p:txBody>
          <a:bodyPr/>
          <a:lstStyle/>
          <a:p>
            <a:fld id="{67DB462F-7F0A-4C1C-A9CA-929D01A2967F}" type="slidenum">
              <a:rPr lang="en-US" smtClean="0"/>
              <a:pPr/>
              <a:t>220</a:t>
            </a:fld>
            <a:endParaRPr lang="en-US" smtClean="0"/>
          </a:p>
        </p:txBody>
      </p:sp>
      <p:sp>
        <p:nvSpPr>
          <p:cNvPr id="755715" name="Rectangle 2"/>
          <p:cNvSpPr>
            <a:spLocks noGrp="1" noRot="1" noChangeAspect="1" noChangeArrowheads="1" noTextEdit="1"/>
          </p:cNvSpPr>
          <p:nvPr>
            <p:ph type="sldImg"/>
          </p:nvPr>
        </p:nvSpPr>
        <p:spPr>
          <a:ln/>
        </p:spPr>
      </p:sp>
      <p:sp>
        <p:nvSpPr>
          <p:cNvPr id="75571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544662361"/>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8" name="Rectangle 7"/>
          <p:cNvSpPr>
            <a:spLocks noGrp="1" noChangeArrowheads="1"/>
          </p:cNvSpPr>
          <p:nvPr>
            <p:ph type="sldNum" sz="quarter" idx="5"/>
          </p:nvPr>
        </p:nvSpPr>
        <p:spPr>
          <a:noFill/>
        </p:spPr>
        <p:txBody>
          <a:bodyPr/>
          <a:lstStyle/>
          <a:p>
            <a:fld id="{70D17931-F285-404D-9440-F35D961C8DA1}" type="slidenum">
              <a:rPr lang="en-US" smtClean="0"/>
              <a:pPr/>
              <a:t>221</a:t>
            </a:fld>
            <a:endParaRPr lang="en-US" smtClean="0"/>
          </a:p>
        </p:txBody>
      </p:sp>
      <p:sp>
        <p:nvSpPr>
          <p:cNvPr id="756739" name="Rectangle 2"/>
          <p:cNvSpPr>
            <a:spLocks noGrp="1" noRot="1" noChangeAspect="1" noChangeArrowheads="1" noTextEdit="1"/>
          </p:cNvSpPr>
          <p:nvPr>
            <p:ph type="sldImg"/>
          </p:nvPr>
        </p:nvSpPr>
        <p:spPr>
          <a:ln/>
        </p:spPr>
      </p:sp>
      <p:sp>
        <p:nvSpPr>
          <p:cNvPr id="75674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70077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7"/>
          <p:cNvSpPr>
            <a:spLocks noGrp="1" noChangeArrowheads="1"/>
          </p:cNvSpPr>
          <p:nvPr>
            <p:ph type="sldNum" sz="quarter" idx="5"/>
          </p:nvPr>
        </p:nvSpPr>
        <p:spPr>
          <a:noFill/>
        </p:spPr>
        <p:txBody>
          <a:bodyPr/>
          <a:lstStyle/>
          <a:p>
            <a:fld id="{4E8C0EB2-4970-47D9-9440-6DDFF4213729}" type="slidenum">
              <a:rPr lang="en-US" smtClean="0"/>
              <a:pPr/>
              <a:t>22</a:t>
            </a:fld>
            <a:endParaRPr lang="en-US" smtClean="0"/>
          </a:p>
        </p:txBody>
      </p:sp>
      <p:sp>
        <p:nvSpPr>
          <p:cNvPr id="491523" name="Rectangle 2"/>
          <p:cNvSpPr>
            <a:spLocks noGrp="1" noRot="1" noChangeAspect="1" noChangeArrowheads="1" noTextEdit="1"/>
          </p:cNvSpPr>
          <p:nvPr>
            <p:ph type="sldImg"/>
          </p:nvPr>
        </p:nvSpPr>
        <p:spPr>
          <a:ln/>
        </p:spPr>
      </p:sp>
      <p:sp>
        <p:nvSpPr>
          <p:cNvPr id="49152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538853911"/>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Rectangle 7"/>
          <p:cNvSpPr>
            <a:spLocks noGrp="1" noChangeArrowheads="1"/>
          </p:cNvSpPr>
          <p:nvPr>
            <p:ph type="sldNum" sz="quarter" idx="5"/>
          </p:nvPr>
        </p:nvSpPr>
        <p:spPr>
          <a:noFill/>
        </p:spPr>
        <p:txBody>
          <a:bodyPr/>
          <a:lstStyle/>
          <a:p>
            <a:fld id="{0A9998A2-9685-4967-B581-6C97A73EF50F}" type="slidenum">
              <a:rPr lang="en-US" smtClean="0"/>
              <a:pPr/>
              <a:t>222</a:t>
            </a:fld>
            <a:endParaRPr lang="en-US" smtClean="0"/>
          </a:p>
        </p:txBody>
      </p:sp>
      <p:sp>
        <p:nvSpPr>
          <p:cNvPr id="757763" name="Rectangle 2"/>
          <p:cNvSpPr>
            <a:spLocks noGrp="1" noRot="1" noChangeAspect="1" noChangeArrowheads="1" noTextEdit="1"/>
          </p:cNvSpPr>
          <p:nvPr>
            <p:ph type="sldImg"/>
          </p:nvPr>
        </p:nvSpPr>
        <p:spPr>
          <a:ln/>
        </p:spPr>
      </p:sp>
      <p:sp>
        <p:nvSpPr>
          <p:cNvPr id="75776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674638046"/>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6" name="Rectangle 7"/>
          <p:cNvSpPr>
            <a:spLocks noGrp="1" noChangeArrowheads="1"/>
          </p:cNvSpPr>
          <p:nvPr>
            <p:ph type="sldNum" sz="quarter" idx="5"/>
          </p:nvPr>
        </p:nvSpPr>
        <p:spPr>
          <a:noFill/>
        </p:spPr>
        <p:txBody>
          <a:bodyPr/>
          <a:lstStyle/>
          <a:p>
            <a:fld id="{742F1F18-A3C8-45B8-8DE7-38CC6F0D7156}" type="slidenum">
              <a:rPr lang="en-US" smtClean="0"/>
              <a:pPr/>
              <a:t>223</a:t>
            </a:fld>
            <a:endParaRPr lang="en-US" smtClean="0"/>
          </a:p>
        </p:txBody>
      </p:sp>
      <p:sp>
        <p:nvSpPr>
          <p:cNvPr id="758787" name="Rectangle 2"/>
          <p:cNvSpPr>
            <a:spLocks noGrp="1" noRot="1" noChangeAspect="1" noChangeArrowheads="1" noTextEdit="1"/>
          </p:cNvSpPr>
          <p:nvPr>
            <p:ph type="sldImg"/>
          </p:nvPr>
        </p:nvSpPr>
        <p:spPr>
          <a:ln/>
        </p:spPr>
      </p:sp>
      <p:sp>
        <p:nvSpPr>
          <p:cNvPr id="75878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07091655"/>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10" name="Rectangle 7"/>
          <p:cNvSpPr>
            <a:spLocks noGrp="1" noChangeArrowheads="1"/>
          </p:cNvSpPr>
          <p:nvPr>
            <p:ph type="sldNum" sz="quarter" idx="5"/>
          </p:nvPr>
        </p:nvSpPr>
        <p:spPr>
          <a:noFill/>
        </p:spPr>
        <p:txBody>
          <a:bodyPr/>
          <a:lstStyle/>
          <a:p>
            <a:fld id="{F76B2233-8CC5-47DE-A4A0-1FDAACDFAAB6}" type="slidenum">
              <a:rPr lang="en-US" smtClean="0"/>
              <a:pPr/>
              <a:t>224</a:t>
            </a:fld>
            <a:endParaRPr lang="en-US" smtClean="0"/>
          </a:p>
        </p:txBody>
      </p:sp>
      <p:sp>
        <p:nvSpPr>
          <p:cNvPr id="759811" name="Rectangle 2"/>
          <p:cNvSpPr>
            <a:spLocks noGrp="1" noRot="1" noChangeAspect="1" noChangeArrowheads="1" noTextEdit="1"/>
          </p:cNvSpPr>
          <p:nvPr>
            <p:ph type="sldImg"/>
          </p:nvPr>
        </p:nvSpPr>
        <p:spPr>
          <a:ln/>
        </p:spPr>
      </p:sp>
      <p:sp>
        <p:nvSpPr>
          <p:cNvPr id="75981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48980413"/>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7"/>
          <p:cNvSpPr>
            <a:spLocks noGrp="1" noChangeArrowheads="1"/>
          </p:cNvSpPr>
          <p:nvPr>
            <p:ph type="sldNum" sz="quarter" idx="5"/>
          </p:nvPr>
        </p:nvSpPr>
        <p:spPr>
          <a:noFill/>
        </p:spPr>
        <p:txBody>
          <a:bodyPr/>
          <a:lstStyle/>
          <a:p>
            <a:fld id="{F6A3CE54-A563-4C9B-A419-66CE1B8C494C}" type="slidenum">
              <a:rPr lang="en-US" smtClean="0"/>
              <a:pPr/>
              <a:t>225</a:t>
            </a:fld>
            <a:endParaRPr lang="en-US" smtClean="0"/>
          </a:p>
        </p:txBody>
      </p:sp>
      <p:sp>
        <p:nvSpPr>
          <p:cNvPr id="760835" name="Rectangle 2"/>
          <p:cNvSpPr>
            <a:spLocks noGrp="1" noRot="1" noChangeAspect="1" noChangeArrowheads="1" noTextEdit="1"/>
          </p:cNvSpPr>
          <p:nvPr>
            <p:ph type="sldImg"/>
          </p:nvPr>
        </p:nvSpPr>
        <p:spPr>
          <a:ln/>
        </p:spPr>
      </p:sp>
      <p:sp>
        <p:nvSpPr>
          <p:cNvPr id="76083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379007983"/>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8" name="Rectangle 7"/>
          <p:cNvSpPr>
            <a:spLocks noGrp="1" noChangeArrowheads="1"/>
          </p:cNvSpPr>
          <p:nvPr>
            <p:ph type="sldNum" sz="quarter" idx="5"/>
          </p:nvPr>
        </p:nvSpPr>
        <p:spPr>
          <a:noFill/>
        </p:spPr>
        <p:txBody>
          <a:bodyPr/>
          <a:lstStyle/>
          <a:p>
            <a:fld id="{ED641AC2-C27C-4AC7-A4AB-B3CF61C416CD}" type="slidenum">
              <a:rPr lang="en-US" smtClean="0"/>
              <a:pPr/>
              <a:t>226</a:t>
            </a:fld>
            <a:endParaRPr lang="en-US" smtClean="0"/>
          </a:p>
        </p:txBody>
      </p:sp>
      <p:sp>
        <p:nvSpPr>
          <p:cNvPr id="761859" name="Rectangle 2"/>
          <p:cNvSpPr>
            <a:spLocks noGrp="1" noRot="1" noChangeAspect="1" noChangeArrowheads="1" noTextEdit="1"/>
          </p:cNvSpPr>
          <p:nvPr>
            <p:ph type="sldImg"/>
          </p:nvPr>
        </p:nvSpPr>
        <p:spPr>
          <a:ln/>
        </p:spPr>
      </p:sp>
      <p:sp>
        <p:nvSpPr>
          <p:cNvPr id="76186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142049562"/>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2" name="Rectangle 7"/>
          <p:cNvSpPr>
            <a:spLocks noGrp="1" noChangeArrowheads="1"/>
          </p:cNvSpPr>
          <p:nvPr>
            <p:ph type="sldNum" sz="quarter" idx="5"/>
          </p:nvPr>
        </p:nvSpPr>
        <p:spPr>
          <a:noFill/>
        </p:spPr>
        <p:txBody>
          <a:bodyPr/>
          <a:lstStyle/>
          <a:p>
            <a:fld id="{BF94395C-F897-4DD7-ABCA-F1D358CCD0F3}" type="slidenum">
              <a:rPr lang="en-US" smtClean="0"/>
              <a:pPr/>
              <a:t>227</a:t>
            </a:fld>
            <a:endParaRPr lang="en-US" smtClean="0"/>
          </a:p>
        </p:txBody>
      </p:sp>
      <p:sp>
        <p:nvSpPr>
          <p:cNvPr id="762883" name="Rectangle 2"/>
          <p:cNvSpPr>
            <a:spLocks noGrp="1" noRot="1" noChangeAspect="1" noChangeArrowheads="1" noTextEdit="1"/>
          </p:cNvSpPr>
          <p:nvPr>
            <p:ph type="sldImg"/>
          </p:nvPr>
        </p:nvSpPr>
        <p:spPr>
          <a:ln/>
        </p:spPr>
      </p:sp>
      <p:sp>
        <p:nvSpPr>
          <p:cNvPr id="76288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551586471"/>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6" name="Rectangle 7"/>
          <p:cNvSpPr>
            <a:spLocks noGrp="1" noChangeArrowheads="1"/>
          </p:cNvSpPr>
          <p:nvPr>
            <p:ph type="sldNum" sz="quarter" idx="5"/>
          </p:nvPr>
        </p:nvSpPr>
        <p:spPr>
          <a:noFill/>
        </p:spPr>
        <p:txBody>
          <a:bodyPr/>
          <a:lstStyle/>
          <a:p>
            <a:fld id="{FE41D8D7-BB20-475C-9ECE-5560187C2EF3}" type="slidenum">
              <a:rPr lang="en-US" smtClean="0"/>
              <a:pPr/>
              <a:t>228</a:t>
            </a:fld>
            <a:endParaRPr lang="en-US" smtClean="0"/>
          </a:p>
        </p:txBody>
      </p:sp>
      <p:sp>
        <p:nvSpPr>
          <p:cNvPr id="763907" name="Rectangle 2"/>
          <p:cNvSpPr>
            <a:spLocks noGrp="1" noRot="1" noChangeAspect="1" noChangeArrowheads="1" noTextEdit="1"/>
          </p:cNvSpPr>
          <p:nvPr>
            <p:ph type="sldImg"/>
          </p:nvPr>
        </p:nvSpPr>
        <p:spPr>
          <a:ln/>
        </p:spPr>
      </p:sp>
      <p:sp>
        <p:nvSpPr>
          <p:cNvPr id="76390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151574654"/>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30" name="Rectangle 7"/>
          <p:cNvSpPr>
            <a:spLocks noGrp="1" noChangeArrowheads="1"/>
          </p:cNvSpPr>
          <p:nvPr>
            <p:ph type="sldNum" sz="quarter" idx="5"/>
          </p:nvPr>
        </p:nvSpPr>
        <p:spPr>
          <a:noFill/>
        </p:spPr>
        <p:txBody>
          <a:bodyPr/>
          <a:lstStyle/>
          <a:p>
            <a:fld id="{D8307941-28A1-4457-B183-5506CC932B35}" type="slidenum">
              <a:rPr lang="en-US" smtClean="0"/>
              <a:pPr/>
              <a:t>229</a:t>
            </a:fld>
            <a:endParaRPr lang="en-US" smtClean="0"/>
          </a:p>
        </p:txBody>
      </p:sp>
      <p:sp>
        <p:nvSpPr>
          <p:cNvPr id="764931" name="Rectangle 2"/>
          <p:cNvSpPr>
            <a:spLocks noGrp="1" noRot="1" noChangeAspect="1" noChangeArrowheads="1" noTextEdit="1"/>
          </p:cNvSpPr>
          <p:nvPr>
            <p:ph type="sldImg"/>
          </p:nvPr>
        </p:nvSpPr>
        <p:spPr>
          <a:ln/>
        </p:spPr>
      </p:sp>
      <p:sp>
        <p:nvSpPr>
          <p:cNvPr id="76493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987504432"/>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4" name="Rectangle 7"/>
          <p:cNvSpPr>
            <a:spLocks noGrp="1" noChangeArrowheads="1"/>
          </p:cNvSpPr>
          <p:nvPr>
            <p:ph type="sldNum" sz="quarter" idx="5"/>
          </p:nvPr>
        </p:nvSpPr>
        <p:spPr>
          <a:noFill/>
        </p:spPr>
        <p:txBody>
          <a:bodyPr/>
          <a:lstStyle/>
          <a:p>
            <a:fld id="{390F41AF-421C-4F67-98CC-4EAFE8A1A49D}" type="slidenum">
              <a:rPr lang="en-US" smtClean="0"/>
              <a:pPr/>
              <a:t>230</a:t>
            </a:fld>
            <a:endParaRPr lang="en-US" smtClean="0"/>
          </a:p>
        </p:txBody>
      </p:sp>
      <p:sp>
        <p:nvSpPr>
          <p:cNvPr id="765955" name="Rectangle 2"/>
          <p:cNvSpPr>
            <a:spLocks noGrp="1" noRot="1" noChangeAspect="1" noChangeArrowheads="1" noTextEdit="1"/>
          </p:cNvSpPr>
          <p:nvPr>
            <p:ph type="sldImg"/>
          </p:nvPr>
        </p:nvSpPr>
        <p:spPr>
          <a:ln/>
        </p:spPr>
      </p:sp>
      <p:sp>
        <p:nvSpPr>
          <p:cNvPr id="76595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603501193"/>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Rectangle 7"/>
          <p:cNvSpPr>
            <a:spLocks noGrp="1" noChangeArrowheads="1"/>
          </p:cNvSpPr>
          <p:nvPr>
            <p:ph type="sldNum" sz="quarter" idx="5"/>
          </p:nvPr>
        </p:nvSpPr>
        <p:spPr>
          <a:noFill/>
        </p:spPr>
        <p:txBody>
          <a:bodyPr/>
          <a:lstStyle/>
          <a:p>
            <a:fld id="{923D8AAC-6CCE-4DEF-B3B0-E6B2C8605F2D}" type="slidenum">
              <a:rPr lang="en-US" smtClean="0"/>
              <a:pPr/>
              <a:t>231</a:t>
            </a:fld>
            <a:endParaRPr lang="en-US" smtClean="0"/>
          </a:p>
        </p:txBody>
      </p:sp>
      <p:sp>
        <p:nvSpPr>
          <p:cNvPr id="766979" name="Rectangle 2"/>
          <p:cNvSpPr>
            <a:spLocks noGrp="1" noRot="1" noChangeAspect="1" noChangeArrowheads="1" noTextEdit="1"/>
          </p:cNvSpPr>
          <p:nvPr>
            <p:ph type="sldImg"/>
          </p:nvPr>
        </p:nvSpPr>
        <p:spPr>
          <a:ln/>
        </p:spPr>
      </p:sp>
      <p:sp>
        <p:nvSpPr>
          <p:cNvPr id="76698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2476864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7"/>
          <p:cNvSpPr>
            <a:spLocks noGrp="1" noChangeArrowheads="1"/>
          </p:cNvSpPr>
          <p:nvPr>
            <p:ph type="sldNum" sz="quarter" idx="5"/>
          </p:nvPr>
        </p:nvSpPr>
        <p:spPr>
          <a:noFill/>
        </p:spPr>
        <p:txBody>
          <a:bodyPr/>
          <a:lstStyle/>
          <a:p>
            <a:fld id="{500080F1-DD62-4850-A83D-A60538DA132B}" type="slidenum">
              <a:rPr lang="en-US" smtClean="0"/>
              <a:pPr/>
              <a:t>23</a:t>
            </a:fld>
            <a:endParaRPr lang="en-US" smtClean="0"/>
          </a:p>
        </p:txBody>
      </p:sp>
      <p:sp>
        <p:nvSpPr>
          <p:cNvPr id="492547" name="Rectangle 2"/>
          <p:cNvSpPr>
            <a:spLocks noGrp="1" noRot="1" noChangeAspect="1" noChangeArrowheads="1" noTextEdit="1"/>
          </p:cNvSpPr>
          <p:nvPr>
            <p:ph type="sldImg"/>
          </p:nvPr>
        </p:nvSpPr>
        <p:spPr>
          <a:ln/>
        </p:spPr>
      </p:sp>
      <p:sp>
        <p:nvSpPr>
          <p:cNvPr id="492548" name="Rectangle 3"/>
          <p:cNvSpPr>
            <a:spLocks noGrp="1" noChangeArrowheads="1"/>
          </p:cNvSpPr>
          <p:nvPr>
            <p:ph type="body" idx="1"/>
          </p:nvPr>
        </p:nvSpPr>
        <p:spPr>
          <a:noFill/>
          <a:ln/>
        </p:spPr>
        <p:txBody>
          <a:bodyPr/>
          <a:lstStyle/>
          <a:p>
            <a:pPr eaLnBrk="1" hangingPunct="1"/>
            <a:r>
              <a:rPr lang="en-US" smtClean="0"/>
              <a:t>Charged particles tend to move away from particles with the same charge and toward particles with the opposite charge.  When the cathode rays bent away from the negative pole of the magnet and toward the positive pole, this rule caused Thomson to realize the cathode rays were negatively charged.</a:t>
            </a:r>
          </a:p>
        </p:txBody>
      </p:sp>
    </p:spTree>
    <p:extLst>
      <p:ext uri="{BB962C8B-B14F-4D97-AF65-F5344CB8AC3E}">
        <p14:creationId xmlns:p14="http://schemas.microsoft.com/office/powerpoint/2010/main" val="2690467305"/>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2" name="Rectangle 7"/>
          <p:cNvSpPr>
            <a:spLocks noGrp="1" noChangeArrowheads="1"/>
          </p:cNvSpPr>
          <p:nvPr>
            <p:ph type="sldNum" sz="quarter" idx="5"/>
          </p:nvPr>
        </p:nvSpPr>
        <p:spPr>
          <a:noFill/>
        </p:spPr>
        <p:txBody>
          <a:bodyPr/>
          <a:lstStyle/>
          <a:p>
            <a:fld id="{B2F3CDAC-2278-4CCC-B5CF-93B1051E1933}" type="slidenum">
              <a:rPr lang="en-US" smtClean="0"/>
              <a:pPr/>
              <a:t>232</a:t>
            </a:fld>
            <a:endParaRPr lang="en-US" smtClean="0"/>
          </a:p>
        </p:txBody>
      </p:sp>
      <p:sp>
        <p:nvSpPr>
          <p:cNvPr id="768003" name="Rectangle 2"/>
          <p:cNvSpPr>
            <a:spLocks noGrp="1" noRot="1" noChangeAspect="1" noChangeArrowheads="1" noTextEdit="1"/>
          </p:cNvSpPr>
          <p:nvPr>
            <p:ph type="sldImg"/>
          </p:nvPr>
        </p:nvSpPr>
        <p:spPr>
          <a:ln/>
        </p:spPr>
      </p:sp>
      <p:sp>
        <p:nvSpPr>
          <p:cNvPr id="768004" name="Rectangle 3"/>
          <p:cNvSpPr>
            <a:spLocks noGrp="1" noChangeArrowheads="1"/>
          </p:cNvSpPr>
          <p:nvPr>
            <p:ph type="body" idx="1"/>
          </p:nvPr>
        </p:nvSpPr>
        <p:spPr>
          <a:noFill/>
          <a:ln/>
        </p:spPr>
        <p:txBody>
          <a:bodyPr/>
          <a:lstStyle/>
          <a:p>
            <a:pPr lvl="1" eaLnBrk="1" hangingPunct="1"/>
            <a:r>
              <a:rPr lang="en-US" smtClean="0"/>
              <a:t>– Chemistry of an atom depends mostly on the electrons in its outermost shell, called </a:t>
            </a:r>
            <a:r>
              <a:rPr lang="en-US" b="1" i="1" smtClean="0"/>
              <a:t>valence electrons</a:t>
            </a:r>
            <a:r>
              <a:rPr lang="en-US" smtClean="0"/>
              <a:t> </a:t>
            </a:r>
          </a:p>
          <a:p>
            <a:pPr lvl="1" eaLnBrk="1" hangingPunct="1"/>
            <a:endParaRPr lang="en-US" sz="600" smtClean="0"/>
          </a:p>
          <a:p>
            <a:pPr lvl="1" eaLnBrk="1" hangingPunct="1"/>
            <a:r>
              <a:rPr lang="en-US" smtClean="0"/>
              <a:t>	– General order in which orbitals are filled:</a:t>
            </a:r>
          </a:p>
          <a:p>
            <a:pPr lvl="2" eaLnBrk="1" hangingPunct="1"/>
            <a:r>
              <a:rPr lang="en-US" b="1" smtClean="0"/>
              <a:t>    </a:t>
            </a:r>
            <a:r>
              <a:rPr lang="en-US" smtClean="0"/>
              <a:t>    1. Subshells corresponding to each value of </a:t>
            </a:r>
            <a:r>
              <a:rPr lang="en-US" i="1" smtClean="0"/>
              <a:t>n</a:t>
            </a:r>
            <a:r>
              <a:rPr lang="en-US" smtClean="0"/>
              <a:t> are written from left to right on successive horizontal lines, where each row represents a row in the periodic table.</a:t>
            </a:r>
          </a:p>
          <a:p>
            <a:pPr lvl="2" eaLnBrk="1" hangingPunct="1"/>
            <a:r>
              <a:rPr lang="en-US" smtClean="0"/>
              <a:t>        2. The order in which these orbitals are filled is indicated by the 	diagonal lines running from upper right to lower left.</a:t>
            </a:r>
          </a:p>
          <a:p>
            <a:pPr lvl="2" eaLnBrk="1" hangingPunct="1"/>
            <a:r>
              <a:rPr lang="en-US" smtClean="0"/>
              <a:t>        3.  The 4</a:t>
            </a:r>
            <a:r>
              <a:rPr lang="en-US" i="1" smtClean="0"/>
              <a:t>s</a:t>
            </a:r>
            <a:r>
              <a:rPr lang="en-US" smtClean="0"/>
              <a:t> orbital is filled prior to the 3</a:t>
            </a:r>
            <a:r>
              <a:rPr lang="en-US" i="1" smtClean="0"/>
              <a:t>d</a:t>
            </a:r>
            <a:r>
              <a:rPr lang="en-US" smtClean="0"/>
              <a:t> orbital because of shielding and penetration effects.</a:t>
            </a:r>
          </a:p>
          <a:p>
            <a:pPr eaLnBrk="1" hangingPunct="1"/>
            <a:endParaRPr lang="en-US" smtClean="0"/>
          </a:p>
        </p:txBody>
      </p:sp>
    </p:spTree>
    <p:extLst>
      <p:ext uri="{BB962C8B-B14F-4D97-AF65-F5344CB8AC3E}">
        <p14:creationId xmlns:p14="http://schemas.microsoft.com/office/powerpoint/2010/main" val="3527823477"/>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26" name="Rectangle 7"/>
          <p:cNvSpPr>
            <a:spLocks noGrp="1" noChangeArrowheads="1"/>
          </p:cNvSpPr>
          <p:nvPr>
            <p:ph type="sldNum" sz="quarter" idx="5"/>
          </p:nvPr>
        </p:nvSpPr>
        <p:spPr>
          <a:noFill/>
        </p:spPr>
        <p:txBody>
          <a:bodyPr/>
          <a:lstStyle/>
          <a:p>
            <a:fld id="{FBAB51F3-A441-4E48-9B4A-100EF61BFAE4}" type="slidenum">
              <a:rPr lang="en-US" smtClean="0"/>
              <a:pPr/>
              <a:t>233</a:t>
            </a:fld>
            <a:endParaRPr lang="en-US" smtClean="0"/>
          </a:p>
        </p:txBody>
      </p:sp>
      <p:sp>
        <p:nvSpPr>
          <p:cNvPr id="769027" name="Rectangle 2"/>
          <p:cNvSpPr>
            <a:spLocks noGrp="1" noRot="1" noChangeAspect="1" noChangeArrowheads="1" noTextEdit="1"/>
          </p:cNvSpPr>
          <p:nvPr>
            <p:ph type="sldImg"/>
          </p:nvPr>
        </p:nvSpPr>
        <p:spPr>
          <a:ln/>
        </p:spPr>
      </p:sp>
      <p:sp>
        <p:nvSpPr>
          <p:cNvPr id="76902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471321071"/>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0" name="Rectangle 7"/>
          <p:cNvSpPr>
            <a:spLocks noGrp="1" noChangeArrowheads="1"/>
          </p:cNvSpPr>
          <p:nvPr>
            <p:ph type="sldNum" sz="quarter" idx="5"/>
          </p:nvPr>
        </p:nvSpPr>
        <p:spPr>
          <a:noFill/>
        </p:spPr>
        <p:txBody>
          <a:bodyPr/>
          <a:lstStyle/>
          <a:p>
            <a:fld id="{7FDB2446-67E5-434B-83E7-E4A9ABB9A0C0}" type="slidenum">
              <a:rPr lang="en-US" smtClean="0"/>
              <a:pPr/>
              <a:t>234</a:t>
            </a:fld>
            <a:endParaRPr lang="en-US" smtClean="0"/>
          </a:p>
        </p:txBody>
      </p:sp>
      <p:sp>
        <p:nvSpPr>
          <p:cNvPr id="770051" name="Rectangle 2"/>
          <p:cNvSpPr>
            <a:spLocks noGrp="1" noRot="1" noChangeAspect="1" noChangeArrowheads="1" noTextEdit="1"/>
          </p:cNvSpPr>
          <p:nvPr>
            <p:ph type="sldImg"/>
          </p:nvPr>
        </p:nvSpPr>
        <p:spPr>
          <a:ln/>
        </p:spPr>
      </p:sp>
      <p:sp>
        <p:nvSpPr>
          <p:cNvPr id="7700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042030896"/>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4" name="Rectangle 7"/>
          <p:cNvSpPr>
            <a:spLocks noGrp="1" noChangeArrowheads="1"/>
          </p:cNvSpPr>
          <p:nvPr>
            <p:ph type="sldNum" sz="quarter" idx="5"/>
          </p:nvPr>
        </p:nvSpPr>
        <p:spPr>
          <a:noFill/>
        </p:spPr>
        <p:txBody>
          <a:bodyPr/>
          <a:lstStyle/>
          <a:p>
            <a:fld id="{A431E1D0-C67A-45C9-9D78-D5FD2D90300B}" type="slidenum">
              <a:rPr lang="en-US" smtClean="0"/>
              <a:pPr/>
              <a:t>235</a:t>
            </a:fld>
            <a:endParaRPr lang="en-US" smtClean="0"/>
          </a:p>
        </p:txBody>
      </p:sp>
      <p:sp>
        <p:nvSpPr>
          <p:cNvPr id="771075" name="Rectangle 2"/>
          <p:cNvSpPr>
            <a:spLocks noGrp="1" noRot="1" noChangeAspect="1" noChangeArrowheads="1" noTextEdit="1"/>
          </p:cNvSpPr>
          <p:nvPr>
            <p:ph type="sldImg"/>
          </p:nvPr>
        </p:nvSpPr>
        <p:spPr>
          <a:ln/>
        </p:spPr>
      </p:sp>
      <p:sp>
        <p:nvSpPr>
          <p:cNvPr id="1610755" name="Rectangle 3"/>
          <p:cNvSpPr>
            <a:spLocks noGrp="1" noChangeArrowheads="1"/>
          </p:cNvSpPr>
          <p:nvPr>
            <p:ph type="body" idx="1"/>
          </p:nvPr>
        </p:nvSpPr>
        <p:spPr/>
        <p:txBody>
          <a:bodyPr/>
          <a:lstStyle/>
          <a:p>
            <a:pPr eaLnBrk="1" hangingPunct="1">
              <a:defRPr/>
            </a:pPr>
            <a:r>
              <a:rPr lang="en-US" b="1" i="1" smtClean="0">
                <a:effectLst>
                  <a:outerShdw blurRad="38100" dist="38100" dir="2700000" algn="tl">
                    <a:srgbClr val="C0C0C0"/>
                  </a:outerShdw>
                </a:effectLst>
              </a:rPr>
              <a:t>Atomic Structure and Electronic Configuration - a summary</a:t>
            </a:r>
            <a:r>
              <a:rPr lang="en-US" smtClean="0"/>
              <a:t> </a:t>
            </a:r>
          </a:p>
          <a:p>
            <a:pPr eaLnBrk="1" hangingPunct="1">
              <a:defRPr/>
            </a:pPr>
            <a:r>
              <a:rPr lang="en-US" smtClean="0"/>
              <a:t>	Atoms are composed of electrons, protons and neutrons. </a:t>
            </a:r>
          </a:p>
          <a:p>
            <a:pPr eaLnBrk="1" hangingPunct="1">
              <a:defRPr/>
            </a:pPr>
            <a:r>
              <a:rPr lang="en-US" smtClean="0"/>
              <a:t>	Protons and neutrons reside in the atomic nucleus whereas electrons are outside the nucleus. </a:t>
            </a:r>
          </a:p>
          <a:p>
            <a:pPr eaLnBrk="1" hangingPunct="1">
              <a:defRPr/>
            </a:pPr>
            <a:r>
              <a:rPr lang="en-US" smtClean="0"/>
              <a:t>	Chemical reactions involve electrons, the nucleus being unaffected. </a:t>
            </a:r>
          </a:p>
          <a:p>
            <a:pPr eaLnBrk="1" hangingPunct="1">
              <a:defRPr/>
            </a:pPr>
            <a:r>
              <a:rPr lang="en-US" smtClean="0"/>
              <a:t>	Energy is quantized (Planck) </a:t>
            </a:r>
          </a:p>
          <a:p>
            <a:pPr eaLnBrk="1" hangingPunct="1">
              <a:defRPr/>
            </a:pPr>
            <a:r>
              <a:rPr lang="en-US" smtClean="0"/>
              <a:t>	Matter (especially the electron) has wavelike properties (de Broglie) </a:t>
            </a:r>
          </a:p>
          <a:p>
            <a:pPr eaLnBrk="1" hangingPunct="1">
              <a:defRPr/>
            </a:pPr>
            <a:r>
              <a:rPr lang="en-US" smtClean="0"/>
              <a:t>	Impossible to state with absolute precision both position and velocity of electron (Heisenberg) </a:t>
            </a:r>
          </a:p>
          <a:p>
            <a:pPr eaLnBrk="1" hangingPunct="1">
              <a:defRPr/>
            </a:pPr>
            <a:r>
              <a:rPr lang="en-US" smtClean="0"/>
              <a:t>	Electron treated as a wave, wave equation gives information about location of the electron (Schrodinger) </a:t>
            </a:r>
          </a:p>
          <a:p>
            <a:pPr eaLnBrk="1" hangingPunct="1">
              <a:defRPr/>
            </a:pPr>
            <a:r>
              <a:rPr lang="en-US" smtClean="0"/>
              <a:t>	Require three quantum numbers (n, l and ml) to find acceptable solution to wave equation. </a:t>
            </a:r>
          </a:p>
          <a:p>
            <a:pPr eaLnBrk="1" hangingPunct="1">
              <a:defRPr/>
            </a:pPr>
            <a:r>
              <a:rPr lang="en-US" smtClean="0"/>
              <a:t>		Possible values of n = any positive integer </a:t>
            </a:r>
          </a:p>
          <a:p>
            <a:pPr eaLnBrk="1" hangingPunct="1">
              <a:defRPr/>
            </a:pPr>
            <a:r>
              <a:rPr lang="en-US" smtClean="0"/>
              <a:t>		Possible values of l = n-n, n-1, n-2 ….. </a:t>
            </a:r>
          </a:p>
          <a:p>
            <a:pPr eaLnBrk="1" hangingPunct="1">
              <a:defRPr/>
            </a:pPr>
            <a:r>
              <a:rPr lang="en-US" smtClean="0"/>
              <a:t>		Possible values of ml = -1, (-l-1), … 0, … (+l-1), +l </a:t>
            </a:r>
          </a:p>
          <a:p>
            <a:pPr eaLnBrk="1" hangingPunct="1">
              <a:defRPr/>
            </a:pPr>
            <a:r>
              <a:rPr lang="en-US" smtClean="0"/>
              <a:t>		Fourth quantum number m</a:t>
            </a:r>
            <a:r>
              <a:rPr lang="en-US" baseline="-25000" smtClean="0"/>
              <a:t>s</a:t>
            </a:r>
            <a:r>
              <a:rPr lang="en-US" smtClean="0"/>
              <a:t> with possible values +/- ½ </a:t>
            </a:r>
          </a:p>
          <a:p>
            <a:pPr eaLnBrk="1" hangingPunct="1">
              <a:defRPr/>
            </a:pPr>
            <a:r>
              <a:rPr lang="en-US" smtClean="0"/>
              <a:t>			When l = 0, signifies s orbital which is spherical </a:t>
            </a:r>
          </a:p>
          <a:p>
            <a:pPr eaLnBrk="1" hangingPunct="1">
              <a:defRPr/>
            </a:pPr>
            <a:r>
              <a:rPr lang="en-US" smtClean="0"/>
              <a:t>			When l = 1, signifies p orbital (hourglass shape) </a:t>
            </a:r>
          </a:p>
          <a:p>
            <a:pPr eaLnBrk="1" hangingPunct="1">
              <a:defRPr/>
            </a:pPr>
            <a:r>
              <a:rPr lang="en-US" smtClean="0"/>
              <a:t>			When l = 2, signifies d orbital </a:t>
            </a:r>
          </a:p>
          <a:p>
            <a:pPr eaLnBrk="1" hangingPunct="1">
              <a:defRPr/>
            </a:pPr>
            <a:r>
              <a:rPr lang="en-US" smtClean="0"/>
              <a:t>	Maximum number of electrons per orbital = 2 (Pauli Exclusion Principle) </a:t>
            </a:r>
          </a:p>
          <a:p>
            <a:pPr eaLnBrk="1" hangingPunct="1">
              <a:defRPr/>
            </a:pPr>
            <a:r>
              <a:rPr lang="en-US" smtClean="0"/>
              <a:t>	Electrons enter orbitals at lowest energy possible. (Aufbau Principle) </a:t>
            </a:r>
          </a:p>
          <a:p>
            <a:pPr eaLnBrk="1" hangingPunct="1">
              <a:defRPr/>
            </a:pPr>
            <a:r>
              <a:rPr lang="en-US" smtClean="0"/>
              <a:t>	Electrons in degenerate (same energy) orbitals do not pair up until each orbital is occupied (Hund's Rule) </a:t>
            </a:r>
          </a:p>
          <a:p>
            <a:pPr eaLnBrk="1" hangingPunct="1">
              <a:defRPr/>
            </a:pPr>
            <a:r>
              <a:rPr lang="en-US" smtClean="0"/>
              <a:t>	Order of filling is 1s, 2s, 2p, 3s, 3p, 4s, 3d, 4p, 5s </a:t>
            </a:r>
          </a:p>
          <a:p>
            <a:pPr eaLnBrk="1" hangingPunct="1">
              <a:defRPr/>
            </a:pPr>
            <a:r>
              <a:rPr lang="en-US" smtClean="0"/>
              <a:t>	Exceptions are known (Cr, Cu) but this can be explain in terms of half- and fully-filled orbitals. </a:t>
            </a:r>
          </a:p>
          <a:p>
            <a:pPr eaLnBrk="1" hangingPunct="1">
              <a:defRPr/>
            </a:pPr>
            <a:endParaRPr lang="en-US" smtClean="0"/>
          </a:p>
        </p:txBody>
      </p:sp>
    </p:spTree>
    <p:extLst>
      <p:ext uri="{BB962C8B-B14F-4D97-AF65-F5344CB8AC3E}">
        <p14:creationId xmlns:p14="http://schemas.microsoft.com/office/powerpoint/2010/main" val="396988155"/>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8" name="Rectangle 7"/>
          <p:cNvSpPr>
            <a:spLocks noGrp="1" noChangeArrowheads="1"/>
          </p:cNvSpPr>
          <p:nvPr>
            <p:ph type="sldNum" sz="quarter" idx="5"/>
          </p:nvPr>
        </p:nvSpPr>
        <p:spPr>
          <a:noFill/>
        </p:spPr>
        <p:txBody>
          <a:bodyPr/>
          <a:lstStyle/>
          <a:p>
            <a:fld id="{C34651AC-8696-4BF1-8287-7D473216746A}" type="slidenum">
              <a:rPr lang="en-US" smtClean="0"/>
              <a:pPr/>
              <a:t>236</a:t>
            </a:fld>
            <a:endParaRPr lang="en-US" smtClean="0"/>
          </a:p>
        </p:txBody>
      </p:sp>
      <p:sp>
        <p:nvSpPr>
          <p:cNvPr id="772099" name="Rectangle 2"/>
          <p:cNvSpPr>
            <a:spLocks noGrp="1" noRot="1" noChangeAspect="1" noChangeArrowheads="1" noTextEdit="1"/>
          </p:cNvSpPr>
          <p:nvPr>
            <p:ph type="sldImg"/>
          </p:nvPr>
        </p:nvSpPr>
        <p:spPr>
          <a:ln/>
        </p:spPr>
      </p:sp>
      <p:sp>
        <p:nvSpPr>
          <p:cNvPr id="77210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335689203"/>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2" name="Rectangle 7"/>
          <p:cNvSpPr>
            <a:spLocks noGrp="1" noChangeArrowheads="1"/>
          </p:cNvSpPr>
          <p:nvPr>
            <p:ph type="sldNum" sz="quarter" idx="5"/>
          </p:nvPr>
        </p:nvSpPr>
        <p:spPr>
          <a:noFill/>
        </p:spPr>
        <p:txBody>
          <a:bodyPr/>
          <a:lstStyle/>
          <a:p>
            <a:fld id="{4C352F98-D586-4C09-8553-ACDF881503A7}" type="slidenum">
              <a:rPr lang="en-US" smtClean="0"/>
              <a:pPr/>
              <a:t>237</a:t>
            </a:fld>
            <a:endParaRPr lang="en-US" smtClean="0"/>
          </a:p>
        </p:txBody>
      </p:sp>
      <p:sp>
        <p:nvSpPr>
          <p:cNvPr id="773123" name="Rectangle 2"/>
          <p:cNvSpPr>
            <a:spLocks noGrp="1" noRot="1" noChangeAspect="1" noChangeArrowheads="1" noTextEdit="1"/>
          </p:cNvSpPr>
          <p:nvPr>
            <p:ph type="sldImg"/>
          </p:nvPr>
        </p:nvSpPr>
        <p:spPr>
          <a:ln/>
        </p:spPr>
      </p:sp>
      <p:sp>
        <p:nvSpPr>
          <p:cNvPr id="77312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87943846"/>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6" name="Rectangle 7"/>
          <p:cNvSpPr>
            <a:spLocks noGrp="1" noChangeArrowheads="1"/>
          </p:cNvSpPr>
          <p:nvPr>
            <p:ph type="sldNum" sz="quarter" idx="5"/>
          </p:nvPr>
        </p:nvSpPr>
        <p:spPr>
          <a:noFill/>
        </p:spPr>
        <p:txBody>
          <a:bodyPr/>
          <a:lstStyle/>
          <a:p>
            <a:fld id="{F87E7154-0351-4DD7-BACE-09399AB4219E}" type="slidenum">
              <a:rPr lang="en-US" smtClean="0"/>
              <a:pPr/>
              <a:t>238</a:t>
            </a:fld>
            <a:endParaRPr lang="en-US" smtClean="0"/>
          </a:p>
        </p:txBody>
      </p:sp>
      <p:sp>
        <p:nvSpPr>
          <p:cNvPr id="774147" name="Rectangle 2"/>
          <p:cNvSpPr>
            <a:spLocks noGrp="1" noRot="1" noChangeAspect="1" noChangeArrowheads="1" noTextEdit="1"/>
          </p:cNvSpPr>
          <p:nvPr>
            <p:ph type="sldImg"/>
          </p:nvPr>
        </p:nvSpPr>
        <p:spPr>
          <a:ln/>
        </p:spPr>
      </p:sp>
      <p:sp>
        <p:nvSpPr>
          <p:cNvPr id="774148" name="Rectangle 3"/>
          <p:cNvSpPr>
            <a:spLocks noGrp="1" noChangeArrowheads="1"/>
          </p:cNvSpPr>
          <p:nvPr>
            <p:ph type="body" idx="1"/>
          </p:nvPr>
        </p:nvSpPr>
        <p:spPr>
          <a:noFill/>
          <a:ln/>
        </p:spPr>
        <p:txBody>
          <a:bodyPr/>
          <a:lstStyle/>
          <a:p>
            <a:pPr eaLnBrk="1" hangingPunct="1">
              <a:lnSpc>
                <a:spcPct val="80000"/>
              </a:lnSpc>
            </a:pPr>
            <a:r>
              <a:rPr lang="en-US" sz="800" b="1" smtClean="0"/>
              <a:t>Completing the Model</a:t>
            </a:r>
          </a:p>
          <a:p>
            <a:pPr eaLnBrk="1" hangingPunct="1">
              <a:lnSpc>
                <a:spcPct val="80000"/>
              </a:lnSpc>
            </a:pPr>
            <a:r>
              <a:rPr lang="en-US" sz="800" b="1" smtClean="0"/>
              <a:t>Study Questions</a:t>
            </a:r>
            <a:endParaRPr lang="en-US" sz="800" smtClean="0"/>
          </a:p>
          <a:p>
            <a:pPr eaLnBrk="1" hangingPunct="1">
              <a:lnSpc>
                <a:spcPct val="80000"/>
              </a:lnSpc>
            </a:pPr>
            <a:r>
              <a:rPr lang="en-US" sz="800" smtClean="0"/>
              <a:t> </a:t>
            </a:r>
          </a:p>
          <a:p>
            <a:pPr eaLnBrk="1" hangingPunct="1">
              <a:lnSpc>
                <a:spcPct val="80000"/>
              </a:lnSpc>
            </a:pPr>
            <a:r>
              <a:rPr lang="en-US" sz="800" smtClean="0"/>
              <a:t>1.         What is electron probability?</a:t>
            </a:r>
          </a:p>
          <a:p>
            <a:pPr eaLnBrk="1" hangingPunct="1">
              <a:lnSpc>
                <a:spcPct val="80000"/>
              </a:lnSpc>
            </a:pPr>
            <a:r>
              <a:rPr lang="en-US" sz="800" smtClean="0"/>
              <a:t>2.         What did Max Planck say about energy?</a:t>
            </a:r>
          </a:p>
          <a:p>
            <a:pPr eaLnBrk="1" hangingPunct="1">
              <a:lnSpc>
                <a:spcPct val="80000"/>
              </a:lnSpc>
            </a:pPr>
            <a:r>
              <a:rPr lang="en-US" sz="800" smtClean="0"/>
              <a:t>3.         What did deBroglie say about matter?</a:t>
            </a:r>
          </a:p>
          <a:p>
            <a:pPr eaLnBrk="1" hangingPunct="1">
              <a:lnSpc>
                <a:spcPct val="80000"/>
              </a:lnSpc>
            </a:pPr>
            <a:r>
              <a:rPr lang="en-US" sz="800" smtClean="0"/>
              <a:t>4.         What is wave-particle duality?</a:t>
            </a:r>
          </a:p>
          <a:p>
            <a:pPr eaLnBrk="1" hangingPunct="1">
              <a:lnSpc>
                <a:spcPct val="80000"/>
              </a:lnSpc>
            </a:pPr>
            <a:r>
              <a:rPr lang="en-US" sz="800" smtClean="0"/>
              <a:t>5.         Why does the electron change when we measure it?</a:t>
            </a:r>
          </a:p>
          <a:p>
            <a:pPr eaLnBrk="1" hangingPunct="1">
              <a:lnSpc>
                <a:spcPct val="80000"/>
              </a:lnSpc>
            </a:pPr>
            <a:r>
              <a:rPr lang="en-US" sz="800" smtClean="0"/>
              <a:t>6.         What did Max Born develop from Schrödinger’s wave equations?</a:t>
            </a:r>
          </a:p>
          <a:p>
            <a:pPr eaLnBrk="1" hangingPunct="1">
              <a:lnSpc>
                <a:spcPct val="80000"/>
              </a:lnSpc>
            </a:pPr>
            <a:r>
              <a:rPr lang="en-US" sz="800" smtClean="0"/>
              <a:t>7.         According to the Wave-Mechanical model of the atom what is the shape of the combination of all electron orbits?</a:t>
            </a:r>
          </a:p>
          <a:p>
            <a:pPr eaLnBrk="1" hangingPunct="1">
              <a:lnSpc>
                <a:spcPct val="80000"/>
              </a:lnSpc>
            </a:pPr>
            <a:r>
              <a:rPr lang="en-US" sz="800" smtClean="0"/>
              <a:t>8.         What does the Wave-Mechanical model say about the nucleus?</a:t>
            </a:r>
          </a:p>
          <a:p>
            <a:pPr eaLnBrk="1" hangingPunct="1">
              <a:lnSpc>
                <a:spcPct val="80000"/>
              </a:lnSpc>
            </a:pPr>
            <a:r>
              <a:rPr lang="en-US" sz="800" smtClean="0"/>
              <a:t>9.         What property is represented by each of the four quantum numbers?</a:t>
            </a:r>
          </a:p>
          <a:p>
            <a:pPr eaLnBrk="1" hangingPunct="1">
              <a:lnSpc>
                <a:spcPct val="80000"/>
              </a:lnSpc>
            </a:pPr>
            <a:r>
              <a:rPr lang="en-US" sz="800" smtClean="0"/>
              <a:t>10.       According to wave-particle duality humans have a wavelength.  Why is that wavelength undetectable?</a:t>
            </a:r>
          </a:p>
          <a:p>
            <a:pPr eaLnBrk="1" hangingPunct="1">
              <a:lnSpc>
                <a:spcPct val="80000"/>
              </a:lnSpc>
            </a:pPr>
            <a:r>
              <a:rPr lang="en-US" sz="800" smtClean="0"/>
              <a:t>11.       What is an orbital?</a:t>
            </a:r>
          </a:p>
          <a:p>
            <a:pPr eaLnBrk="1" hangingPunct="1">
              <a:lnSpc>
                <a:spcPct val="80000"/>
              </a:lnSpc>
            </a:pPr>
            <a:r>
              <a:rPr lang="en-US" sz="800" smtClean="0"/>
              <a:t>12.       How many electrons fit in an orbital?</a:t>
            </a:r>
          </a:p>
          <a:p>
            <a:pPr eaLnBrk="1" hangingPunct="1">
              <a:lnSpc>
                <a:spcPct val="80000"/>
              </a:lnSpc>
            </a:pPr>
            <a:r>
              <a:rPr lang="en-US" sz="800" smtClean="0"/>
              <a:t>13.       What are the shapes of the four known orbitals?</a:t>
            </a:r>
          </a:p>
          <a:p>
            <a:pPr eaLnBrk="1" hangingPunct="1">
              <a:lnSpc>
                <a:spcPct val="80000"/>
              </a:lnSpc>
            </a:pPr>
            <a:r>
              <a:rPr lang="en-US" sz="800" smtClean="0"/>
              <a:t>14.       What does the Pauli Exclusion Principle say about the electrons in an atom?</a:t>
            </a:r>
          </a:p>
          <a:p>
            <a:pPr eaLnBrk="1" hangingPunct="1">
              <a:lnSpc>
                <a:spcPct val="80000"/>
              </a:lnSpc>
            </a:pPr>
            <a:r>
              <a:rPr lang="en-US" sz="800" smtClean="0"/>
              <a:t>15.       In what order are the orbitals filled with electrons?</a:t>
            </a:r>
          </a:p>
          <a:p>
            <a:pPr eaLnBrk="1" hangingPunct="1">
              <a:lnSpc>
                <a:spcPct val="80000"/>
              </a:lnSpc>
            </a:pPr>
            <a:r>
              <a:rPr lang="en-US" sz="800" smtClean="0"/>
              <a:t>16.       What determines the maximum possible electrons in any level?</a:t>
            </a:r>
          </a:p>
          <a:p>
            <a:pPr eaLnBrk="1" hangingPunct="1">
              <a:lnSpc>
                <a:spcPct val="80000"/>
              </a:lnSpc>
            </a:pPr>
            <a:r>
              <a:rPr lang="en-US" sz="800" smtClean="0"/>
              <a:t>17.       How are levels, sublevels, and orbitals related?</a:t>
            </a:r>
          </a:p>
          <a:p>
            <a:pPr eaLnBrk="1" hangingPunct="1">
              <a:lnSpc>
                <a:spcPct val="80000"/>
              </a:lnSpc>
            </a:pPr>
            <a:r>
              <a:rPr lang="en-US" sz="800" smtClean="0"/>
              <a:t>18.       How do you determine the number of electrons in an atom?</a:t>
            </a:r>
          </a:p>
          <a:p>
            <a:pPr eaLnBrk="1" hangingPunct="1">
              <a:lnSpc>
                <a:spcPct val="80000"/>
              </a:lnSpc>
            </a:pPr>
            <a:r>
              <a:rPr lang="en-US" sz="800" smtClean="0"/>
              <a:t>19.       How does an ion differ from an atom?</a:t>
            </a:r>
          </a:p>
          <a:p>
            <a:pPr eaLnBrk="1" hangingPunct="1">
              <a:lnSpc>
                <a:spcPct val="80000"/>
              </a:lnSpc>
            </a:pPr>
            <a:r>
              <a:rPr lang="en-US" sz="800" smtClean="0"/>
              <a:t>20.       How is the principle quantum number shown in the periodic table?</a:t>
            </a:r>
          </a:p>
          <a:p>
            <a:pPr eaLnBrk="1" hangingPunct="1">
              <a:lnSpc>
                <a:spcPct val="80000"/>
              </a:lnSpc>
            </a:pPr>
            <a:r>
              <a:rPr lang="en-US" sz="800" smtClean="0"/>
              <a:t>21.       How is the azimuthal quantum number shown in the periodic table?</a:t>
            </a:r>
          </a:p>
          <a:p>
            <a:pPr eaLnBrk="1" hangingPunct="1">
              <a:lnSpc>
                <a:spcPct val="80000"/>
              </a:lnSpc>
            </a:pPr>
            <a:r>
              <a:rPr lang="en-US" sz="800" smtClean="0"/>
              <a:t>22.       What quantum number is represented by pairs of columns?</a:t>
            </a:r>
          </a:p>
          <a:p>
            <a:pPr eaLnBrk="1" hangingPunct="1">
              <a:lnSpc>
                <a:spcPct val="80000"/>
              </a:lnSpc>
            </a:pPr>
            <a:r>
              <a:rPr lang="en-US" sz="800" smtClean="0"/>
              <a:t>23.       What quantum number is represented by a single column?</a:t>
            </a:r>
          </a:p>
          <a:p>
            <a:pPr eaLnBrk="1" hangingPunct="1">
              <a:lnSpc>
                <a:spcPct val="80000"/>
              </a:lnSpc>
            </a:pPr>
            <a:r>
              <a:rPr lang="en-US" sz="800" smtClean="0"/>
              <a:t>24.       In the electron configuration 4p</a:t>
            </a:r>
            <a:r>
              <a:rPr lang="en-US" sz="800" baseline="30000" smtClean="0"/>
              <a:t>6</a:t>
            </a:r>
            <a:r>
              <a:rPr lang="en-US" sz="800" smtClean="0"/>
              <a:t>, what does each of the three symbols mean?</a:t>
            </a:r>
          </a:p>
          <a:p>
            <a:pPr eaLnBrk="1" hangingPunct="1">
              <a:lnSpc>
                <a:spcPct val="80000"/>
              </a:lnSpc>
            </a:pPr>
            <a:r>
              <a:rPr lang="en-US" sz="800" smtClean="0"/>
              <a:t>25.       According to the Aufbau Principle, how is a configuration written?</a:t>
            </a:r>
          </a:p>
          <a:p>
            <a:pPr eaLnBrk="1" hangingPunct="1">
              <a:lnSpc>
                <a:spcPct val="80000"/>
              </a:lnSpc>
            </a:pPr>
            <a:r>
              <a:rPr lang="en-US" sz="800" smtClean="0"/>
              <a:t>26.       Why is the configuration [Ar]3d</a:t>
            </a:r>
            <a:r>
              <a:rPr lang="en-US" sz="800" baseline="30000" smtClean="0"/>
              <a:t>5</a:t>
            </a:r>
            <a:r>
              <a:rPr lang="en-US" sz="800" smtClean="0"/>
              <a:t> 4s</a:t>
            </a:r>
            <a:r>
              <a:rPr lang="en-US" sz="800" baseline="30000" smtClean="0"/>
              <a:t>1</a:t>
            </a:r>
            <a:r>
              <a:rPr lang="en-US" sz="800" smtClean="0"/>
              <a:t> an exception to the rule?</a:t>
            </a:r>
          </a:p>
          <a:p>
            <a:pPr eaLnBrk="1" hangingPunct="1">
              <a:lnSpc>
                <a:spcPct val="80000"/>
              </a:lnSpc>
            </a:pPr>
            <a:r>
              <a:rPr lang="en-US" sz="800" smtClean="0"/>
              <a:t>27.       What does the symbol [Ar] represent in question 26?</a:t>
            </a:r>
          </a:p>
          <a:p>
            <a:pPr eaLnBrk="1" hangingPunct="1">
              <a:lnSpc>
                <a:spcPct val="80000"/>
              </a:lnSpc>
            </a:pPr>
            <a:r>
              <a:rPr lang="en-US" sz="800" smtClean="0"/>
              <a:t>28.       What is the configuration for these elements: Fe, Zr, U, Ar, and K.</a:t>
            </a:r>
          </a:p>
          <a:p>
            <a:pPr eaLnBrk="1" hangingPunct="1">
              <a:lnSpc>
                <a:spcPct val="80000"/>
              </a:lnSpc>
            </a:pPr>
            <a:r>
              <a:rPr lang="en-US" sz="800" smtClean="0"/>
              <a:t>29.       Zn is much more stable that would be expected from the patterns in the periodic table. Why?</a:t>
            </a:r>
          </a:p>
          <a:p>
            <a:pPr eaLnBrk="1" hangingPunct="1">
              <a:lnSpc>
                <a:spcPct val="80000"/>
              </a:lnSpc>
            </a:pPr>
            <a:r>
              <a:rPr lang="en-US" sz="800" smtClean="0"/>
              <a:t>30.       How many orbitals are possible in each sublevel?</a:t>
            </a:r>
          </a:p>
          <a:p>
            <a:pPr eaLnBrk="1" hangingPunct="1">
              <a:lnSpc>
                <a:spcPct val="80000"/>
              </a:lnSpc>
            </a:pPr>
            <a:r>
              <a:rPr lang="en-US" sz="800" smtClean="0"/>
              <a:t>31.       What is the maximum number of electrons in each sublevel?</a:t>
            </a:r>
          </a:p>
          <a:p>
            <a:pPr eaLnBrk="1" hangingPunct="1">
              <a:lnSpc>
                <a:spcPct val="80000"/>
              </a:lnSpc>
            </a:pPr>
            <a:r>
              <a:rPr lang="en-US" sz="800" smtClean="0"/>
              <a:t>32.       What is the maximum number of electrons in the outer level of an atom?</a:t>
            </a:r>
          </a:p>
        </p:txBody>
      </p:sp>
    </p:spTree>
    <p:extLst>
      <p:ext uri="{BB962C8B-B14F-4D97-AF65-F5344CB8AC3E}">
        <p14:creationId xmlns:p14="http://schemas.microsoft.com/office/powerpoint/2010/main" val="3555468035"/>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70" name="Rectangle 7"/>
          <p:cNvSpPr>
            <a:spLocks noGrp="1" noChangeArrowheads="1"/>
          </p:cNvSpPr>
          <p:nvPr>
            <p:ph type="sldNum" sz="quarter" idx="5"/>
          </p:nvPr>
        </p:nvSpPr>
        <p:spPr>
          <a:noFill/>
        </p:spPr>
        <p:txBody>
          <a:bodyPr/>
          <a:lstStyle/>
          <a:p>
            <a:fld id="{5F009144-C72C-4614-BFB9-7FCA9959E1C8}" type="slidenum">
              <a:rPr lang="en-US" smtClean="0"/>
              <a:pPr/>
              <a:t>239</a:t>
            </a:fld>
            <a:endParaRPr lang="en-US" smtClean="0"/>
          </a:p>
        </p:txBody>
      </p:sp>
      <p:sp>
        <p:nvSpPr>
          <p:cNvPr id="775171" name="Rectangle 2"/>
          <p:cNvSpPr>
            <a:spLocks noGrp="1" noRot="1" noChangeAspect="1" noChangeArrowheads="1" noTextEdit="1"/>
          </p:cNvSpPr>
          <p:nvPr>
            <p:ph type="sldImg"/>
          </p:nvPr>
        </p:nvSpPr>
        <p:spPr>
          <a:ln/>
        </p:spPr>
      </p:sp>
      <p:sp>
        <p:nvSpPr>
          <p:cNvPr id="7751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026392538"/>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4" name="Rectangle 7"/>
          <p:cNvSpPr>
            <a:spLocks noGrp="1" noChangeArrowheads="1"/>
          </p:cNvSpPr>
          <p:nvPr>
            <p:ph type="sldNum" sz="quarter" idx="5"/>
          </p:nvPr>
        </p:nvSpPr>
        <p:spPr>
          <a:noFill/>
        </p:spPr>
        <p:txBody>
          <a:bodyPr/>
          <a:lstStyle/>
          <a:p>
            <a:fld id="{1E6CFE13-C00D-4B91-A039-093AB8E1D5B0}" type="slidenum">
              <a:rPr lang="en-US" smtClean="0"/>
              <a:pPr/>
              <a:t>240</a:t>
            </a:fld>
            <a:endParaRPr lang="en-US" smtClean="0"/>
          </a:p>
        </p:txBody>
      </p:sp>
      <p:sp>
        <p:nvSpPr>
          <p:cNvPr id="776195" name="Rectangle 2"/>
          <p:cNvSpPr>
            <a:spLocks noGrp="1" noRot="1" noChangeAspect="1" noChangeArrowheads="1" noTextEdit="1"/>
          </p:cNvSpPr>
          <p:nvPr>
            <p:ph type="sldImg"/>
          </p:nvPr>
        </p:nvSpPr>
        <p:spPr>
          <a:ln/>
        </p:spPr>
      </p:sp>
      <p:sp>
        <p:nvSpPr>
          <p:cNvPr id="77619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853328145"/>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8" name="Rectangle 7"/>
          <p:cNvSpPr>
            <a:spLocks noGrp="1" noChangeArrowheads="1"/>
          </p:cNvSpPr>
          <p:nvPr>
            <p:ph type="sldNum" sz="quarter" idx="5"/>
          </p:nvPr>
        </p:nvSpPr>
        <p:spPr>
          <a:noFill/>
        </p:spPr>
        <p:txBody>
          <a:bodyPr/>
          <a:lstStyle/>
          <a:p>
            <a:fld id="{B5C74EB9-CD70-41DE-A885-9F3D9B336DBB}" type="slidenum">
              <a:rPr lang="en-US" smtClean="0"/>
              <a:pPr/>
              <a:t>241</a:t>
            </a:fld>
            <a:endParaRPr lang="en-US" smtClean="0"/>
          </a:p>
        </p:txBody>
      </p:sp>
      <p:sp>
        <p:nvSpPr>
          <p:cNvPr id="777219" name="Rectangle 2"/>
          <p:cNvSpPr>
            <a:spLocks noGrp="1" noRot="1" noChangeAspect="1" noChangeArrowheads="1" noTextEdit="1"/>
          </p:cNvSpPr>
          <p:nvPr>
            <p:ph type="sldImg"/>
          </p:nvPr>
        </p:nvSpPr>
        <p:spPr>
          <a:ln/>
        </p:spPr>
      </p:sp>
      <p:sp>
        <p:nvSpPr>
          <p:cNvPr id="77722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0432726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7"/>
          <p:cNvSpPr>
            <a:spLocks noGrp="1" noChangeArrowheads="1"/>
          </p:cNvSpPr>
          <p:nvPr>
            <p:ph type="sldNum" sz="quarter" idx="5"/>
          </p:nvPr>
        </p:nvSpPr>
        <p:spPr>
          <a:noFill/>
        </p:spPr>
        <p:txBody>
          <a:bodyPr/>
          <a:lstStyle/>
          <a:p>
            <a:fld id="{B2692EC4-C40E-47BA-B31D-EDF8E570D418}" type="slidenum">
              <a:rPr lang="en-US" smtClean="0"/>
              <a:pPr/>
              <a:t>24</a:t>
            </a:fld>
            <a:endParaRPr lang="en-US" smtClean="0"/>
          </a:p>
        </p:txBody>
      </p:sp>
      <p:sp>
        <p:nvSpPr>
          <p:cNvPr id="502787" name="Rectangle 2"/>
          <p:cNvSpPr>
            <a:spLocks noGrp="1" noRot="1" noChangeAspect="1" noChangeArrowheads="1" noTextEdit="1"/>
          </p:cNvSpPr>
          <p:nvPr>
            <p:ph type="sldImg"/>
          </p:nvPr>
        </p:nvSpPr>
        <p:spPr>
          <a:ln/>
        </p:spPr>
      </p:sp>
      <p:sp>
        <p:nvSpPr>
          <p:cNvPr id="502788" name="Rectangle 3"/>
          <p:cNvSpPr>
            <a:spLocks noGrp="1" noChangeArrowheads="1"/>
          </p:cNvSpPr>
          <p:nvPr>
            <p:ph type="body" idx="1"/>
          </p:nvPr>
        </p:nvSpPr>
        <p:spPr>
          <a:noFill/>
          <a:ln/>
        </p:spPr>
        <p:txBody>
          <a:bodyPr/>
          <a:lstStyle/>
          <a:p>
            <a:pPr eaLnBrk="1" hangingPunct="1"/>
            <a:r>
              <a:rPr lang="en-US" smtClean="0">
                <a:latin typeface="Arial" charset="0"/>
                <a:cs typeface="Arial" charset="0"/>
              </a:rPr>
              <a:t>“Cathode Rays”</a:t>
            </a:r>
            <a:endParaRPr lang="en-US" smtClean="0">
              <a:cs typeface="Times New Roman" pitchFamily="18" charset="0"/>
            </a:endParaRPr>
          </a:p>
          <a:p>
            <a:pPr eaLnBrk="1" hangingPunct="1"/>
            <a:r>
              <a:rPr lang="en-US" smtClean="0">
                <a:latin typeface="Arial" charset="0"/>
                <a:cs typeface="Arial" charset="0"/>
              </a:rPr>
              <a:t> </a:t>
            </a:r>
            <a:endParaRPr lang="en-US" smtClean="0">
              <a:cs typeface="Times New Roman" pitchFamily="18" charset="0"/>
            </a:endParaRPr>
          </a:p>
          <a:p>
            <a:pPr eaLnBrk="1" hangingPunct="1"/>
            <a:r>
              <a:rPr lang="en-US" smtClean="0">
                <a:latin typeface="Arial" charset="0"/>
                <a:cs typeface="Arial" charset="0"/>
              </a:rPr>
              <a:t>This slide demonstrates the use of a cathode ray tube in J.J. Thomson’s discovery of the electron.</a:t>
            </a:r>
            <a:endParaRPr lang="en-US" smtClean="0">
              <a:cs typeface="Times New Roman" pitchFamily="18" charset="0"/>
            </a:endParaRPr>
          </a:p>
          <a:p>
            <a:pPr eaLnBrk="1" hangingPunct="1"/>
            <a:r>
              <a:rPr lang="en-US" smtClean="0">
                <a:latin typeface="Arial" charset="0"/>
                <a:cs typeface="Arial" charset="0"/>
              </a:rPr>
              <a:t> </a:t>
            </a:r>
            <a:endParaRPr lang="en-US" smtClean="0">
              <a:cs typeface="Times New Roman" pitchFamily="18" charset="0"/>
            </a:endParaRPr>
          </a:p>
          <a:p>
            <a:pPr eaLnBrk="1" hangingPunct="1"/>
            <a:r>
              <a:rPr lang="en-US" b="1" smtClean="0">
                <a:latin typeface="Arial" charset="0"/>
                <a:cs typeface="Arial" charset="0"/>
              </a:rPr>
              <a:t>Basic Concepts</a:t>
            </a:r>
            <a:endParaRPr lang="en-US" b="1" smtClean="0">
              <a:cs typeface="Times New Roman" pitchFamily="18" charset="0"/>
            </a:endParaRPr>
          </a:p>
          <a:p>
            <a:pPr eaLnBrk="1" hangingPunct="1">
              <a:buFontTx/>
              <a:buChar char="•"/>
            </a:pPr>
            <a:r>
              <a:rPr lang="en-US" smtClean="0">
                <a:latin typeface="Arial" charset="0"/>
                <a:cs typeface="Arial" charset="0"/>
              </a:rPr>
              <a:t>In a cathode ray tube, negative particles or radiation are emitted from the cathode and attracted to the anode.</a:t>
            </a:r>
            <a:endParaRPr lang="en-US" smtClean="0"/>
          </a:p>
          <a:p>
            <a:pPr eaLnBrk="1" hangingPunct="1">
              <a:buFontTx/>
              <a:buChar char="•"/>
            </a:pPr>
            <a:r>
              <a:rPr lang="en-US" smtClean="0">
                <a:latin typeface="Arial" charset="0"/>
                <a:cs typeface="Arial" charset="0"/>
              </a:rPr>
              <a:t>Electrons are fundamental particles present in the atoms of all elements.</a:t>
            </a:r>
            <a:endParaRPr lang="en-US" smtClean="0"/>
          </a:p>
          <a:p>
            <a:pPr eaLnBrk="1" hangingPunct="1"/>
            <a:r>
              <a:rPr lang="en-US" smtClean="0">
                <a:latin typeface="Arial" charset="0"/>
                <a:cs typeface="Arial" charset="0"/>
              </a:rPr>
              <a:t> </a:t>
            </a:r>
            <a:endParaRPr lang="en-US" smtClean="0">
              <a:cs typeface="Times New Roman" pitchFamily="18" charset="0"/>
            </a:endParaRPr>
          </a:p>
          <a:p>
            <a:pPr eaLnBrk="1" hangingPunct="1"/>
            <a:r>
              <a:rPr lang="en-US" b="1" smtClean="0">
                <a:latin typeface="Arial" charset="0"/>
                <a:cs typeface="Arial" charset="0"/>
              </a:rPr>
              <a:t>Teaching Suggestions</a:t>
            </a:r>
            <a:endParaRPr lang="en-US" b="1" smtClean="0">
              <a:cs typeface="Times New Roman" pitchFamily="18" charset="0"/>
            </a:endParaRPr>
          </a:p>
          <a:p>
            <a:pPr eaLnBrk="1" hangingPunct="1"/>
            <a:r>
              <a:rPr lang="en-US" smtClean="0">
                <a:latin typeface="Arial" charset="0"/>
                <a:cs typeface="Arial" charset="0"/>
              </a:rPr>
              <a:t>     Use this slide to familiarize students with the experiments that led to the discovery of the electron.  Discuss how Thomson was able to conclude from his observations that electrons are fundamental particles found within all atoms.  Explain that most of the air was removed from the tube and that a high voltage was applied, producing negatively charged terminal (cathode) and a positively charged terminal (anode).  Review that negatively charged particles are attracted to positively charged objects. </a:t>
            </a:r>
            <a:endParaRPr lang="en-US" smtClean="0">
              <a:cs typeface="Times New Roman" pitchFamily="18" charset="0"/>
            </a:endParaRPr>
          </a:p>
          <a:p>
            <a:pPr eaLnBrk="1" hangingPunct="1"/>
            <a:r>
              <a:rPr lang="en-US" smtClean="0">
                <a:latin typeface="Arial" charset="0"/>
                <a:cs typeface="Arial" charset="0"/>
              </a:rPr>
              <a:t> </a:t>
            </a:r>
            <a:endParaRPr lang="en-US" smtClean="0">
              <a:cs typeface="Times New Roman" pitchFamily="18" charset="0"/>
            </a:endParaRPr>
          </a:p>
          <a:p>
            <a:pPr eaLnBrk="1" hangingPunct="1"/>
            <a:r>
              <a:rPr lang="en-US" b="1" smtClean="0">
                <a:latin typeface="Arial" charset="0"/>
                <a:cs typeface="Arial" charset="0"/>
              </a:rPr>
              <a:t>Questions</a:t>
            </a:r>
            <a:endParaRPr lang="en-US" b="1" smtClean="0">
              <a:cs typeface="Times New Roman" pitchFamily="18" charset="0"/>
            </a:endParaRPr>
          </a:p>
          <a:p>
            <a:pPr eaLnBrk="1" hangingPunct="1">
              <a:buFontTx/>
              <a:buAutoNum type="arabicPeriod"/>
            </a:pPr>
            <a:r>
              <a:rPr lang="en-US" smtClean="0">
                <a:latin typeface="Arial" charset="0"/>
                <a:cs typeface="Arial" charset="0"/>
              </a:rPr>
              <a:t>When William Crookes conducted the experiments shown in diagram (A), he noted that a shadow appeared on the end of the tube.  What did this shadow tell him about cathode rays?  Explain.</a:t>
            </a:r>
            <a:endParaRPr lang="en-US" smtClean="0"/>
          </a:p>
          <a:p>
            <a:pPr eaLnBrk="1" hangingPunct="1">
              <a:buFontTx/>
              <a:buAutoNum type="arabicPeriod"/>
            </a:pPr>
            <a:r>
              <a:rPr lang="en-US" smtClean="0">
                <a:latin typeface="Arial" charset="0"/>
                <a:cs typeface="Arial" charset="0"/>
              </a:rPr>
              <a:t>To find out more about the nature of cathode rays, J.J. Thomson placed a disk with a slit in it in front of the cathode.  What happened to the cathode rays?</a:t>
            </a:r>
            <a:endParaRPr lang="en-US" smtClean="0"/>
          </a:p>
          <a:p>
            <a:pPr eaLnBrk="1" hangingPunct="1">
              <a:buFontTx/>
              <a:buAutoNum type="arabicPeriod"/>
            </a:pPr>
            <a:r>
              <a:rPr lang="en-US" smtClean="0">
                <a:latin typeface="Arial" charset="0"/>
                <a:cs typeface="Arial" charset="0"/>
              </a:rPr>
              <a:t>The other modifications J.J. Thomson made to the tube was to install positively and negatively charged plates, as shown in diagram (B).  To his surprise, the beam of rays was bent toward the positively charged plate.  What did this observation tell Thomson about the nature of cathode rays?</a:t>
            </a:r>
            <a:endParaRPr lang="en-US" smtClean="0"/>
          </a:p>
          <a:p>
            <a:pPr eaLnBrk="1" hangingPunct="1">
              <a:buFontTx/>
              <a:buAutoNum type="arabicPeriod"/>
            </a:pPr>
            <a:r>
              <a:rPr lang="en-US" smtClean="0">
                <a:latin typeface="Arial" charset="0"/>
                <a:cs typeface="Arial" charset="0"/>
              </a:rPr>
              <a:t>What would have happened if the rays had been positively charged particles?  What if the rays had no electrical charge (for example, if they were light rays)?</a:t>
            </a:r>
            <a:endParaRPr lang="en-US" smtClean="0"/>
          </a:p>
          <a:p>
            <a:pPr eaLnBrk="1" hangingPunct="1">
              <a:buFontTx/>
              <a:buAutoNum type="arabicPeriod"/>
            </a:pPr>
            <a:r>
              <a:rPr lang="en-US" smtClean="0">
                <a:latin typeface="Arial" charset="0"/>
                <a:cs typeface="Arial" charset="0"/>
              </a:rPr>
              <a:t>Thomson repeated his experiments using different materials for the electrodes and a variety of gases in the cathode ray tube.  In all cases, the cathode ray particles behaved in the same manner.  What did these results tell Thomson?  Why was it important to conduct these additional experiments?</a:t>
            </a:r>
            <a:endParaRPr lang="en-US" smtClean="0"/>
          </a:p>
          <a:p>
            <a:pPr eaLnBrk="1" hangingPunct="1"/>
            <a:r>
              <a:rPr lang="en-US" smtClean="0">
                <a:latin typeface="Arial" charset="0"/>
                <a:cs typeface="Arial" charset="0"/>
              </a:rPr>
              <a:t> </a:t>
            </a:r>
            <a:endParaRPr lang="en-US" smtClean="0">
              <a:cs typeface="Times New Roman" pitchFamily="18" charset="0"/>
            </a:endParaRPr>
          </a:p>
          <a:p>
            <a:pPr eaLnBrk="1" hangingPunct="1"/>
            <a:r>
              <a:rPr lang="en-US" smtClean="0">
                <a:latin typeface="Arial" charset="0"/>
                <a:cs typeface="Arial" charset="0"/>
              </a:rPr>
              <a:t/>
            </a:r>
            <a:br>
              <a:rPr lang="en-US" smtClean="0">
                <a:latin typeface="Arial" charset="0"/>
                <a:cs typeface="Arial" charset="0"/>
              </a:rPr>
            </a:br>
            <a:endParaRPr lang="en-US" smtClean="0">
              <a:latin typeface="Arial" charset="0"/>
              <a:cs typeface="Arial" charset="0"/>
            </a:endParaRPr>
          </a:p>
        </p:txBody>
      </p:sp>
    </p:spTree>
    <p:extLst>
      <p:ext uri="{BB962C8B-B14F-4D97-AF65-F5344CB8AC3E}">
        <p14:creationId xmlns:p14="http://schemas.microsoft.com/office/powerpoint/2010/main" val="1901474903"/>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2" name="Rectangle 7"/>
          <p:cNvSpPr>
            <a:spLocks noGrp="1" noChangeArrowheads="1"/>
          </p:cNvSpPr>
          <p:nvPr>
            <p:ph type="sldNum" sz="quarter" idx="5"/>
          </p:nvPr>
        </p:nvSpPr>
        <p:spPr>
          <a:noFill/>
        </p:spPr>
        <p:txBody>
          <a:bodyPr/>
          <a:lstStyle/>
          <a:p>
            <a:fld id="{11BB6B36-B48F-4648-9DBD-9148C50D755C}" type="slidenum">
              <a:rPr lang="en-US" smtClean="0"/>
              <a:pPr/>
              <a:t>242</a:t>
            </a:fld>
            <a:endParaRPr lang="en-US" smtClean="0"/>
          </a:p>
        </p:txBody>
      </p:sp>
      <p:sp>
        <p:nvSpPr>
          <p:cNvPr id="778243" name="Rectangle 2"/>
          <p:cNvSpPr>
            <a:spLocks noGrp="1" noRot="1" noChangeAspect="1" noChangeArrowheads="1" noTextEdit="1"/>
          </p:cNvSpPr>
          <p:nvPr>
            <p:ph type="sldImg"/>
          </p:nvPr>
        </p:nvSpPr>
        <p:spPr>
          <a:ln/>
        </p:spPr>
      </p:sp>
      <p:sp>
        <p:nvSpPr>
          <p:cNvPr id="7782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41236396"/>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6" name="Rectangle 7"/>
          <p:cNvSpPr>
            <a:spLocks noGrp="1" noChangeArrowheads="1"/>
          </p:cNvSpPr>
          <p:nvPr>
            <p:ph type="sldNum" sz="quarter" idx="5"/>
          </p:nvPr>
        </p:nvSpPr>
        <p:spPr>
          <a:noFill/>
        </p:spPr>
        <p:txBody>
          <a:bodyPr/>
          <a:lstStyle/>
          <a:p>
            <a:fld id="{6F84E899-78BC-4F84-917E-993181C1BBE9}" type="slidenum">
              <a:rPr lang="en-US" smtClean="0"/>
              <a:pPr/>
              <a:t>243</a:t>
            </a:fld>
            <a:endParaRPr lang="en-US" smtClean="0"/>
          </a:p>
        </p:txBody>
      </p:sp>
      <p:sp>
        <p:nvSpPr>
          <p:cNvPr id="779267" name="Rectangle 2"/>
          <p:cNvSpPr>
            <a:spLocks noGrp="1" noRot="1" noChangeAspect="1" noChangeArrowheads="1" noTextEdit="1"/>
          </p:cNvSpPr>
          <p:nvPr>
            <p:ph type="sldImg"/>
          </p:nvPr>
        </p:nvSpPr>
        <p:spPr>
          <a:ln/>
        </p:spPr>
      </p:sp>
      <p:sp>
        <p:nvSpPr>
          <p:cNvPr id="77926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975887206"/>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90" name="Rectangle 7"/>
          <p:cNvSpPr>
            <a:spLocks noGrp="1" noChangeArrowheads="1"/>
          </p:cNvSpPr>
          <p:nvPr>
            <p:ph type="sldNum" sz="quarter" idx="5"/>
          </p:nvPr>
        </p:nvSpPr>
        <p:spPr>
          <a:noFill/>
        </p:spPr>
        <p:txBody>
          <a:bodyPr/>
          <a:lstStyle/>
          <a:p>
            <a:fld id="{3F85D5AB-D889-40CB-9B48-2A0463CADECF}" type="slidenum">
              <a:rPr lang="en-US" smtClean="0"/>
              <a:pPr/>
              <a:t>244</a:t>
            </a:fld>
            <a:endParaRPr lang="en-US" smtClean="0"/>
          </a:p>
        </p:txBody>
      </p:sp>
      <p:sp>
        <p:nvSpPr>
          <p:cNvPr id="780291" name="Rectangle 2"/>
          <p:cNvSpPr>
            <a:spLocks noGrp="1" noRot="1" noChangeAspect="1" noChangeArrowheads="1" noTextEdit="1"/>
          </p:cNvSpPr>
          <p:nvPr>
            <p:ph type="sldImg"/>
          </p:nvPr>
        </p:nvSpPr>
        <p:spPr>
          <a:ln/>
        </p:spPr>
      </p:sp>
      <p:sp>
        <p:nvSpPr>
          <p:cNvPr id="78029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652415538"/>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4" name="Rectangle 7"/>
          <p:cNvSpPr>
            <a:spLocks noGrp="1" noChangeArrowheads="1"/>
          </p:cNvSpPr>
          <p:nvPr>
            <p:ph type="sldNum" sz="quarter" idx="5"/>
          </p:nvPr>
        </p:nvSpPr>
        <p:spPr>
          <a:noFill/>
        </p:spPr>
        <p:txBody>
          <a:bodyPr/>
          <a:lstStyle/>
          <a:p>
            <a:fld id="{A08B9E7E-8E1F-4F11-A9BB-938E336CBFCB}" type="slidenum">
              <a:rPr lang="en-US" smtClean="0"/>
              <a:pPr/>
              <a:t>245</a:t>
            </a:fld>
            <a:endParaRPr lang="en-US" smtClean="0"/>
          </a:p>
        </p:txBody>
      </p:sp>
      <p:sp>
        <p:nvSpPr>
          <p:cNvPr id="781315" name="Rectangle 2"/>
          <p:cNvSpPr>
            <a:spLocks noGrp="1" noRot="1" noChangeAspect="1" noChangeArrowheads="1" noTextEdit="1"/>
          </p:cNvSpPr>
          <p:nvPr>
            <p:ph type="sldImg"/>
          </p:nvPr>
        </p:nvSpPr>
        <p:spPr>
          <a:ln/>
        </p:spPr>
      </p:sp>
      <p:sp>
        <p:nvSpPr>
          <p:cNvPr id="78131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584586653"/>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38" name="Rectangle 7"/>
          <p:cNvSpPr>
            <a:spLocks noGrp="1" noChangeArrowheads="1"/>
          </p:cNvSpPr>
          <p:nvPr>
            <p:ph type="sldNum" sz="quarter" idx="5"/>
          </p:nvPr>
        </p:nvSpPr>
        <p:spPr>
          <a:noFill/>
        </p:spPr>
        <p:txBody>
          <a:bodyPr/>
          <a:lstStyle/>
          <a:p>
            <a:fld id="{7C24611C-6091-4677-8532-90B8C357143A}" type="slidenum">
              <a:rPr lang="en-US" smtClean="0"/>
              <a:pPr/>
              <a:t>246</a:t>
            </a:fld>
            <a:endParaRPr lang="en-US" smtClean="0"/>
          </a:p>
        </p:txBody>
      </p:sp>
      <p:sp>
        <p:nvSpPr>
          <p:cNvPr id="782339" name="Rectangle 2"/>
          <p:cNvSpPr>
            <a:spLocks noGrp="1" noRot="1" noChangeAspect="1" noChangeArrowheads="1" noTextEdit="1"/>
          </p:cNvSpPr>
          <p:nvPr>
            <p:ph type="sldImg"/>
          </p:nvPr>
        </p:nvSpPr>
        <p:spPr>
          <a:ln/>
        </p:spPr>
      </p:sp>
      <p:sp>
        <p:nvSpPr>
          <p:cNvPr id="78234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157433629"/>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2" name="Rectangle 7"/>
          <p:cNvSpPr>
            <a:spLocks noGrp="1" noChangeArrowheads="1"/>
          </p:cNvSpPr>
          <p:nvPr>
            <p:ph type="sldNum" sz="quarter" idx="5"/>
          </p:nvPr>
        </p:nvSpPr>
        <p:spPr>
          <a:noFill/>
        </p:spPr>
        <p:txBody>
          <a:bodyPr/>
          <a:lstStyle/>
          <a:p>
            <a:fld id="{34C737FA-720D-4B2A-871F-BA0BDA49D967}" type="slidenum">
              <a:rPr lang="en-US" smtClean="0"/>
              <a:pPr/>
              <a:t>247</a:t>
            </a:fld>
            <a:endParaRPr lang="en-US" smtClean="0"/>
          </a:p>
        </p:txBody>
      </p:sp>
      <p:sp>
        <p:nvSpPr>
          <p:cNvPr id="783363" name="Rectangle 2"/>
          <p:cNvSpPr>
            <a:spLocks noGrp="1" noRot="1" noChangeAspect="1" noChangeArrowheads="1" noTextEdit="1"/>
          </p:cNvSpPr>
          <p:nvPr>
            <p:ph type="sldImg"/>
          </p:nvPr>
        </p:nvSpPr>
        <p:spPr>
          <a:ln/>
        </p:spPr>
      </p:sp>
      <p:sp>
        <p:nvSpPr>
          <p:cNvPr id="78336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195523152"/>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6" name="Rectangle 7"/>
          <p:cNvSpPr>
            <a:spLocks noGrp="1" noChangeArrowheads="1"/>
          </p:cNvSpPr>
          <p:nvPr>
            <p:ph type="sldNum" sz="quarter" idx="5"/>
          </p:nvPr>
        </p:nvSpPr>
        <p:spPr>
          <a:noFill/>
        </p:spPr>
        <p:txBody>
          <a:bodyPr/>
          <a:lstStyle/>
          <a:p>
            <a:fld id="{98917048-3F70-4E93-9471-CDEA76289DD4}" type="slidenum">
              <a:rPr lang="en-US" smtClean="0"/>
              <a:pPr/>
              <a:t>248</a:t>
            </a:fld>
            <a:endParaRPr lang="en-US" smtClean="0"/>
          </a:p>
        </p:txBody>
      </p:sp>
      <p:sp>
        <p:nvSpPr>
          <p:cNvPr id="784387" name="Rectangle 2"/>
          <p:cNvSpPr>
            <a:spLocks noGrp="1" noRot="1" noChangeAspect="1" noChangeArrowheads="1" noTextEdit="1"/>
          </p:cNvSpPr>
          <p:nvPr>
            <p:ph type="sldImg"/>
          </p:nvPr>
        </p:nvSpPr>
        <p:spPr>
          <a:ln/>
        </p:spPr>
      </p:sp>
      <p:sp>
        <p:nvSpPr>
          <p:cNvPr id="784388" name="Rectangle 3"/>
          <p:cNvSpPr>
            <a:spLocks noGrp="1" noChangeArrowheads="1"/>
          </p:cNvSpPr>
          <p:nvPr>
            <p:ph type="body" idx="1"/>
          </p:nvPr>
        </p:nvSpPr>
        <p:spPr>
          <a:noFill/>
          <a:ln/>
        </p:spPr>
        <p:txBody>
          <a:bodyPr/>
          <a:lstStyle/>
          <a:p>
            <a:pPr eaLnBrk="1" hangingPunct="1"/>
            <a:r>
              <a:rPr lang="en-US" smtClean="0"/>
              <a:t>In an electron dot diagram, each dot represents a valence electron.  </a:t>
            </a:r>
          </a:p>
        </p:txBody>
      </p:sp>
    </p:spTree>
    <p:extLst>
      <p:ext uri="{BB962C8B-B14F-4D97-AF65-F5344CB8AC3E}">
        <p14:creationId xmlns:p14="http://schemas.microsoft.com/office/powerpoint/2010/main" val="4062893108"/>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10" name="Rectangle 7"/>
          <p:cNvSpPr>
            <a:spLocks noGrp="1" noChangeArrowheads="1"/>
          </p:cNvSpPr>
          <p:nvPr>
            <p:ph type="sldNum" sz="quarter" idx="5"/>
          </p:nvPr>
        </p:nvSpPr>
        <p:spPr>
          <a:noFill/>
        </p:spPr>
        <p:txBody>
          <a:bodyPr/>
          <a:lstStyle/>
          <a:p>
            <a:fld id="{14C02FCF-1A09-4272-BAF1-5E939195757B}" type="slidenum">
              <a:rPr lang="en-US" smtClean="0"/>
              <a:pPr/>
              <a:t>249</a:t>
            </a:fld>
            <a:endParaRPr lang="en-US" smtClean="0"/>
          </a:p>
        </p:txBody>
      </p:sp>
      <p:sp>
        <p:nvSpPr>
          <p:cNvPr id="785411" name="Rectangle 2"/>
          <p:cNvSpPr>
            <a:spLocks noGrp="1" noRot="1" noChangeAspect="1" noChangeArrowheads="1" noTextEdit="1"/>
          </p:cNvSpPr>
          <p:nvPr>
            <p:ph type="sldImg"/>
          </p:nvPr>
        </p:nvSpPr>
        <p:spPr>
          <a:ln/>
        </p:spPr>
      </p:sp>
      <p:sp>
        <p:nvSpPr>
          <p:cNvPr id="78541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245207536"/>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4" name="Rectangle 7"/>
          <p:cNvSpPr>
            <a:spLocks noGrp="1" noChangeArrowheads="1"/>
          </p:cNvSpPr>
          <p:nvPr>
            <p:ph type="sldNum" sz="quarter" idx="5"/>
          </p:nvPr>
        </p:nvSpPr>
        <p:spPr>
          <a:noFill/>
        </p:spPr>
        <p:txBody>
          <a:bodyPr/>
          <a:lstStyle/>
          <a:p>
            <a:fld id="{E41DAA97-F257-4B6B-8229-11E0B4C77CA8}" type="slidenum">
              <a:rPr lang="en-US" smtClean="0"/>
              <a:pPr/>
              <a:t>250</a:t>
            </a:fld>
            <a:endParaRPr lang="en-US" smtClean="0"/>
          </a:p>
        </p:txBody>
      </p:sp>
      <p:sp>
        <p:nvSpPr>
          <p:cNvPr id="786435" name="Rectangle 2"/>
          <p:cNvSpPr>
            <a:spLocks noGrp="1" noRot="1" noChangeAspect="1" noChangeArrowheads="1" noTextEdit="1"/>
          </p:cNvSpPr>
          <p:nvPr>
            <p:ph type="sldImg"/>
          </p:nvPr>
        </p:nvSpPr>
        <p:spPr>
          <a:ln/>
        </p:spPr>
      </p:sp>
      <p:sp>
        <p:nvSpPr>
          <p:cNvPr id="78643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508708404"/>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7"/>
          <p:cNvSpPr>
            <a:spLocks noGrp="1" noChangeArrowheads="1"/>
          </p:cNvSpPr>
          <p:nvPr>
            <p:ph type="sldNum" sz="quarter" idx="5"/>
          </p:nvPr>
        </p:nvSpPr>
        <p:spPr>
          <a:noFill/>
        </p:spPr>
        <p:txBody>
          <a:bodyPr/>
          <a:lstStyle/>
          <a:p>
            <a:fld id="{19EECCD2-1957-4E78-AE0E-59129248D706}" type="slidenum">
              <a:rPr lang="en-US" smtClean="0"/>
              <a:pPr/>
              <a:t>251</a:t>
            </a:fld>
            <a:endParaRPr lang="en-US" smtClean="0"/>
          </a:p>
        </p:txBody>
      </p:sp>
      <p:sp>
        <p:nvSpPr>
          <p:cNvPr id="787459" name="Rectangle 2"/>
          <p:cNvSpPr>
            <a:spLocks noGrp="1" noRot="1" noChangeAspect="1" noChangeArrowheads="1" noTextEdit="1"/>
          </p:cNvSpPr>
          <p:nvPr>
            <p:ph type="sldImg"/>
          </p:nvPr>
        </p:nvSpPr>
        <p:spPr>
          <a:ln/>
        </p:spPr>
      </p:sp>
      <p:sp>
        <p:nvSpPr>
          <p:cNvPr id="78746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6765108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7"/>
          <p:cNvSpPr>
            <a:spLocks noGrp="1" noChangeArrowheads="1"/>
          </p:cNvSpPr>
          <p:nvPr>
            <p:ph type="sldNum" sz="quarter" idx="5"/>
          </p:nvPr>
        </p:nvSpPr>
        <p:spPr>
          <a:noFill/>
        </p:spPr>
        <p:txBody>
          <a:bodyPr/>
          <a:lstStyle/>
          <a:p>
            <a:fld id="{D8FE07D8-EC45-4895-A599-DEB1A95AA65C}" type="slidenum">
              <a:rPr lang="en-US" smtClean="0"/>
              <a:pPr/>
              <a:t>25</a:t>
            </a:fld>
            <a:endParaRPr lang="en-US" smtClean="0"/>
          </a:p>
        </p:txBody>
      </p:sp>
      <p:sp>
        <p:nvSpPr>
          <p:cNvPr id="503811" name="Rectangle 2"/>
          <p:cNvSpPr>
            <a:spLocks noGrp="1" noRot="1" noChangeAspect="1" noChangeArrowheads="1" noTextEdit="1"/>
          </p:cNvSpPr>
          <p:nvPr>
            <p:ph type="sldImg"/>
          </p:nvPr>
        </p:nvSpPr>
        <p:spPr>
          <a:ln/>
        </p:spPr>
      </p:sp>
      <p:sp>
        <p:nvSpPr>
          <p:cNvPr id="503812" name="Rectangle 3"/>
          <p:cNvSpPr>
            <a:spLocks noGrp="1" noChangeArrowheads="1"/>
          </p:cNvSpPr>
          <p:nvPr>
            <p:ph type="body" idx="1"/>
          </p:nvPr>
        </p:nvSpPr>
        <p:spPr>
          <a:noFill/>
          <a:ln/>
        </p:spPr>
        <p:txBody>
          <a:bodyPr/>
          <a:lstStyle/>
          <a:p>
            <a:pPr eaLnBrk="1" hangingPunct="1"/>
            <a:r>
              <a:rPr lang="en-US" smtClean="0"/>
              <a:t>J.J. Thomson (1856 - 1940)  proposed a model of the atom with subatomic particles (1903).</a:t>
            </a:r>
          </a:p>
          <a:p>
            <a:pPr eaLnBrk="1" hangingPunct="1"/>
            <a:endParaRPr lang="en-US" smtClean="0"/>
          </a:p>
          <a:p>
            <a:pPr eaLnBrk="1" hangingPunct="1"/>
            <a:r>
              <a:rPr lang="en-US" smtClean="0"/>
              <a:t>This model was called the </a:t>
            </a:r>
            <a:r>
              <a:rPr lang="en-US" i="1" smtClean="0"/>
              <a:t>plum-pudding</a:t>
            </a:r>
            <a:r>
              <a:rPr lang="en-US" smtClean="0"/>
              <a:t> or raisin pudding </a:t>
            </a:r>
            <a:r>
              <a:rPr lang="en-US" i="1" smtClean="0"/>
              <a:t>model of the atom</a:t>
            </a:r>
            <a:r>
              <a:rPr lang="en-US" smtClean="0"/>
              <a:t>.</a:t>
            </a:r>
          </a:p>
          <a:p>
            <a:pPr eaLnBrk="1" hangingPunct="1"/>
            <a:endParaRPr lang="en-US" smtClean="0"/>
          </a:p>
          <a:p>
            <a:pPr eaLnBrk="1" hangingPunct="1"/>
            <a:r>
              <a:rPr lang="en-US" smtClean="0"/>
              <a:t>(Sir Joseph John) J. J. Thompson was born in Manchester in 1856. His father was a bookseller and publisher. Thompson was Cavendish Professor of experimental physics, </a:t>
            </a:r>
            <a:br>
              <a:rPr lang="en-US" smtClean="0"/>
            </a:br>
            <a:r>
              <a:rPr lang="en-US" smtClean="0"/>
              <a:t>Cambridge University from 1894 - 1919. He was described as humble, devout, generous, a good conversationalist and had an uncanny memory. He valued and inspired enthusiasm in his students.  Thompson was awarded the </a:t>
            </a:r>
            <a:r>
              <a:rPr lang="en-US" smtClean="0">
                <a:hlinkClick r:id="rId3"/>
              </a:rPr>
              <a:t>Nobel</a:t>
            </a:r>
            <a:r>
              <a:rPr lang="en-US" smtClean="0"/>
              <a:t> Prize for physics for his investigations of the passage of electricity through gases. In 1897, he discovered the electron through his work on cathode rays.  Thomson´s son, Sir George Paget, shared the </a:t>
            </a:r>
            <a:r>
              <a:rPr lang="en-US" smtClean="0">
                <a:hlinkClick r:id="rId3"/>
              </a:rPr>
              <a:t>Nobel</a:t>
            </a:r>
            <a:r>
              <a:rPr lang="en-US" smtClean="0"/>
              <a:t> Prize for physics with C.J. Davisson in 1937. Seven of Thomson´s </a:t>
            </a:r>
            <a:br>
              <a:rPr lang="en-US" smtClean="0"/>
            </a:br>
            <a:r>
              <a:rPr lang="en-US" smtClean="0"/>
              <a:t>trainees were also awarded </a:t>
            </a:r>
            <a:r>
              <a:rPr lang="en-US" smtClean="0">
                <a:hlinkClick r:id="rId3"/>
              </a:rPr>
              <a:t>Nobel</a:t>
            </a:r>
            <a:r>
              <a:rPr lang="en-US" smtClean="0"/>
              <a:t> Prizes.  J.J. Thompson is buried in Westminster Abbey close to some of the World’s greatest  scientists, Newton, Kelvin, Darwin, Hershel and </a:t>
            </a:r>
            <a:r>
              <a:rPr lang="en-US" smtClean="0">
                <a:hlinkClick r:id="rId4"/>
              </a:rPr>
              <a:t>Rutherford</a:t>
            </a:r>
            <a:r>
              <a:rPr lang="en-US" smtClean="0"/>
              <a:t>.</a:t>
            </a:r>
            <a:br>
              <a:rPr lang="en-US" smtClean="0"/>
            </a:br>
            <a:endParaRPr lang="en-US" smtClean="0"/>
          </a:p>
          <a:p>
            <a:pPr eaLnBrk="1" hangingPunct="1"/>
            <a:r>
              <a:rPr lang="en-US" smtClean="0"/>
              <a:t>Thomson won the Nobel Prize in 1906 for characterizing the electron.</a:t>
            </a:r>
          </a:p>
          <a:p>
            <a:pPr eaLnBrk="1" hangingPunct="1"/>
            <a:endParaRPr lang="en-US" smtClean="0"/>
          </a:p>
          <a:p>
            <a:pPr eaLnBrk="1" hangingPunct="1"/>
            <a:endParaRPr lang="en-US" smtClean="0"/>
          </a:p>
        </p:txBody>
      </p:sp>
    </p:spTree>
    <p:extLst>
      <p:ext uri="{BB962C8B-B14F-4D97-AF65-F5344CB8AC3E}">
        <p14:creationId xmlns:p14="http://schemas.microsoft.com/office/powerpoint/2010/main" val="2256569517"/>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2" name="Rectangle 7"/>
          <p:cNvSpPr>
            <a:spLocks noGrp="1" noChangeArrowheads="1"/>
          </p:cNvSpPr>
          <p:nvPr>
            <p:ph type="sldNum" sz="quarter" idx="5"/>
          </p:nvPr>
        </p:nvSpPr>
        <p:spPr>
          <a:noFill/>
        </p:spPr>
        <p:txBody>
          <a:bodyPr/>
          <a:lstStyle/>
          <a:p>
            <a:fld id="{125218BC-3006-4B86-ADE6-6D7A955C8208}" type="slidenum">
              <a:rPr lang="en-US" smtClean="0"/>
              <a:pPr/>
              <a:t>252</a:t>
            </a:fld>
            <a:endParaRPr lang="en-US" smtClean="0"/>
          </a:p>
        </p:txBody>
      </p:sp>
      <p:sp>
        <p:nvSpPr>
          <p:cNvPr id="788483" name="Rectangle 2"/>
          <p:cNvSpPr>
            <a:spLocks noGrp="1" noRot="1" noChangeAspect="1" noChangeArrowheads="1" noTextEdit="1"/>
          </p:cNvSpPr>
          <p:nvPr>
            <p:ph type="sldImg"/>
          </p:nvPr>
        </p:nvSpPr>
        <p:spPr>
          <a:ln/>
        </p:spPr>
      </p:sp>
      <p:sp>
        <p:nvSpPr>
          <p:cNvPr id="78848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797087659"/>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7"/>
          <p:cNvSpPr>
            <a:spLocks noGrp="1" noChangeArrowheads="1"/>
          </p:cNvSpPr>
          <p:nvPr>
            <p:ph type="sldNum" sz="quarter" idx="5"/>
          </p:nvPr>
        </p:nvSpPr>
        <p:spPr>
          <a:noFill/>
        </p:spPr>
        <p:txBody>
          <a:bodyPr/>
          <a:lstStyle/>
          <a:p>
            <a:fld id="{AD977EEE-2BF8-4B17-B48A-4AFAE148AEA8}" type="slidenum">
              <a:rPr lang="en-US" smtClean="0"/>
              <a:pPr/>
              <a:t>253</a:t>
            </a:fld>
            <a:endParaRPr lang="en-US" smtClean="0"/>
          </a:p>
        </p:txBody>
      </p:sp>
      <p:sp>
        <p:nvSpPr>
          <p:cNvPr id="789507" name="Rectangle 2"/>
          <p:cNvSpPr>
            <a:spLocks noGrp="1" noRot="1" noChangeAspect="1" noChangeArrowheads="1" noTextEdit="1"/>
          </p:cNvSpPr>
          <p:nvPr>
            <p:ph type="sldImg"/>
          </p:nvPr>
        </p:nvSpPr>
        <p:spPr>
          <a:ln/>
        </p:spPr>
      </p:sp>
      <p:sp>
        <p:nvSpPr>
          <p:cNvPr id="78950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466431260"/>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0" name="Rectangle 7"/>
          <p:cNvSpPr>
            <a:spLocks noGrp="1" noChangeArrowheads="1"/>
          </p:cNvSpPr>
          <p:nvPr>
            <p:ph type="sldNum" sz="quarter" idx="5"/>
          </p:nvPr>
        </p:nvSpPr>
        <p:spPr>
          <a:noFill/>
        </p:spPr>
        <p:txBody>
          <a:bodyPr/>
          <a:lstStyle/>
          <a:p>
            <a:fld id="{88F9B411-4750-460A-B200-DE55BEC2C785}" type="slidenum">
              <a:rPr lang="en-US" smtClean="0"/>
              <a:pPr/>
              <a:t>254</a:t>
            </a:fld>
            <a:endParaRPr lang="en-US" smtClean="0"/>
          </a:p>
        </p:txBody>
      </p:sp>
      <p:sp>
        <p:nvSpPr>
          <p:cNvPr id="790531" name="Rectangle 2"/>
          <p:cNvSpPr>
            <a:spLocks noGrp="1" noRot="1" noChangeAspect="1" noChangeArrowheads="1" noTextEdit="1"/>
          </p:cNvSpPr>
          <p:nvPr>
            <p:ph type="sldImg"/>
          </p:nvPr>
        </p:nvSpPr>
        <p:spPr>
          <a:ln/>
        </p:spPr>
      </p:sp>
      <p:sp>
        <p:nvSpPr>
          <p:cNvPr id="79053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486434362"/>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7"/>
          <p:cNvSpPr>
            <a:spLocks noGrp="1" noChangeArrowheads="1"/>
          </p:cNvSpPr>
          <p:nvPr>
            <p:ph type="sldNum" sz="quarter" idx="5"/>
          </p:nvPr>
        </p:nvSpPr>
        <p:spPr>
          <a:noFill/>
        </p:spPr>
        <p:txBody>
          <a:bodyPr/>
          <a:lstStyle/>
          <a:p>
            <a:fld id="{FA2D069B-A77C-43F1-B89E-567EB9D1D01C}" type="slidenum">
              <a:rPr lang="en-US" smtClean="0"/>
              <a:pPr/>
              <a:t>255</a:t>
            </a:fld>
            <a:endParaRPr lang="en-US" smtClean="0"/>
          </a:p>
        </p:txBody>
      </p:sp>
      <p:sp>
        <p:nvSpPr>
          <p:cNvPr id="791555" name="Rectangle 2"/>
          <p:cNvSpPr>
            <a:spLocks noGrp="1" noRot="1" noChangeAspect="1" noChangeArrowheads="1" noTextEdit="1"/>
          </p:cNvSpPr>
          <p:nvPr>
            <p:ph type="sldImg"/>
          </p:nvPr>
        </p:nvSpPr>
        <p:spPr>
          <a:ln/>
        </p:spPr>
      </p:sp>
      <p:sp>
        <p:nvSpPr>
          <p:cNvPr id="79155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409296892"/>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8" name="Rectangle 7"/>
          <p:cNvSpPr>
            <a:spLocks noGrp="1" noChangeArrowheads="1"/>
          </p:cNvSpPr>
          <p:nvPr>
            <p:ph type="sldNum" sz="quarter" idx="5"/>
          </p:nvPr>
        </p:nvSpPr>
        <p:spPr>
          <a:noFill/>
        </p:spPr>
        <p:txBody>
          <a:bodyPr/>
          <a:lstStyle/>
          <a:p>
            <a:fld id="{611584A4-8017-4C78-95D8-5CF3A45D57E9}" type="slidenum">
              <a:rPr lang="en-US" smtClean="0"/>
              <a:pPr/>
              <a:t>256</a:t>
            </a:fld>
            <a:endParaRPr lang="en-US" smtClean="0"/>
          </a:p>
        </p:txBody>
      </p:sp>
      <p:sp>
        <p:nvSpPr>
          <p:cNvPr id="792579" name="Rectangle 2"/>
          <p:cNvSpPr>
            <a:spLocks noGrp="1" noRot="1" noChangeAspect="1" noChangeArrowheads="1" noTextEdit="1"/>
          </p:cNvSpPr>
          <p:nvPr>
            <p:ph type="sldImg"/>
          </p:nvPr>
        </p:nvSpPr>
        <p:spPr>
          <a:ln/>
        </p:spPr>
      </p:sp>
      <p:sp>
        <p:nvSpPr>
          <p:cNvPr id="79258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050223016"/>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7"/>
          <p:cNvSpPr>
            <a:spLocks noGrp="1" noChangeArrowheads="1"/>
          </p:cNvSpPr>
          <p:nvPr>
            <p:ph type="sldNum" sz="quarter" idx="5"/>
          </p:nvPr>
        </p:nvSpPr>
        <p:spPr>
          <a:noFill/>
        </p:spPr>
        <p:txBody>
          <a:bodyPr/>
          <a:lstStyle/>
          <a:p>
            <a:fld id="{DB55F563-1B98-4426-9822-7CD525024058}" type="slidenum">
              <a:rPr lang="en-US" smtClean="0"/>
              <a:pPr/>
              <a:t>257</a:t>
            </a:fld>
            <a:endParaRPr lang="en-US" smtClean="0"/>
          </a:p>
        </p:txBody>
      </p:sp>
      <p:sp>
        <p:nvSpPr>
          <p:cNvPr id="793603" name="Rectangle 2"/>
          <p:cNvSpPr>
            <a:spLocks noGrp="1" noRot="1" noChangeAspect="1" noChangeArrowheads="1" noTextEdit="1"/>
          </p:cNvSpPr>
          <p:nvPr>
            <p:ph type="sldImg"/>
          </p:nvPr>
        </p:nvSpPr>
        <p:spPr>
          <a:ln/>
        </p:spPr>
      </p:sp>
      <p:sp>
        <p:nvSpPr>
          <p:cNvPr id="79360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400967669"/>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6" name="Rectangle 7"/>
          <p:cNvSpPr>
            <a:spLocks noGrp="1" noChangeArrowheads="1"/>
          </p:cNvSpPr>
          <p:nvPr>
            <p:ph type="sldNum" sz="quarter" idx="5"/>
          </p:nvPr>
        </p:nvSpPr>
        <p:spPr>
          <a:noFill/>
        </p:spPr>
        <p:txBody>
          <a:bodyPr/>
          <a:lstStyle/>
          <a:p>
            <a:fld id="{0EFBD0EF-9B55-4AB4-8856-2AC9D62A7F16}" type="slidenum">
              <a:rPr lang="en-US" smtClean="0"/>
              <a:pPr/>
              <a:t>258</a:t>
            </a:fld>
            <a:endParaRPr lang="en-US" smtClean="0"/>
          </a:p>
        </p:txBody>
      </p:sp>
      <p:sp>
        <p:nvSpPr>
          <p:cNvPr id="794627" name="Rectangle 2"/>
          <p:cNvSpPr>
            <a:spLocks noGrp="1" noRot="1" noChangeAspect="1" noChangeArrowheads="1" noTextEdit="1"/>
          </p:cNvSpPr>
          <p:nvPr>
            <p:ph type="sldImg"/>
          </p:nvPr>
        </p:nvSpPr>
        <p:spPr>
          <a:ln/>
        </p:spPr>
      </p:sp>
      <p:sp>
        <p:nvSpPr>
          <p:cNvPr id="794628" name="Rectangle 3"/>
          <p:cNvSpPr>
            <a:spLocks noGrp="1" noChangeArrowheads="1"/>
          </p:cNvSpPr>
          <p:nvPr>
            <p:ph type="body" idx="1"/>
          </p:nvPr>
        </p:nvSpPr>
        <p:spPr>
          <a:noFill/>
          <a:ln/>
        </p:spPr>
        <p:txBody>
          <a:bodyPr/>
          <a:lstStyle/>
          <a:p>
            <a:pPr eaLnBrk="1" hangingPunct="1"/>
            <a:r>
              <a:rPr lang="en-US" smtClean="0"/>
              <a:t>Objectives: </a:t>
            </a:r>
          </a:p>
          <a:p>
            <a:pPr eaLnBrk="1" hangingPunct="1"/>
            <a:r>
              <a:rPr lang="en-US" smtClean="0"/>
              <a:t>	To draw a diagram of an atom given its atomic notation.</a:t>
            </a:r>
          </a:p>
          <a:p>
            <a:pPr eaLnBrk="1" hangingPunct="1"/>
            <a:r>
              <a:rPr lang="en-US" smtClean="0"/>
              <a:t>	To explain and illustrate the concept of isotopes.</a:t>
            </a:r>
          </a:p>
          <a:p>
            <a:pPr eaLnBrk="1" hangingPunct="1"/>
            <a:r>
              <a:rPr lang="en-US" smtClean="0"/>
              <a:t>	To explain the concept of relative atomic mass.</a:t>
            </a:r>
          </a:p>
          <a:p>
            <a:pPr eaLnBrk="1" hangingPunct="1"/>
            <a:r>
              <a:rPr lang="en-US" smtClean="0"/>
              <a:t>	To calculate the atomic mass for an element given the mass and abundance of the naturally occurring isotopes.</a:t>
            </a:r>
          </a:p>
          <a:p>
            <a:pPr eaLnBrk="1" hangingPunct="1"/>
            <a:endParaRPr lang="en-US" smtClean="0"/>
          </a:p>
        </p:txBody>
      </p:sp>
    </p:spTree>
    <p:extLst>
      <p:ext uri="{BB962C8B-B14F-4D97-AF65-F5344CB8AC3E}">
        <p14:creationId xmlns:p14="http://schemas.microsoft.com/office/powerpoint/2010/main" val="382232573"/>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50" name="Rectangle 7"/>
          <p:cNvSpPr>
            <a:spLocks noGrp="1" noChangeArrowheads="1"/>
          </p:cNvSpPr>
          <p:nvPr>
            <p:ph type="sldNum" sz="quarter" idx="5"/>
          </p:nvPr>
        </p:nvSpPr>
        <p:spPr>
          <a:noFill/>
        </p:spPr>
        <p:txBody>
          <a:bodyPr/>
          <a:lstStyle/>
          <a:p>
            <a:fld id="{956F8A2A-5028-4C13-8282-013F21D02B75}" type="slidenum">
              <a:rPr lang="en-US" smtClean="0"/>
              <a:pPr/>
              <a:t>259</a:t>
            </a:fld>
            <a:endParaRPr lang="en-US" smtClean="0"/>
          </a:p>
        </p:txBody>
      </p:sp>
      <p:sp>
        <p:nvSpPr>
          <p:cNvPr id="795651" name="Rectangle 2"/>
          <p:cNvSpPr>
            <a:spLocks noGrp="1" noRot="1" noChangeAspect="1" noChangeArrowheads="1" noTextEdit="1"/>
          </p:cNvSpPr>
          <p:nvPr>
            <p:ph type="sldImg"/>
          </p:nvPr>
        </p:nvSpPr>
        <p:spPr>
          <a:ln/>
        </p:spPr>
      </p:sp>
      <p:sp>
        <p:nvSpPr>
          <p:cNvPr id="7956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906582997"/>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674" name="Rectangle 7"/>
          <p:cNvSpPr>
            <a:spLocks noGrp="1" noChangeArrowheads="1"/>
          </p:cNvSpPr>
          <p:nvPr>
            <p:ph type="sldNum" sz="quarter" idx="5"/>
          </p:nvPr>
        </p:nvSpPr>
        <p:spPr>
          <a:noFill/>
        </p:spPr>
        <p:txBody>
          <a:bodyPr/>
          <a:lstStyle/>
          <a:p>
            <a:fld id="{A42A50B3-B7CE-4F81-837A-35EA0F9F083F}" type="slidenum">
              <a:rPr lang="en-US" smtClean="0"/>
              <a:pPr/>
              <a:t>260</a:t>
            </a:fld>
            <a:endParaRPr lang="en-US" smtClean="0"/>
          </a:p>
        </p:txBody>
      </p:sp>
      <p:sp>
        <p:nvSpPr>
          <p:cNvPr id="796675" name="Rectangle 2"/>
          <p:cNvSpPr>
            <a:spLocks noGrp="1" noRot="1" noChangeAspect="1" noChangeArrowheads="1" noTextEdit="1"/>
          </p:cNvSpPr>
          <p:nvPr>
            <p:ph type="sldImg"/>
          </p:nvPr>
        </p:nvSpPr>
        <p:spPr>
          <a:ln/>
        </p:spPr>
      </p:sp>
      <p:sp>
        <p:nvSpPr>
          <p:cNvPr id="79667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274932968"/>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8" name="Rectangle 7"/>
          <p:cNvSpPr>
            <a:spLocks noGrp="1" noChangeArrowheads="1"/>
          </p:cNvSpPr>
          <p:nvPr>
            <p:ph type="sldNum" sz="quarter" idx="5"/>
          </p:nvPr>
        </p:nvSpPr>
        <p:spPr>
          <a:noFill/>
        </p:spPr>
        <p:txBody>
          <a:bodyPr/>
          <a:lstStyle/>
          <a:p>
            <a:fld id="{A8C51F6C-D5C8-4B4A-9C88-01B613A92DE0}" type="slidenum">
              <a:rPr lang="en-US" smtClean="0"/>
              <a:pPr/>
              <a:t>261</a:t>
            </a:fld>
            <a:endParaRPr lang="en-US" smtClean="0"/>
          </a:p>
        </p:txBody>
      </p:sp>
      <p:sp>
        <p:nvSpPr>
          <p:cNvPr id="797699" name="Rectangle 2"/>
          <p:cNvSpPr>
            <a:spLocks noGrp="1" noRot="1" noChangeAspect="1" noChangeArrowheads="1" noTextEdit="1"/>
          </p:cNvSpPr>
          <p:nvPr>
            <p:ph type="sldImg"/>
          </p:nvPr>
        </p:nvSpPr>
        <p:spPr>
          <a:ln/>
        </p:spPr>
      </p:sp>
      <p:sp>
        <p:nvSpPr>
          <p:cNvPr id="79770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4508770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7"/>
          <p:cNvSpPr>
            <a:spLocks noGrp="1" noChangeArrowheads="1"/>
          </p:cNvSpPr>
          <p:nvPr>
            <p:ph type="sldNum" sz="quarter" idx="5"/>
          </p:nvPr>
        </p:nvSpPr>
        <p:spPr>
          <a:noFill/>
        </p:spPr>
        <p:txBody>
          <a:bodyPr/>
          <a:lstStyle/>
          <a:p>
            <a:fld id="{46EE68F4-78E6-4623-AE33-8A5DEF8F52CA}" type="slidenum">
              <a:rPr lang="en-US" smtClean="0"/>
              <a:pPr/>
              <a:t>26</a:t>
            </a:fld>
            <a:endParaRPr lang="en-US" smtClean="0"/>
          </a:p>
        </p:txBody>
      </p:sp>
      <p:sp>
        <p:nvSpPr>
          <p:cNvPr id="504835" name="Rectangle 2"/>
          <p:cNvSpPr>
            <a:spLocks noGrp="1" noRot="1" noChangeAspect="1" noChangeArrowheads="1" noTextEdit="1"/>
          </p:cNvSpPr>
          <p:nvPr>
            <p:ph type="sldImg"/>
          </p:nvPr>
        </p:nvSpPr>
        <p:spPr>
          <a:ln/>
        </p:spPr>
      </p:sp>
      <p:sp>
        <p:nvSpPr>
          <p:cNvPr id="504836" name="Rectangle 3"/>
          <p:cNvSpPr>
            <a:spLocks noGrp="1" noChangeArrowheads="1"/>
          </p:cNvSpPr>
          <p:nvPr>
            <p:ph type="body" idx="1"/>
          </p:nvPr>
        </p:nvSpPr>
        <p:spPr>
          <a:noFill/>
          <a:ln/>
        </p:spPr>
        <p:txBody>
          <a:bodyPr/>
          <a:lstStyle/>
          <a:p>
            <a:pPr eaLnBrk="1" hangingPunct="1"/>
            <a:r>
              <a:rPr lang="en-US" smtClean="0"/>
              <a:t>Named after a dessert, the plum pudding model portrays the atom as a big ball of positive charge containing small particles with negative charge. </a:t>
            </a:r>
          </a:p>
        </p:txBody>
      </p:sp>
    </p:spTree>
    <p:extLst>
      <p:ext uri="{BB962C8B-B14F-4D97-AF65-F5344CB8AC3E}">
        <p14:creationId xmlns:p14="http://schemas.microsoft.com/office/powerpoint/2010/main" val="2014886518"/>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2" name="Rectangle 7"/>
          <p:cNvSpPr>
            <a:spLocks noGrp="1" noChangeArrowheads="1"/>
          </p:cNvSpPr>
          <p:nvPr>
            <p:ph type="sldNum" sz="quarter" idx="5"/>
          </p:nvPr>
        </p:nvSpPr>
        <p:spPr>
          <a:noFill/>
        </p:spPr>
        <p:txBody>
          <a:bodyPr/>
          <a:lstStyle/>
          <a:p>
            <a:fld id="{85F80537-28F2-4022-A7E0-C82F65C48AA5}" type="slidenum">
              <a:rPr lang="en-US" smtClean="0"/>
              <a:pPr/>
              <a:t>262</a:t>
            </a:fld>
            <a:endParaRPr lang="en-US" smtClean="0"/>
          </a:p>
        </p:txBody>
      </p:sp>
      <p:sp>
        <p:nvSpPr>
          <p:cNvPr id="798723" name="Rectangle 2"/>
          <p:cNvSpPr>
            <a:spLocks noGrp="1" noRot="1" noChangeAspect="1" noChangeArrowheads="1" noTextEdit="1"/>
          </p:cNvSpPr>
          <p:nvPr>
            <p:ph type="sldImg"/>
          </p:nvPr>
        </p:nvSpPr>
        <p:spPr>
          <a:ln/>
        </p:spPr>
      </p:sp>
      <p:sp>
        <p:nvSpPr>
          <p:cNvPr id="79872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967986647"/>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6" name="Rectangle 7"/>
          <p:cNvSpPr>
            <a:spLocks noGrp="1" noChangeArrowheads="1"/>
          </p:cNvSpPr>
          <p:nvPr>
            <p:ph type="sldNum" sz="quarter" idx="5"/>
          </p:nvPr>
        </p:nvSpPr>
        <p:spPr>
          <a:noFill/>
        </p:spPr>
        <p:txBody>
          <a:bodyPr/>
          <a:lstStyle/>
          <a:p>
            <a:fld id="{F28B28E7-5B0D-4EFE-9E67-DE96C83E2F5B}" type="slidenum">
              <a:rPr lang="en-US" smtClean="0"/>
              <a:pPr/>
              <a:t>263</a:t>
            </a:fld>
            <a:endParaRPr lang="en-US" smtClean="0"/>
          </a:p>
        </p:txBody>
      </p:sp>
      <p:sp>
        <p:nvSpPr>
          <p:cNvPr id="799747" name="Rectangle 2"/>
          <p:cNvSpPr>
            <a:spLocks noGrp="1" noRot="1" noChangeAspect="1" noChangeArrowheads="1" noTextEdit="1"/>
          </p:cNvSpPr>
          <p:nvPr>
            <p:ph type="sldImg"/>
          </p:nvPr>
        </p:nvSpPr>
        <p:spPr>
          <a:ln/>
        </p:spPr>
      </p:sp>
      <p:sp>
        <p:nvSpPr>
          <p:cNvPr id="79974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077119788"/>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70" name="Rectangle 7"/>
          <p:cNvSpPr>
            <a:spLocks noGrp="1" noChangeArrowheads="1"/>
          </p:cNvSpPr>
          <p:nvPr>
            <p:ph type="sldNum" sz="quarter" idx="5"/>
          </p:nvPr>
        </p:nvSpPr>
        <p:spPr>
          <a:noFill/>
        </p:spPr>
        <p:txBody>
          <a:bodyPr/>
          <a:lstStyle/>
          <a:p>
            <a:fld id="{522EB2D6-527E-4EB7-8B85-1F6BCDFE85FA}" type="slidenum">
              <a:rPr lang="en-US" smtClean="0"/>
              <a:pPr/>
              <a:t>264</a:t>
            </a:fld>
            <a:endParaRPr lang="en-US" smtClean="0"/>
          </a:p>
        </p:txBody>
      </p:sp>
      <p:sp>
        <p:nvSpPr>
          <p:cNvPr id="800771" name="Rectangle 2"/>
          <p:cNvSpPr>
            <a:spLocks noGrp="1" noRot="1" noChangeAspect="1" noChangeArrowheads="1" noTextEdit="1"/>
          </p:cNvSpPr>
          <p:nvPr>
            <p:ph type="sldImg"/>
          </p:nvPr>
        </p:nvSpPr>
        <p:spPr>
          <a:ln/>
        </p:spPr>
      </p:sp>
      <p:sp>
        <p:nvSpPr>
          <p:cNvPr id="8007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724377025"/>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4" name="Rectangle 7"/>
          <p:cNvSpPr>
            <a:spLocks noGrp="1" noChangeArrowheads="1"/>
          </p:cNvSpPr>
          <p:nvPr>
            <p:ph type="sldNum" sz="quarter" idx="5"/>
          </p:nvPr>
        </p:nvSpPr>
        <p:spPr>
          <a:noFill/>
        </p:spPr>
        <p:txBody>
          <a:bodyPr/>
          <a:lstStyle/>
          <a:p>
            <a:fld id="{6D231337-89FC-480C-A39B-0BE92DC51278}" type="slidenum">
              <a:rPr lang="en-US" smtClean="0"/>
              <a:pPr/>
              <a:t>265</a:t>
            </a:fld>
            <a:endParaRPr lang="en-US" smtClean="0"/>
          </a:p>
        </p:txBody>
      </p:sp>
      <p:sp>
        <p:nvSpPr>
          <p:cNvPr id="801795" name="Rectangle 2"/>
          <p:cNvSpPr>
            <a:spLocks noGrp="1" noRot="1" noChangeAspect="1" noChangeArrowheads="1" noTextEdit="1"/>
          </p:cNvSpPr>
          <p:nvPr>
            <p:ph type="sldImg"/>
          </p:nvPr>
        </p:nvSpPr>
        <p:spPr>
          <a:ln/>
        </p:spPr>
      </p:sp>
      <p:sp>
        <p:nvSpPr>
          <p:cNvPr id="80179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325984246"/>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8" name="Rectangle 7"/>
          <p:cNvSpPr>
            <a:spLocks noGrp="1" noChangeArrowheads="1"/>
          </p:cNvSpPr>
          <p:nvPr>
            <p:ph type="sldNum" sz="quarter" idx="5"/>
          </p:nvPr>
        </p:nvSpPr>
        <p:spPr>
          <a:noFill/>
        </p:spPr>
        <p:txBody>
          <a:bodyPr/>
          <a:lstStyle/>
          <a:p>
            <a:fld id="{73D106CA-E128-487C-AC50-72ECAC1E8A0D}" type="slidenum">
              <a:rPr lang="en-US" smtClean="0"/>
              <a:pPr/>
              <a:t>266</a:t>
            </a:fld>
            <a:endParaRPr lang="en-US" smtClean="0"/>
          </a:p>
        </p:txBody>
      </p:sp>
      <p:sp>
        <p:nvSpPr>
          <p:cNvPr id="802819" name="Rectangle 2"/>
          <p:cNvSpPr>
            <a:spLocks noGrp="1" noRot="1" noChangeAspect="1" noChangeArrowheads="1" noTextEdit="1"/>
          </p:cNvSpPr>
          <p:nvPr>
            <p:ph type="sldImg"/>
          </p:nvPr>
        </p:nvSpPr>
        <p:spPr>
          <a:ln/>
        </p:spPr>
      </p:sp>
      <p:sp>
        <p:nvSpPr>
          <p:cNvPr id="80282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702992359"/>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2" name="Rectangle 7"/>
          <p:cNvSpPr>
            <a:spLocks noGrp="1" noChangeArrowheads="1"/>
          </p:cNvSpPr>
          <p:nvPr>
            <p:ph type="sldNum" sz="quarter" idx="5"/>
          </p:nvPr>
        </p:nvSpPr>
        <p:spPr>
          <a:noFill/>
        </p:spPr>
        <p:txBody>
          <a:bodyPr/>
          <a:lstStyle/>
          <a:p>
            <a:fld id="{5E7B401A-32E9-4836-9DF9-68F1A9FC6ABF}" type="slidenum">
              <a:rPr lang="en-US" smtClean="0"/>
              <a:pPr/>
              <a:t>267</a:t>
            </a:fld>
            <a:endParaRPr lang="en-US" smtClean="0"/>
          </a:p>
        </p:txBody>
      </p:sp>
      <p:sp>
        <p:nvSpPr>
          <p:cNvPr id="803843" name="Rectangle 2"/>
          <p:cNvSpPr>
            <a:spLocks noGrp="1" noRot="1" noChangeAspect="1" noChangeArrowheads="1" noTextEdit="1"/>
          </p:cNvSpPr>
          <p:nvPr>
            <p:ph type="sldImg"/>
          </p:nvPr>
        </p:nvSpPr>
        <p:spPr>
          <a:ln/>
        </p:spPr>
      </p:sp>
      <p:sp>
        <p:nvSpPr>
          <p:cNvPr id="8038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043309652"/>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6" name="Rectangle 7"/>
          <p:cNvSpPr>
            <a:spLocks noGrp="1" noChangeArrowheads="1"/>
          </p:cNvSpPr>
          <p:nvPr>
            <p:ph type="sldNum" sz="quarter" idx="5"/>
          </p:nvPr>
        </p:nvSpPr>
        <p:spPr>
          <a:noFill/>
        </p:spPr>
        <p:txBody>
          <a:bodyPr/>
          <a:lstStyle/>
          <a:p>
            <a:fld id="{2D6F54B8-240C-427A-8017-0D29AB8B5B9B}" type="slidenum">
              <a:rPr lang="en-US" smtClean="0"/>
              <a:pPr/>
              <a:t>268</a:t>
            </a:fld>
            <a:endParaRPr lang="en-US" smtClean="0"/>
          </a:p>
        </p:txBody>
      </p:sp>
      <p:sp>
        <p:nvSpPr>
          <p:cNvPr id="804867" name="Rectangle 2"/>
          <p:cNvSpPr>
            <a:spLocks noGrp="1" noRot="1" noChangeAspect="1" noChangeArrowheads="1" noTextEdit="1"/>
          </p:cNvSpPr>
          <p:nvPr>
            <p:ph type="sldImg"/>
          </p:nvPr>
        </p:nvSpPr>
        <p:spPr>
          <a:ln/>
        </p:spPr>
      </p:sp>
      <p:sp>
        <p:nvSpPr>
          <p:cNvPr id="80486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115558699"/>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90" name="Rectangle 7"/>
          <p:cNvSpPr>
            <a:spLocks noGrp="1" noChangeArrowheads="1"/>
          </p:cNvSpPr>
          <p:nvPr>
            <p:ph type="sldNum" sz="quarter" idx="5"/>
          </p:nvPr>
        </p:nvSpPr>
        <p:spPr>
          <a:noFill/>
        </p:spPr>
        <p:txBody>
          <a:bodyPr/>
          <a:lstStyle/>
          <a:p>
            <a:fld id="{FCB2CC5A-F760-4AA1-87FA-F0D004CCFD0A}" type="slidenum">
              <a:rPr lang="en-US" smtClean="0"/>
              <a:pPr/>
              <a:t>269</a:t>
            </a:fld>
            <a:endParaRPr lang="en-US" smtClean="0"/>
          </a:p>
        </p:txBody>
      </p:sp>
      <p:sp>
        <p:nvSpPr>
          <p:cNvPr id="805891" name="Rectangle 2"/>
          <p:cNvSpPr>
            <a:spLocks noGrp="1" noRot="1" noChangeAspect="1" noChangeArrowheads="1" noTextEdit="1"/>
          </p:cNvSpPr>
          <p:nvPr>
            <p:ph type="sldImg"/>
          </p:nvPr>
        </p:nvSpPr>
        <p:spPr>
          <a:ln/>
        </p:spPr>
      </p:sp>
      <p:sp>
        <p:nvSpPr>
          <p:cNvPr id="80589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170271740"/>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4" name="Rectangle 7"/>
          <p:cNvSpPr>
            <a:spLocks noGrp="1" noChangeArrowheads="1"/>
          </p:cNvSpPr>
          <p:nvPr>
            <p:ph type="sldNum" sz="quarter" idx="5"/>
          </p:nvPr>
        </p:nvSpPr>
        <p:spPr>
          <a:noFill/>
        </p:spPr>
        <p:txBody>
          <a:bodyPr/>
          <a:lstStyle/>
          <a:p>
            <a:fld id="{3FDA9175-13DA-4713-BE3C-9F503538F84F}" type="slidenum">
              <a:rPr lang="en-US" smtClean="0"/>
              <a:pPr/>
              <a:t>270</a:t>
            </a:fld>
            <a:endParaRPr lang="en-US" smtClean="0"/>
          </a:p>
        </p:txBody>
      </p:sp>
      <p:sp>
        <p:nvSpPr>
          <p:cNvPr id="806915" name="Rectangle 2"/>
          <p:cNvSpPr>
            <a:spLocks noGrp="1" noRot="1" noChangeAspect="1" noChangeArrowheads="1" noTextEdit="1"/>
          </p:cNvSpPr>
          <p:nvPr>
            <p:ph type="sldImg"/>
          </p:nvPr>
        </p:nvSpPr>
        <p:spPr>
          <a:ln/>
        </p:spPr>
      </p:sp>
      <p:sp>
        <p:nvSpPr>
          <p:cNvPr id="80691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634435585"/>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8" name="Rectangle 7"/>
          <p:cNvSpPr>
            <a:spLocks noGrp="1" noChangeArrowheads="1"/>
          </p:cNvSpPr>
          <p:nvPr>
            <p:ph type="sldNum" sz="quarter" idx="5"/>
          </p:nvPr>
        </p:nvSpPr>
        <p:spPr>
          <a:noFill/>
        </p:spPr>
        <p:txBody>
          <a:bodyPr/>
          <a:lstStyle/>
          <a:p>
            <a:fld id="{1D471ECE-5AEF-44FE-9C0D-7921C12BB8A5}" type="slidenum">
              <a:rPr lang="en-US" smtClean="0"/>
              <a:pPr/>
              <a:t>271</a:t>
            </a:fld>
            <a:endParaRPr lang="en-US" smtClean="0"/>
          </a:p>
        </p:txBody>
      </p:sp>
      <p:sp>
        <p:nvSpPr>
          <p:cNvPr id="807939" name="Rectangle 2"/>
          <p:cNvSpPr>
            <a:spLocks noGrp="1" noRot="1" noChangeAspect="1" noChangeArrowheads="1" noTextEdit="1"/>
          </p:cNvSpPr>
          <p:nvPr>
            <p:ph type="sldImg"/>
          </p:nvPr>
        </p:nvSpPr>
        <p:spPr>
          <a:ln/>
        </p:spPr>
      </p:sp>
      <p:sp>
        <p:nvSpPr>
          <p:cNvPr id="80794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1108136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7"/>
          <p:cNvSpPr>
            <a:spLocks noGrp="1" noChangeArrowheads="1"/>
          </p:cNvSpPr>
          <p:nvPr>
            <p:ph type="sldNum" sz="quarter" idx="5"/>
          </p:nvPr>
        </p:nvSpPr>
        <p:spPr>
          <a:noFill/>
        </p:spPr>
        <p:txBody>
          <a:bodyPr/>
          <a:lstStyle/>
          <a:p>
            <a:fld id="{8BDA0D48-AE8D-4FCF-AD1F-558C7D0288CE}" type="slidenum">
              <a:rPr lang="en-US" smtClean="0"/>
              <a:pPr/>
              <a:t>27</a:t>
            </a:fld>
            <a:endParaRPr lang="en-US" smtClean="0"/>
          </a:p>
        </p:txBody>
      </p:sp>
      <p:sp>
        <p:nvSpPr>
          <p:cNvPr id="509955" name="Rectangle 2"/>
          <p:cNvSpPr>
            <a:spLocks noGrp="1" noRot="1" noChangeAspect="1" noChangeArrowheads="1" noTextEdit="1"/>
          </p:cNvSpPr>
          <p:nvPr>
            <p:ph type="sldImg"/>
          </p:nvPr>
        </p:nvSpPr>
        <p:spPr>
          <a:ln/>
        </p:spPr>
      </p:sp>
      <p:sp>
        <p:nvSpPr>
          <p:cNvPr id="509956" name="Rectangle 3"/>
          <p:cNvSpPr>
            <a:spLocks noGrp="1" noChangeArrowheads="1"/>
          </p:cNvSpPr>
          <p:nvPr>
            <p:ph type="body" idx="1"/>
          </p:nvPr>
        </p:nvSpPr>
        <p:spPr>
          <a:noFill/>
          <a:ln/>
        </p:spPr>
        <p:txBody>
          <a:bodyPr/>
          <a:lstStyle/>
          <a:p>
            <a:pPr eaLnBrk="1" hangingPunct="1"/>
            <a:r>
              <a:rPr lang="en-US" smtClean="0"/>
              <a:t>Ernest Rutherford received the Nobel Prize in chemistry (1908) for his work with radioactivity.</a:t>
            </a:r>
          </a:p>
          <a:p>
            <a:pPr eaLnBrk="1" hangingPunct="1"/>
            <a:endParaRPr lang="en-US" smtClean="0"/>
          </a:p>
          <a:p>
            <a:pPr eaLnBrk="1" hangingPunct="1"/>
            <a:r>
              <a:rPr lang="en-US" smtClean="0"/>
              <a:t>Ernest Rutherford (1871-1937) was born in Nelson, New Zealand in 1871. He began work in </a:t>
            </a:r>
            <a:r>
              <a:rPr lang="en-US" smtClean="0">
                <a:hlinkClick r:id="rId3"/>
              </a:rPr>
              <a:t>J.J. Thompson</a:t>
            </a:r>
            <a:r>
              <a:rPr lang="en-US" smtClean="0"/>
              <a:t>’s laboratory in 1895. He later moved to McGill University in Montreal </a:t>
            </a:r>
            <a:br>
              <a:rPr lang="en-US" smtClean="0"/>
            </a:br>
            <a:r>
              <a:rPr lang="en-US" smtClean="0"/>
              <a:t>where he became one of the leading figures in the field of radioactivity. From 1907 on he was professor at the University of Manchester where he worked with Geiger and Marsden. He was awarded the </a:t>
            </a:r>
            <a:r>
              <a:rPr lang="en-US" smtClean="0">
                <a:hlinkClick r:id="rId4"/>
              </a:rPr>
              <a:t>Nobel</a:t>
            </a:r>
            <a:r>
              <a:rPr lang="en-US" smtClean="0"/>
              <a:t> Prize for Chemistry in 1908 for his work on radioactivity. In 1910, with co-workers Geiger and Marsden he discovered that alpha-particles could be deflected by thin metal foil. This work enabled him to propose a structure for the atom. Later on he proposed the existence of the proton and predicted the existence of the neutron. He died in 1937 and like </a:t>
            </a:r>
            <a:r>
              <a:rPr lang="en-US" smtClean="0">
                <a:hlinkClick r:id="rId3"/>
              </a:rPr>
              <a:t>J.J. Thompson</a:t>
            </a:r>
            <a:r>
              <a:rPr lang="en-US" smtClean="0"/>
              <a:t> is buried in Westminster Abbey. He was one of the most distinguished scientists of his century.</a:t>
            </a:r>
            <a:br>
              <a:rPr lang="en-US" smtClean="0"/>
            </a:br>
            <a:endParaRPr lang="en-US" smtClean="0"/>
          </a:p>
          <a:p>
            <a:pPr eaLnBrk="1" hangingPunct="1"/>
            <a:r>
              <a:rPr lang="en-US" b="1" smtClean="0"/>
              <a:t>Is the Nucleus Fundamental?</a:t>
            </a:r>
          </a:p>
          <a:p>
            <a:pPr eaLnBrk="1" hangingPunct="1"/>
            <a:r>
              <a:rPr lang="en-US" smtClean="0"/>
              <a:t>Because it appeared small, solid, and dense, scientists originally thought that the nucleus was fundamental. Later, they discovered that it was made of protons (p+), which are positively charged, and neutrons (n), which have no charge. </a:t>
            </a:r>
          </a:p>
          <a:p>
            <a:pPr eaLnBrk="1" hangingPunct="1"/>
            <a:endParaRPr lang="en-US" smtClean="0"/>
          </a:p>
        </p:txBody>
      </p:sp>
    </p:spTree>
    <p:extLst>
      <p:ext uri="{BB962C8B-B14F-4D97-AF65-F5344CB8AC3E}">
        <p14:creationId xmlns:p14="http://schemas.microsoft.com/office/powerpoint/2010/main" val="158985805"/>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2" name="Rectangle 7"/>
          <p:cNvSpPr>
            <a:spLocks noGrp="1" noChangeArrowheads="1"/>
          </p:cNvSpPr>
          <p:nvPr>
            <p:ph type="sldNum" sz="quarter" idx="5"/>
          </p:nvPr>
        </p:nvSpPr>
        <p:spPr>
          <a:noFill/>
        </p:spPr>
        <p:txBody>
          <a:bodyPr/>
          <a:lstStyle/>
          <a:p>
            <a:fld id="{24026A5A-9D1C-4205-B0D9-915915683EDD}" type="slidenum">
              <a:rPr lang="en-US" smtClean="0"/>
              <a:pPr/>
              <a:t>272</a:t>
            </a:fld>
            <a:endParaRPr lang="en-US" smtClean="0"/>
          </a:p>
        </p:txBody>
      </p:sp>
      <p:sp>
        <p:nvSpPr>
          <p:cNvPr id="808963" name="Rectangle 2"/>
          <p:cNvSpPr>
            <a:spLocks noGrp="1" noRot="1" noChangeAspect="1" noChangeArrowheads="1" noTextEdit="1"/>
          </p:cNvSpPr>
          <p:nvPr>
            <p:ph type="sldImg"/>
          </p:nvPr>
        </p:nvSpPr>
        <p:spPr>
          <a:ln/>
        </p:spPr>
      </p:sp>
      <p:sp>
        <p:nvSpPr>
          <p:cNvPr id="80896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505652447"/>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6" name="Rectangle 7"/>
          <p:cNvSpPr>
            <a:spLocks noGrp="1" noChangeArrowheads="1"/>
          </p:cNvSpPr>
          <p:nvPr>
            <p:ph type="sldNum" sz="quarter" idx="5"/>
          </p:nvPr>
        </p:nvSpPr>
        <p:spPr>
          <a:noFill/>
        </p:spPr>
        <p:txBody>
          <a:bodyPr/>
          <a:lstStyle/>
          <a:p>
            <a:fld id="{749FD283-3E75-417B-BA9B-91B0133030BB}" type="slidenum">
              <a:rPr lang="en-US" smtClean="0"/>
              <a:pPr/>
              <a:t>273</a:t>
            </a:fld>
            <a:endParaRPr lang="en-US" smtClean="0"/>
          </a:p>
        </p:txBody>
      </p:sp>
      <p:sp>
        <p:nvSpPr>
          <p:cNvPr id="809987" name="Rectangle 2"/>
          <p:cNvSpPr>
            <a:spLocks noGrp="1" noRot="1" noChangeAspect="1" noChangeArrowheads="1" noTextEdit="1"/>
          </p:cNvSpPr>
          <p:nvPr>
            <p:ph type="sldImg"/>
          </p:nvPr>
        </p:nvSpPr>
        <p:spPr>
          <a:ln/>
        </p:spPr>
      </p:sp>
      <p:sp>
        <p:nvSpPr>
          <p:cNvPr id="80998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634368613"/>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10" name="Rectangle 7"/>
          <p:cNvSpPr>
            <a:spLocks noGrp="1" noChangeArrowheads="1"/>
          </p:cNvSpPr>
          <p:nvPr>
            <p:ph type="sldNum" sz="quarter" idx="5"/>
          </p:nvPr>
        </p:nvSpPr>
        <p:spPr>
          <a:noFill/>
        </p:spPr>
        <p:txBody>
          <a:bodyPr/>
          <a:lstStyle/>
          <a:p>
            <a:fld id="{434900AA-9733-4CDA-97E6-A7525C682092}" type="slidenum">
              <a:rPr lang="en-US" smtClean="0"/>
              <a:pPr/>
              <a:t>274</a:t>
            </a:fld>
            <a:endParaRPr lang="en-US" smtClean="0"/>
          </a:p>
        </p:txBody>
      </p:sp>
      <p:sp>
        <p:nvSpPr>
          <p:cNvPr id="811011" name="Rectangle 2"/>
          <p:cNvSpPr>
            <a:spLocks noGrp="1" noRot="1" noChangeAspect="1" noChangeArrowheads="1" noTextEdit="1"/>
          </p:cNvSpPr>
          <p:nvPr>
            <p:ph type="sldImg"/>
          </p:nvPr>
        </p:nvSpPr>
        <p:spPr>
          <a:ln/>
        </p:spPr>
      </p:sp>
      <p:sp>
        <p:nvSpPr>
          <p:cNvPr id="81101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304124847"/>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4" name="Rectangle 7"/>
          <p:cNvSpPr>
            <a:spLocks noGrp="1" noChangeArrowheads="1"/>
          </p:cNvSpPr>
          <p:nvPr>
            <p:ph type="sldNum" sz="quarter" idx="5"/>
          </p:nvPr>
        </p:nvSpPr>
        <p:spPr>
          <a:noFill/>
        </p:spPr>
        <p:txBody>
          <a:bodyPr/>
          <a:lstStyle/>
          <a:p>
            <a:fld id="{F739DA41-0D1C-470B-B1CE-05A1C7FC4AA2}" type="slidenum">
              <a:rPr lang="en-US" smtClean="0"/>
              <a:pPr/>
              <a:t>275</a:t>
            </a:fld>
            <a:endParaRPr lang="en-US" smtClean="0"/>
          </a:p>
        </p:txBody>
      </p:sp>
      <p:sp>
        <p:nvSpPr>
          <p:cNvPr id="812035" name="Rectangle 2"/>
          <p:cNvSpPr>
            <a:spLocks noGrp="1" noRot="1" noChangeAspect="1" noChangeArrowheads="1" noTextEdit="1"/>
          </p:cNvSpPr>
          <p:nvPr>
            <p:ph type="sldImg"/>
          </p:nvPr>
        </p:nvSpPr>
        <p:spPr>
          <a:ln/>
        </p:spPr>
      </p:sp>
      <p:sp>
        <p:nvSpPr>
          <p:cNvPr id="81203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630157523"/>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8" name="Rectangle 7"/>
          <p:cNvSpPr>
            <a:spLocks noGrp="1" noChangeArrowheads="1"/>
          </p:cNvSpPr>
          <p:nvPr>
            <p:ph type="sldNum" sz="quarter" idx="5"/>
          </p:nvPr>
        </p:nvSpPr>
        <p:spPr>
          <a:noFill/>
        </p:spPr>
        <p:txBody>
          <a:bodyPr/>
          <a:lstStyle/>
          <a:p>
            <a:fld id="{7CC2E78A-9E33-496F-BCE3-CE8B6993FE70}" type="slidenum">
              <a:rPr lang="en-US" smtClean="0"/>
              <a:pPr/>
              <a:t>276</a:t>
            </a:fld>
            <a:endParaRPr lang="en-US" smtClean="0"/>
          </a:p>
        </p:txBody>
      </p:sp>
      <p:sp>
        <p:nvSpPr>
          <p:cNvPr id="813059" name="Rectangle 2"/>
          <p:cNvSpPr>
            <a:spLocks noGrp="1" noRot="1" noChangeAspect="1" noChangeArrowheads="1" noTextEdit="1"/>
          </p:cNvSpPr>
          <p:nvPr>
            <p:ph type="sldImg"/>
          </p:nvPr>
        </p:nvSpPr>
        <p:spPr>
          <a:ln/>
        </p:spPr>
      </p:sp>
      <p:sp>
        <p:nvSpPr>
          <p:cNvPr id="81306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142433745"/>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2" name="Rectangle 7"/>
          <p:cNvSpPr>
            <a:spLocks noGrp="1" noChangeArrowheads="1"/>
          </p:cNvSpPr>
          <p:nvPr>
            <p:ph type="sldNum" sz="quarter" idx="5"/>
          </p:nvPr>
        </p:nvSpPr>
        <p:spPr>
          <a:noFill/>
        </p:spPr>
        <p:txBody>
          <a:bodyPr/>
          <a:lstStyle/>
          <a:p>
            <a:fld id="{23A59792-D836-4AB7-BFF5-CB7CAF44D78D}" type="slidenum">
              <a:rPr lang="en-US" smtClean="0"/>
              <a:pPr/>
              <a:t>277</a:t>
            </a:fld>
            <a:endParaRPr lang="en-US" smtClean="0"/>
          </a:p>
        </p:txBody>
      </p:sp>
      <p:sp>
        <p:nvSpPr>
          <p:cNvPr id="814083" name="Rectangle 2"/>
          <p:cNvSpPr>
            <a:spLocks noGrp="1" noRot="1" noChangeAspect="1" noChangeArrowheads="1" noTextEdit="1"/>
          </p:cNvSpPr>
          <p:nvPr>
            <p:ph type="sldImg"/>
          </p:nvPr>
        </p:nvSpPr>
        <p:spPr>
          <a:ln/>
        </p:spPr>
      </p:sp>
      <p:sp>
        <p:nvSpPr>
          <p:cNvPr id="81408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522995503"/>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6" name="Rectangle 7"/>
          <p:cNvSpPr>
            <a:spLocks noGrp="1" noChangeArrowheads="1"/>
          </p:cNvSpPr>
          <p:nvPr>
            <p:ph type="sldNum" sz="quarter" idx="5"/>
          </p:nvPr>
        </p:nvSpPr>
        <p:spPr>
          <a:noFill/>
        </p:spPr>
        <p:txBody>
          <a:bodyPr/>
          <a:lstStyle/>
          <a:p>
            <a:fld id="{2F6DAC1A-35C1-4A00-B6FC-6BA2BC48CB36}" type="slidenum">
              <a:rPr lang="en-US" smtClean="0"/>
              <a:pPr/>
              <a:t>278</a:t>
            </a:fld>
            <a:endParaRPr lang="en-US" smtClean="0"/>
          </a:p>
        </p:txBody>
      </p:sp>
      <p:sp>
        <p:nvSpPr>
          <p:cNvPr id="815107" name="Rectangle 2"/>
          <p:cNvSpPr>
            <a:spLocks noGrp="1" noRot="1" noChangeAspect="1" noChangeArrowheads="1" noTextEdit="1"/>
          </p:cNvSpPr>
          <p:nvPr>
            <p:ph type="sldImg"/>
          </p:nvPr>
        </p:nvSpPr>
        <p:spPr>
          <a:ln/>
        </p:spPr>
      </p:sp>
      <p:sp>
        <p:nvSpPr>
          <p:cNvPr id="81510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79177951"/>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7"/>
          <p:cNvSpPr>
            <a:spLocks noGrp="1" noChangeArrowheads="1"/>
          </p:cNvSpPr>
          <p:nvPr>
            <p:ph type="sldNum" sz="quarter" idx="5"/>
          </p:nvPr>
        </p:nvSpPr>
        <p:spPr>
          <a:noFill/>
        </p:spPr>
        <p:txBody>
          <a:bodyPr/>
          <a:lstStyle/>
          <a:p>
            <a:fld id="{6C80CF74-8FCF-4DC4-9377-4679E5270618}" type="slidenum">
              <a:rPr lang="en-US" smtClean="0"/>
              <a:pPr/>
              <a:t>279</a:t>
            </a:fld>
            <a:endParaRPr lang="en-US" smtClean="0"/>
          </a:p>
        </p:txBody>
      </p:sp>
      <p:sp>
        <p:nvSpPr>
          <p:cNvPr id="816131" name="Rectangle 2"/>
          <p:cNvSpPr>
            <a:spLocks noGrp="1" noRot="1" noChangeAspect="1" noChangeArrowheads="1" noTextEdit="1"/>
          </p:cNvSpPr>
          <p:nvPr>
            <p:ph type="sldImg"/>
          </p:nvPr>
        </p:nvSpPr>
        <p:spPr>
          <a:ln/>
        </p:spPr>
      </p:sp>
      <p:sp>
        <p:nvSpPr>
          <p:cNvPr id="816132" name="Rectangle 3"/>
          <p:cNvSpPr>
            <a:spLocks noGrp="1" noChangeArrowheads="1"/>
          </p:cNvSpPr>
          <p:nvPr>
            <p:ph type="body" idx="1"/>
          </p:nvPr>
        </p:nvSpPr>
        <p:spPr>
          <a:noFill/>
          <a:ln/>
        </p:spPr>
        <p:txBody>
          <a:bodyPr/>
          <a:lstStyle/>
          <a:p>
            <a:pPr eaLnBrk="1" hangingPunct="1"/>
            <a:r>
              <a:rPr lang="en-US" sz="1400" smtClean="0"/>
              <a:t>Difficult to measure the dimensions of an individual atom</a:t>
            </a:r>
          </a:p>
          <a:p>
            <a:pPr eaLnBrk="1" hangingPunct="1"/>
            <a:endParaRPr lang="en-US" sz="700" smtClean="0"/>
          </a:p>
          <a:p>
            <a:pPr eaLnBrk="1" hangingPunct="1"/>
            <a:r>
              <a:rPr lang="en-US" sz="1400" smtClean="0"/>
              <a:t>Distances between the nuclei in pairs of covalently bonded atoms can be measured and are used as a basis for describing the approximate sizes of atoms</a:t>
            </a:r>
          </a:p>
          <a:p>
            <a:pPr eaLnBrk="1" hangingPunct="1"/>
            <a:endParaRPr lang="en-US" sz="700" smtClean="0"/>
          </a:p>
          <a:p>
            <a:pPr eaLnBrk="1" hangingPunct="1"/>
            <a:r>
              <a:rPr lang="en-US" sz="1400" b="1" smtClean="0"/>
              <a:t>Covalent atomic radius</a:t>
            </a:r>
            <a:r>
              <a:rPr lang="en-US" sz="1400" smtClean="0"/>
              <a:t> is half the internuclear distance in a molecule that contains two identical atoms bonded to each other, can be determined for most of the nonmetals</a:t>
            </a:r>
          </a:p>
          <a:p>
            <a:pPr eaLnBrk="1" hangingPunct="1"/>
            <a:endParaRPr lang="en-US" sz="700" smtClean="0"/>
          </a:p>
          <a:p>
            <a:pPr eaLnBrk="1" hangingPunct="1"/>
            <a:r>
              <a:rPr lang="en-US" sz="1400" smtClean="0"/>
              <a:t>For metals, the </a:t>
            </a:r>
            <a:r>
              <a:rPr lang="en-US" sz="1400" b="1" smtClean="0"/>
              <a:t>metallic atomic radius</a:t>
            </a:r>
            <a:r>
              <a:rPr lang="en-US" sz="1400" smtClean="0"/>
              <a:t> is defined as half the distance between the nuclei of two adjacent metal atoms</a:t>
            </a:r>
          </a:p>
          <a:p>
            <a:pPr eaLnBrk="1" hangingPunct="1"/>
            <a:endParaRPr lang="en-US" sz="700" smtClean="0"/>
          </a:p>
          <a:p>
            <a:pPr eaLnBrk="1" hangingPunct="1"/>
            <a:r>
              <a:rPr lang="en-US" sz="1400" smtClean="0"/>
              <a:t>For elements such as the noble gases, most of which form no stable compounds, </a:t>
            </a:r>
            <a:r>
              <a:rPr lang="en-US" sz="1400" b="1" smtClean="0"/>
              <a:t>van der Waals atomic radius</a:t>
            </a:r>
            <a:r>
              <a:rPr lang="en-US" sz="1400" smtClean="0"/>
              <a:t> is used and is half the internuclear distance between two nonbonded atoms in the solid</a:t>
            </a:r>
          </a:p>
          <a:p>
            <a:pPr eaLnBrk="1" hangingPunct="1"/>
            <a:endParaRPr lang="en-US" smtClean="0"/>
          </a:p>
        </p:txBody>
      </p:sp>
    </p:spTree>
    <p:extLst>
      <p:ext uri="{BB962C8B-B14F-4D97-AF65-F5344CB8AC3E}">
        <p14:creationId xmlns:p14="http://schemas.microsoft.com/office/powerpoint/2010/main" val="2561017598"/>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154" name="Rectangle 7"/>
          <p:cNvSpPr>
            <a:spLocks noGrp="1" noChangeArrowheads="1"/>
          </p:cNvSpPr>
          <p:nvPr>
            <p:ph type="sldNum" sz="quarter" idx="5"/>
          </p:nvPr>
        </p:nvSpPr>
        <p:spPr>
          <a:noFill/>
        </p:spPr>
        <p:txBody>
          <a:bodyPr/>
          <a:lstStyle/>
          <a:p>
            <a:fld id="{8F1C8F47-44C0-4102-AB76-C51B36723F9E}" type="slidenum">
              <a:rPr lang="en-US" smtClean="0"/>
              <a:pPr/>
              <a:t>280</a:t>
            </a:fld>
            <a:endParaRPr lang="en-US" smtClean="0"/>
          </a:p>
        </p:txBody>
      </p:sp>
      <p:sp>
        <p:nvSpPr>
          <p:cNvPr id="817155" name="Rectangle 2"/>
          <p:cNvSpPr>
            <a:spLocks noGrp="1" noRot="1" noChangeAspect="1" noChangeArrowheads="1" noTextEdit="1"/>
          </p:cNvSpPr>
          <p:nvPr>
            <p:ph type="sldImg"/>
          </p:nvPr>
        </p:nvSpPr>
        <p:spPr>
          <a:ln/>
        </p:spPr>
      </p:sp>
      <p:sp>
        <p:nvSpPr>
          <p:cNvPr id="81715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078790797"/>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8" name="Rectangle 7"/>
          <p:cNvSpPr>
            <a:spLocks noGrp="1" noChangeArrowheads="1"/>
          </p:cNvSpPr>
          <p:nvPr>
            <p:ph type="sldNum" sz="quarter" idx="5"/>
          </p:nvPr>
        </p:nvSpPr>
        <p:spPr>
          <a:noFill/>
        </p:spPr>
        <p:txBody>
          <a:bodyPr/>
          <a:lstStyle/>
          <a:p>
            <a:fld id="{15EABB33-1B14-464B-9AD8-07FC4EC62DA1}" type="slidenum">
              <a:rPr lang="en-US" smtClean="0"/>
              <a:pPr/>
              <a:t>281</a:t>
            </a:fld>
            <a:endParaRPr lang="en-US" smtClean="0"/>
          </a:p>
        </p:txBody>
      </p:sp>
      <p:sp>
        <p:nvSpPr>
          <p:cNvPr id="818179" name="Rectangle 2"/>
          <p:cNvSpPr>
            <a:spLocks noGrp="1" noRot="1" noChangeAspect="1" noChangeArrowheads="1" noTextEdit="1"/>
          </p:cNvSpPr>
          <p:nvPr>
            <p:ph type="sldImg"/>
          </p:nvPr>
        </p:nvSpPr>
        <p:spPr>
          <a:ln/>
        </p:spPr>
      </p:sp>
      <p:sp>
        <p:nvSpPr>
          <p:cNvPr id="81818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8823880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7"/>
          <p:cNvSpPr>
            <a:spLocks noGrp="1" noChangeArrowheads="1"/>
          </p:cNvSpPr>
          <p:nvPr>
            <p:ph type="sldNum" sz="quarter" idx="5"/>
          </p:nvPr>
        </p:nvSpPr>
        <p:spPr>
          <a:noFill/>
        </p:spPr>
        <p:txBody>
          <a:bodyPr/>
          <a:lstStyle/>
          <a:p>
            <a:fld id="{6B04DD90-F8CF-4EC5-8EE3-E370B754000B}" type="slidenum">
              <a:rPr lang="en-US" smtClean="0"/>
              <a:pPr/>
              <a:t>28</a:t>
            </a:fld>
            <a:endParaRPr lang="en-US" smtClean="0"/>
          </a:p>
        </p:txBody>
      </p:sp>
      <p:sp>
        <p:nvSpPr>
          <p:cNvPr id="510979" name="Rectangle 2"/>
          <p:cNvSpPr>
            <a:spLocks noGrp="1" noRot="1" noChangeAspect="1" noChangeArrowheads="1" noTextEdit="1"/>
          </p:cNvSpPr>
          <p:nvPr>
            <p:ph type="sldImg"/>
          </p:nvPr>
        </p:nvSpPr>
        <p:spPr>
          <a:ln/>
        </p:spPr>
      </p:sp>
      <p:sp>
        <p:nvSpPr>
          <p:cNvPr id="510980" name="Rectangle 3"/>
          <p:cNvSpPr>
            <a:spLocks noGrp="1" noChangeArrowheads="1"/>
          </p:cNvSpPr>
          <p:nvPr>
            <p:ph type="body" idx="1"/>
          </p:nvPr>
        </p:nvSpPr>
        <p:spPr>
          <a:noFill/>
          <a:ln/>
        </p:spPr>
        <p:txBody>
          <a:bodyPr/>
          <a:lstStyle/>
          <a:p>
            <a:pPr eaLnBrk="1" hangingPunct="1"/>
            <a:r>
              <a:rPr lang="en-US" smtClean="0"/>
              <a:t>Rutherford’s results strongly suggested that both the mass and positive charge are concentrated in a tiny fraction of the volume of the atom, called the </a:t>
            </a:r>
            <a:r>
              <a:rPr lang="en-US" b="1" i="1" smtClean="0"/>
              <a:t>nucleus.</a:t>
            </a:r>
          </a:p>
          <a:p>
            <a:pPr eaLnBrk="1" hangingPunct="1"/>
            <a:endParaRPr lang="en-US" sz="600" b="1" smtClean="0"/>
          </a:p>
          <a:p>
            <a:pPr eaLnBrk="1" hangingPunct="1"/>
            <a:r>
              <a:rPr lang="en-US" smtClean="0"/>
              <a:t>Rutherford established that the nucleus of the hydrogen atom was a positively charged particle, which he called a </a:t>
            </a:r>
            <a:r>
              <a:rPr lang="en-US" b="1" i="1" smtClean="0"/>
              <a:t>proton.</a:t>
            </a:r>
          </a:p>
          <a:p>
            <a:pPr eaLnBrk="1" hangingPunct="1"/>
            <a:endParaRPr lang="en-US" sz="600" b="1" smtClean="0"/>
          </a:p>
          <a:p>
            <a:pPr eaLnBrk="1" hangingPunct="1"/>
            <a:r>
              <a:rPr lang="en-US" smtClean="0"/>
              <a:t>Also suggested that the nuclei of elements other than hydrogen must contain electrically neutral particles with the same mass as the proton.</a:t>
            </a:r>
          </a:p>
          <a:p>
            <a:pPr eaLnBrk="1" hangingPunct="1"/>
            <a:endParaRPr lang="en-US" sz="600" smtClean="0"/>
          </a:p>
          <a:p>
            <a:pPr eaLnBrk="1" hangingPunct="1"/>
            <a:r>
              <a:rPr lang="en-US" smtClean="0"/>
              <a:t>The</a:t>
            </a:r>
            <a:r>
              <a:rPr lang="en-US" b="1" i="1" smtClean="0"/>
              <a:t> neutron</a:t>
            </a:r>
            <a:r>
              <a:rPr lang="en-US" smtClean="0"/>
              <a:t> was discovered in 1932 by Rutherford’s student Chadwick.</a:t>
            </a:r>
          </a:p>
          <a:p>
            <a:pPr eaLnBrk="1" hangingPunct="1"/>
            <a:endParaRPr lang="en-US" sz="600" smtClean="0"/>
          </a:p>
          <a:p>
            <a:pPr eaLnBrk="1" hangingPunct="1"/>
            <a:r>
              <a:rPr lang="en-US" smtClean="0"/>
              <a:t>Because of Rutherford’s work, it became clear that an </a:t>
            </a:r>
            <a:r>
              <a:rPr lang="el-GR" smtClean="0"/>
              <a:t>α</a:t>
            </a:r>
            <a:r>
              <a:rPr lang="en-US" smtClean="0"/>
              <a:t> particle  contains two protons and neutrons—the nucleus of a helium atom.</a:t>
            </a:r>
          </a:p>
        </p:txBody>
      </p:sp>
    </p:spTree>
    <p:extLst>
      <p:ext uri="{BB962C8B-B14F-4D97-AF65-F5344CB8AC3E}">
        <p14:creationId xmlns:p14="http://schemas.microsoft.com/office/powerpoint/2010/main" val="3373954490"/>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02" name="Rectangle 7"/>
          <p:cNvSpPr>
            <a:spLocks noGrp="1" noChangeArrowheads="1"/>
          </p:cNvSpPr>
          <p:nvPr>
            <p:ph type="sldNum" sz="quarter" idx="5"/>
          </p:nvPr>
        </p:nvSpPr>
        <p:spPr>
          <a:noFill/>
        </p:spPr>
        <p:txBody>
          <a:bodyPr/>
          <a:lstStyle/>
          <a:p>
            <a:fld id="{2E6C1735-A498-40F4-9BBE-03AF6B8007AD}" type="slidenum">
              <a:rPr lang="en-US" smtClean="0"/>
              <a:pPr/>
              <a:t>282</a:t>
            </a:fld>
            <a:endParaRPr lang="en-US" smtClean="0"/>
          </a:p>
        </p:txBody>
      </p:sp>
      <p:sp>
        <p:nvSpPr>
          <p:cNvPr id="819203" name="Rectangle 2"/>
          <p:cNvSpPr>
            <a:spLocks noGrp="1" noRot="1" noChangeAspect="1" noChangeArrowheads="1" noTextEdit="1"/>
          </p:cNvSpPr>
          <p:nvPr>
            <p:ph type="sldImg"/>
          </p:nvPr>
        </p:nvSpPr>
        <p:spPr>
          <a:ln/>
        </p:spPr>
      </p:sp>
      <p:sp>
        <p:nvSpPr>
          <p:cNvPr id="81920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283611759"/>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6" name="Rectangle 7"/>
          <p:cNvSpPr>
            <a:spLocks noGrp="1" noChangeArrowheads="1"/>
          </p:cNvSpPr>
          <p:nvPr>
            <p:ph type="sldNum" sz="quarter" idx="5"/>
          </p:nvPr>
        </p:nvSpPr>
        <p:spPr>
          <a:noFill/>
        </p:spPr>
        <p:txBody>
          <a:bodyPr/>
          <a:lstStyle/>
          <a:p>
            <a:fld id="{4300BBA8-CF20-488F-887E-5D4F97275B04}" type="slidenum">
              <a:rPr lang="en-US" smtClean="0"/>
              <a:pPr/>
              <a:t>283</a:t>
            </a:fld>
            <a:endParaRPr lang="en-US" smtClean="0"/>
          </a:p>
        </p:txBody>
      </p:sp>
      <p:sp>
        <p:nvSpPr>
          <p:cNvPr id="820227" name="Rectangle 2"/>
          <p:cNvSpPr>
            <a:spLocks noGrp="1" noRot="1" noChangeAspect="1" noChangeArrowheads="1" noTextEdit="1"/>
          </p:cNvSpPr>
          <p:nvPr>
            <p:ph type="sldImg"/>
          </p:nvPr>
        </p:nvSpPr>
        <p:spPr>
          <a:ln/>
        </p:spPr>
      </p:sp>
      <p:sp>
        <p:nvSpPr>
          <p:cNvPr id="82022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481450072"/>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250" name="Rectangle 7"/>
          <p:cNvSpPr>
            <a:spLocks noGrp="1" noChangeArrowheads="1"/>
          </p:cNvSpPr>
          <p:nvPr>
            <p:ph type="sldNum" sz="quarter" idx="5"/>
          </p:nvPr>
        </p:nvSpPr>
        <p:spPr>
          <a:noFill/>
        </p:spPr>
        <p:txBody>
          <a:bodyPr/>
          <a:lstStyle/>
          <a:p>
            <a:fld id="{AA87D65C-AABB-432E-AE82-47BA6D89E1A9}" type="slidenum">
              <a:rPr lang="en-US" smtClean="0"/>
              <a:pPr/>
              <a:t>284</a:t>
            </a:fld>
            <a:endParaRPr lang="en-US" smtClean="0"/>
          </a:p>
        </p:txBody>
      </p:sp>
      <p:sp>
        <p:nvSpPr>
          <p:cNvPr id="821251" name="Rectangle 2"/>
          <p:cNvSpPr>
            <a:spLocks noGrp="1" noRot="1" noChangeAspect="1" noChangeArrowheads="1" noTextEdit="1"/>
          </p:cNvSpPr>
          <p:nvPr>
            <p:ph type="sldImg"/>
          </p:nvPr>
        </p:nvSpPr>
        <p:spPr>
          <a:ln/>
        </p:spPr>
      </p:sp>
      <p:sp>
        <p:nvSpPr>
          <p:cNvPr id="8212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342845590"/>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Rectangle 7"/>
          <p:cNvSpPr>
            <a:spLocks noGrp="1" noChangeArrowheads="1"/>
          </p:cNvSpPr>
          <p:nvPr>
            <p:ph type="sldNum" sz="quarter" idx="5"/>
          </p:nvPr>
        </p:nvSpPr>
        <p:spPr>
          <a:noFill/>
        </p:spPr>
        <p:txBody>
          <a:bodyPr/>
          <a:lstStyle/>
          <a:p>
            <a:fld id="{9699E9FD-72DC-4346-8342-D78270C1EB85}" type="slidenum">
              <a:rPr lang="en-US" smtClean="0"/>
              <a:pPr/>
              <a:t>285</a:t>
            </a:fld>
            <a:endParaRPr lang="en-US" smtClean="0"/>
          </a:p>
        </p:txBody>
      </p:sp>
      <p:sp>
        <p:nvSpPr>
          <p:cNvPr id="822275" name="Rectangle 2"/>
          <p:cNvSpPr>
            <a:spLocks noGrp="1" noRot="1" noChangeAspect="1" noChangeArrowheads="1" noTextEdit="1"/>
          </p:cNvSpPr>
          <p:nvPr>
            <p:ph type="sldImg"/>
          </p:nvPr>
        </p:nvSpPr>
        <p:spPr>
          <a:ln/>
        </p:spPr>
      </p:sp>
      <p:sp>
        <p:nvSpPr>
          <p:cNvPr id="82227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60472118"/>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298" name="Rectangle 7"/>
          <p:cNvSpPr>
            <a:spLocks noGrp="1" noChangeArrowheads="1"/>
          </p:cNvSpPr>
          <p:nvPr>
            <p:ph type="sldNum" sz="quarter" idx="5"/>
          </p:nvPr>
        </p:nvSpPr>
        <p:spPr>
          <a:noFill/>
        </p:spPr>
        <p:txBody>
          <a:bodyPr/>
          <a:lstStyle/>
          <a:p>
            <a:fld id="{63B5FDCE-8373-4F34-8666-ECA3E5C87043}" type="slidenum">
              <a:rPr lang="en-US" smtClean="0"/>
              <a:pPr/>
              <a:t>286</a:t>
            </a:fld>
            <a:endParaRPr lang="en-US" smtClean="0"/>
          </a:p>
        </p:txBody>
      </p:sp>
      <p:sp>
        <p:nvSpPr>
          <p:cNvPr id="823299" name="Rectangle 2"/>
          <p:cNvSpPr>
            <a:spLocks noGrp="1" noRot="1" noChangeAspect="1" noChangeArrowheads="1" noTextEdit="1"/>
          </p:cNvSpPr>
          <p:nvPr>
            <p:ph type="sldImg"/>
          </p:nvPr>
        </p:nvSpPr>
        <p:spPr>
          <a:ln/>
        </p:spPr>
      </p:sp>
      <p:sp>
        <p:nvSpPr>
          <p:cNvPr id="82330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906475490"/>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22" name="Rectangle 7"/>
          <p:cNvSpPr>
            <a:spLocks noGrp="1" noChangeArrowheads="1"/>
          </p:cNvSpPr>
          <p:nvPr>
            <p:ph type="sldNum" sz="quarter" idx="5"/>
          </p:nvPr>
        </p:nvSpPr>
        <p:spPr>
          <a:noFill/>
        </p:spPr>
        <p:txBody>
          <a:bodyPr/>
          <a:lstStyle/>
          <a:p>
            <a:fld id="{9D1FA348-BD3A-482F-B09E-EA2E7F376C2B}" type="slidenum">
              <a:rPr lang="en-US" smtClean="0"/>
              <a:pPr/>
              <a:t>287</a:t>
            </a:fld>
            <a:endParaRPr lang="en-US" smtClean="0"/>
          </a:p>
        </p:txBody>
      </p:sp>
      <p:sp>
        <p:nvSpPr>
          <p:cNvPr id="824323" name="Rectangle 2"/>
          <p:cNvSpPr>
            <a:spLocks noGrp="1" noRot="1" noChangeAspect="1" noChangeArrowheads="1" noTextEdit="1"/>
          </p:cNvSpPr>
          <p:nvPr>
            <p:ph type="sldImg"/>
          </p:nvPr>
        </p:nvSpPr>
        <p:spPr>
          <a:ln/>
        </p:spPr>
      </p:sp>
      <p:sp>
        <p:nvSpPr>
          <p:cNvPr id="82432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836236348"/>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6" name="Rectangle 7"/>
          <p:cNvSpPr>
            <a:spLocks noGrp="1" noChangeArrowheads="1"/>
          </p:cNvSpPr>
          <p:nvPr>
            <p:ph type="sldNum" sz="quarter" idx="5"/>
          </p:nvPr>
        </p:nvSpPr>
        <p:spPr>
          <a:noFill/>
        </p:spPr>
        <p:txBody>
          <a:bodyPr/>
          <a:lstStyle/>
          <a:p>
            <a:fld id="{522CE17A-D0A9-4266-9DAA-2AB32E25F4B5}" type="slidenum">
              <a:rPr lang="en-US" smtClean="0"/>
              <a:pPr/>
              <a:t>288</a:t>
            </a:fld>
            <a:endParaRPr lang="en-US" smtClean="0"/>
          </a:p>
        </p:txBody>
      </p:sp>
      <p:sp>
        <p:nvSpPr>
          <p:cNvPr id="825347" name="Rectangle 2"/>
          <p:cNvSpPr>
            <a:spLocks noGrp="1" noRot="1" noChangeAspect="1" noChangeArrowheads="1" noTextEdit="1"/>
          </p:cNvSpPr>
          <p:nvPr>
            <p:ph type="sldImg"/>
          </p:nvPr>
        </p:nvSpPr>
        <p:spPr>
          <a:ln/>
        </p:spPr>
      </p:sp>
      <p:sp>
        <p:nvSpPr>
          <p:cNvPr id="82534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613002720"/>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70" name="Rectangle 7"/>
          <p:cNvSpPr>
            <a:spLocks noGrp="1" noChangeArrowheads="1"/>
          </p:cNvSpPr>
          <p:nvPr>
            <p:ph type="sldNum" sz="quarter" idx="5"/>
          </p:nvPr>
        </p:nvSpPr>
        <p:spPr>
          <a:noFill/>
        </p:spPr>
        <p:txBody>
          <a:bodyPr/>
          <a:lstStyle/>
          <a:p>
            <a:fld id="{20739458-20A9-4428-93BC-04E0503F5AB1}" type="slidenum">
              <a:rPr lang="en-US" smtClean="0"/>
              <a:pPr/>
              <a:t>289</a:t>
            </a:fld>
            <a:endParaRPr lang="en-US" smtClean="0"/>
          </a:p>
        </p:txBody>
      </p:sp>
      <p:sp>
        <p:nvSpPr>
          <p:cNvPr id="826371" name="Rectangle 2"/>
          <p:cNvSpPr>
            <a:spLocks noGrp="1" noRot="1" noChangeAspect="1" noChangeArrowheads="1" noTextEdit="1"/>
          </p:cNvSpPr>
          <p:nvPr>
            <p:ph type="sldImg"/>
          </p:nvPr>
        </p:nvSpPr>
        <p:spPr>
          <a:ln/>
        </p:spPr>
      </p:sp>
      <p:sp>
        <p:nvSpPr>
          <p:cNvPr id="826372" name="Rectangle 3"/>
          <p:cNvSpPr>
            <a:spLocks noGrp="1" noChangeArrowheads="1"/>
          </p:cNvSpPr>
          <p:nvPr>
            <p:ph type="body" idx="1"/>
          </p:nvPr>
        </p:nvSpPr>
        <p:spPr>
          <a:noFill/>
          <a:ln/>
        </p:spPr>
        <p:txBody>
          <a:bodyPr/>
          <a:lstStyle/>
          <a:p>
            <a:pPr eaLnBrk="1" hangingPunct="1"/>
            <a:r>
              <a:rPr lang="en-US" smtClean="0"/>
              <a:t>Some students think that diatomic elements ALWAYS have a “2” under their symbols no matter where they show up.  Not so!  Make sure you know that this is only true for the pure element.  As a result, chlorine gas has the formula Cl</a:t>
            </a:r>
            <a:r>
              <a:rPr lang="en-US" baseline="-25000" smtClean="0"/>
              <a:t>2</a:t>
            </a:r>
            <a:r>
              <a:rPr lang="en-US" smtClean="0"/>
              <a:t>, because it contains only chlorine atoms, while sodium chloride has the formula NaCl (without the “2”) because chlorine has bonded to sodium.</a:t>
            </a:r>
          </a:p>
        </p:txBody>
      </p:sp>
    </p:spTree>
    <p:extLst>
      <p:ext uri="{BB962C8B-B14F-4D97-AF65-F5344CB8AC3E}">
        <p14:creationId xmlns:p14="http://schemas.microsoft.com/office/powerpoint/2010/main" val="67195558"/>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4" name="Rectangle 7"/>
          <p:cNvSpPr>
            <a:spLocks noGrp="1" noChangeArrowheads="1"/>
          </p:cNvSpPr>
          <p:nvPr>
            <p:ph type="sldNum" sz="quarter" idx="5"/>
          </p:nvPr>
        </p:nvSpPr>
        <p:spPr>
          <a:noFill/>
        </p:spPr>
        <p:txBody>
          <a:bodyPr/>
          <a:lstStyle/>
          <a:p>
            <a:fld id="{583F01F3-CEE5-4EB8-A077-D06C536EFA0B}" type="slidenum">
              <a:rPr lang="en-US" smtClean="0"/>
              <a:pPr/>
              <a:t>290</a:t>
            </a:fld>
            <a:endParaRPr lang="en-US" smtClean="0"/>
          </a:p>
        </p:txBody>
      </p:sp>
      <p:sp>
        <p:nvSpPr>
          <p:cNvPr id="827395" name="Rectangle 2"/>
          <p:cNvSpPr>
            <a:spLocks noGrp="1" noRot="1" noChangeAspect="1" noChangeArrowheads="1" noTextEdit="1"/>
          </p:cNvSpPr>
          <p:nvPr>
            <p:ph type="sldImg"/>
          </p:nvPr>
        </p:nvSpPr>
        <p:spPr>
          <a:ln/>
        </p:spPr>
      </p:sp>
      <p:sp>
        <p:nvSpPr>
          <p:cNvPr id="82739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415446679"/>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418" name="Rectangle 7"/>
          <p:cNvSpPr>
            <a:spLocks noGrp="1" noChangeArrowheads="1"/>
          </p:cNvSpPr>
          <p:nvPr>
            <p:ph type="sldNum" sz="quarter" idx="5"/>
          </p:nvPr>
        </p:nvSpPr>
        <p:spPr>
          <a:noFill/>
        </p:spPr>
        <p:txBody>
          <a:bodyPr/>
          <a:lstStyle/>
          <a:p>
            <a:fld id="{25C0BAC3-95E7-4E8F-B76D-7F356F691045}" type="slidenum">
              <a:rPr lang="en-US" smtClean="0"/>
              <a:pPr/>
              <a:t>291</a:t>
            </a:fld>
            <a:endParaRPr lang="en-US" smtClean="0"/>
          </a:p>
        </p:txBody>
      </p:sp>
      <p:sp>
        <p:nvSpPr>
          <p:cNvPr id="828419" name="Rectangle 2"/>
          <p:cNvSpPr>
            <a:spLocks noGrp="1" noRot="1" noChangeAspect="1" noChangeArrowheads="1" noTextEdit="1"/>
          </p:cNvSpPr>
          <p:nvPr>
            <p:ph type="sldImg"/>
          </p:nvPr>
        </p:nvSpPr>
        <p:spPr>
          <a:ln/>
        </p:spPr>
      </p:sp>
      <p:sp>
        <p:nvSpPr>
          <p:cNvPr id="82842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2130121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7"/>
          <p:cNvSpPr>
            <a:spLocks noGrp="1" noChangeArrowheads="1"/>
          </p:cNvSpPr>
          <p:nvPr>
            <p:ph type="sldNum" sz="quarter" idx="5"/>
          </p:nvPr>
        </p:nvSpPr>
        <p:spPr>
          <a:noFill/>
        </p:spPr>
        <p:txBody>
          <a:bodyPr/>
          <a:lstStyle/>
          <a:p>
            <a:fld id="{B3C9AEB1-FE76-4A70-8DEA-961ECCB73BF4}" type="slidenum">
              <a:rPr lang="en-US" smtClean="0"/>
              <a:pPr/>
              <a:t>29</a:t>
            </a:fld>
            <a:endParaRPr lang="en-US" smtClean="0"/>
          </a:p>
        </p:txBody>
      </p:sp>
      <p:sp>
        <p:nvSpPr>
          <p:cNvPr id="512003" name="Rectangle 2"/>
          <p:cNvSpPr>
            <a:spLocks noGrp="1" noRot="1" noChangeAspect="1" noChangeArrowheads="1" noTextEdit="1"/>
          </p:cNvSpPr>
          <p:nvPr>
            <p:ph type="sldImg"/>
          </p:nvPr>
        </p:nvSpPr>
        <p:spPr>
          <a:ln/>
        </p:spPr>
      </p:sp>
      <p:sp>
        <p:nvSpPr>
          <p:cNvPr id="512004" name="Rectangle 3"/>
          <p:cNvSpPr>
            <a:spLocks noGrp="1" noChangeArrowheads="1"/>
          </p:cNvSpPr>
          <p:nvPr>
            <p:ph type="body" idx="1"/>
          </p:nvPr>
        </p:nvSpPr>
        <p:spPr>
          <a:noFill/>
          <a:ln/>
        </p:spPr>
        <p:txBody>
          <a:bodyPr/>
          <a:lstStyle/>
          <a:p>
            <a:pPr eaLnBrk="1" hangingPunct="1"/>
            <a:r>
              <a:rPr lang="en-US" smtClean="0"/>
              <a:t>MODERN ALCHEMY</a:t>
            </a:r>
          </a:p>
          <a:p>
            <a:pPr eaLnBrk="1" hangingPunct="1"/>
            <a:endParaRPr lang="en-US" smtClean="0"/>
          </a:p>
          <a:p>
            <a:pPr eaLnBrk="1" hangingPunct="1"/>
            <a:r>
              <a:rPr lang="en-US" i="1" smtClean="0"/>
              <a:t>“Ernest Rutherford (1871-1937) was the first person to bombard atoms artificially to produce transmutated elements.  The physicist from New Zealand described atoms as having a central nucleus with electrons revolving around it.  He showed that radium atoms emitted “rays” and were transformed into radon atoms.  Nuclear reactions like this can be regarded as transmutations – one element changing into another, the process alchemists sought in vain to achieve by chemical means.”</a:t>
            </a:r>
          </a:p>
          <a:p>
            <a:pPr eaLnBrk="1" hangingPunct="1"/>
            <a:endParaRPr lang="en-US" i="1" smtClean="0"/>
          </a:p>
          <a:p>
            <a:pPr eaLnBrk="1" hangingPunct="1"/>
            <a:r>
              <a:rPr lang="en-US" smtClean="0"/>
              <a:t>		Eyewitness Science “Chemistry” , Dr. Ann Newmark, DK Publishing, Inc., 1993, pg 35</a:t>
            </a:r>
          </a:p>
          <a:p>
            <a:pPr eaLnBrk="1" hangingPunct="1"/>
            <a:r>
              <a:rPr lang="en-US" smtClean="0"/>
              <a:t>  </a:t>
            </a:r>
          </a:p>
          <a:p>
            <a:pPr eaLnBrk="1" hangingPunct="1"/>
            <a:r>
              <a:rPr lang="en-US" smtClean="0"/>
              <a:t>When Rutherford shot alpha particles at a thin piece of gold foil, he found that while most of them traveled straight through, some of them were deflected by huge angles.</a:t>
            </a:r>
          </a:p>
        </p:txBody>
      </p:sp>
    </p:spTree>
    <p:extLst>
      <p:ext uri="{BB962C8B-B14F-4D97-AF65-F5344CB8AC3E}">
        <p14:creationId xmlns:p14="http://schemas.microsoft.com/office/powerpoint/2010/main" val="2110679767"/>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2" name="Rectangle 7"/>
          <p:cNvSpPr>
            <a:spLocks noGrp="1" noChangeArrowheads="1"/>
          </p:cNvSpPr>
          <p:nvPr>
            <p:ph type="sldNum" sz="quarter" idx="5"/>
          </p:nvPr>
        </p:nvSpPr>
        <p:spPr>
          <a:noFill/>
        </p:spPr>
        <p:txBody>
          <a:bodyPr/>
          <a:lstStyle/>
          <a:p>
            <a:fld id="{C52B6861-4C52-4010-B2FB-7332B65643F5}" type="slidenum">
              <a:rPr lang="en-US" smtClean="0"/>
              <a:pPr/>
              <a:t>292</a:t>
            </a:fld>
            <a:endParaRPr lang="en-US" smtClean="0"/>
          </a:p>
        </p:txBody>
      </p:sp>
      <p:sp>
        <p:nvSpPr>
          <p:cNvPr id="829443" name="Rectangle 2"/>
          <p:cNvSpPr>
            <a:spLocks noGrp="1" noRot="1" noChangeAspect="1" noChangeArrowheads="1" noTextEdit="1"/>
          </p:cNvSpPr>
          <p:nvPr>
            <p:ph type="sldImg"/>
          </p:nvPr>
        </p:nvSpPr>
        <p:spPr>
          <a:ln/>
        </p:spPr>
      </p:sp>
      <p:sp>
        <p:nvSpPr>
          <p:cNvPr id="829444" name="Rectangle 3"/>
          <p:cNvSpPr>
            <a:spLocks noGrp="1" noChangeArrowheads="1"/>
          </p:cNvSpPr>
          <p:nvPr>
            <p:ph type="body" idx="1"/>
          </p:nvPr>
        </p:nvSpPr>
        <p:spPr>
          <a:noFill/>
          <a:ln/>
        </p:spPr>
        <p:txBody>
          <a:bodyPr/>
          <a:lstStyle/>
          <a:p>
            <a:pPr eaLnBrk="1" hangingPunct="1">
              <a:buFont typeface="Symbol" pitchFamily="18" charset="2"/>
              <a:buNone/>
            </a:pPr>
            <a:r>
              <a:rPr lang="en-US" smtClean="0"/>
              <a:t>Many elements have a tendency to gain or lose enough electrons to attain the same number of electrons as the noble gas closest to them in the periodic table.</a:t>
            </a:r>
          </a:p>
          <a:p>
            <a:pPr eaLnBrk="1" hangingPunct="1">
              <a:buFont typeface="Symbol" pitchFamily="18" charset="2"/>
              <a:buNone/>
            </a:pPr>
            <a:endParaRPr lang="en-US" sz="500" smtClean="0"/>
          </a:p>
          <a:p>
            <a:pPr eaLnBrk="1" hangingPunct="1">
              <a:buFont typeface="Symbol" pitchFamily="18" charset="2"/>
              <a:buNone/>
            </a:pPr>
            <a:r>
              <a:rPr lang="en-US" smtClean="0"/>
              <a:t>Monatomic ions contain only a single atom.</a:t>
            </a:r>
          </a:p>
          <a:p>
            <a:pPr eaLnBrk="1" hangingPunct="1">
              <a:buFont typeface="Symbol" pitchFamily="18" charset="2"/>
              <a:buNone/>
            </a:pPr>
            <a:endParaRPr lang="en-US" sz="500" smtClean="0"/>
          </a:p>
          <a:p>
            <a:pPr eaLnBrk="1" hangingPunct="1">
              <a:buFont typeface="Symbol" pitchFamily="18" charset="2"/>
              <a:buNone/>
            </a:pPr>
            <a:r>
              <a:rPr lang="en-US" smtClean="0"/>
              <a:t>Charges of most monatomic ions derived from the main group elements are predicted by simply looking at the periodic table and counting how many columns an element lies from the extreme left or right.</a:t>
            </a:r>
          </a:p>
        </p:txBody>
      </p:sp>
    </p:spTree>
    <p:extLst>
      <p:ext uri="{BB962C8B-B14F-4D97-AF65-F5344CB8AC3E}">
        <p14:creationId xmlns:p14="http://schemas.microsoft.com/office/powerpoint/2010/main" val="3121509653"/>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6" name="Rectangle 7"/>
          <p:cNvSpPr>
            <a:spLocks noGrp="1" noChangeArrowheads="1"/>
          </p:cNvSpPr>
          <p:nvPr>
            <p:ph type="sldNum" sz="quarter" idx="5"/>
          </p:nvPr>
        </p:nvSpPr>
        <p:spPr>
          <a:noFill/>
        </p:spPr>
        <p:txBody>
          <a:bodyPr/>
          <a:lstStyle/>
          <a:p>
            <a:fld id="{33C8F7F5-2A09-40C5-8946-7DC8E78D12A0}" type="slidenum">
              <a:rPr lang="en-US" smtClean="0"/>
              <a:pPr/>
              <a:t>293</a:t>
            </a:fld>
            <a:endParaRPr lang="en-US" smtClean="0"/>
          </a:p>
        </p:txBody>
      </p:sp>
      <p:sp>
        <p:nvSpPr>
          <p:cNvPr id="830467" name="Rectangle 2"/>
          <p:cNvSpPr>
            <a:spLocks noGrp="1" noRot="1" noChangeAspect="1" noChangeArrowheads="1" noTextEdit="1"/>
          </p:cNvSpPr>
          <p:nvPr>
            <p:ph type="sldImg"/>
          </p:nvPr>
        </p:nvSpPr>
        <p:spPr>
          <a:ln/>
        </p:spPr>
      </p:sp>
      <p:sp>
        <p:nvSpPr>
          <p:cNvPr id="83046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277735117"/>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90" name="Rectangle 7"/>
          <p:cNvSpPr>
            <a:spLocks noGrp="1" noChangeArrowheads="1"/>
          </p:cNvSpPr>
          <p:nvPr>
            <p:ph type="sldNum" sz="quarter" idx="5"/>
          </p:nvPr>
        </p:nvSpPr>
        <p:spPr>
          <a:noFill/>
        </p:spPr>
        <p:txBody>
          <a:bodyPr/>
          <a:lstStyle/>
          <a:p>
            <a:fld id="{20456264-FB99-48E4-AB00-FB5157FD17B2}" type="slidenum">
              <a:rPr lang="en-US" smtClean="0"/>
              <a:pPr/>
              <a:t>294</a:t>
            </a:fld>
            <a:endParaRPr lang="en-US" smtClean="0"/>
          </a:p>
        </p:txBody>
      </p:sp>
      <p:sp>
        <p:nvSpPr>
          <p:cNvPr id="831491" name="Rectangle 2"/>
          <p:cNvSpPr>
            <a:spLocks noGrp="1" noRot="1" noChangeAspect="1" noChangeArrowheads="1" noTextEdit="1"/>
          </p:cNvSpPr>
          <p:nvPr>
            <p:ph type="sldImg"/>
          </p:nvPr>
        </p:nvSpPr>
        <p:spPr>
          <a:ln/>
        </p:spPr>
      </p:sp>
      <p:sp>
        <p:nvSpPr>
          <p:cNvPr id="83149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503127345"/>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514" name="Rectangle 7"/>
          <p:cNvSpPr>
            <a:spLocks noGrp="1" noChangeArrowheads="1"/>
          </p:cNvSpPr>
          <p:nvPr>
            <p:ph type="sldNum" sz="quarter" idx="5"/>
          </p:nvPr>
        </p:nvSpPr>
        <p:spPr>
          <a:noFill/>
        </p:spPr>
        <p:txBody>
          <a:bodyPr/>
          <a:lstStyle/>
          <a:p>
            <a:fld id="{4FBDE997-C103-4B54-94A3-DD62D09C3010}" type="slidenum">
              <a:rPr lang="en-US" smtClean="0"/>
              <a:pPr/>
              <a:t>295</a:t>
            </a:fld>
            <a:endParaRPr lang="en-US" smtClean="0"/>
          </a:p>
        </p:txBody>
      </p:sp>
      <p:sp>
        <p:nvSpPr>
          <p:cNvPr id="832515" name="Rectangle 2"/>
          <p:cNvSpPr>
            <a:spLocks noGrp="1" noRot="1" noChangeAspect="1" noChangeArrowheads="1" noTextEdit="1"/>
          </p:cNvSpPr>
          <p:nvPr>
            <p:ph type="sldImg"/>
          </p:nvPr>
        </p:nvSpPr>
        <p:spPr>
          <a:ln/>
        </p:spPr>
      </p:sp>
      <p:sp>
        <p:nvSpPr>
          <p:cNvPr id="83251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523927065"/>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538" name="Rectangle 7"/>
          <p:cNvSpPr>
            <a:spLocks noGrp="1" noChangeArrowheads="1"/>
          </p:cNvSpPr>
          <p:nvPr>
            <p:ph type="sldNum" sz="quarter" idx="5"/>
          </p:nvPr>
        </p:nvSpPr>
        <p:spPr>
          <a:noFill/>
        </p:spPr>
        <p:txBody>
          <a:bodyPr/>
          <a:lstStyle/>
          <a:p>
            <a:fld id="{378D3360-2B2B-4287-BFFB-40568886A753}" type="slidenum">
              <a:rPr lang="en-US" smtClean="0"/>
              <a:pPr/>
              <a:t>296</a:t>
            </a:fld>
            <a:endParaRPr lang="en-US" smtClean="0"/>
          </a:p>
        </p:txBody>
      </p:sp>
      <p:sp>
        <p:nvSpPr>
          <p:cNvPr id="833539" name="Rectangle 2"/>
          <p:cNvSpPr>
            <a:spLocks noGrp="1" noRot="1" noChangeAspect="1" noChangeArrowheads="1" noTextEdit="1"/>
          </p:cNvSpPr>
          <p:nvPr>
            <p:ph type="sldImg"/>
          </p:nvPr>
        </p:nvSpPr>
        <p:spPr>
          <a:ln/>
        </p:spPr>
      </p:sp>
      <p:sp>
        <p:nvSpPr>
          <p:cNvPr id="83354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923370866"/>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2" name="Rectangle 7"/>
          <p:cNvSpPr>
            <a:spLocks noGrp="1" noChangeArrowheads="1"/>
          </p:cNvSpPr>
          <p:nvPr>
            <p:ph type="sldNum" sz="quarter" idx="5"/>
          </p:nvPr>
        </p:nvSpPr>
        <p:spPr>
          <a:noFill/>
        </p:spPr>
        <p:txBody>
          <a:bodyPr/>
          <a:lstStyle/>
          <a:p>
            <a:fld id="{04F96A94-51C2-4FEF-AF8B-D4F6E0E074E7}" type="slidenum">
              <a:rPr lang="en-US" smtClean="0"/>
              <a:pPr/>
              <a:t>297</a:t>
            </a:fld>
            <a:endParaRPr lang="en-US" smtClean="0"/>
          </a:p>
        </p:txBody>
      </p:sp>
      <p:sp>
        <p:nvSpPr>
          <p:cNvPr id="834563" name="Rectangle 2"/>
          <p:cNvSpPr>
            <a:spLocks noGrp="1" noRot="1" noChangeAspect="1" noChangeArrowheads="1" noTextEdit="1"/>
          </p:cNvSpPr>
          <p:nvPr>
            <p:ph type="sldImg"/>
          </p:nvPr>
        </p:nvSpPr>
        <p:spPr>
          <a:ln/>
        </p:spPr>
      </p:sp>
      <p:sp>
        <p:nvSpPr>
          <p:cNvPr id="83456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255409175"/>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586" name="Rectangle 7"/>
          <p:cNvSpPr>
            <a:spLocks noGrp="1" noChangeArrowheads="1"/>
          </p:cNvSpPr>
          <p:nvPr>
            <p:ph type="sldNum" sz="quarter" idx="5"/>
          </p:nvPr>
        </p:nvSpPr>
        <p:spPr>
          <a:noFill/>
        </p:spPr>
        <p:txBody>
          <a:bodyPr/>
          <a:lstStyle/>
          <a:p>
            <a:fld id="{0FA9282A-64D8-43BC-86DE-4FF98F458380}" type="slidenum">
              <a:rPr lang="en-US" smtClean="0"/>
              <a:pPr/>
              <a:t>298</a:t>
            </a:fld>
            <a:endParaRPr lang="en-US" smtClean="0"/>
          </a:p>
        </p:txBody>
      </p:sp>
      <p:sp>
        <p:nvSpPr>
          <p:cNvPr id="835587" name="Rectangle 2"/>
          <p:cNvSpPr>
            <a:spLocks noGrp="1" noRot="1" noChangeAspect="1" noChangeArrowheads="1" noTextEdit="1"/>
          </p:cNvSpPr>
          <p:nvPr>
            <p:ph type="sldImg"/>
          </p:nvPr>
        </p:nvSpPr>
        <p:spPr>
          <a:ln/>
        </p:spPr>
      </p:sp>
      <p:sp>
        <p:nvSpPr>
          <p:cNvPr id="83558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520527781"/>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10" name="Rectangle 7"/>
          <p:cNvSpPr>
            <a:spLocks noGrp="1" noChangeArrowheads="1"/>
          </p:cNvSpPr>
          <p:nvPr>
            <p:ph type="sldNum" sz="quarter" idx="5"/>
          </p:nvPr>
        </p:nvSpPr>
        <p:spPr>
          <a:noFill/>
        </p:spPr>
        <p:txBody>
          <a:bodyPr/>
          <a:lstStyle/>
          <a:p>
            <a:fld id="{DB3FBE16-A480-4E7B-B015-089B629C2CF4}" type="slidenum">
              <a:rPr lang="en-US" smtClean="0"/>
              <a:pPr/>
              <a:t>299</a:t>
            </a:fld>
            <a:endParaRPr lang="en-US" smtClean="0"/>
          </a:p>
        </p:txBody>
      </p:sp>
      <p:sp>
        <p:nvSpPr>
          <p:cNvPr id="836611" name="Rectangle 2"/>
          <p:cNvSpPr>
            <a:spLocks noGrp="1" noRot="1" noChangeAspect="1" noChangeArrowheads="1" noTextEdit="1"/>
          </p:cNvSpPr>
          <p:nvPr>
            <p:ph type="sldImg"/>
          </p:nvPr>
        </p:nvSpPr>
        <p:spPr>
          <a:ln/>
        </p:spPr>
      </p:sp>
      <p:sp>
        <p:nvSpPr>
          <p:cNvPr id="83661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171276749"/>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4" name="Rectangle 7"/>
          <p:cNvSpPr>
            <a:spLocks noGrp="1" noChangeArrowheads="1"/>
          </p:cNvSpPr>
          <p:nvPr>
            <p:ph type="sldNum" sz="quarter" idx="5"/>
          </p:nvPr>
        </p:nvSpPr>
        <p:spPr>
          <a:noFill/>
        </p:spPr>
        <p:txBody>
          <a:bodyPr/>
          <a:lstStyle/>
          <a:p>
            <a:fld id="{DB7C4D73-FBCC-4945-B53B-AA5B7EC0425C}" type="slidenum">
              <a:rPr lang="en-US" smtClean="0"/>
              <a:pPr/>
              <a:t>300</a:t>
            </a:fld>
            <a:endParaRPr lang="en-US" smtClean="0"/>
          </a:p>
        </p:txBody>
      </p:sp>
      <p:sp>
        <p:nvSpPr>
          <p:cNvPr id="837635" name="Rectangle 2"/>
          <p:cNvSpPr>
            <a:spLocks noGrp="1" noRot="1" noChangeAspect="1" noChangeArrowheads="1" noTextEdit="1"/>
          </p:cNvSpPr>
          <p:nvPr>
            <p:ph type="sldImg"/>
          </p:nvPr>
        </p:nvSpPr>
        <p:spPr>
          <a:ln/>
        </p:spPr>
      </p:sp>
      <p:sp>
        <p:nvSpPr>
          <p:cNvPr id="83763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209492394"/>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8" name="Rectangle 7"/>
          <p:cNvSpPr>
            <a:spLocks noGrp="1" noChangeArrowheads="1"/>
          </p:cNvSpPr>
          <p:nvPr>
            <p:ph type="sldNum" sz="quarter" idx="5"/>
          </p:nvPr>
        </p:nvSpPr>
        <p:spPr>
          <a:noFill/>
        </p:spPr>
        <p:txBody>
          <a:bodyPr/>
          <a:lstStyle/>
          <a:p>
            <a:fld id="{F830B57E-711E-4B3A-BE12-28642502B7BD}" type="slidenum">
              <a:rPr lang="en-US" smtClean="0"/>
              <a:pPr/>
              <a:t>301</a:t>
            </a:fld>
            <a:endParaRPr lang="en-US" smtClean="0"/>
          </a:p>
        </p:txBody>
      </p:sp>
      <p:sp>
        <p:nvSpPr>
          <p:cNvPr id="838659" name="Rectangle 2"/>
          <p:cNvSpPr>
            <a:spLocks noGrp="1" noRot="1" noChangeAspect="1" noChangeArrowheads="1" noTextEdit="1"/>
          </p:cNvSpPr>
          <p:nvPr>
            <p:ph type="sldImg"/>
          </p:nvPr>
        </p:nvSpPr>
        <p:spPr>
          <a:ln/>
        </p:spPr>
      </p:sp>
      <p:sp>
        <p:nvSpPr>
          <p:cNvPr id="83866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361116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7"/>
          <p:cNvSpPr>
            <a:spLocks noGrp="1" noChangeArrowheads="1"/>
          </p:cNvSpPr>
          <p:nvPr>
            <p:ph type="sldNum" sz="quarter" idx="5"/>
          </p:nvPr>
        </p:nvSpPr>
        <p:spPr>
          <a:noFill/>
        </p:spPr>
        <p:txBody>
          <a:bodyPr/>
          <a:lstStyle/>
          <a:p>
            <a:fld id="{EE0509EF-D92B-44D5-AC09-76332CC365B6}" type="slidenum">
              <a:rPr lang="en-US" smtClean="0"/>
              <a:pPr/>
              <a:t>3</a:t>
            </a:fld>
            <a:endParaRPr lang="en-US" smtClean="0"/>
          </a:p>
        </p:txBody>
      </p:sp>
      <p:sp>
        <p:nvSpPr>
          <p:cNvPr id="439299" name="Rectangle 2"/>
          <p:cNvSpPr>
            <a:spLocks noGrp="1" noRot="1" noChangeAspect="1" noChangeArrowheads="1" noTextEdit="1"/>
          </p:cNvSpPr>
          <p:nvPr>
            <p:ph type="sldImg"/>
          </p:nvPr>
        </p:nvSpPr>
        <p:spPr>
          <a:ln/>
        </p:spPr>
      </p:sp>
      <p:sp>
        <p:nvSpPr>
          <p:cNvPr id="43930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4843177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7"/>
          <p:cNvSpPr>
            <a:spLocks noGrp="1" noChangeArrowheads="1"/>
          </p:cNvSpPr>
          <p:nvPr>
            <p:ph type="sldNum" sz="quarter" idx="5"/>
          </p:nvPr>
        </p:nvSpPr>
        <p:spPr>
          <a:noFill/>
        </p:spPr>
        <p:txBody>
          <a:bodyPr/>
          <a:lstStyle/>
          <a:p>
            <a:fld id="{5CB2150E-AA1D-4C37-ABFD-DCD62E7F4ACD}" type="slidenum">
              <a:rPr lang="en-US" smtClean="0"/>
              <a:pPr/>
              <a:t>30</a:t>
            </a:fld>
            <a:endParaRPr lang="en-US" smtClean="0"/>
          </a:p>
        </p:txBody>
      </p:sp>
      <p:sp>
        <p:nvSpPr>
          <p:cNvPr id="517123" name="Rectangle 2"/>
          <p:cNvSpPr>
            <a:spLocks noGrp="1" noRot="1" noChangeAspect="1" noChangeArrowheads="1" noTextEdit="1"/>
          </p:cNvSpPr>
          <p:nvPr>
            <p:ph type="sldImg"/>
          </p:nvPr>
        </p:nvSpPr>
        <p:spPr>
          <a:xfrm>
            <a:off x="1150938" y="692150"/>
            <a:ext cx="4556125" cy="3416300"/>
          </a:xfrm>
          <a:ln w="12700" cap="flat">
            <a:solidFill>
              <a:schemeClr val="tx1"/>
            </a:solidFill>
          </a:ln>
        </p:spPr>
      </p:sp>
      <p:sp>
        <p:nvSpPr>
          <p:cNvPr id="517124" name="Rectangle 3"/>
          <p:cNvSpPr>
            <a:spLocks noGrp="1" noChangeArrowheads="1"/>
          </p:cNvSpPr>
          <p:nvPr>
            <p:ph type="body" idx="1"/>
          </p:nvPr>
        </p:nvSpPr>
        <p:spPr>
          <a:noFill/>
          <a:ln/>
        </p:spPr>
        <p:txBody>
          <a:bodyPr lIns="92075" tIns="46038" rIns="92075" bIns="46038"/>
          <a:lstStyle/>
          <a:p>
            <a:pPr eaLnBrk="1" hangingPunct="1"/>
            <a:endParaRPr lang="en-US" smtClean="0"/>
          </a:p>
        </p:txBody>
      </p:sp>
    </p:spTree>
    <p:extLst>
      <p:ext uri="{BB962C8B-B14F-4D97-AF65-F5344CB8AC3E}">
        <p14:creationId xmlns:p14="http://schemas.microsoft.com/office/powerpoint/2010/main" val="819396740"/>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7"/>
          <p:cNvSpPr>
            <a:spLocks noGrp="1" noChangeArrowheads="1"/>
          </p:cNvSpPr>
          <p:nvPr>
            <p:ph type="sldNum" sz="quarter" idx="5"/>
          </p:nvPr>
        </p:nvSpPr>
        <p:spPr>
          <a:noFill/>
        </p:spPr>
        <p:txBody>
          <a:bodyPr/>
          <a:lstStyle/>
          <a:p>
            <a:fld id="{7047462E-D9CC-4611-A08C-6514937DB30A}" type="slidenum">
              <a:rPr lang="en-US" smtClean="0"/>
              <a:pPr/>
              <a:t>302</a:t>
            </a:fld>
            <a:endParaRPr lang="en-US" smtClean="0"/>
          </a:p>
        </p:txBody>
      </p:sp>
      <p:sp>
        <p:nvSpPr>
          <p:cNvPr id="839683" name="Rectangle 2"/>
          <p:cNvSpPr>
            <a:spLocks noGrp="1" noRot="1" noChangeAspect="1" noChangeArrowheads="1" noTextEdit="1"/>
          </p:cNvSpPr>
          <p:nvPr>
            <p:ph type="sldImg"/>
          </p:nvPr>
        </p:nvSpPr>
        <p:spPr>
          <a:ln/>
        </p:spPr>
      </p:sp>
      <p:sp>
        <p:nvSpPr>
          <p:cNvPr id="83968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45285265"/>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6" name="Rectangle 7"/>
          <p:cNvSpPr>
            <a:spLocks noGrp="1" noChangeArrowheads="1"/>
          </p:cNvSpPr>
          <p:nvPr>
            <p:ph type="sldNum" sz="quarter" idx="5"/>
          </p:nvPr>
        </p:nvSpPr>
        <p:spPr>
          <a:noFill/>
        </p:spPr>
        <p:txBody>
          <a:bodyPr/>
          <a:lstStyle/>
          <a:p>
            <a:fld id="{F17DC5D8-DC99-4B08-98F1-BDDF5DE844ED}" type="slidenum">
              <a:rPr lang="en-US" smtClean="0"/>
              <a:pPr/>
              <a:t>303</a:t>
            </a:fld>
            <a:endParaRPr lang="en-US" smtClean="0"/>
          </a:p>
        </p:txBody>
      </p:sp>
      <p:sp>
        <p:nvSpPr>
          <p:cNvPr id="840707" name="Rectangle 2"/>
          <p:cNvSpPr>
            <a:spLocks noGrp="1" noRot="1" noChangeAspect="1" noChangeArrowheads="1" noTextEdit="1"/>
          </p:cNvSpPr>
          <p:nvPr>
            <p:ph type="sldImg"/>
          </p:nvPr>
        </p:nvSpPr>
        <p:spPr>
          <a:ln/>
        </p:spPr>
      </p:sp>
      <p:sp>
        <p:nvSpPr>
          <p:cNvPr id="84070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250677307"/>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7"/>
          <p:cNvSpPr>
            <a:spLocks noGrp="1" noChangeArrowheads="1"/>
          </p:cNvSpPr>
          <p:nvPr>
            <p:ph type="sldNum" sz="quarter" idx="5"/>
          </p:nvPr>
        </p:nvSpPr>
        <p:spPr>
          <a:noFill/>
        </p:spPr>
        <p:txBody>
          <a:bodyPr/>
          <a:lstStyle/>
          <a:p>
            <a:fld id="{294ABBE0-7B22-4968-B09B-2DA8ADEC181B}" type="slidenum">
              <a:rPr lang="en-US" smtClean="0"/>
              <a:pPr/>
              <a:t>304</a:t>
            </a:fld>
            <a:endParaRPr lang="en-US" smtClean="0"/>
          </a:p>
        </p:txBody>
      </p:sp>
      <p:sp>
        <p:nvSpPr>
          <p:cNvPr id="841731" name="Rectangle 2"/>
          <p:cNvSpPr>
            <a:spLocks noGrp="1" noRot="1" noChangeAspect="1" noChangeArrowheads="1" noTextEdit="1"/>
          </p:cNvSpPr>
          <p:nvPr>
            <p:ph type="sldImg"/>
          </p:nvPr>
        </p:nvSpPr>
        <p:spPr>
          <a:ln/>
        </p:spPr>
      </p:sp>
      <p:sp>
        <p:nvSpPr>
          <p:cNvPr id="84173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801448989"/>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754" name="Rectangle 7"/>
          <p:cNvSpPr>
            <a:spLocks noGrp="1" noChangeArrowheads="1"/>
          </p:cNvSpPr>
          <p:nvPr>
            <p:ph type="sldNum" sz="quarter" idx="5"/>
          </p:nvPr>
        </p:nvSpPr>
        <p:spPr>
          <a:noFill/>
        </p:spPr>
        <p:txBody>
          <a:bodyPr/>
          <a:lstStyle/>
          <a:p>
            <a:fld id="{A2A12712-7605-4F09-8B67-39DDAD8A9A1D}" type="slidenum">
              <a:rPr lang="en-US" smtClean="0"/>
              <a:pPr/>
              <a:t>305</a:t>
            </a:fld>
            <a:endParaRPr lang="en-US" smtClean="0"/>
          </a:p>
        </p:txBody>
      </p:sp>
      <p:sp>
        <p:nvSpPr>
          <p:cNvPr id="842755" name="Rectangle 2"/>
          <p:cNvSpPr>
            <a:spLocks noGrp="1" noRot="1" noChangeAspect="1" noChangeArrowheads="1" noTextEdit="1"/>
          </p:cNvSpPr>
          <p:nvPr>
            <p:ph type="sldImg"/>
          </p:nvPr>
        </p:nvSpPr>
        <p:spPr>
          <a:ln/>
        </p:spPr>
      </p:sp>
      <p:sp>
        <p:nvSpPr>
          <p:cNvPr id="84275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690229695"/>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778" name="Rectangle 7"/>
          <p:cNvSpPr>
            <a:spLocks noGrp="1" noChangeArrowheads="1"/>
          </p:cNvSpPr>
          <p:nvPr>
            <p:ph type="sldNum" sz="quarter" idx="5"/>
          </p:nvPr>
        </p:nvSpPr>
        <p:spPr>
          <a:noFill/>
        </p:spPr>
        <p:txBody>
          <a:bodyPr/>
          <a:lstStyle/>
          <a:p>
            <a:fld id="{757569CE-89FD-4A2E-AEFB-8E3F68D840FC}" type="slidenum">
              <a:rPr lang="en-US" smtClean="0"/>
              <a:pPr/>
              <a:t>306</a:t>
            </a:fld>
            <a:endParaRPr lang="en-US" smtClean="0"/>
          </a:p>
        </p:txBody>
      </p:sp>
      <p:sp>
        <p:nvSpPr>
          <p:cNvPr id="843779" name="Rectangle 2"/>
          <p:cNvSpPr>
            <a:spLocks noGrp="1" noRot="1" noChangeAspect="1" noChangeArrowheads="1" noTextEdit="1"/>
          </p:cNvSpPr>
          <p:nvPr>
            <p:ph type="sldImg"/>
          </p:nvPr>
        </p:nvSpPr>
        <p:spPr>
          <a:ln/>
        </p:spPr>
      </p:sp>
      <p:sp>
        <p:nvSpPr>
          <p:cNvPr id="84378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215834586"/>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802" name="Rectangle 7"/>
          <p:cNvSpPr>
            <a:spLocks noGrp="1" noChangeArrowheads="1"/>
          </p:cNvSpPr>
          <p:nvPr>
            <p:ph type="sldNum" sz="quarter" idx="5"/>
          </p:nvPr>
        </p:nvSpPr>
        <p:spPr>
          <a:noFill/>
        </p:spPr>
        <p:txBody>
          <a:bodyPr/>
          <a:lstStyle/>
          <a:p>
            <a:fld id="{3ED30852-FEBB-4BD8-966E-8189A3069F71}" type="slidenum">
              <a:rPr lang="en-US" smtClean="0"/>
              <a:pPr/>
              <a:t>307</a:t>
            </a:fld>
            <a:endParaRPr lang="en-US" smtClean="0"/>
          </a:p>
        </p:txBody>
      </p:sp>
      <p:sp>
        <p:nvSpPr>
          <p:cNvPr id="844803" name="Rectangle 2"/>
          <p:cNvSpPr>
            <a:spLocks noGrp="1" noRot="1" noChangeAspect="1" noChangeArrowheads="1" noTextEdit="1"/>
          </p:cNvSpPr>
          <p:nvPr>
            <p:ph type="sldImg"/>
          </p:nvPr>
        </p:nvSpPr>
        <p:spPr>
          <a:ln/>
        </p:spPr>
      </p:sp>
      <p:sp>
        <p:nvSpPr>
          <p:cNvPr id="84480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912864378"/>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6" name="Rectangle 7"/>
          <p:cNvSpPr>
            <a:spLocks noGrp="1" noChangeArrowheads="1"/>
          </p:cNvSpPr>
          <p:nvPr>
            <p:ph type="sldNum" sz="quarter" idx="5"/>
          </p:nvPr>
        </p:nvSpPr>
        <p:spPr>
          <a:noFill/>
        </p:spPr>
        <p:txBody>
          <a:bodyPr/>
          <a:lstStyle/>
          <a:p>
            <a:fld id="{D7450F9B-6941-4914-82DB-BBFE87CD1EAD}" type="slidenum">
              <a:rPr lang="en-US" smtClean="0"/>
              <a:pPr/>
              <a:t>308</a:t>
            </a:fld>
            <a:endParaRPr lang="en-US" smtClean="0"/>
          </a:p>
        </p:txBody>
      </p:sp>
      <p:sp>
        <p:nvSpPr>
          <p:cNvPr id="845827" name="Rectangle 2"/>
          <p:cNvSpPr>
            <a:spLocks noGrp="1" noRot="1" noChangeAspect="1" noChangeArrowheads="1" noTextEdit="1"/>
          </p:cNvSpPr>
          <p:nvPr>
            <p:ph type="sldImg"/>
          </p:nvPr>
        </p:nvSpPr>
        <p:spPr>
          <a:ln/>
        </p:spPr>
      </p:sp>
      <p:sp>
        <p:nvSpPr>
          <p:cNvPr id="84582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889261903"/>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850" name="Rectangle 7"/>
          <p:cNvSpPr>
            <a:spLocks noGrp="1" noChangeArrowheads="1"/>
          </p:cNvSpPr>
          <p:nvPr>
            <p:ph type="sldNum" sz="quarter" idx="5"/>
          </p:nvPr>
        </p:nvSpPr>
        <p:spPr>
          <a:noFill/>
        </p:spPr>
        <p:txBody>
          <a:bodyPr/>
          <a:lstStyle/>
          <a:p>
            <a:fld id="{181E02A2-1F64-49ED-9FE8-8A738957D14E}" type="slidenum">
              <a:rPr lang="en-US" smtClean="0"/>
              <a:pPr/>
              <a:t>309</a:t>
            </a:fld>
            <a:endParaRPr lang="en-US" smtClean="0"/>
          </a:p>
        </p:txBody>
      </p:sp>
      <p:sp>
        <p:nvSpPr>
          <p:cNvPr id="846851" name="Rectangle 2"/>
          <p:cNvSpPr>
            <a:spLocks noGrp="1" noRot="1" noChangeAspect="1" noChangeArrowheads="1" noTextEdit="1"/>
          </p:cNvSpPr>
          <p:nvPr>
            <p:ph type="sldImg"/>
          </p:nvPr>
        </p:nvSpPr>
        <p:spPr>
          <a:ln/>
        </p:spPr>
      </p:sp>
      <p:sp>
        <p:nvSpPr>
          <p:cNvPr id="8468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773613275"/>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7"/>
          <p:cNvSpPr>
            <a:spLocks noGrp="1" noChangeArrowheads="1"/>
          </p:cNvSpPr>
          <p:nvPr>
            <p:ph type="sldNum" sz="quarter" idx="5"/>
          </p:nvPr>
        </p:nvSpPr>
        <p:spPr>
          <a:noFill/>
        </p:spPr>
        <p:txBody>
          <a:bodyPr/>
          <a:lstStyle/>
          <a:p>
            <a:fld id="{58D5A23D-F782-4F44-8D11-7F2EDB45B965}" type="slidenum">
              <a:rPr lang="en-US" smtClean="0"/>
              <a:pPr/>
              <a:t>310</a:t>
            </a:fld>
            <a:endParaRPr lang="en-US" smtClean="0"/>
          </a:p>
        </p:txBody>
      </p:sp>
      <p:sp>
        <p:nvSpPr>
          <p:cNvPr id="847875" name="Rectangle 2"/>
          <p:cNvSpPr>
            <a:spLocks noGrp="1" noRot="1" noChangeAspect="1" noChangeArrowheads="1" noTextEdit="1"/>
          </p:cNvSpPr>
          <p:nvPr>
            <p:ph type="sldImg"/>
          </p:nvPr>
        </p:nvSpPr>
        <p:spPr>
          <a:ln/>
        </p:spPr>
      </p:sp>
      <p:sp>
        <p:nvSpPr>
          <p:cNvPr id="84787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389377900"/>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898" name="Rectangle 7"/>
          <p:cNvSpPr>
            <a:spLocks noGrp="1" noChangeArrowheads="1"/>
          </p:cNvSpPr>
          <p:nvPr>
            <p:ph type="sldNum" sz="quarter" idx="5"/>
          </p:nvPr>
        </p:nvSpPr>
        <p:spPr>
          <a:noFill/>
        </p:spPr>
        <p:txBody>
          <a:bodyPr/>
          <a:lstStyle/>
          <a:p>
            <a:fld id="{588BED47-75D1-4599-8ECC-F6CBC0FE2641}" type="slidenum">
              <a:rPr lang="en-US" smtClean="0"/>
              <a:pPr/>
              <a:t>311</a:t>
            </a:fld>
            <a:endParaRPr lang="en-US" smtClean="0"/>
          </a:p>
        </p:txBody>
      </p:sp>
      <p:sp>
        <p:nvSpPr>
          <p:cNvPr id="848899" name="Rectangle 2"/>
          <p:cNvSpPr>
            <a:spLocks noGrp="1" noRot="1" noChangeAspect="1" noChangeArrowheads="1" noTextEdit="1"/>
          </p:cNvSpPr>
          <p:nvPr>
            <p:ph type="sldImg"/>
          </p:nvPr>
        </p:nvSpPr>
        <p:spPr>
          <a:ln/>
        </p:spPr>
      </p:sp>
      <p:sp>
        <p:nvSpPr>
          <p:cNvPr id="848900" name="Rectangle 3"/>
          <p:cNvSpPr>
            <a:spLocks noGrp="1" noChangeArrowheads="1"/>
          </p:cNvSpPr>
          <p:nvPr>
            <p:ph type="body" idx="1"/>
          </p:nvPr>
        </p:nvSpPr>
        <p:spPr>
          <a:xfrm>
            <a:off x="685800" y="4343400"/>
            <a:ext cx="5486400" cy="4114800"/>
          </a:xfrm>
          <a:noFill/>
          <a:ln/>
        </p:spPr>
        <p:txBody>
          <a:bodyPr/>
          <a:lstStyle/>
          <a:p>
            <a:pPr eaLnBrk="1" hangingPunct="1"/>
            <a:r>
              <a:rPr lang="en-US" b="1" smtClean="0">
                <a:hlinkClick r:id="rId3"/>
                <a:hlinkMouseOver r:id="rId4"/>
              </a:rPr>
              <a:t>Video 06: Atom</a:t>
            </a:r>
            <a:r>
              <a:rPr lang="en-US" smtClean="0"/>
              <a:t/>
            </a:r>
            <a:br>
              <a:rPr lang="en-US" smtClean="0"/>
            </a:br>
            <a:r>
              <a:rPr lang="en-US" smtClean="0"/>
              <a:t>Viewers journey inside the atom to appreciate its architectural beauty and grasp how atomic structure determines chemical behavior. (added 2006/10/08)</a:t>
            </a:r>
            <a:br>
              <a:rPr lang="en-US" smtClean="0"/>
            </a:br>
            <a:r>
              <a:rPr lang="en-US" smtClean="0">
                <a:hlinkClick r:id="rId5"/>
              </a:rPr>
              <a:t>World of Chemistry</a:t>
            </a:r>
            <a:r>
              <a:rPr lang="en-US" smtClean="0"/>
              <a:t> </a:t>
            </a:r>
            <a:r>
              <a:rPr lang="en-US" b="1" smtClean="0"/>
              <a:t>&gt;</a:t>
            </a:r>
            <a:r>
              <a:rPr lang="en-US" smtClean="0"/>
              <a:t> http://www.learner.org/vod/vod_window.html?pid=798 </a:t>
            </a:r>
          </a:p>
        </p:txBody>
      </p:sp>
    </p:spTree>
    <p:extLst>
      <p:ext uri="{BB962C8B-B14F-4D97-AF65-F5344CB8AC3E}">
        <p14:creationId xmlns:p14="http://schemas.microsoft.com/office/powerpoint/2010/main" val="5462332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7"/>
          <p:cNvSpPr>
            <a:spLocks noGrp="1" noChangeArrowheads="1"/>
          </p:cNvSpPr>
          <p:nvPr>
            <p:ph type="sldNum" sz="quarter" idx="5"/>
          </p:nvPr>
        </p:nvSpPr>
        <p:spPr>
          <a:noFill/>
        </p:spPr>
        <p:txBody>
          <a:bodyPr/>
          <a:lstStyle/>
          <a:p>
            <a:fld id="{A5C8DC53-473D-405F-A21A-D19D46095D72}" type="slidenum">
              <a:rPr lang="en-US" smtClean="0"/>
              <a:pPr/>
              <a:t>31</a:t>
            </a:fld>
            <a:endParaRPr lang="en-US" smtClean="0"/>
          </a:p>
        </p:txBody>
      </p:sp>
      <p:sp>
        <p:nvSpPr>
          <p:cNvPr id="522243" name="Rectangle 2"/>
          <p:cNvSpPr>
            <a:spLocks noGrp="1" noRot="1" noChangeAspect="1" noChangeArrowheads="1" noTextEdit="1"/>
          </p:cNvSpPr>
          <p:nvPr>
            <p:ph type="sldImg"/>
          </p:nvPr>
        </p:nvSpPr>
        <p:spPr>
          <a:xfrm>
            <a:off x="1152525" y="692150"/>
            <a:ext cx="4554538" cy="3416300"/>
          </a:xfrm>
          <a:ln w="12700" cap="flat">
            <a:solidFill>
              <a:schemeClr val="tx1"/>
            </a:solidFill>
          </a:ln>
        </p:spPr>
      </p:sp>
      <p:sp>
        <p:nvSpPr>
          <p:cNvPr id="522244" name="Rectangle 3"/>
          <p:cNvSpPr>
            <a:spLocks noGrp="1" noChangeArrowheads="1"/>
          </p:cNvSpPr>
          <p:nvPr>
            <p:ph type="body" idx="1"/>
          </p:nvPr>
        </p:nvSpPr>
        <p:spPr>
          <a:noFill/>
          <a:ln/>
        </p:spPr>
        <p:txBody>
          <a:bodyPr lIns="92069" tIns="46036" rIns="92069" bIns="46036"/>
          <a:lstStyle/>
          <a:p>
            <a:pPr eaLnBrk="1" hangingPunct="1"/>
            <a:endParaRPr lang="en-US" smtClean="0"/>
          </a:p>
        </p:txBody>
      </p:sp>
    </p:spTree>
    <p:extLst>
      <p:ext uri="{BB962C8B-B14F-4D97-AF65-F5344CB8AC3E}">
        <p14:creationId xmlns:p14="http://schemas.microsoft.com/office/powerpoint/2010/main" val="9005908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7"/>
          <p:cNvSpPr>
            <a:spLocks noGrp="1" noChangeArrowheads="1"/>
          </p:cNvSpPr>
          <p:nvPr>
            <p:ph type="sldNum" sz="quarter" idx="5"/>
          </p:nvPr>
        </p:nvSpPr>
        <p:spPr>
          <a:noFill/>
        </p:spPr>
        <p:txBody>
          <a:bodyPr/>
          <a:lstStyle/>
          <a:p>
            <a:fld id="{B8423690-4F73-4247-833A-5B228A5AE1A0}" type="slidenum">
              <a:rPr lang="en-US" smtClean="0"/>
              <a:pPr/>
              <a:t>32</a:t>
            </a:fld>
            <a:endParaRPr lang="en-US" smtClean="0"/>
          </a:p>
        </p:txBody>
      </p:sp>
      <p:sp>
        <p:nvSpPr>
          <p:cNvPr id="526339" name="Rectangle 2"/>
          <p:cNvSpPr>
            <a:spLocks noGrp="1" noRot="1" noChangeAspect="1" noChangeArrowheads="1" noTextEdit="1"/>
          </p:cNvSpPr>
          <p:nvPr>
            <p:ph type="sldImg"/>
          </p:nvPr>
        </p:nvSpPr>
        <p:spPr>
          <a:xfrm>
            <a:off x="1150938" y="692150"/>
            <a:ext cx="4556125" cy="3416300"/>
          </a:xfrm>
          <a:ln w="12700" cap="flat">
            <a:solidFill>
              <a:schemeClr val="tx1"/>
            </a:solidFill>
          </a:ln>
        </p:spPr>
      </p:sp>
      <p:sp>
        <p:nvSpPr>
          <p:cNvPr id="526340" name="Rectangle 3"/>
          <p:cNvSpPr>
            <a:spLocks noGrp="1" noChangeArrowheads="1"/>
          </p:cNvSpPr>
          <p:nvPr>
            <p:ph type="body" idx="1"/>
          </p:nvPr>
        </p:nvSpPr>
        <p:spPr>
          <a:noFill/>
          <a:ln/>
        </p:spPr>
        <p:txBody>
          <a:bodyPr lIns="92075" tIns="46038" rIns="92075" bIns="46038"/>
          <a:lstStyle/>
          <a:p>
            <a:pPr eaLnBrk="1" hangingPunct="1"/>
            <a:endParaRPr lang="en-US" smtClean="0"/>
          </a:p>
        </p:txBody>
      </p:sp>
    </p:spTree>
    <p:extLst>
      <p:ext uri="{BB962C8B-B14F-4D97-AF65-F5344CB8AC3E}">
        <p14:creationId xmlns:p14="http://schemas.microsoft.com/office/powerpoint/2010/main" val="4580853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7"/>
          <p:cNvSpPr>
            <a:spLocks noGrp="1" noChangeArrowheads="1"/>
          </p:cNvSpPr>
          <p:nvPr>
            <p:ph type="sldNum" sz="quarter" idx="5"/>
          </p:nvPr>
        </p:nvSpPr>
        <p:spPr>
          <a:noFill/>
        </p:spPr>
        <p:txBody>
          <a:bodyPr/>
          <a:lstStyle/>
          <a:p>
            <a:fld id="{7389730E-D15E-4A9B-83C3-86D9F7E4958C}" type="slidenum">
              <a:rPr lang="en-US" smtClean="0"/>
              <a:pPr/>
              <a:t>33</a:t>
            </a:fld>
            <a:endParaRPr lang="en-US" smtClean="0"/>
          </a:p>
        </p:txBody>
      </p:sp>
      <p:sp>
        <p:nvSpPr>
          <p:cNvPr id="527363" name="Rectangle 2"/>
          <p:cNvSpPr>
            <a:spLocks noGrp="1" noRot="1" noChangeAspect="1" noChangeArrowheads="1" noTextEdit="1"/>
          </p:cNvSpPr>
          <p:nvPr>
            <p:ph type="sldImg"/>
          </p:nvPr>
        </p:nvSpPr>
        <p:spPr>
          <a:ln/>
        </p:spPr>
      </p:sp>
      <p:sp>
        <p:nvSpPr>
          <p:cNvPr id="527364" name="Rectangle 3"/>
          <p:cNvSpPr>
            <a:spLocks noGrp="1" noChangeArrowheads="1"/>
          </p:cNvSpPr>
          <p:nvPr>
            <p:ph type="body" idx="1"/>
          </p:nvPr>
        </p:nvSpPr>
        <p:spPr>
          <a:noFill/>
          <a:ln/>
        </p:spPr>
        <p:txBody>
          <a:bodyPr/>
          <a:lstStyle/>
          <a:p>
            <a:pPr eaLnBrk="1" hangingPunct="1"/>
            <a:r>
              <a:rPr lang="en-US" smtClean="0"/>
              <a:t>In the first case, one would assume the alpha particle (positively charged) struck another positively charged particle.  Perhaps William Thomson (Lord Kelvin) was correct and the atom is like plum-pudding and is a positive ball with electrons embedded.</a:t>
            </a:r>
          </a:p>
          <a:p>
            <a:pPr eaLnBrk="1" hangingPunct="1"/>
            <a:r>
              <a:rPr lang="en-US" smtClean="0"/>
              <a:t>In the middle example, where the alpha particles pass straight through and are not deflected, it implies the atom is mostly empty space or the alpha particle is too penetrating to give any useful information about the composition of an atom.</a:t>
            </a:r>
          </a:p>
          <a:p>
            <a:pPr eaLnBrk="1" hangingPunct="1"/>
            <a:r>
              <a:rPr lang="en-US" smtClean="0"/>
              <a:t>The third example is NOT what is observed.  For this to occur, the atom would have to be negatively charged and absorb all the positively charged alpha particles.  At some point the atom would be “full” of alpha particles and then the atom would begin to bounce off of its surface alpha particles. </a:t>
            </a:r>
          </a:p>
          <a:p>
            <a:pPr eaLnBrk="1" hangingPunct="1"/>
            <a:r>
              <a:rPr lang="en-US" smtClean="0"/>
              <a:t>The last example also occurs.  In the gold foil experiment, Rutherford observed case A and D (rarely) and mostly case B.  This was explained by saying the atom was mostly empty space where electrons spin rapidly around a positively charged, massive (most of the mass of the atom) but tiny nucleus.</a:t>
            </a:r>
          </a:p>
          <a:p>
            <a:pPr eaLnBrk="1" hangingPunct="1"/>
            <a:endParaRPr lang="en-US" smtClean="0"/>
          </a:p>
          <a:p>
            <a:pPr eaLnBrk="1" hangingPunct="1"/>
            <a:endParaRPr lang="en-US" smtClean="0"/>
          </a:p>
        </p:txBody>
      </p:sp>
    </p:spTree>
    <p:extLst>
      <p:ext uri="{BB962C8B-B14F-4D97-AF65-F5344CB8AC3E}">
        <p14:creationId xmlns:p14="http://schemas.microsoft.com/office/powerpoint/2010/main" val="3399256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7"/>
          <p:cNvSpPr>
            <a:spLocks noGrp="1" noChangeArrowheads="1"/>
          </p:cNvSpPr>
          <p:nvPr>
            <p:ph type="sldNum" sz="quarter" idx="5"/>
          </p:nvPr>
        </p:nvSpPr>
        <p:spPr>
          <a:noFill/>
        </p:spPr>
        <p:txBody>
          <a:bodyPr/>
          <a:lstStyle/>
          <a:p>
            <a:fld id="{774CEAE4-0E88-4F8F-AAE1-1686C26D84E6}" type="slidenum">
              <a:rPr lang="en-US" smtClean="0"/>
              <a:pPr/>
              <a:t>34</a:t>
            </a:fld>
            <a:endParaRPr lang="en-US" smtClean="0"/>
          </a:p>
        </p:txBody>
      </p:sp>
      <p:sp>
        <p:nvSpPr>
          <p:cNvPr id="532483" name="Rectangle 2"/>
          <p:cNvSpPr>
            <a:spLocks noGrp="1" noRot="1" noChangeAspect="1" noChangeArrowheads="1" noTextEdit="1"/>
          </p:cNvSpPr>
          <p:nvPr>
            <p:ph type="sldImg"/>
          </p:nvPr>
        </p:nvSpPr>
        <p:spPr>
          <a:ln/>
        </p:spPr>
      </p:sp>
      <p:sp>
        <p:nvSpPr>
          <p:cNvPr id="532484" name="Rectangle 3"/>
          <p:cNvSpPr>
            <a:spLocks noGrp="1" noChangeArrowheads="1"/>
          </p:cNvSpPr>
          <p:nvPr>
            <p:ph type="body" idx="1"/>
          </p:nvPr>
        </p:nvSpPr>
        <p:spPr>
          <a:noFill/>
          <a:ln/>
        </p:spPr>
        <p:txBody>
          <a:bodyPr/>
          <a:lstStyle/>
          <a:p>
            <a:pPr eaLnBrk="1" hangingPunct="1"/>
            <a:r>
              <a:rPr lang="en-US" smtClean="0">
                <a:latin typeface="Arial" charset="0"/>
                <a:cs typeface="Arial" charset="0"/>
              </a:rPr>
              <a:t>“Rutherford’s Gold-Leaf  Experiment”</a:t>
            </a:r>
            <a:endParaRPr lang="en-US" smtClean="0">
              <a:cs typeface="Times New Roman" pitchFamily="18" charset="0"/>
            </a:endParaRPr>
          </a:p>
          <a:p>
            <a:pPr eaLnBrk="1" hangingPunct="1"/>
            <a:r>
              <a:rPr lang="en-US" smtClean="0">
                <a:latin typeface="Arial" charset="0"/>
                <a:cs typeface="Arial" charset="0"/>
              </a:rPr>
              <a:t> </a:t>
            </a:r>
            <a:endParaRPr lang="en-US" smtClean="0">
              <a:cs typeface="Times New Roman" pitchFamily="18" charset="0"/>
            </a:endParaRPr>
          </a:p>
          <a:p>
            <a:pPr eaLnBrk="1" hangingPunct="1"/>
            <a:r>
              <a:rPr lang="en-US" b="1" smtClean="0">
                <a:latin typeface="Arial" charset="0"/>
                <a:cs typeface="Arial" charset="0"/>
              </a:rPr>
              <a:t>Description</a:t>
            </a:r>
            <a:endParaRPr lang="en-US" b="1" smtClean="0">
              <a:cs typeface="Times New Roman" pitchFamily="18" charset="0"/>
            </a:endParaRPr>
          </a:p>
          <a:p>
            <a:pPr eaLnBrk="1" hangingPunct="1"/>
            <a:r>
              <a:rPr lang="en-US" smtClean="0">
                <a:latin typeface="Arial" charset="0"/>
                <a:cs typeface="Arial" charset="0"/>
              </a:rPr>
              <a:t>This slide illustrates Ernest Rutherford’s experiment with alpha particles and gold foil and his interpretation of the results.</a:t>
            </a:r>
            <a:endParaRPr lang="en-US" smtClean="0">
              <a:cs typeface="Times New Roman" pitchFamily="18" charset="0"/>
            </a:endParaRPr>
          </a:p>
          <a:p>
            <a:pPr eaLnBrk="1" hangingPunct="1"/>
            <a:r>
              <a:rPr lang="en-US" smtClean="0">
                <a:latin typeface="Arial" charset="0"/>
                <a:cs typeface="Arial" charset="0"/>
              </a:rPr>
              <a:t> </a:t>
            </a:r>
            <a:endParaRPr lang="en-US" smtClean="0">
              <a:cs typeface="Times New Roman" pitchFamily="18" charset="0"/>
            </a:endParaRPr>
          </a:p>
          <a:p>
            <a:pPr eaLnBrk="1" hangingPunct="1"/>
            <a:r>
              <a:rPr lang="en-US" b="1" smtClean="0">
                <a:latin typeface="Arial" charset="0"/>
                <a:cs typeface="Arial" charset="0"/>
              </a:rPr>
              <a:t>Basic Concepts</a:t>
            </a:r>
            <a:endParaRPr lang="en-US" b="1" smtClean="0">
              <a:cs typeface="Times New Roman" pitchFamily="18" charset="0"/>
            </a:endParaRPr>
          </a:p>
          <a:p>
            <a:pPr eaLnBrk="1" hangingPunct="1">
              <a:buFontTx/>
              <a:buChar char="•"/>
            </a:pPr>
            <a:r>
              <a:rPr lang="en-US" smtClean="0">
                <a:latin typeface="Arial" charset="0"/>
                <a:cs typeface="Arial" charset="0"/>
              </a:rPr>
              <a:t>When charged particles are directed at high speed toward a metal foil target, most pass through with little or no deflection, but some particles are deflected at large angles.</a:t>
            </a:r>
            <a:endParaRPr lang="en-US" smtClean="0"/>
          </a:p>
          <a:p>
            <a:pPr eaLnBrk="1" hangingPunct="1">
              <a:buFontTx/>
              <a:buChar char="•"/>
            </a:pPr>
            <a:r>
              <a:rPr lang="en-US" smtClean="0">
                <a:latin typeface="Arial" charset="0"/>
                <a:cs typeface="Arial" charset="0"/>
              </a:rPr>
              <a:t>Solids are composed of atoms that are closely packed.  The atoms themselves are mostly empty space.</a:t>
            </a:r>
            <a:endParaRPr lang="en-US" smtClean="0"/>
          </a:p>
          <a:p>
            <a:pPr eaLnBrk="1" hangingPunct="1">
              <a:buFontTx/>
              <a:buChar char="•"/>
            </a:pPr>
            <a:r>
              <a:rPr lang="en-US" smtClean="0">
                <a:latin typeface="Arial" charset="0"/>
                <a:cs typeface="Arial" charset="0"/>
              </a:rPr>
              <a:t>All atoms contain a relatively small, massive, positively charged nucleus.  The nucleus is surrounded by negatively charged electrons of low mass that occupy a relatively large volume.</a:t>
            </a:r>
            <a:endParaRPr lang="en-US" smtClean="0"/>
          </a:p>
          <a:p>
            <a:pPr eaLnBrk="1" hangingPunct="1"/>
            <a:r>
              <a:rPr lang="en-US" smtClean="0">
                <a:latin typeface="Arial" charset="0"/>
                <a:cs typeface="Arial" charset="0"/>
              </a:rPr>
              <a:t> </a:t>
            </a:r>
            <a:endParaRPr lang="en-US" smtClean="0">
              <a:cs typeface="Times New Roman" pitchFamily="18" charset="0"/>
            </a:endParaRPr>
          </a:p>
          <a:p>
            <a:pPr eaLnBrk="1" hangingPunct="1"/>
            <a:r>
              <a:rPr lang="en-US" b="1" smtClean="0">
                <a:latin typeface="Arial" charset="0"/>
                <a:cs typeface="Arial" charset="0"/>
              </a:rPr>
              <a:t>Teaching Suggestions</a:t>
            </a:r>
            <a:endParaRPr lang="en-US" b="1" smtClean="0">
              <a:cs typeface="Times New Roman" pitchFamily="18" charset="0"/>
            </a:endParaRPr>
          </a:p>
          <a:p>
            <a:pPr eaLnBrk="1" hangingPunct="1"/>
            <a:r>
              <a:rPr lang="en-US" smtClean="0">
                <a:latin typeface="Arial" charset="0"/>
                <a:cs typeface="Arial" charset="0"/>
              </a:rPr>
              <a:t>     Use this slide to describe and explain Rutherford’s experiment. Rutherford designed the apparatus shown in figure (A) to study the scattering of alpha particles by gold.  Students may have difficult with the concepts in this experiment because they lack the necessary physics background. To help students understand how it was determined that the nucleus is relatively massive, use questions 3 and 4 to explain the concept of inertia.</a:t>
            </a:r>
            <a:endParaRPr lang="en-US" smtClean="0">
              <a:cs typeface="Times New Roman" pitchFamily="18" charset="0"/>
            </a:endParaRPr>
          </a:p>
          <a:p>
            <a:pPr eaLnBrk="1" hangingPunct="1"/>
            <a:r>
              <a:rPr lang="en-US" smtClean="0">
                <a:latin typeface="Arial" charset="0"/>
                <a:cs typeface="Arial" charset="0"/>
              </a:rPr>
              <a:t>     Explain that the electrostatic force is directly proportional to the quantity of electric charge involved.  A greater charge exerts a greater force.  (Try comparing the electrostatic force to the foce of gravity, which is greater near a massive object like the sun, but smaller near an object of lesser mass, such as the moon.)  The force exerted on an alpha particle by a concentrated nucleus would be much greater that the force exerted on an alpha particle by a single proton.  Hence, larger deflections will result from a dense nucleus than from an atom with diffuse positive charges.</a:t>
            </a:r>
            <a:endParaRPr lang="en-US" smtClean="0">
              <a:cs typeface="Times New Roman" pitchFamily="18" charset="0"/>
            </a:endParaRPr>
          </a:p>
          <a:p>
            <a:pPr eaLnBrk="1" hangingPunct="1"/>
            <a:r>
              <a:rPr lang="en-US" smtClean="0">
                <a:latin typeface="Arial" charset="0"/>
                <a:cs typeface="Arial" charset="0"/>
              </a:rPr>
              <a:t>     Point out that Rutherford used physics to calculate how small the nucleus would have to be produce the large-angle deflections observed.   He calculated that the maximum possible size of the nucleus is about 1/10,000 the diameter of the atom.  Rutherford concluded that the atom is mostly space.</a:t>
            </a:r>
            <a:endParaRPr lang="en-US" smtClean="0">
              <a:cs typeface="Times New Roman" pitchFamily="18" charset="0"/>
            </a:endParaRPr>
          </a:p>
          <a:p>
            <a:pPr eaLnBrk="1" hangingPunct="1"/>
            <a:r>
              <a:rPr lang="en-US" smtClean="0">
                <a:latin typeface="Arial" charset="0"/>
                <a:cs typeface="Arial" charset="0"/>
              </a:rPr>
              <a:t> </a:t>
            </a:r>
            <a:endParaRPr lang="en-US" smtClean="0">
              <a:cs typeface="Times New Roman" pitchFamily="18" charset="0"/>
            </a:endParaRPr>
          </a:p>
          <a:p>
            <a:pPr eaLnBrk="1" hangingPunct="1"/>
            <a:r>
              <a:rPr lang="en-US" smtClean="0">
                <a:latin typeface="Arial" charset="0"/>
                <a:cs typeface="Arial" charset="0"/>
              </a:rPr>
              <a:t> </a:t>
            </a:r>
            <a:endParaRPr lang="en-US" smtClean="0">
              <a:cs typeface="Times New Roman" pitchFamily="18" charset="0"/>
            </a:endParaRPr>
          </a:p>
          <a:p>
            <a:pPr eaLnBrk="1" hangingPunct="1"/>
            <a:r>
              <a:rPr lang="en-US" b="1" smtClean="0">
                <a:latin typeface="Arial" charset="0"/>
                <a:cs typeface="Arial" charset="0"/>
              </a:rPr>
              <a:t>Questions</a:t>
            </a:r>
            <a:endParaRPr lang="en-US" b="1" smtClean="0">
              <a:cs typeface="Times New Roman" pitchFamily="18" charset="0"/>
            </a:endParaRPr>
          </a:p>
          <a:p>
            <a:pPr eaLnBrk="1" hangingPunct="1">
              <a:buFontTx/>
              <a:buAutoNum type="arabicPeriod"/>
            </a:pPr>
            <a:r>
              <a:rPr lang="en-US" smtClean="0">
                <a:latin typeface="Arial" charset="0"/>
                <a:cs typeface="Arial" charset="0"/>
              </a:rPr>
              <a:t>If gold atoms were solid spheres stacked together with no space between them, what would you expect would happen to particles shot at them?  Explain your reasoning.</a:t>
            </a:r>
            <a:endParaRPr lang="en-US" smtClean="0"/>
          </a:p>
          <a:p>
            <a:pPr eaLnBrk="1" hangingPunct="1">
              <a:buFontTx/>
              <a:buAutoNum type="arabicPeriod"/>
            </a:pPr>
            <a:r>
              <a:rPr lang="en-US" smtClean="0">
                <a:latin typeface="Arial" charset="0"/>
                <a:cs typeface="Arial" charset="0"/>
              </a:rPr>
              <a:t>When Ernest Rutherford performed the experiment shown in diagram (A) he observed that most of the alpha particles passed straight through the gold foil.  He also noted that the gold foil did not appear to be affected.  How can these two observations be explained?</a:t>
            </a:r>
            <a:endParaRPr lang="en-US" smtClean="0"/>
          </a:p>
          <a:p>
            <a:pPr eaLnBrk="1" hangingPunct="1">
              <a:buFontTx/>
              <a:buAutoNum type="arabicPeriod"/>
            </a:pPr>
            <a:r>
              <a:rPr lang="en-US" smtClean="0">
                <a:latin typeface="Arial" charset="0"/>
                <a:cs typeface="Arial" charset="0"/>
              </a:rPr>
              <a:t>Can you explain why Rutherford concluded that the mass of the f\gold nucleus must be much greater than the mass of an alpha particle?  (Hint:  Imagine one marble striking another marble at high speed.  Compare this with a marble striking a bowling ball.)</a:t>
            </a:r>
            <a:endParaRPr lang="en-US" smtClean="0"/>
          </a:p>
          <a:p>
            <a:pPr eaLnBrk="1" hangingPunct="1">
              <a:buFontTx/>
              <a:buAutoNum type="arabicPeriod"/>
            </a:pPr>
            <a:r>
              <a:rPr lang="en-US" smtClean="0">
                <a:latin typeface="Arial" charset="0"/>
                <a:cs typeface="Arial" charset="0"/>
              </a:rPr>
              <a:t>Do you think that, in Rutherford’s experiment, the electrons in the gold atoms would deflect the alpha particles significantly?  Why or why not?  (Hint:  The mass of an electron is extremely small.)</a:t>
            </a:r>
            <a:endParaRPr lang="en-US" smtClean="0"/>
          </a:p>
          <a:p>
            <a:pPr eaLnBrk="1" hangingPunct="1">
              <a:buFontTx/>
              <a:buAutoNum type="arabicPeriod"/>
            </a:pPr>
            <a:r>
              <a:rPr lang="en-US" smtClean="0">
                <a:latin typeface="Arial" charset="0"/>
                <a:cs typeface="Arial" charset="0"/>
              </a:rPr>
              <a:t>Rutherford experimented with many kinds of metal foil as the target.  The results were always similar.  Why was it important to do this?</a:t>
            </a:r>
            <a:endParaRPr lang="en-US" smtClean="0"/>
          </a:p>
          <a:p>
            <a:pPr eaLnBrk="1" hangingPunct="1">
              <a:buFontTx/>
              <a:buAutoNum type="arabicPeriod"/>
            </a:pPr>
            <a:r>
              <a:rPr lang="en-US" smtClean="0">
                <a:latin typeface="Arial" charset="0"/>
                <a:cs typeface="Arial" charset="0"/>
              </a:rPr>
              <a:t>A friend tries to convince you that gold atoms are solid because gold feels solid.  Your friend also argues that, because the negatively charged electrons are attracted to the positively charged nucleus, the electrons should collapse into the nucleus.  How would you respond?</a:t>
            </a:r>
            <a:endParaRPr lang="en-US" smtClean="0"/>
          </a:p>
          <a:p>
            <a:pPr eaLnBrk="1" hangingPunct="1">
              <a:buFontTx/>
              <a:buAutoNum type="arabicPeriod"/>
            </a:pPr>
            <a:r>
              <a:rPr lang="en-US" smtClean="0">
                <a:latin typeface="Arial" charset="0"/>
                <a:cs typeface="Arial" charset="0"/>
              </a:rPr>
              <a:t>As you know, like charges repel each other.  Yet, Rutherford determined that the nucleus contains all of an atom’s positive charges.  Invent a theory to explain how all the positive charges can be contained in such a small area without repelling each other.  Be creative!</a:t>
            </a:r>
            <a:endParaRPr lang="en-US" smtClean="0"/>
          </a:p>
          <a:p>
            <a:pPr eaLnBrk="1" hangingPunct="1"/>
            <a:r>
              <a:rPr lang="en-US" smtClean="0">
                <a:latin typeface="Arial" charset="0"/>
                <a:cs typeface="Arial" charset="0"/>
              </a:rPr>
              <a:t/>
            </a:r>
            <a:br>
              <a:rPr lang="en-US" smtClean="0">
                <a:latin typeface="Arial" charset="0"/>
                <a:cs typeface="Arial" charset="0"/>
              </a:rPr>
            </a:br>
            <a:endParaRPr lang="en-US" smtClean="0">
              <a:latin typeface="Arial" charset="0"/>
              <a:cs typeface="Arial" charset="0"/>
            </a:endParaRPr>
          </a:p>
        </p:txBody>
      </p:sp>
    </p:spTree>
    <p:extLst>
      <p:ext uri="{BB962C8B-B14F-4D97-AF65-F5344CB8AC3E}">
        <p14:creationId xmlns:p14="http://schemas.microsoft.com/office/powerpoint/2010/main" val="29612083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7"/>
          <p:cNvSpPr>
            <a:spLocks noGrp="1" noChangeArrowheads="1"/>
          </p:cNvSpPr>
          <p:nvPr>
            <p:ph type="sldNum" sz="quarter" idx="5"/>
          </p:nvPr>
        </p:nvSpPr>
        <p:spPr>
          <a:noFill/>
        </p:spPr>
        <p:txBody>
          <a:bodyPr/>
          <a:lstStyle/>
          <a:p>
            <a:fld id="{AD04CACD-B1DD-4AB0-A558-86D2D94DB153}" type="slidenum">
              <a:rPr lang="en-US" smtClean="0"/>
              <a:pPr/>
              <a:t>35</a:t>
            </a:fld>
            <a:endParaRPr lang="en-US" smtClean="0"/>
          </a:p>
        </p:txBody>
      </p:sp>
      <p:sp>
        <p:nvSpPr>
          <p:cNvPr id="544771" name="Rectangle 2"/>
          <p:cNvSpPr>
            <a:spLocks noGrp="1" noRot="1" noChangeAspect="1" noChangeArrowheads="1" noTextEdit="1"/>
          </p:cNvSpPr>
          <p:nvPr>
            <p:ph type="sldImg"/>
          </p:nvPr>
        </p:nvSpPr>
        <p:spPr>
          <a:ln/>
        </p:spPr>
      </p:sp>
      <p:sp>
        <p:nvSpPr>
          <p:cNvPr id="544772" name="Rectangle 3"/>
          <p:cNvSpPr>
            <a:spLocks noGrp="1" noChangeArrowheads="1"/>
          </p:cNvSpPr>
          <p:nvPr>
            <p:ph type="body" idx="1"/>
          </p:nvPr>
        </p:nvSpPr>
        <p:spPr>
          <a:noFill/>
          <a:ln/>
        </p:spPr>
        <p:txBody>
          <a:bodyPr/>
          <a:lstStyle/>
          <a:p>
            <a:pPr eaLnBrk="1" hangingPunct="1"/>
            <a:r>
              <a:rPr lang="en-US" smtClean="0"/>
              <a:t>In 1897, Thomson demonstrated that cathode rays could be deflected, or bent, by magnetic or electric fields, which indicated that the cathode rays consisted of charged particles.</a:t>
            </a:r>
          </a:p>
          <a:p>
            <a:pPr eaLnBrk="1" hangingPunct="1"/>
            <a:endParaRPr lang="en-US" sz="600" smtClean="0"/>
          </a:p>
          <a:p>
            <a:pPr eaLnBrk="1" hangingPunct="1"/>
            <a:r>
              <a:rPr lang="en-US" smtClean="0"/>
              <a:t>Measuring the extent of the deflection of the cathode rays, Thomson calculated the </a:t>
            </a:r>
            <a:r>
              <a:rPr lang="en-US" i="1" smtClean="0"/>
              <a:t>mass-to-charge ratio </a:t>
            </a:r>
            <a:r>
              <a:rPr lang="en-US" smtClean="0"/>
              <a:t>of the particles.</a:t>
            </a:r>
          </a:p>
          <a:p>
            <a:pPr eaLnBrk="1" hangingPunct="1"/>
            <a:endParaRPr lang="en-US" sz="600" smtClean="0"/>
          </a:p>
          <a:p>
            <a:pPr eaLnBrk="1" hangingPunct="1"/>
            <a:r>
              <a:rPr lang="en-US" smtClean="0"/>
              <a:t>Since like charges repel each other and opposite charges attract,  Thomson concluded that the particles had a net negative charge.  These particles are called </a:t>
            </a:r>
            <a:r>
              <a:rPr lang="en-US" b="1" i="1" smtClean="0"/>
              <a:t>electrons.</a:t>
            </a:r>
          </a:p>
          <a:p>
            <a:pPr eaLnBrk="1" hangingPunct="1"/>
            <a:endParaRPr lang="en-US" sz="600" b="1" i="1" smtClean="0"/>
          </a:p>
          <a:p>
            <a:pPr eaLnBrk="1" hangingPunct="1"/>
            <a:r>
              <a:rPr lang="en-US" smtClean="0"/>
              <a:t>Millikan calculated the charge on a single electron and determined the mass of an electron:</a:t>
            </a:r>
          </a:p>
          <a:p>
            <a:pPr eaLnBrk="1" hangingPunct="1"/>
            <a:r>
              <a:rPr lang="en-US" i="1" smtClean="0"/>
              <a:t>               </a:t>
            </a:r>
            <a:r>
              <a:rPr lang="en-US" i="1" u="sng" smtClean="0"/>
              <a:t> </a:t>
            </a:r>
            <a:r>
              <a:rPr lang="en-US" b="1" i="1" u="sng" smtClean="0"/>
              <a:t>mass</a:t>
            </a:r>
            <a:r>
              <a:rPr lang="en-US" b="1" i="1" smtClean="0"/>
              <a:t>   X    charge    =    mass</a:t>
            </a:r>
          </a:p>
          <a:p>
            <a:pPr eaLnBrk="1" hangingPunct="1"/>
            <a:r>
              <a:rPr lang="en-US" sz="1000" b="1" i="1" smtClean="0"/>
              <a:t>              </a:t>
            </a:r>
            <a:r>
              <a:rPr lang="en-US" b="1" i="1" smtClean="0"/>
              <a:t>charge</a:t>
            </a:r>
            <a:r>
              <a:rPr lang="en-US" i="1" smtClean="0"/>
              <a:t> </a:t>
            </a:r>
            <a:endParaRPr lang="en-US" smtClean="0"/>
          </a:p>
          <a:p>
            <a:pPr eaLnBrk="1" hangingPunct="1"/>
            <a:endParaRPr lang="en-US" smtClean="0"/>
          </a:p>
        </p:txBody>
      </p:sp>
    </p:spTree>
    <p:extLst>
      <p:ext uri="{BB962C8B-B14F-4D97-AF65-F5344CB8AC3E}">
        <p14:creationId xmlns:p14="http://schemas.microsoft.com/office/powerpoint/2010/main" val="38426974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7"/>
          <p:cNvSpPr>
            <a:spLocks noGrp="1" noChangeArrowheads="1"/>
          </p:cNvSpPr>
          <p:nvPr>
            <p:ph type="sldNum" sz="quarter" idx="5"/>
          </p:nvPr>
        </p:nvSpPr>
        <p:spPr>
          <a:noFill/>
        </p:spPr>
        <p:txBody>
          <a:bodyPr/>
          <a:lstStyle/>
          <a:p>
            <a:fld id="{19050BE4-4F08-4DEB-BDEB-0E9FE89DB291}" type="slidenum">
              <a:rPr lang="en-US" smtClean="0"/>
              <a:pPr/>
              <a:t>36</a:t>
            </a:fld>
            <a:endParaRPr lang="en-US" smtClean="0"/>
          </a:p>
        </p:txBody>
      </p:sp>
      <p:sp>
        <p:nvSpPr>
          <p:cNvPr id="546819" name="Rectangle 2"/>
          <p:cNvSpPr>
            <a:spLocks noGrp="1" noRot="1" noChangeAspect="1" noChangeArrowheads="1" noTextEdit="1"/>
          </p:cNvSpPr>
          <p:nvPr>
            <p:ph type="sldImg"/>
          </p:nvPr>
        </p:nvSpPr>
        <p:spPr>
          <a:ln/>
        </p:spPr>
      </p:sp>
      <p:sp>
        <p:nvSpPr>
          <p:cNvPr id="546820" name="Rectangle 3"/>
          <p:cNvSpPr>
            <a:spLocks noGrp="1" noChangeArrowheads="1"/>
          </p:cNvSpPr>
          <p:nvPr>
            <p:ph type="body" idx="1"/>
          </p:nvPr>
        </p:nvSpPr>
        <p:spPr>
          <a:noFill/>
          <a:ln/>
        </p:spPr>
        <p:txBody>
          <a:bodyPr/>
          <a:lstStyle/>
          <a:p>
            <a:pPr eaLnBrk="1" hangingPunct="1"/>
            <a:r>
              <a:rPr lang="en-US" b="1" smtClean="0"/>
              <a:t>Millikan oil drop experiment.</a:t>
            </a:r>
          </a:p>
          <a:p>
            <a:pPr eaLnBrk="1" hangingPunct="1"/>
            <a:r>
              <a:rPr lang="en-US" smtClean="0"/>
              <a:t>A fine mist of oil droplets is introduced into the chamber.  The gas molecules inside the chamber are ionized (split into electrons and positive ions) by a beam of x-rays (not represented).  The electrons adhere to the oil droplets, some droplets having one electron, some two electrons, and so forth.  These negatively charged oil droplets fall under the force of gravity into the region between the electrically charged plates.  If you carefully adjust the voltage on the plates, the force of gravity can be exactly counterbalanced by the attractive force between the negative oil drop and upper, positively charged plate. Analysis of these forces leads to a value for the charge on thee electron.</a:t>
            </a:r>
          </a:p>
          <a:p>
            <a:pPr eaLnBrk="1" hangingPunct="1"/>
            <a:endParaRPr lang="en-US" smtClean="0"/>
          </a:p>
          <a:p>
            <a:pPr eaLnBrk="1" hangingPunct="1"/>
            <a:r>
              <a:rPr lang="en-US" smtClean="0"/>
              <a:t>Robert Andrews Millikan (1868 – 1953) won the Nobel physics prize in 1923 for his work in isolating and weighing the electron.</a:t>
            </a:r>
          </a:p>
        </p:txBody>
      </p:sp>
    </p:spTree>
    <p:extLst>
      <p:ext uri="{BB962C8B-B14F-4D97-AF65-F5344CB8AC3E}">
        <p14:creationId xmlns:p14="http://schemas.microsoft.com/office/powerpoint/2010/main" val="42787617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7"/>
          <p:cNvSpPr>
            <a:spLocks noGrp="1" noChangeArrowheads="1"/>
          </p:cNvSpPr>
          <p:nvPr>
            <p:ph type="sldNum" sz="quarter" idx="5"/>
          </p:nvPr>
        </p:nvSpPr>
        <p:spPr>
          <a:noFill/>
        </p:spPr>
        <p:txBody>
          <a:bodyPr/>
          <a:lstStyle/>
          <a:p>
            <a:fld id="{F5A7787D-F238-4910-B557-9AF1FACB3428}" type="slidenum">
              <a:rPr lang="en-US" smtClean="0"/>
              <a:pPr/>
              <a:t>37</a:t>
            </a:fld>
            <a:endParaRPr lang="en-US" smtClean="0"/>
          </a:p>
        </p:txBody>
      </p:sp>
      <p:sp>
        <p:nvSpPr>
          <p:cNvPr id="547843" name="Rectangle 2"/>
          <p:cNvSpPr>
            <a:spLocks noGrp="1" noRot="1" noChangeAspect="1" noChangeArrowheads="1" noTextEdit="1"/>
          </p:cNvSpPr>
          <p:nvPr>
            <p:ph type="sldImg"/>
          </p:nvPr>
        </p:nvSpPr>
        <p:spPr>
          <a:ln/>
        </p:spPr>
      </p:sp>
      <p:sp>
        <p:nvSpPr>
          <p:cNvPr id="5478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0944089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7"/>
          <p:cNvSpPr>
            <a:spLocks noGrp="1" noChangeArrowheads="1"/>
          </p:cNvSpPr>
          <p:nvPr>
            <p:ph type="sldNum" sz="quarter" idx="5"/>
          </p:nvPr>
        </p:nvSpPr>
        <p:spPr>
          <a:noFill/>
        </p:spPr>
        <p:txBody>
          <a:bodyPr/>
          <a:lstStyle/>
          <a:p>
            <a:fld id="{5C44D312-8298-48EC-AA27-BD0E0475CC2A}" type="slidenum">
              <a:rPr lang="en-US" smtClean="0"/>
              <a:pPr/>
              <a:t>38</a:t>
            </a:fld>
            <a:endParaRPr lang="en-US" smtClean="0"/>
          </a:p>
        </p:txBody>
      </p:sp>
      <p:sp>
        <p:nvSpPr>
          <p:cNvPr id="548867" name="Rectangle 2"/>
          <p:cNvSpPr>
            <a:spLocks noGrp="1" noRot="1" noChangeAspect="1" noChangeArrowheads="1" noTextEdit="1"/>
          </p:cNvSpPr>
          <p:nvPr>
            <p:ph type="sldImg"/>
          </p:nvPr>
        </p:nvSpPr>
        <p:spPr>
          <a:ln/>
        </p:spPr>
      </p:sp>
      <p:sp>
        <p:nvSpPr>
          <p:cNvPr id="548868" name="Rectangle 3"/>
          <p:cNvSpPr>
            <a:spLocks noGrp="1" noChangeArrowheads="1"/>
          </p:cNvSpPr>
          <p:nvPr>
            <p:ph type="body" idx="1"/>
          </p:nvPr>
        </p:nvSpPr>
        <p:spPr>
          <a:noFill/>
          <a:ln/>
        </p:spPr>
        <p:txBody>
          <a:bodyPr/>
          <a:lstStyle/>
          <a:p>
            <a:pPr eaLnBrk="1" hangingPunct="1"/>
            <a:r>
              <a:rPr lang="en-US" smtClean="0"/>
              <a:t>Objectives:</a:t>
            </a:r>
          </a:p>
          <a:p>
            <a:pPr eaLnBrk="1" hangingPunct="1"/>
            <a:r>
              <a:rPr lang="en-US" smtClean="0"/>
              <a:t>	To describe the Bohr model of the atom.</a:t>
            </a:r>
          </a:p>
          <a:p>
            <a:pPr eaLnBrk="1" hangingPunct="1"/>
            <a:r>
              <a:rPr lang="en-US" smtClean="0"/>
              <a:t>	To explain the relationship between energy levels in an atom and lines in an emission spectrum.</a:t>
            </a:r>
          </a:p>
        </p:txBody>
      </p:sp>
    </p:spTree>
    <p:extLst>
      <p:ext uri="{BB962C8B-B14F-4D97-AF65-F5344CB8AC3E}">
        <p14:creationId xmlns:p14="http://schemas.microsoft.com/office/powerpoint/2010/main" val="15464203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7"/>
          <p:cNvSpPr>
            <a:spLocks noGrp="1" noChangeArrowheads="1"/>
          </p:cNvSpPr>
          <p:nvPr>
            <p:ph type="sldNum" sz="quarter" idx="5"/>
          </p:nvPr>
        </p:nvSpPr>
        <p:spPr>
          <a:noFill/>
        </p:spPr>
        <p:txBody>
          <a:bodyPr/>
          <a:lstStyle/>
          <a:p>
            <a:fld id="{8A98327B-E431-4FEC-9319-4899F06B9AB6}" type="slidenum">
              <a:rPr lang="en-US" smtClean="0"/>
              <a:pPr/>
              <a:t>40</a:t>
            </a:fld>
            <a:endParaRPr lang="en-US" smtClean="0"/>
          </a:p>
        </p:txBody>
      </p:sp>
      <p:sp>
        <p:nvSpPr>
          <p:cNvPr id="549891" name="Rectangle 2"/>
          <p:cNvSpPr>
            <a:spLocks noGrp="1" noRot="1" noChangeAspect="1" noChangeArrowheads="1" noTextEdit="1"/>
          </p:cNvSpPr>
          <p:nvPr>
            <p:ph type="sldImg"/>
          </p:nvPr>
        </p:nvSpPr>
        <p:spPr>
          <a:xfrm>
            <a:off x="1150938" y="692150"/>
            <a:ext cx="4556125" cy="3416300"/>
          </a:xfrm>
          <a:ln w="12700" cap="flat">
            <a:solidFill>
              <a:schemeClr val="tx1"/>
            </a:solidFill>
          </a:ln>
        </p:spPr>
      </p:sp>
      <p:sp>
        <p:nvSpPr>
          <p:cNvPr id="549892" name="Rectangle 3"/>
          <p:cNvSpPr>
            <a:spLocks noGrp="1" noChangeArrowheads="1"/>
          </p:cNvSpPr>
          <p:nvPr>
            <p:ph type="body" idx="1"/>
          </p:nvPr>
        </p:nvSpPr>
        <p:spPr>
          <a:noFill/>
          <a:ln/>
        </p:spPr>
        <p:txBody>
          <a:bodyPr lIns="92075" tIns="46038" rIns="92075" bIns="46038"/>
          <a:lstStyle/>
          <a:p>
            <a:pPr eaLnBrk="1" hangingPunct="1"/>
            <a:endParaRPr lang="en-US" smtClean="0"/>
          </a:p>
        </p:txBody>
      </p:sp>
    </p:spTree>
    <p:extLst>
      <p:ext uri="{BB962C8B-B14F-4D97-AF65-F5344CB8AC3E}">
        <p14:creationId xmlns:p14="http://schemas.microsoft.com/office/powerpoint/2010/main" val="2958864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7"/>
          <p:cNvSpPr>
            <a:spLocks noGrp="1" noChangeArrowheads="1"/>
          </p:cNvSpPr>
          <p:nvPr>
            <p:ph type="sldNum" sz="quarter" idx="5"/>
          </p:nvPr>
        </p:nvSpPr>
        <p:spPr>
          <a:noFill/>
        </p:spPr>
        <p:txBody>
          <a:bodyPr/>
          <a:lstStyle/>
          <a:p>
            <a:fld id="{DFC49F5B-FC63-41E3-BCC3-1914625FDC59}" type="slidenum">
              <a:rPr lang="en-US" smtClean="0"/>
              <a:pPr/>
              <a:t>4</a:t>
            </a:fld>
            <a:endParaRPr lang="en-US" smtClean="0"/>
          </a:p>
        </p:txBody>
      </p:sp>
      <p:sp>
        <p:nvSpPr>
          <p:cNvPr id="443395" name="Rectangle 2"/>
          <p:cNvSpPr>
            <a:spLocks noGrp="1" noRot="1" noChangeAspect="1" noChangeArrowheads="1" noTextEdit="1"/>
          </p:cNvSpPr>
          <p:nvPr>
            <p:ph type="sldImg"/>
          </p:nvPr>
        </p:nvSpPr>
        <p:spPr>
          <a:ln/>
        </p:spPr>
      </p:sp>
      <p:sp>
        <p:nvSpPr>
          <p:cNvPr id="44339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0385083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7"/>
          <p:cNvSpPr>
            <a:spLocks noGrp="1" noChangeArrowheads="1"/>
          </p:cNvSpPr>
          <p:nvPr>
            <p:ph type="sldNum" sz="quarter" idx="5"/>
          </p:nvPr>
        </p:nvSpPr>
        <p:spPr>
          <a:noFill/>
        </p:spPr>
        <p:txBody>
          <a:bodyPr/>
          <a:lstStyle/>
          <a:p>
            <a:fld id="{68DF93D2-69BF-43B9-865A-DBD45C7F0627}" type="slidenum">
              <a:rPr lang="en-US" smtClean="0"/>
              <a:pPr/>
              <a:t>41</a:t>
            </a:fld>
            <a:endParaRPr lang="en-US" smtClean="0"/>
          </a:p>
        </p:txBody>
      </p:sp>
      <p:sp>
        <p:nvSpPr>
          <p:cNvPr id="550915" name="Rectangle 2"/>
          <p:cNvSpPr>
            <a:spLocks noGrp="1" noRot="1" noChangeAspect="1" noChangeArrowheads="1" noTextEdit="1"/>
          </p:cNvSpPr>
          <p:nvPr>
            <p:ph type="sldImg"/>
          </p:nvPr>
        </p:nvSpPr>
        <p:spPr>
          <a:ln/>
        </p:spPr>
      </p:sp>
      <p:sp>
        <p:nvSpPr>
          <p:cNvPr id="550916" name="Rectangle 3"/>
          <p:cNvSpPr>
            <a:spLocks noGrp="1" noChangeArrowheads="1"/>
          </p:cNvSpPr>
          <p:nvPr>
            <p:ph type="body" idx="1"/>
          </p:nvPr>
        </p:nvSpPr>
        <p:spPr>
          <a:noFill/>
          <a:ln/>
        </p:spPr>
        <p:txBody>
          <a:bodyPr/>
          <a:lstStyle/>
          <a:p>
            <a:pPr eaLnBrk="1" hangingPunct="1">
              <a:lnSpc>
                <a:spcPct val="90000"/>
              </a:lnSpc>
            </a:pPr>
            <a:r>
              <a:rPr lang="en-US" sz="1000" smtClean="0"/>
              <a:t>In 1913, Niels Bohr proposed a theoretical model for the hydrogen atom that explained its emission spectrum.</a:t>
            </a:r>
          </a:p>
          <a:p>
            <a:pPr eaLnBrk="1" hangingPunct="1">
              <a:lnSpc>
                <a:spcPct val="90000"/>
              </a:lnSpc>
            </a:pPr>
            <a:r>
              <a:rPr lang="en-US" sz="1000" smtClean="0"/>
              <a:t>        </a:t>
            </a:r>
            <a:r>
              <a:rPr lang="en-US" sz="1000" smtClean="0">
                <a:latin typeface="Arial" charset="0"/>
              </a:rPr>
              <a:t>–</a:t>
            </a:r>
            <a:r>
              <a:rPr lang="en-US" sz="1000" smtClean="0"/>
              <a:t> </a:t>
            </a:r>
            <a:r>
              <a:rPr lang="en-US" sz="1000" i="1" smtClean="0"/>
              <a:t>His model required only one assumption:</a:t>
            </a:r>
            <a:r>
              <a:rPr lang="en-US" sz="1000" smtClean="0"/>
              <a:t> </a:t>
            </a:r>
            <a:r>
              <a:rPr lang="en-US" sz="1000" i="1" smtClean="0"/>
              <a:t>The electron moves around the nucleus in circular orbits that can have only certain allowed radii.</a:t>
            </a:r>
          </a:p>
          <a:p>
            <a:pPr lvl="1" eaLnBrk="1" hangingPunct="1">
              <a:lnSpc>
                <a:spcPct val="90000"/>
              </a:lnSpc>
            </a:pPr>
            <a:r>
              <a:rPr lang="en-US" sz="1000" i="1" smtClean="0"/>
              <a:t>    </a:t>
            </a:r>
            <a:r>
              <a:rPr lang="en-US" sz="1000" i="1" smtClean="0">
                <a:latin typeface="Arial" charset="0"/>
              </a:rPr>
              <a:t>–</a:t>
            </a:r>
            <a:r>
              <a:rPr lang="en-US" sz="1000" i="1" smtClean="0"/>
              <a:t> Bohr </a:t>
            </a:r>
            <a:r>
              <a:rPr lang="en-US" sz="1000" smtClean="0"/>
              <a:t>proposed that</a:t>
            </a:r>
            <a:r>
              <a:rPr lang="en-US" sz="1000" i="1" smtClean="0"/>
              <a:t> the electron could occupy only certain regions of space</a:t>
            </a:r>
          </a:p>
          <a:p>
            <a:pPr lvl="1" eaLnBrk="1" hangingPunct="1">
              <a:lnSpc>
                <a:spcPct val="90000"/>
              </a:lnSpc>
            </a:pPr>
            <a:r>
              <a:rPr lang="en-US" sz="1000" i="1" smtClean="0"/>
              <a:t>    </a:t>
            </a:r>
            <a:r>
              <a:rPr lang="en-US" sz="1000" i="1" smtClean="0">
                <a:latin typeface="Arial" charset="0"/>
              </a:rPr>
              <a:t>–</a:t>
            </a:r>
            <a:r>
              <a:rPr lang="en-US" sz="1000" i="1" smtClean="0"/>
              <a:t> Bohr </a:t>
            </a:r>
            <a:r>
              <a:rPr lang="en-US" sz="1000" smtClean="0"/>
              <a:t>showed that the energy of an electron in a particular orbit is</a:t>
            </a:r>
          </a:p>
          <a:p>
            <a:pPr lvl="1" eaLnBrk="1" hangingPunct="1">
              <a:lnSpc>
                <a:spcPct val="90000"/>
              </a:lnSpc>
            </a:pPr>
            <a:r>
              <a:rPr lang="en-US" sz="1000" smtClean="0"/>
              <a:t>                            </a:t>
            </a:r>
            <a:r>
              <a:rPr lang="en-US" sz="900" b="1" i="1" smtClean="0"/>
              <a:t>E</a:t>
            </a:r>
            <a:r>
              <a:rPr lang="en-US" sz="900" b="1" i="1" baseline="-25000" smtClean="0"/>
              <a:t>n  </a:t>
            </a:r>
            <a:r>
              <a:rPr lang="en-US" sz="900" b="1" i="1" smtClean="0"/>
              <a:t>= </a:t>
            </a:r>
            <a:r>
              <a:rPr lang="en-US" sz="900" b="1" i="1" smtClean="0">
                <a:latin typeface="Arial" charset="0"/>
              </a:rPr>
              <a:t>–</a:t>
            </a:r>
            <a:r>
              <a:rPr lang="en-US" sz="900" b="1" i="1" smtClean="0"/>
              <a:t>  </a:t>
            </a:r>
            <a:r>
              <a:rPr lang="en-US" sz="900" b="1" i="1" u="sng" smtClean="0">
                <a:sym typeface="Symbol" pitchFamily="18" charset="2"/>
              </a:rPr>
              <a:t></a:t>
            </a:r>
            <a:r>
              <a:rPr lang="en-US" sz="900" b="1" i="1" u="sng" smtClean="0"/>
              <a:t>hc</a:t>
            </a:r>
          </a:p>
          <a:p>
            <a:pPr lvl="1" eaLnBrk="1" hangingPunct="1">
              <a:lnSpc>
                <a:spcPct val="90000"/>
              </a:lnSpc>
            </a:pPr>
            <a:r>
              <a:rPr lang="en-US" sz="900" b="1" i="1" smtClean="0"/>
              <a:t>                                           n</a:t>
            </a:r>
            <a:r>
              <a:rPr lang="en-US" sz="900" b="1" i="1" baseline="30000" smtClean="0"/>
              <a:t>2</a:t>
            </a:r>
          </a:p>
          <a:p>
            <a:pPr lvl="1" eaLnBrk="1" hangingPunct="1">
              <a:lnSpc>
                <a:spcPct val="90000"/>
              </a:lnSpc>
            </a:pPr>
            <a:r>
              <a:rPr lang="en-US" sz="1000" baseline="30000" smtClean="0"/>
              <a:t>      </a:t>
            </a:r>
            <a:r>
              <a:rPr lang="en-US" sz="1000" smtClean="0"/>
              <a:t>where </a:t>
            </a:r>
            <a:r>
              <a:rPr lang="en-US" sz="1000" i="1" smtClean="0">
                <a:sym typeface="Symbol" pitchFamily="18" charset="2"/>
              </a:rPr>
              <a:t></a:t>
            </a:r>
            <a:r>
              <a:rPr lang="en-US" sz="1000" i="1" smtClean="0"/>
              <a:t> </a:t>
            </a:r>
            <a:r>
              <a:rPr lang="en-US" sz="1000" smtClean="0"/>
              <a:t>is the Rydberg constant, </a:t>
            </a:r>
            <a:r>
              <a:rPr lang="en-US" sz="1000" i="1" smtClean="0"/>
              <a:t>h </a:t>
            </a:r>
            <a:r>
              <a:rPr lang="en-US" sz="1000" smtClean="0"/>
              <a:t>is the Planck</a:t>
            </a:r>
            <a:r>
              <a:rPr lang="en-US" sz="1000" smtClean="0">
                <a:latin typeface="Arial" charset="0"/>
              </a:rPr>
              <a:t>’</a:t>
            </a:r>
            <a:r>
              <a:rPr lang="en-US" sz="1000" smtClean="0"/>
              <a:t>s constant, </a:t>
            </a:r>
            <a:r>
              <a:rPr lang="en-US" sz="1000" i="1" smtClean="0"/>
              <a:t>c</a:t>
            </a:r>
            <a:r>
              <a:rPr lang="en-US" sz="1000" smtClean="0"/>
              <a:t> is the speed of light, and </a:t>
            </a:r>
            <a:r>
              <a:rPr lang="en-US" sz="1000" i="1" smtClean="0"/>
              <a:t>n</a:t>
            </a:r>
            <a:r>
              <a:rPr lang="en-US" sz="1000" smtClean="0"/>
              <a:t> is a positive integer corresponding to the number assigned to the orbit.</a:t>
            </a:r>
          </a:p>
          <a:p>
            <a:pPr lvl="1" eaLnBrk="1" hangingPunct="1">
              <a:lnSpc>
                <a:spcPct val="90000"/>
              </a:lnSpc>
            </a:pPr>
            <a:endParaRPr lang="en-US" sz="1000" i="1" smtClean="0"/>
          </a:p>
          <a:p>
            <a:pPr eaLnBrk="1" hangingPunct="1">
              <a:lnSpc>
                <a:spcPct val="90000"/>
              </a:lnSpc>
            </a:pPr>
            <a:r>
              <a:rPr lang="en-US" sz="1000" i="1" smtClean="0"/>
              <a:t>n</a:t>
            </a:r>
            <a:r>
              <a:rPr lang="en-US" sz="1000" smtClean="0"/>
              <a:t> = 1 corresponds to the orbit closest to the nucleus and is the lowest in energy.</a:t>
            </a:r>
          </a:p>
          <a:p>
            <a:pPr eaLnBrk="1" hangingPunct="1">
              <a:lnSpc>
                <a:spcPct val="90000"/>
              </a:lnSpc>
            </a:pPr>
            <a:endParaRPr lang="en-US" sz="500" smtClean="0"/>
          </a:p>
          <a:p>
            <a:pPr eaLnBrk="1" hangingPunct="1">
              <a:lnSpc>
                <a:spcPct val="90000"/>
              </a:lnSpc>
            </a:pPr>
            <a:r>
              <a:rPr lang="en-US" sz="1000" smtClean="0"/>
              <a:t>A hydrogen atom in this orbit is called the </a:t>
            </a:r>
            <a:r>
              <a:rPr lang="en-US" sz="1000" b="1" i="1" smtClean="0"/>
              <a:t>ground state</a:t>
            </a:r>
            <a:r>
              <a:rPr lang="en-US" sz="1000" smtClean="0"/>
              <a:t>, the most stable arrangement for a hydrogen atom.</a:t>
            </a:r>
          </a:p>
          <a:p>
            <a:pPr eaLnBrk="1" hangingPunct="1">
              <a:lnSpc>
                <a:spcPct val="90000"/>
              </a:lnSpc>
            </a:pPr>
            <a:endParaRPr lang="en-US" sz="500" smtClean="0"/>
          </a:p>
          <a:p>
            <a:pPr eaLnBrk="1" hangingPunct="1">
              <a:lnSpc>
                <a:spcPct val="90000"/>
              </a:lnSpc>
            </a:pPr>
            <a:r>
              <a:rPr lang="en-US" sz="1000" smtClean="0"/>
              <a:t>As</a:t>
            </a:r>
            <a:r>
              <a:rPr lang="en-US" sz="1000" i="1" smtClean="0"/>
              <a:t> n</a:t>
            </a:r>
            <a:r>
              <a:rPr lang="en-US" sz="1000" smtClean="0"/>
              <a:t> increases, the radii of the orbit increases and the energy of that orbit becomes less negative.</a:t>
            </a:r>
          </a:p>
          <a:p>
            <a:pPr eaLnBrk="1" hangingPunct="1">
              <a:lnSpc>
                <a:spcPct val="90000"/>
              </a:lnSpc>
            </a:pPr>
            <a:endParaRPr lang="en-US" sz="500" smtClean="0"/>
          </a:p>
          <a:p>
            <a:pPr eaLnBrk="1" hangingPunct="1">
              <a:lnSpc>
                <a:spcPct val="90000"/>
              </a:lnSpc>
            </a:pPr>
            <a:r>
              <a:rPr lang="en-US" sz="1000" smtClean="0"/>
              <a:t>A hydrogen atom with an electron in an orbit with </a:t>
            </a:r>
            <a:r>
              <a:rPr lang="en-US" sz="1000" i="1" smtClean="0"/>
              <a:t>n</a:t>
            </a:r>
            <a:r>
              <a:rPr lang="en-US" sz="1000" smtClean="0"/>
              <a:t> &gt;1 is in an </a:t>
            </a:r>
            <a:r>
              <a:rPr lang="en-US" sz="1000" b="1" smtClean="0"/>
              <a:t>excited state </a:t>
            </a:r>
            <a:r>
              <a:rPr lang="en-US" sz="1000" smtClean="0">
                <a:latin typeface="Arial" charset="0"/>
              </a:rPr>
              <a:t>—</a:t>
            </a:r>
            <a:r>
              <a:rPr lang="en-US" sz="1000" smtClean="0"/>
              <a:t> energy is higher than the energy of the ground state.</a:t>
            </a:r>
          </a:p>
          <a:p>
            <a:pPr eaLnBrk="1" hangingPunct="1">
              <a:lnSpc>
                <a:spcPct val="90000"/>
              </a:lnSpc>
            </a:pPr>
            <a:endParaRPr lang="en-US" sz="500" smtClean="0"/>
          </a:p>
          <a:p>
            <a:pPr eaLnBrk="1" hangingPunct="1">
              <a:lnSpc>
                <a:spcPct val="90000"/>
              </a:lnSpc>
            </a:pPr>
            <a:r>
              <a:rPr lang="en-US" sz="1000" b="1" smtClean="0"/>
              <a:t>Decay</a:t>
            </a:r>
            <a:r>
              <a:rPr lang="en-US" sz="1000" smtClean="0"/>
              <a:t> is when an atom in an excited state undergoes a transition to the ground state </a:t>
            </a:r>
            <a:r>
              <a:rPr lang="en-US" sz="1000" smtClean="0">
                <a:latin typeface="Arial" charset="0"/>
              </a:rPr>
              <a:t>—</a:t>
            </a:r>
            <a:r>
              <a:rPr lang="en-US" sz="1000" smtClean="0"/>
              <a:t> loses energy by emitting a photon whose energy corresponds to the difference in energy between the two states.</a:t>
            </a:r>
          </a:p>
        </p:txBody>
      </p:sp>
    </p:spTree>
    <p:extLst>
      <p:ext uri="{BB962C8B-B14F-4D97-AF65-F5344CB8AC3E}">
        <p14:creationId xmlns:p14="http://schemas.microsoft.com/office/powerpoint/2010/main" val="8618301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7"/>
          <p:cNvSpPr>
            <a:spLocks noGrp="1" noChangeArrowheads="1"/>
          </p:cNvSpPr>
          <p:nvPr>
            <p:ph type="sldNum" sz="quarter" idx="5"/>
          </p:nvPr>
        </p:nvSpPr>
        <p:spPr>
          <a:noFill/>
        </p:spPr>
        <p:txBody>
          <a:bodyPr/>
          <a:lstStyle/>
          <a:p>
            <a:fld id="{6C76DF3D-3B2F-4600-A4EC-F42EC5222950}" type="slidenum">
              <a:rPr lang="en-US" smtClean="0"/>
              <a:pPr/>
              <a:t>42</a:t>
            </a:fld>
            <a:endParaRPr lang="en-US" smtClean="0"/>
          </a:p>
        </p:txBody>
      </p:sp>
      <p:sp>
        <p:nvSpPr>
          <p:cNvPr id="553987" name="Rectangle 2"/>
          <p:cNvSpPr>
            <a:spLocks noGrp="1" noRot="1" noChangeAspect="1" noChangeArrowheads="1" noTextEdit="1"/>
          </p:cNvSpPr>
          <p:nvPr>
            <p:ph type="sldImg"/>
          </p:nvPr>
        </p:nvSpPr>
        <p:spPr>
          <a:ln/>
        </p:spPr>
      </p:sp>
      <p:sp>
        <p:nvSpPr>
          <p:cNvPr id="55398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8154146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7"/>
          <p:cNvSpPr>
            <a:spLocks noGrp="1" noChangeArrowheads="1"/>
          </p:cNvSpPr>
          <p:nvPr>
            <p:ph type="sldNum" sz="quarter" idx="5"/>
          </p:nvPr>
        </p:nvSpPr>
        <p:spPr>
          <a:noFill/>
        </p:spPr>
        <p:txBody>
          <a:bodyPr/>
          <a:lstStyle/>
          <a:p>
            <a:fld id="{5A5F76B8-3C25-4081-8DB4-C75FB1A8D135}" type="slidenum">
              <a:rPr lang="en-US" smtClean="0"/>
              <a:pPr/>
              <a:t>43</a:t>
            </a:fld>
            <a:endParaRPr lang="en-US" smtClean="0"/>
          </a:p>
        </p:txBody>
      </p:sp>
      <p:sp>
        <p:nvSpPr>
          <p:cNvPr id="557059" name="Rectangle 2"/>
          <p:cNvSpPr>
            <a:spLocks noGrp="1" noRot="1" noChangeAspect="1" noChangeArrowheads="1" noTextEdit="1"/>
          </p:cNvSpPr>
          <p:nvPr>
            <p:ph type="sldImg"/>
          </p:nvPr>
        </p:nvSpPr>
        <p:spPr>
          <a:ln/>
        </p:spPr>
      </p:sp>
      <p:sp>
        <p:nvSpPr>
          <p:cNvPr id="55706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5166917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7"/>
          <p:cNvSpPr>
            <a:spLocks noGrp="1" noChangeArrowheads="1"/>
          </p:cNvSpPr>
          <p:nvPr>
            <p:ph type="sldNum" sz="quarter" idx="5"/>
          </p:nvPr>
        </p:nvSpPr>
        <p:spPr>
          <a:noFill/>
        </p:spPr>
        <p:txBody>
          <a:bodyPr/>
          <a:lstStyle/>
          <a:p>
            <a:fld id="{A6E0A1CC-51AD-4A31-A51A-C6FE7E9B58C9}" type="slidenum">
              <a:rPr lang="en-US" smtClean="0"/>
              <a:pPr/>
              <a:t>44</a:t>
            </a:fld>
            <a:endParaRPr lang="en-US" smtClean="0"/>
          </a:p>
        </p:txBody>
      </p:sp>
      <p:sp>
        <p:nvSpPr>
          <p:cNvPr id="558083" name="Rectangle 2"/>
          <p:cNvSpPr>
            <a:spLocks noGrp="1" noRot="1" noChangeAspect="1" noChangeArrowheads="1" noTextEdit="1"/>
          </p:cNvSpPr>
          <p:nvPr>
            <p:ph type="sldImg"/>
          </p:nvPr>
        </p:nvSpPr>
        <p:spPr>
          <a:ln/>
        </p:spPr>
      </p:sp>
      <p:sp>
        <p:nvSpPr>
          <p:cNvPr id="558084" name="Rectangle 3"/>
          <p:cNvSpPr>
            <a:spLocks noGrp="1" noChangeArrowheads="1"/>
          </p:cNvSpPr>
          <p:nvPr>
            <p:ph type="body" idx="1"/>
          </p:nvPr>
        </p:nvSpPr>
        <p:spPr>
          <a:noFill/>
          <a:ln/>
        </p:spPr>
        <p:txBody>
          <a:bodyPr/>
          <a:lstStyle/>
          <a:p>
            <a:pPr eaLnBrk="1" hangingPunct="1"/>
            <a:r>
              <a:rPr lang="en-US" b="1" smtClean="0"/>
              <a:t>The development of quantum theory</a:t>
            </a:r>
            <a:r>
              <a:rPr lang="en-US" u="sng" smtClean="0"/>
              <a:t/>
            </a:r>
            <a:br>
              <a:rPr lang="en-US" u="sng" smtClean="0"/>
            </a:br>
            <a:r>
              <a:rPr lang="en-US" smtClean="0"/>
              <a:t>Rutherford's planetary model of the atom in which electrons are considered as particles with defined co-ordinates has been a useful tool in explaining certain types of chemical phenomena in a qualitative sense. The idea, however, of a circulatory charge such as the electron is contrary to the classical laws of physics unless it continuously emits electromagnetic radiation (emr) - this of course does not happen.</a:t>
            </a:r>
          </a:p>
          <a:p>
            <a:pPr eaLnBrk="1" hangingPunct="1"/>
            <a:r>
              <a:rPr lang="en-US" smtClean="0"/>
              <a:t>Other experiments of the time such as those involving the interaction between radiation and matter also showed violation of classical laws of physics - examples include black body radiation, the photoelectric effect and atomic spectra.</a:t>
            </a:r>
          </a:p>
          <a:p>
            <a:pPr eaLnBrk="1" hangingPunct="1"/>
            <a:r>
              <a:rPr lang="en-US" smtClean="0"/>
              <a:t>The classical laws of physics regarded radiation to be continuous - any energy being possible. In order to satisfactorily explain black body radiation </a:t>
            </a:r>
            <a:r>
              <a:rPr lang="en-US" b="1" smtClean="0"/>
              <a:t>Max Plank</a:t>
            </a:r>
            <a:r>
              <a:rPr lang="en-US" smtClean="0"/>
              <a:t> (1900) suggested that radiant energy is quantized and can only be emitted in discrete amounts called quanta. A quantum of radiation is a photon. The following equation was postulated;</a:t>
            </a:r>
            <a:endParaRPr lang="en-US" b="1" smtClean="0"/>
          </a:p>
          <a:p>
            <a:pPr eaLnBrk="1" hangingPunct="1"/>
            <a:r>
              <a:rPr lang="en-US" b="1" smtClean="0"/>
              <a:t>E = h v</a:t>
            </a:r>
            <a:endParaRPr lang="en-US" smtClean="0"/>
          </a:p>
          <a:p>
            <a:pPr eaLnBrk="1" hangingPunct="1"/>
            <a:r>
              <a:rPr lang="en-US" smtClean="0"/>
              <a:t>Where E is one quantum of energy, v is the frequency of absorbed or emitted radiation and h is Planck's constant (6.624 x 10</a:t>
            </a:r>
            <a:r>
              <a:rPr lang="en-US" baseline="30000" smtClean="0"/>
              <a:t>-34</a:t>
            </a:r>
            <a:r>
              <a:rPr lang="en-US" smtClean="0"/>
              <a:t> Js) </a:t>
            </a:r>
          </a:p>
          <a:p>
            <a:pPr eaLnBrk="1" hangingPunct="1"/>
            <a:r>
              <a:rPr lang="en-US" smtClean="0"/>
              <a:t>This equation is the fundamental equation of quantum theory. </a:t>
            </a:r>
          </a:p>
          <a:p>
            <a:pPr eaLnBrk="1" hangingPunct="1"/>
            <a:r>
              <a:rPr lang="en-US" smtClean="0"/>
              <a:t>Mathematical interpretations of particles based on quantum theory are called </a:t>
            </a:r>
            <a:r>
              <a:rPr lang="en-US" b="1" i="1" smtClean="0"/>
              <a:t>quantum mechanics</a:t>
            </a:r>
            <a:r>
              <a:rPr lang="en-US" b="1" smtClean="0"/>
              <a:t>. </a:t>
            </a:r>
            <a:endParaRPr lang="en-US" smtClean="0"/>
          </a:p>
          <a:p>
            <a:pPr eaLnBrk="1" hangingPunct="1"/>
            <a:r>
              <a:rPr lang="en-US" smtClean="0"/>
              <a:t>It follows that the energy content of a system is not continuously variable, but can be visualized in terms of energy levels. Energy absorbed or emitted involves the transition of a component of the system between energy levels. Absorbed radiation involves a transition to a higher (not necessarily adjacent) energy level whilst emission involves a transition to a lower energy level. The spacing between these energy levels determines the frequency of the absorbed or emitted radiation.</a:t>
            </a:r>
          </a:p>
          <a:p>
            <a:pPr eaLnBrk="1" hangingPunct="1"/>
            <a:r>
              <a:rPr lang="en-US" smtClean="0"/>
              <a:t>We can imagine the various energy levels as steps in a staircase, a person can move between steps either one at a time or more if they are daring enough to jump. But one cannot stand at a point between steps.</a:t>
            </a:r>
          </a:p>
        </p:txBody>
      </p:sp>
    </p:spTree>
    <p:extLst>
      <p:ext uri="{BB962C8B-B14F-4D97-AF65-F5344CB8AC3E}">
        <p14:creationId xmlns:p14="http://schemas.microsoft.com/office/powerpoint/2010/main" val="25527411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7"/>
          <p:cNvSpPr>
            <a:spLocks noGrp="1" noChangeArrowheads="1"/>
          </p:cNvSpPr>
          <p:nvPr>
            <p:ph type="sldNum" sz="quarter" idx="5"/>
          </p:nvPr>
        </p:nvSpPr>
        <p:spPr>
          <a:noFill/>
        </p:spPr>
        <p:txBody>
          <a:bodyPr/>
          <a:lstStyle/>
          <a:p>
            <a:fld id="{A7F7725A-A6AB-4121-9E1A-581C184AA52C}" type="slidenum">
              <a:rPr lang="en-US" smtClean="0"/>
              <a:pPr/>
              <a:t>45</a:t>
            </a:fld>
            <a:endParaRPr lang="en-US" smtClean="0"/>
          </a:p>
        </p:txBody>
      </p:sp>
      <p:sp>
        <p:nvSpPr>
          <p:cNvPr id="559107" name="Rectangle 2"/>
          <p:cNvSpPr>
            <a:spLocks noGrp="1" noRot="1" noChangeAspect="1" noChangeArrowheads="1" noTextEdit="1"/>
          </p:cNvSpPr>
          <p:nvPr>
            <p:ph type="sldImg"/>
          </p:nvPr>
        </p:nvSpPr>
        <p:spPr>
          <a:ln/>
        </p:spPr>
      </p:sp>
      <p:sp>
        <p:nvSpPr>
          <p:cNvPr id="55910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6735308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7"/>
          <p:cNvSpPr>
            <a:spLocks noGrp="1" noChangeArrowheads="1"/>
          </p:cNvSpPr>
          <p:nvPr>
            <p:ph type="sldNum" sz="quarter" idx="5"/>
          </p:nvPr>
        </p:nvSpPr>
        <p:spPr>
          <a:noFill/>
        </p:spPr>
        <p:txBody>
          <a:bodyPr/>
          <a:lstStyle/>
          <a:p>
            <a:fld id="{C965C7AD-2303-4B04-8A81-5780B1B10DDB}" type="slidenum">
              <a:rPr lang="en-US" smtClean="0"/>
              <a:pPr/>
              <a:t>46</a:t>
            </a:fld>
            <a:endParaRPr lang="en-US" smtClean="0"/>
          </a:p>
        </p:txBody>
      </p:sp>
      <p:sp>
        <p:nvSpPr>
          <p:cNvPr id="560131" name="Rectangle 2"/>
          <p:cNvSpPr>
            <a:spLocks noGrp="1" noRot="1" noChangeAspect="1" noChangeArrowheads="1" noTextEdit="1"/>
          </p:cNvSpPr>
          <p:nvPr>
            <p:ph type="sldImg"/>
          </p:nvPr>
        </p:nvSpPr>
        <p:spPr>
          <a:xfrm>
            <a:off x="1150938" y="692150"/>
            <a:ext cx="4556125" cy="3416300"/>
          </a:xfrm>
          <a:ln w="12700" cap="flat">
            <a:solidFill>
              <a:schemeClr val="tx1"/>
            </a:solidFill>
          </a:ln>
        </p:spPr>
      </p:sp>
      <p:sp>
        <p:nvSpPr>
          <p:cNvPr id="560132" name="Rectangle 3"/>
          <p:cNvSpPr>
            <a:spLocks noGrp="1" noChangeArrowheads="1"/>
          </p:cNvSpPr>
          <p:nvPr>
            <p:ph type="body" idx="1"/>
          </p:nvPr>
        </p:nvSpPr>
        <p:spPr>
          <a:noFill/>
          <a:ln/>
        </p:spPr>
        <p:txBody>
          <a:bodyPr lIns="92075" tIns="46038" rIns="92075" bIns="46038"/>
          <a:lstStyle/>
          <a:p>
            <a:pPr eaLnBrk="1" hangingPunct="1"/>
            <a:endParaRPr lang="en-US" smtClean="0"/>
          </a:p>
        </p:txBody>
      </p:sp>
    </p:spTree>
    <p:extLst>
      <p:ext uri="{BB962C8B-B14F-4D97-AF65-F5344CB8AC3E}">
        <p14:creationId xmlns:p14="http://schemas.microsoft.com/office/powerpoint/2010/main" val="24682611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7"/>
          <p:cNvSpPr>
            <a:spLocks noGrp="1" noChangeArrowheads="1"/>
          </p:cNvSpPr>
          <p:nvPr>
            <p:ph type="sldNum" sz="quarter" idx="5"/>
          </p:nvPr>
        </p:nvSpPr>
        <p:spPr>
          <a:noFill/>
        </p:spPr>
        <p:txBody>
          <a:bodyPr/>
          <a:lstStyle/>
          <a:p>
            <a:fld id="{70448F87-6C58-4B4A-809E-03854752A30E}" type="slidenum">
              <a:rPr lang="en-US" smtClean="0"/>
              <a:pPr/>
              <a:t>47</a:t>
            </a:fld>
            <a:endParaRPr lang="en-US" smtClean="0"/>
          </a:p>
        </p:txBody>
      </p:sp>
      <p:sp>
        <p:nvSpPr>
          <p:cNvPr id="561155" name="Rectangle 2"/>
          <p:cNvSpPr>
            <a:spLocks noGrp="1" noRot="1" noChangeAspect="1" noChangeArrowheads="1" noTextEdit="1"/>
          </p:cNvSpPr>
          <p:nvPr>
            <p:ph type="sldImg"/>
          </p:nvPr>
        </p:nvSpPr>
        <p:spPr>
          <a:ln/>
        </p:spPr>
      </p:sp>
      <p:sp>
        <p:nvSpPr>
          <p:cNvPr id="561156" name="Rectangle 3"/>
          <p:cNvSpPr>
            <a:spLocks noGrp="1" noChangeArrowheads="1"/>
          </p:cNvSpPr>
          <p:nvPr>
            <p:ph type="body" idx="1"/>
          </p:nvPr>
        </p:nvSpPr>
        <p:spPr>
          <a:noFill/>
          <a:ln/>
        </p:spPr>
        <p:txBody>
          <a:bodyPr/>
          <a:lstStyle/>
          <a:p>
            <a:pPr eaLnBrk="1" hangingPunct="1"/>
            <a:r>
              <a:rPr lang="en-US" b="1" smtClean="0"/>
              <a:t>Atomic Theory I</a:t>
            </a:r>
            <a:r>
              <a:rPr lang="en-US" smtClean="0"/>
              <a:t/>
            </a:r>
            <a:br>
              <a:rPr lang="en-US" smtClean="0"/>
            </a:br>
            <a:r>
              <a:rPr lang="en-US" b="1" smtClean="0"/>
              <a:t>The Early Days</a:t>
            </a:r>
            <a:r>
              <a:rPr lang="en-US" smtClean="0"/>
              <a:t/>
            </a:r>
            <a:br>
              <a:rPr lang="en-US" smtClean="0"/>
            </a:br>
            <a:r>
              <a:rPr lang="en-US" i="1" smtClean="0"/>
              <a:t>by Anthony Carpi, Ph.D.</a:t>
            </a:r>
            <a:r>
              <a:rPr lang="en-US" smtClean="0"/>
              <a:t>                    http://www.visionlearning.com/library/modulo_espanol.php?c3=&amp;mid=50&amp;ut=&amp;l=e     </a:t>
            </a:r>
          </a:p>
          <a:p>
            <a:pPr eaLnBrk="1" hangingPunct="1"/>
            <a:r>
              <a:rPr lang="en-US" smtClean="0"/>
              <a:t>     Until the final years of the nineteenth century, the accepted model of the atom resembled that of a billiard ball - a small, solid sphere. In 1897, J. J. Thomson dramatically changed the modern view of the atom with his discovery of the electron. Thomson's work suggested that the atom was not an "indivisible" particle as John Dalton had suggested but, a jigsaw puzzle made of smaller pieces. Thomson's notion of the electron came from his work with a nineteenth century scientific curiosity: the cathode ray tube. For years scientists had known that if an electric current was passed through a vacuum tube, a stream of glowing material could be seen; however, no one could explain why. Thomson found that the mysterious glowing stream would bend toward a positively charged electric plate. Thomson theorized, and was later proven correct, that the stream was in fact made up of small particles, pieces of atoms that carried a negative charge. These particles were later named </a:t>
            </a:r>
            <a:r>
              <a:rPr lang="en-US" i="1" smtClean="0"/>
              <a:t>electrons</a:t>
            </a:r>
            <a:r>
              <a:rPr lang="en-US" smtClean="0"/>
              <a:t>.  After Eugene Goldstein’s 1886 discovery that atoms had positive charges, Thomson imagined that atoms looked like pieces of raisin bread, a structure in which clumps of small, negatively charged electrons (the "raisins") were scattered inside a smear of positive charges. In 1908, Ernest Rutherford, a former student of Thomson's, proved Thomson's raisin bread structure incorrect. Rutherford performed a series of experiments with radioactive alpha particles.  While it was unclear at the time what the alpha particle was, it was known to be very tiny.  Rutherford fired tiny alpha particles at solid objects such as gold foil.  He found that while most of the alpha particles passed right through the gold foil, a small number of alpha particles passed through at an angle (as if they had bumped up against something) and some bounced straight back like a tennis ball hitting a wall.  Rutherford's experiments suggested that gold foil, and matter in general, had holes in it!  These holes allowed most of the alpha particles to pass directly through, while a small number ricocheted off or bounced straight back because they hit a solid object.  In 1911, Rutherford proposed a revolutionary view of the atom. He suggested that the atom consisted of a small, dense core of positively charged particles in the center (or nucleus) of the atom, surrounded by a swirling ring of electrons. The nucleus was so dense that the alpha particles would bounce off of it, but the electrons were so tiny, and spread out at such great distances, that the alpha particles would pass right through this area of the atom. Rutherford's atom resembled a tiny solar system with the positively charged nucleus always at the center and the electrons revolving around the nucleus.</a:t>
            </a:r>
            <a:br>
              <a:rPr lang="en-US" smtClean="0"/>
            </a:br>
            <a:r>
              <a:rPr lang="en-US" smtClean="0"/>
              <a:t>  </a:t>
            </a:r>
          </a:p>
          <a:p>
            <a:pPr eaLnBrk="1" hangingPunct="1"/>
            <a:r>
              <a:rPr lang="en-US" b="1" smtClean="0"/>
              <a:t>Interpreting Rutherford's Gold Foil Experiment</a:t>
            </a:r>
            <a:endParaRPr lang="en-US" smtClean="0"/>
          </a:p>
          <a:p>
            <a:pPr eaLnBrk="1" hangingPunct="1"/>
            <a:r>
              <a:rPr lang="en-US" smtClean="0"/>
              <a:t>The positively charged particles in the nucleus of the atom were called protons.  Protons carry an equal, but opposite, charge to electrons, but protons are much larger and heavier than electrons.   </a:t>
            </a:r>
          </a:p>
          <a:p>
            <a:pPr eaLnBrk="1" hangingPunct="1"/>
            <a:r>
              <a:rPr lang="en-US" smtClean="0"/>
              <a:t>In 1932, James Chadwick discovered a third type of subatomic particle, which he named the neutron. Neutrons help stabilize the protons in the atom's nucleus. Because the nucleus is so tightly packed together, the positively charged protons would tend to repel each other normally. Neutrons help to reduce the repulsion between protons and stabilize the atom's nucleus. Neutrons always reside in the nucleus of atoms and they are about the same size as protons. However, neutrons do not have any electrical charge; they are electrically neutral.</a:t>
            </a:r>
          </a:p>
          <a:p>
            <a:pPr eaLnBrk="1" hangingPunct="1"/>
            <a:r>
              <a:rPr lang="en-US" smtClean="0"/>
              <a:t>Atoms are electrically neutral because the number of protons (+ charges) is equal to the number of electrons (- charges) and thus the two cancel out.  As the atom gets larger, the number of protons increases, and so does the number of electrons (in the neutral state of the atom).  </a:t>
            </a:r>
          </a:p>
          <a:p>
            <a:pPr eaLnBrk="1" hangingPunct="1"/>
            <a:r>
              <a:rPr lang="en-US" smtClean="0"/>
              <a:t>Atoms are extremely small. One hydrogen atom (the smallest atom known) is approximately 5 x 10</a:t>
            </a:r>
            <a:r>
              <a:rPr lang="en-US" baseline="30000" smtClean="0"/>
              <a:t>-8</a:t>
            </a:r>
            <a:r>
              <a:rPr lang="en-US" smtClean="0"/>
              <a:t> mm in diameter. To put that in perspective, it would take almost 20 million hydrogen atoms to make a line as long as this dash -. Most of the space taken up by an atom is actually empty because the electron spins at a very far distance from the nucleus. For example, if we were to draw a hydrogen atom to scale and used a 1-cm proton, the atom's electron would spin at a distance of ~0.5 km from the nucleus. In other words, the atom would be larger than a football field! </a:t>
            </a:r>
          </a:p>
          <a:p>
            <a:pPr eaLnBrk="1" hangingPunct="1"/>
            <a:r>
              <a:rPr lang="en-US" smtClean="0"/>
              <a:t>Atoms of different elements are distinguished from each other by their number of protons (the number of protons is constant for all atoms of a single element; the number of neutrons and electrons can vary under some circumstances). To identify this important characteristic of atoms, the term </a:t>
            </a:r>
            <a:r>
              <a:rPr lang="en-US" i="1" smtClean="0"/>
              <a:t>atomic number</a:t>
            </a:r>
            <a:r>
              <a:rPr lang="en-US" smtClean="0"/>
              <a:t> (Z) is used to describe the number of protons in an atom. For example, Z = 1 for hydrogen and Z = 2 for helium. </a:t>
            </a:r>
          </a:p>
          <a:p>
            <a:pPr eaLnBrk="1" hangingPunct="1"/>
            <a:r>
              <a:rPr lang="en-US" smtClean="0"/>
              <a:t>Another important characteristic of an atom is its weight, or atomic mass. The weight of an atom is roughly determined by the total number of protons and neutrons in the atom. While protons and neutrons are about the same size, the electron is more that 1,800 times smaller than the two. Thus the electrons' weight is inconsequential in determining the weight of an atom - it's like comparing the weight of a flea to the weight of an elephant. Refer to the animation above to see how the number of protons plus neutrons in the hydrogen and helium atoms corresponds to the atomic mass.</a:t>
            </a:r>
          </a:p>
        </p:txBody>
      </p:sp>
    </p:spTree>
    <p:extLst>
      <p:ext uri="{BB962C8B-B14F-4D97-AF65-F5344CB8AC3E}">
        <p14:creationId xmlns:p14="http://schemas.microsoft.com/office/powerpoint/2010/main" val="27567591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7"/>
          <p:cNvSpPr>
            <a:spLocks noGrp="1" noChangeArrowheads="1"/>
          </p:cNvSpPr>
          <p:nvPr>
            <p:ph type="sldNum" sz="quarter" idx="5"/>
          </p:nvPr>
        </p:nvSpPr>
        <p:spPr>
          <a:noFill/>
        </p:spPr>
        <p:txBody>
          <a:bodyPr/>
          <a:lstStyle/>
          <a:p>
            <a:fld id="{04D9D6EE-56C9-4B18-8003-DB1670D93B5C}" type="slidenum">
              <a:rPr lang="en-US" smtClean="0"/>
              <a:pPr/>
              <a:t>48</a:t>
            </a:fld>
            <a:endParaRPr lang="en-US" smtClean="0"/>
          </a:p>
        </p:txBody>
      </p:sp>
      <p:sp>
        <p:nvSpPr>
          <p:cNvPr id="562179" name="Rectangle 2"/>
          <p:cNvSpPr>
            <a:spLocks noGrp="1" noRot="1" noChangeAspect="1" noChangeArrowheads="1" noTextEdit="1"/>
          </p:cNvSpPr>
          <p:nvPr>
            <p:ph type="sldImg"/>
          </p:nvPr>
        </p:nvSpPr>
        <p:spPr>
          <a:ln/>
        </p:spPr>
      </p:sp>
      <p:sp>
        <p:nvSpPr>
          <p:cNvPr id="562180" name="Rectangle 3"/>
          <p:cNvSpPr>
            <a:spLocks noGrp="1" noChangeArrowheads="1"/>
          </p:cNvSpPr>
          <p:nvPr>
            <p:ph type="body" idx="1"/>
          </p:nvPr>
        </p:nvSpPr>
        <p:spPr>
          <a:noFill/>
          <a:ln/>
        </p:spPr>
        <p:txBody>
          <a:bodyPr/>
          <a:lstStyle/>
          <a:p>
            <a:pPr eaLnBrk="1" hangingPunct="1">
              <a:lnSpc>
                <a:spcPct val="80000"/>
              </a:lnSpc>
            </a:pPr>
            <a:r>
              <a:rPr lang="en-US" sz="800" b="1" smtClean="0"/>
              <a:t>Development of the Atomic Model</a:t>
            </a:r>
          </a:p>
          <a:p>
            <a:pPr eaLnBrk="1" hangingPunct="1">
              <a:lnSpc>
                <a:spcPct val="80000"/>
              </a:lnSpc>
            </a:pPr>
            <a:r>
              <a:rPr lang="en-US" sz="800" b="1" smtClean="0"/>
              <a:t>     </a:t>
            </a:r>
            <a:r>
              <a:rPr lang="en-US" sz="1000" smtClean="0">
                <a:latin typeface="Arial" charset="0"/>
              </a:rPr>
              <a:t>To borrow an example from Albert Einstein, imagine if you had never seen a clock or a watch before, and someone gave you an intricate Swiss timepiece.  Imagine studying the motion of the hands, but never being allowed to remove the watch face and see the mechanisms which produced the synchronized movements.  If you thought about it long enough, you might be able to come up with a model to explain the motion of the hands, but you could never be sure that your model was an accurate depiction of what was going behind the face of the watch.   In fact, if someone was to come along with a better explanation for the motion of the hands, you would be forced to update your model.</a:t>
            </a:r>
          </a:p>
          <a:p>
            <a:pPr eaLnBrk="1" hangingPunct="1">
              <a:lnSpc>
                <a:spcPct val="80000"/>
              </a:lnSpc>
            </a:pPr>
            <a:r>
              <a:rPr lang="en-US" sz="1000" smtClean="0">
                <a:latin typeface="Arial" charset="0"/>
              </a:rPr>
              <a:t>     Our atomic model has much in common with the imaginary watch from the above example.  We can't base our model on actual observations of atoms, because they are too small to be seen with our most sensitive instruments.  Instead, we must come up with a model of an atom that can account for and explain observations that we can actually see.  As new observations are made, we are forced to update our model to accommodate them.  As a result, our model of the atom has evolved over time, and we must accept the fact that it is likely to change again in the future.</a:t>
            </a:r>
          </a:p>
          <a:p>
            <a:pPr eaLnBrk="1" hangingPunct="1">
              <a:lnSpc>
                <a:spcPct val="80000"/>
              </a:lnSpc>
            </a:pPr>
            <a:r>
              <a:rPr lang="en-US" sz="1000" smtClean="0">
                <a:latin typeface="Arial" charset="0"/>
              </a:rPr>
              <a:t>     The story so far . . . </a:t>
            </a:r>
          </a:p>
          <a:p>
            <a:pPr eaLnBrk="1" hangingPunct="1">
              <a:lnSpc>
                <a:spcPct val="80000"/>
              </a:lnSpc>
            </a:pPr>
            <a:r>
              <a:rPr lang="en-US" sz="1000" smtClean="0">
                <a:latin typeface="Arial" charset="0"/>
              </a:rPr>
              <a:t>Democritus may not have been the first of the ancient Greeks to suggest an atomic theory, this distinction goes to his teacher Leucippus, but his name is often associated with the first atomic theory, because of his support of it.   To Democritus, atoms were completely solid, homogeneous, indestructible objects. </a:t>
            </a:r>
          </a:p>
          <a:p>
            <a:pPr eaLnBrk="1" hangingPunct="1">
              <a:lnSpc>
                <a:spcPct val="80000"/>
              </a:lnSpc>
            </a:pPr>
            <a:endParaRPr lang="en-US" sz="1000" smtClean="0">
              <a:latin typeface="Arial" charset="0"/>
            </a:endParaRPr>
          </a:p>
          <a:p>
            <a:pPr eaLnBrk="1" hangingPunct="1">
              <a:lnSpc>
                <a:spcPct val="80000"/>
              </a:lnSpc>
            </a:pPr>
            <a:r>
              <a:rPr lang="en-US" sz="1000" smtClean="0">
                <a:latin typeface="Arial" charset="0"/>
              </a:rPr>
              <a:t>Joseph John Thomson subjected cathode rays to magnetic and electric fields and showed that the beam was deflected as would be expected for negatively charged particles.  He calculated the ratio of the electron's charge to its mass.  On April 30, 1897, Thomson announced that the cathode rays consisted of negatively charged particles, which represented fundamental particles of matter.  He was not the first person to suggest that these particles existed, nor did he coin the term "electron", yet he is generally credited with the discovery of the electron.   He was awarded with the Nobel Prize in Physics in 1906.    J.J. Thomson is also remembered for his "plum-pudding" model of the atom, which suggested a solid atom with positively and negatively charged particles evenly distributed throughout the mass of the atom.</a:t>
            </a:r>
          </a:p>
          <a:p>
            <a:pPr eaLnBrk="1" hangingPunct="1">
              <a:lnSpc>
                <a:spcPct val="80000"/>
              </a:lnSpc>
            </a:pPr>
            <a:endParaRPr lang="en-US" sz="1000" smtClean="0">
              <a:latin typeface="Arial" charset="0"/>
            </a:endParaRPr>
          </a:p>
          <a:p>
            <a:pPr eaLnBrk="1" hangingPunct="1">
              <a:lnSpc>
                <a:spcPct val="80000"/>
              </a:lnSpc>
            </a:pPr>
            <a:r>
              <a:rPr lang="en-US" sz="1000" smtClean="0">
                <a:latin typeface="Arial" charset="0"/>
              </a:rPr>
              <a:t>Ernest Rutherford, who was once a student of Thomson's, is credited with discovering that most of the atom is made up of "empty space."  In 1909 he and his assistants conducted the "gold foil" experiment, from which he concluded that "the greater part of the mass of the atom was concentrated in a minute nucleus."  In this model, the positively charged nucleus was surrounded by a great deal of "empty space" through which the electrons moved. </a:t>
            </a:r>
          </a:p>
          <a:p>
            <a:pPr eaLnBrk="1" hangingPunct="1">
              <a:lnSpc>
                <a:spcPct val="80000"/>
              </a:lnSpc>
            </a:pPr>
            <a:endParaRPr lang="en-US" sz="1000" smtClean="0">
              <a:latin typeface="Arial" charset="0"/>
            </a:endParaRPr>
          </a:p>
          <a:p>
            <a:pPr eaLnBrk="1" hangingPunct="1">
              <a:lnSpc>
                <a:spcPct val="80000"/>
              </a:lnSpc>
            </a:pPr>
            <a:r>
              <a:rPr lang="en-US" sz="1000" smtClean="0">
                <a:latin typeface="Arial" charset="0"/>
              </a:rPr>
              <a:t>In 1909, Robert Millikan conducted his "oil-drop" experiment which allowed him to measure the charge on an electron.   Combining his results with those of Thomson, Millikan found the mass of the electron to be 9.11x10-28 g.  He was awarded with the Nobel Prize in physics in 1923. </a:t>
            </a:r>
          </a:p>
          <a:p>
            <a:pPr eaLnBrk="1" hangingPunct="1">
              <a:lnSpc>
                <a:spcPct val="80000"/>
              </a:lnSpc>
            </a:pPr>
            <a:endParaRPr lang="en-US" sz="1000" smtClean="0">
              <a:latin typeface="Arial" charset="0"/>
            </a:endParaRPr>
          </a:p>
          <a:p>
            <a:pPr eaLnBrk="1" hangingPunct="1">
              <a:lnSpc>
                <a:spcPct val="80000"/>
              </a:lnSpc>
            </a:pPr>
            <a:r>
              <a:rPr lang="en-US" sz="1000" smtClean="0">
                <a:latin typeface="Arial" charset="0"/>
              </a:rPr>
              <a:t>In 1913, Niels Bohr proposed improvement to Rutherford atomic model.   For this reason, the planetary model of the atom is sometimes called the Rutherford-Bohr model.  Bohr added the idea of fixed orbits, or energy levels for the electron traveling around the nucleus.  This model allowed for the idea that electrons can become "excited" and move to higher energy levels for brief periods of time. </a:t>
            </a:r>
          </a:p>
          <a:p>
            <a:pPr eaLnBrk="1" hangingPunct="1">
              <a:lnSpc>
                <a:spcPct val="80000"/>
              </a:lnSpc>
            </a:pPr>
            <a:endParaRPr lang="en-US" sz="1000" smtClean="0">
              <a:latin typeface="Arial" charset="0"/>
            </a:endParaRPr>
          </a:p>
          <a:p>
            <a:pPr eaLnBrk="1" hangingPunct="1">
              <a:lnSpc>
                <a:spcPct val="80000"/>
              </a:lnSpc>
            </a:pPr>
            <a:r>
              <a:rPr lang="en-US" sz="1000" smtClean="0">
                <a:latin typeface="Arial" charset="0"/>
              </a:rPr>
              <a:t>Lord Rutherford predicted the existence of the neutron is 1920.  Walter Bothe obtained evidence of the neutron in 1930.   However it was James Chadwick, who repeated Bothe's work, who is known as the discoverer of the neutron.  He found these uncharged particles with essentially the same mass as the proton.  He was awarded the Nobel Prize in physics in 1935. </a:t>
            </a:r>
          </a:p>
          <a:p>
            <a:pPr eaLnBrk="1" hangingPunct="1">
              <a:lnSpc>
                <a:spcPct val="80000"/>
              </a:lnSpc>
            </a:pPr>
            <a:endParaRPr lang="en-US" sz="1000" smtClean="0">
              <a:latin typeface="Arial" charset="0"/>
            </a:endParaRPr>
          </a:p>
          <a:p>
            <a:pPr eaLnBrk="1" hangingPunct="1">
              <a:lnSpc>
                <a:spcPct val="80000"/>
              </a:lnSpc>
            </a:pPr>
            <a:r>
              <a:rPr lang="en-US" sz="1000" smtClean="0">
                <a:latin typeface="Arial" charset="0"/>
              </a:rPr>
              <a:t>Although there is something attractive about the idea of an atom being very much like a tiny solar system, the planetary model of the atom was found to be inadequate.  Planck's quantum theory had illustrated the "particle-like" properties of waves.  Louis de Broglie suggested that particles might have properties of waves.  The result of this investigation is sometimes called the wave-particle duality of nature.  This duality, which states that particles act like waves and waves like particles, applies to all waves and all particles.  However, the more massive the particles, the less obvious the wave properties.  Electrons, having very little mass, exhibit significant wave-like properties. </a:t>
            </a:r>
          </a:p>
          <a:p>
            <a:pPr eaLnBrk="1" hangingPunct="1">
              <a:lnSpc>
                <a:spcPct val="80000"/>
              </a:lnSpc>
            </a:pPr>
            <a:endParaRPr lang="en-US" sz="1000" smtClean="0">
              <a:latin typeface="Arial" charset="0"/>
            </a:endParaRPr>
          </a:p>
          <a:p>
            <a:pPr eaLnBrk="1" hangingPunct="1">
              <a:lnSpc>
                <a:spcPct val="80000"/>
              </a:lnSpc>
            </a:pPr>
            <a:r>
              <a:rPr lang="en-US" sz="1000" smtClean="0">
                <a:latin typeface="Arial" charset="0"/>
              </a:rPr>
              <a:t>Heisenberg pointed out that it is impossible to know both the exact position and the exact momentum of an object at the same time.  Applying this concept to the electron we realize that in order to get a fix on an electron's position at any time, we would alter its momentum.  Any attempt to study the velocity of an electron will alter its position.  This concept, called the Heisenberg Uncertainty principle, effectively destroys the idea of electrons traveling around in neat orbits.  Any electron that is subjected to photons will have its momentum and position affected. </a:t>
            </a:r>
          </a:p>
          <a:p>
            <a:pPr eaLnBrk="1" hangingPunct="1">
              <a:lnSpc>
                <a:spcPct val="80000"/>
              </a:lnSpc>
            </a:pPr>
            <a:endParaRPr lang="en-US" sz="1000" smtClean="0">
              <a:latin typeface="Arial" charset="0"/>
            </a:endParaRPr>
          </a:p>
          <a:p>
            <a:pPr eaLnBrk="1" hangingPunct="1">
              <a:lnSpc>
                <a:spcPct val="80000"/>
              </a:lnSpc>
            </a:pPr>
            <a:r>
              <a:rPr lang="en-US" sz="1000" smtClean="0">
                <a:latin typeface="Arial" charset="0"/>
              </a:rPr>
              <a:t>Experiments conducted in the 1920's, 1930's and 1940's continued to point out problems with the planetary model of the atom.  These experiments, which will be discussed in next chapter, lead to the development of the charge-cloud model.  The charge-cloud model, which is also called the quantum-mechanical model, does not attempt to describe the path of each electron in a fixed orbit.  Scientists now describe the possible positions of electrons in terms of probability.  Computers can calculate the points in space that an electron has the highest probability of occupying.  These points can be connected to form a  three-dimensional shape.  Electrons are characterized in terms of the three-dimensional shapes that their probability fields define.  The sum total of the various paths of electrons, traveling at very high speeds, is described as the electron cloud. </a:t>
            </a:r>
          </a:p>
          <a:p>
            <a:pPr eaLnBrk="1" hangingPunct="1">
              <a:lnSpc>
                <a:spcPct val="80000"/>
              </a:lnSpc>
            </a:pPr>
            <a:endParaRPr lang="en-US" sz="1000" smtClean="0">
              <a:latin typeface="Arial" charset="0"/>
            </a:endParaRPr>
          </a:p>
        </p:txBody>
      </p:sp>
    </p:spTree>
    <p:extLst>
      <p:ext uri="{BB962C8B-B14F-4D97-AF65-F5344CB8AC3E}">
        <p14:creationId xmlns:p14="http://schemas.microsoft.com/office/powerpoint/2010/main" val="7579224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7"/>
          <p:cNvSpPr>
            <a:spLocks noGrp="1" noChangeArrowheads="1"/>
          </p:cNvSpPr>
          <p:nvPr>
            <p:ph type="sldNum" sz="quarter" idx="5"/>
          </p:nvPr>
        </p:nvSpPr>
        <p:spPr>
          <a:noFill/>
        </p:spPr>
        <p:txBody>
          <a:bodyPr/>
          <a:lstStyle/>
          <a:p>
            <a:fld id="{8770CA77-FA6D-4C9D-B2BA-9721FC54B8CE}" type="slidenum">
              <a:rPr lang="en-US" smtClean="0"/>
              <a:pPr/>
              <a:t>49</a:t>
            </a:fld>
            <a:endParaRPr lang="en-US" smtClean="0"/>
          </a:p>
        </p:txBody>
      </p:sp>
      <p:sp>
        <p:nvSpPr>
          <p:cNvPr id="567299" name="Rectangle 2"/>
          <p:cNvSpPr>
            <a:spLocks noGrp="1" noRot="1" noChangeAspect="1" noChangeArrowheads="1" noTextEdit="1"/>
          </p:cNvSpPr>
          <p:nvPr>
            <p:ph type="sldImg"/>
          </p:nvPr>
        </p:nvSpPr>
        <p:spPr>
          <a:ln/>
        </p:spPr>
      </p:sp>
      <p:sp>
        <p:nvSpPr>
          <p:cNvPr id="567300" name="Rectangle 3"/>
          <p:cNvSpPr>
            <a:spLocks noGrp="1" noChangeArrowheads="1"/>
          </p:cNvSpPr>
          <p:nvPr>
            <p:ph type="body" idx="1"/>
          </p:nvPr>
        </p:nvSpPr>
        <p:spPr>
          <a:noFill/>
          <a:ln/>
        </p:spPr>
        <p:txBody>
          <a:bodyPr/>
          <a:lstStyle/>
          <a:p>
            <a:pPr marL="228600" indent="-228600" eaLnBrk="1" hangingPunct="1"/>
            <a:r>
              <a:rPr lang="en-US" smtClean="0">
                <a:latin typeface="Arial" charset="0"/>
                <a:cs typeface="Arial" charset="0"/>
              </a:rPr>
              <a:t>“Models of the Atom”</a:t>
            </a:r>
            <a:endParaRPr lang="en-US" smtClean="0">
              <a:cs typeface="Times New Roman" pitchFamily="18" charset="0"/>
            </a:endParaRPr>
          </a:p>
          <a:p>
            <a:pPr marL="228600" indent="-228600" eaLnBrk="1" hangingPunct="1"/>
            <a:r>
              <a:rPr lang="en-US" smtClean="0">
                <a:latin typeface="Arial" charset="0"/>
                <a:cs typeface="Arial" charset="0"/>
              </a:rPr>
              <a:t> </a:t>
            </a:r>
            <a:endParaRPr lang="en-US" smtClean="0">
              <a:cs typeface="Times New Roman" pitchFamily="18" charset="0"/>
            </a:endParaRPr>
          </a:p>
          <a:p>
            <a:pPr marL="228600" indent="-228600" eaLnBrk="1" hangingPunct="1"/>
            <a:r>
              <a:rPr lang="en-US" b="1" smtClean="0">
                <a:latin typeface="Arial" charset="0"/>
                <a:cs typeface="Arial" charset="0"/>
              </a:rPr>
              <a:t>Description</a:t>
            </a:r>
            <a:r>
              <a:rPr lang="en-US" smtClean="0">
                <a:latin typeface="Arial" charset="0"/>
                <a:cs typeface="Arial" charset="0"/>
              </a:rPr>
              <a:t>:  This slide shows he evolution of the concept of the atom from John Dalton to the present.</a:t>
            </a:r>
            <a:endParaRPr lang="en-US" smtClean="0">
              <a:cs typeface="Times New Roman" pitchFamily="18" charset="0"/>
            </a:endParaRPr>
          </a:p>
          <a:p>
            <a:pPr marL="228600" indent="-228600" eaLnBrk="1" hangingPunct="1"/>
            <a:r>
              <a:rPr lang="en-US" smtClean="0">
                <a:latin typeface="Arial" charset="0"/>
                <a:cs typeface="Arial" charset="0"/>
              </a:rPr>
              <a:t> </a:t>
            </a:r>
            <a:endParaRPr lang="en-US" smtClean="0">
              <a:cs typeface="Times New Roman" pitchFamily="18" charset="0"/>
            </a:endParaRPr>
          </a:p>
          <a:p>
            <a:pPr marL="228600" indent="-228600" eaLnBrk="1" hangingPunct="1"/>
            <a:r>
              <a:rPr lang="en-US" b="1" smtClean="0">
                <a:latin typeface="Arial" charset="0"/>
                <a:cs typeface="Arial" charset="0"/>
              </a:rPr>
              <a:t>Basic Concepts</a:t>
            </a:r>
            <a:endParaRPr lang="en-US" b="1" smtClean="0">
              <a:cs typeface="Times New Roman" pitchFamily="18" charset="0"/>
            </a:endParaRPr>
          </a:p>
          <a:p>
            <a:pPr marL="228600" indent="-228600" eaLnBrk="1" hangingPunct="1"/>
            <a:r>
              <a:rPr lang="en-US" smtClean="0">
                <a:latin typeface="Symbol" pitchFamily="18" charset="2"/>
                <a:cs typeface="Arial" charset="0"/>
              </a:rPr>
              <a:t>·</a:t>
            </a:r>
            <a:r>
              <a:rPr lang="en-US" smtClean="0">
                <a:cs typeface="Times New Roman" pitchFamily="18" charset="0"/>
              </a:rPr>
              <a:t>         </a:t>
            </a:r>
            <a:r>
              <a:rPr lang="en-US" smtClean="0">
                <a:latin typeface="Arial" charset="0"/>
                <a:cs typeface="Arial" charset="0"/>
              </a:rPr>
              <a:t>The model of the atom changed over time as more and more evidence about its structure became available.</a:t>
            </a:r>
            <a:endParaRPr lang="en-US" smtClean="0">
              <a:cs typeface="Times New Roman" pitchFamily="18" charset="0"/>
            </a:endParaRPr>
          </a:p>
          <a:p>
            <a:pPr marL="228600" indent="-228600" eaLnBrk="1" hangingPunct="1"/>
            <a:r>
              <a:rPr lang="en-US" smtClean="0">
                <a:latin typeface="Symbol" pitchFamily="18" charset="2"/>
                <a:cs typeface="Arial" charset="0"/>
              </a:rPr>
              <a:t>·</a:t>
            </a:r>
            <a:r>
              <a:rPr lang="en-US" smtClean="0">
                <a:cs typeface="Times New Roman" pitchFamily="18" charset="0"/>
              </a:rPr>
              <a:t>         </a:t>
            </a:r>
            <a:r>
              <a:rPr lang="en-US" smtClean="0">
                <a:latin typeface="Arial" charset="0"/>
                <a:cs typeface="Arial" charset="0"/>
              </a:rPr>
              <a:t>A scientific model differs from a replica (physical model) because it represents a phenomenon that cannot be observed directly.</a:t>
            </a:r>
            <a:endParaRPr lang="en-US" smtClean="0">
              <a:cs typeface="Times New Roman" pitchFamily="18" charset="0"/>
            </a:endParaRPr>
          </a:p>
          <a:p>
            <a:pPr marL="228600" indent="-228600" eaLnBrk="1" hangingPunct="1"/>
            <a:r>
              <a:rPr lang="en-US" smtClean="0">
                <a:latin typeface="Arial" charset="0"/>
                <a:cs typeface="Arial" charset="0"/>
              </a:rPr>
              <a:t> </a:t>
            </a:r>
            <a:endParaRPr lang="en-US" smtClean="0">
              <a:cs typeface="Times New Roman" pitchFamily="18" charset="0"/>
            </a:endParaRPr>
          </a:p>
          <a:p>
            <a:pPr marL="228600" indent="-228600" eaLnBrk="1" hangingPunct="1"/>
            <a:r>
              <a:rPr lang="en-US" b="1" smtClean="0">
                <a:latin typeface="Arial" charset="0"/>
                <a:cs typeface="Arial" charset="0"/>
              </a:rPr>
              <a:t>Teaching Suggestions</a:t>
            </a:r>
            <a:endParaRPr lang="en-US" b="1" smtClean="0">
              <a:cs typeface="Times New Roman" pitchFamily="18" charset="0"/>
            </a:endParaRPr>
          </a:p>
          <a:p>
            <a:pPr marL="228600" indent="-228600" eaLnBrk="1" hangingPunct="1"/>
            <a:r>
              <a:rPr lang="en-US" smtClean="0">
                <a:latin typeface="Arial" charset="0"/>
                <a:cs typeface="Arial" charset="0"/>
              </a:rPr>
              <a:t>     Use this slide as a review of the experiments that led up to the present-day view of the atom.  Ask students to describe the characteristics of each atomic model and the discoveries that led to its modification.  Make sure that students understand that the present-day model shows the </a:t>
            </a:r>
            <a:r>
              <a:rPr lang="en-US" i="1" smtClean="0">
                <a:latin typeface="Arial" charset="0"/>
                <a:cs typeface="Arial" charset="0"/>
              </a:rPr>
              <a:t>most probable</a:t>
            </a:r>
            <a:r>
              <a:rPr lang="en-US" smtClean="0">
                <a:latin typeface="Arial" charset="0"/>
                <a:cs typeface="Arial" charset="0"/>
              </a:rPr>
              <a:t> location of an electron at a single instant.</a:t>
            </a:r>
            <a:endParaRPr lang="en-US" smtClean="0">
              <a:cs typeface="Times New Roman" pitchFamily="18" charset="0"/>
            </a:endParaRPr>
          </a:p>
          <a:p>
            <a:pPr marL="228600" indent="-228600" eaLnBrk="1" hangingPunct="1"/>
            <a:r>
              <a:rPr lang="en-US" smtClean="0">
                <a:latin typeface="Arial" charset="0"/>
                <a:cs typeface="Arial" charset="0"/>
              </a:rPr>
              <a:t>     Point out that most scientific models and theories go through an evolution similar to that of the atomic model.  Modifications often must be made to account for new observations.  Discuss why scientific models, such as the atomic models shown here, are useful in helping scientists interpret heir observations.</a:t>
            </a:r>
            <a:endParaRPr lang="en-US" smtClean="0">
              <a:cs typeface="Times New Roman" pitchFamily="18" charset="0"/>
            </a:endParaRPr>
          </a:p>
          <a:p>
            <a:pPr marL="228600" indent="-228600" eaLnBrk="1" hangingPunct="1"/>
            <a:r>
              <a:rPr lang="en-US" smtClean="0">
                <a:latin typeface="Arial" charset="0"/>
                <a:cs typeface="Arial" charset="0"/>
              </a:rPr>
              <a:t> </a:t>
            </a:r>
            <a:endParaRPr lang="en-US" smtClean="0">
              <a:cs typeface="Times New Roman" pitchFamily="18" charset="0"/>
            </a:endParaRPr>
          </a:p>
          <a:p>
            <a:pPr marL="228600" indent="-228600" eaLnBrk="1" hangingPunct="1"/>
            <a:r>
              <a:rPr lang="en-US" smtClean="0">
                <a:latin typeface="Arial" charset="0"/>
                <a:cs typeface="Arial" charset="0"/>
              </a:rPr>
              <a:t>Questions</a:t>
            </a:r>
            <a:endParaRPr lang="en-US" smtClean="0">
              <a:cs typeface="Times New Roman" pitchFamily="18" charset="0"/>
            </a:endParaRPr>
          </a:p>
          <a:p>
            <a:pPr marL="228600" indent="-228600" eaLnBrk="1" hangingPunct="1">
              <a:buFontTx/>
              <a:buAutoNum type="arabicPeriod"/>
            </a:pPr>
            <a:r>
              <a:rPr lang="en-US" smtClean="0">
                <a:latin typeface="Arial" charset="0"/>
                <a:cs typeface="Arial" charset="0"/>
              </a:rPr>
              <a:t>Describe the discovery that led scientists to question John Dalton’s model of the atom ad to favor J.J. Thomson’s model.</a:t>
            </a:r>
            <a:endParaRPr lang="en-US" smtClean="0"/>
          </a:p>
          <a:p>
            <a:pPr marL="228600" indent="-228600" eaLnBrk="1" hangingPunct="1">
              <a:buFontTx/>
              <a:buAutoNum type="arabicPeriod"/>
            </a:pPr>
            <a:r>
              <a:rPr lang="en-US" smtClean="0">
                <a:latin typeface="Arial" charset="0"/>
                <a:cs typeface="Arial" charset="0"/>
              </a:rPr>
              <a:t>What experimental findings are the basis for the 1909 model of the atom?</a:t>
            </a:r>
            <a:endParaRPr lang="en-US" smtClean="0"/>
          </a:p>
          <a:p>
            <a:pPr marL="228600" indent="-228600" eaLnBrk="1" hangingPunct="1">
              <a:buFontTx/>
              <a:buAutoNum type="arabicPeriod"/>
            </a:pPr>
            <a:r>
              <a:rPr lang="en-US" smtClean="0">
                <a:latin typeface="Arial" charset="0"/>
                <a:cs typeface="Arial" charset="0"/>
              </a:rPr>
              <a:t>What shortcomings in the atomic model of Ernest Rutherford led to the development of Niels Bohr’s model?</a:t>
            </a:r>
            <a:endParaRPr lang="en-US" smtClean="0"/>
          </a:p>
          <a:p>
            <a:pPr marL="228600" indent="-228600" eaLnBrk="1" hangingPunct="1">
              <a:buFontTx/>
              <a:buAutoNum type="arabicPeriod"/>
            </a:pPr>
            <a:r>
              <a:rPr lang="en-US" smtClean="0">
                <a:latin typeface="Arial" charset="0"/>
                <a:cs typeface="Arial" charset="0"/>
              </a:rPr>
              <a:t>A friend tells you that an electron travels around an atom’s nucleus in much the same way that a planet revolves around the sun.  Is this a good model for the present-day view of the atom?  Why or why not?</a:t>
            </a:r>
            <a:endParaRPr lang="en-US" smtClean="0"/>
          </a:p>
          <a:p>
            <a:pPr marL="228600" indent="-228600" eaLnBrk="1" hangingPunct="1">
              <a:buFontTx/>
              <a:buAutoNum type="arabicPeriod"/>
            </a:pPr>
            <a:r>
              <a:rPr lang="en-US" smtClean="0">
                <a:latin typeface="Arial" charset="0"/>
                <a:cs typeface="Arial" charset="0"/>
              </a:rPr>
              <a:t>Another friend tells you that the present-day view of an electron’s location in the atom can be likened to a well-used archery target.  The target has many holes close to the bull’s-eye and fewer holes farther from the center.  The probability that the next arrow will land at a certain distance from the center corresponds to the number of holes at that distance.  Is this a good model for the present-day view of the atom?  Why or why not?</a:t>
            </a:r>
            <a:endParaRPr lang="en-US" smtClean="0"/>
          </a:p>
          <a:p>
            <a:pPr marL="228600" indent="-228600" eaLnBrk="1" hangingPunct="1">
              <a:buFontTx/>
              <a:buAutoNum type="arabicPeriod"/>
            </a:pPr>
            <a:r>
              <a:rPr lang="en-US" smtClean="0">
                <a:latin typeface="Arial" charset="0"/>
                <a:cs typeface="Arial" charset="0"/>
              </a:rPr>
              <a:t>Suppose that, it the future, an apparatus were developed that could track and record the path of an electron in an atom without disturbing its movement.  How might this affect the present-day model of the atom?  Explain your answer.</a:t>
            </a:r>
            <a:endParaRPr lang="en-US" smtClean="0"/>
          </a:p>
          <a:p>
            <a:pPr marL="228600" indent="-228600" eaLnBrk="1" hangingPunct="1">
              <a:buFontTx/>
              <a:buAutoNum type="arabicPeriod"/>
            </a:pPr>
            <a:r>
              <a:rPr lang="en-US" smtClean="0">
                <a:latin typeface="Arial" charset="0"/>
                <a:cs typeface="Arial" charset="0"/>
              </a:rPr>
              <a:t>How does developing a model of an atom differ from making a model of an airplane?  How are these two kinds of models the same?</a:t>
            </a:r>
            <a:endParaRPr lang="en-US" smtClean="0"/>
          </a:p>
          <a:p>
            <a:pPr marL="228600" indent="-228600" eaLnBrk="1" hangingPunct="1">
              <a:buFontTx/>
              <a:buAutoNum type="arabicPeriod"/>
            </a:pPr>
            <a:r>
              <a:rPr lang="en-US" smtClean="0">
                <a:latin typeface="Arial" charset="0"/>
                <a:cs typeface="Arial" charset="0"/>
              </a:rPr>
              <a:t>Drawing on what you know in various fields of science, write a general statement about the usefulness of scientific models.</a:t>
            </a:r>
            <a:endParaRPr lang="en-US" smtClean="0"/>
          </a:p>
          <a:p>
            <a:pPr marL="228600" indent="-228600" eaLnBrk="1" hangingPunct="1"/>
            <a:r>
              <a:rPr lang="en-US" smtClean="0">
                <a:latin typeface="Arial" charset="0"/>
                <a:cs typeface="Arial" charset="0"/>
              </a:rPr>
              <a:t/>
            </a:r>
            <a:br>
              <a:rPr lang="en-US" smtClean="0">
                <a:latin typeface="Arial" charset="0"/>
                <a:cs typeface="Arial" charset="0"/>
              </a:rPr>
            </a:br>
            <a:r>
              <a:rPr lang="en-US" smtClean="0">
                <a:latin typeface="Arial" charset="0"/>
                <a:cs typeface="Arial" charset="0"/>
              </a:rPr>
              <a:t>Bragg and his father, Sir W.H. Bragg, shared the 1915 Nobel prize in physics for studies of crystals with X-rays.</a:t>
            </a:r>
          </a:p>
        </p:txBody>
      </p:sp>
    </p:spTree>
    <p:extLst>
      <p:ext uri="{BB962C8B-B14F-4D97-AF65-F5344CB8AC3E}">
        <p14:creationId xmlns:p14="http://schemas.microsoft.com/office/powerpoint/2010/main" val="20799278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7"/>
          <p:cNvSpPr>
            <a:spLocks noGrp="1" noChangeArrowheads="1"/>
          </p:cNvSpPr>
          <p:nvPr>
            <p:ph type="sldNum" sz="quarter" idx="5"/>
          </p:nvPr>
        </p:nvSpPr>
        <p:spPr>
          <a:noFill/>
        </p:spPr>
        <p:txBody>
          <a:bodyPr/>
          <a:lstStyle/>
          <a:p>
            <a:fld id="{CA258366-D70E-4DB0-8C31-5F59E2635E70}" type="slidenum">
              <a:rPr lang="en-US" smtClean="0"/>
              <a:pPr/>
              <a:t>50</a:t>
            </a:fld>
            <a:endParaRPr lang="en-US" smtClean="0"/>
          </a:p>
        </p:txBody>
      </p:sp>
      <p:sp>
        <p:nvSpPr>
          <p:cNvPr id="568323" name="Rectangle 2"/>
          <p:cNvSpPr>
            <a:spLocks noGrp="1" noRot="1" noChangeAspect="1" noChangeArrowheads="1" noTextEdit="1"/>
          </p:cNvSpPr>
          <p:nvPr>
            <p:ph type="sldImg"/>
          </p:nvPr>
        </p:nvSpPr>
        <p:spPr>
          <a:ln/>
        </p:spPr>
      </p:sp>
      <p:sp>
        <p:nvSpPr>
          <p:cNvPr id="568324" name="Rectangle 3"/>
          <p:cNvSpPr>
            <a:spLocks noGrp="1" noChangeArrowheads="1"/>
          </p:cNvSpPr>
          <p:nvPr>
            <p:ph type="body" idx="1"/>
          </p:nvPr>
        </p:nvSpPr>
        <p:spPr>
          <a:noFill/>
          <a:ln/>
        </p:spPr>
        <p:txBody>
          <a:bodyPr/>
          <a:lstStyle/>
          <a:p>
            <a:pPr marL="228600" indent="-228600" eaLnBrk="1" hangingPunct="1"/>
            <a:r>
              <a:rPr lang="en-US" smtClean="0">
                <a:latin typeface="Arial" charset="0"/>
                <a:cs typeface="Arial" charset="0"/>
              </a:rPr>
              <a:t>“Models of the Atom”</a:t>
            </a:r>
            <a:endParaRPr lang="en-US" smtClean="0">
              <a:cs typeface="Times New Roman" pitchFamily="18" charset="0"/>
            </a:endParaRPr>
          </a:p>
          <a:p>
            <a:pPr marL="228600" indent="-228600" eaLnBrk="1" hangingPunct="1"/>
            <a:r>
              <a:rPr lang="en-US" smtClean="0">
                <a:latin typeface="Arial" charset="0"/>
                <a:cs typeface="Arial" charset="0"/>
              </a:rPr>
              <a:t> </a:t>
            </a:r>
            <a:endParaRPr lang="en-US" smtClean="0">
              <a:cs typeface="Times New Roman" pitchFamily="18" charset="0"/>
            </a:endParaRPr>
          </a:p>
          <a:p>
            <a:pPr marL="228600" indent="-228600" eaLnBrk="1" hangingPunct="1"/>
            <a:r>
              <a:rPr lang="en-US" b="1" smtClean="0">
                <a:latin typeface="Arial" charset="0"/>
                <a:cs typeface="Arial" charset="0"/>
              </a:rPr>
              <a:t>Description</a:t>
            </a:r>
            <a:r>
              <a:rPr lang="en-US" smtClean="0">
                <a:latin typeface="Arial" charset="0"/>
                <a:cs typeface="Arial" charset="0"/>
              </a:rPr>
              <a:t>:  This slide shows he evolution of the concept of the atom from John Dalton to the present.</a:t>
            </a:r>
            <a:endParaRPr lang="en-US" smtClean="0">
              <a:cs typeface="Times New Roman" pitchFamily="18" charset="0"/>
            </a:endParaRPr>
          </a:p>
          <a:p>
            <a:pPr marL="228600" indent="-228600" eaLnBrk="1" hangingPunct="1"/>
            <a:r>
              <a:rPr lang="en-US" smtClean="0">
                <a:latin typeface="Arial" charset="0"/>
                <a:cs typeface="Arial" charset="0"/>
              </a:rPr>
              <a:t> </a:t>
            </a:r>
            <a:endParaRPr lang="en-US" smtClean="0">
              <a:cs typeface="Times New Roman" pitchFamily="18" charset="0"/>
            </a:endParaRPr>
          </a:p>
          <a:p>
            <a:pPr marL="228600" indent="-228600" eaLnBrk="1" hangingPunct="1"/>
            <a:r>
              <a:rPr lang="en-US" b="1" smtClean="0">
                <a:latin typeface="Arial" charset="0"/>
                <a:cs typeface="Arial" charset="0"/>
              </a:rPr>
              <a:t>Basic Concepts</a:t>
            </a:r>
            <a:endParaRPr lang="en-US" b="1" smtClean="0">
              <a:cs typeface="Times New Roman" pitchFamily="18" charset="0"/>
            </a:endParaRPr>
          </a:p>
          <a:p>
            <a:pPr marL="228600" indent="-228600" eaLnBrk="1" hangingPunct="1"/>
            <a:r>
              <a:rPr lang="en-US" smtClean="0">
                <a:latin typeface="Symbol" pitchFamily="18" charset="2"/>
                <a:cs typeface="Arial" charset="0"/>
              </a:rPr>
              <a:t>·</a:t>
            </a:r>
            <a:r>
              <a:rPr lang="en-US" smtClean="0">
                <a:cs typeface="Times New Roman" pitchFamily="18" charset="0"/>
              </a:rPr>
              <a:t>         </a:t>
            </a:r>
            <a:r>
              <a:rPr lang="en-US" smtClean="0">
                <a:latin typeface="Arial" charset="0"/>
                <a:cs typeface="Arial" charset="0"/>
              </a:rPr>
              <a:t>The model of the atom changed over time as more and more evidence about its structure became available.</a:t>
            </a:r>
            <a:endParaRPr lang="en-US" smtClean="0">
              <a:cs typeface="Times New Roman" pitchFamily="18" charset="0"/>
            </a:endParaRPr>
          </a:p>
          <a:p>
            <a:pPr marL="228600" indent="-228600" eaLnBrk="1" hangingPunct="1"/>
            <a:r>
              <a:rPr lang="en-US" smtClean="0">
                <a:latin typeface="Symbol" pitchFamily="18" charset="2"/>
                <a:cs typeface="Arial" charset="0"/>
              </a:rPr>
              <a:t>·</a:t>
            </a:r>
            <a:r>
              <a:rPr lang="en-US" smtClean="0">
                <a:cs typeface="Times New Roman" pitchFamily="18" charset="0"/>
              </a:rPr>
              <a:t>         </a:t>
            </a:r>
            <a:r>
              <a:rPr lang="en-US" smtClean="0">
                <a:latin typeface="Arial" charset="0"/>
                <a:cs typeface="Arial" charset="0"/>
              </a:rPr>
              <a:t>A scientific model differs from a replica (physical model) because it represents a phenomenon that cannot be observed directly.</a:t>
            </a:r>
            <a:endParaRPr lang="en-US" smtClean="0">
              <a:cs typeface="Times New Roman" pitchFamily="18" charset="0"/>
            </a:endParaRPr>
          </a:p>
          <a:p>
            <a:pPr marL="228600" indent="-228600" eaLnBrk="1" hangingPunct="1"/>
            <a:r>
              <a:rPr lang="en-US" smtClean="0">
                <a:latin typeface="Arial" charset="0"/>
                <a:cs typeface="Arial" charset="0"/>
              </a:rPr>
              <a:t> </a:t>
            </a:r>
            <a:endParaRPr lang="en-US" smtClean="0">
              <a:cs typeface="Times New Roman" pitchFamily="18" charset="0"/>
            </a:endParaRPr>
          </a:p>
          <a:p>
            <a:pPr marL="228600" indent="-228600" eaLnBrk="1" hangingPunct="1"/>
            <a:r>
              <a:rPr lang="en-US" b="1" smtClean="0">
                <a:latin typeface="Arial" charset="0"/>
                <a:cs typeface="Arial" charset="0"/>
              </a:rPr>
              <a:t>Teaching Suggestions</a:t>
            </a:r>
            <a:endParaRPr lang="en-US" b="1" smtClean="0">
              <a:cs typeface="Times New Roman" pitchFamily="18" charset="0"/>
            </a:endParaRPr>
          </a:p>
          <a:p>
            <a:pPr marL="228600" indent="-228600" eaLnBrk="1" hangingPunct="1"/>
            <a:r>
              <a:rPr lang="en-US" smtClean="0">
                <a:latin typeface="Arial" charset="0"/>
                <a:cs typeface="Arial" charset="0"/>
              </a:rPr>
              <a:t>     Use this slide as a review of the experiments that led up to the present-day view of the atom.  Ask students to describe the characteristics of each atomic model and the discoveries that led to its modification.  Make sure that students understand that the present-day model shows the </a:t>
            </a:r>
            <a:r>
              <a:rPr lang="en-US" i="1" smtClean="0">
                <a:latin typeface="Arial" charset="0"/>
                <a:cs typeface="Arial" charset="0"/>
              </a:rPr>
              <a:t>most probable</a:t>
            </a:r>
            <a:r>
              <a:rPr lang="en-US" smtClean="0">
                <a:latin typeface="Arial" charset="0"/>
                <a:cs typeface="Arial" charset="0"/>
              </a:rPr>
              <a:t> location of an electron at a single instant.</a:t>
            </a:r>
            <a:endParaRPr lang="en-US" smtClean="0">
              <a:cs typeface="Times New Roman" pitchFamily="18" charset="0"/>
            </a:endParaRPr>
          </a:p>
          <a:p>
            <a:pPr marL="228600" indent="-228600" eaLnBrk="1" hangingPunct="1"/>
            <a:r>
              <a:rPr lang="en-US" smtClean="0">
                <a:latin typeface="Arial" charset="0"/>
                <a:cs typeface="Arial" charset="0"/>
              </a:rPr>
              <a:t>     Point out that most scientific models and theories go through an evolution similar to that of the atomic model.  Modifications often must be made to account for new observations.  Discuss why scientific models, such as the atomic models shown here, are useful in helping scientists interpret heir observations.</a:t>
            </a:r>
            <a:endParaRPr lang="en-US" smtClean="0">
              <a:cs typeface="Times New Roman" pitchFamily="18" charset="0"/>
            </a:endParaRPr>
          </a:p>
          <a:p>
            <a:pPr marL="228600" indent="-228600" eaLnBrk="1" hangingPunct="1"/>
            <a:r>
              <a:rPr lang="en-US" smtClean="0">
                <a:latin typeface="Arial" charset="0"/>
                <a:cs typeface="Arial" charset="0"/>
              </a:rPr>
              <a:t> </a:t>
            </a:r>
            <a:endParaRPr lang="en-US" smtClean="0">
              <a:cs typeface="Times New Roman" pitchFamily="18" charset="0"/>
            </a:endParaRPr>
          </a:p>
          <a:p>
            <a:pPr marL="228600" indent="-228600" eaLnBrk="1" hangingPunct="1"/>
            <a:r>
              <a:rPr lang="en-US" smtClean="0">
                <a:latin typeface="Arial" charset="0"/>
                <a:cs typeface="Arial" charset="0"/>
              </a:rPr>
              <a:t>Questions</a:t>
            </a:r>
            <a:endParaRPr lang="en-US" smtClean="0">
              <a:cs typeface="Times New Roman" pitchFamily="18" charset="0"/>
            </a:endParaRPr>
          </a:p>
          <a:p>
            <a:pPr marL="228600" indent="-228600" eaLnBrk="1" hangingPunct="1">
              <a:buFontTx/>
              <a:buAutoNum type="arabicPeriod"/>
            </a:pPr>
            <a:r>
              <a:rPr lang="en-US" smtClean="0">
                <a:latin typeface="Arial" charset="0"/>
                <a:cs typeface="Arial" charset="0"/>
              </a:rPr>
              <a:t>Describe the discovery that led scientists to question John Dalton’s model of the atom ad to favor J.J. Thomson’s model.</a:t>
            </a:r>
            <a:endParaRPr lang="en-US" smtClean="0"/>
          </a:p>
          <a:p>
            <a:pPr marL="228600" indent="-228600" eaLnBrk="1" hangingPunct="1">
              <a:buFontTx/>
              <a:buAutoNum type="arabicPeriod"/>
            </a:pPr>
            <a:r>
              <a:rPr lang="en-US" smtClean="0">
                <a:latin typeface="Arial" charset="0"/>
                <a:cs typeface="Arial" charset="0"/>
              </a:rPr>
              <a:t>What experimental findings are the basis for the 1909 model of the atom?</a:t>
            </a:r>
            <a:endParaRPr lang="en-US" smtClean="0"/>
          </a:p>
          <a:p>
            <a:pPr marL="228600" indent="-228600" eaLnBrk="1" hangingPunct="1">
              <a:buFontTx/>
              <a:buAutoNum type="arabicPeriod"/>
            </a:pPr>
            <a:r>
              <a:rPr lang="en-US" smtClean="0">
                <a:latin typeface="Arial" charset="0"/>
                <a:cs typeface="Arial" charset="0"/>
              </a:rPr>
              <a:t>What shortcomings in the atomic model of Ernest Rutherford led to the development of Niels Bohr’s model?</a:t>
            </a:r>
            <a:endParaRPr lang="en-US" smtClean="0"/>
          </a:p>
          <a:p>
            <a:pPr marL="228600" indent="-228600" eaLnBrk="1" hangingPunct="1">
              <a:buFontTx/>
              <a:buAutoNum type="arabicPeriod"/>
            </a:pPr>
            <a:r>
              <a:rPr lang="en-US" smtClean="0">
                <a:latin typeface="Arial" charset="0"/>
                <a:cs typeface="Arial" charset="0"/>
              </a:rPr>
              <a:t>A friend tells you that an electron travels around an atom’s nucleus in much the same way that a planet revolves around the sun.  Is this a good model for the present-day view of the atom?  Why or why not?</a:t>
            </a:r>
            <a:endParaRPr lang="en-US" smtClean="0"/>
          </a:p>
          <a:p>
            <a:pPr marL="228600" indent="-228600" eaLnBrk="1" hangingPunct="1">
              <a:buFontTx/>
              <a:buAutoNum type="arabicPeriod"/>
            </a:pPr>
            <a:r>
              <a:rPr lang="en-US" smtClean="0">
                <a:latin typeface="Arial" charset="0"/>
                <a:cs typeface="Arial" charset="0"/>
              </a:rPr>
              <a:t>Another friend tells you that the present-day view of an electron’s location in the atom can be likened to a well-used archery target.  The target has many holes close to the bull’s-eye and fewer holes farther from the center.  The probability that the next arrow will land at a certain distance from the center corresponds to the number of holes at that distance.  Is this a good model for the present-day view of the atom?  Why or why not?</a:t>
            </a:r>
            <a:endParaRPr lang="en-US" smtClean="0"/>
          </a:p>
          <a:p>
            <a:pPr marL="228600" indent="-228600" eaLnBrk="1" hangingPunct="1">
              <a:buFontTx/>
              <a:buAutoNum type="arabicPeriod"/>
            </a:pPr>
            <a:r>
              <a:rPr lang="en-US" smtClean="0">
                <a:latin typeface="Arial" charset="0"/>
                <a:cs typeface="Arial" charset="0"/>
              </a:rPr>
              <a:t>Suppose that, it the future, an apparatus were developed that could track and record the path of an electron in an atom without disturbing its movement.  How might this affect the present-day model of the atom?  Explain your answer.</a:t>
            </a:r>
            <a:endParaRPr lang="en-US" smtClean="0"/>
          </a:p>
          <a:p>
            <a:pPr marL="228600" indent="-228600" eaLnBrk="1" hangingPunct="1">
              <a:buFontTx/>
              <a:buAutoNum type="arabicPeriod"/>
            </a:pPr>
            <a:r>
              <a:rPr lang="en-US" smtClean="0">
                <a:latin typeface="Arial" charset="0"/>
                <a:cs typeface="Arial" charset="0"/>
              </a:rPr>
              <a:t>How does developing a model of an atom differ from making a model of an airplane?  How are these two kinds of models the same?</a:t>
            </a:r>
            <a:endParaRPr lang="en-US" smtClean="0"/>
          </a:p>
          <a:p>
            <a:pPr marL="228600" indent="-228600" eaLnBrk="1" hangingPunct="1">
              <a:buFontTx/>
              <a:buAutoNum type="arabicPeriod"/>
            </a:pPr>
            <a:r>
              <a:rPr lang="en-US" smtClean="0">
                <a:latin typeface="Arial" charset="0"/>
                <a:cs typeface="Arial" charset="0"/>
              </a:rPr>
              <a:t>Drawing on what you know in various fields of science, write a general statement about the usefulness of scientific models.</a:t>
            </a:r>
            <a:endParaRPr lang="en-US" smtClean="0"/>
          </a:p>
          <a:p>
            <a:pPr marL="228600" indent="-228600" eaLnBrk="1" hangingPunct="1"/>
            <a:r>
              <a:rPr lang="en-US" smtClean="0">
                <a:latin typeface="Arial" charset="0"/>
                <a:cs typeface="Arial" charset="0"/>
              </a:rPr>
              <a:t/>
            </a:r>
            <a:br>
              <a:rPr lang="en-US" smtClean="0">
                <a:latin typeface="Arial" charset="0"/>
                <a:cs typeface="Arial" charset="0"/>
              </a:rPr>
            </a:br>
            <a:r>
              <a:rPr lang="en-US" smtClean="0">
                <a:latin typeface="Arial" charset="0"/>
                <a:cs typeface="Arial" charset="0"/>
              </a:rPr>
              <a:t>Timeline:  Wysession, Frank, Yancopoulos  </a:t>
            </a:r>
            <a:r>
              <a:rPr lang="en-US" u="sng" smtClean="0">
                <a:latin typeface="Arial" charset="0"/>
                <a:cs typeface="Arial" charset="0"/>
              </a:rPr>
              <a:t>Physical Science</a:t>
            </a:r>
            <a:r>
              <a:rPr lang="en-US" i="1" smtClean="0">
                <a:latin typeface="Arial" charset="0"/>
                <a:cs typeface="Arial" charset="0"/>
              </a:rPr>
              <a:t>  Concepts in Action</a:t>
            </a:r>
            <a:r>
              <a:rPr lang="en-US" smtClean="0">
                <a:latin typeface="Arial" charset="0"/>
                <a:cs typeface="Arial" charset="0"/>
              </a:rPr>
              <a:t>, Prentice Hall/Pearson, 2004 pg 114</a:t>
            </a:r>
          </a:p>
        </p:txBody>
      </p:sp>
    </p:spTree>
    <p:extLst>
      <p:ext uri="{BB962C8B-B14F-4D97-AF65-F5344CB8AC3E}">
        <p14:creationId xmlns:p14="http://schemas.microsoft.com/office/powerpoint/2010/main" val="3042604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7"/>
          <p:cNvSpPr>
            <a:spLocks noGrp="1" noChangeArrowheads="1"/>
          </p:cNvSpPr>
          <p:nvPr>
            <p:ph type="sldNum" sz="quarter" idx="5"/>
          </p:nvPr>
        </p:nvSpPr>
        <p:spPr>
          <a:noFill/>
        </p:spPr>
        <p:txBody>
          <a:bodyPr/>
          <a:lstStyle/>
          <a:p>
            <a:fld id="{0E0108C9-2ACE-4CF9-8BB3-2B43BAF799AC}" type="slidenum">
              <a:rPr lang="en-US" smtClean="0"/>
              <a:pPr/>
              <a:t>5</a:t>
            </a:fld>
            <a:endParaRPr lang="en-US" smtClean="0"/>
          </a:p>
        </p:txBody>
      </p:sp>
      <p:sp>
        <p:nvSpPr>
          <p:cNvPr id="444419" name="Rectangle 2"/>
          <p:cNvSpPr>
            <a:spLocks noGrp="1" noRot="1" noChangeAspect="1" noChangeArrowheads="1" noTextEdit="1"/>
          </p:cNvSpPr>
          <p:nvPr>
            <p:ph type="sldImg"/>
          </p:nvPr>
        </p:nvSpPr>
        <p:spPr>
          <a:ln/>
        </p:spPr>
      </p:sp>
      <p:sp>
        <p:nvSpPr>
          <p:cNvPr id="444420" name="Rectangle 3"/>
          <p:cNvSpPr>
            <a:spLocks noGrp="1" noChangeArrowheads="1"/>
          </p:cNvSpPr>
          <p:nvPr>
            <p:ph type="body" idx="1"/>
          </p:nvPr>
        </p:nvSpPr>
        <p:spPr>
          <a:noFill/>
          <a:ln/>
        </p:spPr>
        <p:txBody>
          <a:bodyPr/>
          <a:lstStyle/>
          <a:p>
            <a:pPr eaLnBrk="1" hangingPunct="1"/>
            <a:r>
              <a:rPr lang="en-US" smtClean="0"/>
              <a:t>Atomists; they argued for a completely materialistic universe consisting of atoms moving in a void.</a:t>
            </a:r>
          </a:p>
          <a:p>
            <a:pPr eaLnBrk="1" hangingPunct="1"/>
            <a:r>
              <a:rPr lang="en-US" smtClean="0"/>
              <a:t>Since mere fragments of the ideas of Leucippus are known, his pupil, Democritus of Abdera (c 460 -370 B.C.) </a:t>
            </a:r>
          </a:p>
          <a:p>
            <a:pPr eaLnBrk="1" hangingPunct="1"/>
            <a:r>
              <a:rPr lang="en-US" smtClean="0"/>
              <a:t>is considered the elaborator of this concept.</a:t>
            </a:r>
          </a:p>
          <a:p>
            <a:pPr eaLnBrk="1" hangingPunct="1"/>
            <a:endParaRPr lang="en-US" smtClean="0"/>
          </a:p>
          <a:p>
            <a:pPr eaLnBrk="1" hangingPunct="1"/>
            <a:r>
              <a:rPr lang="en-US" smtClean="0"/>
              <a:t>		Aaron J. Ihde </a:t>
            </a:r>
            <a:r>
              <a:rPr lang="en-US" u="sng" smtClean="0"/>
              <a:t>The Development of Modern Chemistry</a:t>
            </a:r>
            <a:r>
              <a:rPr lang="en-US" smtClean="0"/>
              <a:t>, Dover Publishing, 1984 pg 6</a:t>
            </a:r>
          </a:p>
          <a:p>
            <a:pPr eaLnBrk="1" hangingPunct="1"/>
            <a:endParaRPr lang="en-US" smtClean="0"/>
          </a:p>
          <a:p>
            <a:pPr eaLnBrk="1" hangingPunct="1"/>
            <a:r>
              <a:rPr lang="en-US" smtClean="0"/>
              <a:t>It should also be noted that the Romans were not a scientific people and made almost no scientific contributions of their own.</a:t>
            </a:r>
          </a:p>
          <a:p>
            <a:pPr eaLnBrk="1" hangingPunct="1"/>
            <a:endParaRPr lang="en-US" smtClean="0"/>
          </a:p>
          <a:p>
            <a:pPr eaLnBrk="1" hangingPunct="1"/>
            <a:r>
              <a:rPr lang="en-US" smtClean="0"/>
              <a:t>“To understand the very large, we must understand the very small.”</a:t>
            </a:r>
          </a:p>
          <a:p>
            <a:pPr eaLnBrk="1" hangingPunct="1"/>
            <a:r>
              <a:rPr lang="en-US" smtClean="0"/>
              <a:t>  -Democritus</a:t>
            </a:r>
          </a:p>
          <a:p>
            <a:pPr eaLnBrk="1" hangingPunct="1"/>
            <a:endParaRPr lang="en-US" smtClean="0"/>
          </a:p>
          <a:p>
            <a:pPr eaLnBrk="1" hangingPunct="1"/>
            <a:r>
              <a:rPr lang="en-US" b="1" smtClean="0"/>
              <a:t>The world</a:t>
            </a:r>
          </a:p>
          <a:p>
            <a:pPr eaLnBrk="1" hangingPunct="1"/>
            <a:r>
              <a:rPr lang="en-US" smtClean="0"/>
              <a:t>Reality to Democritus consists of the atoms and the void. Atoms are indivisible, indestructible, eternal, and are in constant motion. However, they are not all the same as they differ in shape, arrangement and position. As the atoms move they come into contact with other atoms and form bodies. A thing comes into being when the atoms that make it up are appropriately associated and passes away when these parts disperse.</a:t>
            </a:r>
          </a:p>
          <a:p>
            <a:pPr eaLnBrk="1" hangingPunct="1"/>
            <a:r>
              <a:rPr lang="en-US" smtClean="0"/>
              <a:t>This leaves no room for the intelligent direction of things, either by human or divine intelligence, as all that exists are atoms and the void. Democritus stated, </a:t>
            </a:r>
            <a:r>
              <a:rPr lang="en-US" i="1" smtClean="0"/>
              <a:t>"Nothing occurs at random, but everything occurs for a reason and by necessity."</a:t>
            </a:r>
            <a:endParaRPr lang="en-US" b="1" smtClean="0"/>
          </a:p>
          <a:p>
            <a:pPr eaLnBrk="1" hangingPunct="1"/>
            <a:r>
              <a:rPr lang="en-US" b="1" smtClean="0"/>
              <a:t>The soul</a:t>
            </a:r>
          </a:p>
          <a:p>
            <a:pPr eaLnBrk="1" hangingPunct="1"/>
            <a:r>
              <a:rPr lang="en-US" smtClean="0"/>
              <a:t>Although intelligence is not allowed to explain the organization of the world, according to Democritus, he does give place for the existence of a soul, which he contends is composed of exceedingly fine and spherical atoms. He holds that, </a:t>
            </a:r>
            <a:r>
              <a:rPr lang="en-US" i="1" smtClean="0"/>
              <a:t>"spherical atoms move because it is their nature never to be still, and that as they move they draw the whole body along with them, and set it in motion."</a:t>
            </a:r>
            <a:r>
              <a:rPr lang="en-US" smtClean="0"/>
              <a:t> In this way, he viewed soul-atoms as being similar to fire-atoms: small, spherical, capable of penetrating solid bodies and good examples of spontaneous motion.</a:t>
            </a:r>
          </a:p>
        </p:txBody>
      </p:sp>
    </p:spTree>
    <p:extLst>
      <p:ext uri="{BB962C8B-B14F-4D97-AF65-F5344CB8AC3E}">
        <p14:creationId xmlns:p14="http://schemas.microsoft.com/office/powerpoint/2010/main" val="1233070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Rectangle 7"/>
          <p:cNvSpPr>
            <a:spLocks noGrp="1" noChangeArrowheads="1"/>
          </p:cNvSpPr>
          <p:nvPr>
            <p:ph type="sldNum" sz="quarter" idx="5"/>
          </p:nvPr>
        </p:nvSpPr>
        <p:spPr>
          <a:noFill/>
        </p:spPr>
        <p:txBody>
          <a:bodyPr/>
          <a:lstStyle/>
          <a:p>
            <a:fld id="{227B2668-E638-4AAB-8833-B361395CB43E}" type="slidenum">
              <a:rPr lang="en-US" smtClean="0"/>
              <a:pPr/>
              <a:t>51</a:t>
            </a:fld>
            <a:endParaRPr lang="en-US" smtClean="0"/>
          </a:p>
        </p:txBody>
      </p:sp>
      <p:sp>
        <p:nvSpPr>
          <p:cNvPr id="571395" name="Rectangle 2"/>
          <p:cNvSpPr>
            <a:spLocks noGrp="1" noRot="1" noChangeAspect="1" noChangeArrowheads="1" noTextEdit="1"/>
          </p:cNvSpPr>
          <p:nvPr>
            <p:ph type="sldImg"/>
          </p:nvPr>
        </p:nvSpPr>
        <p:spPr>
          <a:ln/>
        </p:spPr>
      </p:sp>
      <p:sp>
        <p:nvSpPr>
          <p:cNvPr id="571396" name="Rectangle 3"/>
          <p:cNvSpPr>
            <a:spLocks noGrp="1" noChangeArrowheads="1"/>
          </p:cNvSpPr>
          <p:nvPr>
            <p:ph type="body" idx="1"/>
          </p:nvPr>
        </p:nvSpPr>
        <p:spPr>
          <a:noFill/>
          <a:ln/>
        </p:spPr>
        <p:txBody>
          <a:bodyPr/>
          <a:lstStyle/>
          <a:p>
            <a:pPr marL="228600" indent="-228600" eaLnBrk="1" hangingPunct="1"/>
            <a:r>
              <a:rPr lang="en-US" smtClean="0">
                <a:latin typeface="Arial" charset="0"/>
                <a:cs typeface="Arial" charset="0"/>
              </a:rPr>
              <a:t>“Models of the Atom”</a:t>
            </a:r>
            <a:endParaRPr lang="en-US" smtClean="0">
              <a:cs typeface="Times New Roman" pitchFamily="18" charset="0"/>
            </a:endParaRPr>
          </a:p>
          <a:p>
            <a:pPr marL="228600" indent="-228600" eaLnBrk="1" hangingPunct="1"/>
            <a:r>
              <a:rPr lang="en-US" smtClean="0">
                <a:latin typeface="Arial" charset="0"/>
                <a:cs typeface="Arial" charset="0"/>
              </a:rPr>
              <a:t> </a:t>
            </a:r>
            <a:endParaRPr lang="en-US" smtClean="0">
              <a:cs typeface="Times New Roman" pitchFamily="18" charset="0"/>
            </a:endParaRPr>
          </a:p>
          <a:p>
            <a:pPr marL="228600" indent="-228600" eaLnBrk="1" hangingPunct="1"/>
            <a:r>
              <a:rPr lang="en-US" b="1" smtClean="0">
                <a:latin typeface="Arial" charset="0"/>
                <a:cs typeface="Arial" charset="0"/>
              </a:rPr>
              <a:t>Description</a:t>
            </a:r>
            <a:r>
              <a:rPr lang="en-US" smtClean="0">
                <a:latin typeface="Arial" charset="0"/>
                <a:cs typeface="Arial" charset="0"/>
              </a:rPr>
              <a:t>:  This slide shows he evolution of the concept of the atom from John Dalton to the present.</a:t>
            </a:r>
            <a:endParaRPr lang="en-US" smtClean="0">
              <a:cs typeface="Times New Roman" pitchFamily="18" charset="0"/>
            </a:endParaRPr>
          </a:p>
          <a:p>
            <a:pPr marL="228600" indent="-228600" eaLnBrk="1" hangingPunct="1"/>
            <a:r>
              <a:rPr lang="en-US" smtClean="0">
                <a:latin typeface="Arial" charset="0"/>
                <a:cs typeface="Arial" charset="0"/>
              </a:rPr>
              <a:t> </a:t>
            </a:r>
            <a:endParaRPr lang="en-US" smtClean="0">
              <a:cs typeface="Times New Roman" pitchFamily="18" charset="0"/>
            </a:endParaRPr>
          </a:p>
          <a:p>
            <a:pPr marL="228600" indent="-228600" eaLnBrk="1" hangingPunct="1"/>
            <a:r>
              <a:rPr lang="en-US" b="1" smtClean="0">
                <a:latin typeface="Arial" charset="0"/>
                <a:cs typeface="Arial" charset="0"/>
              </a:rPr>
              <a:t>Basic Concepts</a:t>
            </a:r>
            <a:endParaRPr lang="en-US" b="1" smtClean="0">
              <a:cs typeface="Times New Roman" pitchFamily="18" charset="0"/>
            </a:endParaRPr>
          </a:p>
          <a:p>
            <a:pPr marL="228600" indent="-228600" eaLnBrk="1" hangingPunct="1"/>
            <a:r>
              <a:rPr lang="en-US" smtClean="0">
                <a:latin typeface="Symbol" pitchFamily="18" charset="2"/>
                <a:cs typeface="Arial" charset="0"/>
              </a:rPr>
              <a:t>·</a:t>
            </a:r>
            <a:r>
              <a:rPr lang="en-US" smtClean="0">
                <a:cs typeface="Times New Roman" pitchFamily="18" charset="0"/>
              </a:rPr>
              <a:t>         </a:t>
            </a:r>
            <a:r>
              <a:rPr lang="en-US" smtClean="0">
                <a:latin typeface="Arial" charset="0"/>
                <a:cs typeface="Arial" charset="0"/>
              </a:rPr>
              <a:t>The model of the atom changed over time as more and more evidence about its structure became available.</a:t>
            </a:r>
            <a:endParaRPr lang="en-US" smtClean="0">
              <a:cs typeface="Times New Roman" pitchFamily="18" charset="0"/>
            </a:endParaRPr>
          </a:p>
          <a:p>
            <a:pPr marL="228600" indent="-228600" eaLnBrk="1" hangingPunct="1"/>
            <a:r>
              <a:rPr lang="en-US" smtClean="0">
                <a:latin typeface="Symbol" pitchFamily="18" charset="2"/>
                <a:cs typeface="Arial" charset="0"/>
              </a:rPr>
              <a:t>·</a:t>
            </a:r>
            <a:r>
              <a:rPr lang="en-US" smtClean="0">
                <a:cs typeface="Times New Roman" pitchFamily="18" charset="0"/>
              </a:rPr>
              <a:t>         </a:t>
            </a:r>
            <a:r>
              <a:rPr lang="en-US" smtClean="0">
                <a:latin typeface="Arial" charset="0"/>
                <a:cs typeface="Arial" charset="0"/>
              </a:rPr>
              <a:t>A scientific model differs from a replica (physical model) because it represents a phenomenon that cannot be observed directly.</a:t>
            </a:r>
            <a:endParaRPr lang="en-US" smtClean="0">
              <a:cs typeface="Times New Roman" pitchFamily="18" charset="0"/>
            </a:endParaRPr>
          </a:p>
          <a:p>
            <a:pPr marL="228600" indent="-228600" eaLnBrk="1" hangingPunct="1"/>
            <a:r>
              <a:rPr lang="en-US" smtClean="0">
                <a:latin typeface="Arial" charset="0"/>
                <a:cs typeface="Arial" charset="0"/>
              </a:rPr>
              <a:t> </a:t>
            </a:r>
            <a:endParaRPr lang="en-US" smtClean="0">
              <a:cs typeface="Times New Roman" pitchFamily="18" charset="0"/>
            </a:endParaRPr>
          </a:p>
          <a:p>
            <a:pPr marL="228600" indent="-228600" eaLnBrk="1" hangingPunct="1"/>
            <a:r>
              <a:rPr lang="en-US" b="1" smtClean="0">
                <a:latin typeface="Arial" charset="0"/>
                <a:cs typeface="Arial" charset="0"/>
              </a:rPr>
              <a:t>Teaching Suggestions</a:t>
            </a:r>
            <a:endParaRPr lang="en-US" b="1" smtClean="0">
              <a:cs typeface="Times New Roman" pitchFamily="18" charset="0"/>
            </a:endParaRPr>
          </a:p>
          <a:p>
            <a:pPr marL="228600" indent="-228600" eaLnBrk="1" hangingPunct="1"/>
            <a:r>
              <a:rPr lang="en-US" smtClean="0">
                <a:latin typeface="Arial" charset="0"/>
                <a:cs typeface="Arial" charset="0"/>
              </a:rPr>
              <a:t>     Use this slide as a review of the experiments that led up to the present-day view of the atom.  Ask students to describe the characteristics of each atomic model and the discoveries that led to its modification.  Make sure that students understand that the present-day model shows the </a:t>
            </a:r>
            <a:r>
              <a:rPr lang="en-US" i="1" smtClean="0">
                <a:latin typeface="Arial" charset="0"/>
                <a:cs typeface="Arial" charset="0"/>
              </a:rPr>
              <a:t>most probable</a:t>
            </a:r>
            <a:r>
              <a:rPr lang="en-US" smtClean="0">
                <a:latin typeface="Arial" charset="0"/>
                <a:cs typeface="Arial" charset="0"/>
              </a:rPr>
              <a:t> location of an electron at a single instant.</a:t>
            </a:r>
            <a:endParaRPr lang="en-US" smtClean="0">
              <a:cs typeface="Times New Roman" pitchFamily="18" charset="0"/>
            </a:endParaRPr>
          </a:p>
          <a:p>
            <a:pPr marL="228600" indent="-228600" eaLnBrk="1" hangingPunct="1"/>
            <a:r>
              <a:rPr lang="en-US" smtClean="0">
                <a:latin typeface="Arial" charset="0"/>
                <a:cs typeface="Arial" charset="0"/>
              </a:rPr>
              <a:t>     Point out that most scientific models and theories go through an evolution similar to that of the atomic model.  Modifications often must be made to account for new observations.  Discuss why scientific models, such as the atomic models shown here, are useful in helping scientists interpret heir observations.</a:t>
            </a:r>
            <a:endParaRPr lang="en-US" smtClean="0">
              <a:cs typeface="Times New Roman" pitchFamily="18" charset="0"/>
            </a:endParaRPr>
          </a:p>
          <a:p>
            <a:pPr marL="228600" indent="-228600" eaLnBrk="1" hangingPunct="1"/>
            <a:r>
              <a:rPr lang="en-US" smtClean="0">
                <a:latin typeface="Arial" charset="0"/>
                <a:cs typeface="Arial" charset="0"/>
              </a:rPr>
              <a:t> </a:t>
            </a:r>
            <a:endParaRPr lang="en-US" smtClean="0">
              <a:cs typeface="Times New Roman" pitchFamily="18" charset="0"/>
            </a:endParaRPr>
          </a:p>
          <a:p>
            <a:pPr marL="228600" indent="-228600" eaLnBrk="1" hangingPunct="1"/>
            <a:r>
              <a:rPr lang="en-US" smtClean="0">
                <a:latin typeface="Arial" charset="0"/>
                <a:cs typeface="Arial" charset="0"/>
              </a:rPr>
              <a:t>Questions</a:t>
            </a:r>
            <a:endParaRPr lang="en-US" smtClean="0">
              <a:cs typeface="Times New Roman" pitchFamily="18" charset="0"/>
            </a:endParaRPr>
          </a:p>
          <a:p>
            <a:pPr marL="228600" indent="-228600" eaLnBrk="1" hangingPunct="1">
              <a:buFontTx/>
              <a:buAutoNum type="arabicPeriod"/>
            </a:pPr>
            <a:r>
              <a:rPr lang="en-US" smtClean="0">
                <a:latin typeface="Arial" charset="0"/>
                <a:cs typeface="Arial" charset="0"/>
              </a:rPr>
              <a:t>Describe the discovery that led scientists to question John Dalton’s model of the atom ad to favor J.J. Thomson’s model.</a:t>
            </a:r>
            <a:endParaRPr lang="en-US" smtClean="0"/>
          </a:p>
          <a:p>
            <a:pPr marL="228600" indent="-228600" eaLnBrk="1" hangingPunct="1">
              <a:buFontTx/>
              <a:buAutoNum type="arabicPeriod"/>
            </a:pPr>
            <a:r>
              <a:rPr lang="en-US" smtClean="0">
                <a:latin typeface="Arial" charset="0"/>
                <a:cs typeface="Arial" charset="0"/>
              </a:rPr>
              <a:t>What experimental findings are the basis for the 1909 model of the atom?</a:t>
            </a:r>
            <a:endParaRPr lang="en-US" smtClean="0"/>
          </a:p>
          <a:p>
            <a:pPr marL="228600" indent="-228600" eaLnBrk="1" hangingPunct="1">
              <a:buFontTx/>
              <a:buAutoNum type="arabicPeriod"/>
            </a:pPr>
            <a:r>
              <a:rPr lang="en-US" smtClean="0">
                <a:latin typeface="Arial" charset="0"/>
                <a:cs typeface="Arial" charset="0"/>
              </a:rPr>
              <a:t>What shortcomings in the atomic model of Ernest Rutherford led to the development of Niels Bohr’s model?</a:t>
            </a:r>
            <a:endParaRPr lang="en-US" smtClean="0"/>
          </a:p>
          <a:p>
            <a:pPr marL="228600" indent="-228600" eaLnBrk="1" hangingPunct="1">
              <a:buFontTx/>
              <a:buAutoNum type="arabicPeriod"/>
            </a:pPr>
            <a:r>
              <a:rPr lang="en-US" smtClean="0">
                <a:latin typeface="Arial" charset="0"/>
                <a:cs typeface="Arial" charset="0"/>
              </a:rPr>
              <a:t>A friend tells you that an electron travels around an atom’s nucleus in much the same way that a planet revolves around the sun.  Is this a good model for the present-day view of the atom?  Why or why not?</a:t>
            </a:r>
            <a:endParaRPr lang="en-US" smtClean="0"/>
          </a:p>
          <a:p>
            <a:pPr marL="228600" indent="-228600" eaLnBrk="1" hangingPunct="1">
              <a:buFontTx/>
              <a:buAutoNum type="arabicPeriod"/>
            </a:pPr>
            <a:r>
              <a:rPr lang="en-US" smtClean="0">
                <a:latin typeface="Arial" charset="0"/>
                <a:cs typeface="Arial" charset="0"/>
              </a:rPr>
              <a:t>Another friend tells you that the present-day view of an electron’s location in the atom can be likened to a well-used archery target.  The target has many holes close to the bull’s-eye and fewer holes farther from the center.  The probability that the next arrow will land at a certain distance from the center corresponds to the number of holes at that distance.  Is this a good model for the present-day view of the atom?  Why or why not?</a:t>
            </a:r>
            <a:endParaRPr lang="en-US" smtClean="0"/>
          </a:p>
          <a:p>
            <a:pPr marL="228600" indent="-228600" eaLnBrk="1" hangingPunct="1">
              <a:buFontTx/>
              <a:buAutoNum type="arabicPeriod"/>
            </a:pPr>
            <a:r>
              <a:rPr lang="en-US" smtClean="0">
                <a:latin typeface="Arial" charset="0"/>
                <a:cs typeface="Arial" charset="0"/>
              </a:rPr>
              <a:t>Suppose that, it the future, an apparatus were developed that could track and record the path of an electron in an atom without disturbing its movement.  How might this affect the present-day model of the atom?  Explain your answer.</a:t>
            </a:r>
            <a:endParaRPr lang="en-US" smtClean="0"/>
          </a:p>
          <a:p>
            <a:pPr marL="228600" indent="-228600" eaLnBrk="1" hangingPunct="1">
              <a:buFontTx/>
              <a:buAutoNum type="arabicPeriod"/>
            </a:pPr>
            <a:r>
              <a:rPr lang="en-US" smtClean="0">
                <a:latin typeface="Arial" charset="0"/>
                <a:cs typeface="Arial" charset="0"/>
              </a:rPr>
              <a:t>How does developing a model of an atom differ from making a model of an airplane?  How are these two kinds of models the same?</a:t>
            </a:r>
            <a:endParaRPr lang="en-US" smtClean="0"/>
          </a:p>
          <a:p>
            <a:pPr marL="228600" indent="-228600" eaLnBrk="1" hangingPunct="1">
              <a:buFontTx/>
              <a:buAutoNum type="arabicPeriod"/>
            </a:pPr>
            <a:r>
              <a:rPr lang="en-US" smtClean="0">
                <a:latin typeface="Arial" charset="0"/>
                <a:cs typeface="Arial" charset="0"/>
              </a:rPr>
              <a:t>Drawing on what you know in various fields of science, write a general statement about the usefulness of scientific models.</a:t>
            </a:r>
            <a:endParaRPr lang="en-US" smtClean="0"/>
          </a:p>
          <a:p>
            <a:pPr marL="228600" indent="-228600" eaLnBrk="1" hangingPunct="1"/>
            <a:r>
              <a:rPr lang="en-US" smtClean="0">
                <a:latin typeface="Arial" charset="0"/>
                <a:cs typeface="Arial" charset="0"/>
              </a:rPr>
              <a:t/>
            </a:r>
            <a:br>
              <a:rPr lang="en-US" smtClean="0">
                <a:latin typeface="Arial" charset="0"/>
                <a:cs typeface="Arial" charset="0"/>
              </a:rPr>
            </a:br>
            <a:endParaRPr lang="en-US" smtClean="0">
              <a:latin typeface="Arial" charset="0"/>
              <a:cs typeface="Arial" charset="0"/>
            </a:endParaRPr>
          </a:p>
        </p:txBody>
      </p:sp>
    </p:spTree>
    <p:extLst>
      <p:ext uri="{BB962C8B-B14F-4D97-AF65-F5344CB8AC3E}">
        <p14:creationId xmlns:p14="http://schemas.microsoft.com/office/powerpoint/2010/main" val="26762506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7"/>
          <p:cNvSpPr>
            <a:spLocks noGrp="1" noChangeArrowheads="1"/>
          </p:cNvSpPr>
          <p:nvPr>
            <p:ph type="sldNum" sz="quarter" idx="5"/>
          </p:nvPr>
        </p:nvSpPr>
        <p:spPr>
          <a:noFill/>
        </p:spPr>
        <p:txBody>
          <a:bodyPr/>
          <a:lstStyle/>
          <a:p>
            <a:fld id="{279F318C-13E9-4FDB-B502-34EE090DD668}" type="slidenum">
              <a:rPr lang="en-US" smtClean="0"/>
              <a:pPr/>
              <a:t>52</a:t>
            </a:fld>
            <a:endParaRPr lang="en-US" smtClean="0"/>
          </a:p>
        </p:txBody>
      </p:sp>
      <p:sp>
        <p:nvSpPr>
          <p:cNvPr id="572419" name="Rectangle 2"/>
          <p:cNvSpPr>
            <a:spLocks noGrp="1" noRot="1" noChangeAspect="1" noChangeArrowheads="1" noTextEdit="1"/>
          </p:cNvSpPr>
          <p:nvPr>
            <p:ph type="sldImg"/>
          </p:nvPr>
        </p:nvSpPr>
        <p:spPr>
          <a:ln/>
        </p:spPr>
      </p:sp>
      <p:sp>
        <p:nvSpPr>
          <p:cNvPr id="572420" name="Rectangle 3"/>
          <p:cNvSpPr>
            <a:spLocks noGrp="1" noChangeArrowheads="1"/>
          </p:cNvSpPr>
          <p:nvPr>
            <p:ph type="body" idx="1"/>
          </p:nvPr>
        </p:nvSpPr>
        <p:spPr>
          <a:noFill/>
          <a:ln/>
        </p:spPr>
        <p:txBody>
          <a:bodyPr/>
          <a:lstStyle/>
          <a:p>
            <a:pPr marL="228600" indent="-228600" eaLnBrk="1" hangingPunct="1"/>
            <a:r>
              <a:rPr lang="en-US" smtClean="0">
                <a:latin typeface="Arial" charset="0"/>
                <a:cs typeface="Arial" charset="0"/>
              </a:rPr>
              <a:t>“Models of the Atom”</a:t>
            </a:r>
            <a:endParaRPr lang="en-US" smtClean="0">
              <a:cs typeface="Times New Roman" pitchFamily="18" charset="0"/>
            </a:endParaRPr>
          </a:p>
          <a:p>
            <a:pPr marL="228600" indent="-228600" eaLnBrk="1" hangingPunct="1"/>
            <a:r>
              <a:rPr lang="en-US" smtClean="0">
                <a:latin typeface="Arial" charset="0"/>
                <a:cs typeface="Arial" charset="0"/>
              </a:rPr>
              <a:t> </a:t>
            </a:r>
            <a:endParaRPr lang="en-US" smtClean="0">
              <a:cs typeface="Times New Roman" pitchFamily="18" charset="0"/>
            </a:endParaRPr>
          </a:p>
          <a:p>
            <a:pPr marL="228600" indent="-228600" eaLnBrk="1" hangingPunct="1"/>
            <a:r>
              <a:rPr lang="en-US" b="1" smtClean="0">
                <a:latin typeface="Arial" charset="0"/>
                <a:cs typeface="Arial" charset="0"/>
              </a:rPr>
              <a:t>Description</a:t>
            </a:r>
            <a:r>
              <a:rPr lang="en-US" smtClean="0">
                <a:latin typeface="Arial" charset="0"/>
                <a:cs typeface="Arial" charset="0"/>
              </a:rPr>
              <a:t>:  This slide shows he evolution of the concept of the atom from John Dalton to the present.</a:t>
            </a:r>
            <a:endParaRPr lang="en-US" smtClean="0">
              <a:cs typeface="Times New Roman" pitchFamily="18" charset="0"/>
            </a:endParaRPr>
          </a:p>
          <a:p>
            <a:pPr marL="228600" indent="-228600" eaLnBrk="1" hangingPunct="1"/>
            <a:r>
              <a:rPr lang="en-US" smtClean="0">
                <a:latin typeface="Arial" charset="0"/>
                <a:cs typeface="Arial" charset="0"/>
              </a:rPr>
              <a:t> </a:t>
            </a:r>
            <a:endParaRPr lang="en-US" smtClean="0">
              <a:cs typeface="Times New Roman" pitchFamily="18" charset="0"/>
            </a:endParaRPr>
          </a:p>
          <a:p>
            <a:pPr marL="228600" indent="-228600" eaLnBrk="1" hangingPunct="1"/>
            <a:r>
              <a:rPr lang="en-US" b="1" smtClean="0">
                <a:latin typeface="Arial" charset="0"/>
                <a:cs typeface="Arial" charset="0"/>
              </a:rPr>
              <a:t>Basic Concepts</a:t>
            </a:r>
            <a:endParaRPr lang="en-US" b="1" smtClean="0">
              <a:cs typeface="Times New Roman" pitchFamily="18" charset="0"/>
            </a:endParaRPr>
          </a:p>
          <a:p>
            <a:pPr marL="228600" indent="-228600" eaLnBrk="1" hangingPunct="1"/>
            <a:r>
              <a:rPr lang="en-US" smtClean="0">
                <a:latin typeface="Symbol" pitchFamily="18" charset="2"/>
                <a:cs typeface="Arial" charset="0"/>
              </a:rPr>
              <a:t>·</a:t>
            </a:r>
            <a:r>
              <a:rPr lang="en-US" smtClean="0">
                <a:cs typeface="Times New Roman" pitchFamily="18" charset="0"/>
              </a:rPr>
              <a:t>         </a:t>
            </a:r>
            <a:r>
              <a:rPr lang="en-US" smtClean="0">
                <a:latin typeface="Arial" charset="0"/>
                <a:cs typeface="Arial" charset="0"/>
              </a:rPr>
              <a:t>The model of the atom changed over time as more and more evidence about its structure became available.</a:t>
            </a:r>
            <a:endParaRPr lang="en-US" smtClean="0">
              <a:cs typeface="Times New Roman" pitchFamily="18" charset="0"/>
            </a:endParaRPr>
          </a:p>
          <a:p>
            <a:pPr marL="228600" indent="-228600" eaLnBrk="1" hangingPunct="1"/>
            <a:r>
              <a:rPr lang="en-US" smtClean="0">
                <a:latin typeface="Symbol" pitchFamily="18" charset="2"/>
                <a:cs typeface="Arial" charset="0"/>
              </a:rPr>
              <a:t>·</a:t>
            </a:r>
            <a:r>
              <a:rPr lang="en-US" smtClean="0">
                <a:cs typeface="Times New Roman" pitchFamily="18" charset="0"/>
              </a:rPr>
              <a:t>         </a:t>
            </a:r>
            <a:r>
              <a:rPr lang="en-US" smtClean="0">
                <a:latin typeface="Arial" charset="0"/>
                <a:cs typeface="Arial" charset="0"/>
              </a:rPr>
              <a:t>A scientific model differs from a replica (physical model) because it represents a phenomenon that cannot be observed directly.</a:t>
            </a:r>
            <a:endParaRPr lang="en-US" smtClean="0">
              <a:cs typeface="Times New Roman" pitchFamily="18" charset="0"/>
            </a:endParaRPr>
          </a:p>
          <a:p>
            <a:pPr marL="228600" indent="-228600" eaLnBrk="1" hangingPunct="1"/>
            <a:r>
              <a:rPr lang="en-US" smtClean="0">
                <a:latin typeface="Arial" charset="0"/>
                <a:cs typeface="Arial" charset="0"/>
              </a:rPr>
              <a:t> </a:t>
            </a:r>
            <a:endParaRPr lang="en-US" smtClean="0">
              <a:cs typeface="Times New Roman" pitchFamily="18" charset="0"/>
            </a:endParaRPr>
          </a:p>
          <a:p>
            <a:pPr marL="228600" indent="-228600" eaLnBrk="1" hangingPunct="1"/>
            <a:r>
              <a:rPr lang="en-US" b="1" smtClean="0">
                <a:latin typeface="Arial" charset="0"/>
                <a:cs typeface="Arial" charset="0"/>
              </a:rPr>
              <a:t>Teaching Suggestions</a:t>
            </a:r>
            <a:endParaRPr lang="en-US" b="1" smtClean="0">
              <a:cs typeface="Times New Roman" pitchFamily="18" charset="0"/>
            </a:endParaRPr>
          </a:p>
          <a:p>
            <a:pPr marL="228600" indent="-228600" eaLnBrk="1" hangingPunct="1"/>
            <a:r>
              <a:rPr lang="en-US" smtClean="0">
                <a:latin typeface="Arial" charset="0"/>
                <a:cs typeface="Arial" charset="0"/>
              </a:rPr>
              <a:t>     Use this slide as a review of the experiments that led up to the present-day view of the atom.  Ask students to describe the characteristics of each atomic model and the discoveries that led to its modification.  Make sure that students understand that the present-day model shows the </a:t>
            </a:r>
            <a:r>
              <a:rPr lang="en-US" i="1" smtClean="0">
                <a:latin typeface="Arial" charset="0"/>
                <a:cs typeface="Arial" charset="0"/>
              </a:rPr>
              <a:t>most probable</a:t>
            </a:r>
            <a:r>
              <a:rPr lang="en-US" smtClean="0">
                <a:latin typeface="Arial" charset="0"/>
                <a:cs typeface="Arial" charset="0"/>
              </a:rPr>
              <a:t> location of an electron at a single instant.</a:t>
            </a:r>
            <a:endParaRPr lang="en-US" smtClean="0">
              <a:cs typeface="Times New Roman" pitchFamily="18" charset="0"/>
            </a:endParaRPr>
          </a:p>
          <a:p>
            <a:pPr marL="228600" indent="-228600" eaLnBrk="1" hangingPunct="1"/>
            <a:r>
              <a:rPr lang="en-US" smtClean="0">
                <a:latin typeface="Arial" charset="0"/>
                <a:cs typeface="Arial" charset="0"/>
              </a:rPr>
              <a:t>     Point out that most scientific models and theories go through an evolution similar to that of the atomic model.  Modifications often must be made to account for new observations.  Discuss why scientific models, such as the atomic models shown here, are useful in helping scientists interpret heir observations.</a:t>
            </a:r>
            <a:endParaRPr lang="en-US" smtClean="0">
              <a:cs typeface="Times New Roman" pitchFamily="18" charset="0"/>
            </a:endParaRPr>
          </a:p>
          <a:p>
            <a:pPr marL="228600" indent="-228600" eaLnBrk="1" hangingPunct="1"/>
            <a:r>
              <a:rPr lang="en-US" smtClean="0">
                <a:latin typeface="Arial" charset="0"/>
                <a:cs typeface="Arial" charset="0"/>
              </a:rPr>
              <a:t> </a:t>
            </a:r>
            <a:endParaRPr lang="en-US" smtClean="0">
              <a:cs typeface="Times New Roman" pitchFamily="18" charset="0"/>
            </a:endParaRPr>
          </a:p>
          <a:p>
            <a:pPr marL="228600" indent="-228600" eaLnBrk="1" hangingPunct="1"/>
            <a:r>
              <a:rPr lang="en-US" smtClean="0">
                <a:latin typeface="Arial" charset="0"/>
                <a:cs typeface="Arial" charset="0"/>
              </a:rPr>
              <a:t>Questions</a:t>
            </a:r>
            <a:endParaRPr lang="en-US" smtClean="0">
              <a:cs typeface="Times New Roman" pitchFamily="18" charset="0"/>
            </a:endParaRPr>
          </a:p>
          <a:p>
            <a:pPr marL="228600" indent="-228600" eaLnBrk="1" hangingPunct="1">
              <a:buFontTx/>
              <a:buAutoNum type="arabicPeriod"/>
            </a:pPr>
            <a:r>
              <a:rPr lang="en-US" smtClean="0">
                <a:latin typeface="Arial" charset="0"/>
                <a:cs typeface="Arial" charset="0"/>
              </a:rPr>
              <a:t>Describe the discovery that led scientists to question John Dalton’s model of the atom ad to favor J.J. Thomson’s model.</a:t>
            </a:r>
            <a:endParaRPr lang="en-US" smtClean="0"/>
          </a:p>
          <a:p>
            <a:pPr marL="228600" indent="-228600" eaLnBrk="1" hangingPunct="1">
              <a:buFontTx/>
              <a:buAutoNum type="arabicPeriod"/>
            </a:pPr>
            <a:r>
              <a:rPr lang="en-US" smtClean="0">
                <a:latin typeface="Arial" charset="0"/>
                <a:cs typeface="Arial" charset="0"/>
              </a:rPr>
              <a:t>What experimental findings are the basis for the 1909 model of the atom?</a:t>
            </a:r>
            <a:endParaRPr lang="en-US" smtClean="0"/>
          </a:p>
          <a:p>
            <a:pPr marL="228600" indent="-228600" eaLnBrk="1" hangingPunct="1">
              <a:buFontTx/>
              <a:buAutoNum type="arabicPeriod"/>
            </a:pPr>
            <a:r>
              <a:rPr lang="en-US" smtClean="0">
                <a:latin typeface="Arial" charset="0"/>
                <a:cs typeface="Arial" charset="0"/>
              </a:rPr>
              <a:t>What shortcomings in the atomic model of Ernest Rutherford led to the development of Niels Bohr’s model?</a:t>
            </a:r>
            <a:endParaRPr lang="en-US" smtClean="0"/>
          </a:p>
          <a:p>
            <a:pPr marL="228600" indent="-228600" eaLnBrk="1" hangingPunct="1">
              <a:buFontTx/>
              <a:buAutoNum type="arabicPeriod"/>
            </a:pPr>
            <a:r>
              <a:rPr lang="en-US" smtClean="0">
                <a:latin typeface="Arial" charset="0"/>
                <a:cs typeface="Arial" charset="0"/>
              </a:rPr>
              <a:t>A friend tells you that an electron travels around an atom’s nucleus in much the same way that a planet revolves around the sun.  Is this a good model for the present-day view of the atom?  Why or why not?</a:t>
            </a:r>
            <a:endParaRPr lang="en-US" smtClean="0"/>
          </a:p>
          <a:p>
            <a:pPr marL="228600" indent="-228600" eaLnBrk="1" hangingPunct="1">
              <a:buFontTx/>
              <a:buAutoNum type="arabicPeriod"/>
            </a:pPr>
            <a:r>
              <a:rPr lang="en-US" smtClean="0">
                <a:latin typeface="Arial" charset="0"/>
                <a:cs typeface="Arial" charset="0"/>
              </a:rPr>
              <a:t>Another friend tells you that the present-day view of an electron’s location in the atom can be likened to a well-used archery target.  The target has many holes close to the bull’s-eye and fewer holes farther from the center.  The probability that the next arrow will land at a certain distance from the center corresponds to the number of holes at that distance.  Is this a good model for the present-day view of the atom?  Why or why not?</a:t>
            </a:r>
            <a:endParaRPr lang="en-US" smtClean="0"/>
          </a:p>
          <a:p>
            <a:pPr marL="228600" indent="-228600" eaLnBrk="1" hangingPunct="1">
              <a:buFontTx/>
              <a:buAutoNum type="arabicPeriod"/>
            </a:pPr>
            <a:r>
              <a:rPr lang="en-US" smtClean="0">
                <a:latin typeface="Arial" charset="0"/>
                <a:cs typeface="Arial" charset="0"/>
              </a:rPr>
              <a:t>Suppose that, it the future, an apparatus were developed that could track and record the path of an electron in an atom without disturbing its movement.  How might this affect the present-day model of the atom?  Explain your answer.</a:t>
            </a:r>
            <a:endParaRPr lang="en-US" smtClean="0"/>
          </a:p>
          <a:p>
            <a:pPr marL="228600" indent="-228600" eaLnBrk="1" hangingPunct="1">
              <a:buFontTx/>
              <a:buAutoNum type="arabicPeriod"/>
            </a:pPr>
            <a:r>
              <a:rPr lang="en-US" smtClean="0">
                <a:latin typeface="Arial" charset="0"/>
                <a:cs typeface="Arial" charset="0"/>
              </a:rPr>
              <a:t>How does developing a model of an atom differ from making a model of an airplane?  How are these two kinds of models the same?</a:t>
            </a:r>
            <a:endParaRPr lang="en-US" smtClean="0"/>
          </a:p>
          <a:p>
            <a:pPr marL="228600" indent="-228600" eaLnBrk="1" hangingPunct="1">
              <a:buFontTx/>
              <a:buAutoNum type="arabicPeriod"/>
            </a:pPr>
            <a:r>
              <a:rPr lang="en-US" smtClean="0">
                <a:latin typeface="Arial" charset="0"/>
                <a:cs typeface="Arial" charset="0"/>
              </a:rPr>
              <a:t>Drawing on what you know in various fields of science, write a general statement about the usefulness of scientific models.</a:t>
            </a:r>
            <a:endParaRPr lang="en-US" smtClean="0"/>
          </a:p>
          <a:p>
            <a:pPr marL="228600" indent="-228600" eaLnBrk="1" hangingPunct="1"/>
            <a:r>
              <a:rPr lang="en-US" smtClean="0">
                <a:latin typeface="Arial" charset="0"/>
                <a:cs typeface="Arial" charset="0"/>
              </a:rPr>
              <a:t/>
            </a:r>
            <a:br>
              <a:rPr lang="en-US" smtClean="0">
                <a:latin typeface="Arial" charset="0"/>
                <a:cs typeface="Arial" charset="0"/>
              </a:rPr>
            </a:br>
            <a:r>
              <a:rPr lang="en-US" smtClean="0">
                <a:latin typeface="Arial" charset="0"/>
                <a:cs typeface="Arial" charset="0"/>
              </a:rPr>
              <a:t>Timeline:  Wysession, Frank, Yancopoulos  </a:t>
            </a:r>
            <a:r>
              <a:rPr lang="en-US" u="sng" smtClean="0">
                <a:latin typeface="Arial" charset="0"/>
                <a:cs typeface="Arial" charset="0"/>
              </a:rPr>
              <a:t>Physical Science</a:t>
            </a:r>
            <a:r>
              <a:rPr lang="en-US" i="1" smtClean="0">
                <a:latin typeface="Arial" charset="0"/>
                <a:cs typeface="Arial" charset="0"/>
              </a:rPr>
              <a:t>  Concepts in Action</a:t>
            </a:r>
            <a:r>
              <a:rPr lang="en-US" smtClean="0">
                <a:latin typeface="Arial" charset="0"/>
                <a:cs typeface="Arial" charset="0"/>
              </a:rPr>
              <a:t>, Prentice Hall/Pearson, 2004 pg 114</a:t>
            </a:r>
          </a:p>
        </p:txBody>
      </p:sp>
    </p:spTree>
    <p:extLst>
      <p:ext uri="{BB962C8B-B14F-4D97-AF65-F5344CB8AC3E}">
        <p14:creationId xmlns:p14="http://schemas.microsoft.com/office/powerpoint/2010/main" val="11083820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7"/>
          <p:cNvSpPr>
            <a:spLocks noGrp="1" noChangeArrowheads="1"/>
          </p:cNvSpPr>
          <p:nvPr>
            <p:ph type="sldNum" sz="quarter" idx="5"/>
          </p:nvPr>
        </p:nvSpPr>
        <p:spPr>
          <a:noFill/>
        </p:spPr>
        <p:txBody>
          <a:bodyPr/>
          <a:lstStyle/>
          <a:p>
            <a:fld id="{C9F09A26-EE69-4932-A577-D5115ED16CDA}" type="slidenum">
              <a:rPr lang="en-US" smtClean="0"/>
              <a:pPr/>
              <a:t>54</a:t>
            </a:fld>
            <a:endParaRPr lang="en-US" smtClean="0"/>
          </a:p>
        </p:txBody>
      </p:sp>
      <p:sp>
        <p:nvSpPr>
          <p:cNvPr id="581635" name="Rectangle 2"/>
          <p:cNvSpPr>
            <a:spLocks noGrp="1" noRot="1" noChangeAspect="1" noChangeArrowheads="1" noTextEdit="1"/>
          </p:cNvSpPr>
          <p:nvPr>
            <p:ph type="sldImg"/>
          </p:nvPr>
        </p:nvSpPr>
        <p:spPr>
          <a:ln/>
        </p:spPr>
      </p:sp>
      <p:sp>
        <p:nvSpPr>
          <p:cNvPr id="58163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7858755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7"/>
          <p:cNvSpPr>
            <a:spLocks noGrp="1" noChangeArrowheads="1"/>
          </p:cNvSpPr>
          <p:nvPr>
            <p:ph type="sldNum" sz="quarter" idx="5"/>
          </p:nvPr>
        </p:nvSpPr>
        <p:spPr>
          <a:noFill/>
        </p:spPr>
        <p:txBody>
          <a:bodyPr/>
          <a:lstStyle/>
          <a:p>
            <a:fld id="{97EC61D7-0AA4-440A-BABE-741F433C25AD}" type="slidenum">
              <a:rPr lang="en-US" smtClean="0"/>
              <a:pPr/>
              <a:t>55</a:t>
            </a:fld>
            <a:endParaRPr lang="en-US" smtClean="0"/>
          </a:p>
        </p:txBody>
      </p:sp>
      <p:sp>
        <p:nvSpPr>
          <p:cNvPr id="582659" name="Rectangle 2"/>
          <p:cNvSpPr>
            <a:spLocks noGrp="1" noRot="1" noChangeAspect="1" noChangeArrowheads="1" noTextEdit="1"/>
          </p:cNvSpPr>
          <p:nvPr>
            <p:ph type="sldImg"/>
          </p:nvPr>
        </p:nvSpPr>
        <p:spPr>
          <a:ln/>
        </p:spPr>
      </p:sp>
      <p:sp>
        <p:nvSpPr>
          <p:cNvPr id="58266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4051484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7"/>
          <p:cNvSpPr>
            <a:spLocks noGrp="1" noChangeArrowheads="1"/>
          </p:cNvSpPr>
          <p:nvPr>
            <p:ph type="sldNum" sz="quarter" idx="5"/>
          </p:nvPr>
        </p:nvSpPr>
        <p:spPr>
          <a:noFill/>
        </p:spPr>
        <p:txBody>
          <a:bodyPr/>
          <a:lstStyle/>
          <a:p>
            <a:fld id="{D4BAEB68-72D0-4A28-9A98-0B807B7D1A83}" type="slidenum">
              <a:rPr lang="en-US" smtClean="0"/>
              <a:pPr/>
              <a:t>56</a:t>
            </a:fld>
            <a:endParaRPr lang="en-US" smtClean="0"/>
          </a:p>
        </p:txBody>
      </p:sp>
      <p:sp>
        <p:nvSpPr>
          <p:cNvPr id="586755" name="Rectangle 2"/>
          <p:cNvSpPr>
            <a:spLocks noGrp="1" noRot="1" noChangeAspect="1" noChangeArrowheads="1" noTextEdit="1"/>
          </p:cNvSpPr>
          <p:nvPr>
            <p:ph type="sldImg"/>
          </p:nvPr>
        </p:nvSpPr>
        <p:spPr>
          <a:ln/>
        </p:spPr>
      </p:sp>
      <p:sp>
        <p:nvSpPr>
          <p:cNvPr id="586756" name="Rectangle 3"/>
          <p:cNvSpPr>
            <a:spLocks noGrp="1" noChangeArrowheads="1"/>
          </p:cNvSpPr>
          <p:nvPr>
            <p:ph type="body" idx="1"/>
          </p:nvPr>
        </p:nvSpPr>
        <p:spPr>
          <a:noFill/>
          <a:ln/>
        </p:spPr>
        <p:txBody>
          <a:bodyPr/>
          <a:lstStyle/>
          <a:p>
            <a:pPr eaLnBrk="1" hangingPunct="1"/>
            <a:r>
              <a:rPr lang="en-US" smtClean="0"/>
              <a:t>Atom – the smallest unit of an element that retains its chemical properties.</a:t>
            </a:r>
          </a:p>
          <a:p>
            <a:pPr eaLnBrk="1" hangingPunct="1"/>
            <a:endParaRPr lang="en-US" smtClean="0"/>
          </a:p>
          <a:p>
            <a:pPr eaLnBrk="1" hangingPunct="1"/>
            <a:r>
              <a:rPr lang="en-US" smtClean="0"/>
              <a:t>Atoms can be split into smaller parts.</a:t>
            </a:r>
          </a:p>
        </p:txBody>
      </p:sp>
    </p:spTree>
    <p:extLst>
      <p:ext uri="{BB962C8B-B14F-4D97-AF65-F5344CB8AC3E}">
        <p14:creationId xmlns:p14="http://schemas.microsoft.com/office/powerpoint/2010/main" val="30411488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Rectangle 7"/>
          <p:cNvSpPr>
            <a:spLocks noGrp="1" noChangeArrowheads="1"/>
          </p:cNvSpPr>
          <p:nvPr>
            <p:ph type="sldNum" sz="quarter" idx="5"/>
          </p:nvPr>
        </p:nvSpPr>
        <p:spPr>
          <a:noFill/>
        </p:spPr>
        <p:txBody>
          <a:bodyPr/>
          <a:lstStyle/>
          <a:p>
            <a:fld id="{CAF09AFF-0EAD-49F6-A55F-C33A5DA2F79E}" type="slidenum">
              <a:rPr lang="en-US" smtClean="0"/>
              <a:pPr/>
              <a:t>57</a:t>
            </a:fld>
            <a:endParaRPr lang="en-US" smtClean="0"/>
          </a:p>
        </p:txBody>
      </p:sp>
      <p:sp>
        <p:nvSpPr>
          <p:cNvPr id="588803" name="Rectangle 2"/>
          <p:cNvSpPr>
            <a:spLocks noGrp="1" noRot="1" noChangeAspect="1" noChangeArrowheads="1" noTextEdit="1"/>
          </p:cNvSpPr>
          <p:nvPr>
            <p:ph type="sldImg"/>
          </p:nvPr>
        </p:nvSpPr>
        <p:spPr>
          <a:ln/>
        </p:spPr>
      </p:sp>
      <p:sp>
        <p:nvSpPr>
          <p:cNvPr id="58880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6618768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Rectangle 7"/>
          <p:cNvSpPr>
            <a:spLocks noGrp="1" noChangeArrowheads="1"/>
          </p:cNvSpPr>
          <p:nvPr>
            <p:ph type="sldNum" sz="quarter" idx="5"/>
          </p:nvPr>
        </p:nvSpPr>
        <p:spPr>
          <a:noFill/>
        </p:spPr>
        <p:txBody>
          <a:bodyPr/>
          <a:lstStyle/>
          <a:p>
            <a:fld id="{C231115A-E7D1-4603-99D7-8D6A9C16B4E8}" type="slidenum">
              <a:rPr lang="en-US" smtClean="0"/>
              <a:pPr/>
              <a:t>58</a:t>
            </a:fld>
            <a:endParaRPr lang="en-US" smtClean="0"/>
          </a:p>
        </p:txBody>
      </p:sp>
      <p:sp>
        <p:nvSpPr>
          <p:cNvPr id="589827" name="Rectangle 2"/>
          <p:cNvSpPr>
            <a:spLocks noGrp="1" noRot="1" noChangeAspect="1" noChangeArrowheads="1" noTextEdit="1"/>
          </p:cNvSpPr>
          <p:nvPr>
            <p:ph type="sldImg"/>
          </p:nvPr>
        </p:nvSpPr>
        <p:spPr>
          <a:ln/>
        </p:spPr>
      </p:sp>
      <p:sp>
        <p:nvSpPr>
          <p:cNvPr id="589828" name="Rectangle 3"/>
          <p:cNvSpPr>
            <a:spLocks noGrp="1" noChangeArrowheads="1"/>
          </p:cNvSpPr>
          <p:nvPr>
            <p:ph type="body" idx="1"/>
          </p:nvPr>
        </p:nvSpPr>
        <p:spPr>
          <a:xfrm>
            <a:off x="685800" y="4343400"/>
            <a:ext cx="5486400" cy="4114800"/>
          </a:xfrm>
          <a:noFill/>
          <a:ln/>
        </p:spPr>
        <p:txBody>
          <a:bodyPr/>
          <a:lstStyle/>
          <a:p>
            <a:pPr eaLnBrk="1" hangingPunct="1"/>
            <a:r>
              <a:rPr lang="en-US" sz="1600" smtClean="0">
                <a:latin typeface="Arial" charset="0"/>
              </a:rPr>
              <a:t>Lord Rutherford predicted the existence of the neutron is 1920.  Walter Bothe obtained evidence of the neutron in 1930.   However it was James Chadwick, who repeated Bothe's work, who is known as the discoverer of the neutron.  He found these uncharged particles with essentially the same mass as the proton.  He was awarded the Nobel Prize in physics in 1935. </a:t>
            </a:r>
          </a:p>
          <a:p>
            <a:pPr eaLnBrk="1" hangingPunct="1"/>
            <a:endParaRPr lang="en-US" smtClean="0"/>
          </a:p>
          <a:p>
            <a:pPr eaLnBrk="1" hangingPunct="1"/>
            <a:r>
              <a:rPr lang="en-US" smtClean="0"/>
              <a:t>Chadwick is credited with the discovery of the neutron as a result of this transmutation experiment.</a:t>
            </a:r>
          </a:p>
          <a:p>
            <a:pPr eaLnBrk="1" hangingPunct="1"/>
            <a:endParaRPr lang="en-US" smtClean="0"/>
          </a:p>
          <a:p>
            <a:pPr eaLnBrk="1" hangingPunct="1"/>
            <a:r>
              <a:rPr lang="en-US" smtClean="0"/>
              <a:t>When Ernest Rutherford bombarded the gold foil with alpha particles...we said four possible things may happen.</a:t>
            </a:r>
          </a:p>
          <a:p>
            <a:pPr eaLnBrk="1" hangingPunct="1"/>
            <a:r>
              <a:rPr lang="en-US" smtClean="0"/>
              <a:t>	(a)  the particle will pass through the foil</a:t>
            </a:r>
          </a:p>
          <a:p>
            <a:pPr eaLnBrk="1" hangingPunct="1"/>
            <a:r>
              <a:rPr lang="en-US" smtClean="0"/>
              <a:t>	(b)  the particle will be deflected while passing through the gold foil</a:t>
            </a:r>
          </a:p>
          <a:p>
            <a:pPr eaLnBrk="1" hangingPunct="1"/>
            <a:r>
              <a:rPr lang="en-US" smtClean="0"/>
              <a:t>	(c)  the particle is deflected back towards the source</a:t>
            </a:r>
          </a:p>
          <a:p>
            <a:pPr eaLnBrk="1" hangingPunct="1"/>
            <a:r>
              <a:rPr lang="en-US" smtClean="0"/>
              <a:t>	(d) the alpha particle is absorbed by the gold foil</a:t>
            </a:r>
          </a:p>
          <a:p>
            <a:pPr eaLnBrk="1" hangingPunct="1"/>
            <a:endParaRPr lang="en-US" smtClean="0"/>
          </a:p>
          <a:p>
            <a:pPr eaLnBrk="1" hangingPunct="1"/>
            <a:r>
              <a:rPr lang="en-US" smtClean="0"/>
              <a:t>It is this last event that is occurring above as beryllium is changed into carbon.  </a:t>
            </a:r>
          </a:p>
          <a:p>
            <a:pPr eaLnBrk="1" hangingPunct="1"/>
            <a:r>
              <a:rPr lang="en-US" smtClean="0"/>
              <a:t>Notice this is a nuclear reaction - the nucleus is changed in the atom.</a:t>
            </a:r>
          </a:p>
          <a:p>
            <a:pPr eaLnBrk="1" hangingPunct="1"/>
            <a:endParaRPr lang="en-US" smtClean="0"/>
          </a:p>
          <a:p>
            <a:pPr eaLnBrk="1" hangingPunct="1"/>
            <a:r>
              <a:rPr lang="en-US" smtClean="0"/>
              <a:t>The neutron was postulated as a neutral nuclear particle having a mass equal to that of the proton but with no charge to accommodate the fact that the alpha-particle has a mass equal to 4 amu but a charge of +2. It was discovered by</a:t>
            </a:r>
            <a:r>
              <a:rPr lang="en-US" b="1" smtClean="0"/>
              <a:t> J Chadwick</a:t>
            </a:r>
            <a:r>
              <a:rPr lang="en-US" smtClean="0"/>
              <a:t> in 1932. </a:t>
            </a:r>
          </a:p>
        </p:txBody>
      </p:sp>
    </p:spTree>
    <p:extLst>
      <p:ext uri="{BB962C8B-B14F-4D97-AF65-F5344CB8AC3E}">
        <p14:creationId xmlns:p14="http://schemas.microsoft.com/office/powerpoint/2010/main" val="31937382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7"/>
          <p:cNvSpPr>
            <a:spLocks noGrp="1" noChangeArrowheads="1"/>
          </p:cNvSpPr>
          <p:nvPr>
            <p:ph type="sldNum" sz="quarter" idx="5"/>
          </p:nvPr>
        </p:nvSpPr>
        <p:spPr>
          <a:noFill/>
        </p:spPr>
        <p:txBody>
          <a:bodyPr/>
          <a:lstStyle/>
          <a:p>
            <a:fld id="{D73D73D2-91C7-4BD4-AD65-8BF1D619DBE5}" type="slidenum">
              <a:rPr lang="en-US" smtClean="0"/>
              <a:pPr/>
              <a:t>59</a:t>
            </a:fld>
            <a:endParaRPr lang="en-US" smtClean="0"/>
          </a:p>
        </p:txBody>
      </p:sp>
      <p:sp>
        <p:nvSpPr>
          <p:cNvPr id="590851" name="Rectangle 2"/>
          <p:cNvSpPr>
            <a:spLocks noGrp="1" noRot="1" noChangeAspect="1" noChangeArrowheads="1" noTextEdit="1"/>
          </p:cNvSpPr>
          <p:nvPr>
            <p:ph type="sldImg"/>
          </p:nvPr>
        </p:nvSpPr>
        <p:spPr>
          <a:ln/>
        </p:spPr>
      </p:sp>
      <p:sp>
        <p:nvSpPr>
          <p:cNvPr id="5908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3806882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Rectangle 7"/>
          <p:cNvSpPr>
            <a:spLocks noGrp="1" noChangeArrowheads="1"/>
          </p:cNvSpPr>
          <p:nvPr>
            <p:ph type="sldNum" sz="quarter" idx="5"/>
          </p:nvPr>
        </p:nvSpPr>
        <p:spPr>
          <a:noFill/>
        </p:spPr>
        <p:txBody>
          <a:bodyPr/>
          <a:lstStyle/>
          <a:p>
            <a:fld id="{63E680F2-E8B5-49D8-9F46-76ADAD86AB70}" type="slidenum">
              <a:rPr lang="en-US" smtClean="0"/>
              <a:pPr/>
              <a:t>60</a:t>
            </a:fld>
            <a:endParaRPr lang="en-US" smtClean="0"/>
          </a:p>
        </p:txBody>
      </p:sp>
      <p:sp>
        <p:nvSpPr>
          <p:cNvPr id="591875" name="Rectangle 2"/>
          <p:cNvSpPr>
            <a:spLocks noGrp="1" noRot="1" noChangeAspect="1" noChangeArrowheads="1" noTextEdit="1"/>
          </p:cNvSpPr>
          <p:nvPr>
            <p:ph type="sldImg"/>
          </p:nvPr>
        </p:nvSpPr>
        <p:spPr>
          <a:xfrm>
            <a:off x="1150938" y="692150"/>
            <a:ext cx="4556125" cy="3416300"/>
          </a:xfrm>
          <a:ln w="12700" cap="flat">
            <a:solidFill>
              <a:schemeClr val="tx1"/>
            </a:solidFill>
          </a:ln>
        </p:spPr>
      </p:sp>
      <p:sp>
        <p:nvSpPr>
          <p:cNvPr id="591876" name="Rectangle 3"/>
          <p:cNvSpPr>
            <a:spLocks noGrp="1" noChangeArrowheads="1"/>
          </p:cNvSpPr>
          <p:nvPr>
            <p:ph type="body" idx="1"/>
          </p:nvPr>
        </p:nvSpPr>
        <p:spPr>
          <a:noFill/>
          <a:ln/>
        </p:spPr>
        <p:txBody>
          <a:bodyPr lIns="92075" tIns="46038" rIns="92075" bIns="46038"/>
          <a:lstStyle/>
          <a:p>
            <a:pPr eaLnBrk="1" hangingPunct="1"/>
            <a:endParaRPr lang="en-US" smtClean="0"/>
          </a:p>
        </p:txBody>
      </p:sp>
    </p:spTree>
    <p:extLst>
      <p:ext uri="{BB962C8B-B14F-4D97-AF65-F5344CB8AC3E}">
        <p14:creationId xmlns:p14="http://schemas.microsoft.com/office/powerpoint/2010/main" val="374273285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7"/>
          <p:cNvSpPr>
            <a:spLocks noGrp="1" noChangeArrowheads="1"/>
          </p:cNvSpPr>
          <p:nvPr>
            <p:ph type="sldNum" sz="quarter" idx="5"/>
          </p:nvPr>
        </p:nvSpPr>
        <p:spPr>
          <a:noFill/>
        </p:spPr>
        <p:txBody>
          <a:bodyPr/>
          <a:lstStyle/>
          <a:p>
            <a:fld id="{E163EE2D-7D9B-4491-8018-240A38666DCA}" type="slidenum">
              <a:rPr lang="en-US" smtClean="0"/>
              <a:pPr/>
              <a:t>61</a:t>
            </a:fld>
            <a:endParaRPr lang="en-US" smtClean="0"/>
          </a:p>
        </p:txBody>
      </p:sp>
      <p:sp>
        <p:nvSpPr>
          <p:cNvPr id="592899" name="Rectangle 2"/>
          <p:cNvSpPr>
            <a:spLocks noGrp="1" noRot="1" noChangeAspect="1" noChangeArrowheads="1" noTextEdit="1"/>
          </p:cNvSpPr>
          <p:nvPr>
            <p:ph type="sldImg"/>
          </p:nvPr>
        </p:nvSpPr>
        <p:spPr>
          <a:xfrm>
            <a:off x="1150938" y="692150"/>
            <a:ext cx="4556125" cy="3416300"/>
          </a:xfrm>
          <a:ln w="12700" cap="flat">
            <a:solidFill>
              <a:schemeClr val="tx1"/>
            </a:solidFill>
          </a:ln>
        </p:spPr>
      </p:sp>
      <p:sp>
        <p:nvSpPr>
          <p:cNvPr id="592900" name="Rectangle 3"/>
          <p:cNvSpPr>
            <a:spLocks noGrp="1" noChangeArrowheads="1"/>
          </p:cNvSpPr>
          <p:nvPr>
            <p:ph type="body" idx="1"/>
          </p:nvPr>
        </p:nvSpPr>
        <p:spPr>
          <a:noFill/>
          <a:ln/>
        </p:spPr>
        <p:txBody>
          <a:bodyPr lIns="92075" tIns="46038" rIns="92075" bIns="46038"/>
          <a:lstStyle/>
          <a:p>
            <a:pPr eaLnBrk="1" hangingPunct="1"/>
            <a:endParaRPr lang="en-US" smtClean="0"/>
          </a:p>
        </p:txBody>
      </p:sp>
    </p:spTree>
    <p:extLst>
      <p:ext uri="{BB962C8B-B14F-4D97-AF65-F5344CB8AC3E}">
        <p14:creationId xmlns:p14="http://schemas.microsoft.com/office/powerpoint/2010/main" val="3683961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7"/>
          <p:cNvSpPr>
            <a:spLocks noGrp="1" noChangeArrowheads="1"/>
          </p:cNvSpPr>
          <p:nvPr>
            <p:ph type="sldNum" sz="quarter" idx="5"/>
          </p:nvPr>
        </p:nvSpPr>
        <p:spPr>
          <a:noFill/>
        </p:spPr>
        <p:txBody>
          <a:bodyPr/>
          <a:lstStyle/>
          <a:p>
            <a:fld id="{7968BAD0-36EE-4102-AA0F-C3FE0ED10F45}" type="slidenum">
              <a:rPr lang="en-US" smtClean="0"/>
              <a:pPr/>
              <a:t>6</a:t>
            </a:fld>
            <a:endParaRPr lang="en-US" smtClean="0"/>
          </a:p>
        </p:txBody>
      </p:sp>
      <p:sp>
        <p:nvSpPr>
          <p:cNvPr id="445443" name="Rectangle 2"/>
          <p:cNvSpPr>
            <a:spLocks noGrp="1" noRot="1" noChangeAspect="1" noChangeArrowheads="1" noTextEdit="1"/>
          </p:cNvSpPr>
          <p:nvPr>
            <p:ph type="sldImg"/>
          </p:nvPr>
        </p:nvSpPr>
        <p:spPr>
          <a:ln/>
        </p:spPr>
      </p:sp>
      <p:sp>
        <p:nvSpPr>
          <p:cNvPr id="4454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8001963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7"/>
          <p:cNvSpPr>
            <a:spLocks noGrp="1" noChangeArrowheads="1"/>
          </p:cNvSpPr>
          <p:nvPr>
            <p:ph type="sldNum" sz="quarter" idx="5"/>
          </p:nvPr>
        </p:nvSpPr>
        <p:spPr>
          <a:noFill/>
        </p:spPr>
        <p:txBody>
          <a:bodyPr/>
          <a:lstStyle/>
          <a:p>
            <a:fld id="{A3036BED-6415-47F9-91B1-6157626F0021}" type="slidenum">
              <a:rPr lang="en-US" smtClean="0"/>
              <a:pPr/>
              <a:t>62</a:t>
            </a:fld>
            <a:endParaRPr lang="en-US" smtClean="0"/>
          </a:p>
        </p:txBody>
      </p:sp>
      <p:sp>
        <p:nvSpPr>
          <p:cNvPr id="593923" name="Rectangle 2"/>
          <p:cNvSpPr>
            <a:spLocks noGrp="1" noRot="1" noChangeAspect="1" noChangeArrowheads="1" noTextEdit="1"/>
          </p:cNvSpPr>
          <p:nvPr>
            <p:ph type="sldImg"/>
          </p:nvPr>
        </p:nvSpPr>
        <p:spPr>
          <a:ln/>
        </p:spPr>
      </p:sp>
      <p:sp>
        <p:nvSpPr>
          <p:cNvPr id="593924"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extLst>
      <p:ext uri="{BB962C8B-B14F-4D97-AF65-F5344CB8AC3E}">
        <p14:creationId xmlns:p14="http://schemas.microsoft.com/office/powerpoint/2010/main" val="13781031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Rectangle 7"/>
          <p:cNvSpPr>
            <a:spLocks noGrp="1" noChangeArrowheads="1"/>
          </p:cNvSpPr>
          <p:nvPr>
            <p:ph type="sldNum" sz="quarter" idx="5"/>
          </p:nvPr>
        </p:nvSpPr>
        <p:spPr>
          <a:noFill/>
        </p:spPr>
        <p:txBody>
          <a:bodyPr/>
          <a:lstStyle/>
          <a:p>
            <a:fld id="{0FA511B4-43BA-4E4B-8B97-B2363F8B9FA4}" type="slidenum">
              <a:rPr lang="en-US" smtClean="0"/>
              <a:pPr/>
              <a:t>63</a:t>
            </a:fld>
            <a:endParaRPr lang="en-US" smtClean="0"/>
          </a:p>
        </p:txBody>
      </p:sp>
      <p:sp>
        <p:nvSpPr>
          <p:cNvPr id="594947" name="Rectangle 2"/>
          <p:cNvSpPr>
            <a:spLocks noGrp="1" noRot="1" noChangeAspect="1" noChangeArrowheads="1" noTextEdit="1"/>
          </p:cNvSpPr>
          <p:nvPr>
            <p:ph type="sldImg"/>
          </p:nvPr>
        </p:nvSpPr>
        <p:spPr>
          <a:ln/>
        </p:spPr>
      </p:sp>
      <p:sp>
        <p:nvSpPr>
          <p:cNvPr id="594948"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extLst>
      <p:ext uri="{BB962C8B-B14F-4D97-AF65-F5344CB8AC3E}">
        <p14:creationId xmlns:p14="http://schemas.microsoft.com/office/powerpoint/2010/main" val="12496852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Rectangle 7"/>
          <p:cNvSpPr>
            <a:spLocks noGrp="1" noChangeArrowheads="1"/>
          </p:cNvSpPr>
          <p:nvPr>
            <p:ph type="sldNum" sz="quarter" idx="5"/>
          </p:nvPr>
        </p:nvSpPr>
        <p:spPr>
          <a:noFill/>
        </p:spPr>
        <p:txBody>
          <a:bodyPr/>
          <a:lstStyle/>
          <a:p>
            <a:fld id="{57D35E57-8FAE-4C33-BEA5-B0B64EF851F9}" type="slidenum">
              <a:rPr lang="en-US" smtClean="0"/>
              <a:pPr/>
              <a:t>64</a:t>
            </a:fld>
            <a:endParaRPr lang="en-US" smtClean="0"/>
          </a:p>
        </p:txBody>
      </p:sp>
      <p:sp>
        <p:nvSpPr>
          <p:cNvPr id="595971" name="Rectangle 2"/>
          <p:cNvSpPr>
            <a:spLocks noGrp="1" noRot="1" noChangeAspect="1" noChangeArrowheads="1" noTextEdit="1"/>
          </p:cNvSpPr>
          <p:nvPr>
            <p:ph type="sldImg"/>
          </p:nvPr>
        </p:nvSpPr>
        <p:spPr>
          <a:ln/>
        </p:spPr>
      </p:sp>
      <p:sp>
        <p:nvSpPr>
          <p:cNvPr id="595972"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extLst>
      <p:ext uri="{BB962C8B-B14F-4D97-AF65-F5344CB8AC3E}">
        <p14:creationId xmlns:p14="http://schemas.microsoft.com/office/powerpoint/2010/main" val="9099593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Rectangle 7"/>
          <p:cNvSpPr>
            <a:spLocks noGrp="1" noChangeArrowheads="1"/>
          </p:cNvSpPr>
          <p:nvPr>
            <p:ph type="sldNum" sz="quarter" idx="5"/>
          </p:nvPr>
        </p:nvSpPr>
        <p:spPr>
          <a:noFill/>
        </p:spPr>
        <p:txBody>
          <a:bodyPr/>
          <a:lstStyle/>
          <a:p>
            <a:fld id="{EF6818E6-476D-4BB6-B066-5947FA5299B3}" type="slidenum">
              <a:rPr lang="en-US" smtClean="0"/>
              <a:pPr/>
              <a:t>65</a:t>
            </a:fld>
            <a:endParaRPr lang="en-US" smtClean="0"/>
          </a:p>
        </p:txBody>
      </p:sp>
      <p:sp>
        <p:nvSpPr>
          <p:cNvPr id="596995" name="Rectangle 2"/>
          <p:cNvSpPr>
            <a:spLocks noGrp="1" noRot="1" noChangeAspect="1" noChangeArrowheads="1" noTextEdit="1"/>
          </p:cNvSpPr>
          <p:nvPr>
            <p:ph type="sldImg"/>
          </p:nvPr>
        </p:nvSpPr>
        <p:spPr>
          <a:xfrm>
            <a:off x="1150938" y="692150"/>
            <a:ext cx="4556125" cy="3416300"/>
          </a:xfrm>
          <a:ln w="12700" cap="flat">
            <a:solidFill>
              <a:schemeClr val="tx1"/>
            </a:solidFill>
          </a:ln>
        </p:spPr>
      </p:sp>
      <p:sp>
        <p:nvSpPr>
          <p:cNvPr id="596996" name="Rectangle 3"/>
          <p:cNvSpPr>
            <a:spLocks noGrp="1" noChangeArrowheads="1"/>
          </p:cNvSpPr>
          <p:nvPr>
            <p:ph type="body" idx="1"/>
          </p:nvPr>
        </p:nvSpPr>
        <p:spPr>
          <a:noFill/>
          <a:ln/>
        </p:spPr>
        <p:txBody>
          <a:bodyPr lIns="92075" tIns="46038" rIns="92075" bIns="46038"/>
          <a:lstStyle/>
          <a:p>
            <a:pPr eaLnBrk="1" hangingPunct="1"/>
            <a:r>
              <a:rPr lang="en-US" smtClean="0"/>
              <a:t>http://graphics.fansonly.com/photos/schools/nd/nonsport/facilities/stadium-450w.jpg  Notre Dame Stadium</a:t>
            </a:r>
          </a:p>
          <a:p>
            <a:pPr eaLnBrk="1" hangingPunct="1"/>
            <a:r>
              <a:rPr lang="en-US" smtClean="0"/>
              <a:t>http://www.orau.org/PTP/collection/consumer%20products/marbles.jpg</a:t>
            </a:r>
          </a:p>
        </p:txBody>
      </p:sp>
    </p:spTree>
    <p:extLst>
      <p:ext uri="{BB962C8B-B14F-4D97-AF65-F5344CB8AC3E}">
        <p14:creationId xmlns:p14="http://schemas.microsoft.com/office/powerpoint/2010/main" val="168899097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Rectangle 7"/>
          <p:cNvSpPr>
            <a:spLocks noGrp="1" noChangeArrowheads="1"/>
          </p:cNvSpPr>
          <p:nvPr>
            <p:ph type="sldNum" sz="quarter" idx="5"/>
          </p:nvPr>
        </p:nvSpPr>
        <p:spPr>
          <a:noFill/>
        </p:spPr>
        <p:txBody>
          <a:bodyPr/>
          <a:lstStyle/>
          <a:p>
            <a:fld id="{A3C892B4-EA84-47B8-95AC-947223617670}" type="slidenum">
              <a:rPr lang="en-US" smtClean="0"/>
              <a:pPr/>
              <a:t>66</a:t>
            </a:fld>
            <a:endParaRPr lang="en-US" smtClean="0"/>
          </a:p>
        </p:txBody>
      </p:sp>
      <p:sp>
        <p:nvSpPr>
          <p:cNvPr id="598019" name="Rectangle 2"/>
          <p:cNvSpPr>
            <a:spLocks noGrp="1" noRot="1" noChangeAspect="1" noChangeArrowheads="1" noTextEdit="1"/>
          </p:cNvSpPr>
          <p:nvPr>
            <p:ph type="sldImg"/>
          </p:nvPr>
        </p:nvSpPr>
        <p:spPr>
          <a:xfrm>
            <a:off x="1150938" y="692150"/>
            <a:ext cx="4556125" cy="3416300"/>
          </a:xfrm>
          <a:ln w="12700" cap="flat">
            <a:solidFill>
              <a:schemeClr val="tx1"/>
            </a:solidFill>
          </a:ln>
        </p:spPr>
      </p:sp>
      <p:sp>
        <p:nvSpPr>
          <p:cNvPr id="598020" name="Rectangle 3"/>
          <p:cNvSpPr>
            <a:spLocks noGrp="1" noChangeArrowheads="1"/>
          </p:cNvSpPr>
          <p:nvPr>
            <p:ph type="body" idx="1"/>
          </p:nvPr>
        </p:nvSpPr>
        <p:spPr>
          <a:noFill/>
          <a:ln/>
        </p:spPr>
        <p:txBody>
          <a:bodyPr lIns="92075" tIns="46038" rIns="92075" bIns="46038"/>
          <a:lstStyle/>
          <a:p>
            <a:pPr eaLnBrk="1" hangingPunct="1"/>
            <a:endParaRPr lang="en-US" smtClean="0"/>
          </a:p>
        </p:txBody>
      </p:sp>
    </p:spTree>
    <p:extLst>
      <p:ext uri="{BB962C8B-B14F-4D97-AF65-F5344CB8AC3E}">
        <p14:creationId xmlns:p14="http://schemas.microsoft.com/office/powerpoint/2010/main" val="14912302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7"/>
          <p:cNvSpPr>
            <a:spLocks noGrp="1" noChangeArrowheads="1"/>
          </p:cNvSpPr>
          <p:nvPr>
            <p:ph type="sldNum" sz="quarter" idx="5"/>
          </p:nvPr>
        </p:nvSpPr>
        <p:spPr>
          <a:noFill/>
        </p:spPr>
        <p:txBody>
          <a:bodyPr/>
          <a:lstStyle/>
          <a:p>
            <a:fld id="{B3403CF7-40C3-4EB3-870F-312C838AD09E}" type="slidenum">
              <a:rPr lang="en-US" smtClean="0"/>
              <a:pPr/>
              <a:t>67</a:t>
            </a:fld>
            <a:endParaRPr lang="en-US" smtClean="0"/>
          </a:p>
        </p:txBody>
      </p:sp>
      <p:sp>
        <p:nvSpPr>
          <p:cNvPr id="599043" name="Rectangle 2"/>
          <p:cNvSpPr>
            <a:spLocks noGrp="1" noRot="1" noChangeAspect="1" noChangeArrowheads="1" noTextEdit="1"/>
          </p:cNvSpPr>
          <p:nvPr>
            <p:ph type="sldImg"/>
          </p:nvPr>
        </p:nvSpPr>
        <p:spPr>
          <a:xfrm>
            <a:off x="1150938" y="692150"/>
            <a:ext cx="4556125" cy="3416300"/>
          </a:xfrm>
          <a:ln w="12700" cap="flat">
            <a:solidFill>
              <a:schemeClr val="tx1"/>
            </a:solidFill>
          </a:ln>
        </p:spPr>
      </p:sp>
      <p:sp>
        <p:nvSpPr>
          <p:cNvPr id="599044" name="Rectangle 3"/>
          <p:cNvSpPr>
            <a:spLocks noGrp="1" noChangeArrowheads="1"/>
          </p:cNvSpPr>
          <p:nvPr>
            <p:ph type="body" idx="1"/>
          </p:nvPr>
        </p:nvSpPr>
        <p:spPr>
          <a:noFill/>
          <a:ln/>
        </p:spPr>
        <p:txBody>
          <a:bodyPr lIns="92075" tIns="46038" rIns="92075" bIns="46038"/>
          <a:lstStyle/>
          <a:p>
            <a:pPr eaLnBrk="1" hangingPunct="1"/>
            <a:endParaRPr lang="en-US" smtClean="0"/>
          </a:p>
        </p:txBody>
      </p:sp>
    </p:spTree>
    <p:extLst>
      <p:ext uri="{BB962C8B-B14F-4D97-AF65-F5344CB8AC3E}">
        <p14:creationId xmlns:p14="http://schemas.microsoft.com/office/powerpoint/2010/main" val="15961932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7"/>
          <p:cNvSpPr>
            <a:spLocks noGrp="1" noChangeArrowheads="1"/>
          </p:cNvSpPr>
          <p:nvPr>
            <p:ph type="sldNum" sz="quarter" idx="5"/>
          </p:nvPr>
        </p:nvSpPr>
        <p:spPr>
          <a:noFill/>
        </p:spPr>
        <p:txBody>
          <a:bodyPr/>
          <a:lstStyle/>
          <a:p>
            <a:fld id="{2539DE7E-BEBE-43FC-AAC1-6EA6A6424034}" type="slidenum">
              <a:rPr lang="en-US" smtClean="0"/>
              <a:pPr/>
              <a:t>68</a:t>
            </a:fld>
            <a:endParaRPr lang="en-US" smtClean="0"/>
          </a:p>
        </p:txBody>
      </p:sp>
      <p:sp>
        <p:nvSpPr>
          <p:cNvPr id="600067" name="Rectangle 2"/>
          <p:cNvSpPr>
            <a:spLocks noGrp="1" noRot="1" noChangeAspect="1" noChangeArrowheads="1" noTextEdit="1"/>
          </p:cNvSpPr>
          <p:nvPr>
            <p:ph type="sldImg"/>
          </p:nvPr>
        </p:nvSpPr>
        <p:spPr>
          <a:xfrm>
            <a:off x="1150938" y="692150"/>
            <a:ext cx="4556125" cy="3416300"/>
          </a:xfrm>
          <a:ln w="12700" cap="flat">
            <a:solidFill>
              <a:schemeClr val="tx1"/>
            </a:solidFill>
          </a:ln>
        </p:spPr>
      </p:sp>
      <p:sp>
        <p:nvSpPr>
          <p:cNvPr id="600068" name="Rectangle 3"/>
          <p:cNvSpPr>
            <a:spLocks noGrp="1" noChangeArrowheads="1"/>
          </p:cNvSpPr>
          <p:nvPr>
            <p:ph type="body" idx="1"/>
          </p:nvPr>
        </p:nvSpPr>
        <p:spPr>
          <a:noFill/>
          <a:ln/>
        </p:spPr>
        <p:txBody>
          <a:bodyPr lIns="92075" tIns="46038" rIns="92075" bIns="46038"/>
          <a:lstStyle/>
          <a:p>
            <a:pPr eaLnBrk="1" hangingPunct="1"/>
            <a:r>
              <a:rPr lang="en-US" smtClean="0"/>
              <a:t>http://ptcl.chem.ox.ac.uk/MSDS/glossary/corrosive.jpg</a:t>
            </a:r>
          </a:p>
        </p:txBody>
      </p:sp>
    </p:spTree>
    <p:extLst>
      <p:ext uri="{BB962C8B-B14F-4D97-AF65-F5344CB8AC3E}">
        <p14:creationId xmlns:p14="http://schemas.microsoft.com/office/powerpoint/2010/main" val="343619785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7"/>
          <p:cNvSpPr>
            <a:spLocks noGrp="1" noChangeArrowheads="1"/>
          </p:cNvSpPr>
          <p:nvPr>
            <p:ph type="sldNum" sz="quarter" idx="5"/>
          </p:nvPr>
        </p:nvSpPr>
        <p:spPr>
          <a:noFill/>
        </p:spPr>
        <p:txBody>
          <a:bodyPr/>
          <a:lstStyle/>
          <a:p>
            <a:fld id="{84C172FC-0DFB-450B-B687-3CF8B6016EDB}" type="slidenum">
              <a:rPr lang="en-US" smtClean="0"/>
              <a:pPr/>
              <a:t>69</a:t>
            </a:fld>
            <a:endParaRPr lang="en-US" smtClean="0"/>
          </a:p>
        </p:txBody>
      </p:sp>
      <p:sp>
        <p:nvSpPr>
          <p:cNvPr id="601091" name="Rectangle 2"/>
          <p:cNvSpPr>
            <a:spLocks noGrp="1" noRot="1" noChangeAspect="1" noChangeArrowheads="1" noTextEdit="1"/>
          </p:cNvSpPr>
          <p:nvPr>
            <p:ph type="sldImg"/>
          </p:nvPr>
        </p:nvSpPr>
        <p:spPr>
          <a:xfrm>
            <a:off x="1150938" y="692150"/>
            <a:ext cx="4556125" cy="3416300"/>
          </a:xfrm>
          <a:ln w="12700" cap="flat">
            <a:solidFill>
              <a:schemeClr val="tx1"/>
            </a:solidFill>
          </a:ln>
        </p:spPr>
      </p:sp>
      <p:sp>
        <p:nvSpPr>
          <p:cNvPr id="601092" name="Rectangle 3"/>
          <p:cNvSpPr>
            <a:spLocks noGrp="1" noChangeArrowheads="1"/>
          </p:cNvSpPr>
          <p:nvPr>
            <p:ph type="body" idx="1"/>
          </p:nvPr>
        </p:nvSpPr>
        <p:spPr>
          <a:noFill/>
          <a:ln/>
        </p:spPr>
        <p:txBody>
          <a:bodyPr lIns="92075" tIns="46038" rIns="92075" bIns="46038"/>
          <a:lstStyle/>
          <a:p>
            <a:pPr eaLnBrk="1" hangingPunct="1"/>
            <a:endParaRPr lang="en-US" smtClean="0"/>
          </a:p>
        </p:txBody>
      </p:sp>
    </p:spTree>
    <p:extLst>
      <p:ext uri="{BB962C8B-B14F-4D97-AF65-F5344CB8AC3E}">
        <p14:creationId xmlns:p14="http://schemas.microsoft.com/office/powerpoint/2010/main" val="113399702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Rectangle 7"/>
          <p:cNvSpPr>
            <a:spLocks noGrp="1" noChangeArrowheads="1"/>
          </p:cNvSpPr>
          <p:nvPr>
            <p:ph type="sldNum" sz="quarter" idx="5"/>
          </p:nvPr>
        </p:nvSpPr>
        <p:spPr>
          <a:noFill/>
        </p:spPr>
        <p:txBody>
          <a:bodyPr/>
          <a:lstStyle/>
          <a:p>
            <a:fld id="{9A65E53C-429D-4255-8506-FF3E96B271AF}" type="slidenum">
              <a:rPr lang="en-US" smtClean="0"/>
              <a:pPr/>
              <a:t>70</a:t>
            </a:fld>
            <a:endParaRPr lang="en-US" smtClean="0"/>
          </a:p>
        </p:txBody>
      </p:sp>
      <p:sp>
        <p:nvSpPr>
          <p:cNvPr id="602115" name="Rectangle 2"/>
          <p:cNvSpPr>
            <a:spLocks noGrp="1" noRot="1" noChangeAspect="1" noChangeArrowheads="1" noTextEdit="1"/>
          </p:cNvSpPr>
          <p:nvPr>
            <p:ph type="sldImg"/>
          </p:nvPr>
        </p:nvSpPr>
        <p:spPr>
          <a:xfrm>
            <a:off x="1150938" y="692150"/>
            <a:ext cx="4556125" cy="3416300"/>
          </a:xfrm>
          <a:ln w="12700" cap="flat">
            <a:solidFill>
              <a:schemeClr val="tx1"/>
            </a:solidFill>
          </a:ln>
        </p:spPr>
      </p:sp>
      <p:sp>
        <p:nvSpPr>
          <p:cNvPr id="602116" name="Rectangle 3"/>
          <p:cNvSpPr>
            <a:spLocks noGrp="1" noChangeArrowheads="1"/>
          </p:cNvSpPr>
          <p:nvPr>
            <p:ph type="body" idx="1"/>
          </p:nvPr>
        </p:nvSpPr>
        <p:spPr>
          <a:noFill/>
          <a:ln/>
        </p:spPr>
        <p:txBody>
          <a:bodyPr lIns="92075" tIns="46038" rIns="92075" bIns="46038"/>
          <a:lstStyle/>
          <a:p>
            <a:pPr eaLnBrk="1" hangingPunct="1"/>
            <a:r>
              <a:rPr lang="en-US" smtClean="0"/>
              <a:t>http://www.webelements.com/webelements/elements/media/element-pics/Na.jpg</a:t>
            </a:r>
          </a:p>
        </p:txBody>
      </p:sp>
    </p:spTree>
    <p:extLst>
      <p:ext uri="{BB962C8B-B14F-4D97-AF65-F5344CB8AC3E}">
        <p14:creationId xmlns:p14="http://schemas.microsoft.com/office/powerpoint/2010/main" val="21827153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7"/>
          <p:cNvSpPr>
            <a:spLocks noGrp="1" noChangeArrowheads="1"/>
          </p:cNvSpPr>
          <p:nvPr>
            <p:ph type="sldNum" sz="quarter" idx="5"/>
          </p:nvPr>
        </p:nvSpPr>
        <p:spPr>
          <a:noFill/>
        </p:spPr>
        <p:txBody>
          <a:bodyPr/>
          <a:lstStyle/>
          <a:p>
            <a:fld id="{470E941D-5463-4026-B4D5-A74D47C90870}" type="slidenum">
              <a:rPr lang="en-US" smtClean="0"/>
              <a:pPr/>
              <a:t>71</a:t>
            </a:fld>
            <a:endParaRPr lang="en-US" smtClean="0"/>
          </a:p>
        </p:txBody>
      </p:sp>
      <p:sp>
        <p:nvSpPr>
          <p:cNvPr id="603139" name="Rectangle 2"/>
          <p:cNvSpPr>
            <a:spLocks noGrp="1" noRot="1" noChangeAspect="1" noChangeArrowheads="1" noTextEdit="1"/>
          </p:cNvSpPr>
          <p:nvPr>
            <p:ph type="sldImg"/>
          </p:nvPr>
        </p:nvSpPr>
        <p:spPr>
          <a:xfrm>
            <a:off x="1150938" y="692150"/>
            <a:ext cx="4556125" cy="3416300"/>
          </a:xfrm>
          <a:ln w="12700" cap="flat">
            <a:solidFill>
              <a:schemeClr val="tx1"/>
            </a:solidFill>
          </a:ln>
        </p:spPr>
      </p:sp>
      <p:sp>
        <p:nvSpPr>
          <p:cNvPr id="603140" name="Rectangle 3"/>
          <p:cNvSpPr>
            <a:spLocks noGrp="1" noChangeArrowheads="1"/>
          </p:cNvSpPr>
          <p:nvPr>
            <p:ph type="body" idx="1"/>
          </p:nvPr>
        </p:nvSpPr>
        <p:spPr>
          <a:noFill/>
          <a:ln/>
        </p:spPr>
        <p:txBody>
          <a:bodyPr lIns="92075" tIns="46038" rIns="92075" bIns="46038"/>
          <a:lstStyle/>
          <a:p>
            <a:pPr eaLnBrk="1" hangingPunct="1"/>
            <a:endParaRPr lang="en-US" smtClean="0"/>
          </a:p>
        </p:txBody>
      </p:sp>
    </p:spTree>
    <p:extLst>
      <p:ext uri="{BB962C8B-B14F-4D97-AF65-F5344CB8AC3E}">
        <p14:creationId xmlns:p14="http://schemas.microsoft.com/office/powerpoint/2010/main" val="2151296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7"/>
          <p:cNvSpPr>
            <a:spLocks noGrp="1" noChangeArrowheads="1"/>
          </p:cNvSpPr>
          <p:nvPr>
            <p:ph type="sldNum" sz="quarter" idx="5"/>
          </p:nvPr>
        </p:nvSpPr>
        <p:spPr>
          <a:noFill/>
        </p:spPr>
        <p:txBody>
          <a:bodyPr/>
          <a:lstStyle/>
          <a:p>
            <a:fld id="{CE5A3477-49E9-452B-9F05-AC3921578A16}" type="slidenum">
              <a:rPr lang="en-US" smtClean="0"/>
              <a:pPr/>
              <a:t>7</a:t>
            </a:fld>
            <a:endParaRPr lang="en-US" smtClean="0"/>
          </a:p>
        </p:txBody>
      </p:sp>
      <p:sp>
        <p:nvSpPr>
          <p:cNvPr id="447491" name="Rectangle 2"/>
          <p:cNvSpPr>
            <a:spLocks noGrp="1" noRot="1" noChangeAspect="1" noChangeArrowheads="1" noTextEdit="1"/>
          </p:cNvSpPr>
          <p:nvPr>
            <p:ph type="sldImg"/>
          </p:nvPr>
        </p:nvSpPr>
        <p:spPr>
          <a:ln/>
        </p:spPr>
      </p:sp>
      <p:sp>
        <p:nvSpPr>
          <p:cNvPr id="447492" name="Rectangle 3"/>
          <p:cNvSpPr>
            <a:spLocks noGrp="1" noChangeArrowheads="1"/>
          </p:cNvSpPr>
          <p:nvPr>
            <p:ph type="body" idx="1"/>
          </p:nvPr>
        </p:nvSpPr>
        <p:spPr>
          <a:noFill/>
          <a:ln/>
        </p:spPr>
        <p:txBody>
          <a:bodyPr/>
          <a:lstStyle/>
          <a:p>
            <a:pPr eaLnBrk="1" hangingPunct="1"/>
            <a:r>
              <a:rPr lang="en-US" smtClean="0"/>
              <a:t>THE SCEPTICAL CHYMIST (1661)</a:t>
            </a:r>
          </a:p>
          <a:p>
            <a:pPr eaLnBrk="1" hangingPunct="1"/>
            <a:endParaRPr lang="en-US" smtClean="0"/>
          </a:p>
          <a:p>
            <a:pPr eaLnBrk="1" hangingPunct="1"/>
            <a:r>
              <a:rPr lang="en-US" smtClean="0"/>
              <a:t>“The Greeks believed that earth, air, fire, and water were the fundamental elements that made up everything else.  Writing in 1661, Robert Boyle (1627-1691) argued against this idea, paving the way for modern ideas of the elements.  He defined an element accurately as a substance that could not be broken down into simpler substances.”  </a:t>
            </a:r>
          </a:p>
          <a:p>
            <a:pPr eaLnBrk="1" hangingPunct="1"/>
            <a:endParaRPr lang="en-US" smtClean="0"/>
          </a:p>
          <a:p>
            <a:pPr eaLnBrk="1" hangingPunct="1"/>
            <a:r>
              <a:rPr lang="en-US" smtClean="0"/>
              <a:t>		Eyewitness Science “Chemistry” , Dr. Ann Newmark, DK Publishing, Inc., 1993, pg 18</a:t>
            </a:r>
          </a:p>
          <a:p>
            <a:pPr eaLnBrk="1" hangingPunct="1"/>
            <a:endParaRPr lang="en-US" smtClean="0"/>
          </a:p>
          <a:p>
            <a:pPr eaLnBrk="1" hangingPunct="1"/>
            <a:r>
              <a:rPr lang="en-US" smtClean="0"/>
              <a:t>Plato was Aristotle's student.  It was Aristotle that suggested qualities of "hot, dry, cold, wet".</a:t>
            </a:r>
          </a:p>
          <a:p>
            <a:pPr eaLnBrk="1" hangingPunct="1"/>
            <a:endParaRPr lang="en-US" smtClean="0"/>
          </a:p>
        </p:txBody>
      </p:sp>
    </p:spTree>
    <p:extLst>
      <p:ext uri="{BB962C8B-B14F-4D97-AF65-F5344CB8AC3E}">
        <p14:creationId xmlns:p14="http://schemas.microsoft.com/office/powerpoint/2010/main" val="409875245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Rectangle 7"/>
          <p:cNvSpPr>
            <a:spLocks noGrp="1" noChangeArrowheads="1"/>
          </p:cNvSpPr>
          <p:nvPr>
            <p:ph type="sldNum" sz="quarter" idx="5"/>
          </p:nvPr>
        </p:nvSpPr>
        <p:spPr>
          <a:noFill/>
        </p:spPr>
        <p:txBody>
          <a:bodyPr/>
          <a:lstStyle/>
          <a:p>
            <a:fld id="{94AE51CB-5EF8-4F0C-9F08-2BAC9AB24CB8}" type="slidenum">
              <a:rPr lang="en-US" smtClean="0"/>
              <a:pPr/>
              <a:t>72</a:t>
            </a:fld>
            <a:endParaRPr lang="en-US" smtClean="0"/>
          </a:p>
        </p:txBody>
      </p:sp>
      <p:sp>
        <p:nvSpPr>
          <p:cNvPr id="604163" name="Rectangle 2"/>
          <p:cNvSpPr>
            <a:spLocks noGrp="1" noRot="1" noChangeAspect="1" noChangeArrowheads="1" noTextEdit="1"/>
          </p:cNvSpPr>
          <p:nvPr>
            <p:ph type="sldImg"/>
          </p:nvPr>
        </p:nvSpPr>
        <p:spPr>
          <a:xfrm>
            <a:off x="1150938" y="692150"/>
            <a:ext cx="4556125" cy="3416300"/>
          </a:xfrm>
          <a:ln w="12700" cap="flat">
            <a:solidFill>
              <a:schemeClr val="tx1"/>
            </a:solidFill>
          </a:ln>
        </p:spPr>
      </p:sp>
      <p:sp>
        <p:nvSpPr>
          <p:cNvPr id="604164" name="Rectangle 3"/>
          <p:cNvSpPr>
            <a:spLocks noGrp="1" noChangeArrowheads="1"/>
          </p:cNvSpPr>
          <p:nvPr>
            <p:ph type="body" idx="1"/>
          </p:nvPr>
        </p:nvSpPr>
        <p:spPr>
          <a:noFill/>
          <a:ln/>
        </p:spPr>
        <p:txBody>
          <a:bodyPr lIns="92075" tIns="46038" rIns="92075" bIns="46038"/>
          <a:lstStyle/>
          <a:p>
            <a:pPr eaLnBrk="1" hangingPunct="1"/>
            <a:r>
              <a:rPr lang="en-US" smtClean="0"/>
              <a:t>http://www.klenktools.com/Main/Images/All-combo-wrenches-sm.jpg</a:t>
            </a:r>
          </a:p>
        </p:txBody>
      </p:sp>
    </p:spTree>
    <p:extLst>
      <p:ext uri="{BB962C8B-B14F-4D97-AF65-F5344CB8AC3E}">
        <p14:creationId xmlns:p14="http://schemas.microsoft.com/office/powerpoint/2010/main" val="31228769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Rectangle 7"/>
          <p:cNvSpPr>
            <a:spLocks noGrp="1" noChangeArrowheads="1"/>
          </p:cNvSpPr>
          <p:nvPr>
            <p:ph type="sldNum" sz="quarter" idx="5"/>
          </p:nvPr>
        </p:nvSpPr>
        <p:spPr>
          <a:noFill/>
        </p:spPr>
        <p:txBody>
          <a:bodyPr/>
          <a:lstStyle/>
          <a:p>
            <a:fld id="{D4987C74-86B2-4E0F-BAC0-FB4472C53782}" type="slidenum">
              <a:rPr lang="en-US" smtClean="0"/>
              <a:pPr/>
              <a:t>73</a:t>
            </a:fld>
            <a:endParaRPr lang="en-US" smtClean="0"/>
          </a:p>
        </p:txBody>
      </p:sp>
      <p:sp>
        <p:nvSpPr>
          <p:cNvPr id="605187" name="Rectangle 2"/>
          <p:cNvSpPr>
            <a:spLocks noGrp="1" noRot="1" noChangeAspect="1" noChangeArrowheads="1" noTextEdit="1"/>
          </p:cNvSpPr>
          <p:nvPr>
            <p:ph type="sldImg"/>
          </p:nvPr>
        </p:nvSpPr>
        <p:spPr>
          <a:xfrm>
            <a:off x="1150938" y="692150"/>
            <a:ext cx="4556125" cy="3416300"/>
          </a:xfrm>
          <a:ln w="12700" cap="flat">
            <a:solidFill>
              <a:schemeClr val="tx1"/>
            </a:solidFill>
          </a:ln>
        </p:spPr>
      </p:sp>
      <p:sp>
        <p:nvSpPr>
          <p:cNvPr id="605188" name="Rectangle 3"/>
          <p:cNvSpPr>
            <a:spLocks noGrp="1" noChangeArrowheads="1"/>
          </p:cNvSpPr>
          <p:nvPr>
            <p:ph type="body" idx="1"/>
          </p:nvPr>
        </p:nvSpPr>
        <p:spPr>
          <a:noFill/>
          <a:ln/>
        </p:spPr>
        <p:txBody>
          <a:bodyPr lIns="92075" tIns="46038" rIns="92075" bIns="46038"/>
          <a:lstStyle/>
          <a:p>
            <a:pPr eaLnBrk="1" hangingPunct="1"/>
            <a:r>
              <a:rPr lang="en-US" smtClean="0"/>
              <a:t>http://www.stevespanglerscience.com/img/cache/02268c260f8fff6f7502dd93a20e39be/WMLN-100-260x250.jpg</a:t>
            </a:r>
          </a:p>
        </p:txBody>
      </p:sp>
    </p:spTree>
    <p:extLst>
      <p:ext uri="{BB962C8B-B14F-4D97-AF65-F5344CB8AC3E}">
        <p14:creationId xmlns:p14="http://schemas.microsoft.com/office/powerpoint/2010/main" val="15617475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0" name="Rectangle 7"/>
          <p:cNvSpPr>
            <a:spLocks noGrp="1" noChangeArrowheads="1"/>
          </p:cNvSpPr>
          <p:nvPr>
            <p:ph type="sldNum" sz="quarter" idx="5"/>
          </p:nvPr>
        </p:nvSpPr>
        <p:spPr>
          <a:noFill/>
        </p:spPr>
        <p:txBody>
          <a:bodyPr/>
          <a:lstStyle/>
          <a:p>
            <a:fld id="{7931554D-9284-4406-9767-D26E5A0EE1BB}" type="slidenum">
              <a:rPr lang="en-US" smtClean="0"/>
              <a:pPr/>
              <a:t>74</a:t>
            </a:fld>
            <a:endParaRPr lang="en-US" smtClean="0"/>
          </a:p>
        </p:txBody>
      </p:sp>
      <p:sp>
        <p:nvSpPr>
          <p:cNvPr id="606211" name="Rectangle 2"/>
          <p:cNvSpPr>
            <a:spLocks noGrp="1" noRot="1" noChangeAspect="1" noChangeArrowheads="1" noTextEdit="1"/>
          </p:cNvSpPr>
          <p:nvPr>
            <p:ph type="sldImg"/>
          </p:nvPr>
        </p:nvSpPr>
        <p:spPr>
          <a:xfrm>
            <a:off x="1150938" y="692150"/>
            <a:ext cx="4556125" cy="3416300"/>
          </a:xfrm>
          <a:ln w="12700" cap="flat">
            <a:solidFill>
              <a:schemeClr val="tx1"/>
            </a:solidFill>
          </a:ln>
        </p:spPr>
      </p:sp>
      <p:sp>
        <p:nvSpPr>
          <p:cNvPr id="606212" name="Rectangle 3"/>
          <p:cNvSpPr>
            <a:spLocks noGrp="1" noChangeArrowheads="1"/>
          </p:cNvSpPr>
          <p:nvPr>
            <p:ph type="body" idx="1"/>
          </p:nvPr>
        </p:nvSpPr>
        <p:spPr>
          <a:noFill/>
          <a:ln/>
        </p:spPr>
        <p:txBody>
          <a:bodyPr lIns="92075" tIns="46038" rIns="92075" bIns="46038"/>
          <a:lstStyle/>
          <a:p>
            <a:pPr eaLnBrk="1" hangingPunct="1"/>
            <a:r>
              <a:rPr lang="en-US" smtClean="0"/>
              <a:t>Platinum is even more rare than gold.  In fact, 50 tons of ore is required to produce just 50 grams of platinum. </a:t>
            </a:r>
          </a:p>
          <a:p>
            <a:pPr eaLnBrk="1" hangingPunct="1"/>
            <a:r>
              <a:rPr lang="en-US" smtClean="0"/>
              <a:t>Platinum is a grayish-white metal that is malleable yet, like gold, is resistant to attack by air, moisture, and most solutions. </a:t>
            </a:r>
          </a:p>
          <a:p>
            <a:pPr eaLnBrk="1" hangingPunct="1"/>
            <a:r>
              <a:rPr lang="en-US" smtClean="0"/>
              <a:t>Its melting point is even higher than gold, at just over 3,000°F. It ranks 72 in abundance among the elements. </a:t>
            </a:r>
          </a:p>
          <a:p>
            <a:pPr eaLnBrk="1" hangingPunct="1"/>
            <a:endParaRPr lang="en-US" smtClean="0"/>
          </a:p>
          <a:p>
            <a:pPr eaLnBrk="1" hangingPunct="1"/>
            <a:r>
              <a:rPr lang="en-US" smtClean="0"/>
              <a:t>http://www.patbakersfinejewelry.com/graphics/platinum%20bar.jpg</a:t>
            </a:r>
          </a:p>
        </p:txBody>
      </p:sp>
    </p:spTree>
    <p:extLst>
      <p:ext uri="{BB962C8B-B14F-4D97-AF65-F5344CB8AC3E}">
        <p14:creationId xmlns:p14="http://schemas.microsoft.com/office/powerpoint/2010/main" val="164673867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Rectangle 7"/>
          <p:cNvSpPr>
            <a:spLocks noGrp="1" noChangeArrowheads="1"/>
          </p:cNvSpPr>
          <p:nvPr>
            <p:ph type="sldNum" sz="quarter" idx="5"/>
          </p:nvPr>
        </p:nvSpPr>
        <p:spPr>
          <a:noFill/>
        </p:spPr>
        <p:txBody>
          <a:bodyPr/>
          <a:lstStyle/>
          <a:p>
            <a:fld id="{A3AFFA05-2ADD-4690-9DCE-FAE994F75BD7}" type="slidenum">
              <a:rPr lang="en-US" smtClean="0"/>
              <a:pPr/>
              <a:t>75</a:t>
            </a:fld>
            <a:endParaRPr lang="en-US" smtClean="0"/>
          </a:p>
        </p:txBody>
      </p:sp>
      <p:sp>
        <p:nvSpPr>
          <p:cNvPr id="607235" name="Rectangle 2"/>
          <p:cNvSpPr>
            <a:spLocks noGrp="1" noRot="1" noChangeAspect="1" noChangeArrowheads="1" noTextEdit="1"/>
          </p:cNvSpPr>
          <p:nvPr>
            <p:ph type="sldImg"/>
          </p:nvPr>
        </p:nvSpPr>
        <p:spPr>
          <a:ln/>
        </p:spPr>
      </p:sp>
      <p:sp>
        <p:nvSpPr>
          <p:cNvPr id="607236" name="Rectangle 3"/>
          <p:cNvSpPr>
            <a:spLocks noGrp="1" noChangeArrowheads="1"/>
          </p:cNvSpPr>
          <p:nvPr>
            <p:ph type="body" idx="1"/>
          </p:nvPr>
        </p:nvSpPr>
        <p:spPr>
          <a:xfrm>
            <a:off x="685800" y="4343400"/>
            <a:ext cx="5486400" cy="4114800"/>
          </a:xfrm>
          <a:noFill/>
          <a:ln/>
        </p:spPr>
        <p:txBody>
          <a:bodyPr/>
          <a:lstStyle/>
          <a:p>
            <a:pPr eaLnBrk="1" hangingPunct="1">
              <a:buFont typeface="Symbol" pitchFamily="18" charset="2"/>
              <a:buNone/>
            </a:pPr>
            <a:r>
              <a:rPr lang="en-US" b="1" i="1" smtClean="0">
                <a:sym typeface="Symbol" pitchFamily="18" charset="2"/>
              </a:rPr>
              <a:t>Law of definite proportions</a:t>
            </a:r>
            <a:r>
              <a:rPr lang="en-US" smtClean="0">
                <a:sym typeface="Symbol" pitchFamily="18" charset="2"/>
              </a:rPr>
              <a:t> states that a chemical compound always contains the same proportion of elements by mass</a:t>
            </a:r>
          </a:p>
          <a:p>
            <a:pPr eaLnBrk="1" hangingPunct="1">
              <a:buFont typeface="Symbol" pitchFamily="18" charset="2"/>
              <a:buNone/>
            </a:pPr>
            <a:endParaRPr lang="en-US" sz="600" smtClean="0">
              <a:sym typeface="Symbol" pitchFamily="18" charset="2"/>
            </a:endParaRPr>
          </a:p>
          <a:p>
            <a:pPr eaLnBrk="1" hangingPunct="1">
              <a:buFont typeface="Symbol" pitchFamily="18" charset="2"/>
              <a:buNone/>
            </a:pPr>
            <a:r>
              <a:rPr lang="en-US" b="1" i="1" smtClean="0">
                <a:sym typeface="Symbol" pitchFamily="18" charset="2"/>
              </a:rPr>
              <a:t>Percent  composition</a:t>
            </a:r>
            <a:r>
              <a:rPr lang="en-US" i="1" smtClean="0">
                <a:sym typeface="Symbol" pitchFamily="18" charset="2"/>
              </a:rPr>
              <a:t> </a:t>
            </a:r>
            <a:r>
              <a:rPr lang="en-US" smtClean="0">
                <a:latin typeface="Arial" charset="0"/>
                <a:sym typeface="Symbol" pitchFamily="18" charset="2"/>
              </a:rPr>
              <a:t>—</a:t>
            </a:r>
            <a:r>
              <a:rPr lang="en-US" smtClean="0">
                <a:sym typeface="Symbol" pitchFamily="18" charset="2"/>
              </a:rPr>
              <a:t> the percentage of each element present in a pure substance</a:t>
            </a:r>
            <a:r>
              <a:rPr lang="en-US" smtClean="0">
                <a:latin typeface="Arial" charset="0"/>
                <a:sym typeface="Symbol" pitchFamily="18" charset="2"/>
              </a:rPr>
              <a:t>—</a:t>
            </a:r>
            <a:r>
              <a:rPr lang="en-US" smtClean="0">
                <a:sym typeface="Symbol" pitchFamily="18" charset="2"/>
              </a:rPr>
              <a:t>is constant</a:t>
            </a:r>
          </a:p>
          <a:p>
            <a:pPr eaLnBrk="1" hangingPunct="1">
              <a:buFont typeface="Symbol" pitchFamily="18" charset="2"/>
              <a:buNone/>
            </a:pPr>
            <a:endParaRPr lang="en-US" sz="600" smtClean="0">
              <a:sym typeface="Symbol" pitchFamily="18" charset="2"/>
            </a:endParaRPr>
          </a:p>
          <a:p>
            <a:pPr eaLnBrk="1" hangingPunct="1">
              <a:buFont typeface="Symbol" pitchFamily="18" charset="2"/>
              <a:buNone/>
            </a:pPr>
            <a:r>
              <a:rPr lang="en-US" b="1" smtClean="0">
                <a:sym typeface="Symbol" pitchFamily="18" charset="2"/>
              </a:rPr>
              <a:t>Calculation of mass percentage</a:t>
            </a:r>
          </a:p>
          <a:p>
            <a:pPr lvl="1" eaLnBrk="1" hangingPunct="1">
              <a:buFont typeface="Symbol" pitchFamily="18" charset="2"/>
              <a:buNone/>
            </a:pPr>
            <a:r>
              <a:rPr lang="en-US" smtClean="0">
                <a:sym typeface="Symbol" pitchFamily="18" charset="2"/>
              </a:rPr>
              <a:t>     1. Use atomic masses to calculate the molar mass of the compound</a:t>
            </a:r>
          </a:p>
          <a:p>
            <a:pPr lvl="1" eaLnBrk="1" hangingPunct="1">
              <a:buFont typeface="Symbol" pitchFamily="18" charset="2"/>
              <a:buNone/>
            </a:pPr>
            <a:r>
              <a:rPr lang="en-US" smtClean="0">
                <a:sym typeface="Symbol" pitchFamily="18" charset="2"/>
              </a:rPr>
              <a:t>     2. Divide the mass of each element by the molar mass of the compound and then multiply by 100% to obtain percentages</a:t>
            </a:r>
          </a:p>
          <a:p>
            <a:pPr lvl="1" eaLnBrk="1" hangingPunct="1">
              <a:buFont typeface="Symbol" pitchFamily="18" charset="2"/>
              <a:buNone/>
            </a:pPr>
            <a:r>
              <a:rPr lang="en-US" smtClean="0">
                <a:sym typeface="Symbol" pitchFamily="18" charset="2"/>
              </a:rPr>
              <a:t>     3. To find the mass of an element contained in a given mass of the compound, multiply the mass of the compound by the mass percentage of that element expressed as a decimal</a:t>
            </a:r>
          </a:p>
          <a:p>
            <a:pPr eaLnBrk="1" hangingPunct="1"/>
            <a:endParaRPr lang="en-US" smtClean="0"/>
          </a:p>
          <a:p>
            <a:pPr eaLnBrk="1" hangingPunct="1"/>
            <a:endParaRPr lang="en-US" smtClean="0"/>
          </a:p>
          <a:p>
            <a:pPr eaLnBrk="1" hangingPunct="1"/>
            <a:r>
              <a:rPr lang="en-US" smtClean="0"/>
              <a:t>http://www.lakewoodconferences.com/direct/dbimage/50267226/Electronic_Scale.jpg</a:t>
            </a:r>
          </a:p>
        </p:txBody>
      </p:sp>
    </p:spTree>
    <p:extLst>
      <p:ext uri="{BB962C8B-B14F-4D97-AF65-F5344CB8AC3E}">
        <p14:creationId xmlns:p14="http://schemas.microsoft.com/office/powerpoint/2010/main" val="404917607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Rectangle 7"/>
          <p:cNvSpPr>
            <a:spLocks noGrp="1" noChangeArrowheads="1"/>
          </p:cNvSpPr>
          <p:nvPr>
            <p:ph type="sldNum" sz="quarter" idx="5"/>
          </p:nvPr>
        </p:nvSpPr>
        <p:spPr>
          <a:noFill/>
        </p:spPr>
        <p:txBody>
          <a:bodyPr/>
          <a:lstStyle/>
          <a:p>
            <a:fld id="{7B4DEA6C-A926-4151-AFBC-7ECADDE255EB}" type="slidenum">
              <a:rPr lang="en-US" smtClean="0"/>
              <a:pPr/>
              <a:t>76</a:t>
            </a:fld>
            <a:endParaRPr lang="en-US" smtClean="0"/>
          </a:p>
        </p:txBody>
      </p:sp>
      <p:sp>
        <p:nvSpPr>
          <p:cNvPr id="608259" name="Rectangle 2"/>
          <p:cNvSpPr>
            <a:spLocks noGrp="1" noRot="1" noChangeAspect="1" noChangeArrowheads="1" noTextEdit="1"/>
          </p:cNvSpPr>
          <p:nvPr>
            <p:ph type="sldImg"/>
          </p:nvPr>
        </p:nvSpPr>
        <p:spPr>
          <a:ln/>
        </p:spPr>
      </p:sp>
      <p:sp>
        <p:nvSpPr>
          <p:cNvPr id="608260" name="Rectangle 3"/>
          <p:cNvSpPr>
            <a:spLocks noGrp="1" noChangeArrowheads="1"/>
          </p:cNvSpPr>
          <p:nvPr>
            <p:ph type="body" idx="1"/>
          </p:nvPr>
        </p:nvSpPr>
        <p:spPr>
          <a:noFill/>
          <a:ln/>
        </p:spPr>
        <p:txBody>
          <a:bodyPr/>
          <a:lstStyle/>
          <a:p>
            <a:pPr eaLnBrk="1" hangingPunct="1"/>
            <a:endParaRPr lang="en-CA" smtClean="0"/>
          </a:p>
        </p:txBody>
      </p:sp>
    </p:spTree>
    <p:extLst>
      <p:ext uri="{BB962C8B-B14F-4D97-AF65-F5344CB8AC3E}">
        <p14:creationId xmlns:p14="http://schemas.microsoft.com/office/powerpoint/2010/main" val="91236319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7"/>
          <p:cNvSpPr>
            <a:spLocks noGrp="1" noChangeArrowheads="1"/>
          </p:cNvSpPr>
          <p:nvPr>
            <p:ph type="sldNum" sz="quarter" idx="5"/>
          </p:nvPr>
        </p:nvSpPr>
        <p:spPr>
          <a:noFill/>
        </p:spPr>
        <p:txBody>
          <a:bodyPr/>
          <a:lstStyle/>
          <a:p>
            <a:fld id="{88F0AFB0-E441-4CA7-AA42-44CD3D94624C}" type="slidenum">
              <a:rPr lang="en-US" smtClean="0"/>
              <a:pPr/>
              <a:t>77</a:t>
            </a:fld>
            <a:endParaRPr lang="en-US" smtClean="0"/>
          </a:p>
        </p:txBody>
      </p:sp>
      <p:sp>
        <p:nvSpPr>
          <p:cNvPr id="609283" name="Rectangle 2"/>
          <p:cNvSpPr>
            <a:spLocks noGrp="1" noRot="1" noChangeAspect="1" noChangeArrowheads="1" noTextEdit="1"/>
          </p:cNvSpPr>
          <p:nvPr>
            <p:ph type="sldImg"/>
          </p:nvPr>
        </p:nvSpPr>
        <p:spPr>
          <a:ln/>
        </p:spPr>
      </p:sp>
      <p:sp>
        <p:nvSpPr>
          <p:cNvPr id="609284" name="Rectangle 3"/>
          <p:cNvSpPr>
            <a:spLocks noGrp="1" noChangeArrowheads="1"/>
          </p:cNvSpPr>
          <p:nvPr>
            <p:ph type="body" idx="1"/>
          </p:nvPr>
        </p:nvSpPr>
        <p:spPr>
          <a:noFill/>
          <a:ln/>
        </p:spPr>
        <p:txBody>
          <a:bodyPr/>
          <a:lstStyle/>
          <a:p>
            <a:pPr eaLnBrk="1" hangingPunct="1"/>
            <a:endParaRPr lang="en-CA" smtClean="0"/>
          </a:p>
        </p:txBody>
      </p:sp>
    </p:spTree>
    <p:extLst>
      <p:ext uri="{BB962C8B-B14F-4D97-AF65-F5344CB8AC3E}">
        <p14:creationId xmlns:p14="http://schemas.microsoft.com/office/powerpoint/2010/main" val="35329321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7"/>
          <p:cNvSpPr>
            <a:spLocks noGrp="1" noChangeArrowheads="1"/>
          </p:cNvSpPr>
          <p:nvPr>
            <p:ph type="sldNum" sz="quarter" idx="5"/>
          </p:nvPr>
        </p:nvSpPr>
        <p:spPr>
          <a:noFill/>
        </p:spPr>
        <p:txBody>
          <a:bodyPr/>
          <a:lstStyle/>
          <a:p>
            <a:fld id="{EAC76753-7FBD-4BA7-8B80-5E3489B31731}" type="slidenum">
              <a:rPr lang="en-US" smtClean="0"/>
              <a:pPr/>
              <a:t>78</a:t>
            </a:fld>
            <a:endParaRPr lang="en-US" smtClean="0"/>
          </a:p>
        </p:txBody>
      </p:sp>
      <p:sp>
        <p:nvSpPr>
          <p:cNvPr id="610307" name="Rectangle 2"/>
          <p:cNvSpPr>
            <a:spLocks noGrp="1" noRot="1" noChangeAspect="1" noChangeArrowheads="1" noTextEdit="1"/>
          </p:cNvSpPr>
          <p:nvPr>
            <p:ph type="sldImg"/>
          </p:nvPr>
        </p:nvSpPr>
        <p:spPr>
          <a:ln/>
        </p:spPr>
      </p:sp>
      <p:sp>
        <p:nvSpPr>
          <p:cNvPr id="610308" name="Rectangle 3"/>
          <p:cNvSpPr>
            <a:spLocks noGrp="1" noChangeArrowheads="1"/>
          </p:cNvSpPr>
          <p:nvPr>
            <p:ph type="body" idx="1"/>
          </p:nvPr>
        </p:nvSpPr>
        <p:spPr>
          <a:noFill/>
          <a:ln/>
        </p:spPr>
        <p:txBody>
          <a:bodyPr/>
          <a:lstStyle/>
          <a:p>
            <a:pPr eaLnBrk="1" hangingPunct="1"/>
            <a:endParaRPr lang="en-CA" smtClean="0"/>
          </a:p>
        </p:txBody>
      </p:sp>
    </p:spTree>
    <p:extLst>
      <p:ext uri="{BB962C8B-B14F-4D97-AF65-F5344CB8AC3E}">
        <p14:creationId xmlns:p14="http://schemas.microsoft.com/office/powerpoint/2010/main" val="312450443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Rectangle 7"/>
          <p:cNvSpPr>
            <a:spLocks noGrp="1" noChangeArrowheads="1"/>
          </p:cNvSpPr>
          <p:nvPr>
            <p:ph type="sldNum" sz="quarter" idx="5"/>
          </p:nvPr>
        </p:nvSpPr>
        <p:spPr>
          <a:noFill/>
        </p:spPr>
        <p:txBody>
          <a:bodyPr/>
          <a:lstStyle/>
          <a:p>
            <a:fld id="{E0483B43-E5E1-4D5F-AF08-C57197591DBD}" type="slidenum">
              <a:rPr lang="en-US" smtClean="0"/>
              <a:pPr/>
              <a:t>79</a:t>
            </a:fld>
            <a:endParaRPr lang="en-US" smtClean="0"/>
          </a:p>
        </p:txBody>
      </p:sp>
      <p:sp>
        <p:nvSpPr>
          <p:cNvPr id="611331" name="Rectangle 2"/>
          <p:cNvSpPr>
            <a:spLocks noGrp="1" noRot="1" noChangeAspect="1" noChangeArrowheads="1" noTextEdit="1"/>
          </p:cNvSpPr>
          <p:nvPr>
            <p:ph type="sldImg"/>
          </p:nvPr>
        </p:nvSpPr>
        <p:spPr>
          <a:ln/>
        </p:spPr>
      </p:sp>
      <p:sp>
        <p:nvSpPr>
          <p:cNvPr id="611332"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extLst>
      <p:ext uri="{BB962C8B-B14F-4D97-AF65-F5344CB8AC3E}">
        <p14:creationId xmlns:p14="http://schemas.microsoft.com/office/powerpoint/2010/main" val="212534032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Rectangle 7"/>
          <p:cNvSpPr>
            <a:spLocks noGrp="1" noChangeArrowheads="1"/>
          </p:cNvSpPr>
          <p:nvPr>
            <p:ph type="sldNum" sz="quarter" idx="5"/>
          </p:nvPr>
        </p:nvSpPr>
        <p:spPr>
          <a:noFill/>
        </p:spPr>
        <p:txBody>
          <a:bodyPr/>
          <a:lstStyle/>
          <a:p>
            <a:fld id="{03475DD1-E41F-4650-80C5-22BE8456E120}" type="slidenum">
              <a:rPr lang="en-US" smtClean="0"/>
              <a:pPr/>
              <a:t>80</a:t>
            </a:fld>
            <a:endParaRPr lang="en-US" smtClean="0"/>
          </a:p>
        </p:txBody>
      </p:sp>
      <p:sp>
        <p:nvSpPr>
          <p:cNvPr id="612355" name="Rectangle 2"/>
          <p:cNvSpPr>
            <a:spLocks noGrp="1" noRot="1" noChangeAspect="1" noChangeArrowheads="1" noTextEdit="1"/>
          </p:cNvSpPr>
          <p:nvPr>
            <p:ph type="sldImg"/>
          </p:nvPr>
        </p:nvSpPr>
        <p:spPr>
          <a:ln/>
        </p:spPr>
      </p:sp>
      <p:sp>
        <p:nvSpPr>
          <p:cNvPr id="612356" name="Rectangle 3"/>
          <p:cNvSpPr>
            <a:spLocks noGrp="1" noChangeArrowheads="1"/>
          </p:cNvSpPr>
          <p:nvPr>
            <p:ph type="body" idx="1"/>
          </p:nvPr>
        </p:nvSpPr>
        <p:spPr>
          <a:xfrm>
            <a:off x="685800" y="4343400"/>
            <a:ext cx="5486400" cy="4114800"/>
          </a:xfrm>
          <a:noFill/>
          <a:ln/>
        </p:spPr>
        <p:txBody>
          <a:bodyPr/>
          <a:lstStyle/>
          <a:p>
            <a:pPr eaLnBrk="1" hangingPunct="1"/>
            <a:r>
              <a:rPr lang="en-US" smtClean="0"/>
              <a:t>Each isotope has a different number of neutrons.</a:t>
            </a:r>
          </a:p>
        </p:txBody>
      </p:sp>
    </p:spTree>
    <p:extLst>
      <p:ext uri="{BB962C8B-B14F-4D97-AF65-F5344CB8AC3E}">
        <p14:creationId xmlns:p14="http://schemas.microsoft.com/office/powerpoint/2010/main" val="226025976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Rectangle 7"/>
          <p:cNvSpPr>
            <a:spLocks noGrp="1" noChangeArrowheads="1"/>
          </p:cNvSpPr>
          <p:nvPr>
            <p:ph type="sldNum" sz="quarter" idx="5"/>
          </p:nvPr>
        </p:nvSpPr>
        <p:spPr>
          <a:noFill/>
        </p:spPr>
        <p:txBody>
          <a:bodyPr/>
          <a:lstStyle/>
          <a:p>
            <a:fld id="{E2EE4332-7FC7-4E78-BAD7-D0A582342C7D}" type="slidenum">
              <a:rPr lang="en-US" smtClean="0"/>
              <a:pPr/>
              <a:t>81</a:t>
            </a:fld>
            <a:endParaRPr lang="en-US" smtClean="0"/>
          </a:p>
        </p:txBody>
      </p:sp>
      <p:sp>
        <p:nvSpPr>
          <p:cNvPr id="613379" name="Rectangle 2"/>
          <p:cNvSpPr>
            <a:spLocks noGrp="1" noRot="1" noChangeAspect="1" noChangeArrowheads="1" noTextEdit="1"/>
          </p:cNvSpPr>
          <p:nvPr>
            <p:ph type="sldImg"/>
          </p:nvPr>
        </p:nvSpPr>
        <p:spPr>
          <a:ln/>
        </p:spPr>
      </p:sp>
      <p:sp>
        <p:nvSpPr>
          <p:cNvPr id="613380" name="Rectangle 3"/>
          <p:cNvSpPr>
            <a:spLocks noGrp="1" noChangeArrowheads="1"/>
          </p:cNvSpPr>
          <p:nvPr>
            <p:ph type="body" idx="1"/>
          </p:nvPr>
        </p:nvSpPr>
        <p:spPr>
          <a:xfrm>
            <a:off x="685800" y="4343400"/>
            <a:ext cx="5486400" cy="4114800"/>
          </a:xfrm>
          <a:noFill/>
          <a:ln/>
        </p:spPr>
        <p:txBody>
          <a:bodyPr/>
          <a:lstStyle/>
          <a:p>
            <a:pPr eaLnBrk="1" hangingPunct="1">
              <a:buFont typeface="Symbol" pitchFamily="18" charset="2"/>
              <a:buNone/>
            </a:pPr>
            <a:r>
              <a:rPr lang="en-US" smtClean="0">
                <a:sym typeface="Symbol" pitchFamily="18" charset="2"/>
              </a:rPr>
              <a:t>The chemistry of each element is determined by its number of protons and electrons.</a:t>
            </a:r>
          </a:p>
          <a:p>
            <a:pPr eaLnBrk="1" hangingPunct="1">
              <a:buFont typeface="Symbol" pitchFamily="18" charset="2"/>
              <a:buNone/>
            </a:pPr>
            <a:endParaRPr lang="en-US" sz="500" smtClean="0">
              <a:sym typeface="Symbol" pitchFamily="18" charset="2"/>
            </a:endParaRPr>
          </a:p>
          <a:p>
            <a:pPr eaLnBrk="1" hangingPunct="1">
              <a:buFont typeface="Symbol" pitchFamily="18" charset="2"/>
              <a:buNone/>
            </a:pPr>
            <a:r>
              <a:rPr lang="en-US" smtClean="0">
                <a:sym typeface="Symbol" pitchFamily="18" charset="2"/>
              </a:rPr>
              <a:t>In a neutral atom, the number of electrons equals the number of protons.</a:t>
            </a:r>
          </a:p>
          <a:p>
            <a:pPr eaLnBrk="1" hangingPunct="1">
              <a:buFont typeface="Symbol" pitchFamily="18" charset="2"/>
              <a:buNone/>
            </a:pPr>
            <a:endParaRPr lang="en-US" sz="500" smtClean="0">
              <a:sym typeface="Symbol" pitchFamily="18" charset="2"/>
            </a:endParaRPr>
          </a:p>
          <a:p>
            <a:pPr eaLnBrk="1" hangingPunct="1">
              <a:buFont typeface="Symbol" pitchFamily="18" charset="2"/>
              <a:buNone/>
            </a:pPr>
            <a:r>
              <a:rPr lang="en-US" smtClean="0">
                <a:sym typeface="Symbol" pitchFamily="18" charset="2"/>
              </a:rPr>
              <a:t>Symbols for elements are derived directly from the element’s name.</a:t>
            </a:r>
          </a:p>
          <a:p>
            <a:pPr eaLnBrk="1" hangingPunct="1">
              <a:buFont typeface="Symbol" pitchFamily="18" charset="2"/>
              <a:buNone/>
            </a:pPr>
            <a:endParaRPr lang="en-US" sz="500" smtClean="0">
              <a:sym typeface="Symbol" pitchFamily="18" charset="2"/>
            </a:endParaRPr>
          </a:p>
          <a:p>
            <a:pPr eaLnBrk="1" hangingPunct="1">
              <a:buFont typeface="Symbol" pitchFamily="18" charset="2"/>
              <a:buNone/>
            </a:pPr>
            <a:r>
              <a:rPr lang="en-US" smtClean="0">
                <a:sym typeface="Symbol" pitchFamily="18" charset="2"/>
              </a:rPr>
              <a:t>Nuclei of atoms contain neutrons as well as protons.</a:t>
            </a:r>
          </a:p>
          <a:p>
            <a:pPr eaLnBrk="1" hangingPunct="1">
              <a:buFont typeface="Symbol" pitchFamily="18" charset="2"/>
              <a:buNone/>
            </a:pPr>
            <a:endParaRPr lang="en-US" sz="500" smtClean="0">
              <a:sym typeface="Symbol" pitchFamily="18" charset="2"/>
            </a:endParaRPr>
          </a:p>
          <a:p>
            <a:pPr eaLnBrk="1" hangingPunct="1">
              <a:buFont typeface="Symbol" pitchFamily="18" charset="2"/>
              <a:buNone/>
            </a:pPr>
            <a:r>
              <a:rPr lang="en-US" smtClean="0">
                <a:sym typeface="Symbol" pitchFamily="18" charset="2"/>
              </a:rPr>
              <a:t>The number of neutrons is not fixed for most elements, unlike protons.</a:t>
            </a:r>
          </a:p>
          <a:p>
            <a:pPr eaLnBrk="1" hangingPunct="1">
              <a:buFont typeface="Symbol" pitchFamily="18" charset="2"/>
              <a:buNone/>
            </a:pPr>
            <a:endParaRPr lang="en-US" sz="500" smtClean="0">
              <a:sym typeface="Symbol" pitchFamily="18" charset="2"/>
            </a:endParaRPr>
          </a:p>
          <a:p>
            <a:pPr eaLnBrk="1" hangingPunct="1">
              <a:buFont typeface="Symbol" pitchFamily="18" charset="2"/>
              <a:buNone/>
            </a:pPr>
            <a:r>
              <a:rPr lang="en-US" smtClean="0">
                <a:sym typeface="Symbol" pitchFamily="18" charset="2"/>
              </a:rPr>
              <a:t>Atoms that have </a:t>
            </a:r>
            <a:r>
              <a:rPr lang="en-US" i="1" smtClean="0">
                <a:sym typeface="Symbol" pitchFamily="18" charset="2"/>
              </a:rPr>
              <a:t>the same number of protons, </a:t>
            </a:r>
            <a:r>
              <a:rPr lang="en-US" smtClean="0">
                <a:sym typeface="Symbol" pitchFamily="18" charset="2"/>
              </a:rPr>
              <a:t>and hence the same atomic number, but </a:t>
            </a:r>
            <a:r>
              <a:rPr lang="en-US" i="1" smtClean="0">
                <a:sym typeface="Symbol" pitchFamily="18" charset="2"/>
              </a:rPr>
              <a:t>different numbers of neutrons </a:t>
            </a:r>
            <a:r>
              <a:rPr lang="en-US" smtClean="0">
                <a:sym typeface="Symbol" pitchFamily="18" charset="2"/>
              </a:rPr>
              <a:t>are called </a:t>
            </a:r>
            <a:r>
              <a:rPr lang="en-US" b="1" i="1" smtClean="0">
                <a:sym typeface="Symbol" pitchFamily="18" charset="2"/>
              </a:rPr>
              <a:t>isotopes.</a:t>
            </a:r>
            <a:r>
              <a:rPr lang="en-US" i="1" smtClean="0">
                <a:sym typeface="Symbol" pitchFamily="18" charset="2"/>
              </a:rPr>
              <a:t> </a:t>
            </a:r>
            <a:r>
              <a:rPr lang="en-US" smtClean="0">
                <a:sym typeface="Symbol" pitchFamily="18" charset="2"/>
              </a:rPr>
              <a:t> </a:t>
            </a:r>
            <a:r>
              <a:rPr lang="en-US" b="1" smtClean="0">
                <a:sym typeface="Symbol" pitchFamily="18" charset="2"/>
              </a:rPr>
              <a:t> </a:t>
            </a:r>
            <a:endParaRPr lang="en-US" smtClean="0">
              <a:sym typeface="Symbol" pitchFamily="18" charset="2"/>
            </a:endParaRPr>
          </a:p>
          <a:p>
            <a:pPr eaLnBrk="1" hangingPunct="1"/>
            <a:endParaRPr lang="en-US" smtClean="0"/>
          </a:p>
        </p:txBody>
      </p:sp>
    </p:spTree>
    <p:extLst>
      <p:ext uri="{BB962C8B-B14F-4D97-AF65-F5344CB8AC3E}">
        <p14:creationId xmlns:p14="http://schemas.microsoft.com/office/powerpoint/2010/main" val="1243233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7"/>
          <p:cNvSpPr>
            <a:spLocks noGrp="1" noChangeArrowheads="1"/>
          </p:cNvSpPr>
          <p:nvPr>
            <p:ph type="sldNum" sz="quarter" idx="5"/>
          </p:nvPr>
        </p:nvSpPr>
        <p:spPr>
          <a:noFill/>
        </p:spPr>
        <p:txBody>
          <a:bodyPr/>
          <a:lstStyle/>
          <a:p>
            <a:fld id="{E315DCE5-7C9C-4F54-8963-C35CAAF1FD0C}" type="slidenum">
              <a:rPr lang="en-US" smtClean="0"/>
              <a:pPr/>
              <a:t>8</a:t>
            </a:fld>
            <a:endParaRPr lang="en-US" smtClean="0"/>
          </a:p>
        </p:txBody>
      </p:sp>
      <p:sp>
        <p:nvSpPr>
          <p:cNvPr id="449539" name="Rectangle 2"/>
          <p:cNvSpPr>
            <a:spLocks noGrp="1" noRot="1" noChangeAspect="1" noChangeArrowheads="1" noTextEdit="1"/>
          </p:cNvSpPr>
          <p:nvPr>
            <p:ph type="sldImg"/>
          </p:nvPr>
        </p:nvSpPr>
        <p:spPr>
          <a:xfrm>
            <a:off x="1150938" y="692150"/>
            <a:ext cx="4556125" cy="3416300"/>
          </a:xfrm>
          <a:ln w="12700" cap="flat">
            <a:solidFill>
              <a:schemeClr val="tx1"/>
            </a:solidFill>
          </a:ln>
        </p:spPr>
      </p:sp>
      <p:sp>
        <p:nvSpPr>
          <p:cNvPr id="449540" name="Rectangle 3"/>
          <p:cNvSpPr>
            <a:spLocks noGrp="1" noChangeArrowheads="1"/>
          </p:cNvSpPr>
          <p:nvPr>
            <p:ph type="body" idx="1"/>
          </p:nvPr>
        </p:nvSpPr>
        <p:spPr>
          <a:noFill/>
          <a:ln/>
        </p:spPr>
        <p:txBody>
          <a:bodyPr lIns="92075" tIns="46038" rIns="92075" bIns="46038"/>
          <a:lstStyle/>
          <a:p>
            <a:pPr eaLnBrk="1" hangingPunct="1"/>
            <a:r>
              <a:rPr lang="en-US" smtClean="0"/>
              <a:t>California WEB</a:t>
            </a:r>
          </a:p>
          <a:p>
            <a:pPr eaLnBrk="1" hangingPunct="1"/>
            <a:r>
              <a:rPr lang="en-US" smtClean="0"/>
              <a:t>http://www.rightsleeve.com/images/large/RS_2265_lrg.jpg</a:t>
            </a:r>
          </a:p>
        </p:txBody>
      </p:sp>
    </p:spTree>
    <p:extLst>
      <p:ext uri="{BB962C8B-B14F-4D97-AF65-F5344CB8AC3E}">
        <p14:creationId xmlns:p14="http://schemas.microsoft.com/office/powerpoint/2010/main" val="237832075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Rectangle 7"/>
          <p:cNvSpPr>
            <a:spLocks noGrp="1" noChangeArrowheads="1"/>
          </p:cNvSpPr>
          <p:nvPr>
            <p:ph type="sldNum" sz="quarter" idx="5"/>
          </p:nvPr>
        </p:nvSpPr>
        <p:spPr>
          <a:noFill/>
        </p:spPr>
        <p:txBody>
          <a:bodyPr/>
          <a:lstStyle/>
          <a:p>
            <a:fld id="{70C3F0BF-D206-4E78-B6C9-88805A9066CA}" type="slidenum">
              <a:rPr lang="en-US" smtClean="0"/>
              <a:pPr/>
              <a:t>82</a:t>
            </a:fld>
            <a:endParaRPr lang="en-US" smtClean="0"/>
          </a:p>
        </p:txBody>
      </p:sp>
      <p:sp>
        <p:nvSpPr>
          <p:cNvPr id="614403" name="Rectangle 2"/>
          <p:cNvSpPr>
            <a:spLocks noGrp="1" noRot="1" noChangeAspect="1" noChangeArrowheads="1" noTextEdit="1"/>
          </p:cNvSpPr>
          <p:nvPr>
            <p:ph type="sldImg"/>
          </p:nvPr>
        </p:nvSpPr>
        <p:spPr>
          <a:ln/>
        </p:spPr>
      </p:sp>
      <p:sp>
        <p:nvSpPr>
          <p:cNvPr id="61440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64990505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Rectangle 7"/>
          <p:cNvSpPr>
            <a:spLocks noGrp="1" noChangeArrowheads="1"/>
          </p:cNvSpPr>
          <p:nvPr>
            <p:ph type="sldNum" sz="quarter" idx="5"/>
          </p:nvPr>
        </p:nvSpPr>
        <p:spPr>
          <a:noFill/>
        </p:spPr>
        <p:txBody>
          <a:bodyPr/>
          <a:lstStyle/>
          <a:p>
            <a:fld id="{E4BBDED4-2C57-40E5-9A27-7F5E3DE8913B}" type="slidenum">
              <a:rPr lang="en-US" smtClean="0"/>
              <a:pPr/>
              <a:t>83</a:t>
            </a:fld>
            <a:endParaRPr lang="en-US" smtClean="0"/>
          </a:p>
        </p:txBody>
      </p:sp>
      <p:sp>
        <p:nvSpPr>
          <p:cNvPr id="615427" name="Rectangle 2"/>
          <p:cNvSpPr>
            <a:spLocks noGrp="1" noRot="1" noChangeAspect="1" noChangeArrowheads="1" noTextEdit="1"/>
          </p:cNvSpPr>
          <p:nvPr>
            <p:ph type="sldImg"/>
          </p:nvPr>
        </p:nvSpPr>
        <p:spPr>
          <a:ln/>
        </p:spPr>
      </p:sp>
      <p:sp>
        <p:nvSpPr>
          <p:cNvPr id="615428" name="Rectangle 3"/>
          <p:cNvSpPr>
            <a:spLocks noGrp="1" noChangeArrowheads="1"/>
          </p:cNvSpPr>
          <p:nvPr>
            <p:ph type="body" idx="1"/>
          </p:nvPr>
        </p:nvSpPr>
        <p:spPr>
          <a:xfrm>
            <a:off x="685800" y="4343400"/>
            <a:ext cx="5486400" cy="4114800"/>
          </a:xfrm>
          <a:noFill/>
          <a:ln/>
        </p:spPr>
        <p:txBody>
          <a:bodyPr/>
          <a:lstStyle/>
          <a:p>
            <a:pPr eaLnBrk="1" hangingPunct="1">
              <a:buFont typeface="Symbol" pitchFamily="18" charset="2"/>
              <a:buNone/>
            </a:pPr>
            <a:r>
              <a:rPr lang="en-US" smtClean="0">
                <a:sym typeface="Symbol" pitchFamily="18" charset="2"/>
              </a:rPr>
              <a:t>Atoms that have </a:t>
            </a:r>
            <a:r>
              <a:rPr lang="en-US" i="1" smtClean="0">
                <a:sym typeface="Symbol" pitchFamily="18" charset="2"/>
              </a:rPr>
              <a:t>the same number of protons, </a:t>
            </a:r>
            <a:r>
              <a:rPr lang="en-US" smtClean="0">
                <a:sym typeface="Symbol" pitchFamily="18" charset="2"/>
              </a:rPr>
              <a:t>and hence the same atomic number, but </a:t>
            </a:r>
            <a:r>
              <a:rPr lang="en-US" i="1" smtClean="0">
                <a:sym typeface="Symbol" pitchFamily="18" charset="2"/>
              </a:rPr>
              <a:t>different numbers of neutrons </a:t>
            </a:r>
            <a:r>
              <a:rPr lang="en-US" smtClean="0">
                <a:sym typeface="Symbol" pitchFamily="18" charset="2"/>
              </a:rPr>
              <a:t>are called </a:t>
            </a:r>
            <a:r>
              <a:rPr lang="en-US" b="1" i="1" smtClean="0">
                <a:sym typeface="Symbol" pitchFamily="18" charset="2"/>
              </a:rPr>
              <a:t>isotopes.</a:t>
            </a:r>
            <a:r>
              <a:rPr lang="en-US" i="1" smtClean="0">
                <a:sym typeface="Symbol" pitchFamily="18" charset="2"/>
              </a:rPr>
              <a:t> </a:t>
            </a:r>
            <a:r>
              <a:rPr lang="en-US" smtClean="0">
                <a:sym typeface="Symbol" pitchFamily="18" charset="2"/>
              </a:rPr>
              <a:t> </a:t>
            </a:r>
            <a:r>
              <a:rPr lang="en-US" b="1" smtClean="0">
                <a:sym typeface="Symbol" pitchFamily="18" charset="2"/>
              </a:rPr>
              <a:t> </a:t>
            </a:r>
            <a:endParaRPr lang="en-US" smtClean="0">
              <a:sym typeface="Symbol" pitchFamily="18" charset="2"/>
            </a:endParaRPr>
          </a:p>
          <a:p>
            <a:pPr eaLnBrk="1" hangingPunct="1"/>
            <a:endParaRPr lang="en-US" smtClean="0"/>
          </a:p>
          <a:p>
            <a:pPr eaLnBrk="1" hangingPunct="1"/>
            <a:endParaRPr lang="en-US" smtClean="0"/>
          </a:p>
        </p:txBody>
      </p:sp>
    </p:spTree>
    <p:extLst>
      <p:ext uri="{BB962C8B-B14F-4D97-AF65-F5344CB8AC3E}">
        <p14:creationId xmlns:p14="http://schemas.microsoft.com/office/powerpoint/2010/main" val="256949408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Rectangle 7"/>
          <p:cNvSpPr>
            <a:spLocks noGrp="1" noChangeArrowheads="1"/>
          </p:cNvSpPr>
          <p:nvPr>
            <p:ph type="sldNum" sz="quarter" idx="5"/>
          </p:nvPr>
        </p:nvSpPr>
        <p:spPr>
          <a:noFill/>
        </p:spPr>
        <p:txBody>
          <a:bodyPr/>
          <a:lstStyle/>
          <a:p>
            <a:fld id="{25914772-9519-4F05-ABE7-57969AA4C8F8}" type="slidenum">
              <a:rPr lang="en-US" smtClean="0"/>
              <a:pPr/>
              <a:t>84</a:t>
            </a:fld>
            <a:endParaRPr lang="en-US" smtClean="0"/>
          </a:p>
        </p:txBody>
      </p:sp>
      <p:sp>
        <p:nvSpPr>
          <p:cNvPr id="616451" name="Rectangle 2"/>
          <p:cNvSpPr>
            <a:spLocks noGrp="1" noRot="1" noChangeAspect="1" noChangeArrowheads="1" noTextEdit="1"/>
          </p:cNvSpPr>
          <p:nvPr>
            <p:ph type="sldImg"/>
          </p:nvPr>
        </p:nvSpPr>
        <p:spPr>
          <a:ln/>
        </p:spPr>
      </p:sp>
      <p:sp>
        <p:nvSpPr>
          <p:cNvPr id="616452" name="Rectangle 3"/>
          <p:cNvSpPr>
            <a:spLocks noGrp="1" noChangeArrowheads="1"/>
          </p:cNvSpPr>
          <p:nvPr>
            <p:ph type="body" idx="1"/>
          </p:nvPr>
        </p:nvSpPr>
        <p:spPr>
          <a:xfrm>
            <a:off x="685800" y="4343400"/>
            <a:ext cx="5486400" cy="4114800"/>
          </a:xfrm>
          <a:noFill/>
          <a:ln/>
        </p:spPr>
        <p:txBody>
          <a:bodyPr/>
          <a:lstStyle/>
          <a:p>
            <a:pPr lvl="4" eaLnBrk="1" hangingPunct="1">
              <a:buFont typeface="Symbol" pitchFamily="18" charset="2"/>
              <a:buNone/>
            </a:pPr>
            <a:r>
              <a:rPr lang="en-US" sz="2800" b="1" smtClean="0">
                <a:sym typeface="Symbol" pitchFamily="18" charset="2"/>
              </a:rPr>
              <a:t>Atomic mass</a:t>
            </a:r>
          </a:p>
          <a:p>
            <a:pPr lvl="4" eaLnBrk="1" hangingPunct="1">
              <a:buFont typeface="Symbol" pitchFamily="18" charset="2"/>
              <a:buNone/>
            </a:pPr>
            <a:endParaRPr lang="en-US" sz="800" smtClean="0">
              <a:sym typeface="Symbol" pitchFamily="18" charset="2"/>
            </a:endParaRPr>
          </a:p>
          <a:p>
            <a:pPr lvl="4" eaLnBrk="1" hangingPunct="1">
              <a:buFont typeface="Symbol" pitchFamily="18" charset="2"/>
              <a:buNone/>
            </a:pPr>
            <a:r>
              <a:rPr lang="en-US" sz="1400" smtClean="0">
                <a:sym typeface="Symbol" pitchFamily="18" charset="2"/>
              </a:rPr>
              <a:t>    	</a:t>
            </a:r>
            <a:r>
              <a:rPr lang="en-US" sz="1600" smtClean="0">
                <a:sym typeface="Symbol" pitchFamily="18" charset="2"/>
              </a:rPr>
              <a:t>1. The mass of any given atom is not simply the sum of the masses of its electrons, protons, and neutrons.</a:t>
            </a:r>
          </a:p>
          <a:p>
            <a:pPr eaLnBrk="1" hangingPunct="1">
              <a:buFont typeface="Symbol" pitchFamily="18" charset="2"/>
              <a:buNone/>
            </a:pPr>
            <a:r>
              <a:rPr lang="en-US" sz="1000" smtClean="0">
                <a:sym typeface="Symbol" pitchFamily="18" charset="2"/>
              </a:rPr>
              <a:t>                  2. Atoms are too small to measure individually and do not have a charge.</a:t>
            </a:r>
          </a:p>
          <a:p>
            <a:pPr eaLnBrk="1" hangingPunct="1">
              <a:buFont typeface="Symbol" pitchFamily="18" charset="2"/>
              <a:buNone/>
            </a:pPr>
            <a:r>
              <a:rPr lang="en-US" sz="1000" smtClean="0">
                <a:sym typeface="Symbol" pitchFamily="18" charset="2"/>
              </a:rPr>
              <a:t>                  3. The arbitrary standard that has been established for describing atomic mass is the </a:t>
            </a:r>
            <a:r>
              <a:rPr lang="en-US" sz="1000" b="1" smtClean="0">
                <a:sym typeface="Symbol" pitchFamily="18" charset="2"/>
              </a:rPr>
              <a:t>atomic mass unit (amu),</a:t>
            </a:r>
            <a:r>
              <a:rPr lang="en-US" sz="1000" smtClean="0">
                <a:sym typeface="Symbol" pitchFamily="18" charset="2"/>
              </a:rPr>
              <a:t> defined as one-twelfth of the mass of one atom of </a:t>
            </a:r>
            <a:r>
              <a:rPr lang="en-US" sz="1000" baseline="30000" smtClean="0">
                <a:sym typeface="Symbol" pitchFamily="18" charset="2"/>
              </a:rPr>
              <a:t>12</a:t>
            </a:r>
            <a:r>
              <a:rPr lang="en-US" sz="1000" smtClean="0">
                <a:sym typeface="Symbol" pitchFamily="18" charset="2"/>
              </a:rPr>
              <a:t>C.</a:t>
            </a:r>
          </a:p>
          <a:p>
            <a:pPr lvl="2" eaLnBrk="1" hangingPunct="1">
              <a:buFont typeface="Symbol" pitchFamily="18" charset="2"/>
              <a:buNone/>
            </a:pPr>
            <a:r>
              <a:rPr lang="en-US" smtClean="0">
                <a:sym typeface="Symbol" pitchFamily="18" charset="2"/>
              </a:rPr>
              <a:t>		4. Most elements exist as mixtures of several stable isotopes. The weighted average is of the masses of the isotopes is called the </a:t>
            </a:r>
            <a:r>
              <a:rPr lang="en-US" i="1" smtClean="0">
                <a:sym typeface="Symbol" pitchFamily="18" charset="2"/>
              </a:rPr>
              <a:t>atomic mass.</a:t>
            </a:r>
            <a:r>
              <a:rPr lang="en-US" b="1" i="1" smtClean="0">
                <a:sym typeface="Symbol" pitchFamily="18" charset="2"/>
              </a:rPr>
              <a:t> </a:t>
            </a:r>
            <a:endParaRPr lang="en-US" i="1" smtClean="0">
              <a:sym typeface="Symbol" pitchFamily="18" charset="2"/>
            </a:endParaRPr>
          </a:p>
          <a:p>
            <a:pPr lvl="2" eaLnBrk="1" hangingPunct="1">
              <a:buFont typeface="Symbol" pitchFamily="18" charset="2"/>
              <a:buNone/>
            </a:pPr>
            <a:r>
              <a:rPr lang="en-US" smtClean="0">
                <a:sym typeface="Symbol" pitchFamily="18" charset="2"/>
              </a:rPr>
              <a:t>           5. Electrons  added or removed from an atom produce a charged particle called an </a:t>
            </a:r>
            <a:r>
              <a:rPr lang="en-US" b="1" i="1" smtClean="0">
                <a:sym typeface="Symbol" pitchFamily="18" charset="2"/>
              </a:rPr>
              <a:t>ion,</a:t>
            </a:r>
            <a:r>
              <a:rPr lang="en-US" b="1" smtClean="0">
                <a:sym typeface="Symbol" pitchFamily="18" charset="2"/>
              </a:rPr>
              <a:t> </a:t>
            </a:r>
            <a:r>
              <a:rPr lang="en-US" smtClean="0">
                <a:sym typeface="Symbol" pitchFamily="18" charset="2"/>
              </a:rPr>
              <a:t>whose charge is indicated by a  superscript after the symbol for the element.</a:t>
            </a:r>
            <a:r>
              <a:rPr lang="en-US" sz="1400" b="1" smtClean="0">
                <a:sym typeface="Symbol" pitchFamily="18" charset="2"/>
              </a:rPr>
              <a:t> </a:t>
            </a:r>
            <a:endParaRPr lang="en-US" sz="1400" smtClean="0">
              <a:sym typeface="Symbol" pitchFamily="18" charset="2"/>
            </a:endParaRPr>
          </a:p>
          <a:p>
            <a:pPr eaLnBrk="1" hangingPunct="1">
              <a:buFont typeface="Symbol" pitchFamily="18" charset="2"/>
              <a:buNone/>
            </a:pPr>
            <a:endParaRPr lang="en-US" sz="1000" smtClean="0">
              <a:sym typeface="Symbol" pitchFamily="18" charset="2"/>
            </a:endParaRPr>
          </a:p>
          <a:p>
            <a:pPr eaLnBrk="1" hangingPunct="1"/>
            <a:endParaRPr lang="en-US" smtClean="0"/>
          </a:p>
        </p:txBody>
      </p:sp>
    </p:spTree>
    <p:extLst>
      <p:ext uri="{BB962C8B-B14F-4D97-AF65-F5344CB8AC3E}">
        <p14:creationId xmlns:p14="http://schemas.microsoft.com/office/powerpoint/2010/main" val="70225774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7"/>
          <p:cNvSpPr>
            <a:spLocks noGrp="1" noChangeArrowheads="1"/>
          </p:cNvSpPr>
          <p:nvPr>
            <p:ph type="sldNum" sz="quarter" idx="5"/>
          </p:nvPr>
        </p:nvSpPr>
        <p:spPr>
          <a:noFill/>
        </p:spPr>
        <p:txBody>
          <a:bodyPr/>
          <a:lstStyle/>
          <a:p>
            <a:fld id="{2551ADD8-8EE1-4A14-9CFA-555B6BCDDE3A}" type="slidenum">
              <a:rPr lang="en-US" smtClean="0"/>
              <a:pPr/>
              <a:t>85</a:t>
            </a:fld>
            <a:endParaRPr lang="en-US" smtClean="0"/>
          </a:p>
        </p:txBody>
      </p:sp>
      <p:sp>
        <p:nvSpPr>
          <p:cNvPr id="617475" name="Rectangle 2"/>
          <p:cNvSpPr>
            <a:spLocks noGrp="1" noRot="1" noChangeAspect="1" noChangeArrowheads="1" noTextEdit="1"/>
          </p:cNvSpPr>
          <p:nvPr>
            <p:ph type="sldImg"/>
          </p:nvPr>
        </p:nvSpPr>
        <p:spPr>
          <a:ln/>
        </p:spPr>
      </p:sp>
      <p:sp>
        <p:nvSpPr>
          <p:cNvPr id="617476"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extLst>
      <p:ext uri="{BB962C8B-B14F-4D97-AF65-F5344CB8AC3E}">
        <p14:creationId xmlns:p14="http://schemas.microsoft.com/office/powerpoint/2010/main" val="306756789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Rectangle 7"/>
          <p:cNvSpPr>
            <a:spLocks noGrp="1" noChangeArrowheads="1"/>
          </p:cNvSpPr>
          <p:nvPr>
            <p:ph type="sldNum" sz="quarter" idx="5"/>
          </p:nvPr>
        </p:nvSpPr>
        <p:spPr>
          <a:noFill/>
        </p:spPr>
        <p:txBody>
          <a:bodyPr/>
          <a:lstStyle/>
          <a:p>
            <a:fld id="{C235E4AD-2716-4F9E-88D5-71DD49094B33}" type="slidenum">
              <a:rPr lang="en-US" smtClean="0"/>
              <a:pPr/>
              <a:t>86</a:t>
            </a:fld>
            <a:endParaRPr lang="en-US" smtClean="0"/>
          </a:p>
        </p:txBody>
      </p:sp>
      <p:sp>
        <p:nvSpPr>
          <p:cNvPr id="618499" name="Rectangle 2"/>
          <p:cNvSpPr>
            <a:spLocks noGrp="1" noRot="1" noChangeAspect="1" noChangeArrowheads="1" noTextEdit="1"/>
          </p:cNvSpPr>
          <p:nvPr>
            <p:ph type="sldImg"/>
          </p:nvPr>
        </p:nvSpPr>
        <p:spPr>
          <a:ln/>
        </p:spPr>
      </p:sp>
      <p:sp>
        <p:nvSpPr>
          <p:cNvPr id="618500"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extLst>
      <p:ext uri="{BB962C8B-B14F-4D97-AF65-F5344CB8AC3E}">
        <p14:creationId xmlns:p14="http://schemas.microsoft.com/office/powerpoint/2010/main" val="422275008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2" name="Rectangle 7"/>
          <p:cNvSpPr>
            <a:spLocks noGrp="1" noChangeArrowheads="1"/>
          </p:cNvSpPr>
          <p:nvPr>
            <p:ph type="sldNum" sz="quarter" idx="5"/>
          </p:nvPr>
        </p:nvSpPr>
        <p:spPr>
          <a:noFill/>
        </p:spPr>
        <p:txBody>
          <a:bodyPr/>
          <a:lstStyle/>
          <a:p>
            <a:fld id="{25F54F75-05F2-4EA6-A899-AF414F6DC3F2}" type="slidenum">
              <a:rPr lang="en-US" smtClean="0"/>
              <a:pPr/>
              <a:t>87</a:t>
            </a:fld>
            <a:endParaRPr lang="en-US" smtClean="0"/>
          </a:p>
        </p:txBody>
      </p:sp>
      <p:sp>
        <p:nvSpPr>
          <p:cNvPr id="619523" name="Rectangle 2"/>
          <p:cNvSpPr>
            <a:spLocks noGrp="1" noRot="1" noChangeAspect="1" noChangeArrowheads="1" noTextEdit="1"/>
          </p:cNvSpPr>
          <p:nvPr>
            <p:ph type="sldImg"/>
          </p:nvPr>
        </p:nvSpPr>
        <p:spPr>
          <a:ln/>
        </p:spPr>
      </p:sp>
      <p:sp>
        <p:nvSpPr>
          <p:cNvPr id="619524"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extLst>
      <p:ext uri="{BB962C8B-B14F-4D97-AF65-F5344CB8AC3E}">
        <p14:creationId xmlns:p14="http://schemas.microsoft.com/office/powerpoint/2010/main" val="71212993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p>
            <a:fld id="{6F4FA739-4291-47DE-A663-0521070C9308}" type="slidenum">
              <a:rPr lang="en-US" smtClean="0"/>
              <a:pPr/>
              <a:t>88</a:t>
            </a:fld>
            <a:endParaRPr lang="en-US" smtClean="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xfrm>
            <a:off x="685800" y="4343400"/>
            <a:ext cx="5486400" cy="4114800"/>
          </a:xfrm>
          <a:noFill/>
          <a:ln/>
        </p:spPr>
        <p:txBody>
          <a:bodyPr/>
          <a:lstStyle/>
          <a:p>
            <a:pPr eaLnBrk="1" hangingPunct="1"/>
            <a:r>
              <a:rPr lang="en-US" smtClean="0"/>
              <a:t>Mass spectrum of chlorine.  Elemental chlorine (Cl</a:t>
            </a:r>
            <a:r>
              <a:rPr lang="en-US" baseline="-25000" smtClean="0"/>
              <a:t>2</a:t>
            </a:r>
            <a:r>
              <a:rPr lang="en-US" smtClean="0"/>
              <a:t>) contains </a:t>
            </a:r>
          </a:p>
          <a:p>
            <a:pPr eaLnBrk="1" hangingPunct="1"/>
            <a:r>
              <a:rPr lang="en-US" smtClean="0"/>
              <a:t>only two isotopes:  34.97 amu (75.53%) and 36.97 (24.47%)</a:t>
            </a:r>
          </a:p>
          <a:p>
            <a:pPr eaLnBrk="1" hangingPunct="1"/>
            <a:endParaRPr lang="en-US" smtClean="0"/>
          </a:p>
        </p:txBody>
      </p:sp>
    </p:spTree>
    <p:extLst>
      <p:ext uri="{BB962C8B-B14F-4D97-AF65-F5344CB8AC3E}">
        <p14:creationId xmlns:p14="http://schemas.microsoft.com/office/powerpoint/2010/main" val="320009299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Rectangle 7"/>
          <p:cNvSpPr>
            <a:spLocks noGrp="1" noChangeArrowheads="1"/>
          </p:cNvSpPr>
          <p:nvPr>
            <p:ph type="sldNum" sz="quarter" idx="5"/>
          </p:nvPr>
        </p:nvSpPr>
        <p:spPr>
          <a:noFill/>
        </p:spPr>
        <p:txBody>
          <a:bodyPr/>
          <a:lstStyle/>
          <a:p>
            <a:fld id="{35FA4623-FA2B-4260-8037-8C01F88ED769}" type="slidenum">
              <a:rPr lang="en-US" smtClean="0"/>
              <a:pPr/>
              <a:t>89</a:t>
            </a:fld>
            <a:endParaRPr lang="en-US" smtClean="0"/>
          </a:p>
        </p:txBody>
      </p:sp>
      <p:sp>
        <p:nvSpPr>
          <p:cNvPr id="621571" name="Rectangle 2"/>
          <p:cNvSpPr>
            <a:spLocks noGrp="1" noRot="1" noChangeAspect="1" noChangeArrowheads="1" noTextEdit="1"/>
          </p:cNvSpPr>
          <p:nvPr>
            <p:ph type="sldImg"/>
          </p:nvPr>
        </p:nvSpPr>
        <p:spPr>
          <a:ln/>
        </p:spPr>
      </p:sp>
      <p:sp>
        <p:nvSpPr>
          <p:cNvPr id="6215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109667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4" name="Rectangle 7"/>
          <p:cNvSpPr>
            <a:spLocks noGrp="1" noChangeArrowheads="1"/>
          </p:cNvSpPr>
          <p:nvPr>
            <p:ph type="sldNum" sz="quarter" idx="5"/>
          </p:nvPr>
        </p:nvSpPr>
        <p:spPr>
          <a:noFill/>
        </p:spPr>
        <p:txBody>
          <a:bodyPr/>
          <a:lstStyle/>
          <a:p>
            <a:fld id="{E8293237-2BE9-4AA8-9DFB-8410342B5A45}" type="slidenum">
              <a:rPr lang="en-US" smtClean="0"/>
              <a:pPr/>
              <a:t>90</a:t>
            </a:fld>
            <a:endParaRPr lang="en-US" smtClean="0"/>
          </a:p>
        </p:txBody>
      </p:sp>
      <p:sp>
        <p:nvSpPr>
          <p:cNvPr id="622595" name="Rectangle 2"/>
          <p:cNvSpPr>
            <a:spLocks noGrp="1" noRot="1" noChangeAspect="1" noChangeArrowheads="1" noTextEdit="1"/>
          </p:cNvSpPr>
          <p:nvPr>
            <p:ph type="sldImg"/>
          </p:nvPr>
        </p:nvSpPr>
        <p:spPr>
          <a:ln/>
        </p:spPr>
      </p:sp>
      <p:sp>
        <p:nvSpPr>
          <p:cNvPr id="62259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31316942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8" name="Rectangle 7"/>
          <p:cNvSpPr>
            <a:spLocks noGrp="1" noChangeArrowheads="1"/>
          </p:cNvSpPr>
          <p:nvPr>
            <p:ph type="sldNum" sz="quarter" idx="5"/>
          </p:nvPr>
        </p:nvSpPr>
        <p:spPr>
          <a:noFill/>
        </p:spPr>
        <p:txBody>
          <a:bodyPr/>
          <a:lstStyle/>
          <a:p>
            <a:fld id="{598C20EA-C86C-4ED5-987F-11EA27D1FFCD}" type="slidenum">
              <a:rPr lang="en-US" smtClean="0"/>
              <a:pPr/>
              <a:t>91</a:t>
            </a:fld>
            <a:endParaRPr lang="en-US" smtClean="0"/>
          </a:p>
        </p:txBody>
      </p:sp>
      <p:sp>
        <p:nvSpPr>
          <p:cNvPr id="623619" name="Rectangle 2"/>
          <p:cNvSpPr>
            <a:spLocks noGrp="1" noRot="1" noChangeAspect="1" noChangeArrowheads="1" noTextEdit="1"/>
          </p:cNvSpPr>
          <p:nvPr>
            <p:ph type="sldImg"/>
          </p:nvPr>
        </p:nvSpPr>
        <p:spPr>
          <a:ln/>
        </p:spPr>
      </p:sp>
      <p:sp>
        <p:nvSpPr>
          <p:cNvPr id="62362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181787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DA770C5E-B770-49F7-8841-A6C8335AFE96}" type="slidenum">
              <a:rPr lang="en-US" smtClean="0"/>
              <a:pPr/>
              <a:t>9</a:t>
            </a:fld>
            <a:endParaRPr lang="en-US" smtClean="0"/>
          </a:p>
        </p:txBody>
      </p:sp>
      <p:sp>
        <p:nvSpPr>
          <p:cNvPr id="450563" name="Rectangle 2"/>
          <p:cNvSpPr>
            <a:spLocks noGrp="1" noRot="1" noChangeAspect="1" noChangeArrowheads="1" noTextEdit="1"/>
          </p:cNvSpPr>
          <p:nvPr>
            <p:ph type="sldImg"/>
          </p:nvPr>
        </p:nvSpPr>
        <p:spPr>
          <a:ln/>
        </p:spPr>
      </p:sp>
      <p:sp>
        <p:nvSpPr>
          <p:cNvPr id="45056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80378445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Rectangle 7"/>
          <p:cNvSpPr>
            <a:spLocks noGrp="1" noChangeArrowheads="1"/>
          </p:cNvSpPr>
          <p:nvPr>
            <p:ph type="sldNum" sz="quarter" idx="5"/>
          </p:nvPr>
        </p:nvSpPr>
        <p:spPr>
          <a:noFill/>
        </p:spPr>
        <p:txBody>
          <a:bodyPr/>
          <a:lstStyle/>
          <a:p>
            <a:fld id="{56A348CB-0BCC-4BB8-BE25-08CF6CACF970}" type="slidenum">
              <a:rPr lang="en-US" smtClean="0"/>
              <a:pPr/>
              <a:t>92</a:t>
            </a:fld>
            <a:endParaRPr lang="en-US" smtClean="0"/>
          </a:p>
        </p:txBody>
      </p:sp>
      <p:sp>
        <p:nvSpPr>
          <p:cNvPr id="624643" name="Rectangle 2"/>
          <p:cNvSpPr>
            <a:spLocks noGrp="1" noRot="1" noChangeAspect="1" noChangeArrowheads="1" noTextEdit="1"/>
          </p:cNvSpPr>
          <p:nvPr>
            <p:ph type="sldImg"/>
          </p:nvPr>
        </p:nvSpPr>
        <p:spPr>
          <a:ln/>
        </p:spPr>
      </p:sp>
      <p:sp>
        <p:nvSpPr>
          <p:cNvPr id="624644" name="Rectangle 3"/>
          <p:cNvSpPr>
            <a:spLocks noGrp="1" noChangeArrowheads="1"/>
          </p:cNvSpPr>
          <p:nvPr>
            <p:ph type="body" idx="1"/>
          </p:nvPr>
        </p:nvSpPr>
        <p:spPr>
          <a:xfrm>
            <a:off x="685800" y="4343400"/>
            <a:ext cx="5486400" cy="4114800"/>
          </a:xfrm>
          <a:noFill/>
          <a:ln/>
        </p:spPr>
        <p:txBody>
          <a:bodyPr/>
          <a:lstStyle/>
          <a:p>
            <a:pPr eaLnBrk="1" hangingPunct="1"/>
            <a:r>
              <a:rPr lang="en-US" smtClean="0"/>
              <a:t>Gives a ratio of the masses to each other that can be multiplied by the amu’s to get the atomic mass.</a:t>
            </a:r>
          </a:p>
        </p:txBody>
      </p:sp>
    </p:spTree>
    <p:extLst>
      <p:ext uri="{BB962C8B-B14F-4D97-AF65-F5344CB8AC3E}">
        <p14:creationId xmlns:p14="http://schemas.microsoft.com/office/powerpoint/2010/main" val="266871288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7"/>
          <p:cNvSpPr>
            <a:spLocks noGrp="1" noChangeArrowheads="1"/>
          </p:cNvSpPr>
          <p:nvPr>
            <p:ph type="sldNum" sz="quarter" idx="5"/>
          </p:nvPr>
        </p:nvSpPr>
        <p:spPr>
          <a:noFill/>
        </p:spPr>
        <p:txBody>
          <a:bodyPr/>
          <a:lstStyle/>
          <a:p>
            <a:fld id="{E8640EAF-0A4F-4DC6-B3FF-4D8FAAA0A62D}" type="slidenum">
              <a:rPr lang="en-US" smtClean="0"/>
              <a:pPr/>
              <a:t>93</a:t>
            </a:fld>
            <a:endParaRPr lang="en-US" smtClean="0"/>
          </a:p>
        </p:txBody>
      </p:sp>
      <p:sp>
        <p:nvSpPr>
          <p:cNvPr id="625667" name="Rectangle 2"/>
          <p:cNvSpPr>
            <a:spLocks noGrp="1" noRot="1" noChangeAspect="1" noChangeArrowheads="1" noTextEdit="1"/>
          </p:cNvSpPr>
          <p:nvPr>
            <p:ph type="sldImg"/>
          </p:nvPr>
        </p:nvSpPr>
        <p:spPr>
          <a:ln/>
        </p:spPr>
      </p:sp>
      <p:sp>
        <p:nvSpPr>
          <p:cNvPr id="625668" name="Rectangle 3"/>
          <p:cNvSpPr>
            <a:spLocks noGrp="1" noChangeArrowheads="1"/>
          </p:cNvSpPr>
          <p:nvPr>
            <p:ph type="body" idx="1"/>
          </p:nvPr>
        </p:nvSpPr>
        <p:spPr>
          <a:noFill/>
          <a:ln/>
        </p:spPr>
        <p:txBody>
          <a:bodyPr/>
          <a:lstStyle/>
          <a:p>
            <a:pPr eaLnBrk="1" hangingPunct="1"/>
            <a:r>
              <a:rPr lang="en-US" smtClean="0"/>
              <a:t>A gaseous sample is ionized by bombarding it with electrons in the lower part of the apparatus (not shown), producing positive ions.  </a:t>
            </a:r>
          </a:p>
          <a:p>
            <a:pPr eaLnBrk="1" hangingPunct="1"/>
            <a:r>
              <a:rPr lang="en-US" smtClean="0"/>
              <a:t>The ions pass through an electric field in which they are brought to a particular velocity.  The ions then pass through a narrow slit</a:t>
            </a:r>
          </a:p>
          <a:p>
            <a:pPr eaLnBrk="1" hangingPunct="1"/>
            <a:r>
              <a:rPr lang="en-US" smtClean="0"/>
              <a:t>into a curved chamber.  A magnetic field is applied perpendicular to the beam of ions.  All the ions with the same mass-to-charge ratio</a:t>
            </a:r>
          </a:p>
          <a:p>
            <a:pPr eaLnBrk="1" hangingPunct="1"/>
            <a:r>
              <a:rPr lang="en-US" smtClean="0"/>
              <a:t>are deflected into the same circular path.  (In most cases, the ionic charge is 1+ and the mass-to-charge ratio is the same as the mass.)</a:t>
            </a:r>
          </a:p>
          <a:p>
            <a:pPr eaLnBrk="1" hangingPunct="1"/>
            <a:r>
              <a:rPr lang="en-US" smtClean="0"/>
              <a:t>Modern spectrophotometers use electronic detection devices (TOF = </a:t>
            </a:r>
            <a:r>
              <a:rPr lang="en-US" i="1" smtClean="0"/>
              <a:t>time of flight detectors</a:t>
            </a:r>
            <a:r>
              <a:rPr lang="en-US" smtClean="0"/>
              <a:t>) rather than photographic plates or film to</a:t>
            </a:r>
          </a:p>
          <a:p>
            <a:pPr eaLnBrk="1" hangingPunct="1"/>
            <a:r>
              <a:rPr lang="en-US" smtClean="0"/>
              <a:t>establish mass-to-charge ratios and relative number of ions.</a:t>
            </a:r>
          </a:p>
        </p:txBody>
      </p:sp>
    </p:spTree>
    <p:extLst>
      <p:ext uri="{BB962C8B-B14F-4D97-AF65-F5344CB8AC3E}">
        <p14:creationId xmlns:p14="http://schemas.microsoft.com/office/powerpoint/2010/main" val="110050011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90" name="Rectangle 7"/>
          <p:cNvSpPr>
            <a:spLocks noGrp="1" noChangeArrowheads="1"/>
          </p:cNvSpPr>
          <p:nvPr>
            <p:ph type="sldNum" sz="quarter" idx="5"/>
          </p:nvPr>
        </p:nvSpPr>
        <p:spPr>
          <a:noFill/>
        </p:spPr>
        <p:txBody>
          <a:bodyPr/>
          <a:lstStyle/>
          <a:p>
            <a:fld id="{EB46A8CC-AB4D-4D67-8CDE-A86645DE405E}" type="slidenum">
              <a:rPr lang="en-US" smtClean="0"/>
              <a:pPr/>
              <a:t>94</a:t>
            </a:fld>
            <a:endParaRPr lang="en-US" smtClean="0"/>
          </a:p>
        </p:txBody>
      </p:sp>
      <p:sp>
        <p:nvSpPr>
          <p:cNvPr id="626691" name="Rectangle 2"/>
          <p:cNvSpPr>
            <a:spLocks noGrp="1" noRot="1" noChangeAspect="1" noChangeArrowheads="1" noTextEdit="1"/>
          </p:cNvSpPr>
          <p:nvPr>
            <p:ph type="sldImg"/>
          </p:nvPr>
        </p:nvSpPr>
        <p:spPr>
          <a:ln/>
        </p:spPr>
      </p:sp>
      <p:sp>
        <p:nvSpPr>
          <p:cNvPr id="62669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86988509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Rectangle 7"/>
          <p:cNvSpPr>
            <a:spLocks noGrp="1" noChangeArrowheads="1"/>
          </p:cNvSpPr>
          <p:nvPr>
            <p:ph type="sldNum" sz="quarter" idx="5"/>
          </p:nvPr>
        </p:nvSpPr>
        <p:spPr>
          <a:noFill/>
        </p:spPr>
        <p:txBody>
          <a:bodyPr/>
          <a:lstStyle/>
          <a:p>
            <a:fld id="{39883674-3F1A-4369-8619-6A9053109271}" type="slidenum">
              <a:rPr lang="en-US" smtClean="0"/>
              <a:pPr/>
              <a:t>95</a:t>
            </a:fld>
            <a:endParaRPr lang="en-US" smtClean="0"/>
          </a:p>
        </p:txBody>
      </p:sp>
      <p:sp>
        <p:nvSpPr>
          <p:cNvPr id="627715" name="Rectangle 2"/>
          <p:cNvSpPr>
            <a:spLocks noGrp="1" noRot="1" noChangeAspect="1" noChangeArrowheads="1" noTextEdit="1"/>
          </p:cNvSpPr>
          <p:nvPr>
            <p:ph type="sldImg"/>
          </p:nvPr>
        </p:nvSpPr>
        <p:spPr>
          <a:ln/>
        </p:spPr>
      </p:sp>
      <p:sp>
        <p:nvSpPr>
          <p:cNvPr id="62771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00320108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Rectangle 7"/>
          <p:cNvSpPr>
            <a:spLocks noGrp="1" noChangeArrowheads="1"/>
          </p:cNvSpPr>
          <p:nvPr>
            <p:ph type="sldNum" sz="quarter" idx="5"/>
          </p:nvPr>
        </p:nvSpPr>
        <p:spPr>
          <a:noFill/>
        </p:spPr>
        <p:txBody>
          <a:bodyPr/>
          <a:lstStyle/>
          <a:p>
            <a:fld id="{57095B44-AF6E-461E-B983-7414AA6A102E}" type="slidenum">
              <a:rPr lang="en-US" smtClean="0"/>
              <a:pPr/>
              <a:t>96</a:t>
            </a:fld>
            <a:endParaRPr lang="en-US" smtClean="0"/>
          </a:p>
        </p:txBody>
      </p:sp>
      <p:sp>
        <p:nvSpPr>
          <p:cNvPr id="628739" name="Rectangle 2"/>
          <p:cNvSpPr>
            <a:spLocks noGrp="1" noRot="1" noChangeAspect="1" noChangeArrowheads="1" noTextEdit="1"/>
          </p:cNvSpPr>
          <p:nvPr>
            <p:ph type="sldImg"/>
          </p:nvPr>
        </p:nvSpPr>
        <p:spPr>
          <a:ln/>
        </p:spPr>
      </p:sp>
      <p:sp>
        <p:nvSpPr>
          <p:cNvPr id="62874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99118363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Rectangle 7"/>
          <p:cNvSpPr>
            <a:spLocks noGrp="1" noChangeArrowheads="1"/>
          </p:cNvSpPr>
          <p:nvPr>
            <p:ph type="sldNum" sz="quarter" idx="5"/>
          </p:nvPr>
        </p:nvSpPr>
        <p:spPr>
          <a:noFill/>
        </p:spPr>
        <p:txBody>
          <a:bodyPr/>
          <a:lstStyle/>
          <a:p>
            <a:fld id="{5AC55E84-5436-4C0B-9483-5D67CC4F099B}" type="slidenum">
              <a:rPr lang="en-US" smtClean="0"/>
              <a:pPr/>
              <a:t>97</a:t>
            </a:fld>
            <a:endParaRPr lang="en-US" smtClean="0"/>
          </a:p>
        </p:txBody>
      </p:sp>
      <p:sp>
        <p:nvSpPr>
          <p:cNvPr id="629763" name="Rectangle 2"/>
          <p:cNvSpPr>
            <a:spLocks noGrp="1" noRot="1" noChangeAspect="1" noChangeArrowheads="1" noTextEdit="1"/>
          </p:cNvSpPr>
          <p:nvPr>
            <p:ph type="sldImg"/>
          </p:nvPr>
        </p:nvSpPr>
        <p:spPr>
          <a:ln/>
        </p:spPr>
      </p:sp>
      <p:sp>
        <p:nvSpPr>
          <p:cNvPr id="62976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76105795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Rectangle 7"/>
          <p:cNvSpPr>
            <a:spLocks noGrp="1" noChangeArrowheads="1"/>
          </p:cNvSpPr>
          <p:nvPr>
            <p:ph type="sldNum" sz="quarter" idx="5"/>
          </p:nvPr>
        </p:nvSpPr>
        <p:spPr>
          <a:noFill/>
        </p:spPr>
        <p:txBody>
          <a:bodyPr/>
          <a:lstStyle/>
          <a:p>
            <a:fld id="{3EC04F76-421A-44A0-AD54-79E64B5EFDEB}" type="slidenum">
              <a:rPr lang="en-US" smtClean="0"/>
              <a:pPr/>
              <a:t>98</a:t>
            </a:fld>
            <a:endParaRPr lang="en-US" smtClean="0"/>
          </a:p>
        </p:txBody>
      </p:sp>
      <p:sp>
        <p:nvSpPr>
          <p:cNvPr id="630787" name="Rectangle 2"/>
          <p:cNvSpPr>
            <a:spLocks noGrp="1" noRot="1" noChangeAspect="1" noChangeArrowheads="1" noTextEdit="1"/>
          </p:cNvSpPr>
          <p:nvPr>
            <p:ph type="sldImg"/>
          </p:nvPr>
        </p:nvSpPr>
        <p:spPr>
          <a:ln/>
        </p:spPr>
      </p:sp>
      <p:sp>
        <p:nvSpPr>
          <p:cNvPr id="63078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78518143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Rectangle 7"/>
          <p:cNvSpPr>
            <a:spLocks noGrp="1" noChangeArrowheads="1"/>
          </p:cNvSpPr>
          <p:nvPr>
            <p:ph type="sldNum" sz="quarter" idx="5"/>
          </p:nvPr>
        </p:nvSpPr>
        <p:spPr>
          <a:noFill/>
        </p:spPr>
        <p:txBody>
          <a:bodyPr/>
          <a:lstStyle/>
          <a:p>
            <a:fld id="{9405A4F1-F1C7-4CEC-86BD-A17799EE446C}" type="slidenum">
              <a:rPr lang="en-US" smtClean="0"/>
              <a:pPr/>
              <a:t>99</a:t>
            </a:fld>
            <a:endParaRPr lang="en-US" smtClean="0"/>
          </a:p>
        </p:txBody>
      </p:sp>
      <p:sp>
        <p:nvSpPr>
          <p:cNvPr id="631811" name="Rectangle 2"/>
          <p:cNvSpPr>
            <a:spLocks noGrp="1" noRot="1" noChangeAspect="1" noChangeArrowheads="1" noTextEdit="1"/>
          </p:cNvSpPr>
          <p:nvPr>
            <p:ph type="sldImg"/>
          </p:nvPr>
        </p:nvSpPr>
        <p:spPr>
          <a:xfrm>
            <a:off x="1150938" y="692150"/>
            <a:ext cx="4556125" cy="3416300"/>
          </a:xfrm>
          <a:ln w="12700" cap="flat">
            <a:solidFill>
              <a:schemeClr val="tx1"/>
            </a:solidFill>
          </a:ln>
        </p:spPr>
      </p:sp>
      <p:sp>
        <p:nvSpPr>
          <p:cNvPr id="631812" name="Rectangle 3"/>
          <p:cNvSpPr>
            <a:spLocks noGrp="1" noChangeArrowheads="1"/>
          </p:cNvSpPr>
          <p:nvPr>
            <p:ph type="body" idx="1"/>
          </p:nvPr>
        </p:nvSpPr>
        <p:spPr>
          <a:noFill/>
          <a:ln/>
        </p:spPr>
        <p:txBody>
          <a:bodyPr lIns="92075" tIns="46038" rIns="92075" bIns="46038"/>
          <a:lstStyle/>
          <a:p>
            <a:pPr eaLnBrk="1" hangingPunct="1"/>
            <a:r>
              <a:rPr lang="en-US" smtClean="0"/>
              <a:t>The word </a:t>
            </a:r>
            <a:r>
              <a:rPr lang="en-US" i="1" smtClean="0"/>
              <a:t>isotope</a:t>
            </a:r>
            <a:r>
              <a:rPr lang="en-US" smtClean="0"/>
              <a:t> comes from the Greek words </a:t>
            </a:r>
            <a:r>
              <a:rPr lang="en-US" i="1" smtClean="0"/>
              <a:t>isos</a:t>
            </a:r>
            <a:r>
              <a:rPr lang="en-US" smtClean="0"/>
              <a:t>, meaning "equal," and </a:t>
            </a:r>
            <a:r>
              <a:rPr lang="en-US" i="1" smtClean="0"/>
              <a:t>topos</a:t>
            </a:r>
            <a:r>
              <a:rPr lang="en-US" smtClean="0"/>
              <a:t>, meaning "place."</a:t>
            </a:r>
          </a:p>
        </p:txBody>
      </p:sp>
    </p:spTree>
    <p:extLst>
      <p:ext uri="{BB962C8B-B14F-4D97-AF65-F5344CB8AC3E}">
        <p14:creationId xmlns:p14="http://schemas.microsoft.com/office/powerpoint/2010/main" val="341657272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4" name="Rectangle 7"/>
          <p:cNvSpPr>
            <a:spLocks noGrp="1" noChangeArrowheads="1"/>
          </p:cNvSpPr>
          <p:nvPr>
            <p:ph type="sldNum" sz="quarter" idx="5"/>
          </p:nvPr>
        </p:nvSpPr>
        <p:spPr>
          <a:noFill/>
        </p:spPr>
        <p:txBody>
          <a:bodyPr/>
          <a:lstStyle/>
          <a:p>
            <a:fld id="{8CE74359-6399-4D15-911E-095C4C07D7AB}" type="slidenum">
              <a:rPr lang="en-US" smtClean="0"/>
              <a:pPr/>
              <a:t>100</a:t>
            </a:fld>
            <a:endParaRPr lang="en-US" smtClean="0"/>
          </a:p>
        </p:txBody>
      </p:sp>
      <p:sp>
        <p:nvSpPr>
          <p:cNvPr id="632835" name="Rectangle 2"/>
          <p:cNvSpPr>
            <a:spLocks noGrp="1" noRot="1" noChangeAspect="1" noChangeArrowheads="1" noTextEdit="1"/>
          </p:cNvSpPr>
          <p:nvPr>
            <p:ph type="sldImg"/>
          </p:nvPr>
        </p:nvSpPr>
        <p:spPr>
          <a:xfrm>
            <a:off x="1150938" y="692150"/>
            <a:ext cx="4556125" cy="3416300"/>
          </a:xfrm>
          <a:ln w="12700" cap="flat">
            <a:solidFill>
              <a:schemeClr val="tx1"/>
            </a:solidFill>
          </a:ln>
        </p:spPr>
      </p:sp>
      <p:sp>
        <p:nvSpPr>
          <p:cNvPr id="632836" name="Rectangle 3"/>
          <p:cNvSpPr>
            <a:spLocks noGrp="1" noChangeArrowheads="1"/>
          </p:cNvSpPr>
          <p:nvPr>
            <p:ph type="body" idx="1"/>
          </p:nvPr>
        </p:nvSpPr>
        <p:spPr>
          <a:noFill/>
          <a:ln/>
        </p:spPr>
        <p:txBody>
          <a:bodyPr lIns="92075" tIns="46038" rIns="92075" bIns="46038"/>
          <a:lstStyle/>
          <a:p>
            <a:pPr eaLnBrk="1" hangingPunct="1"/>
            <a:endParaRPr lang="en-US" smtClean="0"/>
          </a:p>
        </p:txBody>
      </p:sp>
    </p:spTree>
    <p:extLst>
      <p:ext uri="{BB962C8B-B14F-4D97-AF65-F5344CB8AC3E}">
        <p14:creationId xmlns:p14="http://schemas.microsoft.com/office/powerpoint/2010/main" val="369122043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8" name="Rectangle 7"/>
          <p:cNvSpPr>
            <a:spLocks noGrp="1" noChangeArrowheads="1"/>
          </p:cNvSpPr>
          <p:nvPr>
            <p:ph type="sldNum" sz="quarter" idx="5"/>
          </p:nvPr>
        </p:nvSpPr>
        <p:spPr>
          <a:noFill/>
        </p:spPr>
        <p:txBody>
          <a:bodyPr/>
          <a:lstStyle/>
          <a:p>
            <a:fld id="{9B919B5F-98C7-452A-A94A-777FBD4BF591}" type="slidenum">
              <a:rPr lang="en-US" smtClean="0"/>
              <a:pPr/>
              <a:t>101</a:t>
            </a:fld>
            <a:endParaRPr lang="en-US" smtClean="0"/>
          </a:p>
        </p:txBody>
      </p:sp>
      <p:sp>
        <p:nvSpPr>
          <p:cNvPr id="633859" name="Rectangle 2"/>
          <p:cNvSpPr>
            <a:spLocks noGrp="1" noRot="1" noChangeAspect="1" noChangeArrowheads="1" noTextEdit="1"/>
          </p:cNvSpPr>
          <p:nvPr>
            <p:ph type="sldImg"/>
          </p:nvPr>
        </p:nvSpPr>
        <p:spPr>
          <a:ln/>
        </p:spPr>
      </p:sp>
      <p:sp>
        <p:nvSpPr>
          <p:cNvPr id="63386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595738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173F9F-438D-4EA7-ACBD-EA6E604E3F7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02A891-F991-4C99-B367-C32CB2AAB0B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1CDEA3-5E41-4633-853D-A22C9A4EC57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206DA8-5BC3-44A7-9AED-FAF1AF1E41E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864051-A5C7-41BF-A628-D79F390E89D6}"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0BC5DD-6C60-4BFA-B327-EBA9608FC99F}"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5C009F7-2028-45D4-A535-5CCD18E530BA}"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0FA72B-46C5-4CD3-B365-C957D2CCE36C}"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D0908B4-DC46-4803-ACAE-0D4918DDBB01}"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2515F0-53C3-4458-95AE-76475DD8D258}"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47C407-DA4D-4343-B184-2576257AF2D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1D2400-534A-4F07-B79E-F0884343C380}"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C27390-21E7-4A00-BC68-416C486FA1EE}"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61FAEF2B-11F4-419F-B2DC-EDD958E0056A}"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3ED3C9-4CF1-462A-A322-A8F29209978F}"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315898-A273-4C01-87E2-C281B5DD164A}"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F9788C-1B11-422D-B17A-7BD41496D4DC}"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6ED8857-C4AE-4346-A9D2-D4937BE62008}"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4A7DE6D-1EB2-4D3C-A408-01D577E7CBDA}"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0E4DE33-5E44-4EAB-A466-97B2D52D6EEE}"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7D6BABF-DD68-4148-88FC-E19903182181}"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BB2638A-D333-40D9-91CC-B16B81E1978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5F3700-44E3-4805-BF88-88564233B43C}"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8DF3A6-CB2B-48CE-BF18-414047A8EBF0}"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3038F4-2F2B-482D-AC97-BCFF1DAC1B40}"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7FFE58-DAA2-4E4F-AF95-626984FDD947}"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54E23A-24E8-4C1B-A214-53A6E9CEC3B7}"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64F2D0-BE9A-4403-9F09-6F73A418C639}"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86DCE9-6C4C-42EE-875E-AB9A087B6547}"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62B5B95-14EE-471B-9732-9BAA6DFF1B81}"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E49ED59-A6C8-496C-A0CC-CD196114638D}"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065B87B-0D01-4678-825F-51462106EAEE}"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D84A8D1-C238-4998-AC2D-D5A10A01BCB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AAFF3D-C316-4B3A-81F5-3DED95421585}"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620D30-822A-46D3-8D83-480337E411D5}"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A0A6DE-BD0A-46EC-A294-536813A92787}"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86E4AB-A800-4980-AFB6-95033E9885F9}"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7E1F13-99FC-4A3E-BB36-627A30DD8BD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10C65AD-AD14-491B-AE42-6515AA6652B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3797E2D-C46F-45E5-B34E-C28B7B495C5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2C2BB84-C4AC-4054-ABFE-B340313D00D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EB01BF-E5C7-451D-99C7-232D549058D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55A771-E04F-4B44-8F07-728E81548EA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66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328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a:defRPr/>
            </a:pPr>
            <a:endParaRPr lang="en-US"/>
          </a:p>
        </p:txBody>
      </p:sp>
      <p:sp>
        <p:nvSpPr>
          <p:cNvPr id="6328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6328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B8BC0A5-DCCA-4AD4-B0CD-8D42DFD2C07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 id="2147483672" r:id="rId18"/>
    <p:sldLayoutId id="2147483673" r:id="rId19"/>
    <p:sldLayoutId id="2147483674" r:id="rId20"/>
    <p:sldLayoutId id="2147483675" r:id="rId2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76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161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a:defRPr/>
            </a:pPr>
            <a:endParaRPr lang="en-US"/>
          </a:p>
        </p:txBody>
      </p:sp>
      <p:sp>
        <p:nvSpPr>
          <p:cNvPr id="11161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1161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16BD762-839B-477C-9C98-BC4CD80AFE8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574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latin typeface="+mn-lt"/>
              </a:defRPr>
            </a:lvl1pPr>
          </a:lstStyle>
          <a:p>
            <a:pPr>
              <a:defRPr/>
            </a:pPr>
            <a:endParaRPr lang="en-US"/>
          </a:p>
        </p:txBody>
      </p:sp>
      <p:sp>
        <p:nvSpPr>
          <p:cNvPr id="12574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defRPr>
            </a:lvl1pPr>
          </a:lstStyle>
          <a:p>
            <a:pPr>
              <a:defRPr/>
            </a:pPr>
            <a:endParaRPr lang="en-US"/>
          </a:p>
        </p:txBody>
      </p:sp>
      <p:sp>
        <p:nvSpPr>
          <p:cNvPr id="12574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mn-lt"/>
              </a:defRPr>
            </a:lvl1pPr>
          </a:lstStyle>
          <a:p>
            <a:pPr>
              <a:defRPr/>
            </a:pPr>
            <a:fld id="{7A807481-649A-49FA-A965-E14904AECEDF}" type="slidenum">
              <a:rPr lang="en-US"/>
              <a:pPr>
                <a:defRPr/>
              </a:pPr>
              <a:t>‹#›</a:t>
            </a:fld>
            <a:endParaRPr lang="en-US"/>
          </a:p>
        </p:txBody>
      </p:sp>
      <p:sp>
        <p:nvSpPr>
          <p:cNvPr id="1257479" name="Rectangle 7"/>
          <p:cNvSpPr>
            <a:spLocks noChangeArrowheads="1"/>
          </p:cNvSpPr>
          <p:nvPr userDrawn="1"/>
        </p:nvSpPr>
        <p:spPr bwMode="auto">
          <a:xfrm>
            <a:off x="0" y="0"/>
            <a:ext cx="9144000" cy="6858000"/>
          </a:xfrm>
          <a:prstGeom prst="rect">
            <a:avLst/>
          </a:prstGeom>
          <a:solidFill>
            <a:srgbClr val="1164D9"/>
          </a:solidFill>
          <a:ln w="9525">
            <a:solidFill>
              <a:schemeClr val="tx1"/>
            </a:solidFill>
            <a:miter lim="800000"/>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a:defRPr>
      </a:lvl2pPr>
      <a:lvl3pPr algn="ctr" rtl="0" eaLnBrk="0" fontAlgn="base" hangingPunct="0">
        <a:spcBef>
          <a:spcPct val="0"/>
        </a:spcBef>
        <a:spcAft>
          <a:spcPct val="0"/>
        </a:spcAft>
        <a:defRPr sz="4400">
          <a:solidFill>
            <a:schemeClr val="tx2"/>
          </a:solidFill>
          <a:latin typeface="Times"/>
        </a:defRPr>
      </a:lvl3pPr>
      <a:lvl4pPr algn="ctr" rtl="0" eaLnBrk="0" fontAlgn="base" hangingPunct="0">
        <a:spcBef>
          <a:spcPct val="0"/>
        </a:spcBef>
        <a:spcAft>
          <a:spcPct val="0"/>
        </a:spcAft>
        <a:defRPr sz="4400">
          <a:solidFill>
            <a:schemeClr val="tx2"/>
          </a:solidFill>
          <a:latin typeface="Times"/>
        </a:defRPr>
      </a:lvl4pPr>
      <a:lvl5pPr algn="ctr" rtl="0" eaLnBrk="0" fontAlgn="base" hangingPunct="0">
        <a:spcBef>
          <a:spcPct val="0"/>
        </a:spcBef>
        <a:spcAft>
          <a:spcPct val="0"/>
        </a:spcAft>
        <a:defRPr sz="4400">
          <a:solidFill>
            <a:schemeClr val="tx2"/>
          </a:solidFill>
          <a:latin typeface="Times"/>
        </a:defRPr>
      </a:lvl5pPr>
      <a:lvl6pPr marL="457200" algn="ctr" rtl="0" fontAlgn="base">
        <a:spcBef>
          <a:spcPct val="0"/>
        </a:spcBef>
        <a:spcAft>
          <a:spcPct val="0"/>
        </a:spcAft>
        <a:defRPr sz="4400">
          <a:solidFill>
            <a:schemeClr val="tx2"/>
          </a:solidFill>
          <a:latin typeface="Times"/>
        </a:defRPr>
      </a:lvl6pPr>
      <a:lvl7pPr marL="914400" algn="ctr" rtl="0" fontAlgn="base">
        <a:spcBef>
          <a:spcPct val="0"/>
        </a:spcBef>
        <a:spcAft>
          <a:spcPct val="0"/>
        </a:spcAft>
        <a:defRPr sz="4400">
          <a:solidFill>
            <a:schemeClr val="tx2"/>
          </a:solidFill>
          <a:latin typeface="Times"/>
        </a:defRPr>
      </a:lvl7pPr>
      <a:lvl8pPr marL="1371600" algn="ctr" rtl="0" fontAlgn="base">
        <a:spcBef>
          <a:spcPct val="0"/>
        </a:spcBef>
        <a:spcAft>
          <a:spcPct val="0"/>
        </a:spcAft>
        <a:defRPr sz="4400">
          <a:solidFill>
            <a:schemeClr val="tx2"/>
          </a:solidFill>
          <a:latin typeface="Times"/>
        </a:defRPr>
      </a:lvl8pPr>
      <a:lvl9pPr marL="1828800" algn="ctr" rtl="0" fontAlgn="base">
        <a:spcBef>
          <a:spcPct val="0"/>
        </a:spcBef>
        <a:spcAft>
          <a:spcPct val="0"/>
        </a:spcAft>
        <a:defRPr sz="4400">
          <a:solidFill>
            <a:schemeClr val="tx2"/>
          </a:solidFill>
          <a:latin typeface="Times"/>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0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hyperlink" Target="Keys%20Worksheets/at&amp;mass_no%20key.doc" TargetMode="External"/><Relationship Id="rId2" Type="http://schemas.openxmlformats.org/officeDocument/2006/relationships/notesSlide" Target="../notesSlides/notesSlide101.xml"/><Relationship Id="rId1" Type="http://schemas.openxmlformats.org/officeDocument/2006/relationships/slideLayout" Target="../slideLayouts/slideLayout6.xml"/><Relationship Id="rId6" Type="http://schemas.openxmlformats.org/officeDocument/2006/relationships/hyperlink" Target="http://www.unit5.org/christjs/3at&amp;mass_no.doc" TargetMode="External"/><Relationship Id="rId5" Type="http://schemas.openxmlformats.org/officeDocument/2006/relationships/hyperlink" Target="../Atom%20Word/3at&amp;mass_no.doc" TargetMode="External"/><Relationship Id="rId4" Type="http://schemas.openxmlformats.org/officeDocument/2006/relationships/hyperlink" Target="../Keys%20Worksheets/at&amp;mass_no%20key.doc" TargetMode="External"/></Relationships>
</file>

<file path=ppt/slides/_rels/slide104.xml.rels><?xml version="1.0" encoding="UTF-8" standalone="yes"?>
<Relationships xmlns="http://schemas.openxmlformats.org/package/2006/relationships"><Relationship Id="rId3" Type="http://schemas.openxmlformats.org/officeDocument/2006/relationships/hyperlink" Target="Keys%20Worksheets/ionsubatom%20key.doc" TargetMode="External"/><Relationship Id="rId2" Type="http://schemas.openxmlformats.org/officeDocument/2006/relationships/notesSlide" Target="../notesSlides/notesSlide102.xml"/><Relationship Id="rId1" Type="http://schemas.openxmlformats.org/officeDocument/2006/relationships/slideLayout" Target="../slideLayouts/slideLayout6.xml"/><Relationship Id="rId6" Type="http://schemas.openxmlformats.org/officeDocument/2006/relationships/hyperlink" Target="http://www.unit5.org/christjs/3ionsubatom.doc" TargetMode="External"/><Relationship Id="rId5" Type="http://schemas.openxmlformats.org/officeDocument/2006/relationships/hyperlink" Target="../Atom%20Word/3ionsubatom.doc" TargetMode="External"/><Relationship Id="rId4" Type="http://schemas.openxmlformats.org/officeDocument/2006/relationships/hyperlink" Target="../Keys%20Worksheets/ionsubatom%20key.doc" TargetMode="External"/></Relationships>
</file>

<file path=ppt/slides/_rels/slide10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10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hyperlink" Target="http://en.wikipedia.org/wiki/Isotope" TargetMode="Externa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73.wmf"/><Relationship Id="rId4" Type="http://schemas.openxmlformats.org/officeDocument/2006/relationships/oleObject" Target="../embeddings/oleObject8.bin"/></Relationships>
</file>

<file path=ppt/slides/_rels/slide11.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slide" Target="slide2.xml"/></Relationships>
</file>

<file path=ppt/slides/_rels/slide11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hyperlink" Target="http://en.wikipedia.org/wiki/Dmitri_Mendeleev" TargetMode="External"/><Relationship Id="rId2" Type="http://schemas.openxmlformats.org/officeDocument/2006/relationships/notesSlide" Target="../notesSlides/notesSlide111.xml"/><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png"/></Relationships>
</file>

<file path=ppt/slides/_rels/slide11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12.xml"/><Relationship Id="rId1" Type="http://schemas.openxmlformats.org/officeDocument/2006/relationships/slideLayout" Target="../slideLayouts/slideLayout14.xml"/><Relationship Id="rId4" Type="http://schemas.openxmlformats.org/officeDocument/2006/relationships/image" Target="../media/image76.jpeg"/></Relationships>
</file>

<file path=ppt/slides/_rels/slide11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notesSlide" Target="../notesSlides/notesSlide113.xml"/><Relationship Id="rId7" Type="http://schemas.openxmlformats.org/officeDocument/2006/relationships/image" Target="../media/image78.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0.bin"/><Relationship Id="rId5" Type="http://schemas.openxmlformats.org/officeDocument/2006/relationships/image" Target="../media/image77.wmf"/><Relationship Id="rId4" Type="http://schemas.openxmlformats.org/officeDocument/2006/relationships/oleObject" Target="../embeddings/oleObject9.bin"/><Relationship Id="rId9" Type="http://schemas.openxmlformats.org/officeDocument/2006/relationships/image" Target="../media/image79.jpeg"/></Relationships>
</file>

<file path=ppt/slides/_rels/slide11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14.xml"/><Relationship Id="rId1" Type="http://schemas.openxmlformats.org/officeDocument/2006/relationships/slideLayout" Target="../slideLayouts/slideLayout20.xml"/></Relationships>
</file>

<file path=ppt/slides/_rels/slide11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15.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slide" Target="slide2.xml"/><Relationship Id="rId5" Type="http://schemas.openxmlformats.org/officeDocument/2006/relationships/image" Target="../media/image80.wmf"/><Relationship Id="rId4" Type="http://schemas.openxmlformats.org/officeDocument/2006/relationships/oleObject" Target="../embeddings/oleObject11.bin"/></Relationships>
</file>

<file path=ppt/slides/_rels/slide119.xml.rels><?xml version="1.0" encoding="UTF-8" standalone="yes"?>
<Relationships xmlns="http://schemas.openxmlformats.org/package/2006/relationships"><Relationship Id="rId3" Type="http://schemas.openxmlformats.org/officeDocument/2006/relationships/hyperlink" Target="../Atom%20Word/3isotopeslab.doc" TargetMode="External"/><Relationship Id="rId2" Type="http://schemas.openxmlformats.org/officeDocument/2006/relationships/notesSlide" Target="../notesSlides/notesSlide117.xml"/><Relationship Id="rId1" Type="http://schemas.openxmlformats.org/officeDocument/2006/relationships/slideLayout" Target="../slideLayouts/slideLayout6.xml"/><Relationship Id="rId4" Type="http://schemas.openxmlformats.org/officeDocument/2006/relationships/hyperlink" Target="http://www.unit5.org/christjs/3isotopeslab.doc"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image" Target="../media/image81.png"/><Relationship Id="rId5" Type="http://schemas.openxmlformats.org/officeDocument/2006/relationships/oleObject" Target="../embeddings/oleObject12.bin"/><Relationship Id="rId4" Type="http://schemas.openxmlformats.org/officeDocument/2006/relationships/slide" Target="slide2.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1.xml"/><Relationship Id="rId1" Type="http://schemas.openxmlformats.org/officeDocument/2006/relationships/vmlDrawing" Target="../drawings/vmlDrawing9.vml"/><Relationship Id="rId5" Type="http://schemas.openxmlformats.org/officeDocument/2006/relationships/image" Target="../media/image81.png"/><Relationship Id="rId4" Type="http://schemas.openxmlformats.org/officeDocument/2006/relationships/oleObject" Target="../embeddings/oleObject13.bin"/></Relationships>
</file>

<file path=ppt/slides/_rels/slide12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hyperlink" Target="http://en.wikipedia.org/wiki/Louis_de_Broglie" TargetMode="External"/><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6.xml"/><Relationship Id="rId1" Type="http://schemas.openxmlformats.org/officeDocument/2006/relationships/vmlDrawing" Target="../drawings/vmlDrawing10.vml"/><Relationship Id="rId6" Type="http://schemas.openxmlformats.org/officeDocument/2006/relationships/oleObject" Target="../embeddings/oleObject15.bin"/><Relationship Id="rId5" Type="http://schemas.openxmlformats.org/officeDocument/2006/relationships/image" Target="../media/image84.png"/><Relationship Id="rId4" Type="http://schemas.openxmlformats.org/officeDocument/2006/relationships/oleObject" Target="../embeddings/oleObject14.bin"/></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3.xml"/><Relationship Id="rId7" Type="http://schemas.openxmlformats.org/officeDocument/2006/relationships/oleObject" Target="../embeddings/oleObject17.bin"/><Relationship Id="rId2" Type="http://schemas.openxmlformats.org/officeDocument/2006/relationships/slideLayout" Target="../slideLayouts/slideLayout6.xml"/><Relationship Id="rId1" Type="http://schemas.openxmlformats.org/officeDocument/2006/relationships/vmlDrawing" Target="../drawings/vmlDrawing11.vml"/><Relationship Id="rId6" Type="http://schemas.openxmlformats.org/officeDocument/2006/relationships/image" Target="../media/image85.jpeg"/><Relationship Id="rId5" Type="http://schemas.openxmlformats.org/officeDocument/2006/relationships/image" Target="../media/image84.png"/><Relationship Id="rId4" Type="http://schemas.openxmlformats.org/officeDocument/2006/relationships/oleObject" Target="../embeddings/oleObject16.bin"/></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4.xml"/><Relationship Id="rId7" Type="http://schemas.openxmlformats.org/officeDocument/2006/relationships/image" Target="../media/image87.png"/><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oleObject" Target="../embeddings/oleObject19.bin"/><Relationship Id="rId5" Type="http://schemas.openxmlformats.org/officeDocument/2006/relationships/image" Target="../media/image86.png"/><Relationship Id="rId4" Type="http://schemas.openxmlformats.org/officeDocument/2006/relationships/oleObject" Target="../embeddings/oleObject18.bin"/></Relationships>
</file>

<file path=ppt/slides/_rels/slide12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hyperlink" Target="http://en.wikipedia.org/wiki/Werner_Heisenberg" TargetMode="External"/><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12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29.xml"/><Relationship Id="rId7" Type="http://schemas.openxmlformats.org/officeDocument/2006/relationships/image" Target="../media/image93.jpeg"/><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hyperlink" Target="http://en.wikipedia.org/wiki/Erwin_Schr%C3%B6dinger" TargetMode="External"/><Relationship Id="rId5" Type="http://schemas.openxmlformats.org/officeDocument/2006/relationships/image" Target="../media/image92.wmf"/><Relationship Id="rId4" Type="http://schemas.openxmlformats.org/officeDocument/2006/relationships/oleObject" Target="../embeddings/oleObject20.bin"/></Relationships>
</file>

<file path=ppt/slides/_rels/slide13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3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38.xml"/><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14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39.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4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40.xml"/><Relationship Id="rId1" Type="http://schemas.openxmlformats.org/officeDocument/2006/relationships/slideLayout" Target="../slideLayouts/slideLayout6.xml"/><Relationship Id="rId4" Type="http://schemas.openxmlformats.org/officeDocument/2006/relationships/slide" Target="slide2.xml"/></Relationships>
</file>

<file path=ppt/slides/_rels/slide14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42.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44.xml"/><Relationship Id="rId1" Type="http://schemas.openxmlformats.org/officeDocument/2006/relationships/slideLayout" Target="../slideLayouts/slideLayout6.xml"/><Relationship Id="rId4" Type="http://schemas.openxmlformats.org/officeDocument/2006/relationships/image" Target="../media/image103.jpeg"/></Relationships>
</file>

<file path=ppt/slides/_rels/slide147.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45.xml"/><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103.jpeg"/></Relationships>
</file>

<file path=ppt/slides/_rels/slide148.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3.jpeg"/><Relationship Id="rId2" Type="http://schemas.openxmlformats.org/officeDocument/2006/relationships/notesSlide" Target="../notesSlides/notesSlide146.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14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47.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en.wikipedia.org/wiki/John_Dalton"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slide" Target="slide2.xml"/><Relationship Id="rId4" Type="http://schemas.openxmlformats.org/officeDocument/2006/relationships/image" Target="../media/image10.png"/></Relationships>
</file>

<file path=ppt/slides/_rels/slide15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48.xml"/><Relationship Id="rId1" Type="http://schemas.openxmlformats.org/officeDocument/2006/relationships/slideLayout" Target="../slideLayouts/slideLayout7.xml"/><Relationship Id="rId6" Type="http://schemas.openxmlformats.org/officeDocument/2006/relationships/image" Target="../media/image112.wmf"/><Relationship Id="rId5" Type="http://schemas.openxmlformats.org/officeDocument/2006/relationships/image" Target="../media/image111.png"/><Relationship Id="rId4" Type="http://schemas.openxmlformats.org/officeDocument/2006/relationships/image" Target="../media/image110.png"/></Relationships>
</file>

<file path=ppt/slides/_rels/slide15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49.xml"/><Relationship Id="rId1" Type="http://schemas.openxmlformats.org/officeDocument/2006/relationships/slideLayout" Target="../slideLayouts/slideLayout39.xml"/></Relationships>
</file>

<file path=ppt/slides/_rels/slide15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50.xml"/><Relationship Id="rId1" Type="http://schemas.openxmlformats.org/officeDocument/2006/relationships/slideLayout" Target="../slideLayouts/slideLayout39.xml"/></Relationships>
</file>

<file path=ppt/slides/_rels/slide15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51.xml"/><Relationship Id="rId1" Type="http://schemas.openxmlformats.org/officeDocument/2006/relationships/slideLayout" Target="../slideLayouts/slideLayout39.xml"/></Relationships>
</file>

<file path=ppt/slides/_rels/slide154.x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notesSlide" Target="../notesSlides/notesSlide152.xml"/><Relationship Id="rId1" Type="http://schemas.openxmlformats.org/officeDocument/2006/relationships/slideLayout" Target="../slideLayouts/slideLayout39.xml"/></Relationships>
</file>

<file path=ppt/slides/_rels/slide15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53.xml"/><Relationship Id="rId1" Type="http://schemas.openxmlformats.org/officeDocument/2006/relationships/slideLayout" Target="../slideLayouts/slideLayout2.xml"/><Relationship Id="rId6" Type="http://schemas.openxmlformats.org/officeDocument/2006/relationships/image" Target="../media/image116.jpeg"/><Relationship Id="rId5" Type="http://schemas.openxmlformats.org/officeDocument/2006/relationships/image" Target="../media/image115.png"/><Relationship Id="rId4" Type="http://schemas.openxmlformats.org/officeDocument/2006/relationships/image" Target="../media/image114.png"/></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55.xml"/><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15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56.xml"/><Relationship Id="rId1" Type="http://schemas.openxmlformats.org/officeDocument/2006/relationships/slideLayout" Target="../slideLayouts/slideLayout2.xml"/><Relationship Id="rId4" Type="http://schemas.openxmlformats.org/officeDocument/2006/relationships/hyperlink" Target="http://en.wikipedia.org/wiki/Quantum_number" TargetMode="Externa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hyperlink" Target="http://en.wikipedia.org/wiki/Joseph_Proust" TargetMode="Externa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notesSlide" Target="../notesSlides/notesSlide159.xml"/><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61.xml"/><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123.jpeg"/></Relationships>
</file>

<file path=ppt/slides/_rels/slide16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62.xml"/><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63.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image" Target="../media/image126.png"/><Relationship Id="rId4" Type="http://schemas.openxmlformats.org/officeDocument/2006/relationships/oleObject" Target="../embeddings/oleObject21.bin"/></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66.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hyperlink" Target="http://en.wikipedia.org/wiki/Wolfgang_Pauli" TargetMode="External"/><Relationship Id="rId2" Type="http://schemas.openxmlformats.org/officeDocument/2006/relationships/notesSlide" Target="../notesSlides/notesSlide167.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slide" Target="slide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69.xml"/><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70.xml"/><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72.xml"/><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3" Type="http://schemas.openxmlformats.org/officeDocument/2006/relationships/hyperlink" Target="filling%20order2.ppt" TargetMode="External"/><Relationship Id="rId2" Type="http://schemas.openxmlformats.org/officeDocument/2006/relationships/notesSlide" Target="../notesSlides/notesSlide173.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76.xml"/><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7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78.xml"/><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79.xml"/><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81.xml"/><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83.xml"/><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86.xml"/><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88.xml"/><Relationship Id="rId1" Type="http://schemas.openxmlformats.org/officeDocument/2006/relationships/slideLayout" Target="../slideLayouts/slideLayout6.xml"/><Relationship Id="rId4" Type="http://schemas.openxmlformats.org/officeDocument/2006/relationships/slide" Target="slide2.xml"/></Relationships>
</file>

<file path=ppt/slides/_rels/slide19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89.xml"/><Relationship Id="rId1" Type="http://schemas.openxmlformats.org/officeDocument/2006/relationships/slideLayout" Target="../slideLayouts/slideLayout6.xml"/><Relationship Id="rId4" Type="http://schemas.openxmlformats.org/officeDocument/2006/relationships/slide" Target="slide2.xml"/></Relationships>
</file>

<file path=ppt/slides/_rels/slide19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90.xml"/><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91.xml"/><Relationship Id="rId1" Type="http://schemas.openxmlformats.org/officeDocument/2006/relationships/slideLayout" Target="../slideLayouts/slideLayout6.xml"/></Relationships>
</file>

<file path=ppt/slides/_rels/slide194.xml.rels><?xml version="1.0" encoding="UTF-8" standalone="yes"?>
<Relationships xmlns="http://schemas.openxmlformats.org/package/2006/relationships"><Relationship Id="rId3" Type="http://schemas.openxmlformats.org/officeDocument/2006/relationships/image" Target="../media/image132.jpeg"/><Relationship Id="rId7" Type="http://schemas.openxmlformats.org/officeDocument/2006/relationships/image" Target="../media/image136.png"/><Relationship Id="rId2" Type="http://schemas.openxmlformats.org/officeDocument/2006/relationships/notesSlide" Target="../notesSlides/notesSlide192.xml"/><Relationship Id="rId1" Type="http://schemas.openxmlformats.org/officeDocument/2006/relationships/slideLayout" Target="../slideLayouts/slideLayout7.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19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93.xml"/><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94.xml"/><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95.xm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96.xml"/><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9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slide" Target="slide44.xml"/><Relationship Id="rId3" Type="http://schemas.openxmlformats.org/officeDocument/2006/relationships/slide" Target="slide8.xml"/><Relationship Id="rId7" Type="http://schemas.openxmlformats.org/officeDocument/2006/relationships/slide" Target="slide144.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slide" Target="slide77.xml"/><Relationship Id="rId11" Type="http://schemas.openxmlformats.org/officeDocument/2006/relationships/image" Target="../media/image2.gif"/><Relationship Id="rId5" Type="http://schemas.openxmlformats.org/officeDocument/2006/relationships/slide" Target="slide21.xml"/><Relationship Id="rId10" Type="http://schemas.openxmlformats.org/officeDocument/2006/relationships/slide" Target="slide35.xml"/><Relationship Id="rId4" Type="http://schemas.openxmlformats.org/officeDocument/2006/relationships/slide" Target="slide11.xml"/><Relationship Id="rId9" Type="http://schemas.openxmlformats.org/officeDocument/2006/relationships/slide" Target="slide47.xml"/></Relationships>
</file>

<file path=ppt/slides/_rels/slide2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20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98.xml"/><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audio" Target="../media/audio5.bin"/><Relationship Id="rId2" Type="http://schemas.openxmlformats.org/officeDocument/2006/relationships/notesSlide" Target="../notesSlides/notesSlide199.xml"/><Relationship Id="rId1" Type="http://schemas.openxmlformats.org/officeDocument/2006/relationships/slideLayout" Target="../slideLayouts/slideLayout7.xml"/><Relationship Id="rId4" Type="http://schemas.openxmlformats.org/officeDocument/2006/relationships/image" Target="../media/image136.png"/></Relationships>
</file>

<file path=ppt/slides/_rels/slide20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200.xml"/><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201.xml"/><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8" Type="http://schemas.openxmlformats.org/officeDocument/2006/relationships/slide" Target="slide211.xml"/><Relationship Id="rId13" Type="http://schemas.openxmlformats.org/officeDocument/2006/relationships/slide" Target="slide2.xml"/><Relationship Id="rId3" Type="http://schemas.openxmlformats.org/officeDocument/2006/relationships/slide" Target="slide205.xml"/><Relationship Id="rId7" Type="http://schemas.openxmlformats.org/officeDocument/2006/relationships/slide" Target="slide209.xml"/><Relationship Id="rId12" Type="http://schemas.openxmlformats.org/officeDocument/2006/relationships/slide" Target="slide107.xml"/><Relationship Id="rId2" Type="http://schemas.openxmlformats.org/officeDocument/2006/relationships/notesSlide" Target="../notesSlides/notesSlide202.xml"/><Relationship Id="rId1" Type="http://schemas.openxmlformats.org/officeDocument/2006/relationships/slideLayout" Target="../slideLayouts/slideLayout7.xml"/><Relationship Id="rId6" Type="http://schemas.openxmlformats.org/officeDocument/2006/relationships/slide" Target="slide208.xml"/><Relationship Id="rId11" Type="http://schemas.openxmlformats.org/officeDocument/2006/relationships/slide" Target="slide213.xml"/><Relationship Id="rId5" Type="http://schemas.openxmlformats.org/officeDocument/2006/relationships/slide" Target="slide207.xml"/><Relationship Id="rId10" Type="http://schemas.openxmlformats.org/officeDocument/2006/relationships/slide" Target="slide210.xml"/><Relationship Id="rId4" Type="http://schemas.openxmlformats.org/officeDocument/2006/relationships/slide" Target="slide206.xml"/><Relationship Id="rId9" Type="http://schemas.openxmlformats.org/officeDocument/2006/relationships/slide" Target="slide212.xml"/></Relationships>
</file>

<file path=ppt/slides/_rels/slide205.xml.rels><?xml version="1.0" encoding="UTF-8" standalone="yes"?>
<Relationships xmlns="http://schemas.openxmlformats.org/package/2006/relationships"><Relationship Id="rId8" Type="http://schemas.openxmlformats.org/officeDocument/2006/relationships/slide" Target="slide212.xml"/><Relationship Id="rId3" Type="http://schemas.openxmlformats.org/officeDocument/2006/relationships/slide" Target="slide206.xml"/><Relationship Id="rId7" Type="http://schemas.openxmlformats.org/officeDocument/2006/relationships/slide" Target="slide211.xml"/><Relationship Id="rId12" Type="http://schemas.openxmlformats.org/officeDocument/2006/relationships/slide" Target="slide2.xml"/><Relationship Id="rId2" Type="http://schemas.openxmlformats.org/officeDocument/2006/relationships/notesSlide" Target="../notesSlides/notesSlide203.xml"/><Relationship Id="rId1" Type="http://schemas.openxmlformats.org/officeDocument/2006/relationships/slideLayout" Target="../slideLayouts/slideLayout7.xml"/><Relationship Id="rId6" Type="http://schemas.openxmlformats.org/officeDocument/2006/relationships/slide" Target="slide209.xml"/><Relationship Id="rId11" Type="http://schemas.openxmlformats.org/officeDocument/2006/relationships/slide" Target="slide107.xml"/><Relationship Id="rId5" Type="http://schemas.openxmlformats.org/officeDocument/2006/relationships/slide" Target="slide208.xml"/><Relationship Id="rId10" Type="http://schemas.openxmlformats.org/officeDocument/2006/relationships/slide" Target="slide213.xml"/><Relationship Id="rId4" Type="http://schemas.openxmlformats.org/officeDocument/2006/relationships/slide" Target="slide207.xml"/><Relationship Id="rId9" Type="http://schemas.openxmlformats.org/officeDocument/2006/relationships/slide" Target="slide210.xml"/></Relationships>
</file>

<file path=ppt/slides/_rels/slide206.xml.rels><?xml version="1.0" encoding="UTF-8" standalone="yes"?>
<Relationships xmlns="http://schemas.openxmlformats.org/package/2006/relationships"><Relationship Id="rId8" Type="http://schemas.openxmlformats.org/officeDocument/2006/relationships/slide" Target="slide212.xml"/><Relationship Id="rId3" Type="http://schemas.openxmlformats.org/officeDocument/2006/relationships/slide" Target="slide205.xml"/><Relationship Id="rId7" Type="http://schemas.openxmlformats.org/officeDocument/2006/relationships/slide" Target="slide211.xml"/><Relationship Id="rId12" Type="http://schemas.openxmlformats.org/officeDocument/2006/relationships/slide" Target="slide2.xml"/><Relationship Id="rId2" Type="http://schemas.openxmlformats.org/officeDocument/2006/relationships/notesSlide" Target="../notesSlides/notesSlide204.xml"/><Relationship Id="rId1" Type="http://schemas.openxmlformats.org/officeDocument/2006/relationships/slideLayout" Target="../slideLayouts/slideLayout7.xml"/><Relationship Id="rId6" Type="http://schemas.openxmlformats.org/officeDocument/2006/relationships/slide" Target="slide209.xml"/><Relationship Id="rId11" Type="http://schemas.openxmlformats.org/officeDocument/2006/relationships/slide" Target="slide107.xml"/><Relationship Id="rId5" Type="http://schemas.openxmlformats.org/officeDocument/2006/relationships/slide" Target="slide208.xml"/><Relationship Id="rId10" Type="http://schemas.openxmlformats.org/officeDocument/2006/relationships/slide" Target="slide213.xml"/><Relationship Id="rId4" Type="http://schemas.openxmlformats.org/officeDocument/2006/relationships/slide" Target="slide207.xml"/><Relationship Id="rId9" Type="http://schemas.openxmlformats.org/officeDocument/2006/relationships/slide" Target="slide210.xml"/></Relationships>
</file>

<file path=ppt/slides/_rels/slide207.xml.rels><?xml version="1.0" encoding="UTF-8" standalone="yes"?>
<Relationships xmlns="http://schemas.openxmlformats.org/package/2006/relationships"><Relationship Id="rId8" Type="http://schemas.openxmlformats.org/officeDocument/2006/relationships/slide" Target="slide212.xml"/><Relationship Id="rId3" Type="http://schemas.openxmlformats.org/officeDocument/2006/relationships/slide" Target="slide205.xml"/><Relationship Id="rId7" Type="http://schemas.openxmlformats.org/officeDocument/2006/relationships/slide" Target="slide211.xml"/><Relationship Id="rId12" Type="http://schemas.openxmlformats.org/officeDocument/2006/relationships/slide" Target="slide2.xml"/><Relationship Id="rId2" Type="http://schemas.openxmlformats.org/officeDocument/2006/relationships/notesSlide" Target="../notesSlides/notesSlide205.xml"/><Relationship Id="rId1" Type="http://schemas.openxmlformats.org/officeDocument/2006/relationships/slideLayout" Target="../slideLayouts/slideLayout7.xml"/><Relationship Id="rId6" Type="http://schemas.openxmlformats.org/officeDocument/2006/relationships/slide" Target="slide209.xml"/><Relationship Id="rId11" Type="http://schemas.openxmlformats.org/officeDocument/2006/relationships/slide" Target="slide107.xml"/><Relationship Id="rId5" Type="http://schemas.openxmlformats.org/officeDocument/2006/relationships/slide" Target="slide208.xml"/><Relationship Id="rId10" Type="http://schemas.openxmlformats.org/officeDocument/2006/relationships/slide" Target="slide213.xml"/><Relationship Id="rId4" Type="http://schemas.openxmlformats.org/officeDocument/2006/relationships/slide" Target="slide206.xml"/><Relationship Id="rId9" Type="http://schemas.openxmlformats.org/officeDocument/2006/relationships/slide" Target="slide210.xml"/></Relationships>
</file>

<file path=ppt/slides/_rels/slide208.xml.rels><?xml version="1.0" encoding="UTF-8" standalone="yes"?>
<Relationships xmlns="http://schemas.openxmlformats.org/package/2006/relationships"><Relationship Id="rId8" Type="http://schemas.openxmlformats.org/officeDocument/2006/relationships/slide" Target="slide212.xml"/><Relationship Id="rId3" Type="http://schemas.openxmlformats.org/officeDocument/2006/relationships/slide" Target="slide205.xml"/><Relationship Id="rId7" Type="http://schemas.openxmlformats.org/officeDocument/2006/relationships/slide" Target="slide211.xml"/><Relationship Id="rId12" Type="http://schemas.openxmlformats.org/officeDocument/2006/relationships/slide" Target="slide2.xml"/><Relationship Id="rId2" Type="http://schemas.openxmlformats.org/officeDocument/2006/relationships/notesSlide" Target="../notesSlides/notesSlide206.xml"/><Relationship Id="rId1" Type="http://schemas.openxmlformats.org/officeDocument/2006/relationships/slideLayout" Target="../slideLayouts/slideLayout7.xml"/><Relationship Id="rId6" Type="http://schemas.openxmlformats.org/officeDocument/2006/relationships/slide" Target="slide209.xml"/><Relationship Id="rId11" Type="http://schemas.openxmlformats.org/officeDocument/2006/relationships/slide" Target="slide107.xml"/><Relationship Id="rId5" Type="http://schemas.openxmlformats.org/officeDocument/2006/relationships/slide" Target="slide207.xml"/><Relationship Id="rId10" Type="http://schemas.openxmlformats.org/officeDocument/2006/relationships/slide" Target="slide213.xml"/><Relationship Id="rId4" Type="http://schemas.openxmlformats.org/officeDocument/2006/relationships/slide" Target="slide206.xml"/><Relationship Id="rId9" Type="http://schemas.openxmlformats.org/officeDocument/2006/relationships/slide" Target="slide210.xml"/></Relationships>
</file>

<file path=ppt/slides/_rels/slide209.xml.rels><?xml version="1.0" encoding="UTF-8" standalone="yes"?>
<Relationships xmlns="http://schemas.openxmlformats.org/package/2006/relationships"><Relationship Id="rId8" Type="http://schemas.openxmlformats.org/officeDocument/2006/relationships/slide" Target="slide212.xml"/><Relationship Id="rId3" Type="http://schemas.openxmlformats.org/officeDocument/2006/relationships/slide" Target="slide205.xml"/><Relationship Id="rId7" Type="http://schemas.openxmlformats.org/officeDocument/2006/relationships/slide" Target="slide211.xml"/><Relationship Id="rId12" Type="http://schemas.openxmlformats.org/officeDocument/2006/relationships/slide" Target="slide2.xml"/><Relationship Id="rId2" Type="http://schemas.openxmlformats.org/officeDocument/2006/relationships/notesSlide" Target="../notesSlides/notesSlide207.xml"/><Relationship Id="rId1" Type="http://schemas.openxmlformats.org/officeDocument/2006/relationships/slideLayout" Target="../slideLayouts/slideLayout7.xml"/><Relationship Id="rId6" Type="http://schemas.openxmlformats.org/officeDocument/2006/relationships/slide" Target="slide208.xml"/><Relationship Id="rId11" Type="http://schemas.openxmlformats.org/officeDocument/2006/relationships/slide" Target="slide107.xml"/><Relationship Id="rId5" Type="http://schemas.openxmlformats.org/officeDocument/2006/relationships/slide" Target="slide207.xml"/><Relationship Id="rId10" Type="http://schemas.openxmlformats.org/officeDocument/2006/relationships/slide" Target="slide213.xml"/><Relationship Id="rId4" Type="http://schemas.openxmlformats.org/officeDocument/2006/relationships/slide" Target="slide206.xml"/><Relationship Id="rId9" Type="http://schemas.openxmlformats.org/officeDocument/2006/relationships/slide" Target="slide210.xml"/></Relationships>
</file>

<file path=ppt/slides/_rels/slide2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8" Type="http://schemas.openxmlformats.org/officeDocument/2006/relationships/slide" Target="slide211.xml"/><Relationship Id="rId3" Type="http://schemas.openxmlformats.org/officeDocument/2006/relationships/slide" Target="slide205.xml"/><Relationship Id="rId7" Type="http://schemas.openxmlformats.org/officeDocument/2006/relationships/slide" Target="slide209.xml"/><Relationship Id="rId12" Type="http://schemas.openxmlformats.org/officeDocument/2006/relationships/slide" Target="slide2.xml"/><Relationship Id="rId2" Type="http://schemas.openxmlformats.org/officeDocument/2006/relationships/notesSlide" Target="../notesSlides/notesSlide208.xml"/><Relationship Id="rId1" Type="http://schemas.openxmlformats.org/officeDocument/2006/relationships/slideLayout" Target="../slideLayouts/slideLayout7.xml"/><Relationship Id="rId6" Type="http://schemas.openxmlformats.org/officeDocument/2006/relationships/slide" Target="slide208.xml"/><Relationship Id="rId11" Type="http://schemas.openxmlformats.org/officeDocument/2006/relationships/slide" Target="slide107.xml"/><Relationship Id="rId5" Type="http://schemas.openxmlformats.org/officeDocument/2006/relationships/slide" Target="slide207.xml"/><Relationship Id="rId10" Type="http://schemas.openxmlformats.org/officeDocument/2006/relationships/slide" Target="slide213.xml"/><Relationship Id="rId4" Type="http://schemas.openxmlformats.org/officeDocument/2006/relationships/slide" Target="slide206.xml"/><Relationship Id="rId9" Type="http://schemas.openxmlformats.org/officeDocument/2006/relationships/slide" Target="slide212.xml"/></Relationships>
</file>

<file path=ppt/slides/_rels/slide211.xml.rels><?xml version="1.0" encoding="UTF-8" standalone="yes"?>
<Relationships xmlns="http://schemas.openxmlformats.org/package/2006/relationships"><Relationship Id="rId8" Type="http://schemas.openxmlformats.org/officeDocument/2006/relationships/slide" Target="slide212.xml"/><Relationship Id="rId3" Type="http://schemas.openxmlformats.org/officeDocument/2006/relationships/slide" Target="slide205.xml"/><Relationship Id="rId7" Type="http://schemas.openxmlformats.org/officeDocument/2006/relationships/slide" Target="slide209.xml"/><Relationship Id="rId12" Type="http://schemas.openxmlformats.org/officeDocument/2006/relationships/slide" Target="slide2.xml"/><Relationship Id="rId2" Type="http://schemas.openxmlformats.org/officeDocument/2006/relationships/notesSlide" Target="../notesSlides/notesSlide209.xml"/><Relationship Id="rId1" Type="http://schemas.openxmlformats.org/officeDocument/2006/relationships/slideLayout" Target="../slideLayouts/slideLayout7.xml"/><Relationship Id="rId6" Type="http://schemas.openxmlformats.org/officeDocument/2006/relationships/slide" Target="slide208.xml"/><Relationship Id="rId11" Type="http://schemas.openxmlformats.org/officeDocument/2006/relationships/slide" Target="slide107.xml"/><Relationship Id="rId5" Type="http://schemas.openxmlformats.org/officeDocument/2006/relationships/slide" Target="slide207.xml"/><Relationship Id="rId10" Type="http://schemas.openxmlformats.org/officeDocument/2006/relationships/slide" Target="slide213.xml"/><Relationship Id="rId4" Type="http://schemas.openxmlformats.org/officeDocument/2006/relationships/slide" Target="slide206.xml"/><Relationship Id="rId9" Type="http://schemas.openxmlformats.org/officeDocument/2006/relationships/slide" Target="slide210.xml"/></Relationships>
</file>

<file path=ppt/slides/_rels/slide212.xml.rels><?xml version="1.0" encoding="UTF-8" standalone="yes"?>
<Relationships xmlns="http://schemas.openxmlformats.org/package/2006/relationships"><Relationship Id="rId8" Type="http://schemas.openxmlformats.org/officeDocument/2006/relationships/slide" Target="slide211.xml"/><Relationship Id="rId3" Type="http://schemas.openxmlformats.org/officeDocument/2006/relationships/slide" Target="slide205.xml"/><Relationship Id="rId7" Type="http://schemas.openxmlformats.org/officeDocument/2006/relationships/slide" Target="slide209.xml"/><Relationship Id="rId12" Type="http://schemas.openxmlformats.org/officeDocument/2006/relationships/slide" Target="slide2.xml"/><Relationship Id="rId2" Type="http://schemas.openxmlformats.org/officeDocument/2006/relationships/notesSlide" Target="../notesSlides/notesSlide210.xml"/><Relationship Id="rId1" Type="http://schemas.openxmlformats.org/officeDocument/2006/relationships/slideLayout" Target="../slideLayouts/slideLayout7.xml"/><Relationship Id="rId6" Type="http://schemas.openxmlformats.org/officeDocument/2006/relationships/slide" Target="slide208.xml"/><Relationship Id="rId11" Type="http://schemas.openxmlformats.org/officeDocument/2006/relationships/slide" Target="slide107.xml"/><Relationship Id="rId5" Type="http://schemas.openxmlformats.org/officeDocument/2006/relationships/slide" Target="slide207.xml"/><Relationship Id="rId10" Type="http://schemas.openxmlformats.org/officeDocument/2006/relationships/slide" Target="slide213.xml"/><Relationship Id="rId4" Type="http://schemas.openxmlformats.org/officeDocument/2006/relationships/slide" Target="slide206.xml"/><Relationship Id="rId9" Type="http://schemas.openxmlformats.org/officeDocument/2006/relationships/slide" Target="slide210.xml"/></Relationships>
</file>

<file path=ppt/slides/_rels/slide213.xml.rels><?xml version="1.0" encoding="UTF-8" standalone="yes"?>
<Relationships xmlns="http://schemas.openxmlformats.org/package/2006/relationships"><Relationship Id="rId8" Type="http://schemas.openxmlformats.org/officeDocument/2006/relationships/slide" Target="slide211.xml"/><Relationship Id="rId3" Type="http://schemas.openxmlformats.org/officeDocument/2006/relationships/slide" Target="slide205.xml"/><Relationship Id="rId7" Type="http://schemas.openxmlformats.org/officeDocument/2006/relationships/slide" Target="slide209.xml"/><Relationship Id="rId12" Type="http://schemas.openxmlformats.org/officeDocument/2006/relationships/slide" Target="slide2.xml"/><Relationship Id="rId2" Type="http://schemas.openxmlformats.org/officeDocument/2006/relationships/notesSlide" Target="../notesSlides/notesSlide211.xml"/><Relationship Id="rId1" Type="http://schemas.openxmlformats.org/officeDocument/2006/relationships/slideLayout" Target="../slideLayouts/slideLayout7.xml"/><Relationship Id="rId6" Type="http://schemas.openxmlformats.org/officeDocument/2006/relationships/slide" Target="slide208.xml"/><Relationship Id="rId11" Type="http://schemas.openxmlformats.org/officeDocument/2006/relationships/slide" Target="slide107.xml"/><Relationship Id="rId5" Type="http://schemas.openxmlformats.org/officeDocument/2006/relationships/slide" Target="slide207.xml"/><Relationship Id="rId10" Type="http://schemas.openxmlformats.org/officeDocument/2006/relationships/slide" Target="slide210.xml"/><Relationship Id="rId4" Type="http://schemas.openxmlformats.org/officeDocument/2006/relationships/slide" Target="slide206.xml"/><Relationship Id="rId9" Type="http://schemas.openxmlformats.org/officeDocument/2006/relationships/slide" Target="slide212.xml"/></Relationships>
</file>

<file path=ppt/slides/_rels/slide214.xml.rels><?xml version="1.0" encoding="UTF-8" standalone="yes"?>
<Relationships xmlns="http://schemas.openxmlformats.org/package/2006/relationships"><Relationship Id="rId8" Type="http://schemas.openxmlformats.org/officeDocument/2006/relationships/slide" Target="slide54.xml"/><Relationship Id="rId3" Type="http://schemas.openxmlformats.org/officeDocument/2006/relationships/slide" Target="slide205.xml"/><Relationship Id="rId7" Type="http://schemas.openxmlformats.org/officeDocument/2006/relationships/slide" Target="slide209.xml"/><Relationship Id="rId12" Type="http://schemas.openxmlformats.org/officeDocument/2006/relationships/slide" Target="slide2.xml"/><Relationship Id="rId2" Type="http://schemas.openxmlformats.org/officeDocument/2006/relationships/notesSlide" Target="../notesSlides/notesSlide212.xml"/><Relationship Id="rId1" Type="http://schemas.openxmlformats.org/officeDocument/2006/relationships/slideLayout" Target="../slideLayouts/slideLayout7.xml"/><Relationship Id="rId6" Type="http://schemas.openxmlformats.org/officeDocument/2006/relationships/slide" Target="slide208.xml"/><Relationship Id="rId11" Type="http://schemas.openxmlformats.org/officeDocument/2006/relationships/slide" Target="slide22.xml"/><Relationship Id="rId5" Type="http://schemas.openxmlformats.org/officeDocument/2006/relationships/slide" Target="slide207.xml"/><Relationship Id="rId10" Type="http://schemas.openxmlformats.org/officeDocument/2006/relationships/slide" Target="slide210.xml"/><Relationship Id="rId4" Type="http://schemas.openxmlformats.org/officeDocument/2006/relationships/slide" Target="slide206.xml"/><Relationship Id="rId9" Type="http://schemas.openxmlformats.org/officeDocument/2006/relationships/slide" Target="slide55.xml"/></Relationships>
</file>

<file path=ppt/slides/_rels/slide215.xml.rels><?xml version="1.0" encoding="UTF-8" standalone="yes"?>
<Relationships xmlns="http://schemas.openxmlformats.org/package/2006/relationships"><Relationship Id="rId3" Type="http://schemas.openxmlformats.org/officeDocument/2006/relationships/hyperlink" Target="Keys%20Worksheets/3orbdiags%20key2.xls" TargetMode="External"/><Relationship Id="rId2" Type="http://schemas.openxmlformats.org/officeDocument/2006/relationships/notesSlide" Target="../notesSlides/notesSlide213.xml"/><Relationship Id="rId1" Type="http://schemas.openxmlformats.org/officeDocument/2006/relationships/slideLayout" Target="../slideLayouts/slideLayout6.xml"/><Relationship Id="rId6" Type="http://schemas.openxmlformats.org/officeDocument/2006/relationships/hyperlink" Target="http://www.unit5.org/christjs/3orbdiags.xls" TargetMode="External"/><Relationship Id="rId5" Type="http://schemas.openxmlformats.org/officeDocument/2006/relationships/hyperlink" Target="../Atom%20Word/3orbdiags.xls" TargetMode="External"/><Relationship Id="rId4" Type="http://schemas.openxmlformats.org/officeDocument/2006/relationships/hyperlink" Target="../Keys%20Worksheets/3orbdiags%20key2.xls" TargetMode="External"/></Relationships>
</file>

<file path=ppt/slides/_rels/slide21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14.xml"/><Relationship Id="rId1" Type="http://schemas.openxmlformats.org/officeDocument/2006/relationships/slideLayout" Target="../slideLayouts/slideLayout6.xml"/></Relationships>
</file>

<file path=ppt/slides/_rels/slide21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15.xml"/><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16.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6.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notesSlide" Target="../notesSlides/notesSlide223.xml"/><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140.emf"/><Relationship Id="rId5" Type="http://schemas.openxmlformats.org/officeDocument/2006/relationships/oleObject" Target="../embeddings/Microsoft_Word_97_-_2003_Document1.doc"/><Relationship Id="rId4" Type="http://schemas.openxmlformats.org/officeDocument/2006/relationships/oleObject" Target="../embeddings/oleObject22.bin"/></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224.xml"/><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141.wmf"/><Relationship Id="rId5" Type="http://schemas.openxmlformats.org/officeDocument/2006/relationships/oleObject" Target="../embeddings/Microsoft_Word_97_-_2003_Document2.doc"/><Relationship Id="rId4" Type="http://schemas.openxmlformats.org/officeDocument/2006/relationships/oleObject" Target="../embeddings/oleObject23.bin"/></Relationships>
</file>

<file path=ppt/slides/_rels/slide227.xml.rels><?xml version="1.0" encoding="UTF-8" standalone="yes"?>
<Relationships xmlns="http://schemas.openxmlformats.org/package/2006/relationships"><Relationship Id="rId3" Type="http://schemas.openxmlformats.org/officeDocument/2006/relationships/notesSlide" Target="../notesSlides/notesSlide225.xml"/><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image" Target="../media/image142.emf"/><Relationship Id="rId5" Type="http://schemas.openxmlformats.org/officeDocument/2006/relationships/oleObject" Target="../embeddings/Microsoft_Word_97_-_2003_Document3.doc"/><Relationship Id="rId4" Type="http://schemas.openxmlformats.org/officeDocument/2006/relationships/oleObject" Target="../embeddings/oleObject24.bin"/></Relationships>
</file>

<file path=ppt/slides/_rels/slide228.xml.rels><?xml version="1.0" encoding="UTF-8" standalone="yes"?>
<Relationships xmlns="http://schemas.openxmlformats.org/package/2006/relationships"><Relationship Id="rId3" Type="http://schemas.openxmlformats.org/officeDocument/2006/relationships/notesSlide" Target="../notesSlides/notesSlide226.xml"/><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image" Target="../media/image143.emf"/><Relationship Id="rId5" Type="http://schemas.openxmlformats.org/officeDocument/2006/relationships/oleObject" Target="../embeddings/Microsoft_Word_97_-_2003_Document4.doc"/><Relationship Id="rId4" Type="http://schemas.openxmlformats.org/officeDocument/2006/relationships/oleObject" Target="../embeddings/oleObject25.bin"/></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30.xml"/><Relationship Id="rId1" Type="http://schemas.openxmlformats.org/officeDocument/2006/relationships/slideLayout" Target="../slideLayouts/slideLayout6.xml"/></Relationships>
</file>

<file path=ppt/slides/_rels/slide233.xml.rels><?xml version="1.0" encoding="UTF-8" standalone="yes"?>
<Relationships xmlns="http://schemas.openxmlformats.org/package/2006/relationships"><Relationship Id="rId3" Type="http://schemas.openxmlformats.org/officeDocument/2006/relationships/notesSlide" Target="../notesSlides/notesSlide231.xml"/><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144.wmf"/><Relationship Id="rId5" Type="http://schemas.openxmlformats.org/officeDocument/2006/relationships/oleObject" Target="../embeddings/Microsoft_Word_97_-_2003_Document5.doc"/><Relationship Id="rId4" Type="http://schemas.openxmlformats.org/officeDocument/2006/relationships/oleObject" Target="../embeddings/oleObject26.bin"/></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hyperlink" Target="Keys%20Worksheets/eleccfgsws%20key.doc" TargetMode="External"/><Relationship Id="rId7" Type="http://schemas.openxmlformats.org/officeDocument/2006/relationships/hyperlink" Target="http://www.unit5.org/christjs/3eleccfws.doc" TargetMode="External"/><Relationship Id="rId2" Type="http://schemas.openxmlformats.org/officeDocument/2006/relationships/notesSlide" Target="../notesSlides/notesSlide233.xml"/><Relationship Id="rId1" Type="http://schemas.openxmlformats.org/officeDocument/2006/relationships/slideLayout" Target="../slideLayouts/slideLayout6.xml"/><Relationship Id="rId6" Type="http://schemas.openxmlformats.org/officeDocument/2006/relationships/hyperlink" Target="http://www.unit5.org/christjs/3eleccfgsws.doc" TargetMode="External"/><Relationship Id="rId5" Type="http://schemas.openxmlformats.org/officeDocument/2006/relationships/hyperlink" Target="../Atom%20Word/3eleccfws.doc" TargetMode="External"/><Relationship Id="rId4" Type="http://schemas.openxmlformats.org/officeDocument/2006/relationships/hyperlink" Target="../Keys%20Worksheets/eleccfgsws%20key.doc" TargetMode="External"/></Relationships>
</file>

<file path=ppt/slides/_rels/slide23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34.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35.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2.xml"/><Relationship Id="rId5" Type="http://schemas.openxmlformats.org/officeDocument/2006/relationships/image" Target="../media/image145.png"/><Relationship Id="rId4" Type="http://schemas.openxmlformats.org/officeDocument/2006/relationships/notesSlide" Target="../notesSlides/notesSlide236.xml"/></Relationships>
</file>

<file path=ppt/slides/_rels/slide23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3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38.xml"/><Relationship Id="rId1" Type="http://schemas.openxmlformats.org/officeDocument/2006/relationships/slideLayout" Target="../slideLayouts/slideLayout1.xml"/></Relationships>
</file>

<file path=ppt/slides/_rels/slide24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239.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4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40.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41.xml"/><Relationship Id="rId1" Type="http://schemas.openxmlformats.org/officeDocument/2006/relationships/slideLayout" Target="../slideLayouts/slideLayout6.xml"/></Relationships>
</file>

<file path=ppt/slides/_rels/slide24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42.xml"/><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243.xml"/><Relationship Id="rId1" Type="http://schemas.openxmlformats.org/officeDocument/2006/relationships/slideLayout" Target="../slideLayouts/slideLayout7.xml"/><Relationship Id="rId4" Type="http://schemas.openxmlformats.org/officeDocument/2006/relationships/slide" Target="slide2.xml"/></Relationships>
</file>

<file path=ppt/slides/_rels/slide24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44.xml"/><Relationship Id="rId1" Type="http://schemas.openxmlformats.org/officeDocument/2006/relationships/slideLayout" Target="../slideLayouts/slideLayout6.xml"/></Relationships>
</file>

<file path=ppt/slides/_rels/slide247.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245.xml"/><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46.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en.wikipedia.org/wiki/J._J._Thomson" TargetMode="External"/><Relationship Id="rId2" Type="http://schemas.openxmlformats.org/officeDocument/2006/relationships/notesSlide" Target="../notesSlides/notesSlide25.xml"/><Relationship Id="rId1" Type="http://schemas.openxmlformats.org/officeDocument/2006/relationships/slideLayout" Target="../slideLayouts/slideLayout15.xml"/><Relationship Id="rId5" Type="http://schemas.openxmlformats.org/officeDocument/2006/relationships/slide" Target="slide2.xml"/><Relationship Id="rId4" Type="http://schemas.openxmlformats.org/officeDocument/2006/relationships/image" Target="../media/image18.jpeg"/></Relationships>
</file>

<file path=ppt/slides/_rels/slide25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48.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49.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50.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51.xml"/><Relationship Id="rId1" Type="http://schemas.openxmlformats.org/officeDocument/2006/relationships/slideLayout" Target="../slideLayouts/slideLayout6.xml"/></Relationships>
</file>

<file path=ppt/slides/_rels/slide25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252.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5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53.xml"/><Relationship Id="rId1" Type="http://schemas.openxmlformats.org/officeDocument/2006/relationships/slideLayout" Target="../slideLayouts/slideLayout6.xml"/></Relationships>
</file>

<file path=ppt/slides/_rels/slide25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54.xml"/><Relationship Id="rId1" Type="http://schemas.openxmlformats.org/officeDocument/2006/relationships/slideLayout" Target="../slideLayouts/slideLayout6.xml"/></Relationships>
</file>

<file path=ppt/slides/_rels/slide257.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255.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5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56.xml"/><Relationship Id="rId1" Type="http://schemas.openxmlformats.org/officeDocument/2006/relationships/slideLayout" Target="../slideLayouts/slideLayout1.xml"/></Relationships>
</file>

<file path=ppt/slides/_rels/slide25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5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slide" Target="slide2.xml"/></Relationships>
</file>

<file path=ppt/slides/_rels/slide260.xml.rels><?xml version="1.0" encoding="UTF-8" standalone="yes"?>
<Relationships xmlns="http://schemas.openxmlformats.org/package/2006/relationships"><Relationship Id="rId8" Type="http://schemas.openxmlformats.org/officeDocument/2006/relationships/oleObject" Target="../embeddings/oleObject29.bin"/><Relationship Id="rId3" Type="http://schemas.openxmlformats.org/officeDocument/2006/relationships/notesSlide" Target="../notesSlides/notesSlide258.xml"/><Relationship Id="rId7" Type="http://schemas.openxmlformats.org/officeDocument/2006/relationships/image" Target="../media/image151.wmf"/><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oleObject" Target="../embeddings/oleObject28.bin"/><Relationship Id="rId5" Type="http://schemas.openxmlformats.org/officeDocument/2006/relationships/image" Target="../media/image150.wmf"/><Relationship Id="rId10" Type="http://schemas.openxmlformats.org/officeDocument/2006/relationships/slide" Target="slide2.xml"/><Relationship Id="rId4" Type="http://schemas.openxmlformats.org/officeDocument/2006/relationships/oleObject" Target="../embeddings/oleObject27.bin"/><Relationship Id="rId9" Type="http://schemas.openxmlformats.org/officeDocument/2006/relationships/image" Target="../media/image152.wmf"/></Relationships>
</file>

<file path=ppt/slides/_rels/slide26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59.xm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60.xml"/><Relationship Id="rId1" Type="http://schemas.openxmlformats.org/officeDocument/2006/relationships/slideLayout" Target="../slideLayouts/slideLayout6.xml"/></Relationships>
</file>

<file path=ppt/slides/_rels/slide26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261.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6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62.xm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63.xm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64.xml"/><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65.xml"/><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66.xml"/><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6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hyperlink" Target="http://www.mhhe.com/physsci/chemistry/essentialchemistry/flash/ruther14.swf" TargetMode="External"/><Relationship Id="rId3" Type="http://schemas.openxmlformats.org/officeDocument/2006/relationships/hyperlink" Target="http://en.wikipedia.org/wiki/Ernest_Rutherford" TargetMode="External"/><Relationship Id="rId7"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hyperlink" Target="../Atom%20Word/Rutherford%20gold%20foil%20abstract.doc" TargetMode="External"/><Relationship Id="rId5" Type="http://schemas.openxmlformats.org/officeDocument/2006/relationships/slide" Target="slide2.xml"/><Relationship Id="rId4" Type="http://schemas.openxmlformats.org/officeDocument/2006/relationships/image" Target="../media/image20.png"/></Relationships>
</file>

<file path=ppt/slides/_rels/slide27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68.xml"/><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69.xml"/><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270.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7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71.xml"/><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72.xml"/><Relationship Id="rId1" Type="http://schemas.openxmlformats.org/officeDocument/2006/relationships/slideLayout" Target="../slideLayouts/slideLayout1.xml"/><Relationship Id="rId4" Type="http://schemas.openxmlformats.org/officeDocument/2006/relationships/image" Target="../media/image155.jpeg"/></Relationships>
</file>

<file path=ppt/slides/_rels/slide27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3.xml"/><Relationship Id="rId1" Type="http://schemas.openxmlformats.org/officeDocument/2006/relationships/slideLayout" Target="../slideLayouts/slideLayout6.xml"/><Relationship Id="rId5" Type="http://schemas.openxmlformats.org/officeDocument/2006/relationships/image" Target="../media/image157.jpeg"/><Relationship Id="rId4" Type="http://schemas.openxmlformats.org/officeDocument/2006/relationships/image" Target="../media/image156.jpeg"/></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274.xml"/><Relationship Id="rId1" Type="http://schemas.openxmlformats.org/officeDocument/2006/relationships/slideLayout" Target="../slideLayouts/slideLayout6.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275.xml"/><Relationship Id="rId1" Type="http://schemas.openxmlformats.org/officeDocument/2006/relationships/slideLayout" Target="../slideLayouts/slideLayout6.xml"/></Relationships>
</file>

<file path=ppt/slides/_rels/slide27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76.xml"/><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277.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ideo" Target="file:///L:\CHEMISTRY\PowerPoint%202006\Atom%20PP\Gold%20foil%202.wmv" TargetMode="External"/><Relationship Id="rId5" Type="http://schemas.openxmlformats.org/officeDocument/2006/relationships/image" Target="../media/image22.png"/><Relationship Id="rId4" Type="http://schemas.openxmlformats.org/officeDocument/2006/relationships/slide" Target="slide2.xml"/></Relationships>
</file>

<file path=ppt/slides/_rels/slide280.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278.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8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79.xml"/><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280.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8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81.xml"/><Relationship Id="rId1" Type="http://schemas.openxmlformats.org/officeDocument/2006/relationships/slideLayout" Target="../slideLayouts/slideLayout6.xml"/></Relationships>
</file>

<file path=ppt/slides/_rels/slide28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82.xml"/><Relationship Id="rId1" Type="http://schemas.openxmlformats.org/officeDocument/2006/relationships/slideLayout" Target="../slideLayouts/slideLayout6.xml"/></Relationships>
</file>

<file path=ppt/slides/_rels/slide285.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283.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86.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284.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87.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285.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8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86.xml"/><Relationship Id="rId1" Type="http://schemas.openxmlformats.org/officeDocument/2006/relationships/slideLayout" Target="../slideLayouts/slideLayout6.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28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29.xml"/><Relationship Id="rId7" Type="http://schemas.openxmlformats.org/officeDocument/2006/relationships/slide" Target="slide2.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3.png"/><Relationship Id="rId5" Type="http://schemas.openxmlformats.org/officeDocument/2006/relationships/oleObject" Target="../embeddings/oleObject1.bin"/><Relationship Id="rId10" Type="http://schemas.openxmlformats.org/officeDocument/2006/relationships/hyperlink" Target="http://www.nobel.se/laureates/chemistry-1908.html" TargetMode="External"/><Relationship Id="rId4" Type="http://schemas.openxmlformats.org/officeDocument/2006/relationships/image" Target="../media/image24.jpeg"/><Relationship Id="rId9" Type="http://schemas.openxmlformats.org/officeDocument/2006/relationships/image" Target="../media/image25.png"/></Relationships>
</file>

<file path=ppt/slides/_rels/slide290.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288.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91.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289.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92.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290.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93.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291.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94.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292.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9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93.xml"/><Relationship Id="rId1" Type="http://schemas.openxmlformats.org/officeDocument/2006/relationships/slideLayout" Target="../slideLayouts/slideLayout7.xml"/></Relationships>
</file>

<file path=ppt/slides/_rels/slide296.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294.xml"/><Relationship Id="rId1" Type="http://schemas.openxmlformats.org/officeDocument/2006/relationships/slideLayout" Target="../slideLayouts/slideLayout7.xml"/><Relationship Id="rId4" Type="http://schemas.openxmlformats.org/officeDocument/2006/relationships/slide" Target="slide2.xml"/></Relationships>
</file>

<file path=ppt/slides/_rels/slide297.xml.rels><?xml version="1.0" encoding="UTF-8" standalone="yes"?>
<Relationships xmlns="http://schemas.openxmlformats.org/package/2006/relationships"><Relationship Id="rId8" Type="http://schemas.openxmlformats.org/officeDocument/2006/relationships/hyperlink" Target="Unit%203E%20-%20Millikan%20Oil%20Drop.ppt" TargetMode="External"/><Relationship Id="rId13" Type="http://schemas.openxmlformats.org/officeDocument/2006/relationships/hyperlink" Target="Unit%203K%20-%20Isotopes.ppt" TargetMode="External"/><Relationship Id="rId18" Type="http://schemas.openxmlformats.org/officeDocument/2006/relationships/hyperlink" Target="Unit%203P%20-%20Hydrogen%20Spectral%20Lines.ppt" TargetMode="External"/><Relationship Id="rId3" Type="http://schemas.openxmlformats.org/officeDocument/2006/relationships/hyperlink" Target="Unit%203A%20-%20Development%20of%20Atom.ppt" TargetMode="External"/><Relationship Id="rId21" Type="http://schemas.openxmlformats.org/officeDocument/2006/relationships/hyperlink" Target="Unit%203S%20-%20Photoelectric%20Effect.ppt" TargetMode="External"/><Relationship Id="rId7" Type="http://schemas.openxmlformats.org/officeDocument/2006/relationships/hyperlink" Target="Unit%203F%20-%20Review%20Models%20of%20Atom.ppt" TargetMode="External"/><Relationship Id="rId12" Type="http://schemas.openxmlformats.org/officeDocument/2006/relationships/hyperlink" Target="Unit%203J%20-%20Peridoc%20Table%20Filling%20Order.ppt" TargetMode="External"/><Relationship Id="rId17" Type="http://schemas.openxmlformats.org/officeDocument/2006/relationships/hyperlink" Target="Unit%203O%20-%20Excited%20State%20Ground%20State.ppt" TargetMode="External"/><Relationship Id="rId2" Type="http://schemas.openxmlformats.org/officeDocument/2006/relationships/notesSlide" Target="../notesSlides/notesSlide295.xml"/><Relationship Id="rId16" Type="http://schemas.openxmlformats.org/officeDocument/2006/relationships/hyperlink" Target="Unit%203N%20-%20Emission%20Spectra.ppt" TargetMode="External"/><Relationship Id="rId20" Type="http://schemas.openxmlformats.org/officeDocument/2006/relationships/hyperlink" Target="Unit%203R%20-%20Color.ppt" TargetMode="External"/><Relationship Id="rId1" Type="http://schemas.openxmlformats.org/officeDocument/2006/relationships/slideLayout" Target="../slideLayouts/slideLayout6.xml"/><Relationship Id="rId6" Type="http://schemas.openxmlformats.org/officeDocument/2006/relationships/hyperlink" Target="Unit%203D%20-%20Rutherford%20Model.ppt" TargetMode="External"/><Relationship Id="rId11" Type="http://schemas.openxmlformats.org/officeDocument/2006/relationships/hyperlink" Target="Unit%203I%20-%20Electron%20Configuration.ppt" TargetMode="External"/><Relationship Id="rId5" Type="http://schemas.openxmlformats.org/officeDocument/2006/relationships/hyperlink" Target="Unit%203C%20-%20Thomson%20Model.ppt" TargetMode="External"/><Relationship Id="rId15" Type="http://schemas.openxmlformats.org/officeDocument/2006/relationships/hyperlink" Target="Unit%203M%20-%20Frequency%20and%20Wavelength.ppt" TargetMode="External"/><Relationship Id="rId10" Type="http://schemas.openxmlformats.org/officeDocument/2006/relationships/hyperlink" Target="Unit%203H%20-%20Electron%20Configuration%20Orbitals.ppt" TargetMode="External"/><Relationship Id="rId19" Type="http://schemas.openxmlformats.org/officeDocument/2006/relationships/hyperlink" Target="Unit%203Q%20-%20Electromagnetic%20Spectra.ppt" TargetMode="External"/><Relationship Id="rId4" Type="http://schemas.openxmlformats.org/officeDocument/2006/relationships/hyperlink" Target="Unit%203B%20-%20Dalton%20Atom.ppt" TargetMode="External"/><Relationship Id="rId9" Type="http://schemas.openxmlformats.org/officeDocument/2006/relationships/hyperlink" Target="Unit%203G%20-%20Particles%20in%20the%20Atom.ppt" TargetMode="External"/><Relationship Id="rId14" Type="http://schemas.openxmlformats.org/officeDocument/2006/relationships/hyperlink" Target="Unit%203L%20-%20Light.ppt" TargetMode="External"/><Relationship Id="rId22" Type="http://schemas.openxmlformats.org/officeDocument/2006/relationships/slide" Target="slide2.xml"/></Relationships>
</file>

<file path=ppt/slides/_rels/slide29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96.xml"/><Relationship Id="rId1" Type="http://schemas.openxmlformats.org/officeDocument/2006/relationships/slideLayout" Target="../slideLayouts/slideLayout1.xml"/></Relationships>
</file>

<file path=ppt/slides/_rels/slide299.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297.xml"/><Relationship Id="rId1" Type="http://schemas.openxmlformats.org/officeDocument/2006/relationships/slideLayout" Target="../slideLayouts/slideLayout15.xml"/><Relationship Id="rId4" Type="http://schemas.openxmlformats.org/officeDocument/2006/relationships/slide" Target="slide2.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3" Type="http://schemas.openxmlformats.org/officeDocument/2006/relationships/notesSlide" Target="../notesSlides/notesSlide298.xml"/><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image" Target="../media/image170.wmf"/><Relationship Id="rId5" Type="http://schemas.openxmlformats.org/officeDocument/2006/relationships/oleObject" Target="../embeddings/oleObject30.bin"/><Relationship Id="rId4" Type="http://schemas.openxmlformats.org/officeDocument/2006/relationships/image" Target="../media/image171.wmf"/></Relationships>
</file>

<file path=ppt/slides/_rels/slide30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99.xml"/><Relationship Id="rId1" Type="http://schemas.openxmlformats.org/officeDocument/2006/relationships/slideLayout" Target="../slideLayouts/slideLayout2.xml"/><Relationship Id="rId5" Type="http://schemas.openxmlformats.org/officeDocument/2006/relationships/image" Target="../media/image173.jpeg"/><Relationship Id="rId4" Type="http://schemas.openxmlformats.org/officeDocument/2006/relationships/image" Target="../media/image172.jpeg"/></Relationships>
</file>

<file path=ppt/slides/_rels/slide30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00.xml"/><Relationship Id="rId1" Type="http://schemas.openxmlformats.org/officeDocument/2006/relationships/slideLayout" Target="../slideLayouts/slideLayout6.xml"/></Relationships>
</file>

<file path=ppt/slides/_rels/slide30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301.xml"/><Relationship Id="rId1" Type="http://schemas.openxmlformats.org/officeDocument/2006/relationships/slideLayout" Target="../slideLayouts/slideLayout6.xml"/><Relationship Id="rId4" Type="http://schemas.openxmlformats.org/officeDocument/2006/relationships/slide" Target="slide2.xml"/></Relationships>
</file>

<file path=ppt/slides/_rels/slide30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02.xml"/><Relationship Id="rId1" Type="http://schemas.openxmlformats.org/officeDocument/2006/relationships/slideLayout" Target="../slideLayouts/slideLayout7.xml"/></Relationships>
</file>

<file path=ppt/slides/_rels/slide30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03.xml"/><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04.xml"/><Relationship Id="rId1" Type="http://schemas.openxmlformats.org/officeDocument/2006/relationships/slideLayout" Target="../slideLayouts/slideLayout6.xml"/></Relationships>
</file>

<file path=ppt/slides/_rels/slide30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05.xml"/><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3" Type="http://schemas.openxmlformats.org/officeDocument/2006/relationships/image" Target="../media/image175.wmf"/><Relationship Id="rId2" Type="http://schemas.openxmlformats.org/officeDocument/2006/relationships/notesSlide" Target="../notesSlides/notesSlide306.xml"/><Relationship Id="rId1" Type="http://schemas.openxmlformats.org/officeDocument/2006/relationships/slideLayout" Target="../slideLayouts/slideLayout21.xml"/><Relationship Id="rId5" Type="http://schemas.openxmlformats.org/officeDocument/2006/relationships/slide" Target="slide2.xml"/><Relationship Id="rId4" Type="http://schemas.openxmlformats.org/officeDocument/2006/relationships/image" Target="../media/image176.wmf"/></Relationships>
</file>

<file path=ppt/slides/_rels/slide30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0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audio" Target="../media/audio3.wav"/><Relationship Id="rId4" Type="http://schemas.openxmlformats.org/officeDocument/2006/relationships/audio" Target="../media/audio2.wav"/></Relationships>
</file>

<file path=ppt/slides/_rels/slide310.xml.rels><?xml version="1.0" encoding="UTF-8" standalone="yes"?>
<Relationships xmlns="http://schemas.openxmlformats.org/package/2006/relationships"><Relationship Id="rId8" Type="http://schemas.openxmlformats.org/officeDocument/2006/relationships/hyperlink" Target="../Keys%20Worksheets/3orbdiags%20key2.xls" TargetMode="External"/><Relationship Id="rId13" Type="http://schemas.openxmlformats.org/officeDocument/2006/relationships/hyperlink" Target="../Outlines/Text%20Notes%20-%20General/u3textnotes.doc" TargetMode="External"/><Relationship Id="rId3" Type="http://schemas.openxmlformats.org/officeDocument/2006/relationships/hyperlink" Target="../../Objectives%20-%20Chemistry/Atomic%20StructureTO.doc" TargetMode="External"/><Relationship Id="rId7" Type="http://schemas.openxmlformats.org/officeDocument/2006/relationships/hyperlink" Target="../Keys%20Worksheets/ionsubatom%20key.doc" TargetMode="External"/><Relationship Id="rId12" Type="http://schemas.openxmlformats.org/officeDocument/2006/relationships/hyperlink" Target="../Keys%20Worksheets/3halflifeactkey.doc" TargetMode="External"/><Relationship Id="rId2" Type="http://schemas.openxmlformats.org/officeDocument/2006/relationships/notesSlide" Target="../notesSlides/notesSlide308.xml"/><Relationship Id="rId1" Type="http://schemas.openxmlformats.org/officeDocument/2006/relationships/slideLayout" Target="../slideLayouts/slideLayout6.xml"/><Relationship Id="rId6" Type="http://schemas.openxmlformats.org/officeDocument/2006/relationships/hyperlink" Target="../Keys%20Worksheets/at&amp;mass_no%20key.doc" TargetMode="External"/><Relationship Id="rId11" Type="http://schemas.openxmlformats.org/officeDocument/2006/relationships/hyperlink" Target="../Keys%20Worksheets/lightprobskey.doc" TargetMode="External"/><Relationship Id="rId5" Type="http://schemas.openxmlformats.org/officeDocument/2006/relationships/hyperlink" Target="../Keys%20Worksheets/3histatomwskey.doc" TargetMode="External"/><Relationship Id="rId15" Type="http://schemas.openxmlformats.org/officeDocument/2006/relationships/hyperlink" Target="../Atom%20Word/U3%20Test%20Review.doc" TargetMode="External"/><Relationship Id="rId10" Type="http://schemas.openxmlformats.org/officeDocument/2006/relationships/hyperlink" Target="../Outlines/u3ohnotesf2005.doc" TargetMode="External"/><Relationship Id="rId4" Type="http://schemas.openxmlformats.org/officeDocument/2006/relationships/hyperlink" Target="../Keys%20Worksheets/Vocabulary/3vocabatomstrkey.doc" TargetMode="External"/><Relationship Id="rId9" Type="http://schemas.openxmlformats.org/officeDocument/2006/relationships/hyperlink" Target="../Keys%20Worksheets/eleccfgsws%20key.doc" TargetMode="External"/><Relationship Id="rId14" Type="http://schemas.openxmlformats.org/officeDocument/2006/relationships/hyperlink" Target="../Keys%20Worksheets/Text%20Notes%20KEYS/u3textnoteskey.doc" TargetMode="External"/></Relationships>
</file>

<file path=ppt/slides/_rels/slide311.xml.rels><?xml version="1.0" encoding="UTF-8" standalone="yes"?>
<Relationships xmlns="http://schemas.openxmlformats.org/package/2006/relationships"><Relationship Id="rId8" Type="http://schemas.openxmlformats.org/officeDocument/2006/relationships/hyperlink" Target="../Atom%20Word/3isotopeslab.doc" TargetMode="External"/><Relationship Id="rId13" Type="http://schemas.openxmlformats.org/officeDocument/2006/relationships/hyperlink" Target="../Atom%20Word/3lightprobs.doc" TargetMode="External"/><Relationship Id="rId18" Type="http://schemas.openxmlformats.org/officeDocument/2006/relationships/hyperlink" Target="../jdbchemppts/u3.ppt" TargetMode="External"/><Relationship Id="rId3" Type="http://schemas.openxmlformats.org/officeDocument/2006/relationships/hyperlink" Target="../../Objectives%20-%20Chemistry/Atomic%20StructureTO.doc" TargetMode="External"/><Relationship Id="rId7" Type="http://schemas.openxmlformats.org/officeDocument/2006/relationships/hyperlink" Target="../Atom%20Word/3ionsubatom.doc" TargetMode="External"/><Relationship Id="rId12" Type="http://schemas.openxmlformats.org/officeDocument/2006/relationships/hyperlink" Target="../Outlines/Student%20Notes/u3lectout.doc" TargetMode="External"/><Relationship Id="rId17" Type="http://schemas.openxmlformats.org/officeDocument/2006/relationships/hyperlink" Target="../Video/World%20of%20Chemistry%20Notes/Episode%206%20-%20The%20Atom.doc" TargetMode="External"/><Relationship Id="rId2" Type="http://schemas.openxmlformats.org/officeDocument/2006/relationships/notesSlide" Target="../notesSlides/notesSlide309.xml"/><Relationship Id="rId16" Type="http://schemas.openxmlformats.org/officeDocument/2006/relationships/hyperlink" Target="http://www.backflip.com/perl/go.pl?url=18424623" TargetMode="External"/><Relationship Id="rId1" Type="http://schemas.openxmlformats.org/officeDocument/2006/relationships/slideLayout" Target="../slideLayouts/slideLayout27.xml"/><Relationship Id="rId6" Type="http://schemas.openxmlformats.org/officeDocument/2006/relationships/hyperlink" Target="../Atom%20Word/3at&amp;mass_no.doc" TargetMode="External"/><Relationship Id="rId11" Type="http://schemas.openxmlformats.org/officeDocument/2006/relationships/hyperlink" Target="../Outlines/u3ohnotesf2005.doc" TargetMode="External"/><Relationship Id="rId5" Type="http://schemas.openxmlformats.org/officeDocument/2006/relationships/hyperlink" Target="../Atom%20Word/3histatomws.doc" TargetMode="External"/><Relationship Id="rId15" Type="http://schemas.openxmlformats.org/officeDocument/2006/relationships/hyperlink" Target="../Outlines/Text%20Notes%20-%20General/u3textnotes.doc" TargetMode="External"/><Relationship Id="rId10" Type="http://schemas.openxmlformats.org/officeDocument/2006/relationships/hyperlink" Target="../Atom%20Word/3eleccfws.doc" TargetMode="External"/><Relationship Id="rId19" Type="http://schemas.openxmlformats.org/officeDocument/2006/relationships/hyperlink" Target="../Atom%20Word/U3%20Test%20Review.doc" TargetMode="External"/><Relationship Id="rId4" Type="http://schemas.openxmlformats.org/officeDocument/2006/relationships/hyperlink" Target="../Atom%20Word/3vocabatomstr.doc" TargetMode="External"/><Relationship Id="rId9" Type="http://schemas.openxmlformats.org/officeDocument/2006/relationships/hyperlink" Target="../Atom%20Word/3orbdiags.xls" TargetMode="External"/><Relationship Id="rId14" Type="http://schemas.openxmlformats.org/officeDocument/2006/relationships/hyperlink" Target="../Atom%20Word/3halflifeact.doc" TargetMode="External"/></Relationships>
</file>

<file path=ppt/slides/_rels/slide3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hyperlink" Target="http://en.wikipedia.org/wiki/Gold_foil_experiment" TargetMode="External"/><Relationship Id="rId4" Type="http://schemas.openxmlformats.org/officeDocument/2006/relationships/slide" Target="slide2.xml"/></Relationships>
</file>

<file path=ppt/slides/_rels/slide3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slide" Target="slide2.xml"/><Relationship Id="rId4" Type="http://schemas.openxmlformats.org/officeDocument/2006/relationships/image" Target="../media/image4.wm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hyperlink" Target="http://en.wikipedia.org/wiki/Category:Chemistry"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4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4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4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5.xml"/><Relationship Id="rId1" Type="http://schemas.openxmlformats.org/officeDocument/2006/relationships/slideLayout" Target="../slideLayouts/slideLayout14.xml"/><Relationship Id="rId4" Type="http://schemas.openxmlformats.org/officeDocument/2006/relationships/image" Target="../media/image33.jpeg"/></Relationships>
</file>

<file path=ppt/slides/_rels/slide4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48.xml.rels><?xml version="1.0" encoding="UTF-8" standalone="yes"?>
<Relationships xmlns="http://schemas.openxmlformats.org/package/2006/relationships"><Relationship Id="rId8" Type="http://schemas.openxmlformats.org/officeDocument/2006/relationships/hyperlink" Target="http://web.lemoyne.edu/~giunta/jthomson.html" TargetMode="External"/><Relationship Id="rId13" Type="http://schemas.openxmlformats.org/officeDocument/2006/relationships/image" Target="../media/image38.png"/><Relationship Id="rId18" Type="http://schemas.openxmlformats.org/officeDocument/2006/relationships/hyperlink" Target="http://dbhs.wvusd.k12.ca.us/webdocs/Chem-History/Chadwick-neutron-letter.html" TargetMode="External"/><Relationship Id="rId3" Type="http://schemas.openxmlformats.org/officeDocument/2006/relationships/image" Target="../media/image35.png"/><Relationship Id="rId21" Type="http://schemas.openxmlformats.org/officeDocument/2006/relationships/image" Target="../media/image42.png"/><Relationship Id="rId7" Type="http://schemas.openxmlformats.org/officeDocument/2006/relationships/hyperlink" Target="http://dbhs.wvusd.k12.ca.us/webdocs/Chem-History/Thomson-Structure-Atom.html" TargetMode="External"/><Relationship Id="rId12" Type="http://schemas.openxmlformats.org/officeDocument/2006/relationships/hyperlink" Target="http://dbhs.wvusd.k12.ca.us/webdocs/Chem-History/Rutherford-1914.html" TargetMode="External"/><Relationship Id="rId17" Type="http://schemas.openxmlformats.org/officeDocument/2006/relationships/image" Target="../media/image40.png"/><Relationship Id="rId2" Type="http://schemas.openxmlformats.org/officeDocument/2006/relationships/notesSlide" Target="../notesSlides/notesSlide47.xml"/><Relationship Id="rId16" Type="http://schemas.openxmlformats.org/officeDocument/2006/relationships/hyperlink" Target="http://dbhs.wvusd.k12.ca.us/webdocs/Chem-History/Bohr-Nature-1921.html" TargetMode="External"/><Relationship Id="rId20" Type="http://schemas.openxmlformats.org/officeDocument/2006/relationships/image" Target="../media/image41.gif"/><Relationship Id="rId1" Type="http://schemas.openxmlformats.org/officeDocument/2006/relationships/slideLayout" Target="../slideLayouts/slideLayout7.xml"/><Relationship Id="rId6" Type="http://schemas.openxmlformats.org/officeDocument/2006/relationships/hyperlink" Target="http://dbhs.wvusd.k12.ca.us/webdocs/Chem-History/Thomson-1906/Thomson-1906.html" TargetMode="External"/><Relationship Id="rId11" Type="http://schemas.openxmlformats.org/officeDocument/2006/relationships/hyperlink" Target="http://dbhs.wvusd.k12.ca.us/webdocs/Chem-History/Rutherford-atom-abstract.html" TargetMode="External"/><Relationship Id="rId5" Type="http://schemas.openxmlformats.org/officeDocument/2006/relationships/hyperlink" Target="http://web.lemoyne.edu/~giunta/thomson1897.html" TargetMode="External"/><Relationship Id="rId15" Type="http://schemas.openxmlformats.org/officeDocument/2006/relationships/hyperlink" Target="http://web.lemoyne.edu/~giunta/bohr.html" TargetMode="External"/><Relationship Id="rId10" Type="http://schemas.openxmlformats.org/officeDocument/2006/relationships/hyperlink" Target="http://dbhs.wvusd.k12.ca.us/webdocs/Chem-History/GM-1909.html" TargetMode="External"/><Relationship Id="rId19" Type="http://schemas.openxmlformats.org/officeDocument/2006/relationships/hyperlink" Target="http://dbhs.wvusd.k12.ca.us/webdocs/Chem-History/Chadwick-1932/Chadwick-neutron.html" TargetMode="External"/><Relationship Id="rId4" Type="http://schemas.openxmlformats.org/officeDocument/2006/relationships/image" Target="../media/image36.png"/><Relationship Id="rId9" Type="http://schemas.openxmlformats.org/officeDocument/2006/relationships/image" Target="../media/image37.png"/><Relationship Id="rId14" Type="http://schemas.openxmlformats.org/officeDocument/2006/relationships/image" Target="../media/image39.png"/><Relationship Id="rId22" Type="http://schemas.openxmlformats.org/officeDocument/2006/relationships/image" Target="../media/image43.gif"/></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slide" Target="slide2.xml"/><Relationship Id="rId4" Type="http://schemas.openxmlformats.org/officeDocument/2006/relationships/image" Target="../media/image6.wmf"/></Relationships>
</file>

<file path=ppt/slides/_rels/slide5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43.gif"/><Relationship Id="rId4" Type="http://schemas.openxmlformats.org/officeDocument/2006/relationships/image" Target="../media/image44.jpeg"/></Relationships>
</file>

<file path=ppt/slides/_rels/slide51.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44.jpeg"/></Relationships>
</file>

<file path=ppt/slides/_rels/slide52.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44.jpeg"/></Relationships>
</file>

<file path=ppt/slides/_rels/slide53.xml.rels><?xml version="1.0" encoding="UTF-8" standalone="yes"?>
<Relationships xmlns="http://schemas.openxmlformats.org/package/2006/relationships"><Relationship Id="rId2" Type="http://schemas.openxmlformats.org/officeDocument/2006/relationships/hyperlink" Target="https://www.youtube.com/watch?v=xazQRcSCRaY"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web.lemoyne.edu/~giunta/lavoisier.html" TargetMode="External"/><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11.jpeg"/><Relationship Id="rId4" Type="http://schemas.openxmlformats.org/officeDocument/2006/relationships/image" Target="../media/image9.jpeg"/></Relationships>
</file>

<file path=ppt/slides/_rels/slide55.xml.rels><?xml version="1.0" encoding="UTF-8" standalone="yes"?>
<Relationships xmlns="http://schemas.openxmlformats.org/package/2006/relationships"><Relationship Id="rId3" Type="http://schemas.openxmlformats.org/officeDocument/2006/relationships/hyperlink" Target="http://www.sil.si.edu/digitalcollections/hst/scientific-identity/fullsize/SIL14-N001-14a.jpg" TargetMode="External"/><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hyperlink" Target="http://web.lemoyne.edu/~giunta/EA/AVOGADROann.HTML" TargetMode="External"/><Relationship Id="rId4" Type="http://schemas.openxmlformats.org/officeDocument/2006/relationships/image" Target="../media/image46.jpeg"/></Relationships>
</file>

<file path=ppt/slides/_rels/slide5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52.jpeg"/><Relationship Id="rId3" Type="http://schemas.openxmlformats.org/officeDocument/2006/relationships/notesSlide" Target="../notesSlides/notesSlide56.xml"/><Relationship Id="rId7" Type="http://schemas.openxmlformats.org/officeDocument/2006/relationships/image" Target="../media/image49.wmf"/><Relationship Id="rId12" Type="http://schemas.openxmlformats.org/officeDocument/2006/relationships/hyperlink" Target="http://en.wikipedia.org/wiki/James_Chadwick" TargetMode="External"/><Relationship Id="rId2" Type="http://schemas.openxmlformats.org/officeDocument/2006/relationships/slideLayout" Target="../slideLayouts/slideLayout18.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51.wmf"/><Relationship Id="rId5" Type="http://schemas.openxmlformats.org/officeDocument/2006/relationships/image" Target="../media/image48.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50.wmf"/><Relationship Id="rId14" Type="http://schemas.openxmlformats.org/officeDocument/2006/relationships/hyperlink" Target="http://en.wikipedia.org/wiki/Walter_Bothe"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9.xml"/><Relationship Id="rId1" Type="http://schemas.openxmlformats.org/officeDocument/2006/relationships/vmlDrawing" Target="../drawings/vmlDrawing3.vml"/><Relationship Id="rId5" Type="http://schemas.openxmlformats.org/officeDocument/2006/relationships/image" Target="../media/image54.wmf"/><Relationship Id="rId4" Type="http://schemas.openxmlformats.org/officeDocument/2006/relationships/oleObject" Target="../embeddings/oleObject6.bin"/></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9.xml"/><Relationship Id="rId1" Type="http://schemas.openxmlformats.org/officeDocument/2006/relationships/vmlDrawing" Target="../drawings/vmlDrawing4.vml"/><Relationship Id="rId5" Type="http://schemas.openxmlformats.org/officeDocument/2006/relationships/image" Target="../media/image54.wmf"/><Relationship Id="rId4" Type="http://schemas.openxmlformats.org/officeDocument/2006/relationships/oleObject" Target="../embeddings/oleObject7.bin"/></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65.xml.rels><?xml version="1.0" encoding="UTF-8" standalone="yes"?>
<Relationships xmlns="http://schemas.openxmlformats.org/package/2006/relationships"><Relationship Id="rId3" Type="http://schemas.openxmlformats.org/officeDocument/2006/relationships/hyperlink" Target="http://images.google.com/imgres?imgurl=http://www.orau.org/PTP/collection/consumer%20products/marbles.jpg&amp;imgrefurl=http://www.orau.org/PTP/collection/consumer%20products/marbles.htm&amp;h=313&amp;w=400&amp;sz=6&amp;hl=en&amp;start=78&amp;tbnid=nYDt5ad966w9tM:&amp;tbnh=97&amp;tbnw=12"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slide" Target="slide2.xml"/><Relationship Id="rId4" Type="http://schemas.openxmlformats.org/officeDocument/2006/relationships/image" Target="../media/image57.jpeg"/></Relationships>
</file>

<file path=ppt/slides/_rels/slide6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6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6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61.gif"/></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en.wikipedia.org/wiki/Classical_element" TargetMode="External"/></Relationships>
</file>

<file path=ppt/slides/_rels/slide7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7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70.xml"/><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slide" Target="slide72.xml"/></Relationships>
</file>

<file path=ppt/slides/_rels/slide7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slide" Target="slide2.xml"/></Relationships>
</file>

<file path=ppt/slides/_rels/slide7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72.xml"/><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slide" Target="slide74.xml"/></Relationships>
</file>

<file path=ppt/slides/_rels/slide7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hyperlink" Target="../LABS%20&amp;%20Activities/Mass%20Spectroscopy/mass%20spectroscopy.ppt#-1,11,11. What is mass spectrometry?"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slide" Target="slide2.xml"/></Relationships>
</file>

<file path=ppt/slides/_rels/slide9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hyperlink" Target="http://antoine.frostburg.edu/chem/senese/index.shtml" TargetMode="External"/><Relationship Id="rId2" Type="http://schemas.openxmlformats.org/officeDocument/2006/relationships/notesSlide" Target="../notesSlides/notesSlide88.xml"/><Relationship Id="rId1" Type="http://schemas.openxmlformats.org/officeDocument/2006/relationships/slideLayout" Target="../slideLayouts/slideLayout6.xml"/><Relationship Id="rId6" Type="http://schemas.openxmlformats.org/officeDocument/2006/relationships/hyperlink" Target="http://pl.nobel.se/laureates/chemistry-1922.html" TargetMode="External"/><Relationship Id="rId5" Type="http://schemas.openxmlformats.org/officeDocument/2006/relationships/hyperlink" Target="http://pl.nobel.se/laureates/chemistry-1922-1-bio.html" TargetMode="External"/><Relationship Id="rId4" Type="http://schemas.openxmlformats.org/officeDocument/2006/relationships/image" Target="../media/image67.jpeg"/></Relationships>
</file>

<file path=ppt/slides/_rels/slide9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9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0.xml"/><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s>
            <a:gs pos="50000">
              <a:schemeClr val="bg1"/>
            </a:gs>
            <a:gs pos="100000">
              <a:schemeClr val="accent2"/>
            </a:gs>
          </a:gsLst>
          <a:lin ang="5400000" scaled="1"/>
        </a:gradFill>
        <a:effectLst/>
      </p:bgPr>
    </p:bg>
    <p:spTree>
      <p:nvGrpSpPr>
        <p:cNvPr id="1" name=""/>
        <p:cNvGrpSpPr/>
        <p:nvPr/>
      </p:nvGrpSpPr>
      <p:grpSpPr>
        <a:xfrm>
          <a:off x="0" y="0"/>
          <a:ext cx="0" cy="0"/>
          <a:chOff x="0" y="0"/>
          <a:chExt cx="0" cy="0"/>
        </a:xfrm>
      </p:grpSpPr>
      <p:sp>
        <p:nvSpPr>
          <p:cNvPr id="30723" name="Rectangle 2"/>
          <p:cNvSpPr>
            <a:spLocks noGrp="1" noChangeArrowheads="1"/>
          </p:cNvSpPr>
          <p:nvPr>
            <p:ph type="ctrTitle"/>
          </p:nvPr>
        </p:nvSpPr>
        <p:spPr>
          <a:xfrm>
            <a:off x="685800" y="1676400"/>
            <a:ext cx="7772400" cy="1143000"/>
          </a:xfrm>
        </p:spPr>
        <p:txBody>
          <a:bodyPr/>
          <a:lstStyle/>
          <a:p>
            <a:pPr eaLnBrk="1" hangingPunct="1"/>
            <a:r>
              <a:rPr lang="en-US" smtClean="0"/>
              <a:t>Atomic Structure</a:t>
            </a:r>
          </a:p>
        </p:txBody>
      </p:sp>
      <p:sp>
        <p:nvSpPr>
          <p:cNvPr id="30724" name="Rectangle 3"/>
          <p:cNvSpPr>
            <a:spLocks noGrp="1" noChangeArrowheads="1"/>
          </p:cNvSpPr>
          <p:nvPr>
            <p:ph type="subTitle" idx="1"/>
          </p:nvPr>
        </p:nvSpPr>
        <p:spPr>
          <a:xfrm>
            <a:off x="1371600" y="5410200"/>
            <a:ext cx="6400800" cy="762000"/>
          </a:xfrm>
        </p:spPr>
        <p:txBody>
          <a:bodyPr/>
          <a:lstStyle/>
          <a:p>
            <a:pPr eaLnBrk="1" hangingPunct="1"/>
            <a:r>
              <a:rPr lang="en-US" dirty="0" smtClean="0"/>
              <a:t>Unit 2</a:t>
            </a:r>
          </a:p>
        </p:txBody>
      </p:sp>
      <p:pic>
        <p:nvPicPr>
          <p:cNvPr id="1461252" name="Picture 4" descr="atom"/>
          <p:cNvPicPr>
            <a:picLocks noChangeAspect="1" noChangeArrowheads="1"/>
          </p:cNvPicPr>
          <p:nvPr/>
        </p:nvPicPr>
        <p:blipFill>
          <a:blip r:embed="rId3" cstate="print"/>
          <a:srcRect/>
          <a:stretch>
            <a:fillRect/>
          </a:stretch>
        </p:blipFill>
        <p:spPr bwMode="auto">
          <a:xfrm>
            <a:off x="3352800" y="2895600"/>
            <a:ext cx="2225675" cy="2260600"/>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000"/>
                                  </p:stCondLst>
                                  <p:childTnLst>
                                    <p:set>
                                      <p:cBhvr>
                                        <p:cTn id="6" dur="1" fill="hold">
                                          <p:stCondLst>
                                            <p:cond delay="0"/>
                                          </p:stCondLst>
                                        </p:cTn>
                                        <p:tgtEl>
                                          <p:spTgt spid="1461252"/>
                                        </p:tgtEl>
                                        <p:attrNameLst>
                                          <p:attrName>style.visibility</p:attrName>
                                        </p:attrNameLst>
                                      </p:cBhvr>
                                      <p:to>
                                        <p:strVal val="visible"/>
                                      </p:to>
                                    </p:set>
                                    <p:animEffect transition="in" filter="fade">
                                      <p:cBhvr>
                                        <p:cTn id="7" dur="2000"/>
                                        <p:tgtEl>
                                          <p:spTgt spid="1461252"/>
                                        </p:tgtEl>
                                      </p:cBhvr>
                                    </p:animEffect>
                                  </p:childTnLst>
                                </p:cTn>
                              </p:par>
                            </p:childTnLst>
                          </p:cTn>
                        </p:par>
                        <p:par>
                          <p:cTn id="8" fill="hold">
                            <p:stCondLst>
                              <p:cond delay="5000"/>
                            </p:stCondLst>
                            <p:childTnLst>
                              <p:par>
                                <p:cTn id="9" presetID="6" presetClass="emph" presetSubtype="0" fill="hold" nodeType="afterEffect">
                                  <p:stCondLst>
                                    <p:cond delay="0"/>
                                  </p:stCondLst>
                                  <p:childTnLst>
                                    <p:animScale>
                                      <p:cBhvr>
                                        <p:cTn id="10" dur="2000" fill="hold"/>
                                        <p:tgtEl>
                                          <p:spTgt spid="1461252"/>
                                        </p:tgtEl>
                                      </p:cBhvr>
                                      <p:by x="25000" y="25000"/>
                                    </p:animScale>
                                  </p:childTnLst>
                                </p:cTn>
                              </p:par>
                            </p:childTnLst>
                          </p:cTn>
                        </p:par>
                        <p:par>
                          <p:cTn id="11" fill="hold">
                            <p:stCondLst>
                              <p:cond delay="7000"/>
                            </p:stCondLst>
                            <p:childTnLst>
                              <p:par>
                                <p:cTn id="12" presetID="6" presetClass="emph" presetSubtype="0" fill="hold" nodeType="afterEffect">
                                  <p:stCondLst>
                                    <p:cond delay="0"/>
                                  </p:stCondLst>
                                  <p:childTnLst>
                                    <p:animScale>
                                      <p:cBhvr>
                                        <p:cTn id="13" dur="2000" fill="hold"/>
                                        <p:tgtEl>
                                          <p:spTgt spid="1461252"/>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smtClean="0"/>
              <a:t>Alchemy</a:t>
            </a:r>
          </a:p>
        </p:txBody>
      </p:sp>
      <p:grpSp>
        <p:nvGrpSpPr>
          <p:cNvPr id="51203" name="Group 54"/>
          <p:cNvGrpSpPr>
            <a:grpSpLocks/>
          </p:cNvGrpSpPr>
          <p:nvPr/>
        </p:nvGrpSpPr>
        <p:grpSpPr bwMode="auto">
          <a:xfrm>
            <a:off x="1143000" y="2362200"/>
            <a:ext cx="5715000" cy="1374775"/>
            <a:chOff x="432" y="1536"/>
            <a:chExt cx="3600" cy="866"/>
          </a:xfrm>
        </p:grpSpPr>
        <p:sp>
          <p:nvSpPr>
            <p:cNvPr id="51225" name="Oval 30"/>
            <p:cNvSpPr>
              <a:spLocks noChangeArrowheads="1"/>
            </p:cNvSpPr>
            <p:nvPr/>
          </p:nvSpPr>
          <p:spPr bwMode="auto">
            <a:xfrm>
              <a:off x="504" y="1719"/>
              <a:ext cx="288" cy="288"/>
            </a:xfrm>
            <a:prstGeom prst="ellipse">
              <a:avLst/>
            </a:prstGeom>
            <a:solidFill>
              <a:srgbClr val="FFFFFF"/>
            </a:solidFill>
            <a:ln w="31750">
              <a:solidFill>
                <a:srgbClr val="000000"/>
              </a:solidFill>
              <a:round/>
              <a:headEnd/>
              <a:tailEnd/>
            </a:ln>
          </p:spPr>
          <p:txBody>
            <a:bodyPr/>
            <a:lstStyle/>
            <a:p>
              <a:endParaRPr lang="en-US"/>
            </a:p>
          </p:txBody>
        </p:sp>
        <p:grpSp>
          <p:nvGrpSpPr>
            <p:cNvPr id="51226" name="Group 31"/>
            <p:cNvGrpSpPr>
              <a:grpSpLocks/>
            </p:cNvGrpSpPr>
            <p:nvPr/>
          </p:nvGrpSpPr>
          <p:grpSpPr bwMode="auto">
            <a:xfrm>
              <a:off x="2520" y="1632"/>
              <a:ext cx="432" cy="432"/>
              <a:chOff x="6120" y="6633"/>
              <a:chExt cx="1080" cy="1080"/>
            </a:xfrm>
          </p:grpSpPr>
          <p:sp>
            <p:nvSpPr>
              <p:cNvPr id="51245" name="Oval 33"/>
              <p:cNvSpPr>
                <a:spLocks noChangeArrowheads="1"/>
              </p:cNvSpPr>
              <p:nvPr/>
            </p:nvSpPr>
            <p:spPr bwMode="auto">
              <a:xfrm>
                <a:off x="6120" y="6993"/>
                <a:ext cx="720" cy="720"/>
              </a:xfrm>
              <a:prstGeom prst="ellipse">
                <a:avLst/>
              </a:prstGeom>
              <a:solidFill>
                <a:srgbClr val="FFFFFF"/>
              </a:solidFill>
              <a:ln w="31750">
                <a:solidFill>
                  <a:srgbClr val="000000"/>
                </a:solidFill>
                <a:round/>
                <a:headEnd/>
                <a:tailEnd/>
              </a:ln>
            </p:spPr>
            <p:txBody>
              <a:bodyPr/>
              <a:lstStyle/>
              <a:p>
                <a:endParaRPr lang="en-US"/>
              </a:p>
            </p:txBody>
          </p:sp>
          <p:sp>
            <p:nvSpPr>
              <p:cNvPr id="51246" name="Freeform 32"/>
              <p:cNvSpPr>
                <a:spLocks/>
              </p:cNvSpPr>
              <p:nvPr/>
            </p:nvSpPr>
            <p:spPr bwMode="auto">
              <a:xfrm>
                <a:off x="6730" y="6633"/>
                <a:ext cx="470" cy="463"/>
              </a:xfrm>
              <a:custGeom>
                <a:avLst/>
                <a:gdLst>
                  <a:gd name="T0" fmla="*/ 0 w 470"/>
                  <a:gd name="T1" fmla="*/ 463 h 463"/>
                  <a:gd name="T2" fmla="*/ 470 w 470"/>
                  <a:gd name="T3" fmla="*/ 0 h 463"/>
                  <a:gd name="T4" fmla="*/ 0 60000 65536"/>
                  <a:gd name="T5" fmla="*/ 0 60000 65536"/>
                  <a:gd name="T6" fmla="*/ 0 w 470"/>
                  <a:gd name="T7" fmla="*/ 0 h 463"/>
                  <a:gd name="T8" fmla="*/ 470 w 470"/>
                  <a:gd name="T9" fmla="*/ 463 h 463"/>
                </a:gdLst>
                <a:ahLst/>
                <a:cxnLst>
                  <a:cxn ang="T4">
                    <a:pos x="T0" y="T1"/>
                  </a:cxn>
                  <a:cxn ang="T5">
                    <a:pos x="T2" y="T3"/>
                  </a:cxn>
                </a:cxnLst>
                <a:rect l="T6" t="T7" r="T8" b="T9"/>
                <a:pathLst>
                  <a:path w="470" h="463">
                    <a:moveTo>
                      <a:pt x="0" y="463"/>
                    </a:moveTo>
                    <a:lnTo>
                      <a:pt x="470" y="0"/>
                    </a:lnTo>
                  </a:path>
                </a:pathLst>
              </a:custGeom>
              <a:noFill/>
              <a:ln w="31750">
                <a:solidFill>
                  <a:srgbClr val="000000"/>
                </a:solidFill>
                <a:round/>
                <a:headEnd/>
                <a:tailEnd type="triangle" w="med" len="med"/>
              </a:ln>
            </p:spPr>
            <p:txBody>
              <a:bodyPr/>
              <a:lstStyle/>
              <a:p>
                <a:endParaRPr lang="en-US"/>
              </a:p>
            </p:txBody>
          </p:sp>
        </p:grpSp>
        <p:grpSp>
          <p:nvGrpSpPr>
            <p:cNvPr id="51227" name="Group 26"/>
            <p:cNvGrpSpPr>
              <a:grpSpLocks/>
            </p:cNvGrpSpPr>
            <p:nvPr/>
          </p:nvGrpSpPr>
          <p:grpSpPr bwMode="auto">
            <a:xfrm>
              <a:off x="1872" y="1686"/>
              <a:ext cx="288" cy="432"/>
              <a:chOff x="7560" y="6993"/>
              <a:chExt cx="720" cy="1079"/>
            </a:xfrm>
          </p:grpSpPr>
          <p:sp>
            <p:nvSpPr>
              <p:cNvPr id="51242" name="Oval 29"/>
              <p:cNvSpPr>
                <a:spLocks noChangeArrowheads="1"/>
              </p:cNvSpPr>
              <p:nvPr/>
            </p:nvSpPr>
            <p:spPr bwMode="auto">
              <a:xfrm>
                <a:off x="7560" y="6993"/>
                <a:ext cx="720" cy="720"/>
              </a:xfrm>
              <a:prstGeom prst="ellipse">
                <a:avLst/>
              </a:prstGeom>
              <a:solidFill>
                <a:srgbClr val="FFFFFF"/>
              </a:solidFill>
              <a:ln w="31750">
                <a:solidFill>
                  <a:srgbClr val="000000"/>
                </a:solidFill>
                <a:round/>
                <a:headEnd/>
                <a:tailEnd/>
              </a:ln>
            </p:spPr>
            <p:txBody>
              <a:bodyPr/>
              <a:lstStyle/>
              <a:p>
                <a:endParaRPr lang="en-US"/>
              </a:p>
            </p:txBody>
          </p:sp>
          <p:sp>
            <p:nvSpPr>
              <p:cNvPr id="51243" name="Line 28"/>
              <p:cNvSpPr>
                <a:spLocks noChangeShapeType="1"/>
              </p:cNvSpPr>
              <p:nvPr/>
            </p:nvSpPr>
            <p:spPr bwMode="auto">
              <a:xfrm>
                <a:off x="7920" y="7712"/>
                <a:ext cx="0" cy="360"/>
              </a:xfrm>
              <a:prstGeom prst="line">
                <a:avLst/>
              </a:prstGeom>
              <a:noFill/>
              <a:ln w="31750">
                <a:solidFill>
                  <a:srgbClr val="000000"/>
                </a:solidFill>
                <a:round/>
                <a:headEnd/>
                <a:tailEnd/>
              </a:ln>
            </p:spPr>
            <p:txBody>
              <a:bodyPr/>
              <a:lstStyle/>
              <a:p>
                <a:endParaRPr lang="en-US"/>
              </a:p>
            </p:txBody>
          </p:sp>
          <p:sp>
            <p:nvSpPr>
              <p:cNvPr id="51244" name="Line 27"/>
              <p:cNvSpPr>
                <a:spLocks noChangeShapeType="1"/>
              </p:cNvSpPr>
              <p:nvPr/>
            </p:nvSpPr>
            <p:spPr bwMode="auto">
              <a:xfrm>
                <a:off x="7740" y="7892"/>
                <a:ext cx="360" cy="0"/>
              </a:xfrm>
              <a:prstGeom prst="line">
                <a:avLst/>
              </a:prstGeom>
              <a:noFill/>
              <a:ln w="31750">
                <a:solidFill>
                  <a:srgbClr val="000000"/>
                </a:solidFill>
                <a:round/>
                <a:headEnd/>
                <a:tailEnd/>
              </a:ln>
            </p:spPr>
            <p:txBody>
              <a:bodyPr/>
              <a:lstStyle/>
              <a:p>
                <a:endParaRPr lang="en-US"/>
              </a:p>
            </p:txBody>
          </p:sp>
        </p:grpSp>
        <p:grpSp>
          <p:nvGrpSpPr>
            <p:cNvPr id="51228" name="Group 34"/>
            <p:cNvGrpSpPr>
              <a:grpSpLocks/>
            </p:cNvGrpSpPr>
            <p:nvPr/>
          </p:nvGrpSpPr>
          <p:grpSpPr bwMode="auto">
            <a:xfrm>
              <a:off x="3120" y="1536"/>
              <a:ext cx="720" cy="576"/>
              <a:chOff x="2880" y="7632"/>
              <a:chExt cx="1800" cy="1440"/>
            </a:xfrm>
          </p:grpSpPr>
          <p:sp>
            <p:nvSpPr>
              <p:cNvPr id="51237" name="Text Box 39"/>
              <p:cNvSpPr txBox="1">
                <a:spLocks noChangeArrowheads="1"/>
              </p:cNvSpPr>
              <p:nvPr/>
            </p:nvSpPr>
            <p:spPr bwMode="auto">
              <a:xfrm>
                <a:off x="2880" y="8352"/>
                <a:ext cx="1440" cy="720"/>
              </a:xfrm>
              <a:prstGeom prst="rect">
                <a:avLst/>
              </a:prstGeom>
              <a:noFill/>
              <a:ln w="9525">
                <a:noFill/>
                <a:miter lim="800000"/>
                <a:headEnd/>
                <a:tailEnd/>
              </a:ln>
            </p:spPr>
            <p:txBody>
              <a:bodyPr/>
              <a:lstStyle/>
              <a:p>
                <a:pPr algn="l"/>
                <a:r>
                  <a:rPr lang="en-US" sz="2000" b="1">
                    <a:ea typeface="Times New Roman" pitchFamily="18" charset="0"/>
                    <a:cs typeface="Arial" charset="0"/>
                  </a:rPr>
                  <a:t>. . . . .</a:t>
                </a:r>
                <a:endParaRPr lang="en-US" sz="2400">
                  <a:latin typeface="Times New Roman" pitchFamily="18" charset="0"/>
                  <a:ea typeface="Times New Roman" pitchFamily="18" charset="0"/>
                  <a:cs typeface="Arial" charset="0"/>
                </a:endParaRPr>
              </a:p>
            </p:txBody>
          </p:sp>
          <p:sp>
            <p:nvSpPr>
              <p:cNvPr id="51238" name="Text Box 38"/>
              <p:cNvSpPr txBox="1">
                <a:spLocks noChangeArrowheads="1"/>
              </p:cNvSpPr>
              <p:nvPr/>
            </p:nvSpPr>
            <p:spPr bwMode="auto">
              <a:xfrm>
                <a:off x="2880" y="8172"/>
                <a:ext cx="1440" cy="720"/>
              </a:xfrm>
              <a:prstGeom prst="rect">
                <a:avLst/>
              </a:prstGeom>
              <a:noFill/>
              <a:ln w="9525">
                <a:noFill/>
                <a:miter lim="800000"/>
                <a:headEnd/>
                <a:tailEnd/>
              </a:ln>
            </p:spPr>
            <p:txBody>
              <a:bodyPr/>
              <a:lstStyle/>
              <a:p>
                <a:pPr algn="l"/>
                <a:r>
                  <a:rPr lang="en-US" sz="2000" b="1">
                    <a:ea typeface="Times New Roman" pitchFamily="18" charset="0"/>
                    <a:cs typeface="Arial" charset="0"/>
                  </a:rPr>
                  <a:t> . . . .</a:t>
                </a:r>
                <a:endParaRPr lang="en-US" sz="2400">
                  <a:latin typeface="Times New Roman" pitchFamily="18" charset="0"/>
                  <a:ea typeface="Times New Roman" pitchFamily="18" charset="0"/>
                  <a:cs typeface="Arial" charset="0"/>
                </a:endParaRPr>
              </a:p>
            </p:txBody>
          </p:sp>
          <p:sp>
            <p:nvSpPr>
              <p:cNvPr id="51239" name="Text Box 37"/>
              <p:cNvSpPr txBox="1">
                <a:spLocks noChangeArrowheads="1"/>
              </p:cNvSpPr>
              <p:nvPr/>
            </p:nvSpPr>
            <p:spPr bwMode="auto">
              <a:xfrm>
                <a:off x="2880" y="7992"/>
                <a:ext cx="1440" cy="720"/>
              </a:xfrm>
              <a:prstGeom prst="rect">
                <a:avLst/>
              </a:prstGeom>
              <a:noFill/>
              <a:ln w="9525">
                <a:noFill/>
                <a:miter lim="800000"/>
                <a:headEnd/>
                <a:tailEnd/>
              </a:ln>
            </p:spPr>
            <p:txBody>
              <a:bodyPr/>
              <a:lstStyle/>
              <a:p>
                <a:pPr algn="l"/>
                <a:r>
                  <a:rPr lang="en-US" sz="2000" b="1">
                    <a:ea typeface="Times New Roman" pitchFamily="18" charset="0"/>
                    <a:cs typeface="Arial" charset="0"/>
                  </a:rPr>
                  <a:t>  . . .</a:t>
                </a:r>
                <a:endParaRPr lang="en-US" sz="2400">
                  <a:latin typeface="Times New Roman" pitchFamily="18" charset="0"/>
                  <a:ea typeface="Times New Roman" pitchFamily="18" charset="0"/>
                  <a:cs typeface="Arial" charset="0"/>
                </a:endParaRPr>
              </a:p>
            </p:txBody>
          </p:sp>
          <p:sp>
            <p:nvSpPr>
              <p:cNvPr id="51240" name="Text Box 36"/>
              <p:cNvSpPr txBox="1">
                <a:spLocks noChangeArrowheads="1"/>
              </p:cNvSpPr>
              <p:nvPr/>
            </p:nvSpPr>
            <p:spPr bwMode="auto">
              <a:xfrm>
                <a:off x="3240" y="7812"/>
                <a:ext cx="1440" cy="720"/>
              </a:xfrm>
              <a:prstGeom prst="rect">
                <a:avLst/>
              </a:prstGeom>
              <a:noFill/>
              <a:ln w="9525">
                <a:noFill/>
                <a:miter lim="800000"/>
                <a:headEnd/>
                <a:tailEnd/>
              </a:ln>
            </p:spPr>
            <p:txBody>
              <a:bodyPr/>
              <a:lstStyle/>
              <a:p>
                <a:pPr algn="l"/>
                <a:r>
                  <a:rPr lang="en-US" sz="2000" b="1">
                    <a:ea typeface="Times New Roman" pitchFamily="18" charset="0"/>
                    <a:cs typeface="Arial" charset="0"/>
                  </a:rPr>
                  <a:t>. .</a:t>
                </a:r>
                <a:endParaRPr lang="en-US" sz="2400">
                  <a:latin typeface="Times New Roman" pitchFamily="18" charset="0"/>
                  <a:ea typeface="Times New Roman" pitchFamily="18" charset="0"/>
                  <a:cs typeface="Arial" charset="0"/>
                </a:endParaRPr>
              </a:p>
            </p:txBody>
          </p:sp>
          <p:sp>
            <p:nvSpPr>
              <p:cNvPr id="51241" name="Text Box 35"/>
              <p:cNvSpPr txBox="1">
                <a:spLocks noChangeArrowheads="1"/>
              </p:cNvSpPr>
              <p:nvPr/>
            </p:nvSpPr>
            <p:spPr bwMode="auto">
              <a:xfrm>
                <a:off x="3240" y="7632"/>
                <a:ext cx="1440" cy="720"/>
              </a:xfrm>
              <a:prstGeom prst="rect">
                <a:avLst/>
              </a:prstGeom>
              <a:noFill/>
              <a:ln w="9525">
                <a:noFill/>
                <a:miter lim="800000"/>
                <a:headEnd/>
                <a:tailEnd/>
              </a:ln>
            </p:spPr>
            <p:txBody>
              <a:bodyPr/>
              <a:lstStyle/>
              <a:p>
                <a:pPr algn="l"/>
                <a:r>
                  <a:rPr lang="en-US" sz="2000" b="1">
                    <a:ea typeface="Times New Roman" pitchFamily="18" charset="0"/>
                    <a:cs typeface="Arial" charset="0"/>
                  </a:rPr>
                  <a:t> .</a:t>
                </a:r>
                <a:endParaRPr lang="en-US" sz="2400">
                  <a:latin typeface="Times New Roman" pitchFamily="18" charset="0"/>
                  <a:ea typeface="Times New Roman" pitchFamily="18" charset="0"/>
                  <a:cs typeface="Arial" charset="0"/>
                </a:endParaRPr>
              </a:p>
            </p:txBody>
          </p:sp>
        </p:grpSp>
        <p:grpSp>
          <p:nvGrpSpPr>
            <p:cNvPr id="51229" name="Group 23"/>
            <p:cNvGrpSpPr>
              <a:grpSpLocks/>
            </p:cNvGrpSpPr>
            <p:nvPr/>
          </p:nvGrpSpPr>
          <p:grpSpPr bwMode="auto">
            <a:xfrm>
              <a:off x="1224" y="1686"/>
              <a:ext cx="360" cy="288"/>
              <a:chOff x="2700" y="8352"/>
              <a:chExt cx="900" cy="720"/>
            </a:xfrm>
          </p:grpSpPr>
          <p:sp>
            <p:nvSpPr>
              <p:cNvPr id="51235" name="Oval 25"/>
              <p:cNvSpPr>
                <a:spLocks noChangeArrowheads="1"/>
              </p:cNvSpPr>
              <p:nvPr/>
            </p:nvSpPr>
            <p:spPr bwMode="auto">
              <a:xfrm>
                <a:off x="2700" y="8352"/>
                <a:ext cx="720" cy="720"/>
              </a:xfrm>
              <a:prstGeom prst="ellipse">
                <a:avLst/>
              </a:prstGeom>
              <a:solidFill>
                <a:srgbClr val="333333"/>
              </a:solidFill>
              <a:ln w="31750">
                <a:solidFill>
                  <a:srgbClr val="000000"/>
                </a:solidFill>
                <a:round/>
                <a:headEnd/>
                <a:tailEnd/>
              </a:ln>
            </p:spPr>
            <p:txBody>
              <a:bodyPr/>
              <a:lstStyle/>
              <a:p>
                <a:endParaRPr lang="en-US"/>
              </a:p>
            </p:txBody>
          </p:sp>
          <p:sp>
            <p:nvSpPr>
              <p:cNvPr id="51236" name="Oval 24"/>
              <p:cNvSpPr>
                <a:spLocks noChangeArrowheads="1"/>
              </p:cNvSpPr>
              <p:nvPr/>
            </p:nvSpPr>
            <p:spPr bwMode="auto">
              <a:xfrm>
                <a:off x="2880" y="8352"/>
                <a:ext cx="720" cy="720"/>
              </a:xfrm>
              <a:prstGeom prst="ellipse">
                <a:avLst/>
              </a:prstGeom>
              <a:solidFill>
                <a:srgbClr val="FFFFFF"/>
              </a:solidFill>
              <a:ln w="31750">
                <a:noFill/>
                <a:round/>
                <a:headEnd/>
                <a:tailEnd/>
              </a:ln>
            </p:spPr>
            <p:txBody>
              <a:bodyPr/>
              <a:lstStyle/>
              <a:p>
                <a:endParaRPr lang="en-US"/>
              </a:p>
            </p:txBody>
          </p:sp>
        </p:grpSp>
        <p:sp>
          <p:nvSpPr>
            <p:cNvPr id="51230" name="Text Box 22"/>
            <p:cNvSpPr txBox="1">
              <a:spLocks noChangeArrowheads="1"/>
            </p:cNvSpPr>
            <p:nvPr/>
          </p:nvSpPr>
          <p:spPr bwMode="auto">
            <a:xfrm>
              <a:off x="432" y="2114"/>
              <a:ext cx="864" cy="288"/>
            </a:xfrm>
            <a:prstGeom prst="rect">
              <a:avLst/>
            </a:prstGeom>
            <a:noFill/>
            <a:ln w="9525">
              <a:noFill/>
              <a:miter lim="800000"/>
              <a:headEnd/>
              <a:tailEnd/>
            </a:ln>
          </p:spPr>
          <p:txBody>
            <a:bodyPr/>
            <a:lstStyle/>
            <a:p>
              <a:pPr algn="l"/>
              <a:r>
                <a:rPr lang="en-US" sz="1400" b="1">
                  <a:ea typeface="Times New Roman" pitchFamily="18" charset="0"/>
                  <a:cs typeface="Arial" charset="0"/>
                </a:rPr>
                <a:t>GOLD</a:t>
              </a:r>
              <a:endParaRPr lang="en-US" sz="2400">
                <a:latin typeface="Times New Roman" pitchFamily="18" charset="0"/>
                <a:ea typeface="Times New Roman" pitchFamily="18" charset="0"/>
                <a:cs typeface="Arial" charset="0"/>
              </a:endParaRPr>
            </a:p>
          </p:txBody>
        </p:sp>
        <p:sp>
          <p:nvSpPr>
            <p:cNvPr id="51231" name="Text Box 21"/>
            <p:cNvSpPr txBox="1">
              <a:spLocks noChangeArrowheads="1"/>
            </p:cNvSpPr>
            <p:nvPr/>
          </p:nvSpPr>
          <p:spPr bwMode="auto">
            <a:xfrm>
              <a:off x="1080" y="2114"/>
              <a:ext cx="864" cy="288"/>
            </a:xfrm>
            <a:prstGeom prst="rect">
              <a:avLst/>
            </a:prstGeom>
            <a:noFill/>
            <a:ln w="9525">
              <a:noFill/>
              <a:miter lim="800000"/>
              <a:headEnd/>
              <a:tailEnd/>
            </a:ln>
          </p:spPr>
          <p:txBody>
            <a:bodyPr/>
            <a:lstStyle/>
            <a:p>
              <a:pPr algn="l"/>
              <a:r>
                <a:rPr lang="en-US" sz="1400" b="1">
                  <a:ea typeface="Times New Roman" pitchFamily="18" charset="0"/>
                  <a:cs typeface="Arial" charset="0"/>
                </a:rPr>
                <a:t>SILVER</a:t>
              </a:r>
              <a:endParaRPr lang="en-US" sz="2400">
                <a:latin typeface="Times New Roman" pitchFamily="18" charset="0"/>
                <a:ea typeface="Times New Roman" pitchFamily="18" charset="0"/>
                <a:cs typeface="Arial" charset="0"/>
              </a:endParaRPr>
            </a:p>
          </p:txBody>
        </p:sp>
        <p:sp>
          <p:nvSpPr>
            <p:cNvPr id="51232" name="Text Box 20"/>
            <p:cNvSpPr txBox="1">
              <a:spLocks noChangeArrowheads="1"/>
            </p:cNvSpPr>
            <p:nvPr/>
          </p:nvSpPr>
          <p:spPr bwMode="auto">
            <a:xfrm>
              <a:off x="1728" y="2114"/>
              <a:ext cx="864" cy="288"/>
            </a:xfrm>
            <a:prstGeom prst="rect">
              <a:avLst/>
            </a:prstGeom>
            <a:noFill/>
            <a:ln w="9525">
              <a:noFill/>
              <a:miter lim="800000"/>
              <a:headEnd/>
              <a:tailEnd/>
            </a:ln>
          </p:spPr>
          <p:txBody>
            <a:bodyPr/>
            <a:lstStyle/>
            <a:p>
              <a:pPr algn="l"/>
              <a:r>
                <a:rPr lang="en-US" sz="1400" b="1">
                  <a:ea typeface="Times New Roman" pitchFamily="18" charset="0"/>
                  <a:cs typeface="Arial" charset="0"/>
                </a:rPr>
                <a:t>COPPER</a:t>
              </a:r>
              <a:endParaRPr lang="en-US" sz="2400">
                <a:latin typeface="Times New Roman" pitchFamily="18" charset="0"/>
                <a:ea typeface="Times New Roman" pitchFamily="18" charset="0"/>
                <a:cs typeface="Arial" charset="0"/>
              </a:endParaRPr>
            </a:p>
          </p:txBody>
        </p:sp>
        <p:sp>
          <p:nvSpPr>
            <p:cNvPr id="51233" name="Text Box 19"/>
            <p:cNvSpPr txBox="1">
              <a:spLocks noChangeArrowheads="1"/>
            </p:cNvSpPr>
            <p:nvPr/>
          </p:nvSpPr>
          <p:spPr bwMode="auto">
            <a:xfrm>
              <a:off x="2448" y="2114"/>
              <a:ext cx="864" cy="288"/>
            </a:xfrm>
            <a:prstGeom prst="rect">
              <a:avLst/>
            </a:prstGeom>
            <a:noFill/>
            <a:ln w="9525">
              <a:noFill/>
              <a:miter lim="800000"/>
              <a:headEnd/>
              <a:tailEnd/>
            </a:ln>
          </p:spPr>
          <p:txBody>
            <a:bodyPr/>
            <a:lstStyle/>
            <a:p>
              <a:pPr algn="l"/>
              <a:r>
                <a:rPr lang="en-US" sz="1400" b="1">
                  <a:ea typeface="Times New Roman" pitchFamily="18" charset="0"/>
                  <a:cs typeface="Arial" charset="0"/>
                </a:rPr>
                <a:t> IRON</a:t>
              </a:r>
              <a:endParaRPr lang="en-US" sz="2400">
                <a:latin typeface="Times New Roman" pitchFamily="18" charset="0"/>
                <a:ea typeface="Times New Roman" pitchFamily="18" charset="0"/>
                <a:cs typeface="Arial" charset="0"/>
              </a:endParaRPr>
            </a:p>
          </p:txBody>
        </p:sp>
        <p:sp>
          <p:nvSpPr>
            <p:cNvPr id="51234" name="Text Box 18"/>
            <p:cNvSpPr txBox="1">
              <a:spLocks noChangeArrowheads="1"/>
            </p:cNvSpPr>
            <p:nvPr/>
          </p:nvSpPr>
          <p:spPr bwMode="auto">
            <a:xfrm>
              <a:off x="3168" y="2114"/>
              <a:ext cx="864" cy="288"/>
            </a:xfrm>
            <a:prstGeom prst="rect">
              <a:avLst/>
            </a:prstGeom>
            <a:noFill/>
            <a:ln w="9525">
              <a:noFill/>
              <a:miter lim="800000"/>
              <a:headEnd/>
              <a:tailEnd/>
            </a:ln>
          </p:spPr>
          <p:txBody>
            <a:bodyPr/>
            <a:lstStyle/>
            <a:p>
              <a:pPr algn="l"/>
              <a:r>
                <a:rPr lang="en-US" sz="1400" b="1">
                  <a:ea typeface="Times New Roman" pitchFamily="18" charset="0"/>
                  <a:cs typeface="Arial" charset="0"/>
                </a:rPr>
                <a:t>SAND</a:t>
              </a:r>
              <a:endParaRPr lang="en-US" sz="2400">
                <a:latin typeface="Times New Roman" pitchFamily="18" charset="0"/>
                <a:ea typeface="Times New Roman" pitchFamily="18" charset="0"/>
                <a:cs typeface="Arial" charset="0"/>
              </a:endParaRPr>
            </a:p>
          </p:txBody>
        </p:sp>
      </p:grpSp>
      <p:grpSp>
        <p:nvGrpSpPr>
          <p:cNvPr id="7" name="Group 11"/>
          <p:cNvGrpSpPr>
            <a:grpSpLocks/>
          </p:cNvGrpSpPr>
          <p:nvPr/>
        </p:nvGrpSpPr>
        <p:grpSpPr bwMode="auto">
          <a:xfrm>
            <a:off x="1447800" y="4498975"/>
            <a:ext cx="685800" cy="685800"/>
            <a:chOff x="6120" y="6633"/>
            <a:chExt cx="1080" cy="1080"/>
          </a:xfrm>
        </p:grpSpPr>
        <p:sp>
          <p:nvSpPr>
            <p:cNvPr id="51223" name="Oval 13"/>
            <p:cNvSpPr>
              <a:spLocks noChangeArrowheads="1"/>
            </p:cNvSpPr>
            <p:nvPr/>
          </p:nvSpPr>
          <p:spPr bwMode="auto">
            <a:xfrm>
              <a:off x="6120" y="6993"/>
              <a:ext cx="720" cy="720"/>
            </a:xfrm>
            <a:prstGeom prst="ellipse">
              <a:avLst/>
            </a:prstGeom>
            <a:solidFill>
              <a:srgbClr val="FFFFFF"/>
            </a:solidFill>
            <a:ln w="31750">
              <a:solidFill>
                <a:srgbClr val="000000"/>
              </a:solidFill>
              <a:round/>
              <a:headEnd/>
              <a:tailEnd/>
            </a:ln>
          </p:spPr>
          <p:txBody>
            <a:bodyPr/>
            <a:lstStyle/>
            <a:p>
              <a:endParaRPr lang="en-US"/>
            </a:p>
          </p:txBody>
        </p:sp>
        <p:sp>
          <p:nvSpPr>
            <p:cNvPr id="51224" name="Freeform 12"/>
            <p:cNvSpPr>
              <a:spLocks/>
            </p:cNvSpPr>
            <p:nvPr/>
          </p:nvSpPr>
          <p:spPr bwMode="auto">
            <a:xfrm>
              <a:off x="6730" y="6633"/>
              <a:ext cx="470" cy="463"/>
            </a:xfrm>
            <a:custGeom>
              <a:avLst/>
              <a:gdLst>
                <a:gd name="T0" fmla="*/ 0 w 470"/>
                <a:gd name="T1" fmla="*/ 463 h 463"/>
                <a:gd name="T2" fmla="*/ 470 w 470"/>
                <a:gd name="T3" fmla="*/ 0 h 463"/>
                <a:gd name="T4" fmla="*/ 0 60000 65536"/>
                <a:gd name="T5" fmla="*/ 0 60000 65536"/>
                <a:gd name="T6" fmla="*/ 0 w 470"/>
                <a:gd name="T7" fmla="*/ 0 h 463"/>
                <a:gd name="T8" fmla="*/ 470 w 470"/>
                <a:gd name="T9" fmla="*/ 463 h 463"/>
              </a:gdLst>
              <a:ahLst/>
              <a:cxnLst>
                <a:cxn ang="T4">
                  <a:pos x="T0" y="T1"/>
                </a:cxn>
                <a:cxn ang="T5">
                  <a:pos x="T2" y="T3"/>
                </a:cxn>
              </a:cxnLst>
              <a:rect l="T6" t="T7" r="T8" b="T9"/>
              <a:pathLst>
                <a:path w="470" h="463">
                  <a:moveTo>
                    <a:pt x="0" y="463"/>
                  </a:moveTo>
                  <a:lnTo>
                    <a:pt x="470" y="0"/>
                  </a:lnTo>
                </a:path>
              </a:pathLst>
            </a:custGeom>
            <a:noFill/>
            <a:ln w="31750">
              <a:solidFill>
                <a:srgbClr val="000000"/>
              </a:solidFill>
              <a:round/>
              <a:headEnd/>
              <a:tailEnd type="triangle" w="med" len="med"/>
            </a:ln>
          </p:spPr>
          <p:txBody>
            <a:bodyPr/>
            <a:lstStyle/>
            <a:p>
              <a:endParaRPr lang="en-US"/>
            </a:p>
          </p:txBody>
        </p:sp>
      </p:grpSp>
      <p:grpSp>
        <p:nvGrpSpPr>
          <p:cNvPr id="8" name="Group 14"/>
          <p:cNvGrpSpPr>
            <a:grpSpLocks/>
          </p:cNvGrpSpPr>
          <p:nvPr/>
        </p:nvGrpSpPr>
        <p:grpSpPr bwMode="auto">
          <a:xfrm>
            <a:off x="3048000" y="4724400"/>
            <a:ext cx="457200" cy="685800"/>
            <a:chOff x="7560" y="6993"/>
            <a:chExt cx="720" cy="1079"/>
          </a:xfrm>
        </p:grpSpPr>
        <p:sp>
          <p:nvSpPr>
            <p:cNvPr id="51220" name="Oval 17"/>
            <p:cNvSpPr>
              <a:spLocks noChangeArrowheads="1"/>
            </p:cNvSpPr>
            <p:nvPr/>
          </p:nvSpPr>
          <p:spPr bwMode="auto">
            <a:xfrm>
              <a:off x="7560" y="6993"/>
              <a:ext cx="720" cy="720"/>
            </a:xfrm>
            <a:prstGeom prst="ellipse">
              <a:avLst/>
            </a:prstGeom>
            <a:solidFill>
              <a:srgbClr val="FFFFFF"/>
            </a:solidFill>
            <a:ln w="31750">
              <a:solidFill>
                <a:srgbClr val="000000"/>
              </a:solidFill>
              <a:round/>
              <a:headEnd/>
              <a:tailEnd/>
            </a:ln>
          </p:spPr>
          <p:txBody>
            <a:bodyPr/>
            <a:lstStyle/>
            <a:p>
              <a:endParaRPr lang="en-US"/>
            </a:p>
          </p:txBody>
        </p:sp>
        <p:sp>
          <p:nvSpPr>
            <p:cNvPr id="51221" name="Line 16"/>
            <p:cNvSpPr>
              <a:spLocks noChangeShapeType="1"/>
            </p:cNvSpPr>
            <p:nvPr/>
          </p:nvSpPr>
          <p:spPr bwMode="auto">
            <a:xfrm>
              <a:off x="7920" y="7712"/>
              <a:ext cx="0" cy="360"/>
            </a:xfrm>
            <a:prstGeom prst="line">
              <a:avLst/>
            </a:prstGeom>
            <a:noFill/>
            <a:ln w="31750">
              <a:solidFill>
                <a:srgbClr val="000000"/>
              </a:solidFill>
              <a:round/>
              <a:headEnd/>
              <a:tailEnd/>
            </a:ln>
          </p:spPr>
          <p:txBody>
            <a:bodyPr/>
            <a:lstStyle/>
            <a:p>
              <a:endParaRPr lang="en-US"/>
            </a:p>
          </p:txBody>
        </p:sp>
        <p:sp>
          <p:nvSpPr>
            <p:cNvPr id="51222" name="Line 15"/>
            <p:cNvSpPr>
              <a:spLocks noChangeShapeType="1"/>
            </p:cNvSpPr>
            <p:nvPr/>
          </p:nvSpPr>
          <p:spPr bwMode="auto">
            <a:xfrm>
              <a:off x="7740" y="7892"/>
              <a:ext cx="360" cy="0"/>
            </a:xfrm>
            <a:prstGeom prst="line">
              <a:avLst/>
            </a:prstGeom>
            <a:noFill/>
            <a:ln w="31750">
              <a:solidFill>
                <a:srgbClr val="000000"/>
              </a:solidFill>
              <a:round/>
              <a:headEnd/>
              <a:tailEnd/>
            </a:ln>
          </p:spPr>
          <p:txBody>
            <a:bodyPr/>
            <a:lstStyle/>
            <a:p>
              <a:endParaRPr lang="en-US"/>
            </a:p>
          </p:txBody>
        </p:sp>
      </p:grpSp>
      <p:grpSp>
        <p:nvGrpSpPr>
          <p:cNvPr id="9" name="Group 7"/>
          <p:cNvGrpSpPr>
            <a:grpSpLocks/>
          </p:cNvGrpSpPr>
          <p:nvPr/>
        </p:nvGrpSpPr>
        <p:grpSpPr bwMode="auto">
          <a:xfrm>
            <a:off x="4648200" y="4722813"/>
            <a:ext cx="571500" cy="457200"/>
            <a:chOff x="2700" y="8352"/>
            <a:chExt cx="900" cy="720"/>
          </a:xfrm>
        </p:grpSpPr>
        <p:sp>
          <p:nvSpPr>
            <p:cNvPr id="51218" name="Oval 9"/>
            <p:cNvSpPr>
              <a:spLocks noChangeArrowheads="1"/>
            </p:cNvSpPr>
            <p:nvPr/>
          </p:nvSpPr>
          <p:spPr bwMode="auto">
            <a:xfrm>
              <a:off x="2700" y="8352"/>
              <a:ext cx="720" cy="720"/>
            </a:xfrm>
            <a:prstGeom prst="ellipse">
              <a:avLst/>
            </a:prstGeom>
            <a:solidFill>
              <a:srgbClr val="333333"/>
            </a:solidFill>
            <a:ln w="31750">
              <a:solidFill>
                <a:srgbClr val="000000"/>
              </a:solidFill>
              <a:round/>
              <a:headEnd/>
              <a:tailEnd/>
            </a:ln>
          </p:spPr>
          <p:txBody>
            <a:bodyPr/>
            <a:lstStyle/>
            <a:p>
              <a:endParaRPr lang="en-US"/>
            </a:p>
          </p:txBody>
        </p:sp>
        <p:sp>
          <p:nvSpPr>
            <p:cNvPr id="51219" name="Oval 8"/>
            <p:cNvSpPr>
              <a:spLocks noChangeArrowheads="1"/>
            </p:cNvSpPr>
            <p:nvPr/>
          </p:nvSpPr>
          <p:spPr bwMode="auto">
            <a:xfrm>
              <a:off x="2880" y="8352"/>
              <a:ext cx="720" cy="720"/>
            </a:xfrm>
            <a:prstGeom prst="ellipse">
              <a:avLst/>
            </a:prstGeom>
            <a:solidFill>
              <a:srgbClr val="FFFFFF"/>
            </a:solidFill>
            <a:ln w="31750">
              <a:noFill/>
              <a:round/>
              <a:headEnd/>
              <a:tailEnd/>
            </a:ln>
          </p:spPr>
          <p:txBody>
            <a:bodyPr/>
            <a:lstStyle/>
            <a:p>
              <a:endParaRPr lang="en-US"/>
            </a:p>
          </p:txBody>
        </p:sp>
      </p:grpSp>
      <p:sp>
        <p:nvSpPr>
          <p:cNvPr id="345092" name="Oval 4"/>
          <p:cNvSpPr>
            <a:spLocks noChangeArrowheads="1"/>
          </p:cNvSpPr>
          <p:nvPr/>
        </p:nvSpPr>
        <p:spPr bwMode="auto">
          <a:xfrm>
            <a:off x="6134100" y="4722813"/>
            <a:ext cx="457200" cy="457200"/>
          </a:xfrm>
          <a:prstGeom prst="ellipse">
            <a:avLst/>
          </a:prstGeom>
          <a:solidFill>
            <a:srgbClr val="FFFFFF"/>
          </a:solidFill>
          <a:ln w="31750">
            <a:solidFill>
              <a:srgbClr val="000000"/>
            </a:solidFill>
            <a:round/>
            <a:headEnd/>
            <a:tailEnd/>
          </a:ln>
        </p:spPr>
        <p:txBody>
          <a:bodyPr/>
          <a:lstStyle/>
          <a:p>
            <a:endParaRPr lang="en-US"/>
          </a:p>
        </p:txBody>
      </p:sp>
      <p:sp>
        <p:nvSpPr>
          <p:cNvPr id="345098" name="Line 10"/>
          <p:cNvSpPr>
            <a:spLocks noChangeShapeType="1"/>
          </p:cNvSpPr>
          <p:nvPr/>
        </p:nvSpPr>
        <p:spPr bwMode="auto">
          <a:xfrm>
            <a:off x="2133600" y="4951413"/>
            <a:ext cx="685800" cy="0"/>
          </a:xfrm>
          <a:prstGeom prst="line">
            <a:avLst/>
          </a:prstGeom>
          <a:noFill/>
          <a:ln w="25400">
            <a:solidFill>
              <a:srgbClr val="000000"/>
            </a:solidFill>
            <a:round/>
            <a:headEnd/>
            <a:tailEnd type="triangle" w="med" len="med"/>
          </a:ln>
        </p:spPr>
        <p:txBody>
          <a:bodyPr/>
          <a:lstStyle/>
          <a:p>
            <a:endParaRPr lang="en-US"/>
          </a:p>
        </p:txBody>
      </p:sp>
      <p:sp>
        <p:nvSpPr>
          <p:cNvPr id="345093" name="Line 5"/>
          <p:cNvSpPr>
            <a:spLocks noChangeShapeType="1"/>
          </p:cNvSpPr>
          <p:nvPr/>
        </p:nvSpPr>
        <p:spPr bwMode="auto">
          <a:xfrm>
            <a:off x="3733800" y="4951413"/>
            <a:ext cx="685800" cy="0"/>
          </a:xfrm>
          <a:prstGeom prst="line">
            <a:avLst/>
          </a:prstGeom>
          <a:noFill/>
          <a:ln w="25400">
            <a:solidFill>
              <a:srgbClr val="000000"/>
            </a:solidFill>
            <a:round/>
            <a:headEnd/>
            <a:tailEnd type="triangle" w="med" len="med"/>
          </a:ln>
        </p:spPr>
        <p:txBody>
          <a:bodyPr/>
          <a:lstStyle/>
          <a:p>
            <a:endParaRPr lang="en-US"/>
          </a:p>
        </p:txBody>
      </p:sp>
      <p:sp>
        <p:nvSpPr>
          <p:cNvPr id="345094" name="Line 6"/>
          <p:cNvSpPr>
            <a:spLocks noChangeShapeType="1"/>
          </p:cNvSpPr>
          <p:nvPr/>
        </p:nvSpPr>
        <p:spPr bwMode="auto">
          <a:xfrm>
            <a:off x="5219700" y="4951413"/>
            <a:ext cx="685800" cy="0"/>
          </a:xfrm>
          <a:prstGeom prst="line">
            <a:avLst/>
          </a:prstGeom>
          <a:noFill/>
          <a:ln w="25400">
            <a:solidFill>
              <a:srgbClr val="000000"/>
            </a:solidFill>
            <a:round/>
            <a:headEnd/>
            <a:tailEnd type="triangle" w="med" len="med"/>
          </a:ln>
        </p:spPr>
        <p:txBody>
          <a:bodyPr/>
          <a:lstStyle/>
          <a:p>
            <a:endParaRPr lang="en-US"/>
          </a:p>
        </p:txBody>
      </p:sp>
      <p:sp>
        <p:nvSpPr>
          <p:cNvPr id="51211" name="Rectangle 40"/>
          <p:cNvSpPr>
            <a:spLocks noChangeArrowheads="1"/>
          </p:cNvSpPr>
          <p:nvPr/>
        </p:nvSpPr>
        <p:spPr bwMode="auto">
          <a:xfrm>
            <a:off x="0" y="1562100"/>
            <a:ext cx="9144000" cy="0"/>
          </a:xfrm>
          <a:prstGeom prst="rect">
            <a:avLst/>
          </a:prstGeom>
          <a:noFill/>
          <a:ln w="9525">
            <a:noFill/>
            <a:miter lim="800000"/>
            <a:headEnd/>
            <a:tailEnd/>
          </a:ln>
        </p:spPr>
        <p:txBody>
          <a:bodyPr wrap="none" anchor="ctr">
            <a:spAutoFit/>
          </a:bodyPr>
          <a:lstStyle/>
          <a:p>
            <a:endParaRPr lang="en-US"/>
          </a:p>
        </p:txBody>
      </p:sp>
      <p:sp>
        <p:nvSpPr>
          <p:cNvPr id="51212" name="Rectangle 46"/>
          <p:cNvSpPr>
            <a:spLocks noChangeArrowheads="1"/>
          </p:cNvSpPr>
          <p:nvPr/>
        </p:nvSpPr>
        <p:spPr bwMode="auto">
          <a:xfrm>
            <a:off x="533400" y="1660525"/>
            <a:ext cx="4243388" cy="1006475"/>
          </a:xfrm>
          <a:prstGeom prst="rect">
            <a:avLst/>
          </a:prstGeom>
          <a:noFill/>
          <a:ln w="9525">
            <a:noFill/>
            <a:miter lim="800000"/>
            <a:headEnd/>
            <a:tailEnd/>
          </a:ln>
        </p:spPr>
        <p:txBody>
          <a:bodyPr wrap="none" anchor="ctr">
            <a:spAutoFit/>
          </a:bodyPr>
          <a:lstStyle/>
          <a:p>
            <a:pPr indent="274638" algn="l"/>
            <a:endParaRPr lang="en-US" sz="1800">
              <a:ea typeface="Times New Roman" pitchFamily="18" charset="0"/>
              <a:cs typeface="Arial" charset="0"/>
            </a:endParaRPr>
          </a:p>
          <a:p>
            <a:pPr indent="274638" algn="l" eaLnBrk="0" hangingPunct="0"/>
            <a:r>
              <a:rPr lang="en-US" sz="1800">
                <a:ea typeface="Times New Roman" pitchFamily="18" charset="0"/>
                <a:cs typeface="Arial" charset="0"/>
              </a:rPr>
              <a:t>Alchemical symbols for substances…</a:t>
            </a:r>
            <a:endParaRPr lang="en-US" sz="1100">
              <a:ea typeface="Times New Roman" pitchFamily="18" charset="0"/>
              <a:cs typeface="Arial" charset="0"/>
            </a:endParaRPr>
          </a:p>
          <a:p>
            <a:pPr indent="274638" algn="l" eaLnBrk="0" hangingPunct="0"/>
            <a:endParaRPr lang="en-US" sz="2400">
              <a:latin typeface="Times New Roman" pitchFamily="18" charset="0"/>
              <a:ea typeface="Times New Roman" pitchFamily="18" charset="0"/>
              <a:cs typeface="Arial" charset="0"/>
            </a:endParaRPr>
          </a:p>
        </p:txBody>
      </p:sp>
      <p:sp>
        <p:nvSpPr>
          <p:cNvPr id="345140" name="Rectangle 52"/>
          <p:cNvSpPr>
            <a:spLocks noChangeArrowheads="1"/>
          </p:cNvSpPr>
          <p:nvPr/>
        </p:nvSpPr>
        <p:spPr bwMode="auto">
          <a:xfrm>
            <a:off x="609600" y="3382963"/>
            <a:ext cx="5716588" cy="1265237"/>
          </a:xfrm>
          <a:prstGeom prst="rect">
            <a:avLst/>
          </a:prstGeom>
          <a:noFill/>
          <a:ln w="9525">
            <a:noFill/>
            <a:miter lim="800000"/>
            <a:headEnd/>
            <a:tailEnd/>
          </a:ln>
        </p:spPr>
        <p:txBody>
          <a:bodyPr wrap="none" anchor="ctr">
            <a:spAutoFit/>
          </a:bodyPr>
          <a:lstStyle/>
          <a:p>
            <a:pPr indent="274638" algn="l"/>
            <a:r>
              <a:rPr lang="en-US" sz="1100"/>
              <a:t/>
            </a:r>
            <a:br>
              <a:rPr lang="en-US" sz="1100"/>
            </a:br>
            <a:endParaRPr lang="en-US" sz="2400">
              <a:latin typeface="Times New Roman" pitchFamily="18" charset="0"/>
            </a:endParaRPr>
          </a:p>
          <a:p>
            <a:pPr indent="274638" algn="l" eaLnBrk="0" hangingPunct="0"/>
            <a:r>
              <a:rPr lang="en-US" sz="1800" u="sng">
                <a:ea typeface="Times New Roman" pitchFamily="18" charset="0"/>
                <a:cs typeface="Arial" charset="0"/>
              </a:rPr>
              <a:t>transmutation</a:t>
            </a:r>
            <a:r>
              <a:rPr lang="en-US" sz="1800">
                <a:ea typeface="Times New Roman" pitchFamily="18" charset="0"/>
                <a:cs typeface="Arial" charset="0"/>
              </a:rPr>
              <a:t>: changing one substance into another</a:t>
            </a:r>
            <a:endParaRPr lang="en-US" sz="1100"/>
          </a:p>
          <a:p>
            <a:pPr indent="274638" algn="l" eaLnBrk="0" hangingPunct="0"/>
            <a:endParaRPr lang="en-US" sz="2400">
              <a:latin typeface="Times New Roman" pitchFamily="18" charset="0"/>
            </a:endParaRPr>
          </a:p>
        </p:txBody>
      </p:sp>
      <p:sp>
        <p:nvSpPr>
          <p:cNvPr id="345141" name="Rectangle 53"/>
          <p:cNvSpPr>
            <a:spLocks noChangeArrowheads="1"/>
          </p:cNvSpPr>
          <p:nvPr/>
        </p:nvSpPr>
        <p:spPr bwMode="auto">
          <a:xfrm>
            <a:off x="1219200" y="5592763"/>
            <a:ext cx="6584950" cy="731837"/>
          </a:xfrm>
          <a:prstGeom prst="rect">
            <a:avLst/>
          </a:prstGeom>
          <a:noFill/>
          <a:ln w="9525">
            <a:noFill/>
            <a:miter lim="800000"/>
            <a:headEnd/>
            <a:tailEnd/>
          </a:ln>
        </p:spPr>
        <p:txBody>
          <a:bodyPr anchor="ctr">
            <a:spAutoFit/>
          </a:bodyPr>
          <a:lstStyle/>
          <a:p>
            <a:pPr algn="l"/>
            <a:r>
              <a:rPr lang="en-US" sz="1800">
                <a:ea typeface="Times New Roman" pitchFamily="18" charset="0"/>
                <a:cs typeface="Arial" charset="0"/>
              </a:rPr>
              <a:t>In ordinary chemistry, we cannot transmute elements. </a:t>
            </a:r>
            <a:endParaRPr lang="en-US" sz="1100">
              <a:ea typeface="Times New Roman" pitchFamily="18" charset="0"/>
              <a:cs typeface="Arial" charset="0"/>
            </a:endParaRPr>
          </a:p>
          <a:p>
            <a:pPr algn="l" eaLnBrk="0" hangingPunct="0"/>
            <a:endParaRPr lang="en-US" sz="2400">
              <a:latin typeface="Times New Roman" pitchFamily="18" charset="0"/>
              <a:ea typeface="Times New Roman" pitchFamily="18" charset="0"/>
              <a:cs typeface="Arial" charset="0"/>
            </a:endParaRPr>
          </a:p>
        </p:txBody>
      </p:sp>
      <p:pic>
        <p:nvPicPr>
          <p:cNvPr id="51215" name="Picture 55" descr="Alchemist"/>
          <p:cNvPicPr>
            <a:picLocks noChangeAspect="1" noChangeArrowheads="1"/>
          </p:cNvPicPr>
          <p:nvPr/>
        </p:nvPicPr>
        <p:blipFill>
          <a:blip r:embed="rId3" cstate="print"/>
          <a:srcRect/>
          <a:stretch>
            <a:fillRect/>
          </a:stretch>
        </p:blipFill>
        <p:spPr bwMode="auto">
          <a:xfrm>
            <a:off x="6781800" y="381000"/>
            <a:ext cx="2133600" cy="3100388"/>
          </a:xfrm>
          <a:prstGeom prst="rect">
            <a:avLst/>
          </a:prstGeom>
          <a:noFill/>
          <a:ln w="9525">
            <a:noFill/>
            <a:miter lim="800000"/>
            <a:headEnd/>
            <a:tailEnd/>
          </a:ln>
        </p:spPr>
      </p:pic>
      <p:sp>
        <p:nvSpPr>
          <p:cNvPr id="345144" name="Text Box 56"/>
          <p:cNvSpPr txBox="1">
            <a:spLocks noChangeArrowheads="1"/>
          </p:cNvSpPr>
          <p:nvPr/>
        </p:nvSpPr>
        <p:spPr bwMode="auto">
          <a:xfrm>
            <a:off x="5407025" y="4997450"/>
            <a:ext cx="307975" cy="336550"/>
          </a:xfrm>
          <a:prstGeom prst="rect">
            <a:avLst/>
          </a:prstGeom>
          <a:noFill/>
          <a:ln w="9525">
            <a:noFill/>
            <a:miter lim="800000"/>
            <a:headEnd/>
            <a:tailEnd/>
          </a:ln>
        </p:spPr>
        <p:txBody>
          <a:bodyPr wrap="none">
            <a:spAutoFit/>
          </a:bodyPr>
          <a:lstStyle/>
          <a:p>
            <a:pPr algn="l"/>
            <a:r>
              <a:rPr lang="en-US" sz="1600">
                <a:latin typeface="Symbol" pitchFamily="18" charset="2"/>
              </a:rPr>
              <a:t>D</a:t>
            </a:r>
          </a:p>
        </p:txBody>
      </p:sp>
      <p:sp>
        <p:nvSpPr>
          <p:cNvPr id="51217" name="AutoShape 58">
            <a:hlinkClick r:id="rId4"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345140"/>
                                        </p:tgtEl>
                                        <p:attrNameLst>
                                          <p:attrName>style.visibility</p:attrName>
                                        </p:attrNameLst>
                                      </p:cBhvr>
                                      <p:to>
                                        <p:strVal val="visible"/>
                                      </p:to>
                                    </p:set>
                                    <p:animEffect transition="in" filter="fade">
                                      <p:cBhvr>
                                        <p:cTn id="7" dur="1000"/>
                                        <p:tgtEl>
                                          <p:spTgt spid="345140"/>
                                        </p:tgtEl>
                                      </p:cBhvr>
                                    </p:animEffect>
                                    <p:anim calcmode="lin" valueType="num">
                                      <p:cBhvr>
                                        <p:cTn id="8" dur="1000" fill="hold"/>
                                        <p:tgtEl>
                                          <p:spTgt spid="345140"/>
                                        </p:tgtEl>
                                        <p:attrNameLst>
                                          <p:attrName>ppt_x</p:attrName>
                                        </p:attrNameLst>
                                      </p:cBhvr>
                                      <p:tavLst>
                                        <p:tav tm="0">
                                          <p:val>
                                            <p:strVal val="#ppt_x-.1"/>
                                          </p:val>
                                        </p:tav>
                                        <p:tav tm="100000">
                                          <p:val>
                                            <p:strVal val="#ppt_x"/>
                                          </p:val>
                                        </p:tav>
                                      </p:tavLst>
                                    </p:anim>
                                    <p:anim calcmode="lin" valueType="num">
                                      <p:cBhvr>
                                        <p:cTn id="9" dur="1000" fill="hold"/>
                                        <p:tgtEl>
                                          <p:spTgt spid="345140"/>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45098"/>
                                        </p:tgtEl>
                                        <p:attrNameLst>
                                          <p:attrName>style.visibility</p:attrName>
                                        </p:attrNameLst>
                                      </p:cBhvr>
                                      <p:to>
                                        <p:strVal val="visible"/>
                                      </p:to>
                                    </p:set>
                                    <p:animEffect transition="in" filter="wipe(left)">
                                      <p:cBhvr>
                                        <p:cTn id="21" dur="500"/>
                                        <p:tgtEl>
                                          <p:spTgt spid="345098"/>
                                        </p:tgtEl>
                                      </p:cBhvr>
                                    </p:animEffect>
                                  </p:childTnLst>
                                </p:cTn>
                              </p:par>
                            </p:childTnLst>
                          </p:cTn>
                        </p:par>
                        <p:par>
                          <p:cTn id="22" fill="hold">
                            <p:stCondLst>
                              <p:cond delay="500"/>
                            </p:stCondLst>
                            <p:childTnLst>
                              <p:par>
                                <p:cTn id="23" presetID="9"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45093"/>
                                        </p:tgtEl>
                                        <p:attrNameLst>
                                          <p:attrName>style.visibility</p:attrName>
                                        </p:attrNameLst>
                                      </p:cBhvr>
                                      <p:to>
                                        <p:strVal val="visible"/>
                                      </p:to>
                                    </p:set>
                                    <p:animEffect transition="in" filter="wipe(left)">
                                      <p:cBhvr>
                                        <p:cTn id="30" dur="500"/>
                                        <p:tgtEl>
                                          <p:spTgt spid="345093"/>
                                        </p:tgtEl>
                                      </p:cBhvr>
                                    </p:animEffect>
                                  </p:childTnLst>
                                </p:cTn>
                              </p:par>
                            </p:childTnLst>
                          </p:cTn>
                        </p:par>
                        <p:par>
                          <p:cTn id="31" fill="hold">
                            <p:stCondLst>
                              <p:cond delay="500"/>
                            </p:stCondLst>
                            <p:childTnLst>
                              <p:par>
                                <p:cTn id="32" presetID="9" presetClass="entr" presetSubtype="0"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dissolv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45094"/>
                                        </p:tgtEl>
                                        <p:attrNameLst>
                                          <p:attrName>style.visibility</p:attrName>
                                        </p:attrNameLst>
                                      </p:cBhvr>
                                      <p:to>
                                        <p:strVal val="visible"/>
                                      </p:to>
                                    </p:set>
                                    <p:animEffect transition="in" filter="wipe(left)">
                                      <p:cBhvr>
                                        <p:cTn id="39" dur="500"/>
                                        <p:tgtEl>
                                          <p:spTgt spid="34509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45144"/>
                                        </p:tgtEl>
                                        <p:attrNameLst>
                                          <p:attrName>style.visibility</p:attrName>
                                        </p:attrNameLst>
                                      </p:cBhvr>
                                      <p:to>
                                        <p:strVal val="visible"/>
                                      </p:to>
                                    </p:set>
                                    <p:animEffect transition="in" filter="fade">
                                      <p:cBhvr>
                                        <p:cTn id="42" dur="2000"/>
                                        <p:tgtEl>
                                          <p:spTgt spid="345144"/>
                                        </p:tgtEl>
                                      </p:cBhvr>
                                    </p:animEffect>
                                  </p:childTnLst>
                                </p:cTn>
                              </p:par>
                            </p:childTnLst>
                          </p:cTn>
                        </p:par>
                        <p:par>
                          <p:cTn id="43" fill="hold">
                            <p:stCondLst>
                              <p:cond delay="2000"/>
                            </p:stCondLst>
                            <p:childTnLst>
                              <p:par>
                                <p:cTn id="44" presetID="9" presetClass="entr" presetSubtype="0" fill="hold" grpId="0" nodeType="afterEffect">
                                  <p:stCondLst>
                                    <p:cond delay="0"/>
                                  </p:stCondLst>
                                  <p:childTnLst>
                                    <p:set>
                                      <p:cBhvr>
                                        <p:cTn id="45" dur="1" fill="hold">
                                          <p:stCondLst>
                                            <p:cond delay="0"/>
                                          </p:stCondLst>
                                        </p:cTn>
                                        <p:tgtEl>
                                          <p:spTgt spid="345092"/>
                                        </p:tgtEl>
                                        <p:attrNameLst>
                                          <p:attrName>style.visibility</p:attrName>
                                        </p:attrNameLst>
                                      </p:cBhvr>
                                      <p:to>
                                        <p:strVal val="visible"/>
                                      </p:to>
                                    </p:set>
                                    <p:animEffect transition="in" filter="dissolve">
                                      <p:cBhvr>
                                        <p:cTn id="46" dur="500"/>
                                        <p:tgtEl>
                                          <p:spTgt spid="345092"/>
                                        </p:tgtEl>
                                      </p:cBhvr>
                                    </p:animEffect>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345141"/>
                                        </p:tgtEl>
                                        <p:attrNameLst>
                                          <p:attrName>style.visibility</p:attrName>
                                        </p:attrNameLst>
                                      </p:cBhvr>
                                      <p:to>
                                        <p:strVal val="visible"/>
                                      </p:to>
                                    </p:set>
                                    <p:animEffect transition="in" filter="fade">
                                      <p:cBhvr>
                                        <p:cTn id="51" dur="1000"/>
                                        <p:tgtEl>
                                          <p:spTgt spid="345141"/>
                                        </p:tgtEl>
                                      </p:cBhvr>
                                    </p:animEffect>
                                    <p:anim calcmode="lin" valueType="num">
                                      <p:cBhvr>
                                        <p:cTn id="52" dur="1000" fill="hold"/>
                                        <p:tgtEl>
                                          <p:spTgt spid="345141"/>
                                        </p:tgtEl>
                                        <p:attrNameLst>
                                          <p:attrName>ppt_x</p:attrName>
                                        </p:attrNameLst>
                                      </p:cBhvr>
                                      <p:tavLst>
                                        <p:tav tm="0">
                                          <p:val>
                                            <p:strVal val="#ppt_x"/>
                                          </p:val>
                                        </p:tav>
                                        <p:tav tm="100000">
                                          <p:val>
                                            <p:strVal val="#ppt_x"/>
                                          </p:val>
                                        </p:tav>
                                      </p:tavLst>
                                    </p:anim>
                                    <p:anim calcmode="lin" valueType="num">
                                      <p:cBhvr>
                                        <p:cTn id="53" dur="1000" fill="hold"/>
                                        <p:tgtEl>
                                          <p:spTgt spid="3451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092" grpId="0" animBg="1"/>
      <p:bldP spid="345098" grpId="0" animBg="1"/>
      <p:bldP spid="345093" grpId="0" animBg="1"/>
      <p:bldP spid="345094" grpId="0" animBg="1"/>
      <p:bldP spid="345140" grpId="0"/>
      <p:bldP spid="345141" grpId="0"/>
      <p:bldP spid="34514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a:xfrm>
            <a:off x="457200" y="274638"/>
            <a:ext cx="8229600" cy="762000"/>
          </a:xfrm>
          <a:noFill/>
        </p:spPr>
        <p:txBody>
          <a:bodyPr lIns="92075" tIns="46038" rIns="92075" bIns="46038" anchor="t" anchorCtr="1">
            <a:spAutoFit/>
          </a:bodyPr>
          <a:lstStyle/>
          <a:p>
            <a:pPr eaLnBrk="1" hangingPunct="1"/>
            <a:r>
              <a:rPr lang="en-US" smtClean="0"/>
              <a:t>Naming Isotopes</a:t>
            </a:r>
          </a:p>
        </p:txBody>
      </p:sp>
      <p:sp>
        <p:nvSpPr>
          <p:cNvPr id="230403" name="Rectangle 3"/>
          <p:cNvSpPr>
            <a:spLocks noGrp="1" noChangeArrowheads="1"/>
          </p:cNvSpPr>
          <p:nvPr>
            <p:ph type="body" idx="1"/>
          </p:nvPr>
        </p:nvSpPr>
        <p:spPr>
          <a:noFill/>
        </p:spPr>
        <p:txBody>
          <a:bodyPr lIns="92075" tIns="46038" rIns="92075" bIns="46038"/>
          <a:lstStyle/>
          <a:p>
            <a:pPr eaLnBrk="1" hangingPunct="1"/>
            <a:r>
              <a:rPr lang="en-US" smtClean="0"/>
              <a:t>Put the mass number after the name of the element</a:t>
            </a:r>
          </a:p>
          <a:p>
            <a:pPr eaLnBrk="1" hangingPunct="1"/>
            <a:r>
              <a:rPr lang="en-US" smtClean="0"/>
              <a:t>carbon- 12</a:t>
            </a:r>
          </a:p>
          <a:p>
            <a:pPr eaLnBrk="1" hangingPunct="1"/>
            <a:r>
              <a:rPr lang="en-US" smtClean="0"/>
              <a:t>carbon -14</a:t>
            </a:r>
          </a:p>
          <a:p>
            <a:pPr eaLnBrk="1" hangingPunct="1"/>
            <a:r>
              <a:rPr lang="en-US" smtClean="0"/>
              <a:t>uranium-235</a:t>
            </a:r>
          </a:p>
        </p:txBody>
      </p:sp>
      <p:sp>
        <p:nvSpPr>
          <p:cNvPr id="230404" name="Rectangle 4"/>
          <p:cNvSpPr>
            <a:spLocks noChangeArrowheads="1"/>
          </p:cNvSpPr>
          <p:nvPr/>
        </p:nvSpPr>
        <p:spPr bwMode="auto">
          <a:xfrm>
            <a:off x="76200" y="6567488"/>
            <a:ext cx="874713" cy="214312"/>
          </a:xfrm>
          <a:prstGeom prst="rect">
            <a:avLst/>
          </a:prstGeom>
          <a:noFill/>
          <a:ln w="9525">
            <a:noFill/>
            <a:miter lim="800000"/>
            <a:headEnd/>
            <a:tailEnd/>
          </a:ln>
        </p:spPr>
        <p:txBody>
          <a:bodyPr wrap="none">
            <a:spAutoFit/>
          </a:bodyPr>
          <a:lstStyle/>
          <a:p>
            <a:pPr algn="l"/>
            <a:r>
              <a:rPr lang="en-US" sz="800"/>
              <a:t>California WEB</a:t>
            </a:r>
          </a:p>
        </p:txBody>
      </p:sp>
      <p:sp>
        <p:nvSpPr>
          <p:cNvPr id="230405" name="AutoShape 6">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random/>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Text Box 2"/>
          <p:cNvSpPr txBox="1">
            <a:spLocks noChangeArrowheads="1"/>
          </p:cNvSpPr>
          <p:nvPr/>
        </p:nvSpPr>
        <p:spPr bwMode="auto">
          <a:xfrm>
            <a:off x="323850" y="333375"/>
            <a:ext cx="8496300" cy="822325"/>
          </a:xfrm>
          <a:prstGeom prst="rect">
            <a:avLst/>
          </a:prstGeom>
          <a:noFill/>
          <a:ln w="9525">
            <a:noFill/>
            <a:miter lim="800000"/>
            <a:headEnd/>
            <a:tailEnd/>
          </a:ln>
        </p:spPr>
        <p:txBody>
          <a:bodyPr>
            <a:spAutoFit/>
          </a:bodyPr>
          <a:lstStyle/>
          <a:p>
            <a:pPr>
              <a:spcBef>
                <a:spcPct val="50000"/>
              </a:spcBef>
            </a:pPr>
            <a:r>
              <a:rPr lang="en-US" sz="2400"/>
              <a:t>Using a periodic table and what you know about atomic number, mass, isotopes, and electrons, fill in the chart:</a:t>
            </a:r>
          </a:p>
        </p:txBody>
      </p:sp>
      <p:graphicFrame>
        <p:nvGraphicFramePr>
          <p:cNvPr id="1331203" name="Group 3"/>
          <p:cNvGraphicFramePr>
            <a:graphicFrameLocks noGrp="1"/>
          </p:cNvGraphicFramePr>
          <p:nvPr/>
        </p:nvGraphicFramePr>
        <p:xfrm>
          <a:off x="395288" y="1628775"/>
          <a:ext cx="8280400" cy="3379788"/>
        </p:xfrm>
        <a:graphic>
          <a:graphicData uri="http://schemas.openxmlformats.org/drawingml/2006/table">
            <a:tbl>
              <a:tblPr/>
              <a:tblGrid>
                <a:gridCol w="1147762"/>
                <a:gridCol w="939800"/>
                <a:gridCol w="1017588"/>
                <a:gridCol w="1035050"/>
                <a:gridCol w="1035050"/>
                <a:gridCol w="1035050"/>
                <a:gridCol w="1035050"/>
                <a:gridCol w="1035050"/>
              </a:tblGrid>
              <a:tr h="5032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Element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Symbol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Atomic</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Number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Atomic</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Mass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 of protons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 of neutron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 of electron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charge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8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accent2"/>
                        </a:solidFill>
                        <a:effectLst/>
                        <a:latin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accent2"/>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accent2"/>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accent2"/>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accent2"/>
                          </a:solidFill>
                          <a:effectLst/>
                          <a:latin typeface="Arial" charset="0"/>
                        </a:rPr>
                        <a:t>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accent2"/>
                          </a:solidFill>
                          <a:effectLst/>
                          <a:latin typeface="Arial" charset="0"/>
                        </a:rPr>
                        <a:t>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accent2"/>
                          </a:solidFill>
                          <a:effectLst/>
                          <a:latin typeface="Arial" charset="0"/>
                        </a:rPr>
                        <a:t>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accent2"/>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73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accent2"/>
                          </a:solidFill>
                          <a:effectLst/>
                          <a:latin typeface="Arial" charset="0"/>
                        </a:rPr>
                        <a:t>Potassium</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accent2"/>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accent2"/>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accent2"/>
                          </a:solidFill>
                          <a:effectLst/>
                          <a:latin typeface="Arial" charset="0"/>
                        </a:rPr>
                        <a:t>39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accent2"/>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accent2"/>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accent2"/>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accent2"/>
                          </a:solidFill>
                          <a:effectLst/>
                          <a:latin typeface="Arial" charset="0"/>
                        </a:rPr>
                        <a:t>+1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73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accent2"/>
                        </a:solidFill>
                        <a:effectLst/>
                        <a:latin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accent2"/>
                          </a:solidFill>
                          <a:effectLst/>
                          <a:latin typeface="Arial" charset="0"/>
                        </a:rPr>
                        <a:t>Br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accent2"/>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accent2"/>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accent2"/>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accent2"/>
                          </a:solidFill>
                          <a:effectLst/>
                          <a:latin typeface="Arial" charset="0"/>
                        </a:rPr>
                        <a:t>45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accent2"/>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accent2"/>
                          </a:solidFill>
                          <a:effectLst/>
                          <a:latin typeface="Arial" charset="0"/>
                        </a:rPr>
                        <a:t>-1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73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accent2"/>
                        </a:solidFill>
                        <a:effectLst/>
                        <a:latin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accent2"/>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accent2"/>
                          </a:solidFill>
                          <a:effectLst/>
                          <a:latin typeface="Arial" charset="0"/>
                        </a:rPr>
                        <a:t>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accent2"/>
                          </a:solidFill>
                          <a:effectLst/>
                          <a:latin typeface="Arial" charset="0"/>
                        </a:rPr>
                        <a:t>35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accent2"/>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accent2"/>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accent2"/>
                          </a:solidFill>
                          <a:effectLst/>
                          <a:latin typeface="Arial" charset="0"/>
                        </a:rPr>
                        <a:t>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accent2"/>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331279" name="Text Box 79"/>
          <p:cNvSpPr txBox="1">
            <a:spLocks noChangeArrowheads="1"/>
          </p:cNvSpPr>
          <p:nvPr/>
        </p:nvSpPr>
        <p:spPr bwMode="auto">
          <a:xfrm>
            <a:off x="688975" y="5249863"/>
            <a:ext cx="3194050" cy="304800"/>
          </a:xfrm>
          <a:prstGeom prst="rect">
            <a:avLst/>
          </a:prstGeom>
          <a:noFill/>
          <a:ln w="9525">
            <a:noFill/>
            <a:miter lim="800000"/>
            <a:headEnd/>
            <a:tailEnd/>
          </a:ln>
        </p:spPr>
        <p:txBody>
          <a:bodyPr wrap="none">
            <a:spAutoFit/>
          </a:bodyPr>
          <a:lstStyle/>
          <a:p>
            <a:pPr algn="l"/>
            <a:r>
              <a:rPr lang="en-US" sz="1400"/>
              <a:t>Atomic Number  =  Number of Protons</a:t>
            </a:r>
          </a:p>
        </p:txBody>
      </p:sp>
      <p:sp>
        <p:nvSpPr>
          <p:cNvPr id="1331280" name="Text Box 80"/>
          <p:cNvSpPr txBox="1">
            <a:spLocks noChangeArrowheads="1"/>
          </p:cNvSpPr>
          <p:nvPr/>
        </p:nvSpPr>
        <p:spPr bwMode="auto">
          <a:xfrm>
            <a:off x="688975" y="5545138"/>
            <a:ext cx="4883150" cy="304800"/>
          </a:xfrm>
          <a:prstGeom prst="rect">
            <a:avLst/>
          </a:prstGeom>
          <a:noFill/>
          <a:ln w="9525">
            <a:noFill/>
            <a:miter lim="800000"/>
            <a:headEnd/>
            <a:tailEnd/>
          </a:ln>
        </p:spPr>
        <p:txBody>
          <a:bodyPr wrap="none">
            <a:spAutoFit/>
          </a:bodyPr>
          <a:lstStyle/>
          <a:p>
            <a:pPr algn="l"/>
            <a:r>
              <a:rPr lang="en-US" sz="1400"/>
              <a:t>Number of Protons  +  Number of Neutrons  =  Atomic Mass</a:t>
            </a:r>
          </a:p>
        </p:txBody>
      </p:sp>
      <p:sp>
        <p:nvSpPr>
          <p:cNvPr id="1331281" name="Text Box 81"/>
          <p:cNvSpPr txBox="1">
            <a:spLocks noChangeArrowheads="1"/>
          </p:cNvSpPr>
          <p:nvPr/>
        </p:nvSpPr>
        <p:spPr bwMode="auto">
          <a:xfrm>
            <a:off x="688975" y="5849938"/>
            <a:ext cx="3400425" cy="304800"/>
          </a:xfrm>
          <a:prstGeom prst="rect">
            <a:avLst/>
          </a:prstGeom>
          <a:noFill/>
          <a:ln w="9525">
            <a:noFill/>
            <a:miter lim="800000"/>
            <a:headEnd/>
            <a:tailEnd/>
          </a:ln>
        </p:spPr>
        <p:txBody>
          <a:bodyPr wrap="none">
            <a:spAutoFit/>
          </a:bodyPr>
          <a:lstStyle/>
          <a:p>
            <a:pPr algn="l"/>
            <a:r>
              <a:rPr lang="en-US" sz="1400"/>
              <a:t>Atom (no charge) :  Protons  =  Electrons</a:t>
            </a:r>
          </a:p>
        </p:txBody>
      </p:sp>
      <p:sp>
        <p:nvSpPr>
          <p:cNvPr id="1331282" name="Text Box 82"/>
          <p:cNvSpPr txBox="1">
            <a:spLocks noChangeArrowheads="1"/>
          </p:cNvSpPr>
          <p:nvPr/>
        </p:nvSpPr>
        <p:spPr bwMode="auto">
          <a:xfrm>
            <a:off x="1146175" y="6192838"/>
            <a:ext cx="2917825" cy="304800"/>
          </a:xfrm>
          <a:prstGeom prst="rect">
            <a:avLst/>
          </a:prstGeom>
          <a:noFill/>
          <a:ln w="9525">
            <a:noFill/>
            <a:miter lim="800000"/>
            <a:headEnd/>
            <a:tailEnd/>
          </a:ln>
        </p:spPr>
        <p:txBody>
          <a:bodyPr wrap="none">
            <a:spAutoFit/>
          </a:bodyPr>
          <a:lstStyle/>
          <a:p>
            <a:pPr algn="l"/>
            <a:r>
              <a:rPr lang="en-US" sz="1400"/>
              <a:t>Ion (cation) :  Protons  </a:t>
            </a:r>
            <a:r>
              <a:rPr lang="en-US" sz="1400" b="1"/>
              <a:t>&gt; </a:t>
            </a:r>
            <a:r>
              <a:rPr lang="en-US" sz="1400"/>
              <a:t> Electrons</a:t>
            </a:r>
          </a:p>
        </p:txBody>
      </p:sp>
      <p:sp>
        <p:nvSpPr>
          <p:cNvPr id="1331283" name="Text Box 83"/>
          <p:cNvSpPr txBox="1">
            <a:spLocks noChangeArrowheads="1"/>
          </p:cNvSpPr>
          <p:nvPr/>
        </p:nvSpPr>
        <p:spPr bwMode="auto">
          <a:xfrm>
            <a:off x="4489450" y="6192838"/>
            <a:ext cx="2878138" cy="304800"/>
          </a:xfrm>
          <a:prstGeom prst="rect">
            <a:avLst/>
          </a:prstGeom>
          <a:noFill/>
          <a:ln w="9525">
            <a:noFill/>
            <a:miter lim="800000"/>
            <a:headEnd/>
            <a:tailEnd/>
          </a:ln>
        </p:spPr>
        <p:txBody>
          <a:bodyPr wrap="none">
            <a:spAutoFit/>
          </a:bodyPr>
          <a:lstStyle/>
          <a:p>
            <a:pPr algn="l"/>
            <a:r>
              <a:rPr lang="en-US" sz="1400"/>
              <a:t>Ion (anion) :  Electrons  &gt;  Protons</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31279"/>
                                        </p:tgtEl>
                                        <p:attrNameLst>
                                          <p:attrName>style.visibility</p:attrName>
                                        </p:attrNameLst>
                                      </p:cBhvr>
                                      <p:to>
                                        <p:strVal val="visible"/>
                                      </p:to>
                                    </p:set>
                                    <p:anim calcmode="lin" valueType="num">
                                      <p:cBhvr>
                                        <p:cTn id="7" dur="1000" fill="hold"/>
                                        <p:tgtEl>
                                          <p:spTgt spid="1331279"/>
                                        </p:tgtEl>
                                        <p:attrNameLst>
                                          <p:attrName>ppt_w</p:attrName>
                                        </p:attrNameLst>
                                      </p:cBhvr>
                                      <p:tavLst>
                                        <p:tav tm="0">
                                          <p:val>
                                            <p:strVal val="#ppt_w*0.70"/>
                                          </p:val>
                                        </p:tav>
                                        <p:tav tm="100000">
                                          <p:val>
                                            <p:strVal val="#ppt_w"/>
                                          </p:val>
                                        </p:tav>
                                      </p:tavLst>
                                    </p:anim>
                                    <p:anim calcmode="lin" valueType="num">
                                      <p:cBhvr>
                                        <p:cTn id="8" dur="1000" fill="hold"/>
                                        <p:tgtEl>
                                          <p:spTgt spid="1331279"/>
                                        </p:tgtEl>
                                        <p:attrNameLst>
                                          <p:attrName>ppt_h</p:attrName>
                                        </p:attrNameLst>
                                      </p:cBhvr>
                                      <p:tavLst>
                                        <p:tav tm="0">
                                          <p:val>
                                            <p:strVal val="#ppt_h"/>
                                          </p:val>
                                        </p:tav>
                                        <p:tav tm="100000">
                                          <p:val>
                                            <p:strVal val="#ppt_h"/>
                                          </p:val>
                                        </p:tav>
                                      </p:tavLst>
                                    </p:anim>
                                    <p:animEffect transition="in" filter="fade">
                                      <p:cBhvr>
                                        <p:cTn id="9" dur="1000"/>
                                        <p:tgtEl>
                                          <p:spTgt spid="133127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331280"/>
                                        </p:tgtEl>
                                        <p:attrNameLst>
                                          <p:attrName>style.visibility</p:attrName>
                                        </p:attrNameLst>
                                      </p:cBhvr>
                                      <p:to>
                                        <p:strVal val="visible"/>
                                      </p:to>
                                    </p:set>
                                    <p:anim calcmode="lin" valueType="num">
                                      <p:cBhvr>
                                        <p:cTn id="14" dur="500" fill="hold"/>
                                        <p:tgtEl>
                                          <p:spTgt spid="1331280"/>
                                        </p:tgtEl>
                                        <p:attrNameLst>
                                          <p:attrName>ppt_w</p:attrName>
                                        </p:attrNameLst>
                                      </p:cBhvr>
                                      <p:tavLst>
                                        <p:tav tm="0">
                                          <p:val>
                                            <p:fltVal val="0"/>
                                          </p:val>
                                        </p:tav>
                                        <p:tav tm="100000">
                                          <p:val>
                                            <p:strVal val="#ppt_w"/>
                                          </p:val>
                                        </p:tav>
                                      </p:tavLst>
                                    </p:anim>
                                    <p:anim calcmode="lin" valueType="num">
                                      <p:cBhvr>
                                        <p:cTn id="15" dur="500" fill="hold"/>
                                        <p:tgtEl>
                                          <p:spTgt spid="1331280"/>
                                        </p:tgtEl>
                                        <p:attrNameLst>
                                          <p:attrName>ppt_h</p:attrName>
                                        </p:attrNameLst>
                                      </p:cBhvr>
                                      <p:tavLst>
                                        <p:tav tm="0">
                                          <p:val>
                                            <p:fltVal val="0"/>
                                          </p:val>
                                        </p:tav>
                                        <p:tav tm="100000">
                                          <p:val>
                                            <p:strVal val="#ppt_h"/>
                                          </p:val>
                                        </p:tav>
                                      </p:tavLst>
                                    </p:anim>
                                    <p:animEffect transition="in" filter="fade">
                                      <p:cBhvr>
                                        <p:cTn id="16" dur="500"/>
                                        <p:tgtEl>
                                          <p:spTgt spid="1331280"/>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331281"/>
                                        </p:tgtEl>
                                        <p:attrNameLst>
                                          <p:attrName>style.visibility</p:attrName>
                                        </p:attrNameLst>
                                      </p:cBhvr>
                                      <p:to>
                                        <p:strVal val="visible"/>
                                      </p:to>
                                    </p:set>
                                    <p:animEffect transition="in" filter="randombar(horizontal)">
                                      <p:cBhvr>
                                        <p:cTn id="21" dur="500"/>
                                        <p:tgtEl>
                                          <p:spTgt spid="1331281"/>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5" fill="hold" grpId="0" nodeType="clickEffect">
                                  <p:stCondLst>
                                    <p:cond delay="0"/>
                                  </p:stCondLst>
                                  <p:childTnLst>
                                    <p:set>
                                      <p:cBhvr>
                                        <p:cTn id="25" dur="1" fill="hold">
                                          <p:stCondLst>
                                            <p:cond delay="0"/>
                                          </p:stCondLst>
                                        </p:cTn>
                                        <p:tgtEl>
                                          <p:spTgt spid="1331282"/>
                                        </p:tgtEl>
                                        <p:attrNameLst>
                                          <p:attrName>style.visibility</p:attrName>
                                        </p:attrNameLst>
                                      </p:cBhvr>
                                      <p:to>
                                        <p:strVal val="visible"/>
                                      </p:to>
                                    </p:set>
                                    <p:animEffect transition="in" filter="randombar(vertical)">
                                      <p:cBhvr>
                                        <p:cTn id="26" dur="500"/>
                                        <p:tgtEl>
                                          <p:spTgt spid="133128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5" fill="hold" grpId="0" nodeType="clickEffect">
                                  <p:stCondLst>
                                    <p:cond delay="0"/>
                                  </p:stCondLst>
                                  <p:childTnLst>
                                    <p:set>
                                      <p:cBhvr>
                                        <p:cTn id="30" dur="1" fill="hold">
                                          <p:stCondLst>
                                            <p:cond delay="0"/>
                                          </p:stCondLst>
                                        </p:cTn>
                                        <p:tgtEl>
                                          <p:spTgt spid="1331283"/>
                                        </p:tgtEl>
                                        <p:attrNameLst>
                                          <p:attrName>style.visibility</p:attrName>
                                        </p:attrNameLst>
                                      </p:cBhvr>
                                      <p:to>
                                        <p:strVal val="visible"/>
                                      </p:to>
                                    </p:set>
                                    <p:animEffect transition="in" filter="randombar(vertical)">
                                      <p:cBhvr>
                                        <p:cTn id="31" dur="500"/>
                                        <p:tgtEl>
                                          <p:spTgt spid="1331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79" grpId="0"/>
      <p:bldP spid="1331280" grpId="0"/>
      <p:bldP spid="1331281" grpId="0"/>
      <p:bldP spid="1331282" grpId="0"/>
      <p:bldP spid="1331283"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Text Box 2"/>
          <p:cNvSpPr txBox="1">
            <a:spLocks noChangeArrowheads="1"/>
          </p:cNvSpPr>
          <p:nvPr/>
        </p:nvSpPr>
        <p:spPr bwMode="auto">
          <a:xfrm>
            <a:off x="323850" y="333375"/>
            <a:ext cx="8496300" cy="822325"/>
          </a:xfrm>
          <a:prstGeom prst="rect">
            <a:avLst/>
          </a:prstGeom>
          <a:noFill/>
          <a:ln w="9525">
            <a:noFill/>
            <a:miter lim="800000"/>
            <a:headEnd/>
            <a:tailEnd/>
          </a:ln>
        </p:spPr>
        <p:txBody>
          <a:bodyPr>
            <a:spAutoFit/>
          </a:bodyPr>
          <a:lstStyle/>
          <a:p>
            <a:pPr>
              <a:spcBef>
                <a:spcPct val="50000"/>
              </a:spcBef>
            </a:pPr>
            <a:r>
              <a:rPr lang="en-US" sz="2400"/>
              <a:t>Using a periodic table and what you know about atomic number, mass, isotopes, and electrons, fill in the chart:</a:t>
            </a:r>
          </a:p>
        </p:txBody>
      </p:sp>
      <p:graphicFrame>
        <p:nvGraphicFramePr>
          <p:cNvPr id="1330277" name="Group 101"/>
          <p:cNvGraphicFramePr>
            <a:graphicFrameLocks noGrp="1"/>
          </p:cNvGraphicFramePr>
          <p:nvPr/>
        </p:nvGraphicFramePr>
        <p:xfrm>
          <a:off x="395288" y="1628775"/>
          <a:ext cx="8280400" cy="3379788"/>
        </p:xfrm>
        <a:graphic>
          <a:graphicData uri="http://schemas.openxmlformats.org/drawingml/2006/table">
            <a:tbl>
              <a:tblPr/>
              <a:tblGrid>
                <a:gridCol w="1147762"/>
                <a:gridCol w="939800"/>
                <a:gridCol w="1017588"/>
                <a:gridCol w="1035050"/>
                <a:gridCol w="1035050"/>
                <a:gridCol w="1035050"/>
                <a:gridCol w="1035050"/>
                <a:gridCol w="1035050"/>
              </a:tblGrid>
              <a:tr h="5032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Element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Symbol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Atomic</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Number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Atomic</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Mass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 of protons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 of neutron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 of electron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charge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8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accent2"/>
                        </a:solidFill>
                        <a:effectLst/>
                        <a:latin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accent2"/>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accent2"/>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accent2"/>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accent2"/>
                          </a:solidFill>
                          <a:effectLst/>
                          <a:latin typeface="Arial" charset="0"/>
                        </a:rPr>
                        <a:t>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accent2"/>
                          </a:solidFill>
                          <a:effectLst/>
                          <a:latin typeface="Arial" charset="0"/>
                        </a:rPr>
                        <a:t>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accent2"/>
                          </a:solidFill>
                          <a:effectLst/>
                          <a:latin typeface="Arial" charset="0"/>
                        </a:rPr>
                        <a:t>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accent2"/>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73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accent2"/>
                          </a:solidFill>
                          <a:effectLst/>
                          <a:latin typeface="Arial" charset="0"/>
                        </a:rPr>
                        <a:t>Potassium</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accent2"/>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accent2"/>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accent2"/>
                          </a:solidFill>
                          <a:effectLst/>
                          <a:latin typeface="Arial" charset="0"/>
                        </a:rPr>
                        <a:t>39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accent2"/>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accent2"/>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accent2"/>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accent2"/>
                          </a:solidFill>
                          <a:effectLst/>
                          <a:latin typeface="Arial" charset="0"/>
                        </a:rPr>
                        <a:t>+1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73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accent2"/>
                        </a:solidFill>
                        <a:effectLst/>
                        <a:latin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accent2"/>
                          </a:solidFill>
                          <a:effectLst/>
                          <a:latin typeface="Arial" charset="0"/>
                        </a:rPr>
                        <a:t>Br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accent2"/>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accent2"/>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accent2"/>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accent2"/>
                          </a:solidFill>
                          <a:effectLst/>
                          <a:latin typeface="Arial" charset="0"/>
                        </a:rPr>
                        <a:t>45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accent2"/>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accent2"/>
                          </a:solidFill>
                          <a:effectLst/>
                          <a:latin typeface="Arial" charset="0"/>
                        </a:rPr>
                        <a:t>-1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73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accent2"/>
                        </a:solidFill>
                        <a:effectLst/>
                        <a:latin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accent2"/>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accent2"/>
                          </a:solidFill>
                          <a:effectLst/>
                          <a:latin typeface="Arial" charset="0"/>
                        </a:rPr>
                        <a:t>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accent2"/>
                          </a:solidFill>
                          <a:effectLst/>
                          <a:latin typeface="Arial" charset="0"/>
                        </a:rPr>
                        <a:t>35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accent2"/>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accent2"/>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accent2"/>
                          </a:solidFill>
                          <a:effectLst/>
                          <a:latin typeface="Arial" charset="0"/>
                        </a:rPr>
                        <a:t>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accent2"/>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330240" name="Text Box 64"/>
          <p:cNvSpPr txBox="1">
            <a:spLocks noChangeArrowheads="1"/>
          </p:cNvSpPr>
          <p:nvPr/>
        </p:nvSpPr>
        <p:spPr bwMode="auto">
          <a:xfrm>
            <a:off x="536575" y="2449513"/>
            <a:ext cx="833438" cy="304800"/>
          </a:xfrm>
          <a:prstGeom prst="rect">
            <a:avLst/>
          </a:prstGeom>
          <a:noFill/>
          <a:ln w="9525">
            <a:noFill/>
            <a:miter lim="800000"/>
            <a:headEnd/>
            <a:tailEnd/>
          </a:ln>
        </p:spPr>
        <p:txBody>
          <a:bodyPr wrap="none">
            <a:spAutoFit/>
          </a:bodyPr>
          <a:lstStyle/>
          <a:p>
            <a:pPr algn="l"/>
            <a:r>
              <a:rPr lang="en-US" sz="1400" b="1">
                <a:solidFill>
                  <a:srgbClr val="FF0000"/>
                </a:solidFill>
              </a:rPr>
              <a:t>Oxygen</a:t>
            </a:r>
          </a:p>
        </p:txBody>
      </p:sp>
      <p:sp>
        <p:nvSpPr>
          <p:cNvPr id="1330241" name="Text Box 65"/>
          <p:cNvSpPr txBox="1">
            <a:spLocks noChangeArrowheads="1"/>
          </p:cNvSpPr>
          <p:nvPr/>
        </p:nvSpPr>
        <p:spPr bwMode="auto">
          <a:xfrm>
            <a:off x="508000" y="3811588"/>
            <a:ext cx="904875" cy="304800"/>
          </a:xfrm>
          <a:prstGeom prst="rect">
            <a:avLst/>
          </a:prstGeom>
          <a:noFill/>
          <a:ln w="9525">
            <a:noFill/>
            <a:miter lim="800000"/>
            <a:headEnd/>
            <a:tailEnd/>
          </a:ln>
        </p:spPr>
        <p:txBody>
          <a:bodyPr wrap="none">
            <a:spAutoFit/>
          </a:bodyPr>
          <a:lstStyle/>
          <a:p>
            <a:pPr algn="l"/>
            <a:r>
              <a:rPr lang="en-US" sz="1400" b="1">
                <a:solidFill>
                  <a:srgbClr val="FF0000"/>
                </a:solidFill>
              </a:rPr>
              <a:t>Bromine</a:t>
            </a:r>
          </a:p>
        </p:txBody>
      </p:sp>
      <p:sp>
        <p:nvSpPr>
          <p:cNvPr id="1330242" name="Text Box 66"/>
          <p:cNvSpPr txBox="1">
            <a:spLocks noChangeArrowheads="1"/>
          </p:cNvSpPr>
          <p:nvPr/>
        </p:nvSpPr>
        <p:spPr bwMode="auto">
          <a:xfrm>
            <a:off x="669925" y="4506913"/>
            <a:ext cx="547688" cy="304800"/>
          </a:xfrm>
          <a:prstGeom prst="rect">
            <a:avLst/>
          </a:prstGeom>
          <a:noFill/>
          <a:ln w="9525">
            <a:noFill/>
            <a:miter lim="800000"/>
            <a:headEnd/>
            <a:tailEnd/>
          </a:ln>
        </p:spPr>
        <p:txBody>
          <a:bodyPr wrap="none">
            <a:spAutoFit/>
          </a:bodyPr>
          <a:lstStyle/>
          <a:p>
            <a:pPr algn="l"/>
            <a:r>
              <a:rPr lang="en-US" sz="1400" b="1">
                <a:solidFill>
                  <a:srgbClr val="FF0000"/>
                </a:solidFill>
              </a:rPr>
              <a:t>Zinc</a:t>
            </a:r>
          </a:p>
        </p:txBody>
      </p:sp>
      <p:sp>
        <p:nvSpPr>
          <p:cNvPr id="1330243" name="Text Box 67"/>
          <p:cNvSpPr txBox="1">
            <a:spLocks noChangeArrowheads="1"/>
          </p:cNvSpPr>
          <p:nvPr/>
        </p:nvSpPr>
        <p:spPr bwMode="auto">
          <a:xfrm>
            <a:off x="1803400" y="2417763"/>
            <a:ext cx="361950" cy="366712"/>
          </a:xfrm>
          <a:prstGeom prst="rect">
            <a:avLst/>
          </a:prstGeom>
          <a:noFill/>
          <a:ln w="9525">
            <a:noFill/>
            <a:miter lim="800000"/>
            <a:headEnd/>
            <a:tailEnd/>
          </a:ln>
        </p:spPr>
        <p:txBody>
          <a:bodyPr wrap="none">
            <a:spAutoFit/>
          </a:bodyPr>
          <a:lstStyle/>
          <a:p>
            <a:pPr algn="l"/>
            <a:r>
              <a:rPr lang="en-US" sz="1800">
                <a:solidFill>
                  <a:srgbClr val="FF0000"/>
                </a:solidFill>
              </a:rPr>
              <a:t>O</a:t>
            </a:r>
          </a:p>
        </p:txBody>
      </p:sp>
      <p:sp>
        <p:nvSpPr>
          <p:cNvPr id="1330244" name="Text Box 68"/>
          <p:cNvSpPr txBox="1">
            <a:spLocks noChangeArrowheads="1"/>
          </p:cNvSpPr>
          <p:nvPr/>
        </p:nvSpPr>
        <p:spPr bwMode="auto">
          <a:xfrm>
            <a:off x="1812925" y="3109913"/>
            <a:ext cx="336550" cy="366712"/>
          </a:xfrm>
          <a:prstGeom prst="rect">
            <a:avLst/>
          </a:prstGeom>
          <a:noFill/>
          <a:ln w="9525">
            <a:noFill/>
            <a:miter lim="800000"/>
            <a:headEnd/>
            <a:tailEnd/>
          </a:ln>
        </p:spPr>
        <p:txBody>
          <a:bodyPr wrap="none">
            <a:spAutoFit/>
          </a:bodyPr>
          <a:lstStyle/>
          <a:p>
            <a:pPr algn="l"/>
            <a:r>
              <a:rPr lang="en-US" sz="1800">
                <a:solidFill>
                  <a:srgbClr val="FF0000"/>
                </a:solidFill>
              </a:rPr>
              <a:t>K</a:t>
            </a:r>
          </a:p>
        </p:txBody>
      </p:sp>
      <p:sp>
        <p:nvSpPr>
          <p:cNvPr id="1330245" name="Text Box 69"/>
          <p:cNvSpPr txBox="1">
            <a:spLocks noChangeArrowheads="1"/>
          </p:cNvSpPr>
          <p:nvPr/>
        </p:nvSpPr>
        <p:spPr bwMode="auto">
          <a:xfrm>
            <a:off x="1755775" y="4475163"/>
            <a:ext cx="450850" cy="366712"/>
          </a:xfrm>
          <a:prstGeom prst="rect">
            <a:avLst/>
          </a:prstGeom>
          <a:noFill/>
          <a:ln w="9525">
            <a:noFill/>
            <a:miter lim="800000"/>
            <a:headEnd/>
            <a:tailEnd/>
          </a:ln>
        </p:spPr>
        <p:txBody>
          <a:bodyPr wrap="none">
            <a:spAutoFit/>
          </a:bodyPr>
          <a:lstStyle/>
          <a:p>
            <a:pPr algn="l"/>
            <a:r>
              <a:rPr lang="en-US" sz="1800">
                <a:solidFill>
                  <a:srgbClr val="FF0000"/>
                </a:solidFill>
              </a:rPr>
              <a:t>Zn</a:t>
            </a:r>
          </a:p>
        </p:txBody>
      </p:sp>
      <p:sp>
        <p:nvSpPr>
          <p:cNvPr id="1330246" name="Text Box 70"/>
          <p:cNvSpPr txBox="1">
            <a:spLocks noChangeArrowheads="1"/>
          </p:cNvSpPr>
          <p:nvPr/>
        </p:nvSpPr>
        <p:spPr bwMode="auto">
          <a:xfrm>
            <a:off x="2822575" y="2417763"/>
            <a:ext cx="311150" cy="366712"/>
          </a:xfrm>
          <a:prstGeom prst="rect">
            <a:avLst/>
          </a:prstGeom>
          <a:noFill/>
          <a:ln w="9525">
            <a:noFill/>
            <a:miter lim="800000"/>
            <a:headEnd/>
            <a:tailEnd/>
          </a:ln>
        </p:spPr>
        <p:txBody>
          <a:bodyPr wrap="none">
            <a:spAutoFit/>
          </a:bodyPr>
          <a:lstStyle/>
          <a:p>
            <a:pPr algn="l"/>
            <a:r>
              <a:rPr lang="en-US" sz="1800">
                <a:solidFill>
                  <a:srgbClr val="FF0000"/>
                </a:solidFill>
              </a:rPr>
              <a:t>8</a:t>
            </a:r>
          </a:p>
        </p:txBody>
      </p:sp>
      <p:sp>
        <p:nvSpPr>
          <p:cNvPr id="1330247" name="Text Box 71"/>
          <p:cNvSpPr txBox="1">
            <a:spLocks noChangeArrowheads="1"/>
          </p:cNvSpPr>
          <p:nvPr/>
        </p:nvSpPr>
        <p:spPr bwMode="auto">
          <a:xfrm>
            <a:off x="2765425" y="3109913"/>
            <a:ext cx="438150" cy="366712"/>
          </a:xfrm>
          <a:prstGeom prst="rect">
            <a:avLst/>
          </a:prstGeom>
          <a:noFill/>
          <a:ln w="9525">
            <a:noFill/>
            <a:miter lim="800000"/>
            <a:headEnd/>
            <a:tailEnd/>
          </a:ln>
        </p:spPr>
        <p:txBody>
          <a:bodyPr wrap="none">
            <a:spAutoFit/>
          </a:bodyPr>
          <a:lstStyle/>
          <a:p>
            <a:pPr algn="l"/>
            <a:r>
              <a:rPr lang="en-US" sz="1800">
                <a:solidFill>
                  <a:srgbClr val="FF0000"/>
                </a:solidFill>
              </a:rPr>
              <a:t>19</a:t>
            </a:r>
          </a:p>
        </p:txBody>
      </p:sp>
      <p:sp>
        <p:nvSpPr>
          <p:cNvPr id="1330248" name="Text Box 72"/>
          <p:cNvSpPr txBox="1">
            <a:spLocks noChangeArrowheads="1"/>
          </p:cNvSpPr>
          <p:nvPr/>
        </p:nvSpPr>
        <p:spPr bwMode="auto">
          <a:xfrm>
            <a:off x="2765425" y="3776663"/>
            <a:ext cx="438150" cy="366712"/>
          </a:xfrm>
          <a:prstGeom prst="rect">
            <a:avLst/>
          </a:prstGeom>
          <a:noFill/>
          <a:ln w="9525">
            <a:noFill/>
            <a:miter lim="800000"/>
            <a:headEnd/>
            <a:tailEnd/>
          </a:ln>
        </p:spPr>
        <p:txBody>
          <a:bodyPr wrap="none">
            <a:spAutoFit/>
          </a:bodyPr>
          <a:lstStyle/>
          <a:p>
            <a:pPr algn="l"/>
            <a:r>
              <a:rPr lang="en-US" sz="1800">
                <a:solidFill>
                  <a:srgbClr val="FF0000"/>
                </a:solidFill>
              </a:rPr>
              <a:t>35</a:t>
            </a:r>
          </a:p>
        </p:txBody>
      </p:sp>
      <p:sp>
        <p:nvSpPr>
          <p:cNvPr id="1330249" name="Text Box 73"/>
          <p:cNvSpPr txBox="1">
            <a:spLocks noChangeArrowheads="1"/>
          </p:cNvSpPr>
          <p:nvPr/>
        </p:nvSpPr>
        <p:spPr bwMode="auto">
          <a:xfrm>
            <a:off x="3784600" y="2414588"/>
            <a:ext cx="438150" cy="366712"/>
          </a:xfrm>
          <a:prstGeom prst="rect">
            <a:avLst/>
          </a:prstGeom>
          <a:noFill/>
          <a:ln w="9525">
            <a:noFill/>
            <a:miter lim="800000"/>
            <a:headEnd/>
            <a:tailEnd/>
          </a:ln>
        </p:spPr>
        <p:txBody>
          <a:bodyPr wrap="none">
            <a:spAutoFit/>
          </a:bodyPr>
          <a:lstStyle/>
          <a:p>
            <a:pPr algn="l"/>
            <a:r>
              <a:rPr lang="en-US" sz="1800">
                <a:solidFill>
                  <a:srgbClr val="FF0000"/>
                </a:solidFill>
              </a:rPr>
              <a:t>16</a:t>
            </a:r>
          </a:p>
        </p:txBody>
      </p:sp>
      <p:sp>
        <p:nvSpPr>
          <p:cNvPr id="1330250" name="Text Box 74"/>
          <p:cNvSpPr txBox="1">
            <a:spLocks noChangeArrowheads="1"/>
          </p:cNvSpPr>
          <p:nvPr/>
        </p:nvSpPr>
        <p:spPr bwMode="auto">
          <a:xfrm>
            <a:off x="3784600" y="3776663"/>
            <a:ext cx="438150" cy="366712"/>
          </a:xfrm>
          <a:prstGeom prst="rect">
            <a:avLst/>
          </a:prstGeom>
          <a:noFill/>
          <a:ln w="9525">
            <a:noFill/>
            <a:miter lim="800000"/>
            <a:headEnd/>
            <a:tailEnd/>
          </a:ln>
        </p:spPr>
        <p:txBody>
          <a:bodyPr wrap="none">
            <a:spAutoFit/>
          </a:bodyPr>
          <a:lstStyle/>
          <a:p>
            <a:pPr algn="l"/>
            <a:r>
              <a:rPr lang="en-US" sz="1800">
                <a:solidFill>
                  <a:srgbClr val="FF0000"/>
                </a:solidFill>
              </a:rPr>
              <a:t>80</a:t>
            </a:r>
          </a:p>
        </p:txBody>
      </p:sp>
      <p:sp>
        <p:nvSpPr>
          <p:cNvPr id="1330251" name="Text Box 75"/>
          <p:cNvSpPr txBox="1">
            <a:spLocks noChangeArrowheads="1"/>
          </p:cNvSpPr>
          <p:nvPr/>
        </p:nvSpPr>
        <p:spPr bwMode="auto">
          <a:xfrm>
            <a:off x="4832350" y="3117850"/>
            <a:ext cx="438150" cy="366713"/>
          </a:xfrm>
          <a:prstGeom prst="rect">
            <a:avLst/>
          </a:prstGeom>
          <a:noFill/>
          <a:ln w="9525">
            <a:noFill/>
            <a:miter lim="800000"/>
            <a:headEnd/>
            <a:tailEnd/>
          </a:ln>
        </p:spPr>
        <p:txBody>
          <a:bodyPr wrap="none">
            <a:spAutoFit/>
          </a:bodyPr>
          <a:lstStyle/>
          <a:p>
            <a:pPr algn="l"/>
            <a:r>
              <a:rPr lang="en-US" sz="1800">
                <a:solidFill>
                  <a:srgbClr val="FF0000"/>
                </a:solidFill>
              </a:rPr>
              <a:t>19</a:t>
            </a:r>
          </a:p>
        </p:txBody>
      </p:sp>
      <p:sp>
        <p:nvSpPr>
          <p:cNvPr id="1330252" name="Text Box 76"/>
          <p:cNvSpPr txBox="1">
            <a:spLocks noChangeArrowheads="1"/>
          </p:cNvSpPr>
          <p:nvPr/>
        </p:nvSpPr>
        <p:spPr bwMode="auto">
          <a:xfrm>
            <a:off x="4832350" y="3776663"/>
            <a:ext cx="438150" cy="366712"/>
          </a:xfrm>
          <a:prstGeom prst="rect">
            <a:avLst/>
          </a:prstGeom>
          <a:noFill/>
          <a:ln w="9525">
            <a:noFill/>
            <a:miter lim="800000"/>
            <a:headEnd/>
            <a:tailEnd/>
          </a:ln>
        </p:spPr>
        <p:txBody>
          <a:bodyPr wrap="none">
            <a:spAutoFit/>
          </a:bodyPr>
          <a:lstStyle/>
          <a:p>
            <a:pPr algn="l"/>
            <a:r>
              <a:rPr lang="en-US" sz="1800">
                <a:solidFill>
                  <a:srgbClr val="FF0000"/>
                </a:solidFill>
              </a:rPr>
              <a:t>35</a:t>
            </a:r>
          </a:p>
        </p:txBody>
      </p:sp>
      <p:sp>
        <p:nvSpPr>
          <p:cNvPr id="1330253" name="Text Box 77"/>
          <p:cNvSpPr txBox="1">
            <a:spLocks noChangeArrowheads="1"/>
          </p:cNvSpPr>
          <p:nvPr/>
        </p:nvSpPr>
        <p:spPr bwMode="auto">
          <a:xfrm>
            <a:off x="4832350" y="4471988"/>
            <a:ext cx="438150" cy="366712"/>
          </a:xfrm>
          <a:prstGeom prst="rect">
            <a:avLst/>
          </a:prstGeom>
          <a:noFill/>
          <a:ln w="9525">
            <a:noFill/>
            <a:miter lim="800000"/>
            <a:headEnd/>
            <a:tailEnd/>
          </a:ln>
        </p:spPr>
        <p:txBody>
          <a:bodyPr wrap="none">
            <a:spAutoFit/>
          </a:bodyPr>
          <a:lstStyle/>
          <a:p>
            <a:pPr algn="l"/>
            <a:r>
              <a:rPr lang="en-US" sz="1800">
                <a:solidFill>
                  <a:srgbClr val="FF0000"/>
                </a:solidFill>
              </a:rPr>
              <a:t>30</a:t>
            </a:r>
          </a:p>
        </p:txBody>
      </p:sp>
      <p:sp>
        <p:nvSpPr>
          <p:cNvPr id="1330254" name="Text Box 78"/>
          <p:cNvSpPr txBox="1">
            <a:spLocks noChangeArrowheads="1"/>
          </p:cNvSpPr>
          <p:nvPr/>
        </p:nvSpPr>
        <p:spPr bwMode="auto">
          <a:xfrm>
            <a:off x="5880100" y="3109913"/>
            <a:ext cx="438150" cy="366712"/>
          </a:xfrm>
          <a:prstGeom prst="rect">
            <a:avLst/>
          </a:prstGeom>
          <a:noFill/>
          <a:ln w="9525">
            <a:noFill/>
            <a:miter lim="800000"/>
            <a:headEnd/>
            <a:tailEnd/>
          </a:ln>
        </p:spPr>
        <p:txBody>
          <a:bodyPr wrap="none">
            <a:spAutoFit/>
          </a:bodyPr>
          <a:lstStyle/>
          <a:p>
            <a:pPr algn="l"/>
            <a:r>
              <a:rPr lang="en-US" sz="1800">
                <a:solidFill>
                  <a:srgbClr val="FF0000"/>
                </a:solidFill>
              </a:rPr>
              <a:t>20</a:t>
            </a:r>
          </a:p>
        </p:txBody>
      </p:sp>
      <p:sp>
        <p:nvSpPr>
          <p:cNvPr id="1330255" name="Text Box 79"/>
          <p:cNvSpPr txBox="1">
            <a:spLocks noChangeArrowheads="1"/>
          </p:cNvSpPr>
          <p:nvPr/>
        </p:nvSpPr>
        <p:spPr bwMode="auto">
          <a:xfrm>
            <a:off x="5880100" y="4471988"/>
            <a:ext cx="438150" cy="366712"/>
          </a:xfrm>
          <a:prstGeom prst="rect">
            <a:avLst/>
          </a:prstGeom>
          <a:noFill/>
          <a:ln w="9525">
            <a:noFill/>
            <a:miter lim="800000"/>
            <a:headEnd/>
            <a:tailEnd/>
          </a:ln>
        </p:spPr>
        <p:txBody>
          <a:bodyPr wrap="none">
            <a:spAutoFit/>
          </a:bodyPr>
          <a:lstStyle/>
          <a:p>
            <a:pPr algn="l"/>
            <a:r>
              <a:rPr lang="en-US" sz="1800">
                <a:solidFill>
                  <a:srgbClr val="FF0000"/>
                </a:solidFill>
              </a:rPr>
              <a:t>65</a:t>
            </a:r>
          </a:p>
        </p:txBody>
      </p:sp>
      <p:sp>
        <p:nvSpPr>
          <p:cNvPr id="1330256" name="Text Box 80"/>
          <p:cNvSpPr txBox="1">
            <a:spLocks noChangeArrowheads="1"/>
          </p:cNvSpPr>
          <p:nvPr/>
        </p:nvSpPr>
        <p:spPr bwMode="auto">
          <a:xfrm>
            <a:off x="6899275" y="3109913"/>
            <a:ext cx="438150" cy="366712"/>
          </a:xfrm>
          <a:prstGeom prst="rect">
            <a:avLst/>
          </a:prstGeom>
          <a:noFill/>
          <a:ln w="9525">
            <a:noFill/>
            <a:miter lim="800000"/>
            <a:headEnd/>
            <a:tailEnd/>
          </a:ln>
        </p:spPr>
        <p:txBody>
          <a:bodyPr wrap="none">
            <a:spAutoFit/>
          </a:bodyPr>
          <a:lstStyle/>
          <a:p>
            <a:pPr algn="l"/>
            <a:r>
              <a:rPr lang="en-US" sz="1800">
                <a:solidFill>
                  <a:srgbClr val="FF0000"/>
                </a:solidFill>
              </a:rPr>
              <a:t>18</a:t>
            </a:r>
          </a:p>
        </p:txBody>
      </p:sp>
      <p:sp>
        <p:nvSpPr>
          <p:cNvPr id="1330257" name="Text Box 81"/>
          <p:cNvSpPr txBox="1">
            <a:spLocks noChangeArrowheads="1"/>
          </p:cNvSpPr>
          <p:nvPr/>
        </p:nvSpPr>
        <p:spPr bwMode="auto">
          <a:xfrm>
            <a:off x="6899275" y="3776663"/>
            <a:ext cx="438150" cy="366712"/>
          </a:xfrm>
          <a:prstGeom prst="rect">
            <a:avLst/>
          </a:prstGeom>
          <a:noFill/>
          <a:ln w="9525">
            <a:noFill/>
            <a:miter lim="800000"/>
            <a:headEnd/>
            <a:tailEnd/>
          </a:ln>
        </p:spPr>
        <p:txBody>
          <a:bodyPr wrap="none">
            <a:spAutoFit/>
          </a:bodyPr>
          <a:lstStyle/>
          <a:p>
            <a:pPr algn="l"/>
            <a:r>
              <a:rPr lang="en-US" sz="1800">
                <a:solidFill>
                  <a:srgbClr val="FF0000"/>
                </a:solidFill>
              </a:rPr>
              <a:t>36</a:t>
            </a:r>
          </a:p>
        </p:txBody>
      </p:sp>
      <p:sp>
        <p:nvSpPr>
          <p:cNvPr id="1330258" name="Text Box 82"/>
          <p:cNvSpPr txBox="1">
            <a:spLocks noChangeArrowheads="1"/>
          </p:cNvSpPr>
          <p:nvPr/>
        </p:nvSpPr>
        <p:spPr bwMode="auto">
          <a:xfrm>
            <a:off x="7966075" y="2414588"/>
            <a:ext cx="311150" cy="366712"/>
          </a:xfrm>
          <a:prstGeom prst="rect">
            <a:avLst/>
          </a:prstGeom>
          <a:noFill/>
          <a:ln w="9525">
            <a:noFill/>
            <a:miter lim="800000"/>
            <a:headEnd/>
            <a:tailEnd/>
          </a:ln>
        </p:spPr>
        <p:txBody>
          <a:bodyPr wrap="none">
            <a:spAutoFit/>
          </a:bodyPr>
          <a:lstStyle/>
          <a:p>
            <a:pPr algn="l"/>
            <a:r>
              <a:rPr lang="en-US" sz="1800">
                <a:solidFill>
                  <a:srgbClr val="FF0000"/>
                </a:solidFill>
              </a:rPr>
              <a:t>0</a:t>
            </a:r>
          </a:p>
        </p:txBody>
      </p:sp>
      <p:sp>
        <p:nvSpPr>
          <p:cNvPr id="1330259" name="Text Box 83"/>
          <p:cNvSpPr txBox="1">
            <a:spLocks noChangeArrowheads="1"/>
          </p:cNvSpPr>
          <p:nvPr/>
        </p:nvSpPr>
        <p:spPr bwMode="auto">
          <a:xfrm>
            <a:off x="7966075" y="4471988"/>
            <a:ext cx="311150" cy="366712"/>
          </a:xfrm>
          <a:prstGeom prst="rect">
            <a:avLst/>
          </a:prstGeom>
          <a:noFill/>
          <a:ln w="9525">
            <a:noFill/>
            <a:miter lim="800000"/>
            <a:headEnd/>
            <a:tailEnd/>
          </a:ln>
        </p:spPr>
        <p:txBody>
          <a:bodyPr wrap="none">
            <a:spAutoFit/>
          </a:bodyPr>
          <a:lstStyle/>
          <a:p>
            <a:pPr algn="l"/>
            <a:r>
              <a:rPr lang="en-US" sz="1800">
                <a:solidFill>
                  <a:srgbClr val="FF0000"/>
                </a:solidFill>
              </a:rPr>
              <a:t>0</a:t>
            </a:r>
          </a:p>
        </p:txBody>
      </p:sp>
      <p:sp>
        <p:nvSpPr>
          <p:cNvPr id="232527" name="Text Box 96"/>
          <p:cNvSpPr txBox="1">
            <a:spLocks noChangeArrowheads="1"/>
          </p:cNvSpPr>
          <p:nvPr/>
        </p:nvSpPr>
        <p:spPr bwMode="auto">
          <a:xfrm>
            <a:off x="688975" y="5249863"/>
            <a:ext cx="3194050" cy="304800"/>
          </a:xfrm>
          <a:prstGeom prst="rect">
            <a:avLst/>
          </a:prstGeom>
          <a:noFill/>
          <a:ln w="9525">
            <a:noFill/>
            <a:miter lim="800000"/>
            <a:headEnd/>
            <a:tailEnd/>
          </a:ln>
        </p:spPr>
        <p:txBody>
          <a:bodyPr wrap="none">
            <a:spAutoFit/>
          </a:bodyPr>
          <a:lstStyle/>
          <a:p>
            <a:pPr algn="l"/>
            <a:r>
              <a:rPr lang="en-US" sz="1400"/>
              <a:t>Atomic Number  =  Number of Protons</a:t>
            </a:r>
          </a:p>
        </p:txBody>
      </p:sp>
      <p:sp>
        <p:nvSpPr>
          <p:cNvPr id="232528" name="Text Box 97"/>
          <p:cNvSpPr txBox="1">
            <a:spLocks noChangeArrowheads="1"/>
          </p:cNvSpPr>
          <p:nvPr/>
        </p:nvSpPr>
        <p:spPr bwMode="auto">
          <a:xfrm>
            <a:off x="688975" y="5545138"/>
            <a:ext cx="4883150" cy="304800"/>
          </a:xfrm>
          <a:prstGeom prst="rect">
            <a:avLst/>
          </a:prstGeom>
          <a:noFill/>
          <a:ln w="9525">
            <a:noFill/>
            <a:miter lim="800000"/>
            <a:headEnd/>
            <a:tailEnd/>
          </a:ln>
        </p:spPr>
        <p:txBody>
          <a:bodyPr wrap="none">
            <a:spAutoFit/>
          </a:bodyPr>
          <a:lstStyle/>
          <a:p>
            <a:pPr algn="l"/>
            <a:r>
              <a:rPr lang="en-US" sz="1400"/>
              <a:t>Number of Protons  +  Number of Neutrons  =  Atomic Mass</a:t>
            </a:r>
          </a:p>
        </p:txBody>
      </p:sp>
      <p:sp>
        <p:nvSpPr>
          <p:cNvPr id="232529" name="Text Box 98"/>
          <p:cNvSpPr txBox="1">
            <a:spLocks noChangeArrowheads="1"/>
          </p:cNvSpPr>
          <p:nvPr/>
        </p:nvSpPr>
        <p:spPr bwMode="auto">
          <a:xfrm>
            <a:off x="688975" y="5849938"/>
            <a:ext cx="3400425" cy="304800"/>
          </a:xfrm>
          <a:prstGeom prst="rect">
            <a:avLst/>
          </a:prstGeom>
          <a:noFill/>
          <a:ln w="9525">
            <a:noFill/>
            <a:miter lim="800000"/>
            <a:headEnd/>
            <a:tailEnd/>
          </a:ln>
        </p:spPr>
        <p:txBody>
          <a:bodyPr wrap="none">
            <a:spAutoFit/>
          </a:bodyPr>
          <a:lstStyle/>
          <a:p>
            <a:pPr algn="l"/>
            <a:r>
              <a:rPr lang="en-US" sz="1400"/>
              <a:t>Atom (no charge) :  Protons  =  Electrons</a:t>
            </a:r>
          </a:p>
        </p:txBody>
      </p:sp>
      <p:sp>
        <p:nvSpPr>
          <p:cNvPr id="232530" name="Text Box 99"/>
          <p:cNvSpPr txBox="1">
            <a:spLocks noChangeArrowheads="1"/>
          </p:cNvSpPr>
          <p:nvPr/>
        </p:nvSpPr>
        <p:spPr bwMode="auto">
          <a:xfrm>
            <a:off x="1146175" y="6192838"/>
            <a:ext cx="2917825" cy="304800"/>
          </a:xfrm>
          <a:prstGeom prst="rect">
            <a:avLst/>
          </a:prstGeom>
          <a:noFill/>
          <a:ln w="9525">
            <a:noFill/>
            <a:miter lim="800000"/>
            <a:headEnd/>
            <a:tailEnd/>
          </a:ln>
        </p:spPr>
        <p:txBody>
          <a:bodyPr wrap="none">
            <a:spAutoFit/>
          </a:bodyPr>
          <a:lstStyle/>
          <a:p>
            <a:pPr algn="l"/>
            <a:r>
              <a:rPr lang="en-US" sz="1400"/>
              <a:t>Ion (cation) :  Protons  </a:t>
            </a:r>
            <a:r>
              <a:rPr lang="en-US" sz="1400" b="1"/>
              <a:t>&gt; </a:t>
            </a:r>
            <a:r>
              <a:rPr lang="en-US" sz="1400"/>
              <a:t> Electrons</a:t>
            </a:r>
          </a:p>
        </p:txBody>
      </p:sp>
      <p:sp>
        <p:nvSpPr>
          <p:cNvPr id="232531" name="Text Box 100"/>
          <p:cNvSpPr txBox="1">
            <a:spLocks noChangeArrowheads="1"/>
          </p:cNvSpPr>
          <p:nvPr/>
        </p:nvSpPr>
        <p:spPr bwMode="auto">
          <a:xfrm>
            <a:off x="4489450" y="6192838"/>
            <a:ext cx="2878138" cy="304800"/>
          </a:xfrm>
          <a:prstGeom prst="rect">
            <a:avLst/>
          </a:prstGeom>
          <a:noFill/>
          <a:ln w="9525">
            <a:noFill/>
            <a:miter lim="800000"/>
            <a:headEnd/>
            <a:tailEnd/>
          </a:ln>
        </p:spPr>
        <p:txBody>
          <a:bodyPr wrap="none">
            <a:spAutoFit/>
          </a:bodyPr>
          <a:lstStyle/>
          <a:p>
            <a:pPr algn="l"/>
            <a:r>
              <a:rPr lang="en-US" sz="1400"/>
              <a:t>Ion (anion) :  Electrons  &gt;  Protons</a:t>
            </a:r>
          </a:p>
        </p:txBody>
      </p:sp>
      <p:sp>
        <p:nvSpPr>
          <p:cNvPr id="232532" name="Text Box 102"/>
          <p:cNvSpPr txBox="1">
            <a:spLocks noChangeArrowheads="1"/>
          </p:cNvSpPr>
          <p:nvPr/>
        </p:nvSpPr>
        <p:spPr bwMode="auto">
          <a:xfrm>
            <a:off x="3889375" y="1235075"/>
            <a:ext cx="1358900" cy="244475"/>
          </a:xfrm>
          <a:prstGeom prst="rect">
            <a:avLst/>
          </a:prstGeom>
          <a:noFill/>
          <a:ln w="9525">
            <a:noFill/>
            <a:miter lim="800000"/>
            <a:headEnd/>
            <a:tailEnd/>
          </a:ln>
        </p:spPr>
        <p:txBody>
          <a:bodyPr wrap="none">
            <a:spAutoFit/>
          </a:bodyPr>
          <a:lstStyle/>
          <a:p>
            <a:pPr algn="l"/>
            <a:r>
              <a:rPr lang="en-US" b="1">
                <a:solidFill>
                  <a:srgbClr val="FF0000"/>
                </a:solidFill>
              </a:rPr>
              <a:t>A N S W E R   K E Y</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30240"/>
                                        </p:tgtEl>
                                        <p:attrNameLst>
                                          <p:attrName>style.visibility</p:attrName>
                                        </p:attrNameLst>
                                      </p:cBhvr>
                                      <p:to>
                                        <p:strVal val="visible"/>
                                      </p:to>
                                    </p:set>
                                    <p:animEffect transition="in" filter="dissolve">
                                      <p:cBhvr>
                                        <p:cTn id="7" dur="500"/>
                                        <p:tgtEl>
                                          <p:spTgt spid="133024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30243"/>
                                        </p:tgtEl>
                                        <p:attrNameLst>
                                          <p:attrName>style.visibility</p:attrName>
                                        </p:attrNameLst>
                                      </p:cBhvr>
                                      <p:to>
                                        <p:strVal val="visible"/>
                                      </p:to>
                                    </p:set>
                                    <p:animEffect transition="in" filter="dissolve">
                                      <p:cBhvr>
                                        <p:cTn id="12" dur="500"/>
                                        <p:tgtEl>
                                          <p:spTgt spid="133024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30246"/>
                                        </p:tgtEl>
                                        <p:attrNameLst>
                                          <p:attrName>style.visibility</p:attrName>
                                        </p:attrNameLst>
                                      </p:cBhvr>
                                      <p:to>
                                        <p:strVal val="visible"/>
                                      </p:to>
                                    </p:set>
                                    <p:animEffect transition="in" filter="dissolve">
                                      <p:cBhvr>
                                        <p:cTn id="17" dur="500"/>
                                        <p:tgtEl>
                                          <p:spTgt spid="133024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30249"/>
                                        </p:tgtEl>
                                        <p:attrNameLst>
                                          <p:attrName>style.visibility</p:attrName>
                                        </p:attrNameLst>
                                      </p:cBhvr>
                                      <p:to>
                                        <p:strVal val="visible"/>
                                      </p:to>
                                    </p:set>
                                    <p:animEffect transition="in" filter="dissolve">
                                      <p:cBhvr>
                                        <p:cTn id="22" dur="500"/>
                                        <p:tgtEl>
                                          <p:spTgt spid="133024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330258"/>
                                        </p:tgtEl>
                                        <p:attrNameLst>
                                          <p:attrName>style.visibility</p:attrName>
                                        </p:attrNameLst>
                                      </p:cBhvr>
                                      <p:to>
                                        <p:strVal val="visible"/>
                                      </p:to>
                                    </p:set>
                                    <p:animEffect transition="in" filter="dissolve">
                                      <p:cBhvr>
                                        <p:cTn id="27" dur="500"/>
                                        <p:tgtEl>
                                          <p:spTgt spid="133025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330244"/>
                                        </p:tgtEl>
                                        <p:attrNameLst>
                                          <p:attrName>style.visibility</p:attrName>
                                        </p:attrNameLst>
                                      </p:cBhvr>
                                      <p:to>
                                        <p:strVal val="visible"/>
                                      </p:to>
                                    </p:set>
                                    <p:animEffect transition="in" filter="dissolve">
                                      <p:cBhvr>
                                        <p:cTn id="32" dur="500"/>
                                        <p:tgtEl>
                                          <p:spTgt spid="1330244"/>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330247"/>
                                        </p:tgtEl>
                                        <p:attrNameLst>
                                          <p:attrName>style.visibility</p:attrName>
                                        </p:attrNameLst>
                                      </p:cBhvr>
                                      <p:to>
                                        <p:strVal val="visible"/>
                                      </p:to>
                                    </p:set>
                                    <p:animEffect transition="in" filter="dissolve">
                                      <p:cBhvr>
                                        <p:cTn id="37" dur="500"/>
                                        <p:tgtEl>
                                          <p:spTgt spid="1330247"/>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330251"/>
                                        </p:tgtEl>
                                        <p:attrNameLst>
                                          <p:attrName>style.visibility</p:attrName>
                                        </p:attrNameLst>
                                      </p:cBhvr>
                                      <p:to>
                                        <p:strVal val="visible"/>
                                      </p:to>
                                    </p:set>
                                    <p:animEffect transition="in" filter="dissolve">
                                      <p:cBhvr>
                                        <p:cTn id="42" dur="500"/>
                                        <p:tgtEl>
                                          <p:spTgt spid="1330251"/>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330254"/>
                                        </p:tgtEl>
                                        <p:attrNameLst>
                                          <p:attrName>style.visibility</p:attrName>
                                        </p:attrNameLst>
                                      </p:cBhvr>
                                      <p:to>
                                        <p:strVal val="visible"/>
                                      </p:to>
                                    </p:set>
                                    <p:animEffect transition="in" filter="dissolve">
                                      <p:cBhvr>
                                        <p:cTn id="47" dur="500"/>
                                        <p:tgtEl>
                                          <p:spTgt spid="1330254"/>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330256"/>
                                        </p:tgtEl>
                                        <p:attrNameLst>
                                          <p:attrName>style.visibility</p:attrName>
                                        </p:attrNameLst>
                                      </p:cBhvr>
                                      <p:to>
                                        <p:strVal val="visible"/>
                                      </p:to>
                                    </p:set>
                                    <p:animEffect transition="in" filter="dissolve">
                                      <p:cBhvr>
                                        <p:cTn id="52" dur="500"/>
                                        <p:tgtEl>
                                          <p:spTgt spid="1330256"/>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330241"/>
                                        </p:tgtEl>
                                        <p:attrNameLst>
                                          <p:attrName>style.visibility</p:attrName>
                                        </p:attrNameLst>
                                      </p:cBhvr>
                                      <p:to>
                                        <p:strVal val="visible"/>
                                      </p:to>
                                    </p:set>
                                    <p:animEffect transition="in" filter="dissolve">
                                      <p:cBhvr>
                                        <p:cTn id="57" dur="500"/>
                                        <p:tgtEl>
                                          <p:spTgt spid="1330241"/>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1330248"/>
                                        </p:tgtEl>
                                        <p:attrNameLst>
                                          <p:attrName>style.visibility</p:attrName>
                                        </p:attrNameLst>
                                      </p:cBhvr>
                                      <p:to>
                                        <p:strVal val="visible"/>
                                      </p:to>
                                    </p:set>
                                    <p:animEffect transition="in" filter="dissolve">
                                      <p:cBhvr>
                                        <p:cTn id="62" dur="500"/>
                                        <p:tgtEl>
                                          <p:spTgt spid="1330248"/>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1330250"/>
                                        </p:tgtEl>
                                        <p:attrNameLst>
                                          <p:attrName>style.visibility</p:attrName>
                                        </p:attrNameLst>
                                      </p:cBhvr>
                                      <p:to>
                                        <p:strVal val="visible"/>
                                      </p:to>
                                    </p:set>
                                    <p:animEffect transition="in" filter="dissolve">
                                      <p:cBhvr>
                                        <p:cTn id="67" dur="500"/>
                                        <p:tgtEl>
                                          <p:spTgt spid="1330250"/>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1330252"/>
                                        </p:tgtEl>
                                        <p:attrNameLst>
                                          <p:attrName>style.visibility</p:attrName>
                                        </p:attrNameLst>
                                      </p:cBhvr>
                                      <p:to>
                                        <p:strVal val="visible"/>
                                      </p:to>
                                    </p:set>
                                    <p:animEffect transition="in" filter="dissolve">
                                      <p:cBhvr>
                                        <p:cTn id="72" dur="500"/>
                                        <p:tgtEl>
                                          <p:spTgt spid="1330252"/>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1330257"/>
                                        </p:tgtEl>
                                        <p:attrNameLst>
                                          <p:attrName>style.visibility</p:attrName>
                                        </p:attrNameLst>
                                      </p:cBhvr>
                                      <p:to>
                                        <p:strVal val="visible"/>
                                      </p:to>
                                    </p:set>
                                    <p:animEffect transition="in" filter="dissolve">
                                      <p:cBhvr>
                                        <p:cTn id="77" dur="500"/>
                                        <p:tgtEl>
                                          <p:spTgt spid="1330257"/>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grpId="0" nodeType="clickEffect">
                                  <p:stCondLst>
                                    <p:cond delay="0"/>
                                  </p:stCondLst>
                                  <p:childTnLst>
                                    <p:set>
                                      <p:cBhvr>
                                        <p:cTn id="81" dur="1" fill="hold">
                                          <p:stCondLst>
                                            <p:cond delay="0"/>
                                          </p:stCondLst>
                                        </p:cTn>
                                        <p:tgtEl>
                                          <p:spTgt spid="1330242"/>
                                        </p:tgtEl>
                                        <p:attrNameLst>
                                          <p:attrName>style.visibility</p:attrName>
                                        </p:attrNameLst>
                                      </p:cBhvr>
                                      <p:to>
                                        <p:strVal val="visible"/>
                                      </p:to>
                                    </p:set>
                                    <p:animEffect transition="in" filter="dissolve">
                                      <p:cBhvr>
                                        <p:cTn id="82" dur="500"/>
                                        <p:tgtEl>
                                          <p:spTgt spid="1330242"/>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grpId="0" nodeType="clickEffect">
                                  <p:stCondLst>
                                    <p:cond delay="0"/>
                                  </p:stCondLst>
                                  <p:childTnLst>
                                    <p:set>
                                      <p:cBhvr>
                                        <p:cTn id="86" dur="1" fill="hold">
                                          <p:stCondLst>
                                            <p:cond delay="0"/>
                                          </p:stCondLst>
                                        </p:cTn>
                                        <p:tgtEl>
                                          <p:spTgt spid="1330245"/>
                                        </p:tgtEl>
                                        <p:attrNameLst>
                                          <p:attrName>style.visibility</p:attrName>
                                        </p:attrNameLst>
                                      </p:cBhvr>
                                      <p:to>
                                        <p:strVal val="visible"/>
                                      </p:to>
                                    </p:set>
                                    <p:animEffect transition="in" filter="dissolve">
                                      <p:cBhvr>
                                        <p:cTn id="87" dur="500"/>
                                        <p:tgtEl>
                                          <p:spTgt spid="1330245"/>
                                        </p:tgtEl>
                                      </p:cBhvr>
                                    </p:animEffect>
                                  </p:childTnLst>
                                </p:cTn>
                              </p:par>
                            </p:childTnLst>
                          </p:cTn>
                        </p:par>
                      </p:childTnLst>
                    </p:cTn>
                  </p:par>
                  <p:par>
                    <p:cTn id="88" fill="hold">
                      <p:stCondLst>
                        <p:cond delay="indefinite"/>
                      </p:stCondLst>
                      <p:childTnLst>
                        <p:par>
                          <p:cTn id="89" fill="hold">
                            <p:stCondLst>
                              <p:cond delay="0"/>
                            </p:stCondLst>
                            <p:childTnLst>
                              <p:par>
                                <p:cTn id="90" presetID="9" presetClass="entr" presetSubtype="0" fill="hold" grpId="0" nodeType="clickEffect">
                                  <p:stCondLst>
                                    <p:cond delay="0"/>
                                  </p:stCondLst>
                                  <p:childTnLst>
                                    <p:set>
                                      <p:cBhvr>
                                        <p:cTn id="91" dur="1" fill="hold">
                                          <p:stCondLst>
                                            <p:cond delay="0"/>
                                          </p:stCondLst>
                                        </p:cTn>
                                        <p:tgtEl>
                                          <p:spTgt spid="1330253"/>
                                        </p:tgtEl>
                                        <p:attrNameLst>
                                          <p:attrName>style.visibility</p:attrName>
                                        </p:attrNameLst>
                                      </p:cBhvr>
                                      <p:to>
                                        <p:strVal val="visible"/>
                                      </p:to>
                                    </p:set>
                                    <p:animEffect transition="in" filter="dissolve">
                                      <p:cBhvr>
                                        <p:cTn id="92" dur="500"/>
                                        <p:tgtEl>
                                          <p:spTgt spid="1330253"/>
                                        </p:tgtEl>
                                      </p:cBhvr>
                                    </p:animEffect>
                                  </p:childTnLst>
                                </p:cTn>
                              </p:par>
                            </p:childTnLst>
                          </p:cTn>
                        </p:par>
                      </p:childTnLst>
                    </p:cTn>
                  </p:par>
                  <p:par>
                    <p:cTn id="93" fill="hold">
                      <p:stCondLst>
                        <p:cond delay="indefinite"/>
                      </p:stCondLst>
                      <p:childTnLst>
                        <p:par>
                          <p:cTn id="94" fill="hold">
                            <p:stCondLst>
                              <p:cond delay="0"/>
                            </p:stCondLst>
                            <p:childTnLst>
                              <p:par>
                                <p:cTn id="95" presetID="9" presetClass="entr" presetSubtype="0" fill="hold" grpId="0" nodeType="clickEffect">
                                  <p:stCondLst>
                                    <p:cond delay="0"/>
                                  </p:stCondLst>
                                  <p:childTnLst>
                                    <p:set>
                                      <p:cBhvr>
                                        <p:cTn id="96" dur="1" fill="hold">
                                          <p:stCondLst>
                                            <p:cond delay="0"/>
                                          </p:stCondLst>
                                        </p:cTn>
                                        <p:tgtEl>
                                          <p:spTgt spid="1330255"/>
                                        </p:tgtEl>
                                        <p:attrNameLst>
                                          <p:attrName>style.visibility</p:attrName>
                                        </p:attrNameLst>
                                      </p:cBhvr>
                                      <p:to>
                                        <p:strVal val="visible"/>
                                      </p:to>
                                    </p:set>
                                    <p:animEffect transition="in" filter="dissolve">
                                      <p:cBhvr>
                                        <p:cTn id="97" dur="500"/>
                                        <p:tgtEl>
                                          <p:spTgt spid="1330255"/>
                                        </p:tgtEl>
                                      </p:cBhvr>
                                    </p:animEffect>
                                  </p:childTnLst>
                                </p:cTn>
                              </p:par>
                            </p:childTnLst>
                          </p:cTn>
                        </p:par>
                      </p:childTnLst>
                    </p:cTn>
                  </p:par>
                  <p:par>
                    <p:cTn id="98" fill="hold">
                      <p:stCondLst>
                        <p:cond delay="indefinite"/>
                      </p:stCondLst>
                      <p:childTnLst>
                        <p:par>
                          <p:cTn id="99" fill="hold">
                            <p:stCondLst>
                              <p:cond delay="0"/>
                            </p:stCondLst>
                            <p:childTnLst>
                              <p:par>
                                <p:cTn id="100" presetID="9" presetClass="entr" presetSubtype="0" fill="hold" grpId="0" nodeType="clickEffect">
                                  <p:stCondLst>
                                    <p:cond delay="0"/>
                                  </p:stCondLst>
                                  <p:childTnLst>
                                    <p:set>
                                      <p:cBhvr>
                                        <p:cTn id="101" dur="1" fill="hold">
                                          <p:stCondLst>
                                            <p:cond delay="0"/>
                                          </p:stCondLst>
                                        </p:cTn>
                                        <p:tgtEl>
                                          <p:spTgt spid="1330259"/>
                                        </p:tgtEl>
                                        <p:attrNameLst>
                                          <p:attrName>style.visibility</p:attrName>
                                        </p:attrNameLst>
                                      </p:cBhvr>
                                      <p:to>
                                        <p:strVal val="visible"/>
                                      </p:to>
                                    </p:set>
                                    <p:animEffect transition="in" filter="dissolve">
                                      <p:cBhvr>
                                        <p:cTn id="102" dur="500"/>
                                        <p:tgtEl>
                                          <p:spTgt spid="1330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0240" grpId="0"/>
      <p:bldP spid="1330241" grpId="0"/>
      <p:bldP spid="1330242" grpId="0"/>
      <p:bldP spid="1330243" grpId="0"/>
      <p:bldP spid="1330244" grpId="0"/>
      <p:bldP spid="1330245" grpId="0"/>
      <p:bldP spid="1330246" grpId="0"/>
      <p:bldP spid="1330247" grpId="0"/>
      <p:bldP spid="1330248" grpId="0"/>
      <p:bldP spid="1330249" grpId="0"/>
      <p:bldP spid="1330250" grpId="0"/>
      <p:bldP spid="1330251" grpId="0"/>
      <p:bldP spid="1330252" grpId="0"/>
      <p:bldP spid="1330253" grpId="0"/>
      <p:bldP spid="1330254" grpId="0"/>
      <p:bldP spid="1330255" grpId="0"/>
      <p:bldP spid="1330256" grpId="0"/>
      <p:bldP spid="1330257" grpId="0"/>
      <p:bldP spid="1330258" grpId="0"/>
      <p:bldP spid="1330259" grpId="0"/>
    </p:bldLst>
  </p:timing>
</p:sld>
</file>

<file path=ppt/slides/slide103.xml><?xml version="1.0" encoding="utf-8"?>
<p:sld xmlns:a="http://schemas.openxmlformats.org/drawingml/2006/main" xmlns:r="http://schemas.openxmlformats.org/officeDocument/2006/relationships" xmlns:p="http://schemas.openxmlformats.org/presentationml/2006/main" show="0">
  <p:cSld>
    <p:bg>
      <p:bgPr>
        <a:solidFill>
          <a:srgbClr val="FFFF99"/>
        </a:solidFill>
        <a:effectLst/>
      </p:bgPr>
    </p:bg>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p:txBody>
          <a:bodyPr/>
          <a:lstStyle/>
          <a:p>
            <a:pPr eaLnBrk="1" hangingPunct="1"/>
            <a:r>
              <a:rPr lang="en-US" sz="3600" smtClean="0"/>
              <a:t>Atomic Number and Mass Number</a:t>
            </a:r>
          </a:p>
        </p:txBody>
      </p:sp>
      <p:sp>
        <p:nvSpPr>
          <p:cNvPr id="751619" name="Document"/>
          <p:cNvSpPr>
            <a:spLocks noChangeAspect="1" noEditPoints="1" noChangeArrowheads="1"/>
          </p:cNvSpPr>
          <p:nvPr/>
        </p:nvSpPr>
        <p:spPr bwMode="auto">
          <a:xfrm>
            <a:off x="1066800" y="1905000"/>
            <a:ext cx="812800" cy="1087438"/>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751620" name="Infopage"/>
          <p:cNvSpPr>
            <a:spLocks noChangeAspect="1" noEditPoints="1" noChangeArrowheads="1"/>
          </p:cNvSpPr>
          <p:nvPr/>
        </p:nvSpPr>
        <p:spPr bwMode="auto">
          <a:xfrm>
            <a:off x="1066800" y="3962400"/>
            <a:ext cx="812800" cy="1139825"/>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99 w 21600"/>
              <a:gd name="T17" fmla="*/ 12174 h 21600"/>
              <a:gd name="T18" fmla="*/ 20813 w 21600"/>
              <a:gd name="T19" fmla="*/ 1714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8333" y="4025"/>
                </a:moveTo>
                <a:lnTo>
                  <a:pt x="12500" y="4025"/>
                </a:lnTo>
                <a:lnTo>
                  <a:pt x="12500" y="11094"/>
                </a:lnTo>
                <a:lnTo>
                  <a:pt x="13903" y="11094"/>
                </a:lnTo>
                <a:lnTo>
                  <a:pt x="13903" y="11618"/>
                </a:lnTo>
                <a:lnTo>
                  <a:pt x="7908" y="11618"/>
                </a:lnTo>
                <a:lnTo>
                  <a:pt x="7908" y="11078"/>
                </a:lnTo>
                <a:lnTo>
                  <a:pt x="9418" y="11078"/>
                </a:lnTo>
                <a:lnTo>
                  <a:pt x="9418" y="4549"/>
                </a:lnTo>
                <a:lnTo>
                  <a:pt x="8333" y="4549"/>
                </a:lnTo>
                <a:lnTo>
                  <a:pt x="8333" y="4025"/>
                </a:lnTo>
                <a:close/>
              </a:path>
              <a:path w="21600" h="21600" extrusionOk="0">
                <a:moveTo>
                  <a:pt x="9120" y="2127"/>
                </a:moveTo>
                <a:lnTo>
                  <a:pt x="9120" y="1783"/>
                </a:lnTo>
                <a:lnTo>
                  <a:pt x="9269" y="1538"/>
                </a:lnTo>
                <a:lnTo>
                  <a:pt x="9588" y="1194"/>
                </a:lnTo>
                <a:lnTo>
                  <a:pt x="10013" y="998"/>
                </a:lnTo>
                <a:lnTo>
                  <a:pt x="10396" y="850"/>
                </a:lnTo>
                <a:lnTo>
                  <a:pt x="10906" y="801"/>
                </a:lnTo>
                <a:lnTo>
                  <a:pt x="11480" y="900"/>
                </a:lnTo>
                <a:lnTo>
                  <a:pt x="11926" y="1047"/>
                </a:lnTo>
                <a:lnTo>
                  <a:pt x="12266" y="1292"/>
                </a:lnTo>
                <a:lnTo>
                  <a:pt x="12500" y="1587"/>
                </a:lnTo>
                <a:lnTo>
                  <a:pt x="12649" y="1832"/>
                </a:lnTo>
                <a:lnTo>
                  <a:pt x="12692" y="2143"/>
                </a:lnTo>
                <a:lnTo>
                  <a:pt x="12649" y="2421"/>
                </a:lnTo>
                <a:lnTo>
                  <a:pt x="12500" y="2781"/>
                </a:lnTo>
                <a:lnTo>
                  <a:pt x="12330" y="3060"/>
                </a:lnTo>
                <a:lnTo>
                  <a:pt x="11884" y="3305"/>
                </a:lnTo>
                <a:lnTo>
                  <a:pt x="11501" y="3452"/>
                </a:lnTo>
                <a:lnTo>
                  <a:pt x="10863" y="3550"/>
                </a:lnTo>
                <a:lnTo>
                  <a:pt x="10396" y="3518"/>
                </a:lnTo>
                <a:lnTo>
                  <a:pt x="9949" y="3321"/>
                </a:lnTo>
                <a:lnTo>
                  <a:pt x="9524" y="3125"/>
                </a:lnTo>
                <a:lnTo>
                  <a:pt x="9311" y="2765"/>
                </a:lnTo>
                <a:lnTo>
                  <a:pt x="9184" y="2438"/>
                </a:lnTo>
                <a:lnTo>
                  <a:pt x="9120" y="2127"/>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751621" name="File">
            <a:hlinkClick r:id="rId3" action="ppaction://hlinkfile"/>
          </p:cNvPr>
          <p:cNvSpPr>
            <a:spLocks noEditPoints="1" noChangeArrowheads="1"/>
          </p:cNvSpPr>
          <p:nvPr/>
        </p:nvSpPr>
        <p:spPr bwMode="auto">
          <a:xfrm>
            <a:off x="7391400" y="5638800"/>
            <a:ext cx="1371600" cy="85725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algn="l">
              <a:defRPr/>
            </a:pPr>
            <a:r>
              <a:rPr lang="en-US" sz="1400" i="1">
                <a:hlinkClick r:id="rId4" action="ppaction://hlinkfile"/>
              </a:rPr>
              <a:t>Keys</a:t>
            </a:r>
            <a:endParaRPr lang="en-US" sz="1400" i="1"/>
          </a:p>
          <a:p>
            <a:pPr algn="l">
              <a:defRPr/>
            </a:pPr>
            <a:endParaRPr lang="en-US" sz="1400">
              <a:solidFill>
                <a:srgbClr val="FF0000"/>
              </a:solidFill>
            </a:endParaRPr>
          </a:p>
          <a:p>
            <a:pPr algn="l">
              <a:defRPr/>
            </a:pPr>
            <a:endParaRPr lang="en-US" sz="1400"/>
          </a:p>
          <a:p>
            <a:pPr algn="l">
              <a:defRPr/>
            </a:pPr>
            <a:endParaRPr lang="en-US" sz="1400"/>
          </a:p>
          <a:p>
            <a:pPr algn="l">
              <a:defRPr/>
            </a:pPr>
            <a:endParaRPr lang="en-US" sz="1400"/>
          </a:p>
          <a:p>
            <a:pPr algn="l">
              <a:defRPr/>
            </a:pPr>
            <a:endParaRPr lang="en-US" sz="1400"/>
          </a:p>
        </p:txBody>
      </p:sp>
      <p:sp>
        <p:nvSpPr>
          <p:cNvPr id="233478" name="Rectangle 6"/>
          <p:cNvSpPr>
            <a:spLocks noChangeArrowheads="1"/>
          </p:cNvSpPr>
          <p:nvPr/>
        </p:nvSpPr>
        <p:spPr bwMode="auto">
          <a:xfrm>
            <a:off x="2133600" y="1943100"/>
            <a:ext cx="4862513" cy="822325"/>
          </a:xfrm>
          <a:prstGeom prst="rect">
            <a:avLst/>
          </a:prstGeom>
          <a:noFill/>
          <a:ln w="9525">
            <a:noFill/>
            <a:miter lim="800000"/>
            <a:headEnd/>
            <a:tailEnd/>
          </a:ln>
        </p:spPr>
        <p:txBody>
          <a:bodyPr wrap="none" anchor="ctr">
            <a:spAutoFit/>
          </a:bodyPr>
          <a:lstStyle/>
          <a:p>
            <a:pPr algn="l"/>
            <a:r>
              <a:rPr lang="en-US" sz="2400">
                <a:hlinkClick r:id="rId5" action="ppaction://hlinkfile"/>
              </a:rPr>
              <a:t>Atomic Number and Mass Number</a:t>
            </a:r>
            <a:r>
              <a:rPr lang="en-US" sz="2400">
                <a:hlinkClick r:id="rId6"/>
              </a:rPr>
              <a:t/>
            </a:r>
            <a:br>
              <a:rPr lang="en-US" sz="2400">
                <a:hlinkClick r:id="rId6"/>
              </a:rPr>
            </a:br>
            <a:endParaRPr lang="en-US" sz="2400"/>
          </a:p>
        </p:txBody>
      </p:sp>
      <p:sp>
        <p:nvSpPr>
          <p:cNvPr id="233479" name="Rectangle 7"/>
          <p:cNvSpPr>
            <a:spLocks noChangeArrowheads="1"/>
          </p:cNvSpPr>
          <p:nvPr/>
        </p:nvSpPr>
        <p:spPr bwMode="auto">
          <a:xfrm>
            <a:off x="2133600" y="4000500"/>
            <a:ext cx="4862513" cy="822325"/>
          </a:xfrm>
          <a:prstGeom prst="rect">
            <a:avLst/>
          </a:prstGeom>
          <a:noFill/>
          <a:ln w="9525">
            <a:noFill/>
            <a:miter lim="800000"/>
            <a:headEnd/>
            <a:tailEnd/>
          </a:ln>
        </p:spPr>
        <p:txBody>
          <a:bodyPr wrap="none" anchor="ctr">
            <a:spAutoFit/>
          </a:bodyPr>
          <a:lstStyle/>
          <a:p>
            <a:pPr algn="l"/>
            <a:r>
              <a:rPr lang="en-US" sz="2400">
                <a:hlinkClick r:id="rId6"/>
              </a:rPr>
              <a:t>Atomic Number and Mass Number</a:t>
            </a:r>
            <a:br>
              <a:rPr lang="en-US" sz="2400">
                <a:hlinkClick r:id="rId6"/>
              </a:rPr>
            </a:br>
            <a:endParaRPr lang="en-US" sz="2400"/>
          </a:p>
        </p:txBody>
      </p:sp>
      <p:sp>
        <p:nvSpPr>
          <p:cNvPr id="233480" name="Text Box 8"/>
          <p:cNvSpPr txBox="1">
            <a:spLocks noChangeArrowheads="1"/>
          </p:cNvSpPr>
          <p:nvPr/>
        </p:nvSpPr>
        <p:spPr bwMode="auto">
          <a:xfrm>
            <a:off x="3322638" y="6505575"/>
            <a:ext cx="2482850" cy="244475"/>
          </a:xfrm>
          <a:prstGeom prst="rect">
            <a:avLst/>
          </a:prstGeom>
          <a:noFill/>
          <a:ln w="9525">
            <a:noFill/>
            <a:miter lim="800000"/>
            <a:headEnd/>
            <a:tailEnd/>
          </a:ln>
        </p:spPr>
        <p:txBody>
          <a:bodyPr wrap="none">
            <a:spAutoFit/>
          </a:bodyPr>
          <a:lstStyle/>
          <a:p>
            <a:pPr algn="l"/>
            <a:r>
              <a:rPr lang="en-US">
                <a:solidFill>
                  <a:srgbClr val="000000"/>
                </a:solidFill>
              </a:rPr>
              <a:t>http://www.unit5.org/chemistry/Atom.html</a:t>
            </a:r>
            <a:endParaRPr lang="en-US"/>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bg>
      <p:bgPr>
        <a:solidFill>
          <a:srgbClr val="FFFF99"/>
        </a:solidFill>
        <a:effectLst/>
      </p:bgPr>
    </p:bg>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p:txBody>
          <a:bodyPr/>
          <a:lstStyle/>
          <a:p>
            <a:pPr eaLnBrk="1" hangingPunct="1"/>
            <a:r>
              <a:rPr lang="en-US" sz="3600" smtClean="0"/>
              <a:t>Ions and Subatomic Particles</a:t>
            </a:r>
          </a:p>
        </p:txBody>
      </p:sp>
      <p:sp>
        <p:nvSpPr>
          <p:cNvPr id="757763" name="Document"/>
          <p:cNvSpPr>
            <a:spLocks noChangeAspect="1" noEditPoints="1" noChangeArrowheads="1"/>
          </p:cNvSpPr>
          <p:nvPr/>
        </p:nvSpPr>
        <p:spPr bwMode="auto">
          <a:xfrm>
            <a:off x="1066800" y="1905000"/>
            <a:ext cx="812800" cy="1087438"/>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757764" name="Infopage"/>
          <p:cNvSpPr>
            <a:spLocks noChangeAspect="1" noEditPoints="1" noChangeArrowheads="1"/>
          </p:cNvSpPr>
          <p:nvPr/>
        </p:nvSpPr>
        <p:spPr bwMode="auto">
          <a:xfrm>
            <a:off x="1066800" y="3962400"/>
            <a:ext cx="812800" cy="1139825"/>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99 w 21600"/>
              <a:gd name="T17" fmla="*/ 12174 h 21600"/>
              <a:gd name="T18" fmla="*/ 20813 w 21600"/>
              <a:gd name="T19" fmla="*/ 1714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8333" y="4025"/>
                </a:moveTo>
                <a:lnTo>
                  <a:pt x="12500" y="4025"/>
                </a:lnTo>
                <a:lnTo>
                  <a:pt x="12500" y="11094"/>
                </a:lnTo>
                <a:lnTo>
                  <a:pt x="13903" y="11094"/>
                </a:lnTo>
                <a:lnTo>
                  <a:pt x="13903" y="11618"/>
                </a:lnTo>
                <a:lnTo>
                  <a:pt x="7908" y="11618"/>
                </a:lnTo>
                <a:lnTo>
                  <a:pt x="7908" y="11078"/>
                </a:lnTo>
                <a:lnTo>
                  <a:pt x="9418" y="11078"/>
                </a:lnTo>
                <a:lnTo>
                  <a:pt x="9418" y="4549"/>
                </a:lnTo>
                <a:lnTo>
                  <a:pt x="8333" y="4549"/>
                </a:lnTo>
                <a:lnTo>
                  <a:pt x="8333" y="4025"/>
                </a:lnTo>
                <a:close/>
              </a:path>
              <a:path w="21600" h="21600" extrusionOk="0">
                <a:moveTo>
                  <a:pt x="9120" y="2127"/>
                </a:moveTo>
                <a:lnTo>
                  <a:pt x="9120" y="1783"/>
                </a:lnTo>
                <a:lnTo>
                  <a:pt x="9269" y="1538"/>
                </a:lnTo>
                <a:lnTo>
                  <a:pt x="9588" y="1194"/>
                </a:lnTo>
                <a:lnTo>
                  <a:pt x="10013" y="998"/>
                </a:lnTo>
                <a:lnTo>
                  <a:pt x="10396" y="850"/>
                </a:lnTo>
                <a:lnTo>
                  <a:pt x="10906" y="801"/>
                </a:lnTo>
                <a:lnTo>
                  <a:pt x="11480" y="900"/>
                </a:lnTo>
                <a:lnTo>
                  <a:pt x="11926" y="1047"/>
                </a:lnTo>
                <a:lnTo>
                  <a:pt x="12266" y="1292"/>
                </a:lnTo>
                <a:lnTo>
                  <a:pt x="12500" y="1587"/>
                </a:lnTo>
                <a:lnTo>
                  <a:pt x="12649" y="1832"/>
                </a:lnTo>
                <a:lnTo>
                  <a:pt x="12692" y="2143"/>
                </a:lnTo>
                <a:lnTo>
                  <a:pt x="12649" y="2421"/>
                </a:lnTo>
                <a:lnTo>
                  <a:pt x="12500" y="2781"/>
                </a:lnTo>
                <a:lnTo>
                  <a:pt x="12330" y="3060"/>
                </a:lnTo>
                <a:lnTo>
                  <a:pt x="11884" y="3305"/>
                </a:lnTo>
                <a:lnTo>
                  <a:pt x="11501" y="3452"/>
                </a:lnTo>
                <a:lnTo>
                  <a:pt x="10863" y="3550"/>
                </a:lnTo>
                <a:lnTo>
                  <a:pt x="10396" y="3518"/>
                </a:lnTo>
                <a:lnTo>
                  <a:pt x="9949" y="3321"/>
                </a:lnTo>
                <a:lnTo>
                  <a:pt x="9524" y="3125"/>
                </a:lnTo>
                <a:lnTo>
                  <a:pt x="9311" y="2765"/>
                </a:lnTo>
                <a:lnTo>
                  <a:pt x="9184" y="2438"/>
                </a:lnTo>
                <a:lnTo>
                  <a:pt x="9120" y="2127"/>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757765" name="File">
            <a:hlinkClick r:id="rId3" action="ppaction://hlinkfile"/>
          </p:cNvPr>
          <p:cNvSpPr>
            <a:spLocks noEditPoints="1" noChangeArrowheads="1"/>
          </p:cNvSpPr>
          <p:nvPr/>
        </p:nvSpPr>
        <p:spPr bwMode="auto">
          <a:xfrm>
            <a:off x="7391400" y="5638800"/>
            <a:ext cx="1371600" cy="85725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algn="l">
              <a:defRPr/>
            </a:pPr>
            <a:r>
              <a:rPr lang="en-US" sz="1400" i="1">
                <a:hlinkClick r:id="rId4" action="ppaction://hlinkfile"/>
              </a:rPr>
              <a:t>Keys</a:t>
            </a:r>
            <a:endParaRPr lang="en-US" sz="1400" i="1"/>
          </a:p>
          <a:p>
            <a:pPr algn="l">
              <a:defRPr/>
            </a:pPr>
            <a:endParaRPr lang="en-US" sz="1400">
              <a:solidFill>
                <a:srgbClr val="FF0000"/>
              </a:solidFill>
            </a:endParaRPr>
          </a:p>
          <a:p>
            <a:pPr algn="l">
              <a:defRPr/>
            </a:pPr>
            <a:endParaRPr lang="en-US" sz="1400"/>
          </a:p>
          <a:p>
            <a:pPr algn="l">
              <a:defRPr/>
            </a:pPr>
            <a:endParaRPr lang="en-US" sz="1400"/>
          </a:p>
          <a:p>
            <a:pPr algn="l">
              <a:defRPr/>
            </a:pPr>
            <a:endParaRPr lang="en-US" sz="1400"/>
          </a:p>
          <a:p>
            <a:pPr algn="l">
              <a:defRPr/>
            </a:pPr>
            <a:endParaRPr lang="en-US" sz="1400"/>
          </a:p>
        </p:txBody>
      </p:sp>
      <p:sp>
        <p:nvSpPr>
          <p:cNvPr id="234502" name="Rectangle 6"/>
          <p:cNvSpPr>
            <a:spLocks noChangeArrowheads="1"/>
          </p:cNvSpPr>
          <p:nvPr/>
        </p:nvSpPr>
        <p:spPr bwMode="auto">
          <a:xfrm>
            <a:off x="2308225" y="1962150"/>
            <a:ext cx="4168775" cy="457200"/>
          </a:xfrm>
          <a:prstGeom prst="rect">
            <a:avLst/>
          </a:prstGeom>
          <a:noFill/>
          <a:ln w="9525">
            <a:noFill/>
            <a:miter lim="800000"/>
            <a:headEnd/>
            <a:tailEnd/>
          </a:ln>
        </p:spPr>
        <p:txBody>
          <a:bodyPr wrap="none" anchor="ctr">
            <a:spAutoFit/>
          </a:bodyPr>
          <a:lstStyle/>
          <a:p>
            <a:pPr algn="l"/>
            <a:r>
              <a:rPr lang="en-US" sz="2400">
                <a:hlinkClick r:id="rId5" action="ppaction://hlinkfile"/>
              </a:rPr>
              <a:t>Ions and Subatomic Particles</a:t>
            </a:r>
            <a:r>
              <a:rPr lang="en-US">
                <a:hlinkClick r:id="rId5" action="ppaction://hlinkfile"/>
              </a:rPr>
              <a:t> </a:t>
            </a:r>
            <a:endParaRPr lang="en-US"/>
          </a:p>
        </p:txBody>
      </p:sp>
      <p:sp>
        <p:nvSpPr>
          <p:cNvPr id="234503" name="Rectangle 7"/>
          <p:cNvSpPr>
            <a:spLocks noChangeArrowheads="1"/>
          </p:cNvSpPr>
          <p:nvPr/>
        </p:nvSpPr>
        <p:spPr bwMode="auto">
          <a:xfrm>
            <a:off x="2308225" y="4000500"/>
            <a:ext cx="4168775" cy="457200"/>
          </a:xfrm>
          <a:prstGeom prst="rect">
            <a:avLst/>
          </a:prstGeom>
          <a:noFill/>
          <a:ln w="9525">
            <a:noFill/>
            <a:miter lim="800000"/>
            <a:headEnd/>
            <a:tailEnd/>
          </a:ln>
        </p:spPr>
        <p:txBody>
          <a:bodyPr wrap="none" anchor="ctr">
            <a:spAutoFit/>
          </a:bodyPr>
          <a:lstStyle/>
          <a:p>
            <a:pPr algn="l"/>
            <a:r>
              <a:rPr lang="en-US" sz="2400">
                <a:hlinkClick r:id="rId6"/>
              </a:rPr>
              <a:t>Ions and Subatomic Particles</a:t>
            </a:r>
            <a:r>
              <a:rPr lang="en-US"/>
              <a:t> </a:t>
            </a:r>
          </a:p>
        </p:txBody>
      </p:sp>
      <p:sp>
        <p:nvSpPr>
          <p:cNvPr id="234504" name="Text Box 8"/>
          <p:cNvSpPr txBox="1">
            <a:spLocks noChangeArrowheads="1"/>
          </p:cNvSpPr>
          <p:nvPr/>
        </p:nvSpPr>
        <p:spPr bwMode="auto">
          <a:xfrm>
            <a:off x="3322638" y="6505575"/>
            <a:ext cx="2482850" cy="244475"/>
          </a:xfrm>
          <a:prstGeom prst="rect">
            <a:avLst/>
          </a:prstGeom>
          <a:noFill/>
          <a:ln w="9525">
            <a:noFill/>
            <a:miter lim="800000"/>
            <a:headEnd/>
            <a:tailEnd/>
          </a:ln>
        </p:spPr>
        <p:txBody>
          <a:bodyPr wrap="none">
            <a:spAutoFit/>
          </a:bodyPr>
          <a:lstStyle/>
          <a:p>
            <a:pPr algn="l"/>
            <a:r>
              <a:rPr lang="en-US">
                <a:solidFill>
                  <a:srgbClr val="000000"/>
                </a:solidFill>
              </a:rPr>
              <a:t>http://www.unit5.org/chemistry/Atom.html</a:t>
            </a:r>
            <a:endParaRPr lang="en-US"/>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457200" y="274638"/>
            <a:ext cx="8229600" cy="762000"/>
          </a:xfrm>
          <a:noFill/>
        </p:spPr>
        <p:txBody>
          <a:bodyPr lIns="92075" tIns="46038" rIns="92075" bIns="46038" anchor="t" anchorCtr="1">
            <a:spAutoFit/>
          </a:bodyPr>
          <a:lstStyle/>
          <a:p>
            <a:pPr eaLnBrk="1" hangingPunct="1"/>
            <a:r>
              <a:rPr lang="en-US" smtClean="0"/>
              <a:t>Atomic Mass</a:t>
            </a:r>
          </a:p>
        </p:txBody>
      </p:sp>
      <p:sp>
        <p:nvSpPr>
          <p:cNvPr id="506883" name="Rectangle 3"/>
          <p:cNvSpPr>
            <a:spLocks noGrp="1" noChangeArrowheads="1"/>
          </p:cNvSpPr>
          <p:nvPr>
            <p:ph type="body" idx="1"/>
          </p:nvPr>
        </p:nvSpPr>
        <p:spPr>
          <a:xfrm>
            <a:off x="304800" y="1828800"/>
            <a:ext cx="8610600" cy="4648200"/>
          </a:xfrm>
          <a:noFill/>
        </p:spPr>
        <p:txBody>
          <a:bodyPr lIns="92075" tIns="46038" rIns="92075" bIns="46038"/>
          <a:lstStyle/>
          <a:p>
            <a:pPr eaLnBrk="1" hangingPunct="1"/>
            <a:r>
              <a:rPr lang="en-US" sz="2800" smtClean="0"/>
              <a:t>How heavy is an atom of oxygen?</a:t>
            </a:r>
          </a:p>
          <a:p>
            <a:pPr eaLnBrk="1" hangingPunct="1"/>
            <a:r>
              <a:rPr lang="en-US" sz="2800" smtClean="0"/>
              <a:t>There are different kinds of oxygen atoms.</a:t>
            </a:r>
          </a:p>
          <a:p>
            <a:pPr eaLnBrk="1" hangingPunct="1"/>
            <a:r>
              <a:rPr lang="en-US" sz="2800" smtClean="0"/>
              <a:t>More concerned with </a:t>
            </a:r>
            <a:r>
              <a:rPr lang="en-US" sz="2800" smtClean="0">
                <a:solidFill>
                  <a:schemeClr val="tx2"/>
                </a:solidFill>
              </a:rPr>
              <a:t>average </a:t>
            </a:r>
            <a:r>
              <a:rPr lang="en-US" sz="2800" smtClean="0"/>
              <a:t>atomic mass.</a:t>
            </a:r>
          </a:p>
          <a:p>
            <a:pPr eaLnBrk="1" hangingPunct="1"/>
            <a:r>
              <a:rPr lang="en-US" sz="2800" smtClean="0"/>
              <a:t>Based on abundance of each element in nature.</a:t>
            </a:r>
          </a:p>
          <a:p>
            <a:pPr eaLnBrk="1" hangingPunct="1"/>
            <a:r>
              <a:rPr lang="en-US" sz="2800" smtClean="0"/>
              <a:t>Don’t use grams because the numbers would be too small</a:t>
            </a:r>
          </a:p>
        </p:txBody>
      </p:sp>
      <p:sp>
        <p:nvSpPr>
          <p:cNvPr id="235524" name="AutoShape 6">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235525" name="Picture 8" descr="electronic scale"/>
          <p:cNvPicPr>
            <a:picLocks noChangeAspect="1" noChangeArrowheads="1"/>
          </p:cNvPicPr>
          <p:nvPr/>
        </p:nvPicPr>
        <p:blipFill>
          <a:blip r:embed="rId4" cstate="print">
            <a:lum bright="12000" contrast="36000"/>
          </a:blip>
          <a:srcRect/>
          <a:stretch>
            <a:fillRect/>
          </a:stretch>
        </p:blipFill>
        <p:spPr bwMode="auto">
          <a:xfrm>
            <a:off x="7096125" y="303213"/>
            <a:ext cx="1570038" cy="1346200"/>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06883">
                                            <p:txEl>
                                              <p:pRg st="0" end="0"/>
                                            </p:txEl>
                                          </p:spTgt>
                                        </p:tgtEl>
                                        <p:attrNameLst>
                                          <p:attrName>style.visibility</p:attrName>
                                        </p:attrNameLst>
                                      </p:cBhvr>
                                      <p:to>
                                        <p:strVal val="visible"/>
                                      </p:to>
                                    </p:set>
                                    <p:animEffect transition="in" filter="fade">
                                      <p:cBhvr>
                                        <p:cTn id="7" dur="1000"/>
                                        <p:tgtEl>
                                          <p:spTgt spid="506883">
                                            <p:txEl>
                                              <p:pRg st="0" end="0"/>
                                            </p:txEl>
                                          </p:spTgt>
                                        </p:tgtEl>
                                      </p:cBhvr>
                                    </p:animEffect>
                                    <p:anim calcmode="lin" valueType="num">
                                      <p:cBhvr>
                                        <p:cTn id="8" dur="1000" fill="hold"/>
                                        <p:tgtEl>
                                          <p:spTgt spid="50688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06883">
                                            <p:txEl>
                                              <p:pRg st="0" end="0"/>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506883">
                                            <p:txEl>
                                              <p:pRg st="0" end="0"/>
                                            </p:txEl>
                                          </p:spTgt>
                                        </p:tgtEl>
                                        <p:attrNameLst>
                                          <p:attrName>ppt_c</p:attrName>
                                        </p:attrNameLst>
                                      </p:cBhvr>
                                      <p:to>
                                        <a:schemeClr val="bg2"/>
                                      </p:to>
                                    </p:animClr>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06883">
                                            <p:txEl>
                                              <p:pRg st="1" end="1"/>
                                            </p:txEl>
                                          </p:spTgt>
                                        </p:tgtEl>
                                        <p:attrNameLst>
                                          <p:attrName>style.visibility</p:attrName>
                                        </p:attrNameLst>
                                      </p:cBhvr>
                                      <p:to>
                                        <p:strVal val="visible"/>
                                      </p:to>
                                    </p:set>
                                    <p:animEffect transition="in" filter="fade">
                                      <p:cBhvr>
                                        <p:cTn id="14" dur="1000"/>
                                        <p:tgtEl>
                                          <p:spTgt spid="506883">
                                            <p:txEl>
                                              <p:pRg st="1" end="1"/>
                                            </p:txEl>
                                          </p:spTgt>
                                        </p:tgtEl>
                                      </p:cBhvr>
                                    </p:animEffect>
                                    <p:anim calcmode="lin" valueType="num">
                                      <p:cBhvr>
                                        <p:cTn id="15" dur="1000" fill="hold"/>
                                        <p:tgtEl>
                                          <p:spTgt spid="50688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06883">
                                            <p:txEl>
                                              <p:pRg st="1" end="1"/>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506883">
                                            <p:txEl>
                                              <p:pRg st="1" end="1"/>
                                            </p:txEl>
                                          </p:spTgt>
                                        </p:tgtEl>
                                        <p:attrNameLst>
                                          <p:attrName>ppt_c</p:attrName>
                                        </p:attrNameLst>
                                      </p:cBhvr>
                                      <p:to>
                                        <a:schemeClr val="bg2"/>
                                      </p:to>
                                    </p:animClr>
                                  </p:sub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06883">
                                            <p:txEl>
                                              <p:pRg st="2" end="2"/>
                                            </p:txEl>
                                          </p:spTgt>
                                        </p:tgtEl>
                                        <p:attrNameLst>
                                          <p:attrName>style.visibility</p:attrName>
                                        </p:attrNameLst>
                                      </p:cBhvr>
                                      <p:to>
                                        <p:strVal val="visible"/>
                                      </p:to>
                                    </p:set>
                                    <p:animEffect transition="in" filter="fade">
                                      <p:cBhvr>
                                        <p:cTn id="21" dur="1000"/>
                                        <p:tgtEl>
                                          <p:spTgt spid="506883">
                                            <p:txEl>
                                              <p:pRg st="2" end="2"/>
                                            </p:txEl>
                                          </p:spTgt>
                                        </p:tgtEl>
                                      </p:cBhvr>
                                    </p:animEffect>
                                    <p:anim calcmode="lin" valueType="num">
                                      <p:cBhvr>
                                        <p:cTn id="22" dur="1000" fill="hold"/>
                                        <p:tgtEl>
                                          <p:spTgt spid="50688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06883">
                                            <p:txEl>
                                              <p:pRg st="2" end="2"/>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506883">
                                            <p:txEl>
                                              <p:pRg st="2" end="2"/>
                                            </p:txEl>
                                          </p:spTgt>
                                        </p:tgtEl>
                                        <p:attrNameLst>
                                          <p:attrName>ppt_c</p:attrName>
                                        </p:attrNameLst>
                                      </p:cBhvr>
                                      <p:to>
                                        <a:schemeClr val="bg2"/>
                                      </p:to>
                                    </p:animClr>
                                  </p:sub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506883">
                                            <p:txEl>
                                              <p:pRg st="3" end="3"/>
                                            </p:txEl>
                                          </p:spTgt>
                                        </p:tgtEl>
                                        <p:attrNameLst>
                                          <p:attrName>style.visibility</p:attrName>
                                        </p:attrNameLst>
                                      </p:cBhvr>
                                      <p:to>
                                        <p:strVal val="visible"/>
                                      </p:to>
                                    </p:set>
                                    <p:animEffect transition="in" filter="fade">
                                      <p:cBhvr>
                                        <p:cTn id="28" dur="1000"/>
                                        <p:tgtEl>
                                          <p:spTgt spid="506883">
                                            <p:txEl>
                                              <p:pRg st="3" end="3"/>
                                            </p:txEl>
                                          </p:spTgt>
                                        </p:tgtEl>
                                      </p:cBhvr>
                                    </p:animEffect>
                                    <p:anim calcmode="lin" valueType="num">
                                      <p:cBhvr>
                                        <p:cTn id="29" dur="1000" fill="hold"/>
                                        <p:tgtEl>
                                          <p:spTgt spid="50688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06883">
                                            <p:txEl>
                                              <p:pRg st="3" end="3"/>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506883">
                                            <p:txEl>
                                              <p:pRg st="3" end="3"/>
                                            </p:txEl>
                                          </p:spTgt>
                                        </p:tgtEl>
                                        <p:attrNameLst>
                                          <p:attrName>ppt_c</p:attrName>
                                        </p:attrNameLst>
                                      </p:cBhvr>
                                      <p:to>
                                        <a:schemeClr val="bg2"/>
                                      </p:to>
                                    </p:animClr>
                                  </p:sub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506883">
                                            <p:txEl>
                                              <p:pRg st="4" end="4"/>
                                            </p:txEl>
                                          </p:spTgt>
                                        </p:tgtEl>
                                        <p:attrNameLst>
                                          <p:attrName>style.visibility</p:attrName>
                                        </p:attrNameLst>
                                      </p:cBhvr>
                                      <p:to>
                                        <p:strVal val="visible"/>
                                      </p:to>
                                    </p:set>
                                    <p:animEffect transition="in" filter="fade">
                                      <p:cBhvr>
                                        <p:cTn id="35" dur="1000"/>
                                        <p:tgtEl>
                                          <p:spTgt spid="506883">
                                            <p:txEl>
                                              <p:pRg st="4" end="4"/>
                                            </p:txEl>
                                          </p:spTgt>
                                        </p:tgtEl>
                                      </p:cBhvr>
                                    </p:animEffect>
                                    <p:anim calcmode="lin" valueType="num">
                                      <p:cBhvr>
                                        <p:cTn id="36" dur="1000" fill="hold"/>
                                        <p:tgtEl>
                                          <p:spTgt spid="50688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06883">
                                            <p:txEl>
                                              <p:pRg st="4" end="4"/>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506883">
                                            <p:txEl>
                                              <p:pRg st="4" end="4"/>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6883"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6" name="Rectangle 8"/>
          <p:cNvSpPr>
            <a:spLocks noChangeArrowheads="1"/>
          </p:cNvSpPr>
          <p:nvPr/>
        </p:nvSpPr>
        <p:spPr bwMode="auto">
          <a:xfrm>
            <a:off x="1247775" y="3829050"/>
            <a:ext cx="3695700" cy="2728913"/>
          </a:xfrm>
          <a:prstGeom prst="rect">
            <a:avLst/>
          </a:prstGeom>
          <a:solidFill>
            <a:srgbClr val="333333"/>
          </a:solidFill>
          <a:ln w="9525">
            <a:solidFill>
              <a:schemeClr val="tx1"/>
            </a:solidFill>
            <a:miter lim="800000"/>
            <a:headEnd/>
            <a:tailEnd/>
          </a:ln>
        </p:spPr>
        <p:txBody>
          <a:bodyPr wrap="none" anchor="ctr"/>
          <a:lstStyle/>
          <a:p>
            <a:r>
              <a:rPr lang="en-US" sz="1800">
                <a:solidFill>
                  <a:schemeClr val="bg1"/>
                </a:solidFill>
              </a:rPr>
              <a:t>carbon atom</a:t>
            </a:r>
          </a:p>
          <a:p>
            <a:endParaRPr lang="en-US" sz="1800">
              <a:solidFill>
                <a:schemeClr val="bg1"/>
              </a:solidFill>
            </a:endParaRPr>
          </a:p>
          <a:p>
            <a:r>
              <a:rPr lang="en-US" sz="1800">
                <a:solidFill>
                  <a:schemeClr val="bg1"/>
                </a:solidFill>
              </a:rPr>
              <a:t>(12 amu)</a:t>
            </a:r>
          </a:p>
        </p:txBody>
      </p:sp>
      <p:sp>
        <p:nvSpPr>
          <p:cNvPr id="236547" name="Rectangle 2"/>
          <p:cNvSpPr>
            <a:spLocks noGrp="1" noChangeArrowheads="1"/>
          </p:cNvSpPr>
          <p:nvPr>
            <p:ph type="title"/>
          </p:nvPr>
        </p:nvSpPr>
        <p:spPr>
          <a:xfrm>
            <a:off x="457200" y="274638"/>
            <a:ext cx="8229600" cy="762000"/>
          </a:xfrm>
          <a:noFill/>
        </p:spPr>
        <p:txBody>
          <a:bodyPr lIns="92075" tIns="46038" rIns="92075" bIns="46038" anchor="t" anchorCtr="1">
            <a:spAutoFit/>
          </a:bodyPr>
          <a:lstStyle/>
          <a:p>
            <a:pPr eaLnBrk="1" hangingPunct="1"/>
            <a:r>
              <a:rPr lang="en-US" smtClean="0"/>
              <a:t>Measuring Atomic Mass</a:t>
            </a:r>
          </a:p>
        </p:txBody>
      </p:sp>
      <p:sp>
        <p:nvSpPr>
          <p:cNvPr id="508931" name="Rectangle 3"/>
          <p:cNvSpPr>
            <a:spLocks noGrp="1" noChangeArrowheads="1"/>
          </p:cNvSpPr>
          <p:nvPr>
            <p:ph type="body" idx="1"/>
          </p:nvPr>
        </p:nvSpPr>
        <p:spPr>
          <a:noFill/>
        </p:spPr>
        <p:txBody>
          <a:bodyPr lIns="92075" tIns="46038" rIns="92075" bIns="46038"/>
          <a:lstStyle/>
          <a:p>
            <a:pPr eaLnBrk="1" hangingPunct="1"/>
            <a:r>
              <a:rPr lang="en-US" sz="2800" smtClean="0"/>
              <a:t>Unit is the </a:t>
            </a:r>
            <a:r>
              <a:rPr lang="en-US" sz="2800" smtClean="0">
                <a:solidFill>
                  <a:schemeClr val="tx2"/>
                </a:solidFill>
              </a:rPr>
              <a:t>Atomic Mass Unit </a:t>
            </a:r>
            <a:r>
              <a:rPr lang="en-US" sz="2800" smtClean="0"/>
              <a:t>(amu)</a:t>
            </a:r>
          </a:p>
          <a:p>
            <a:pPr eaLnBrk="1" hangingPunct="1"/>
            <a:r>
              <a:rPr lang="en-US" sz="2800" smtClean="0"/>
              <a:t>One twelfth the mass of a carbon-12 atom. </a:t>
            </a:r>
          </a:p>
          <a:p>
            <a:pPr eaLnBrk="1" hangingPunct="1"/>
            <a:r>
              <a:rPr lang="en-US" sz="2800" smtClean="0"/>
              <a:t>Each isotope has its own atomic mass we need the average from percent abundance.</a:t>
            </a:r>
          </a:p>
        </p:txBody>
      </p:sp>
      <p:sp>
        <p:nvSpPr>
          <p:cNvPr id="236549" name="AutoShape 6">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508937" name="Rectangle 9"/>
          <p:cNvSpPr>
            <a:spLocks noChangeArrowheads="1"/>
          </p:cNvSpPr>
          <p:nvPr/>
        </p:nvSpPr>
        <p:spPr bwMode="auto">
          <a:xfrm>
            <a:off x="1238250" y="3832225"/>
            <a:ext cx="923925" cy="904875"/>
          </a:xfrm>
          <a:prstGeom prst="rect">
            <a:avLst/>
          </a:prstGeom>
          <a:solidFill>
            <a:srgbClr val="333333">
              <a:alpha val="47058"/>
            </a:srgbClr>
          </a:solidFill>
          <a:ln w="9525">
            <a:solidFill>
              <a:schemeClr val="tx1"/>
            </a:solidFill>
            <a:miter lim="800000"/>
            <a:headEnd/>
            <a:tailEnd/>
          </a:ln>
        </p:spPr>
        <p:txBody>
          <a:bodyPr wrap="none" anchor="ctr"/>
          <a:lstStyle/>
          <a:p>
            <a:r>
              <a:rPr lang="en-US">
                <a:solidFill>
                  <a:schemeClr val="bg1"/>
                </a:solidFill>
              </a:rPr>
              <a:t>(1 amu)</a:t>
            </a:r>
          </a:p>
        </p:txBody>
      </p:sp>
      <p:grpSp>
        <p:nvGrpSpPr>
          <p:cNvPr id="2" name="Group 21"/>
          <p:cNvGrpSpPr>
            <a:grpSpLocks/>
          </p:cNvGrpSpPr>
          <p:nvPr/>
        </p:nvGrpSpPr>
        <p:grpSpPr bwMode="auto">
          <a:xfrm>
            <a:off x="1236663" y="3832225"/>
            <a:ext cx="3697287" cy="2716213"/>
            <a:chOff x="779" y="2414"/>
            <a:chExt cx="2329" cy="1711"/>
          </a:xfrm>
        </p:grpSpPr>
        <p:sp>
          <p:nvSpPr>
            <p:cNvPr id="236553" name="Rectangle 14"/>
            <p:cNvSpPr>
              <a:spLocks noChangeArrowheads="1"/>
            </p:cNvSpPr>
            <p:nvPr/>
          </p:nvSpPr>
          <p:spPr bwMode="auto">
            <a:xfrm>
              <a:off x="1944" y="2984"/>
              <a:ext cx="582" cy="570"/>
            </a:xfrm>
            <a:prstGeom prst="rect">
              <a:avLst/>
            </a:prstGeom>
            <a:solidFill>
              <a:srgbClr val="333333">
                <a:alpha val="47058"/>
              </a:srgbClr>
            </a:solidFill>
            <a:ln w="9525">
              <a:solidFill>
                <a:schemeClr val="tx1"/>
              </a:solidFill>
              <a:miter lim="800000"/>
              <a:headEnd/>
              <a:tailEnd/>
            </a:ln>
          </p:spPr>
          <p:txBody>
            <a:bodyPr wrap="none" anchor="ctr"/>
            <a:lstStyle/>
            <a:p>
              <a:r>
                <a:rPr lang="en-US">
                  <a:solidFill>
                    <a:schemeClr val="bg1"/>
                  </a:solidFill>
                </a:rPr>
                <a:t>(1 amu)</a:t>
              </a:r>
            </a:p>
          </p:txBody>
        </p:sp>
        <p:sp>
          <p:nvSpPr>
            <p:cNvPr id="236554" name="Rectangle 15"/>
            <p:cNvSpPr>
              <a:spLocks noChangeArrowheads="1"/>
            </p:cNvSpPr>
            <p:nvPr/>
          </p:nvSpPr>
          <p:spPr bwMode="auto">
            <a:xfrm>
              <a:off x="1362" y="2985"/>
              <a:ext cx="582" cy="570"/>
            </a:xfrm>
            <a:prstGeom prst="rect">
              <a:avLst/>
            </a:prstGeom>
            <a:solidFill>
              <a:srgbClr val="333333">
                <a:alpha val="47058"/>
              </a:srgbClr>
            </a:solidFill>
            <a:ln w="9525">
              <a:solidFill>
                <a:schemeClr val="tx1"/>
              </a:solidFill>
              <a:miter lim="800000"/>
              <a:headEnd/>
              <a:tailEnd/>
            </a:ln>
          </p:spPr>
          <p:txBody>
            <a:bodyPr wrap="none" anchor="ctr"/>
            <a:lstStyle/>
            <a:p>
              <a:r>
                <a:rPr lang="en-US">
                  <a:solidFill>
                    <a:schemeClr val="bg1"/>
                  </a:solidFill>
                </a:rPr>
                <a:t>(1 amu)</a:t>
              </a:r>
            </a:p>
          </p:txBody>
        </p:sp>
        <p:sp>
          <p:nvSpPr>
            <p:cNvPr id="236555" name="Rectangle 10"/>
            <p:cNvSpPr>
              <a:spLocks noChangeArrowheads="1"/>
            </p:cNvSpPr>
            <p:nvPr/>
          </p:nvSpPr>
          <p:spPr bwMode="auto">
            <a:xfrm>
              <a:off x="1944" y="2414"/>
              <a:ext cx="582" cy="570"/>
            </a:xfrm>
            <a:prstGeom prst="rect">
              <a:avLst/>
            </a:prstGeom>
            <a:solidFill>
              <a:srgbClr val="333333">
                <a:alpha val="47058"/>
              </a:srgbClr>
            </a:solidFill>
            <a:ln w="9525">
              <a:solidFill>
                <a:schemeClr val="tx1"/>
              </a:solidFill>
              <a:miter lim="800000"/>
              <a:headEnd/>
              <a:tailEnd/>
            </a:ln>
          </p:spPr>
          <p:txBody>
            <a:bodyPr wrap="none" anchor="ctr"/>
            <a:lstStyle/>
            <a:p>
              <a:r>
                <a:rPr lang="en-US">
                  <a:solidFill>
                    <a:schemeClr val="bg1"/>
                  </a:solidFill>
                </a:rPr>
                <a:t>(1 amu)</a:t>
              </a:r>
            </a:p>
          </p:txBody>
        </p:sp>
        <p:sp>
          <p:nvSpPr>
            <p:cNvPr id="236556" name="Rectangle 11"/>
            <p:cNvSpPr>
              <a:spLocks noChangeArrowheads="1"/>
            </p:cNvSpPr>
            <p:nvPr/>
          </p:nvSpPr>
          <p:spPr bwMode="auto">
            <a:xfrm>
              <a:off x="1362" y="2415"/>
              <a:ext cx="582" cy="570"/>
            </a:xfrm>
            <a:prstGeom prst="rect">
              <a:avLst/>
            </a:prstGeom>
            <a:solidFill>
              <a:srgbClr val="333333">
                <a:alpha val="47058"/>
              </a:srgbClr>
            </a:solidFill>
            <a:ln w="9525">
              <a:solidFill>
                <a:schemeClr val="tx1"/>
              </a:solidFill>
              <a:miter lim="800000"/>
              <a:headEnd/>
              <a:tailEnd/>
            </a:ln>
          </p:spPr>
          <p:txBody>
            <a:bodyPr wrap="none" anchor="ctr"/>
            <a:lstStyle/>
            <a:p>
              <a:r>
                <a:rPr lang="en-US">
                  <a:solidFill>
                    <a:schemeClr val="bg1"/>
                  </a:solidFill>
                </a:rPr>
                <a:t>(1 amu)</a:t>
              </a:r>
            </a:p>
          </p:txBody>
        </p:sp>
        <p:sp>
          <p:nvSpPr>
            <p:cNvPr id="236557" name="Rectangle 12"/>
            <p:cNvSpPr>
              <a:spLocks noChangeArrowheads="1"/>
            </p:cNvSpPr>
            <p:nvPr/>
          </p:nvSpPr>
          <p:spPr bwMode="auto">
            <a:xfrm>
              <a:off x="2526" y="2414"/>
              <a:ext cx="582" cy="570"/>
            </a:xfrm>
            <a:prstGeom prst="rect">
              <a:avLst/>
            </a:prstGeom>
            <a:solidFill>
              <a:srgbClr val="333333">
                <a:alpha val="47058"/>
              </a:srgbClr>
            </a:solidFill>
            <a:ln w="9525">
              <a:solidFill>
                <a:schemeClr val="tx1"/>
              </a:solidFill>
              <a:miter lim="800000"/>
              <a:headEnd/>
              <a:tailEnd/>
            </a:ln>
          </p:spPr>
          <p:txBody>
            <a:bodyPr wrap="none" anchor="ctr"/>
            <a:lstStyle/>
            <a:p>
              <a:r>
                <a:rPr lang="en-US">
                  <a:solidFill>
                    <a:schemeClr val="bg1"/>
                  </a:solidFill>
                </a:rPr>
                <a:t>(1 amu)</a:t>
              </a:r>
            </a:p>
          </p:txBody>
        </p:sp>
        <p:sp>
          <p:nvSpPr>
            <p:cNvPr id="236558" name="Rectangle 13"/>
            <p:cNvSpPr>
              <a:spLocks noChangeArrowheads="1"/>
            </p:cNvSpPr>
            <p:nvPr/>
          </p:nvSpPr>
          <p:spPr bwMode="auto">
            <a:xfrm>
              <a:off x="779" y="2984"/>
              <a:ext cx="582" cy="570"/>
            </a:xfrm>
            <a:prstGeom prst="rect">
              <a:avLst/>
            </a:prstGeom>
            <a:solidFill>
              <a:srgbClr val="333333">
                <a:alpha val="47058"/>
              </a:srgbClr>
            </a:solidFill>
            <a:ln w="9525">
              <a:solidFill>
                <a:schemeClr val="tx1"/>
              </a:solidFill>
              <a:miter lim="800000"/>
              <a:headEnd/>
              <a:tailEnd/>
            </a:ln>
          </p:spPr>
          <p:txBody>
            <a:bodyPr wrap="none" anchor="ctr"/>
            <a:lstStyle/>
            <a:p>
              <a:r>
                <a:rPr lang="en-US">
                  <a:solidFill>
                    <a:schemeClr val="bg1"/>
                  </a:solidFill>
                </a:rPr>
                <a:t>(1 amu)</a:t>
              </a:r>
            </a:p>
          </p:txBody>
        </p:sp>
        <p:sp>
          <p:nvSpPr>
            <p:cNvPr id="236559" name="Rectangle 16"/>
            <p:cNvSpPr>
              <a:spLocks noChangeArrowheads="1"/>
            </p:cNvSpPr>
            <p:nvPr/>
          </p:nvSpPr>
          <p:spPr bwMode="auto">
            <a:xfrm>
              <a:off x="2526" y="2984"/>
              <a:ext cx="582" cy="570"/>
            </a:xfrm>
            <a:prstGeom prst="rect">
              <a:avLst/>
            </a:prstGeom>
            <a:solidFill>
              <a:srgbClr val="333333">
                <a:alpha val="47058"/>
              </a:srgbClr>
            </a:solidFill>
            <a:ln w="9525">
              <a:solidFill>
                <a:schemeClr val="tx1"/>
              </a:solidFill>
              <a:miter lim="800000"/>
              <a:headEnd/>
              <a:tailEnd/>
            </a:ln>
          </p:spPr>
          <p:txBody>
            <a:bodyPr wrap="none" anchor="ctr"/>
            <a:lstStyle/>
            <a:p>
              <a:r>
                <a:rPr lang="en-US">
                  <a:solidFill>
                    <a:schemeClr val="bg1"/>
                  </a:solidFill>
                </a:rPr>
                <a:t>(1 amu)</a:t>
              </a:r>
            </a:p>
          </p:txBody>
        </p:sp>
        <p:sp>
          <p:nvSpPr>
            <p:cNvPr id="236560" name="Rectangle 17"/>
            <p:cNvSpPr>
              <a:spLocks noChangeArrowheads="1"/>
            </p:cNvSpPr>
            <p:nvPr/>
          </p:nvSpPr>
          <p:spPr bwMode="auto">
            <a:xfrm>
              <a:off x="779" y="3554"/>
              <a:ext cx="582" cy="570"/>
            </a:xfrm>
            <a:prstGeom prst="rect">
              <a:avLst/>
            </a:prstGeom>
            <a:solidFill>
              <a:srgbClr val="333333">
                <a:alpha val="47058"/>
              </a:srgbClr>
            </a:solidFill>
            <a:ln w="9525">
              <a:solidFill>
                <a:schemeClr val="tx1"/>
              </a:solidFill>
              <a:miter lim="800000"/>
              <a:headEnd/>
              <a:tailEnd/>
            </a:ln>
          </p:spPr>
          <p:txBody>
            <a:bodyPr wrap="none" anchor="ctr"/>
            <a:lstStyle/>
            <a:p>
              <a:r>
                <a:rPr lang="en-US">
                  <a:solidFill>
                    <a:schemeClr val="bg1"/>
                  </a:solidFill>
                </a:rPr>
                <a:t>(1 amu)</a:t>
              </a:r>
            </a:p>
          </p:txBody>
        </p:sp>
        <p:sp>
          <p:nvSpPr>
            <p:cNvPr id="236561" name="Rectangle 18"/>
            <p:cNvSpPr>
              <a:spLocks noChangeArrowheads="1"/>
            </p:cNvSpPr>
            <p:nvPr/>
          </p:nvSpPr>
          <p:spPr bwMode="auto">
            <a:xfrm>
              <a:off x="1941" y="3554"/>
              <a:ext cx="582" cy="570"/>
            </a:xfrm>
            <a:prstGeom prst="rect">
              <a:avLst/>
            </a:prstGeom>
            <a:solidFill>
              <a:srgbClr val="333333">
                <a:alpha val="47058"/>
              </a:srgbClr>
            </a:solidFill>
            <a:ln w="9525">
              <a:solidFill>
                <a:schemeClr val="tx1"/>
              </a:solidFill>
              <a:miter lim="800000"/>
              <a:headEnd/>
              <a:tailEnd/>
            </a:ln>
          </p:spPr>
          <p:txBody>
            <a:bodyPr wrap="none" anchor="ctr"/>
            <a:lstStyle/>
            <a:p>
              <a:r>
                <a:rPr lang="en-US">
                  <a:solidFill>
                    <a:schemeClr val="bg1"/>
                  </a:solidFill>
                </a:rPr>
                <a:t>(1 amu)</a:t>
              </a:r>
            </a:p>
          </p:txBody>
        </p:sp>
        <p:sp>
          <p:nvSpPr>
            <p:cNvPr id="236562" name="Rectangle 19"/>
            <p:cNvSpPr>
              <a:spLocks noChangeArrowheads="1"/>
            </p:cNvSpPr>
            <p:nvPr/>
          </p:nvSpPr>
          <p:spPr bwMode="auto">
            <a:xfrm>
              <a:off x="1359" y="3555"/>
              <a:ext cx="582" cy="570"/>
            </a:xfrm>
            <a:prstGeom prst="rect">
              <a:avLst/>
            </a:prstGeom>
            <a:solidFill>
              <a:srgbClr val="333333">
                <a:alpha val="47058"/>
              </a:srgbClr>
            </a:solidFill>
            <a:ln w="9525">
              <a:solidFill>
                <a:schemeClr val="tx1"/>
              </a:solidFill>
              <a:miter lim="800000"/>
              <a:headEnd/>
              <a:tailEnd/>
            </a:ln>
          </p:spPr>
          <p:txBody>
            <a:bodyPr wrap="none" anchor="ctr"/>
            <a:lstStyle/>
            <a:p>
              <a:r>
                <a:rPr lang="en-US">
                  <a:solidFill>
                    <a:schemeClr val="bg1"/>
                  </a:solidFill>
                </a:rPr>
                <a:t>(1 amu)</a:t>
              </a:r>
            </a:p>
          </p:txBody>
        </p:sp>
        <p:sp>
          <p:nvSpPr>
            <p:cNvPr id="236563" name="Rectangle 20"/>
            <p:cNvSpPr>
              <a:spLocks noChangeArrowheads="1"/>
            </p:cNvSpPr>
            <p:nvPr/>
          </p:nvSpPr>
          <p:spPr bwMode="auto">
            <a:xfrm>
              <a:off x="2523" y="3554"/>
              <a:ext cx="582" cy="570"/>
            </a:xfrm>
            <a:prstGeom prst="rect">
              <a:avLst/>
            </a:prstGeom>
            <a:solidFill>
              <a:srgbClr val="333333">
                <a:alpha val="47058"/>
              </a:srgbClr>
            </a:solidFill>
            <a:ln w="9525">
              <a:solidFill>
                <a:schemeClr val="tx1"/>
              </a:solidFill>
              <a:miter lim="800000"/>
              <a:headEnd/>
              <a:tailEnd/>
            </a:ln>
          </p:spPr>
          <p:txBody>
            <a:bodyPr wrap="none" anchor="ctr"/>
            <a:lstStyle/>
            <a:p>
              <a:r>
                <a:rPr lang="en-US">
                  <a:solidFill>
                    <a:schemeClr val="bg1"/>
                  </a:solidFill>
                </a:rPr>
                <a:t>(1 amu)</a:t>
              </a:r>
            </a:p>
          </p:txBody>
        </p:sp>
      </p:grpSp>
      <p:sp>
        <p:nvSpPr>
          <p:cNvPr id="236552" name="Rectangle 22">
            <a:hlinkClick r:id="rId4" tooltip="Wikipedia -  I S O T O P E"/>
          </p:cNvPr>
          <p:cNvSpPr>
            <a:spLocks noChangeArrowheads="1"/>
          </p:cNvSpPr>
          <p:nvPr/>
        </p:nvSpPr>
        <p:spPr bwMode="auto">
          <a:xfrm>
            <a:off x="1757363" y="2695575"/>
            <a:ext cx="1200150" cy="379413"/>
          </a:xfrm>
          <a:prstGeom prst="rect">
            <a:avLst/>
          </a:prstGeom>
          <a:noFill/>
          <a:ln w="9525">
            <a:noFill/>
            <a:miter lim="800000"/>
            <a:headEnd/>
            <a:tailEnd/>
          </a:ln>
        </p:spPr>
        <p:txBody>
          <a:bodyPr wrap="none" anchor="ctr"/>
          <a:lstStyle/>
          <a:p>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08931">
                                            <p:txEl>
                                              <p:pRg st="0" end="0"/>
                                            </p:txEl>
                                          </p:spTgt>
                                        </p:tgtEl>
                                        <p:attrNameLst>
                                          <p:attrName>style.visibility</p:attrName>
                                        </p:attrNameLst>
                                      </p:cBhvr>
                                      <p:to>
                                        <p:strVal val="visible"/>
                                      </p:to>
                                    </p:set>
                                    <p:animEffect transition="in" filter="fade">
                                      <p:cBhvr>
                                        <p:cTn id="7" dur="1000"/>
                                        <p:tgtEl>
                                          <p:spTgt spid="508931">
                                            <p:txEl>
                                              <p:pRg st="0" end="0"/>
                                            </p:txEl>
                                          </p:spTgt>
                                        </p:tgtEl>
                                      </p:cBhvr>
                                    </p:animEffect>
                                    <p:anim calcmode="lin" valueType="num">
                                      <p:cBhvr>
                                        <p:cTn id="8" dur="1000" fill="hold"/>
                                        <p:tgtEl>
                                          <p:spTgt spid="50893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0893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08931">
                                            <p:txEl>
                                              <p:pRg st="1" end="1"/>
                                            </p:txEl>
                                          </p:spTgt>
                                        </p:tgtEl>
                                        <p:attrNameLst>
                                          <p:attrName>style.visibility</p:attrName>
                                        </p:attrNameLst>
                                      </p:cBhvr>
                                      <p:to>
                                        <p:strVal val="visible"/>
                                      </p:to>
                                    </p:set>
                                    <p:animEffect transition="in" filter="fade">
                                      <p:cBhvr>
                                        <p:cTn id="14" dur="1000"/>
                                        <p:tgtEl>
                                          <p:spTgt spid="508931">
                                            <p:txEl>
                                              <p:pRg st="1" end="1"/>
                                            </p:txEl>
                                          </p:spTgt>
                                        </p:tgtEl>
                                      </p:cBhvr>
                                    </p:animEffect>
                                    <p:anim calcmode="lin" valueType="num">
                                      <p:cBhvr>
                                        <p:cTn id="15" dur="1000" fill="hold"/>
                                        <p:tgtEl>
                                          <p:spTgt spid="50893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0893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08936"/>
                                        </p:tgtEl>
                                        <p:attrNameLst>
                                          <p:attrName>style.visibility</p:attrName>
                                        </p:attrNameLst>
                                      </p:cBhvr>
                                      <p:to>
                                        <p:strVal val="visible"/>
                                      </p:to>
                                    </p:set>
                                    <p:animEffect transition="in" filter="fade">
                                      <p:cBhvr>
                                        <p:cTn id="21" dur="2000"/>
                                        <p:tgtEl>
                                          <p:spTgt spid="508936"/>
                                        </p:tgtEl>
                                      </p:cBhvr>
                                    </p:animEffect>
                                  </p:childTnLst>
                                </p:cTn>
                              </p:par>
                              <p:par>
                                <p:cTn id="22" presetID="9" presetClass="exit" presetSubtype="0" fill="hold" nodeType="withEffect">
                                  <p:stCondLst>
                                    <p:cond delay="0"/>
                                  </p:stCondLst>
                                  <p:childTnLst>
                                    <p:animEffect transition="out" filter="dissolve">
                                      <p:cBhvr>
                                        <p:cTn id="23" dur="500"/>
                                        <p:tgtEl>
                                          <p:spTgt spid="2"/>
                                        </p:tgtEl>
                                      </p:cBhvr>
                                    </p:animEffect>
                                    <p:set>
                                      <p:cBhvr>
                                        <p:cTn id="24" dur="1" fill="hold">
                                          <p:stCondLst>
                                            <p:cond delay="499"/>
                                          </p:stCondLst>
                                        </p:cTn>
                                        <p:tgtEl>
                                          <p:spTgt spid="2"/>
                                        </p:tgtEl>
                                        <p:attrNameLst>
                                          <p:attrName>style.visibility</p:attrName>
                                        </p:attrNameLst>
                                      </p:cBhvr>
                                      <p:to>
                                        <p:strVal val="hidden"/>
                                      </p:to>
                                    </p:set>
                                  </p:childTnLst>
                                </p:cTn>
                              </p:par>
                              <p:par>
                                <p:cTn id="25" presetID="0" presetClass="path" presetSubtype="0" accel="50000" decel="50000" fill="hold" grpId="0" nodeType="withEffect">
                                  <p:stCondLst>
                                    <p:cond delay="0"/>
                                  </p:stCondLst>
                                  <p:childTnLst>
                                    <p:animMotion origin="layout" path="M 0 0 L 0.50573 0.13611 " pathEditMode="relative" ptsTypes="AA">
                                      <p:cBhvr>
                                        <p:cTn id="26" dur="2000" fill="hold"/>
                                        <p:tgtEl>
                                          <p:spTgt spid="508937"/>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508931">
                                            <p:txEl>
                                              <p:pRg st="2" end="2"/>
                                            </p:txEl>
                                          </p:spTgt>
                                        </p:tgtEl>
                                        <p:attrNameLst>
                                          <p:attrName>style.visibility</p:attrName>
                                        </p:attrNameLst>
                                      </p:cBhvr>
                                      <p:to>
                                        <p:strVal val="visible"/>
                                      </p:to>
                                    </p:set>
                                    <p:animEffect transition="in" filter="fade">
                                      <p:cBhvr>
                                        <p:cTn id="31" dur="1000"/>
                                        <p:tgtEl>
                                          <p:spTgt spid="508931">
                                            <p:txEl>
                                              <p:pRg st="2" end="2"/>
                                            </p:txEl>
                                          </p:spTgt>
                                        </p:tgtEl>
                                      </p:cBhvr>
                                    </p:animEffect>
                                    <p:anim calcmode="lin" valueType="num">
                                      <p:cBhvr>
                                        <p:cTn id="32" dur="1000" fill="hold"/>
                                        <p:tgtEl>
                                          <p:spTgt spid="508931">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50893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936" grpId="0" animBg="1"/>
      <p:bldP spid="508931" grpId="0" build="p"/>
      <p:bldP spid="508937"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Text Box 2"/>
          <p:cNvSpPr txBox="1">
            <a:spLocks noChangeArrowheads="1"/>
          </p:cNvSpPr>
          <p:nvPr/>
        </p:nvSpPr>
        <p:spPr bwMode="auto">
          <a:xfrm>
            <a:off x="609600" y="457200"/>
            <a:ext cx="7924800" cy="946150"/>
          </a:xfrm>
          <a:prstGeom prst="rect">
            <a:avLst/>
          </a:prstGeom>
          <a:noFill/>
          <a:ln w="9525">
            <a:noFill/>
            <a:miter lim="800000"/>
            <a:headEnd/>
            <a:tailEnd/>
          </a:ln>
        </p:spPr>
        <p:txBody>
          <a:bodyPr>
            <a:spAutoFit/>
          </a:bodyPr>
          <a:lstStyle/>
          <a:p>
            <a:pPr>
              <a:spcBef>
                <a:spcPct val="50000"/>
              </a:spcBef>
            </a:pPr>
            <a:r>
              <a:rPr lang="en-US" sz="2800"/>
              <a:t>Mass spectrums reflect the abundance of naturally occurring isotopes.</a:t>
            </a:r>
          </a:p>
        </p:txBody>
      </p:sp>
      <p:sp>
        <p:nvSpPr>
          <p:cNvPr id="237571" name="Text Box 3"/>
          <p:cNvSpPr txBox="1">
            <a:spLocks noChangeArrowheads="1"/>
          </p:cNvSpPr>
          <p:nvPr/>
        </p:nvSpPr>
        <p:spPr bwMode="auto">
          <a:xfrm>
            <a:off x="1314450" y="2474913"/>
            <a:ext cx="1063625" cy="336550"/>
          </a:xfrm>
          <a:prstGeom prst="rect">
            <a:avLst/>
          </a:prstGeom>
          <a:noFill/>
          <a:ln w="9525">
            <a:noFill/>
            <a:miter lim="800000"/>
            <a:headEnd/>
            <a:tailEnd/>
          </a:ln>
        </p:spPr>
        <p:txBody>
          <a:bodyPr wrap="none">
            <a:spAutoFit/>
          </a:bodyPr>
          <a:lstStyle/>
          <a:p>
            <a:r>
              <a:rPr lang="en-US" sz="1600">
                <a:solidFill>
                  <a:srgbClr val="FF0000"/>
                </a:solidFill>
              </a:rPr>
              <a:t>Hydrogen</a:t>
            </a:r>
          </a:p>
        </p:txBody>
      </p:sp>
      <p:sp>
        <p:nvSpPr>
          <p:cNvPr id="237572" name="Text Box 4"/>
          <p:cNvSpPr txBox="1">
            <a:spLocks noChangeArrowheads="1"/>
          </p:cNvSpPr>
          <p:nvPr/>
        </p:nvSpPr>
        <p:spPr bwMode="auto">
          <a:xfrm>
            <a:off x="1323975" y="2989263"/>
            <a:ext cx="849313" cy="336550"/>
          </a:xfrm>
          <a:prstGeom prst="rect">
            <a:avLst/>
          </a:prstGeom>
          <a:noFill/>
          <a:ln w="9525">
            <a:noFill/>
            <a:miter lim="800000"/>
            <a:headEnd/>
            <a:tailEnd/>
          </a:ln>
        </p:spPr>
        <p:txBody>
          <a:bodyPr wrap="none">
            <a:spAutoFit/>
          </a:bodyPr>
          <a:lstStyle/>
          <a:p>
            <a:r>
              <a:rPr lang="en-US" sz="1600">
                <a:solidFill>
                  <a:srgbClr val="FF0000"/>
                </a:solidFill>
              </a:rPr>
              <a:t>Carbon</a:t>
            </a:r>
          </a:p>
        </p:txBody>
      </p:sp>
      <p:sp>
        <p:nvSpPr>
          <p:cNvPr id="237573" name="Text Box 5"/>
          <p:cNvSpPr txBox="1">
            <a:spLocks noChangeArrowheads="1"/>
          </p:cNvSpPr>
          <p:nvPr/>
        </p:nvSpPr>
        <p:spPr bwMode="auto">
          <a:xfrm>
            <a:off x="1323975" y="3427413"/>
            <a:ext cx="950913" cy="336550"/>
          </a:xfrm>
          <a:prstGeom prst="rect">
            <a:avLst/>
          </a:prstGeom>
          <a:noFill/>
          <a:ln w="9525">
            <a:noFill/>
            <a:miter lim="800000"/>
            <a:headEnd/>
            <a:tailEnd/>
          </a:ln>
        </p:spPr>
        <p:txBody>
          <a:bodyPr wrap="none">
            <a:spAutoFit/>
          </a:bodyPr>
          <a:lstStyle/>
          <a:p>
            <a:r>
              <a:rPr lang="en-US" sz="1600">
                <a:solidFill>
                  <a:srgbClr val="FF0000"/>
                </a:solidFill>
              </a:rPr>
              <a:t>Nitrogen</a:t>
            </a:r>
          </a:p>
        </p:txBody>
      </p:sp>
      <p:sp>
        <p:nvSpPr>
          <p:cNvPr id="237574" name="Text Box 6"/>
          <p:cNvSpPr txBox="1">
            <a:spLocks noChangeArrowheads="1"/>
          </p:cNvSpPr>
          <p:nvPr/>
        </p:nvSpPr>
        <p:spPr bwMode="auto">
          <a:xfrm>
            <a:off x="1323975" y="3975100"/>
            <a:ext cx="884238" cy="336550"/>
          </a:xfrm>
          <a:prstGeom prst="rect">
            <a:avLst/>
          </a:prstGeom>
          <a:noFill/>
          <a:ln w="9525">
            <a:noFill/>
            <a:miter lim="800000"/>
            <a:headEnd/>
            <a:tailEnd/>
          </a:ln>
        </p:spPr>
        <p:txBody>
          <a:bodyPr wrap="none">
            <a:spAutoFit/>
          </a:bodyPr>
          <a:lstStyle/>
          <a:p>
            <a:r>
              <a:rPr lang="en-US" sz="1600">
                <a:solidFill>
                  <a:srgbClr val="FF0000"/>
                </a:solidFill>
              </a:rPr>
              <a:t>Oxygen</a:t>
            </a:r>
          </a:p>
        </p:txBody>
      </p:sp>
      <p:sp>
        <p:nvSpPr>
          <p:cNvPr id="237575" name="Text Box 7"/>
          <p:cNvSpPr txBox="1">
            <a:spLocks noChangeArrowheads="1"/>
          </p:cNvSpPr>
          <p:nvPr/>
        </p:nvSpPr>
        <p:spPr bwMode="auto">
          <a:xfrm>
            <a:off x="1352550" y="4521200"/>
            <a:ext cx="714375" cy="336550"/>
          </a:xfrm>
          <a:prstGeom prst="rect">
            <a:avLst/>
          </a:prstGeom>
          <a:noFill/>
          <a:ln w="9525">
            <a:noFill/>
            <a:miter lim="800000"/>
            <a:headEnd/>
            <a:tailEnd/>
          </a:ln>
        </p:spPr>
        <p:txBody>
          <a:bodyPr wrap="none">
            <a:spAutoFit/>
          </a:bodyPr>
          <a:lstStyle/>
          <a:p>
            <a:r>
              <a:rPr lang="en-US" sz="1600">
                <a:solidFill>
                  <a:srgbClr val="FF0000"/>
                </a:solidFill>
              </a:rPr>
              <a:t>Sulfur</a:t>
            </a:r>
          </a:p>
        </p:txBody>
      </p:sp>
      <p:sp>
        <p:nvSpPr>
          <p:cNvPr id="237576" name="Text Box 8"/>
          <p:cNvSpPr txBox="1">
            <a:spLocks noChangeArrowheads="1"/>
          </p:cNvSpPr>
          <p:nvPr/>
        </p:nvSpPr>
        <p:spPr bwMode="auto">
          <a:xfrm>
            <a:off x="1314450" y="5467350"/>
            <a:ext cx="938213" cy="336550"/>
          </a:xfrm>
          <a:prstGeom prst="rect">
            <a:avLst/>
          </a:prstGeom>
          <a:noFill/>
          <a:ln w="9525">
            <a:noFill/>
            <a:miter lim="800000"/>
            <a:headEnd/>
            <a:tailEnd/>
          </a:ln>
        </p:spPr>
        <p:txBody>
          <a:bodyPr wrap="none">
            <a:spAutoFit/>
          </a:bodyPr>
          <a:lstStyle/>
          <a:p>
            <a:r>
              <a:rPr lang="en-US" sz="1600">
                <a:solidFill>
                  <a:srgbClr val="FF0000"/>
                </a:solidFill>
              </a:rPr>
              <a:t>Chlorine</a:t>
            </a:r>
          </a:p>
        </p:txBody>
      </p:sp>
      <p:sp>
        <p:nvSpPr>
          <p:cNvPr id="237577" name="Text Box 9"/>
          <p:cNvSpPr txBox="1">
            <a:spLocks noChangeArrowheads="1"/>
          </p:cNvSpPr>
          <p:nvPr/>
        </p:nvSpPr>
        <p:spPr bwMode="auto">
          <a:xfrm>
            <a:off x="1314450" y="6018213"/>
            <a:ext cx="939800" cy="336550"/>
          </a:xfrm>
          <a:prstGeom prst="rect">
            <a:avLst/>
          </a:prstGeom>
          <a:noFill/>
          <a:ln w="9525">
            <a:noFill/>
            <a:miter lim="800000"/>
            <a:headEnd/>
            <a:tailEnd/>
          </a:ln>
        </p:spPr>
        <p:txBody>
          <a:bodyPr wrap="none">
            <a:spAutoFit/>
          </a:bodyPr>
          <a:lstStyle/>
          <a:p>
            <a:r>
              <a:rPr lang="en-US" sz="1600">
                <a:solidFill>
                  <a:srgbClr val="FF0000"/>
                </a:solidFill>
              </a:rPr>
              <a:t>Bromine</a:t>
            </a:r>
          </a:p>
        </p:txBody>
      </p:sp>
      <p:sp>
        <p:nvSpPr>
          <p:cNvPr id="237578" name="Text Box 10"/>
          <p:cNvSpPr txBox="1">
            <a:spLocks noChangeArrowheads="1"/>
          </p:cNvSpPr>
          <p:nvPr/>
        </p:nvSpPr>
        <p:spPr bwMode="auto">
          <a:xfrm>
            <a:off x="3306763" y="2479675"/>
            <a:ext cx="3273425" cy="336550"/>
          </a:xfrm>
          <a:prstGeom prst="rect">
            <a:avLst/>
          </a:prstGeom>
          <a:noFill/>
          <a:ln w="9525">
            <a:noFill/>
            <a:miter lim="800000"/>
            <a:headEnd/>
            <a:tailEnd/>
          </a:ln>
        </p:spPr>
        <p:txBody>
          <a:bodyPr wrap="none">
            <a:spAutoFit/>
          </a:bodyPr>
          <a:lstStyle/>
          <a:p>
            <a:r>
              <a:rPr lang="en-US" sz="1600" baseline="30000"/>
              <a:t>1</a:t>
            </a:r>
            <a:r>
              <a:rPr lang="en-US" sz="1600"/>
              <a:t>H  =  99.985%	</a:t>
            </a:r>
            <a:r>
              <a:rPr lang="en-US" sz="1600" baseline="30000"/>
              <a:t>2</a:t>
            </a:r>
            <a:r>
              <a:rPr lang="en-US" sz="1600"/>
              <a:t>H  =  0.015%</a:t>
            </a:r>
          </a:p>
        </p:txBody>
      </p:sp>
      <p:sp>
        <p:nvSpPr>
          <p:cNvPr id="237579" name="Text Box 11"/>
          <p:cNvSpPr txBox="1">
            <a:spLocks noChangeArrowheads="1"/>
          </p:cNvSpPr>
          <p:nvPr/>
        </p:nvSpPr>
        <p:spPr bwMode="auto">
          <a:xfrm>
            <a:off x="3227388" y="2986088"/>
            <a:ext cx="3238500" cy="336550"/>
          </a:xfrm>
          <a:prstGeom prst="rect">
            <a:avLst/>
          </a:prstGeom>
          <a:noFill/>
          <a:ln w="9525">
            <a:noFill/>
            <a:miter lim="800000"/>
            <a:headEnd/>
            <a:tailEnd/>
          </a:ln>
        </p:spPr>
        <p:txBody>
          <a:bodyPr wrap="none">
            <a:spAutoFit/>
          </a:bodyPr>
          <a:lstStyle/>
          <a:p>
            <a:r>
              <a:rPr lang="en-US" sz="1600" baseline="30000"/>
              <a:t>12</a:t>
            </a:r>
            <a:r>
              <a:rPr lang="en-US" sz="1600"/>
              <a:t>C  =  98.90%	</a:t>
            </a:r>
            <a:r>
              <a:rPr lang="en-US" sz="1600" baseline="30000"/>
              <a:t>13</a:t>
            </a:r>
            <a:r>
              <a:rPr lang="en-US" sz="1600"/>
              <a:t>C  =  1.10%</a:t>
            </a:r>
          </a:p>
        </p:txBody>
      </p:sp>
      <p:sp>
        <p:nvSpPr>
          <p:cNvPr id="237580" name="Text Box 12"/>
          <p:cNvSpPr txBox="1">
            <a:spLocks noChangeArrowheads="1"/>
          </p:cNvSpPr>
          <p:nvPr/>
        </p:nvSpPr>
        <p:spPr bwMode="auto">
          <a:xfrm>
            <a:off x="3227388" y="3429000"/>
            <a:ext cx="3238500" cy="336550"/>
          </a:xfrm>
          <a:prstGeom prst="rect">
            <a:avLst/>
          </a:prstGeom>
          <a:noFill/>
          <a:ln w="9525">
            <a:noFill/>
            <a:miter lim="800000"/>
            <a:headEnd/>
            <a:tailEnd/>
          </a:ln>
        </p:spPr>
        <p:txBody>
          <a:bodyPr wrap="none">
            <a:spAutoFit/>
          </a:bodyPr>
          <a:lstStyle/>
          <a:p>
            <a:r>
              <a:rPr lang="en-US" sz="1600" baseline="30000"/>
              <a:t>14</a:t>
            </a:r>
            <a:r>
              <a:rPr lang="en-US" sz="1600"/>
              <a:t>N  =  99.63%	</a:t>
            </a:r>
            <a:r>
              <a:rPr lang="en-US" sz="1600" baseline="30000"/>
              <a:t>15</a:t>
            </a:r>
            <a:r>
              <a:rPr lang="en-US" sz="1600"/>
              <a:t>N  =  0.37%</a:t>
            </a:r>
          </a:p>
        </p:txBody>
      </p:sp>
      <p:sp>
        <p:nvSpPr>
          <p:cNvPr id="237581" name="Text Box 13"/>
          <p:cNvSpPr txBox="1">
            <a:spLocks noChangeArrowheads="1"/>
          </p:cNvSpPr>
          <p:nvPr/>
        </p:nvSpPr>
        <p:spPr bwMode="auto">
          <a:xfrm>
            <a:off x="3216275" y="3971925"/>
            <a:ext cx="5192713" cy="336550"/>
          </a:xfrm>
          <a:prstGeom prst="rect">
            <a:avLst/>
          </a:prstGeom>
          <a:noFill/>
          <a:ln w="9525">
            <a:noFill/>
            <a:miter lim="800000"/>
            <a:headEnd/>
            <a:tailEnd/>
          </a:ln>
        </p:spPr>
        <p:txBody>
          <a:bodyPr wrap="none">
            <a:spAutoFit/>
          </a:bodyPr>
          <a:lstStyle/>
          <a:p>
            <a:r>
              <a:rPr lang="en-US" sz="1600" baseline="30000"/>
              <a:t>16</a:t>
            </a:r>
            <a:r>
              <a:rPr lang="en-US" sz="1600"/>
              <a:t>O  =  99.762%	</a:t>
            </a:r>
            <a:r>
              <a:rPr lang="en-US" sz="1600" baseline="30000"/>
              <a:t>17</a:t>
            </a:r>
            <a:r>
              <a:rPr lang="en-US" sz="1600"/>
              <a:t>O  =  0.038%	</a:t>
            </a:r>
            <a:r>
              <a:rPr lang="en-US" sz="1600" baseline="30000"/>
              <a:t>18</a:t>
            </a:r>
            <a:r>
              <a:rPr lang="en-US" sz="1600"/>
              <a:t>O  =  0.200%</a:t>
            </a:r>
          </a:p>
        </p:txBody>
      </p:sp>
      <p:sp>
        <p:nvSpPr>
          <p:cNvPr id="237582" name="Text Box 14"/>
          <p:cNvSpPr txBox="1">
            <a:spLocks noChangeArrowheads="1"/>
          </p:cNvSpPr>
          <p:nvPr/>
        </p:nvSpPr>
        <p:spPr bwMode="auto">
          <a:xfrm>
            <a:off x="3236913" y="4524375"/>
            <a:ext cx="3227387" cy="336550"/>
          </a:xfrm>
          <a:prstGeom prst="rect">
            <a:avLst/>
          </a:prstGeom>
          <a:noFill/>
          <a:ln w="9525">
            <a:noFill/>
            <a:miter lim="800000"/>
            <a:headEnd/>
            <a:tailEnd/>
          </a:ln>
        </p:spPr>
        <p:txBody>
          <a:bodyPr wrap="none">
            <a:spAutoFit/>
          </a:bodyPr>
          <a:lstStyle/>
          <a:p>
            <a:r>
              <a:rPr lang="en-US" sz="1600" baseline="30000"/>
              <a:t>32</a:t>
            </a:r>
            <a:r>
              <a:rPr lang="en-US" sz="1600"/>
              <a:t>S  =  95.02%	</a:t>
            </a:r>
            <a:r>
              <a:rPr lang="en-US" sz="1600" baseline="30000"/>
              <a:t>33</a:t>
            </a:r>
            <a:r>
              <a:rPr lang="en-US" sz="1600"/>
              <a:t>S  =  0.75%</a:t>
            </a:r>
          </a:p>
        </p:txBody>
      </p:sp>
      <p:sp>
        <p:nvSpPr>
          <p:cNvPr id="237583" name="Text Box 15"/>
          <p:cNvSpPr txBox="1">
            <a:spLocks noChangeArrowheads="1"/>
          </p:cNvSpPr>
          <p:nvPr/>
        </p:nvSpPr>
        <p:spPr bwMode="auto">
          <a:xfrm>
            <a:off x="3235325" y="4967288"/>
            <a:ext cx="3227388" cy="336550"/>
          </a:xfrm>
          <a:prstGeom prst="rect">
            <a:avLst/>
          </a:prstGeom>
          <a:noFill/>
          <a:ln w="9525">
            <a:noFill/>
            <a:miter lim="800000"/>
            <a:headEnd/>
            <a:tailEnd/>
          </a:ln>
        </p:spPr>
        <p:txBody>
          <a:bodyPr wrap="none">
            <a:spAutoFit/>
          </a:bodyPr>
          <a:lstStyle/>
          <a:p>
            <a:r>
              <a:rPr lang="en-US" sz="1600" baseline="30000"/>
              <a:t>34</a:t>
            </a:r>
            <a:r>
              <a:rPr lang="en-US" sz="1600"/>
              <a:t>S  =  4.21%	</a:t>
            </a:r>
            <a:r>
              <a:rPr lang="en-US" sz="1600" baseline="30000"/>
              <a:t>36</a:t>
            </a:r>
            <a:r>
              <a:rPr lang="en-US" sz="1600"/>
              <a:t>S  =  0.02%</a:t>
            </a:r>
          </a:p>
        </p:txBody>
      </p:sp>
      <p:sp>
        <p:nvSpPr>
          <p:cNvPr id="237584" name="Text Box 16"/>
          <p:cNvSpPr txBox="1">
            <a:spLocks noChangeArrowheads="1"/>
          </p:cNvSpPr>
          <p:nvPr/>
        </p:nvSpPr>
        <p:spPr bwMode="auto">
          <a:xfrm>
            <a:off x="3192463" y="5472113"/>
            <a:ext cx="3395662" cy="336550"/>
          </a:xfrm>
          <a:prstGeom prst="rect">
            <a:avLst/>
          </a:prstGeom>
          <a:noFill/>
          <a:ln w="9525">
            <a:noFill/>
            <a:miter lim="800000"/>
            <a:headEnd/>
            <a:tailEnd/>
          </a:ln>
        </p:spPr>
        <p:txBody>
          <a:bodyPr wrap="none">
            <a:spAutoFit/>
          </a:bodyPr>
          <a:lstStyle/>
          <a:p>
            <a:r>
              <a:rPr lang="en-US" sz="1600" baseline="30000"/>
              <a:t>35</a:t>
            </a:r>
            <a:r>
              <a:rPr lang="en-US" sz="1600"/>
              <a:t>Cl  =  75.77%	</a:t>
            </a:r>
            <a:r>
              <a:rPr lang="en-US" sz="1600" baseline="30000"/>
              <a:t>37</a:t>
            </a:r>
            <a:r>
              <a:rPr lang="en-US" sz="1600"/>
              <a:t>Cl  =  24.23%</a:t>
            </a:r>
          </a:p>
        </p:txBody>
      </p:sp>
      <p:sp>
        <p:nvSpPr>
          <p:cNvPr id="237585" name="Text Box 17"/>
          <p:cNvSpPr txBox="1">
            <a:spLocks noChangeArrowheads="1"/>
          </p:cNvSpPr>
          <p:nvPr/>
        </p:nvSpPr>
        <p:spPr bwMode="auto">
          <a:xfrm>
            <a:off x="3194050" y="6018213"/>
            <a:ext cx="3408363" cy="336550"/>
          </a:xfrm>
          <a:prstGeom prst="rect">
            <a:avLst/>
          </a:prstGeom>
          <a:noFill/>
          <a:ln w="9525">
            <a:noFill/>
            <a:miter lim="800000"/>
            <a:headEnd/>
            <a:tailEnd/>
          </a:ln>
        </p:spPr>
        <p:txBody>
          <a:bodyPr wrap="none">
            <a:spAutoFit/>
          </a:bodyPr>
          <a:lstStyle/>
          <a:p>
            <a:r>
              <a:rPr lang="en-US" sz="1600" baseline="30000"/>
              <a:t>79</a:t>
            </a:r>
            <a:r>
              <a:rPr lang="en-US" sz="1600"/>
              <a:t>Br  =  50.69%	</a:t>
            </a:r>
            <a:r>
              <a:rPr lang="en-US" sz="1600" baseline="30000"/>
              <a:t>81</a:t>
            </a:r>
            <a:r>
              <a:rPr lang="en-US" sz="1600"/>
              <a:t>Br  =  49.31%</a:t>
            </a:r>
          </a:p>
        </p:txBody>
      </p:sp>
      <p:sp>
        <p:nvSpPr>
          <p:cNvPr id="237586" name="Rectangle 18"/>
          <p:cNvSpPr>
            <a:spLocks noChangeArrowheads="1"/>
          </p:cNvSpPr>
          <p:nvPr/>
        </p:nvSpPr>
        <p:spPr bwMode="auto">
          <a:xfrm>
            <a:off x="2462213" y="1763713"/>
            <a:ext cx="3838575" cy="379412"/>
          </a:xfrm>
          <a:prstGeom prst="rect">
            <a:avLst/>
          </a:prstGeom>
          <a:solidFill>
            <a:srgbClr val="333333"/>
          </a:solidFill>
          <a:ln w="9525">
            <a:solidFill>
              <a:schemeClr val="tx1"/>
            </a:solidFill>
            <a:miter lim="800000"/>
            <a:headEnd/>
            <a:tailEnd/>
          </a:ln>
        </p:spPr>
        <p:txBody>
          <a:bodyPr wrap="none" anchor="ctr"/>
          <a:lstStyle/>
          <a:p>
            <a:r>
              <a:rPr lang="en-US" sz="1600">
                <a:solidFill>
                  <a:srgbClr val="FFFF00"/>
                </a:solidFill>
              </a:rPr>
              <a:t>Natural Abundance of Common Elements</a:t>
            </a:r>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p:txBody>
          <a:bodyPr/>
          <a:lstStyle/>
          <a:p>
            <a:pPr eaLnBrk="1" hangingPunct="1"/>
            <a:r>
              <a:rPr lang="en-US" smtClean="0">
                <a:solidFill>
                  <a:schemeClr val="tx1"/>
                </a:solidFill>
              </a:rPr>
              <a:t>For example….Methane</a:t>
            </a:r>
          </a:p>
        </p:txBody>
      </p:sp>
      <p:sp>
        <p:nvSpPr>
          <p:cNvPr id="238595" name="Rectangle 3"/>
          <p:cNvSpPr>
            <a:spLocks noGrp="1" noChangeArrowheads="1"/>
          </p:cNvSpPr>
          <p:nvPr>
            <p:ph type="body" idx="1"/>
          </p:nvPr>
        </p:nvSpPr>
        <p:spPr/>
        <p:txBody>
          <a:bodyPr/>
          <a:lstStyle/>
          <a:p>
            <a:pPr eaLnBrk="1" hangingPunct="1">
              <a:buFontTx/>
              <a:buBlip>
                <a:blip r:embed="rId3"/>
              </a:buBlip>
            </a:pPr>
            <a:r>
              <a:rPr lang="en-US" smtClean="0">
                <a:solidFill>
                  <a:srgbClr val="009900"/>
                </a:solidFill>
              </a:rPr>
              <a:t> For carbon 1 in approximately 90   	atoms are carbon-13</a:t>
            </a:r>
          </a:p>
          <a:p>
            <a:pPr eaLnBrk="1" hangingPunct="1">
              <a:buFontTx/>
              <a:buNone/>
            </a:pPr>
            <a:endParaRPr lang="en-US" sz="1000" smtClean="0">
              <a:solidFill>
                <a:srgbClr val="009900"/>
              </a:solidFill>
            </a:endParaRPr>
          </a:p>
          <a:p>
            <a:pPr eaLnBrk="1" hangingPunct="1">
              <a:buFontTx/>
              <a:buBlip>
                <a:blip r:embed="rId3"/>
              </a:buBlip>
            </a:pPr>
            <a:r>
              <a:rPr lang="en-US" smtClean="0">
                <a:solidFill>
                  <a:srgbClr val="009900"/>
                </a:solidFill>
              </a:rPr>
              <a:t> The rest are carbon-12 the isotope that 	is 98.9% abundant.</a:t>
            </a:r>
          </a:p>
          <a:p>
            <a:pPr eaLnBrk="1" hangingPunct="1">
              <a:buFontTx/>
              <a:buNone/>
            </a:pPr>
            <a:endParaRPr lang="en-US" sz="1000" smtClean="0">
              <a:solidFill>
                <a:srgbClr val="009900"/>
              </a:solidFill>
            </a:endParaRPr>
          </a:p>
          <a:p>
            <a:pPr eaLnBrk="1" hangingPunct="1">
              <a:buFontTx/>
              <a:buBlip>
                <a:blip r:embed="rId3"/>
              </a:buBlip>
            </a:pPr>
            <a:r>
              <a:rPr lang="en-US" smtClean="0">
                <a:solidFill>
                  <a:srgbClr val="009900"/>
                </a:solidFill>
              </a:rPr>
              <a:t> So, for approximately 90 methane 	molecules…1 carbon is carbon-13</a:t>
            </a:r>
          </a:p>
        </p:txBody>
      </p:sp>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2"/>
          <p:cNvGraphicFramePr>
            <a:graphicFrameLocks noChangeAspect="1"/>
          </p:cNvGraphicFramePr>
          <p:nvPr/>
        </p:nvGraphicFramePr>
        <p:xfrm>
          <a:off x="1366838" y="615950"/>
          <a:ext cx="6321425" cy="5211763"/>
        </p:xfrm>
        <a:graphic>
          <a:graphicData uri="http://schemas.openxmlformats.org/presentationml/2006/ole">
            <mc:AlternateContent xmlns:mc="http://schemas.openxmlformats.org/markup-compatibility/2006">
              <mc:Choice xmlns:v="urn:schemas-microsoft-com:vml" Requires="v">
                <p:oleObj spid="_x0000_s9227" name="Slide" r:id="rId4" imgW="4572000" imgH="3429000" progId="PowerPoint.Slide.8">
                  <p:embed/>
                </p:oleObj>
              </mc:Choice>
              <mc:Fallback>
                <p:oleObj name="Slide" r:id="rId4" imgW="4572000" imgH="3429000" progId="PowerPoint.Slide.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l="11655" t="6407" r="13608" b="11436"/>
                      <a:stretch>
                        <a:fillRect/>
                      </a:stretch>
                    </p:blipFill>
                    <p:spPr bwMode="auto">
                      <a:xfrm>
                        <a:off x="1366838" y="615950"/>
                        <a:ext cx="6321425" cy="521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61219" name="Text Box 3"/>
          <p:cNvSpPr txBox="1">
            <a:spLocks noChangeArrowheads="1"/>
          </p:cNvSpPr>
          <p:nvPr/>
        </p:nvSpPr>
        <p:spPr bwMode="auto">
          <a:xfrm>
            <a:off x="3216275" y="5986463"/>
            <a:ext cx="2422525" cy="457200"/>
          </a:xfrm>
          <a:prstGeom prst="rect">
            <a:avLst/>
          </a:prstGeom>
          <a:noFill/>
          <a:ln w="9525">
            <a:noFill/>
            <a:miter lim="800000"/>
            <a:headEnd/>
            <a:tailEnd/>
          </a:ln>
        </p:spPr>
        <p:txBody>
          <a:bodyPr wrap="none">
            <a:spAutoFit/>
          </a:bodyPr>
          <a:lstStyle/>
          <a:p>
            <a:r>
              <a:rPr lang="en-US" sz="2400">
                <a:solidFill>
                  <a:schemeClr val="bg2"/>
                </a:solidFill>
              </a:rPr>
              <a:t>Where’s Waldo?</a:t>
            </a:r>
          </a:p>
        </p:txBody>
      </p:sp>
      <p:sp>
        <p:nvSpPr>
          <p:cNvPr id="1161220" name="Oval 4"/>
          <p:cNvSpPr>
            <a:spLocks noChangeArrowheads="1"/>
          </p:cNvSpPr>
          <p:nvPr/>
        </p:nvSpPr>
        <p:spPr bwMode="auto">
          <a:xfrm>
            <a:off x="5865813" y="3438525"/>
            <a:ext cx="588962" cy="588963"/>
          </a:xfrm>
          <a:prstGeom prst="ellipse">
            <a:avLst/>
          </a:prstGeom>
          <a:noFill/>
          <a:ln w="9525">
            <a:solidFill>
              <a:srgbClr val="FF0000"/>
            </a:solidFill>
            <a:prstDash val="dash"/>
            <a:round/>
            <a:headEnd/>
            <a:tailEnd/>
          </a:ln>
        </p:spPr>
        <p:txBody>
          <a:bodyPr wrap="none" anchor="ctr"/>
          <a:lstStyle/>
          <a:p>
            <a:endParaRPr lang="en-US"/>
          </a:p>
        </p:txBody>
      </p:sp>
      <p:sp>
        <p:nvSpPr>
          <p:cNvPr id="1161221" name="Line 5"/>
          <p:cNvSpPr>
            <a:spLocks noChangeShapeType="1"/>
          </p:cNvSpPr>
          <p:nvPr/>
        </p:nvSpPr>
        <p:spPr bwMode="auto">
          <a:xfrm flipV="1">
            <a:off x="6462713" y="2633663"/>
            <a:ext cx="1289050" cy="960437"/>
          </a:xfrm>
          <a:prstGeom prst="line">
            <a:avLst/>
          </a:prstGeom>
          <a:noFill/>
          <a:ln w="19050">
            <a:solidFill>
              <a:schemeClr val="tx1"/>
            </a:solidFill>
            <a:round/>
            <a:headEnd type="stealth" w="med" len="med"/>
            <a:tailEnd/>
          </a:ln>
        </p:spPr>
        <p:txBody>
          <a:bodyPr/>
          <a:lstStyle/>
          <a:p>
            <a:endParaRPr lang="en-US"/>
          </a:p>
        </p:txBody>
      </p:sp>
      <p:sp>
        <p:nvSpPr>
          <p:cNvPr id="1161222" name="Text Box 6"/>
          <p:cNvSpPr txBox="1">
            <a:spLocks noChangeArrowheads="1"/>
          </p:cNvSpPr>
          <p:nvPr/>
        </p:nvSpPr>
        <p:spPr bwMode="auto">
          <a:xfrm>
            <a:off x="7769225" y="2346325"/>
            <a:ext cx="846138" cy="457200"/>
          </a:xfrm>
          <a:prstGeom prst="rect">
            <a:avLst/>
          </a:prstGeom>
          <a:noFill/>
          <a:ln w="9525">
            <a:noFill/>
            <a:miter lim="800000"/>
            <a:headEnd/>
            <a:tailEnd/>
          </a:ln>
        </p:spPr>
        <p:txBody>
          <a:bodyPr wrap="none">
            <a:spAutoFit/>
          </a:bodyPr>
          <a:lstStyle/>
          <a:p>
            <a:r>
              <a:rPr lang="en-US" sz="2400"/>
              <a:t>C-13</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161219"/>
                                        </p:tgtEl>
                                        <p:attrNameLst>
                                          <p:attrName>style.visibility</p:attrName>
                                        </p:attrNameLst>
                                      </p:cBhvr>
                                      <p:to>
                                        <p:strVal val="visible"/>
                                      </p:to>
                                    </p:set>
                                    <p:anim calcmode="lin" valueType="num">
                                      <p:cBhvr>
                                        <p:cTn id="7" dur="500" fill="hold"/>
                                        <p:tgtEl>
                                          <p:spTgt spid="1161219"/>
                                        </p:tgtEl>
                                        <p:attrNameLst>
                                          <p:attrName>ppt_w</p:attrName>
                                        </p:attrNameLst>
                                      </p:cBhvr>
                                      <p:tavLst>
                                        <p:tav tm="0">
                                          <p:val>
                                            <p:fltVal val="0"/>
                                          </p:val>
                                        </p:tav>
                                        <p:tav tm="100000">
                                          <p:val>
                                            <p:strVal val="#ppt_w"/>
                                          </p:val>
                                        </p:tav>
                                      </p:tavLst>
                                    </p:anim>
                                    <p:anim calcmode="lin" valueType="num">
                                      <p:cBhvr>
                                        <p:cTn id="8" dur="500" fill="hold"/>
                                        <p:tgtEl>
                                          <p:spTgt spid="1161219"/>
                                        </p:tgtEl>
                                        <p:attrNameLst>
                                          <p:attrName>ppt_h</p:attrName>
                                        </p:attrNameLst>
                                      </p:cBhvr>
                                      <p:tavLst>
                                        <p:tav tm="0">
                                          <p:val>
                                            <p:fltVal val="0"/>
                                          </p:val>
                                        </p:tav>
                                        <p:tav tm="100000">
                                          <p:val>
                                            <p:strVal val="#ppt_h"/>
                                          </p:val>
                                        </p:tav>
                                      </p:tavLst>
                                    </p:anim>
                                    <p:animEffect transition="in" filter="fade">
                                      <p:cBhvr>
                                        <p:cTn id="9" dur="500"/>
                                        <p:tgtEl>
                                          <p:spTgt spid="116121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61220"/>
                                        </p:tgtEl>
                                        <p:attrNameLst>
                                          <p:attrName>style.visibility</p:attrName>
                                        </p:attrNameLst>
                                      </p:cBhvr>
                                      <p:to>
                                        <p:strVal val="visible"/>
                                      </p:to>
                                    </p:set>
                                    <p:animEffect transition="in" filter="fade">
                                      <p:cBhvr>
                                        <p:cTn id="14" dur="2000"/>
                                        <p:tgtEl>
                                          <p:spTgt spid="1161220"/>
                                        </p:tgtEl>
                                      </p:cBhvr>
                                    </p:animEffect>
                                  </p:childTnLst>
                                </p:cTn>
                              </p:par>
                            </p:childTnLst>
                          </p:cTn>
                        </p:par>
                        <p:par>
                          <p:cTn id="15" fill="hold">
                            <p:stCondLst>
                              <p:cond delay="2000"/>
                            </p:stCondLst>
                            <p:childTnLst>
                              <p:par>
                                <p:cTn id="16" presetID="22" presetClass="entr" presetSubtype="2" fill="hold" grpId="0" nodeType="afterEffect">
                                  <p:stCondLst>
                                    <p:cond delay="0"/>
                                  </p:stCondLst>
                                  <p:childTnLst>
                                    <p:set>
                                      <p:cBhvr>
                                        <p:cTn id="17" dur="1" fill="hold">
                                          <p:stCondLst>
                                            <p:cond delay="0"/>
                                          </p:stCondLst>
                                        </p:cTn>
                                        <p:tgtEl>
                                          <p:spTgt spid="1161221"/>
                                        </p:tgtEl>
                                        <p:attrNameLst>
                                          <p:attrName>style.visibility</p:attrName>
                                        </p:attrNameLst>
                                      </p:cBhvr>
                                      <p:to>
                                        <p:strVal val="visible"/>
                                      </p:to>
                                    </p:set>
                                    <p:animEffect transition="in" filter="wipe(right)">
                                      <p:cBhvr>
                                        <p:cTn id="18" dur="500"/>
                                        <p:tgtEl>
                                          <p:spTgt spid="1161221"/>
                                        </p:tgtEl>
                                      </p:cBhvr>
                                    </p:animEffect>
                                  </p:childTnLst>
                                </p:cTn>
                              </p:par>
                              <p:par>
                                <p:cTn id="19" presetID="9" presetClass="entr" presetSubtype="0" fill="hold" nodeType="withEffect">
                                  <p:stCondLst>
                                    <p:cond delay="0"/>
                                  </p:stCondLst>
                                  <p:childTnLst>
                                    <p:set>
                                      <p:cBhvr>
                                        <p:cTn id="20" dur="1" fill="hold">
                                          <p:stCondLst>
                                            <p:cond delay="0"/>
                                          </p:stCondLst>
                                        </p:cTn>
                                        <p:tgtEl>
                                          <p:spTgt spid="1161222">
                                            <p:txEl>
                                              <p:pRg st="0" end="0"/>
                                            </p:txEl>
                                          </p:spTgt>
                                        </p:tgtEl>
                                        <p:attrNameLst>
                                          <p:attrName>style.visibility</p:attrName>
                                        </p:attrNameLst>
                                      </p:cBhvr>
                                      <p:to>
                                        <p:strVal val="visible"/>
                                      </p:to>
                                    </p:set>
                                    <p:animEffect transition="in" filter="dissolve">
                                      <p:cBhvr>
                                        <p:cTn id="21" dur="500"/>
                                        <p:tgtEl>
                                          <p:spTgt spid="11612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1219" grpId="0"/>
      <p:bldP spid="1161220" grpId="0" animBg="1"/>
      <p:bldP spid="11612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685800" y="1752600"/>
            <a:ext cx="7772400" cy="1143000"/>
          </a:xfrm>
        </p:spPr>
        <p:txBody>
          <a:bodyPr/>
          <a:lstStyle/>
          <a:p>
            <a:pPr eaLnBrk="1" hangingPunct="1"/>
            <a:r>
              <a:rPr lang="en-US" smtClean="0"/>
              <a:t>Dalton Model of the Atom</a:t>
            </a:r>
          </a:p>
        </p:txBody>
      </p:sp>
      <p:sp>
        <p:nvSpPr>
          <p:cNvPr id="221215" name="Rectangle 31"/>
          <p:cNvSpPr>
            <a:spLocks noChangeArrowheads="1"/>
          </p:cNvSpPr>
          <p:nvPr/>
        </p:nvSpPr>
        <p:spPr bwMode="auto">
          <a:xfrm>
            <a:off x="685800" y="2971800"/>
            <a:ext cx="7772400" cy="4114800"/>
          </a:xfrm>
          <a:prstGeom prst="rect">
            <a:avLst/>
          </a:prstGeom>
          <a:noFill/>
          <a:ln w="9525">
            <a:noFill/>
            <a:miter lim="800000"/>
            <a:headEnd/>
            <a:tailEnd/>
          </a:ln>
        </p:spPr>
        <p:txBody>
          <a:bodyPr lIns="92075" tIns="46038" rIns="92075" bIns="46038"/>
          <a:lstStyle/>
          <a:p>
            <a:pPr>
              <a:spcBef>
                <a:spcPct val="20000"/>
              </a:spcBef>
            </a:pPr>
            <a:r>
              <a:rPr lang="en-US" sz="2800"/>
              <a:t>Late 1700’s - John Dalton- England</a:t>
            </a:r>
          </a:p>
          <a:p>
            <a:pPr>
              <a:spcBef>
                <a:spcPct val="20000"/>
              </a:spcBef>
            </a:pPr>
            <a:r>
              <a:rPr lang="en-US" sz="2800"/>
              <a:t>Teacher- summarized results of his experiments and those of others</a:t>
            </a:r>
          </a:p>
          <a:p>
            <a:pPr>
              <a:spcBef>
                <a:spcPct val="20000"/>
              </a:spcBef>
            </a:pPr>
            <a:endParaRPr lang="en-US" sz="2800"/>
          </a:p>
          <a:p>
            <a:pPr>
              <a:spcBef>
                <a:spcPct val="20000"/>
              </a:spcBef>
            </a:pPr>
            <a:r>
              <a:rPr lang="en-US" sz="2800"/>
              <a:t>Combined ideas of elements with that of atoms in </a:t>
            </a:r>
            <a:r>
              <a:rPr lang="en-US" sz="2800">
                <a:hlinkClick r:id="rId3" action="ppaction://hlinksldjump"/>
              </a:rPr>
              <a:t>Dalton’s Atomic Theory</a:t>
            </a:r>
            <a:endParaRPr lang="en-US" sz="2800"/>
          </a:p>
        </p:txBody>
      </p:sp>
      <p:sp>
        <p:nvSpPr>
          <p:cNvPr id="58372" name="AutoShape 32">
            <a:hlinkClick r:id="rId4"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21215">
                                            <p:txEl>
                                              <p:pRg st="0" end="0"/>
                                            </p:txEl>
                                          </p:spTgt>
                                        </p:tgtEl>
                                        <p:attrNameLst>
                                          <p:attrName>style.visibility</p:attrName>
                                        </p:attrNameLst>
                                      </p:cBhvr>
                                      <p:to>
                                        <p:strVal val="visible"/>
                                      </p:to>
                                    </p:set>
                                    <p:animEffect transition="in" filter="fade">
                                      <p:cBhvr>
                                        <p:cTn id="7" dur="1000"/>
                                        <p:tgtEl>
                                          <p:spTgt spid="221215">
                                            <p:txEl>
                                              <p:pRg st="0" end="0"/>
                                            </p:txEl>
                                          </p:spTgt>
                                        </p:tgtEl>
                                      </p:cBhvr>
                                    </p:animEffect>
                                    <p:anim calcmode="lin" valueType="num">
                                      <p:cBhvr>
                                        <p:cTn id="8" dur="1000" fill="hold"/>
                                        <p:tgtEl>
                                          <p:spTgt spid="2212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212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21215">
                                            <p:txEl>
                                              <p:pRg st="1" end="1"/>
                                            </p:txEl>
                                          </p:spTgt>
                                        </p:tgtEl>
                                        <p:attrNameLst>
                                          <p:attrName>style.visibility</p:attrName>
                                        </p:attrNameLst>
                                      </p:cBhvr>
                                      <p:to>
                                        <p:strVal val="visible"/>
                                      </p:to>
                                    </p:set>
                                    <p:animEffect transition="in" filter="fade">
                                      <p:cBhvr>
                                        <p:cTn id="14" dur="1000"/>
                                        <p:tgtEl>
                                          <p:spTgt spid="221215">
                                            <p:txEl>
                                              <p:pRg st="1" end="1"/>
                                            </p:txEl>
                                          </p:spTgt>
                                        </p:tgtEl>
                                      </p:cBhvr>
                                    </p:animEffect>
                                    <p:anim calcmode="lin" valueType="num">
                                      <p:cBhvr>
                                        <p:cTn id="15" dur="1000" fill="hold"/>
                                        <p:tgtEl>
                                          <p:spTgt spid="22121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212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221215">
                                            <p:txEl>
                                              <p:pRg st="3" end="3"/>
                                            </p:txEl>
                                          </p:spTgt>
                                        </p:tgtEl>
                                        <p:attrNameLst>
                                          <p:attrName>style.visibility</p:attrName>
                                        </p:attrNameLst>
                                      </p:cBhvr>
                                      <p:to>
                                        <p:strVal val="visible"/>
                                      </p:to>
                                    </p:set>
                                    <p:animEffect transition="in" filter="fade">
                                      <p:cBhvr>
                                        <p:cTn id="21" dur="1000"/>
                                        <p:tgtEl>
                                          <p:spTgt spid="221215">
                                            <p:txEl>
                                              <p:pRg st="3" end="3"/>
                                            </p:txEl>
                                          </p:spTgt>
                                        </p:tgtEl>
                                      </p:cBhvr>
                                    </p:animEffect>
                                    <p:anim calcmode="lin" valueType="num">
                                      <p:cBhvr>
                                        <p:cTn id="22" dur="1000" fill="hold"/>
                                        <p:tgtEl>
                                          <p:spTgt spid="221215">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2121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215"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457200" y="274638"/>
            <a:ext cx="8229600" cy="762000"/>
          </a:xfrm>
          <a:noFill/>
        </p:spPr>
        <p:txBody>
          <a:bodyPr lIns="92075" tIns="46038" rIns="92075" bIns="46038" anchor="t" anchorCtr="1">
            <a:spAutoFit/>
          </a:bodyPr>
          <a:lstStyle/>
          <a:p>
            <a:pPr eaLnBrk="1" hangingPunct="1"/>
            <a:r>
              <a:rPr lang="en-US" smtClean="0"/>
              <a:t>Calculating averages</a:t>
            </a:r>
          </a:p>
        </p:txBody>
      </p:sp>
      <p:sp>
        <p:nvSpPr>
          <p:cNvPr id="510979" name="Rectangle 3"/>
          <p:cNvSpPr>
            <a:spLocks noGrp="1" noChangeArrowheads="1"/>
          </p:cNvSpPr>
          <p:nvPr>
            <p:ph type="body" idx="1"/>
          </p:nvPr>
        </p:nvSpPr>
        <p:spPr>
          <a:xfrm>
            <a:off x="304800" y="1600200"/>
            <a:ext cx="8382000" cy="4648200"/>
          </a:xfrm>
          <a:noFill/>
        </p:spPr>
        <p:txBody>
          <a:bodyPr lIns="92075" tIns="46038" rIns="92075" bIns="46038"/>
          <a:lstStyle/>
          <a:p>
            <a:pPr eaLnBrk="1" hangingPunct="1">
              <a:lnSpc>
                <a:spcPct val="90000"/>
              </a:lnSpc>
            </a:pPr>
            <a:r>
              <a:rPr lang="en-US" sz="2800" smtClean="0"/>
              <a:t>You have five rocks, four with a mass of 50 g, and one with a mass of 60 g. What is the average mass of the rocks?</a:t>
            </a:r>
          </a:p>
          <a:p>
            <a:pPr eaLnBrk="1" hangingPunct="1">
              <a:lnSpc>
                <a:spcPct val="90000"/>
              </a:lnSpc>
            </a:pPr>
            <a:r>
              <a:rPr lang="en-US" sz="2800" smtClean="0"/>
              <a:t>Total mass =     (4 x 50) + (1 x 60) = 260 g</a:t>
            </a:r>
          </a:p>
          <a:p>
            <a:pPr eaLnBrk="1" hangingPunct="1">
              <a:lnSpc>
                <a:spcPct val="90000"/>
              </a:lnSpc>
            </a:pPr>
            <a:endParaRPr lang="en-US" sz="2800" smtClean="0"/>
          </a:p>
          <a:p>
            <a:pPr eaLnBrk="1" hangingPunct="1">
              <a:lnSpc>
                <a:spcPct val="90000"/>
              </a:lnSpc>
            </a:pPr>
            <a:r>
              <a:rPr lang="en-US" sz="2800" smtClean="0"/>
              <a:t>Average mass = (4 x 50) + (1 x 60) = 260 g					       5	                    5</a:t>
            </a:r>
          </a:p>
          <a:p>
            <a:pPr eaLnBrk="1" hangingPunct="1">
              <a:lnSpc>
                <a:spcPct val="90000"/>
              </a:lnSpc>
            </a:pPr>
            <a:endParaRPr lang="en-US" sz="2800" smtClean="0"/>
          </a:p>
          <a:p>
            <a:pPr eaLnBrk="1" hangingPunct="1">
              <a:lnSpc>
                <a:spcPct val="90000"/>
              </a:lnSpc>
            </a:pPr>
            <a:r>
              <a:rPr lang="en-US" sz="2800" smtClean="0"/>
              <a:t>Average mass = 4 x 50 + 1 x 60 = 260 g				      5		  5	      5</a:t>
            </a:r>
          </a:p>
        </p:txBody>
      </p:sp>
      <p:grpSp>
        <p:nvGrpSpPr>
          <p:cNvPr id="2" name="Group 14"/>
          <p:cNvGrpSpPr>
            <a:grpSpLocks/>
          </p:cNvGrpSpPr>
          <p:nvPr/>
        </p:nvGrpSpPr>
        <p:grpSpPr bwMode="auto">
          <a:xfrm>
            <a:off x="3429000" y="4191000"/>
            <a:ext cx="4191000" cy="0"/>
            <a:chOff x="2160" y="2640"/>
            <a:chExt cx="2640" cy="0"/>
          </a:xfrm>
        </p:grpSpPr>
        <p:sp>
          <p:nvSpPr>
            <p:cNvPr id="239627" name="Line 4"/>
            <p:cNvSpPr>
              <a:spLocks noChangeShapeType="1"/>
            </p:cNvSpPr>
            <p:nvPr/>
          </p:nvSpPr>
          <p:spPr bwMode="auto">
            <a:xfrm>
              <a:off x="2160" y="2640"/>
              <a:ext cx="1824"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39628" name="Line 5"/>
            <p:cNvSpPr>
              <a:spLocks noChangeShapeType="1"/>
            </p:cNvSpPr>
            <p:nvPr/>
          </p:nvSpPr>
          <p:spPr bwMode="auto">
            <a:xfrm>
              <a:off x="4176" y="2640"/>
              <a:ext cx="624" cy="0"/>
            </a:xfrm>
            <a:prstGeom prst="line">
              <a:avLst/>
            </a:prstGeom>
            <a:noFill/>
            <a:ln w="12700">
              <a:solidFill>
                <a:schemeClr val="tx1"/>
              </a:solidFill>
              <a:round/>
              <a:headEnd type="none" w="sm" len="sm"/>
              <a:tailEnd type="none" w="sm" len="sm"/>
            </a:ln>
          </p:spPr>
          <p:txBody>
            <a:bodyPr wrap="none" anchor="ctr"/>
            <a:lstStyle/>
            <a:p>
              <a:endParaRPr lang="en-US"/>
            </a:p>
          </p:txBody>
        </p:sp>
      </p:grpSp>
      <p:sp>
        <p:nvSpPr>
          <p:cNvPr id="239621" name="Rectangle 9"/>
          <p:cNvSpPr>
            <a:spLocks noChangeArrowheads="1"/>
          </p:cNvSpPr>
          <p:nvPr/>
        </p:nvSpPr>
        <p:spPr bwMode="auto">
          <a:xfrm>
            <a:off x="76200" y="6567488"/>
            <a:ext cx="874713" cy="214312"/>
          </a:xfrm>
          <a:prstGeom prst="rect">
            <a:avLst/>
          </a:prstGeom>
          <a:noFill/>
          <a:ln w="9525">
            <a:noFill/>
            <a:miter lim="800000"/>
            <a:headEnd/>
            <a:tailEnd/>
          </a:ln>
        </p:spPr>
        <p:txBody>
          <a:bodyPr wrap="none">
            <a:spAutoFit/>
          </a:bodyPr>
          <a:lstStyle/>
          <a:p>
            <a:pPr algn="l"/>
            <a:r>
              <a:rPr lang="en-US" sz="800"/>
              <a:t>California WEB</a:t>
            </a:r>
          </a:p>
        </p:txBody>
      </p:sp>
      <p:grpSp>
        <p:nvGrpSpPr>
          <p:cNvPr id="3" name="Group 15"/>
          <p:cNvGrpSpPr>
            <a:grpSpLocks/>
          </p:cNvGrpSpPr>
          <p:nvPr/>
        </p:nvGrpSpPr>
        <p:grpSpPr bwMode="auto">
          <a:xfrm>
            <a:off x="3429000" y="5486400"/>
            <a:ext cx="3657600" cy="0"/>
            <a:chOff x="2160" y="3456"/>
            <a:chExt cx="2304" cy="0"/>
          </a:xfrm>
        </p:grpSpPr>
        <p:sp>
          <p:nvSpPr>
            <p:cNvPr id="239624" name="Line 6"/>
            <p:cNvSpPr>
              <a:spLocks noChangeShapeType="1"/>
            </p:cNvSpPr>
            <p:nvPr/>
          </p:nvSpPr>
          <p:spPr bwMode="auto">
            <a:xfrm>
              <a:off x="2160" y="3456"/>
              <a:ext cx="576"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39625" name="Line 10"/>
            <p:cNvSpPr>
              <a:spLocks noChangeShapeType="1"/>
            </p:cNvSpPr>
            <p:nvPr/>
          </p:nvSpPr>
          <p:spPr bwMode="auto">
            <a:xfrm>
              <a:off x="3024" y="3456"/>
              <a:ext cx="576"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39626" name="Line 11"/>
            <p:cNvSpPr>
              <a:spLocks noChangeShapeType="1"/>
            </p:cNvSpPr>
            <p:nvPr/>
          </p:nvSpPr>
          <p:spPr bwMode="auto">
            <a:xfrm>
              <a:off x="3888" y="3456"/>
              <a:ext cx="576" cy="0"/>
            </a:xfrm>
            <a:prstGeom prst="line">
              <a:avLst/>
            </a:prstGeom>
            <a:noFill/>
            <a:ln w="12700">
              <a:solidFill>
                <a:schemeClr val="tx1"/>
              </a:solidFill>
              <a:round/>
              <a:headEnd type="none" w="sm" len="sm"/>
              <a:tailEnd type="none" w="sm" len="sm"/>
            </a:ln>
          </p:spPr>
          <p:txBody>
            <a:bodyPr wrap="none" anchor="ctr"/>
            <a:lstStyle/>
            <a:p>
              <a:endParaRPr lang="en-US"/>
            </a:p>
          </p:txBody>
        </p:sp>
      </p:grpSp>
      <p:sp>
        <p:nvSpPr>
          <p:cNvPr id="239623" name="AutoShape 13">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10979">
                                            <p:txEl>
                                              <p:pRg st="1" end="1"/>
                                            </p:txEl>
                                          </p:spTgt>
                                        </p:tgtEl>
                                        <p:attrNameLst>
                                          <p:attrName>style.visibility</p:attrName>
                                        </p:attrNameLst>
                                      </p:cBhvr>
                                      <p:to>
                                        <p:strVal val="visible"/>
                                      </p:to>
                                    </p:set>
                                    <p:animEffect transition="in" filter="fade">
                                      <p:cBhvr>
                                        <p:cTn id="7" dur="1000"/>
                                        <p:tgtEl>
                                          <p:spTgt spid="510979">
                                            <p:txEl>
                                              <p:pRg st="1" end="1"/>
                                            </p:txEl>
                                          </p:spTgt>
                                        </p:tgtEl>
                                      </p:cBhvr>
                                    </p:animEffect>
                                    <p:anim calcmode="lin" valueType="num">
                                      <p:cBhvr>
                                        <p:cTn id="8" dur="1000" fill="hold"/>
                                        <p:tgtEl>
                                          <p:spTgt spid="51097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1097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10979">
                                            <p:txEl>
                                              <p:pRg st="3" end="3"/>
                                            </p:txEl>
                                          </p:spTgt>
                                        </p:tgtEl>
                                        <p:attrNameLst>
                                          <p:attrName>style.visibility</p:attrName>
                                        </p:attrNameLst>
                                      </p:cBhvr>
                                      <p:to>
                                        <p:strVal val="visible"/>
                                      </p:to>
                                    </p:set>
                                    <p:animEffect transition="in" filter="fade">
                                      <p:cBhvr>
                                        <p:cTn id="14" dur="2000"/>
                                        <p:tgtEl>
                                          <p:spTgt spid="510979">
                                            <p:txEl>
                                              <p:pRg st="3" end="3"/>
                                            </p:txEl>
                                          </p:spTgt>
                                        </p:tgtEl>
                                      </p:cBhvr>
                                    </p:animEffec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510979">
                                            <p:txEl>
                                              <p:pRg st="5" end="5"/>
                                            </p:txEl>
                                          </p:spTgt>
                                        </p:tgtEl>
                                        <p:attrNameLst>
                                          <p:attrName>style.visibility</p:attrName>
                                        </p:attrNameLst>
                                      </p:cBhvr>
                                      <p:to>
                                        <p:strVal val="visible"/>
                                      </p:to>
                                    </p:set>
                                    <p:animEffect transition="in" filter="dissolve">
                                      <p:cBhvr>
                                        <p:cTn id="21" dur="500"/>
                                        <p:tgtEl>
                                          <p:spTgt spid="510979">
                                            <p:txEl>
                                              <p:pRg st="5" end="5"/>
                                            </p:txEl>
                                          </p:spTgt>
                                        </p:tgtEl>
                                      </p:cBhvr>
                                    </p:animEffect>
                                  </p:childTnLst>
                                </p:cTn>
                              </p:par>
                              <p:par>
                                <p:cTn id="22" presetID="1"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457200" y="274638"/>
            <a:ext cx="8229600" cy="762000"/>
          </a:xfrm>
          <a:noFill/>
        </p:spPr>
        <p:txBody>
          <a:bodyPr lIns="92075" tIns="46038" rIns="92075" bIns="46038" anchor="t" anchorCtr="1">
            <a:spAutoFit/>
          </a:bodyPr>
          <a:lstStyle/>
          <a:p>
            <a:pPr eaLnBrk="1" hangingPunct="1"/>
            <a:r>
              <a:rPr lang="en-US" smtClean="0"/>
              <a:t>Calculating averages</a:t>
            </a:r>
          </a:p>
        </p:txBody>
      </p:sp>
      <p:sp>
        <p:nvSpPr>
          <p:cNvPr id="240643" name="Rectangle 3"/>
          <p:cNvSpPr>
            <a:spLocks noGrp="1" noChangeArrowheads="1"/>
          </p:cNvSpPr>
          <p:nvPr>
            <p:ph type="body" idx="1"/>
          </p:nvPr>
        </p:nvSpPr>
        <p:spPr>
          <a:xfrm>
            <a:off x="381000" y="1295400"/>
            <a:ext cx="8305800" cy="4648200"/>
          </a:xfrm>
          <a:noFill/>
        </p:spPr>
        <p:txBody>
          <a:bodyPr lIns="92075" tIns="46038" rIns="92075" bIns="46038"/>
          <a:lstStyle/>
          <a:p>
            <a:pPr eaLnBrk="1" hangingPunct="1"/>
            <a:r>
              <a:rPr lang="en-US" smtClean="0"/>
              <a:t>Average mass = 4 x 50 + 1 x 60 = 260 g			      5	    5	     	     5</a:t>
            </a:r>
          </a:p>
          <a:p>
            <a:pPr eaLnBrk="1" hangingPunct="1"/>
            <a:r>
              <a:rPr lang="en-US" smtClean="0"/>
              <a:t>Average mass = .8 x 50 + .2 x 60</a:t>
            </a:r>
          </a:p>
          <a:p>
            <a:pPr eaLnBrk="1" hangingPunct="1"/>
            <a:r>
              <a:rPr lang="en-US" smtClean="0"/>
              <a:t>80% of the rocks were 50 grams</a:t>
            </a:r>
          </a:p>
          <a:p>
            <a:pPr eaLnBrk="1" hangingPunct="1"/>
            <a:r>
              <a:rPr lang="en-US" smtClean="0"/>
              <a:t>20% of the rocks were 60 grams</a:t>
            </a:r>
          </a:p>
          <a:p>
            <a:pPr eaLnBrk="1" hangingPunct="1"/>
            <a:r>
              <a:rPr lang="en-US" smtClean="0"/>
              <a:t>Average = % as decimal x mass + 					 % as decimal x mass + 				 % as decimal x mass + </a:t>
            </a:r>
          </a:p>
        </p:txBody>
      </p:sp>
      <p:sp>
        <p:nvSpPr>
          <p:cNvPr id="240644" name="Line 4"/>
          <p:cNvSpPr>
            <a:spLocks noChangeShapeType="1"/>
          </p:cNvSpPr>
          <p:nvPr/>
        </p:nvSpPr>
        <p:spPr bwMode="auto">
          <a:xfrm>
            <a:off x="3886200" y="1905000"/>
            <a:ext cx="38100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40645" name="Line 5"/>
          <p:cNvSpPr>
            <a:spLocks noChangeShapeType="1"/>
          </p:cNvSpPr>
          <p:nvPr/>
        </p:nvSpPr>
        <p:spPr bwMode="auto">
          <a:xfrm>
            <a:off x="5410200" y="1905000"/>
            <a:ext cx="38100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40646" name="Line 6"/>
          <p:cNvSpPr>
            <a:spLocks noChangeShapeType="1"/>
          </p:cNvSpPr>
          <p:nvPr/>
        </p:nvSpPr>
        <p:spPr bwMode="auto">
          <a:xfrm>
            <a:off x="7010400" y="1905000"/>
            <a:ext cx="114300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40647" name="Rectangle 7"/>
          <p:cNvSpPr>
            <a:spLocks noChangeArrowheads="1"/>
          </p:cNvSpPr>
          <p:nvPr/>
        </p:nvSpPr>
        <p:spPr bwMode="auto">
          <a:xfrm>
            <a:off x="76200" y="6567488"/>
            <a:ext cx="874713" cy="214312"/>
          </a:xfrm>
          <a:prstGeom prst="rect">
            <a:avLst/>
          </a:prstGeom>
          <a:noFill/>
          <a:ln w="9525">
            <a:noFill/>
            <a:miter lim="800000"/>
            <a:headEnd/>
            <a:tailEnd/>
          </a:ln>
        </p:spPr>
        <p:txBody>
          <a:bodyPr wrap="none">
            <a:spAutoFit/>
          </a:bodyPr>
          <a:lstStyle/>
          <a:p>
            <a:pPr algn="l"/>
            <a:r>
              <a:rPr lang="en-US" sz="800"/>
              <a:t>California WEB</a:t>
            </a:r>
          </a:p>
        </p:txBody>
      </p:sp>
      <p:sp>
        <p:nvSpPr>
          <p:cNvPr id="240648" name="AutoShape 9">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random/>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4"/>
          <p:cNvSpPr>
            <a:spLocks noGrp="1" noChangeArrowheads="1"/>
          </p:cNvSpPr>
          <p:nvPr>
            <p:ph type="title"/>
          </p:nvPr>
        </p:nvSpPr>
        <p:spPr>
          <a:xfrm>
            <a:off x="457200" y="274638"/>
            <a:ext cx="5083175" cy="1143000"/>
          </a:xfrm>
        </p:spPr>
        <p:txBody>
          <a:bodyPr/>
          <a:lstStyle/>
          <a:p>
            <a:pPr eaLnBrk="1" hangingPunct="1"/>
            <a:r>
              <a:rPr lang="en-US" sz="4000" smtClean="0"/>
              <a:t>Isotopes</a:t>
            </a:r>
          </a:p>
        </p:txBody>
      </p:sp>
      <p:sp>
        <p:nvSpPr>
          <p:cNvPr id="241667" name="Text Box 8"/>
          <p:cNvSpPr>
            <a:spLocks noGrp="1" noChangeArrowheads="1"/>
          </p:cNvSpPr>
          <p:nvPr>
            <p:ph type="body" idx="1"/>
          </p:nvPr>
        </p:nvSpPr>
        <p:spPr>
          <a:xfrm>
            <a:off x="457200" y="1600200"/>
            <a:ext cx="7764463" cy="4525963"/>
          </a:xfrm>
          <a:noFill/>
        </p:spPr>
        <p:txBody>
          <a:bodyPr/>
          <a:lstStyle/>
          <a:p>
            <a:pPr eaLnBrk="1" hangingPunct="1">
              <a:spcBef>
                <a:spcPct val="0"/>
              </a:spcBef>
            </a:pPr>
            <a:r>
              <a:rPr lang="en-US" sz="2400" smtClean="0"/>
              <a:t>Because of the existence of isotopes, the mass of a collection of atoms has an average value.</a:t>
            </a:r>
          </a:p>
          <a:p>
            <a:pPr eaLnBrk="1" hangingPunct="1">
              <a:spcBef>
                <a:spcPct val="0"/>
              </a:spcBef>
              <a:buFontTx/>
              <a:buNone/>
            </a:pPr>
            <a:endParaRPr lang="en-US" sz="2400" smtClean="0"/>
          </a:p>
          <a:p>
            <a:pPr eaLnBrk="1" hangingPunct="1">
              <a:spcBef>
                <a:spcPct val="0"/>
              </a:spcBef>
            </a:pPr>
            <a:r>
              <a:rPr lang="en-US" sz="2400" smtClean="0"/>
              <a:t>Average mass  =  </a:t>
            </a:r>
            <a:r>
              <a:rPr lang="en-US" sz="2400" smtClean="0">
                <a:solidFill>
                  <a:schemeClr val="accent2"/>
                </a:solidFill>
              </a:rPr>
              <a:t>ATOMIC  WEIGHT</a:t>
            </a:r>
          </a:p>
          <a:p>
            <a:pPr eaLnBrk="1" hangingPunct="1">
              <a:spcBef>
                <a:spcPct val="0"/>
              </a:spcBef>
              <a:buFontTx/>
              <a:buNone/>
            </a:pPr>
            <a:endParaRPr lang="en-US" sz="2400" smtClean="0">
              <a:solidFill>
                <a:schemeClr val="accent2"/>
              </a:solidFill>
            </a:endParaRPr>
          </a:p>
          <a:p>
            <a:pPr eaLnBrk="1" hangingPunct="1">
              <a:spcBef>
                <a:spcPct val="0"/>
              </a:spcBef>
            </a:pPr>
            <a:r>
              <a:rPr lang="en-US" sz="2400" smtClean="0"/>
              <a:t>Boron is 20% B-10 and 80% B-11.                         That is, B-11 is 80 percent abundant on earth.</a:t>
            </a:r>
          </a:p>
          <a:p>
            <a:pPr eaLnBrk="1" hangingPunct="1">
              <a:spcBef>
                <a:spcPct val="0"/>
              </a:spcBef>
              <a:buFontTx/>
              <a:buNone/>
            </a:pPr>
            <a:endParaRPr lang="en-US" sz="2400" smtClean="0"/>
          </a:p>
          <a:p>
            <a:pPr eaLnBrk="1" hangingPunct="1">
              <a:spcBef>
                <a:spcPct val="0"/>
              </a:spcBef>
            </a:pPr>
            <a:r>
              <a:rPr lang="en-US" sz="2400" smtClean="0"/>
              <a:t>For boron atomic weight</a:t>
            </a:r>
          </a:p>
          <a:p>
            <a:pPr eaLnBrk="1" hangingPunct="1">
              <a:spcBef>
                <a:spcPct val="0"/>
              </a:spcBef>
              <a:buFontTx/>
              <a:buNone/>
            </a:pPr>
            <a:r>
              <a:rPr lang="en-US" sz="2400" smtClean="0"/>
              <a:t>	=  0.20 (10 amu)   +   0.80 (11 amu)  =  10.8 amu</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p:txBody>
          <a:bodyPr/>
          <a:lstStyle/>
          <a:p>
            <a:pPr eaLnBrk="1" hangingPunct="1"/>
            <a:r>
              <a:rPr lang="en-US" sz="4000" smtClean="0"/>
              <a:t>Periodic Table</a:t>
            </a:r>
          </a:p>
        </p:txBody>
      </p:sp>
      <p:sp>
        <p:nvSpPr>
          <p:cNvPr id="242691" name="Rectangle 3"/>
          <p:cNvSpPr>
            <a:spLocks noGrp="1" noChangeArrowheads="1"/>
          </p:cNvSpPr>
          <p:nvPr>
            <p:ph type="body" idx="1"/>
          </p:nvPr>
        </p:nvSpPr>
        <p:spPr>
          <a:xfrm>
            <a:off x="457200" y="1600200"/>
            <a:ext cx="6670675" cy="4525963"/>
          </a:xfrm>
        </p:spPr>
        <p:txBody>
          <a:bodyPr/>
          <a:lstStyle/>
          <a:p>
            <a:pPr eaLnBrk="1" hangingPunct="1"/>
            <a:r>
              <a:rPr lang="en-US" sz="2800" smtClean="0"/>
              <a:t>Dmitri Mendeleev developed the modern periodic table.  </a:t>
            </a:r>
          </a:p>
          <a:p>
            <a:pPr eaLnBrk="1" hangingPunct="1"/>
            <a:endParaRPr lang="en-US" sz="900" smtClean="0"/>
          </a:p>
          <a:p>
            <a:pPr eaLnBrk="1" hangingPunct="1"/>
            <a:r>
              <a:rPr lang="en-US" sz="2800" smtClean="0"/>
              <a:t>Argued that element properties are periodic functions of their atomic weights.</a:t>
            </a:r>
          </a:p>
          <a:p>
            <a:pPr eaLnBrk="1" hangingPunct="1">
              <a:buFontTx/>
              <a:buNone/>
            </a:pPr>
            <a:endParaRPr lang="en-US" sz="900" smtClean="0"/>
          </a:p>
          <a:p>
            <a:pPr eaLnBrk="1" hangingPunct="1"/>
            <a:r>
              <a:rPr lang="en-US" sz="2800" smtClean="0"/>
              <a:t>We now know that element      properties are periodic               functions of their                        </a:t>
            </a:r>
            <a:r>
              <a:rPr lang="en-US" sz="2800" smtClean="0">
                <a:solidFill>
                  <a:schemeClr val="accent2"/>
                </a:solidFill>
              </a:rPr>
              <a:t>ATOMIC NUMBERS</a:t>
            </a:r>
            <a:r>
              <a:rPr lang="en-US" sz="2800" smtClean="0"/>
              <a:t>.</a:t>
            </a:r>
          </a:p>
        </p:txBody>
      </p:sp>
      <p:pic>
        <p:nvPicPr>
          <p:cNvPr id="242692" name="Picture 5" descr="Portrait of Mendeleev">
            <a:hlinkClick r:id="rId3" tooltip="Wikipedia -  D M I T R I   M E N D E L E E V"/>
          </p:cNvPr>
          <p:cNvPicPr>
            <a:picLocks noChangeAspect="1" noChangeArrowheads="1"/>
          </p:cNvPicPr>
          <p:nvPr/>
        </p:nvPicPr>
        <p:blipFill>
          <a:blip r:embed="rId4" cstate="print"/>
          <a:srcRect/>
          <a:stretch>
            <a:fillRect/>
          </a:stretch>
        </p:blipFill>
        <p:spPr bwMode="auto">
          <a:xfrm>
            <a:off x="7086600" y="2362200"/>
            <a:ext cx="1411288" cy="1447800"/>
          </a:xfrm>
          <a:prstGeom prst="rect">
            <a:avLst/>
          </a:prstGeom>
          <a:noFill/>
          <a:ln w="9525">
            <a:noFill/>
            <a:miter lim="800000"/>
            <a:headEnd/>
            <a:tailEnd/>
          </a:ln>
        </p:spPr>
      </p:pic>
      <p:pic>
        <p:nvPicPr>
          <p:cNvPr id="242693" name="Picture 6" descr="periodic table"/>
          <p:cNvPicPr>
            <a:picLocks noChangeAspect="1" noChangeArrowheads="1"/>
          </p:cNvPicPr>
          <p:nvPr/>
        </p:nvPicPr>
        <p:blipFill>
          <a:blip r:embed="rId5" cstate="print">
            <a:lum bright="2000" contrast="24000"/>
          </a:blip>
          <a:srcRect/>
          <a:stretch>
            <a:fillRect/>
          </a:stretch>
        </p:blipFill>
        <p:spPr bwMode="auto">
          <a:xfrm>
            <a:off x="6019800" y="4572000"/>
            <a:ext cx="2362200" cy="1476375"/>
          </a:xfrm>
          <a:prstGeom prst="rect">
            <a:avLst/>
          </a:prstGeom>
          <a:noFill/>
          <a:ln w="9525">
            <a:solidFill>
              <a:srgbClr val="333333"/>
            </a:solidFill>
            <a:miter lim="800000"/>
            <a:headEnd/>
            <a:tailEnd/>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xfrm>
            <a:off x="457200" y="274638"/>
            <a:ext cx="8229600" cy="762000"/>
          </a:xfrm>
          <a:noFill/>
        </p:spPr>
        <p:txBody>
          <a:bodyPr lIns="92075" tIns="46038" rIns="92075" bIns="46038" anchor="t" anchorCtr="1">
            <a:spAutoFit/>
          </a:bodyPr>
          <a:lstStyle/>
          <a:p>
            <a:pPr eaLnBrk="1" hangingPunct="1"/>
            <a:r>
              <a:rPr lang="en-US" smtClean="0"/>
              <a:t>Atomic Mass</a:t>
            </a:r>
          </a:p>
        </p:txBody>
      </p:sp>
      <p:sp>
        <p:nvSpPr>
          <p:cNvPr id="243715" name="Rectangle 3"/>
          <p:cNvSpPr>
            <a:spLocks noGrp="1" noChangeArrowheads="1"/>
          </p:cNvSpPr>
          <p:nvPr>
            <p:ph type="body" sz="half" idx="1"/>
          </p:nvPr>
        </p:nvSpPr>
        <p:spPr>
          <a:xfrm>
            <a:off x="304800" y="1981200"/>
            <a:ext cx="3810000" cy="4114800"/>
          </a:xfrm>
          <a:noFill/>
        </p:spPr>
        <p:txBody>
          <a:bodyPr lIns="92075" tIns="46038" rIns="92075" bIns="46038"/>
          <a:lstStyle/>
          <a:p>
            <a:pPr eaLnBrk="1" hangingPunct="1">
              <a:lnSpc>
                <a:spcPct val="80000"/>
              </a:lnSpc>
              <a:buFontTx/>
              <a:buNone/>
            </a:pPr>
            <a:r>
              <a:rPr lang="en-US" sz="2000" smtClean="0"/>
              <a:t>Magnesium has three isotopes. 78.99% magnesium 24 with a mass of 23.9850 amu, 10.00% magnesium 25 with a mass of 24.9858 amu, and the rest magnesium 26 with a mass of 25.9826 amu. What is the atomic mass of magnesium?</a:t>
            </a:r>
          </a:p>
          <a:p>
            <a:pPr eaLnBrk="1" hangingPunct="1">
              <a:lnSpc>
                <a:spcPct val="80000"/>
              </a:lnSpc>
            </a:pPr>
            <a:endParaRPr lang="en-US" sz="2000" smtClean="0"/>
          </a:p>
          <a:p>
            <a:pPr eaLnBrk="1" hangingPunct="1">
              <a:lnSpc>
                <a:spcPct val="80000"/>
              </a:lnSpc>
            </a:pPr>
            <a:endParaRPr lang="en-US" sz="2000" smtClean="0"/>
          </a:p>
          <a:p>
            <a:pPr eaLnBrk="1" hangingPunct="1">
              <a:lnSpc>
                <a:spcPct val="80000"/>
              </a:lnSpc>
            </a:pPr>
            <a:endParaRPr lang="en-US" sz="2000" smtClean="0"/>
          </a:p>
          <a:p>
            <a:pPr eaLnBrk="1" hangingPunct="1">
              <a:lnSpc>
                <a:spcPct val="80000"/>
              </a:lnSpc>
              <a:buFontTx/>
              <a:buNone/>
            </a:pPr>
            <a:r>
              <a:rPr lang="en-US" sz="2000" smtClean="0"/>
              <a:t>If not told otherwise, </a:t>
            </a:r>
          </a:p>
          <a:p>
            <a:pPr eaLnBrk="1" hangingPunct="1">
              <a:lnSpc>
                <a:spcPct val="80000"/>
              </a:lnSpc>
              <a:buFontTx/>
              <a:buNone/>
            </a:pPr>
            <a:r>
              <a:rPr lang="en-US" sz="2000" smtClean="0"/>
              <a:t>     the mass of the isotope is the mass number in amu. </a:t>
            </a:r>
          </a:p>
        </p:txBody>
      </p:sp>
      <p:sp>
        <p:nvSpPr>
          <p:cNvPr id="243716" name="Rectangle 4"/>
          <p:cNvSpPr>
            <a:spLocks noChangeArrowheads="1"/>
          </p:cNvSpPr>
          <p:nvPr/>
        </p:nvSpPr>
        <p:spPr bwMode="auto">
          <a:xfrm>
            <a:off x="76200" y="6567488"/>
            <a:ext cx="874713" cy="214312"/>
          </a:xfrm>
          <a:prstGeom prst="rect">
            <a:avLst/>
          </a:prstGeom>
          <a:noFill/>
          <a:ln w="9525">
            <a:noFill/>
            <a:miter lim="800000"/>
            <a:headEnd/>
            <a:tailEnd/>
          </a:ln>
        </p:spPr>
        <p:txBody>
          <a:bodyPr wrap="none">
            <a:spAutoFit/>
          </a:bodyPr>
          <a:lstStyle/>
          <a:p>
            <a:pPr algn="l"/>
            <a:r>
              <a:rPr lang="en-US" sz="800"/>
              <a:t>California WEB</a:t>
            </a:r>
          </a:p>
        </p:txBody>
      </p:sp>
      <p:graphicFrame>
        <p:nvGraphicFramePr>
          <p:cNvPr id="517188" name="Group 68"/>
          <p:cNvGraphicFramePr>
            <a:graphicFrameLocks noGrp="1"/>
          </p:cNvGraphicFramePr>
          <p:nvPr>
            <p:ph sz="half" idx="2"/>
          </p:nvPr>
        </p:nvGraphicFramePr>
        <p:xfrm>
          <a:off x="4114800" y="1981200"/>
          <a:ext cx="4800600" cy="2970213"/>
        </p:xfrm>
        <a:graphic>
          <a:graphicData uri="http://schemas.openxmlformats.org/drawingml/2006/table">
            <a:tbl>
              <a:tblPr/>
              <a:tblGrid>
                <a:gridCol w="1039813"/>
                <a:gridCol w="1520825"/>
                <a:gridCol w="1020762"/>
                <a:gridCol w="1219200"/>
              </a:tblGrid>
              <a:tr h="788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outerShdw blurRad="38100" dist="38100" dir="2700000" algn="tl">
                              <a:srgbClr val="C0C0C0"/>
                            </a:outerShdw>
                          </a:effectLst>
                          <a:latin typeface="Arial" charset="0"/>
                        </a:rPr>
                        <a:t>Isotope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outerShdw blurRad="38100" dist="38100" dir="2700000" algn="tl">
                              <a:srgbClr val="C0C0C0"/>
                            </a:outerShdw>
                          </a:effectLst>
                          <a:latin typeface="Arial" charset="0"/>
                        </a:rPr>
                        <a:t>Percent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outerShdw blurRad="38100" dist="38100" dir="2700000" algn="tl">
                              <a:srgbClr val="C0C0C0"/>
                            </a:outerShdw>
                          </a:effectLst>
                          <a:latin typeface="Arial" charset="0"/>
                        </a:rPr>
                        <a:t>Abundance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outerShdw blurRad="38100" dist="38100" dir="2700000" algn="tl">
                              <a:srgbClr val="C0C0C0"/>
                            </a:outerShdw>
                          </a:effectLst>
                          <a:latin typeface="Arial" charset="0"/>
                        </a:rPr>
                        <a:t>Mass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7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Mg-24</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78.99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23.9850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000099"/>
                          </a:solidFill>
                          <a:effectLst/>
                          <a:latin typeface="Arial" charset="0"/>
                        </a:rPr>
                        <a:t>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7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Mg-25</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10.00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24.9585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000099"/>
                          </a:solidFill>
                          <a:effectLst/>
                          <a:latin typeface="Arial" charset="0"/>
                        </a:rPr>
                        <a:t> </a:t>
                      </a:r>
                      <a:endParaRPr kumimoji="0" lang="en-US" sz="2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7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Mg-26</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 </a:t>
                      </a:r>
                      <a:r>
                        <a:rPr kumimoji="0" lang="en-US" sz="1800" b="0" i="0" u="none" strike="noStrike" cap="none" normalizeH="0" baseline="0" smtClean="0">
                          <a:ln>
                            <a:noFill/>
                          </a:ln>
                          <a:solidFill>
                            <a:srgbClr val="000099"/>
                          </a:solidFill>
                          <a:effectLst/>
                          <a:latin typeface="Arial" charset="0"/>
                        </a:rPr>
                        <a:t> </a:t>
                      </a: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25.9826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000099"/>
                          </a:solidFill>
                          <a:effectLst/>
                          <a:latin typeface="Arial" charset="0"/>
                        </a:rPr>
                        <a:t> </a:t>
                      </a:r>
                      <a:endParaRPr kumimoji="0" lang="en-US" sz="2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17189" name="Rectangle 69"/>
          <p:cNvSpPr>
            <a:spLocks noChangeArrowheads="1"/>
          </p:cNvSpPr>
          <p:nvPr/>
        </p:nvSpPr>
        <p:spPr bwMode="auto">
          <a:xfrm>
            <a:off x="7620000" y="5334000"/>
            <a:ext cx="1524000" cy="396875"/>
          </a:xfrm>
          <a:prstGeom prst="rect">
            <a:avLst/>
          </a:prstGeom>
          <a:noFill/>
          <a:ln w="9525">
            <a:noFill/>
            <a:miter lim="800000"/>
            <a:headEnd/>
            <a:tailEnd/>
          </a:ln>
        </p:spPr>
        <p:txBody>
          <a:bodyPr wrap="none">
            <a:spAutoFit/>
          </a:bodyPr>
          <a:lstStyle/>
          <a:p>
            <a:pPr algn="l">
              <a:spcBef>
                <a:spcPct val="20000"/>
              </a:spcBef>
            </a:pPr>
            <a:r>
              <a:rPr lang="en-US" sz="2000">
                <a:solidFill>
                  <a:srgbClr val="FF0000"/>
                </a:solidFill>
              </a:rPr>
              <a:t>24.304 amu</a:t>
            </a:r>
          </a:p>
        </p:txBody>
      </p:sp>
      <p:sp>
        <p:nvSpPr>
          <p:cNvPr id="243745" name="AutoShape 71">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243746" name="Picture 73" descr="an old camera with a magnesium bulb flashgun"/>
          <p:cNvPicPr>
            <a:picLocks noChangeAspect="1" noChangeArrowheads="1"/>
          </p:cNvPicPr>
          <p:nvPr/>
        </p:nvPicPr>
        <p:blipFill>
          <a:blip r:embed="rId4" cstate="print"/>
          <a:srcRect/>
          <a:stretch>
            <a:fillRect/>
          </a:stretch>
        </p:blipFill>
        <p:spPr bwMode="auto">
          <a:xfrm>
            <a:off x="7602538" y="120650"/>
            <a:ext cx="1306512" cy="1531938"/>
          </a:xfrm>
          <a:prstGeom prst="rect">
            <a:avLst/>
          </a:prstGeom>
          <a:noFill/>
          <a:ln w="9525">
            <a:noFill/>
            <a:miter lim="800000"/>
            <a:headEnd/>
            <a:tailEnd/>
          </a:ln>
        </p:spPr>
      </p:pic>
      <p:sp>
        <p:nvSpPr>
          <p:cNvPr id="243747" name="Rectangle 74"/>
          <p:cNvSpPr>
            <a:spLocks noChangeArrowheads="1"/>
          </p:cNvSpPr>
          <p:nvPr/>
        </p:nvSpPr>
        <p:spPr bwMode="auto">
          <a:xfrm>
            <a:off x="8501063" y="1431925"/>
            <a:ext cx="417512" cy="168275"/>
          </a:xfrm>
          <a:prstGeom prst="rect">
            <a:avLst/>
          </a:prstGeom>
          <a:solidFill>
            <a:schemeClr val="bg1"/>
          </a:solidFill>
          <a:ln w="9525">
            <a:noFill/>
            <a:miter lim="800000"/>
            <a:headEnd/>
            <a:tailEnd/>
          </a:ln>
        </p:spPr>
        <p:txBody>
          <a:bodyPr wrap="none" anchor="ctr"/>
          <a:lstStyle/>
          <a:p>
            <a:endParaRPr lang="en-US"/>
          </a:p>
        </p:txBody>
      </p:sp>
      <p:sp>
        <p:nvSpPr>
          <p:cNvPr id="517196" name="Rectangle 76"/>
          <p:cNvSpPr>
            <a:spLocks noChangeArrowheads="1"/>
          </p:cNvSpPr>
          <p:nvPr/>
        </p:nvSpPr>
        <p:spPr bwMode="auto">
          <a:xfrm>
            <a:off x="7732713" y="2947988"/>
            <a:ext cx="1136650" cy="366712"/>
          </a:xfrm>
          <a:prstGeom prst="rect">
            <a:avLst/>
          </a:prstGeom>
          <a:noFill/>
          <a:ln w="9525">
            <a:noFill/>
            <a:miter lim="800000"/>
            <a:headEnd/>
            <a:tailEnd/>
          </a:ln>
        </p:spPr>
        <p:txBody>
          <a:bodyPr wrap="none">
            <a:spAutoFit/>
          </a:bodyPr>
          <a:lstStyle/>
          <a:p>
            <a:pPr algn="l"/>
            <a:r>
              <a:rPr lang="en-US" sz="1800">
                <a:solidFill>
                  <a:srgbClr val="000099"/>
                </a:solidFill>
              </a:rPr>
              <a:t>18.94575</a:t>
            </a:r>
          </a:p>
        </p:txBody>
      </p:sp>
      <p:sp>
        <p:nvSpPr>
          <p:cNvPr id="517198" name="Rectangle 78"/>
          <p:cNvSpPr>
            <a:spLocks noChangeArrowheads="1"/>
          </p:cNvSpPr>
          <p:nvPr/>
        </p:nvSpPr>
        <p:spPr bwMode="auto">
          <a:xfrm>
            <a:off x="7805738" y="3676650"/>
            <a:ext cx="1009650" cy="366713"/>
          </a:xfrm>
          <a:prstGeom prst="rect">
            <a:avLst/>
          </a:prstGeom>
          <a:noFill/>
          <a:ln w="9525">
            <a:noFill/>
            <a:miter lim="800000"/>
            <a:headEnd/>
            <a:tailEnd/>
          </a:ln>
        </p:spPr>
        <p:txBody>
          <a:bodyPr wrap="none">
            <a:spAutoFit/>
          </a:bodyPr>
          <a:lstStyle/>
          <a:p>
            <a:pPr algn="l"/>
            <a:r>
              <a:rPr lang="en-US" sz="1800">
                <a:solidFill>
                  <a:srgbClr val="000099"/>
                </a:solidFill>
              </a:rPr>
              <a:t>2.49585</a:t>
            </a:r>
          </a:p>
        </p:txBody>
      </p:sp>
      <p:sp>
        <p:nvSpPr>
          <p:cNvPr id="517200" name="Rectangle 80"/>
          <p:cNvSpPr>
            <a:spLocks noChangeArrowheads="1"/>
          </p:cNvSpPr>
          <p:nvPr/>
        </p:nvSpPr>
        <p:spPr bwMode="auto">
          <a:xfrm>
            <a:off x="7812088" y="4408488"/>
            <a:ext cx="1009650" cy="366712"/>
          </a:xfrm>
          <a:prstGeom prst="rect">
            <a:avLst/>
          </a:prstGeom>
          <a:noFill/>
          <a:ln w="9525">
            <a:noFill/>
            <a:miter lim="800000"/>
            <a:headEnd/>
            <a:tailEnd/>
          </a:ln>
        </p:spPr>
        <p:txBody>
          <a:bodyPr wrap="none">
            <a:spAutoFit/>
          </a:bodyPr>
          <a:lstStyle/>
          <a:p>
            <a:pPr algn="l"/>
            <a:r>
              <a:rPr lang="en-US" sz="1800">
                <a:solidFill>
                  <a:srgbClr val="000099"/>
                </a:solidFill>
              </a:rPr>
              <a:t>2.86068</a:t>
            </a:r>
          </a:p>
        </p:txBody>
      </p:sp>
      <p:sp>
        <p:nvSpPr>
          <p:cNvPr id="517202" name="Rectangle 82"/>
          <p:cNvSpPr>
            <a:spLocks noChangeArrowheads="1"/>
          </p:cNvSpPr>
          <p:nvPr/>
        </p:nvSpPr>
        <p:spPr bwMode="auto">
          <a:xfrm>
            <a:off x="5567363" y="4406900"/>
            <a:ext cx="755650" cy="366713"/>
          </a:xfrm>
          <a:prstGeom prst="rect">
            <a:avLst/>
          </a:prstGeom>
          <a:noFill/>
          <a:ln w="9525">
            <a:noFill/>
            <a:miter lim="800000"/>
            <a:headEnd/>
            <a:tailEnd/>
          </a:ln>
        </p:spPr>
        <p:txBody>
          <a:bodyPr wrap="none">
            <a:spAutoFit/>
          </a:bodyPr>
          <a:lstStyle/>
          <a:p>
            <a:pPr algn="l"/>
            <a:r>
              <a:rPr lang="en-US" sz="1800">
                <a:solidFill>
                  <a:srgbClr val="000099"/>
                </a:solidFill>
              </a:rPr>
              <a:t>11.01</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17188"/>
                                        </p:tgtEl>
                                        <p:attrNameLst>
                                          <p:attrName>style.visibility</p:attrName>
                                        </p:attrNameLst>
                                      </p:cBhvr>
                                      <p:to>
                                        <p:strVal val="visible"/>
                                      </p:to>
                                    </p:set>
                                    <p:animEffect transition="in" filter="dissolve">
                                      <p:cBhvr>
                                        <p:cTn id="7" dur="500"/>
                                        <p:tgtEl>
                                          <p:spTgt spid="51718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17202"/>
                                        </p:tgtEl>
                                        <p:attrNameLst>
                                          <p:attrName>style.visibility</p:attrName>
                                        </p:attrNameLst>
                                      </p:cBhvr>
                                      <p:to>
                                        <p:strVal val="visible"/>
                                      </p:to>
                                    </p:set>
                                    <p:animEffect transition="in" filter="dissolve">
                                      <p:cBhvr>
                                        <p:cTn id="12" dur="500"/>
                                        <p:tgtEl>
                                          <p:spTgt spid="51720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17196"/>
                                        </p:tgtEl>
                                        <p:attrNameLst>
                                          <p:attrName>style.visibility</p:attrName>
                                        </p:attrNameLst>
                                      </p:cBhvr>
                                      <p:to>
                                        <p:strVal val="visible"/>
                                      </p:to>
                                    </p:set>
                                    <p:animEffect transition="in" filter="dissolve">
                                      <p:cBhvr>
                                        <p:cTn id="17" dur="500"/>
                                        <p:tgtEl>
                                          <p:spTgt spid="51719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17198"/>
                                        </p:tgtEl>
                                        <p:attrNameLst>
                                          <p:attrName>style.visibility</p:attrName>
                                        </p:attrNameLst>
                                      </p:cBhvr>
                                      <p:to>
                                        <p:strVal val="visible"/>
                                      </p:to>
                                    </p:set>
                                    <p:animEffect transition="in" filter="dissolve">
                                      <p:cBhvr>
                                        <p:cTn id="22" dur="500"/>
                                        <p:tgtEl>
                                          <p:spTgt spid="51719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17200"/>
                                        </p:tgtEl>
                                        <p:attrNameLst>
                                          <p:attrName>style.visibility</p:attrName>
                                        </p:attrNameLst>
                                      </p:cBhvr>
                                      <p:to>
                                        <p:strVal val="visible"/>
                                      </p:to>
                                    </p:set>
                                    <p:animEffect transition="in" filter="dissolve">
                                      <p:cBhvr>
                                        <p:cTn id="27" dur="500"/>
                                        <p:tgtEl>
                                          <p:spTgt spid="517200"/>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grpId="0" nodeType="clickEffect">
                                  <p:stCondLst>
                                    <p:cond delay="0"/>
                                  </p:stCondLst>
                                  <p:childTnLst>
                                    <p:set>
                                      <p:cBhvr>
                                        <p:cTn id="31" dur="1" fill="hold">
                                          <p:stCondLst>
                                            <p:cond delay="0"/>
                                          </p:stCondLst>
                                        </p:cTn>
                                        <p:tgtEl>
                                          <p:spTgt spid="517189"/>
                                        </p:tgtEl>
                                        <p:attrNameLst>
                                          <p:attrName>style.visibility</p:attrName>
                                        </p:attrNameLst>
                                      </p:cBhvr>
                                      <p:to>
                                        <p:strVal val="visible"/>
                                      </p:to>
                                    </p:set>
                                    <p:anim calcmode="lin" valueType="num">
                                      <p:cBhvr>
                                        <p:cTn id="32" dur="500" fill="hold"/>
                                        <p:tgtEl>
                                          <p:spTgt spid="517189"/>
                                        </p:tgtEl>
                                        <p:attrNameLst>
                                          <p:attrName>ppt_w</p:attrName>
                                        </p:attrNameLst>
                                      </p:cBhvr>
                                      <p:tavLst>
                                        <p:tav tm="0">
                                          <p:val>
                                            <p:fltVal val="0"/>
                                          </p:val>
                                        </p:tav>
                                        <p:tav tm="100000">
                                          <p:val>
                                            <p:strVal val="#ppt_w"/>
                                          </p:val>
                                        </p:tav>
                                      </p:tavLst>
                                    </p:anim>
                                    <p:anim calcmode="lin" valueType="num">
                                      <p:cBhvr>
                                        <p:cTn id="33" dur="500" fill="hold"/>
                                        <p:tgtEl>
                                          <p:spTgt spid="517189"/>
                                        </p:tgtEl>
                                        <p:attrNameLst>
                                          <p:attrName>ppt_h</p:attrName>
                                        </p:attrNameLst>
                                      </p:cBhvr>
                                      <p:tavLst>
                                        <p:tav tm="0">
                                          <p:val>
                                            <p:fltVal val="0"/>
                                          </p:val>
                                        </p:tav>
                                        <p:tav tm="100000">
                                          <p:val>
                                            <p:strVal val="#ppt_h"/>
                                          </p:val>
                                        </p:tav>
                                      </p:tavLst>
                                    </p:anim>
                                    <p:animEffect transition="in" filter="fade">
                                      <p:cBhvr>
                                        <p:cTn id="34" dur="500"/>
                                        <p:tgtEl>
                                          <p:spTgt spid="517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189" grpId="0"/>
      <p:bldP spid="517196" grpId="0"/>
      <p:bldP spid="517198" grpId="0"/>
      <p:bldP spid="517200" grpId="0"/>
      <p:bldP spid="517202"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title"/>
          </p:nvPr>
        </p:nvSpPr>
        <p:spPr>
          <a:xfrm>
            <a:off x="457200" y="274638"/>
            <a:ext cx="8229600" cy="762000"/>
          </a:xfrm>
          <a:noFill/>
        </p:spPr>
        <p:txBody>
          <a:bodyPr lIns="92075" tIns="46038" rIns="92075" bIns="46038" anchor="t" anchorCtr="1">
            <a:spAutoFit/>
          </a:bodyPr>
          <a:lstStyle/>
          <a:p>
            <a:pPr eaLnBrk="1" hangingPunct="1"/>
            <a:r>
              <a:rPr lang="en-US" smtClean="0"/>
              <a:t>Atomic Mass</a:t>
            </a:r>
          </a:p>
        </p:txBody>
      </p:sp>
      <p:sp>
        <p:nvSpPr>
          <p:cNvPr id="10245" name="Rectangle 3"/>
          <p:cNvSpPr>
            <a:spLocks noGrp="1" noChangeArrowheads="1"/>
          </p:cNvSpPr>
          <p:nvPr>
            <p:ph type="body" idx="1"/>
          </p:nvPr>
        </p:nvSpPr>
        <p:spPr>
          <a:xfrm>
            <a:off x="152400" y="1524000"/>
            <a:ext cx="8839200" cy="2286000"/>
          </a:xfrm>
          <a:noFill/>
        </p:spPr>
        <p:txBody>
          <a:bodyPr lIns="92075" tIns="46038" rIns="92075" bIns="46038"/>
          <a:lstStyle/>
          <a:p>
            <a:pPr eaLnBrk="1" hangingPunct="1">
              <a:buFontTx/>
              <a:buNone/>
            </a:pPr>
            <a:r>
              <a:rPr lang="en-US" sz="2400" smtClean="0"/>
              <a:t>Calculate the atomic mass of copper if copper has two isotopes.  69.1% has a mass of 62.93 amu and the rest has a mass of 64.93 amu</a:t>
            </a:r>
            <a:r>
              <a:rPr lang="en-US" sz="2800" smtClean="0"/>
              <a:t>.</a:t>
            </a:r>
          </a:p>
        </p:txBody>
      </p:sp>
      <p:graphicFrame>
        <p:nvGraphicFramePr>
          <p:cNvPr id="663557" name="Object 5"/>
          <p:cNvGraphicFramePr>
            <a:graphicFrameLocks noChangeAspect="1"/>
          </p:cNvGraphicFramePr>
          <p:nvPr/>
        </p:nvGraphicFramePr>
        <p:xfrm>
          <a:off x="381000" y="4419600"/>
          <a:ext cx="8331200" cy="304800"/>
        </p:xfrm>
        <a:graphic>
          <a:graphicData uri="http://schemas.openxmlformats.org/presentationml/2006/ole">
            <mc:AlternateContent xmlns:mc="http://schemas.openxmlformats.org/markup-compatibility/2006">
              <mc:Choice xmlns:v="urn:schemas-microsoft-com:vml" Requires="v">
                <p:oleObj spid="_x0000_s10260" name="Equation" r:id="rId4" imgW="8331120" imgH="304560" progId="Equation.3">
                  <p:embed/>
                </p:oleObj>
              </mc:Choice>
              <mc:Fallback>
                <p:oleObj name="Equation" r:id="rId4" imgW="8331120" imgH="30456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4419600"/>
                        <a:ext cx="8331200"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3558" name="Object 6"/>
          <p:cNvGraphicFramePr>
            <a:graphicFrameLocks noChangeAspect="1"/>
          </p:cNvGraphicFramePr>
          <p:nvPr/>
        </p:nvGraphicFramePr>
        <p:xfrm>
          <a:off x="762000" y="5181600"/>
          <a:ext cx="5765800" cy="1066800"/>
        </p:xfrm>
        <a:graphic>
          <a:graphicData uri="http://schemas.openxmlformats.org/presentationml/2006/ole">
            <mc:AlternateContent xmlns:mc="http://schemas.openxmlformats.org/markup-compatibility/2006">
              <mc:Choice xmlns:v="urn:schemas-microsoft-com:vml" Requires="v">
                <p:oleObj spid="_x0000_s10261" name="Equation" r:id="rId6" imgW="5765760" imgH="1066680" progId="Equation.3">
                  <p:embed/>
                </p:oleObj>
              </mc:Choice>
              <mc:Fallback>
                <p:oleObj name="Equation" r:id="rId6" imgW="5765760" imgH="1066680"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5181600"/>
                        <a:ext cx="5765800"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7"/>
          <p:cNvGrpSpPr>
            <a:grpSpLocks/>
          </p:cNvGrpSpPr>
          <p:nvPr/>
        </p:nvGrpSpPr>
        <p:grpSpPr bwMode="auto">
          <a:xfrm>
            <a:off x="6705600" y="4953000"/>
            <a:ext cx="1828800" cy="1676400"/>
            <a:chOff x="4128" y="3024"/>
            <a:chExt cx="1152" cy="1056"/>
          </a:xfrm>
        </p:grpSpPr>
        <p:sp>
          <p:nvSpPr>
            <p:cNvPr id="10279" name="Rectangle 8"/>
            <p:cNvSpPr>
              <a:spLocks noChangeArrowheads="1"/>
            </p:cNvSpPr>
            <p:nvPr/>
          </p:nvSpPr>
          <p:spPr bwMode="auto">
            <a:xfrm>
              <a:off x="4128" y="3024"/>
              <a:ext cx="1152" cy="1056"/>
            </a:xfrm>
            <a:prstGeom prst="rect">
              <a:avLst/>
            </a:prstGeom>
            <a:noFill/>
            <a:ln w="9525">
              <a:solidFill>
                <a:schemeClr val="tx1"/>
              </a:solidFill>
              <a:miter lim="800000"/>
              <a:headEnd/>
              <a:tailEnd/>
            </a:ln>
          </p:spPr>
          <p:txBody>
            <a:bodyPr wrap="none" anchor="ctr"/>
            <a:lstStyle/>
            <a:p>
              <a:endParaRPr lang="en-US"/>
            </a:p>
          </p:txBody>
        </p:sp>
        <p:sp>
          <p:nvSpPr>
            <p:cNvPr id="10280" name="Text Box 9"/>
            <p:cNvSpPr txBox="1">
              <a:spLocks noChangeArrowheads="1"/>
            </p:cNvSpPr>
            <p:nvPr/>
          </p:nvSpPr>
          <p:spPr bwMode="auto">
            <a:xfrm>
              <a:off x="4272" y="3168"/>
              <a:ext cx="791" cy="692"/>
            </a:xfrm>
            <a:prstGeom prst="rect">
              <a:avLst/>
            </a:prstGeom>
            <a:noFill/>
            <a:ln w="9525">
              <a:noFill/>
              <a:miter lim="800000"/>
              <a:headEnd/>
              <a:tailEnd/>
            </a:ln>
          </p:spPr>
          <p:txBody>
            <a:bodyPr wrap="none">
              <a:spAutoFit/>
            </a:bodyPr>
            <a:lstStyle/>
            <a:p>
              <a:pPr algn="l"/>
              <a:r>
                <a:rPr lang="en-US" sz="6600"/>
                <a:t>Cu</a:t>
              </a:r>
            </a:p>
          </p:txBody>
        </p:sp>
        <p:sp>
          <p:nvSpPr>
            <p:cNvPr id="10281" name="Text Box 10"/>
            <p:cNvSpPr txBox="1">
              <a:spLocks noChangeArrowheads="1"/>
            </p:cNvSpPr>
            <p:nvPr/>
          </p:nvSpPr>
          <p:spPr bwMode="auto">
            <a:xfrm>
              <a:off x="4896" y="3072"/>
              <a:ext cx="330" cy="288"/>
            </a:xfrm>
            <a:prstGeom prst="rect">
              <a:avLst/>
            </a:prstGeom>
            <a:noFill/>
            <a:ln w="9525">
              <a:noFill/>
              <a:miter lim="800000"/>
              <a:headEnd/>
              <a:tailEnd/>
            </a:ln>
          </p:spPr>
          <p:txBody>
            <a:bodyPr wrap="none">
              <a:spAutoFit/>
            </a:bodyPr>
            <a:lstStyle/>
            <a:p>
              <a:pPr algn="l"/>
              <a:r>
                <a:rPr lang="en-US" sz="2400">
                  <a:solidFill>
                    <a:schemeClr val="accent2"/>
                  </a:solidFill>
                </a:rPr>
                <a:t>29</a:t>
              </a:r>
            </a:p>
          </p:txBody>
        </p:sp>
        <p:sp>
          <p:nvSpPr>
            <p:cNvPr id="10282" name="Text Box 11"/>
            <p:cNvSpPr txBox="1">
              <a:spLocks noChangeArrowheads="1"/>
            </p:cNvSpPr>
            <p:nvPr/>
          </p:nvSpPr>
          <p:spPr bwMode="auto">
            <a:xfrm>
              <a:off x="4368" y="3792"/>
              <a:ext cx="605" cy="250"/>
            </a:xfrm>
            <a:prstGeom prst="rect">
              <a:avLst/>
            </a:prstGeom>
            <a:noFill/>
            <a:ln w="9525">
              <a:noFill/>
              <a:miter lim="800000"/>
              <a:headEnd/>
              <a:tailEnd/>
            </a:ln>
          </p:spPr>
          <p:txBody>
            <a:bodyPr wrap="none">
              <a:spAutoFit/>
            </a:bodyPr>
            <a:lstStyle/>
            <a:p>
              <a:pPr algn="l"/>
              <a:r>
                <a:rPr lang="en-US" sz="2000">
                  <a:solidFill>
                    <a:srgbClr val="FF0000"/>
                  </a:solidFill>
                </a:rPr>
                <a:t>63.548</a:t>
              </a:r>
            </a:p>
          </p:txBody>
        </p:sp>
      </p:grpSp>
      <p:graphicFrame>
        <p:nvGraphicFramePr>
          <p:cNvPr id="663564" name="Group 12"/>
          <p:cNvGraphicFramePr>
            <a:graphicFrameLocks noGrp="1"/>
          </p:cNvGraphicFramePr>
          <p:nvPr/>
        </p:nvGraphicFramePr>
        <p:xfrm>
          <a:off x="4038600" y="2362200"/>
          <a:ext cx="4191000" cy="1871663"/>
        </p:xfrm>
        <a:graphic>
          <a:graphicData uri="http://schemas.openxmlformats.org/drawingml/2006/table">
            <a:tbl>
              <a:tblPr/>
              <a:tblGrid>
                <a:gridCol w="838200"/>
                <a:gridCol w="1371600"/>
                <a:gridCol w="838200"/>
                <a:gridCol w="1143000"/>
              </a:tblGrid>
              <a:tr h="609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outerShdw blurRad="38100" dist="38100" dir="2700000" algn="tl">
                              <a:srgbClr val="C0C0C0"/>
                            </a:outerShdw>
                          </a:effectLst>
                          <a:latin typeface="Arial" charset="0"/>
                        </a:rPr>
                        <a:t>Isotope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outerShdw blurRad="38100" dist="38100" dir="2700000" algn="tl">
                              <a:srgbClr val="C0C0C0"/>
                            </a:outerShdw>
                          </a:effectLst>
                          <a:latin typeface="Arial" charset="0"/>
                        </a:rPr>
                        <a:t>Percent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outerShdw blurRad="38100" dist="38100" dir="2700000" algn="tl">
                              <a:srgbClr val="C0C0C0"/>
                            </a:outerShdw>
                          </a:effectLst>
                          <a:latin typeface="Arial" charset="0"/>
                        </a:rPr>
                        <a:t>Abundance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outerShdw blurRad="38100" dist="38100" dir="2700000" algn="tl">
                              <a:srgbClr val="C0C0C0"/>
                            </a:outerShdw>
                          </a:effectLst>
                          <a:latin typeface="Arial" charset="0"/>
                        </a:rPr>
                        <a:t>Mass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rPr>
                        <a:t>Cu-63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rPr>
                        <a:t>69.1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rPr>
                        <a:t>62.93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rgbClr val="000099"/>
                          </a:solidFill>
                          <a:effectLst/>
                          <a:latin typeface="Arial" charset="0"/>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rPr>
                        <a:t>Cu-65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accent2"/>
                          </a:solidFill>
                          <a:effectLst/>
                          <a:latin typeface="Arial" charset="0"/>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rPr>
                        <a:t>64.93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rgbClr val="000099"/>
                          </a:solidFill>
                          <a:effectLst/>
                          <a:latin typeface="Arial" charset="0"/>
                        </a:rPr>
                        <a:t> </a:t>
                      </a:r>
                      <a:endParaRPr kumimoji="0" lang="en-US" sz="1400" b="1"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a:txBody>
                  <a:tcPr anchor="ctr" horzOverflow="overflow">
                    <a:lnL cap="flat">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a:txBody>
                  <a:tcPr anchor="ctr"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a:txBody>
                  <a:tcPr anchor="ctr"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smtClean="0">
                        <a:ln>
                          <a:noFill/>
                        </a:ln>
                        <a:solidFill>
                          <a:srgbClr val="FF0000"/>
                        </a:solidFill>
                        <a:effectLst/>
                        <a:latin typeface="Arial" charset="0"/>
                      </a:endParaRPr>
                    </a:p>
                  </a:txBody>
                  <a:tcPr anchor="ctr" horzOverflow="overflow">
                    <a:lnL>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sp>
        <p:nvSpPr>
          <p:cNvPr id="10273" name="AutoShape 45">
            <a:hlinkClick r:id="rId8"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10274" name="Picture 51" descr="copper penny"/>
          <p:cNvPicPr>
            <a:picLocks noChangeAspect="1" noChangeArrowheads="1"/>
          </p:cNvPicPr>
          <p:nvPr/>
        </p:nvPicPr>
        <p:blipFill>
          <a:blip r:embed="rId9" cstate="print"/>
          <a:srcRect/>
          <a:stretch>
            <a:fillRect/>
          </a:stretch>
        </p:blipFill>
        <p:spPr bwMode="auto">
          <a:xfrm>
            <a:off x="7302500" y="238125"/>
            <a:ext cx="1217613" cy="1216025"/>
          </a:xfrm>
          <a:prstGeom prst="rect">
            <a:avLst/>
          </a:prstGeom>
          <a:noFill/>
          <a:ln w="9525">
            <a:noFill/>
            <a:miter lim="800000"/>
            <a:headEnd/>
            <a:tailEnd/>
          </a:ln>
        </p:spPr>
      </p:pic>
      <p:sp>
        <p:nvSpPr>
          <p:cNvPr id="663605" name="Rectangle 53"/>
          <p:cNvSpPr>
            <a:spLocks noChangeArrowheads="1"/>
          </p:cNvSpPr>
          <p:nvPr/>
        </p:nvSpPr>
        <p:spPr bwMode="auto">
          <a:xfrm>
            <a:off x="7192963" y="3049588"/>
            <a:ext cx="922337" cy="304800"/>
          </a:xfrm>
          <a:prstGeom prst="rect">
            <a:avLst/>
          </a:prstGeom>
          <a:noFill/>
          <a:ln w="9525">
            <a:noFill/>
            <a:miter lim="800000"/>
            <a:headEnd/>
            <a:tailEnd/>
          </a:ln>
        </p:spPr>
        <p:txBody>
          <a:bodyPr wrap="none">
            <a:spAutoFit/>
          </a:bodyPr>
          <a:lstStyle/>
          <a:p>
            <a:pPr algn="l">
              <a:spcBef>
                <a:spcPct val="20000"/>
              </a:spcBef>
            </a:pPr>
            <a:r>
              <a:rPr lang="en-US" sz="1400" b="1">
                <a:solidFill>
                  <a:srgbClr val="000099"/>
                </a:solidFill>
              </a:rPr>
              <a:t>43.48463</a:t>
            </a:r>
          </a:p>
        </p:txBody>
      </p:sp>
      <p:sp>
        <p:nvSpPr>
          <p:cNvPr id="663607" name="Rectangle 55"/>
          <p:cNvSpPr>
            <a:spLocks noChangeArrowheads="1"/>
          </p:cNvSpPr>
          <p:nvPr/>
        </p:nvSpPr>
        <p:spPr bwMode="auto">
          <a:xfrm>
            <a:off x="7194550" y="3505200"/>
            <a:ext cx="922338" cy="304800"/>
          </a:xfrm>
          <a:prstGeom prst="rect">
            <a:avLst/>
          </a:prstGeom>
          <a:noFill/>
          <a:ln w="9525">
            <a:noFill/>
            <a:miter lim="800000"/>
            <a:headEnd/>
            <a:tailEnd/>
          </a:ln>
        </p:spPr>
        <p:txBody>
          <a:bodyPr wrap="none">
            <a:spAutoFit/>
          </a:bodyPr>
          <a:lstStyle/>
          <a:p>
            <a:pPr algn="l"/>
            <a:r>
              <a:rPr lang="en-US" sz="1400" b="1">
                <a:solidFill>
                  <a:srgbClr val="000099"/>
                </a:solidFill>
              </a:rPr>
              <a:t>20.06337</a:t>
            </a:r>
          </a:p>
        </p:txBody>
      </p:sp>
      <p:sp>
        <p:nvSpPr>
          <p:cNvPr id="663609" name="Rectangle 57"/>
          <p:cNvSpPr>
            <a:spLocks noChangeArrowheads="1"/>
          </p:cNvSpPr>
          <p:nvPr/>
        </p:nvSpPr>
        <p:spPr bwMode="auto">
          <a:xfrm>
            <a:off x="5295900" y="3505200"/>
            <a:ext cx="528638" cy="304800"/>
          </a:xfrm>
          <a:prstGeom prst="rect">
            <a:avLst/>
          </a:prstGeom>
          <a:noFill/>
          <a:ln w="9525">
            <a:noFill/>
            <a:miter lim="800000"/>
            <a:headEnd/>
            <a:tailEnd/>
          </a:ln>
        </p:spPr>
        <p:txBody>
          <a:bodyPr wrap="none">
            <a:spAutoFit/>
          </a:bodyPr>
          <a:lstStyle/>
          <a:p>
            <a:pPr algn="l"/>
            <a:r>
              <a:rPr lang="en-US" sz="1400" b="1">
                <a:solidFill>
                  <a:schemeClr val="accent2"/>
                </a:solidFill>
              </a:rPr>
              <a:t>30.9</a:t>
            </a:r>
          </a:p>
        </p:txBody>
      </p:sp>
      <p:sp>
        <p:nvSpPr>
          <p:cNvPr id="663611" name="Rectangle 59"/>
          <p:cNvSpPr>
            <a:spLocks noChangeArrowheads="1"/>
          </p:cNvSpPr>
          <p:nvPr/>
        </p:nvSpPr>
        <p:spPr bwMode="auto">
          <a:xfrm>
            <a:off x="7294563" y="3906838"/>
            <a:ext cx="725487" cy="304800"/>
          </a:xfrm>
          <a:prstGeom prst="rect">
            <a:avLst/>
          </a:prstGeom>
          <a:noFill/>
          <a:ln w="9525">
            <a:noFill/>
            <a:miter lim="800000"/>
            <a:headEnd/>
            <a:tailEnd/>
          </a:ln>
        </p:spPr>
        <p:txBody>
          <a:bodyPr wrap="none">
            <a:spAutoFit/>
          </a:bodyPr>
          <a:lstStyle/>
          <a:p>
            <a:pPr algn="l"/>
            <a:r>
              <a:rPr lang="en-US" sz="1400" b="1">
                <a:solidFill>
                  <a:srgbClr val="FF0000"/>
                </a:solidFill>
              </a:rPr>
              <a:t>63.548</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63564"/>
                                        </p:tgtEl>
                                        <p:attrNameLst>
                                          <p:attrName>style.visibility</p:attrName>
                                        </p:attrNameLst>
                                      </p:cBhvr>
                                      <p:to>
                                        <p:strVal val="visible"/>
                                      </p:to>
                                    </p:set>
                                    <p:animEffect transition="in" filter="dissolve">
                                      <p:cBhvr>
                                        <p:cTn id="7" dur="500"/>
                                        <p:tgtEl>
                                          <p:spTgt spid="66356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63609"/>
                                        </p:tgtEl>
                                        <p:attrNameLst>
                                          <p:attrName>style.visibility</p:attrName>
                                        </p:attrNameLst>
                                      </p:cBhvr>
                                      <p:to>
                                        <p:strVal val="visible"/>
                                      </p:to>
                                    </p:set>
                                    <p:animEffect transition="in" filter="dissolve">
                                      <p:cBhvr>
                                        <p:cTn id="12" dur="500"/>
                                        <p:tgtEl>
                                          <p:spTgt spid="663609"/>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663557"/>
                                        </p:tgtEl>
                                        <p:attrNameLst>
                                          <p:attrName>style.visibility</p:attrName>
                                        </p:attrNameLst>
                                      </p:cBhvr>
                                      <p:to>
                                        <p:strVal val="visible"/>
                                      </p:to>
                                    </p:set>
                                    <p:animEffect transition="in" filter="fade">
                                      <p:cBhvr>
                                        <p:cTn id="17" dur="1000"/>
                                        <p:tgtEl>
                                          <p:spTgt spid="663557"/>
                                        </p:tgtEl>
                                      </p:cBhvr>
                                    </p:animEffect>
                                    <p:anim calcmode="lin" valueType="num">
                                      <p:cBhvr>
                                        <p:cTn id="18" dur="1000" fill="hold"/>
                                        <p:tgtEl>
                                          <p:spTgt spid="663557"/>
                                        </p:tgtEl>
                                        <p:attrNameLst>
                                          <p:attrName>ppt_x</p:attrName>
                                        </p:attrNameLst>
                                      </p:cBhvr>
                                      <p:tavLst>
                                        <p:tav tm="0">
                                          <p:val>
                                            <p:strVal val="#ppt_x"/>
                                          </p:val>
                                        </p:tav>
                                        <p:tav tm="100000">
                                          <p:val>
                                            <p:strVal val="#ppt_x"/>
                                          </p:val>
                                        </p:tav>
                                      </p:tavLst>
                                    </p:anim>
                                    <p:anim calcmode="lin" valueType="num">
                                      <p:cBhvr>
                                        <p:cTn id="19" dur="1000" fill="hold"/>
                                        <p:tgtEl>
                                          <p:spTgt spid="66355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663605"/>
                                        </p:tgtEl>
                                        <p:attrNameLst>
                                          <p:attrName>style.visibility</p:attrName>
                                        </p:attrNameLst>
                                      </p:cBhvr>
                                      <p:to>
                                        <p:strVal val="visible"/>
                                      </p:to>
                                    </p:set>
                                    <p:animEffect transition="in" filter="dissolve">
                                      <p:cBhvr>
                                        <p:cTn id="24" dur="500"/>
                                        <p:tgtEl>
                                          <p:spTgt spid="663605"/>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663607"/>
                                        </p:tgtEl>
                                        <p:attrNameLst>
                                          <p:attrName>style.visibility</p:attrName>
                                        </p:attrNameLst>
                                      </p:cBhvr>
                                      <p:to>
                                        <p:strVal val="visible"/>
                                      </p:to>
                                    </p:set>
                                    <p:animEffect transition="in" filter="dissolve">
                                      <p:cBhvr>
                                        <p:cTn id="29" dur="500"/>
                                        <p:tgtEl>
                                          <p:spTgt spid="663607"/>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663611"/>
                                        </p:tgtEl>
                                        <p:attrNameLst>
                                          <p:attrName>style.visibility</p:attrName>
                                        </p:attrNameLst>
                                      </p:cBhvr>
                                      <p:to>
                                        <p:strVal val="visible"/>
                                      </p:to>
                                    </p:set>
                                    <p:animEffect transition="in" filter="fade">
                                      <p:cBhvr>
                                        <p:cTn id="34" dur="1000"/>
                                        <p:tgtEl>
                                          <p:spTgt spid="663611"/>
                                        </p:tgtEl>
                                      </p:cBhvr>
                                    </p:animEffect>
                                    <p:anim calcmode="lin" valueType="num">
                                      <p:cBhvr>
                                        <p:cTn id="35" dur="1000" fill="hold"/>
                                        <p:tgtEl>
                                          <p:spTgt spid="663611"/>
                                        </p:tgtEl>
                                        <p:attrNameLst>
                                          <p:attrName>ppt_x</p:attrName>
                                        </p:attrNameLst>
                                      </p:cBhvr>
                                      <p:tavLst>
                                        <p:tav tm="0">
                                          <p:val>
                                            <p:strVal val="#ppt_x"/>
                                          </p:val>
                                        </p:tav>
                                        <p:tav tm="100000">
                                          <p:val>
                                            <p:strVal val="#ppt_x"/>
                                          </p:val>
                                        </p:tav>
                                      </p:tavLst>
                                    </p:anim>
                                    <p:anim calcmode="lin" valueType="num">
                                      <p:cBhvr>
                                        <p:cTn id="36" dur="1000" fill="hold"/>
                                        <p:tgtEl>
                                          <p:spTgt spid="66361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4" presetClass="entr" presetSubtype="0" accel="10000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p:cTn id="41" dur="500" fill="hold"/>
                                        <p:tgtEl>
                                          <p:spTgt spid="2"/>
                                        </p:tgtEl>
                                        <p:attrNameLst>
                                          <p:attrName>ppt_w</p:attrName>
                                        </p:attrNameLst>
                                      </p:cBhvr>
                                      <p:tavLst>
                                        <p:tav tm="0">
                                          <p:val>
                                            <p:strVal val="#ppt_w*0.05"/>
                                          </p:val>
                                        </p:tav>
                                        <p:tav tm="100000">
                                          <p:val>
                                            <p:strVal val="#ppt_w"/>
                                          </p:val>
                                        </p:tav>
                                      </p:tavLst>
                                    </p:anim>
                                    <p:anim calcmode="lin" valueType="num">
                                      <p:cBhvr>
                                        <p:cTn id="42" dur="500" fill="hold"/>
                                        <p:tgtEl>
                                          <p:spTgt spid="2"/>
                                        </p:tgtEl>
                                        <p:attrNameLst>
                                          <p:attrName>ppt_h</p:attrName>
                                        </p:attrNameLst>
                                      </p:cBhvr>
                                      <p:tavLst>
                                        <p:tav tm="0">
                                          <p:val>
                                            <p:strVal val="#ppt_h"/>
                                          </p:val>
                                        </p:tav>
                                        <p:tav tm="100000">
                                          <p:val>
                                            <p:strVal val="#ppt_h"/>
                                          </p:val>
                                        </p:tav>
                                      </p:tavLst>
                                    </p:anim>
                                    <p:anim calcmode="lin" valueType="num">
                                      <p:cBhvr>
                                        <p:cTn id="43" dur="500" fill="hold"/>
                                        <p:tgtEl>
                                          <p:spTgt spid="2"/>
                                        </p:tgtEl>
                                        <p:attrNameLst>
                                          <p:attrName>ppt_x</p:attrName>
                                        </p:attrNameLst>
                                      </p:cBhvr>
                                      <p:tavLst>
                                        <p:tav tm="0">
                                          <p:val>
                                            <p:strVal val="#ppt_x-.2"/>
                                          </p:val>
                                        </p:tav>
                                        <p:tav tm="100000">
                                          <p:val>
                                            <p:strVal val="#ppt_x"/>
                                          </p:val>
                                        </p:tav>
                                      </p:tavLst>
                                    </p:anim>
                                    <p:anim calcmode="lin" valueType="num">
                                      <p:cBhvr>
                                        <p:cTn id="44" dur="500" fill="hold"/>
                                        <p:tgtEl>
                                          <p:spTgt spid="2"/>
                                        </p:tgtEl>
                                        <p:attrNameLst>
                                          <p:attrName>ppt_y</p:attrName>
                                        </p:attrNameLst>
                                      </p:cBhvr>
                                      <p:tavLst>
                                        <p:tav tm="0">
                                          <p:val>
                                            <p:strVal val="#ppt_y"/>
                                          </p:val>
                                        </p:tav>
                                        <p:tav tm="100000">
                                          <p:val>
                                            <p:strVal val="#ppt_y"/>
                                          </p:val>
                                        </p:tav>
                                      </p:tavLst>
                                    </p:anim>
                                    <p:animEffect transition="in" filter="fade">
                                      <p:cBhvr>
                                        <p:cTn id="45" dur="500"/>
                                        <p:tgtEl>
                                          <p:spTgt spid="2"/>
                                        </p:tgtEl>
                                      </p:cBhvr>
                                    </p:animEffect>
                                  </p:childTnLst>
                                </p:cTn>
                              </p:par>
                            </p:childTnLst>
                          </p:cTn>
                        </p:par>
                      </p:childTnLst>
                    </p:cTn>
                  </p:par>
                  <p:par>
                    <p:cTn id="46" fill="hold">
                      <p:stCondLst>
                        <p:cond delay="indefinite"/>
                      </p:stCondLst>
                      <p:childTnLst>
                        <p:par>
                          <p:cTn id="47" fill="hold">
                            <p:stCondLst>
                              <p:cond delay="0"/>
                            </p:stCondLst>
                            <p:childTnLst>
                              <p:par>
                                <p:cTn id="48" presetID="37" presetClass="entr" presetSubtype="0" fill="hold" nodeType="clickEffect">
                                  <p:stCondLst>
                                    <p:cond delay="0"/>
                                  </p:stCondLst>
                                  <p:childTnLst>
                                    <p:set>
                                      <p:cBhvr>
                                        <p:cTn id="49" dur="1" fill="hold">
                                          <p:stCondLst>
                                            <p:cond delay="0"/>
                                          </p:stCondLst>
                                        </p:cTn>
                                        <p:tgtEl>
                                          <p:spTgt spid="663558"/>
                                        </p:tgtEl>
                                        <p:attrNameLst>
                                          <p:attrName>style.visibility</p:attrName>
                                        </p:attrNameLst>
                                      </p:cBhvr>
                                      <p:to>
                                        <p:strVal val="visible"/>
                                      </p:to>
                                    </p:set>
                                    <p:animEffect transition="in" filter="fade">
                                      <p:cBhvr>
                                        <p:cTn id="50" dur="1000"/>
                                        <p:tgtEl>
                                          <p:spTgt spid="663558"/>
                                        </p:tgtEl>
                                      </p:cBhvr>
                                    </p:animEffect>
                                    <p:anim calcmode="lin" valueType="num">
                                      <p:cBhvr>
                                        <p:cTn id="51" dur="1000" fill="hold"/>
                                        <p:tgtEl>
                                          <p:spTgt spid="663558"/>
                                        </p:tgtEl>
                                        <p:attrNameLst>
                                          <p:attrName>ppt_x</p:attrName>
                                        </p:attrNameLst>
                                      </p:cBhvr>
                                      <p:tavLst>
                                        <p:tav tm="0">
                                          <p:val>
                                            <p:strVal val="#ppt_x"/>
                                          </p:val>
                                        </p:tav>
                                        <p:tav tm="100000">
                                          <p:val>
                                            <p:strVal val="#ppt_x"/>
                                          </p:val>
                                        </p:tav>
                                      </p:tavLst>
                                    </p:anim>
                                    <p:anim calcmode="lin" valueType="num">
                                      <p:cBhvr>
                                        <p:cTn id="52" dur="900" decel="100000" fill="hold"/>
                                        <p:tgtEl>
                                          <p:spTgt spid="663558"/>
                                        </p:tgtEl>
                                        <p:attrNameLst>
                                          <p:attrName>ppt_y</p:attrName>
                                        </p:attrNameLst>
                                      </p:cBhvr>
                                      <p:tavLst>
                                        <p:tav tm="0">
                                          <p:val>
                                            <p:strVal val="#ppt_y+1"/>
                                          </p:val>
                                        </p:tav>
                                        <p:tav tm="100000">
                                          <p:val>
                                            <p:strVal val="#ppt_y-.03"/>
                                          </p:val>
                                        </p:tav>
                                      </p:tavLst>
                                    </p:anim>
                                    <p:anim calcmode="lin" valueType="num">
                                      <p:cBhvr>
                                        <p:cTn id="53" dur="100" accel="100000" fill="hold">
                                          <p:stCondLst>
                                            <p:cond delay="900"/>
                                          </p:stCondLst>
                                        </p:cTn>
                                        <p:tgtEl>
                                          <p:spTgt spid="66355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3605" grpId="0"/>
      <p:bldP spid="663607" grpId="0"/>
      <p:bldP spid="663609" grpId="0"/>
      <p:bldP spid="663611"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2770" name="Group 2"/>
          <p:cNvGraphicFramePr>
            <a:graphicFrameLocks noGrp="1"/>
          </p:cNvGraphicFramePr>
          <p:nvPr>
            <p:ph idx="1"/>
          </p:nvPr>
        </p:nvGraphicFramePr>
        <p:xfrm>
          <a:off x="838200" y="609600"/>
          <a:ext cx="4495800" cy="2311400"/>
        </p:xfrm>
        <a:graphic>
          <a:graphicData uri="http://schemas.openxmlformats.org/drawingml/2006/table">
            <a:tbl>
              <a:tblPr/>
              <a:tblGrid>
                <a:gridCol w="898525"/>
                <a:gridCol w="900113"/>
                <a:gridCol w="898525"/>
                <a:gridCol w="900112"/>
                <a:gridCol w="898525"/>
              </a:tblGrid>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400" b="1" i="0" u="none" strike="noStrike" cap="none" normalizeH="0" baseline="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Protons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400" b="1" i="0" u="none" strike="noStrike" cap="none" normalizeH="0" baseline="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Neutrons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400" b="1" i="0" u="none" strike="noStrike" cap="none" normalizeH="0" baseline="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Electrons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Mass number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91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Cu-65</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1D1D"/>
                          </a:solidFill>
                          <a:effectLst/>
                          <a:latin typeface="Arial" charset="0"/>
                        </a:rPr>
                        <a:t>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1D1D"/>
                          </a:solidFill>
                          <a:effectLst/>
                          <a:latin typeface="Arial" charset="0"/>
                        </a:rPr>
                        <a:t>B</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29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1D1D"/>
                          </a:solidFill>
                          <a:effectLst/>
                          <a:latin typeface="Arial" charset="0"/>
                        </a:rPr>
                        <a:t>C</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7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Argon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1D1D"/>
                          </a:solidFill>
                          <a:effectLst/>
                          <a:latin typeface="Arial" charset="0"/>
                        </a:rPr>
                        <a:t>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1D1D"/>
                          </a:solidFill>
                          <a:effectLst/>
                          <a:latin typeface="Arial" charset="0"/>
                        </a:rPr>
                        <a: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1D1D"/>
                          </a:solidFill>
                          <a:effectLst/>
                          <a:latin typeface="Arial" charset="0"/>
                        </a:rPr>
                        <a:t>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40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7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Ba</a:t>
                      </a:r>
                      <a:r>
                        <a:rPr kumimoji="0" lang="en-US" sz="1800" b="0" i="0" u="none" strike="noStrike" cap="none" normalizeH="0" baseline="30000" smtClean="0">
                          <a:ln>
                            <a:noFill/>
                          </a:ln>
                          <a:solidFill>
                            <a:schemeClr val="tx1"/>
                          </a:solidFill>
                          <a:effectLst/>
                          <a:latin typeface="Arial" charset="0"/>
                        </a:rPr>
                        <a:t>2+</a:t>
                      </a:r>
                      <a:endParaRPr kumimoji="0" lang="en-US" sz="1800" b="0" i="0" u="none" strike="noStrike" cap="none" normalizeH="0" baseline="0" smtClean="0">
                        <a:ln>
                          <a:noFill/>
                        </a:ln>
                        <a:solidFill>
                          <a:schemeClr val="tx1"/>
                        </a:solidFill>
                        <a:effectLst/>
                        <a:latin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56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1D1D"/>
                          </a:solidFill>
                          <a:effectLst/>
                          <a:latin typeface="Arial"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1D1D"/>
                          </a:solidFill>
                          <a:effectLst/>
                          <a:latin typeface="Arial" charset="0"/>
                        </a:rPr>
                        <a: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1D1D"/>
                          </a:solidFill>
                          <a:effectLst/>
                          <a:latin typeface="Arial" charset="0"/>
                        </a:rPr>
                        <a:t>I</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44770" name="Text Box 34"/>
          <p:cNvSpPr txBox="1">
            <a:spLocks noChangeArrowheads="1"/>
          </p:cNvSpPr>
          <p:nvPr/>
        </p:nvSpPr>
        <p:spPr bwMode="auto">
          <a:xfrm>
            <a:off x="5546725" y="1231900"/>
            <a:ext cx="2368550" cy="1739900"/>
          </a:xfrm>
          <a:prstGeom prst="rect">
            <a:avLst/>
          </a:prstGeom>
          <a:noFill/>
          <a:ln w="9525">
            <a:noFill/>
            <a:miter lim="800000"/>
            <a:headEnd/>
            <a:tailEnd/>
          </a:ln>
        </p:spPr>
        <p:txBody>
          <a:bodyPr wrap="none">
            <a:spAutoFit/>
          </a:bodyPr>
          <a:lstStyle/>
          <a:p>
            <a:pPr marL="342900" indent="-342900" algn="l">
              <a:buFontTx/>
              <a:buAutoNum type="alphaUcPeriod"/>
            </a:pPr>
            <a:r>
              <a:rPr lang="en-US" sz="1800"/>
              <a:t>          B.            C.</a:t>
            </a:r>
          </a:p>
          <a:p>
            <a:pPr marL="342900" indent="-342900" algn="l">
              <a:buFontTx/>
              <a:buAutoNum type="alphaUcPeriod"/>
            </a:pPr>
            <a:endParaRPr lang="en-US" sz="1800"/>
          </a:p>
          <a:p>
            <a:pPr marL="342900" indent="-342900" algn="l"/>
            <a:r>
              <a:rPr lang="en-US" sz="1800"/>
              <a:t>D.            E.            F.</a:t>
            </a:r>
          </a:p>
          <a:p>
            <a:pPr marL="342900" indent="-342900" algn="l"/>
            <a:endParaRPr lang="en-US" sz="1800"/>
          </a:p>
          <a:p>
            <a:pPr marL="342900" indent="-342900" algn="l"/>
            <a:r>
              <a:rPr lang="en-US" sz="1800"/>
              <a:t>G.            H.            I.</a:t>
            </a:r>
          </a:p>
          <a:p>
            <a:pPr marL="342900" indent="-342900" algn="l"/>
            <a:endParaRPr lang="en-US" sz="1800"/>
          </a:p>
        </p:txBody>
      </p:sp>
      <p:sp>
        <p:nvSpPr>
          <p:cNvPr id="244771" name="Text Box 35"/>
          <p:cNvSpPr txBox="1">
            <a:spLocks noChangeArrowheads="1"/>
          </p:cNvSpPr>
          <p:nvPr/>
        </p:nvSpPr>
        <p:spPr bwMode="auto">
          <a:xfrm>
            <a:off x="669925" y="3352800"/>
            <a:ext cx="7550150" cy="2289175"/>
          </a:xfrm>
          <a:prstGeom prst="rect">
            <a:avLst/>
          </a:prstGeom>
          <a:noFill/>
          <a:ln w="9525">
            <a:noFill/>
            <a:miter lim="800000"/>
            <a:headEnd/>
            <a:tailEnd/>
          </a:ln>
        </p:spPr>
        <p:txBody>
          <a:bodyPr wrap="none">
            <a:spAutoFit/>
          </a:bodyPr>
          <a:lstStyle/>
          <a:p>
            <a:pPr algn="l"/>
            <a:r>
              <a:rPr lang="en-US" sz="1800"/>
              <a:t>Given the average atomic mass of an element is 118.21 amu and it has </a:t>
            </a:r>
          </a:p>
          <a:p>
            <a:pPr algn="l"/>
            <a:r>
              <a:rPr lang="en-US" sz="1800"/>
              <a:t>three isotopes (“A”, “B”, and “C”):</a:t>
            </a:r>
          </a:p>
          <a:p>
            <a:pPr algn="l"/>
            <a:r>
              <a:rPr lang="en-US" sz="1800"/>
              <a:t>	isotope “A” has a mass of 117.93 amu and is 87.14%  abundant</a:t>
            </a:r>
          </a:p>
          <a:p>
            <a:pPr algn="l"/>
            <a:r>
              <a:rPr lang="en-US" sz="1800"/>
              <a:t>	isotope “B” has a mass of 120.12 amu and is 12.36% abundant </a:t>
            </a:r>
          </a:p>
          <a:p>
            <a:pPr algn="l"/>
            <a:r>
              <a:rPr lang="en-US" sz="1800"/>
              <a:t>	</a:t>
            </a:r>
          </a:p>
          <a:p>
            <a:pPr algn="l"/>
            <a:r>
              <a:rPr lang="en-US" sz="1800"/>
              <a:t>Find the mass of isotope “C”.  </a:t>
            </a:r>
          </a:p>
          <a:p>
            <a:pPr algn="l"/>
            <a:r>
              <a:rPr lang="en-US" sz="1800"/>
              <a:t>Show work for credit.</a:t>
            </a:r>
          </a:p>
          <a:p>
            <a:pPr algn="l"/>
            <a:endParaRPr lang="en-US" sz="1800"/>
          </a:p>
        </p:txBody>
      </p:sp>
      <p:sp>
        <p:nvSpPr>
          <p:cNvPr id="244772" name="Text Box 36"/>
          <p:cNvSpPr txBox="1">
            <a:spLocks noChangeArrowheads="1"/>
          </p:cNvSpPr>
          <p:nvPr/>
        </p:nvSpPr>
        <p:spPr bwMode="auto">
          <a:xfrm>
            <a:off x="685800" y="6208713"/>
            <a:ext cx="3333750" cy="366712"/>
          </a:xfrm>
          <a:prstGeom prst="rect">
            <a:avLst/>
          </a:prstGeom>
          <a:noFill/>
          <a:ln w="9525">
            <a:noFill/>
            <a:miter lim="800000"/>
            <a:headEnd/>
            <a:tailEnd/>
          </a:ln>
        </p:spPr>
        <p:txBody>
          <a:bodyPr wrap="none">
            <a:spAutoFit/>
          </a:bodyPr>
          <a:lstStyle/>
          <a:p>
            <a:pPr algn="l"/>
            <a:r>
              <a:rPr lang="en-US" sz="1800"/>
              <a:t>Extra Credit:  What is a cation?</a:t>
            </a:r>
          </a:p>
        </p:txBody>
      </p:sp>
      <p:sp>
        <p:nvSpPr>
          <p:cNvPr id="244773" name="AutoShape 37">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Text Box 2"/>
          <p:cNvSpPr txBox="1">
            <a:spLocks noChangeArrowheads="1"/>
          </p:cNvSpPr>
          <p:nvPr/>
        </p:nvSpPr>
        <p:spPr bwMode="auto">
          <a:xfrm>
            <a:off x="669925" y="3352800"/>
            <a:ext cx="7550150" cy="2289175"/>
          </a:xfrm>
          <a:prstGeom prst="rect">
            <a:avLst/>
          </a:prstGeom>
          <a:noFill/>
          <a:ln w="9525">
            <a:noFill/>
            <a:miter lim="800000"/>
            <a:headEnd/>
            <a:tailEnd/>
          </a:ln>
        </p:spPr>
        <p:txBody>
          <a:bodyPr wrap="none">
            <a:spAutoFit/>
          </a:bodyPr>
          <a:lstStyle/>
          <a:p>
            <a:pPr algn="l"/>
            <a:r>
              <a:rPr lang="en-US" sz="1800"/>
              <a:t>Given the average atomic mass of an element is 118.21 amu and it has </a:t>
            </a:r>
          </a:p>
          <a:p>
            <a:pPr algn="l"/>
            <a:r>
              <a:rPr lang="en-US" sz="1800"/>
              <a:t>three isotopes (“A”, “B”, and “C”):</a:t>
            </a:r>
          </a:p>
          <a:p>
            <a:pPr algn="l"/>
            <a:r>
              <a:rPr lang="en-US" sz="1800"/>
              <a:t>	isotope “A” has a mass of 117.93 amu and is 87.14%  abundant</a:t>
            </a:r>
          </a:p>
          <a:p>
            <a:pPr algn="l"/>
            <a:r>
              <a:rPr lang="en-US" sz="1800"/>
              <a:t>	isotope “B” has a mass of 120.12 amu and is 12.36% abundant </a:t>
            </a:r>
          </a:p>
          <a:p>
            <a:pPr algn="l"/>
            <a:r>
              <a:rPr lang="en-US" sz="1800"/>
              <a:t>	</a:t>
            </a:r>
          </a:p>
          <a:p>
            <a:pPr algn="l"/>
            <a:r>
              <a:rPr lang="en-US" sz="1800"/>
              <a:t>Find the mass of isotope “C”.  </a:t>
            </a:r>
          </a:p>
          <a:p>
            <a:pPr algn="l"/>
            <a:r>
              <a:rPr lang="en-US" sz="1800"/>
              <a:t>Show work for credit.</a:t>
            </a:r>
          </a:p>
          <a:p>
            <a:pPr algn="l"/>
            <a:endParaRPr lang="en-US" sz="1800"/>
          </a:p>
        </p:txBody>
      </p:sp>
      <p:sp>
        <p:nvSpPr>
          <p:cNvPr id="245763" name="Text Box 3"/>
          <p:cNvSpPr txBox="1">
            <a:spLocks noChangeArrowheads="1"/>
          </p:cNvSpPr>
          <p:nvPr/>
        </p:nvSpPr>
        <p:spPr bwMode="auto">
          <a:xfrm>
            <a:off x="685800" y="5715000"/>
            <a:ext cx="3333750" cy="366713"/>
          </a:xfrm>
          <a:prstGeom prst="rect">
            <a:avLst/>
          </a:prstGeom>
          <a:noFill/>
          <a:ln w="9525">
            <a:noFill/>
            <a:miter lim="800000"/>
            <a:headEnd/>
            <a:tailEnd/>
          </a:ln>
        </p:spPr>
        <p:txBody>
          <a:bodyPr wrap="none">
            <a:spAutoFit/>
          </a:bodyPr>
          <a:lstStyle/>
          <a:p>
            <a:pPr algn="l"/>
            <a:r>
              <a:rPr lang="en-US" sz="1800"/>
              <a:t>Extra Credit:  What is a cation?</a:t>
            </a:r>
          </a:p>
        </p:txBody>
      </p:sp>
      <p:sp>
        <p:nvSpPr>
          <p:cNvPr id="245764" name="Text Box 4"/>
          <p:cNvSpPr txBox="1">
            <a:spLocks noChangeArrowheads="1"/>
          </p:cNvSpPr>
          <p:nvPr/>
        </p:nvSpPr>
        <p:spPr bwMode="auto">
          <a:xfrm>
            <a:off x="1022350" y="6110288"/>
            <a:ext cx="6750050" cy="366712"/>
          </a:xfrm>
          <a:prstGeom prst="rect">
            <a:avLst/>
          </a:prstGeom>
          <a:noFill/>
          <a:ln w="9525">
            <a:noFill/>
            <a:miter lim="800000"/>
            <a:headEnd/>
            <a:tailEnd/>
          </a:ln>
        </p:spPr>
        <p:txBody>
          <a:bodyPr wrap="none">
            <a:spAutoFit/>
          </a:bodyPr>
          <a:lstStyle/>
          <a:p>
            <a:pPr algn="l"/>
            <a:r>
              <a:rPr lang="en-US" sz="1800"/>
              <a:t>A positively charged atom. An atom that has lost a(n) electron(s).</a:t>
            </a:r>
          </a:p>
        </p:txBody>
      </p:sp>
      <p:sp>
        <p:nvSpPr>
          <p:cNvPr id="245765" name="Text Box 5"/>
          <p:cNvSpPr txBox="1">
            <a:spLocks noChangeArrowheads="1"/>
          </p:cNvSpPr>
          <p:nvPr/>
        </p:nvSpPr>
        <p:spPr bwMode="auto">
          <a:xfrm>
            <a:off x="4572000" y="4876800"/>
            <a:ext cx="1644650" cy="366713"/>
          </a:xfrm>
          <a:prstGeom prst="rect">
            <a:avLst/>
          </a:prstGeom>
          <a:noFill/>
          <a:ln w="9525">
            <a:noFill/>
            <a:miter lim="800000"/>
            <a:headEnd/>
            <a:tailEnd/>
          </a:ln>
        </p:spPr>
        <p:txBody>
          <a:bodyPr wrap="none">
            <a:spAutoFit/>
          </a:bodyPr>
          <a:lstStyle/>
          <a:p>
            <a:pPr algn="l"/>
            <a:r>
              <a:rPr lang="en-US" sz="1800"/>
              <a:t>119.79</a:t>
            </a:r>
            <a:r>
              <a:rPr lang="en-US" sz="1800">
                <a:solidFill>
                  <a:srgbClr val="D9D9D9"/>
                </a:solidFill>
              </a:rPr>
              <a:t>32</a:t>
            </a:r>
            <a:r>
              <a:rPr lang="en-US" sz="1800"/>
              <a:t> amu</a:t>
            </a:r>
          </a:p>
        </p:txBody>
      </p:sp>
      <p:graphicFrame>
        <p:nvGraphicFramePr>
          <p:cNvPr id="673798" name="Group 6"/>
          <p:cNvGraphicFramePr>
            <a:graphicFrameLocks noGrp="1"/>
          </p:cNvGraphicFramePr>
          <p:nvPr>
            <p:ph idx="1"/>
          </p:nvPr>
        </p:nvGraphicFramePr>
        <p:xfrm>
          <a:off x="838200" y="609600"/>
          <a:ext cx="4495800" cy="2311400"/>
        </p:xfrm>
        <a:graphic>
          <a:graphicData uri="http://schemas.openxmlformats.org/drawingml/2006/table">
            <a:tbl>
              <a:tblPr/>
              <a:tblGrid>
                <a:gridCol w="898525"/>
                <a:gridCol w="900113"/>
                <a:gridCol w="898525"/>
                <a:gridCol w="900112"/>
                <a:gridCol w="898525"/>
              </a:tblGrid>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 b="1" i="0" u="none" strike="noStrike" cap="none" normalizeH="0" baseline="0" smtClean="0">
                          <a:ln>
                            <a:noFill/>
                          </a:ln>
                          <a:solidFill>
                            <a:schemeClr val="tx1"/>
                          </a:solidFill>
                          <a:effectLst/>
                          <a:latin typeface="Arial"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Protons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400" b="1" i="0" u="none" strike="noStrike" cap="none" normalizeH="0" baseline="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Neutrons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400" b="1" i="0" u="none" strike="noStrike" cap="none" normalizeH="0" baseline="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Electrons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Mass number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91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Cu-65</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1D1D"/>
                          </a:solidFill>
                          <a:effectLst/>
                          <a:latin typeface="Arial" charset="0"/>
                        </a:rPr>
                        <a:t>A = 29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1D1D"/>
                          </a:solidFill>
                          <a:effectLst/>
                          <a:latin typeface="Arial" charset="0"/>
                        </a:rPr>
                        <a:t>B = 36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29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1D1D"/>
                          </a:solidFill>
                          <a:effectLst/>
                          <a:latin typeface="Arial" charset="0"/>
                        </a:rPr>
                        <a:t>C = 65</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7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Argon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1D1D"/>
                          </a:solidFill>
                          <a:effectLst/>
                          <a:latin typeface="Arial" charset="0"/>
                        </a:rPr>
                        <a:t>D = 18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1D1D"/>
                          </a:solidFill>
                          <a:effectLst/>
                          <a:latin typeface="Arial" charset="0"/>
                        </a:rPr>
                        <a:t>E = 22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1D1D"/>
                          </a:solidFill>
                          <a:effectLst/>
                          <a:latin typeface="Arial" charset="0"/>
                        </a:rPr>
                        <a:t>F = 18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40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7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Ba</a:t>
                      </a:r>
                      <a:r>
                        <a:rPr kumimoji="0" lang="en-US" sz="1800" b="0" i="0" u="none" strike="noStrike" cap="none" normalizeH="0" baseline="30000" smtClean="0">
                          <a:ln>
                            <a:noFill/>
                          </a:ln>
                          <a:solidFill>
                            <a:schemeClr val="tx1"/>
                          </a:solidFill>
                          <a:effectLst/>
                          <a:latin typeface="Arial" charset="0"/>
                        </a:rPr>
                        <a:t>2+</a:t>
                      </a:r>
                      <a:endParaRPr kumimoji="0" lang="en-US" sz="1800" b="0" i="0" u="none" strike="noStrike" cap="none" normalizeH="0" baseline="0" smtClean="0">
                        <a:ln>
                          <a:noFill/>
                        </a:ln>
                        <a:solidFill>
                          <a:schemeClr val="tx1"/>
                        </a:solidFill>
                        <a:effectLst/>
                        <a:latin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56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1D1D"/>
                          </a:solidFill>
                          <a:effectLst/>
                          <a:latin typeface="Arial" charset="0"/>
                        </a:rPr>
                        <a:t>G = 81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1D1D"/>
                          </a:solidFill>
                          <a:effectLst/>
                          <a:latin typeface="Arial" charset="0"/>
                        </a:rPr>
                        <a:t>H = 54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1D1D"/>
                          </a:solidFill>
                          <a:effectLst/>
                          <a:latin typeface="Arial" charset="0"/>
                        </a:rPr>
                        <a:t>I = 137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45798" name="AutoShape 38">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spd="slow">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6" name="Object 2"/>
          <p:cNvGraphicFramePr>
            <a:graphicFrameLocks noGrp="1" noChangeAspect="1"/>
          </p:cNvGraphicFramePr>
          <p:nvPr>
            <p:ph idx="1"/>
          </p:nvPr>
        </p:nvGraphicFramePr>
        <p:xfrm>
          <a:off x="685800" y="3213100"/>
          <a:ext cx="8001000" cy="2759075"/>
        </p:xfrm>
        <a:graphic>
          <a:graphicData uri="http://schemas.openxmlformats.org/presentationml/2006/ole">
            <mc:AlternateContent xmlns:mc="http://schemas.openxmlformats.org/markup-compatibility/2006">
              <mc:Choice xmlns:v="urn:schemas-microsoft-com:vml" Requires="v">
                <p:oleObj spid="_x0000_s11275" name="Equation" r:id="rId4" imgW="9575640" imgH="3301920" progId="Equation.3">
                  <p:embed/>
                </p:oleObj>
              </mc:Choice>
              <mc:Fallback>
                <p:oleObj name="Equation" r:id="rId4" imgW="9575640" imgH="330192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3213100"/>
                        <a:ext cx="8001000" cy="2759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74819" name="Text Box 3"/>
          <p:cNvSpPr txBox="1">
            <a:spLocks noChangeArrowheads="1"/>
          </p:cNvSpPr>
          <p:nvPr/>
        </p:nvSpPr>
        <p:spPr bwMode="auto">
          <a:xfrm>
            <a:off x="669925" y="914400"/>
            <a:ext cx="7613650" cy="2289175"/>
          </a:xfrm>
          <a:prstGeom prst="rect">
            <a:avLst/>
          </a:prstGeom>
          <a:noFill/>
          <a:ln w="9525">
            <a:noFill/>
            <a:miter lim="800000"/>
            <a:headEnd/>
            <a:tailEnd/>
          </a:ln>
        </p:spPr>
        <p:txBody>
          <a:bodyPr wrap="none">
            <a:spAutoFit/>
          </a:bodyPr>
          <a:lstStyle/>
          <a:p>
            <a:pPr algn="l"/>
            <a:r>
              <a:rPr lang="en-US" sz="1800"/>
              <a:t>Given the average atomic mass of an element is 118.21 amu and it has </a:t>
            </a:r>
          </a:p>
          <a:p>
            <a:pPr algn="l"/>
            <a:r>
              <a:rPr lang="en-US" sz="1800"/>
              <a:t>three isotopes (“A”, “B”, and “C”):</a:t>
            </a:r>
          </a:p>
          <a:p>
            <a:pPr algn="l"/>
            <a:r>
              <a:rPr lang="en-US" sz="1800"/>
              <a:t>	 isotope “A” has a mass of 117.93 amu and is 87.14%  abundant</a:t>
            </a:r>
          </a:p>
          <a:p>
            <a:pPr algn="l"/>
            <a:r>
              <a:rPr lang="en-US" sz="1800"/>
              <a:t>	 isotope “B” has a mass of 120.12 amu and is 12.36% abundant </a:t>
            </a:r>
          </a:p>
          <a:p>
            <a:pPr algn="l"/>
            <a:r>
              <a:rPr lang="en-US" sz="1800"/>
              <a:t>	</a:t>
            </a:r>
          </a:p>
          <a:p>
            <a:pPr algn="l"/>
            <a:r>
              <a:rPr lang="en-US" sz="1800"/>
              <a:t>Find the mass of isotope “C”.  </a:t>
            </a:r>
          </a:p>
          <a:p>
            <a:pPr algn="l"/>
            <a:r>
              <a:rPr lang="en-US" sz="1800"/>
              <a:t>Show work for credit.</a:t>
            </a:r>
          </a:p>
          <a:p>
            <a:pPr algn="l"/>
            <a:endParaRPr lang="en-US" sz="1800"/>
          </a:p>
        </p:txBody>
      </p:sp>
      <p:sp>
        <p:nvSpPr>
          <p:cNvPr id="11268" name="AutoShape 4">
            <a:hlinkClick r:id="rId6"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674821" name="Rectangle 5"/>
          <p:cNvSpPr>
            <a:spLocks noChangeArrowheads="1"/>
          </p:cNvSpPr>
          <p:nvPr/>
        </p:nvSpPr>
        <p:spPr bwMode="auto">
          <a:xfrm>
            <a:off x="463550" y="2974975"/>
            <a:ext cx="8216900" cy="3189288"/>
          </a:xfrm>
          <a:prstGeom prst="rect">
            <a:avLst/>
          </a:prstGeom>
          <a:solidFill>
            <a:schemeClr val="bg1"/>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74819">
                                            <p:txEl>
                                              <p:pRg st="5" end="5"/>
                                            </p:txEl>
                                          </p:spTgt>
                                        </p:tgtEl>
                                        <p:attrNameLst>
                                          <p:attrName>style.visibility</p:attrName>
                                        </p:attrNameLst>
                                      </p:cBhvr>
                                      <p:to>
                                        <p:strVal val="visible"/>
                                      </p:to>
                                    </p:set>
                                    <p:animEffect transition="in" filter="dissolve">
                                      <p:cBhvr>
                                        <p:cTn id="7" dur="500"/>
                                        <p:tgtEl>
                                          <p:spTgt spid="674819">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39" presetClass="entr" presetSubtype="0" accel="100000" fill="hold" nodeType="clickEffect">
                                  <p:stCondLst>
                                    <p:cond delay="0"/>
                                  </p:stCondLst>
                                  <p:childTnLst>
                                    <p:set>
                                      <p:cBhvr>
                                        <p:cTn id="11" dur="1" fill="hold">
                                          <p:stCondLst>
                                            <p:cond delay="0"/>
                                          </p:stCondLst>
                                        </p:cTn>
                                        <p:tgtEl>
                                          <p:spTgt spid="674819">
                                            <p:txEl>
                                              <p:pRg st="6" end="6"/>
                                            </p:txEl>
                                          </p:spTgt>
                                        </p:tgtEl>
                                        <p:attrNameLst>
                                          <p:attrName>style.visibility</p:attrName>
                                        </p:attrNameLst>
                                      </p:cBhvr>
                                      <p:to>
                                        <p:strVal val="visible"/>
                                      </p:to>
                                    </p:set>
                                    <p:anim calcmode="lin" valueType="num">
                                      <p:cBhvr>
                                        <p:cTn id="12" dur="500" fill="hold"/>
                                        <p:tgtEl>
                                          <p:spTgt spid="674819">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3" dur="500" fill="hold"/>
                                        <p:tgtEl>
                                          <p:spTgt spid="674819">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4" dur="500" fill="hold"/>
                                        <p:tgtEl>
                                          <p:spTgt spid="674819">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15" dur="500" fill="hold"/>
                                        <p:tgtEl>
                                          <p:spTgt spid="67481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grpId="0" nodeType="clickEffect">
                                  <p:stCondLst>
                                    <p:cond delay="0"/>
                                  </p:stCondLst>
                                  <p:childTnLst>
                                    <p:animEffect transition="out" filter="dissolve">
                                      <p:cBhvr>
                                        <p:cTn id="19" dur="500"/>
                                        <p:tgtEl>
                                          <p:spTgt spid="674821"/>
                                        </p:tgtEl>
                                      </p:cBhvr>
                                    </p:animEffect>
                                    <p:set>
                                      <p:cBhvr>
                                        <p:cTn id="20" dur="1" fill="hold">
                                          <p:stCondLst>
                                            <p:cond delay="499"/>
                                          </p:stCondLst>
                                        </p:cTn>
                                        <p:tgtEl>
                                          <p:spTgt spid="67482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37" presetClass="exit" presetSubtype="0" fill="hold" grpId="1" nodeType="clickEffect">
                                  <p:stCondLst>
                                    <p:cond delay="0"/>
                                  </p:stCondLst>
                                  <p:childTnLst>
                                    <p:animEffect transition="out" filter="fade">
                                      <p:cBhvr>
                                        <p:cTn id="24" dur="1000"/>
                                        <p:tgtEl>
                                          <p:spTgt spid="674821"/>
                                        </p:tgtEl>
                                      </p:cBhvr>
                                    </p:animEffect>
                                    <p:anim calcmode="lin" valueType="num">
                                      <p:cBhvr>
                                        <p:cTn id="25" dur="1000"/>
                                        <p:tgtEl>
                                          <p:spTgt spid="674821"/>
                                        </p:tgtEl>
                                        <p:attrNameLst>
                                          <p:attrName>ppt_x</p:attrName>
                                        </p:attrNameLst>
                                      </p:cBhvr>
                                      <p:tavLst>
                                        <p:tav tm="0">
                                          <p:val>
                                            <p:strVal val="ppt_x"/>
                                          </p:val>
                                        </p:tav>
                                        <p:tav tm="100000">
                                          <p:val>
                                            <p:strVal val="ppt_x"/>
                                          </p:val>
                                        </p:tav>
                                      </p:tavLst>
                                    </p:anim>
                                    <p:anim calcmode="lin" valueType="num">
                                      <p:cBhvr>
                                        <p:cTn id="26" dur="100" decel="100000"/>
                                        <p:tgtEl>
                                          <p:spTgt spid="674821"/>
                                        </p:tgtEl>
                                        <p:attrNameLst>
                                          <p:attrName>ppt_y</p:attrName>
                                        </p:attrNameLst>
                                      </p:cBhvr>
                                      <p:tavLst>
                                        <p:tav tm="0">
                                          <p:val>
                                            <p:strVal val="ppt_y"/>
                                          </p:val>
                                        </p:tav>
                                        <p:tav tm="100000">
                                          <p:val>
                                            <p:strVal val="ppt_y-.03"/>
                                          </p:val>
                                        </p:tav>
                                      </p:tavLst>
                                    </p:anim>
                                    <p:anim calcmode="lin" valueType="num">
                                      <p:cBhvr>
                                        <p:cTn id="27" dur="900" accel="100000">
                                          <p:stCondLst>
                                            <p:cond delay="100"/>
                                          </p:stCondLst>
                                        </p:cTn>
                                        <p:tgtEl>
                                          <p:spTgt spid="674821"/>
                                        </p:tgtEl>
                                        <p:attrNameLst>
                                          <p:attrName>ppt_y</p:attrName>
                                        </p:attrNameLst>
                                      </p:cBhvr>
                                      <p:tavLst>
                                        <p:tav tm="0">
                                          <p:val>
                                            <p:strVal val="ppt_y"/>
                                          </p:val>
                                        </p:tav>
                                        <p:tav tm="100000">
                                          <p:val>
                                            <p:strVal val="ppt_y+1"/>
                                          </p:val>
                                        </p:tav>
                                      </p:tavLst>
                                    </p:anim>
                                    <p:set>
                                      <p:cBhvr>
                                        <p:cTn id="28" dur="1" fill="hold">
                                          <p:stCondLst>
                                            <p:cond delay="999"/>
                                          </p:stCondLst>
                                        </p:cTn>
                                        <p:tgtEl>
                                          <p:spTgt spid="6748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4821" grpId="0" animBg="1"/>
      <p:bldP spid="674821" grpId="1" animBg="1"/>
    </p:bldLst>
  </p:timing>
</p:sld>
</file>

<file path=ppt/slides/slide119.xml><?xml version="1.0" encoding="utf-8"?>
<p:sld xmlns:a="http://schemas.openxmlformats.org/drawingml/2006/main" xmlns:r="http://schemas.openxmlformats.org/officeDocument/2006/relationships" xmlns:p="http://schemas.openxmlformats.org/presentationml/2006/main" show="0">
  <p:cSld>
    <p:bg>
      <p:bgPr>
        <a:solidFill>
          <a:srgbClr val="D9FFD9"/>
        </a:solidFill>
        <a:effectLst/>
      </p:bgPr>
    </p:bg>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p:txBody>
          <a:bodyPr/>
          <a:lstStyle/>
          <a:p>
            <a:pPr eaLnBrk="1" hangingPunct="1"/>
            <a:r>
              <a:rPr lang="en-US" sz="3600" smtClean="0"/>
              <a:t>Isotopes</a:t>
            </a:r>
          </a:p>
        </p:txBody>
      </p:sp>
      <p:sp>
        <p:nvSpPr>
          <p:cNvPr id="759811" name="Document"/>
          <p:cNvSpPr>
            <a:spLocks noChangeAspect="1" noEditPoints="1" noChangeArrowheads="1"/>
          </p:cNvSpPr>
          <p:nvPr/>
        </p:nvSpPr>
        <p:spPr bwMode="auto">
          <a:xfrm>
            <a:off x="1066800" y="1905000"/>
            <a:ext cx="812800" cy="1087438"/>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759812" name="Infopage"/>
          <p:cNvSpPr>
            <a:spLocks noChangeAspect="1" noEditPoints="1" noChangeArrowheads="1"/>
          </p:cNvSpPr>
          <p:nvPr/>
        </p:nvSpPr>
        <p:spPr bwMode="auto">
          <a:xfrm>
            <a:off x="1066800" y="3962400"/>
            <a:ext cx="812800" cy="1139825"/>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99 w 21600"/>
              <a:gd name="T17" fmla="*/ 12174 h 21600"/>
              <a:gd name="T18" fmla="*/ 20813 w 21600"/>
              <a:gd name="T19" fmla="*/ 1714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8333" y="4025"/>
                </a:moveTo>
                <a:lnTo>
                  <a:pt x="12500" y="4025"/>
                </a:lnTo>
                <a:lnTo>
                  <a:pt x="12500" y="11094"/>
                </a:lnTo>
                <a:lnTo>
                  <a:pt x="13903" y="11094"/>
                </a:lnTo>
                <a:lnTo>
                  <a:pt x="13903" y="11618"/>
                </a:lnTo>
                <a:lnTo>
                  <a:pt x="7908" y="11618"/>
                </a:lnTo>
                <a:lnTo>
                  <a:pt x="7908" y="11078"/>
                </a:lnTo>
                <a:lnTo>
                  <a:pt x="9418" y="11078"/>
                </a:lnTo>
                <a:lnTo>
                  <a:pt x="9418" y="4549"/>
                </a:lnTo>
                <a:lnTo>
                  <a:pt x="8333" y="4549"/>
                </a:lnTo>
                <a:lnTo>
                  <a:pt x="8333" y="4025"/>
                </a:lnTo>
                <a:close/>
              </a:path>
              <a:path w="21600" h="21600" extrusionOk="0">
                <a:moveTo>
                  <a:pt x="9120" y="2127"/>
                </a:moveTo>
                <a:lnTo>
                  <a:pt x="9120" y="1783"/>
                </a:lnTo>
                <a:lnTo>
                  <a:pt x="9269" y="1538"/>
                </a:lnTo>
                <a:lnTo>
                  <a:pt x="9588" y="1194"/>
                </a:lnTo>
                <a:lnTo>
                  <a:pt x="10013" y="998"/>
                </a:lnTo>
                <a:lnTo>
                  <a:pt x="10396" y="850"/>
                </a:lnTo>
                <a:lnTo>
                  <a:pt x="10906" y="801"/>
                </a:lnTo>
                <a:lnTo>
                  <a:pt x="11480" y="900"/>
                </a:lnTo>
                <a:lnTo>
                  <a:pt x="11926" y="1047"/>
                </a:lnTo>
                <a:lnTo>
                  <a:pt x="12266" y="1292"/>
                </a:lnTo>
                <a:lnTo>
                  <a:pt x="12500" y="1587"/>
                </a:lnTo>
                <a:lnTo>
                  <a:pt x="12649" y="1832"/>
                </a:lnTo>
                <a:lnTo>
                  <a:pt x="12692" y="2143"/>
                </a:lnTo>
                <a:lnTo>
                  <a:pt x="12649" y="2421"/>
                </a:lnTo>
                <a:lnTo>
                  <a:pt x="12500" y="2781"/>
                </a:lnTo>
                <a:lnTo>
                  <a:pt x="12330" y="3060"/>
                </a:lnTo>
                <a:lnTo>
                  <a:pt x="11884" y="3305"/>
                </a:lnTo>
                <a:lnTo>
                  <a:pt x="11501" y="3452"/>
                </a:lnTo>
                <a:lnTo>
                  <a:pt x="10863" y="3550"/>
                </a:lnTo>
                <a:lnTo>
                  <a:pt x="10396" y="3518"/>
                </a:lnTo>
                <a:lnTo>
                  <a:pt x="9949" y="3321"/>
                </a:lnTo>
                <a:lnTo>
                  <a:pt x="9524" y="3125"/>
                </a:lnTo>
                <a:lnTo>
                  <a:pt x="9311" y="2765"/>
                </a:lnTo>
                <a:lnTo>
                  <a:pt x="9184" y="2438"/>
                </a:lnTo>
                <a:lnTo>
                  <a:pt x="9120" y="2127"/>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759813" name="File"/>
          <p:cNvSpPr>
            <a:spLocks noEditPoints="1" noChangeArrowheads="1"/>
          </p:cNvSpPr>
          <p:nvPr/>
        </p:nvSpPr>
        <p:spPr bwMode="auto">
          <a:xfrm>
            <a:off x="7391400" y="5638800"/>
            <a:ext cx="1371600" cy="85725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algn="l">
              <a:defRPr/>
            </a:pPr>
            <a:r>
              <a:rPr lang="en-US" sz="1400" i="1">
                <a:effectLst>
                  <a:outerShdw blurRad="38100" dist="38100" dir="2700000" algn="tl">
                    <a:srgbClr val="FFFFFF"/>
                  </a:outerShdw>
                </a:effectLst>
              </a:rPr>
              <a:t>Keys</a:t>
            </a:r>
          </a:p>
          <a:p>
            <a:pPr algn="l">
              <a:defRPr/>
            </a:pPr>
            <a:endParaRPr lang="en-US" sz="1400">
              <a:solidFill>
                <a:srgbClr val="FF0000"/>
              </a:solidFill>
            </a:endParaRPr>
          </a:p>
          <a:p>
            <a:pPr algn="l">
              <a:defRPr/>
            </a:pPr>
            <a:endParaRPr lang="en-US" sz="1400"/>
          </a:p>
          <a:p>
            <a:pPr algn="l">
              <a:defRPr/>
            </a:pPr>
            <a:endParaRPr lang="en-US" sz="1400"/>
          </a:p>
          <a:p>
            <a:pPr algn="l">
              <a:defRPr/>
            </a:pPr>
            <a:endParaRPr lang="en-US" sz="1400"/>
          </a:p>
          <a:p>
            <a:pPr algn="l">
              <a:defRPr/>
            </a:pPr>
            <a:endParaRPr lang="en-US" sz="1400"/>
          </a:p>
        </p:txBody>
      </p:sp>
      <p:sp>
        <p:nvSpPr>
          <p:cNvPr id="246790" name="Rectangle 6"/>
          <p:cNvSpPr>
            <a:spLocks noChangeArrowheads="1"/>
          </p:cNvSpPr>
          <p:nvPr/>
        </p:nvSpPr>
        <p:spPr bwMode="auto">
          <a:xfrm>
            <a:off x="2286000" y="1962150"/>
            <a:ext cx="2014538" cy="457200"/>
          </a:xfrm>
          <a:prstGeom prst="rect">
            <a:avLst/>
          </a:prstGeom>
          <a:noFill/>
          <a:ln w="9525">
            <a:noFill/>
            <a:miter lim="800000"/>
            <a:headEnd/>
            <a:tailEnd/>
          </a:ln>
        </p:spPr>
        <p:txBody>
          <a:bodyPr wrap="none" anchor="ctr">
            <a:spAutoFit/>
          </a:bodyPr>
          <a:lstStyle/>
          <a:p>
            <a:pPr algn="l"/>
            <a:r>
              <a:rPr lang="en-US" sz="2400">
                <a:hlinkClick r:id="rId3" action="ppaction://hlinkfile"/>
              </a:rPr>
              <a:t>Isotopes Lab </a:t>
            </a:r>
            <a:endParaRPr lang="en-US"/>
          </a:p>
        </p:txBody>
      </p:sp>
      <p:sp>
        <p:nvSpPr>
          <p:cNvPr id="246791" name="Rectangle 7"/>
          <p:cNvSpPr>
            <a:spLocks noChangeArrowheads="1"/>
          </p:cNvSpPr>
          <p:nvPr/>
        </p:nvSpPr>
        <p:spPr bwMode="auto">
          <a:xfrm>
            <a:off x="2286000" y="4010025"/>
            <a:ext cx="2014538" cy="457200"/>
          </a:xfrm>
          <a:prstGeom prst="rect">
            <a:avLst/>
          </a:prstGeom>
          <a:noFill/>
          <a:ln w="9525">
            <a:noFill/>
            <a:miter lim="800000"/>
            <a:headEnd/>
            <a:tailEnd/>
          </a:ln>
        </p:spPr>
        <p:txBody>
          <a:bodyPr wrap="none" anchor="ctr">
            <a:spAutoFit/>
          </a:bodyPr>
          <a:lstStyle/>
          <a:p>
            <a:pPr algn="l"/>
            <a:r>
              <a:rPr lang="en-US" sz="2400">
                <a:hlinkClick r:id="rId4"/>
              </a:rPr>
              <a:t>Isotopes Lab</a:t>
            </a:r>
            <a:r>
              <a:rPr lang="en-US" sz="2400"/>
              <a:t> </a:t>
            </a:r>
            <a:endParaRPr lang="en-US"/>
          </a:p>
        </p:txBody>
      </p:sp>
      <p:sp>
        <p:nvSpPr>
          <p:cNvPr id="246792" name="Text Box 8"/>
          <p:cNvSpPr txBox="1">
            <a:spLocks noChangeArrowheads="1"/>
          </p:cNvSpPr>
          <p:nvPr/>
        </p:nvSpPr>
        <p:spPr bwMode="auto">
          <a:xfrm>
            <a:off x="3322638" y="6505575"/>
            <a:ext cx="2482850" cy="244475"/>
          </a:xfrm>
          <a:prstGeom prst="rect">
            <a:avLst/>
          </a:prstGeom>
          <a:noFill/>
          <a:ln w="9525">
            <a:noFill/>
            <a:miter lim="800000"/>
            <a:headEnd/>
            <a:tailEnd/>
          </a:ln>
        </p:spPr>
        <p:txBody>
          <a:bodyPr wrap="none">
            <a:spAutoFit/>
          </a:bodyPr>
          <a:lstStyle/>
          <a:p>
            <a:pPr algn="l"/>
            <a:r>
              <a:rPr lang="en-US">
                <a:solidFill>
                  <a:srgbClr val="000000"/>
                </a:solidFill>
              </a:rPr>
              <a:t>http://www.unit5.org/chemistry/Atom.html</a:t>
            </a:r>
            <a:endParaRPr lang="en-US"/>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3442" name="Rectangle 2"/>
          <p:cNvSpPr>
            <a:spLocks noGrp="1" noChangeArrowheads="1"/>
          </p:cNvSpPr>
          <p:nvPr>
            <p:ph type="body" idx="1"/>
          </p:nvPr>
        </p:nvSpPr>
        <p:spPr>
          <a:xfrm>
            <a:off x="381000" y="1295400"/>
            <a:ext cx="8229600" cy="5077691"/>
          </a:xfrm>
        </p:spPr>
        <p:txBody>
          <a:bodyPr/>
          <a:lstStyle/>
          <a:p>
            <a:pPr eaLnBrk="1" hangingPunct="1">
              <a:lnSpc>
                <a:spcPct val="80000"/>
              </a:lnSpc>
            </a:pPr>
            <a:r>
              <a:rPr lang="en-US" sz="2400" dirty="0" smtClean="0"/>
              <a:t>In 1803,  Dalton proposed that elements consist of individual particles called </a:t>
            </a:r>
            <a:r>
              <a:rPr lang="en-US" sz="2400" b="1" i="1" dirty="0" smtClean="0"/>
              <a:t>atoms.</a:t>
            </a:r>
            <a:r>
              <a:rPr lang="en-US" sz="2400" i="1" dirty="0" smtClean="0"/>
              <a:t>  </a:t>
            </a:r>
          </a:p>
          <a:p>
            <a:pPr eaLnBrk="1" hangingPunct="1">
              <a:lnSpc>
                <a:spcPct val="80000"/>
              </a:lnSpc>
            </a:pPr>
            <a:endParaRPr lang="en-US" sz="2400" i="1" dirty="0" smtClean="0"/>
          </a:p>
          <a:p>
            <a:pPr eaLnBrk="1" hangingPunct="1">
              <a:lnSpc>
                <a:spcPct val="80000"/>
              </a:lnSpc>
            </a:pPr>
            <a:r>
              <a:rPr lang="en-US" sz="2400" dirty="0" smtClean="0"/>
              <a:t>His </a:t>
            </a:r>
            <a:r>
              <a:rPr lang="en-US" sz="2400" b="1" i="1" dirty="0" smtClean="0"/>
              <a:t>atomic theory of</a:t>
            </a:r>
            <a:r>
              <a:rPr lang="en-US" sz="2400" dirty="0" smtClean="0"/>
              <a:t> </a:t>
            </a:r>
            <a:r>
              <a:rPr lang="en-US" sz="2400" b="1" i="1" dirty="0" smtClean="0"/>
              <a:t>matter</a:t>
            </a:r>
            <a:r>
              <a:rPr lang="en-US" sz="2400" dirty="0" smtClean="0"/>
              <a:t> contains four hypotheses: </a:t>
            </a:r>
          </a:p>
          <a:p>
            <a:pPr eaLnBrk="1" hangingPunct="1">
              <a:lnSpc>
                <a:spcPct val="80000"/>
              </a:lnSpc>
              <a:buFontTx/>
              <a:buNone/>
            </a:pPr>
            <a:r>
              <a:rPr lang="en-US" sz="1000" dirty="0" smtClean="0"/>
              <a:t>                </a:t>
            </a:r>
          </a:p>
          <a:p>
            <a:pPr lvl="2" eaLnBrk="1" hangingPunct="1">
              <a:lnSpc>
                <a:spcPct val="80000"/>
              </a:lnSpc>
              <a:buFontTx/>
              <a:buNone/>
            </a:pPr>
            <a:r>
              <a:rPr lang="en-US" sz="1800" dirty="0" smtClean="0"/>
              <a:t>     </a:t>
            </a:r>
            <a:r>
              <a:rPr lang="en-US" sz="2000" dirty="0" smtClean="0"/>
              <a:t>1. </a:t>
            </a:r>
            <a:r>
              <a:rPr lang="en-US" sz="2000" b="1" dirty="0" smtClean="0"/>
              <a:t>All matter is composed of tiny particles called </a:t>
            </a:r>
            <a:r>
              <a:rPr lang="en-US" sz="2000" b="1" i="1" dirty="0" smtClean="0"/>
              <a:t>atoms.</a:t>
            </a:r>
          </a:p>
          <a:p>
            <a:pPr lvl="2" eaLnBrk="1" hangingPunct="1">
              <a:lnSpc>
                <a:spcPct val="80000"/>
              </a:lnSpc>
              <a:buFontTx/>
              <a:buNone/>
            </a:pPr>
            <a:endParaRPr lang="en-US" sz="800" b="1" i="1" dirty="0" smtClean="0"/>
          </a:p>
          <a:p>
            <a:pPr lvl="2" eaLnBrk="1" hangingPunct="1">
              <a:lnSpc>
                <a:spcPct val="80000"/>
              </a:lnSpc>
              <a:buFontTx/>
              <a:buNone/>
            </a:pPr>
            <a:r>
              <a:rPr lang="en-US" sz="2000" b="1" dirty="0" smtClean="0"/>
              <a:t>    2. Atoms can not be created or destroyed.</a:t>
            </a:r>
          </a:p>
          <a:p>
            <a:pPr lvl="2" eaLnBrk="1" hangingPunct="1">
              <a:lnSpc>
                <a:spcPct val="80000"/>
              </a:lnSpc>
              <a:buFontTx/>
              <a:buNone/>
            </a:pPr>
            <a:endParaRPr lang="en-US" sz="800" b="1" dirty="0" smtClean="0"/>
          </a:p>
          <a:p>
            <a:pPr lvl="2" eaLnBrk="1" hangingPunct="1">
              <a:lnSpc>
                <a:spcPct val="80000"/>
              </a:lnSpc>
              <a:buFontTx/>
              <a:buNone/>
            </a:pPr>
            <a:r>
              <a:rPr lang="en-US" sz="2000" b="1" dirty="0" smtClean="0"/>
              <a:t>    3. </a:t>
            </a:r>
            <a:r>
              <a:rPr lang="en-US" sz="2000" b="1" dirty="0"/>
              <a:t>A</a:t>
            </a:r>
            <a:r>
              <a:rPr lang="en-US" sz="2000" b="1" dirty="0" smtClean="0"/>
              <a:t>ll Atoms of the same element are identical .</a:t>
            </a:r>
          </a:p>
          <a:p>
            <a:pPr lvl="2" eaLnBrk="1" hangingPunct="1">
              <a:lnSpc>
                <a:spcPct val="80000"/>
              </a:lnSpc>
              <a:buFontTx/>
              <a:buNone/>
            </a:pPr>
            <a:endParaRPr lang="en-US" sz="800" b="1" dirty="0" smtClean="0"/>
          </a:p>
          <a:p>
            <a:pPr lvl="2" eaLnBrk="1" hangingPunct="1">
              <a:lnSpc>
                <a:spcPct val="80000"/>
              </a:lnSpc>
              <a:buFontTx/>
              <a:buNone/>
            </a:pPr>
            <a:r>
              <a:rPr lang="en-US" sz="2000" b="1" dirty="0" smtClean="0"/>
              <a:t>    4. In chemical reactions, atoms from one or more </a:t>
            </a:r>
          </a:p>
          <a:p>
            <a:pPr lvl="2" eaLnBrk="1" hangingPunct="1">
              <a:lnSpc>
                <a:spcPct val="80000"/>
              </a:lnSpc>
              <a:buFontTx/>
              <a:buNone/>
            </a:pPr>
            <a:r>
              <a:rPr lang="en-US" sz="2000" b="1" dirty="0" smtClean="0"/>
              <a:t>        compounds or elements redistribute or rearrange in </a:t>
            </a:r>
          </a:p>
          <a:p>
            <a:pPr lvl="2" eaLnBrk="1" hangingPunct="1">
              <a:lnSpc>
                <a:spcPct val="80000"/>
              </a:lnSpc>
              <a:buFontTx/>
              <a:buNone/>
            </a:pPr>
            <a:r>
              <a:rPr lang="en-US" sz="2000" b="1" dirty="0" smtClean="0"/>
              <a:t>        relation to other atoms to form one or more new </a:t>
            </a:r>
          </a:p>
          <a:p>
            <a:pPr lvl="2" eaLnBrk="1" hangingPunct="1">
              <a:lnSpc>
                <a:spcPct val="80000"/>
              </a:lnSpc>
              <a:buFontTx/>
              <a:buNone/>
            </a:pPr>
            <a:r>
              <a:rPr lang="en-US" sz="2000" b="1" dirty="0" smtClean="0"/>
              <a:t>        compounds. </a:t>
            </a:r>
            <a:r>
              <a:rPr lang="en-US" sz="2000" b="1" i="1" dirty="0" smtClean="0"/>
              <a:t>Atoms themselves do not undergo a </a:t>
            </a:r>
          </a:p>
          <a:p>
            <a:pPr lvl="2" eaLnBrk="1" hangingPunct="1">
              <a:lnSpc>
                <a:spcPct val="80000"/>
              </a:lnSpc>
              <a:buFontTx/>
              <a:buNone/>
            </a:pPr>
            <a:r>
              <a:rPr lang="en-US" sz="2000" b="1" i="1" dirty="0" smtClean="0"/>
              <a:t>        change of identity in chemical reactions</a:t>
            </a:r>
            <a:r>
              <a:rPr lang="en-US" sz="1800" b="1" dirty="0" smtClean="0"/>
              <a:t>. </a:t>
            </a:r>
          </a:p>
          <a:p>
            <a:pPr lvl="2" eaLnBrk="1" hangingPunct="1">
              <a:lnSpc>
                <a:spcPct val="80000"/>
              </a:lnSpc>
              <a:buFontTx/>
              <a:buNone/>
            </a:pPr>
            <a:r>
              <a:rPr lang="en-US" sz="1800" b="1" dirty="0" smtClean="0"/>
              <a:t>5. </a:t>
            </a:r>
            <a:r>
              <a:rPr lang="en-US" sz="1800" b="1" dirty="0" smtClean="0">
                <a:solidFill>
                  <a:srgbClr val="FF0000"/>
                </a:solidFill>
              </a:rPr>
              <a:t>Atoms are indivisible.</a:t>
            </a:r>
          </a:p>
          <a:p>
            <a:pPr eaLnBrk="1" hangingPunct="1">
              <a:lnSpc>
                <a:spcPct val="80000"/>
              </a:lnSpc>
              <a:buFontTx/>
              <a:buNone/>
            </a:pPr>
            <a:r>
              <a:rPr lang="en-US" sz="2400" dirty="0" smtClean="0"/>
              <a:t>     </a:t>
            </a:r>
          </a:p>
        </p:txBody>
      </p:sp>
      <p:sp>
        <p:nvSpPr>
          <p:cNvPr id="59395" name="Rectangle 3"/>
          <p:cNvSpPr>
            <a:spLocks noGrp="1" noChangeArrowheads="1"/>
          </p:cNvSpPr>
          <p:nvPr>
            <p:ph type="title"/>
          </p:nvPr>
        </p:nvSpPr>
        <p:spPr>
          <a:xfrm>
            <a:off x="444500" y="39688"/>
            <a:ext cx="8229600" cy="1143000"/>
          </a:xfrm>
          <a:noFill/>
        </p:spPr>
        <p:txBody>
          <a:bodyPr/>
          <a:lstStyle/>
          <a:p>
            <a:pPr eaLnBrk="1" hangingPunct="1"/>
            <a:r>
              <a:rPr lang="en-US" sz="3600" b="1" smtClean="0">
                <a:solidFill>
                  <a:srgbClr val="9A2216"/>
                </a:solidFill>
              </a:rPr>
              <a:t>The Atomic Theory of Matter</a:t>
            </a:r>
            <a:endParaRPr lang="en-US" sz="3600" b="1" smtClean="0">
              <a:solidFill>
                <a:srgbClr val="CC0000"/>
              </a:solidFill>
            </a:endParaRPr>
          </a:p>
        </p:txBody>
      </p:sp>
      <p:sp>
        <p:nvSpPr>
          <p:cNvPr id="59396" name="Rectangle 4"/>
          <p:cNvSpPr>
            <a:spLocks noChangeArrowheads="1"/>
          </p:cNvSpPr>
          <p:nvPr/>
        </p:nvSpPr>
        <p:spPr bwMode="auto">
          <a:xfrm>
            <a:off x="76200" y="6582498"/>
            <a:ext cx="3289300" cy="214312"/>
          </a:xfrm>
          <a:prstGeom prst="rect">
            <a:avLst/>
          </a:prstGeom>
          <a:noFill/>
          <a:ln w="9525">
            <a:noFill/>
            <a:miter lim="800000"/>
            <a:headEnd/>
            <a:tailEnd/>
          </a:ln>
        </p:spPr>
        <p:txBody>
          <a:bodyPr wrap="none">
            <a:spAutoFit/>
          </a:bodyPr>
          <a:lstStyle/>
          <a:p>
            <a:pPr algn="l"/>
            <a:r>
              <a:rPr lang="en-US" sz="800"/>
              <a:t>Copyright © 2007 Pearson Benjamin Cummings.  All rights reserved.</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13442">
                                            <p:txEl>
                                              <p:pRg st="0" end="0"/>
                                            </p:txEl>
                                          </p:spTgt>
                                        </p:tgtEl>
                                        <p:attrNameLst>
                                          <p:attrName>style.visibility</p:attrName>
                                        </p:attrNameLst>
                                      </p:cBhvr>
                                      <p:to>
                                        <p:strVal val="visible"/>
                                      </p:to>
                                    </p:set>
                                    <p:animEffect transition="in" filter="circle(in)">
                                      <p:cBhvr>
                                        <p:cTn id="7" dur="2000"/>
                                        <p:tgtEl>
                                          <p:spTgt spid="12134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0" presetClass="entr" presetSubtype="0" fill="hold" nodeType="clickEffect">
                                  <p:stCondLst>
                                    <p:cond delay="0"/>
                                  </p:stCondLst>
                                  <p:iterate type="lt">
                                    <p:tmPct val="10000"/>
                                  </p:iterate>
                                  <p:childTnLst>
                                    <p:set>
                                      <p:cBhvr>
                                        <p:cTn id="11" dur="1" fill="hold">
                                          <p:stCondLst>
                                            <p:cond delay="0"/>
                                          </p:stCondLst>
                                        </p:cTn>
                                        <p:tgtEl>
                                          <p:spTgt spid="1213442">
                                            <p:txEl>
                                              <p:pRg st="2" end="2"/>
                                            </p:txEl>
                                          </p:spTgt>
                                        </p:tgtEl>
                                        <p:attrNameLst>
                                          <p:attrName>style.visibility</p:attrName>
                                        </p:attrNameLst>
                                      </p:cBhvr>
                                      <p:to>
                                        <p:strVal val="visible"/>
                                      </p:to>
                                    </p:set>
                                    <p:animEffect transition="in" filter="fade">
                                      <p:cBhvr>
                                        <p:cTn id="12" dur="1000"/>
                                        <p:tgtEl>
                                          <p:spTgt spid="1213442">
                                            <p:txEl>
                                              <p:pRg st="2" end="2"/>
                                            </p:txEl>
                                          </p:spTgt>
                                        </p:tgtEl>
                                      </p:cBhvr>
                                    </p:animEffect>
                                    <p:anim calcmode="lin" valueType="num">
                                      <p:cBhvr>
                                        <p:cTn id="13" dur="1000" fill="hold"/>
                                        <p:tgtEl>
                                          <p:spTgt spid="1213442">
                                            <p:txEl>
                                              <p:pRg st="2" end="2"/>
                                            </p:txEl>
                                          </p:spTgt>
                                        </p:tgtEl>
                                        <p:attrNameLst>
                                          <p:attrName>ppt_x</p:attrName>
                                        </p:attrNameLst>
                                      </p:cBhvr>
                                      <p:tavLst>
                                        <p:tav tm="0">
                                          <p:val>
                                            <p:strVal val="#ppt_x-.1"/>
                                          </p:val>
                                        </p:tav>
                                        <p:tav tm="100000">
                                          <p:val>
                                            <p:strVal val="#ppt_x"/>
                                          </p:val>
                                        </p:tav>
                                      </p:tavLst>
                                    </p:anim>
                                    <p:anim calcmode="lin" valueType="num">
                                      <p:cBhvr>
                                        <p:cTn id="14" dur="1000" fill="hold"/>
                                        <p:tgtEl>
                                          <p:spTgt spid="121344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1213442">
                                            <p:txEl>
                                              <p:pRg st="4" end="4"/>
                                            </p:txEl>
                                          </p:spTgt>
                                        </p:tgtEl>
                                        <p:attrNameLst>
                                          <p:attrName>style.visibility</p:attrName>
                                        </p:attrNameLst>
                                      </p:cBhvr>
                                      <p:to>
                                        <p:strVal val="visible"/>
                                      </p:to>
                                    </p:set>
                                    <p:animEffect transition="in" filter="dissolve">
                                      <p:cBhvr>
                                        <p:cTn id="19" dur="500"/>
                                        <p:tgtEl>
                                          <p:spTgt spid="1213442">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1213442">
                                            <p:txEl>
                                              <p:pRg st="6" end="6"/>
                                            </p:txEl>
                                          </p:spTgt>
                                        </p:tgtEl>
                                        <p:attrNameLst>
                                          <p:attrName>style.visibility</p:attrName>
                                        </p:attrNameLst>
                                      </p:cBhvr>
                                      <p:to>
                                        <p:strVal val="visible"/>
                                      </p:to>
                                    </p:set>
                                    <p:animEffect transition="in" filter="dissolve">
                                      <p:cBhvr>
                                        <p:cTn id="24" dur="500"/>
                                        <p:tgtEl>
                                          <p:spTgt spid="1213442">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213442">
                                            <p:txEl>
                                              <p:pRg st="8" end="8"/>
                                            </p:txEl>
                                          </p:spTgt>
                                        </p:tgtEl>
                                        <p:attrNameLst>
                                          <p:attrName>style.visibility</p:attrName>
                                        </p:attrNameLst>
                                      </p:cBhvr>
                                      <p:to>
                                        <p:strVal val="visible"/>
                                      </p:to>
                                    </p:set>
                                    <p:animEffect transition="in" filter="dissolve">
                                      <p:cBhvr>
                                        <p:cTn id="29" dur="500"/>
                                        <p:tgtEl>
                                          <p:spTgt spid="1213442">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1213442">
                                            <p:txEl>
                                              <p:pRg st="10" end="10"/>
                                            </p:txEl>
                                          </p:spTgt>
                                        </p:tgtEl>
                                        <p:attrNameLst>
                                          <p:attrName>style.visibility</p:attrName>
                                        </p:attrNameLst>
                                      </p:cBhvr>
                                      <p:to>
                                        <p:strVal val="visible"/>
                                      </p:to>
                                    </p:set>
                                    <p:animEffect transition="in" filter="dissolve">
                                      <p:cBhvr>
                                        <p:cTn id="34" dur="500"/>
                                        <p:tgtEl>
                                          <p:spTgt spid="1213442">
                                            <p:txEl>
                                              <p:pRg st="10" end="10"/>
                                            </p:txEl>
                                          </p:spTgt>
                                        </p:tgtEl>
                                      </p:cBhvr>
                                    </p:animEffect>
                                  </p:childTnLst>
                                </p:cTn>
                              </p:par>
                              <p:par>
                                <p:cTn id="35" presetID="9" presetClass="entr" presetSubtype="0" fill="hold" nodeType="withEffect">
                                  <p:stCondLst>
                                    <p:cond delay="0"/>
                                  </p:stCondLst>
                                  <p:childTnLst>
                                    <p:set>
                                      <p:cBhvr>
                                        <p:cTn id="36" dur="1" fill="hold">
                                          <p:stCondLst>
                                            <p:cond delay="0"/>
                                          </p:stCondLst>
                                        </p:cTn>
                                        <p:tgtEl>
                                          <p:spTgt spid="1213442">
                                            <p:txEl>
                                              <p:pRg st="11" end="11"/>
                                            </p:txEl>
                                          </p:spTgt>
                                        </p:tgtEl>
                                        <p:attrNameLst>
                                          <p:attrName>style.visibility</p:attrName>
                                        </p:attrNameLst>
                                      </p:cBhvr>
                                      <p:to>
                                        <p:strVal val="visible"/>
                                      </p:to>
                                    </p:set>
                                    <p:animEffect transition="in" filter="dissolve">
                                      <p:cBhvr>
                                        <p:cTn id="37" dur="500"/>
                                        <p:tgtEl>
                                          <p:spTgt spid="1213442">
                                            <p:txEl>
                                              <p:pRg st="11" end="11"/>
                                            </p:txEl>
                                          </p:spTgt>
                                        </p:tgtEl>
                                      </p:cBhvr>
                                    </p:animEffect>
                                  </p:childTnLst>
                                </p:cTn>
                              </p:par>
                              <p:par>
                                <p:cTn id="38" presetID="9" presetClass="entr" presetSubtype="0" fill="hold" nodeType="withEffect">
                                  <p:stCondLst>
                                    <p:cond delay="0"/>
                                  </p:stCondLst>
                                  <p:childTnLst>
                                    <p:set>
                                      <p:cBhvr>
                                        <p:cTn id="39" dur="1" fill="hold">
                                          <p:stCondLst>
                                            <p:cond delay="0"/>
                                          </p:stCondLst>
                                        </p:cTn>
                                        <p:tgtEl>
                                          <p:spTgt spid="1213442">
                                            <p:txEl>
                                              <p:pRg st="12" end="12"/>
                                            </p:txEl>
                                          </p:spTgt>
                                        </p:tgtEl>
                                        <p:attrNameLst>
                                          <p:attrName>style.visibility</p:attrName>
                                        </p:attrNameLst>
                                      </p:cBhvr>
                                      <p:to>
                                        <p:strVal val="visible"/>
                                      </p:to>
                                    </p:set>
                                    <p:animEffect transition="in" filter="dissolve">
                                      <p:cBhvr>
                                        <p:cTn id="40" dur="500"/>
                                        <p:tgtEl>
                                          <p:spTgt spid="1213442">
                                            <p:txEl>
                                              <p:pRg st="12" end="12"/>
                                            </p:txEl>
                                          </p:spTgt>
                                        </p:tgtEl>
                                      </p:cBhvr>
                                    </p:animEffect>
                                  </p:childTnLst>
                                </p:cTn>
                              </p:par>
                              <p:par>
                                <p:cTn id="41" presetID="9" presetClass="entr" presetSubtype="0" fill="hold" nodeType="withEffect">
                                  <p:stCondLst>
                                    <p:cond delay="0"/>
                                  </p:stCondLst>
                                  <p:childTnLst>
                                    <p:set>
                                      <p:cBhvr>
                                        <p:cTn id="42" dur="1" fill="hold">
                                          <p:stCondLst>
                                            <p:cond delay="0"/>
                                          </p:stCondLst>
                                        </p:cTn>
                                        <p:tgtEl>
                                          <p:spTgt spid="1213442">
                                            <p:txEl>
                                              <p:pRg st="13" end="13"/>
                                            </p:txEl>
                                          </p:spTgt>
                                        </p:tgtEl>
                                        <p:attrNameLst>
                                          <p:attrName>style.visibility</p:attrName>
                                        </p:attrNameLst>
                                      </p:cBhvr>
                                      <p:to>
                                        <p:strVal val="visible"/>
                                      </p:to>
                                    </p:set>
                                    <p:animEffect transition="in" filter="dissolve">
                                      <p:cBhvr>
                                        <p:cTn id="43" dur="500"/>
                                        <p:tgtEl>
                                          <p:spTgt spid="1213442">
                                            <p:txEl>
                                              <p:pRg st="13" end="13"/>
                                            </p:txEl>
                                          </p:spTgt>
                                        </p:tgtEl>
                                      </p:cBhvr>
                                    </p:animEffect>
                                  </p:childTnLst>
                                </p:cTn>
                              </p:par>
                              <p:par>
                                <p:cTn id="44" presetID="9" presetClass="entr" presetSubtype="0" fill="hold" nodeType="withEffect">
                                  <p:stCondLst>
                                    <p:cond delay="0"/>
                                  </p:stCondLst>
                                  <p:childTnLst>
                                    <p:set>
                                      <p:cBhvr>
                                        <p:cTn id="45" dur="1" fill="hold">
                                          <p:stCondLst>
                                            <p:cond delay="0"/>
                                          </p:stCondLst>
                                        </p:cTn>
                                        <p:tgtEl>
                                          <p:spTgt spid="1213442">
                                            <p:txEl>
                                              <p:pRg st="14" end="14"/>
                                            </p:txEl>
                                          </p:spTgt>
                                        </p:tgtEl>
                                        <p:attrNameLst>
                                          <p:attrName>style.visibility</p:attrName>
                                        </p:attrNameLst>
                                      </p:cBhvr>
                                      <p:to>
                                        <p:strVal val="visible"/>
                                      </p:to>
                                    </p:set>
                                    <p:animEffect transition="in" filter="dissolve">
                                      <p:cBhvr>
                                        <p:cTn id="46" dur="500"/>
                                        <p:tgtEl>
                                          <p:spTgt spid="1213442">
                                            <p:txEl>
                                              <p:pRg st="14" end="14"/>
                                            </p:txEl>
                                          </p:spTgt>
                                        </p:tgtEl>
                                      </p:cBhvr>
                                    </p:animEffect>
                                  </p:childTnLst>
                                </p:cTn>
                              </p:par>
                              <p:par>
                                <p:cTn id="47" presetID="9" presetClass="entr" presetSubtype="0" fill="hold" nodeType="withEffect">
                                  <p:stCondLst>
                                    <p:cond delay="0"/>
                                  </p:stCondLst>
                                  <p:childTnLst>
                                    <p:set>
                                      <p:cBhvr>
                                        <p:cTn id="48" dur="1" fill="hold">
                                          <p:stCondLst>
                                            <p:cond delay="0"/>
                                          </p:stCondLst>
                                        </p:cTn>
                                        <p:tgtEl>
                                          <p:spTgt spid="1213442">
                                            <p:txEl>
                                              <p:pRg st="15" end="15"/>
                                            </p:txEl>
                                          </p:spTgt>
                                        </p:tgtEl>
                                        <p:attrNameLst>
                                          <p:attrName>style.visibility</p:attrName>
                                        </p:attrNameLst>
                                      </p:cBhvr>
                                      <p:to>
                                        <p:strVal val="visible"/>
                                      </p:to>
                                    </p:set>
                                    <p:animEffect transition="in" filter="dissolve">
                                      <p:cBhvr>
                                        <p:cTn id="49" dur="500"/>
                                        <p:tgtEl>
                                          <p:spTgt spid="1213442">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show="0">
  <p:cSld>
    <p:bg>
      <p:bgPr>
        <a:solidFill>
          <a:srgbClr val="FFFFCC"/>
        </a:solidFill>
        <a:effectLst/>
      </p:bgPr>
    </p:bg>
    <p:spTree>
      <p:nvGrpSpPr>
        <p:cNvPr id="1" name=""/>
        <p:cNvGrpSpPr/>
        <p:nvPr/>
      </p:nvGrpSpPr>
      <p:grpSpPr>
        <a:xfrm>
          <a:off x="0" y="0"/>
          <a:ext cx="0" cy="0"/>
          <a:chOff x="0" y="0"/>
          <a:chExt cx="0" cy="0"/>
        </a:xfrm>
      </p:grpSpPr>
      <p:sp>
        <p:nvSpPr>
          <p:cNvPr id="12292" name="Rectangle 2"/>
          <p:cNvSpPr>
            <a:spLocks noGrp="1" noChangeArrowheads="1"/>
          </p:cNvSpPr>
          <p:nvPr>
            <p:ph type="ctrTitle"/>
          </p:nvPr>
        </p:nvSpPr>
        <p:spPr>
          <a:xfrm>
            <a:off x="685800" y="2838450"/>
            <a:ext cx="7772400" cy="1143000"/>
          </a:xfrm>
        </p:spPr>
        <p:txBody>
          <a:bodyPr/>
          <a:lstStyle/>
          <a:p>
            <a:pPr eaLnBrk="1" hangingPunct="1"/>
            <a:r>
              <a:rPr lang="en-US" sz="4000" smtClean="0"/>
              <a:t>Electron Configuration &amp; Orbitals</a:t>
            </a:r>
          </a:p>
        </p:txBody>
      </p:sp>
      <p:sp>
        <p:nvSpPr>
          <p:cNvPr id="93188" name="Text Box 4"/>
          <p:cNvSpPr txBox="1">
            <a:spLocks noChangeArrowheads="1"/>
          </p:cNvSpPr>
          <p:nvPr/>
        </p:nvSpPr>
        <p:spPr bwMode="auto">
          <a:xfrm>
            <a:off x="76200" y="4114800"/>
            <a:ext cx="8988425" cy="457200"/>
          </a:xfrm>
          <a:prstGeom prst="rect">
            <a:avLst/>
          </a:prstGeom>
          <a:noFill/>
          <a:ln w="9525">
            <a:noFill/>
            <a:miter lim="800000"/>
            <a:headEnd/>
            <a:tailEnd/>
          </a:ln>
        </p:spPr>
        <p:txBody>
          <a:bodyPr wrap="none">
            <a:spAutoFit/>
          </a:bodyPr>
          <a:lstStyle/>
          <a:p>
            <a:pPr algn="l"/>
            <a:r>
              <a:rPr lang="en-US" sz="2400"/>
              <a:t>1s</a:t>
            </a:r>
            <a:r>
              <a:rPr lang="en-US" sz="2400" baseline="30000"/>
              <a:t>2</a:t>
            </a:r>
            <a:r>
              <a:rPr lang="en-US" sz="2400"/>
              <a:t>2s</a:t>
            </a:r>
            <a:r>
              <a:rPr lang="en-US" sz="2400" baseline="30000"/>
              <a:t>2</a:t>
            </a:r>
            <a:r>
              <a:rPr lang="en-US" sz="2400"/>
              <a:t>2p</a:t>
            </a:r>
            <a:r>
              <a:rPr lang="en-US" sz="2400" baseline="30000"/>
              <a:t>6</a:t>
            </a:r>
            <a:r>
              <a:rPr lang="en-US" sz="2400"/>
              <a:t>3s</a:t>
            </a:r>
            <a:r>
              <a:rPr lang="en-US" sz="2400" baseline="30000"/>
              <a:t>2</a:t>
            </a:r>
            <a:r>
              <a:rPr lang="en-US" sz="2400"/>
              <a:t>3p</a:t>
            </a:r>
            <a:r>
              <a:rPr lang="en-US" sz="2400" baseline="30000"/>
              <a:t>6</a:t>
            </a:r>
            <a:r>
              <a:rPr lang="en-US" sz="2400"/>
              <a:t>4s</a:t>
            </a:r>
            <a:r>
              <a:rPr lang="en-US" sz="2400" baseline="30000"/>
              <a:t>2</a:t>
            </a:r>
            <a:r>
              <a:rPr lang="en-US" sz="2400"/>
              <a:t>3d</a:t>
            </a:r>
            <a:r>
              <a:rPr lang="en-US" sz="2400" baseline="30000"/>
              <a:t>10</a:t>
            </a:r>
            <a:r>
              <a:rPr lang="en-US" sz="2400"/>
              <a:t>4p</a:t>
            </a:r>
            <a:r>
              <a:rPr lang="en-US" sz="2400" baseline="30000"/>
              <a:t>6</a:t>
            </a:r>
            <a:r>
              <a:rPr lang="en-US" sz="2400"/>
              <a:t>5s</a:t>
            </a:r>
            <a:r>
              <a:rPr lang="en-US" sz="2400" baseline="30000"/>
              <a:t>2</a:t>
            </a:r>
            <a:r>
              <a:rPr lang="en-US" sz="2400"/>
              <a:t>4d</a:t>
            </a:r>
            <a:r>
              <a:rPr lang="en-US" sz="2400" baseline="30000"/>
              <a:t>10</a:t>
            </a:r>
            <a:r>
              <a:rPr lang="en-US" sz="2400"/>
              <a:t>4p</a:t>
            </a:r>
            <a:r>
              <a:rPr lang="en-US" sz="2400" baseline="30000"/>
              <a:t>6</a:t>
            </a:r>
            <a:r>
              <a:rPr lang="en-US" sz="2400"/>
              <a:t>5s</a:t>
            </a:r>
            <a:r>
              <a:rPr lang="en-US" sz="2400" baseline="30000"/>
              <a:t>2</a:t>
            </a:r>
            <a:r>
              <a:rPr lang="en-US" sz="2400"/>
              <a:t>4d</a:t>
            </a:r>
            <a:r>
              <a:rPr lang="en-US" sz="2400" baseline="30000"/>
              <a:t>10</a:t>
            </a:r>
            <a:r>
              <a:rPr lang="en-US" sz="2400"/>
              <a:t>5p</a:t>
            </a:r>
            <a:r>
              <a:rPr lang="en-US" sz="2400" baseline="30000"/>
              <a:t>6</a:t>
            </a:r>
            <a:r>
              <a:rPr lang="en-US" sz="2400"/>
              <a:t>6s</a:t>
            </a:r>
            <a:r>
              <a:rPr lang="en-US" sz="2400" baseline="30000"/>
              <a:t>2</a:t>
            </a:r>
            <a:r>
              <a:rPr lang="en-US" sz="2400"/>
              <a:t>4f</a:t>
            </a:r>
            <a:r>
              <a:rPr lang="en-US" sz="2400" baseline="30000"/>
              <a:t>14</a:t>
            </a:r>
            <a:r>
              <a:rPr lang="en-US" sz="2400"/>
              <a:t>5d</a:t>
            </a:r>
            <a:r>
              <a:rPr lang="en-US" sz="2400" baseline="30000"/>
              <a:t>10</a:t>
            </a:r>
            <a:r>
              <a:rPr lang="en-US" sz="2400"/>
              <a:t>6p</a:t>
            </a:r>
            <a:r>
              <a:rPr lang="en-US" sz="2400" baseline="30000"/>
              <a:t>6</a:t>
            </a:r>
            <a:r>
              <a:rPr lang="en-US" sz="2400"/>
              <a:t>…</a:t>
            </a:r>
          </a:p>
        </p:txBody>
      </p:sp>
      <p:sp>
        <p:nvSpPr>
          <p:cNvPr id="12294" name="AutoShape 7">
            <a:hlinkClick r:id="rId4"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graphicFrame>
        <p:nvGraphicFramePr>
          <p:cNvPr id="12290" name="Object 8"/>
          <p:cNvGraphicFramePr>
            <a:graphicFrameLocks noChangeAspect="1"/>
          </p:cNvGraphicFramePr>
          <p:nvPr/>
        </p:nvGraphicFramePr>
        <p:xfrm>
          <a:off x="7397750" y="479425"/>
          <a:ext cx="1181100" cy="1160463"/>
        </p:xfrm>
        <a:graphic>
          <a:graphicData uri="http://schemas.openxmlformats.org/presentationml/2006/ole">
            <mc:AlternateContent xmlns:mc="http://schemas.openxmlformats.org/markup-compatibility/2006">
              <mc:Choice xmlns:v="urn:schemas-microsoft-com:vml" Requires="v">
                <p:oleObj spid="_x0000_s12299" name="Photo Editor Photo" r:id="rId5" imgW="2142857" imgH="2104762" progId="MSPhotoEd.3">
                  <p:embed/>
                </p:oleObj>
              </mc:Choice>
              <mc:Fallback>
                <p:oleObj name="Photo Editor Photo" r:id="rId5" imgW="2142857" imgH="2104762" progId="MSPhotoEd.3">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7750" y="479425"/>
                        <a:ext cx="1181100" cy="1160463"/>
                      </a:xfrm>
                      <a:prstGeom prst="rect">
                        <a:avLst/>
                      </a:prstGeom>
                      <a:noFill/>
                      <a:ln w="28575">
                        <a:solidFill>
                          <a:schemeClr val="bg2"/>
                        </a:solidFill>
                        <a:miter lim="800000"/>
                        <a:headEnd/>
                        <a:tailEnd/>
                      </a:ln>
                      <a:extLst>
                        <a:ext uri="{909E8E84-426E-40DD-AFC4-6F175D3DCCD1}">
                          <a14:hiddenFill xmlns:a14="http://schemas.microsoft.com/office/drawing/2010/main">
                            <a:solidFill>
                              <a:schemeClr val="accent1"/>
                            </a:solidFill>
                          </a14:hiddenFill>
                        </a:ext>
                      </a:extLst>
                    </p:spPr>
                  </p:pic>
                </p:oleObj>
              </mc:Fallback>
            </mc:AlternateContent>
          </a:graphicData>
        </a:graphic>
      </p:graphicFrame>
      <p:sp>
        <p:nvSpPr>
          <p:cNvPr id="12295" name="Rectangle 9"/>
          <p:cNvSpPr>
            <a:spLocks noChangeArrowheads="1"/>
          </p:cNvSpPr>
          <p:nvPr/>
        </p:nvSpPr>
        <p:spPr bwMode="auto">
          <a:xfrm>
            <a:off x="855663" y="355600"/>
            <a:ext cx="6899275" cy="1520825"/>
          </a:xfrm>
          <a:prstGeom prst="rect">
            <a:avLst/>
          </a:prstGeom>
          <a:noFill/>
          <a:ln w="9525">
            <a:noFill/>
            <a:miter lim="800000"/>
            <a:headEnd/>
            <a:tailEnd/>
          </a:ln>
        </p:spPr>
        <p:txBody>
          <a:bodyPr/>
          <a:lstStyle/>
          <a:p>
            <a:r>
              <a:rPr lang="en-US" sz="4400">
                <a:solidFill>
                  <a:schemeClr val="accent2"/>
                </a:solidFill>
              </a:rPr>
              <a:t>Quantum Model </a:t>
            </a:r>
            <a:br>
              <a:rPr lang="en-US" sz="4400">
                <a:solidFill>
                  <a:schemeClr val="accent2"/>
                </a:solidFill>
              </a:rPr>
            </a:br>
            <a:r>
              <a:rPr lang="en-US" sz="4400">
                <a:solidFill>
                  <a:schemeClr val="accent2"/>
                </a:solidFill>
              </a:rPr>
              <a:t>of the Atom</a:t>
            </a:r>
            <a:r>
              <a:rPr lang="en-US" sz="4400">
                <a:solidFill>
                  <a:schemeClr val="tx2"/>
                </a:solidFill>
              </a:rPr>
              <a:t/>
            </a:r>
            <a:br>
              <a:rPr lang="en-US" sz="4400">
                <a:solidFill>
                  <a:schemeClr val="tx2"/>
                </a:solidFill>
              </a:rPr>
            </a:br>
            <a:endParaRPr lang="en-US" sz="4400">
              <a:solidFill>
                <a:schemeClr val="tx2"/>
              </a:solidFill>
            </a:endParaRPr>
          </a:p>
        </p:txBody>
      </p:sp>
      <p:sp>
        <p:nvSpPr>
          <p:cNvPr id="12296" name="Rectangle 11"/>
          <p:cNvSpPr>
            <a:spLocks noGrp="1" noChangeArrowheads="1"/>
          </p:cNvSpPr>
          <p:nvPr>
            <p:ph type="subTitle" idx="1"/>
          </p:nvPr>
        </p:nvSpPr>
        <p:spPr>
          <a:xfrm>
            <a:off x="1104900" y="1933575"/>
            <a:ext cx="6400800" cy="685800"/>
          </a:xfrm>
          <a:noFill/>
        </p:spPr>
        <p:txBody>
          <a:bodyPr/>
          <a:lstStyle/>
          <a:p>
            <a:pPr eaLnBrk="1" hangingPunct="1"/>
            <a:r>
              <a:rPr lang="en-US" sz="2400" i="1" smtClean="0"/>
              <a:t>Ch. 4 - Electrons in Atoms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000"/>
                                  </p:stCondLst>
                                  <p:childTnLst>
                                    <p:set>
                                      <p:cBhvr>
                                        <p:cTn id="6" dur="1" fill="hold">
                                          <p:stCondLst>
                                            <p:cond delay="0"/>
                                          </p:stCondLst>
                                        </p:cTn>
                                        <p:tgtEl>
                                          <p:spTgt spid="93188"/>
                                        </p:tgtEl>
                                        <p:attrNameLst>
                                          <p:attrName>style.visibility</p:attrName>
                                        </p:attrNameLst>
                                      </p:cBhvr>
                                      <p:to>
                                        <p:strVal val="visible"/>
                                      </p:to>
                                    </p:set>
                                    <p:animEffect transition="in" filter="wipe(left)">
                                      <p:cBhvr>
                                        <p:cTn id="7" dur="5000"/>
                                        <p:tgtEl>
                                          <p:spTgt spid="93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8" grpId="0"/>
    </p:bldLst>
  </p:timing>
</p:sld>
</file>

<file path=ppt/slides/slide121.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p:cNvGrpSpPr/>
        <p:nvPr/>
      </p:nvGrpSpPr>
      <p:grpSpPr>
        <a:xfrm>
          <a:off x="0" y="0"/>
          <a:ext cx="0" cy="0"/>
          <a:chOff x="0" y="0"/>
          <a:chExt cx="0" cy="0"/>
        </a:xfrm>
      </p:grpSpPr>
      <p:sp>
        <p:nvSpPr>
          <p:cNvPr id="13316" name="Rectangle 2"/>
          <p:cNvSpPr>
            <a:spLocks noGrp="1" noChangeArrowheads="1"/>
          </p:cNvSpPr>
          <p:nvPr>
            <p:ph type="ctrTitle"/>
          </p:nvPr>
        </p:nvSpPr>
        <p:spPr>
          <a:xfrm>
            <a:off x="855663" y="355600"/>
            <a:ext cx="6899275" cy="1520825"/>
          </a:xfrm>
        </p:spPr>
        <p:txBody>
          <a:bodyPr anchor="t"/>
          <a:lstStyle/>
          <a:p>
            <a:pPr eaLnBrk="1" hangingPunct="1"/>
            <a:r>
              <a:rPr lang="en-US" smtClean="0">
                <a:solidFill>
                  <a:schemeClr val="bg1"/>
                </a:solidFill>
              </a:rPr>
              <a:t>Quantum Model </a:t>
            </a:r>
            <a:br>
              <a:rPr lang="en-US" smtClean="0">
                <a:solidFill>
                  <a:schemeClr val="bg1"/>
                </a:solidFill>
              </a:rPr>
            </a:br>
            <a:r>
              <a:rPr lang="en-US" smtClean="0">
                <a:solidFill>
                  <a:schemeClr val="bg1"/>
                </a:solidFill>
              </a:rPr>
              <a:t>of the Atom</a:t>
            </a:r>
            <a:r>
              <a:rPr lang="en-US" smtClean="0"/>
              <a:t/>
            </a:r>
            <a:br>
              <a:rPr lang="en-US" smtClean="0"/>
            </a:br>
            <a:endParaRPr lang="en-US" smtClean="0"/>
          </a:p>
        </p:txBody>
      </p:sp>
      <p:sp>
        <p:nvSpPr>
          <p:cNvPr id="13317" name="Rectangle 3"/>
          <p:cNvSpPr>
            <a:spLocks noGrp="1" noChangeArrowheads="1"/>
          </p:cNvSpPr>
          <p:nvPr>
            <p:ph type="subTitle" idx="1"/>
          </p:nvPr>
        </p:nvSpPr>
        <p:spPr>
          <a:xfrm>
            <a:off x="1104900" y="1933575"/>
            <a:ext cx="6400800" cy="685800"/>
          </a:xfrm>
        </p:spPr>
        <p:txBody>
          <a:bodyPr/>
          <a:lstStyle/>
          <a:p>
            <a:pPr eaLnBrk="1" hangingPunct="1"/>
            <a:r>
              <a:rPr lang="en-US" i="1" smtClean="0">
                <a:solidFill>
                  <a:schemeClr val="bg1"/>
                </a:solidFill>
              </a:rPr>
              <a:t>Ch. 4 - Electrons in Atoms</a:t>
            </a:r>
          </a:p>
        </p:txBody>
      </p:sp>
      <p:graphicFrame>
        <p:nvGraphicFramePr>
          <p:cNvPr id="13314" name="Object 4"/>
          <p:cNvGraphicFramePr>
            <a:graphicFrameLocks noChangeAspect="1"/>
          </p:cNvGraphicFramePr>
          <p:nvPr/>
        </p:nvGraphicFramePr>
        <p:xfrm>
          <a:off x="747713" y="2960688"/>
          <a:ext cx="3019425" cy="2965450"/>
        </p:xfrm>
        <a:graphic>
          <a:graphicData uri="http://schemas.openxmlformats.org/presentationml/2006/ole">
            <mc:AlternateContent xmlns:mc="http://schemas.openxmlformats.org/markup-compatibility/2006">
              <mc:Choice xmlns:v="urn:schemas-microsoft-com:vml" Requires="v">
                <p:oleObj spid="_x0000_s13323" name="Photo Editor Photo" r:id="rId4" imgW="2142857" imgH="2104762" progId="MSPhotoEd.3">
                  <p:embed/>
                </p:oleObj>
              </mc:Choice>
              <mc:Fallback>
                <p:oleObj name="Photo Editor Photo" r:id="rId4" imgW="2142857" imgH="2104762" progId="MSPhotoEd.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713" y="2960688"/>
                        <a:ext cx="3019425" cy="2965450"/>
                      </a:xfrm>
                      <a:prstGeom prst="rect">
                        <a:avLst/>
                      </a:prstGeom>
                      <a:noFill/>
                      <a:ln w="28575">
                        <a:solidFill>
                          <a:schemeClr val="bg2"/>
                        </a:solidFill>
                        <a:miter lim="800000"/>
                        <a:headEnd/>
                        <a:tailEnd/>
                      </a:ln>
                      <a:extLst>
                        <a:ext uri="{909E8E84-426E-40DD-AFC4-6F175D3DCCD1}">
                          <a14:hiddenFill xmlns:a14="http://schemas.microsoft.com/office/drawing/2010/main">
                            <a:solidFill>
                              <a:schemeClr val="accent1"/>
                            </a:solidFill>
                          </a14:hiddenFill>
                        </a:ext>
                      </a:extLst>
                    </p:spPr>
                  </p:pic>
                </p:oleObj>
              </mc:Fallback>
            </mc:AlternateContent>
          </a:graphicData>
        </a:graphic>
      </p:graphicFrame>
      <p:sp>
        <p:nvSpPr>
          <p:cNvPr id="13318" name="Rectangle 5"/>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solidFill>
                  <a:schemeClr val="bg1"/>
                </a:solidFill>
              </a:rPr>
              <a:t>Courtesy Christy Johannesson www.nisd.net/communicationsarts/pages/chem</a:t>
            </a:r>
          </a:p>
          <a:p>
            <a:pPr algn="l"/>
            <a:endParaRPr lang="en-US" sz="800"/>
          </a:p>
        </p:txBody>
      </p:sp>
    </p:spTree>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p:txBody>
          <a:bodyPr/>
          <a:lstStyle/>
          <a:p>
            <a:pPr eaLnBrk="1" hangingPunct="1"/>
            <a:r>
              <a:rPr lang="en-US" smtClean="0"/>
              <a:t>I.  Waves and Particles</a:t>
            </a:r>
          </a:p>
        </p:txBody>
      </p:sp>
      <p:sp>
        <p:nvSpPr>
          <p:cNvPr id="247811" name="Rectangle 3"/>
          <p:cNvSpPr>
            <a:spLocks noGrp="1" noChangeArrowheads="1"/>
          </p:cNvSpPr>
          <p:nvPr>
            <p:ph type="body" idx="1"/>
          </p:nvPr>
        </p:nvSpPr>
        <p:spPr>
          <a:xfrm>
            <a:off x="609600" y="1600200"/>
            <a:ext cx="8153400" cy="4495800"/>
          </a:xfrm>
        </p:spPr>
        <p:txBody>
          <a:bodyPr/>
          <a:lstStyle/>
          <a:p>
            <a:pPr eaLnBrk="1" hangingPunct="1"/>
            <a:r>
              <a:rPr lang="en-US" smtClean="0"/>
              <a:t>De Broglie’s Hypothesis</a:t>
            </a:r>
          </a:p>
          <a:p>
            <a:pPr lvl="1" eaLnBrk="1" hangingPunct="1"/>
            <a:r>
              <a:rPr lang="en-US" smtClean="0"/>
              <a:t>Particles have wave characteristics</a:t>
            </a:r>
          </a:p>
          <a:p>
            <a:pPr lvl="1" eaLnBrk="1" hangingPunct="1"/>
            <a:r>
              <a:rPr lang="en-US" smtClean="0"/>
              <a:t>Waves have particle characteristics</a:t>
            </a:r>
          </a:p>
          <a:p>
            <a:pPr lvl="1" eaLnBrk="1" hangingPunct="1"/>
            <a:r>
              <a:rPr lang="el-GR" smtClean="0">
                <a:cs typeface="Arial" charset="0"/>
              </a:rPr>
              <a:t>λ</a:t>
            </a:r>
            <a:r>
              <a:rPr lang="en-US" smtClean="0">
                <a:cs typeface="Arial" charset="0"/>
              </a:rPr>
              <a:t> = h/m</a:t>
            </a:r>
            <a:r>
              <a:rPr lang="en-US" smtClean="0">
                <a:latin typeface="Symbol" pitchFamily="18" charset="2"/>
                <a:cs typeface="Arial" charset="0"/>
              </a:rPr>
              <a:t>n</a:t>
            </a:r>
            <a:endParaRPr lang="en-US" smtClean="0">
              <a:latin typeface="Symbol" pitchFamily="18" charset="2"/>
            </a:endParaRPr>
          </a:p>
          <a:p>
            <a:pPr eaLnBrk="1" hangingPunct="1"/>
            <a:r>
              <a:rPr lang="en-US" smtClean="0"/>
              <a:t>Wave-Particle Duality of Nature</a:t>
            </a:r>
          </a:p>
          <a:p>
            <a:pPr eaLnBrk="1" hangingPunct="1"/>
            <a:r>
              <a:rPr lang="en-US" smtClean="0"/>
              <a:t>Waves properties are significant at small momentum</a:t>
            </a:r>
          </a:p>
        </p:txBody>
      </p:sp>
      <p:pic>
        <p:nvPicPr>
          <p:cNvPr id="247812" name="Picture 5" descr="stamp"/>
          <p:cNvPicPr>
            <a:picLocks noChangeAspect="1" noChangeArrowheads="1"/>
          </p:cNvPicPr>
          <p:nvPr/>
        </p:nvPicPr>
        <p:blipFill>
          <a:blip r:embed="rId3" cstate="print">
            <a:lum bright="-12000" contrast="12000"/>
          </a:blip>
          <a:srcRect/>
          <a:stretch>
            <a:fillRect/>
          </a:stretch>
        </p:blipFill>
        <p:spPr bwMode="auto">
          <a:xfrm>
            <a:off x="7475538" y="2322513"/>
            <a:ext cx="981075" cy="6445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8834" name="Rectangle 18"/>
          <p:cNvSpPr>
            <a:spLocks noChangeArrowheads="1"/>
          </p:cNvSpPr>
          <p:nvPr/>
        </p:nvSpPr>
        <p:spPr bwMode="auto">
          <a:xfrm>
            <a:off x="6086475" y="4105275"/>
            <a:ext cx="3057525" cy="2419350"/>
          </a:xfrm>
          <a:prstGeom prst="rect">
            <a:avLst/>
          </a:prstGeom>
          <a:solidFill>
            <a:srgbClr val="4D4D4D"/>
          </a:solidFill>
          <a:ln w="9525">
            <a:noFill/>
            <a:miter lim="800000"/>
            <a:headEnd/>
            <a:tailEnd/>
          </a:ln>
        </p:spPr>
        <p:txBody>
          <a:bodyPr wrap="none" anchor="ctr"/>
          <a:lstStyle/>
          <a:p>
            <a:endParaRPr lang="en-US"/>
          </a:p>
        </p:txBody>
      </p:sp>
      <p:sp>
        <p:nvSpPr>
          <p:cNvPr id="248835" name="Rectangle 9"/>
          <p:cNvSpPr>
            <a:spLocks noChangeArrowheads="1"/>
          </p:cNvSpPr>
          <p:nvPr/>
        </p:nvSpPr>
        <p:spPr bwMode="auto">
          <a:xfrm>
            <a:off x="6496050" y="4291013"/>
            <a:ext cx="2338388" cy="1843087"/>
          </a:xfrm>
          <a:prstGeom prst="rect">
            <a:avLst/>
          </a:prstGeom>
          <a:solidFill>
            <a:schemeClr val="tx1"/>
          </a:solidFill>
          <a:ln w="9525">
            <a:solidFill>
              <a:srgbClr val="C0C0C0"/>
            </a:solidFill>
            <a:miter lim="800000"/>
            <a:headEnd/>
            <a:tailEnd/>
          </a:ln>
        </p:spPr>
        <p:txBody>
          <a:bodyPr wrap="none" anchor="ctr"/>
          <a:lstStyle/>
          <a:p>
            <a:endParaRPr lang="en-US"/>
          </a:p>
        </p:txBody>
      </p:sp>
      <p:sp>
        <p:nvSpPr>
          <p:cNvPr id="248836" name="Rectangle 2"/>
          <p:cNvSpPr>
            <a:spLocks noGrp="1" noChangeArrowheads="1"/>
          </p:cNvSpPr>
          <p:nvPr>
            <p:ph type="title"/>
          </p:nvPr>
        </p:nvSpPr>
        <p:spPr/>
        <p:txBody>
          <a:bodyPr/>
          <a:lstStyle/>
          <a:p>
            <a:pPr eaLnBrk="1" hangingPunct="1"/>
            <a:r>
              <a:rPr lang="en-US" smtClean="0"/>
              <a:t>Electrons as Waves</a:t>
            </a:r>
          </a:p>
        </p:txBody>
      </p:sp>
      <p:sp>
        <p:nvSpPr>
          <p:cNvPr id="922627" name="Rectangle 3"/>
          <p:cNvSpPr>
            <a:spLocks noGrp="1" noChangeArrowheads="1"/>
          </p:cNvSpPr>
          <p:nvPr>
            <p:ph type="body" idx="1"/>
          </p:nvPr>
        </p:nvSpPr>
        <p:spPr>
          <a:xfrm>
            <a:off x="457200" y="1600200"/>
            <a:ext cx="8229600" cy="812800"/>
          </a:xfrm>
        </p:spPr>
        <p:txBody>
          <a:bodyPr/>
          <a:lstStyle/>
          <a:p>
            <a:pPr eaLnBrk="1" hangingPunct="1"/>
            <a:r>
              <a:rPr lang="en-US" smtClean="0"/>
              <a:t>Louis de Broglie </a:t>
            </a:r>
            <a:r>
              <a:rPr lang="en-US" sz="2400" smtClean="0"/>
              <a:t>(1924)</a:t>
            </a:r>
            <a:endParaRPr lang="en-US" sz="2400" b="1" smtClean="0"/>
          </a:p>
          <a:p>
            <a:pPr lvl="1" eaLnBrk="1" hangingPunct="1">
              <a:spcBef>
                <a:spcPct val="40000"/>
              </a:spcBef>
            </a:pPr>
            <a:r>
              <a:rPr lang="en-US" smtClean="0"/>
              <a:t>Applied wave-particle theory to electrons</a:t>
            </a:r>
            <a:endParaRPr lang="en-US" baseline="30000" smtClean="0"/>
          </a:p>
          <a:p>
            <a:pPr lvl="1" eaLnBrk="1" hangingPunct="1">
              <a:spcBef>
                <a:spcPct val="40000"/>
              </a:spcBef>
            </a:pPr>
            <a:r>
              <a:rPr lang="en-US" smtClean="0"/>
              <a:t>electrons exhibit </a:t>
            </a:r>
            <a:r>
              <a:rPr lang="en-US" i="1" smtClean="0"/>
              <a:t>wave</a:t>
            </a:r>
            <a:r>
              <a:rPr lang="en-US" smtClean="0"/>
              <a:t> properties</a:t>
            </a:r>
            <a:endParaRPr lang="en-US" baseline="30000" smtClean="0"/>
          </a:p>
        </p:txBody>
      </p:sp>
      <p:sp>
        <p:nvSpPr>
          <p:cNvPr id="922628" name="Text Box 4"/>
          <p:cNvSpPr txBox="1">
            <a:spLocks noChangeArrowheads="1"/>
          </p:cNvSpPr>
          <p:nvPr/>
        </p:nvSpPr>
        <p:spPr bwMode="auto">
          <a:xfrm>
            <a:off x="2012950" y="3429000"/>
            <a:ext cx="5121275" cy="647700"/>
          </a:xfrm>
          <a:prstGeom prst="rect">
            <a:avLst/>
          </a:prstGeom>
          <a:noFill/>
          <a:ln w="9525">
            <a:noFill/>
            <a:miter lim="800000"/>
            <a:headEnd/>
            <a:tailEnd/>
          </a:ln>
        </p:spPr>
        <p:txBody>
          <a:bodyPr wrap="none">
            <a:spAutoFit/>
          </a:bodyPr>
          <a:lstStyle/>
          <a:p>
            <a:pPr algn="l" eaLnBrk="0" hangingPunct="0">
              <a:lnSpc>
                <a:spcPct val="130000"/>
              </a:lnSpc>
              <a:spcBef>
                <a:spcPct val="20000"/>
              </a:spcBef>
              <a:buClr>
                <a:schemeClr val="accent2"/>
              </a:buClr>
              <a:buFont typeface="Monotype Sorts" pitchFamily="2" charset="2"/>
              <a:buNone/>
            </a:pPr>
            <a:r>
              <a:rPr kumimoji="1" lang="en-US" sz="2800" b="1">
                <a:solidFill>
                  <a:schemeClr val="tx2"/>
                </a:solidFill>
              </a:rPr>
              <a:t>QUANTIZED WAVELENGTHS</a:t>
            </a:r>
            <a:endParaRPr kumimoji="1" lang="en-US" sz="2800" b="1">
              <a:solidFill>
                <a:srgbClr val="FFFFCC"/>
              </a:solidFill>
            </a:endParaRPr>
          </a:p>
        </p:txBody>
      </p:sp>
      <p:sp>
        <p:nvSpPr>
          <p:cNvPr id="248839" name="Rectangle 8"/>
          <p:cNvSpPr>
            <a:spLocks noChangeArrowheads="1"/>
          </p:cNvSpPr>
          <p:nvPr/>
        </p:nvSpPr>
        <p:spPr bwMode="auto">
          <a:xfrm>
            <a:off x="2279650" y="6554788"/>
            <a:ext cx="4344988" cy="336550"/>
          </a:xfrm>
          <a:prstGeom prst="rect">
            <a:avLst/>
          </a:prstGeom>
          <a:noFill/>
          <a:ln w="9525">
            <a:noFill/>
            <a:miter lim="800000"/>
            <a:headEnd/>
            <a:tailEnd/>
          </a:ln>
        </p:spPr>
        <p:txBody>
          <a:bodyPr wrap="none">
            <a:spAutoFit/>
          </a:bodyPr>
          <a:lstStyle/>
          <a:p>
            <a:pPr algn="l"/>
            <a:r>
              <a:rPr lang="en-US" sz="800"/>
              <a:t>Adapted from work by  Christy Johannesson www.nisd.net/communicationsarts/pages/chem</a:t>
            </a:r>
          </a:p>
          <a:p>
            <a:pPr algn="l"/>
            <a:endParaRPr lang="en-US" sz="800"/>
          </a:p>
        </p:txBody>
      </p:sp>
      <p:sp>
        <p:nvSpPr>
          <p:cNvPr id="248840" name="Text Box 15"/>
          <p:cNvSpPr txBox="1">
            <a:spLocks noChangeArrowheads="1"/>
          </p:cNvSpPr>
          <p:nvPr/>
        </p:nvSpPr>
        <p:spPr bwMode="auto">
          <a:xfrm>
            <a:off x="7161213" y="4089400"/>
            <a:ext cx="877887" cy="214313"/>
          </a:xfrm>
          <a:prstGeom prst="rect">
            <a:avLst/>
          </a:prstGeom>
          <a:noFill/>
          <a:ln w="9525">
            <a:noFill/>
            <a:miter lim="800000"/>
            <a:headEnd/>
            <a:tailEnd/>
          </a:ln>
        </p:spPr>
        <p:txBody>
          <a:bodyPr wrap="none">
            <a:spAutoFit/>
          </a:bodyPr>
          <a:lstStyle/>
          <a:p>
            <a:pPr algn="l"/>
            <a:r>
              <a:rPr lang="en-US" sz="800" i="1">
                <a:solidFill>
                  <a:schemeClr val="bg1"/>
                </a:solidFill>
              </a:rPr>
              <a:t>Standing Wave</a:t>
            </a:r>
          </a:p>
        </p:txBody>
      </p:sp>
      <p:sp>
        <p:nvSpPr>
          <p:cNvPr id="248841" name="Text Box 16"/>
          <p:cNvSpPr txBox="1">
            <a:spLocks noChangeArrowheads="1"/>
          </p:cNvSpPr>
          <p:nvPr/>
        </p:nvSpPr>
        <p:spPr bwMode="auto">
          <a:xfrm>
            <a:off x="6161088" y="4160838"/>
            <a:ext cx="388937" cy="2170112"/>
          </a:xfrm>
          <a:prstGeom prst="rect">
            <a:avLst/>
          </a:prstGeom>
          <a:noFill/>
          <a:ln w="9525">
            <a:noFill/>
            <a:miter lim="800000"/>
            <a:headEnd/>
            <a:tailEnd/>
          </a:ln>
        </p:spPr>
        <p:txBody>
          <a:bodyPr wrap="none">
            <a:spAutoFit/>
          </a:bodyPr>
          <a:lstStyle/>
          <a:p>
            <a:pPr algn="l"/>
            <a:r>
              <a:rPr lang="en-US" sz="800">
                <a:solidFill>
                  <a:schemeClr val="bg1"/>
                </a:solidFill>
              </a:rPr>
              <a:t> 200</a:t>
            </a:r>
          </a:p>
          <a:p>
            <a:pPr algn="l"/>
            <a:endParaRPr lang="en-US" sz="800">
              <a:solidFill>
                <a:schemeClr val="bg1"/>
              </a:solidFill>
            </a:endParaRPr>
          </a:p>
          <a:p>
            <a:pPr algn="l"/>
            <a:r>
              <a:rPr lang="en-US" sz="800">
                <a:solidFill>
                  <a:schemeClr val="bg1"/>
                </a:solidFill>
              </a:rPr>
              <a:t> 150</a:t>
            </a:r>
          </a:p>
          <a:p>
            <a:pPr algn="l"/>
            <a:endParaRPr lang="en-US" sz="800">
              <a:solidFill>
                <a:schemeClr val="bg1"/>
              </a:solidFill>
            </a:endParaRPr>
          </a:p>
          <a:p>
            <a:pPr algn="l"/>
            <a:r>
              <a:rPr lang="en-US" sz="800">
                <a:solidFill>
                  <a:schemeClr val="bg1"/>
                </a:solidFill>
              </a:rPr>
              <a:t> 100</a:t>
            </a:r>
          </a:p>
          <a:p>
            <a:pPr algn="l"/>
            <a:endParaRPr lang="en-US" sz="800">
              <a:solidFill>
                <a:schemeClr val="bg1"/>
              </a:solidFill>
            </a:endParaRPr>
          </a:p>
          <a:p>
            <a:pPr algn="l"/>
            <a:r>
              <a:rPr lang="en-US" sz="800">
                <a:solidFill>
                  <a:schemeClr val="bg1"/>
                </a:solidFill>
              </a:rPr>
              <a:t>   50</a:t>
            </a:r>
          </a:p>
          <a:p>
            <a:pPr algn="l"/>
            <a:endParaRPr lang="en-US" sz="800">
              <a:solidFill>
                <a:schemeClr val="bg1"/>
              </a:solidFill>
            </a:endParaRPr>
          </a:p>
          <a:p>
            <a:pPr algn="l"/>
            <a:r>
              <a:rPr lang="en-US" sz="800">
                <a:solidFill>
                  <a:schemeClr val="bg1"/>
                </a:solidFill>
              </a:rPr>
              <a:t>    0</a:t>
            </a:r>
          </a:p>
          <a:p>
            <a:pPr algn="l"/>
            <a:endParaRPr lang="en-US" sz="800">
              <a:solidFill>
                <a:schemeClr val="bg1"/>
              </a:solidFill>
            </a:endParaRPr>
          </a:p>
          <a:p>
            <a:pPr algn="l"/>
            <a:r>
              <a:rPr lang="en-US" sz="800">
                <a:solidFill>
                  <a:schemeClr val="bg1"/>
                </a:solidFill>
              </a:rPr>
              <a:t>-  50</a:t>
            </a:r>
          </a:p>
          <a:p>
            <a:pPr algn="l"/>
            <a:endParaRPr lang="en-US" sz="800">
              <a:solidFill>
                <a:schemeClr val="bg1"/>
              </a:solidFill>
            </a:endParaRPr>
          </a:p>
          <a:p>
            <a:pPr algn="l"/>
            <a:r>
              <a:rPr lang="en-US" sz="800">
                <a:solidFill>
                  <a:schemeClr val="bg1"/>
                </a:solidFill>
              </a:rPr>
              <a:t>-100</a:t>
            </a:r>
          </a:p>
          <a:p>
            <a:pPr algn="l"/>
            <a:endParaRPr lang="en-US" sz="800">
              <a:solidFill>
                <a:schemeClr val="bg1"/>
              </a:solidFill>
            </a:endParaRPr>
          </a:p>
          <a:p>
            <a:pPr algn="l"/>
            <a:r>
              <a:rPr lang="en-US" sz="800">
                <a:solidFill>
                  <a:schemeClr val="bg1"/>
                </a:solidFill>
              </a:rPr>
              <a:t>-150</a:t>
            </a:r>
          </a:p>
          <a:p>
            <a:pPr algn="l"/>
            <a:endParaRPr lang="en-US" sz="800">
              <a:solidFill>
                <a:schemeClr val="bg1"/>
              </a:solidFill>
            </a:endParaRPr>
          </a:p>
          <a:p>
            <a:pPr algn="l"/>
            <a:r>
              <a:rPr lang="en-US" sz="800">
                <a:solidFill>
                  <a:schemeClr val="bg1"/>
                </a:solidFill>
              </a:rPr>
              <a:t>-200</a:t>
            </a:r>
          </a:p>
        </p:txBody>
      </p:sp>
      <p:sp>
        <p:nvSpPr>
          <p:cNvPr id="248842" name="Text Box 17"/>
          <p:cNvSpPr txBox="1">
            <a:spLocks noChangeArrowheads="1"/>
          </p:cNvSpPr>
          <p:nvPr/>
        </p:nvSpPr>
        <p:spPr bwMode="auto">
          <a:xfrm>
            <a:off x="6380163" y="6227763"/>
            <a:ext cx="2270125" cy="214312"/>
          </a:xfrm>
          <a:prstGeom prst="rect">
            <a:avLst/>
          </a:prstGeom>
          <a:noFill/>
          <a:ln w="9525">
            <a:noFill/>
            <a:miter lim="800000"/>
            <a:headEnd/>
            <a:tailEnd/>
          </a:ln>
        </p:spPr>
        <p:txBody>
          <a:bodyPr wrap="none">
            <a:spAutoFit/>
          </a:bodyPr>
          <a:lstStyle/>
          <a:p>
            <a:pPr algn="l"/>
            <a:r>
              <a:rPr lang="en-US" sz="800">
                <a:solidFill>
                  <a:schemeClr val="bg1"/>
                </a:solidFill>
              </a:rPr>
              <a:t>0               50            100           150           200</a:t>
            </a:r>
          </a:p>
        </p:txBody>
      </p:sp>
      <p:sp>
        <p:nvSpPr>
          <p:cNvPr id="248843" name="Rectangle 19"/>
          <p:cNvSpPr>
            <a:spLocks noChangeArrowheads="1"/>
          </p:cNvSpPr>
          <p:nvPr/>
        </p:nvSpPr>
        <p:spPr bwMode="auto">
          <a:xfrm>
            <a:off x="3043238" y="4105275"/>
            <a:ext cx="3057525" cy="2419350"/>
          </a:xfrm>
          <a:prstGeom prst="rect">
            <a:avLst/>
          </a:prstGeom>
          <a:solidFill>
            <a:srgbClr val="4D4D4D"/>
          </a:solidFill>
          <a:ln w="9525">
            <a:noFill/>
            <a:miter lim="800000"/>
            <a:headEnd/>
            <a:tailEnd/>
          </a:ln>
        </p:spPr>
        <p:txBody>
          <a:bodyPr wrap="none" anchor="ctr"/>
          <a:lstStyle/>
          <a:p>
            <a:endParaRPr lang="en-US"/>
          </a:p>
        </p:txBody>
      </p:sp>
      <p:sp>
        <p:nvSpPr>
          <p:cNvPr id="248844" name="Rectangle 20"/>
          <p:cNvSpPr>
            <a:spLocks noChangeArrowheads="1"/>
          </p:cNvSpPr>
          <p:nvPr/>
        </p:nvSpPr>
        <p:spPr bwMode="auto">
          <a:xfrm>
            <a:off x="3452813" y="4300538"/>
            <a:ext cx="2338387" cy="1843087"/>
          </a:xfrm>
          <a:prstGeom prst="rect">
            <a:avLst/>
          </a:prstGeom>
          <a:solidFill>
            <a:schemeClr val="tx1"/>
          </a:solidFill>
          <a:ln w="9525">
            <a:solidFill>
              <a:srgbClr val="C0C0C0"/>
            </a:solidFill>
            <a:miter lim="800000"/>
            <a:headEnd/>
            <a:tailEnd/>
          </a:ln>
        </p:spPr>
        <p:txBody>
          <a:bodyPr wrap="none" anchor="ctr"/>
          <a:lstStyle/>
          <a:p>
            <a:endParaRPr lang="en-US"/>
          </a:p>
        </p:txBody>
      </p:sp>
      <p:sp>
        <p:nvSpPr>
          <p:cNvPr id="922645" name="Freeform 21"/>
          <p:cNvSpPr>
            <a:spLocks/>
          </p:cNvSpPr>
          <p:nvPr/>
        </p:nvSpPr>
        <p:spPr bwMode="auto">
          <a:xfrm>
            <a:off x="3443288" y="5056188"/>
            <a:ext cx="2357437" cy="400050"/>
          </a:xfrm>
          <a:custGeom>
            <a:avLst/>
            <a:gdLst>
              <a:gd name="T0" fmla="*/ 0 w 1485"/>
              <a:gd name="T1" fmla="*/ 204788 h 252"/>
              <a:gd name="T2" fmla="*/ 600075 w 1485"/>
              <a:gd name="T3" fmla="*/ 3175 h 252"/>
              <a:gd name="T4" fmla="*/ 1165225 w 1485"/>
              <a:gd name="T5" fmla="*/ 184150 h 252"/>
              <a:gd name="T6" fmla="*/ 1776412 w 1485"/>
              <a:gd name="T7" fmla="*/ 393700 h 252"/>
              <a:gd name="T8" fmla="*/ 2357437 w 1485"/>
              <a:gd name="T9" fmla="*/ 222250 h 252"/>
              <a:gd name="T10" fmla="*/ 0 60000 65536"/>
              <a:gd name="T11" fmla="*/ 0 60000 65536"/>
              <a:gd name="T12" fmla="*/ 0 60000 65536"/>
              <a:gd name="T13" fmla="*/ 0 60000 65536"/>
              <a:gd name="T14" fmla="*/ 0 60000 65536"/>
              <a:gd name="T15" fmla="*/ 0 w 1485"/>
              <a:gd name="T16" fmla="*/ 0 h 252"/>
              <a:gd name="T17" fmla="*/ 1485 w 1485"/>
              <a:gd name="T18" fmla="*/ 252 h 252"/>
            </a:gdLst>
            <a:ahLst/>
            <a:cxnLst>
              <a:cxn ang="T10">
                <a:pos x="T0" y="T1"/>
              </a:cxn>
              <a:cxn ang="T11">
                <a:pos x="T2" y="T3"/>
              </a:cxn>
              <a:cxn ang="T12">
                <a:pos x="T4" y="T5"/>
              </a:cxn>
              <a:cxn ang="T13">
                <a:pos x="T6" y="T7"/>
              </a:cxn>
              <a:cxn ang="T14">
                <a:pos x="T8" y="T9"/>
              </a:cxn>
            </a:cxnLst>
            <a:rect l="T15" t="T16" r="T17" b="T18"/>
            <a:pathLst>
              <a:path w="1485" h="252">
                <a:moveTo>
                  <a:pt x="0" y="129"/>
                </a:moveTo>
                <a:cubicBezTo>
                  <a:pt x="63" y="108"/>
                  <a:pt x="256" y="4"/>
                  <a:pt x="378" y="2"/>
                </a:cubicBezTo>
                <a:cubicBezTo>
                  <a:pt x="500" y="0"/>
                  <a:pt x="611" y="75"/>
                  <a:pt x="734" y="116"/>
                </a:cubicBezTo>
                <a:cubicBezTo>
                  <a:pt x="857" y="157"/>
                  <a:pt x="994" y="244"/>
                  <a:pt x="1119" y="248"/>
                </a:cubicBezTo>
                <a:cubicBezTo>
                  <a:pt x="1244" y="252"/>
                  <a:pt x="1409" y="162"/>
                  <a:pt x="1485" y="140"/>
                </a:cubicBezTo>
              </a:path>
            </a:pathLst>
          </a:custGeom>
          <a:noFill/>
          <a:ln w="22225">
            <a:solidFill>
              <a:schemeClr val="bg1"/>
            </a:solidFill>
            <a:round/>
            <a:headEnd/>
            <a:tailEnd/>
          </a:ln>
        </p:spPr>
        <p:txBody>
          <a:bodyPr/>
          <a:lstStyle/>
          <a:p>
            <a:endParaRPr lang="en-US"/>
          </a:p>
        </p:txBody>
      </p:sp>
      <p:sp>
        <p:nvSpPr>
          <p:cNvPr id="248846" name="Text Box 22"/>
          <p:cNvSpPr txBox="1">
            <a:spLocks noChangeArrowheads="1"/>
          </p:cNvSpPr>
          <p:nvPr/>
        </p:nvSpPr>
        <p:spPr bwMode="auto">
          <a:xfrm>
            <a:off x="3736975" y="4098925"/>
            <a:ext cx="1789113" cy="214313"/>
          </a:xfrm>
          <a:prstGeom prst="rect">
            <a:avLst/>
          </a:prstGeom>
          <a:noFill/>
          <a:ln w="9525">
            <a:noFill/>
            <a:miter lim="800000"/>
            <a:headEnd/>
            <a:tailEnd/>
          </a:ln>
        </p:spPr>
        <p:txBody>
          <a:bodyPr wrap="none">
            <a:spAutoFit/>
          </a:bodyPr>
          <a:lstStyle/>
          <a:p>
            <a:pPr algn="l"/>
            <a:r>
              <a:rPr lang="en-US" sz="800" i="1">
                <a:solidFill>
                  <a:schemeClr val="bg1"/>
                </a:solidFill>
              </a:rPr>
              <a:t>Second Harmonic or First Overtone</a:t>
            </a:r>
          </a:p>
        </p:txBody>
      </p:sp>
      <p:sp>
        <p:nvSpPr>
          <p:cNvPr id="248847" name="Text Box 23"/>
          <p:cNvSpPr txBox="1">
            <a:spLocks noChangeArrowheads="1"/>
          </p:cNvSpPr>
          <p:nvPr/>
        </p:nvSpPr>
        <p:spPr bwMode="auto">
          <a:xfrm>
            <a:off x="3117850" y="4170363"/>
            <a:ext cx="388938" cy="2170112"/>
          </a:xfrm>
          <a:prstGeom prst="rect">
            <a:avLst/>
          </a:prstGeom>
          <a:noFill/>
          <a:ln w="9525">
            <a:noFill/>
            <a:miter lim="800000"/>
            <a:headEnd/>
            <a:tailEnd/>
          </a:ln>
        </p:spPr>
        <p:txBody>
          <a:bodyPr wrap="none">
            <a:spAutoFit/>
          </a:bodyPr>
          <a:lstStyle/>
          <a:p>
            <a:pPr algn="l"/>
            <a:r>
              <a:rPr lang="en-US" sz="800">
                <a:solidFill>
                  <a:schemeClr val="bg1"/>
                </a:solidFill>
              </a:rPr>
              <a:t> 200</a:t>
            </a:r>
          </a:p>
          <a:p>
            <a:pPr algn="l"/>
            <a:endParaRPr lang="en-US" sz="800">
              <a:solidFill>
                <a:schemeClr val="bg1"/>
              </a:solidFill>
            </a:endParaRPr>
          </a:p>
          <a:p>
            <a:pPr algn="l"/>
            <a:r>
              <a:rPr lang="en-US" sz="800">
                <a:solidFill>
                  <a:schemeClr val="bg1"/>
                </a:solidFill>
              </a:rPr>
              <a:t> 150</a:t>
            </a:r>
          </a:p>
          <a:p>
            <a:pPr algn="l"/>
            <a:endParaRPr lang="en-US" sz="800">
              <a:solidFill>
                <a:schemeClr val="bg1"/>
              </a:solidFill>
            </a:endParaRPr>
          </a:p>
          <a:p>
            <a:pPr algn="l"/>
            <a:r>
              <a:rPr lang="en-US" sz="800">
                <a:solidFill>
                  <a:schemeClr val="bg1"/>
                </a:solidFill>
              </a:rPr>
              <a:t> 100</a:t>
            </a:r>
          </a:p>
          <a:p>
            <a:pPr algn="l"/>
            <a:endParaRPr lang="en-US" sz="800">
              <a:solidFill>
                <a:schemeClr val="bg1"/>
              </a:solidFill>
            </a:endParaRPr>
          </a:p>
          <a:p>
            <a:pPr algn="l"/>
            <a:r>
              <a:rPr lang="en-US" sz="800">
                <a:solidFill>
                  <a:schemeClr val="bg1"/>
                </a:solidFill>
              </a:rPr>
              <a:t>   50</a:t>
            </a:r>
          </a:p>
          <a:p>
            <a:pPr algn="l"/>
            <a:endParaRPr lang="en-US" sz="800">
              <a:solidFill>
                <a:schemeClr val="bg1"/>
              </a:solidFill>
            </a:endParaRPr>
          </a:p>
          <a:p>
            <a:pPr algn="l"/>
            <a:r>
              <a:rPr lang="en-US" sz="800">
                <a:solidFill>
                  <a:schemeClr val="bg1"/>
                </a:solidFill>
              </a:rPr>
              <a:t>    0</a:t>
            </a:r>
          </a:p>
          <a:p>
            <a:pPr algn="l"/>
            <a:endParaRPr lang="en-US" sz="800">
              <a:solidFill>
                <a:schemeClr val="bg1"/>
              </a:solidFill>
            </a:endParaRPr>
          </a:p>
          <a:p>
            <a:pPr algn="l"/>
            <a:r>
              <a:rPr lang="en-US" sz="800">
                <a:solidFill>
                  <a:schemeClr val="bg1"/>
                </a:solidFill>
              </a:rPr>
              <a:t>-  50</a:t>
            </a:r>
          </a:p>
          <a:p>
            <a:pPr algn="l"/>
            <a:endParaRPr lang="en-US" sz="800">
              <a:solidFill>
                <a:schemeClr val="bg1"/>
              </a:solidFill>
            </a:endParaRPr>
          </a:p>
          <a:p>
            <a:pPr algn="l"/>
            <a:r>
              <a:rPr lang="en-US" sz="800">
                <a:solidFill>
                  <a:schemeClr val="bg1"/>
                </a:solidFill>
              </a:rPr>
              <a:t>-100</a:t>
            </a:r>
          </a:p>
          <a:p>
            <a:pPr algn="l"/>
            <a:endParaRPr lang="en-US" sz="800">
              <a:solidFill>
                <a:schemeClr val="bg1"/>
              </a:solidFill>
            </a:endParaRPr>
          </a:p>
          <a:p>
            <a:pPr algn="l"/>
            <a:r>
              <a:rPr lang="en-US" sz="800">
                <a:solidFill>
                  <a:schemeClr val="bg1"/>
                </a:solidFill>
              </a:rPr>
              <a:t>-150</a:t>
            </a:r>
          </a:p>
          <a:p>
            <a:pPr algn="l"/>
            <a:endParaRPr lang="en-US" sz="800">
              <a:solidFill>
                <a:schemeClr val="bg1"/>
              </a:solidFill>
            </a:endParaRPr>
          </a:p>
          <a:p>
            <a:pPr algn="l"/>
            <a:r>
              <a:rPr lang="en-US" sz="800">
                <a:solidFill>
                  <a:schemeClr val="bg1"/>
                </a:solidFill>
              </a:rPr>
              <a:t>-200</a:t>
            </a:r>
          </a:p>
        </p:txBody>
      </p:sp>
      <p:sp>
        <p:nvSpPr>
          <p:cNvPr id="248848" name="Text Box 24"/>
          <p:cNvSpPr txBox="1">
            <a:spLocks noChangeArrowheads="1"/>
          </p:cNvSpPr>
          <p:nvPr/>
        </p:nvSpPr>
        <p:spPr bwMode="auto">
          <a:xfrm>
            <a:off x="3336925" y="6237288"/>
            <a:ext cx="2270125" cy="214312"/>
          </a:xfrm>
          <a:prstGeom prst="rect">
            <a:avLst/>
          </a:prstGeom>
          <a:noFill/>
          <a:ln w="9525">
            <a:noFill/>
            <a:miter lim="800000"/>
            <a:headEnd/>
            <a:tailEnd/>
          </a:ln>
        </p:spPr>
        <p:txBody>
          <a:bodyPr wrap="none">
            <a:spAutoFit/>
          </a:bodyPr>
          <a:lstStyle/>
          <a:p>
            <a:pPr algn="l"/>
            <a:r>
              <a:rPr lang="en-US" sz="800">
                <a:solidFill>
                  <a:schemeClr val="bg1"/>
                </a:solidFill>
              </a:rPr>
              <a:t>0               50            100           150           200</a:t>
            </a:r>
          </a:p>
        </p:txBody>
      </p:sp>
      <p:sp>
        <p:nvSpPr>
          <p:cNvPr id="922649" name="Freeform 25"/>
          <p:cNvSpPr>
            <a:spLocks/>
          </p:cNvSpPr>
          <p:nvPr/>
        </p:nvSpPr>
        <p:spPr bwMode="auto">
          <a:xfrm>
            <a:off x="6481763" y="5149850"/>
            <a:ext cx="2357437" cy="223838"/>
          </a:xfrm>
          <a:custGeom>
            <a:avLst/>
            <a:gdLst>
              <a:gd name="T0" fmla="*/ 0 w 1485"/>
              <a:gd name="T1" fmla="*/ 106363 h 141"/>
              <a:gd name="T2" fmla="*/ 346075 w 1485"/>
              <a:gd name="T3" fmla="*/ 15875 h 141"/>
              <a:gd name="T4" fmla="*/ 884237 w 1485"/>
              <a:gd name="T5" fmla="*/ 206375 h 141"/>
              <a:gd name="T6" fmla="*/ 1470025 w 1485"/>
              <a:gd name="T7" fmla="*/ 15875 h 141"/>
              <a:gd name="T8" fmla="*/ 2022475 w 1485"/>
              <a:gd name="T9" fmla="*/ 206375 h 141"/>
              <a:gd name="T10" fmla="*/ 2357437 w 1485"/>
              <a:gd name="T11" fmla="*/ 123825 h 141"/>
              <a:gd name="T12" fmla="*/ 0 60000 65536"/>
              <a:gd name="T13" fmla="*/ 0 60000 65536"/>
              <a:gd name="T14" fmla="*/ 0 60000 65536"/>
              <a:gd name="T15" fmla="*/ 0 60000 65536"/>
              <a:gd name="T16" fmla="*/ 0 60000 65536"/>
              <a:gd name="T17" fmla="*/ 0 60000 65536"/>
              <a:gd name="T18" fmla="*/ 0 w 1485"/>
              <a:gd name="T19" fmla="*/ 0 h 141"/>
              <a:gd name="T20" fmla="*/ 1485 w 1485"/>
              <a:gd name="T21" fmla="*/ 141 h 141"/>
            </a:gdLst>
            <a:ahLst/>
            <a:cxnLst>
              <a:cxn ang="T12">
                <a:pos x="T0" y="T1"/>
              </a:cxn>
              <a:cxn ang="T13">
                <a:pos x="T2" y="T3"/>
              </a:cxn>
              <a:cxn ang="T14">
                <a:pos x="T4" y="T5"/>
              </a:cxn>
              <a:cxn ang="T15">
                <a:pos x="T6" y="T7"/>
              </a:cxn>
              <a:cxn ang="T16">
                <a:pos x="T8" y="T9"/>
              </a:cxn>
              <a:cxn ang="T17">
                <a:pos x="T10" y="T11"/>
              </a:cxn>
            </a:cxnLst>
            <a:rect l="T18" t="T19" r="T20" b="T21"/>
            <a:pathLst>
              <a:path w="1485" h="141">
                <a:moveTo>
                  <a:pt x="0" y="67"/>
                </a:moveTo>
                <a:cubicBezTo>
                  <a:pt x="36" y="58"/>
                  <a:pt x="125" y="0"/>
                  <a:pt x="218" y="10"/>
                </a:cubicBezTo>
                <a:cubicBezTo>
                  <a:pt x="311" y="20"/>
                  <a:pt x="439" y="130"/>
                  <a:pt x="557" y="130"/>
                </a:cubicBezTo>
                <a:cubicBezTo>
                  <a:pt x="675" y="130"/>
                  <a:pt x="807" y="10"/>
                  <a:pt x="926" y="10"/>
                </a:cubicBezTo>
                <a:cubicBezTo>
                  <a:pt x="1045" y="10"/>
                  <a:pt x="1181" y="119"/>
                  <a:pt x="1274" y="130"/>
                </a:cubicBezTo>
                <a:cubicBezTo>
                  <a:pt x="1367" y="141"/>
                  <a:pt x="1441" y="89"/>
                  <a:pt x="1485" y="78"/>
                </a:cubicBezTo>
              </a:path>
            </a:pathLst>
          </a:custGeom>
          <a:noFill/>
          <a:ln w="22225">
            <a:solidFill>
              <a:schemeClr val="bg1"/>
            </a:solidFill>
            <a:round/>
            <a:headEnd/>
            <a:tailEnd/>
          </a:ln>
        </p:spPr>
        <p:txBody>
          <a:bodyPr/>
          <a:lstStyle/>
          <a:p>
            <a:endParaRPr lang="en-US"/>
          </a:p>
        </p:txBody>
      </p:sp>
      <p:sp>
        <p:nvSpPr>
          <p:cNvPr id="248850" name="Rectangle 26"/>
          <p:cNvSpPr>
            <a:spLocks noChangeArrowheads="1"/>
          </p:cNvSpPr>
          <p:nvPr/>
        </p:nvSpPr>
        <p:spPr bwMode="auto">
          <a:xfrm>
            <a:off x="0" y="4105275"/>
            <a:ext cx="3057525" cy="2419350"/>
          </a:xfrm>
          <a:prstGeom prst="rect">
            <a:avLst/>
          </a:prstGeom>
          <a:solidFill>
            <a:srgbClr val="4D4D4D"/>
          </a:solidFill>
          <a:ln w="9525">
            <a:noFill/>
            <a:miter lim="800000"/>
            <a:headEnd/>
            <a:tailEnd/>
          </a:ln>
        </p:spPr>
        <p:txBody>
          <a:bodyPr wrap="none" anchor="ctr"/>
          <a:lstStyle/>
          <a:p>
            <a:endParaRPr lang="en-US"/>
          </a:p>
        </p:txBody>
      </p:sp>
      <p:sp>
        <p:nvSpPr>
          <p:cNvPr id="248851" name="Rectangle 27"/>
          <p:cNvSpPr>
            <a:spLocks noChangeArrowheads="1"/>
          </p:cNvSpPr>
          <p:nvPr/>
        </p:nvSpPr>
        <p:spPr bwMode="auto">
          <a:xfrm>
            <a:off x="409575" y="4300538"/>
            <a:ext cx="2338388" cy="1843087"/>
          </a:xfrm>
          <a:prstGeom prst="rect">
            <a:avLst/>
          </a:prstGeom>
          <a:solidFill>
            <a:schemeClr val="tx1"/>
          </a:solidFill>
          <a:ln w="9525">
            <a:solidFill>
              <a:srgbClr val="C0C0C0"/>
            </a:solidFill>
            <a:miter lim="800000"/>
            <a:headEnd/>
            <a:tailEnd/>
          </a:ln>
        </p:spPr>
        <p:txBody>
          <a:bodyPr wrap="none" anchor="ctr"/>
          <a:lstStyle/>
          <a:p>
            <a:endParaRPr lang="en-US"/>
          </a:p>
        </p:txBody>
      </p:sp>
      <p:sp>
        <p:nvSpPr>
          <p:cNvPr id="248852" name="Text Box 28"/>
          <p:cNvSpPr txBox="1">
            <a:spLocks noChangeArrowheads="1"/>
          </p:cNvSpPr>
          <p:nvPr/>
        </p:nvSpPr>
        <p:spPr bwMode="auto">
          <a:xfrm>
            <a:off x="1074738" y="4098925"/>
            <a:ext cx="1065212" cy="214313"/>
          </a:xfrm>
          <a:prstGeom prst="rect">
            <a:avLst/>
          </a:prstGeom>
          <a:noFill/>
          <a:ln w="9525">
            <a:noFill/>
            <a:miter lim="800000"/>
            <a:headEnd/>
            <a:tailEnd/>
          </a:ln>
        </p:spPr>
        <p:txBody>
          <a:bodyPr wrap="none">
            <a:spAutoFit/>
          </a:bodyPr>
          <a:lstStyle/>
          <a:p>
            <a:pPr algn="l"/>
            <a:r>
              <a:rPr lang="en-US" sz="800" i="1">
                <a:solidFill>
                  <a:schemeClr val="bg1"/>
                </a:solidFill>
              </a:rPr>
              <a:t>Fundamental mode</a:t>
            </a:r>
          </a:p>
        </p:txBody>
      </p:sp>
      <p:sp>
        <p:nvSpPr>
          <p:cNvPr id="248853" name="Text Box 29"/>
          <p:cNvSpPr txBox="1">
            <a:spLocks noChangeArrowheads="1"/>
          </p:cNvSpPr>
          <p:nvPr/>
        </p:nvSpPr>
        <p:spPr bwMode="auto">
          <a:xfrm>
            <a:off x="74613" y="4170363"/>
            <a:ext cx="388937" cy="2170112"/>
          </a:xfrm>
          <a:prstGeom prst="rect">
            <a:avLst/>
          </a:prstGeom>
          <a:noFill/>
          <a:ln w="9525">
            <a:noFill/>
            <a:miter lim="800000"/>
            <a:headEnd/>
            <a:tailEnd/>
          </a:ln>
        </p:spPr>
        <p:txBody>
          <a:bodyPr wrap="none">
            <a:spAutoFit/>
          </a:bodyPr>
          <a:lstStyle/>
          <a:p>
            <a:pPr algn="l"/>
            <a:r>
              <a:rPr lang="en-US" sz="800">
                <a:solidFill>
                  <a:schemeClr val="bg1"/>
                </a:solidFill>
              </a:rPr>
              <a:t> 200</a:t>
            </a:r>
          </a:p>
          <a:p>
            <a:pPr algn="l"/>
            <a:endParaRPr lang="en-US" sz="800">
              <a:solidFill>
                <a:schemeClr val="bg1"/>
              </a:solidFill>
            </a:endParaRPr>
          </a:p>
          <a:p>
            <a:pPr algn="l"/>
            <a:r>
              <a:rPr lang="en-US" sz="800">
                <a:solidFill>
                  <a:schemeClr val="bg1"/>
                </a:solidFill>
              </a:rPr>
              <a:t> 150</a:t>
            </a:r>
          </a:p>
          <a:p>
            <a:pPr algn="l"/>
            <a:endParaRPr lang="en-US" sz="800">
              <a:solidFill>
                <a:schemeClr val="bg1"/>
              </a:solidFill>
            </a:endParaRPr>
          </a:p>
          <a:p>
            <a:pPr algn="l"/>
            <a:r>
              <a:rPr lang="en-US" sz="800">
                <a:solidFill>
                  <a:schemeClr val="bg1"/>
                </a:solidFill>
              </a:rPr>
              <a:t> 100</a:t>
            </a:r>
          </a:p>
          <a:p>
            <a:pPr algn="l"/>
            <a:endParaRPr lang="en-US" sz="800">
              <a:solidFill>
                <a:schemeClr val="bg1"/>
              </a:solidFill>
            </a:endParaRPr>
          </a:p>
          <a:p>
            <a:pPr algn="l"/>
            <a:r>
              <a:rPr lang="en-US" sz="800">
                <a:solidFill>
                  <a:schemeClr val="bg1"/>
                </a:solidFill>
              </a:rPr>
              <a:t>   50</a:t>
            </a:r>
          </a:p>
          <a:p>
            <a:pPr algn="l"/>
            <a:endParaRPr lang="en-US" sz="800">
              <a:solidFill>
                <a:schemeClr val="bg1"/>
              </a:solidFill>
            </a:endParaRPr>
          </a:p>
          <a:p>
            <a:pPr algn="l"/>
            <a:r>
              <a:rPr lang="en-US" sz="800">
                <a:solidFill>
                  <a:schemeClr val="bg1"/>
                </a:solidFill>
              </a:rPr>
              <a:t>    0</a:t>
            </a:r>
          </a:p>
          <a:p>
            <a:pPr algn="l"/>
            <a:endParaRPr lang="en-US" sz="800">
              <a:solidFill>
                <a:schemeClr val="bg1"/>
              </a:solidFill>
            </a:endParaRPr>
          </a:p>
          <a:p>
            <a:pPr algn="l"/>
            <a:r>
              <a:rPr lang="en-US" sz="800">
                <a:solidFill>
                  <a:schemeClr val="bg1"/>
                </a:solidFill>
              </a:rPr>
              <a:t>-  50</a:t>
            </a:r>
          </a:p>
          <a:p>
            <a:pPr algn="l"/>
            <a:endParaRPr lang="en-US" sz="800">
              <a:solidFill>
                <a:schemeClr val="bg1"/>
              </a:solidFill>
            </a:endParaRPr>
          </a:p>
          <a:p>
            <a:pPr algn="l"/>
            <a:r>
              <a:rPr lang="en-US" sz="800">
                <a:solidFill>
                  <a:schemeClr val="bg1"/>
                </a:solidFill>
              </a:rPr>
              <a:t>-100</a:t>
            </a:r>
          </a:p>
          <a:p>
            <a:pPr algn="l"/>
            <a:endParaRPr lang="en-US" sz="800">
              <a:solidFill>
                <a:schemeClr val="bg1"/>
              </a:solidFill>
            </a:endParaRPr>
          </a:p>
          <a:p>
            <a:pPr algn="l"/>
            <a:r>
              <a:rPr lang="en-US" sz="800">
                <a:solidFill>
                  <a:schemeClr val="bg1"/>
                </a:solidFill>
              </a:rPr>
              <a:t>-150</a:t>
            </a:r>
          </a:p>
          <a:p>
            <a:pPr algn="l"/>
            <a:endParaRPr lang="en-US" sz="800">
              <a:solidFill>
                <a:schemeClr val="bg1"/>
              </a:solidFill>
            </a:endParaRPr>
          </a:p>
          <a:p>
            <a:pPr algn="l"/>
            <a:r>
              <a:rPr lang="en-US" sz="800">
                <a:solidFill>
                  <a:schemeClr val="bg1"/>
                </a:solidFill>
              </a:rPr>
              <a:t>-200</a:t>
            </a:r>
          </a:p>
        </p:txBody>
      </p:sp>
      <p:sp>
        <p:nvSpPr>
          <p:cNvPr id="248854" name="Text Box 30"/>
          <p:cNvSpPr txBox="1">
            <a:spLocks noChangeArrowheads="1"/>
          </p:cNvSpPr>
          <p:nvPr/>
        </p:nvSpPr>
        <p:spPr bwMode="auto">
          <a:xfrm>
            <a:off x="293688" y="6237288"/>
            <a:ext cx="2270125" cy="214312"/>
          </a:xfrm>
          <a:prstGeom prst="rect">
            <a:avLst/>
          </a:prstGeom>
          <a:noFill/>
          <a:ln w="9525">
            <a:noFill/>
            <a:miter lim="800000"/>
            <a:headEnd/>
            <a:tailEnd/>
          </a:ln>
        </p:spPr>
        <p:txBody>
          <a:bodyPr wrap="none">
            <a:spAutoFit/>
          </a:bodyPr>
          <a:lstStyle/>
          <a:p>
            <a:pPr algn="l"/>
            <a:r>
              <a:rPr lang="en-US" sz="800">
                <a:solidFill>
                  <a:schemeClr val="bg1"/>
                </a:solidFill>
              </a:rPr>
              <a:t>0               50            100           150           200</a:t>
            </a:r>
          </a:p>
        </p:txBody>
      </p:sp>
      <p:sp>
        <p:nvSpPr>
          <p:cNvPr id="922656" name="Freeform 32"/>
          <p:cNvSpPr>
            <a:spLocks/>
          </p:cNvSpPr>
          <p:nvPr/>
        </p:nvSpPr>
        <p:spPr bwMode="auto">
          <a:xfrm>
            <a:off x="407988" y="5118100"/>
            <a:ext cx="2328862" cy="139700"/>
          </a:xfrm>
          <a:custGeom>
            <a:avLst/>
            <a:gdLst>
              <a:gd name="T0" fmla="*/ 0 w 1467"/>
              <a:gd name="T1" fmla="*/ 139700 h 88"/>
              <a:gd name="T2" fmla="*/ 1149350 w 1467"/>
              <a:gd name="T3" fmla="*/ 1588 h 88"/>
              <a:gd name="T4" fmla="*/ 2328862 w 1467"/>
              <a:gd name="T5" fmla="*/ 131763 h 88"/>
              <a:gd name="T6" fmla="*/ 0 60000 65536"/>
              <a:gd name="T7" fmla="*/ 0 60000 65536"/>
              <a:gd name="T8" fmla="*/ 0 60000 65536"/>
              <a:gd name="T9" fmla="*/ 0 w 1467"/>
              <a:gd name="T10" fmla="*/ 0 h 88"/>
              <a:gd name="T11" fmla="*/ 1467 w 1467"/>
              <a:gd name="T12" fmla="*/ 88 h 88"/>
            </a:gdLst>
            <a:ahLst/>
            <a:cxnLst>
              <a:cxn ang="T6">
                <a:pos x="T0" y="T1"/>
              </a:cxn>
              <a:cxn ang="T7">
                <a:pos x="T2" y="T3"/>
              </a:cxn>
              <a:cxn ang="T8">
                <a:pos x="T4" y="T5"/>
              </a:cxn>
            </a:cxnLst>
            <a:rect l="T9" t="T10" r="T11" b="T12"/>
            <a:pathLst>
              <a:path w="1467" h="88">
                <a:moveTo>
                  <a:pt x="0" y="88"/>
                </a:moveTo>
                <a:cubicBezTo>
                  <a:pt x="121" y="74"/>
                  <a:pt x="480" y="2"/>
                  <a:pt x="724" y="1"/>
                </a:cubicBezTo>
                <a:cubicBezTo>
                  <a:pt x="968" y="0"/>
                  <a:pt x="1312" y="66"/>
                  <a:pt x="1467" y="83"/>
                </a:cubicBezTo>
              </a:path>
            </a:pathLst>
          </a:custGeom>
          <a:noFill/>
          <a:ln w="22225">
            <a:solidFill>
              <a:schemeClr val="bg1"/>
            </a:solidFill>
            <a:round/>
            <a:headEnd/>
            <a:tailEnd/>
          </a:ln>
        </p:spPr>
        <p:txBody>
          <a:bodyPr/>
          <a:lstStyle/>
          <a:p>
            <a:endParaRPr lang="en-US"/>
          </a:p>
        </p:txBody>
      </p:sp>
      <p:sp>
        <p:nvSpPr>
          <p:cNvPr id="922657" name="Line 33"/>
          <p:cNvSpPr>
            <a:spLocks noChangeShapeType="1"/>
          </p:cNvSpPr>
          <p:nvPr/>
        </p:nvSpPr>
        <p:spPr bwMode="auto">
          <a:xfrm>
            <a:off x="400050" y="5257800"/>
            <a:ext cx="2338388" cy="0"/>
          </a:xfrm>
          <a:prstGeom prst="line">
            <a:avLst/>
          </a:prstGeom>
          <a:noFill/>
          <a:ln w="3175">
            <a:solidFill>
              <a:schemeClr val="bg1"/>
            </a:solidFill>
            <a:prstDash val="lgDash"/>
            <a:round/>
            <a:headEnd/>
            <a:tailEnd/>
          </a:ln>
        </p:spPr>
        <p:txBody>
          <a:bodyPr/>
          <a:lstStyle/>
          <a:p>
            <a:endParaRPr lang="en-US"/>
          </a:p>
        </p:txBody>
      </p:sp>
      <p:sp>
        <p:nvSpPr>
          <p:cNvPr id="922658" name="Line 34"/>
          <p:cNvSpPr>
            <a:spLocks noChangeShapeType="1"/>
          </p:cNvSpPr>
          <p:nvPr/>
        </p:nvSpPr>
        <p:spPr bwMode="auto">
          <a:xfrm>
            <a:off x="3448050" y="5257800"/>
            <a:ext cx="2333625" cy="0"/>
          </a:xfrm>
          <a:prstGeom prst="line">
            <a:avLst/>
          </a:prstGeom>
          <a:noFill/>
          <a:ln w="3175">
            <a:solidFill>
              <a:schemeClr val="bg1"/>
            </a:solidFill>
            <a:prstDash val="lgDash"/>
            <a:round/>
            <a:headEnd/>
            <a:tailEnd/>
          </a:ln>
        </p:spPr>
        <p:txBody>
          <a:bodyPr/>
          <a:lstStyle/>
          <a:p>
            <a:endParaRPr lang="en-US"/>
          </a:p>
        </p:txBody>
      </p:sp>
      <p:sp>
        <p:nvSpPr>
          <p:cNvPr id="922659" name="Line 35"/>
          <p:cNvSpPr>
            <a:spLocks noChangeShapeType="1"/>
          </p:cNvSpPr>
          <p:nvPr/>
        </p:nvSpPr>
        <p:spPr bwMode="auto">
          <a:xfrm>
            <a:off x="6491288" y="5257800"/>
            <a:ext cx="2333625" cy="0"/>
          </a:xfrm>
          <a:prstGeom prst="line">
            <a:avLst/>
          </a:prstGeom>
          <a:noFill/>
          <a:ln w="3175">
            <a:solidFill>
              <a:schemeClr val="bg1"/>
            </a:solidFill>
            <a:prstDash val="lgDash"/>
            <a:round/>
            <a:headEnd/>
            <a:tailEnd/>
          </a:ln>
        </p:spPr>
        <p:txBody>
          <a:bodyPr/>
          <a:lstStyle/>
          <a:p>
            <a:endParaRPr lang="en-US"/>
          </a:p>
        </p:txBody>
      </p:sp>
      <p:sp>
        <p:nvSpPr>
          <p:cNvPr id="922660" name="Freeform 36"/>
          <p:cNvSpPr>
            <a:spLocks/>
          </p:cNvSpPr>
          <p:nvPr/>
        </p:nvSpPr>
        <p:spPr bwMode="auto">
          <a:xfrm flipV="1">
            <a:off x="407988" y="5260975"/>
            <a:ext cx="2328862" cy="139700"/>
          </a:xfrm>
          <a:custGeom>
            <a:avLst/>
            <a:gdLst>
              <a:gd name="T0" fmla="*/ 0 w 1467"/>
              <a:gd name="T1" fmla="*/ 139700 h 88"/>
              <a:gd name="T2" fmla="*/ 1149350 w 1467"/>
              <a:gd name="T3" fmla="*/ 1588 h 88"/>
              <a:gd name="T4" fmla="*/ 2328862 w 1467"/>
              <a:gd name="T5" fmla="*/ 131763 h 88"/>
              <a:gd name="T6" fmla="*/ 0 60000 65536"/>
              <a:gd name="T7" fmla="*/ 0 60000 65536"/>
              <a:gd name="T8" fmla="*/ 0 60000 65536"/>
              <a:gd name="T9" fmla="*/ 0 w 1467"/>
              <a:gd name="T10" fmla="*/ 0 h 88"/>
              <a:gd name="T11" fmla="*/ 1467 w 1467"/>
              <a:gd name="T12" fmla="*/ 88 h 88"/>
            </a:gdLst>
            <a:ahLst/>
            <a:cxnLst>
              <a:cxn ang="T6">
                <a:pos x="T0" y="T1"/>
              </a:cxn>
              <a:cxn ang="T7">
                <a:pos x="T2" y="T3"/>
              </a:cxn>
              <a:cxn ang="T8">
                <a:pos x="T4" y="T5"/>
              </a:cxn>
            </a:cxnLst>
            <a:rect l="T9" t="T10" r="T11" b="T12"/>
            <a:pathLst>
              <a:path w="1467" h="88">
                <a:moveTo>
                  <a:pt x="0" y="88"/>
                </a:moveTo>
                <a:cubicBezTo>
                  <a:pt x="121" y="74"/>
                  <a:pt x="480" y="2"/>
                  <a:pt x="724" y="1"/>
                </a:cubicBezTo>
                <a:cubicBezTo>
                  <a:pt x="968" y="0"/>
                  <a:pt x="1312" y="66"/>
                  <a:pt x="1467" y="83"/>
                </a:cubicBezTo>
              </a:path>
            </a:pathLst>
          </a:custGeom>
          <a:noFill/>
          <a:ln w="22225">
            <a:solidFill>
              <a:srgbClr val="F8F8F8"/>
            </a:solidFill>
            <a:round/>
            <a:headEnd/>
            <a:tailEnd/>
          </a:ln>
        </p:spPr>
        <p:txBody>
          <a:bodyPr/>
          <a:lstStyle/>
          <a:p>
            <a:endParaRPr lang="en-US"/>
          </a:p>
        </p:txBody>
      </p:sp>
      <p:sp>
        <p:nvSpPr>
          <p:cNvPr id="922661" name="Freeform 37"/>
          <p:cNvSpPr>
            <a:spLocks/>
          </p:cNvSpPr>
          <p:nvPr/>
        </p:nvSpPr>
        <p:spPr bwMode="auto">
          <a:xfrm flipV="1">
            <a:off x="3440113" y="5053013"/>
            <a:ext cx="2357437" cy="400050"/>
          </a:xfrm>
          <a:custGeom>
            <a:avLst/>
            <a:gdLst>
              <a:gd name="T0" fmla="*/ 0 w 1485"/>
              <a:gd name="T1" fmla="*/ 204788 h 252"/>
              <a:gd name="T2" fmla="*/ 600075 w 1485"/>
              <a:gd name="T3" fmla="*/ 3175 h 252"/>
              <a:gd name="T4" fmla="*/ 1165225 w 1485"/>
              <a:gd name="T5" fmla="*/ 184150 h 252"/>
              <a:gd name="T6" fmla="*/ 1776412 w 1485"/>
              <a:gd name="T7" fmla="*/ 393700 h 252"/>
              <a:gd name="T8" fmla="*/ 2357437 w 1485"/>
              <a:gd name="T9" fmla="*/ 222250 h 252"/>
              <a:gd name="T10" fmla="*/ 0 60000 65536"/>
              <a:gd name="T11" fmla="*/ 0 60000 65536"/>
              <a:gd name="T12" fmla="*/ 0 60000 65536"/>
              <a:gd name="T13" fmla="*/ 0 60000 65536"/>
              <a:gd name="T14" fmla="*/ 0 60000 65536"/>
              <a:gd name="T15" fmla="*/ 0 w 1485"/>
              <a:gd name="T16" fmla="*/ 0 h 252"/>
              <a:gd name="T17" fmla="*/ 1485 w 1485"/>
              <a:gd name="T18" fmla="*/ 252 h 252"/>
            </a:gdLst>
            <a:ahLst/>
            <a:cxnLst>
              <a:cxn ang="T10">
                <a:pos x="T0" y="T1"/>
              </a:cxn>
              <a:cxn ang="T11">
                <a:pos x="T2" y="T3"/>
              </a:cxn>
              <a:cxn ang="T12">
                <a:pos x="T4" y="T5"/>
              </a:cxn>
              <a:cxn ang="T13">
                <a:pos x="T6" y="T7"/>
              </a:cxn>
              <a:cxn ang="T14">
                <a:pos x="T8" y="T9"/>
              </a:cxn>
            </a:cxnLst>
            <a:rect l="T15" t="T16" r="T17" b="T18"/>
            <a:pathLst>
              <a:path w="1485" h="252">
                <a:moveTo>
                  <a:pt x="0" y="129"/>
                </a:moveTo>
                <a:cubicBezTo>
                  <a:pt x="63" y="108"/>
                  <a:pt x="256" y="4"/>
                  <a:pt x="378" y="2"/>
                </a:cubicBezTo>
                <a:cubicBezTo>
                  <a:pt x="500" y="0"/>
                  <a:pt x="611" y="75"/>
                  <a:pt x="734" y="116"/>
                </a:cubicBezTo>
                <a:cubicBezTo>
                  <a:pt x="857" y="157"/>
                  <a:pt x="994" y="244"/>
                  <a:pt x="1119" y="248"/>
                </a:cubicBezTo>
                <a:cubicBezTo>
                  <a:pt x="1244" y="252"/>
                  <a:pt x="1409" y="162"/>
                  <a:pt x="1485" y="140"/>
                </a:cubicBezTo>
              </a:path>
            </a:pathLst>
          </a:custGeom>
          <a:noFill/>
          <a:ln w="22225">
            <a:solidFill>
              <a:srgbClr val="F8F8F8"/>
            </a:solidFill>
            <a:round/>
            <a:headEnd/>
            <a:tailEnd/>
          </a:ln>
        </p:spPr>
        <p:txBody>
          <a:bodyPr/>
          <a:lstStyle/>
          <a:p>
            <a:endParaRPr lang="en-US"/>
          </a:p>
        </p:txBody>
      </p:sp>
      <p:sp>
        <p:nvSpPr>
          <p:cNvPr id="922662" name="Freeform 38"/>
          <p:cNvSpPr>
            <a:spLocks/>
          </p:cNvSpPr>
          <p:nvPr/>
        </p:nvSpPr>
        <p:spPr bwMode="auto">
          <a:xfrm flipV="1">
            <a:off x="6489700" y="5157788"/>
            <a:ext cx="2357438" cy="223837"/>
          </a:xfrm>
          <a:custGeom>
            <a:avLst/>
            <a:gdLst>
              <a:gd name="T0" fmla="*/ 0 w 1485"/>
              <a:gd name="T1" fmla="*/ 106362 h 141"/>
              <a:gd name="T2" fmla="*/ 346075 w 1485"/>
              <a:gd name="T3" fmla="*/ 15875 h 141"/>
              <a:gd name="T4" fmla="*/ 884238 w 1485"/>
              <a:gd name="T5" fmla="*/ 206375 h 141"/>
              <a:gd name="T6" fmla="*/ 1470025 w 1485"/>
              <a:gd name="T7" fmla="*/ 15875 h 141"/>
              <a:gd name="T8" fmla="*/ 2022476 w 1485"/>
              <a:gd name="T9" fmla="*/ 206375 h 141"/>
              <a:gd name="T10" fmla="*/ 2357438 w 1485"/>
              <a:gd name="T11" fmla="*/ 123825 h 141"/>
              <a:gd name="T12" fmla="*/ 0 60000 65536"/>
              <a:gd name="T13" fmla="*/ 0 60000 65536"/>
              <a:gd name="T14" fmla="*/ 0 60000 65536"/>
              <a:gd name="T15" fmla="*/ 0 60000 65536"/>
              <a:gd name="T16" fmla="*/ 0 60000 65536"/>
              <a:gd name="T17" fmla="*/ 0 60000 65536"/>
              <a:gd name="T18" fmla="*/ 0 w 1485"/>
              <a:gd name="T19" fmla="*/ 0 h 141"/>
              <a:gd name="T20" fmla="*/ 1485 w 1485"/>
              <a:gd name="T21" fmla="*/ 141 h 141"/>
            </a:gdLst>
            <a:ahLst/>
            <a:cxnLst>
              <a:cxn ang="T12">
                <a:pos x="T0" y="T1"/>
              </a:cxn>
              <a:cxn ang="T13">
                <a:pos x="T2" y="T3"/>
              </a:cxn>
              <a:cxn ang="T14">
                <a:pos x="T4" y="T5"/>
              </a:cxn>
              <a:cxn ang="T15">
                <a:pos x="T6" y="T7"/>
              </a:cxn>
              <a:cxn ang="T16">
                <a:pos x="T8" y="T9"/>
              </a:cxn>
              <a:cxn ang="T17">
                <a:pos x="T10" y="T11"/>
              </a:cxn>
            </a:cxnLst>
            <a:rect l="T18" t="T19" r="T20" b="T21"/>
            <a:pathLst>
              <a:path w="1485" h="141">
                <a:moveTo>
                  <a:pt x="0" y="67"/>
                </a:moveTo>
                <a:cubicBezTo>
                  <a:pt x="36" y="58"/>
                  <a:pt x="125" y="0"/>
                  <a:pt x="218" y="10"/>
                </a:cubicBezTo>
                <a:cubicBezTo>
                  <a:pt x="311" y="20"/>
                  <a:pt x="439" y="130"/>
                  <a:pt x="557" y="130"/>
                </a:cubicBezTo>
                <a:cubicBezTo>
                  <a:pt x="675" y="130"/>
                  <a:pt x="807" y="10"/>
                  <a:pt x="926" y="10"/>
                </a:cubicBezTo>
                <a:cubicBezTo>
                  <a:pt x="1045" y="10"/>
                  <a:pt x="1181" y="119"/>
                  <a:pt x="1274" y="130"/>
                </a:cubicBezTo>
                <a:cubicBezTo>
                  <a:pt x="1367" y="141"/>
                  <a:pt x="1441" y="89"/>
                  <a:pt x="1485" y="78"/>
                </a:cubicBezTo>
              </a:path>
            </a:pathLst>
          </a:custGeom>
          <a:noFill/>
          <a:ln w="22225">
            <a:solidFill>
              <a:schemeClr val="bg1"/>
            </a:solidFill>
            <a:round/>
            <a:headEnd/>
            <a:tailEnd/>
          </a:ln>
        </p:spPr>
        <p:txBody>
          <a:bodyPr/>
          <a:lstStyle/>
          <a:p>
            <a:endParaRPr lang="en-US"/>
          </a:p>
        </p:txBody>
      </p:sp>
      <p:pic>
        <p:nvPicPr>
          <p:cNvPr id="248862" name="Picture 40" descr="Portrait of de Broglie">
            <a:hlinkClick r:id="rId3" tooltip="Wikipedia -  L O U I S   d e B R O G L I E"/>
          </p:cNvPr>
          <p:cNvPicPr>
            <a:picLocks noChangeAspect="1" noChangeArrowheads="1"/>
          </p:cNvPicPr>
          <p:nvPr/>
        </p:nvPicPr>
        <p:blipFill>
          <a:blip r:embed="rId4" cstate="print"/>
          <a:srcRect/>
          <a:stretch>
            <a:fillRect/>
          </a:stretch>
        </p:blipFill>
        <p:spPr bwMode="auto">
          <a:xfrm>
            <a:off x="7818438" y="301625"/>
            <a:ext cx="984250" cy="1285875"/>
          </a:xfrm>
          <a:prstGeom prst="rect">
            <a:avLst/>
          </a:prstGeom>
          <a:noFill/>
          <a:ln w="9525">
            <a:noFill/>
            <a:miter lim="800000"/>
            <a:headEnd/>
            <a:tailEnd/>
          </a:ln>
        </p:spPr>
      </p:pic>
      <p:sp>
        <p:nvSpPr>
          <p:cNvPr id="248863" name="Text Box 41"/>
          <p:cNvSpPr txBox="1">
            <a:spLocks noChangeArrowheads="1"/>
          </p:cNvSpPr>
          <p:nvPr/>
        </p:nvSpPr>
        <p:spPr bwMode="auto">
          <a:xfrm>
            <a:off x="7732713" y="1604963"/>
            <a:ext cx="1089025" cy="396875"/>
          </a:xfrm>
          <a:prstGeom prst="rect">
            <a:avLst/>
          </a:prstGeom>
          <a:noFill/>
          <a:ln w="9525">
            <a:noFill/>
            <a:miter lim="800000"/>
            <a:headEnd/>
            <a:tailEnd/>
          </a:ln>
        </p:spPr>
        <p:txBody>
          <a:bodyPr wrap="none">
            <a:spAutoFit/>
          </a:bodyPr>
          <a:lstStyle/>
          <a:p>
            <a:r>
              <a:rPr lang="en-US"/>
              <a:t>Louis de Broglie</a:t>
            </a:r>
          </a:p>
          <a:p>
            <a:r>
              <a:rPr lang="en-US"/>
              <a:t>~1924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22627">
                                            <p:txEl>
                                              <p:pRg st="0" end="0"/>
                                            </p:txEl>
                                          </p:spTgt>
                                        </p:tgtEl>
                                        <p:attrNameLst>
                                          <p:attrName>style.visibility</p:attrName>
                                        </p:attrNameLst>
                                      </p:cBhvr>
                                      <p:to>
                                        <p:strVal val="visible"/>
                                      </p:to>
                                    </p:set>
                                    <p:animEffect transition="in" filter="wipe(left)">
                                      <p:cBhvr>
                                        <p:cTn id="7" dur="500"/>
                                        <p:tgtEl>
                                          <p:spTgt spid="9226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22627">
                                            <p:txEl>
                                              <p:pRg st="1" end="1"/>
                                            </p:txEl>
                                          </p:spTgt>
                                        </p:tgtEl>
                                        <p:attrNameLst>
                                          <p:attrName>style.visibility</p:attrName>
                                        </p:attrNameLst>
                                      </p:cBhvr>
                                      <p:to>
                                        <p:strVal val="visible"/>
                                      </p:to>
                                    </p:set>
                                    <p:animEffect transition="in" filter="wipe(left)">
                                      <p:cBhvr>
                                        <p:cTn id="12" dur="500"/>
                                        <p:tgtEl>
                                          <p:spTgt spid="9226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22627">
                                            <p:txEl>
                                              <p:pRg st="2" end="2"/>
                                            </p:txEl>
                                          </p:spTgt>
                                        </p:tgtEl>
                                        <p:attrNameLst>
                                          <p:attrName>style.visibility</p:attrName>
                                        </p:attrNameLst>
                                      </p:cBhvr>
                                      <p:to>
                                        <p:strVal val="visible"/>
                                      </p:to>
                                    </p:set>
                                    <p:animEffect transition="in" filter="wipe(left)">
                                      <p:cBhvr>
                                        <p:cTn id="17" dur="500"/>
                                        <p:tgtEl>
                                          <p:spTgt spid="9226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922628"/>
                                        </p:tgtEl>
                                        <p:attrNameLst>
                                          <p:attrName>style.visibility</p:attrName>
                                        </p:attrNameLst>
                                      </p:cBhvr>
                                      <p:to>
                                        <p:strVal val="visible"/>
                                      </p:to>
                                    </p:set>
                                    <p:animEffect transition="in" filter="wipe(up)">
                                      <p:cBhvr>
                                        <p:cTn id="22" dur="500"/>
                                        <p:tgtEl>
                                          <p:spTgt spid="9226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22658"/>
                                        </p:tgtEl>
                                        <p:attrNameLst>
                                          <p:attrName>style.visibility</p:attrName>
                                        </p:attrNameLst>
                                      </p:cBhvr>
                                      <p:to>
                                        <p:strVal val="visible"/>
                                      </p:to>
                                    </p:set>
                                    <p:animEffect transition="in" filter="fade">
                                      <p:cBhvr>
                                        <p:cTn id="27" dur="2000"/>
                                        <p:tgtEl>
                                          <p:spTgt spid="92265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22659"/>
                                        </p:tgtEl>
                                        <p:attrNameLst>
                                          <p:attrName>style.visibility</p:attrName>
                                        </p:attrNameLst>
                                      </p:cBhvr>
                                      <p:to>
                                        <p:strVal val="visible"/>
                                      </p:to>
                                    </p:set>
                                    <p:animEffect transition="in" filter="fade">
                                      <p:cBhvr>
                                        <p:cTn id="30" dur="2000"/>
                                        <p:tgtEl>
                                          <p:spTgt spid="92265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22657"/>
                                        </p:tgtEl>
                                        <p:attrNameLst>
                                          <p:attrName>style.visibility</p:attrName>
                                        </p:attrNameLst>
                                      </p:cBhvr>
                                      <p:to>
                                        <p:strVal val="visible"/>
                                      </p:to>
                                    </p:set>
                                    <p:animEffect transition="in" filter="fade">
                                      <p:cBhvr>
                                        <p:cTn id="33" dur="2000"/>
                                        <p:tgtEl>
                                          <p:spTgt spid="922657"/>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922660"/>
                                        </p:tgtEl>
                                        <p:attrNameLst>
                                          <p:attrName>style.visibility</p:attrName>
                                        </p:attrNameLst>
                                      </p:cBhvr>
                                      <p:to>
                                        <p:strVal val="visible"/>
                                      </p:to>
                                    </p:set>
                                    <p:animEffect transition="in" filter="dissolve">
                                      <p:cBhvr>
                                        <p:cTn id="38" dur="500"/>
                                        <p:tgtEl>
                                          <p:spTgt spid="922660"/>
                                        </p:tgtEl>
                                      </p:cBhvr>
                                    </p:animEffect>
                                  </p:childTnLst>
                                </p:cTn>
                              </p:par>
                              <p:par>
                                <p:cTn id="39" presetID="9" presetClass="exit" presetSubtype="0" fill="hold" grpId="0" nodeType="withEffect">
                                  <p:stCondLst>
                                    <p:cond delay="0"/>
                                  </p:stCondLst>
                                  <p:childTnLst>
                                    <p:animEffect transition="out" filter="dissolve">
                                      <p:cBhvr>
                                        <p:cTn id="40" dur="500"/>
                                        <p:tgtEl>
                                          <p:spTgt spid="922656"/>
                                        </p:tgtEl>
                                      </p:cBhvr>
                                    </p:animEffect>
                                    <p:set>
                                      <p:cBhvr>
                                        <p:cTn id="41" dur="1" fill="hold">
                                          <p:stCondLst>
                                            <p:cond delay="499"/>
                                          </p:stCondLst>
                                        </p:cTn>
                                        <p:tgtEl>
                                          <p:spTgt spid="922656"/>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22661"/>
                                        </p:tgtEl>
                                        <p:attrNameLst>
                                          <p:attrName>style.visibility</p:attrName>
                                        </p:attrNameLst>
                                      </p:cBhvr>
                                      <p:to>
                                        <p:strVal val="visible"/>
                                      </p:to>
                                    </p:set>
                                    <p:animEffect transition="in" filter="fade">
                                      <p:cBhvr>
                                        <p:cTn id="46" dur="2000"/>
                                        <p:tgtEl>
                                          <p:spTgt spid="922661"/>
                                        </p:tgtEl>
                                      </p:cBhvr>
                                    </p:animEffect>
                                  </p:childTnLst>
                                </p:cTn>
                              </p:par>
                            </p:childTnLst>
                          </p:cTn>
                        </p:par>
                        <p:par>
                          <p:cTn id="47" fill="hold">
                            <p:stCondLst>
                              <p:cond delay="2000"/>
                            </p:stCondLst>
                            <p:childTnLst>
                              <p:par>
                                <p:cTn id="48" presetID="10" presetClass="exit" presetSubtype="0" fill="hold" grpId="0" nodeType="afterEffect">
                                  <p:stCondLst>
                                    <p:cond delay="0"/>
                                  </p:stCondLst>
                                  <p:childTnLst>
                                    <p:animEffect transition="out" filter="fade">
                                      <p:cBhvr>
                                        <p:cTn id="49" dur="2000"/>
                                        <p:tgtEl>
                                          <p:spTgt spid="922645"/>
                                        </p:tgtEl>
                                      </p:cBhvr>
                                    </p:animEffect>
                                    <p:set>
                                      <p:cBhvr>
                                        <p:cTn id="50" dur="1" fill="hold">
                                          <p:stCondLst>
                                            <p:cond delay="1999"/>
                                          </p:stCondLst>
                                        </p:cTn>
                                        <p:tgtEl>
                                          <p:spTgt spid="92264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922662"/>
                                        </p:tgtEl>
                                        <p:attrNameLst>
                                          <p:attrName>style.visibility</p:attrName>
                                        </p:attrNameLst>
                                      </p:cBhvr>
                                      <p:to>
                                        <p:strVal val="visible"/>
                                      </p:to>
                                    </p:set>
                                    <p:animEffect transition="in" filter="dissolve">
                                      <p:cBhvr>
                                        <p:cTn id="55" dur="500"/>
                                        <p:tgtEl>
                                          <p:spTgt spid="922662"/>
                                        </p:tgtEl>
                                      </p:cBhvr>
                                    </p:animEffect>
                                  </p:childTnLst>
                                </p:cTn>
                              </p:par>
                              <p:par>
                                <p:cTn id="56" presetID="9" presetClass="exit" presetSubtype="0" fill="hold" grpId="0" nodeType="withEffect">
                                  <p:stCondLst>
                                    <p:cond delay="0"/>
                                  </p:stCondLst>
                                  <p:childTnLst>
                                    <p:animEffect transition="out" filter="dissolve">
                                      <p:cBhvr>
                                        <p:cTn id="57" dur="500"/>
                                        <p:tgtEl>
                                          <p:spTgt spid="922649"/>
                                        </p:tgtEl>
                                      </p:cBhvr>
                                    </p:animEffect>
                                    <p:set>
                                      <p:cBhvr>
                                        <p:cTn id="58" dur="1" fill="hold">
                                          <p:stCondLst>
                                            <p:cond delay="499"/>
                                          </p:stCondLst>
                                        </p:cTn>
                                        <p:tgtEl>
                                          <p:spTgt spid="922649"/>
                                        </p:tgtEl>
                                        <p:attrNameLst>
                                          <p:attrName>style.visibility</p:attrName>
                                        </p:attrNameLst>
                                      </p:cBhvr>
                                      <p:to>
                                        <p:strVal val="hidden"/>
                                      </p:to>
                                    </p:set>
                                  </p:childTnLst>
                                </p:cTn>
                              </p:par>
                            </p:childTnLst>
                          </p:cTn>
                        </p:par>
                        <p:par>
                          <p:cTn id="59" fill="hold">
                            <p:stCondLst>
                              <p:cond delay="500"/>
                            </p:stCondLst>
                            <p:childTnLst>
                              <p:par>
                                <p:cTn id="60" presetID="9" presetClass="entr" presetSubtype="0" fill="hold" grpId="1" nodeType="afterEffect">
                                  <p:stCondLst>
                                    <p:cond delay="0"/>
                                  </p:stCondLst>
                                  <p:childTnLst>
                                    <p:set>
                                      <p:cBhvr>
                                        <p:cTn id="61" dur="1" fill="hold">
                                          <p:stCondLst>
                                            <p:cond delay="0"/>
                                          </p:stCondLst>
                                        </p:cTn>
                                        <p:tgtEl>
                                          <p:spTgt spid="922649"/>
                                        </p:tgtEl>
                                        <p:attrNameLst>
                                          <p:attrName>style.visibility</p:attrName>
                                        </p:attrNameLst>
                                      </p:cBhvr>
                                      <p:to>
                                        <p:strVal val="visible"/>
                                      </p:to>
                                    </p:set>
                                    <p:animEffect transition="in" filter="dissolve">
                                      <p:cBhvr>
                                        <p:cTn id="62" dur="500"/>
                                        <p:tgtEl>
                                          <p:spTgt spid="922649"/>
                                        </p:tgtEl>
                                      </p:cBhvr>
                                    </p:animEffect>
                                  </p:childTnLst>
                                </p:cTn>
                              </p:par>
                            </p:childTnLst>
                          </p:cTn>
                        </p:par>
                        <p:par>
                          <p:cTn id="63" fill="hold">
                            <p:stCondLst>
                              <p:cond delay="1000"/>
                            </p:stCondLst>
                            <p:childTnLst>
                              <p:par>
                                <p:cTn id="64" presetID="9" presetClass="entr" presetSubtype="0" fill="hold" grpId="1" nodeType="afterEffect">
                                  <p:stCondLst>
                                    <p:cond delay="0"/>
                                  </p:stCondLst>
                                  <p:childTnLst>
                                    <p:set>
                                      <p:cBhvr>
                                        <p:cTn id="65" dur="1" fill="hold">
                                          <p:stCondLst>
                                            <p:cond delay="0"/>
                                          </p:stCondLst>
                                        </p:cTn>
                                        <p:tgtEl>
                                          <p:spTgt spid="922662"/>
                                        </p:tgtEl>
                                        <p:attrNameLst>
                                          <p:attrName>style.visibility</p:attrName>
                                        </p:attrNameLst>
                                      </p:cBhvr>
                                      <p:to>
                                        <p:strVal val="visible"/>
                                      </p:to>
                                    </p:set>
                                    <p:animEffect transition="in" filter="dissolve">
                                      <p:cBhvr>
                                        <p:cTn id="66" dur="500"/>
                                        <p:tgtEl>
                                          <p:spTgt spid="922662"/>
                                        </p:tgtEl>
                                      </p:cBhvr>
                                    </p:animEffect>
                                  </p:childTnLst>
                                </p:cTn>
                              </p:par>
                              <p:par>
                                <p:cTn id="67" presetID="9" presetClass="exit" presetSubtype="0" fill="hold" grpId="2" nodeType="withEffect">
                                  <p:stCondLst>
                                    <p:cond delay="0"/>
                                  </p:stCondLst>
                                  <p:childTnLst>
                                    <p:animEffect transition="out" filter="dissolve">
                                      <p:cBhvr>
                                        <p:cTn id="68" dur="500"/>
                                        <p:tgtEl>
                                          <p:spTgt spid="922649"/>
                                        </p:tgtEl>
                                      </p:cBhvr>
                                    </p:animEffect>
                                    <p:set>
                                      <p:cBhvr>
                                        <p:cTn id="69" dur="1" fill="hold">
                                          <p:stCondLst>
                                            <p:cond delay="499"/>
                                          </p:stCondLst>
                                        </p:cTn>
                                        <p:tgtEl>
                                          <p:spTgt spid="9226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627" grpId="0" build="p" bldLvl="2" autoUpdateAnimBg="0"/>
      <p:bldP spid="922628" grpId="0" autoUpdateAnimBg="0"/>
      <p:bldP spid="922645" grpId="0" animBg="1"/>
      <p:bldP spid="922649" grpId="0" animBg="1"/>
      <p:bldP spid="922649" grpId="1" animBg="1"/>
      <p:bldP spid="922649" grpId="2" animBg="1"/>
      <p:bldP spid="922656" grpId="0" animBg="1"/>
      <p:bldP spid="922657" grpId="0" animBg="1"/>
      <p:bldP spid="922658" grpId="0" animBg="1"/>
      <p:bldP spid="922659" grpId="0" animBg="1"/>
      <p:bldP spid="922660" grpId="0" animBg="1"/>
      <p:bldP spid="922661" grpId="0" animBg="1"/>
      <p:bldP spid="922662" grpId="0" animBg="1"/>
      <p:bldP spid="922662" grpId="1" animBg="1"/>
    </p:bld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4694" name="Freeform 22"/>
          <p:cNvSpPr>
            <a:spLocks/>
          </p:cNvSpPr>
          <p:nvPr/>
        </p:nvSpPr>
        <p:spPr bwMode="auto">
          <a:xfrm rot="2038336">
            <a:off x="5619750" y="3760788"/>
            <a:ext cx="1128713" cy="1179512"/>
          </a:xfrm>
          <a:custGeom>
            <a:avLst/>
            <a:gdLst>
              <a:gd name="T0" fmla="*/ 515938 w 711"/>
              <a:gd name="T1" fmla="*/ 100012 h 743"/>
              <a:gd name="T2" fmla="*/ 595313 w 711"/>
              <a:gd name="T3" fmla="*/ 20637 h 743"/>
              <a:gd name="T4" fmla="*/ 711200 w 711"/>
              <a:gd name="T5" fmla="*/ 11112 h 743"/>
              <a:gd name="T6" fmla="*/ 795338 w 711"/>
              <a:gd name="T7" fmla="*/ 82550 h 743"/>
              <a:gd name="T8" fmla="*/ 804863 w 711"/>
              <a:gd name="T9" fmla="*/ 182562 h 743"/>
              <a:gd name="T10" fmla="*/ 804863 w 711"/>
              <a:gd name="T11" fmla="*/ 276225 h 743"/>
              <a:gd name="T12" fmla="*/ 844550 w 711"/>
              <a:gd name="T13" fmla="*/ 352425 h 743"/>
              <a:gd name="T14" fmla="*/ 919163 w 711"/>
              <a:gd name="T15" fmla="*/ 419100 h 743"/>
              <a:gd name="T16" fmla="*/ 990600 w 711"/>
              <a:gd name="T17" fmla="*/ 438150 h 743"/>
              <a:gd name="T18" fmla="*/ 1081088 w 711"/>
              <a:gd name="T19" fmla="*/ 481012 h 743"/>
              <a:gd name="T20" fmla="*/ 1128713 w 711"/>
              <a:gd name="T21" fmla="*/ 592137 h 743"/>
              <a:gd name="T22" fmla="*/ 1081088 w 711"/>
              <a:gd name="T23" fmla="*/ 700087 h 743"/>
              <a:gd name="T24" fmla="*/ 987425 w 711"/>
              <a:gd name="T25" fmla="*/ 739775 h 743"/>
              <a:gd name="T26" fmla="*/ 868363 w 711"/>
              <a:gd name="T27" fmla="*/ 801687 h 743"/>
              <a:gd name="T28" fmla="*/ 809625 w 711"/>
              <a:gd name="T29" fmla="*/ 906462 h 743"/>
              <a:gd name="T30" fmla="*/ 806450 w 711"/>
              <a:gd name="T31" fmla="*/ 990600 h 743"/>
              <a:gd name="T32" fmla="*/ 800100 w 711"/>
              <a:gd name="T33" fmla="*/ 1081087 h 743"/>
              <a:gd name="T34" fmla="*/ 723900 w 711"/>
              <a:gd name="T35" fmla="*/ 1166812 h 743"/>
              <a:gd name="T36" fmla="*/ 596900 w 711"/>
              <a:gd name="T37" fmla="*/ 1154112 h 743"/>
              <a:gd name="T38" fmla="*/ 519113 w 711"/>
              <a:gd name="T39" fmla="*/ 1082675 h 743"/>
              <a:gd name="T40" fmla="*/ 466725 w 711"/>
              <a:gd name="T41" fmla="*/ 1016000 h 743"/>
              <a:gd name="T42" fmla="*/ 385763 w 711"/>
              <a:gd name="T43" fmla="*/ 971550 h 743"/>
              <a:gd name="T44" fmla="*/ 306388 w 711"/>
              <a:gd name="T45" fmla="*/ 966787 h 743"/>
              <a:gd name="T46" fmla="*/ 230188 w 711"/>
              <a:gd name="T47" fmla="*/ 985837 h 743"/>
              <a:gd name="T48" fmla="*/ 120650 w 711"/>
              <a:gd name="T49" fmla="*/ 1004887 h 743"/>
              <a:gd name="T50" fmla="*/ 23813 w 711"/>
              <a:gd name="T51" fmla="*/ 935037 h 743"/>
              <a:gd name="T52" fmla="*/ 4763 w 711"/>
              <a:gd name="T53" fmla="*/ 828675 h 743"/>
              <a:gd name="T54" fmla="*/ 49213 w 711"/>
              <a:gd name="T55" fmla="*/ 742950 h 743"/>
              <a:gd name="T56" fmla="*/ 104775 w 711"/>
              <a:gd name="T57" fmla="*/ 663575 h 743"/>
              <a:gd name="T58" fmla="*/ 114300 w 711"/>
              <a:gd name="T59" fmla="*/ 585787 h 743"/>
              <a:gd name="T60" fmla="*/ 90488 w 711"/>
              <a:gd name="T61" fmla="*/ 496887 h 743"/>
              <a:gd name="T62" fmla="*/ 53975 w 711"/>
              <a:gd name="T63" fmla="*/ 433387 h 743"/>
              <a:gd name="T64" fmla="*/ 6350 w 711"/>
              <a:gd name="T65" fmla="*/ 344487 h 743"/>
              <a:gd name="T66" fmla="*/ 28575 w 711"/>
              <a:gd name="T67" fmla="*/ 238125 h 743"/>
              <a:gd name="T68" fmla="*/ 111125 w 711"/>
              <a:gd name="T69" fmla="*/ 176212 h 743"/>
              <a:gd name="T70" fmla="*/ 225425 w 711"/>
              <a:gd name="T71" fmla="*/ 195262 h 743"/>
              <a:gd name="T72" fmla="*/ 319088 w 711"/>
              <a:gd name="T73" fmla="*/ 214312 h 743"/>
              <a:gd name="T74" fmla="*/ 406400 w 711"/>
              <a:gd name="T75" fmla="*/ 200025 h 743"/>
              <a:gd name="T76" fmla="*/ 477838 w 711"/>
              <a:gd name="T77" fmla="*/ 152400 h 743"/>
              <a:gd name="T78" fmla="*/ 515938 w 711"/>
              <a:gd name="T79" fmla="*/ 100012 h 74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11"/>
              <a:gd name="T121" fmla="*/ 0 h 743"/>
              <a:gd name="T122" fmla="*/ 711 w 711"/>
              <a:gd name="T123" fmla="*/ 743 h 74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11" h="743">
                <a:moveTo>
                  <a:pt x="325" y="63"/>
                </a:moveTo>
                <a:cubicBezTo>
                  <a:pt x="338" y="49"/>
                  <a:pt x="355" y="22"/>
                  <a:pt x="375" y="13"/>
                </a:cubicBezTo>
                <a:cubicBezTo>
                  <a:pt x="395" y="4"/>
                  <a:pt x="427" y="0"/>
                  <a:pt x="448" y="7"/>
                </a:cubicBezTo>
                <a:cubicBezTo>
                  <a:pt x="469" y="14"/>
                  <a:pt x="491" y="34"/>
                  <a:pt x="501" y="52"/>
                </a:cubicBezTo>
                <a:cubicBezTo>
                  <a:pt x="511" y="70"/>
                  <a:pt x="506" y="95"/>
                  <a:pt x="507" y="115"/>
                </a:cubicBezTo>
                <a:cubicBezTo>
                  <a:pt x="508" y="135"/>
                  <a:pt x="503" y="156"/>
                  <a:pt x="507" y="174"/>
                </a:cubicBezTo>
                <a:cubicBezTo>
                  <a:pt x="511" y="192"/>
                  <a:pt x="520" y="207"/>
                  <a:pt x="532" y="222"/>
                </a:cubicBezTo>
                <a:cubicBezTo>
                  <a:pt x="544" y="237"/>
                  <a:pt x="564" y="255"/>
                  <a:pt x="579" y="264"/>
                </a:cubicBezTo>
                <a:cubicBezTo>
                  <a:pt x="594" y="273"/>
                  <a:pt x="607" y="270"/>
                  <a:pt x="624" y="276"/>
                </a:cubicBezTo>
                <a:cubicBezTo>
                  <a:pt x="641" y="282"/>
                  <a:pt x="666" y="287"/>
                  <a:pt x="681" y="303"/>
                </a:cubicBezTo>
                <a:cubicBezTo>
                  <a:pt x="696" y="319"/>
                  <a:pt x="711" y="350"/>
                  <a:pt x="711" y="373"/>
                </a:cubicBezTo>
                <a:cubicBezTo>
                  <a:pt x="711" y="396"/>
                  <a:pt x="696" y="426"/>
                  <a:pt x="681" y="441"/>
                </a:cubicBezTo>
                <a:cubicBezTo>
                  <a:pt x="666" y="456"/>
                  <a:pt x="644" y="455"/>
                  <a:pt x="622" y="466"/>
                </a:cubicBezTo>
                <a:cubicBezTo>
                  <a:pt x="600" y="477"/>
                  <a:pt x="566" y="488"/>
                  <a:pt x="547" y="505"/>
                </a:cubicBezTo>
                <a:cubicBezTo>
                  <a:pt x="528" y="522"/>
                  <a:pt x="516" y="551"/>
                  <a:pt x="510" y="571"/>
                </a:cubicBezTo>
                <a:cubicBezTo>
                  <a:pt x="504" y="591"/>
                  <a:pt x="509" y="606"/>
                  <a:pt x="508" y="624"/>
                </a:cubicBezTo>
                <a:cubicBezTo>
                  <a:pt x="507" y="642"/>
                  <a:pt x="513" y="663"/>
                  <a:pt x="504" y="681"/>
                </a:cubicBezTo>
                <a:cubicBezTo>
                  <a:pt x="495" y="699"/>
                  <a:pt x="477" y="727"/>
                  <a:pt x="456" y="735"/>
                </a:cubicBezTo>
                <a:cubicBezTo>
                  <a:pt x="435" y="743"/>
                  <a:pt x="397" y="736"/>
                  <a:pt x="376" y="727"/>
                </a:cubicBezTo>
                <a:cubicBezTo>
                  <a:pt x="355" y="718"/>
                  <a:pt x="341" y="697"/>
                  <a:pt x="327" y="682"/>
                </a:cubicBezTo>
                <a:cubicBezTo>
                  <a:pt x="313" y="667"/>
                  <a:pt x="308" y="652"/>
                  <a:pt x="294" y="640"/>
                </a:cubicBezTo>
                <a:cubicBezTo>
                  <a:pt x="280" y="628"/>
                  <a:pt x="260" y="617"/>
                  <a:pt x="243" y="612"/>
                </a:cubicBezTo>
                <a:cubicBezTo>
                  <a:pt x="226" y="607"/>
                  <a:pt x="209" y="607"/>
                  <a:pt x="193" y="609"/>
                </a:cubicBezTo>
                <a:cubicBezTo>
                  <a:pt x="177" y="611"/>
                  <a:pt x="164" y="617"/>
                  <a:pt x="145" y="621"/>
                </a:cubicBezTo>
                <a:cubicBezTo>
                  <a:pt x="126" y="625"/>
                  <a:pt x="98" y="638"/>
                  <a:pt x="76" y="633"/>
                </a:cubicBezTo>
                <a:cubicBezTo>
                  <a:pt x="54" y="628"/>
                  <a:pt x="27" y="608"/>
                  <a:pt x="15" y="589"/>
                </a:cubicBezTo>
                <a:cubicBezTo>
                  <a:pt x="3" y="570"/>
                  <a:pt x="0" y="542"/>
                  <a:pt x="3" y="522"/>
                </a:cubicBezTo>
                <a:cubicBezTo>
                  <a:pt x="6" y="502"/>
                  <a:pt x="21" y="485"/>
                  <a:pt x="31" y="468"/>
                </a:cubicBezTo>
                <a:cubicBezTo>
                  <a:pt x="41" y="451"/>
                  <a:pt x="59" y="435"/>
                  <a:pt x="66" y="418"/>
                </a:cubicBezTo>
                <a:cubicBezTo>
                  <a:pt x="73" y="401"/>
                  <a:pt x="73" y="386"/>
                  <a:pt x="72" y="369"/>
                </a:cubicBezTo>
                <a:cubicBezTo>
                  <a:pt x="71" y="352"/>
                  <a:pt x="63" y="329"/>
                  <a:pt x="57" y="313"/>
                </a:cubicBezTo>
                <a:cubicBezTo>
                  <a:pt x="51" y="297"/>
                  <a:pt x="43" y="289"/>
                  <a:pt x="34" y="273"/>
                </a:cubicBezTo>
                <a:cubicBezTo>
                  <a:pt x="25" y="257"/>
                  <a:pt x="7" y="237"/>
                  <a:pt x="4" y="217"/>
                </a:cubicBezTo>
                <a:cubicBezTo>
                  <a:pt x="1" y="197"/>
                  <a:pt x="7" y="168"/>
                  <a:pt x="18" y="150"/>
                </a:cubicBezTo>
                <a:cubicBezTo>
                  <a:pt x="29" y="132"/>
                  <a:pt x="49" y="115"/>
                  <a:pt x="70" y="111"/>
                </a:cubicBezTo>
                <a:cubicBezTo>
                  <a:pt x="91" y="107"/>
                  <a:pt x="120" y="119"/>
                  <a:pt x="142" y="123"/>
                </a:cubicBezTo>
                <a:cubicBezTo>
                  <a:pt x="164" y="127"/>
                  <a:pt x="182" y="135"/>
                  <a:pt x="201" y="135"/>
                </a:cubicBezTo>
                <a:cubicBezTo>
                  <a:pt x="220" y="135"/>
                  <a:pt x="239" y="132"/>
                  <a:pt x="256" y="126"/>
                </a:cubicBezTo>
                <a:cubicBezTo>
                  <a:pt x="273" y="120"/>
                  <a:pt x="290" y="106"/>
                  <a:pt x="301" y="96"/>
                </a:cubicBezTo>
                <a:cubicBezTo>
                  <a:pt x="312" y="86"/>
                  <a:pt x="320" y="70"/>
                  <a:pt x="325" y="63"/>
                </a:cubicBezTo>
                <a:close/>
              </a:path>
            </a:pathLst>
          </a:custGeom>
          <a:noFill/>
          <a:ln w="19050">
            <a:solidFill>
              <a:srgbClr val="FF99CC"/>
            </a:solidFill>
            <a:prstDash val="dash"/>
            <a:round/>
            <a:headEnd/>
            <a:tailEnd/>
          </a:ln>
        </p:spPr>
        <p:txBody>
          <a:bodyPr/>
          <a:lstStyle/>
          <a:p>
            <a:endParaRPr lang="en-US"/>
          </a:p>
        </p:txBody>
      </p:sp>
      <p:sp>
        <p:nvSpPr>
          <p:cNvPr id="14341" name="Rectangle 2"/>
          <p:cNvSpPr>
            <a:spLocks noGrp="1" noChangeArrowheads="1"/>
          </p:cNvSpPr>
          <p:nvPr>
            <p:ph type="title"/>
          </p:nvPr>
        </p:nvSpPr>
        <p:spPr/>
        <p:txBody>
          <a:bodyPr/>
          <a:lstStyle/>
          <a:p>
            <a:pPr eaLnBrk="1" hangingPunct="1"/>
            <a:r>
              <a:rPr lang="en-US" smtClean="0"/>
              <a:t>Electrons as Waves</a:t>
            </a:r>
          </a:p>
        </p:txBody>
      </p:sp>
      <p:sp>
        <p:nvSpPr>
          <p:cNvPr id="14342" name="Text Box 4"/>
          <p:cNvSpPr txBox="1">
            <a:spLocks noChangeArrowheads="1"/>
          </p:cNvSpPr>
          <p:nvPr/>
        </p:nvSpPr>
        <p:spPr bwMode="auto">
          <a:xfrm>
            <a:off x="2012950" y="1328738"/>
            <a:ext cx="5121275" cy="647700"/>
          </a:xfrm>
          <a:prstGeom prst="rect">
            <a:avLst/>
          </a:prstGeom>
          <a:noFill/>
          <a:ln w="9525">
            <a:noFill/>
            <a:miter lim="800000"/>
            <a:headEnd/>
            <a:tailEnd/>
          </a:ln>
        </p:spPr>
        <p:txBody>
          <a:bodyPr wrap="none">
            <a:spAutoFit/>
          </a:bodyPr>
          <a:lstStyle/>
          <a:p>
            <a:pPr algn="l" eaLnBrk="0" hangingPunct="0">
              <a:lnSpc>
                <a:spcPct val="130000"/>
              </a:lnSpc>
              <a:spcBef>
                <a:spcPct val="20000"/>
              </a:spcBef>
              <a:buClr>
                <a:schemeClr val="accent2"/>
              </a:buClr>
              <a:buFont typeface="Monotype Sorts" pitchFamily="2" charset="2"/>
              <a:buNone/>
            </a:pPr>
            <a:r>
              <a:rPr kumimoji="1" lang="en-US" sz="2800" b="1">
                <a:solidFill>
                  <a:schemeClr val="tx2"/>
                </a:solidFill>
              </a:rPr>
              <a:t>QUANTIZED WAVELENGTHS</a:t>
            </a:r>
            <a:endParaRPr kumimoji="1" lang="en-US" sz="2800" b="1">
              <a:solidFill>
                <a:srgbClr val="FFFFCC"/>
              </a:solidFill>
            </a:endParaRPr>
          </a:p>
        </p:txBody>
      </p:sp>
      <p:sp>
        <p:nvSpPr>
          <p:cNvPr id="14343" name="Rectangle 5"/>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
        <p:nvSpPr>
          <p:cNvPr id="14344" name="Oval 7"/>
          <p:cNvSpPr>
            <a:spLocks noChangeArrowheads="1"/>
          </p:cNvSpPr>
          <p:nvPr/>
        </p:nvSpPr>
        <p:spPr bwMode="auto">
          <a:xfrm>
            <a:off x="7362825" y="4562475"/>
            <a:ext cx="952500" cy="952500"/>
          </a:xfrm>
          <a:prstGeom prst="ellipse">
            <a:avLst/>
          </a:prstGeom>
          <a:noFill/>
          <a:ln w="15875">
            <a:solidFill>
              <a:schemeClr val="tx1"/>
            </a:solidFill>
            <a:round/>
            <a:headEnd/>
            <a:tailEnd/>
          </a:ln>
        </p:spPr>
        <p:txBody>
          <a:bodyPr wrap="none" anchor="ctr"/>
          <a:lstStyle/>
          <a:p>
            <a:endParaRPr lang="en-US"/>
          </a:p>
        </p:txBody>
      </p:sp>
      <p:sp>
        <p:nvSpPr>
          <p:cNvPr id="14345" name="Freeform 8"/>
          <p:cNvSpPr>
            <a:spLocks/>
          </p:cNvSpPr>
          <p:nvPr/>
        </p:nvSpPr>
        <p:spPr bwMode="auto">
          <a:xfrm>
            <a:off x="7213600" y="4419600"/>
            <a:ext cx="1243013" cy="1238250"/>
          </a:xfrm>
          <a:custGeom>
            <a:avLst/>
            <a:gdLst>
              <a:gd name="T0" fmla="*/ 396875 w 783"/>
              <a:gd name="T1" fmla="*/ 390525 h 780"/>
              <a:gd name="T2" fmla="*/ 387350 w 783"/>
              <a:gd name="T3" fmla="*/ 165100 h 780"/>
              <a:gd name="T4" fmla="*/ 457200 w 783"/>
              <a:gd name="T5" fmla="*/ 9525 h 780"/>
              <a:gd name="T6" fmla="*/ 612775 w 783"/>
              <a:gd name="T7" fmla="*/ 104775 h 780"/>
              <a:gd name="T8" fmla="*/ 708025 w 783"/>
              <a:gd name="T9" fmla="*/ 311150 h 780"/>
              <a:gd name="T10" fmla="*/ 876300 w 783"/>
              <a:gd name="T11" fmla="*/ 203200 h 780"/>
              <a:gd name="T12" fmla="*/ 1063625 w 783"/>
              <a:gd name="T13" fmla="*/ 165100 h 780"/>
              <a:gd name="T14" fmla="*/ 1066800 w 783"/>
              <a:gd name="T15" fmla="*/ 349250 h 780"/>
              <a:gd name="T16" fmla="*/ 939800 w 783"/>
              <a:gd name="T17" fmla="*/ 530225 h 780"/>
              <a:gd name="T18" fmla="*/ 1130300 w 783"/>
              <a:gd name="T19" fmla="*/ 638175 h 780"/>
              <a:gd name="T20" fmla="*/ 1238250 w 783"/>
              <a:gd name="T21" fmla="*/ 765175 h 780"/>
              <a:gd name="T22" fmla="*/ 1098550 w 783"/>
              <a:gd name="T23" fmla="*/ 857250 h 780"/>
              <a:gd name="T24" fmla="*/ 857250 w 783"/>
              <a:gd name="T25" fmla="*/ 844550 h 780"/>
              <a:gd name="T26" fmla="*/ 866775 w 783"/>
              <a:gd name="T27" fmla="*/ 1082675 h 780"/>
              <a:gd name="T28" fmla="*/ 800100 w 783"/>
              <a:gd name="T29" fmla="*/ 1225550 h 780"/>
              <a:gd name="T30" fmla="*/ 660400 w 783"/>
              <a:gd name="T31" fmla="*/ 1155700 h 780"/>
              <a:gd name="T32" fmla="*/ 539750 w 783"/>
              <a:gd name="T33" fmla="*/ 927100 h 780"/>
              <a:gd name="T34" fmla="*/ 358775 w 783"/>
              <a:gd name="T35" fmla="*/ 1050925 h 780"/>
              <a:gd name="T36" fmla="*/ 187325 w 783"/>
              <a:gd name="T37" fmla="*/ 1073150 h 780"/>
              <a:gd name="T38" fmla="*/ 187325 w 783"/>
              <a:gd name="T39" fmla="*/ 895350 h 780"/>
              <a:gd name="T40" fmla="*/ 314325 w 783"/>
              <a:gd name="T41" fmla="*/ 698500 h 780"/>
              <a:gd name="T42" fmla="*/ 149225 w 783"/>
              <a:gd name="T43" fmla="*/ 622300 h 780"/>
              <a:gd name="T44" fmla="*/ 3175 w 783"/>
              <a:gd name="T45" fmla="*/ 476250 h 780"/>
              <a:gd name="T46" fmla="*/ 127000 w 783"/>
              <a:gd name="T47" fmla="*/ 390525 h 780"/>
              <a:gd name="T48" fmla="*/ 396875 w 783"/>
              <a:gd name="T49" fmla="*/ 390525 h 78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83"/>
              <a:gd name="T76" fmla="*/ 0 h 780"/>
              <a:gd name="T77" fmla="*/ 783 w 783"/>
              <a:gd name="T78" fmla="*/ 780 h 78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83" h="780">
                <a:moveTo>
                  <a:pt x="250" y="246"/>
                </a:moveTo>
                <a:cubicBezTo>
                  <a:pt x="277" y="222"/>
                  <a:pt x="238" y="144"/>
                  <a:pt x="244" y="104"/>
                </a:cubicBezTo>
                <a:cubicBezTo>
                  <a:pt x="250" y="64"/>
                  <a:pt x="264" y="12"/>
                  <a:pt x="288" y="6"/>
                </a:cubicBezTo>
                <a:cubicBezTo>
                  <a:pt x="312" y="0"/>
                  <a:pt x="360" y="34"/>
                  <a:pt x="386" y="66"/>
                </a:cubicBezTo>
                <a:cubicBezTo>
                  <a:pt x="412" y="98"/>
                  <a:pt x="418" y="186"/>
                  <a:pt x="446" y="196"/>
                </a:cubicBezTo>
                <a:cubicBezTo>
                  <a:pt x="474" y="206"/>
                  <a:pt x="515" y="143"/>
                  <a:pt x="552" y="128"/>
                </a:cubicBezTo>
                <a:cubicBezTo>
                  <a:pt x="589" y="113"/>
                  <a:pt x="650" y="89"/>
                  <a:pt x="670" y="104"/>
                </a:cubicBezTo>
                <a:cubicBezTo>
                  <a:pt x="690" y="119"/>
                  <a:pt x="685" y="182"/>
                  <a:pt x="672" y="220"/>
                </a:cubicBezTo>
                <a:cubicBezTo>
                  <a:pt x="659" y="258"/>
                  <a:pt x="585" y="304"/>
                  <a:pt x="592" y="334"/>
                </a:cubicBezTo>
                <a:cubicBezTo>
                  <a:pt x="599" y="364"/>
                  <a:pt x="681" y="377"/>
                  <a:pt x="712" y="402"/>
                </a:cubicBezTo>
                <a:cubicBezTo>
                  <a:pt x="743" y="427"/>
                  <a:pt x="783" y="459"/>
                  <a:pt x="780" y="482"/>
                </a:cubicBezTo>
                <a:cubicBezTo>
                  <a:pt x="777" y="505"/>
                  <a:pt x="732" y="532"/>
                  <a:pt x="692" y="540"/>
                </a:cubicBezTo>
                <a:cubicBezTo>
                  <a:pt x="652" y="548"/>
                  <a:pt x="564" y="508"/>
                  <a:pt x="540" y="532"/>
                </a:cubicBezTo>
                <a:cubicBezTo>
                  <a:pt x="516" y="556"/>
                  <a:pt x="552" y="642"/>
                  <a:pt x="546" y="682"/>
                </a:cubicBezTo>
                <a:cubicBezTo>
                  <a:pt x="540" y="722"/>
                  <a:pt x="526" y="764"/>
                  <a:pt x="504" y="772"/>
                </a:cubicBezTo>
                <a:cubicBezTo>
                  <a:pt x="482" y="780"/>
                  <a:pt x="443" y="759"/>
                  <a:pt x="416" y="728"/>
                </a:cubicBezTo>
                <a:cubicBezTo>
                  <a:pt x="389" y="697"/>
                  <a:pt x="372" y="595"/>
                  <a:pt x="340" y="584"/>
                </a:cubicBezTo>
                <a:cubicBezTo>
                  <a:pt x="308" y="573"/>
                  <a:pt x="263" y="647"/>
                  <a:pt x="226" y="662"/>
                </a:cubicBezTo>
                <a:cubicBezTo>
                  <a:pt x="189" y="677"/>
                  <a:pt x="136" y="692"/>
                  <a:pt x="118" y="676"/>
                </a:cubicBezTo>
                <a:cubicBezTo>
                  <a:pt x="100" y="660"/>
                  <a:pt x="105" y="603"/>
                  <a:pt x="118" y="564"/>
                </a:cubicBezTo>
                <a:cubicBezTo>
                  <a:pt x="131" y="525"/>
                  <a:pt x="202" y="469"/>
                  <a:pt x="198" y="440"/>
                </a:cubicBezTo>
                <a:cubicBezTo>
                  <a:pt x="194" y="411"/>
                  <a:pt x="127" y="415"/>
                  <a:pt x="94" y="392"/>
                </a:cubicBezTo>
                <a:cubicBezTo>
                  <a:pt x="61" y="369"/>
                  <a:pt x="4" y="324"/>
                  <a:pt x="2" y="300"/>
                </a:cubicBezTo>
                <a:cubicBezTo>
                  <a:pt x="0" y="276"/>
                  <a:pt x="39" y="255"/>
                  <a:pt x="80" y="246"/>
                </a:cubicBezTo>
                <a:cubicBezTo>
                  <a:pt x="121" y="237"/>
                  <a:pt x="215" y="246"/>
                  <a:pt x="250" y="246"/>
                </a:cubicBezTo>
                <a:close/>
              </a:path>
            </a:pathLst>
          </a:custGeom>
          <a:noFill/>
          <a:ln w="19050">
            <a:solidFill>
              <a:srgbClr val="800000"/>
            </a:solidFill>
            <a:round/>
            <a:headEnd/>
            <a:tailEnd/>
          </a:ln>
        </p:spPr>
        <p:txBody>
          <a:bodyPr/>
          <a:lstStyle/>
          <a:p>
            <a:endParaRPr lang="en-US"/>
          </a:p>
        </p:txBody>
      </p:sp>
      <p:sp>
        <p:nvSpPr>
          <p:cNvPr id="14346" name="Oval 11"/>
          <p:cNvSpPr>
            <a:spLocks noChangeArrowheads="1"/>
          </p:cNvSpPr>
          <p:nvPr/>
        </p:nvSpPr>
        <p:spPr bwMode="auto">
          <a:xfrm>
            <a:off x="7321550" y="3008313"/>
            <a:ext cx="952500" cy="952500"/>
          </a:xfrm>
          <a:prstGeom prst="ellipse">
            <a:avLst/>
          </a:prstGeom>
          <a:noFill/>
          <a:ln w="15875">
            <a:solidFill>
              <a:schemeClr val="tx1"/>
            </a:solidFill>
            <a:round/>
            <a:headEnd/>
            <a:tailEnd/>
          </a:ln>
        </p:spPr>
        <p:txBody>
          <a:bodyPr wrap="none" anchor="ctr"/>
          <a:lstStyle/>
          <a:p>
            <a:endParaRPr lang="en-US"/>
          </a:p>
        </p:txBody>
      </p:sp>
      <p:sp>
        <p:nvSpPr>
          <p:cNvPr id="14347" name="Freeform 12"/>
          <p:cNvSpPr>
            <a:spLocks/>
          </p:cNvSpPr>
          <p:nvPr/>
        </p:nvSpPr>
        <p:spPr bwMode="auto">
          <a:xfrm>
            <a:off x="7188200" y="2870200"/>
            <a:ext cx="1239838" cy="1238250"/>
          </a:xfrm>
          <a:custGeom>
            <a:avLst/>
            <a:gdLst>
              <a:gd name="T0" fmla="*/ 498475 w 781"/>
              <a:gd name="T1" fmla="*/ 339725 h 780"/>
              <a:gd name="T2" fmla="*/ 635000 w 781"/>
              <a:gd name="T3" fmla="*/ 130175 h 780"/>
              <a:gd name="T4" fmla="*/ 723900 w 781"/>
              <a:gd name="T5" fmla="*/ 47625 h 780"/>
              <a:gd name="T6" fmla="*/ 863600 w 781"/>
              <a:gd name="T7" fmla="*/ 12700 h 780"/>
              <a:gd name="T8" fmla="*/ 955675 w 781"/>
              <a:gd name="T9" fmla="*/ 123825 h 780"/>
              <a:gd name="T10" fmla="*/ 965200 w 781"/>
              <a:gd name="T11" fmla="*/ 282575 h 780"/>
              <a:gd name="T12" fmla="*/ 904875 w 781"/>
              <a:gd name="T13" fmla="*/ 492125 h 780"/>
              <a:gd name="T14" fmla="*/ 1101725 w 781"/>
              <a:gd name="T15" fmla="*/ 615950 h 780"/>
              <a:gd name="T16" fmla="*/ 1196975 w 781"/>
              <a:gd name="T17" fmla="*/ 730250 h 780"/>
              <a:gd name="T18" fmla="*/ 1228725 w 781"/>
              <a:gd name="T19" fmla="*/ 854075 h 780"/>
              <a:gd name="T20" fmla="*/ 1133475 w 781"/>
              <a:gd name="T21" fmla="*/ 942975 h 780"/>
              <a:gd name="T22" fmla="*/ 965200 w 781"/>
              <a:gd name="T23" fmla="*/ 958850 h 780"/>
              <a:gd name="T24" fmla="*/ 755650 w 781"/>
              <a:gd name="T25" fmla="*/ 898525 h 780"/>
              <a:gd name="T26" fmla="*/ 625475 w 781"/>
              <a:gd name="T27" fmla="*/ 1092200 h 780"/>
              <a:gd name="T28" fmla="*/ 533400 w 781"/>
              <a:gd name="T29" fmla="*/ 1177925 h 780"/>
              <a:gd name="T30" fmla="*/ 393700 w 781"/>
              <a:gd name="T31" fmla="*/ 1228725 h 780"/>
              <a:gd name="T32" fmla="*/ 295275 w 781"/>
              <a:gd name="T33" fmla="*/ 1117600 h 780"/>
              <a:gd name="T34" fmla="*/ 285750 w 781"/>
              <a:gd name="T35" fmla="*/ 962025 h 780"/>
              <a:gd name="T36" fmla="*/ 339725 w 781"/>
              <a:gd name="T37" fmla="*/ 739775 h 780"/>
              <a:gd name="T38" fmla="*/ 146050 w 781"/>
              <a:gd name="T39" fmla="*/ 622300 h 780"/>
              <a:gd name="T40" fmla="*/ 44450 w 781"/>
              <a:gd name="T41" fmla="*/ 514350 h 780"/>
              <a:gd name="T42" fmla="*/ 12700 w 781"/>
              <a:gd name="T43" fmla="*/ 384175 h 780"/>
              <a:gd name="T44" fmla="*/ 120650 w 781"/>
              <a:gd name="T45" fmla="*/ 295275 h 780"/>
              <a:gd name="T46" fmla="*/ 282575 w 781"/>
              <a:gd name="T47" fmla="*/ 282575 h 780"/>
              <a:gd name="T48" fmla="*/ 498475 w 781"/>
              <a:gd name="T49" fmla="*/ 339725 h 78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81"/>
              <a:gd name="T76" fmla="*/ 0 h 780"/>
              <a:gd name="T77" fmla="*/ 781 w 781"/>
              <a:gd name="T78" fmla="*/ 780 h 78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81" h="780">
                <a:moveTo>
                  <a:pt x="314" y="214"/>
                </a:moveTo>
                <a:cubicBezTo>
                  <a:pt x="351" y="198"/>
                  <a:pt x="376" y="113"/>
                  <a:pt x="400" y="82"/>
                </a:cubicBezTo>
                <a:cubicBezTo>
                  <a:pt x="424" y="51"/>
                  <a:pt x="432" y="42"/>
                  <a:pt x="456" y="30"/>
                </a:cubicBezTo>
                <a:cubicBezTo>
                  <a:pt x="480" y="18"/>
                  <a:pt x="520" y="0"/>
                  <a:pt x="544" y="8"/>
                </a:cubicBezTo>
                <a:cubicBezTo>
                  <a:pt x="568" y="16"/>
                  <a:pt x="591" y="50"/>
                  <a:pt x="602" y="78"/>
                </a:cubicBezTo>
                <a:cubicBezTo>
                  <a:pt x="613" y="106"/>
                  <a:pt x="613" y="139"/>
                  <a:pt x="608" y="178"/>
                </a:cubicBezTo>
                <a:cubicBezTo>
                  <a:pt x="603" y="217"/>
                  <a:pt x="556" y="275"/>
                  <a:pt x="570" y="310"/>
                </a:cubicBezTo>
                <a:cubicBezTo>
                  <a:pt x="584" y="345"/>
                  <a:pt x="663" y="363"/>
                  <a:pt x="694" y="388"/>
                </a:cubicBezTo>
                <a:cubicBezTo>
                  <a:pt x="725" y="413"/>
                  <a:pt x="741" y="435"/>
                  <a:pt x="754" y="460"/>
                </a:cubicBezTo>
                <a:cubicBezTo>
                  <a:pt x="767" y="485"/>
                  <a:pt x="781" y="516"/>
                  <a:pt x="774" y="538"/>
                </a:cubicBezTo>
                <a:cubicBezTo>
                  <a:pt x="767" y="560"/>
                  <a:pt x="742" y="583"/>
                  <a:pt x="714" y="594"/>
                </a:cubicBezTo>
                <a:cubicBezTo>
                  <a:pt x="686" y="605"/>
                  <a:pt x="648" y="609"/>
                  <a:pt x="608" y="604"/>
                </a:cubicBezTo>
                <a:cubicBezTo>
                  <a:pt x="568" y="599"/>
                  <a:pt x="512" y="552"/>
                  <a:pt x="476" y="566"/>
                </a:cubicBezTo>
                <a:cubicBezTo>
                  <a:pt x="440" y="580"/>
                  <a:pt x="417" y="659"/>
                  <a:pt x="394" y="688"/>
                </a:cubicBezTo>
                <a:cubicBezTo>
                  <a:pt x="371" y="717"/>
                  <a:pt x="360" y="728"/>
                  <a:pt x="336" y="742"/>
                </a:cubicBezTo>
                <a:cubicBezTo>
                  <a:pt x="312" y="756"/>
                  <a:pt x="273" y="780"/>
                  <a:pt x="248" y="774"/>
                </a:cubicBezTo>
                <a:cubicBezTo>
                  <a:pt x="223" y="768"/>
                  <a:pt x="197" y="732"/>
                  <a:pt x="186" y="704"/>
                </a:cubicBezTo>
                <a:cubicBezTo>
                  <a:pt x="175" y="676"/>
                  <a:pt x="175" y="646"/>
                  <a:pt x="180" y="606"/>
                </a:cubicBezTo>
                <a:cubicBezTo>
                  <a:pt x="185" y="566"/>
                  <a:pt x="229" y="502"/>
                  <a:pt x="214" y="466"/>
                </a:cubicBezTo>
                <a:cubicBezTo>
                  <a:pt x="199" y="430"/>
                  <a:pt x="123" y="416"/>
                  <a:pt x="92" y="392"/>
                </a:cubicBezTo>
                <a:cubicBezTo>
                  <a:pt x="61" y="368"/>
                  <a:pt x="42" y="349"/>
                  <a:pt x="28" y="324"/>
                </a:cubicBezTo>
                <a:cubicBezTo>
                  <a:pt x="14" y="299"/>
                  <a:pt x="0" y="265"/>
                  <a:pt x="8" y="242"/>
                </a:cubicBezTo>
                <a:cubicBezTo>
                  <a:pt x="16" y="219"/>
                  <a:pt x="48" y="197"/>
                  <a:pt x="76" y="186"/>
                </a:cubicBezTo>
                <a:cubicBezTo>
                  <a:pt x="104" y="175"/>
                  <a:pt x="138" y="173"/>
                  <a:pt x="178" y="178"/>
                </a:cubicBezTo>
                <a:cubicBezTo>
                  <a:pt x="218" y="183"/>
                  <a:pt x="277" y="230"/>
                  <a:pt x="314" y="214"/>
                </a:cubicBezTo>
                <a:close/>
              </a:path>
            </a:pathLst>
          </a:custGeom>
          <a:noFill/>
          <a:ln w="19050">
            <a:solidFill>
              <a:srgbClr val="800000"/>
            </a:solidFill>
            <a:round/>
            <a:headEnd/>
            <a:tailEnd/>
          </a:ln>
        </p:spPr>
        <p:txBody>
          <a:bodyPr/>
          <a:lstStyle/>
          <a:p>
            <a:endParaRPr lang="en-US"/>
          </a:p>
        </p:txBody>
      </p:sp>
      <p:sp>
        <p:nvSpPr>
          <p:cNvPr id="924686" name="Freeform 14"/>
          <p:cNvSpPr>
            <a:spLocks/>
          </p:cNvSpPr>
          <p:nvPr/>
        </p:nvSpPr>
        <p:spPr bwMode="auto">
          <a:xfrm rot="7881123">
            <a:off x="7198519" y="2850357"/>
            <a:ext cx="1239837" cy="1238250"/>
          </a:xfrm>
          <a:custGeom>
            <a:avLst/>
            <a:gdLst>
              <a:gd name="T0" fmla="*/ 498475 w 781"/>
              <a:gd name="T1" fmla="*/ 339725 h 780"/>
              <a:gd name="T2" fmla="*/ 635000 w 781"/>
              <a:gd name="T3" fmla="*/ 130175 h 780"/>
              <a:gd name="T4" fmla="*/ 723900 w 781"/>
              <a:gd name="T5" fmla="*/ 47625 h 780"/>
              <a:gd name="T6" fmla="*/ 863600 w 781"/>
              <a:gd name="T7" fmla="*/ 12700 h 780"/>
              <a:gd name="T8" fmla="*/ 955675 w 781"/>
              <a:gd name="T9" fmla="*/ 123825 h 780"/>
              <a:gd name="T10" fmla="*/ 965200 w 781"/>
              <a:gd name="T11" fmla="*/ 282575 h 780"/>
              <a:gd name="T12" fmla="*/ 904875 w 781"/>
              <a:gd name="T13" fmla="*/ 492125 h 780"/>
              <a:gd name="T14" fmla="*/ 1101725 w 781"/>
              <a:gd name="T15" fmla="*/ 615950 h 780"/>
              <a:gd name="T16" fmla="*/ 1196975 w 781"/>
              <a:gd name="T17" fmla="*/ 730250 h 780"/>
              <a:gd name="T18" fmla="*/ 1228725 w 781"/>
              <a:gd name="T19" fmla="*/ 854075 h 780"/>
              <a:gd name="T20" fmla="*/ 1133475 w 781"/>
              <a:gd name="T21" fmla="*/ 942975 h 780"/>
              <a:gd name="T22" fmla="*/ 965200 w 781"/>
              <a:gd name="T23" fmla="*/ 958850 h 780"/>
              <a:gd name="T24" fmla="*/ 755650 w 781"/>
              <a:gd name="T25" fmla="*/ 898525 h 780"/>
              <a:gd name="T26" fmla="*/ 625475 w 781"/>
              <a:gd name="T27" fmla="*/ 1092200 h 780"/>
              <a:gd name="T28" fmla="*/ 533400 w 781"/>
              <a:gd name="T29" fmla="*/ 1177925 h 780"/>
              <a:gd name="T30" fmla="*/ 393700 w 781"/>
              <a:gd name="T31" fmla="*/ 1228725 h 780"/>
              <a:gd name="T32" fmla="*/ 295275 w 781"/>
              <a:gd name="T33" fmla="*/ 1117600 h 780"/>
              <a:gd name="T34" fmla="*/ 285750 w 781"/>
              <a:gd name="T35" fmla="*/ 962025 h 780"/>
              <a:gd name="T36" fmla="*/ 339725 w 781"/>
              <a:gd name="T37" fmla="*/ 739775 h 780"/>
              <a:gd name="T38" fmla="*/ 146050 w 781"/>
              <a:gd name="T39" fmla="*/ 622300 h 780"/>
              <a:gd name="T40" fmla="*/ 44450 w 781"/>
              <a:gd name="T41" fmla="*/ 514350 h 780"/>
              <a:gd name="T42" fmla="*/ 12700 w 781"/>
              <a:gd name="T43" fmla="*/ 384175 h 780"/>
              <a:gd name="T44" fmla="*/ 120650 w 781"/>
              <a:gd name="T45" fmla="*/ 295275 h 780"/>
              <a:gd name="T46" fmla="*/ 282575 w 781"/>
              <a:gd name="T47" fmla="*/ 282575 h 780"/>
              <a:gd name="T48" fmla="*/ 498475 w 781"/>
              <a:gd name="T49" fmla="*/ 339725 h 78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81"/>
              <a:gd name="T76" fmla="*/ 0 h 780"/>
              <a:gd name="T77" fmla="*/ 781 w 781"/>
              <a:gd name="T78" fmla="*/ 780 h 78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81" h="780">
                <a:moveTo>
                  <a:pt x="314" y="214"/>
                </a:moveTo>
                <a:cubicBezTo>
                  <a:pt x="351" y="198"/>
                  <a:pt x="376" y="113"/>
                  <a:pt x="400" y="82"/>
                </a:cubicBezTo>
                <a:cubicBezTo>
                  <a:pt x="424" y="51"/>
                  <a:pt x="432" y="42"/>
                  <a:pt x="456" y="30"/>
                </a:cubicBezTo>
                <a:cubicBezTo>
                  <a:pt x="480" y="18"/>
                  <a:pt x="520" y="0"/>
                  <a:pt x="544" y="8"/>
                </a:cubicBezTo>
                <a:cubicBezTo>
                  <a:pt x="568" y="16"/>
                  <a:pt x="591" y="50"/>
                  <a:pt x="602" y="78"/>
                </a:cubicBezTo>
                <a:cubicBezTo>
                  <a:pt x="613" y="106"/>
                  <a:pt x="613" y="139"/>
                  <a:pt x="608" y="178"/>
                </a:cubicBezTo>
                <a:cubicBezTo>
                  <a:pt x="603" y="217"/>
                  <a:pt x="556" y="275"/>
                  <a:pt x="570" y="310"/>
                </a:cubicBezTo>
                <a:cubicBezTo>
                  <a:pt x="584" y="345"/>
                  <a:pt x="663" y="363"/>
                  <a:pt x="694" y="388"/>
                </a:cubicBezTo>
                <a:cubicBezTo>
                  <a:pt x="725" y="413"/>
                  <a:pt x="741" y="435"/>
                  <a:pt x="754" y="460"/>
                </a:cubicBezTo>
                <a:cubicBezTo>
                  <a:pt x="767" y="485"/>
                  <a:pt x="781" y="516"/>
                  <a:pt x="774" y="538"/>
                </a:cubicBezTo>
                <a:cubicBezTo>
                  <a:pt x="767" y="560"/>
                  <a:pt x="742" y="583"/>
                  <a:pt x="714" y="594"/>
                </a:cubicBezTo>
                <a:cubicBezTo>
                  <a:pt x="686" y="605"/>
                  <a:pt x="648" y="609"/>
                  <a:pt x="608" y="604"/>
                </a:cubicBezTo>
                <a:cubicBezTo>
                  <a:pt x="568" y="599"/>
                  <a:pt x="512" y="552"/>
                  <a:pt x="476" y="566"/>
                </a:cubicBezTo>
                <a:cubicBezTo>
                  <a:pt x="440" y="580"/>
                  <a:pt x="417" y="659"/>
                  <a:pt x="394" y="688"/>
                </a:cubicBezTo>
                <a:cubicBezTo>
                  <a:pt x="371" y="717"/>
                  <a:pt x="360" y="728"/>
                  <a:pt x="336" y="742"/>
                </a:cubicBezTo>
                <a:cubicBezTo>
                  <a:pt x="312" y="756"/>
                  <a:pt x="273" y="780"/>
                  <a:pt x="248" y="774"/>
                </a:cubicBezTo>
                <a:cubicBezTo>
                  <a:pt x="223" y="768"/>
                  <a:pt x="197" y="732"/>
                  <a:pt x="186" y="704"/>
                </a:cubicBezTo>
                <a:cubicBezTo>
                  <a:pt x="175" y="676"/>
                  <a:pt x="175" y="646"/>
                  <a:pt x="180" y="606"/>
                </a:cubicBezTo>
                <a:cubicBezTo>
                  <a:pt x="185" y="566"/>
                  <a:pt x="229" y="502"/>
                  <a:pt x="214" y="466"/>
                </a:cubicBezTo>
                <a:cubicBezTo>
                  <a:pt x="199" y="430"/>
                  <a:pt x="123" y="416"/>
                  <a:pt x="92" y="392"/>
                </a:cubicBezTo>
                <a:cubicBezTo>
                  <a:pt x="61" y="368"/>
                  <a:pt x="42" y="349"/>
                  <a:pt x="28" y="324"/>
                </a:cubicBezTo>
                <a:cubicBezTo>
                  <a:pt x="14" y="299"/>
                  <a:pt x="0" y="265"/>
                  <a:pt x="8" y="242"/>
                </a:cubicBezTo>
                <a:cubicBezTo>
                  <a:pt x="16" y="219"/>
                  <a:pt x="48" y="197"/>
                  <a:pt x="76" y="186"/>
                </a:cubicBezTo>
                <a:cubicBezTo>
                  <a:pt x="104" y="175"/>
                  <a:pt x="138" y="173"/>
                  <a:pt x="178" y="178"/>
                </a:cubicBezTo>
                <a:cubicBezTo>
                  <a:pt x="218" y="183"/>
                  <a:pt x="277" y="230"/>
                  <a:pt x="314" y="214"/>
                </a:cubicBezTo>
                <a:close/>
              </a:path>
            </a:pathLst>
          </a:custGeom>
          <a:noFill/>
          <a:ln w="19050">
            <a:solidFill>
              <a:srgbClr val="FF99CC"/>
            </a:solidFill>
            <a:prstDash val="dash"/>
            <a:round/>
            <a:headEnd/>
            <a:tailEnd/>
          </a:ln>
        </p:spPr>
        <p:txBody>
          <a:bodyPr/>
          <a:lstStyle/>
          <a:p>
            <a:endParaRPr lang="en-US"/>
          </a:p>
        </p:txBody>
      </p:sp>
      <p:sp>
        <p:nvSpPr>
          <p:cNvPr id="14349" name="Rectangle 15"/>
          <p:cNvSpPr>
            <a:spLocks noChangeArrowheads="1"/>
          </p:cNvSpPr>
          <p:nvPr/>
        </p:nvSpPr>
        <p:spPr bwMode="auto">
          <a:xfrm>
            <a:off x="7539038" y="3319463"/>
            <a:ext cx="536575" cy="274637"/>
          </a:xfrm>
          <a:prstGeom prst="rect">
            <a:avLst/>
          </a:prstGeom>
          <a:noFill/>
          <a:ln w="9525">
            <a:noFill/>
            <a:miter lim="800000"/>
            <a:headEnd/>
            <a:tailEnd/>
          </a:ln>
        </p:spPr>
        <p:txBody>
          <a:bodyPr wrap="none">
            <a:spAutoFit/>
          </a:bodyPr>
          <a:lstStyle/>
          <a:p>
            <a:pPr algn="l"/>
            <a:r>
              <a:rPr lang="en-US" sz="1200" b="1" i="1">
                <a:solidFill>
                  <a:srgbClr val="1C1C1C"/>
                </a:solidFill>
              </a:rPr>
              <a:t>n = </a:t>
            </a:r>
            <a:r>
              <a:rPr lang="en-US" sz="1200" b="1">
                <a:solidFill>
                  <a:srgbClr val="1C1C1C"/>
                </a:solidFill>
              </a:rPr>
              <a:t>4</a:t>
            </a:r>
          </a:p>
        </p:txBody>
      </p:sp>
      <p:sp>
        <p:nvSpPr>
          <p:cNvPr id="14350" name="Rectangle 16"/>
          <p:cNvSpPr>
            <a:spLocks noChangeArrowheads="1"/>
          </p:cNvSpPr>
          <p:nvPr/>
        </p:nvSpPr>
        <p:spPr bwMode="auto">
          <a:xfrm>
            <a:off x="7586663" y="4881563"/>
            <a:ext cx="536575" cy="274637"/>
          </a:xfrm>
          <a:prstGeom prst="rect">
            <a:avLst/>
          </a:prstGeom>
          <a:noFill/>
          <a:ln w="9525">
            <a:noFill/>
            <a:miter lim="800000"/>
            <a:headEnd/>
            <a:tailEnd/>
          </a:ln>
        </p:spPr>
        <p:txBody>
          <a:bodyPr wrap="none">
            <a:spAutoFit/>
          </a:bodyPr>
          <a:lstStyle/>
          <a:p>
            <a:pPr algn="l"/>
            <a:r>
              <a:rPr lang="en-US" sz="1200" b="1" i="1">
                <a:solidFill>
                  <a:srgbClr val="1C1C1C"/>
                </a:solidFill>
              </a:rPr>
              <a:t>n = </a:t>
            </a:r>
            <a:r>
              <a:rPr lang="en-US" sz="1200" b="1">
                <a:solidFill>
                  <a:srgbClr val="1C1C1C"/>
                </a:solidFill>
              </a:rPr>
              <a:t>6</a:t>
            </a:r>
          </a:p>
        </p:txBody>
      </p:sp>
      <p:sp>
        <p:nvSpPr>
          <p:cNvPr id="924689" name="Freeform 17"/>
          <p:cNvSpPr>
            <a:spLocks/>
          </p:cNvSpPr>
          <p:nvPr/>
        </p:nvSpPr>
        <p:spPr bwMode="auto">
          <a:xfrm rot="-5400000">
            <a:off x="7214393" y="4418807"/>
            <a:ext cx="1243013" cy="1238250"/>
          </a:xfrm>
          <a:custGeom>
            <a:avLst/>
            <a:gdLst>
              <a:gd name="T0" fmla="*/ 396875 w 783"/>
              <a:gd name="T1" fmla="*/ 390525 h 780"/>
              <a:gd name="T2" fmla="*/ 387350 w 783"/>
              <a:gd name="T3" fmla="*/ 165100 h 780"/>
              <a:gd name="T4" fmla="*/ 457200 w 783"/>
              <a:gd name="T5" fmla="*/ 9525 h 780"/>
              <a:gd name="T6" fmla="*/ 612775 w 783"/>
              <a:gd name="T7" fmla="*/ 104775 h 780"/>
              <a:gd name="T8" fmla="*/ 708025 w 783"/>
              <a:gd name="T9" fmla="*/ 311150 h 780"/>
              <a:gd name="T10" fmla="*/ 876300 w 783"/>
              <a:gd name="T11" fmla="*/ 203200 h 780"/>
              <a:gd name="T12" fmla="*/ 1063625 w 783"/>
              <a:gd name="T13" fmla="*/ 165100 h 780"/>
              <a:gd name="T14" fmla="*/ 1066800 w 783"/>
              <a:gd name="T15" fmla="*/ 349250 h 780"/>
              <a:gd name="T16" fmla="*/ 939800 w 783"/>
              <a:gd name="T17" fmla="*/ 530225 h 780"/>
              <a:gd name="T18" fmla="*/ 1130300 w 783"/>
              <a:gd name="T19" fmla="*/ 638175 h 780"/>
              <a:gd name="T20" fmla="*/ 1238250 w 783"/>
              <a:gd name="T21" fmla="*/ 765175 h 780"/>
              <a:gd name="T22" fmla="*/ 1098550 w 783"/>
              <a:gd name="T23" fmla="*/ 857250 h 780"/>
              <a:gd name="T24" fmla="*/ 857250 w 783"/>
              <a:gd name="T25" fmla="*/ 844550 h 780"/>
              <a:gd name="T26" fmla="*/ 866775 w 783"/>
              <a:gd name="T27" fmla="*/ 1082675 h 780"/>
              <a:gd name="T28" fmla="*/ 800100 w 783"/>
              <a:gd name="T29" fmla="*/ 1225550 h 780"/>
              <a:gd name="T30" fmla="*/ 660400 w 783"/>
              <a:gd name="T31" fmla="*/ 1155700 h 780"/>
              <a:gd name="T32" fmla="*/ 539750 w 783"/>
              <a:gd name="T33" fmla="*/ 927100 h 780"/>
              <a:gd name="T34" fmla="*/ 358775 w 783"/>
              <a:gd name="T35" fmla="*/ 1050925 h 780"/>
              <a:gd name="T36" fmla="*/ 187325 w 783"/>
              <a:gd name="T37" fmla="*/ 1073150 h 780"/>
              <a:gd name="T38" fmla="*/ 187325 w 783"/>
              <a:gd name="T39" fmla="*/ 895350 h 780"/>
              <a:gd name="T40" fmla="*/ 314325 w 783"/>
              <a:gd name="T41" fmla="*/ 698500 h 780"/>
              <a:gd name="T42" fmla="*/ 149225 w 783"/>
              <a:gd name="T43" fmla="*/ 622300 h 780"/>
              <a:gd name="T44" fmla="*/ 3175 w 783"/>
              <a:gd name="T45" fmla="*/ 476250 h 780"/>
              <a:gd name="T46" fmla="*/ 127000 w 783"/>
              <a:gd name="T47" fmla="*/ 390525 h 780"/>
              <a:gd name="T48" fmla="*/ 396875 w 783"/>
              <a:gd name="T49" fmla="*/ 390525 h 78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83"/>
              <a:gd name="T76" fmla="*/ 0 h 780"/>
              <a:gd name="T77" fmla="*/ 783 w 783"/>
              <a:gd name="T78" fmla="*/ 780 h 78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83" h="780">
                <a:moveTo>
                  <a:pt x="250" y="246"/>
                </a:moveTo>
                <a:cubicBezTo>
                  <a:pt x="277" y="222"/>
                  <a:pt x="238" y="144"/>
                  <a:pt x="244" y="104"/>
                </a:cubicBezTo>
                <a:cubicBezTo>
                  <a:pt x="250" y="64"/>
                  <a:pt x="264" y="12"/>
                  <a:pt x="288" y="6"/>
                </a:cubicBezTo>
                <a:cubicBezTo>
                  <a:pt x="312" y="0"/>
                  <a:pt x="360" y="34"/>
                  <a:pt x="386" y="66"/>
                </a:cubicBezTo>
                <a:cubicBezTo>
                  <a:pt x="412" y="98"/>
                  <a:pt x="418" y="186"/>
                  <a:pt x="446" y="196"/>
                </a:cubicBezTo>
                <a:cubicBezTo>
                  <a:pt x="474" y="206"/>
                  <a:pt x="515" y="143"/>
                  <a:pt x="552" y="128"/>
                </a:cubicBezTo>
                <a:cubicBezTo>
                  <a:pt x="589" y="113"/>
                  <a:pt x="650" y="89"/>
                  <a:pt x="670" y="104"/>
                </a:cubicBezTo>
                <a:cubicBezTo>
                  <a:pt x="690" y="119"/>
                  <a:pt x="685" y="182"/>
                  <a:pt x="672" y="220"/>
                </a:cubicBezTo>
                <a:cubicBezTo>
                  <a:pt x="659" y="258"/>
                  <a:pt x="585" y="304"/>
                  <a:pt x="592" y="334"/>
                </a:cubicBezTo>
                <a:cubicBezTo>
                  <a:pt x="599" y="364"/>
                  <a:pt x="681" y="377"/>
                  <a:pt x="712" y="402"/>
                </a:cubicBezTo>
                <a:cubicBezTo>
                  <a:pt x="743" y="427"/>
                  <a:pt x="783" y="459"/>
                  <a:pt x="780" y="482"/>
                </a:cubicBezTo>
                <a:cubicBezTo>
                  <a:pt x="777" y="505"/>
                  <a:pt x="732" y="532"/>
                  <a:pt x="692" y="540"/>
                </a:cubicBezTo>
                <a:cubicBezTo>
                  <a:pt x="652" y="548"/>
                  <a:pt x="564" y="508"/>
                  <a:pt x="540" y="532"/>
                </a:cubicBezTo>
                <a:cubicBezTo>
                  <a:pt x="516" y="556"/>
                  <a:pt x="552" y="642"/>
                  <a:pt x="546" y="682"/>
                </a:cubicBezTo>
                <a:cubicBezTo>
                  <a:pt x="540" y="722"/>
                  <a:pt x="526" y="764"/>
                  <a:pt x="504" y="772"/>
                </a:cubicBezTo>
                <a:cubicBezTo>
                  <a:pt x="482" y="780"/>
                  <a:pt x="443" y="759"/>
                  <a:pt x="416" y="728"/>
                </a:cubicBezTo>
                <a:cubicBezTo>
                  <a:pt x="389" y="697"/>
                  <a:pt x="372" y="595"/>
                  <a:pt x="340" y="584"/>
                </a:cubicBezTo>
                <a:cubicBezTo>
                  <a:pt x="308" y="573"/>
                  <a:pt x="263" y="647"/>
                  <a:pt x="226" y="662"/>
                </a:cubicBezTo>
                <a:cubicBezTo>
                  <a:pt x="189" y="677"/>
                  <a:pt x="136" y="692"/>
                  <a:pt x="118" y="676"/>
                </a:cubicBezTo>
                <a:cubicBezTo>
                  <a:pt x="100" y="660"/>
                  <a:pt x="105" y="603"/>
                  <a:pt x="118" y="564"/>
                </a:cubicBezTo>
                <a:cubicBezTo>
                  <a:pt x="131" y="525"/>
                  <a:pt x="202" y="469"/>
                  <a:pt x="198" y="440"/>
                </a:cubicBezTo>
                <a:cubicBezTo>
                  <a:pt x="194" y="411"/>
                  <a:pt x="127" y="415"/>
                  <a:pt x="94" y="392"/>
                </a:cubicBezTo>
                <a:cubicBezTo>
                  <a:pt x="61" y="369"/>
                  <a:pt x="4" y="324"/>
                  <a:pt x="2" y="300"/>
                </a:cubicBezTo>
                <a:cubicBezTo>
                  <a:pt x="0" y="276"/>
                  <a:pt x="39" y="255"/>
                  <a:pt x="80" y="246"/>
                </a:cubicBezTo>
                <a:cubicBezTo>
                  <a:pt x="121" y="237"/>
                  <a:pt x="215" y="246"/>
                  <a:pt x="250" y="246"/>
                </a:cubicBezTo>
                <a:close/>
              </a:path>
            </a:pathLst>
          </a:custGeom>
          <a:noFill/>
          <a:ln w="19050">
            <a:solidFill>
              <a:srgbClr val="FF99CC"/>
            </a:solidFill>
            <a:prstDash val="dash"/>
            <a:round/>
            <a:headEnd/>
            <a:tailEnd/>
          </a:ln>
        </p:spPr>
        <p:txBody>
          <a:bodyPr/>
          <a:lstStyle/>
          <a:p>
            <a:endParaRPr lang="en-US"/>
          </a:p>
        </p:txBody>
      </p:sp>
      <p:sp>
        <p:nvSpPr>
          <p:cNvPr id="924690" name="Freeform 18"/>
          <p:cNvSpPr>
            <a:spLocks/>
          </p:cNvSpPr>
          <p:nvPr/>
        </p:nvSpPr>
        <p:spPr bwMode="auto">
          <a:xfrm>
            <a:off x="5603875" y="5118100"/>
            <a:ext cx="1181100" cy="1181100"/>
          </a:xfrm>
          <a:custGeom>
            <a:avLst/>
            <a:gdLst>
              <a:gd name="T0" fmla="*/ 477838 w 744"/>
              <a:gd name="T1" fmla="*/ 0 h 744"/>
              <a:gd name="T2" fmla="*/ 573088 w 744"/>
              <a:gd name="T3" fmla="*/ 58738 h 744"/>
              <a:gd name="T4" fmla="*/ 695325 w 744"/>
              <a:gd name="T5" fmla="*/ 185737 h 744"/>
              <a:gd name="T6" fmla="*/ 811212 w 744"/>
              <a:gd name="T7" fmla="*/ 242888 h 744"/>
              <a:gd name="T8" fmla="*/ 1006475 w 744"/>
              <a:gd name="T9" fmla="*/ 301625 h 744"/>
              <a:gd name="T10" fmla="*/ 1120775 w 744"/>
              <a:gd name="T11" fmla="*/ 382587 h 744"/>
              <a:gd name="T12" fmla="*/ 1177925 w 744"/>
              <a:gd name="T13" fmla="*/ 511175 h 744"/>
              <a:gd name="T14" fmla="*/ 1144588 w 744"/>
              <a:gd name="T15" fmla="*/ 647700 h 744"/>
              <a:gd name="T16" fmla="*/ 1054100 w 744"/>
              <a:gd name="T17" fmla="*/ 742950 h 744"/>
              <a:gd name="T18" fmla="*/ 954088 w 744"/>
              <a:gd name="T19" fmla="*/ 801687 h 744"/>
              <a:gd name="T20" fmla="*/ 844550 w 744"/>
              <a:gd name="T21" fmla="*/ 844550 h 744"/>
              <a:gd name="T22" fmla="*/ 738187 w 744"/>
              <a:gd name="T23" fmla="*/ 933450 h 744"/>
              <a:gd name="T24" fmla="*/ 644525 w 744"/>
              <a:gd name="T25" fmla="*/ 1044575 h 744"/>
              <a:gd name="T26" fmla="*/ 525463 w 744"/>
              <a:gd name="T27" fmla="*/ 1154113 h 744"/>
              <a:gd name="T28" fmla="*/ 376237 w 744"/>
              <a:gd name="T29" fmla="*/ 1177925 h 744"/>
              <a:gd name="T30" fmla="*/ 273050 w 744"/>
              <a:gd name="T31" fmla="*/ 1135063 h 744"/>
              <a:gd name="T32" fmla="*/ 196850 w 744"/>
              <a:gd name="T33" fmla="*/ 1038225 h 744"/>
              <a:gd name="T34" fmla="*/ 171450 w 744"/>
              <a:gd name="T35" fmla="*/ 892175 h 744"/>
              <a:gd name="T36" fmla="*/ 163512 w 744"/>
              <a:gd name="T37" fmla="*/ 739775 h 744"/>
              <a:gd name="T38" fmla="*/ 123825 w 744"/>
              <a:gd name="T39" fmla="*/ 604837 h 744"/>
              <a:gd name="T40" fmla="*/ 42862 w 744"/>
              <a:gd name="T41" fmla="*/ 463550 h 744"/>
              <a:gd name="T42" fmla="*/ 0 w 744"/>
              <a:gd name="T43" fmla="*/ 311150 h 744"/>
              <a:gd name="T44" fmla="*/ 38100 w 744"/>
              <a:gd name="T45" fmla="*/ 173037 h 744"/>
              <a:gd name="T46" fmla="*/ 147638 w 744"/>
              <a:gd name="T47" fmla="*/ 90487 h 744"/>
              <a:gd name="T48" fmla="*/ 276225 w 744"/>
              <a:gd name="T49" fmla="*/ 76200 h 744"/>
              <a:gd name="T50" fmla="*/ 401637 w 744"/>
              <a:gd name="T51" fmla="*/ 104775 h 744"/>
              <a:gd name="T52" fmla="*/ 506413 w 744"/>
              <a:gd name="T53" fmla="*/ 149225 h 744"/>
              <a:gd name="T54" fmla="*/ 582613 w 744"/>
              <a:gd name="T55" fmla="*/ 158750 h 74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44"/>
              <a:gd name="T85" fmla="*/ 0 h 744"/>
              <a:gd name="T86" fmla="*/ 744 w 744"/>
              <a:gd name="T87" fmla="*/ 744 h 74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44" h="744">
                <a:moveTo>
                  <a:pt x="301" y="0"/>
                </a:moveTo>
                <a:cubicBezTo>
                  <a:pt x="319" y="9"/>
                  <a:pt x="338" y="18"/>
                  <a:pt x="361" y="37"/>
                </a:cubicBezTo>
                <a:cubicBezTo>
                  <a:pt x="384" y="56"/>
                  <a:pt x="413" y="98"/>
                  <a:pt x="438" y="117"/>
                </a:cubicBezTo>
                <a:cubicBezTo>
                  <a:pt x="463" y="136"/>
                  <a:pt x="478" y="141"/>
                  <a:pt x="511" y="153"/>
                </a:cubicBezTo>
                <a:cubicBezTo>
                  <a:pt x="544" y="165"/>
                  <a:pt x="601" y="175"/>
                  <a:pt x="634" y="190"/>
                </a:cubicBezTo>
                <a:cubicBezTo>
                  <a:pt x="667" y="205"/>
                  <a:pt x="688" y="219"/>
                  <a:pt x="706" y="241"/>
                </a:cubicBezTo>
                <a:cubicBezTo>
                  <a:pt x="724" y="263"/>
                  <a:pt x="740" y="294"/>
                  <a:pt x="742" y="322"/>
                </a:cubicBezTo>
                <a:cubicBezTo>
                  <a:pt x="744" y="350"/>
                  <a:pt x="734" y="384"/>
                  <a:pt x="721" y="408"/>
                </a:cubicBezTo>
                <a:cubicBezTo>
                  <a:pt x="708" y="432"/>
                  <a:pt x="684" y="452"/>
                  <a:pt x="664" y="468"/>
                </a:cubicBezTo>
                <a:cubicBezTo>
                  <a:pt x="644" y="484"/>
                  <a:pt x="623" y="494"/>
                  <a:pt x="601" y="505"/>
                </a:cubicBezTo>
                <a:cubicBezTo>
                  <a:pt x="579" y="516"/>
                  <a:pt x="554" y="518"/>
                  <a:pt x="532" y="532"/>
                </a:cubicBezTo>
                <a:cubicBezTo>
                  <a:pt x="510" y="546"/>
                  <a:pt x="486" y="567"/>
                  <a:pt x="465" y="588"/>
                </a:cubicBezTo>
                <a:cubicBezTo>
                  <a:pt x="444" y="609"/>
                  <a:pt x="428" y="635"/>
                  <a:pt x="406" y="658"/>
                </a:cubicBezTo>
                <a:cubicBezTo>
                  <a:pt x="384" y="681"/>
                  <a:pt x="359" y="713"/>
                  <a:pt x="331" y="727"/>
                </a:cubicBezTo>
                <a:cubicBezTo>
                  <a:pt x="303" y="741"/>
                  <a:pt x="263" y="744"/>
                  <a:pt x="237" y="742"/>
                </a:cubicBezTo>
                <a:cubicBezTo>
                  <a:pt x="211" y="740"/>
                  <a:pt x="191" y="730"/>
                  <a:pt x="172" y="715"/>
                </a:cubicBezTo>
                <a:cubicBezTo>
                  <a:pt x="153" y="700"/>
                  <a:pt x="135" y="680"/>
                  <a:pt x="124" y="654"/>
                </a:cubicBezTo>
                <a:cubicBezTo>
                  <a:pt x="113" y="628"/>
                  <a:pt x="111" y="593"/>
                  <a:pt x="108" y="562"/>
                </a:cubicBezTo>
                <a:cubicBezTo>
                  <a:pt x="105" y="531"/>
                  <a:pt x="108" y="496"/>
                  <a:pt x="103" y="466"/>
                </a:cubicBezTo>
                <a:cubicBezTo>
                  <a:pt x="98" y="436"/>
                  <a:pt x="91" y="410"/>
                  <a:pt x="78" y="381"/>
                </a:cubicBezTo>
                <a:cubicBezTo>
                  <a:pt x="65" y="352"/>
                  <a:pt x="40" y="323"/>
                  <a:pt x="27" y="292"/>
                </a:cubicBezTo>
                <a:cubicBezTo>
                  <a:pt x="14" y="261"/>
                  <a:pt x="0" y="226"/>
                  <a:pt x="0" y="196"/>
                </a:cubicBezTo>
                <a:cubicBezTo>
                  <a:pt x="0" y="166"/>
                  <a:pt x="9" y="132"/>
                  <a:pt x="24" y="109"/>
                </a:cubicBezTo>
                <a:cubicBezTo>
                  <a:pt x="39" y="86"/>
                  <a:pt x="68" y="67"/>
                  <a:pt x="93" y="57"/>
                </a:cubicBezTo>
                <a:cubicBezTo>
                  <a:pt x="118" y="47"/>
                  <a:pt x="147" y="46"/>
                  <a:pt x="174" y="48"/>
                </a:cubicBezTo>
                <a:cubicBezTo>
                  <a:pt x="201" y="50"/>
                  <a:pt x="229" y="58"/>
                  <a:pt x="253" y="66"/>
                </a:cubicBezTo>
                <a:cubicBezTo>
                  <a:pt x="277" y="74"/>
                  <a:pt x="300" y="88"/>
                  <a:pt x="319" y="94"/>
                </a:cubicBezTo>
                <a:cubicBezTo>
                  <a:pt x="338" y="100"/>
                  <a:pt x="352" y="100"/>
                  <a:pt x="367" y="100"/>
                </a:cubicBezTo>
              </a:path>
            </a:pathLst>
          </a:custGeom>
          <a:noFill/>
          <a:ln w="19050">
            <a:solidFill>
              <a:srgbClr val="800000"/>
            </a:solidFill>
            <a:round/>
            <a:headEnd/>
            <a:tailEnd/>
          </a:ln>
        </p:spPr>
        <p:txBody>
          <a:bodyPr/>
          <a:lstStyle/>
          <a:p>
            <a:endParaRPr lang="en-US"/>
          </a:p>
        </p:txBody>
      </p:sp>
      <p:sp>
        <p:nvSpPr>
          <p:cNvPr id="924691" name="Oval 19"/>
          <p:cNvSpPr>
            <a:spLocks noChangeArrowheads="1"/>
          </p:cNvSpPr>
          <p:nvPr/>
        </p:nvSpPr>
        <p:spPr bwMode="auto">
          <a:xfrm>
            <a:off x="5672138" y="5208588"/>
            <a:ext cx="952500" cy="952500"/>
          </a:xfrm>
          <a:prstGeom prst="ellipse">
            <a:avLst/>
          </a:prstGeom>
          <a:noFill/>
          <a:ln w="15875">
            <a:solidFill>
              <a:schemeClr val="tx1"/>
            </a:solidFill>
            <a:round/>
            <a:headEnd/>
            <a:tailEnd/>
          </a:ln>
        </p:spPr>
        <p:txBody>
          <a:bodyPr wrap="none" anchor="ctr"/>
          <a:lstStyle/>
          <a:p>
            <a:endParaRPr lang="en-US"/>
          </a:p>
        </p:txBody>
      </p:sp>
      <p:sp>
        <p:nvSpPr>
          <p:cNvPr id="924692" name="Rectangle 20"/>
          <p:cNvSpPr>
            <a:spLocks noChangeArrowheads="1"/>
          </p:cNvSpPr>
          <p:nvPr/>
        </p:nvSpPr>
        <p:spPr bwMode="auto">
          <a:xfrm>
            <a:off x="5708650" y="5459413"/>
            <a:ext cx="931863" cy="457200"/>
          </a:xfrm>
          <a:prstGeom prst="rect">
            <a:avLst/>
          </a:prstGeom>
          <a:noFill/>
          <a:ln w="9525">
            <a:noFill/>
            <a:miter lim="800000"/>
            <a:headEnd/>
            <a:tailEnd/>
          </a:ln>
        </p:spPr>
        <p:txBody>
          <a:bodyPr wrap="none">
            <a:spAutoFit/>
          </a:bodyPr>
          <a:lstStyle/>
          <a:p>
            <a:r>
              <a:rPr lang="en-US" sz="1200" b="1" i="1">
                <a:solidFill>
                  <a:srgbClr val="1C1C1C"/>
                </a:solidFill>
              </a:rPr>
              <a:t>Forbidden</a:t>
            </a:r>
          </a:p>
          <a:p>
            <a:r>
              <a:rPr lang="en-US" sz="1200" b="1" i="1">
                <a:solidFill>
                  <a:srgbClr val="1C1C1C"/>
                </a:solidFill>
              </a:rPr>
              <a:t>n = </a:t>
            </a:r>
            <a:r>
              <a:rPr lang="en-US" sz="1200" b="1">
                <a:solidFill>
                  <a:srgbClr val="1C1C1C"/>
                </a:solidFill>
              </a:rPr>
              <a:t>3.3</a:t>
            </a:r>
          </a:p>
        </p:txBody>
      </p:sp>
      <p:sp>
        <p:nvSpPr>
          <p:cNvPr id="14355" name="Freeform 21"/>
          <p:cNvSpPr>
            <a:spLocks/>
          </p:cNvSpPr>
          <p:nvPr/>
        </p:nvSpPr>
        <p:spPr bwMode="auto">
          <a:xfrm>
            <a:off x="5622925" y="3732213"/>
            <a:ext cx="1128713" cy="1179512"/>
          </a:xfrm>
          <a:custGeom>
            <a:avLst/>
            <a:gdLst>
              <a:gd name="T0" fmla="*/ 515938 w 711"/>
              <a:gd name="T1" fmla="*/ 100012 h 743"/>
              <a:gd name="T2" fmla="*/ 595313 w 711"/>
              <a:gd name="T3" fmla="*/ 20637 h 743"/>
              <a:gd name="T4" fmla="*/ 711200 w 711"/>
              <a:gd name="T5" fmla="*/ 11112 h 743"/>
              <a:gd name="T6" fmla="*/ 795338 w 711"/>
              <a:gd name="T7" fmla="*/ 82550 h 743"/>
              <a:gd name="T8" fmla="*/ 804863 w 711"/>
              <a:gd name="T9" fmla="*/ 182562 h 743"/>
              <a:gd name="T10" fmla="*/ 804863 w 711"/>
              <a:gd name="T11" fmla="*/ 276225 h 743"/>
              <a:gd name="T12" fmla="*/ 844550 w 711"/>
              <a:gd name="T13" fmla="*/ 352425 h 743"/>
              <a:gd name="T14" fmla="*/ 919163 w 711"/>
              <a:gd name="T15" fmla="*/ 419100 h 743"/>
              <a:gd name="T16" fmla="*/ 990600 w 711"/>
              <a:gd name="T17" fmla="*/ 438150 h 743"/>
              <a:gd name="T18" fmla="*/ 1081088 w 711"/>
              <a:gd name="T19" fmla="*/ 481012 h 743"/>
              <a:gd name="T20" fmla="*/ 1128713 w 711"/>
              <a:gd name="T21" fmla="*/ 592137 h 743"/>
              <a:gd name="T22" fmla="*/ 1081088 w 711"/>
              <a:gd name="T23" fmla="*/ 700087 h 743"/>
              <a:gd name="T24" fmla="*/ 987425 w 711"/>
              <a:gd name="T25" fmla="*/ 739775 h 743"/>
              <a:gd name="T26" fmla="*/ 868363 w 711"/>
              <a:gd name="T27" fmla="*/ 801687 h 743"/>
              <a:gd name="T28" fmla="*/ 809625 w 711"/>
              <a:gd name="T29" fmla="*/ 906462 h 743"/>
              <a:gd name="T30" fmla="*/ 806450 w 711"/>
              <a:gd name="T31" fmla="*/ 990600 h 743"/>
              <a:gd name="T32" fmla="*/ 800100 w 711"/>
              <a:gd name="T33" fmla="*/ 1081087 h 743"/>
              <a:gd name="T34" fmla="*/ 723900 w 711"/>
              <a:gd name="T35" fmla="*/ 1166812 h 743"/>
              <a:gd name="T36" fmla="*/ 596900 w 711"/>
              <a:gd name="T37" fmla="*/ 1154112 h 743"/>
              <a:gd name="T38" fmla="*/ 519113 w 711"/>
              <a:gd name="T39" fmla="*/ 1082675 h 743"/>
              <a:gd name="T40" fmla="*/ 466725 w 711"/>
              <a:gd name="T41" fmla="*/ 1016000 h 743"/>
              <a:gd name="T42" fmla="*/ 385763 w 711"/>
              <a:gd name="T43" fmla="*/ 971550 h 743"/>
              <a:gd name="T44" fmla="*/ 306388 w 711"/>
              <a:gd name="T45" fmla="*/ 966787 h 743"/>
              <a:gd name="T46" fmla="*/ 230188 w 711"/>
              <a:gd name="T47" fmla="*/ 985837 h 743"/>
              <a:gd name="T48" fmla="*/ 120650 w 711"/>
              <a:gd name="T49" fmla="*/ 1004887 h 743"/>
              <a:gd name="T50" fmla="*/ 23813 w 711"/>
              <a:gd name="T51" fmla="*/ 935037 h 743"/>
              <a:gd name="T52" fmla="*/ 4763 w 711"/>
              <a:gd name="T53" fmla="*/ 828675 h 743"/>
              <a:gd name="T54" fmla="*/ 49213 w 711"/>
              <a:gd name="T55" fmla="*/ 742950 h 743"/>
              <a:gd name="T56" fmla="*/ 104775 w 711"/>
              <a:gd name="T57" fmla="*/ 663575 h 743"/>
              <a:gd name="T58" fmla="*/ 114300 w 711"/>
              <a:gd name="T59" fmla="*/ 585787 h 743"/>
              <a:gd name="T60" fmla="*/ 90488 w 711"/>
              <a:gd name="T61" fmla="*/ 496887 h 743"/>
              <a:gd name="T62" fmla="*/ 53975 w 711"/>
              <a:gd name="T63" fmla="*/ 433387 h 743"/>
              <a:gd name="T64" fmla="*/ 6350 w 711"/>
              <a:gd name="T65" fmla="*/ 344487 h 743"/>
              <a:gd name="T66" fmla="*/ 28575 w 711"/>
              <a:gd name="T67" fmla="*/ 238125 h 743"/>
              <a:gd name="T68" fmla="*/ 111125 w 711"/>
              <a:gd name="T69" fmla="*/ 176212 h 743"/>
              <a:gd name="T70" fmla="*/ 225425 w 711"/>
              <a:gd name="T71" fmla="*/ 195262 h 743"/>
              <a:gd name="T72" fmla="*/ 319088 w 711"/>
              <a:gd name="T73" fmla="*/ 214312 h 743"/>
              <a:gd name="T74" fmla="*/ 406400 w 711"/>
              <a:gd name="T75" fmla="*/ 200025 h 743"/>
              <a:gd name="T76" fmla="*/ 477838 w 711"/>
              <a:gd name="T77" fmla="*/ 152400 h 743"/>
              <a:gd name="T78" fmla="*/ 515938 w 711"/>
              <a:gd name="T79" fmla="*/ 100012 h 74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11"/>
              <a:gd name="T121" fmla="*/ 0 h 743"/>
              <a:gd name="T122" fmla="*/ 711 w 711"/>
              <a:gd name="T123" fmla="*/ 743 h 74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11" h="743">
                <a:moveTo>
                  <a:pt x="325" y="63"/>
                </a:moveTo>
                <a:cubicBezTo>
                  <a:pt x="338" y="49"/>
                  <a:pt x="355" y="22"/>
                  <a:pt x="375" y="13"/>
                </a:cubicBezTo>
                <a:cubicBezTo>
                  <a:pt x="395" y="4"/>
                  <a:pt x="427" y="0"/>
                  <a:pt x="448" y="7"/>
                </a:cubicBezTo>
                <a:cubicBezTo>
                  <a:pt x="469" y="14"/>
                  <a:pt x="491" y="34"/>
                  <a:pt x="501" y="52"/>
                </a:cubicBezTo>
                <a:cubicBezTo>
                  <a:pt x="511" y="70"/>
                  <a:pt x="506" y="95"/>
                  <a:pt x="507" y="115"/>
                </a:cubicBezTo>
                <a:cubicBezTo>
                  <a:pt x="508" y="135"/>
                  <a:pt x="503" y="156"/>
                  <a:pt x="507" y="174"/>
                </a:cubicBezTo>
                <a:cubicBezTo>
                  <a:pt x="511" y="192"/>
                  <a:pt x="520" y="207"/>
                  <a:pt x="532" y="222"/>
                </a:cubicBezTo>
                <a:cubicBezTo>
                  <a:pt x="544" y="237"/>
                  <a:pt x="564" y="255"/>
                  <a:pt x="579" y="264"/>
                </a:cubicBezTo>
                <a:cubicBezTo>
                  <a:pt x="594" y="273"/>
                  <a:pt x="607" y="270"/>
                  <a:pt x="624" y="276"/>
                </a:cubicBezTo>
                <a:cubicBezTo>
                  <a:pt x="641" y="282"/>
                  <a:pt x="666" y="287"/>
                  <a:pt x="681" y="303"/>
                </a:cubicBezTo>
                <a:cubicBezTo>
                  <a:pt x="696" y="319"/>
                  <a:pt x="711" y="350"/>
                  <a:pt x="711" y="373"/>
                </a:cubicBezTo>
                <a:cubicBezTo>
                  <a:pt x="711" y="396"/>
                  <a:pt x="696" y="426"/>
                  <a:pt x="681" y="441"/>
                </a:cubicBezTo>
                <a:cubicBezTo>
                  <a:pt x="666" y="456"/>
                  <a:pt x="644" y="455"/>
                  <a:pt x="622" y="466"/>
                </a:cubicBezTo>
                <a:cubicBezTo>
                  <a:pt x="600" y="477"/>
                  <a:pt x="566" y="488"/>
                  <a:pt x="547" y="505"/>
                </a:cubicBezTo>
                <a:cubicBezTo>
                  <a:pt x="528" y="522"/>
                  <a:pt x="516" y="551"/>
                  <a:pt x="510" y="571"/>
                </a:cubicBezTo>
                <a:cubicBezTo>
                  <a:pt x="504" y="591"/>
                  <a:pt x="509" y="606"/>
                  <a:pt x="508" y="624"/>
                </a:cubicBezTo>
                <a:cubicBezTo>
                  <a:pt x="507" y="642"/>
                  <a:pt x="513" y="663"/>
                  <a:pt x="504" y="681"/>
                </a:cubicBezTo>
                <a:cubicBezTo>
                  <a:pt x="495" y="699"/>
                  <a:pt x="477" y="727"/>
                  <a:pt x="456" y="735"/>
                </a:cubicBezTo>
                <a:cubicBezTo>
                  <a:pt x="435" y="743"/>
                  <a:pt x="397" y="736"/>
                  <a:pt x="376" y="727"/>
                </a:cubicBezTo>
                <a:cubicBezTo>
                  <a:pt x="355" y="718"/>
                  <a:pt x="341" y="697"/>
                  <a:pt x="327" y="682"/>
                </a:cubicBezTo>
                <a:cubicBezTo>
                  <a:pt x="313" y="667"/>
                  <a:pt x="308" y="652"/>
                  <a:pt x="294" y="640"/>
                </a:cubicBezTo>
                <a:cubicBezTo>
                  <a:pt x="280" y="628"/>
                  <a:pt x="260" y="617"/>
                  <a:pt x="243" y="612"/>
                </a:cubicBezTo>
                <a:cubicBezTo>
                  <a:pt x="226" y="607"/>
                  <a:pt x="209" y="607"/>
                  <a:pt x="193" y="609"/>
                </a:cubicBezTo>
                <a:cubicBezTo>
                  <a:pt x="177" y="611"/>
                  <a:pt x="164" y="617"/>
                  <a:pt x="145" y="621"/>
                </a:cubicBezTo>
                <a:cubicBezTo>
                  <a:pt x="126" y="625"/>
                  <a:pt x="98" y="638"/>
                  <a:pt x="76" y="633"/>
                </a:cubicBezTo>
                <a:cubicBezTo>
                  <a:pt x="54" y="628"/>
                  <a:pt x="27" y="608"/>
                  <a:pt x="15" y="589"/>
                </a:cubicBezTo>
                <a:cubicBezTo>
                  <a:pt x="3" y="570"/>
                  <a:pt x="0" y="542"/>
                  <a:pt x="3" y="522"/>
                </a:cubicBezTo>
                <a:cubicBezTo>
                  <a:pt x="6" y="502"/>
                  <a:pt x="21" y="485"/>
                  <a:pt x="31" y="468"/>
                </a:cubicBezTo>
                <a:cubicBezTo>
                  <a:pt x="41" y="451"/>
                  <a:pt x="59" y="435"/>
                  <a:pt x="66" y="418"/>
                </a:cubicBezTo>
                <a:cubicBezTo>
                  <a:pt x="73" y="401"/>
                  <a:pt x="73" y="386"/>
                  <a:pt x="72" y="369"/>
                </a:cubicBezTo>
                <a:cubicBezTo>
                  <a:pt x="71" y="352"/>
                  <a:pt x="63" y="329"/>
                  <a:pt x="57" y="313"/>
                </a:cubicBezTo>
                <a:cubicBezTo>
                  <a:pt x="51" y="297"/>
                  <a:pt x="43" y="289"/>
                  <a:pt x="34" y="273"/>
                </a:cubicBezTo>
                <a:cubicBezTo>
                  <a:pt x="25" y="257"/>
                  <a:pt x="7" y="237"/>
                  <a:pt x="4" y="217"/>
                </a:cubicBezTo>
                <a:cubicBezTo>
                  <a:pt x="1" y="197"/>
                  <a:pt x="7" y="168"/>
                  <a:pt x="18" y="150"/>
                </a:cubicBezTo>
                <a:cubicBezTo>
                  <a:pt x="29" y="132"/>
                  <a:pt x="49" y="115"/>
                  <a:pt x="70" y="111"/>
                </a:cubicBezTo>
                <a:cubicBezTo>
                  <a:pt x="91" y="107"/>
                  <a:pt x="120" y="119"/>
                  <a:pt x="142" y="123"/>
                </a:cubicBezTo>
                <a:cubicBezTo>
                  <a:pt x="164" y="127"/>
                  <a:pt x="182" y="135"/>
                  <a:pt x="201" y="135"/>
                </a:cubicBezTo>
                <a:cubicBezTo>
                  <a:pt x="220" y="135"/>
                  <a:pt x="239" y="132"/>
                  <a:pt x="256" y="126"/>
                </a:cubicBezTo>
                <a:cubicBezTo>
                  <a:pt x="273" y="120"/>
                  <a:pt x="290" y="106"/>
                  <a:pt x="301" y="96"/>
                </a:cubicBezTo>
                <a:cubicBezTo>
                  <a:pt x="312" y="86"/>
                  <a:pt x="320" y="70"/>
                  <a:pt x="325" y="63"/>
                </a:cubicBezTo>
                <a:close/>
              </a:path>
            </a:pathLst>
          </a:custGeom>
          <a:noFill/>
          <a:ln w="19050">
            <a:solidFill>
              <a:srgbClr val="800000"/>
            </a:solidFill>
            <a:round/>
            <a:headEnd/>
            <a:tailEnd/>
          </a:ln>
        </p:spPr>
        <p:txBody>
          <a:bodyPr/>
          <a:lstStyle/>
          <a:p>
            <a:endParaRPr lang="en-US"/>
          </a:p>
        </p:txBody>
      </p:sp>
      <p:sp>
        <p:nvSpPr>
          <p:cNvPr id="14356" name="Oval 23"/>
          <p:cNvSpPr>
            <a:spLocks noChangeArrowheads="1"/>
          </p:cNvSpPr>
          <p:nvPr/>
        </p:nvSpPr>
        <p:spPr bwMode="auto">
          <a:xfrm>
            <a:off x="5670550" y="3848100"/>
            <a:ext cx="952500" cy="952500"/>
          </a:xfrm>
          <a:prstGeom prst="ellipse">
            <a:avLst/>
          </a:prstGeom>
          <a:noFill/>
          <a:ln w="15875">
            <a:solidFill>
              <a:schemeClr val="tx1"/>
            </a:solidFill>
            <a:round/>
            <a:headEnd/>
            <a:tailEnd/>
          </a:ln>
        </p:spPr>
        <p:txBody>
          <a:bodyPr wrap="none" anchor="ctr"/>
          <a:lstStyle/>
          <a:p>
            <a:endParaRPr lang="en-US"/>
          </a:p>
        </p:txBody>
      </p:sp>
      <p:sp>
        <p:nvSpPr>
          <p:cNvPr id="14357" name="Rectangle 24"/>
          <p:cNvSpPr>
            <a:spLocks noChangeArrowheads="1"/>
          </p:cNvSpPr>
          <p:nvPr/>
        </p:nvSpPr>
        <p:spPr bwMode="auto">
          <a:xfrm>
            <a:off x="5878513" y="4151313"/>
            <a:ext cx="536575" cy="274637"/>
          </a:xfrm>
          <a:prstGeom prst="rect">
            <a:avLst/>
          </a:prstGeom>
          <a:noFill/>
          <a:ln w="9525">
            <a:noFill/>
            <a:miter lim="800000"/>
            <a:headEnd/>
            <a:tailEnd/>
          </a:ln>
        </p:spPr>
        <p:txBody>
          <a:bodyPr wrap="none">
            <a:spAutoFit/>
          </a:bodyPr>
          <a:lstStyle/>
          <a:p>
            <a:pPr algn="l"/>
            <a:r>
              <a:rPr lang="en-US" sz="1200" b="1" i="1">
                <a:solidFill>
                  <a:srgbClr val="1C1C1C"/>
                </a:solidFill>
              </a:rPr>
              <a:t>n = </a:t>
            </a:r>
            <a:r>
              <a:rPr lang="en-US" sz="1200" b="1">
                <a:solidFill>
                  <a:srgbClr val="1C1C1C"/>
                </a:solidFill>
              </a:rPr>
              <a:t>5</a:t>
            </a:r>
          </a:p>
        </p:txBody>
      </p:sp>
      <p:graphicFrame>
        <p:nvGraphicFramePr>
          <p:cNvPr id="14338" name="Object 25" descr="standing wavelengths"/>
          <p:cNvGraphicFramePr>
            <a:graphicFrameLocks noChangeAspect="1"/>
          </p:cNvGraphicFramePr>
          <p:nvPr/>
        </p:nvGraphicFramePr>
        <p:xfrm>
          <a:off x="5365750" y="2046288"/>
          <a:ext cx="1482725" cy="1644650"/>
        </p:xfrm>
        <a:graphic>
          <a:graphicData uri="http://schemas.openxmlformats.org/presentationml/2006/ole">
            <mc:AlternateContent xmlns:mc="http://schemas.openxmlformats.org/markup-compatibility/2006">
              <mc:Choice xmlns:v="urn:schemas-microsoft-com:vml" Requires="v">
                <p:oleObj spid="_x0000_s14356" name="Photo Editor Photo" r:id="rId4" imgW="4048690" imgH="4029637" progId="MSPhotoEd.3">
                  <p:embed/>
                </p:oleObj>
              </mc:Choice>
              <mc:Fallback>
                <p:oleObj name="Photo Editor Photo" r:id="rId4" imgW="4048690" imgH="4029637" progId="MSPhotoEd.3">
                  <p:embed/>
                  <p:pic>
                    <p:nvPicPr>
                      <p:cNvPr id="0" name="Object 25" descr="standing wavelengths"/>
                      <p:cNvPicPr>
                        <a:picLocks noChangeAspect="1" noChangeArrowheads="1"/>
                      </p:cNvPicPr>
                      <p:nvPr/>
                    </p:nvPicPr>
                    <p:blipFill>
                      <a:blip r:embed="rId5">
                        <a:extLst>
                          <a:ext uri="{28A0092B-C50C-407E-A947-70E740481C1C}">
                            <a14:useLocalDpi xmlns:a14="http://schemas.microsoft.com/office/drawing/2010/main" val="0"/>
                          </a:ext>
                        </a:extLst>
                      </a:blip>
                      <a:srcRect l="67859" b="64177"/>
                      <a:stretch>
                        <a:fillRect/>
                      </a:stretch>
                    </p:blipFill>
                    <p:spPr bwMode="auto">
                      <a:xfrm>
                        <a:off x="5365750" y="2046288"/>
                        <a:ext cx="1482725" cy="164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14339" name="Object 26" descr="standing wavelengths"/>
          <p:cNvGraphicFramePr>
            <a:graphicFrameLocks noChangeAspect="1"/>
          </p:cNvGraphicFramePr>
          <p:nvPr/>
        </p:nvGraphicFramePr>
        <p:xfrm>
          <a:off x="2241550" y="1982788"/>
          <a:ext cx="3121025" cy="4591050"/>
        </p:xfrm>
        <a:graphic>
          <a:graphicData uri="http://schemas.openxmlformats.org/presentationml/2006/ole">
            <mc:AlternateContent xmlns:mc="http://schemas.openxmlformats.org/markup-compatibility/2006">
              <mc:Choice xmlns:v="urn:schemas-microsoft-com:vml" Requires="v">
                <p:oleObj spid="_x0000_s14357" name="Photo Editor Photo" r:id="rId6" imgW="4048690" imgH="4029637" progId="MSPhotoEd.3">
                  <p:embed/>
                </p:oleObj>
              </mc:Choice>
              <mc:Fallback>
                <p:oleObj name="Photo Editor Photo" r:id="rId6" imgW="4048690" imgH="4029637" progId="MSPhotoEd.3">
                  <p:embed/>
                  <p:pic>
                    <p:nvPicPr>
                      <p:cNvPr id="0" name="Object 26" descr="standing wavelengths"/>
                      <p:cNvPicPr>
                        <a:picLocks noChangeAspect="1" noChangeArrowheads="1"/>
                      </p:cNvPicPr>
                      <p:nvPr/>
                    </p:nvPicPr>
                    <p:blipFill>
                      <a:blip r:embed="rId5">
                        <a:extLst>
                          <a:ext uri="{28A0092B-C50C-407E-A947-70E740481C1C}">
                            <a14:useLocalDpi xmlns:a14="http://schemas.microsoft.com/office/drawing/2010/main" val="0"/>
                          </a:ext>
                        </a:extLst>
                      </a:blip>
                      <a:srcRect r="32347"/>
                      <a:stretch>
                        <a:fillRect/>
                      </a:stretch>
                    </p:blipFill>
                    <p:spPr bwMode="auto">
                      <a:xfrm>
                        <a:off x="2241550" y="1982788"/>
                        <a:ext cx="3121025" cy="459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4686"/>
                                        </p:tgtEl>
                                        <p:attrNameLst>
                                          <p:attrName>style.visibility</p:attrName>
                                        </p:attrNameLst>
                                      </p:cBhvr>
                                      <p:to>
                                        <p:strVal val="visible"/>
                                      </p:to>
                                    </p:set>
                                    <p:animEffect transition="in" filter="dissolve">
                                      <p:cBhvr>
                                        <p:cTn id="7" dur="500"/>
                                        <p:tgtEl>
                                          <p:spTgt spid="92468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24694"/>
                                        </p:tgtEl>
                                        <p:attrNameLst>
                                          <p:attrName>style.visibility</p:attrName>
                                        </p:attrNameLst>
                                      </p:cBhvr>
                                      <p:to>
                                        <p:strVal val="visible"/>
                                      </p:to>
                                    </p:set>
                                    <p:animEffect transition="in" filter="dissolve">
                                      <p:cBhvr>
                                        <p:cTn id="12" dur="500"/>
                                        <p:tgtEl>
                                          <p:spTgt spid="92469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24689"/>
                                        </p:tgtEl>
                                        <p:attrNameLst>
                                          <p:attrName>style.visibility</p:attrName>
                                        </p:attrNameLst>
                                      </p:cBhvr>
                                      <p:to>
                                        <p:strVal val="visible"/>
                                      </p:to>
                                    </p:set>
                                    <p:animEffect transition="in" filter="dissolve">
                                      <p:cBhvr>
                                        <p:cTn id="17" dur="500"/>
                                        <p:tgtEl>
                                          <p:spTgt spid="924689"/>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grpId="0" nodeType="clickEffect">
                                  <p:stCondLst>
                                    <p:cond delay="0"/>
                                  </p:stCondLst>
                                  <p:childTnLst>
                                    <p:set>
                                      <p:cBhvr>
                                        <p:cTn id="21" dur="1" fill="hold">
                                          <p:stCondLst>
                                            <p:cond delay="0"/>
                                          </p:stCondLst>
                                        </p:cTn>
                                        <p:tgtEl>
                                          <p:spTgt spid="924691"/>
                                        </p:tgtEl>
                                        <p:attrNameLst>
                                          <p:attrName>style.visibility</p:attrName>
                                        </p:attrNameLst>
                                      </p:cBhvr>
                                      <p:to>
                                        <p:strVal val="visible"/>
                                      </p:to>
                                    </p:set>
                                    <p:anim calcmode="lin" valueType="num">
                                      <p:cBhvr>
                                        <p:cTn id="22" dur="500" fill="hold"/>
                                        <p:tgtEl>
                                          <p:spTgt spid="924691"/>
                                        </p:tgtEl>
                                        <p:attrNameLst>
                                          <p:attrName>ppt_w</p:attrName>
                                        </p:attrNameLst>
                                      </p:cBhvr>
                                      <p:tavLst>
                                        <p:tav tm="0">
                                          <p:val>
                                            <p:fltVal val="0"/>
                                          </p:val>
                                        </p:tav>
                                        <p:tav tm="100000">
                                          <p:val>
                                            <p:strVal val="#ppt_w"/>
                                          </p:val>
                                        </p:tav>
                                      </p:tavLst>
                                    </p:anim>
                                    <p:anim calcmode="lin" valueType="num">
                                      <p:cBhvr>
                                        <p:cTn id="23" dur="500" fill="hold"/>
                                        <p:tgtEl>
                                          <p:spTgt spid="924691"/>
                                        </p:tgtEl>
                                        <p:attrNameLst>
                                          <p:attrName>ppt_h</p:attrName>
                                        </p:attrNameLst>
                                      </p:cBhvr>
                                      <p:tavLst>
                                        <p:tav tm="0">
                                          <p:val>
                                            <p:fltVal val="0"/>
                                          </p:val>
                                        </p:tav>
                                        <p:tav tm="100000">
                                          <p:val>
                                            <p:strVal val="#ppt_h"/>
                                          </p:val>
                                        </p:tav>
                                      </p:tavLst>
                                    </p:anim>
                                    <p:animEffect transition="in" filter="fade">
                                      <p:cBhvr>
                                        <p:cTn id="24" dur="500"/>
                                        <p:tgtEl>
                                          <p:spTgt spid="92469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924690"/>
                                        </p:tgtEl>
                                        <p:attrNameLst>
                                          <p:attrName>style.visibility</p:attrName>
                                        </p:attrNameLst>
                                      </p:cBhvr>
                                      <p:to>
                                        <p:strVal val="visible"/>
                                      </p:to>
                                    </p:set>
                                    <p:animEffect transition="in" filter="wipe(up)">
                                      <p:cBhvr>
                                        <p:cTn id="29" dur="500"/>
                                        <p:tgtEl>
                                          <p:spTgt spid="924690"/>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924692"/>
                                        </p:tgtEl>
                                        <p:attrNameLst>
                                          <p:attrName>style.visibility</p:attrName>
                                        </p:attrNameLst>
                                      </p:cBhvr>
                                      <p:to>
                                        <p:strVal val="visible"/>
                                      </p:to>
                                    </p:set>
                                    <p:animEffect transition="in" filter="dissolve">
                                      <p:cBhvr>
                                        <p:cTn id="34" dur="500"/>
                                        <p:tgtEl>
                                          <p:spTgt spid="924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4694" grpId="0" animBg="1"/>
      <p:bldP spid="924686" grpId="0" animBg="1"/>
      <p:bldP spid="924689" grpId="0" animBg="1"/>
      <p:bldP spid="924690" grpId="0" animBg="1"/>
      <p:bldP spid="924691" grpId="0" animBg="1"/>
      <p:bldP spid="924692"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2" name="Object 21" descr="standing wavelengths"/>
          <p:cNvGraphicFramePr>
            <a:graphicFrameLocks noChangeAspect="1"/>
          </p:cNvGraphicFramePr>
          <p:nvPr/>
        </p:nvGraphicFramePr>
        <p:xfrm>
          <a:off x="3460750" y="2744788"/>
          <a:ext cx="571500" cy="565150"/>
        </p:xfrm>
        <a:graphic>
          <a:graphicData uri="http://schemas.openxmlformats.org/presentationml/2006/ole">
            <mc:AlternateContent xmlns:mc="http://schemas.openxmlformats.org/markup-compatibility/2006">
              <mc:Choice xmlns:v="urn:schemas-microsoft-com:vml" Requires="v">
                <p:oleObj spid="_x0000_s15380" name="Photo Editor Photo" r:id="rId4" imgW="4048690" imgH="4029637" progId="MSPhotoEd.3">
                  <p:embed/>
                </p:oleObj>
              </mc:Choice>
              <mc:Fallback>
                <p:oleObj name="Photo Editor Photo" r:id="rId4" imgW="4048690" imgH="4029637" progId="MSPhotoEd.3">
                  <p:embed/>
                  <p:pic>
                    <p:nvPicPr>
                      <p:cNvPr id="0" name="Object 21" descr="standing wavelengths"/>
                      <p:cNvPicPr>
                        <a:picLocks noChangeAspect="1" noChangeArrowheads="1"/>
                      </p:cNvPicPr>
                      <p:nvPr/>
                    </p:nvPicPr>
                    <p:blipFill>
                      <a:blip r:embed="rId5">
                        <a:extLst>
                          <a:ext uri="{28A0092B-C50C-407E-A947-70E740481C1C}">
                            <a14:useLocalDpi xmlns:a14="http://schemas.microsoft.com/office/drawing/2010/main" val="0"/>
                          </a:ext>
                        </a:extLst>
                      </a:blip>
                      <a:srcRect l="42256" t="17877" r="45355" b="69814"/>
                      <a:stretch>
                        <a:fillRect/>
                      </a:stretch>
                    </p:blipFill>
                    <p:spPr bwMode="auto">
                      <a:xfrm>
                        <a:off x="3460750" y="2744788"/>
                        <a:ext cx="571500" cy="56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15364" name="Picture 22" descr="Classical_Guitar"/>
          <p:cNvPicPr>
            <a:picLocks noChangeAspect="1" noChangeArrowheads="1"/>
          </p:cNvPicPr>
          <p:nvPr/>
        </p:nvPicPr>
        <p:blipFill>
          <a:blip r:embed="rId6" cstate="print">
            <a:clrChange>
              <a:clrFrom>
                <a:srgbClr val="FFFFFF"/>
              </a:clrFrom>
              <a:clrTo>
                <a:srgbClr val="FFFFFF">
                  <a:alpha val="0"/>
                </a:srgbClr>
              </a:clrTo>
            </a:clrChange>
          </a:blip>
          <a:srcRect t="31790" b="29668"/>
          <a:stretch>
            <a:fillRect/>
          </a:stretch>
        </p:blipFill>
        <p:spPr bwMode="auto">
          <a:xfrm>
            <a:off x="1746250" y="2481263"/>
            <a:ext cx="2868613" cy="1104900"/>
          </a:xfrm>
          <a:prstGeom prst="rect">
            <a:avLst/>
          </a:prstGeom>
          <a:noFill/>
          <a:ln w="9525">
            <a:noFill/>
            <a:miter lim="800000"/>
            <a:headEnd/>
            <a:tailEnd/>
          </a:ln>
        </p:spPr>
      </p:pic>
      <p:sp>
        <p:nvSpPr>
          <p:cNvPr id="1677314" name="Freeform 2"/>
          <p:cNvSpPr>
            <a:spLocks/>
          </p:cNvSpPr>
          <p:nvPr/>
        </p:nvSpPr>
        <p:spPr bwMode="auto">
          <a:xfrm rot="2038336">
            <a:off x="5619750" y="3760788"/>
            <a:ext cx="1128713" cy="1179512"/>
          </a:xfrm>
          <a:custGeom>
            <a:avLst/>
            <a:gdLst>
              <a:gd name="T0" fmla="*/ 515938 w 711"/>
              <a:gd name="T1" fmla="*/ 100012 h 743"/>
              <a:gd name="T2" fmla="*/ 595313 w 711"/>
              <a:gd name="T3" fmla="*/ 20637 h 743"/>
              <a:gd name="T4" fmla="*/ 711200 w 711"/>
              <a:gd name="T5" fmla="*/ 11112 h 743"/>
              <a:gd name="T6" fmla="*/ 795338 w 711"/>
              <a:gd name="T7" fmla="*/ 82550 h 743"/>
              <a:gd name="T8" fmla="*/ 804863 w 711"/>
              <a:gd name="T9" fmla="*/ 182562 h 743"/>
              <a:gd name="T10" fmla="*/ 804863 w 711"/>
              <a:gd name="T11" fmla="*/ 276225 h 743"/>
              <a:gd name="T12" fmla="*/ 844550 w 711"/>
              <a:gd name="T13" fmla="*/ 352425 h 743"/>
              <a:gd name="T14" fmla="*/ 919163 w 711"/>
              <a:gd name="T15" fmla="*/ 419100 h 743"/>
              <a:gd name="T16" fmla="*/ 990600 w 711"/>
              <a:gd name="T17" fmla="*/ 438150 h 743"/>
              <a:gd name="T18" fmla="*/ 1081088 w 711"/>
              <a:gd name="T19" fmla="*/ 481012 h 743"/>
              <a:gd name="T20" fmla="*/ 1128713 w 711"/>
              <a:gd name="T21" fmla="*/ 592137 h 743"/>
              <a:gd name="T22" fmla="*/ 1081088 w 711"/>
              <a:gd name="T23" fmla="*/ 700087 h 743"/>
              <a:gd name="T24" fmla="*/ 987425 w 711"/>
              <a:gd name="T25" fmla="*/ 739775 h 743"/>
              <a:gd name="T26" fmla="*/ 868363 w 711"/>
              <a:gd name="T27" fmla="*/ 801687 h 743"/>
              <a:gd name="T28" fmla="*/ 809625 w 711"/>
              <a:gd name="T29" fmla="*/ 906462 h 743"/>
              <a:gd name="T30" fmla="*/ 806450 w 711"/>
              <a:gd name="T31" fmla="*/ 990600 h 743"/>
              <a:gd name="T32" fmla="*/ 800100 w 711"/>
              <a:gd name="T33" fmla="*/ 1081087 h 743"/>
              <a:gd name="T34" fmla="*/ 723900 w 711"/>
              <a:gd name="T35" fmla="*/ 1166812 h 743"/>
              <a:gd name="T36" fmla="*/ 596900 w 711"/>
              <a:gd name="T37" fmla="*/ 1154112 h 743"/>
              <a:gd name="T38" fmla="*/ 519113 w 711"/>
              <a:gd name="T39" fmla="*/ 1082675 h 743"/>
              <a:gd name="T40" fmla="*/ 466725 w 711"/>
              <a:gd name="T41" fmla="*/ 1016000 h 743"/>
              <a:gd name="T42" fmla="*/ 385763 w 711"/>
              <a:gd name="T43" fmla="*/ 971550 h 743"/>
              <a:gd name="T44" fmla="*/ 306388 w 711"/>
              <a:gd name="T45" fmla="*/ 966787 h 743"/>
              <a:gd name="T46" fmla="*/ 230188 w 711"/>
              <a:gd name="T47" fmla="*/ 985837 h 743"/>
              <a:gd name="T48" fmla="*/ 120650 w 711"/>
              <a:gd name="T49" fmla="*/ 1004887 h 743"/>
              <a:gd name="T50" fmla="*/ 23813 w 711"/>
              <a:gd name="T51" fmla="*/ 935037 h 743"/>
              <a:gd name="T52" fmla="*/ 4763 w 711"/>
              <a:gd name="T53" fmla="*/ 828675 h 743"/>
              <a:gd name="T54" fmla="*/ 49213 w 711"/>
              <a:gd name="T55" fmla="*/ 742950 h 743"/>
              <a:gd name="T56" fmla="*/ 104775 w 711"/>
              <a:gd name="T57" fmla="*/ 663575 h 743"/>
              <a:gd name="T58" fmla="*/ 114300 w 711"/>
              <a:gd name="T59" fmla="*/ 585787 h 743"/>
              <a:gd name="T60" fmla="*/ 90488 w 711"/>
              <a:gd name="T61" fmla="*/ 496887 h 743"/>
              <a:gd name="T62" fmla="*/ 53975 w 711"/>
              <a:gd name="T63" fmla="*/ 433387 h 743"/>
              <a:gd name="T64" fmla="*/ 6350 w 711"/>
              <a:gd name="T65" fmla="*/ 344487 h 743"/>
              <a:gd name="T66" fmla="*/ 28575 w 711"/>
              <a:gd name="T67" fmla="*/ 238125 h 743"/>
              <a:gd name="T68" fmla="*/ 111125 w 711"/>
              <a:gd name="T69" fmla="*/ 176212 h 743"/>
              <a:gd name="T70" fmla="*/ 225425 w 711"/>
              <a:gd name="T71" fmla="*/ 195262 h 743"/>
              <a:gd name="T72" fmla="*/ 319088 w 711"/>
              <a:gd name="T73" fmla="*/ 214312 h 743"/>
              <a:gd name="T74" fmla="*/ 406400 w 711"/>
              <a:gd name="T75" fmla="*/ 200025 h 743"/>
              <a:gd name="T76" fmla="*/ 477838 w 711"/>
              <a:gd name="T77" fmla="*/ 152400 h 743"/>
              <a:gd name="T78" fmla="*/ 515938 w 711"/>
              <a:gd name="T79" fmla="*/ 100012 h 74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11"/>
              <a:gd name="T121" fmla="*/ 0 h 743"/>
              <a:gd name="T122" fmla="*/ 711 w 711"/>
              <a:gd name="T123" fmla="*/ 743 h 74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11" h="743">
                <a:moveTo>
                  <a:pt x="325" y="63"/>
                </a:moveTo>
                <a:cubicBezTo>
                  <a:pt x="338" y="49"/>
                  <a:pt x="355" y="22"/>
                  <a:pt x="375" y="13"/>
                </a:cubicBezTo>
                <a:cubicBezTo>
                  <a:pt x="395" y="4"/>
                  <a:pt x="427" y="0"/>
                  <a:pt x="448" y="7"/>
                </a:cubicBezTo>
                <a:cubicBezTo>
                  <a:pt x="469" y="14"/>
                  <a:pt x="491" y="34"/>
                  <a:pt x="501" y="52"/>
                </a:cubicBezTo>
                <a:cubicBezTo>
                  <a:pt x="511" y="70"/>
                  <a:pt x="506" y="95"/>
                  <a:pt x="507" y="115"/>
                </a:cubicBezTo>
                <a:cubicBezTo>
                  <a:pt x="508" y="135"/>
                  <a:pt x="503" y="156"/>
                  <a:pt x="507" y="174"/>
                </a:cubicBezTo>
                <a:cubicBezTo>
                  <a:pt x="511" y="192"/>
                  <a:pt x="520" y="207"/>
                  <a:pt x="532" y="222"/>
                </a:cubicBezTo>
                <a:cubicBezTo>
                  <a:pt x="544" y="237"/>
                  <a:pt x="564" y="255"/>
                  <a:pt x="579" y="264"/>
                </a:cubicBezTo>
                <a:cubicBezTo>
                  <a:pt x="594" y="273"/>
                  <a:pt x="607" y="270"/>
                  <a:pt x="624" y="276"/>
                </a:cubicBezTo>
                <a:cubicBezTo>
                  <a:pt x="641" y="282"/>
                  <a:pt x="666" y="287"/>
                  <a:pt x="681" y="303"/>
                </a:cubicBezTo>
                <a:cubicBezTo>
                  <a:pt x="696" y="319"/>
                  <a:pt x="711" y="350"/>
                  <a:pt x="711" y="373"/>
                </a:cubicBezTo>
                <a:cubicBezTo>
                  <a:pt x="711" y="396"/>
                  <a:pt x="696" y="426"/>
                  <a:pt x="681" y="441"/>
                </a:cubicBezTo>
                <a:cubicBezTo>
                  <a:pt x="666" y="456"/>
                  <a:pt x="644" y="455"/>
                  <a:pt x="622" y="466"/>
                </a:cubicBezTo>
                <a:cubicBezTo>
                  <a:pt x="600" y="477"/>
                  <a:pt x="566" y="488"/>
                  <a:pt x="547" y="505"/>
                </a:cubicBezTo>
                <a:cubicBezTo>
                  <a:pt x="528" y="522"/>
                  <a:pt x="516" y="551"/>
                  <a:pt x="510" y="571"/>
                </a:cubicBezTo>
                <a:cubicBezTo>
                  <a:pt x="504" y="591"/>
                  <a:pt x="509" y="606"/>
                  <a:pt x="508" y="624"/>
                </a:cubicBezTo>
                <a:cubicBezTo>
                  <a:pt x="507" y="642"/>
                  <a:pt x="513" y="663"/>
                  <a:pt x="504" y="681"/>
                </a:cubicBezTo>
                <a:cubicBezTo>
                  <a:pt x="495" y="699"/>
                  <a:pt x="477" y="727"/>
                  <a:pt x="456" y="735"/>
                </a:cubicBezTo>
                <a:cubicBezTo>
                  <a:pt x="435" y="743"/>
                  <a:pt x="397" y="736"/>
                  <a:pt x="376" y="727"/>
                </a:cubicBezTo>
                <a:cubicBezTo>
                  <a:pt x="355" y="718"/>
                  <a:pt x="341" y="697"/>
                  <a:pt x="327" y="682"/>
                </a:cubicBezTo>
                <a:cubicBezTo>
                  <a:pt x="313" y="667"/>
                  <a:pt x="308" y="652"/>
                  <a:pt x="294" y="640"/>
                </a:cubicBezTo>
                <a:cubicBezTo>
                  <a:pt x="280" y="628"/>
                  <a:pt x="260" y="617"/>
                  <a:pt x="243" y="612"/>
                </a:cubicBezTo>
                <a:cubicBezTo>
                  <a:pt x="226" y="607"/>
                  <a:pt x="209" y="607"/>
                  <a:pt x="193" y="609"/>
                </a:cubicBezTo>
                <a:cubicBezTo>
                  <a:pt x="177" y="611"/>
                  <a:pt x="164" y="617"/>
                  <a:pt x="145" y="621"/>
                </a:cubicBezTo>
                <a:cubicBezTo>
                  <a:pt x="126" y="625"/>
                  <a:pt x="98" y="638"/>
                  <a:pt x="76" y="633"/>
                </a:cubicBezTo>
                <a:cubicBezTo>
                  <a:pt x="54" y="628"/>
                  <a:pt x="27" y="608"/>
                  <a:pt x="15" y="589"/>
                </a:cubicBezTo>
                <a:cubicBezTo>
                  <a:pt x="3" y="570"/>
                  <a:pt x="0" y="542"/>
                  <a:pt x="3" y="522"/>
                </a:cubicBezTo>
                <a:cubicBezTo>
                  <a:pt x="6" y="502"/>
                  <a:pt x="21" y="485"/>
                  <a:pt x="31" y="468"/>
                </a:cubicBezTo>
                <a:cubicBezTo>
                  <a:pt x="41" y="451"/>
                  <a:pt x="59" y="435"/>
                  <a:pt x="66" y="418"/>
                </a:cubicBezTo>
                <a:cubicBezTo>
                  <a:pt x="73" y="401"/>
                  <a:pt x="73" y="386"/>
                  <a:pt x="72" y="369"/>
                </a:cubicBezTo>
                <a:cubicBezTo>
                  <a:pt x="71" y="352"/>
                  <a:pt x="63" y="329"/>
                  <a:pt x="57" y="313"/>
                </a:cubicBezTo>
                <a:cubicBezTo>
                  <a:pt x="51" y="297"/>
                  <a:pt x="43" y="289"/>
                  <a:pt x="34" y="273"/>
                </a:cubicBezTo>
                <a:cubicBezTo>
                  <a:pt x="25" y="257"/>
                  <a:pt x="7" y="237"/>
                  <a:pt x="4" y="217"/>
                </a:cubicBezTo>
                <a:cubicBezTo>
                  <a:pt x="1" y="197"/>
                  <a:pt x="7" y="168"/>
                  <a:pt x="18" y="150"/>
                </a:cubicBezTo>
                <a:cubicBezTo>
                  <a:pt x="29" y="132"/>
                  <a:pt x="49" y="115"/>
                  <a:pt x="70" y="111"/>
                </a:cubicBezTo>
                <a:cubicBezTo>
                  <a:pt x="91" y="107"/>
                  <a:pt x="120" y="119"/>
                  <a:pt x="142" y="123"/>
                </a:cubicBezTo>
                <a:cubicBezTo>
                  <a:pt x="164" y="127"/>
                  <a:pt x="182" y="135"/>
                  <a:pt x="201" y="135"/>
                </a:cubicBezTo>
                <a:cubicBezTo>
                  <a:pt x="220" y="135"/>
                  <a:pt x="239" y="132"/>
                  <a:pt x="256" y="126"/>
                </a:cubicBezTo>
                <a:cubicBezTo>
                  <a:pt x="273" y="120"/>
                  <a:pt x="290" y="106"/>
                  <a:pt x="301" y="96"/>
                </a:cubicBezTo>
                <a:cubicBezTo>
                  <a:pt x="312" y="86"/>
                  <a:pt x="320" y="70"/>
                  <a:pt x="325" y="63"/>
                </a:cubicBezTo>
                <a:close/>
              </a:path>
            </a:pathLst>
          </a:custGeom>
          <a:noFill/>
          <a:ln w="19050">
            <a:solidFill>
              <a:srgbClr val="FF99CC"/>
            </a:solidFill>
            <a:prstDash val="dash"/>
            <a:round/>
            <a:headEnd/>
            <a:tailEnd/>
          </a:ln>
        </p:spPr>
        <p:txBody>
          <a:bodyPr/>
          <a:lstStyle/>
          <a:p>
            <a:endParaRPr lang="en-US"/>
          </a:p>
        </p:txBody>
      </p:sp>
      <p:sp>
        <p:nvSpPr>
          <p:cNvPr id="15366" name="Rectangle 3"/>
          <p:cNvSpPr>
            <a:spLocks noGrp="1" noChangeArrowheads="1"/>
          </p:cNvSpPr>
          <p:nvPr>
            <p:ph type="title"/>
          </p:nvPr>
        </p:nvSpPr>
        <p:spPr/>
        <p:txBody>
          <a:bodyPr/>
          <a:lstStyle/>
          <a:p>
            <a:pPr eaLnBrk="1" hangingPunct="1"/>
            <a:r>
              <a:rPr lang="en-US" smtClean="0"/>
              <a:t>Electrons as Waves</a:t>
            </a:r>
          </a:p>
        </p:txBody>
      </p:sp>
      <p:sp>
        <p:nvSpPr>
          <p:cNvPr id="15367" name="Text Box 4"/>
          <p:cNvSpPr txBox="1">
            <a:spLocks noChangeArrowheads="1"/>
          </p:cNvSpPr>
          <p:nvPr/>
        </p:nvSpPr>
        <p:spPr bwMode="auto">
          <a:xfrm>
            <a:off x="2012950" y="1328738"/>
            <a:ext cx="5121275" cy="647700"/>
          </a:xfrm>
          <a:prstGeom prst="rect">
            <a:avLst/>
          </a:prstGeom>
          <a:noFill/>
          <a:ln w="9525">
            <a:noFill/>
            <a:miter lim="800000"/>
            <a:headEnd/>
            <a:tailEnd/>
          </a:ln>
        </p:spPr>
        <p:txBody>
          <a:bodyPr wrap="none">
            <a:spAutoFit/>
          </a:bodyPr>
          <a:lstStyle/>
          <a:p>
            <a:pPr algn="l" eaLnBrk="0" hangingPunct="0">
              <a:lnSpc>
                <a:spcPct val="130000"/>
              </a:lnSpc>
              <a:spcBef>
                <a:spcPct val="20000"/>
              </a:spcBef>
              <a:buClr>
                <a:schemeClr val="accent2"/>
              </a:buClr>
              <a:buFont typeface="Monotype Sorts" pitchFamily="2" charset="2"/>
              <a:buNone/>
            </a:pPr>
            <a:r>
              <a:rPr kumimoji="1" lang="en-US" sz="2800" b="1">
                <a:solidFill>
                  <a:schemeClr val="tx2"/>
                </a:solidFill>
              </a:rPr>
              <a:t>QUANTIZED WAVELENGTHS</a:t>
            </a:r>
            <a:endParaRPr kumimoji="1" lang="en-US" sz="2800" b="1">
              <a:solidFill>
                <a:srgbClr val="FFFFCC"/>
              </a:solidFill>
            </a:endParaRPr>
          </a:p>
        </p:txBody>
      </p:sp>
      <p:sp>
        <p:nvSpPr>
          <p:cNvPr id="15368" name="Rectangle 5"/>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
        <p:nvSpPr>
          <p:cNvPr id="15369" name="Oval 6"/>
          <p:cNvSpPr>
            <a:spLocks noChangeArrowheads="1"/>
          </p:cNvSpPr>
          <p:nvPr/>
        </p:nvSpPr>
        <p:spPr bwMode="auto">
          <a:xfrm>
            <a:off x="7362825" y="4562475"/>
            <a:ext cx="952500" cy="952500"/>
          </a:xfrm>
          <a:prstGeom prst="ellipse">
            <a:avLst/>
          </a:prstGeom>
          <a:noFill/>
          <a:ln w="15875">
            <a:solidFill>
              <a:schemeClr val="tx1"/>
            </a:solidFill>
            <a:round/>
            <a:headEnd/>
            <a:tailEnd/>
          </a:ln>
        </p:spPr>
        <p:txBody>
          <a:bodyPr wrap="none" anchor="ctr"/>
          <a:lstStyle/>
          <a:p>
            <a:endParaRPr lang="en-US"/>
          </a:p>
        </p:txBody>
      </p:sp>
      <p:sp>
        <p:nvSpPr>
          <p:cNvPr id="15370" name="Freeform 7"/>
          <p:cNvSpPr>
            <a:spLocks/>
          </p:cNvSpPr>
          <p:nvPr/>
        </p:nvSpPr>
        <p:spPr bwMode="auto">
          <a:xfrm>
            <a:off x="7213600" y="4419600"/>
            <a:ext cx="1243013" cy="1238250"/>
          </a:xfrm>
          <a:custGeom>
            <a:avLst/>
            <a:gdLst>
              <a:gd name="T0" fmla="*/ 396875 w 783"/>
              <a:gd name="T1" fmla="*/ 390525 h 780"/>
              <a:gd name="T2" fmla="*/ 387350 w 783"/>
              <a:gd name="T3" fmla="*/ 165100 h 780"/>
              <a:gd name="T4" fmla="*/ 457200 w 783"/>
              <a:gd name="T5" fmla="*/ 9525 h 780"/>
              <a:gd name="T6" fmla="*/ 612775 w 783"/>
              <a:gd name="T7" fmla="*/ 104775 h 780"/>
              <a:gd name="T8" fmla="*/ 708025 w 783"/>
              <a:gd name="T9" fmla="*/ 311150 h 780"/>
              <a:gd name="T10" fmla="*/ 876300 w 783"/>
              <a:gd name="T11" fmla="*/ 203200 h 780"/>
              <a:gd name="T12" fmla="*/ 1063625 w 783"/>
              <a:gd name="T13" fmla="*/ 165100 h 780"/>
              <a:gd name="T14" fmla="*/ 1066800 w 783"/>
              <a:gd name="T15" fmla="*/ 349250 h 780"/>
              <a:gd name="T16" fmla="*/ 939800 w 783"/>
              <a:gd name="T17" fmla="*/ 530225 h 780"/>
              <a:gd name="T18" fmla="*/ 1130300 w 783"/>
              <a:gd name="T19" fmla="*/ 638175 h 780"/>
              <a:gd name="T20" fmla="*/ 1238250 w 783"/>
              <a:gd name="T21" fmla="*/ 765175 h 780"/>
              <a:gd name="T22" fmla="*/ 1098550 w 783"/>
              <a:gd name="T23" fmla="*/ 857250 h 780"/>
              <a:gd name="T24" fmla="*/ 857250 w 783"/>
              <a:gd name="T25" fmla="*/ 844550 h 780"/>
              <a:gd name="T26" fmla="*/ 866775 w 783"/>
              <a:gd name="T27" fmla="*/ 1082675 h 780"/>
              <a:gd name="T28" fmla="*/ 800100 w 783"/>
              <a:gd name="T29" fmla="*/ 1225550 h 780"/>
              <a:gd name="T30" fmla="*/ 660400 w 783"/>
              <a:gd name="T31" fmla="*/ 1155700 h 780"/>
              <a:gd name="T32" fmla="*/ 539750 w 783"/>
              <a:gd name="T33" fmla="*/ 927100 h 780"/>
              <a:gd name="T34" fmla="*/ 358775 w 783"/>
              <a:gd name="T35" fmla="*/ 1050925 h 780"/>
              <a:gd name="T36" fmla="*/ 187325 w 783"/>
              <a:gd name="T37" fmla="*/ 1073150 h 780"/>
              <a:gd name="T38" fmla="*/ 187325 w 783"/>
              <a:gd name="T39" fmla="*/ 895350 h 780"/>
              <a:gd name="T40" fmla="*/ 314325 w 783"/>
              <a:gd name="T41" fmla="*/ 698500 h 780"/>
              <a:gd name="T42" fmla="*/ 149225 w 783"/>
              <a:gd name="T43" fmla="*/ 622300 h 780"/>
              <a:gd name="T44" fmla="*/ 3175 w 783"/>
              <a:gd name="T45" fmla="*/ 476250 h 780"/>
              <a:gd name="T46" fmla="*/ 127000 w 783"/>
              <a:gd name="T47" fmla="*/ 390525 h 780"/>
              <a:gd name="T48" fmla="*/ 396875 w 783"/>
              <a:gd name="T49" fmla="*/ 390525 h 78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83"/>
              <a:gd name="T76" fmla="*/ 0 h 780"/>
              <a:gd name="T77" fmla="*/ 783 w 783"/>
              <a:gd name="T78" fmla="*/ 780 h 78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83" h="780">
                <a:moveTo>
                  <a:pt x="250" y="246"/>
                </a:moveTo>
                <a:cubicBezTo>
                  <a:pt x="277" y="222"/>
                  <a:pt x="238" y="144"/>
                  <a:pt x="244" y="104"/>
                </a:cubicBezTo>
                <a:cubicBezTo>
                  <a:pt x="250" y="64"/>
                  <a:pt x="264" y="12"/>
                  <a:pt x="288" y="6"/>
                </a:cubicBezTo>
                <a:cubicBezTo>
                  <a:pt x="312" y="0"/>
                  <a:pt x="360" y="34"/>
                  <a:pt x="386" y="66"/>
                </a:cubicBezTo>
                <a:cubicBezTo>
                  <a:pt x="412" y="98"/>
                  <a:pt x="418" y="186"/>
                  <a:pt x="446" y="196"/>
                </a:cubicBezTo>
                <a:cubicBezTo>
                  <a:pt x="474" y="206"/>
                  <a:pt x="515" y="143"/>
                  <a:pt x="552" y="128"/>
                </a:cubicBezTo>
                <a:cubicBezTo>
                  <a:pt x="589" y="113"/>
                  <a:pt x="650" y="89"/>
                  <a:pt x="670" y="104"/>
                </a:cubicBezTo>
                <a:cubicBezTo>
                  <a:pt x="690" y="119"/>
                  <a:pt x="685" y="182"/>
                  <a:pt x="672" y="220"/>
                </a:cubicBezTo>
                <a:cubicBezTo>
                  <a:pt x="659" y="258"/>
                  <a:pt x="585" y="304"/>
                  <a:pt x="592" y="334"/>
                </a:cubicBezTo>
                <a:cubicBezTo>
                  <a:pt x="599" y="364"/>
                  <a:pt x="681" y="377"/>
                  <a:pt x="712" y="402"/>
                </a:cubicBezTo>
                <a:cubicBezTo>
                  <a:pt x="743" y="427"/>
                  <a:pt x="783" y="459"/>
                  <a:pt x="780" y="482"/>
                </a:cubicBezTo>
                <a:cubicBezTo>
                  <a:pt x="777" y="505"/>
                  <a:pt x="732" y="532"/>
                  <a:pt x="692" y="540"/>
                </a:cubicBezTo>
                <a:cubicBezTo>
                  <a:pt x="652" y="548"/>
                  <a:pt x="564" y="508"/>
                  <a:pt x="540" y="532"/>
                </a:cubicBezTo>
                <a:cubicBezTo>
                  <a:pt x="516" y="556"/>
                  <a:pt x="552" y="642"/>
                  <a:pt x="546" y="682"/>
                </a:cubicBezTo>
                <a:cubicBezTo>
                  <a:pt x="540" y="722"/>
                  <a:pt x="526" y="764"/>
                  <a:pt x="504" y="772"/>
                </a:cubicBezTo>
                <a:cubicBezTo>
                  <a:pt x="482" y="780"/>
                  <a:pt x="443" y="759"/>
                  <a:pt x="416" y="728"/>
                </a:cubicBezTo>
                <a:cubicBezTo>
                  <a:pt x="389" y="697"/>
                  <a:pt x="372" y="595"/>
                  <a:pt x="340" y="584"/>
                </a:cubicBezTo>
                <a:cubicBezTo>
                  <a:pt x="308" y="573"/>
                  <a:pt x="263" y="647"/>
                  <a:pt x="226" y="662"/>
                </a:cubicBezTo>
                <a:cubicBezTo>
                  <a:pt x="189" y="677"/>
                  <a:pt x="136" y="692"/>
                  <a:pt x="118" y="676"/>
                </a:cubicBezTo>
                <a:cubicBezTo>
                  <a:pt x="100" y="660"/>
                  <a:pt x="105" y="603"/>
                  <a:pt x="118" y="564"/>
                </a:cubicBezTo>
                <a:cubicBezTo>
                  <a:pt x="131" y="525"/>
                  <a:pt x="202" y="469"/>
                  <a:pt x="198" y="440"/>
                </a:cubicBezTo>
                <a:cubicBezTo>
                  <a:pt x="194" y="411"/>
                  <a:pt x="127" y="415"/>
                  <a:pt x="94" y="392"/>
                </a:cubicBezTo>
                <a:cubicBezTo>
                  <a:pt x="61" y="369"/>
                  <a:pt x="4" y="324"/>
                  <a:pt x="2" y="300"/>
                </a:cubicBezTo>
                <a:cubicBezTo>
                  <a:pt x="0" y="276"/>
                  <a:pt x="39" y="255"/>
                  <a:pt x="80" y="246"/>
                </a:cubicBezTo>
                <a:cubicBezTo>
                  <a:pt x="121" y="237"/>
                  <a:pt x="215" y="246"/>
                  <a:pt x="250" y="246"/>
                </a:cubicBezTo>
                <a:close/>
              </a:path>
            </a:pathLst>
          </a:custGeom>
          <a:noFill/>
          <a:ln w="19050">
            <a:solidFill>
              <a:srgbClr val="800000"/>
            </a:solidFill>
            <a:round/>
            <a:headEnd/>
            <a:tailEnd/>
          </a:ln>
        </p:spPr>
        <p:txBody>
          <a:bodyPr/>
          <a:lstStyle/>
          <a:p>
            <a:endParaRPr lang="en-US"/>
          </a:p>
        </p:txBody>
      </p:sp>
      <p:sp>
        <p:nvSpPr>
          <p:cNvPr id="15371" name="Oval 8"/>
          <p:cNvSpPr>
            <a:spLocks noChangeArrowheads="1"/>
          </p:cNvSpPr>
          <p:nvPr/>
        </p:nvSpPr>
        <p:spPr bwMode="auto">
          <a:xfrm>
            <a:off x="7321550" y="3008313"/>
            <a:ext cx="952500" cy="952500"/>
          </a:xfrm>
          <a:prstGeom prst="ellipse">
            <a:avLst/>
          </a:prstGeom>
          <a:noFill/>
          <a:ln w="15875">
            <a:solidFill>
              <a:schemeClr val="tx1"/>
            </a:solidFill>
            <a:round/>
            <a:headEnd/>
            <a:tailEnd/>
          </a:ln>
        </p:spPr>
        <p:txBody>
          <a:bodyPr wrap="none" anchor="ctr"/>
          <a:lstStyle/>
          <a:p>
            <a:endParaRPr lang="en-US"/>
          </a:p>
        </p:txBody>
      </p:sp>
      <p:sp>
        <p:nvSpPr>
          <p:cNvPr id="15372" name="Freeform 9"/>
          <p:cNvSpPr>
            <a:spLocks/>
          </p:cNvSpPr>
          <p:nvPr/>
        </p:nvSpPr>
        <p:spPr bwMode="auto">
          <a:xfrm>
            <a:off x="7188200" y="2870200"/>
            <a:ext cx="1239838" cy="1238250"/>
          </a:xfrm>
          <a:custGeom>
            <a:avLst/>
            <a:gdLst>
              <a:gd name="T0" fmla="*/ 498475 w 781"/>
              <a:gd name="T1" fmla="*/ 339725 h 780"/>
              <a:gd name="T2" fmla="*/ 635000 w 781"/>
              <a:gd name="T3" fmla="*/ 130175 h 780"/>
              <a:gd name="T4" fmla="*/ 723900 w 781"/>
              <a:gd name="T5" fmla="*/ 47625 h 780"/>
              <a:gd name="T6" fmla="*/ 863600 w 781"/>
              <a:gd name="T7" fmla="*/ 12700 h 780"/>
              <a:gd name="T8" fmla="*/ 955675 w 781"/>
              <a:gd name="T9" fmla="*/ 123825 h 780"/>
              <a:gd name="T10" fmla="*/ 965200 w 781"/>
              <a:gd name="T11" fmla="*/ 282575 h 780"/>
              <a:gd name="T12" fmla="*/ 904875 w 781"/>
              <a:gd name="T13" fmla="*/ 492125 h 780"/>
              <a:gd name="T14" fmla="*/ 1101725 w 781"/>
              <a:gd name="T15" fmla="*/ 615950 h 780"/>
              <a:gd name="T16" fmla="*/ 1196975 w 781"/>
              <a:gd name="T17" fmla="*/ 730250 h 780"/>
              <a:gd name="T18" fmla="*/ 1228725 w 781"/>
              <a:gd name="T19" fmla="*/ 854075 h 780"/>
              <a:gd name="T20" fmla="*/ 1133475 w 781"/>
              <a:gd name="T21" fmla="*/ 942975 h 780"/>
              <a:gd name="T22" fmla="*/ 965200 w 781"/>
              <a:gd name="T23" fmla="*/ 958850 h 780"/>
              <a:gd name="T24" fmla="*/ 755650 w 781"/>
              <a:gd name="T25" fmla="*/ 898525 h 780"/>
              <a:gd name="T26" fmla="*/ 625475 w 781"/>
              <a:gd name="T27" fmla="*/ 1092200 h 780"/>
              <a:gd name="T28" fmla="*/ 533400 w 781"/>
              <a:gd name="T29" fmla="*/ 1177925 h 780"/>
              <a:gd name="T30" fmla="*/ 393700 w 781"/>
              <a:gd name="T31" fmla="*/ 1228725 h 780"/>
              <a:gd name="T32" fmla="*/ 295275 w 781"/>
              <a:gd name="T33" fmla="*/ 1117600 h 780"/>
              <a:gd name="T34" fmla="*/ 285750 w 781"/>
              <a:gd name="T35" fmla="*/ 962025 h 780"/>
              <a:gd name="T36" fmla="*/ 339725 w 781"/>
              <a:gd name="T37" fmla="*/ 739775 h 780"/>
              <a:gd name="T38" fmla="*/ 146050 w 781"/>
              <a:gd name="T39" fmla="*/ 622300 h 780"/>
              <a:gd name="T40" fmla="*/ 44450 w 781"/>
              <a:gd name="T41" fmla="*/ 514350 h 780"/>
              <a:gd name="T42" fmla="*/ 12700 w 781"/>
              <a:gd name="T43" fmla="*/ 384175 h 780"/>
              <a:gd name="T44" fmla="*/ 120650 w 781"/>
              <a:gd name="T45" fmla="*/ 295275 h 780"/>
              <a:gd name="T46" fmla="*/ 282575 w 781"/>
              <a:gd name="T47" fmla="*/ 282575 h 780"/>
              <a:gd name="T48" fmla="*/ 498475 w 781"/>
              <a:gd name="T49" fmla="*/ 339725 h 78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81"/>
              <a:gd name="T76" fmla="*/ 0 h 780"/>
              <a:gd name="T77" fmla="*/ 781 w 781"/>
              <a:gd name="T78" fmla="*/ 780 h 78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81" h="780">
                <a:moveTo>
                  <a:pt x="314" y="214"/>
                </a:moveTo>
                <a:cubicBezTo>
                  <a:pt x="351" y="198"/>
                  <a:pt x="376" y="113"/>
                  <a:pt x="400" y="82"/>
                </a:cubicBezTo>
                <a:cubicBezTo>
                  <a:pt x="424" y="51"/>
                  <a:pt x="432" y="42"/>
                  <a:pt x="456" y="30"/>
                </a:cubicBezTo>
                <a:cubicBezTo>
                  <a:pt x="480" y="18"/>
                  <a:pt x="520" y="0"/>
                  <a:pt x="544" y="8"/>
                </a:cubicBezTo>
                <a:cubicBezTo>
                  <a:pt x="568" y="16"/>
                  <a:pt x="591" y="50"/>
                  <a:pt x="602" y="78"/>
                </a:cubicBezTo>
                <a:cubicBezTo>
                  <a:pt x="613" y="106"/>
                  <a:pt x="613" y="139"/>
                  <a:pt x="608" y="178"/>
                </a:cubicBezTo>
                <a:cubicBezTo>
                  <a:pt x="603" y="217"/>
                  <a:pt x="556" y="275"/>
                  <a:pt x="570" y="310"/>
                </a:cubicBezTo>
                <a:cubicBezTo>
                  <a:pt x="584" y="345"/>
                  <a:pt x="663" y="363"/>
                  <a:pt x="694" y="388"/>
                </a:cubicBezTo>
                <a:cubicBezTo>
                  <a:pt x="725" y="413"/>
                  <a:pt x="741" y="435"/>
                  <a:pt x="754" y="460"/>
                </a:cubicBezTo>
                <a:cubicBezTo>
                  <a:pt x="767" y="485"/>
                  <a:pt x="781" y="516"/>
                  <a:pt x="774" y="538"/>
                </a:cubicBezTo>
                <a:cubicBezTo>
                  <a:pt x="767" y="560"/>
                  <a:pt x="742" y="583"/>
                  <a:pt x="714" y="594"/>
                </a:cubicBezTo>
                <a:cubicBezTo>
                  <a:pt x="686" y="605"/>
                  <a:pt x="648" y="609"/>
                  <a:pt x="608" y="604"/>
                </a:cubicBezTo>
                <a:cubicBezTo>
                  <a:pt x="568" y="599"/>
                  <a:pt x="512" y="552"/>
                  <a:pt x="476" y="566"/>
                </a:cubicBezTo>
                <a:cubicBezTo>
                  <a:pt x="440" y="580"/>
                  <a:pt x="417" y="659"/>
                  <a:pt x="394" y="688"/>
                </a:cubicBezTo>
                <a:cubicBezTo>
                  <a:pt x="371" y="717"/>
                  <a:pt x="360" y="728"/>
                  <a:pt x="336" y="742"/>
                </a:cubicBezTo>
                <a:cubicBezTo>
                  <a:pt x="312" y="756"/>
                  <a:pt x="273" y="780"/>
                  <a:pt x="248" y="774"/>
                </a:cubicBezTo>
                <a:cubicBezTo>
                  <a:pt x="223" y="768"/>
                  <a:pt x="197" y="732"/>
                  <a:pt x="186" y="704"/>
                </a:cubicBezTo>
                <a:cubicBezTo>
                  <a:pt x="175" y="676"/>
                  <a:pt x="175" y="646"/>
                  <a:pt x="180" y="606"/>
                </a:cubicBezTo>
                <a:cubicBezTo>
                  <a:pt x="185" y="566"/>
                  <a:pt x="229" y="502"/>
                  <a:pt x="214" y="466"/>
                </a:cubicBezTo>
                <a:cubicBezTo>
                  <a:pt x="199" y="430"/>
                  <a:pt x="123" y="416"/>
                  <a:pt x="92" y="392"/>
                </a:cubicBezTo>
                <a:cubicBezTo>
                  <a:pt x="61" y="368"/>
                  <a:pt x="42" y="349"/>
                  <a:pt x="28" y="324"/>
                </a:cubicBezTo>
                <a:cubicBezTo>
                  <a:pt x="14" y="299"/>
                  <a:pt x="0" y="265"/>
                  <a:pt x="8" y="242"/>
                </a:cubicBezTo>
                <a:cubicBezTo>
                  <a:pt x="16" y="219"/>
                  <a:pt x="48" y="197"/>
                  <a:pt x="76" y="186"/>
                </a:cubicBezTo>
                <a:cubicBezTo>
                  <a:pt x="104" y="175"/>
                  <a:pt x="138" y="173"/>
                  <a:pt x="178" y="178"/>
                </a:cubicBezTo>
                <a:cubicBezTo>
                  <a:pt x="218" y="183"/>
                  <a:pt x="277" y="230"/>
                  <a:pt x="314" y="214"/>
                </a:cubicBezTo>
                <a:close/>
              </a:path>
            </a:pathLst>
          </a:custGeom>
          <a:noFill/>
          <a:ln w="19050">
            <a:solidFill>
              <a:srgbClr val="800000"/>
            </a:solidFill>
            <a:round/>
            <a:headEnd/>
            <a:tailEnd/>
          </a:ln>
        </p:spPr>
        <p:txBody>
          <a:bodyPr/>
          <a:lstStyle/>
          <a:p>
            <a:endParaRPr lang="en-US"/>
          </a:p>
        </p:txBody>
      </p:sp>
      <p:sp>
        <p:nvSpPr>
          <p:cNvPr id="1677322" name="Freeform 10"/>
          <p:cNvSpPr>
            <a:spLocks/>
          </p:cNvSpPr>
          <p:nvPr/>
        </p:nvSpPr>
        <p:spPr bwMode="auto">
          <a:xfrm rot="7881123">
            <a:off x="7198519" y="2850357"/>
            <a:ext cx="1239837" cy="1238250"/>
          </a:xfrm>
          <a:custGeom>
            <a:avLst/>
            <a:gdLst>
              <a:gd name="T0" fmla="*/ 498475 w 781"/>
              <a:gd name="T1" fmla="*/ 339725 h 780"/>
              <a:gd name="T2" fmla="*/ 635000 w 781"/>
              <a:gd name="T3" fmla="*/ 130175 h 780"/>
              <a:gd name="T4" fmla="*/ 723900 w 781"/>
              <a:gd name="T5" fmla="*/ 47625 h 780"/>
              <a:gd name="T6" fmla="*/ 863600 w 781"/>
              <a:gd name="T7" fmla="*/ 12700 h 780"/>
              <a:gd name="T8" fmla="*/ 955675 w 781"/>
              <a:gd name="T9" fmla="*/ 123825 h 780"/>
              <a:gd name="T10" fmla="*/ 965200 w 781"/>
              <a:gd name="T11" fmla="*/ 282575 h 780"/>
              <a:gd name="T12" fmla="*/ 904875 w 781"/>
              <a:gd name="T13" fmla="*/ 492125 h 780"/>
              <a:gd name="T14" fmla="*/ 1101725 w 781"/>
              <a:gd name="T15" fmla="*/ 615950 h 780"/>
              <a:gd name="T16" fmla="*/ 1196975 w 781"/>
              <a:gd name="T17" fmla="*/ 730250 h 780"/>
              <a:gd name="T18" fmla="*/ 1228725 w 781"/>
              <a:gd name="T19" fmla="*/ 854075 h 780"/>
              <a:gd name="T20" fmla="*/ 1133475 w 781"/>
              <a:gd name="T21" fmla="*/ 942975 h 780"/>
              <a:gd name="T22" fmla="*/ 965200 w 781"/>
              <a:gd name="T23" fmla="*/ 958850 h 780"/>
              <a:gd name="T24" fmla="*/ 755650 w 781"/>
              <a:gd name="T25" fmla="*/ 898525 h 780"/>
              <a:gd name="T26" fmla="*/ 625475 w 781"/>
              <a:gd name="T27" fmla="*/ 1092200 h 780"/>
              <a:gd name="T28" fmla="*/ 533400 w 781"/>
              <a:gd name="T29" fmla="*/ 1177925 h 780"/>
              <a:gd name="T30" fmla="*/ 393700 w 781"/>
              <a:gd name="T31" fmla="*/ 1228725 h 780"/>
              <a:gd name="T32" fmla="*/ 295275 w 781"/>
              <a:gd name="T33" fmla="*/ 1117600 h 780"/>
              <a:gd name="T34" fmla="*/ 285750 w 781"/>
              <a:gd name="T35" fmla="*/ 962025 h 780"/>
              <a:gd name="T36" fmla="*/ 339725 w 781"/>
              <a:gd name="T37" fmla="*/ 739775 h 780"/>
              <a:gd name="T38" fmla="*/ 146050 w 781"/>
              <a:gd name="T39" fmla="*/ 622300 h 780"/>
              <a:gd name="T40" fmla="*/ 44450 w 781"/>
              <a:gd name="T41" fmla="*/ 514350 h 780"/>
              <a:gd name="T42" fmla="*/ 12700 w 781"/>
              <a:gd name="T43" fmla="*/ 384175 h 780"/>
              <a:gd name="T44" fmla="*/ 120650 w 781"/>
              <a:gd name="T45" fmla="*/ 295275 h 780"/>
              <a:gd name="T46" fmla="*/ 282575 w 781"/>
              <a:gd name="T47" fmla="*/ 282575 h 780"/>
              <a:gd name="T48" fmla="*/ 498475 w 781"/>
              <a:gd name="T49" fmla="*/ 339725 h 78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81"/>
              <a:gd name="T76" fmla="*/ 0 h 780"/>
              <a:gd name="T77" fmla="*/ 781 w 781"/>
              <a:gd name="T78" fmla="*/ 780 h 78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81" h="780">
                <a:moveTo>
                  <a:pt x="314" y="214"/>
                </a:moveTo>
                <a:cubicBezTo>
                  <a:pt x="351" y="198"/>
                  <a:pt x="376" y="113"/>
                  <a:pt x="400" y="82"/>
                </a:cubicBezTo>
                <a:cubicBezTo>
                  <a:pt x="424" y="51"/>
                  <a:pt x="432" y="42"/>
                  <a:pt x="456" y="30"/>
                </a:cubicBezTo>
                <a:cubicBezTo>
                  <a:pt x="480" y="18"/>
                  <a:pt x="520" y="0"/>
                  <a:pt x="544" y="8"/>
                </a:cubicBezTo>
                <a:cubicBezTo>
                  <a:pt x="568" y="16"/>
                  <a:pt x="591" y="50"/>
                  <a:pt x="602" y="78"/>
                </a:cubicBezTo>
                <a:cubicBezTo>
                  <a:pt x="613" y="106"/>
                  <a:pt x="613" y="139"/>
                  <a:pt x="608" y="178"/>
                </a:cubicBezTo>
                <a:cubicBezTo>
                  <a:pt x="603" y="217"/>
                  <a:pt x="556" y="275"/>
                  <a:pt x="570" y="310"/>
                </a:cubicBezTo>
                <a:cubicBezTo>
                  <a:pt x="584" y="345"/>
                  <a:pt x="663" y="363"/>
                  <a:pt x="694" y="388"/>
                </a:cubicBezTo>
                <a:cubicBezTo>
                  <a:pt x="725" y="413"/>
                  <a:pt x="741" y="435"/>
                  <a:pt x="754" y="460"/>
                </a:cubicBezTo>
                <a:cubicBezTo>
                  <a:pt x="767" y="485"/>
                  <a:pt x="781" y="516"/>
                  <a:pt x="774" y="538"/>
                </a:cubicBezTo>
                <a:cubicBezTo>
                  <a:pt x="767" y="560"/>
                  <a:pt x="742" y="583"/>
                  <a:pt x="714" y="594"/>
                </a:cubicBezTo>
                <a:cubicBezTo>
                  <a:pt x="686" y="605"/>
                  <a:pt x="648" y="609"/>
                  <a:pt x="608" y="604"/>
                </a:cubicBezTo>
                <a:cubicBezTo>
                  <a:pt x="568" y="599"/>
                  <a:pt x="512" y="552"/>
                  <a:pt x="476" y="566"/>
                </a:cubicBezTo>
                <a:cubicBezTo>
                  <a:pt x="440" y="580"/>
                  <a:pt x="417" y="659"/>
                  <a:pt x="394" y="688"/>
                </a:cubicBezTo>
                <a:cubicBezTo>
                  <a:pt x="371" y="717"/>
                  <a:pt x="360" y="728"/>
                  <a:pt x="336" y="742"/>
                </a:cubicBezTo>
                <a:cubicBezTo>
                  <a:pt x="312" y="756"/>
                  <a:pt x="273" y="780"/>
                  <a:pt x="248" y="774"/>
                </a:cubicBezTo>
                <a:cubicBezTo>
                  <a:pt x="223" y="768"/>
                  <a:pt x="197" y="732"/>
                  <a:pt x="186" y="704"/>
                </a:cubicBezTo>
                <a:cubicBezTo>
                  <a:pt x="175" y="676"/>
                  <a:pt x="175" y="646"/>
                  <a:pt x="180" y="606"/>
                </a:cubicBezTo>
                <a:cubicBezTo>
                  <a:pt x="185" y="566"/>
                  <a:pt x="229" y="502"/>
                  <a:pt x="214" y="466"/>
                </a:cubicBezTo>
                <a:cubicBezTo>
                  <a:pt x="199" y="430"/>
                  <a:pt x="123" y="416"/>
                  <a:pt x="92" y="392"/>
                </a:cubicBezTo>
                <a:cubicBezTo>
                  <a:pt x="61" y="368"/>
                  <a:pt x="42" y="349"/>
                  <a:pt x="28" y="324"/>
                </a:cubicBezTo>
                <a:cubicBezTo>
                  <a:pt x="14" y="299"/>
                  <a:pt x="0" y="265"/>
                  <a:pt x="8" y="242"/>
                </a:cubicBezTo>
                <a:cubicBezTo>
                  <a:pt x="16" y="219"/>
                  <a:pt x="48" y="197"/>
                  <a:pt x="76" y="186"/>
                </a:cubicBezTo>
                <a:cubicBezTo>
                  <a:pt x="104" y="175"/>
                  <a:pt x="138" y="173"/>
                  <a:pt x="178" y="178"/>
                </a:cubicBezTo>
                <a:cubicBezTo>
                  <a:pt x="218" y="183"/>
                  <a:pt x="277" y="230"/>
                  <a:pt x="314" y="214"/>
                </a:cubicBezTo>
                <a:close/>
              </a:path>
            </a:pathLst>
          </a:custGeom>
          <a:noFill/>
          <a:ln w="19050">
            <a:solidFill>
              <a:srgbClr val="FF99CC"/>
            </a:solidFill>
            <a:prstDash val="dash"/>
            <a:round/>
            <a:headEnd/>
            <a:tailEnd/>
          </a:ln>
        </p:spPr>
        <p:txBody>
          <a:bodyPr/>
          <a:lstStyle/>
          <a:p>
            <a:endParaRPr lang="en-US"/>
          </a:p>
        </p:txBody>
      </p:sp>
      <p:sp>
        <p:nvSpPr>
          <p:cNvPr id="15374" name="Rectangle 11"/>
          <p:cNvSpPr>
            <a:spLocks noChangeArrowheads="1"/>
          </p:cNvSpPr>
          <p:nvPr/>
        </p:nvSpPr>
        <p:spPr bwMode="auto">
          <a:xfrm>
            <a:off x="7539038" y="3319463"/>
            <a:ext cx="536575" cy="274637"/>
          </a:xfrm>
          <a:prstGeom prst="rect">
            <a:avLst/>
          </a:prstGeom>
          <a:noFill/>
          <a:ln w="9525">
            <a:noFill/>
            <a:miter lim="800000"/>
            <a:headEnd/>
            <a:tailEnd/>
          </a:ln>
        </p:spPr>
        <p:txBody>
          <a:bodyPr wrap="none">
            <a:spAutoFit/>
          </a:bodyPr>
          <a:lstStyle/>
          <a:p>
            <a:pPr algn="l"/>
            <a:r>
              <a:rPr lang="en-US" sz="1200" b="1" i="1">
                <a:solidFill>
                  <a:srgbClr val="1C1C1C"/>
                </a:solidFill>
              </a:rPr>
              <a:t>n = </a:t>
            </a:r>
            <a:r>
              <a:rPr lang="en-US" sz="1200" b="1">
                <a:solidFill>
                  <a:srgbClr val="1C1C1C"/>
                </a:solidFill>
              </a:rPr>
              <a:t>4</a:t>
            </a:r>
          </a:p>
        </p:txBody>
      </p:sp>
      <p:sp>
        <p:nvSpPr>
          <p:cNvPr id="15375" name="Rectangle 12"/>
          <p:cNvSpPr>
            <a:spLocks noChangeArrowheads="1"/>
          </p:cNvSpPr>
          <p:nvPr/>
        </p:nvSpPr>
        <p:spPr bwMode="auto">
          <a:xfrm>
            <a:off x="7586663" y="4881563"/>
            <a:ext cx="536575" cy="274637"/>
          </a:xfrm>
          <a:prstGeom prst="rect">
            <a:avLst/>
          </a:prstGeom>
          <a:noFill/>
          <a:ln w="9525">
            <a:noFill/>
            <a:miter lim="800000"/>
            <a:headEnd/>
            <a:tailEnd/>
          </a:ln>
        </p:spPr>
        <p:txBody>
          <a:bodyPr wrap="none">
            <a:spAutoFit/>
          </a:bodyPr>
          <a:lstStyle/>
          <a:p>
            <a:pPr algn="l"/>
            <a:r>
              <a:rPr lang="en-US" sz="1200" b="1" i="1">
                <a:solidFill>
                  <a:srgbClr val="1C1C1C"/>
                </a:solidFill>
              </a:rPr>
              <a:t>n = </a:t>
            </a:r>
            <a:r>
              <a:rPr lang="en-US" sz="1200" b="1">
                <a:solidFill>
                  <a:srgbClr val="1C1C1C"/>
                </a:solidFill>
              </a:rPr>
              <a:t>6</a:t>
            </a:r>
          </a:p>
        </p:txBody>
      </p:sp>
      <p:sp>
        <p:nvSpPr>
          <p:cNvPr id="1677325" name="Freeform 13"/>
          <p:cNvSpPr>
            <a:spLocks/>
          </p:cNvSpPr>
          <p:nvPr/>
        </p:nvSpPr>
        <p:spPr bwMode="auto">
          <a:xfrm rot="-5400000">
            <a:off x="7214393" y="4418807"/>
            <a:ext cx="1243013" cy="1238250"/>
          </a:xfrm>
          <a:custGeom>
            <a:avLst/>
            <a:gdLst>
              <a:gd name="T0" fmla="*/ 396875 w 783"/>
              <a:gd name="T1" fmla="*/ 390525 h 780"/>
              <a:gd name="T2" fmla="*/ 387350 w 783"/>
              <a:gd name="T3" fmla="*/ 165100 h 780"/>
              <a:gd name="T4" fmla="*/ 457200 w 783"/>
              <a:gd name="T5" fmla="*/ 9525 h 780"/>
              <a:gd name="T6" fmla="*/ 612775 w 783"/>
              <a:gd name="T7" fmla="*/ 104775 h 780"/>
              <a:gd name="T8" fmla="*/ 708025 w 783"/>
              <a:gd name="T9" fmla="*/ 311150 h 780"/>
              <a:gd name="T10" fmla="*/ 876300 w 783"/>
              <a:gd name="T11" fmla="*/ 203200 h 780"/>
              <a:gd name="T12" fmla="*/ 1063625 w 783"/>
              <a:gd name="T13" fmla="*/ 165100 h 780"/>
              <a:gd name="T14" fmla="*/ 1066800 w 783"/>
              <a:gd name="T15" fmla="*/ 349250 h 780"/>
              <a:gd name="T16" fmla="*/ 939800 w 783"/>
              <a:gd name="T17" fmla="*/ 530225 h 780"/>
              <a:gd name="T18" fmla="*/ 1130300 w 783"/>
              <a:gd name="T19" fmla="*/ 638175 h 780"/>
              <a:gd name="T20" fmla="*/ 1238250 w 783"/>
              <a:gd name="T21" fmla="*/ 765175 h 780"/>
              <a:gd name="T22" fmla="*/ 1098550 w 783"/>
              <a:gd name="T23" fmla="*/ 857250 h 780"/>
              <a:gd name="T24" fmla="*/ 857250 w 783"/>
              <a:gd name="T25" fmla="*/ 844550 h 780"/>
              <a:gd name="T26" fmla="*/ 866775 w 783"/>
              <a:gd name="T27" fmla="*/ 1082675 h 780"/>
              <a:gd name="T28" fmla="*/ 800100 w 783"/>
              <a:gd name="T29" fmla="*/ 1225550 h 780"/>
              <a:gd name="T30" fmla="*/ 660400 w 783"/>
              <a:gd name="T31" fmla="*/ 1155700 h 780"/>
              <a:gd name="T32" fmla="*/ 539750 w 783"/>
              <a:gd name="T33" fmla="*/ 927100 h 780"/>
              <a:gd name="T34" fmla="*/ 358775 w 783"/>
              <a:gd name="T35" fmla="*/ 1050925 h 780"/>
              <a:gd name="T36" fmla="*/ 187325 w 783"/>
              <a:gd name="T37" fmla="*/ 1073150 h 780"/>
              <a:gd name="T38" fmla="*/ 187325 w 783"/>
              <a:gd name="T39" fmla="*/ 895350 h 780"/>
              <a:gd name="T40" fmla="*/ 314325 w 783"/>
              <a:gd name="T41" fmla="*/ 698500 h 780"/>
              <a:gd name="T42" fmla="*/ 149225 w 783"/>
              <a:gd name="T43" fmla="*/ 622300 h 780"/>
              <a:gd name="T44" fmla="*/ 3175 w 783"/>
              <a:gd name="T45" fmla="*/ 476250 h 780"/>
              <a:gd name="T46" fmla="*/ 127000 w 783"/>
              <a:gd name="T47" fmla="*/ 390525 h 780"/>
              <a:gd name="T48" fmla="*/ 396875 w 783"/>
              <a:gd name="T49" fmla="*/ 390525 h 78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83"/>
              <a:gd name="T76" fmla="*/ 0 h 780"/>
              <a:gd name="T77" fmla="*/ 783 w 783"/>
              <a:gd name="T78" fmla="*/ 780 h 78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83" h="780">
                <a:moveTo>
                  <a:pt x="250" y="246"/>
                </a:moveTo>
                <a:cubicBezTo>
                  <a:pt x="277" y="222"/>
                  <a:pt x="238" y="144"/>
                  <a:pt x="244" y="104"/>
                </a:cubicBezTo>
                <a:cubicBezTo>
                  <a:pt x="250" y="64"/>
                  <a:pt x="264" y="12"/>
                  <a:pt x="288" y="6"/>
                </a:cubicBezTo>
                <a:cubicBezTo>
                  <a:pt x="312" y="0"/>
                  <a:pt x="360" y="34"/>
                  <a:pt x="386" y="66"/>
                </a:cubicBezTo>
                <a:cubicBezTo>
                  <a:pt x="412" y="98"/>
                  <a:pt x="418" y="186"/>
                  <a:pt x="446" y="196"/>
                </a:cubicBezTo>
                <a:cubicBezTo>
                  <a:pt x="474" y="206"/>
                  <a:pt x="515" y="143"/>
                  <a:pt x="552" y="128"/>
                </a:cubicBezTo>
                <a:cubicBezTo>
                  <a:pt x="589" y="113"/>
                  <a:pt x="650" y="89"/>
                  <a:pt x="670" y="104"/>
                </a:cubicBezTo>
                <a:cubicBezTo>
                  <a:pt x="690" y="119"/>
                  <a:pt x="685" y="182"/>
                  <a:pt x="672" y="220"/>
                </a:cubicBezTo>
                <a:cubicBezTo>
                  <a:pt x="659" y="258"/>
                  <a:pt x="585" y="304"/>
                  <a:pt x="592" y="334"/>
                </a:cubicBezTo>
                <a:cubicBezTo>
                  <a:pt x="599" y="364"/>
                  <a:pt x="681" y="377"/>
                  <a:pt x="712" y="402"/>
                </a:cubicBezTo>
                <a:cubicBezTo>
                  <a:pt x="743" y="427"/>
                  <a:pt x="783" y="459"/>
                  <a:pt x="780" y="482"/>
                </a:cubicBezTo>
                <a:cubicBezTo>
                  <a:pt x="777" y="505"/>
                  <a:pt x="732" y="532"/>
                  <a:pt x="692" y="540"/>
                </a:cubicBezTo>
                <a:cubicBezTo>
                  <a:pt x="652" y="548"/>
                  <a:pt x="564" y="508"/>
                  <a:pt x="540" y="532"/>
                </a:cubicBezTo>
                <a:cubicBezTo>
                  <a:pt x="516" y="556"/>
                  <a:pt x="552" y="642"/>
                  <a:pt x="546" y="682"/>
                </a:cubicBezTo>
                <a:cubicBezTo>
                  <a:pt x="540" y="722"/>
                  <a:pt x="526" y="764"/>
                  <a:pt x="504" y="772"/>
                </a:cubicBezTo>
                <a:cubicBezTo>
                  <a:pt x="482" y="780"/>
                  <a:pt x="443" y="759"/>
                  <a:pt x="416" y="728"/>
                </a:cubicBezTo>
                <a:cubicBezTo>
                  <a:pt x="389" y="697"/>
                  <a:pt x="372" y="595"/>
                  <a:pt x="340" y="584"/>
                </a:cubicBezTo>
                <a:cubicBezTo>
                  <a:pt x="308" y="573"/>
                  <a:pt x="263" y="647"/>
                  <a:pt x="226" y="662"/>
                </a:cubicBezTo>
                <a:cubicBezTo>
                  <a:pt x="189" y="677"/>
                  <a:pt x="136" y="692"/>
                  <a:pt x="118" y="676"/>
                </a:cubicBezTo>
                <a:cubicBezTo>
                  <a:pt x="100" y="660"/>
                  <a:pt x="105" y="603"/>
                  <a:pt x="118" y="564"/>
                </a:cubicBezTo>
                <a:cubicBezTo>
                  <a:pt x="131" y="525"/>
                  <a:pt x="202" y="469"/>
                  <a:pt x="198" y="440"/>
                </a:cubicBezTo>
                <a:cubicBezTo>
                  <a:pt x="194" y="411"/>
                  <a:pt x="127" y="415"/>
                  <a:pt x="94" y="392"/>
                </a:cubicBezTo>
                <a:cubicBezTo>
                  <a:pt x="61" y="369"/>
                  <a:pt x="4" y="324"/>
                  <a:pt x="2" y="300"/>
                </a:cubicBezTo>
                <a:cubicBezTo>
                  <a:pt x="0" y="276"/>
                  <a:pt x="39" y="255"/>
                  <a:pt x="80" y="246"/>
                </a:cubicBezTo>
                <a:cubicBezTo>
                  <a:pt x="121" y="237"/>
                  <a:pt x="215" y="246"/>
                  <a:pt x="250" y="246"/>
                </a:cubicBezTo>
                <a:close/>
              </a:path>
            </a:pathLst>
          </a:custGeom>
          <a:noFill/>
          <a:ln w="19050">
            <a:solidFill>
              <a:srgbClr val="FF99CC"/>
            </a:solidFill>
            <a:prstDash val="dash"/>
            <a:round/>
            <a:headEnd/>
            <a:tailEnd/>
          </a:ln>
        </p:spPr>
        <p:txBody>
          <a:bodyPr/>
          <a:lstStyle/>
          <a:p>
            <a:endParaRPr lang="en-US"/>
          </a:p>
        </p:txBody>
      </p:sp>
      <p:sp>
        <p:nvSpPr>
          <p:cNvPr id="1677326" name="Freeform 14"/>
          <p:cNvSpPr>
            <a:spLocks/>
          </p:cNvSpPr>
          <p:nvPr/>
        </p:nvSpPr>
        <p:spPr bwMode="auto">
          <a:xfrm>
            <a:off x="5603875" y="5118100"/>
            <a:ext cx="1181100" cy="1181100"/>
          </a:xfrm>
          <a:custGeom>
            <a:avLst/>
            <a:gdLst>
              <a:gd name="T0" fmla="*/ 477838 w 744"/>
              <a:gd name="T1" fmla="*/ 0 h 744"/>
              <a:gd name="T2" fmla="*/ 573088 w 744"/>
              <a:gd name="T3" fmla="*/ 58738 h 744"/>
              <a:gd name="T4" fmla="*/ 695325 w 744"/>
              <a:gd name="T5" fmla="*/ 185737 h 744"/>
              <a:gd name="T6" fmla="*/ 811212 w 744"/>
              <a:gd name="T7" fmla="*/ 242888 h 744"/>
              <a:gd name="T8" fmla="*/ 1006475 w 744"/>
              <a:gd name="T9" fmla="*/ 301625 h 744"/>
              <a:gd name="T10" fmla="*/ 1120775 w 744"/>
              <a:gd name="T11" fmla="*/ 382587 h 744"/>
              <a:gd name="T12" fmla="*/ 1177925 w 744"/>
              <a:gd name="T13" fmla="*/ 511175 h 744"/>
              <a:gd name="T14" fmla="*/ 1144588 w 744"/>
              <a:gd name="T15" fmla="*/ 647700 h 744"/>
              <a:gd name="T16" fmla="*/ 1054100 w 744"/>
              <a:gd name="T17" fmla="*/ 742950 h 744"/>
              <a:gd name="T18" fmla="*/ 954088 w 744"/>
              <a:gd name="T19" fmla="*/ 801687 h 744"/>
              <a:gd name="T20" fmla="*/ 844550 w 744"/>
              <a:gd name="T21" fmla="*/ 844550 h 744"/>
              <a:gd name="T22" fmla="*/ 738187 w 744"/>
              <a:gd name="T23" fmla="*/ 933450 h 744"/>
              <a:gd name="T24" fmla="*/ 644525 w 744"/>
              <a:gd name="T25" fmla="*/ 1044575 h 744"/>
              <a:gd name="T26" fmla="*/ 525463 w 744"/>
              <a:gd name="T27" fmla="*/ 1154113 h 744"/>
              <a:gd name="T28" fmla="*/ 376237 w 744"/>
              <a:gd name="T29" fmla="*/ 1177925 h 744"/>
              <a:gd name="T30" fmla="*/ 273050 w 744"/>
              <a:gd name="T31" fmla="*/ 1135063 h 744"/>
              <a:gd name="T32" fmla="*/ 196850 w 744"/>
              <a:gd name="T33" fmla="*/ 1038225 h 744"/>
              <a:gd name="T34" fmla="*/ 171450 w 744"/>
              <a:gd name="T35" fmla="*/ 892175 h 744"/>
              <a:gd name="T36" fmla="*/ 163512 w 744"/>
              <a:gd name="T37" fmla="*/ 739775 h 744"/>
              <a:gd name="T38" fmla="*/ 123825 w 744"/>
              <a:gd name="T39" fmla="*/ 604837 h 744"/>
              <a:gd name="T40" fmla="*/ 42862 w 744"/>
              <a:gd name="T41" fmla="*/ 463550 h 744"/>
              <a:gd name="T42" fmla="*/ 0 w 744"/>
              <a:gd name="T43" fmla="*/ 311150 h 744"/>
              <a:gd name="T44" fmla="*/ 38100 w 744"/>
              <a:gd name="T45" fmla="*/ 173037 h 744"/>
              <a:gd name="T46" fmla="*/ 147638 w 744"/>
              <a:gd name="T47" fmla="*/ 90487 h 744"/>
              <a:gd name="T48" fmla="*/ 276225 w 744"/>
              <a:gd name="T49" fmla="*/ 76200 h 744"/>
              <a:gd name="T50" fmla="*/ 401637 w 744"/>
              <a:gd name="T51" fmla="*/ 104775 h 744"/>
              <a:gd name="T52" fmla="*/ 506413 w 744"/>
              <a:gd name="T53" fmla="*/ 149225 h 744"/>
              <a:gd name="T54" fmla="*/ 582613 w 744"/>
              <a:gd name="T55" fmla="*/ 158750 h 74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44"/>
              <a:gd name="T85" fmla="*/ 0 h 744"/>
              <a:gd name="T86" fmla="*/ 744 w 744"/>
              <a:gd name="T87" fmla="*/ 744 h 74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44" h="744">
                <a:moveTo>
                  <a:pt x="301" y="0"/>
                </a:moveTo>
                <a:cubicBezTo>
                  <a:pt x="319" y="9"/>
                  <a:pt x="338" y="18"/>
                  <a:pt x="361" y="37"/>
                </a:cubicBezTo>
                <a:cubicBezTo>
                  <a:pt x="384" y="56"/>
                  <a:pt x="413" y="98"/>
                  <a:pt x="438" y="117"/>
                </a:cubicBezTo>
                <a:cubicBezTo>
                  <a:pt x="463" y="136"/>
                  <a:pt x="478" y="141"/>
                  <a:pt x="511" y="153"/>
                </a:cubicBezTo>
                <a:cubicBezTo>
                  <a:pt x="544" y="165"/>
                  <a:pt x="601" y="175"/>
                  <a:pt x="634" y="190"/>
                </a:cubicBezTo>
                <a:cubicBezTo>
                  <a:pt x="667" y="205"/>
                  <a:pt x="688" y="219"/>
                  <a:pt x="706" y="241"/>
                </a:cubicBezTo>
                <a:cubicBezTo>
                  <a:pt x="724" y="263"/>
                  <a:pt x="740" y="294"/>
                  <a:pt x="742" y="322"/>
                </a:cubicBezTo>
                <a:cubicBezTo>
                  <a:pt x="744" y="350"/>
                  <a:pt x="734" y="384"/>
                  <a:pt x="721" y="408"/>
                </a:cubicBezTo>
                <a:cubicBezTo>
                  <a:pt x="708" y="432"/>
                  <a:pt x="684" y="452"/>
                  <a:pt x="664" y="468"/>
                </a:cubicBezTo>
                <a:cubicBezTo>
                  <a:pt x="644" y="484"/>
                  <a:pt x="623" y="494"/>
                  <a:pt x="601" y="505"/>
                </a:cubicBezTo>
                <a:cubicBezTo>
                  <a:pt x="579" y="516"/>
                  <a:pt x="554" y="518"/>
                  <a:pt x="532" y="532"/>
                </a:cubicBezTo>
                <a:cubicBezTo>
                  <a:pt x="510" y="546"/>
                  <a:pt x="486" y="567"/>
                  <a:pt x="465" y="588"/>
                </a:cubicBezTo>
                <a:cubicBezTo>
                  <a:pt x="444" y="609"/>
                  <a:pt x="428" y="635"/>
                  <a:pt x="406" y="658"/>
                </a:cubicBezTo>
                <a:cubicBezTo>
                  <a:pt x="384" y="681"/>
                  <a:pt x="359" y="713"/>
                  <a:pt x="331" y="727"/>
                </a:cubicBezTo>
                <a:cubicBezTo>
                  <a:pt x="303" y="741"/>
                  <a:pt x="263" y="744"/>
                  <a:pt x="237" y="742"/>
                </a:cubicBezTo>
                <a:cubicBezTo>
                  <a:pt x="211" y="740"/>
                  <a:pt x="191" y="730"/>
                  <a:pt x="172" y="715"/>
                </a:cubicBezTo>
                <a:cubicBezTo>
                  <a:pt x="153" y="700"/>
                  <a:pt x="135" y="680"/>
                  <a:pt x="124" y="654"/>
                </a:cubicBezTo>
                <a:cubicBezTo>
                  <a:pt x="113" y="628"/>
                  <a:pt x="111" y="593"/>
                  <a:pt x="108" y="562"/>
                </a:cubicBezTo>
                <a:cubicBezTo>
                  <a:pt x="105" y="531"/>
                  <a:pt x="108" y="496"/>
                  <a:pt x="103" y="466"/>
                </a:cubicBezTo>
                <a:cubicBezTo>
                  <a:pt x="98" y="436"/>
                  <a:pt x="91" y="410"/>
                  <a:pt x="78" y="381"/>
                </a:cubicBezTo>
                <a:cubicBezTo>
                  <a:pt x="65" y="352"/>
                  <a:pt x="40" y="323"/>
                  <a:pt x="27" y="292"/>
                </a:cubicBezTo>
                <a:cubicBezTo>
                  <a:pt x="14" y="261"/>
                  <a:pt x="0" y="226"/>
                  <a:pt x="0" y="196"/>
                </a:cubicBezTo>
                <a:cubicBezTo>
                  <a:pt x="0" y="166"/>
                  <a:pt x="9" y="132"/>
                  <a:pt x="24" y="109"/>
                </a:cubicBezTo>
                <a:cubicBezTo>
                  <a:pt x="39" y="86"/>
                  <a:pt x="68" y="67"/>
                  <a:pt x="93" y="57"/>
                </a:cubicBezTo>
                <a:cubicBezTo>
                  <a:pt x="118" y="47"/>
                  <a:pt x="147" y="46"/>
                  <a:pt x="174" y="48"/>
                </a:cubicBezTo>
                <a:cubicBezTo>
                  <a:pt x="201" y="50"/>
                  <a:pt x="229" y="58"/>
                  <a:pt x="253" y="66"/>
                </a:cubicBezTo>
                <a:cubicBezTo>
                  <a:pt x="277" y="74"/>
                  <a:pt x="300" y="88"/>
                  <a:pt x="319" y="94"/>
                </a:cubicBezTo>
                <a:cubicBezTo>
                  <a:pt x="338" y="100"/>
                  <a:pt x="352" y="100"/>
                  <a:pt x="367" y="100"/>
                </a:cubicBezTo>
              </a:path>
            </a:pathLst>
          </a:custGeom>
          <a:noFill/>
          <a:ln w="19050">
            <a:solidFill>
              <a:srgbClr val="800000"/>
            </a:solidFill>
            <a:round/>
            <a:headEnd/>
            <a:tailEnd/>
          </a:ln>
        </p:spPr>
        <p:txBody>
          <a:bodyPr/>
          <a:lstStyle/>
          <a:p>
            <a:endParaRPr lang="en-US"/>
          </a:p>
        </p:txBody>
      </p:sp>
      <p:sp>
        <p:nvSpPr>
          <p:cNvPr id="1677327" name="Oval 15"/>
          <p:cNvSpPr>
            <a:spLocks noChangeArrowheads="1"/>
          </p:cNvSpPr>
          <p:nvPr/>
        </p:nvSpPr>
        <p:spPr bwMode="auto">
          <a:xfrm>
            <a:off x="5672138" y="5208588"/>
            <a:ext cx="952500" cy="952500"/>
          </a:xfrm>
          <a:prstGeom prst="ellipse">
            <a:avLst/>
          </a:prstGeom>
          <a:noFill/>
          <a:ln w="15875">
            <a:solidFill>
              <a:schemeClr val="tx1"/>
            </a:solidFill>
            <a:round/>
            <a:headEnd/>
            <a:tailEnd/>
          </a:ln>
        </p:spPr>
        <p:txBody>
          <a:bodyPr wrap="none" anchor="ctr"/>
          <a:lstStyle/>
          <a:p>
            <a:endParaRPr lang="en-US"/>
          </a:p>
        </p:txBody>
      </p:sp>
      <p:sp>
        <p:nvSpPr>
          <p:cNvPr id="1677328" name="Rectangle 16"/>
          <p:cNvSpPr>
            <a:spLocks noChangeArrowheads="1"/>
          </p:cNvSpPr>
          <p:nvPr/>
        </p:nvSpPr>
        <p:spPr bwMode="auto">
          <a:xfrm>
            <a:off x="5708650" y="5459413"/>
            <a:ext cx="931863" cy="457200"/>
          </a:xfrm>
          <a:prstGeom prst="rect">
            <a:avLst/>
          </a:prstGeom>
          <a:noFill/>
          <a:ln w="9525">
            <a:noFill/>
            <a:miter lim="800000"/>
            <a:headEnd/>
            <a:tailEnd/>
          </a:ln>
        </p:spPr>
        <p:txBody>
          <a:bodyPr wrap="none">
            <a:spAutoFit/>
          </a:bodyPr>
          <a:lstStyle/>
          <a:p>
            <a:r>
              <a:rPr lang="en-US" sz="1200" b="1" i="1">
                <a:solidFill>
                  <a:srgbClr val="1C1C1C"/>
                </a:solidFill>
              </a:rPr>
              <a:t>Forbidden</a:t>
            </a:r>
          </a:p>
          <a:p>
            <a:r>
              <a:rPr lang="en-US" sz="1200" b="1" i="1">
                <a:solidFill>
                  <a:srgbClr val="1C1C1C"/>
                </a:solidFill>
              </a:rPr>
              <a:t>n = </a:t>
            </a:r>
            <a:r>
              <a:rPr lang="en-US" sz="1200" b="1">
                <a:solidFill>
                  <a:srgbClr val="1C1C1C"/>
                </a:solidFill>
              </a:rPr>
              <a:t>3.3</a:t>
            </a:r>
          </a:p>
        </p:txBody>
      </p:sp>
      <p:sp>
        <p:nvSpPr>
          <p:cNvPr id="15380" name="Freeform 17"/>
          <p:cNvSpPr>
            <a:spLocks/>
          </p:cNvSpPr>
          <p:nvPr/>
        </p:nvSpPr>
        <p:spPr bwMode="auto">
          <a:xfrm>
            <a:off x="5622925" y="3732213"/>
            <a:ext cx="1128713" cy="1179512"/>
          </a:xfrm>
          <a:custGeom>
            <a:avLst/>
            <a:gdLst>
              <a:gd name="T0" fmla="*/ 515938 w 711"/>
              <a:gd name="T1" fmla="*/ 100012 h 743"/>
              <a:gd name="T2" fmla="*/ 595313 w 711"/>
              <a:gd name="T3" fmla="*/ 20637 h 743"/>
              <a:gd name="T4" fmla="*/ 711200 w 711"/>
              <a:gd name="T5" fmla="*/ 11112 h 743"/>
              <a:gd name="T6" fmla="*/ 795338 w 711"/>
              <a:gd name="T7" fmla="*/ 82550 h 743"/>
              <a:gd name="T8" fmla="*/ 804863 w 711"/>
              <a:gd name="T9" fmla="*/ 182562 h 743"/>
              <a:gd name="T10" fmla="*/ 804863 w 711"/>
              <a:gd name="T11" fmla="*/ 276225 h 743"/>
              <a:gd name="T12" fmla="*/ 844550 w 711"/>
              <a:gd name="T13" fmla="*/ 352425 h 743"/>
              <a:gd name="T14" fmla="*/ 919163 w 711"/>
              <a:gd name="T15" fmla="*/ 419100 h 743"/>
              <a:gd name="T16" fmla="*/ 990600 w 711"/>
              <a:gd name="T17" fmla="*/ 438150 h 743"/>
              <a:gd name="T18" fmla="*/ 1081088 w 711"/>
              <a:gd name="T19" fmla="*/ 481012 h 743"/>
              <a:gd name="T20" fmla="*/ 1128713 w 711"/>
              <a:gd name="T21" fmla="*/ 592137 h 743"/>
              <a:gd name="T22" fmla="*/ 1081088 w 711"/>
              <a:gd name="T23" fmla="*/ 700087 h 743"/>
              <a:gd name="T24" fmla="*/ 987425 w 711"/>
              <a:gd name="T25" fmla="*/ 739775 h 743"/>
              <a:gd name="T26" fmla="*/ 868363 w 711"/>
              <a:gd name="T27" fmla="*/ 801687 h 743"/>
              <a:gd name="T28" fmla="*/ 809625 w 711"/>
              <a:gd name="T29" fmla="*/ 906462 h 743"/>
              <a:gd name="T30" fmla="*/ 806450 w 711"/>
              <a:gd name="T31" fmla="*/ 990600 h 743"/>
              <a:gd name="T32" fmla="*/ 800100 w 711"/>
              <a:gd name="T33" fmla="*/ 1081087 h 743"/>
              <a:gd name="T34" fmla="*/ 723900 w 711"/>
              <a:gd name="T35" fmla="*/ 1166812 h 743"/>
              <a:gd name="T36" fmla="*/ 596900 w 711"/>
              <a:gd name="T37" fmla="*/ 1154112 h 743"/>
              <a:gd name="T38" fmla="*/ 519113 w 711"/>
              <a:gd name="T39" fmla="*/ 1082675 h 743"/>
              <a:gd name="T40" fmla="*/ 466725 w 711"/>
              <a:gd name="T41" fmla="*/ 1016000 h 743"/>
              <a:gd name="T42" fmla="*/ 385763 w 711"/>
              <a:gd name="T43" fmla="*/ 971550 h 743"/>
              <a:gd name="T44" fmla="*/ 306388 w 711"/>
              <a:gd name="T45" fmla="*/ 966787 h 743"/>
              <a:gd name="T46" fmla="*/ 230188 w 711"/>
              <a:gd name="T47" fmla="*/ 985837 h 743"/>
              <a:gd name="T48" fmla="*/ 120650 w 711"/>
              <a:gd name="T49" fmla="*/ 1004887 h 743"/>
              <a:gd name="T50" fmla="*/ 23813 w 711"/>
              <a:gd name="T51" fmla="*/ 935037 h 743"/>
              <a:gd name="T52" fmla="*/ 4763 w 711"/>
              <a:gd name="T53" fmla="*/ 828675 h 743"/>
              <a:gd name="T54" fmla="*/ 49213 w 711"/>
              <a:gd name="T55" fmla="*/ 742950 h 743"/>
              <a:gd name="T56" fmla="*/ 104775 w 711"/>
              <a:gd name="T57" fmla="*/ 663575 h 743"/>
              <a:gd name="T58" fmla="*/ 114300 w 711"/>
              <a:gd name="T59" fmla="*/ 585787 h 743"/>
              <a:gd name="T60" fmla="*/ 90488 w 711"/>
              <a:gd name="T61" fmla="*/ 496887 h 743"/>
              <a:gd name="T62" fmla="*/ 53975 w 711"/>
              <a:gd name="T63" fmla="*/ 433387 h 743"/>
              <a:gd name="T64" fmla="*/ 6350 w 711"/>
              <a:gd name="T65" fmla="*/ 344487 h 743"/>
              <a:gd name="T66" fmla="*/ 28575 w 711"/>
              <a:gd name="T67" fmla="*/ 238125 h 743"/>
              <a:gd name="T68" fmla="*/ 111125 w 711"/>
              <a:gd name="T69" fmla="*/ 176212 h 743"/>
              <a:gd name="T70" fmla="*/ 225425 w 711"/>
              <a:gd name="T71" fmla="*/ 195262 h 743"/>
              <a:gd name="T72" fmla="*/ 319088 w 711"/>
              <a:gd name="T73" fmla="*/ 214312 h 743"/>
              <a:gd name="T74" fmla="*/ 406400 w 711"/>
              <a:gd name="T75" fmla="*/ 200025 h 743"/>
              <a:gd name="T76" fmla="*/ 477838 w 711"/>
              <a:gd name="T77" fmla="*/ 152400 h 743"/>
              <a:gd name="T78" fmla="*/ 515938 w 711"/>
              <a:gd name="T79" fmla="*/ 100012 h 74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11"/>
              <a:gd name="T121" fmla="*/ 0 h 743"/>
              <a:gd name="T122" fmla="*/ 711 w 711"/>
              <a:gd name="T123" fmla="*/ 743 h 74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11" h="743">
                <a:moveTo>
                  <a:pt x="325" y="63"/>
                </a:moveTo>
                <a:cubicBezTo>
                  <a:pt x="338" y="49"/>
                  <a:pt x="355" y="22"/>
                  <a:pt x="375" y="13"/>
                </a:cubicBezTo>
                <a:cubicBezTo>
                  <a:pt x="395" y="4"/>
                  <a:pt x="427" y="0"/>
                  <a:pt x="448" y="7"/>
                </a:cubicBezTo>
                <a:cubicBezTo>
                  <a:pt x="469" y="14"/>
                  <a:pt x="491" y="34"/>
                  <a:pt x="501" y="52"/>
                </a:cubicBezTo>
                <a:cubicBezTo>
                  <a:pt x="511" y="70"/>
                  <a:pt x="506" y="95"/>
                  <a:pt x="507" y="115"/>
                </a:cubicBezTo>
                <a:cubicBezTo>
                  <a:pt x="508" y="135"/>
                  <a:pt x="503" y="156"/>
                  <a:pt x="507" y="174"/>
                </a:cubicBezTo>
                <a:cubicBezTo>
                  <a:pt x="511" y="192"/>
                  <a:pt x="520" y="207"/>
                  <a:pt x="532" y="222"/>
                </a:cubicBezTo>
                <a:cubicBezTo>
                  <a:pt x="544" y="237"/>
                  <a:pt x="564" y="255"/>
                  <a:pt x="579" y="264"/>
                </a:cubicBezTo>
                <a:cubicBezTo>
                  <a:pt x="594" y="273"/>
                  <a:pt x="607" y="270"/>
                  <a:pt x="624" y="276"/>
                </a:cubicBezTo>
                <a:cubicBezTo>
                  <a:pt x="641" y="282"/>
                  <a:pt x="666" y="287"/>
                  <a:pt x="681" y="303"/>
                </a:cubicBezTo>
                <a:cubicBezTo>
                  <a:pt x="696" y="319"/>
                  <a:pt x="711" y="350"/>
                  <a:pt x="711" y="373"/>
                </a:cubicBezTo>
                <a:cubicBezTo>
                  <a:pt x="711" y="396"/>
                  <a:pt x="696" y="426"/>
                  <a:pt x="681" y="441"/>
                </a:cubicBezTo>
                <a:cubicBezTo>
                  <a:pt x="666" y="456"/>
                  <a:pt x="644" y="455"/>
                  <a:pt x="622" y="466"/>
                </a:cubicBezTo>
                <a:cubicBezTo>
                  <a:pt x="600" y="477"/>
                  <a:pt x="566" y="488"/>
                  <a:pt x="547" y="505"/>
                </a:cubicBezTo>
                <a:cubicBezTo>
                  <a:pt x="528" y="522"/>
                  <a:pt x="516" y="551"/>
                  <a:pt x="510" y="571"/>
                </a:cubicBezTo>
                <a:cubicBezTo>
                  <a:pt x="504" y="591"/>
                  <a:pt x="509" y="606"/>
                  <a:pt x="508" y="624"/>
                </a:cubicBezTo>
                <a:cubicBezTo>
                  <a:pt x="507" y="642"/>
                  <a:pt x="513" y="663"/>
                  <a:pt x="504" y="681"/>
                </a:cubicBezTo>
                <a:cubicBezTo>
                  <a:pt x="495" y="699"/>
                  <a:pt x="477" y="727"/>
                  <a:pt x="456" y="735"/>
                </a:cubicBezTo>
                <a:cubicBezTo>
                  <a:pt x="435" y="743"/>
                  <a:pt x="397" y="736"/>
                  <a:pt x="376" y="727"/>
                </a:cubicBezTo>
                <a:cubicBezTo>
                  <a:pt x="355" y="718"/>
                  <a:pt x="341" y="697"/>
                  <a:pt x="327" y="682"/>
                </a:cubicBezTo>
                <a:cubicBezTo>
                  <a:pt x="313" y="667"/>
                  <a:pt x="308" y="652"/>
                  <a:pt x="294" y="640"/>
                </a:cubicBezTo>
                <a:cubicBezTo>
                  <a:pt x="280" y="628"/>
                  <a:pt x="260" y="617"/>
                  <a:pt x="243" y="612"/>
                </a:cubicBezTo>
                <a:cubicBezTo>
                  <a:pt x="226" y="607"/>
                  <a:pt x="209" y="607"/>
                  <a:pt x="193" y="609"/>
                </a:cubicBezTo>
                <a:cubicBezTo>
                  <a:pt x="177" y="611"/>
                  <a:pt x="164" y="617"/>
                  <a:pt x="145" y="621"/>
                </a:cubicBezTo>
                <a:cubicBezTo>
                  <a:pt x="126" y="625"/>
                  <a:pt x="98" y="638"/>
                  <a:pt x="76" y="633"/>
                </a:cubicBezTo>
                <a:cubicBezTo>
                  <a:pt x="54" y="628"/>
                  <a:pt x="27" y="608"/>
                  <a:pt x="15" y="589"/>
                </a:cubicBezTo>
                <a:cubicBezTo>
                  <a:pt x="3" y="570"/>
                  <a:pt x="0" y="542"/>
                  <a:pt x="3" y="522"/>
                </a:cubicBezTo>
                <a:cubicBezTo>
                  <a:pt x="6" y="502"/>
                  <a:pt x="21" y="485"/>
                  <a:pt x="31" y="468"/>
                </a:cubicBezTo>
                <a:cubicBezTo>
                  <a:pt x="41" y="451"/>
                  <a:pt x="59" y="435"/>
                  <a:pt x="66" y="418"/>
                </a:cubicBezTo>
                <a:cubicBezTo>
                  <a:pt x="73" y="401"/>
                  <a:pt x="73" y="386"/>
                  <a:pt x="72" y="369"/>
                </a:cubicBezTo>
                <a:cubicBezTo>
                  <a:pt x="71" y="352"/>
                  <a:pt x="63" y="329"/>
                  <a:pt x="57" y="313"/>
                </a:cubicBezTo>
                <a:cubicBezTo>
                  <a:pt x="51" y="297"/>
                  <a:pt x="43" y="289"/>
                  <a:pt x="34" y="273"/>
                </a:cubicBezTo>
                <a:cubicBezTo>
                  <a:pt x="25" y="257"/>
                  <a:pt x="7" y="237"/>
                  <a:pt x="4" y="217"/>
                </a:cubicBezTo>
                <a:cubicBezTo>
                  <a:pt x="1" y="197"/>
                  <a:pt x="7" y="168"/>
                  <a:pt x="18" y="150"/>
                </a:cubicBezTo>
                <a:cubicBezTo>
                  <a:pt x="29" y="132"/>
                  <a:pt x="49" y="115"/>
                  <a:pt x="70" y="111"/>
                </a:cubicBezTo>
                <a:cubicBezTo>
                  <a:pt x="91" y="107"/>
                  <a:pt x="120" y="119"/>
                  <a:pt x="142" y="123"/>
                </a:cubicBezTo>
                <a:cubicBezTo>
                  <a:pt x="164" y="127"/>
                  <a:pt x="182" y="135"/>
                  <a:pt x="201" y="135"/>
                </a:cubicBezTo>
                <a:cubicBezTo>
                  <a:pt x="220" y="135"/>
                  <a:pt x="239" y="132"/>
                  <a:pt x="256" y="126"/>
                </a:cubicBezTo>
                <a:cubicBezTo>
                  <a:pt x="273" y="120"/>
                  <a:pt x="290" y="106"/>
                  <a:pt x="301" y="96"/>
                </a:cubicBezTo>
                <a:cubicBezTo>
                  <a:pt x="312" y="86"/>
                  <a:pt x="320" y="70"/>
                  <a:pt x="325" y="63"/>
                </a:cubicBezTo>
                <a:close/>
              </a:path>
            </a:pathLst>
          </a:custGeom>
          <a:noFill/>
          <a:ln w="19050">
            <a:solidFill>
              <a:srgbClr val="800000"/>
            </a:solidFill>
            <a:round/>
            <a:headEnd/>
            <a:tailEnd/>
          </a:ln>
        </p:spPr>
        <p:txBody>
          <a:bodyPr/>
          <a:lstStyle/>
          <a:p>
            <a:endParaRPr lang="en-US"/>
          </a:p>
        </p:txBody>
      </p:sp>
      <p:sp>
        <p:nvSpPr>
          <p:cNvPr id="15381" name="Oval 18"/>
          <p:cNvSpPr>
            <a:spLocks noChangeArrowheads="1"/>
          </p:cNvSpPr>
          <p:nvPr/>
        </p:nvSpPr>
        <p:spPr bwMode="auto">
          <a:xfrm>
            <a:off x="5670550" y="3848100"/>
            <a:ext cx="952500" cy="952500"/>
          </a:xfrm>
          <a:prstGeom prst="ellipse">
            <a:avLst/>
          </a:prstGeom>
          <a:noFill/>
          <a:ln w="15875">
            <a:solidFill>
              <a:schemeClr val="tx1"/>
            </a:solidFill>
            <a:round/>
            <a:headEnd/>
            <a:tailEnd/>
          </a:ln>
        </p:spPr>
        <p:txBody>
          <a:bodyPr wrap="none" anchor="ctr"/>
          <a:lstStyle/>
          <a:p>
            <a:endParaRPr lang="en-US"/>
          </a:p>
        </p:txBody>
      </p:sp>
      <p:sp>
        <p:nvSpPr>
          <p:cNvPr id="15382" name="Rectangle 19"/>
          <p:cNvSpPr>
            <a:spLocks noChangeArrowheads="1"/>
          </p:cNvSpPr>
          <p:nvPr/>
        </p:nvSpPr>
        <p:spPr bwMode="auto">
          <a:xfrm>
            <a:off x="5878513" y="4151313"/>
            <a:ext cx="536575" cy="274637"/>
          </a:xfrm>
          <a:prstGeom prst="rect">
            <a:avLst/>
          </a:prstGeom>
          <a:noFill/>
          <a:ln w="9525">
            <a:noFill/>
            <a:miter lim="800000"/>
            <a:headEnd/>
            <a:tailEnd/>
          </a:ln>
        </p:spPr>
        <p:txBody>
          <a:bodyPr wrap="none">
            <a:spAutoFit/>
          </a:bodyPr>
          <a:lstStyle/>
          <a:p>
            <a:pPr algn="l"/>
            <a:r>
              <a:rPr lang="en-US" sz="1200" b="1" i="1">
                <a:solidFill>
                  <a:srgbClr val="1C1C1C"/>
                </a:solidFill>
              </a:rPr>
              <a:t>n = </a:t>
            </a:r>
            <a:r>
              <a:rPr lang="en-US" sz="1200" b="1">
                <a:solidFill>
                  <a:srgbClr val="1C1C1C"/>
                </a:solidFill>
              </a:rPr>
              <a:t>5</a:t>
            </a:r>
          </a:p>
        </p:txBody>
      </p:sp>
      <p:graphicFrame>
        <p:nvGraphicFramePr>
          <p:cNvPr id="15363" name="Object 20" descr="standing wavelengths"/>
          <p:cNvGraphicFramePr>
            <a:graphicFrameLocks noChangeAspect="1"/>
          </p:cNvGraphicFramePr>
          <p:nvPr/>
        </p:nvGraphicFramePr>
        <p:xfrm>
          <a:off x="5365750" y="2046288"/>
          <a:ext cx="1482725" cy="1644650"/>
        </p:xfrm>
        <a:graphic>
          <a:graphicData uri="http://schemas.openxmlformats.org/presentationml/2006/ole">
            <mc:AlternateContent xmlns:mc="http://schemas.openxmlformats.org/markup-compatibility/2006">
              <mc:Choice xmlns:v="urn:schemas-microsoft-com:vml" Requires="v">
                <p:oleObj spid="_x0000_s15381" name="Photo Editor Photo" r:id="rId7" imgW="4048690" imgH="4029637" progId="MSPhotoEd.3">
                  <p:embed/>
                </p:oleObj>
              </mc:Choice>
              <mc:Fallback>
                <p:oleObj name="Photo Editor Photo" r:id="rId7" imgW="4048690" imgH="4029637" progId="MSPhotoEd.3">
                  <p:embed/>
                  <p:pic>
                    <p:nvPicPr>
                      <p:cNvPr id="0" name="Object 20" descr="standing wavelengths"/>
                      <p:cNvPicPr>
                        <a:picLocks noChangeAspect="1" noChangeArrowheads="1"/>
                      </p:cNvPicPr>
                      <p:nvPr/>
                    </p:nvPicPr>
                    <p:blipFill>
                      <a:blip r:embed="rId5">
                        <a:extLst>
                          <a:ext uri="{28A0092B-C50C-407E-A947-70E740481C1C}">
                            <a14:useLocalDpi xmlns:a14="http://schemas.microsoft.com/office/drawing/2010/main" val="0"/>
                          </a:ext>
                        </a:extLst>
                      </a:blip>
                      <a:srcRect l="67859" b="64177"/>
                      <a:stretch>
                        <a:fillRect/>
                      </a:stretch>
                    </p:blipFill>
                    <p:spPr bwMode="auto">
                      <a:xfrm>
                        <a:off x="5365750" y="2046288"/>
                        <a:ext cx="1482725" cy="164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5383" name="Line 26"/>
          <p:cNvSpPr>
            <a:spLocks noChangeShapeType="1"/>
          </p:cNvSpPr>
          <p:nvPr/>
        </p:nvSpPr>
        <p:spPr bwMode="auto">
          <a:xfrm>
            <a:off x="2208213" y="2160588"/>
            <a:ext cx="0" cy="4286250"/>
          </a:xfrm>
          <a:prstGeom prst="line">
            <a:avLst/>
          </a:prstGeom>
          <a:noFill/>
          <a:ln w="12700">
            <a:solidFill>
              <a:schemeClr val="accent2"/>
            </a:solidFill>
            <a:prstDash val="sysDot"/>
            <a:round/>
            <a:headEnd/>
            <a:tailEnd/>
          </a:ln>
        </p:spPr>
        <p:txBody>
          <a:bodyPr/>
          <a:lstStyle/>
          <a:p>
            <a:endParaRPr lang="en-US"/>
          </a:p>
        </p:txBody>
      </p:sp>
      <p:sp>
        <p:nvSpPr>
          <p:cNvPr id="15384" name="Line 28"/>
          <p:cNvSpPr>
            <a:spLocks noChangeShapeType="1"/>
          </p:cNvSpPr>
          <p:nvPr/>
        </p:nvSpPr>
        <p:spPr bwMode="auto">
          <a:xfrm>
            <a:off x="2216150" y="2254250"/>
            <a:ext cx="1570038" cy="0"/>
          </a:xfrm>
          <a:prstGeom prst="line">
            <a:avLst/>
          </a:prstGeom>
          <a:noFill/>
          <a:ln w="12700">
            <a:solidFill>
              <a:schemeClr val="tx1"/>
            </a:solidFill>
            <a:round/>
            <a:headEnd type="stealth" w="med" len="med"/>
            <a:tailEnd type="stealth" w="med" len="med"/>
          </a:ln>
        </p:spPr>
        <p:txBody>
          <a:bodyPr/>
          <a:lstStyle/>
          <a:p>
            <a:endParaRPr lang="en-US"/>
          </a:p>
        </p:txBody>
      </p:sp>
      <p:sp>
        <p:nvSpPr>
          <p:cNvPr id="15385" name="Line 29"/>
          <p:cNvSpPr>
            <a:spLocks noChangeShapeType="1"/>
          </p:cNvSpPr>
          <p:nvPr/>
        </p:nvSpPr>
        <p:spPr bwMode="auto">
          <a:xfrm>
            <a:off x="2216150" y="4165600"/>
            <a:ext cx="1589088" cy="0"/>
          </a:xfrm>
          <a:prstGeom prst="line">
            <a:avLst/>
          </a:prstGeom>
          <a:noFill/>
          <a:ln w="12700">
            <a:solidFill>
              <a:schemeClr val="tx1"/>
            </a:solidFill>
            <a:round/>
            <a:headEnd/>
            <a:tailEnd/>
          </a:ln>
        </p:spPr>
        <p:txBody>
          <a:bodyPr/>
          <a:lstStyle/>
          <a:p>
            <a:endParaRPr lang="en-US"/>
          </a:p>
        </p:txBody>
      </p:sp>
      <p:sp>
        <p:nvSpPr>
          <p:cNvPr id="15386" name="Line 30"/>
          <p:cNvSpPr>
            <a:spLocks noChangeShapeType="1"/>
          </p:cNvSpPr>
          <p:nvPr/>
        </p:nvSpPr>
        <p:spPr bwMode="auto">
          <a:xfrm>
            <a:off x="2216150" y="5108575"/>
            <a:ext cx="1589088" cy="0"/>
          </a:xfrm>
          <a:prstGeom prst="line">
            <a:avLst/>
          </a:prstGeom>
          <a:noFill/>
          <a:ln w="12700">
            <a:solidFill>
              <a:schemeClr val="tx1"/>
            </a:solidFill>
            <a:round/>
            <a:headEnd/>
            <a:tailEnd/>
          </a:ln>
        </p:spPr>
        <p:txBody>
          <a:bodyPr/>
          <a:lstStyle/>
          <a:p>
            <a:endParaRPr lang="en-US"/>
          </a:p>
        </p:txBody>
      </p:sp>
      <p:sp>
        <p:nvSpPr>
          <p:cNvPr id="15387" name="Line 31"/>
          <p:cNvSpPr>
            <a:spLocks noChangeShapeType="1"/>
          </p:cNvSpPr>
          <p:nvPr/>
        </p:nvSpPr>
        <p:spPr bwMode="auto">
          <a:xfrm>
            <a:off x="2216150" y="6061075"/>
            <a:ext cx="1589088" cy="0"/>
          </a:xfrm>
          <a:prstGeom prst="line">
            <a:avLst/>
          </a:prstGeom>
          <a:noFill/>
          <a:ln w="12700">
            <a:solidFill>
              <a:schemeClr val="tx1"/>
            </a:solidFill>
            <a:round/>
            <a:headEnd/>
            <a:tailEnd/>
          </a:ln>
        </p:spPr>
        <p:txBody>
          <a:bodyPr/>
          <a:lstStyle/>
          <a:p>
            <a:endParaRPr lang="en-US"/>
          </a:p>
        </p:txBody>
      </p:sp>
      <p:sp>
        <p:nvSpPr>
          <p:cNvPr id="15388" name="Freeform 32"/>
          <p:cNvSpPr>
            <a:spLocks/>
          </p:cNvSpPr>
          <p:nvPr/>
        </p:nvSpPr>
        <p:spPr bwMode="auto">
          <a:xfrm>
            <a:off x="2208213" y="3932238"/>
            <a:ext cx="1597025" cy="223837"/>
          </a:xfrm>
          <a:custGeom>
            <a:avLst/>
            <a:gdLst>
              <a:gd name="T0" fmla="*/ 0 w 1006"/>
              <a:gd name="T1" fmla="*/ 223837 h 141"/>
              <a:gd name="T2" fmla="*/ 382588 w 1006"/>
              <a:gd name="T3" fmla="*/ 57150 h 141"/>
              <a:gd name="T4" fmla="*/ 809625 w 1006"/>
              <a:gd name="T5" fmla="*/ 1587 h 141"/>
              <a:gd name="T6" fmla="*/ 1277938 w 1006"/>
              <a:gd name="T7" fmla="*/ 66675 h 141"/>
              <a:gd name="T8" fmla="*/ 1597025 w 1006"/>
              <a:gd name="T9" fmla="*/ 223837 h 141"/>
              <a:gd name="T10" fmla="*/ 0 60000 65536"/>
              <a:gd name="T11" fmla="*/ 0 60000 65536"/>
              <a:gd name="T12" fmla="*/ 0 60000 65536"/>
              <a:gd name="T13" fmla="*/ 0 60000 65536"/>
              <a:gd name="T14" fmla="*/ 0 60000 65536"/>
              <a:gd name="T15" fmla="*/ 0 w 1006"/>
              <a:gd name="T16" fmla="*/ 0 h 141"/>
              <a:gd name="T17" fmla="*/ 1006 w 1006"/>
              <a:gd name="T18" fmla="*/ 141 h 141"/>
            </a:gdLst>
            <a:ahLst/>
            <a:cxnLst>
              <a:cxn ang="T10">
                <a:pos x="T0" y="T1"/>
              </a:cxn>
              <a:cxn ang="T11">
                <a:pos x="T2" y="T3"/>
              </a:cxn>
              <a:cxn ang="T12">
                <a:pos x="T4" y="T5"/>
              </a:cxn>
              <a:cxn ang="T13">
                <a:pos x="T6" y="T7"/>
              </a:cxn>
              <a:cxn ang="T14">
                <a:pos x="T8" y="T9"/>
              </a:cxn>
            </a:cxnLst>
            <a:rect l="T15" t="T16" r="T17" b="T18"/>
            <a:pathLst>
              <a:path w="1006" h="141">
                <a:moveTo>
                  <a:pt x="0" y="141"/>
                </a:moveTo>
                <a:cubicBezTo>
                  <a:pt x="40" y="124"/>
                  <a:pt x="156" y="59"/>
                  <a:pt x="241" y="36"/>
                </a:cubicBezTo>
                <a:cubicBezTo>
                  <a:pt x="326" y="13"/>
                  <a:pt x="416" y="0"/>
                  <a:pt x="510" y="1"/>
                </a:cubicBezTo>
                <a:cubicBezTo>
                  <a:pt x="604" y="2"/>
                  <a:pt x="722" y="19"/>
                  <a:pt x="805" y="42"/>
                </a:cubicBezTo>
                <a:cubicBezTo>
                  <a:pt x="888" y="65"/>
                  <a:pt x="964" y="121"/>
                  <a:pt x="1006" y="141"/>
                </a:cubicBezTo>
              </a:path>
            </a:pathLst>
          </a:custGeom>
          <a:noFill/>
          <a:ln w="19050">
            <a:solidFill>
              <a:srgbClr val="800000"/>
            </a:solidFill>
            <a:round/>
            <a:headEnd/>
            <a:tailEnd/>
          </a:ln>
        </p:spPr>
        <p:txBody>
          <a:bodyPr/>
          <a:lstStyle/>
          <a:p>
            <a:endParaRPr lang="en-US"/>
          </a:p>
        </p:txBody>
      </p:sp>
      <p:sp>
        <p:nvSpPr>
          <p:cNvPr id="1677346" name="Freeform 34"/>
          <p:cNvSpPr>
            <a:spLocks/>
          </p:cNvSpPr>
          <p:nvPr/>
        </p:nvSpPr>
        <p:spPr bwMode="auto">
          <a:xfrm flipV="1">
            <a:off x="2211388" y="4164013"/>
            <a:ext cx="1597025" cy="223837"/>
          </a:xfrm>
          <a:custGeom>
            <a:avLst/>
            <a:gdLst>
              <a:gd name="T0" fmla="*/ 0 w 1006"/>
              <a:gd name="T1" fmla="*/ 223837 h 141"/>
              <a:gd name="T2" fmla="*/ 382588 w 1006"/>
              <a:gd name="T3" fmla="*/ 57150 h 141"/>
              <a:gd name="T4" fmla="*/ 809625 w 1006"/>
              <a:gd name="T5" fmla="*/ 1587 h 141"/>
              <a:gd name="T6" fmla="*/ 1277938 w 1006"/>
              <a:gd name="T7" fmla="*/ 66675 h 141"/>
              <a:gd name="T8" fmla="*/ 1597025 w 1006"/>
              <a:gd name="T9" fmla="*/ 223837 h 141"/>
              <a:gd name="T10" fmla="*/ 0 60000 65536"/>
              <a:gd name="T11" fmla="*/ 0 60000 65536"/>
              <a:gd name="T12" fmla="*/ 0 60000 65536"/>
              <a:gd name="T13" fmla="*/ 0 60000 65536"/>
              <a:gd name="T14" fmla="*/ 0 60000 65536"/>
              <a:gd name="T15" fmla="*/ 0 w 1006"/>
              <a:gd name="T16" fmla="*/ 0 h 141"/>
              <a:gd name="T17" fmla="*/ 1006 w 1006"/>
              <a:gd name="T18" fmla="*/ 141 h 141"/>
            </a:gdLst>
            <a:ahLst/>
            <a:cxnLst>
              <a:cxn ang="T10">
                <a:pos x="T0" y="T1"/>
              </a:cxn>
              <a:cxn ang="T11">
                <a:pos x="T2" y="T3"/>
              </a:cxn>
              <a:cxn ang="T12">
                <a:pos x="T4" y="T5"/>
              </a:cxn>
              <a:cxn ang="T13">
                <a:pos x="T6" y="T7"/>
              </a:cxn>
              <a:cxn ang="T14">
                <a:pos x="T8" y="T9"/>
              </a:cxn>
            </a:cxnLst>
            <a:rect l="T15" t="T16" r="T17" b="T18"/>
            <a:pathLst>
              <a:path w="1006" h="141">
                <a:moveTo>
                  <a:pt x="0" y="141"/>
                </a:moveTo>
                <a:cubicBezTo>
                  <a:pt x="40" y="124"/>
                  <a:pt x="156" y="59"/>
                  <a:pt x="241" y="36"/>
                </a:cubicBezTo>
                <a:cubicBezTo>
                  <a:pt x="326" y="13"/>
                  <a:pt x="416" y="0"/>
                  <a:pt x="510" y="1"/>
                </a:cubicBezTo>
                <a:cubicBezTo>
                  <a:pt x="604" y="2"/>
                  <a:pt x="722" y="19"/>
                  <a:pt x="805" y="42"/>
                </a:cubicBezTo>
                <a:cubicBezTo>
                  <a:pt x="888" y="65"/>
                  <a:pt x="964" y="121"/>
                  <a:pt x="1006" y="141"/>
                </a:cubicBezTo>
              </a:path>
            </a:pathLst>
          </a:custGeom>
          <a:noFill/>
          <a:ln w="19050">
            <a:solidFill>
              <a:srgbClr val="FF99CC"/>
            </a:solidFill>
            <a:round/>
            <a:headEnd/>
            <a:tailEnd/>
          </a:ln>
        </p:spPr>
        <p:txBody>
          <a:bodyPr/>
          <a:lstStyle/>
          <a:p>
            <a:endParaRPr lang="en-US"/>
          </a:p>
        </p:txBody>
      </p:sp>
      <p:sp>
        <p:nvSpPr>
          <p:cNvPr id="15390" name="Freeform 35"/>
          <p:cNvSpPr>
            <a:spLocks/>
          </p:cNvSpPr>
          <p:nvPr/>
        </p:nvSpPr>
        <p:spPr bwMode="auto">
          <a:xfrm>
            <a:off x="2216150" y="4883150"/>
            <a:ext cx="1597025" cy="450850"/>
          </a:xfrm>
          <a:custGeom>
            <a:avLst/>
            <a:gdLst>
              <a:gd name="T0" fmla="*/ 0 w 1006"/>
              <a:gd name="T1" fmla="*/ 225425 h 284"/>
              <a:gd name="T2" fmla="*/ 179388 w 1006"/>
              <a:gd name="T3" fmla="*/ 63500 h 284"/>
              <a:gd name="T4" fmla="*/ 407988 w 1006"/>
              <a:gd name="T5" fmla="*/ 1588 h 284"/>
              <a:gd name="T6" fmla="*/ 636588 w 1006"/>
              <a:gd name="T7" fmla="*/ 69850 h 284"/>
              <a:gd name="T8" fmla="*/ 806450 w 1006"/>
              <a:gd name="T9" fmla="*/ 225425 h 284"/>
              <a:gd name="T10" fmla="*/ 974725 w 1006"/>
              <a:gd name="T11" fmla="*/ 387350 h 284"/>
              <a:gd name="T12" fmla="*/ 1203325 w 1006"/>
              <a:gd name="T13" fmla="*/ 450850 h 284"/>
              <a:gd name="T14" fmla="*/ 1439863 w 1006"/>
              <a:gd name="T15" fmla="*/ 382587 h 284"/>
              <a:gd name="T16" fmla="*/ 1597025 w 1006"/>
              <a:gd name="T17" fmla="*/ 225425 h 2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6"/>
              <a:gd name="T28" fmla="*/ 0 h 284"/>
              <a:gd name="T29" fmla="*/ 1006 w 1006"/>
              <a:gd name="T30" fmla="*/ 284 h 2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6" h="284">
                <a:moveTo>
                  <a:pt x="0" y="142"/>
                </a:moveTo>
                <a:cubicBezTo>
                  <a:pt x="19" y="125"/>
                  <a:pt x="70" y="64"/>
                  <a:pt x="113" y="40"/>
                </a:cubicBezTo>
                <a:cubicBezTo>
                  <a:pt x="156" y="16"/>
                  <a:pt x="209" y="0"/>
                  <a:pt x="257" y="1"/>
                </a:cubicBezTo>
                <a:cubicBezTo>
                  <a:pt x="305" y="2"/>
                  <a:pt x="359" y="21"/>
                  <a:pt x="401" y="44"/>
                </a:cubicBezTo>
                <a:cubicBezTo>
                  <a:pt x="443" y="67"/>
                  <a:pt x="473" y="109"/>
                  <a:pt x="508" y="142"/>
                </a:cubicBezTo>
                <a:cubicBezTo>
                  <a:pt x="543" y="175"/>
                  <a:pt x="572" y="220"/>
                  <a:pt x="614" y="244"/>
                </a:cubicBezTo>
                <a:cubicBezTo>
                  <a:pt x="656" y="268"/>
                  <a:pt x="709" y="284"/>
                  <a:pt x="758" y="284"/>
                </a:cubicBezTo>
                <a:cubicBezTo>
                  <a:pt x="807" y="284"/>
                  <a:pt x="866" y="265"/>
                  <a:pt x="907" y="241"/>
                </a:cubicBezTo>
                <a:cubicBezTo>
                  <a:pt x="948" y="217"/>
                  <a:pt x="986" y="163"/>
                  <a:pt x="1006" y="142"/>
                </a:cubicBezTo>
              </a:path>
            </a:pathLst>
          </a:custGeom>
          <a:noFill/>
          <a:ln w="19050">
            <a:solidFill>
              <a:srgbClr val="800000"/>
            </a:solidFill>
            <a:round/>
            <a:headEnd/>
            <a:tailEnd/>
          </a:ln>
        </p:spPr>
        <p:txBody>
          <a:bodyPr/>
          <a:lstStyle/>
          <a:p>
            <a:endParaRPr lang="en-US"/>
          </a:p>
        </p:txBody>
      </p:sp>
      <p:sp>
        <p:nvSpPr>
          <p:cNvPr id="1677348" name="Freeform 36"/>
          <p:cNvSpPr>
            <a:spLocks/>
          </p:cNvSpPr>
          <p:nvPr/>
        </p:nvSpPr>
        <p:spPr bwMode="auto">
          <a:xfrm flipV="1">
            <a:off x="2214563" y="4881563"/>
            <a:ext cx="1597025" cy="450850"/>
          </a:xfrm>
          <a:custGeom>
            <a:avLst/>
            <a:gdLst>
              <a:gd name="T0" fmla="*/ 0 w 1006"/>
              <a:gd name="T1" fmla="*/ 225425 h 284"/>
              <a:gd name="T2" fmla="*/ 179388 w 1006"/>
              <a:gd name="T3" fmla="*/ 63500 h 284"/>
              <a:gd name="T4" fmla="*/ 407988 w 1006"/>
              <a:gd name="T5" fmla="*/ 1588 h 284"/>
              <a:gd name="T6" fmla="*/ 636588 w 1006"/>
              <a:gd name="T7" fmla="*/ 69850 h 284"/>
              <a:gd name="T8" fmla="*/ 806450 w 1006"/>
              <a:gd name="T9" fmla="*/ 225425 h 284"/>
              <a:gd name="T10" fmla="*/ 974725 w 1006"/>
              <a:gd name="T11" fmla="*/ 387350 h 284"/>
              <a:gd name="T12" fmla="*/ 1203325 w 1006"/>
              <a:gd name="T13" fmla="*/ 450850 h 284"/>
              <a:gd name="T14" fmla="*/ 1439863 w 1006"/>
              <a:gd name="T15" fmla="*/ 382587 h 284"/>
              <a:gd name="T16" fmla="*/ 1597025 w 1006"/>
              <a:gd name="T17" fmla="*/ 225425 h 2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6"/>
              <a:gd name="T28" fmla="*/ 0 h 284"/>
              <a:gd name="T29" fmla="*/ 1006 w 1006"/>
              <a:gd name="T30" fmla="*/ 284 h 2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6" h="284">
                <a:moveTo>
                  <a:pt x="0" y="142"/>
                </a:moveTo>
                <a:cubicBezTo>
                  <a:pt x="19" y="125"/>
                  <a:pt x="70" y="64"/>
                  <a:pt x="113" y="40"/>
                </a:cubicBezTo>
                <a:cubicBezTo>
                  <a:pt x="156" y="16"/>
                  <a:pt x="209" y="0"/>
                  <a:pt x="257" y="1"/>
                </a:cubicBezTo>
                <a:cubicBezTo>
                  <a:pt x="305" y="2"/>
                  <a:pt x="359" y="21"/>
                  <a:pt x="401" y="44"/>
                </a:cubicBezTo>
                <a:cubicBezTo>
                  <a:pt x="443" y="67"/>
                  <a:pt x="473" y="109"/>
                  <a:pt x="508" y="142"/>
                </a:cubicBezTo>
                <a:cubicBezTo>
                  <a:pt x="543" y="175"/>
                  <a:pt x="572" y="220"/>
                  <a:pt x="614" y="244"/>
                </a:cubicBezTo>
                <a:cubicBezTo>
                  <a:pt x="656" y="268"/>
                  <a:pt x="709" y="284"/>
                  <a:pt x="758" y="284"/>
                </a:cubicBezTo>
                <a:cubicBezTo>
                  <a:pt x="807" y="284"/>
                  <a:pt x="866" y="265"/>
                  <a:pt x="907" y="241"/>
                </a:cubicBezTo>
                <a:cubicBezTo>
                  <a:pt x="948" y="217"/>
                  <a:pt x="986" y="163"/>
                  <a:pt x="1006" y="142"/>
                </a:cubicBezTo>
              </a:path>
            </a:pathLst>
          </a:custGeom>
          <a:noFill/>
          <a:ln w="19050">
            <a:solidFill>
              <a:srgbClr val="FF99CC"/>
            </a:solidFill>
            <a:round/>
            <a:headEnd/>
            <a:tailEnd/>
          </a:ln>
        </p:spPr>
        <p:txBody>
          <a:bodyPr/>
          <a:lstStyle/>
          <a:p>
            <a:endParaRPr lang="en-US"/>
          </a:p>
        </p:txBody>
      </p:sp>
      <p:sp>
        <p:nvSpPr>
          <p:cNvPr id="15392" name="Freeform 37"/>
          <p:cNvSpPr>
            <a:spLocks/>
          </p:cNvSpPr>
          <p:nvPr/>
        </p:nvSpPr>
        <p:spPr bwMode="auto">
          <a:xfrm>
            <a:off x="2217738" y="5880100"/>
            <a:ext cx="1597025" cy="350838"/>
          </a:xfrm>
          <a:custGeom>
            <a:avLst/>
            <a:gdLst>
              <a:gd name="T0" fmla="*/ 0 w 1006"/>
              <a:gd name="T1" fmla="*/ 177800 h 221"/>
              <a:gd name="T2" fmla="*/ 115888 w 1006"/>
              <a:gd name="T3" fmla="*/ 61913 h 221"/>
              <a:gd name="T4" fmla="*/ 273050 w 1006"/>
              <a:gd name="T5" fmla="*/ 4763 h 221"/>
              <a:gd name="T6" fmla="*/ 434975 w 1006"/>
              <a:gd name="T7" fmla="*/ 66675 h 221"/>
              <a:gd name="T8" fmla="*/ 644525 w 1006"/>
              <a:gd name="T9" fmla="*/ 300038 h 221"/>
              <a:gd name="T10" fmla="*/ 806450 w 1006"/>
              <a:gd name="T11" fmla="*/ 349250 h 221"/>
              <a:gd name="T12" fmla="*/ 973138 w 1006"/>
              <a:gd name="T13" fmla="*/ 290513 h 221"/>
              <a:gd name="T14" fmla="*/ 1066800 w 1006"/>
              <a:gd name="T15" fmla="*/ 182563 h 221"/>
              <a:gd name="T16" fmla="*/ 1195388 w 1006"/>
              <a:gd name="T17" fmla="*/ 49213 h 221"/>
              <a:gd name="T18" fmla="*/ 1358900 w 1006"/>
              <a:gd name="T19" fmla="*/ 1588 h 221"/>
              <a:gd name="T20" fmla="*/ 1492250 w 1006"/>
              <a:gd name="T21" fmla="*/ 57150 h 221"/>
              <a:gd name="T22" fmla="*/ 1597025 w 1006"/>
              <a:gd name="T23" fmla="*/ 177800 h 2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06"/>
              <a:gd name="T37" fmla="*/ 0 h 221"/>
              <a:gd name="T38" fmla="*/ 1006 w 1006"/>
              <a:gd name="T39" fmla="*/ 221 h 22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06" h="221">
                <a:moveTo>
                  <a:pt x="0" y="112"/>
                </a:moveTo>
                <a:cubicBezTo>
                  <a:pt x="12" y="100"/>
                  <a:pt x="44" y="57"/>
                  <a:pt x="73" y="39"/>
                </a:cubicBezTo>
                <a:cubicBezTo>
                  <a:pt x="102" y="21"/>
                  <a:pt x="139" y="3"/>
                  <a:pt x="172" y="3"/>
                </a:cubicBezTo>
                <a:cubicBezTo>
                  <a:pt x="205" y="3"/>
                  <a:pt x="235" y="11"/>
                  <a:pt x="274" y="42"/>
                </a:cubicBezTo>
                <a:cubicBezTo>
                  <a:pt x="313" y="73"/>
                  <a:pt x="367" y="159"/>
                  <a:pt x="406" y="189"/>
                </a:cubicBezTo>
                <a:cubicBezTo>
                  <a:pt x="445" y="219"/>
                  <a:pt x="474" y="221"/>
                  <a:pt x="508" y="220"/>
                </a:cubicBezTo>
                <a:cubicBezTo>
                  <a:pt x="542" y="219"/>
                  <a:pt x="586" y="200"/>
                  <a:pt x="613" y="183"/>
                </a:cubicBezTo>
                <a:cubicBezTo>
                  <a:pt x="640" y="166"/>
                  <a:pt x="649" y="140"/>
                  <a:pt x="672" y="115"/>
                </a:cubicBezTo>
                <a:cubicBezTo>
                  <a:pt x="695" y="90"/>
                  <a:pt x="722" y="50"/>
                  <a:pt x="753" y="31"/>
                </a:cubicBezTo>
                <a:cubicBezTo>
                  <a:pt x="784" y="12"/>
                  <a:pt x="825" y="0"/>
                  <a:pt x="856" y="1"/>
                </a:cubicBezTo>
                <a:cubicBezTo>
                  <a:pt x="887" y="2"/>
                  <a:pt x="915" y="18"/>
                  <a:pt x="940" y="36"/>
                </a:cubicBezTo>
                <a:cubicBezTo>
                  <a:pt x="965" y="54"/>
                  <a:pt x="992" y="96"/>
                  <a:pt x="1006" y="112"/>
                </a:cubicBezTo>
              </a:path>
            </a:pathLst>
          </a:custGeom>
          <a:noFill/>
          <a:ln w="19050">
            <a:solidFill>
              <a:srgbClr val="800000"/>
            </a:solidFill>
            <a:round/>
            <a:headEnd/>
            <a:tailEnd/>
          </a:ln>
        </p:spPr>
        <p:txBody>
          <a:bodyPr/>
          <a:lstStyle/>
          <a:p>
            <a:endParaRPr lang="en-US"/>
          </a:p>
        </p:txBody>
      </p:sp>
      <p:sp>
        <p:nvSpPr>
          <p:cNvPr id="1677350" name="Freeform 38"/>
          <p:cNvSpPr>
            <a:spLocks/>
          </p:cNvSpPr>
          <p:nvPr/>
        </p:nvSpPr>
        <p:spPr bwMode="auto">
          <a:xfrm flipV="1">
            <a:off x="2219325" y="5883275"/>
            <a:ext cx="1597025" cy="350838"/>
          </a:xfrm>
          <a:custGeom>
            <a:avLst/>
            <a:gdLst>
              <a:gd name="T0" fmla="*/ 0 w 1006"/>
              <a:gd name="T1" fmla="*/ 177800 h 221"/>
              <a:gd name="T2" fmla="*/ 115888 w 1006"/>
              <a:gd name="T3" fmla="*/ 61913 h 221"/>
              <a:gd name="T4" fmla="*/ 273050 w 1006"/>
              <a:gd name="T5" fmla="*/ 4763 h 221"/>
              <a:gd name="T6" fmla="*/ 434975 w 1006"/>
              <a:gd name="T7" fmla="*/ 66675 h 221"/>
              <a:gd name="T8" fmla="*/ 644525 w 1006"/>
              <a:gd name="T9" fmla="*/ 300038 h 221"/>
              <a:gd name="T10" fmla="*/ 806450 w 1006"/>
              <a:gd name="T11" fmla="*/ 349250 h 221"/>
              <a:gd name="T12" fmla="*/ 973138 w 1006"/>
              <a:gd name="T13" fmla="*/ 290513 h 221"/>
              <a:gd name="T14" fmla="*/ 1066800 w 1006"/>
              <a:gd name="T15" fmla="*/ 182563 h 221"/>
              <a:gd name="T16" fmla="*/ 1195388 w 1006"/>
              <a:gd name="T17" fmla="*/ 49213 h 221"/>
              <a:gd name="T18" fmla="*/ 1358900 w 1006"/>
              <a:gd name="T19" fmla="*/ 1588 h 221"/>
              <a:gd name="T20" fmla="*/ 1492250 w 1006"/>
              <a:gd name="T21" fmla="*/ 57150 h 221"/>
              <a:gd name="T22" fmla="*/ 1597025 w 1006"/>
              <a:gd name="T23" fmla="*/ 177800 h 2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06"/>
              <a:gd name="T37" fmla="*/ 0 h 221"/>
              <a:gd name="T38" fmla="*/ 1006 w 1006"/>
              <a:gd name="T39" fmla="*/ 221 h 22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06" h="221">
                <a:moveTo>
                  <a:pt x="0" y="112"/>
                </a:moveTo>
                <a:cubicBezTo>
                  <a:pt x="12" y="100"/>
                  <a:pt x="44" y="57"/>
                  <a:pt x="73" y="39"/>
                </a:cubicBezTo>
                <a:cubicBezTo>
                  <a:pt x="102" y="21"/>
                  <a:pt x="139" y="3"/>
                  <a:pt x="172" y="3"/>
                </a:cubicBezTo>
                <a:cubicBezTo>
                  <a:pt x="205" y="3"/>
                  <a:pt x="235" y="11"/>
                  <a:pt x="274" y="42"/>
                </a:cubicBezTo>
                <a:cubicBezTo>
                  <a:pt x="313" y="73"/>
                  <a:pt x="367" y="159"/>
                  <a:pt x="406" y="189"/>
                </a:cubicBezTo>
                <a:cubicBezTo>
                  <a:pt x="445" y="219"/>
                  <a:pt x="474" y="221"/>
                  <a:pt x="508" y="220"/>
                </a:cubicBezTo>
                <a:cubicBezTo>
                  <a:pt x="542" y="219"/>
                  <a:pt x="586" y="200"/>
                  <a:pt x="613" y="183"/>
                </a:cubicBezTo>
                <a:cubicBezTo>
                  <a:pt x="640" y="166"/>
                  <a:pt x="649" y="140"/>
                  <a:pt x="672" y="115"/>
                </a:cubicBezTo>
                <a:cubicBezTo>
                  <a:pt x="695" y="90"/>
                  <a:pt x="722" y="50"/>
                  <a:pt x="753" y="31"/>
                </a:cubicBezTo>
                <a:cubicBezTo>
                  <a:pt x="784" y="12"/>
                  <a:pt x="825" y="0"/>
                  <a:pt x="856" y="1"/>
                </a:cubicBezTo>
                <a:cubicBezTo>
                  <a:pt x="887" y="2"/>
                  <a:pt x="915" y="18"/>
                  <a:pt x="940" y="36"/>
                </a:cubicBezTo>
                <a:cubicBezTo>
                  <a:pt x="965" y="54"/>
                  <a:pt x="992" y="96"/>
                  <a:pt x="1006" y="112"/>
                </a:cubicBezTo>
              </a:path>
            </a:pathLst>
          </a:custGeom>
          <a:noFill/>
          <a:ln w="19050">
            <a:solidFill>
              <a:srgbClr val="FF99CC"/>
            </a:solidFill>
            <a:round/>
            <a:headEnd/>
            <a:tailEnd/>
          </a:ln>
        </p:spPr>
        <p:txBody>
          <a:bodyPr/>
          <a:lstStyle/>
          <a:p>
            <a:endParaRPr lang="en-US"/>
          </a:p>
        </p:txBody>
      </p:sp>
      <p:sp>
        <p:nvSpPr>
          <p:cNvPr id="15394" name="Text Box 39"/>
          <p:cNvSpPr txBox="1">
            <a:spLocks noChangeArrowheads="1"/>
          </p:cNvSpPr>
          <p:nvPr/>
        </p:nvSpPr>
        <p:spPr bwMode="auto">
          <a:xfrm>
            <a:off x="2333625" y="4406900"/>
            <a:ext cx="1373188" cy="274638"/>
          </a:xfrm>
          <a:prstGeom prst="rect">
            <a:avLst/>
          </a:prstGeom>
          <a:noFill/>
          <a:ln w="9525">
            <a:noFill/>
            <a:miter lim="800000"/>
            <a:headEnd/>
            <a:tailEnd/>
          </a:ln>
        </p:spPr>
        <p:txBody>
          <a:bodyPr wrap="none">
            <a:spAutoFit/>
          </a:bodyPr>
          <a:lstStyle/>
          <a:p>
            <a:pPr algn="l"/>
            <a:r>
              <a:rPr lang="en-US" sz="1200"/>
              <a:t>1 half-wavelength</a:t>
            </a:r>
          </a:p>
        </p:txBody>
      </p:sp>
      <p:sp>
        <p:nvSpPr>
          <p:cNvPr id="15395" name="Text Box 40"/>
          <p:cNvSpPr txBox="1">
            <a:spLocks noChangeArrowheads="1"/>
          </p:cNvSpPr>
          <p:nvPr/>
        </p:nvSpPr>
        <p:spPr bwMode="auto">
          <a:xfrm>
            <a:off x="2293938" y="5345113"/>
            <a:ext cx="1449387" cy="274637"/>
          </a:xfrm>
          <a:prstGeom prst="rect">
            <a:avLst/>
          </a:prstGeom>
          <a:noFill/>
          <a:ln w="9525">
            <a:noFill/>
            <a:miter lim="800000"/>
            <a:headEnd/>
            <a:tailEnd/>
          </a:ln>
        </p:spPr>
        <p:txBody>
          <a:bodyPr wrap="none">
            <a:spAutoFit/>
          </a:bodyPr>
          <a:lstStyle/>
          <a:p>
            <a:pPr algn="l"/>
            <a:r>
              <a:rPr lang="en-US" sz="1200"/>
              <a:t>2 half-wavelengths</a:t>
            </a:r>
          </a:p>
        </p:txBody>
      </p:sp>
      <p:sp>
        <p:nvSpPr>
          <p:cNvPr id="15396" name="Text Box 41"/>
          <p:cNvSpPr txBox="1">
            <a:spLocks noChangeArrowheads="1"/>
          </p:cNvSpPr>
          <p:nvPr/>
        </p:nvSpPr>
        <p:spPr bwMode="auto">
          <a:xfrm>
            <a:off x="2290763" y="6238875"/>
            <a:ext cx="1449387" cy="274638"/>
          </a:xfrm>
          <a:prstGeom prst="rect">
            <a:avLst/>
          </a:prstGeom>
          <a:noFill/>
          <a:ln w="9525">
            <a:noFill/>
            <a:miter lim="800000"/>
            <a:headEnd/>
            <a:tailEnd/>
          </a:ln>
        </p:spPr>
        <p:txBody>
          <a:bodyPr wrap="none">
            <a:spAutoFit/>
          </a:bodyPr>
          <a:lstStyle/>
          <a:p>
            <a:pPr algn="l"/>
            <a:r>
              <a:rPr lang="en-US" sz="1200"/>
              <a:t>3 half-wavelengths</a:t>
            </a:r>
          </a:p>
        </p:txBody>
      </p:sp>
      <p:sp>
        <p:nvSpPr>
          <p:cNvPr id="15397" name="Text Box 42"/>
          <p:cNvSpPr txBox="1">
            <a:spLocks noChangeArrowheads="1"/>
          </p:cNvSpPr>
          <p:nvPr/>
        </p:nvSpPr>
        <p:spPr bwMode="auto">
          <a:xfrm>
            <a:off x="1674813" y="4022725"/>
            <a:ext cx="527050" cy="274638"/>
          </a:xfrm>
          <a:prstGeom prst="rect">
            <a:avLst/>
          </a:prstGeom>
          <a:noFill/>
          <a:ln w="9525">
            <a:noFill/>
            <a:miter lim="800000"/>
            <a:headEnd/>
            <a:tailEnd/>
          </a:ln>
        </p:spPr>
        <p:txBody>
          <a:bodyPr wrap="none">
            <a:spAutoFit/>
          </a:bodyPr>
          <a:lstStyle/>
          <a:p>
            <a:pPr algn="l"/>
            <a:r>
              <a:rPr lang="en-US" sz="1200" i="1"/>
              <a:t>n</a:t>
            </a:r>
            <a:r>
              <a:rPr lang="en-US" sz="1200"/>
              <a:t> = 1</a:t>
            </a:r>
            <a:endParaRPr lang="en-US" sz="1200" i="1"/>
          </a:p>
        </p:txBody>
      </p:sp>
      <p:sp>
        <p:nvSpPr>
          <p:cNvPr id="15398" name="Text Box 43"/>
          <p:cNvSpPr txBox="1">
            <a:spLocks noChangeArrowheads="1"/>
          </p:cNvSpPr>
          <p:nvPr/>
        </p:nvSpPr>
        <p:spPr bwMode="auto">
          <a:xfrm>
            <a:off x="1673225" y="4970463"/>
            <a:ext cx="527050" cy="274637"/>
          </a:xfrm>
          <a:prstGeom prst="rect">
            <a:avLst/>
          </a:prstGeom>
          <a:noFill/>
          <a:ln w="9525">
            <a:noFill/>
            <a:miter lim="800000"/>
            <a:headEnd/>
            <a:tailEnd/>
          </a:ln>
        </p:spPr>
        <p:txBody>
          <a:bodyPr wrap="none">
            <a:spAutoFit/>
          </a:bodyPr>
          <a:lstStyle/>
          <a:p>
            <a:pPr algn="l"/>
            <a:r>
              <a:rPr lang="en-US" sz="1200" i="1"/>
              <a:t>n</a:t>
            </a:r>
            <a:r>
              <a:rPr lang="en-US" sz="1200"/>
              <a:t> = 2</a:t>
            </a:r>
            <a:endParaRPr lang="en-US" sz="1200" i="1"/>
          </a:p>
        </p:txBody>
      </p:sp>
      <p:sp>
        <p:nvSpPr>
          <p:cNvPr id="15399" name="Text Box 44"/>
          <p:cNvSpPr txBox="1">
            <a:spLocks noChangeArrowheads="1"/>
          </p:cNvSpPr>
          <p:nvPr/>
        </p:nvSpPr>
        <p:spPr bwMode="auto">
          <a:xfrm>
            <a:off x="1671638" y="5922963"/>
            <a:ext cx="527050" cy="274637"/>
          </a:xfrm>
          <a:prstGeom prst="rect">
            <a:avLst/>
          </a:prstGeom>
          <a:noFill/>
          <a:ln w="9525">
            <a:noFill/>
            <a:miter lim="800000"/>
            <a:headEnd/>
            <a:tailEnd/>
          </a:ln>
        </p:spPr>
        <p:txBody>
          <a:bodyPr wrap="none">
            <a:spAutoFit/>
          </a:bodyPr>
          <a:lstStyle/>
          <a:p>
            <a:pPr algn="l"/>
            <a:r>
              <a:rPr lang="en-US" sz="1200" i="1"/>
              <a:t>n</a:t>
            </a:r>
            <a:r>
              <a:rPr lang="en-US" sz="1200"/>
              <a:t> = 3</a:t>
            </a:r>
            <a:endParaRPr lang="en-US" sz="1200" i="1"/>
          </a:p>
        </p:txBody>
      </p:sp>
      <p:sp>
        <p:nvSpPr>
          <p:cNvPr id="15400" name="Text Box 45"/>
          <p:cNvSpPr txBox="1">
            <a:spLocks noChangeArrowheads="1"/>
          </p:cNvSpPr>
          <p:nvPr/>
        </p:nvSpPr>
        <p:spPr bwMode="auto">
          <a:xfrm>
            <a:off x="2871788" y="1976438"/>
            <a:ext cx="268287" cy="274637"/>
          </a:xfrm>
          <a:prstGeom prst="rect">
            <a:avLst/>
          </a:prstGeom>
          <a:noFill/>
          <a:ln w="9525">
            <a:noFill/>
            <a:miter lim="800000"/>
            <a:headEnd/>
            <a:tailEnd/>
          </a:ln>
        </p:spPr>
        <p:txBody>
          <a:bodyPr wrap="none">
            <a:spAutoFit/>
          </a:bodyPr>
          <a:lstStyle/>
          <a:p>
            <a:pPr algn="l"/>
            <a:r>
              <a:rPr lang="en-US" sz="1200" i="1"/>
              <a:t>L</a:t>
            </a:r>
          </a:p>
        </p:txBody>
      </p:sp>
      <p:sp>
        <p:nvSpPr>
          <p:cNvPr id="15401" name="Text Box 47"/>
          <p:cNvSpPr txBox="1">
            <a:spLocks noChangeArrowheads="1"/>
          </p:cNvSpPr>
          <p:nvPr/>
        </p:nvSpPr>
        <p:spPr bwMode="auto">
          <a:xfrm>
            <a:off x="3795713" y="3998913"/>
            <a:ext cx="527050" cy="274637"/>
          </a:xfrm>
          <a:prstGeom prst="rect">
            <a:avLst/>
          </a:prstGeom>
          <a:noFill/>
          <a:ln w="9525">
            <a:noFill/>
            <a:miter lim="800000"/>
            <a:headEnd/>
            <a:tailEnd/>
          </a:ln>
        </p:spPr>
        <p:txBody>
          <a:bodyPr wrap="none">
            <a:spAutoFit/>
          </a:bodyPr>
          <a:lstStyle/>
          <a:p>
            <a:pPr algn="l"/>
            <a:r>
              <a:rPr lang="en-US" sz="1200" i="1"/>
              <a:t>L</a:t>
            </a:r>
            <a:r>
              <a:rPr lang="en-US" sz="1200"/>
              <a:t> = 1</a:t>
            </a:r>
            <a:endParaRPr lang="en-US" sz="1200" i="1"/>
          </a:p>
        </p:txBody>
      </p:sp>
      <p:sp>
        <p:nvSpPr>
          <p:cNvPr id="15402" name="Text Box 48"/>
          <p:cNvSpPr txBox="1">
            <a:spLocks noChangeArrowheads="1"/>
          </p:cNvSpPr>
          <p:nvPr/>
        </p:nvSpPr>
        <p:spPr bwMode="auto">
          <a:xfrm>
            <a:off x="3813175" y="4949825"/>
            <a:ext cx="527050" cy="274638"/>
          </a:xfrm>
          <a:prstGeom prst="rect">
            <a:avLst/>
          </a:prstGeom>
          <a:noFill/>
          <a:ln w="9525">
            <a:noFill/>
            <a:miter lim="800000"/>
            <a:headEnd/>
            <a:tailEnd/>
          </a:ln>
        </p:spPr>
        <p:txBody>
          <a:bodyPr wrap="none">
            <a:spAutoFit/>
          </a:bodyPr>
          <a:lstStyle/>
          <a:p>
            <a:pPr algn="l"/>
            <a:r>
              <a:rPr lang="en-US" sz="1200" i="1"/>
              <a:t>L</a:t>
            </a:r>
            <a:r>
              <a:rPr lang="en-US" sz="1200"/>
              <a:t> = 2</a:t>
            </a:r>
            <a:endParaRPr lang="en-US" sz="1200" i="1"/>
          </a:p>
        </p:txBody>
      </p:sp>
      <p:sp>
        <p:nvSpPr>
          <p:cNvPr id="15403" name="Text Box 49"/>
          <p:cNvSpPr txBox="1">
            <a:spLocks noChangeArrowheads="1"/>
          </p:cNvSpPr>
          <p:nvPr/>
        </p:nvSpPr>
        <p:spPr bwMode="auto">
          <a:xfrm>
            <a:off x="3813175" y="5919788"/>
            <a:ext cx="527050" cy="274637"/>
          </a:xfrm>
          <a:prstGeom prst="rect">
            <a:avLst/>
          </a:prstGeom>
          <a:noFill/>
          <a:ln w="9525">
            <a:noFill/>
            <a:miter lim="800000"/>
            <a:headEnd/>
            <a:tailEnd/>
          </a:ln>
        </p:spPr>
        <p:txBody>
          <a:bodyPr wrap="none">
            <a:spAutoFit/>
          </a:bodyPr>
          <a:lstStyle/>
          <a:p>
            <a:pPr algn="l"/>
            <a:r>
              <a:rPr lang="en-US" sz="1200" i="1"/>
              <a:t>L</a:t>
            </a:r>
            <a:r>
              <a:rPr lang="en-US" sz="1200"/>
              <a:t> = 3</a:t>
            </a:r>
            <a:endParaRPr lang="en-US" sz="1200" i="1"/>
          </a:p>
        </p:txBody>
      </p:sp>
      <p:grpSp>
        <p:nvGrpSpPr>
          <p:cNvPr id="15404" name="Group 51"/>
          <p:cNvGrpSpPr>
            <a:grpSpLocks/>
          </p:cNvGrpSpPr>
          <p:nvPr/>
        </p:nvGrpSpPr>
        <p:grpSpPr bwMode="auto">
          <a:xfrm>
            <a:off x="4162425" y="3943350"/>
            <a:ext cx="382588" cy="469900"/>
            <a:chOff x="2818" y="1348"/>
            <a:chExt cx="241" cy="296"/>
          </a:xfrm>
        </p:grpSpPr>
        <p:sp>
          <p:nvSpPr>
            <p:cNvPr id="15420" name="Text Box 46"/>
            <p:cNvSpPr txBox="1">
              <a:spLocks noChangeArrowheads="1"/>
            </p:cNvSpPr>
            <p:nvPr/>
          </p:nvSpPr>
          <p:spPr bwMode="auto">
            <a:xfrm>
              <a:off x="2818" y="1348"/>
              <a:ext cx="241" cy="192"/>
            </a:xfrm>
            <a:prstGeom prst="rect">
              <a:avLst/>
            </a:prstGeom>
            <a:noFill/>
            <a:ln w="9525">
              <a:noFill/>
              <a:miter lim="800000"/>
              <a:headEnd/>
              <a:tailEnd/>
            </a:ln>
          </p:spPr>
          <p:txBody>
            <a:bodyPr wrap="none">
              <a:spAutoFit/>
            </a:bodyPr>
            <a:lstStyle/>
            <a:p>
              <a:pPr algn="l"/>
              <a:r>
                <a:rPr lang="en-US" sz="1200"/>
                <a:t>(</a:t>
              </a:r>
              <a:r>
                <a:rPr lang="en-US" sz="1400" u="sng">
                  <a:latin typeface="Symbol" pitchFamily="18" charset="2"/>
                </a:rPr>
                <a:t>l</a:t>
              </a:r>
              <a:r>
                <a:rPr lang="en-US" sz="1200"/>
                <a:t>)</a:t>
              </a:r>
              <a:endParaRPr lang="en-US" sz="1200" i="1"/>
            </a:p>
          </p:txBody>
        </p:sp>
        <p:sp>
          <p:nvSpPr>
            <p:cNvPr id="15421" name="Text Box 50"/>
            <p:cNvSpPr txBox="1">
              <a:spLocks noChangeArrowheads="1"/>
            </p:cNvSpPr>
            <p:nvPr/>
          </p:nvSpPr>
          <p:spPr bwMode="auto">
            <a:xfrm>
              <a:off x="2857" y="1471"/>
              <a:ext cx="169" cy="173"/>
            </a:xfrm>
            <a:prstGeom prst="rect">
              <a:avLst/>
            </a:prstGeom>
            <a:noFill/>
            <a:ln w="9525">
              <a:noFill/>
              <a:miter lim="800000"/>
              <a:headEnd/>
              <a:tailEnd/>
            </a:ln>
          </p:spPr>
          <p:txBody>
            <a:bodyPr wrap="none">
              <a:spAutoFit/>
            </a:bodyPr>
            <a:lstStyle/>
            <a:p>
              <a:pPr algn="l"/>
              <a:r>
                <a:rPr lang="en-US" sz="1200"/>
                <a:t>2</a:t>
              </a:r>
            </a:p>
          </p:txBody>
        </p:sp>
      </p:grpSp>
      <p:grpSp>
        <p:nvGrpSpPr>
          <p:cNvPr id="15405" name="Group 52"/>
          <p:cNvGrpSpPr>
            <a:grpSpLocks/>
          </p:cNvGrpSpPr>
          <p:nvPr/>
        </p:nvGrpSpPr>
        <p:grpSpPr bwMode="auto">
          <a:xfrm>
            <a:off x="4173538" y="5862638"/>
            <a:ext cx="382587" cy="469900"/>
            <a:chOff x="2818" y="1348"/>
            <a:chExt cx="241" cy="296"/>
          </a:xfrm>
        </p:grpSpPr>
        <p:sp>
          <p:nvSpPr>
            <p:cNvPr id="15418" name="Text Box 53"/>
            <p:cNvSpPr txBox="1">
              <a:spLocks noChangeArrowheads="1"/>
            </p:cNvSpPr>
            <p:nvPr/>
          </p:nvSpPr>
          <p:spPr bwMode="auto">
            <a:xfrm>
              <a:off x="2818" y="1348"/>
              <a:ext cx="241" cy="192"/>
            </a:xfrm>
            <a:prstGeom prst="rect">
              <a:avLst/>
            </a:prstGeom>
            <a:noFill/>
            <a:ln w="9525">
              <a:noFill/>
              <a:miter lim="800000"/>
              <a:headEnd/>
              <a:tailEnd/>
            </a:ln>
          </p:spPr>
          <p:txBody>
            <a:bodyPr wrap="none">
              <a:spAutoFit/>
            </a:bodyPr>
            <a:lstStyle/>
            <a:p>
              <a:pPr algn="l"/>
              <a:r>
                <a:rPr lang="en-US" sz="1200"/>
                <a:t>(</a:t>
              </a:r>
              <a:r>
                <a:rPr lang="en-US" sz="1400" u="sng">
                  <a:latin typeface="Symbol" pitchFamily="18" charset="2"/>
                </a:rPr>
                <a:t>l</a:t>
              </a:r>
              <a:r>
                <a:rPr lang="en-US" sz="1200"/>
                <a:t>)</a:t>
              </a:r>
              <a:endParaRPr lang="en-US" sz="1200" i="1"/>
            </a:p>
          </p:txBody>
        </p:sp>
        <p:sp>
          <p:nvSpPr>
            <p:cNvPr id="15419" name="Text Box 54"/>
            <p:cNvSpPr txBox="1">
              <a:spLocks noChangeArrowheads="1"/>
            </p:cNvSpPr>
            <p:nvPr/>
          </p:nvSpPr>
          <p:spPr bwMode="auto">
            <a:xfrm>
              <a:off x="2857" y="1471"/>
              <a:ext cx="169" cy="173"/>
            </a:xfrm>
            <a:prstGeom prst="rect">
              <a:avLst/>
            </a:prstGeom>
            <a:noFill/>
            <a:ln w="9525">
              <a:noFill/>
              <a:miter lim="800000"/>
              <a:headEnd/>
              <a:tailEnd/>
            </a:ln>
          </p:spPr>
          <p:txBody>
            <a:bodyPr wrap="none">
              <a:spAutoFit/>
            </a:bodyPr>
            <a:lstStyle/>
            <a:p>
              <a:pPr algn="l"/>
              <a:r>
                <a:rPr lang="en-US" sz="1200"/>
                <a:t>2</a:t>
              </a:r>
            </a:p>
          </p:txBody>
        </p:sp>
      </p:grpSp>
      <p:grpSp>
        <p:nvGrpSpPr>
          <p:cNvPr id="15406" name="Group 55"/>
          <p:cNvGrpSpPr>
            <a:grpSpLocks/>
          </p:cNvGrpSpPr>
          <p:nvPr/>
        </p:nvGrpSpPr>
        <p:grpSpPr bwMode="auto">
          <a:xfrm>
            <a:off x="4173538" y="4891088"/>
            <a:ext cx="382587" cy="469900"/>
            <a:chOff x="2818" y="1348"/>
            <a:chExt cx="241" cy="296"/>
          </a:xfrm>
        </p:grpSpPr>
        <p:sp>
          <p:nvSpPr>
            <p:cNvPr id="15416" name="Text Box 56"/>
            <p:cNvSpPr txBox="1">
              <a:spLocks noChangeArrowheads="1"/>
            </p:cNvSpPr>
            <p:nvPr/>
          </p:nvSpPr>
          <p:spPr bwMode="auto">
            <a:xfrm>
              <a:off x="2818" y="1348"/>
              <a:ext cx="241" cy="192"/>
            </a:xfrm>
            <a:prstGeom prst="rect">
              <a:avLst/>
            </a:prstGeom>
            <a:noFill/>
            <a:ln w="9525">
              <a:noFill/>
              <a:miter lim="800000"/>
              <a:headEnd/>
              <a:tailEnd/>
            </a:ln>
          </p:spPr>
          <p:txBody>
            <a:bodyPr wrap="none">
              <a:spAutoFit/>
            </a:bodyPr>
            <a:lstStyle/>
            <a:p>
              <a:pPr algn="l"/>
              <a:r>
                <a:rPr lang="en-US" sz="1200"/>
                <a:t>(</a:t>
              </a:r>
              <a:r>
                <a:rPr lang="en-US" sz="1400" u="sng">
                  <a:latin typeface="Symbol" pitchFamily="18" charset="2"/>
                </a:rPr>
                <a:t>l</a:t>
              </a:r>
              <a:r>
                <a:rPr lang="en-US" sz="1200"/>
                <a:t>)</a:t>
              </a:r>
              <a:endParaRPr lang="en-US" sz="1200" i="1"/>
            </a:p>
          </p:txBody>
        </p:sp>
        <p:sp>
          <p:nvSpPr>
            <p:cNvPr id="15417" name="Text Box 57"/>
            <p:cNvSpPr txBox="1">
              <a:spLocks noChangeArrowheads="1"/>
            </p:cNvSpPr>
            <p:nvPr/>
          </p:nvSpPr>
          <p:spPr bwMode="auto">
            <a:xfrm>
              <a:off x="2857" y="1471"/>
              <a:ext cx="169" cy="173"/>
            </a:xfrm>
            <a:prstGeom prst="rect">
              <a:avLst/>
            </a:prstGeom>
            <a:noFill/>
            <a:ln w="9525">
              <a:noFill/>
              <a:miter lim="800000"/>
              <a:headEnd/>
              <a:tailEnd/>
            </a:ln>
          </p:spPr>
          <p:txBody>
            <a:bodyPr wrap="none">
              <a:spAutoFit/>
            </a:bodyPr>
            <a:lstStyle/>
            <a:p>
              <a:pPr algn="l"/>
              <a:r>
                <a:rPr lang="en-US" sz="1200"/>
                <a:t>2</a:t>
              </a:r>
            </a:p>
          </p:txBody>
        </p:sp>
      </p:grpSp>
      <p:sp>
        <p:nvSpPr>
          <p:cNvPr id="15407" name="Line 58"/>
          <p:cNvSpPr>
            <a:spLocks noChangeShapeType="1"/>
          </p:cNvSpPr>
          <p:nvPr/>
        </p:nvSpPr>
        <p:spPr bwMode="auto">
          <a:xfrm>
            <a:off x="2208213" y="2992438"/>
            <a:ext cx="1606550" cy="0"/>
          </a:xfrm>
          <a:prstGeom prst="line">
            <a:avLst/>
          </a:prstGeom>
          <a:noFill/>
          <a:ln w="15875">
            <a:solidFill>
              <a:srgbClr val="800000"/>
            </a:solidFill>
            <a:round/>
            <a:headEnd/>
            <a:tailEnd/>
          </a:ln>
        </p:spPr>
        <p:txBody>
          <a:bodyPr/>
          <a:lstStyle/>
          <a:p>
            <a:endParaRPr lang="en-US"/>
          </a:p>
        </p:txBody>
      </p:sp>
      <p:sp>
        <p:nvSpPr>
          <p:cNvPr id="1677371" name="Freeform 59"/>
          <p:cNvSpPr>
            <a:spLocks/>
          </p:cNvSpPr>
          <p:nvPr/>
        </p:nvSpPr>
        <p:spPr bwMode="auto">
          <a:xfrm>
            <a:off x="3613150" y="2786063"/>
            <a:ext cx="268288" cy="195262"/>
          </a:xfrm>
          <a:custGeom>
            <a:avLst/>
            <a:gdLst/>
            <a:ahLst/>
            <a:cxnLst>
              <a:cxn ang="0">
                <a:pos x="0" y="28"/>
              </a:cxn>
              <a:cxn ang="0">
                <a:pos x="27" y="9"/>
              </a:cxn>
              <a:cxn ang="0">
                <a:pos x="39" y="25"/>
              </a:cxn>
              <a:cxn ang="0">
                <a:pos x="55" y="7"/>
              </a:cxn>
              <a:cxn ang="0">
                <a:pos x="75" y="3"/>
              </a:cxn>
              <a:cxn ang="0">
                <a:pos x="88" y="6"/>
              </a:cxn>
              <a:cxn ang="0">
                <a:pos x="100" y="0"/>
              </a:cxn>
              <a:cxn ang="0">
                <a:pos x="115" y="3"/>
              </a:cxn>
              <a:cxn ang="0">
                <a:pos x="132" y="15"/>
              </a:cxn>
              <a:cxn ang="0">
                <a:pos x="145" y="16"/>
              </a:cxn>
              <a:cxn ang="0">
                <a:pos x="159" y="18"/>
              </a:cxn>
              <a:cxn ang="0">
                <a:pos x="166" y="33"/>
              </a:cxn>
              <a:cxn ang="0">
                <a:pos x="166" y="46"/>
              </a:cxn>
              <a:cxn ang="0">
                <a:pos x="169" y="64"/>
              </a:cxn>
              <a:cxn ang="0">
                <a:pos x="169" y="81"/>
              </a:cxn>
              <a:cxn ang="0">
                <a:pos x="165" y="100"/>
              </a:cxn>
              <a:cxn ang="0">
                <a:pos x="136" y="123"/>
              </a:cxn>
              <a:cxn ang="0">
                <a:pos x="124" y="112"/>
              </a:cxn>
              <a:cxn ang="0">
                <a:pos x="114" y="94"/>
              </a:cxn>
              <a:cxn ang="0">
                <a:pos x="97" y="99"/>
              </a:cxn>
              <a:cxn ang="0">
                <a:pos x="87" y="91"/>
              </a:cxn>
              <a:cxn ang="0">
                <a:pos x="69" y="105"/>
              </a:cxn>
              <a:cxn ang="0">
                <a:pos x="48" y="81"/>
              </a:cxn>
              <a:cxn ang="0">
                <a:pos x="30" y="88"/>
              </a:cxn>
              <a:cxn ang="0">
                <a:pos x="15" y="66"/>
              </a:cxn>
              <a:cxn ang="0">
                <a:pos x="9" y="36"/>
              </a:cxn>
              <a:cxn ang="0">
                <a:pos x="0" y="28"/>
              </a:cxn>
            </a:cxnLst>
            <a:rect l="0" t="0" r="r" b="b"/>
            <a:pathLst>
              <a:path w="169" h="123">
                <a:moveTo>
                  <a:pt x="0" y="28"/>
                </a:moveTo>
                <a:lnTo>
                  <a:pt x="27" y="9"/>
                </a:lnTo>
                <a:lnTo>
                  <a:pt x="39" y="25"/>
                </a:lnTo>
                <a:lnTo>
                  <a:pt x="55" y="7"/>
                </a:lnTo>
                <a:lnTo>
                  <a:pt x="75" y="3"/>
                </a:lnTo>
                <a:lnTo>
                  <a:pt x="88" y="6"/>
                </a:lnTo>
                <a:lnTo>
                  <a:pt x="100" y="0"/>
                </a:lnTo>
                <a:lnTo>
                  <a:pt x="115" y="3"/>
                </a:lnTo>
                <a:lnTo>
                  <a:pt x="132" y="15"/>
                </a:lnTo>
                <a:lnTo>
                  <a:pt x="145" y="16"/>
                </a:lnTo>
                <a:lnTo>
                  <a:pt x="159" y="18"/>
                </a:lnTo>
                <a:lnTo>
                  <a:pt x="166" y="33"/>
                </a:lnTo>
                <a:lnTo>
                  <a:pt x="166" y="46"/>
                </a:lnTo>
                <a:lnTo>
                  <a:pt x="169" y="64"/>
                </a:lnTo>
                <a:lnTo>
                  <a:pt x="169" y="81"/>
                </a:lnTo>
                <a:lnTo>
                  <a:pt x="165" y="100"/>
                </a:lnTo>
                <a:lnTo>
                  <a:pt x="136" y="123"/>
                </a:lnTo>
                <a:lnTo>
                  <a:pt x="124" y="112"/>
                </a:lnTo>
                <a:lnTo>
                  <a:pt x="114" y="94"/>
                </a:lnTo>
                <a:lnTo>
                  <a:pt x="97" y="99"/>
                </a:lnTo>
                <a:lnTo>
                  <a:pt x="87" y="91"/>
                </a:lnTo>
                <a:lnTo>
                  <a:pt x="69" y="105"/>
                </a:lnTo>
                <a:lnTo>
                  <a:pt x="48" y="81"/>
                </a:lnTo>
                <a:lnTo>
                  <a:pt x="30" y="88"/>
                </a:lnTo>
                <a:lnTo>
                  <a:pt x="15" y="66"/>
                </a:lnTo>
                <a:lnTo>
                  <a:pt x="9" y="36"/>
                </a:lnTo>
                <a:lnTo>
                  <a:pt x="0" y="28"/>
                </a:lnTo>
                <a:close/>
              </a:path>
            </a:pathLst>
          </a:custGeom>
          <a:gradFill rotWithShape="1">
            <a:gsLst>
              <a:gs pos="0">
                <a:srgbClr val="FF9900">
                  <a:alpha val="28000"/>
                </a:srgbClr>
              </a:gs>
              <a:gs pos="50000">
                <a:srgbClr val="FFCC99"/>
              </a:gs>
              <a:gs pos="100000">
                <a:srgbClr val="FF9900">
                  <a:alpha val="28000"/>
                </a:srgbClr>
              </a:gs>
            </a:gsLst>
            <a:lin ang="0" scaled="1"/>
          </a:gradFill>
          <a:ln w="9525">
            <a:noFill/>
            <a:round/>
            <a:headEnd/>
            <a:tailEnd/>
          </a:ln>
          <a:effectLst/>
        </p:spPr>
        <p:txBody>
          <a:bodyPr/>
          <a:lstStyle/>
          <a:p>
            <a:pPr>
              <a:defRPr/>
            </a:pPr>
            <a:endParaRPr lang="en-US"/>
          </a:p>
        </p:txBody>
      </p:sp>
      <p:sp>
        <p:nvSpPr>
          <p:cNvPr id="1677373" name="Freeform 61"/>
          <p:cNvSpPr>
            <a:spLocks/>
          </p:cNvSpPr>
          <p:nvPr/>
        </p:nvSpPr>
        <p:spPr bwMode="auto">
          <a:xfrm>
            <a:off x="3533775" y="3013075"/>
            <a:ext cx="461963" cy="225425"/>
          </a:xfrm>
          <a:custGeom>
            <a:avLst/>
            <a:gdLst/>
            <a:ahLst/>
            <a:cxnLst>
              <a:cxn ang="0">
                <a:pos x="39" y="10"/>
              </a:cxn>
              <a:cxn ang="0">
                <a:pos x="62" y="9"/>
              </a:cxn>
              <a:cxn ang="0">
                <a:pos x="93" y="9"/>
              </a:cxn>
              <a:cxn ang="0">
                <a:pos x="114" y="7"/>
              </a:cxn>
              <a:cxn ang="0">
                <a:pos x="140" y="4"/>
              </a:cxn>
              <a:cxn ang="0">
                <a:pos x="162" y="4"/>
              </a:cxn>
              <a:cxn ang="0">
                <a:pos x="188" y="3"/>
              </a:cxn>
              <a:cxn ang="0">
                <a:pos x="210" y="4"/>
              </a:cxn>
              <a:cxn ang="0">
                <a:pos x="242" y="0"/>
              </a:cxn>
              <a:cxn ang="0">
                <a:pos x="291" y="0"/>
              </a:cxn>
              <a:cxn ang="0">
                <a:pos x="263" y="15"/>
              </a:cxn>
              <a:cxn ang="0">
                <a:pos x="239" y="24"/>
              </a:cxn>
              <a:cxn ang="0">
                <a:pos x="218" y="45"/>
              </a:cxn>
              <a:cxn ang="0">
                <a:pos x="191" y="61"/>
              </a:cxn>
              <a:cxn ang="0">
                <a:pos x="170" y="70"/>
              </a:cxn>
              <a:cxn ang="0">
                <a:pos x="158" y="81"/>
              </a:cxn>
              <a:cxn ang="0">
                <a:pos x="144" y="100"/>
              </a:cxn>
              <a:cxn ang="0">
                <a:pos x="141" y="118"/>
              </a:cxn>
              <a:cxn ang="0">
                <a:pos x="131" y="126"/>
              </a:cxn>
              <a:cxn ang="0">
                <a:pos x="122" y="136"/>
              </a:cxn>
              <a:cxn ang="0">
                <a:pos x="105" y="141"/>
              </a:cxn>
              <a:cxn ang="0">
                <a:pos x="84" y="139"/>
              </a:cxn>
              <a:cxn ang="0">
                <a:pos x="62" y="141"/>
              </a:cxn>
              <a:cxn ang="0">
                <a:pos x="38" y="142"/>
              </a:cxn>
              <a:cxn ang="0">
                <a:pos x="0" y="142"/>
              </a:cxn>
              <a:cxn ang="0">
                <a:pos x="20" y="100"/>
              </a:cxn>
              <a:cxn ang="0">
                <a:pos x="35" y="68"/>
              </a:cxn>
              <a:cxn ang="0">
                <a:pos x="39" y="10"/>
              </a:cxn>
            </a:cxnLst>
            <a:rect l="0" t="0" r="r" b="b"/>
            <a:pathLst>
              <a:path w="291" h="142">
                <a:moveTo>
                  <a:pt x="39" y="10"/>
                </a:moveTo>
                <a:lnTo>
                  <a:pt x="62" y="9"/>
                </a:lnTo>
                <a:lnTo>
                  <a:pt x="93" y="9"/>
                </a:lnTo>
                <a:lnTo>
                  <a:pt x="114" y="7"/>
                </a:lnTo>
                <a:lnTo>
                  <a:pt x="140" y="4"/>
                </a:lnTo>
                <a:lnTo>
                  <a:pt x="162" y="4"/>
                </a:lnTo>
                <a:lnTo>
                  <a:pt x="188" y="3"/>
                </a:lnTo>
                <a:lnTo>
                  <a:pt x="210" y="4"/>
                </a:lnTo>
                <a:lnTo>
                  <a:pt x="242" y="0"/>
                </a:lnTo>
                <a:lnTo>
                  <a:pt x="291" y="0"/>
                </a:lnTo>
                <a:lnTo>
                  <a:pt x="263" y="15"/>
                </a:lnTo>
                <a:lnTo>
                  <a:pt x="239" y="24"/>
                </a:lnTo>
                <a:lnTo>
                  <a:pt x="218" y="45"/>
                </a:lnTo>
                <a:lnTo>
                  <a:pt x="191" y="61"/>
                </a:lnTo>
                <a:lnTo>
                  <a:pt x="170" y="70"/>
                </a:lnTo>
                <a:lnTo>
                  <a:pt x="158" y="81"/>
                </a:lnTo>
                <a:lnTo>
                  <a:pt x="144" y="100"/>
                </a:lnTo>
                <a:lnTo>
                  <a:pt x="141" y="118"/>
                </a:lnTo>
                <a:lnTo>
                  <a:pt x="131" y="126"/>
                </a:lnTo>
                <a:lnTo>
                  <a:pt x="122" y="136"/>
                </a:lnTo>
                <a:lnTo>
                  <a:pt x="105" y="141"/>
                </a:lnTo>
                <a:lnTo>
                  <a:pt x="84" y="139"/>
                </a:lnTo>
                <a:lnTo>
                  <a:pt x="62" y="141"/>
                </a:lnTo>
                <a:lnTo>
                  <a:pt x="38" y="142"/>
                </a:lnTo>
                <a:lnTo>
                  <a:pt x="0" y="142"/>
                </a:lnTo>
                <a:lnTo>
                  <a:pt x="20" y="100"/>
                </a:lnTo>
                <a:lnTo>
                  <a:pt x="35" y="68"/>
                </a:lnTo>
                <a:lnTo>
                  <a:pt x="39" y="10"/>
                </a:lnTo>
                <a:close/>
              </a:path>
            </a:pathLst>
          </a:custGeom>
          <a:gradFill rotWithShape="1">
            <a:gsLst>
              <a:gs pos="0">
                <a:srgbClr val="FF9900">
                  <a:alpha val="28000"/>
                </a:srgbClr>
              </a:gs>
              <a:gs pos="50000">
                <a:srgbClr val="FFCC99"/>
              </a:gs>
              <a:gs pos="100000">
                <a:srgbClr val="FF9900">
                  <a:alpha val="28000"/>
                </a:srgbClr>
              </a:gs>
            </a:gsLst>
            <a:lin ang="0" scaled="1"/>
          </a:gradFill>
          <a:ln w="9525">
            <a:noFill/>
            <a:round/>
            <a:headEnd/>
            <a:tailEnd/>
          </a:ln>
          <a:effectLst/>
        </p:spPr>
        <p:txBody>
          <a:bodyPr/>
          <a:lstStyle/>
          <a:p>
            <a:pPr>
              <a:defRPr/>
            </a:pPr>
            <a:endParaRPr lang="en-US"/>
          </a:p>
        </p:txBody>
      </p:sp>
      <p:sp>
        <p:nvSpPr>
          <p:cNvPr id="15414" name="Freeform 62"/>
          <p:cNvSpPr>
            <a:spLocks/>
          </p:cNvSpPr>
          <p:nvPr/>
        </p:nvSpPr>
        <p:spPr bwMode="auto">
          <a:xfrm>
            <a:off x="3790950" y="3124200"/>
            <a:ext cx="38100" cy="190500"/>
          </a:xfrm>
          <a:custGeom>
            <a:avLst/>
            <a:gdLst>
              <a:gd name="T0" fmla="*/ 38100 w 24"/>
              <a:gd name="T1" fmla="*/ 0 h 120"/>
              <a:gd name="T2" fmla="*/ 3175 w 24"/>
              <a:gd name="T3" fmla="*/ 17463 h 120"/>
              <a:gd name="T4" fmla="*/ 0 w 24"/>
              <a:gd name="T5" fmla="*/ 190500 h 120"/>
              <a:gd name="T6" fmla="*/ 33338 w 24"/>
              <a:gd name="T7" fmla="*/ 185738 h 120"/>
              <a:gd name="T8" fmla="*/ 38100 w 24"/>
              <a:gd name="T9" fmla="*/ 0 h 120"/>
              <a:gd name="T10" fmla="*/ 0 60000 65536"/>
              <a:gd name="T11" fmla="*/ 0 60000 65536"/>
              <a:gd name="T12" fmla="*/ 0 60000 65536"/>
              <a:gd name="T13" fmla="*/ 0 60000 65536"/>
              <a:gd name="T14" fmla="*/ 0 60000 65536"/>
              <a:gd name="T15" fmla="*/ 0 w 24"/>
              <a:gd name="T16" fmla="*/ 0 h 120"/>
              <a:gd name="T17" fmla="*/ 24 w 24"/>
              <a:gd name="T18" fmla="*/ 120 h 120"/>
            </a:gdLst>
            <a:ahLst/>
            <a:cxnLst>
              <a:cxn ang="T10">
                <a:pos x="T0" y="T1"/>
              </a:cxn>
              <a:cxn ang="T11">
                <a:pos x="T2" y="T3"/>
              </a:cxn>
              <a:cxn ang="T12">
                <a:pos x="T4" y="T5"/>
              </a:cxn>
              <a:cxn ang="T13">
                <a:pos x="T6" y="T7"/>
              </a:cxn>
              <a:cxn ang="T14">
                <a:pos x="T8" y="T9"/>
              </a:cxn>
            </a:cxnLst>
            <a:rect l="T15" t="T16" r="T17" b="T18"/>
            <a:pathLst>
              <a:path w="24" h="120">
                <a:moveTo>
                  <a:pt x="24" y="0"/>
                </a:moveTo>
                <a:lnTo>
                  <a:pt x="2" y="11"/>
                </a:lnTo>
                <a:lnTo>
                  <a:pt x="0" y="120"/>
                </a:lnTo>
                <a:lnTo>
                  <a:pt x="21" y="117"/>
                </a:lnTo>
                <a:lnTo>
                  <a:pt x="24" y="0"/>
                </a:lnTo>
                <a:close/>
              </a:path>
            </a:pathLst>
          </a:custGeom>
          <a:solidFill>
            <a:schemeClr val="bg1"/>
          </a:solidFill>
          <a:ln w="9525">
            <a:noFill/>
            <a:round/>
            <a:headEnd/>
            <a:tailEnd/>
          </a:ln>
        </p:spPr>
        <p:txBody>
          <a:bodyPr/>
          <a:lstStyle/>
          <a:p>
            <a:endParaRPr lang="en-US"/>
          </a:p>
        </p:txBody>
      </p:sp>
      <p:sp>
        <p:nvSpPr>
          <p:cNvPr id="15415" name="Line 27"/>
          <p:cNvSpPr>
            <a:spLocks noChangeShapeType="1"/>
          </p:cNvSpPr>
          <p:nvPr/>
        </p:nvSpPr>
        <p:spPr bwMode="auto">
          <a:xfrm>
            <a:off x="3808413" y="2179638"/>
            <a:ext cx="0" cy="4286250"/>
          </a:xfrm>
          <a:prstGeom prst="line">
            <a:avLst/>
          </a:prstGeom>
          <a:noFill/>
          <a:ln w="12700">
            <a:solidFill>
              <a:schemeClr val="accent2"/>
            </a:solidFill>
            <a:prstDash val="sysDot"/>
            <a:round/>
            <a:headEnd/>
            <a:tailEnd/>
          </a:ln>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77346"/>
                                        </p:tgtEl>
                                        <p:attrNameLst>
                                          <p:attrName>style.visibility</p:attrName>
                                        </p:attrNameLst>
                                      </p:cBhvr>
                                      <p:to>
                                        <p:strVal val="visible"/>
                                      </p:to>
                                    </p:set>
                                    <p:animEffect transition="in" filter="dissolve">
                                      <p:cBhvr>
                                        <p:cTn id="7" dur="500"/>
                                        <p:tgtEl>
                                          <p:spTgt spid="167734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77348"/>
                                        </p:tgtEl>
                                        <p:attrNameLst>
                                          <p:attrName>style.visibility</p:attrName>
                                        </p:attrNameLst>
                                      </p:cBhvr>
                                      <p:to>
                                        <p:strVal val="visible"/>
                                      </p:to>
                                    </p:set>
                                    <p:animEffect transition="in" filter="dissolve">
                                      <p:cBhvr>
                                        <p:cTn id="12" dur="500"/>
                                        <p:tgtEl>
                                          <p:spTgt spid="167734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77350"/>
                                        </p:tgtEl>
                                        <p:attrNameLst>
                                          <p:attrName>style.visibility</p:attrName>
                                        </p:attrNameLst>
                                      </p:cBhvr>
                                      <p:to>
                                        <p:strVal val="visible"/>
                                      </p:to>
                                    </p:set>
                                    <p:animEffect transition="in" filter="dissolve">
                                      <p:cBhvr>
                                        <p:cTn id="17" dur="500"/>
                                        <p:tgtEl>
                                          <p:spTgt spid="167735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677322"/>
                                        </p:tgtEl>
                                        <p:attrNameLst>
                                          <p:attrName>style.visibility</p:attrName>
                                        </p:attrNameLst>
                                      </p:cBhvr>
                                      <p:to>
                                        <p:strVal val="visible"/>
                                      </p:to>
                                    </p:set>
                                    <p:animEffect transition="in" filter="dissolve">
                                      <p:cBhvr>
                                        <p:cTn id="22" dur="500"/>
                                        <p:tgtEl>
                                          <p:spTgt spid="167732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677314"/>
                                        </p:tgtEl>
                                        <p:attrNameLst>
                                          <p:attrName>style.visibility</p:attrName>
                                        </p:attrNameLst>
                                      </p:cBhvr>
                                      <p:to>
                                        <p:strVal val="visible"/>
                                      </p:to>
                                    </p:set>
                                    <p:animEffect transition="in" filter="dissolve">
                                      <p:cBhvr>
                                        <p:cTn id="27" dur="500"/>
                                        <p:tgtEl>
                                          <p:spTgt spid="167731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677325"/>
                                        </p:tgtEl>
                                        <p:attrNameLst>
                                          <p:attrName>style.visibility</p:attrName>
                                        </p:attrNameLst>
                                      </p:cBhvr>
                                      <p:to>
                                        <p:strVal val="visible"/>
                                      </p:to>
                                    </p:set>
                                    <p:animEffect transition="in" filter="dissolve">
                                      <p:cBhvr>
                                        <p:cTn id="32" dur="500"/>
                                        <p:tgtEl>
                                          <p:spTgt spid="1677325"/>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0" fill="hold" grpId="0" nodeType="clickEffect">
                                  <p:stCondLst>
                                    <p:cond delay="0"/>
                                  </p:stCondLst>
                                  <p:childTnLst>
                                    <p:set>
                                      <p:cBhvr>
                                        <p:cTn id="36" dur="1" fill="hold">
                                          <p:stCondLst>
                                            <p:cond delay="0"/>
                                          </p:stCondLst>
                                        </p:cTn>
                                        <p:tgtEl>
                                          <p:spTgt spid="1677327"/>
                                        </p:tgtEl>
                                        <p:attrNameLst>
                                          <p:attrName>style.visibility</p:attrName>
                                        </p:attrNameLst>
                                      </p:cBhvr>
                                      <p:to>
                                        <p:strVal val="visible"/>
                                      </p:to>
                                    </p:set>
                                    <p:anim calcmode="lin" valueType="num">
                                      <p:cBhvr>
                                        <p:cTn id="37" dur="500" fill="hold"/>
                                        <p:tgtEl>
                                          <p:spTgt spid="1677327"/>
                                        </p:tgtEl>
                                        <p:attrNameLst>
                                          <p:attrName>ppt_w</p:attrName>
                                        </p:attrNameLst>
                                      </p:cBhvr>
                                      <p:tavLst>
                                        <p:tav tm="0">
                                          <p:val>
                                            <p:fltVal val="0"/>
                                          </p:val>
                                        </p:tav>
                                        <p:tav tm="100000">
                                          <p:val>
                                            <p:strVal val="#ppt_w"/>
                                          </p:val>
                                        </p:tav>
                                      </p:tavLst>
                                    </p:anim>
                                    <p:anim calcmode="lin" valueType="num">
                                      <p:cBhvr>
                                        <p:cTn id="38" dur="500" fill="hold"/>
                                        <p:tgtEl>
                                          <p:spTgt spid="1677327"/>
                                        </p:tgtEl>
                                        <p:attrNameLst>
                                          <p:attrName>ppt_h</p:attrName>
                                        </p:attrNameLst>
                                      </p:cBhvr>
                                      <p:tavLst>
                                        <p:tav tm="0">
                                          <p:val>
                                            <p:fltVal val="0"/>
                                          </p:val>
                                        </p:tav>
                                        <p:tav tm="100000">
                                          <p:val>
                                            <p:strVal val="#ppt_h"/>
                                          </p:val>
                                        </p:tav>
                                      </p:tavLst>
                                    </p:anim>
                                    <p:animEffect transition="in" filter="fade">
                                      <p:cBhvr>
                                        <p:cTn id="39" dur="500"/>
                                        <p:tgtEl>
                                          <p:spTgt spid="167732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677326"/>
                                        </p:tgtEl>
                                        <p:attrNameLst>
                                          <p:attrName>style.visibility</p:attrName>
                                        </p:attrNameLst>
                                      </p:cBhvr>
                                      <p:to>
                                        <p:strVal val="visible"/>
                                      </p:to>
                                    </p:set>
                                    <p:animEffect transition="in" filter="wipe(up)">
                                      <p:cBhvr>
                                        <p:cTn id="44" dur="500"/>
                                        <p:tgtEl>
                                          <p:spTgt spid="1677326"/>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677328"/>
                                        </p:tgtEl>
                                        <p:attrNameLst>
                                          <p:attrName>style.visibility</p:attrName>
                                        </p:attrNameLst>
                                      </p:cBhvr>
                                      <p:to>
                                        <p:strVal val="visible"/>
                                      </p:to>
                                    </p:set>
                                    <p:animEffect transition="in" filter="dissolve">
                                      <p:cBhvr>
                                        <p:cTn id="49" dur="500"/>
                                        <p:tgtEl>
                                          <p:spTgt spid="1677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7314" grpId="0" animBg="1"/>
      <p:bldP spid="1677322" grpId="0" animBg="1"/>
      <p:bldP spid="1677325" grpId="0" animBg="1"/>
      <p:bldP spid="1677326" grpId="0" animBg="1"/>
      <p:bldP spid="1677327" grpId="0" animBg="1"/>
      <p:bldP spid="1677328" grpId="0"/>
      <p:bldP spid="1677346" grpId="0" animBg="1"/>
      <p:bldP spid="1677348" grpId="0" animBg="1"/>
      <p:bldP spid="1677350"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0D0D0D"/>
        </a:solidFill>
        <a:effectLst/>
      </p:bgPr>
    </p:bg>
    <p:spTree>
      <p:nvGrpSpPr>
        <p:cNvPr id="1" name=""/>
        <p:cNvGrpSpPr/>
        <p:nvPr/>
      </p:nvGrpSpPr>
      <p:grpSpPr>
        <a:xfrm>
          <a:off x="0" y="0"/>
          <a:ext cx="0" cy="0"/>
          <a:chOff x="0" y="0"/>
          <a:chExt cx="0" cy="0"/>
        </a:xfrm>
      </p:grpSpPr>
      <p:sp>
        <p:nvSpPr>
          <p:cNvPr id="16389" name="Rectangle 2"/>
          <p:cNvSpPr>
            <a:spLocks noGrp="1" noChangeArrowheads="1"/>
          </p:cNvSpPr>
          <p:nvPr>
            <p:ph type="title"/>
          </p:nvPr>
        </p:nvSpPr>
        <p:spPr/>
        <p:txBody>
          <a:bodyPr/>
          <a:lstStyle/>
          <a:p>
            <a:pPr eaLnBrk="1" hangingPunct="1"/>
            <a:r>
              <a:rPr lang="en-US" smtClean="0">
                <a:solidFill>
                  <a:schemeClr val="bg1"/>
                </a:solidFill>
              </a:rPr>
              <a:t>Electrons as Waves</a:t>
            </a:r>
          </a:p>
        </p:txBody>
      </p:sp>
      <p:sp>
        <p:nvSpPr>
          <p:cNvPr id="16390" name="Text Box 3"/>
          <p:cNvSpPr txBox="1">
            <a:spLocks noChangeArrowheads="1"/>
          </p:cNvSpPr>
          <p:nvPr/>
        </p:nvSpPr>
        <p:spPr bwMode="auto">
          <a:xfrm>
            <a:off x="1250950" y="1851025"/>
            <a:ext cx="6391275" cy="647700"/>
          </a:xfrm>
          <a:prstGeom prst="rect">
            <a:avLst/>
          </a:prstGeom>
          <a:noFill/>
          <a:ln w="9525">
            <a:noFill/>
            <a:miter lim="800000"/>
            <a:headEnd/>
            <a:tailEnd/>
          </a:ln>
        </p:spPr>
        <p:txBody>
          <a:bodyPr wrap="none">
            <a:spAutoFit/>
          </a:bodyPr>
          <a:lstStyle/>
          <a:p>
            <a:pPr algn="l" eaLnBrk="0" hangingPunct="0">
              <a:lnSpc>
                <a:spcPct val="130000"/>
              </a:lnSpc>
              <a:spcBef>
                <a:spcPct val="20000"/>
              </a:spcBef>
              <a:buClr>
                <a:schemeClr val="accent2"/>
              </a:buClr>
              <a:buFont typeface="Monotype Sorts" pitchFamily="2" charset="2"/>
              <a:buNone/>
            </a:pPr>
            <a:r>
              <a:rPr kumimoji="1" lang="en-US" sz="2800" b="1">
                <a:solidFill>
                  <a:schemeClr val="bg1"/>
                </a:solidFill>
              </a:rPr>
              <a:t>Evidence: </a:t>
            </a:r>
            <a:r>
              <a:rPr kumimoji="1" lang="en-US" sz="2800" b="1" i="1">
                <a:solidFill>
                  <a:schemeClr val="bg1"/>
                </a:solidFill>
              </a:rPr>
              <a:t>DIFFRACTION PATTERNS</a:t>
            </a:r>
          </a:p>
        </p:txBody>
      </p:sp>
      <p:grpSp>
        <p:nvGrpSpPr>
          <p:cNvPr id="16391" name="Group 4" descr="diffraction pattern - electrons"/>
          <p:cNvGrpSpPr>
            <a:grpSpLocks/>
          </p:cNvGrpSpPr>
          <p:nvPr/>
        </p:nvGrpSpPr>
        <p:grpSpPr bwMode="auto">
          <a:xfrm>
            <a:off x="5264150" y="2735263"/>
            <a:ext cx="2584450" cy="3514725"/>
            <a:chOff x="3146" y="1724"/>
            <a:chExt cx="1628" cy="2214"/>
          </a:xfrm>
        </p:grpSpPr>
        <p:graphicFrame>
          <p:nvGraphicFramePr>
            <p:cNvPr id="16387" name="Object 5"/>
            <p:cNvGraphicFramePr>
              <a:graphicFrameLocks noChangeAspect="1"/>
            </p:cNvGraphicFramePr>
            <p:nvPr/>
          </p:nvGraphicFramePr>
          <p:xfrm>
            <a:off x="3146" y="1724"/>
            <a:ext cx="1628" cy="1773"/>
          </p:xfrm>
          <a:graphic>
            <a:graphicData uri="http://schemas.openxmlformats.org/presentationml/2006/ole">
              <mc:AlternateContent xmlns:mc="http://schemas.openxmlformats.org/markup-compatibility/2006">
                <mc:Choice xmlns:v="urn:schemas-microsoft-com:vml" Requires="v">
                  <p:oleObj spid="_x0000_s16404" name="Photo Editor Photo" r:id="rId4" imgW="1600000" imgH="1743318" progId="MSPhotoEd.3">
                    <p:embed/>
                  </p:oleObj>
                </mc:Choice>
                <mc:Fallback>
                  <p:oleObj name="Photo Editor Photo" r:id="rId4" imgW="1600000" imgH="1743318" progId="MSPhotoEd.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6" y="1724"/>
                          <a:ext cx="1628" cy="1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6396" name="Text Box 6"/>
            <p:cNvSpPr txBox="1">
              <a:spLocks noChangeArrowheads="1"/>
            </p:cNvSpPr>
            <p:nvPr/>
          </p:nvSpPr>
          <p:spPr bwMode="auto">
            <a:xfrm>
              <a:off x="3217" y="3530"/>
              <a:ext cx="1485" cy="408"/>
            </a:xfrm>
            <a:prstGeom prst="rect">
              <a:avLst/>
            </a:prstGeom>
            <a:noFill/>
            <a:ln w="9525">
              <a:noFill/>
              <a:miter lim="800000"/>
              <a:headEnd/>
              <a:tailEnd/>
            </a:ln>
          </p:spPr>
          <p:txBody>
            <a:bodyPr wrap="none">
              <a:spAutoFit/>
            </a:bodyPr>
            <a:lstStyle/>
            <a:p>
              <a:pPr algn="l" eaLnBrk="0" hangingPunct="0">
                <a:lnSpc>
                  <a:spcPct val="130000"/>
                </a:lnSpc>
                <a:spcBef>
                  <a:spcPct val="20000"/>
                </a:spcBef>
                <a:buClr>
                  <a:schemeClr val="accent2"/>
                </a:buClr>
                <a:buFont typeface="Monotype Sorts" pitchFamily="2" charset="2"/>
                <a:buNone/>
              </a:pPr>
              <a:r>
                <a:rPr kumimoji="1" lang="en-US" sz="2800">
                  <a:solidFill>
                    <a:schemeClr val="bg1"/>
                  </a:solidFill>
                </a:rPr>
                <a:t>ELECTRONS</a:t>
              </a:r>
              <a:endParaRPr kumimoji="1" lang="en-US" sz="2400">
                <a:solidFill>
                  <a:schemeClr val="bg1"/>
                </a:solidFill>
              </a:endParaRPr>
            </a:p>
          </p:txBody>
        </p:sp>
      </p:grpSp>
      <p:grpSp>
        <p:nvGrpSpPr>
          <p:cNvPr id="16392" name="Group 7"/>
          <p:cNvGrpSpPr>
            <a:grpSpLocks/>
          </p:cNvGrpSpPr>
          <p:nvPr/>
        </p:nvGrpSpPr>
        <p:grpSpPr bwMode="auto">
          <a:xfrm>
            <a:off x="1295400" y="2735263"/>
            <a:ext cx="2671763" cy="3516312"/>
            <a:chOff x="708" y="1723"/>
            <a:chExt cx="1683" cy="2215"/>
          </a:xfrm>
        </p:grpSpPr>
        <p:graphicFrame>
          <p:nvGraphicFramePr>
            <p:cNvPr id="16386" name="Object 8"/>
            <p:cNvGraphicFramePr>
              <a:graphicFrameLocks noChangeAspect="1"/>
            </p:cNvGraphicFramePr>
            <p:nvPr/>
          </p:nvGraphicFramePr>
          <p:xfrm>
            <a:off x="736" y="1723"/>
            <a:ext cx="1629" cy="1774"/>
          </p:xfrm>
          <a:graphic>
            <a:graphicData uri="http://schemas.openxmlformats.org/presentationml/2006/ole">
              <mc:AlternateContent xmlns:mc="http://schemas.openxmlformats.org/markup-compatibility/2006">
                <mc:Choice xmlns:v="urn:schemas-microsoft-com:vml" Requires="v">
                  <p:oleObj spid="_x0000_s16405" name="Photo Editor Photo" r:id="rId6" imgW="1600000" imgH="1743318" progId="MSPhotoEd.3">
                    <p:embed/>
                  </p:oleObj>
                </mc:Choice>
                <mc:Fallback>
                  <p:oleObj name="Photo Editor Photo" r:id="rId6" imgW="1600000" imgH="1743318" progId="MSPhotoEd.3">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6" y="1723"/>
                          <a:ext cx="1629" cy="1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6395" name="Text Box 9" descr="diffraction pattern - visible light"/>
            <p:cNvSpPr txBox="1">
              <a:spLocks noChangeArrowheads="1"/>
            </p:cNvSpPr>
            <p:nvPr/>
          </p:nvSpPr>
          <p:spPr bwMode="auto">
            <a:xfrm>
              <a:off x="708" y="3530"/>
              <a:ext cx="1683" cy="408"/>
            </a:xfrm>
            <a:prstGeom prst="rect">
              <a:avLst/>
            </a:prstGeom>
            <a:noFill/>
            <a:ln w="9525">
              <a:noFill/>
              <a:miter lim="800000"/>
              <a:headEnd/>
              <a:tailEnd/>
            </a:ln>
          </p:spPr>
          <p:txBody>
            <a:bodyPr wrap="none">
              <a:spAutoFit/>
            </a:bodyPr>
            <a:lstStyle/>
            <a:p>
              <a:pPr eaLnBrk="0" hangingPunct="0">
                <a:lnSpc>
                  <a:spcPct val="130000"/>
                </a:lnSpc>
                <a:spcBef>
                  <a:spcPct val="20000"/>
                </a:spcBef>
                <a:buClr>
                  <a:schemeClr val="accent2"/>
                </a:buClr>
                <a:buFont typeface="Monotype Sorts" pitchFamily="2" charset="2"/>
                <a:buNone/>
              </a:pPr>
              <a:r>
                <a:rPr kumimoji="1" lang="en-US" sz="2800">
                  <a:solidFill>
                    <a:schemeClr val="bg1"/>
                  </a:solidFill>
                </a:rPr>
                <a:t>VISIBLE LIGHT</a:t>
              </a:r>
            </a:p>
          </p:txBody>
        </p:sp>
      </p:grpSp>
      <p:sp>
        <p:nvSpPr>
          <p:cNvPr id="16393" name="Rectangle 10"/>
          <p:cNvSpPr>
            <a:spLocks noChangeArrowheads="1"/>
          </p:cNvSpPr>
          <p:nvPr/>
        </p:nvSpPr>
        <p:spPr bwMode="auto">
          <a:xfrm>
            <a:off x="5394325" y="6554788"/>
            <a:ext cx="3730625" cy="336550"/>
          </a:xfrm>
          <a:prstGeom prst="rect">
            <a:avLst/>
          </a:prstGeom>
          <a:noFill/>
          <a:ln w="9525">
            <a:noFill/>
            <a:miter lim="800000"/>
            <a:headEnd/>
            <a:tailEnd/>
          </a:ln>
        </p:spPr>
        <p:txBody>
          <a:bodyPr wrap="none">
            <a:spAutoFit/>
          </a:bodyPr>
          <a:lstStyle/>
          <a:p>
            <a:pPr algn="l"/>
            <a:r>
              <a:rPr lang="en-US" sz="800">
                <a:solidFill>
                  <a:schemeClr val="bg1"/>
                </a:solidFill>
              </a:rPr>
              <a:t>Courtesy Christy Johannesson www.nisd.net/communicationsarts/pages/chem</a:t>
            </a:r>
          </a:p>
          <a:p>
            <a:pPr algn="l"/>
            <a:endParaRPr lang="en-US" sz="800"/>
          </a:p>
        </p:txBody>
      </p:sp>
      <p:sp>
        <p:nvSpPr>
          <p:cNvPr id="16394" name="Rectangle 11"/>
          <p:cNvSpPr>
            <a:spLocks noChangeArrowheads="1"/>
          </p:cNvSpPr>
          <p:nvPr/>
        </p:nvSpPr>
        <p:spPr bwMode="auto">
          <a:xfrm>
            <a:off x="76200" y="6567488"/>
            <a:ext cx="3162300" cy="214312"/>
          </a:xfrm>
          <a:prstGeom prst="rect">
            <a:avLst/>
          </a:prstGeom>
          <a:noFill/>
          <a:ln w="9525">
            <a:noFill/>
            <a:miter lim="800000"/>
            <a:headEnd/>
            <a:tailEnd/>
          </a:ln>
        </p:spPr>
        <p:txBody>
          <a:bodyPr wrap="none">
            <a:spAutoFit/>
          </a:bodyPr>
          <a:lstStyle/>
          <a:p>
            <a:pPr algn="l"/>
            <a:r>
              <a:rPr lang="en-US" sz="800">
                <a:solidFill>
                  <a:schemeClr val="bg1"/>
                </a:solidFill>
              </a:rPr>
              <a:t>Davis, Frey, Sarquis, Sarquis, </a:t>
            </a:r>
            <a:r>
              <a:rPr lang="en-US" sz="800" u="sng">
                <a:solidFill>
                  <a:schemeClr val="bg1"/>
                </a:solidFill>
              </a:rPr>
              <a:t>Modern Chemistry</a:t>
            </a:r>
            <a:r>
              <a:rPr lang="en-US" sz="800">
                <a:solidFill>
                  <a:schemeClr val="bg1"/>
                </a:solidFill>
              </a:rPr>
              <a:t> </a:t>
            </a:r>
            <a:r>
              <a:rPr lang="en-US" sz="800">
                <a:solidFill>
                  <a:schemeClr val="bg1"/>
                </a:solidFill>
                <a:latin typeface="Symbol" pitchFamily="18" charset="2"/>
              </a:rPr>
              <a:t> </a:t>
            </a:r>
            <a:r>
              <a:rPr lang="en-US" sz="800">
                <a:solidFill>
                  <a:schemeClr val="bg1"/>
                </a:solidFill>
              </a:rPr>
              <a:t>2006, page 105</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p:txBody>
          <a:bodyPr/>
          <a:lstStyle/>
          <a:p>
            <a:pPr eaLnBrk="1" hangingPunct="1"/>
            <a:r>
              <a:rPr lang="en-US" smtClean="0"/>
              <a:t>Dual Nature of Light</a:t>
            </a:r>
          </a:p>
        </p:txBody>
      </p:sp>
      <p:pic>
        <p:nvPicPr>
          <p:cNvPr id="249859" name="Picture 4"/>
          <p:cNvPicPr>
            <a:picLocks noChangeAspect="1" noChangeArrowheads="1"/>
          </p:cNvPicPr>
          <p:nvPr/>
        </p:nvPicPr>
        <p:blipFill>
          <a:blip r:embed="rId3" cstate="print"/>
          <a:srcRect l="5464" r="76819" b="33397"/>
          <a:stretch>
            <a:fillRect/>
          </a:stretch>
        </p:blipFill>
        <p:spPr bwMode="auto">
          <a:xfrm>
            <a:off x="2282825" y="1676400"/>
            <a:ext cx="977900" cy="1120775"/>
          </a:xfrm>
          <a:prstGeom prst="rect">
            <a:avLst/>
          </a:prstGeom>
          <a:noFill/>
          <a:ln w="9525">
            <a:noFill/>
            <a:miter lim="800000"/>
            <a:headEnd/>
            <a:tailEnd/>
          </a:ln>
        </p:spPr>
      </p:pic>
      <p:sp>
        <p:nvSpPr>
          <p:cNvPr id="249860" name="Text Box 5"/>
          <p:cNvSpPr txBox="1">
            <a:spLocks noChangeArrowheads="1"/>
          </p:cNvSpPr>
          <p:nvPr/>
        </p:nvSpPr>
        <p:spPr bwMode="auto">
          <a:xfrm>
            <a:off x="1965325" y="2947988"/>
            <a:ext cx="1889125" cy="457200"/>
          </a:xfrm>
          <a:prstGeom prst="rect">
            <a:avLst/>
          </a:prstGeom>
          <a:noFill/>
          <a:ln w="9525">
            <a:noFill/>
            <a:miter lim="800000"/>
            <a:headEnd/>
            <a:tailEnd/>
          </a:ln>
        </p:spPr>
        <p:txBody>
          <a:bodyPr wrap="none">
            <a:spAutoFit/>
          </a:bodyPr>
          <a:lstStyle/>
          <a:p>
            <a:pPr algn="l"/>
            <a:r>
              <a:rPr lang="en-US" sz="1200"/>
              <a:t>Waves can bend</a:t>
            </a:r>
          </a:p>
          <a:p>
            <a:pPr algn="l"/>
            <a:r>
              <a:rPr lang="en-US" sz="1200"/>
              <a:t>around small obstacles…</a:t>
            </a:r>
          </a:p>
        </p:txBody>
      </p:sp>
      <p:sp>
        <p:nvSpPr>
          <p:cNvPr id="249861" name="Text Box 6"/>
          <p:cNvSpPr txBox="1">
            <a:spLocks noChangeArrowheads="1"/>
          </p:cNvSpPr>
          <p:nvPr/>
        </p:nvSpPr>
        <p:spPr bwMode="auto">
          <a:xfrm>
            <a:off x="3889375" y="2909888"/>
            <a:ext cx="1138238" cy="457200"/>
          </a:xfrm>
          <a:prstGeom prst="rect">
            <a:avLst/>
          </a:prstGeom>
          <a:noFill/>
          <a:ln w="9525">
            <a:noFill/>
            <a:miter lim="800000"/>
            <a:headEnd/>
            <a:tailEnd/>
          </a:ln>
        </p:spPr>
        <p:txBody>
          <a:bodyPr wrap="none">
            <a:spAutoFit/>
          </a:bodyPr>
          <a:lstStyle/>
          <a:p>
            <a:pPr algn="l"/>
            <a:r>
              <a:rPr lang="en-US" sz="1200"/>
              <a:t>…and fan out</a:t>
            </a:r>
          </a:p>
          <a:p>
            <a:pPr algn="l"/>
            <a:r>
              <a:rPr lang="en-US" sz="1200"/>
              <a:t>from pinholes.</a:t>
            </a:r>
          </a:p>
        </p:txBody>
      </p:sp>
      <p:sp>
        <p:nvSpPr>
          <p:cNvPr id="249862" name="Text Box 7"/>
          <p:cNvSpPr txBox="1">
            <a:spLocks noChangeArrowheads="1"/>
          </p:cNvSpPr>
          <p:nvPr/>
        </p:nvSpPr>
        <p:spPr bwMode="auto">
          <a:xfrm>
            <a:off x="5099050" y="3081338"/>
            <a:ext cx="2178050" cy="274637"/>
          </a:xfrm>
          <a:prstGeom prst="rect">
            <a:avLst/>
          </a:prstGeom>
          <a:noFill/>
          <a:ln w="9525">
            <a:noFill/>
            <a:miter lim="800000"/>
            <a:headEnd/>
            <a:tailEnd/>
          </a:ln>
        </p:spPr>
        <p:txBody>
          <a:bodyPr wrap="none">
            <a:spAutoFit/>
          </a:bodyPr>
          <a:lstStyle/>
          <a:p>
            <a:pPr algn="l"/>
            <a:r>
              <a:rPr lang="en-US" sz="1200"/>
              <a:t>Particles </a:t>
            </a:r>
            <a:r>
              <a:rPr lang="en-US" sz="1200" i="1"/>
              <a:t>effuse</a:t>
            </a:r>
            <a:r>
              <a:rPr lang="en-US" sz="1200"/>
              <a:t> from pinholes</a:t>
            </a:r>
          </a:p>
        </p:txBody>
      </p:sp>
      <p:sp>
        <p:nvSpPr>
          <p:cNvPr id="249863" name="Text Box 8"/>
          <p:cNvSpPr txBox="1">
            <a:spLocks noChangeArrowheads="1"/>
          </p:cNvSpPr>
          <p:nvPr/>
        </p:nvSpPr>
        <p:spPr bwMode="auto">
          <a:xfrm>
            <a:off x="1612900" y="3611563"/>
            <a:ext cx="4978400" cy="396875"/>
          </a:xfrm>
          <a:prstGeom prst="rect">
            <a:avLst/>
          </a:prstGeom>
          <a:noFill/>
          <a:ln w="9525">
            <a:noFill/>
            <a:miter lim="800000"/>
            <a:headEnd/>
            <a:tailEnd/>
          </a:ln>
        </p:spPr>
        <p:txBody>
          <a:bodyPr wrap="none">
            <a:spAutoFit/>
          </a:bodyPr>
          <a:lstStyle/>
          <a:p>
            <a:pPr algn="l"/>
            <a:r>
              <a:rPr lang="en-US" sz="2000" i="1"/>
              <a:t>Three ways to tell a wave from a particle…</a:t>
            </a:r>
          </a:p>
        </p:txBody>
      </p:sp>
      <p:sp>
        <p:nvSpPr>
          <p:cNvPr id="249864" name="Text Box 9"/>
          <p:cNvSpPr txBox="1">
            <a:spLocks noChangeArrowheads="1"/>
          </p:cNvSpPr>
          <p:nvPr/>
        </p:nvSpPr>
        <p:spPr bwMode="auto">
          <a:xfrm>
            <a:off x="1644650" y="4221163"/>
            <a:ext cx="5426075" cy="396875"/>
          </a:xfrm>
          <a:prstGeom prst="rect">
            <a:avLst/>
          </a:prstGeom>
          <a:solidFill>
            <a:srgbClr val="C0C0C0"/>
          </a:solidFill>
          <a:ln w="9525">
            <a:noFill/>
            <a:miter lim="800000"/>
            <a:headEnd/>
            <a:tailEnd/>
          </a:ln>
        </p:spPr>
        <p:txBody>
          <a:bodyPr>
            <a:spAutoFit/>
          </a:bodyPr>
          <a:lstStyle/>
          <a:p>
            <a:pPr algn="l"/>
            <a:r>
              <a:rPr lang="en-US" sz="2000"/>
              <a:t>wave behavior		particle behavior    </a:t>
            </a:r>
          </a:p>
        </p:txBody>
      </p:sp>
      <p:sp>
        <p:nvSpPr>
          <p:cNvPr id="249865" name="Text Box 10"/>
          <p:cNvSpPr txBox="1">
            <a:spLocks noChangeArrowheads="1"/>
          </p:cNvSpPr>
          <p:nvPr/>
        </p:nvSpPr>
        <p:spPr bwMode="auto">
          <a:xfrm>
            <a:off x="1644650" y="4764088"/>
            <a:ext cx="6080125" cy="396875"/>
          </a:xfrm>
          <a:prstGeom prst="rect">
            <a:avLst/>
          </a:prstGeom>
          <a:noFill/>
          <a:ln w="9525">
            <a:noFill/>
            <a:miter lim="800000"/>
            <a:headEnd/>
            <a:tailEnd/>
          </a:ln>
        </p:spPr>
        <p:txBody>
          <a:bodyPr>
            <a:spAutoFit/>
          </a:bodyPr>
          <a:lstStyle/>
          <a:p>
            <a:pPr algn="l"/>
            <a:r>
              <a:rPr lang="en-US" sz="2000"/>
              <a:t>waves interfere		particle collide    	</a:t>
            </a:r>
          </a:p>
        </p:txBody>
      </p:sp>
      <p:sp>
        <p:nvSpPr>
          <p:cNvPr id="249866" name="Text Box 11"/>
          <p:cNvSpPr txBox="1">
            <a:spLocks noChangeArrowheads="1"/>
          </p:cNvSpPr>
          <p:nvPr/>
        </p:nvSpPr>
        <p:spPr bwMode="auto">
          <a:xfrm>
            <a:off x="1644650" y="5326063"/>
            <a:ext cx="6080125" cy="396875"/>
          </a:xfrm>
          <a:prstGeom prst="rect">
            <a:avLst/>
          </a:prstGeom>
          <a:noFill/>
          <a:ln w="9525">
            <a:noFill/>
            <a:miter lim="800000"/>
            <a:headEnd/>
            <a:tailEnd/>
          </a:ln>
        </p:spPr>
        <p:txBody>
          <a:bodyPr>
            <a:spAutoFit/>
          </a:bodyPr>
          <a:lstStyle/>
          <a:p>
            <a:pPr algn="l"/>
            <a:r>
              <a:rPr lang="en-US" sz="2000"/>
              <a:t>waves diffract		particles effuse    	</a:t>
            </a:r>
          </a:p>
        </p:txBody>
      </p:sp>
      <p:sp>
        <p:nvSpPr>
          <p:cNvPr id="249867" name="Text Box 12"/>
          <p:cNvSpPr txBox="1">
            <a:spLocks noChangeArrowheads="1"/>
          </p:cNvSpPr>
          <p:nvPr/>
        </p:nvSpPr>
        <p:spPr bwMode="auto">
          <a:xfrm>
            <a:off x="1644650" y="5897563"/>
            <a:ext cx="6080125" cy="396875"/>
          </a:xfrm>
          <a:prstGeom prst="rect">
            <a:avLst/>
          </a:prstGeom>
          <a:noFill/>
          <a:ln w="9525">
            <a:noFill/>
            <a:miter lim="800000"/>
            <a:headEnd/>
            <a:tailEnd/>
          </a:ln>
        </p:spPr>
        <p:txBody>
          <a:bodyPr>
            <a:spAutoFit/>
          </a:bodyPr>
          <a:lstStyle/>
          <a:p>
            <a:pPr algn="l"/>
            <a:r>
              <a:rPr lang="en-US" sz="2000"/>
              <a:t>waves are delocalized	particles are localized	</a:t>
            </a:r>
          </a:p>
        </p:txBody>
      </p:sp>
      <p:pic>
        <p:nvPicPr>
          <p:cNvPr id="249868" name="Picture 14"/>
          <p:cNvPicPr>
            <a:picLocks noChangeAspect="1" noChangeArrowheads="1"/>
          </p:cNvPicPr>
          <p:nvPr/>
        </p:nvPicPr>
        <p:blipFill>
          <a:blip r:embed="rId3" cstate="print"/>
          <a:srcRect l="34801" r="47856" b="33397"/>
          <a:stretch>
            <a:fillRect/>
          </a:stretch>
        </p:blipFill>
        <p:spPr bwMode="auto">
          <a:xfrm>
            <a:off x="3978275" y="1685925"/>
            <a:ext cx="957263" cy="1120775"/>
          </a:xfrm>
          <a:prstGeom prst="rect">
            <a:avLst/>
          </a:prstGeom>
          <a:noFill/>
          <a:ln w="9525">
            <a:noFill/>
            <a:miter lim="800000"/>
            <a:headEnd/>
            <a:tailEnd/>
          </a:ln>
        </p:spPr>
      </p:pic>
      <p:pic>
        <p:nvPicPr>
          <p:cNvPr id="249869" name="Picture 15"/>
          <p:cNvPicPr>
            <a:picLocks noChangeAspect="1" noChangeArrowheads="1"/>
          </p:cNvPicPr>
          <p:nvPr/>
        </p:nvPicPr>
        <p:blipFill>
          <a:blip r:embed="rId3" cstate="print"/>
          <a:srcRect l="55191" r="19298" b="33397"/>
          <a:stretch>
            <a:fillRect/>
          </a:stretch>
        </p:blipFill>
        <p:spPr bwMode="auto">
          <a:xfrm>
            <a:off x="5532438" y="1695450"/>
            <a:ext cx="1408112" cy="1120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0882" name="Oval 18"/>
          <p:cNvSpPr>
            <a:spLocks noChangeArrowheads="1"/>
          </p:cNvSpPr>
          <p:nvPr/>
        </p:nvSpPr>
        <p:spPr bwMode="auto">
          <a:xfrm>
            <a:off x="7877175" y="4772025"/>
            <a:ext cx="152400" cy="438150"/>
          </a:xfrm>
          <a:prstGeom prst="ellipse">
            <a:avLst/>
          </a:prstGeom>
          <a:solidFill>
            <a:srgbClr val="F8F8F8">
              <a:alpha val="65881"/>
            </a:srgbClr>
          </a:solidFill>
          <a:ln w="9525">
            <a:solidFill>
              <a:schemeClr val="tx1"/>
            </a:solidFill>
            <a:round/>
            <a:headEnd/>
            <a:tailEnd/>
          </a:ln>
        </p:spPr>
        <p:txBody>
          <a:bodyPr wrap="none" anchor="ctr"/>
          <a:lstStyle/>
          <a:p>
            <a:endParaRPr lang="en-US"/>
          </a:p>
        </p:txBody>
      </p:sp>
      <p:sp>
        <p:nvSpPr>
          <p:cNvPr id="250883" name="Rectangle 9"/>
          <p:cNvSpPr>
            <a:spLocks noChangeArrowheads="1"/>
          </p:cNvSpPr>
          <p:nvPr/>
        </p:nvSpPr>
        <p:spPr bwMode="auto">
          <a:xfrm>
            <a:off x="4359275" y="4552950"/>
            <a:ext cx="3498850" cy="885825"/>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250884" name="Rectangle 2"/>
          <p:cNvSpPr>
            <a:spLocks noGrp="1" noChangeArrowheads="1"/>
          </p:cNvSpPr>
          <p:nvPr>
            <p:ph type="title"/>
          </p:nvPr>
        </p:nvSpPr>
        <p:spPr/>
        <p:txBody>
          <a:bodyPr/>
          <a:lstStyle/>
          <a:p>
            <a:pPr eaLnBrk="1" hangingPunct="1"/>
            <a:r>
              <a:rPr lang="en-US" smtClean="0"/>
              <a:t>Quantum Mechanics</a:t>
            </a:r>
          </a:p>
        </p:txBody>
      </p:sp>
      <p:sp>
        <p:nvSpPr>
          <p:cNvPr id="928771" name="Rectangle 3"/>
          <p:cNvSpPr>
            <a:spLocks noGrp="1" noChangeArrowheads="1"/>
          </p:cNvSpPr>
          <p:nvPr>
            <p:ph type="body" idx="1"/>
          </p:nvPr>
        </p:nvSpPr>
        <p:spPr>
          <a:xfrm>
            <a:off x="457200" y="1600200"/>
            <a:ext cx="8229600" cy="1881188"/>
          </a:xfrm>
        </p:spPr>
        <p:txBody>
          <a:bodyPr/>
          <a:lstStyle/>
          <a:p>
            <a:pPr eaLnBrk="1" hangingPunct="1">
              <a:defRPr/>
            </a:pPr>
            <a:r>
              <a:rPr lang="en-US" smtClean="0">
                <a:solidFill>
                  <a:schemeClr val="accent2"/>
                </a:solidFill>
                <a:effectLst>
                  <a:outerShdw blurRad="38100" dist="38100" dir="2700000" algn="tl">
                    <a:srgbClr val="C0C0C0"/>
                  </a:outerShdw>
                </a:effectLst>
              </a:rPr>
              <a:t>Heisenberg Uncertainty Principle</a:t>
            </a:r>
          </a:p>
          <a:p>
            <a:pPr lvl="1" eaLnBrk="1" hangingPunct="1">
              <a:spcBef>
                <a:spcPct val="40000"/>
              </a:spcBef>
              <a:defRPr/>
            </a:pPr>
            <a:r>
              <a:rPr lang="en-US" smtClean="0"/>
              <a:t>Impossible to know both the </a:t>
            </a:r>
            <a:r>
              <a:rPr lang="en-US" i="1" smtClean="0"/>
              <a:t>velocity</a:t>
            </a:r>
            <a:r>
              <a:rPr lang="en-US" smtClean="0"/>
              <a:t> and </a:t>
            </a:r>
            <a:r>
              <a:rPr lang="en-US" i="1" smtClean="0"/>
              <a:t>position</a:t>
            </a:r>
            <a:r>
              <a:rPr lang="en-US" smtClean="0"/>
              <a:t> of an electron at the same time</a:t>
            </a:r>
          </a:p>
        </p:txBody>
      </p:sp>
      <p:sp>
        <p:nvSpPr>
          <p:cNvPr id="250886" name="Line 6"/>
          <p:cNvSpPr>
            <a:spLocks noChangeShapeType="1"/>
          </p:cNvSpPr>
          <p:nvPr/>
        </p:nvSpPr>
        <p:spPr bwMode="auto">
          <a:xfrm flipH="1" flipV="1">
            <a:off x="1131888" y="3856038"/>
            <a:ext cx="1222375" cy="1174750"/>
          </a:xfrm>
          <a:prstGeom prst="line">
            <a:avLst/>
          </a:prstGeom>
          <a:noFill/>
          <a:ln w="12700">
            <a:solidFill>
              <a:schemeClr val="accent2"/>
            </a:solidFill>
            <a:round/>
            <a:headEnd type="stealth" w="med" len="med"/>
            <a:tailEnd/>
          </a:ln>
        </p:spPr>
        <p:txBody>
          <a:bodyPr/>
          <a:lstStyle/>
          <a:p>
            <a:endParaRPr lang="en-US"/>
          </a:p>
        </p:txBody>
      </p:sp>
      <p:sp>
        <p:nvSpPr>
          <p:cNvPr id="928775" name="Freeform 7"/>
          <p:cNvSpPr>
            <a:spLocks/>
          </p:cNvSpPr>
          <p:nvPr/>
        </p:nvSpPr>
        <p:spPr bwMode="auto">
          <a:xfrm flipH="1">
            <a:off x="1139825" y="3824288"/>
            <a:ext cx="1136650" cy="1141412"/>
          </a:xfrm>
          <a:custGeom>
            <a:avLst/>
            <a:gdLst>
              <a:gd name="T0" fmla="*/ 1136650 w 1344"/>
              <a:gd name="T1" fmla="*/ 128610 h 1136"/>
              <a:gd name="T2" fmla="*/ 974271 w 1344"/>
              <a:gd name="T3" fmla="*/ 32152 h 1136"/>
              <a:gd name="T4" fmla="*/ 1014866 w 1344"/>
              <a:gd name="T5" fmla="*/ 321524 h 1136"/>
              <a:gd name="T6" fmla="*/ 771298 w 1344"/>
              <a:gd name="T7" fmla="*/ 225067 h 1136"/>
              <a:gd name="T8" fmla="*/ 811893 w 1344"/>
              <a:gd name="T9" fmla="*/ 514439 h 1136"/>
              <a:gd name="T10" fmla="*/ 568325 w 1344"/>
              <a:gd name="T11" fmla="*/ 417982 h 1136"/>
              <a:gd name="T12" fmla="*/ 608920 w 1344"/>
              <a:gd name="T13" fmla="*/ 707354 h 1136"/>
              <a:gd name="T14" fmla="*/ 405946 w 1344"/>
              <a:gd name="T15" fmla="*/ 610897 h 1136"/>
              <a:gd name="T16" fmla="*/ 446541 w 1344"/>
              <a:gd name="T17" fmla="*/ 900268 h 1136"/>
              <a:gd name="T18" fmla="*/ 202973 w 1344"/>
              <a:gd name="T19" fmla="*/ 803811 h 1136"/>
              <a:gd name="T20" fmla="*/ 284163 w 1344"/>
              <a:gd name="T21" fmla="*/ 1093183 h 1136"/>
              <a:gd name="T22" fmla="*/ 40595 w 1344"/>
              <a:gd name="T23" fmla="*/ 996726 h 1136"/>
              <a:gd name="T24" fmla="*/ 40595 w 1344"/>
              <a:gd name="T25" fmla="*/ 1141412 h 11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44"/>
              <a:gd name="T40" fmla="*/ 0 h 1136"/>
              <a:gd name="T41" fmla="*/ 1344 w 1344"/>
              <a:gd name="T42" fmla="*/ 1136 h 11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44" h="1136">
                <a:moveTo>
                  <a:pt x="1344" y="128"/>
                </a:moveTo>
                <a:cubicBezTo>
                  <a:pt x="1260" y="64"/>
                  <a:pt x="1176" y="0"/>
                  <a:pt x="1152" y="32"/>
                </a:cubicBezTo>
                <a:cubicBezTo>
                  <a:pt x="1128" y="64"/>
                  <a:pt x="1240" y="288"/>
                  <a:pt x="1200" y="320"/>
                </a:cubicBezTo>
                <a:cubicBezTo>
                  <a:pt x="1160" y="352"/>
                  <a:pt x="952" y="192"/>
                  <a:pt x="912" y="224"/>
                </a:cubicBezTo>
                <a:cubicBezTo>
                  <a:pt x="872" y="256"/>
                  <a:pt x="1000" y="480"/>
                  <a:pt x="960" y="512"/>
                </a:cubicBezTo>
                <a:cubicBezTo>
                  <a:pt x="920" y="544"/>
                  <a:pt x="712" y="384"/>
                  <a:pt x="672" y="416"/>
                </a:cubicBezTo>
                <a:cubicBezTo>
                  <a:pt x="632" y="448"/>
                  <a:pt x="752" y="672"/>
                  <a:pt x="720" y="704"/>
                </a:cubicBezTo>
                <a:cubicBezTo>
                  <a:pt x="688" y="736"/>
                  <a:pt x="512" y="576"/>
                  <a:pt x="480" y="608"/>
                </a:cubicBezTo>
                <a:cubicBezTo>
                  <a:pt x="448" y="640"/>
                  <a:pt x="568" y="864"/>
                  <a:pt x="528" y="896"/>
                </a:cubicBezTo>
                <a:cubicBezTo>
                  <a:pt x="488" y="928"/>
                  <a:pt x="272" y="768"/>
                  <a:pt x="240" y="800"/>
                </a:cubicBezTo>
                <a:cubicBezTo>
                  <a:pt x="208" y="832"/>
                  <a:pt x="368" y="1056"/>
                  <a:pt x="336" y="1088"/>
                </a:cubicBezTo>
                <a:cubicBezTo>
                  <a:pt x="304" y="1120"/>
                  <a:pt x="96" y="984"/>
                  <a:pt x="48" y="992"/>
                </a:cubicBezTo>
                <a:cubicBezTo>
                  <a:pt x="0" y="1000"/>
                  <a:pt x="24" y="1068"/>
                  <a:pt x="48" y="1136"/>
                </a:cubicBezTo>
              </a:path>
            </a:pathLst>
          </a:custGeom>
          <a:noFill/>
          <a:ln w="28575">
            <a:solidFill>
              <a:srgbClr val="0000FF"/>
            </a:solidFill>
            <a:round/>
            <a:headEnd/>
            <a:tailEnd/>
          </a:ln>
        </p:spPr>
        <p:txBody>
          <a:bodyPr/>
          <a:lstStyle/>
          <a:p>
            <a:endParaRPr lang="en-US"/>
          </a:p>
        </p:txBody>
      </p:sp>
      <p:sp>
        <p:nvSpPr>
          <p:cNvPr id="250888" name="AutoShape 8"/>
          <p:cNvSpPr>
            <a:spLocks noChangeArrowheads="1"/>
          </p:cNvSpPr>
          <p:nvPr/>
        </p:nvSpPr>
        <p:spPr bwMode="auto">
          <a:xfrm rot="-5400000">
            <a:off x="5429250" y="2762250"/>
            <a:ext cx="628650" cy="4476750"/>
          </a:xfrm>
          <a:prstGeom prst="can">
            <a:avLst>
              <a:gd name="adj" fmla="val 38870"/>
            </a:avLst>
          </a:prstGeom>
          <a:solidFill>
            <a:srgbClr val="B2B2B2"/>
          </a:solidFill>
          <a:ln w="9525">
            <a:solidFill>
              <a:schemeClr val="tx1"/>
            </a:solidFill>
            <a:round/>
            <a:headEnd/>
            <a:tailEnd/>
          </a:ln>
        </p:spPr>
        <p:txBody>
          <a:bodyPr wrap="none" anchor="ctr"/>
          <a:lstStyle/>
          <a:p>
            <a:endParaRPr lang="en-US"/>
          </a:p>
        </p:txBody>
      </p:sp>
      <p:sp>
        <p:nvSpPr>
          <p:cNvPr id="250889" name="Oval 10"/>
          <p:cNvSpPr>
            <a:spLocks noChangeArrowheads="1"/>
          </p:cNvSpPr>
          <p:nvPr/>
        </p:nvSpPr>
        <p:spPr bwMode="auto">
          <a:xfrm>
            <a:off x="3552825" y="4781550"/>
            <a:ext cx="152400" cy="438150"/>
          </a:xfrm>
          <a:prstGeom prst="ellipse">
            <a:avLst/>
          </a:prstGeom>
          <a:solidFill>
            <a:srgbClr val="F8F8F8">
              <a:alpha val="65881"/>
            </a:srgbClr>
          </a:solidFill>
          <a:ln w="9525">
            <a:solidFill>
              <a:schemeClr val="tx1"/>
            </a:solidFill>
            <a:round/>
            <a:headEnd/>
            <a:tailEnd/>
          </a:ln>
        </p:spPr>
        <p:txBody>
          <a:bodyPr wrap="none" anchor="ctr"/>
          <a:lstStyle/>
          <a:p>
            <a:endParaRPr lang="en-US"/>
          </a:p>
        </p:txBody>
      </p:sp>
      <p:sp>
        <p:nvSpPr>
          <p:cNvPr id="250890" name="Text Box 11"/>
          <p:cNvSpPr txBox="1">
            <a:spLocks noChangeArrowheads="1"/>
          </p:cNvSpPr>
          <p:nvPr/>
        </p:nvSpPr>
        <p:spPr bwMode="auto">
          <a:xfrm>
            <a:off x="3984625" y="3897313"/>
            <a:ext cx="1744663" cy="457200"/>
          </a:xfrm>
          <a:prstGeom prst="rect">
            <a:avLst/>
          </a:prstGeom>
          <a:noFill/>
          <a:ln w="9525">
            <a:noFill/>
            <a:miter lim="800000"/>
            <a:headEnd/>
            <a:tailEnd/>
          </a:ln>
        </p:spPr>
        <p:txBody>
          <a:bodyPr wrap="none">
            <a:spAutoFit/>
          </a:bodyPr>
          <a:lstStyle/>
          <a:p>
            <a:pPr algn="l"/>
            <a:r>
              <a:rPr lang="en-US" sz="2400"/>
              <a:t>Microscope</a:t>
            </a:r>
          </a:p>
        </p:txBody>
      </p:sp>
      <p:sp>
        <p:nvSpPr>
          <p:cNvPr id="250891" name="Text Box 12"/>
          <p:cNvSpPr txBox="1">
            <a:spLocks noChangeArrowheads="1"/>
          </p:cNvSpPr>
          <p:nvPr/>
        </p:nvSpPr>
        <p:spPr bwMode="auto">
          <a:xfrm>
            <a:off x="2393950" y="5249863"/>
            <a:ext cx="1303338" cy="457200"/>
          </a:xfrm>
          <a:prstGeom prst="rect">
            <a:avLst/>
          </a:prstGeom>
          <a:noFill/>
          <a:ln w="9525">
            <a:noFill/>
            <a:miter lim="800000"/>
            <a:headEnd/>
            <a:tailEnd/>
          </a:ln>
        </p:spPr>
        <p:txBody>
          <a:bodyPr wrap="none">
            <a:spAutoFit/>
          </a:bodyPr>
          <a:lstStyle/>
          <a:p>
            <a:pPr algn="l"/>
            <a:r>
              <a:rPr lang="en-US" sz="2400"/>
              <a:t>Electron</a:t>
            </a:r>
          </a:p>
        </p:txBody>
      </p:sp>
      <p:sp>
        <p:nvSpPr>
          <p:cNvPr id="928781" name="Oval 13"/>
          <p:cNvSpPr>
            <a:spLocks noChangeArrowheads="1"/>
          </p:cNvSpPr>
          <p:nvPr/>
        </p:nvSpPr>
        <p:spPr bwMode="auto">
          <a:xfrm>
            <a:off x="2430463" y="5086350"/>
            <a:ext cx="84137" cy="85725"/>
          </a:xfrm>
          <a:prstGeom prst="ellipse">
            <a:avLst/>
          </a:prstGeom>
          <a:solidFill>
            <a:srgbClr val="FF9900"/>
          </a:solidFill>
          <a:ln w="9525">
            <a:solidFill>
              <a:srgbClr val="663300"/>
            </a:solidFill>
            <a:round/>
            <a:headEnd/>
            <a:tailEnd/>
          </a:ln>
        </p:spPr>
        <p:txBody>
          <a:bodyPr wrap="none" anchor="ctr"/>
          <a:lstStyle/>
          <a:p>
            <a:endParaRPr lang="en-US"/>
          </a:p>
        </p:txBody>
      </p:sp>
      <p:sp>
        <p:nvSpPr>
          <p:cNvPr id="250893" name="Rectangle 14"/>
          <p:cNvSpPr>
            <a:spLocks noChangeArrowheads="1"/>
          </p:cNvSpPr>
          <p:nvPr/>
        </p:nvSpPr>
        <p:spPr bwMode="auto">
          <a:xfrm>
            <a:off x="1104900" y="3752850"/>
            <a:ext cx="7007225" cy="2438400"/>
          </a:xfrm>
          <a:prstGeom prst="rect">
            <a:avLst/>
          </a:prstGeom>
          <a:noFill/>
          <a:ln w="9525">
            <a:solidFill>
              <a:schemeClr val="bg2"/>
            </a:solidFill>
            <a:miter lim="800000"/>
            <a:headEnd/>
            <a:tailEnd/>
          </a:ln>
        </p:spPr>
        <p:txBody>
          <a:bodyPr wrap="none" anchor="ctr"/>
          <a:lstStyle/>
          <a:p>
            <a:endParaRPr lang="en-US"/>
          </a:p>
        </p:txBody>
      </p:sp>
      <p:sp>
        <p:nvSpPr>
          <p:cNvPr id="928783" name="Line 15"/>
          <p:cNvSpPr>
            <a:spLocks noChangeShapeType="1"/>
          </p:cNvSpPr>
          <p:nvPr/>
        </p:nvSpPr>
        <p:spPr bwMode="auto">
          <a:xfrm flipH="1">
            <a:off x="1800225" y="5610225"/>
            <a:ext cx="333375" cy="514350"/>
          </a:xfrm>
          <a:prstGeom prst="line">
            <a:avLst/>
          </a:prstGeom>
          <a:noFill/>
          <a:ln w="28575">
            <a:solidFill>
              <a:schemeClr val="tx1"/>
            </a:solidFill>
            <a:round/>
            <a:headEnd/>
            <a:tailEnd type="triangle" w="med" len="med"/>
          </a:ln>
        </p:spPr>
        <p:txBody>
          <a:bodyPr/>
          <a:lstStyle/>
          <a:p>
            <a:endParaRPr lang="en-US"/>
          </a:p>
        </p:txBody>
      </p:sp>
      <p:sp>
        <p:nvSpPr>
          <p:cNvPr id="250895" name="Text Box 16"/>
          <p:cNvSpPr txBox="1">
            <a:spLocks noChangeArrowheads="1"/>
          </p:cNvSpPr>
          <p:nvPr/>
        </p:nvSpPr>
        <p:spPr bwMode="auto">
          <a:xfrm>
            <a:off x="1898650" y="3794125"/>
            <a:ext cx="330200" cy="519113"/>
          </a:xfrm>
          <a:prstGeom prst="rect">
            <a:avLst/>
          </a:prstGeom>
          <a:noFill/>
          <a:ln w="9525">
            <a:noFill/>
            <a:miter lim="800000"/>
            <a:headEnd/>
            <a:tailEnd/>
          </a:ln>
        </p:spPr>
        <p:txBody>
          <a:bodyPr wrap="none">
            <a:spAutoFit/>
          </a:bodyPr>
          <a:lstStyle/>
          <a:p>
            <a:pPr algn="l"/>
            <a:r>
              <a:rPr lang="en-US" sz="2800" b="1">
                <a:latin typeface="Symbol" pitchFamily="18" charset="2"/>
              </a:rPr>
              <a:t>g</a:t>
            </a:r>
          </a:p>
        </p:txBody>
      </p:sp>
      <p:sp>
        <p:nvSpPr>
          <p:cNvPr id="928785" name="Oval 17"/>
          <p:cNvSpPr>
            <a:spLocks noChangeArrowheads="1"/>
          </p:cNvSpPr>
          <p:nvPr/>
        </p:nvSpPr>
        <p:spPr bwMode="auto">
          <a:xfrm>
            <a:off x="2430463" y="5086350"/>
            <a:ext cx="84137" cy="85725"/>
          </a:xfrm>
          <a:prstGeom prst="ellipse">
            <a:avLst/>
          </a:prstGeom>
          <a:solidFill>
            <a:srgbClr val="FF9900"/>
          </a:solidFill>
          <a:ln w="9525">
            <a:solidFill>
              <a:srgbClr val="663300"/>
            </a:solidFill>
            <a:round/>
            <a:headEnd/>
            <a:tailEnd/>
          </a:ln>
        </p:spPr>
        <p:txBody>
          <a:bodyPr wrap="none" anchor="ctr"/>
          <a:lstStyle/>
          <a:p>
            <a:endParaRPr lang="en-US"/>
          </a:p>
        </p:txBody>
      </p:sp>
      <p:pic>
        <p:nvPicPr>
          <p:cNvPr id="250897" name="Picture 20" descr="Portrait of Heisenberg">
            <a:hlinkClick r:id="rId3" tooltip="Wikipedia -  Werner  H E I S E N B E R G"/>
          </p:cNvPr>
          <p:cNvPicPr>
            <a:picLocks noChangeAspect="1" noChangeArrowheads="1"/>
          </p:cNvPicPr>
          <p:nvPr/>
        </p:nvPicPr>
        <p:blipFill>
          <a:blip r:embed="rId4" cstate="print"/>
          <a:srcRect/>
          <a:stretch>
            <a:fillRect/>
          </a:stretch>
        </p:blipFill>
        <p:spPr bwMode="auto">
          <a:xfrm>
            <a:off x="7804150" y="307975"/>
            <a:ext cx="885825" cy="1285875"/>
          </a:xfrm>
          <a:prstGeom prst="rect">
            <a:avLst/>
          </a:prstGeom>
          <a:noFill/>
          <a:ln w="9525">
            <a:noFill/>
            <a:miter lim="800000"/>
            <a:headEnd/>
            <a:tailEnd/>
          </a:ln>
        </p:spPr>
      </p:pic>
      <p:sp>
        <p:nvSpPr>
          <p:cNvPr id="250898" name="Text Box 21"/>
          <p:cNvSpPr txBox="1">
            <a:spLocks noChangeArrowheads="1"/>
          </p:cNvSpPr>
          <p:nvPr/>
        </p:nvSpPr>
        <p:spPr bwMode="auto">
          <a:xfrm>
            <a:off x="7634288" y="1604963"/>
            <a:ext cx="1281112" cy="396875"/>
          </a:xfrm>
          <a:prstGeom prst="rect">
            <a:avLst/>
          </a:prstGeom>
          <a:noFill/>
          <a:ln w="9525">
            <a:noFill/>
            <a:miter lim="800000"/>
            <a:headEnd/>
            <a:tailEnd/>
          </a:ln>
        </p:spPr>
        <p:txBody>
          <a:bodyPr wrap="none">
            <a:spAutoFit/>
          </a:bodyPr>
          <a:lstStyle/>
          <a:p>
            <a:r>
              <a:rPr lang="en-US"/>
              <a:t>Werner Heisenberg</a:t>
            </a:r>
          </a:p>
          <a:p>
            <a:r>
              <a:rPr lang="en-US"/>
              <a:t>~1926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28771">
                                            <p:txEl>
                                              <p:pRg st="0" end="0"/>
                                            </p:txEl>
                                          </p:spTgt>
                                        </p:tgtEl>
                                        <p:attrNameLst>
                                          <p:attrName>style.visibility</p:attrName>
                                        </p:attrNameLst>
                                      </p:cBhvr>
                                      <p:to>
                                        <p:strVal val="visible"/>
                                      </p:to>
                                    </p:set>
                                    <p:animEffect transition="in" filter="wipe(left)">
                                      <p:cBhvr>
                                        <p:cTn id="7" dur="500"/>
                                        <p:tgtEl>
                                          <p:spTgt spid="928771">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28771">
                                            <p:txEl>
                                              <p:pRg st="1" end="1"/>
                                            </p:txEl>
                                          </p:spTgt>
                                        </p:tgtEl>
                                        <p:attrNameLst>
                                          <p:attrName>style.visibility</p:attrName>
                                        </p:attrNameLst>
                                      </p:cBhvr>
                                      <p:to>
                                        <p:strVal val="visible"/>
                                      </p:to>
                                    </p:set>
                                    <p:animEffect transition="in" filter="wipe(left)">
                                      <p:cBhvr>
                                        <p:cTn id="10" dur="500"/>
                                        <p:tgtEl>
                                          <p:spTgt spid="92877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28775"/>
                                        </p:tgtEl>
                                        <p:attrNameLst>
                                          <p:attrName>style.visibility</p:attrName>
                                        </p:attrNameLst>
                                      </p:cBhvr>
                                      <p:to>
                                        <p:strVal val="visible"/>
                                      </p:to>
                                    </p:set>
                                    <p:animEffect transition="in" filter="wipe(left)">
                                      <p:cBhvr>
                                        <p:cTn id="15" dur="1000"/>
                                        <p:tgtEl>
                                          <p:spTgt spid="928775"/>
                                        </p:tgtEl>
                                      </p:cBhvr>
                                    </p:animEffect>
                                  </p:childTnLst>
                                </p:cTn>
                              </p:par>
                            </p:childTnLst>
                          </p:cTn>
                        </p:par>
                        <p:par>
                          <p:cTn id="16" fill="hold">
                            <p:stCondLst>
                              <p:cond delay="1000"/>
                            </p:stCondLst>
                            <p:childTnLst>
                              <p:par>
                                <p:cTn id="17" presetID="0" presetClass="path" presetSubtype="0" accel="50000" decel="50000" fill="hold" grpId="0" nodeType="afterEffect">
                                  <p:stCondLst>
                                    <p:cond delay="0"/>
                                  </p:stCondLst>
                                  <p:childTnLst>
                                    <p:animMotion origin="layout" path="M -2.5E-6 3.33333E-6 L -0.03333 0.05972 " pathEditMode="relative" rAng="0" ptsTypes="AA">
                                      <p:cBhvr>
                                        <p:cTn id="18" dur="2000" fill="hold"/>
                                        <p:tgtEl>
                                          <p:spTgt spid="928781"/>
                                        </p:tgtEl>
                                        <p:attrNameLst>
                                          <p:attrName>ppt_x</p:attrName>
                                          <p:attrName>ppt_y</p:attrName>
                                        </p:attrNameLst>
                                      </p:cBhvr>
                                      <p:rCtr x="-1700" y="3000"/>
                                    </p:animMotion>
                                  </p:childTnLst>
                                </p:cTn>
                              </p:par>
                            </p:childTnLst>
                          </p:cTn>
                        </p:par>
                        <p:par>
                          <p:cTn id="19" fill="hold">
                            <p:stCondLst>
                              <p:cond delay="3000"/>
                            </p:stCondLst>
                            <p:childTnLst>
                              <p:par>
                                <p:cTn id="20" presetID="22" presetClass="entr" presetSubtype="2" fill="hold" grpId="0" nodeType="afterEffect">
                                  <p:stCondLst>
                                    <p:cond delay="0"/>
                                  </p:stCondLst>
                                  <p:childTnLst>
                                    <p:set>
                                      <p:cBhvr>
                                        <p:cTn id="21" dur="1" fill="hold">
                                          <p:stCondLst>
                                            <p:cond delay="0"/>
                                          </p:stCondLst>
                                        </p:cTn>
                                        <p:tgtEl>
                                          <p:spTgt spid="928783"/>
                                        </p:tgtEl>
                                        <p:attrNameLst>
                                          <p:attrName>style.visibility</p:attrName>
                                        </p:attrNameLst>
                                      </p:cBhvr>
                                      <p:to>
                                        <p:strVal val="visible"/>
                                      </p:to>
                                    </p:set>
                                    <p:animEffect transition="in" filter="wipe(right)">
                                      <p:cBhvr>
                                        <p:cTn id="22" dur="1000"/>
                                        <p:tgtEl>
                                          <p:spTgt spid="92878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28785"/>
                                        </p:tgtEl>
                                        <p:attrNameLst>
                                          <p:attrName>style.visibility</p:attrName>
                                        </p:attrNameLst>
                                      </p:cBhvr>
                                      <p:to>
                                        <p:strVal val="visible"/>
                                      </p:to>
                                    </p:set>
                                    <p:animEffect transition="in" filter="dissolve">
                                      <p:cBhvr>
                                        <p:cTn id="27" dur="500"/>
                                        <p:tgtEl>
                                          <p:spTgt spid="9287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8771" grpId="0" build="p" autoUpdateAnimBg="0" advAuto="0"/>
      <p:bldP spid="928775" grpId="0" animBg="1"/>
      <p:bldP spid="928781" grpId="0" animBg="1"/>
      <p:bldP spid="928783" grpId="0" animBg="1"/>
      <p:bldP spid="928785" grpId="0" animBg="1"/>
    </p:bldLst>
  </p:timing>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1906" name="Rectangle 4"/>
          <p:cNvSpPr>
            <a:spLocks noGrp="1" noChangeArrowheads="1"/>
          </p:cNvSpPr>
          <p:nvPr>
            <p:ph type="title"/>
          </p:nvPr>
        </p:nvSpPr>
        <p:spPr>
          <a:xfrm>
            <a:off x="457200" y="274638"/>
            <a:ext cx="6991350" cy="1143000"/>
          </a:xfrm>
        </p:spPr>
        <p:txBody>
          <a:bodyPr/>
          <a:lstStyle/>
          <a:p>
            <a:pPr eaLnBrk="1" hangingPunct="1"/>
            <a:r>
              <a:rPr lang="en-US" sz="3600" smtClean="0"/>
              <a:t>Heisenberg uncertainty principle</a:t>
            </a:r>
          </a:p>
        </p:txBody>
      </p:sp>
      <p:sp>
        <p:nvSpPr>
          <p:cNvPr id="1288197" name="Rectangle 5"/>
          <p:cNvSpPr>
            <a:spLocks noGrp="1" noChangeArrowheads="1"/>
          </p:cNvSpPr>
          <p:nvPr>
            <p:ph type="body" idx="1"/>
          </p:nvPr>
        </p:nvSpPr>
        <p:spPr/>
        <p:txBody>
          <a:bodyPr/>
          <a:lstStyle/>
          <a:p>
            <a:pPr eaLnBrk="1" hangingPunct="1"/>
            <a:r>
              <a:rPr lang="en-US" sz="2800" smtClean="0"/>
              <a:t>In order to observe an electron, one would need to hit it with photons having a very short wavelength.</a:t>
            </a:r>
          </a:p>
          <a:p>
            <a:pPr eaLnBrk="1" hangingPunct="1"/>
            <a:r>
              <a:rPr lang="en-US" sz="2800" smtClean="0"/>
              <a:t>Short wavelength photons would have a high frequency and a great deal of energy.</a:t>
            </a:r>
          </a:p>
          <a:p>
            <a:pPr eaLnBrk="1" hangingPunct="1"/>
            <a:r>
              <a:rPr lang="en-US" sz="2800" smtClean="0"/>
              <a:t>If one were to hit an electron, it would cause the motion and the speed of the electron to change.</a:t>
            </a:r>
          </a:p>
          <a:p>
            <a:pPr eaLnBrk="1" hangingPunct="1"/>
            <a:r>
              <a:rPr lang="en-US" sz="2800" smtClean="0"/>
              <a:t>Lower energy photons would have a smaller effect but would not give precise information.</a:t>
            </a:r>
          </a:p>
        </p:txBody>
      </p:sp>
      <p:pic>
        <p:nvPicPr>
          <p:cNvPr id="251908" name="Picture 7" descr="dice"/>
          <p:cNvPicPr>
            <a:picLocks noChangeAspect="1" noChangeArrowheads="1"/>
          </p:cNvPicPr>
          <p:nvPr/>
        </p:nvPicPr>
        <p:blipFill>
          <a:blip r:embed="rId3" cstate="print">
            <a:lum bright="12000" contrast="12000"/>
          </a:blip>
          <a:srcRect t="6003" b="13326"/>
          <a:stretch>
            <a:fillRect/>
          </a:stretch>
        </p:blipFill>
        <p:spPr bwMode="auto">
          <a:xfrm>
            <a:off x="7350125" y="320675"/>
            <a:ext cx="1587500" cy="1066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1288197">
                                            <p:txEl>
                                              <p:pRg st="0" end="0"/>
                                            </p:txEl>
                                          </p:spTgt>
                                        </p:tgtEl>
                                        <p:attrNameLst>
                                          <p:attrName>style.visibility</p:attrName>
                                        </p:attrNameLst>
                                      </p:cBhvr>
                                      <p:to>
                                        <p:strVal val="visible"/>
                                      </p:to>
                                    </p:set>
                                    <p:anim calcmode="lin" valueType="num">
                                      <p:cBhvr>
                                        <p:cTn id="7" dur="500" fill="hold"/>
                                        <p:tgtEl>
                                          <p:spTgt spid="1288197">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288197">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288197">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28819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1288197">
                                            <p:txEl>
                                              <p:pRg st="1" end="1"/>
                                            </p:txEl>
                                          </p:spTgt>
                                        </p:tgtEl>
                                        <p:attrNameLst>
                                          <p:attrName>style.visibility</p:attrName>
                                        </p:attrNameLst>
                                      </p:cBhvr>
                                      <p:to>
                                        <p:strVal val="visible"/>
                                      </p:to>
                                    </p:set>
                                    <p:anim calcmode="lin" valueType="num">
                                      <p:cBhvr>
                                        <p:cTn id="15" dur="500" fill="hold"/>
                                        <p:tgtEl>
                                          <p:spTgt spid="1288197">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288197">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288197">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28819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1288197">
                                            <p:txEl>
                                              <p:pRg st="2" end="2"/>
                                            </p:txEl>
                                          </p:spTgt>
                                        </p:tgtEl>
                                        <p:attrNameLst>
                                          <p:attrName>style.visibility</p:attrName>
                                        </p:attrNameLst>
                                      </p:cBhvr>
                                      <p:to>
                                        <p:strVal val="visible"/>
                                      </p:to>
                                    </p:set>
                                    <p:anim calcmode="lin" valueType="num">
                                      <p:cBhvr>
                                        <p:cTn id="23" dur="500" fill="hold"/>
                                        <p:tgtEl>
                                          <p:spTgt spid="1288197">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1288197">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1288197">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128819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1288197">
                                            <p:txEl>
                                              <p:pRg st="3" end="3"/>
                                            </p:txEl>
                                          </p:spTgt>
                                        </p:tgtEl>
                                        <p:attrNameLst>
                                          <p:attrName>style.visibility</p:attrName>
                                        </p:attrNameLst>
                                      </p:cBhvr>
                                      <p:to>
                                        <p:strVal val="visible"/>
                                      </p:to>
                                    </p:set>
                                    <p:anim calcmode="lin" valueType="num">
                                      <p:cBhvr>
                                        <p:cTn id="31" dur="500" fill="hold"/>
                                        <p:tgtEl>
                                          <p:spTgt spid="1288197">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1288197">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1288197">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128819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2418" name="Rectangle 2"/>
          <p:cNvSpPr>
            <a:spLocks noGrp="1" noChangeArrowheads="1"/>
          </p:cNvSpPr>
          <p:nvPr>
            <p:ph type="body" idx="1"/>
          </p:nvPr>
        </p:nvSpPr>
        <p:spPr>
          <a:xfrm>
            <a:off x="381000" y="1419225"/>
            <a:ext cx="8229600" cy="4525963"/>
          </a:xfrm>
        </p:spPr>
        <p:txBody>
          <a:bodyPr/>
          <a:lstStyle/>
          <a:p>
            <a:pPr marL="404813" indent="-404813" eaLnBrk="1" hangingPunct="1">
              <a:lnSpc>
                <a:spcPct val="80000"/>
              </a:lnSpc>
              <a:buFont typeface="Symbol" pitchFamily="18" charset="2"/>
              <a:buChar char="·"/>
            </a:pPr>
            <a:endParaRPr lang="en-US" sz="1000" dirty="0" smtClean="0">
              <a:sym typeface="Symbol" pitchFamily="18" charset="2"/>
            </a:endParaRPr>
          </a:p>
          <a:p>
            <a:pPr marL="404813" indent="-404813" eaLnBrk="1" hangingPunct="1">
              <a:lnSpc>
                <a:spcPct val="80000"/>
              </a:lnSpc>
              <a:buFont typeface="Symbol" pitchFamily="18" charset="2"/>
              <a:buChar char="·"/>
            </a:pPr>
            <a:endParaRPr lang="en-US" sz="1000" dirty="0" smtClean="0">
              <a:sym typeface="Symbol" pitchFamily="18" charset="2"/>
            </a:endParaRPr>
          </a:p>
          <a:p>
            <a:pPr marL="404813" indent="-404813" eaLnBrk="1" hangingPunct="1">
              <a:lnSpc>
                <a:spcPct val="80000"/>
              </a:lnSpc>
              <a:buFont typeface="Symbol" pitchFamily="18" charset="2"/>
              <a:buChar char="·"/>
            </a:pPr>
            <a:r>
              <a:rPr lang="en-US" sz="2400" dirty="0" smtClean="0">
                <a:sym typeface="Symbol" pitchFamily="18" charset="2"/>
              </a:rPr>
              <a:t>In the late eighteenth century:  </a:t>
            </a:r>
          </a:p>
          <a:p>
            <a:pPr marL="404813" indent="-404813" eaLnBrk="1" hangingPunct="1">
              <a:lnSpc>
                <a:spcPct val="80000"/>
              </a:lnSpc>
              <a:buFont typeface="Symbol" pitchFamily="18" charset="2"/>
              <a:buChar char="·"/>
            </a:pPr>
            <a:r>
              <a:rPr lang="en-US" sz="2400" dirty="0" smtClean="0">
                <a:sym typeface="Symbol" pitchFamily="18" charset="2"/>
              </a:rPr>
              <a:t>Lavoisier discovered respiration and wrote the first modern chemistry text.  </a:t>
            </a:r>
          </a:p>
          <a:p>
            <a:pPr marL="404813" indent="-404813" eaLnBrk="1" hangingPunct="1">
              <a:lnSpc>
                <a:spcPct val="80000"/>
              </a:lnSpc>
              <a:buFont typeface="Symbol" pitchFamily="18" charset="2"/>
              <a:buChar char="·"/>
            </a:pPr>
            <a:r>
              <a:rPr lang="en-US" sz="2400" dirty="0" smtClean="0">
                <a:solidFill>
                  <a:srgbClr val="FF0000"/>
                </a:solidFill>
                <a:sym typeface="Symbol" pitchFamily="18" charset="2"/>
              </a:rPr>
              <a:t>His most important contribution was the </a:t>
            </a:r>
          </a:p>
          <a:p>
            <a:pPr marL="404813" indent="-404813" eaLnBrk="1" hangingPunct="1">
              <a:lnSpc>
                <a:spcPct val="80000"/>
              </a:lnSpc>
              <a:buFont typeface="Symbol" pitchFamily="18" charset="2"/>
              <a:buNone/>
            </a:pPr>
            <a:r>
              <a:rPr lang="en-US" sz="2400" dirty="0" smtClean="0">
                <a:solidFill>
                  <a:srgbClr val="FF0000"/>
                </a:solidFill>
                <a:sym typeface="Symbol" pitchFamily="18" charset="2"/>
              </a:rPr>
              <a:t>	law of conservation of mass.</a:t>
            </a:r>
          </a:p>
          <a:p>
            <a:pPr marL="404813" indent="-404813" eaLnBrk="1" hangingPunct="1">
              <a:lnSpc>
                <a:spcPct val="80000"/>
              </a:lnSpc>
              <a:buFont typeface="Symbol" pitchFamily="18" charset="2"/>
              <a:buNone/>
            </a:pPr>
            <a:r>
              <a:rPr lang="en-US" sz="2400" dirty="0" smtClean="0">
                <a:sym typeface="Symbol" pitchFamily="18" charset="2"/>
              </a:rPr>
              <a:t> which states </a:t>
            </a:r>
          </a:p>
          <a:p>
            <a:pPr marL="404813" indent="-404813" eaLnBrk="1" hangingPunct="1">
              <a:lnSpc>
                <a:spcPct val="80000"/>
              </a:lnSpc>
              <a:buFont typeface="Symbol" pitchFamily="18" charset="2"/>
              <a:buNone/>
            </a:pPr>
            <a:r>
              <a:rPr lang="en-US" sz="2400" dirty="0" smtClean="0">
                <a:sym typeface="Symbol" pitchFamily="18" charset="2"/>
              </a:rPr>
              <a:t>	</a:t>
            </a:r>
            <a:r>
              <a:rPr lang="en-US" sz="2400" dirty="0" smtClean="0">
                <a:solidFill>
                  <a:schemeClr val="accent2">
                    <a:lumMod val="60000"/>
                    <a:lumOff val="40000"/>
                  </a:schemeClr>
                </a:solidFill>
                <a:sym typeface="Symbol" pitchFamily="18" charset="2"/>
              </a:rPr>
              <a:t>that in any chemical reaction, the mass of </a:t>
            </a:r>
          </a:p>
          <a:p>
            <a:pPr marL="404813" indent="-404813" eaLnBrk="1" hangingPunct="1">
              <a:lnSpc>
                <a:spcPct val="80000"/>
              </a:lnSpc>
              <a:buFont typeface="Symbol" pitchFamily="18" charset="2"/>
              <a:buNone/>
            </a:pPr>
            <a:r>
              <a:rPr lang="en-US" sz="2400" dirty="0" smtClean="0">
                <a:solidFill>
                  <a:schemeClr val="accent2">
                    <a:lumMod val="60000"/>
                    <a:lumOff val="40000"/>
                  </a:schemeClr>
                </a:solidFill>
                <a:sym typeface="Symbol" pitchFamily="18" charset="2"/>
              </a:rPr>
              <a:t>	the substances that react equals the mass </a:t>
            </a:r>
          </a:p>
          <a:p>
            <a:pPr marL="404813" indent="-404813" eaLnBrk="1" hangingPunct="1">
              <a:lnSpc>
                <a:spcPct val="80000"/>
              </a:lnSpc>
              <a:buFont typeface="Symbol" pitchFamily="18" charset="2"/>
              <a:buNone/>
            </a:pPr>
            <a:r>
              <a:rPr lang="en-US" sz="2400" dirty="0" smtClean="0">
                <a:solidFill>
                  <a:schemeClr val="accent2">
                    <a:lumMod val="60000"/>
                    <a:lumOff val="40000"/>
                  </a:schemeClr>
                </a:solidFill>
                <a:sym typeface="Symbol" pitchFamily="18" charset="2"/>
              </a:rPr>
              <a:t>	of the products that are formed.  </a:t>
            </a:r>
          </a:p>
          <a:p>
            <a:pPr marL="404813" indent="-404813" eaLnBrk="1" hangingPunct="1">
              <a:lnSpc>
                <a:spcPct val="80000"/>
              </a:lnSpc>
              <a:buFont typeface="Symbol" pitchFamily="18" charset="2"/>
              <a:buNone/>
            </a:pPr>
            <a:r>
              <a:rPr lang="en-US" sz="2400" dirty="0" smtClean="0">
                <a:solidFill>
                  <a:srgbClr val="00B050"/>
                </a:solidFill>
                <a:sym typeface="Symbol" pitchFamily="18" charset="2"/>
              </a:rPr>
              <a:t>He is known </a:t>
            </a:r>
          </a:p>
          <a:p>
            <a:pPr marL="404813" indent="-404813" eaLnBrk="1" hangingPunct="1">
              <a:lnSpc>
                <a:spcPct val="80000"/>
              </a:lnSpc>
              <a:buFont typeface="Symbol" pitchFamily="18" charset="2"/>
              <a:buNone/>
            </a:pPr>
            <a:r>
              <a:rPr lang="en-US" sz="2400" dirty="0" smtClean="0">
                <a:solidFill>
                  <a:srgbClr val="00B050"/>
                </a:solidFill>
                <a:sym typeface="Symbol" pitchFamily="18" charset="2"/>
              </a:rPr>
              <a:t>	as the father of modern chemistry.</a:t>
            </a:r>
          </a:p>
          <a:p>
            <a:pPr marL="1282700" lvl="1" indent="-533400" eaLnBrk="1" hangingPunct="1">
              <a:lnSpc>
                <a:spcPct val="80000"/>
              </a:lnSpc>
              <a:buFontTx/>
              <a:buNone/>
            </a:pPr>
            <a:endParaRPr lang="en-US" sz="2400" dirty="0" smtClean="0"/>
          </a:p>
        </p:txBody>
      </p:sp>
      <p:sp>
        <p:nvSpPr>
          <p:cNvPr id="56323" name="Rectangle 4"/>
          <p:cNvSpPr>
            <a:spLocks noChangeArrowheads="1"/>
          </p:cNvSpPr>
          <p:nvPr/>
        </p:nvSpPr>
        <p:spPr bwMode="auto">
          <a:xfrm>
            <a:off x="447675" y="22225"/>
            <a:ext cx="8229600" cy="1143000"/>
          </a:xfrm>
          <a:prstGeom prst="rect">
            <a:avLst/>
          </a:prstGeom>
          <a:noFill/>
          <a:ln w="9525">
            <a:noFill/>
            <a:miter lim="800000"/>
            <a:headEnd/>
            <a:tailEnd/>
          </a:ln>
        </p:spPr>
        <p:txBody>
          <a:bodyPr anchor="ctr"/>
          <a:lstStyle/>
          <a:p>
            <a:r>
              <a:rPr lang="en-US" sz="3600" b="1">
                <a:solidFill>
                  <a:srgbClr val="9A2216"/>
                </a:solidFill>
              </a:rPr>
              <a:t>Modern Chemistry</a:t>
            </a:r>
            <a:endParaRPr lang="en-US" sz="3600" b="1">
              <a:solidFill>
                <a:srgbClr val="CC0000"/>
              </a:solidFill>
            </a:endParaRPr>
          </a:p>
        </p:txBody>
      </p:sp>
      <p:sp>
        <p:nvSpPr>
          <p:cNvPr id="56324" name="Rectangle 5"/>
          <p:cNvSpPr>
            <a:spLocks noChangeArrowheads="1"/>
          </p:cNvSpPr>
          <p:nvPr/>
        </p:nvSpPr>
        <p:spPr bwMode="auto">
          <a:xfrm>
            <a:off x="76200" y="6554788"/>
            <a:ext cx="3289300" cy="214312"/>
          </a:xfrm>
          <a:prstGeom prst="rect">
            <a:avLst/>
          </a:prstGeom>
          <a:noFill/>
          <a:ln w="9525">
            <a:noFill/>
            <a:miter lim="800000"/>
            <a:headEnd/>
            <a:tailEnd/>
          </a:ln>
        </p:spPr>
        <p:txBody>
          <a:bodyPr wrap="none">
            <a:spAutoFit/>
          </a:bodyPr>
          <a:lstStyle/>
          <a:p>
            <a:pPr algn="l"/>
            <a:r>
              <a:rPr lang="en-US" sz="800"/>
              <a:t>Copyright © 2007 Pearson Benjamin Cummings.  All rights reserved.</a:t>
            </a:r>
          </a:p>
        </p:txBody>
      </p:sp>
      <p:pic>
        <p:nvPicPr>
          <p:cNvPr id="56326" name="Picture 9" descr="antoine-laurent-lavoisier"/>
          <p:cNvPicPr>
            <a:picLocks noChangeAspect="1" noChangeArrowheads="1"/>
          </p:cNvPicPr>
          <p:nvPr/>
        </p:nvPicPr>
        <p:blipFill>
          <a:blip r:embed="rId3" cstate="print"/>
          <a:srcRect/>
          <a:stretch>
            <a:fillRect/>
          </a:stretch>
        </p:blipFill>
        <p:spPr bwMode="auto">
          <a:xfrm>
            <a:off x="6971939" y="2556663"/>
            <a:ext cx="1821584" cy="2761462"/>
          </a:xfrm>
          <a:prstGeom prst="rect">
            <a:avLst/>
          </a:prstGeom>
          <a:noFill/>
          <a:ln w="9525">
            <a:noFill/>
            <a:miter lim="800000"/>
            <a:headEnd/>
            <a:tailEnd/>
          </a:ln>
        </p:spPr>
      </p:pic>
      <p:sp>
        <p:nvSpPr>
          <p:cNvPr id="56328" name="Text Box 11"/>
          <p:cNvSpPr txBox="1">
            <a:spLocks noChangeArrowheads="1"/>
          </p:cNvSpPr>
          <p:nvPr/>
        </p:nvSpPr>
        <p:spPr bwMode="auto">
          <a:xfrm>
            <a:off x="7537450" y="5318125"/>
            <a:ext cx="690563" cy="244475"/>
          </a:xfrm>
          <a:prstGeom prst="rect">
            <a:avLst/>
          </a:prstGeom>
          <a:noFill/>
          <a:ln w="9525">
            <a:noFill/>
            <a:miter lim="800000"/>
            <a:headEnd/>
            <a:tailEnd/>
          </a:ln>
        </p:spPr>
        <p:txBody>
          <a:bodyPr wrap="none">
            <a:spAutoFit/>
          </a:bodyPr>
          <a:lstStyle/>
          <a:p>
            <a:pPr algn="l"/>
            <a:r>
              <a:rPr lang="en-US"/>
              <a:t>Lavoisier</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12418">
                                            <p:txEl>
                                              <p:pRg st="2" end="2"/>
                                            </p:txEl>
                                          </p:spTgt>
                                        </p:tgtEl>
                                        <p:attrNameLst>
                                          <p:attrName>style.visibility</p:attrName>
                                        </p:attrNameLst>
                                      </p:cBhvr>
                                      <p:to>
                                        <p:strVal val="visible"/>
                                      </p:to>
                                    </p:set>
                                    <p:animEffect transition="in" filter="fade">
                                      <p:cBhvr>
                                        <p:cTn id="7" dur="1000"/>
                                        <p:tgtEl>
                                          <p:spTgt spid="1212418">
                                            <p:txEl>
                                              <p:pRg st="2" end="2"/>
                                            </p:txEl>
                                          </p:spTgt>
                                        </p:tgtEl>
                                      </p:cBhvr>
                                    </p:animEffect>
                                    <p:anim calcmode="lin" valueType="num">
                                      <p:cBhvr>
                                        <p:cTn id="8" dur="1000" fill="hold"/>
                                        <p:tgtEl>
                                          <p:spTgt spid="1212418">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21241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212418">
                                            <p:txEl>
                                              <p:pRg st="3" end="3"/>
                                            </p:txEl>
                                          </p:spTgt>
                                        </p:tgtEl>
                                        <p:attrNameLst>
                                          <p:attrName>style.visibility</p:attrName>
                                        </p:attrNameLst>
                                      </p:cBhvr>
                                      <p:to>
                                        <p:strVal val="visible"/>
                                      </p:to>
                                    </p:set>
                                    <p:animEffect transition="in" filter="fade">
                                      <p:cBhvr>
                                        <p:cTn id="14" dur="1000"/>
                                        <p:tgtEl>
                                          <p:spTgt spid="1212418">
                                            <p:txEl>
                                              <p:pRg st="3" end="3"/>
                                            </p:txEl>
                                          </p:spTgt>
                                        </p:tgtEl>
                                      </p:cBhvr>
                                    </p:animEffect>
                                    <p:anim calcmode="lin" valueType="num">
                                      <p:cBhvr>
                                        <p:cTn id="15" dur="1000" fill="hold"/>
                                        <p:tgtEl>
                                          <p:spTgt spid="1212418">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121241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212418">
                                            <p:txEl>
                                              <p:pRg st="4" end="4"/>
                                            </p:txEl>
                                          </p:spTgt>
                                        </p:tgtEl>
                                        <p:attrNameLst>
                                          <p:attrName>style.visibility</p:attrName>
                                        </p:attrNameLst>
                                      </p:cBhvr>
                                      <p:to>
                                        <p:strVal val="visible"/>
                                      </p:to>
                                    </p:set>
                                    <p:animEffect transition="in" filter="fade">
                                      <p:cBhvr>
                                        <p:cTn id="21" dur="1000"/>
                                        <p:tgtEl>
                                          <p:spTgt spid="1212418">
                                            <p:txEl>
                                              <p:pRg st="4" end="4"/>
                                            </p:txEl>
                                          </p:spTgt>
                                        </p:tgtEl>
                                      </p:cBhvr>
                                    </p:animEffect>
                                    <p:anim calcmode="lin" valueType="num">
                                      <p:cBhvr>
                                        <p:cTn id="22" dur="1000" fill="hold"/>
                                        <p:tgtEl>
                                          <p:spTgt spid="1212418">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21241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1212418">
                                            <p:txEl>
                                              <p:pRg st="5" end="5"/>
                                            </p:txEl>
                                          </p:spTgt>
                                        </p:tgtEl>
                                        <p:attrNameLst>
                                          <p:attrName>style.visibility</p:attrName>
                                        </p:attrNameLst>
                                      </p:cBhvr>
                                      <p:to>
                                        <p:strVal val="visible"/>
                                      </p:to>
                                    </p:set>
                                    <p:animEffect transition="in" filter="fade">
                                      <p:cBhvr>
                                        <p:cTn id="28" dur="1000"/>
                                        <p:tgtEl>
                                          <p:spTgt spid="1212418">
                                            <p:txEl>
                                              <p:pRg st="5" end="5"/>
                                            </p:txEl>
                                          </p:spTgt>
                                        </p:tgtEl>
                                      </p:cBhvr>
                                    </p:animEffect>
                                    <p:anim calcmode="lin" valueType="num">
                                      <p:cBhvr>
                                        <p:cTn id="29" dur="1000" fill="hold"/>
                                        <p:tgtEl>
                                          <p:spTgt spid="1212418">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121241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1212418">
                                            <p:txEl>
                                              <p:pRg st="6" end="6"/>
                                            </p:txEl>
                                          </p:spTgt>
                                        </p:tgtEl>
                                        <p:attrNameLst>
                                          <p:attrName>style.visibility</p:attrName>
                                        </p:attrNameLst>
                                      </p:cBhvr>
                                      <p:to>
                                        <p:strVal val="visible"/>
                                      </p:to>
                                    </p:set>
                                    <p:animEffect transition="in" filter="fade">
                                      <p:cBhvr>
                                        <p:cTn id="35" dur="1000"/>
                                        <p:tgtEl>
                                          <p:spTgt spid="1212418">
                                            <p:txEl>
                                              <p:pRg st="6" end="6"/>
                                            </p:txEl>
                                          </p:spTgt>
                                        </p:tgtEl>
                                      </p:cBhvr>
                                    </p:animEffect>
                                    <p:anim calcmode="lin" valueType="num">
                                      <p:cBhvr>
                                        <p:cTn id="36" dur="1000" fill="hold"/>
                                        <p:tgtEl>
                                          <p:spTgt spid="1212418">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121241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1212418">
                                            <p:txEl>
                                              <p:pRg st="7" end="7"/>
                                            </p:txEl>
                                          </p:spTgt>
                                        </p:tgtEl>
                                        <p:attrNameLst>
                                          <p:attrName>style.visibility</p:attrName>
                                        </p:attrNameLst>
                                      </p:cBhvr>
                                      <p:to>
                                        <p:strVal val="visible"/>
                                      </p:to>
                                    </p:set>
                                    <p:animEffect transition="in" filter="fade">
                                      <p:cBhvr>
                                        <p:cTn id="42" dur="1000"/>
                                        <p:tgtEl>
                                          <p:spTgt spid="1212418">
                                            <p:txEl>
                                              <p:pRg st="7" end="7"/>
                                            </p:txEl>
                                          </p:spTgt>
                                        </p:tgtEl>
                                      </p:cBhvr>
                                    </p:animEffect>
                                    <p:anim calcmode="lin" valueType="num">
                                      <p:cBhvr>
                                        <p:cTn id="43" dur="1000" fill="hold"/>
                                        <p:tgtEl>
                                          <p:spTgt spid="1212418">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1212418">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nodeType="clickEffect">
                                  <p:stCondLst>
                                    <p:cond delay="0"/>
                                  </p:stCondLst>
                                  <p:childTnLst>
                                    <p:set>
                                      <p:cBhvr>
                                        <p:cTn id="48" dur="1" fill="hold">
                                          <p:stCondLst>
                                            <p:cond delay="0"/>
                                          </p:stCondLst>
                                        </p:cTn>
                                        <p:tgtEl>
                                          <p:spTgt spid="1212418">
                                            <p:txEl>
                                              <p:pRg st="8" end="8"/>
                                            </p:txEl>
                                          </p:spTgt>
                                        </p:tgtEl>
                                        <p:attrNameLst>
                                          <p:attrName>style.visibility</p:attrName>
                                        </p:attrNameLst>
                                      </p:cBhvr>
                                      <p:to>
                                        <p:strVal val="visible"/>
                                      </p:to>
                                    </p:set>
                                    <p:animEffect transition="in" filter="fade">
                                      <p:cBhvr>
                                        <p:cTn id="49" dur="1000"/>
                                        <p:tgtEl>
                                          <p:spTgt spid="1212418">
                                            <p:txEl>
                                              <p:pRg st="8" end="8"/>
                                            </p:txEl>
                                          </p:spTgt>
                                        </p:tgtEl>
                                      </p:cBhvr>
                                    </p:animEffect>
                                    <p:anim calcmode="lin" valueType="num">
                                      <p:cBhvr>
                                        <p:cTn id="50" dur="1000" fill="hold"/>
                                        <p:tgtEl>
                                          <p:spTgt spid="1212418">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1212418">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212418">
                                            <p:txEl>
                                              <p:pRg st="9" end="9"/>
                                            </p:txEl>
                                          </p:spTgt>
                                        </p:tgtEl>
                                        <p:attrNameLst>
                                          <p:attrName>style.visibility</p:attrName>
                                        </p:attrNameLst>
                                      </p:cBhvr>
                                      <p:to>
                                        <p:strVal val="visible"/>
                                      </p:to>
                                    </p:set>
                                    <p:animEffect transition="in" filter="fade">
                                      <p:cBhvr>
                                        <p:cTn id="56" dur="1000"/>
                                        <p:tgtEl>
                                          <p:spTgt spid="1212418">
                                            <p:txEl>
                                              <p:pRg st="9" end="9"/>
                                            </p:txEl>
                                          </p:spTgt>
                                        </p:tgtEl>
                                      </p:cBhvr>
                                    </p:animEffect>
                                    <p:anim calcmode="lin" valueType="num">
                                      <p:cBhvr>
                                        <p:cTn id="57" dur="1000" fill="hold"/>
                                        <p:tgtEl>
                                          <p:spTgt spid="1212418">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1212418">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nodeType="clickEffect">
                                  <p:stCondLst>
                                    <p:cond delay="0"/>
                                  </p:stCondLst>
                                  <p:childTnLst>
                                    <p:set>
                                      <p:cBhvr>
                                        <p:cTn id="62" dur="1" fill="hold">
                                          <p:stCondLst>
                                            <p:cond delay="0"/>
                                          </p:stCondLst>
                                        </p:cTn>
                                        <p:tgtEl>
                                          <p:spTgt spid="1212418">
                                            <p:txEl>
                                              <p:pRg st="10" end="10"/>
                                            </p:txEl>
                                          </p:spTgt>
                                        </p:tgtEl>
                                        <p:attrNameLst>
                                          <p:attrName>style.visibility</p:attrName>
                                        </p:attrNameLst>
                                      </p:cBhvr>
                                      <p:to>
                                        <p:strVal val="visible"/>
                                      </p:to>
                                    </p:set>
                                    <p:animEffect transition="in" filter="fade">
                                      <p:cBhvr>
                                        <p:cTn id="63" dur="1000"/>
                                        <p:tgtEl>
                                          <p:spTgt spid="1212418">
                                            <p:txEl>
                                              <p:pRg st="10" end="10"/>
                                            </p:txEl>
                                          </p:spTgt>
                                        </p:tgtEl>
                                      </p:cBhvr>
                                    </p:animEffect>
                                    <p:anim calcmode="lin" valueType="num">
                                      <p:cBhvr>
                                        <p:cTn id="64" dur="1000" fill="hold"/>
                                        <p:tgtEl>
                                          <p:spTgt spid="1212418">
                                            <p:txEl>
                                              <p:pRg st="10" end="10"/>
                                            </p:txEl>
                                          </p:spTgt>
                                        </p:tgtEl>
                                        <p:attrNameLst>
                                          <p:attrName>ppt_x</p:attrName>
                                        </p:attrNameLst>
                                      </p:cBhvr>
                                      <p:tavLst>
                                        <p:tav tm="0">
                                          <p:val>
                                            <p:strVal val="#ppt_x"/>
                                          </p:val>
                                        </p:tav>
                                        <p:tav tm="100000">
                                          <p:val>
                                            <p:strVal val="#ppt_x"/>
                                          </p:val>
                                        </p:tav>
                                      </p:tavLst>
                                    </p:anim>
                                    <p:anim calcmode="lin" valueType="num">
                                      <p:cBhvr>
                                        <p:cTn id="65" dur="1000" fill="hold"/>
                                        <p:tgtEl>
                                          <p:spTgt spid="1212418">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nodeType="clickEffect">
                                  <p:stCondLst>
                                    <p:cond delay="0"/>
                                  </p:stCondLst>
                                  <p:childTnLst>
                                    <p:set>
                                      <p:cBhvr>
                                        <p:cTn id="69" dur="1" fill="hold">
                                          <p:stCondLst>
                                            <p:cond delay="0"/>
                                          </p:stCondLst>
                                        </p:cTn>
                                        <p:tgtEl>
                                          <p:spTgt spid="1212418">
                                            <p:txEl>
                                              <p:pRg st="11" end="11"/>
                                            </p:txEl>
                                          </p:spTgt>
                                        </p:tgtEl>
                                        <p:attrNameLst>
                                          <p:attrName>style.visibility</p:attrName>
                                        </p:attrNameLst>
                                      </p:cBhvr>
                                      <p:to>
                                        <p:strVal val="visible"/>
                                      </p:to>
                                    </p:set>
                                    <p:animEffect transition="in" filter="fade">
                                      <p:cBhvr>
                                        <p:cTn id="70" dur="1000"/>
                                        <p:tgtEl>
                                          <p:spTgt spid="1212418">
                                            <p:txEl>
                                              <p:pRg st="11" end="11"/>
                                            </p:txEl>
                                          </p:spTgt>
                                        </p:tgtEl>
                                      </p:cBhvr>
                                    </p:animEffect>
                                    <p:anim calcmode="lin" valueType="num">
                                      <p:cBhvr>
                                        <p:cTn id="71" dur="1000" fill="hold"/>
                                        <p:tgtEl>
                                          <p:spTgt spid="1212418">
                                            <p:txEl>
                                              <p:pRg st="11" end="11"/>
                                            </p:txEl>
                                          </p:spTgt>
                                        </p:tgtEl>
                                        <p:attrNameLst>
                                          <p:attrName>ppt_x</p:attrName>
                                        </p:attrNameLst>
                                      </p:cBhvr>
                                      <p:tavLst>
                                        <p:tav tm="0">
                                          <p:val>
                                            <p:strVal val="#ppt_x"/>
                                          </p:val>
                                        </p:tav>
                                        <p:tav tm="100000">
                                          <p:val>
                                            <p:strVal val="#ppt_x"/>
                                          </p:val>
                                        </p:tav>
                                      </p:tavLst>
                                    </p:anim>
                                    <p:anim calcmode="lin" valueType="num">
                                      <p:cBhvr>
                                        <p:cTn id="72" dur="1000" fill="hold"/>
                                        <p:tgtEl>
                                          <p:spTgt spid="1212418">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p:txBody>
          <a:bodyPr/>
          <a:lstStyle/>
          <a:p>
            <a:pPr eaLnBrk="1" hangingPunct="1"/>
            <a:r>
              <a:rPr lang="en-US" smtClean="0"/>
              <a:t>II.  The electron as a wave</a:t>
            </a:r>
          </a:p>
        </p:txBody>
      </p:sp>
      <p:sp>
        <p:nvSpPr>
          <p:cNvPr id="252931" name="Rectangle 3"/>
          <p:cNvSpPr>
            <a:spLocks noGrp="1" noChangeArrowheads="1"/>
          </p:cNvSpPr>
          <p:nvPr>
            <p:ph type="body" idx="1"/>
          </p:nvPr>
        </p:nvSpPr>
        <p:spPr/>
        <p:txBody>
          <a:bodyPr/>
          <a:lstStyle/>
          <a:p>
            <a:pPr eaLnBrk="1" hangingPunct="1">
              <a:lnSpc>
                <a:spcPct val="90000"/>
              </a:lnSpc>
              <a:buFontTx/>
              <a:buNone/>
            </a:pPr>
            <a:r>
              <a:rPr lang="en-US" smtClean="0"/>
              <a:t>Schr</a:t>
            </a:r>
            <a:r>
              <a:rPr lang="en-US" smtClean="0">
                <a:cs typeface="Arial" charset="0"/>
              </a:rPr>
              <a:t>ö</a:t>
            </a:r>
            <a:r>
              <a:rPr lang="en-US" smtClean="0"/>
              <a:t>dinger’s wave equation</a:t>
            </a:r>
          </a:p>
          <a:p>
            <a:pPr eaLnBrk="1" hangingPunct="1">
              <a:lnSpc>
                <a:spcPct val="90000"/>
              </a:lnSpc>
              <a:buFontTx/>
              <a:buNone/>
            </a:pPr>
            <a:endParaRPr lang="en-US" sz="1000" smtClean="0"/>
          </a:p>
          <a:p>
            <a:pPr lvl="1" eaLnBrk="1" hangingPunct="1">
              <a:lnSpc>
                <a:spcPct val="90000"/>
              </a:lnSpc>
            </a:pPr>
            <a:r>
              <a:rPr lang="en-US" smtClean="0"/>
              <a:t>Used to determine the probability of finding the H electron at any given distance from the nucleus</a:t>
            </a:r>
          </a:p>
          <a:p>
            <a:pPr lvl="1" eaLnBrk="1" hangingPunct="1">
              <a:lnSpc>
                <a:spcPct val="90000"/>
              </a:lnSpc>
            </a:pPr>
            <a:endParaRPr lang="en-US" sz="900" smtClean="0"/>
          </a:p>
          <a:p>
            <a:pPr lvl="1" eaLnBrk="1" hangingPunct="1">
              <a:lnSpc>
                <a:spcPct val="90000"/>
              </a:lnSpc>
            </a:pPr>
            <a:r>
              <a:rPr lang="en-US" smtClean="0"/>
              <a:t>Electron best described as a cloud</a:t>
            </a:r>
          </a:p>
          <a:p>
            <a:pPr lvl="2" eaLnBrk="1" hangingPunct="1">
              <a:lnSpc>
                <a:spcPct val="90000"/>
              </a:lnSpc>
            </a:pPr>
            <a:r>
              <a:rPr lang="en-US" smtClean="0"/>
              <a:t>Effectively covers all points at the same time </a:t>
            </a:r>
          </a:p>
          <a:p>
            <a:pPr lvl="2" eaLnBrk="1" hangingPunct="1">
              <a:lnSpc>
                <a:spcPct val="90000"/>
              </a:lnSpc>
              <a:buFontTx/>
              <a:buNone/>
            </a:pPr>
            <a:r>
              <a:rPr lang="en-US" smtClean="0"/>
              <a:t>	(fan blades)</a:t>
            </a:r>
          </a:p>
        </p:txBody>
      </p:sp>
      <p:pic>
        <p:nvPicPr>
          <p:cNvPr id="1282053" name="Picture 5" descr="fan"/>
          <p:cNvPicPr>
            <a:picLocks noChangeAspect="1" noChangeArrowheads="1"/>
          </p:cNvPicPr>
          <p:nvPr/>
        </p:nvPicPr>
        <p:blipFill>
          <a:blip r:embed="rId3" cstate="print"/>
          <a:srcRect/>
          <a:stretch>
            <a:fillRect/>
          </a:stretch>
        </p:blipFill>
        <p:spPr bwMode="auto">
          <a:xfrm>
            <a:off x="2760663" y="5099050"/>
            <a:ext cx="3597275" cy="1522413"/>
          </a:xfrm>
          <a:prstGeom prst="rect">
            <a:avLst/>
          </a:prstGeom>
          <a:noFill/>
          <a:ln w="9525">
            <a:noFill/>
            <a:miter lim="800000"/>
            <a:headEnd/>
            <a:tailEnd/>
          </a:ln>
        </p:spPr>
      </p:pic>
      <p:sp>
        <p:nvSpPr>
          <p:cNvPr id="1282054" name="Oval 6"/>
          <p:cNvSpPr>
            <a:spLocks noChangeArrowheads="1"/>
          </p:cNvSpPr>
          <p:nvPr/>
        </p:nvSpPr>
        <p:spPr bwMode="auto">
          <a:xfrm>
            <a:off x="2908300" y="5545138"/>
            <a:ext cx="3390900" cy="985837"/>
          </a:xfrm>
          <a:prstGeom prst="ellipse">
            <a:avLst/>
          </a:prstGeom>
          <a:gradFill rotWithShape="1">
            <a:gsLst>
              <a:gs pos="0">
                <a:schemeClr val="bg1"/>
              </a:gs>
              <a:gs pos="100000">
                <a:srgbClr val="FFCC00">
                  <a:alpha val="35001"/>
                </a:srgbClr>
              </a:gs>
            </a:gsLst>
            <a:path path="shape">
              <a:fillToRect l="50000" t="50000" r="50000" b="50000"/>
            </a:path>
          </a:gradFill>
          <a:ln w="9525">
            <a:noFill/>
            <a:round/>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82053"/>
                                        </p:tgtEl>
                                        <p:attrNameLst>
                                          <p:attrName>style.visibility</p:attrName>
                                        </p:attrNameLst>
                                      </p:cBhvr>
                                      <p:to>
                                        <p:strVal val="visible"/>
                                      </p:to>
                                    </p:set>
                                    <p:animEffect transition="in" filter="fade">
                                      <p:cBhvr>
                                        <p:cTn id="7" dur="1000"/>
                                        <p:tgtEl>
                                          <p:spTgt spid="1282053"/>
                                        </p:tgtEl>
                                      </p:cBhvr>
                                    </p:animEffect>
                                    <p:anim calcmode="lin" valueType="num">
                                      <p:cBhvr>
                                        <p:cTn id="8" dur="1000" fill="hold"/>
                                        <p:tgtEl>
                                          <p:spTgt spid="1282053"/>
                                        </p:tgtEl>
                                        <p:attrNameLst>
                                          <p:attrName>ppt_x</p:attrName>
                                        </p:attrNameLst>
                                      </p:cBhvr>
                                      <p:tavLst>
                                        <p:tav tm="0">
                                          <p:val>
                                            <p:strVal val="#ppt_x"/>
                                          </p:val>
                                        </p:tav>
                                        <p:tav tm="100000">
                                          <p:val>
                                            <p:strVal val="#ppt_x"/>
                                          </p:val>
                                        </p:tav>
                                      </p:tavLst>
                                    </p:anim>
                                    <p:anim calcmode="lin" valueType="num">
                                      <p:cBhvr>
                                        <p:cTn id="9" dur="1000" fill="hold"/>
                                        <p:tgtEl>
                                          <p:spTgt spid="128205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82054"/>
                                        </p:tgtEl>
                                        <p:attrNameLst>
                                          <p:attrName>style.visibility</p:attrName>
                                        </p:attrNameLst>
                                      </p:cBhvr>
                                      <p:to>
                                        <p:strVal val="visible"/>
                                      </p:to>
                                    </p:set>
                                    <p:animEffect transition="in" filter="fade">
                                      <p:cBhvr>
                                        <p:cTn id="14" dur="2000"/>
                                        <p:tgtEl>
                                          <p:spTgt spid="128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2054" grpId="0" animBg="1"/>
    </p:bldLst>
  </p:timing>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pPr eaLnBrk="1" hangingPunct="1"/>
            <a:r>
              <a:rPr lang="en-US" smtClean="0"/>
              <a:t>Quantum Mechanics</a:t>
            </a:r>
          </a:p>
        </p:txBody>
      </p:sp>
      <p:grpSp>
        <p:nvGrpSpPr>
          <p:cNvPr id="2" name="Group 3"/>
          <p:cNvGrpSpPr>
            <a:grpSpLocks/>
          </p:cNvGrpSpPr>
          <p:nvPr/>
        </p:nvGrpSpPr>
        <p:grpSpPr bwMode="auto">
          <a:xfrm>
            <a:off x="1930400" y="4376738"/>
            <a:ext cx="5284788" cy="1814512"/>
            <a:chOff x="1520" y="3443"/>
            <a:chExt cx="2951" cy="748"/>
          </a:xfrm>
        </p:grpSpPr>
        <p:sp>
          <p:nvSpPr>
            <p:cNvPr id="17417" name="AutoShape 4"/>
            <p:cNvSpPr>
              <a:spLocks noChangeArrowheads="1"/>
            </p:cNvSpPr>
            <p:nvPr/>
          </p:nvSpPr>
          <p:spPr bwMode="auto">
            <a:xfrm>
              <a:off x="1520" y="3443"/>
              <a:ext cx="2951" cy="748"/>
            </a:xfrm>
            <a:prstGeom prst="roundRect">
              <a:avLst>
                <a:gd name="adj" fmla="val 16667"/>
              </a:avLst>
            </a:prstGeom>
            <a:solidFill>
              <a:srgbClr val="FFFFCC"/>
            </a:solidFill>
            <a:ln w="28575">
              <a:solidFill>
                <a:schemeClr val="bg2"/>
              </a:solidFill>
              <a:round/>
              <a:headEnd/>
              <a:tailEnd/>
            </a:ln>
          </p:spPr>
          <p:txBody>
            <a:bodyPr wrap="none" anchor="ctr"/>
            <a:lstStyle/>
            <a:p>
              <a:endParaRPr lang="en-US"/>
            </a:p>
          </p:txBody>
        </p:sp>
        <p:graphicFrame>
          <p:nvGraphicFramePr>
            <p:cNvPr id="17410" name="Object 5"/>
            <p:cNvGraphicFramePr>
              <a:graphicFrameLocks noChangeAspect="1"/>
            </p:cNvGraphicFramePr>
            <p:nvPr/>
          </p:nvGraphicFramePr>
          <p:xfrm>
            <a:off x="1789" y="3516"/>
            <a:ext cx="2413" cy="603"/>
          </p:xfrm>
          <a:graphic>
            <a:graphicData uri="http://schemas.openxmlformats.org/presentationml/2006/ole">
              <mc:AlternateContent xmlns:mc="http://schemas.openxmlformats.org/markup-compatibility/2006">
                <mc:Choice xmlns:v="urn:schemas-microsoft-com:vml" Requires="v">
                  <p:oleObj spid="_x0000_s17419" name="Equation" r:id="rId4" imgW="1117440" imgH="279360" progId="Equation.3">
                    <p:embed/>
                  </p:oleObj>
                </mc:Choice>
                <mc:Fallback>
                  <p:oleObj name="Equation" r:id="rId4" imgW="1117440" imgH="27936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9" y="3516"/>
                          <a:ext cx="2413" cy="6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957446" name="Rectangle 6"/>
          <p:cNvSpPr>
            <a:spLocks noGrp="1" noChangeArrowheads="1"/>
          </p:cNvSpPr>
          <p:nvPr>
            <p:ph type="body" idx="1"/>
          </p:nvPr>
        </p:nvSpPr>
        <p:spPr/>
        <p:txBody>
          <a:bodyPr/>
          <a:lstStyle/>
          <a:p>
            <a:pPr eaLnBrk="1" hangingPunct="1">
              <a:defRPr/>
            </a:pPr>
            <a:r>
              <a:rPr lang="en-US" sz="2800" b="1" smtClean="0">
                <a:solidFill>
                  <a:schemeClr val="accent2"/>
                </a:solidFill>
                <a:effectLst>
                  <a:outerShdw blurRad="38100" dist="38100" dir="2700000" algn="tl">
                    <a:srgbClr val="C0C0C0"/>
                  </a:outerShdw>
                </a:effectLst>
              </a:rPr>
              <a:t>Schrödinger</a:t>
            </a:r>
            <a:r>
              <a:rPr lang="en-US" sz="2800" smtClean="0">
                <a:solidFill>
                  <a:schemeClr val="accent2"/>
                </a:solidFill>
                <a:effectLst>
                  <a:outerShdw blurRad="38100" dist="38100" dir="2700000" algn="tl">
                    <a:srgbClr val="C0C0C0"/>
                  </a:outerShdw>
                </a:effectLst>
              </a:rPr>
              <a:t> </a:t>
            </a:r>
            <a:r>
              <a:rPr lang="en-US" sz="2800" b="1" smtClean="0">
                <a:solidFill>
                  <a:schemeClr val="accent2"/>
                </a:solidFill>
                <a:effectLst>
                  <a:outerShdw blurRad="38100" dist="38100" dir="2700000" algn="tl">
                    <a:srgbClr val="C0C0C0"/>
                  </a:outerShdw>
                </a:effectLst>
              </a:rPr>
              <a:t>Wave Equation</a:t>
            </a:r>
            <a:r>
              <a:rPr lang="en-US" smtClean="0"/>
              <a:t> </a:t>
            </a:r>
            <a:r>
              <a:rPr lang="en-US" sz="2400" smtClean="0"/>
              <a:t>(1926)</a:t>
            </a:r>
            <a:endParaRPr lang="en-US" sz="2400" b="1" smtClean="0"/>
          </a:p>
          <a:p>
            <a:pPr lvl="1" eaLnBrk="1" hangingPunct="1">
              <a:spcBef>
                <a:spcPct val="40000"/>
              </a:spcBef>
              <a:defRPr/>
            </a:pPr>
            <a:r>
              <a:rPr lang="en-US" smtClean="0"/>
              <a:t>finite # of solutions </a:t>
            </a:r>
            <a:r>
              <a:rPr lang="en-US" smtClean="0">
                <a:sym typeface="Symbol" pitchFamily="18" charset="2"/>
              </a:rPr>
              <a:t></a:t>
            </a:r>
            <a:r>
              <a:rPr lang="en-US" smtClean="0"/>
              <a:t> </a:t>
            </a:r>
            <a:r>
              <a:rPr lang="en-US" i="1" smtClean="0">
                <a:effectLst>
                  <a:outerShdw blurRad="38100" dist="38100" dir="2700000" algn="tl">
                    <a:srgbClr val="C0C0C0"/>
                  </a:outerShdw>
                </a:effectLst>
              </a:rPr>
              <a:t>quantized</a:t>
            </a:r>
            <a:r>
              <a:rPr lang="en-US" smtClean="0"/>
              <a:t> energy levels</a:t>
            </a:r>
          </a:p>
          <a:p>
            <a:pPr lvl="1" eaLnBrk="1" hangingPunct="1">
              <a:spcBef>
                <a:spcPct val="40000"/>
              </a:spcBef>
              <a:defRPr/>
            </a:pPr>
            <a:r>
              <a:rPr lang="en-US" smtClean="0"/>
              <a:t>defines </a:t>
            </a:r>
            <a:r>
              <a:rPr lang="en-US" i="1" smtClean="0">
                <a:effectLst>
                  <a:outerShdw blurRad="38100" dist="38100" dir="2700000" algn="tl">
                    <a:srgbClr val="C0C0C0"/>
                  </a:outerShdw>
                </a:effectLst>
              </a:rPr>
              <a:t>probability</a:t>
            </a:r>
            <a:r>
              <a:rPr lang="en-US" smtClean="0"/>
              <a:t> of finding an electron</a:t>
            </a:r>
            <a:endParaRPr lang="en-US" baseline="30000" smtClean="0"/>
          </a:p>
          <a:p>
            <a:pPr lvl="1" eaLnBrk="1" hangingPunct="1">
              <a:defRPr/>
            </a:pPr>
            <a:endParaRPr lang="en-US" smtClean="0"/>
          </a:p>
        </p:txBody>
      </p:sp>
      <p:sp>
        <p:nvSpPr>
          <p:cNvPr id="17414" name="Rectangle 7"/>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pic>
        <p:nvPicPr>
          <p:cNvPr id="17415" name="Picture 9" descr="Portrait of Schrodinger">
            <a:hlinkClick r:id="rId6" tooltip="Wikipedia - Erwin  S C H R O D I N G E R"/>
          </p:cNvPr>
          <p:cNvPicPr>
            <a:picLocks noChangeAspect="1" noChangeArrowheads="1"/>
          </p:cNvPicPr>
          <p:nvPr/>
        </p:nvPicPr>
        <p:blipFill>
          <a:blip r:embed="rId7" cstate="print"/>
          <a:srcRect/>
          <a:stretch>
            <a:fillRect/>
          </a:stretch>
        </p:blipFill>
        <p:spPr bwMode="auto">
          <a:xfrm>
            <a:off x="7767638" y="322263"/>
            <a:ext cx="974725" cy="1270000"/>
          </a:xfrm>
          <a:prstGeom prst="rect">
            <a:avLst/>
          </a:prstGeom>
          <a:noFill/>
          <a:ln w="9525">
            <a:noFill/>
            <a:miter lim="800000"/>
            <a:headEnd/>
            <a:tailEnd/>
          </a:ln>
        </p:spPr>
      </p:pic>
      <p:sp>
        <p:nvSpPr>
          <p:cNvPr id="17416" name="Text Box 10"/>
          <p:cNvSpPr txBox="1">
            <a:spLocks noChangeArrowheads="1"/>
          </p:cNvSpPr>
          <p:nvPr/>
        </p:nvSpPr>
        <p:spPr bwMode="auto">
          <a:xfrm>
            <a:off x="7667625" y="1604963"/>
            <a:ext cx="1217613" cy="396875"/>
          </a:xfrm>
          <a:prstGeom prst="rect">
            <a:avLst/>
          </a:prstGeom>
          <a:noFill/>
          <a:ln w="9525">
            <a:noFill/>
            <a:miter lim="800000"/>
            <a:headEnd/>
            <a:tailEnd/>
          </a:ln>
        </p:spPr>
        <p:txBody>
          <a:bodyPr wrap="none">
            <a:spAutoFit/>
          </a:bodyPr>
          <a:lstStyle/>
          <a:p>
            <a:r>
              <a:rPr lang="en-US"/>
              <a:t>Erwin Schrödinger</a:t>
            </a:r>
          </a:p>
          <a:p>
            <a:r>
              <a:rPr lang="en-US"/>
              <a:t>~1926</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57446">
                                            <p:txEl>
                                              <p:pRg st="0" end="0"/>
                                            </p:txEl>
                                          </p:spTgt>
                                        </p:tgtEl>
                                        <p:attrNameLst>
                                          <p:attrName>style.visibility</p:attrName>
                                        </p:attrNameLst>
                                      </p:cBhvr>
                                      <p:to>
                                        <p:strVal val="visible"/>
                                      </p:to>
                                    </p:set>
                                    <p:animEffect transition="in" filter="wipe(left)">
                                      <p:cBhvr>
                                        <p:cTn id="12" dur="500"/>
                                        <p:tgtEl>
                                          <p:spTgt spid="95744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57446">
                                            <p:txEl>
                                              <p:pRg st="1" end="1"/>
                                            </p:txEl>
                                          </p:spTgt>
                                        </p:tgtEl>
                                        <p:attrNameLst>
                                          <p:attrName>style.visibility</p:attrName>
                                        </p:attrNameLst>
                                      </p:cBhvr>
                                      <p:to>
                                        <p:strVal val="visible"/>
                                      </p:to>
                                    </p:set>
                                    <p:animEffect transition="in" filter="wipe(left)">
                                      <p:cBhvr>
                                        <p:cTn id="17" dur="500"/>
                                        <p:tgtEl>
                                          <p:spTgt spid="95744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57446">
                                            <p:txEl>
                                              <p:pRg st="2" end="2"/>
                                            </p:txEl>
                                          </p:spTgt>
                                        </p:tgtEl>
                                        <p:attrNameLst>
                                          <p:attrName>style.visibility</p:attrName>
                                        </p:attrNameLst>
                                      </p:cBhvr>
                                      <p:to>
                                        <p:strVal val="visible"/>
                                      </p:to>
                                    </p:set>
                                    <p:animEffect transition="in" filter="wipe(left)">
                                      <p:cBhvr>
                                        <p:cTn id="22" dur="500"/>
                                        <p:tgtEl>
                                          <p:spTgt spid="95744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7446" grpId="0" build="p" bldLvl="2"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3954" name="Rectangle 12"/>
          <p:cNvSpPr>
            <a:spLocks noChangeArrowheads="1"/>
          </p:cNvSpPr>
          <p:nvPr/>
        </p:nvSpPr>
        <p:spPr bwMode="auto">
          <a:xfrm>
            <a:off x="4481513" y="3490913"/>
            <a:ext cx="3614737" cy="2600325"/>
          </a:xfrm>
          <a:prstGeom prst="rect">
            <a:avLst/>
          </a:prstGeom>
          <a:solidFill>
            <a:srgbClr val="DDDDDD"/>
          </a:solidFill>
          <a:ln w="15875">
            <a:solidFill>
              <a:schemeClr val="tx1"/>
            </a:solidFill>
            <a:miter lim="800000"/>
            <a:headEnd/>
            <a:tailEnd/>
          </a:ln>
        </p:spPr>
        <p:txBody>
          <a:bodyPr wrap="none" anchor="ctr"/>
          <a:lstStyle/>
          <a:p>
            <a:endParaRPr lang="en-US"/>
          </a:p>
        </p:txBody>
      </p:sp>
      <p:sp>
        <p:nvSpPr>
          <p:cNvPr id="253955" name="Rectangle 38"/>
          <p:cNvSpPr>
            <a:spLocks noChangeArrowheads="1"/>
          </p:cNvSpPr>
          <p:nvPr/>
        </p:nvSpPr>
        <p:spPr bwMode="auto">
          <a:xfrm>
            <a:off x="5029200" y="3810000"/>
            <a:ext cx="2971800" cy="1828800"/>
          </a:xfrm>
          <a:prstGeom prst="rect">
            <a:avLst/>
          </a:prstGeom>
          <a:solidFill>
            <a:schemeClr val="bg1"/>
          </a:solidFill>
          <a:ln w="9525">
            <a:noFill/>
            <a:miter lim="800000"/>
            <a:headEnd/>
            <a:tailEnd/>
          </a:ln>
        </p:spPr>
        <p:txBody>
          <a:bodyPr wrap="none" anchor="ctr"/>
          <a:lstStyle/>
          <a:p>
            <a:endParaRPr lang="en-US"/>
          </a:p>
        </p:txBody>
      </p:sp>
      <p:sp>
        <p:nvSpPr>
          <p:cNvPr id="253956" name="Rectangle 2"/>
          <p:cNvSpPr>
            <a:spLocks noGrp="1" noChangeArrowheads="1"/>
          </p:cNvSpPr>
          <p:nvPr>
            <p:ph type="title"/>
          </p:nvPr>
        </p:nvSpPr>
        <p:spPr/>
        <p:txBody>
          <a:bodyPr/>
          <a:lstStyle/>
          <a:p>
            <a:pPr eaLnBrk="1" hangingPunct="1"/>
            <a:r>
              <a:rPr lang="en-US" smtClean="0"/>
              <a:t>Quantum Mechanics</a:t>
            </a:r>
          </a:p>
        </p:txBody>
      </p:sp>
      <p:sp>
        <p:nvSpPr>
          <p:cNvPr id="932873" name="Rectangle 9"/>
          <p:cNvSpPr>
            <a:spLocks noGrp="1" noChangeArrowheads="1"/>
          </p:cNvSpPr>
          <p:nvPr>
            <p:ph type="body" idx="1"/>
          </p:nvPr>
        </p:nvSpPr>
        <p:spPr>
          <a:xfrm>
            <a:off x="457200" y="1600200"/>
            <a:ext cx="8229600" cy="1976438"/>
          </a:xfrm>
        </p:spPr>
        <p:txBody>
          <a:bodyPr/>
          <a:lstStyle/>
          <a:p>
            <a:pPr eaLnBrk="1" hangingPunct="1"/>
            <a:r>
              <a:rPr lang="en-US" b="1" smtClean="0"/>
              <a:t>Orbital </a:t>
            </a:r>
            <a:r>
              <a:rPr lang="en-US" smtClean="0"/>
              <a:t>(“electron cloud”)</a:t>
            </a:r>
          </a:p>
          <a:p>
            <a:pPr lvl="1" eaLnBrk="1" hangingPunct="1">
              <a:spcBef>
                <a:spcPct val="40000"/>
              </a:spcBef>
            </a:pPr>
            <a:r>
              <a:rPr lang="en-US" smtClean="0"/>
              <a:t>Region in space where there is 90% probability of finding an electron</a:t>
            </a:r>
          </a:p>
        </p:txBody>
      </p:sp>
      <p:sp>
        <p:nvSpPr>
          <p:cNvPr id="253958" name="Rectangle 10"/>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
        <p:nvSpPr>
          <p:cNvPr id="253959" name="Freeform 11"/>
          <p:cNvSpPr>
            <a:spLocks/>
          </p:cNvSpPr>
          <p:nvPr/>
        </p:nvSpPr>
        <p:spPr bwMode="auto">
          <a:xfrm>
            <a:off x="5038725" y="4264025"/>
            <a:ext cx="3038475" cy="1365250"/>
          </a:xfrm>
          <a:custGeom>
            <a:avLst/>
            <a:gdLst>
              <a:gd name="T0" fmla="*/ 0 w 1914"/>
              <a:gd name="T1" fmla="*/ 1365250 h 860"/>
              <a:gd name="T2" fmla="*/ 104775 w 1914"/>
              <a:gd name="T3" fmla="*/ 1192213 h 860"/>
              <a:gd name="T4" fmla="*/ 298450 w 1914"/>
              <a:gd name="T5" fmla="*/ 515938 h 860"/>
              <a:gd name="T6" fmla="*/ 642938 w 1914"/>
              <a:gd name="T7" fmla="*/ 1588 h 860"/>
              <a:gd name="T8" fmla="*/ 1203325 w 1914"/>
              <a:gd name="T9" fmla="*/ 522288 h 860"/>
              <a:gd name="T10" fmla="*/ 1519238 w 1914"/>
              <a:gd name="T11" fmla="*/ 854075 h 860"/>
              <a:gd name="T12" fmla="*/ 1947863 w 1914"/>
              <a:gd name="T13" fmla="*/ 1150938 h 860"/>
              <a:gd name="T14" fmla="*/ 2432050 w 1914"/>
              <a:gd name="T15" fmla="*/ 1293813 h 860"/>
              <a:gd name="T16" fmla="*/ 3038475 w 1914"/>
              <a:gd name="T17" fmla="*/ 1350963 h 8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14"/>
              <a:gd name="T28" fmla="*/ 0 h 860"/>
              <a:gd name="T29" fmla="*/ 1914 w 1914"/>
              <a:gd name="T30" fmla="*/ 860 h 8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14" h="860">
                <a:moveTo>
                  <a:pt x="0" y="860"/>
                </a:moveTo>
                <a:cubicBezTo>
                  <a:pt x="11" y="842"/>
                  <a:pt x="35" y="840"/>
                  <a:pt x="66" y="751"/>
                </a:cubicBezTo>
                <a:cubicBezTo>
                  <a:pt x="97" y="662"/>
                  <a:pt x="132" y="450"/>
                  <a:pt x="188" y="325"/>
                </a:cubicBezTo>
                <a:cubicBezTo>
                  <a:pt x="244" y="200"/>
                  <a:pt x="310" y="0"/>
                  <a:pt x="405" y="1"/>
                </a:cubicBezTo>
                <a:cubicBezTo>
                  <a:pt x="500" y="2"/>
                  <a:pt x="666" y="240"/>
                  <a:pt x="758" y="329"/>
                </a:cubicBezTo>
                <a:cubicBezTo>
                  <a:pt x="850" y="418"/>
                  <a:pt x="879" y="472"/>
                  <a:pt x="957" y="538"/>
                </a:cubicBezTo>
                <a:cubicBezTo>
                  <a:pt x="1035" y="604"/>
                  <a:pt x="1131" y="679"/>
                  <a:pt x="1227" y="725"/>
                </a:cubicBezTo>
                <a:cubicBezTo>
                  <a:pt x="1323" y="771"/>
                  <a:pt x="1418" y="794"/>
                  <a:pt x="1532" y="815"/>
                </a:cubicBezTo>
                <a:cubicBezTo>
                  <a:pt x="1646" y="836"/>
                  <a:pt x="1835" y="844"/>
                  <a:pt x="1914" y="851"/>
                </a:cubicBezTo>
              </a:path>
            </a:pathLst>
          </a:custGeom>
          <a:noFill/>
          <a:ln w="19050">
            <a:solidFill>
              <a:srgbClr val="FF0000"/>
            </a:solidFill>
            <a:round/>
            <a:headEnd/>
            <a:tailEnd/>
          </a:ln>
        </p:spPr>
        <p:txBody>
          <a:bodyPr/>
          <a:lstStyle/>
          <a:p>
            <a:endParaRPr lang="en-US"/>
          </a:p>
        </p:txBody>
      </p:sp>
      <p:sp>
        <p:nvSpPr>
          <p:cNvPr id="253960" name="Line 13"/>
          <p:cNvSpPr>
            <a:spLocks noChangeShapeType="1"/>
          </p:cNvSpPr>
          <p:nvPr/>
        </p:nvSpPr>
        <p:spPr bwMode="auto">
          <a:xfrm>
            <a:off x="5029200" y="3795713"/>
            <a:ext cx="4763" cy="1843087"/>
          </a:xfrm>
          <a:prstGeom prst="line">
            <a:avLst/>
          </a:prstGeom>
          <a:noFill/>
          <a:ln w="9525">
            <a:solidFill>
              <a:schemeClr val="tx1"/>
            </a:solidFill>
            <a:round/>
            <a:headEnd/>
            <a:tailEnd/>
          </a:ln>
        </p:spPr>
        <p:txBody>
          <a:bodyPr/>
          <a:lstStyle/>
          <a:p>
            <a:endParaRPr lang="en-US"/>
          </a:p>
        </p:txBody>
      </p:sp>
      <p:sp>
        <p:nvSpPr>
          <p:cNvPr id="253961" name="Line 14"/>
          <p:cNvSpPr>
            <a:spLocks noChangeShapeType="1"/>
          </p:cNvSpPr>
          <p:nvPr/>
        </p:nvSpPr>
        <p:spPr bwMode="auto">
          <a:xfrm>
            <a:off x="5634038" y="3805238"/>
            <a:ext cx="4762" cy="1828800"/>
          </a:xfrm>
          <a:prstGeom prst="line">
            <a:avLst/>
          </a:prstGeom>
          <a:noFill/>
          <a:ln w="9525">
            <a:solidFill>
              <a:schemeClr val="tx1"/>
            </a:solidFill>
            <a:round/>
            <a:headEnd/>
            <a:tailEnd/>
          </a:ln>
        </p:spPr>
        <p:txBody>
          <a:bodyPr/>
          <a:lstStyle/>
          <a:p>
            <a:endParaRPr lang="en-US"/>
          </a:p>
        </p:txBody>
      </p:sp>
      <p:sp>
        <p:nvSpPr>
          <p:cNvPr id="253962" name="Line 15"/>
          <p:cNvSpPr>
            <a:spLocks noChangeShapeType="1"/>
          </p:cNvSpPr>
          <p:nvPr/>
        </p:nvSpPr>
        <p:spPr bwMode="auto">
          <a:xfrm>
            <a:off x="6248400" y="3800475"/>
            <a:ext cx="0" cy="1838325"/>
          </a:xfrm>
          <a:prstGeom prst="line">
            <a:avLst/>
          </a:prstGeom>
          <a:noFill/>
          <a:ln w="9525">
            <a:solidFill>
              <a:schemeClr val="tx1"/>
            </a:solidFill>
            <a:round/>
            <a:headEnd/>
            <a:tailEnd/>
          </a:ln>
        </p:spPr>
        <p:txBody>
          <a:bodyPr/>
          <a:lstStyle/>
          <a:p>
            <a:endParaRPr lang="en-US"/>
          </a:p>
        </p:txBody>
      </p:sp>
      <p:sp>
        <p:nvSpPr>
          <p:cNvPr id="253963" name="Line 16"/>
          <p:cNvSpPr>
            <a:spLocks noChangeShapeType="1"/>
          </p:cNvSpPr>
          <p:nvPr/>
        </p:nvSpPr>
        <p:spPr bwMode="auto">
          <a:xfrm>
            <a:off x="6853238" y="3800475"/>
            <a:ext cx="4762" cy="1838325"/>
          </a:xfrm>
          <a:prstGeom prst="line">
            <a:avLst/>
          </a:prstGeom>
          <a:noFill/>
          <a:ln w="9525">
            <a:solidFill>
              <a:schemeClr val="tx1"/>
            </a:solidFill>
            <a:round/>
            <a:headEnd/>
            <a:tailEnd/>
          </a:ln>
        </p:spPr>
        <p:txBody>
          <a:bodyPr/>
          <a:lstStyle/>
          <a:p>
            <a:endParaRPr lang="en-US"/>
          </a:p>
        </p:txBody>
      </p:sp>
      <p:sp>
        <p:nvSpPr>
          <p:cNvPr id="253964" name="Line 17"/>
          <p:cNvSpPr>
            <a:spLocks noChangeShapeType="1"/>
          </p:cNvSpPr>
          <p:nvPr/>
        </p:nvSpPr>
        <p:spPr bwMode="auto">
          <a:xfrm>
            <a:off x="7462838" y="3800475"/>
            <a:ext cx="4762" cy="1838325"/>
          </a:xfrm>
          <a:prstGeom prst="line">
            <a:avLst/>
          </a:prstGeom>
          <a:noFill/>
          <a:ln w="9525">
            <a:solidFill>
              <a:schemeClr val="tx1"/>
            </a:solidFill>
            <a:round/>
            <a:headEnd/>
            <a:tailEnd/>
          </a:ln>
        </p:spPr>
        <p:txBody>
          <a:bodyPr/>
          <a:lstStyle/>
          <a:p>
            <a:endParaRPr lang="en-US"/>
          </a:p>
        </p:txBody>
      </p:sp>
      <p:sp>
        <p:nvSpPr>
          <p:cNvPr id="253965" name="Line 19"/>
          <p:cNvSpPr>
            <a:spLocks noChangeShapeType="1"/>
          </p:cNvSpPr>
          <p:nvPr/>
        </p:nvSpPr>
        <p:spPr bwMode="auto">
          <a:xfrm>
            <a:off x="5029200" y="5181600"/>
            <a:ext cx="2971800" cy="0"/>
          </a:xfrm>
          <a:prstGeom prst="line">
            <a:avLst/>
          </a:prstGeom>
          <a:noFill/>
          <a:ln w="9525">
            <a:solidFill>
              <a:schemeClr val="tx1"/>
            </a:solidFill>
            <a:round/>
            <a:headEnd/>
            <a:tailEnd/>
          </a:ln>
        </p:spPr>
        <p:txBody>
          <a:bodyPr/>
          <a:lstStyle/>
          <a:p>
            <a:endParaRPr lang="en-US"/>
          </a:p>
        </p:txBody>
      </p:sp>
      <p:sp>
        <p:nvSpPr>
          <p:cNvPr id="253966" name="Line 20"/>
          <p:cNvSpPr>
            <a:spLocks noChangeShapeType="1"/>
          </p:cNvSpPr>
          <p:nvPr/>
        </p:nvSpPr>
        <p:spPr bwMode="auto">
          <a:xfrm>
            <a:off x="5029200" y="4724400"/>
            <a:ext cx="2971800" cy="0"/>
          </a:xfrm>
          <a:prstGeom prst="line">
            <a:avLst/>
          </a:prstGeom>
          <a:noFill/>
          <a:ln w="9525">
            <a:solidFill>
              <a:schemeClr val="tx1"/>
            </a:solidFill>
            <a:round/>
            <a:headEnd/>
            <a:tailEnd/>
          </a:ln>
        </p:spPr>
        <p:txBody>
          <a:bodyPr/>
          <a:lstStyle/>
          <a:p>
            <a:endParaRPr lang="en-US"/>
          </a:p>
        </p:txBody>
      </p:sp>
      <p:sp>
        <p:nvSpPr>
          <p:cNvPr id="253967" name="Line 21"/>
          <p:cNvSpPr>
            <a:spLocks noChangeShapeType="1"/>
          </p:cNvSpPr>
          <p:nvPr/>
        </p:nvSpPr>
        <p:spPr bwMode="auto">
          <a:xfrm>
            <a:off x="5029200" y="4267200"/>
            <a:ext cx="2971800" cy="0"/>
          </a:xfrm>
          <a:prstGeom prst="line">
            <a:avLst/>
          </a:prstGeom>
          <a:noFill/>
          <a:ln w="9525">
            <a:solidFill>
              <a:schemeClr val="tx1"/>
            </a:solidFill>
            <a:round/>
            <a:headEnd/>
            <a:tailEnd/>
          </a:ln>
        </p:spPr>
        <p:txBody>
          <a:bodyPr/>
          <a:lstStyle/>
          <a:p>
            <a:endParaRPr lang="en-US"/>
          </a:p>
        </p:txBody>
      </p:sp>
      <p:sp>
        <p:nvSpPr>
          <p:cNvPr id="253968" name="Line 22"/>
          <p:cNvSpPr>
            <a:spLocks noChangeShapeType="1"/>
          </p:cNvSpPr>
          <p:nvPr/>
        </p:nvSpPr>
        <p:spPr bwMode="auto">
          <a:xfrm>
            <a:off x="5029200" y="3810000"/>
            <a:ext cx="2971800" cy="0"/>
          </a:xfrm>
          <a:prstGeom prst="line">
            <a:avLst/>
          </a:prstGeom>
          <a:noFill/>
          <a:ln w="9525">
            <a:solidFill>
              <a:schemeClr val="tx1"/>
            </a:solidFill>
            <a:round/>
            <a:headEnd/>
            <a:tailEnd/>
          </a:ln>
        </p:spPr>
        <p:txBody>
          <a:bodyPr/>
          <a:lstStyle/>
          <a:p>
            <a:endParaRPr lang="en-US"/>
          </a:p>
        </p:txBody>
      </p:sp>
      <p:sp>
        <p:nvSpPr>
          <p:cNvPr id="253969" name="Text Box 23"/>
          <p:cNvSpPr txBox="1">
            <a:spLocks noChangeArrowheads="1"/>
          </p:cNvSpPr>
          <p:nvPr/>
        </p:nvSpPr>
        <p:spPr bwMode="auto">
          <a:xfrm>
            <a:off x="5165725" y="3516313"/>
            <a:ext cx="2151063" cy="244475"/>
          </a:xfrm>
          <a:prstGeom prst="rect">
            <a:avLst/>
          </a:prstGeom>
          <a:noFill/>
          <a:ln w="9525">
            <a:noFill/>
            <a:miter lim="800000"/>
            <a:headEnd/>
            <a:tailEnd/>
          </a:ln>
        </p:spPr>
        <p:txBody>
          <a:bodyPr wrap="none">
            <a:spAutoFit/>
          </a:bodyPr>
          <a:lstStyle/>
          <a:p>
            <a:pPr algn="l"/>
            <a:r>
              <a:rPr lang="en-US" b="1"/>
              <a:t>Electron Probability vs. Distance</a:t>
            </a:r>
          </a:p>
        </p:txBody>
      </p:sp>
      <p:sp>
        <p:nvSpPr>
          <p:cNvPr id="253970" name="Text Box 24"/>
          <p:cNvSpPr txBox="1">
            <a:spLocks noChangeArrowheads="1"/>
          </p:cNvSpPr>
          <p:nvPr/>
        </p:nvSpPr>
        <p:spPr bwMode="auto">
          <a:xfrm rot="-5400000">
            <a:off x="3925094" y="4610894"/>
            <a:ext cx="1506537" cy="244475"/>
          </a:xfrm>
          <a:prstGeom prst="rect">
            <a:avLst/>
          </a:prstGeom>
          <a:noFill/>
          <a:ln w="9525">
            <a:noFill/>
            <a:miter lim="800000"/>
            <a:headEnd/>
            <a:tailEnd/>
          </a:ln>
        </p:spPr>
        <p:txBody>
          <a:bodyPr wrap="none">
            <a:spAutoFit/>
          </a:bodyPr>
          <a:lstStyle/>
          <a:p>
            <a:pPr algn="l"/>
            <a:r>
              <a:rPr lang="en-US"/>
              <a:t>Electron Probability (%)</a:t>
            </a:r>
          </a:p>
        </p:txBody>
      </p:sp>
      <p:sp>
        <p:nvSpPr>
          <p:cNvPr id="253971" name="Text Box 25"/>
          <p:cNvSpPr txBox="1">
            <a:spLocks noChangeArrowheads="1"/>
          </p:cNvSpPr>
          <p:nvPr/>
        </p:nvSpPr>
        <p:spPr bwMode="auto">
          <a:xfrm>
            <a:off x="5470525" y="5849938"/>
            <a:ext cx="1963738" cy="244475"/>
          </a:xfrm>
          <a:prstGeom prst="rect">
            <a:avLst/>
          </a:prstGeom>
          <a:noFill/>
          <a:ln w="9525">
            <a:noFill/>
            <a:miter lim="800000"/>
            <a:headEnd/>
            <a:tailEnd/>
          </a:ln>
        </p:spPr>
        <p:txBody>
          <a:bodyPr wrap="none">
            <a:spAutoFit/>
          </a:bodyPr>
          <a:lstStyle/>
          <a:p>
            <a:pPr algn="l"/>
            <a:r>
              <a:rPr lang="en-US"/>
              <a:t>Distance from the Nucleus (pm)</a:t>
            </a:r>
          </a:p>
        </p:txBody>
      </p:sp>
      <p:sp>
        <p:nvSpPr>
          <p:cNvPr id="253972" name="Text Box 27"/>
          <p:cNvSpPr txBox="1">
            <a:spLocks noChangeArrowheads="1"/>
          </p:cNvSpPr>
          <p:nvPr/>
        </p:nvSpPr>
        <p:spPr bwMode="auto">
          <a:xfrm>
            <a:off x="6053138" y="5638800"/>
            <a:ext cx="393700" cy="244475"/>
          </a:xfrm>
          <a:prstGeom prst="rect">
            <a:avLst/>
          </a:prstGeom>
          <a:noFill/>
          <a:ln w="9525">
            <a:noFill/>
            <a:miter lim="800000"/>
            <a:headEnd/>
            <a:tailEnd/>
          </a:ln>
        </p:spPr>
        <p:txBody>
          <a:bodyPr wrap="none">
            <a:spAutoFit/>
          </a:bodyPr>
          <a:lstStyle/>
          <a:p>
            <a:pPr algn="l"/>
            <a:r>
              <a:rPr lang="en-US"/>
              <a:t>100</a:t>
            </a:r>
          </a:p>
        </p:txBody>
      </p:sp>
      <p:sp>
        <p:nvSpPr>
          <p:cNvPr id="253973" name="Text Box 28"/>
          <p:cNvSpPr txBox="1">
            <a:spLocks noChangeArrowheads="1"/>
          </p:cNvSpPr>
          <p:nvPr/>
        </p:nvSpPr>
        <p:spPr bwMode="auto">
          <a:xfrm>
            <a:off x="6662738" y="5638800"/>
            <a:ext cx="393700" cy="244475"/>
          </a:xfrm>
          <a:prstGeom prst="rect">
            <a:avLst/>
          </a:prstGeom>
          <a:noFill/>
          <a:ln w="9525">
            <a:noFill/>
            <a:miter lim="800000"/>
            <a:headEnd/>
            <a:tailEnd/>
          </a:ln>
        </p:spPr>
        <p:txBody>
          <a:bodyPr wrap="none">
            <a:spAutoFit/>
          </a:bodyPr>
          <a:lstStyle/>
          <a:p>
            <a:pPr algn="l"/>
            <a:r>
              <a:rPr lang="en-US"/>
              <a:t>150</a:t>
            </a:r>
          </a:p>
        </p:txBody>
      </p:sp>
      <p:sp>
        <p:nvSpPr>
          <p:cNvPr id="253974" name="Text Box 29"/>
          <p:cNvSpPr txBox="1">
            <a:spLocks noChangeArrowheads="1"/>
          </p:cNvSpPr>
          <p:nvPr/>
        </p:nvSpPr>
        <p:spPr bwMode="auto">
          <a:xfrm>
            <a:off x="7264400" y="5638800"/>
            <a:ext cx="393700" cy="244475"/>
          </a:xfrm>
          <a:prstGeom prst="rect">
            <a:avLst/>
          </a:prstGeom>
          <a:noFill/>
          <a:ln w="9525">
            <a:noFill/>
            <a:miter lim="800000"/>
            <a:headEnd/>
            <a:tailEnd/>
          </a:ln>
        </p:spPr>
        <p:txBody>
          <a:bodyPr wrap="none">
            <a:spAutoFit/>
          </a:bodyPr>
          <a:lstStyle/>
          <a:p>
            <a:pPr algn="l"/>
            <a:r>
              <a:rPr lang="en-US"/>
              <a:t>200</a:t>
            </a:r>
          </a:p>
        </p:txBody>
      </p:sp>
      <p:sp>
        <p:nvSpPr>
          <p:cNvPr id="253975" name="Text Box 30"/>
          <p:cNvSpPr txBox="1">
            <a:spLocks noChangeArrowheads="1"/>
          </p:cNvSpPr>
          <p:nvPr/>
        </p:nvSpPr>
        <p:spPr bwMode="auto">
          <a:xfrm>
            <a:off x="7772400" y="5638800"/>
            <a:ext cx="393700" cy="244475"/>
          </a:xfrm>
          <a:prstGeom prst="rect">
            <a:avLst/>
          </a:prstGeom>
          <a:noFill/>
          <a:ln w="9525">
            <a:noFill/>
            <a:miter lim="800000"/>
            <a:headEnd/>
            <a:tailEnd/>
          </a:ln>
        </p:spPr>
        <p:txBody>
          <a:bodyPr wrap="none">
            <a:spAutoFit/>
          </a:bodyPr>
          <a:lstStyle/>
          <a:p>
            <a:pPr algn="l"/>
            <a:r>
              <a:rPr lang="en-US"/>
              <a:t>250</a:t>
            </a:r>
          </a:p>
        </p:txBody>
      </p:sp>
      <p:sp>
        <p:nvSpPr>
          <p:cNvPr id="253976" name="Text Box 31"/>
          <p:cNvSpPr txBox="1">
            <a:spLocks noChangeArrowheads="1"/>
          </p:cNvSpPr>
          <p:nvPr/>
        </p:nvSpPr>
        <p:spPr bwMode="auto">
          <a:xfrm>
            <a:off x="5486400" y="5638800"/>
            <a:ext cx="323850" cy="244475"/>
          </a:xfrm>
          <a:prstGeom prst="rect">
            <a:avLst/>
          </a:prstGeom>
          <a:noFill/>
          <a:ln w="9525">
            <a:noFill/>
            <a:miter lim="800000"/>
            <a:headEnd/>
            <a:tailEnd/>
          </a:ln>
        </p:spPr>
        <p:txBody>
          <a:bodyPr wrap="none">
            <a:spAutoFit/>
          </a:bodyPr>
          <a:lstStyle/>
          <a:p>
            <a:pPr algn="l"/>
            <a:r>
              <a:rPr lang="en-US"/>
              <a:t>50</a:t>
            </a:r>
          </a:p>
        </p:txBody>
      </p:sp>
      <p:sp>
        <p:nvSpPr>
          <p:cNvPr id="253977" name="Text Box 32"/>
          <p:cNvSpPr txBox="1">
            <a:spLocks noChangeArrowheads="1"/>
          </p:cNvSpPr>
          <p:nvPr/>
        </p:nvSpPr>
        <p:spPr bwMode="auto">
          <a:xfrm>
            <a:off x="4910138" y="5638800"/>
            <a:ext cx="254000" cy="244475"/>
          </a:xfrm>
          <a:prstGeom prst="rect">
            <a:avLst/>
          </a:prstGeom>
          <a:noFill/>
          <a:ln w="9525">
            <a:noFill/>
            <a:miter lim="800000"/>
            <a:headEnd/>
            <a:tailEnd/>
          </a:ln>
        </p:spPr>
        <p:txBody>
          <a:bodyPr wrap="none">
            <a:spAutoFit/>
          </a:bodyPr>
          <a:lstStyle/>
          <a:p>
            <a:pPr algn="l"/>
            <a:r>
              <a:rPr lang="en-US"/>
              <a:t>0</a:t>
            </a:r>
          </a:p>
        </p:txBody>
      </p:sp>
      <p:sp>
        <p:nvSpPr>
          <p:cNvPr id="253978" name="Text Box 33"/>
          <p:cNvSpPr txBox="1">
            <a:spLocks noChangeArrowheads="1"/>
          </p:cNvSpPr>
          <p:nvPr/>
        </p:nvSpPr>
        <p:spPr bwMode="auto">
          <a:xfrm>
            <a:off x="4775200" y="5486400"/>
            <a:ext cx="254000" cy="244475"/>
          </a:xfrm>
          <a:prstGeom prst="rect">
            <a:avLst/>
          </a:prstGeom>
          <a:noFill/>
          <a:ln w="9525">
            <a:noFill/>
            <a:miter lim="800000"/>
            <a:headEnd/>
            <a:tailEnd/>
          </a:ln>
        </p:spPr>
        <p:txBody>
          <a:bodyPr wrap="none">
            <a:spAutoFit/>
          </a:bodyPr>
          <a:lstStyle/>
          <a:p>
            <a:pPr algn="l"/>
            <a:r>
              <a:rPr lang="en-US"/>
              <a:t>0</a:t>
            </a:r>
          </a:p>
        </p:txBody>
      </p:sp>
      <p:sp>
        <p:nvSpPr>
          <p:cNvPr id="253979" name="Text Box 34"/>
          <p:cNvSpPr txBox="1">
            <a:spLocks noChangeArrowheads="1"/>
          </p:cNvSpPr>
          <p:nvPr/>
        </p:nvSpPr>
        <p:spPr bwMode="auto">
          <a:xfrm>
            <a:off x="4724400" y="5029200"/>
            <a:ext cx="323850" cy="244475"/>
          </a:xfrm>
          <a:prstGeom prst="rect">
            <a:avLst/>
          </a:prstGeom>
          <a:noFill/>
          <a:ln w="9525">
            <a:noFill/>
            <a:miter lim="800000"/>
            <a:headEnd/>
            <a:tailEnd/>
          </a:ln>
        </p:spPr>
        <p:txBody>
          <a:bodyPr wrap="none">
            <a:spAutoFit/>
          </a:bodyPr>
          <a:lstStyle/>
          <a:p>
            <a:pPr algn="l"/>
            <a:r>
              <a:rPr lang="en-US"/>
              <a:t>10</a:t>
            </a:r>
          </a:p>
        </p:txBody>
      </p:sp>
      <p:sp>
        <p:nvSpPr>
          <p:cNvPr id="253980" name="Text Box 35"/>
          <p:cNvSpPr txBox="1">
            <a:spLocks noChangeArrowheads="1"/>
          </p:cNvSpPr>
          <p:nvPr/>
        </p:nvSpPr>
        <p:spPr bwMode="auto">
          <a:xfrm>
            <a:off x="4724400" y="4572000"/>
            <a:ext cx="323850" cy="244475"/>
          </a:xfrm>
          <a:prstGeom prst="rect">
            <a:avLst/>
          </a:prstGeom>
          <a:noFill/>
          <a:ln w="9525">
            <a:noFill/>
            <a:miter lim="800000"/>
            <a:headEnd/>
            <a:tailEnd/>
          </a:ln>
        </p:spPr>
        <p:txBody>
          <a:bodyPr>
            <a:spAutoFit/>
          </a:bodyPr>
          <a:lstStyle/>
          <a:p>
            <a:pPr algn="l"/>
            <a:r>
              <a:rPr lang="en-US"/>
              <a:t>20</a:t>
            </a:r>
          </a:p>
        </p:txBody>
      </p:sp>
      <p:sp>
        <p:nvSpPr>
          <p:cNvPr id="253981" name="Text Box 36"/>
          <p:cNvSpPr txBox="1">
            <a:spLocks noChangeArrowheads="1"/>
          </p:cNvSpPr>
          <p:nvPr/>
        </p:nvSpPr>
        <p:spPr bwMode="auto">
          <a:xfrm>
            <a:off x="4724400" y="4114800"/>
            <a:ext cx="323850" cy="244475"/>
          </a:xfrm>
          <a:prstGeom prst="rect">
            <a:avLst/>
          </a:prstGeom>
          <a:noFill/>
          <a:ln w="9525">
            <a:noFill/>
            <a:miter lim="800000"/>
            <a:headEnd/>
            <a:tailEnd/>
          </a:ln>
        </p:spPr>
        <p:txBody>
          <a:bodyPr wrap="none">
            <a:spAutoFit/>
          </a:bodyPr>
          <a:lstStyle/>
          <a:p>
            <a:pPr algn="l"/>
            <a:r>
              <a:rPr lang="en-US"/>
              <a:t>30</a:t>
            </a:r>
          </a:p>
        </p:txBody>
      </p:sp>
      <p:sp>
        <p:nvSpPr>
          <p:cNvPr id="253982" name="Text Box 37"/>
          <p:cNvSpPr txBox="1">
            <a:spLocks noChangeArrowheads="1"/>
          </p:cNvSpPr>
          <p:nvPr/>
        </p:nvSpPr>
        <p:spPr bwMode="auto">
          <a:xfrm>
            <a:off x="4724400" y="3657600"/>
            <a:ext cx="323850" cy="244475"/>
          </a:xfrm>
          <a:prstGeom prst="rect">
            <a:avLst/>
          </a:prstGeom>
          <a:noFill/>
          <a:ln w="9525">
            <a:noFill/>
            <a:miter lim="800000"/>
            <a:headEnd/>
            <a:tailEnd/>
          </a:ln>
        </p:spPr>
        <p:txBody>
          <a:bodyPr wrap="none">
            <a:spAutoFit/>
          </a:bodyPr>
          <a:lstStyle/>
          <a:p>
            <a:pPr algn="l"/>
            <a:r>
              <a:rPr lang="en-US"/>
              <a:t>40</a:t>
            </a:r>
          </a:p>
        </p:txBody>
      </p:sp>
      <p:sp>
        <p:nvSpPr>
          <p:cNvPr id="253983" name="Line 39"/>
          <p:cNvSpPr>
            <a:spLocks noChangeShapeType="1"/>
          </p:cNvSpPr>
          <p:nvPr/>
        </p:nvSpPr>
        <p:spPr bwMode="auto">
          <a:xfrm>
            <a:off x="5029200" y="5638800"/>
            <a:ext cx="2952750" cy="0"/>
          </a:xfrm>
          <a:prstGeom prst="line">
            <a:avLst/>
          </a:prstGeom>
          <a:noFill/>
          <a:ln w="9525">
            <a:solidFill>
              <a:schemeClr val="tx1"/>
            </a:solidFill>
            <a:round/>
            <a:headEnd/>
            <a:tailEnd/>
          </a:ln>
        </p:spPr>
        <p:txBody>
          <a:bodyPr/>
          <a:lstStyle/>
          <a:p>
            <a:endParaRPr lang="en-US"/>
          </a:p>
        </p:txBody>
      </p:sp>
      <p:grpSp>
        <p:nvGrpSpPr>
          <p:cNvPr id="2" name="Group 45"/>
          <p:cNvGrpSpPr>
            <a:grpSpLocks/>
          </p:cNvGrpSpPr>
          <p:nvPr/>
        </p:nvGrpSpPr>
        <p:grpSpPr bwMode="auto">
          <a:xfrm>
            <a:off x="784225" y="3535363"/>
            <a:ext cx="2546350" cy="3095625"/>
            <a:chOff x="506" y="2215"/>
            <a:chExt cx="1604" cy="1950"/>
          </a:xfrm>
        </p:grpSpPr>
        <p:sp>
          <p:nvSpPr>
            <p:cNvPr id="253988" name="Rectangle 40"/>
            <p:cNvSpPr>
              <a:spLocks noChangeArrowheads="1"/>
            </p:cNvSpPr>
            <p:nvPr/>
          </p:nvSpPr>
          <p:spPr bwMode="auto">
            <a:xfrm>
              <a:off x="506" y="2215"/>
              <a:ext cx="1604" cy="1638"/>
            </a:xfrm>
            <a:prstGeom prst="rect">
              <a:avLst/>
            </a:prstGeom>
            <a:solidFill>
              <a:srgbClr val="DDDDDD"/>
            </a:solidFill>
            <a:ln w="15875">
              <a:solidFill>
                <a:schemeClr val="tx1"/>
              </a:solidFill>
              <a:miter lim="800000"/>
              <a:headEnd/>
              <a:tailEnd/>
            </a:ln>
          </p:spPr>
          <p:txBody>
            <a:bodyPr wrap="none" anchor="ctr"/>
            <a:lstStyle/>
            <a:p>
              <a:endParaRPr lang="en-US"/>
            </a:p>
          </p:txBody>
        </p:sp>
        <p:pic>
          <p:nvPicPr>
            <p:cNvPr id="253989" name="Picture 7"/>
            <p:cNvPicPr>
              <a:picLocks noChangeAspect="1" noChangeArrowheads="1"/>
            </p:cNvPicPr>
            <p:nvPr/>
          </p:nvPicPr>
          <p:blipFill>
            <a:blip r:embed="rId3" cstate="print"/>
            <a:srcRect l="27228" t="21179"/>
            <a:stretch>
              <a:fillRect/>
            </a:stretch>
          </p:blipFill>
          <p:spPr bwMode="auto">
            <a:xfrm>
              <a:off x="943" y="2555"/>
              <a:ext cx="1167" cy="1283"/>
            </a:xfrm>
            <a:prstGeom prst="rect">
              <a:avLst/>
            </a:prstGeom>
            <a:noFill/>
            <a:ln w="12700" cap="sq">
              <a:noFill/>
              <a:miter lim="800000"/>
              <a:headEnd type="none" w="sm" len="sm"/>
              <a:tailEnd type="none" w="sm" len="sm"/>
            </a:ln>
          </p:spPr>
        </p:pic>
        <p:sp>
          <p:nvSpPr>
            <p:cNvPr id="253990" name="Rectangle 8"/>
            <p:cNvSpPr>
              <a:spLocks noChangeArrowheads="1"/>
            </p:cNvSpPr>
            <p:nvPr/>
          </p:nvSpPr>
          <p:spPr bwMode="auto">
            <a:xfrm>
              <a:off x="836" y="3791"/>
              <a:ext cx="943" cy="374"/>
            </a:xfrm>
            <a:prstGeom prst="rect">
              <a:avLst/>
            </a:prstGeom>
            <a:noFill/>
            <a:ln w="9525">
              <a:noFill/>
              <a:miter lim="800000"/>
              <a:headEnd/>
              <a:tailEnd/>
            </a:ln>
          </p:spPr>
          <p:txBody>
            <a:bodyPr/>
            <a:lstStyle/>
            <a:p>
              <a:pPr marL="342900" indent="-342900">
                <a:lnSpc>
                  <a:spcPct val="130000"/>
                </a:lnSpc>
                <a:spcBef>
                  <a:spcPct val="20000"/>
                </a:spcBef>
              </a:pPr>
              <a:r>
                <a:rPr lang="en-US" sz="2000"/>
                <a:t>Orbital</a:t>
              </a:r>
            </a:p>
          </p:txBody>
        </p:sp>
      </p:grpSp>
      <p:sp>
        <p:nvSpPr>
          <p:cNvPr id="932905" name="Text Box 41"/>
          <p:cNvSpPr txBox="1">
            <a:spLocks noChangeArrowheads="1"/>
          </p:cNvSpPr>
          <p:nvPr/>
        </p:nvSpPr>
        <p:spPr bwMode="auto">
          <a:xfrm>
            <a:off x="774700" y="3476625"/>
            <a:ext cx="1900238" cy="581025"/>
          </a:xfrm>
          <a:prstGeom prst="rect">
            <a:avLst/>
          </a:prstGeom>
          <a:noFill/>
          <a:ln w="9525">
            <a:noFill/>
            <a:miter lim="800000"/>
            <a:headEnd/>
            <a:tailEnd/>
          </a:ln>
        </p:spPr>
        <p:txBody>
          <a:bodyPr wrap="none">
            <a:spAutoFit/>
          </a:bodyPr>
          <a:lstStyle/>
          <a:p>
            <a:pPr algn="l"/>
            <a:r>
              <a:rPr lang="en-US" sz="1600"/>
              <a:t>90% probability of</a:t>
            </a:r>
          </a:p>
          <a:p>
            <a:pPr algn="l"/>
            <a:r>
              <a:rPr lang="en-US" sz="1600"/>
              <a:t>finding the electron</a:t>
            </a:r>
          </a:p>
        </p:txBody>
      </p:sp>
      <p:sp>
        <p:nvSpPr>
          <p:cNvPr id="932907" name="Freeform 43"/>
          <p:cNvSpPr>
            <a:spLocks/>
          </p:cNvSpPr>
          <p:nvPr/>
        </p:nvSpPr>
        <p:spPr bwMode="auto">
          <a:xfrm>
            <a:off x="1374775" y="4057650"/>
            <a:ext cx="585788" cy="592138"/>
          </a:xfrm>
          <a:custGeom>
            <a:avLst/>
            <a:gdLst>
              <a:gd name="T0" fmla="*/ 44450 w 369"/>
              <a:gd name="T1" fmla="*/ 134938 h 373"/>
              <a:gd name="T2" fmla="*/ 376238 w 369"/>
              <a:gd name="T3" fmla="*/ 554038 h 373"/>
              <a:gd name="T4" fmla="*/ 550863 w 369"/>
              <a:gd name="T5" fmla="*/ 368300 h 373"/>
              <a:gd name="T6" fmla="*/ 169863 w 369"/>
              <a:gd name="T7" fmla="*/ 38100 h 373"/>
              <a:gd name="T8" fmla="*/ 44450 w 369"/>
              <a:gd name="T9" fmla="*/ 134938 h 373"/>
              <a:gd name="T10" fmla="*/ 0 60000 65536"/>
              <a:gd name="T11" fmla="*/ 0 60000 65536"/>
              <a:gd name="T12" fmla="*/ 0 60000 65536"/>
              <a:gd name="T13" fmla="*/ 0 60000 65536"/>
              <a:gd name="T14" fmla="*/ 0 60000 65536"/>
              <a:gd name="T15" fmla="*/ 0 w 369"/>
              <a:gd name="T16" fmla="*/ 0 h 373"/>
              <a:gd name="T17" fmla="*/ 369 w 369"/>
              <a:gd name="T18" fmla="*/ 373 h 373"/>
            </a:gdLst>
            <a:ahLst/>
            <a:cxnLst>
              <a:cxn ang="T10">
                <a:pos x="T0" y="T1"/>
              </a:cxn>
              <a:cxn ang="T11">
                <a:pos x="T2" y="T3"/>
              </a:cxn>
              <a:cxn ang="T12">
                <a:pos x="T4" y="T5"/>
              </a:cxn>
              <a:cxn ang="T13">
                <a:pos x="T6" y="T7"/>
              </a:cxn>
              <a:cxn ang="T14">
                <a:pos x="T8" y="T9"/>
              </a:cxn>
            </a:cxnLst>
            <a:rect l="T15" t="T16" r="T17" b="T18"/>
            <a:pathLst>
              <a:path w="369" h="373">
                <a:moveTo>
                  <a:pt x="28" y="85"/>
                </a:moveTo>
                <a:cubicBezTo>
                  <a:pt x="50" y="139"/>
                  <a:pt x="184" y="325"/>
                  <a:pt x="237" y="349"/>
                </a:cubicBezTo>
                <a:cubicBezTo>
                  <a:pt x="290" y="373"/>
                  <a:pt x="369" y="286"/>
                  <a:pt x="347" y="232"/>
                </a:cubicBezTo>
                <a:cubicBezTo>
                  <a:pt x="325" y="178"/>
                  <a:pt x="160" y="48"/>
                  <a:pt x="107" y="24"/>
                </a:cubicBezTo>
                <a:cubicBezTo>
                  <a:pt x="54" y="0"/>
                  <a:pt x="0" y="31"/>
                  <a:pt x="28" y="85"/>
                </a:cubicBezTo>
                <a:close/>
              </a:path>
            </a:pathLst>
          </a:custGeom>
          <a:solidFill>
            <a:srgbClr val="DDDDDD"/>
          </a:solidFill>
          <a:ln w="9525">
            <a:noFill/>
            <a:round/>
            <a:headEnd/>
            <a:tailEnd/>
          </a:ln>
        </p:spPr>
        <p:txBody>
          <a:bodyPr/>
          <a:lstStyle/>
          <a:p>
            <a:endParaRPr lang="en-US"/>
          </a:p>
        </p:txBody>
      </p:sp>
      <p:sp>
        <p:nvSpPr>
          <p:cNvPr id="932906" name="Line 42"/>
          <p:cNvSpPr>
            <a:spLocks noChangeShapeType="1"/>
          </p:cNvSpPr>
          <p:nvPr/>
        </p:nvSpPr>
        <p:spPr bwMode="auto">
          <a:xfrm>
            <a:off x="1438275" y="4065588"/>
            <a:ext cx="441325" cy="457200"/>
          </a:xfrm>
          <a:prstGeom prst="line">
            <a:avLst/>
          </a:prstGeom>
          <a:noFill/>
          <a:ln w="22225">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932907"/>
                                        </p:tgtEl>
                                        <p:attrNameLst>
                                          <p:attrName>style.visibility</p:attrName>
                                        </p:attrNameLst>
                                      </p:cBhvr>
                                      <p:to>
                                        <p:strVal val="visible"/>
                                      </p:to>
                                    </p:se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932873">
                                            <p:txEl>
                                              <p:pRg st="0" end="0"/>
                                            </p:txEl>
                                          </p:spTgt>
                                        </p:tgtEl>
                                        <p:attrNameLst>
                                          <p:attrName>style.visibility</p:attrName>
                                        </p:attrNameLst>
                                      </p:cBhvr>
                                      <p:to>
                                        <p:strVal val="visible"/>
                                      </p:to>
                                    </p:set>
                                    <p:animEffect transition="in" filter="wipe(left)">
                                      <p:cBhvr>
                                        <p:cTn id="13" dur="500"/>
                                        <p:tgtEl>
                                          <p:spTgt spid="932873">
                                            <p:txEl>
                                              <p:pRg st="0" end="0"/>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932873">
                                            <p:txEl>
                                              <p:pRg st="1" end="1"/>
                                            </p:txEl>
                                          </p:spTgt>
                                        </p:tgtEl>
                                        <p:attrNameLst>
                                          <p:attrName>style.visibility</p:attrName>
                                        </p:attrNameLst>
                                      </p:cBhvr>
                                      <p:to>
                                        <p:strVal val="visible"/>
                                      </p:to>
                                    </p:set>
                                    <p:animEffect transition="in" filter="wipe(left)">
                                      <p:cBhvr>
                                        <p:cTn id="16" dur="500"/>
                                        <p:tgtEl>
                                          <p:spTgt spid="93287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932905"/>
                                        </p:tgtEl>
                                        <p:attrNameLst>
                                          <p:attrName>style.visibility</p:attrName>
                                        </p:attrNameLst>
                                      </p:cBhvr>
                                      <p:to>
                                        <p:strVal val="visible"/>
                                      </p:to>
                                    </p:set>
                                    <p:anim calcmode="lin" valueType="num">
                                      <p:cBhvr>
                                        <p:cTn id="21" dur="500" fill="hold"/>
                                        <p:tgtEl>
                                          <p:spTgt spid="932905"/>
                                        </p:tgtEl>
                                        <p:attrNameLst>
                                          <p:attrName>ppt_w</p:attrName>
                                        </p:attrNameLst>
                                      </p:cBhvr>
                                      <p:tavLst>
                                        <p:tav tm="0">
                                          <p:val>
                                            <p:fltVal val="0"/>
                                          </p:val>
                                        </p:tav>
                                        <p:tav tm="100000">
                                          <p:val>
                                            <p:strVal val="#ppt_w"/>
                                          </p:val>
                                        </p:tav>
                                      </p:tavLst>
                                    </p:anim>
                                    <p:anim calcmode="lin" valueType="num">
                                      <p:cBhvr>
                                        <p:cTn id="22" dur="500" fill="hold"/>
                                        <p:tgtEl>
                                          <p:spTgt spid="932905"/>
                                        </p:tgtEl>
                                        <p:attrNameLst>
                                          <p:attrName>ppt_h</p:attrName>
                                        </p:attrNameLst>
                                      </p:cBhvr>
                                      <p:tavLst>
                                        <p:tav tm="0">
                                          <p:val>
                                            <p:fltVal val="0"/>
                                          </p:val>
                                        </p:tav>
                                        <p:tav tm="100000">
                                          <p:val>
                                            <p:strVal val="#ppt_h"/>
                                          </p:val>
                                        </p:tav>
                                      </p:tavLst>
                                    </p:anim>
                                    <p:animEffect transition="in" filter="fade">
                                      <p:cBhvr>
                                        <p:cTn id="23" dur="500"/>
                                        <p:tgtEl>
                                          <p:spTgt spid="932905"/>
                                        </p:tgtEl>
                                      </p:cBhvr>
                                    </p:animEffect>
                                  </p:childTnLst>
                                </p:cTn>
                              </p:par>
                            </p:childTnLst>
                          </p:cTn>
                        </p:par>
                        <p:par>
                          <p:cTn id="24" fill="hold">
                            <p:stCondLst>
                              <p:cond delay="500"/>
                            </p:stCondLst>
                            <p:childTnLst>
                              <p:par>
                                <p:cTn id="25" presetID="22" presetClass="entr" presetSubtype="1" fill="hold" grpId="0" nodeType="afterEffect">
                                  <p:stCondLst>
                                    <p:cond delay="0"/>
                                  </p:stCondLst>
                                  <p:childTnLst>
                                    <p:set>
                                      <p:cBhvr>
                                        <p:cTn id="26" dur="1" fill="hold">
                                          <p:stCondLst>
                                            <p:cond delay="0"/>
                                          </p:stCondLst>
                                        </p:cTn>
                                        <p:tgtEl>
                                          <p:spTgt spid="932906"/>
                                        </p:tgtEl>
                                        <p:attrNameLst>
                                          <p:attrName>style.visibility</p:attrName>
                                        </p:attrNameLst>
                                      </p:cBhvr>
                                      <p:to>
                                        <p:strVal val="visible"/>
                                      </p:to>
                                    </p:set>
                                    <p:animEffect transition="in" filter="wipe(up)">
                                      <p:cBhvr>
                                        <p:cTn id="27" dur="500"/>
                                        <p:tgtEl>
                                          <p:spTgt spid="9329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873" grpId="0" build="p" autoUpdateAnimBg="0" advAuto="0"/>
      <p:bldP spid="932905" grpId="0"/>
      <p:bldP spid="932907" grpId="0" animBg="1"/>
      <p:bldP spid="932906" grpId="0" animBg="1"/>
    </p:bldLst>
  </p:timing>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p:txBody>
          <a:bodyPr/>
          <a:lstStyle/>
          <a:p>
            <a:pPr eaLnBrk="1" hangingPunct="1"/>
            <a:r>
              <a:rPr lang="en-US" smtClean="0"/>
              <a:t>Quantum Numbers</a:t>
            </a:r>
          </a:p>
        </p:txBody>
      </p:sp>
      <p:grpSp>
        <p:nvGrpSpPr>
          <p:cNvPr id="254979" name="Group 3" descr="stadium seating map"/>
          <p:cNvGrpSpPr>
            <a:grpSpLocks/>
          </p:cNvGrpSpPr>
          <p:nvPr/>
        </p:nvGrpSpPr>
        <p:grpSpPr bwMode="auto">
          <a:xfrm>
            <a:off x="2003425" y="3276600"/>
            <a:ext cx="5138738" cy="3146425"/>
            <a:chOff x="1262" y="2271"/>
            <a:chExt cx="3237" cy="1982"/>
          </a:xfrm>
        </p:grpSpPr>
        <p:pic>
          <p:nvPicPr>
            <p:cNvPr id="254982" name="Picture 4" descr="alamodome seating 2"/>
            <p:cNvPicPr>
              <a:picLocks noChangeAspect="1" noChangeArrowheads="1"/>
            </p:cNvPicPr>
            <p:nvPr/>
          </p:nvPicPr>
          <p:blipFill>
            <a:blip r:embed="rId3" cstate="print"/>
            <a:srcRect/>
            <a:stretch>
              <a:fillRect/>
            </a:stretch>
          </p:blipFill>
          <p:spPr bwMode="auto">
            <a:xfrm>
              <a:off x="1262" y="2293"/>
              <a:ext cx="3237" cy="1960"/>
            </a:xfrm>
            <a:prstGeom prst="rect">
              <a:avLst/>
            </a:prstGeom>
            <a:solidFill>
              <a:srgbClr val="FFFF99"/>
            </a:solidFill>
            <a:ln w="28575">
              <a:solidFill>
                <a:srgbClr val="333333"/>
              </a:solidFill>
              <a:miter lim="800000"/>
              <a:headEnd/>
              <a:tailEnd/>
            </a:ln>
          </p:spPr>
        </p:pic>
        <p:sp>
          <p:nvSpPr>
            <p:cNvPr id="254983" name="Text Box 5"/>
            <p:cNvSpPr txBox="1">
              <a:spLocks noChangeArrowheads="1"/>
            </p:cNvSpPr>
            <p:nvPr/>
          </p:nvSpPr>
          <p:spPr bwMode="auto">
            <a:xfrm>
              <a:off x="2577" y="2271"/>
              <a:ext cx="558" cy="145"/>
            </a:xfrm>
            <a:prstGeom prst="rect">
              <a:avLst/>
            </a:prstGeom>
            <a:noFill/>
            <a:ln w="9525">
              <a:noFill/>
              <a:miter lim="800000"/>
              <a:headEnd/>
              <a:tailEnd/>
            </a:ln>
          </p:spPr>
          <p:txBody>
            <a:bodyPr>
              <a:spAutoFit/>
            </a:bodyPr>
            <a:lstStyle/>
            <a:p>
              <a:pPr eaLnBrk="0" hangingPunct="0">
                <a:lnSpc>
                  <a:spcPct val="130000"/>
                </a:lnSpc>
                <a:spcBef>
                  <a:spcPct val="20000"/>
                </a:spcBef>
                <a:buClr>
                  <a:schemeClr val="accent2"/>
                </a:buClr>
                <a:buFont typeface="Monotype Sorts" pitchFamily="2" charset="2"/>
                <a:buNone/>
              </a:pPr>
              <a:r>
                <a:rPr kumimoji="1" lang="en-US" sz="700">
                  <a:solidFill>
                    <a:schemeClr val="bg2"/>
                  </a:solidFill>
                  <a:latin typeface="Arial Black" pitchFamily="34" charset="0"/>
                </a:rPr>
                <a:t>UPPER LEVEL</a:t>
              </a:r>
            </a:p>
          </p:txBody>
        </p:sp>
      </p:grpSp>
      <p:sp>
        <p:nvSpPr>
          <p:cNvPr id="934918" name="Rectangle 6"/>
          <p:cNvSpPr>
            <a:spLocks noGrp="1" noChangeArrowheads="1"/>
          </p:cNvSpPr>
          <p:nvPr>
            <p:ph type="body" idx="1"/>
          </p:nvPr>
        </p:nvSpPr>
        <p:spPr>
          <a:xfrm>
            <a:off x="457200" y="1485900"/>
            <a:ext cx="7242175" cy="1746250"/>
          </a:xfrm>
        </p:spPr>
        <p:txBody>
          <a:bodyPr/>
          <a:lstStyle/>
          <a:p>
            <a:pPr eaLnBrk="1" hangingPunct="1"/>
            <a:r>
              <a:rPr lang="en-US" b="1" smtClean="0"/>
              <a:t>Four Quantum Numbers:</a:t>
            </a:r>
          </a:p>
          <a:p>
            <a:pPr lvl="1" eaLnBrk="1" hangingPunct="1">
              <a:spcBef>
                <a:spcPct val="40000"/>
              </a:spcBef>
            </a:pPr>
            <a:r>
              <a:rPr lang="en-US" smtClean="0"/>
              <a:t>Specify the “address” of each electron in an atom</a:t>
            </a:r>
          </a:p>
        </p:txBody>
      </p:sp>
      <p:sp>
        <p:nvSpPr>
          <p:cNvPr id="254981" name="Rectangle 7"/>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34918">
                                            <p:txEl>
                                              <p:pRg st="0" end="0"/>
                                            </p:txEl>
                                          </p:spTgt>
                                        </p:tgtEl>
                                        <p:attrNameLst>
                                          <p:attrName>style.visibility</p:attrName>
                                        </p:attrNameLst>
                                      </p:cBhvr>
                                      <p:to>
                                        <p:strVal val="visible"/>
                                      </p:to>
                                    </p:set>
                                    <p:animEffect transition="in" filter="wipe(left)">
                                      <p:cBhvr>
                                        <p:cTn id="7" dur="500"/>
                                        <p:tgtEl>
                                          <p:spTgt spid="934918">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34918">
                                            <p:txEl>
                                              <p:pRg st="1" end="1"/>
                                            </p:txEl>
                                          </p:spTgt>
                                        </p:tgtEl>
                                        <p:attrNameLst>
                                          <p:attrName>style.visibility</p:attrName>
                                        </p:attrNameLst>
                                      </p:cBhvr>
                                      <p:to>
                                        <p:strVal val="visible"/>
                                      </p:to>
                                    </p:set>
                                    <p:animEffect transition="in" filter="wipe(left)">
                                      <p:cBhvr>
                                        <p:cTn id="10" dur="500"/>
                                        <p:tgtEl>
                                          <p:spTgt spid="9349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18" grpId="0" build="p" autoUpdateAnimBg="0"/>
    </p:bldLst>
  </p:timing>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pPr eaLnBrk="1" hangingPunct="1"/>
            <a:r>
              <a:rPr lang="en-US" smtClean="0"/>
              <a:t>III.  Quantum Numbers</a:t>
            </a:r>
          </a:p>
        </p:txBody>
      </p:sp>
      <p:sp>
        <p:nvSpPr>
          <p:cNvPr id="1283075" name="Rectangle 3"/>
          <p:cNvSpPr>
            <a:spLocks noGrp="1" noChangeArrowheads="1"/>
          </p:cNvSpPr>
          <p:nvPr>
            <p:ph type="body" idx="1"/>
          </p:nvPr>
        </p:nvSpPr>
        <p:spPr/>
        <p:txBody>
          <a:bodyPr/>
          <a:lstStyle/>
          <a:p>
            <a:pPr eaLnBrk="1" hangingPunct="1"/>
            <a:r>
              <a:rPr lang="en-US" sz="3600" smtClean="0"/>
              <a:t>Used the wave equation to represent different energy states of the electrons</a:t>
            </a:r>
          </a:p>
          <a:p>
            <a:pPr eaLnBrk="1" hangingPunct="1"/>
            <a:r>
              <a:rPr lang="en-US" sz="3600" smtClean="0"/>
              <a:t>Set of four #’s to represent the location of the outermost electron</a:t>
            </a:r>
          </a:p>
          <a:p>
            <a:pPr eaLnBrk="1" hangingPunct="1"/>
            <a:r>
              <a:rPr lang="en-US" sz="3600" smtClean="0"/>
              <a:t>Here we go…</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1283075">
                                            <p:txEl>
                                              <p:pRg st="0" end="0"/>
                                            </p:txEl>
                                          </p:spTgt>
                                        </p:tgtEl>
                                        <p:attrNameLst>
                                          <p:attrName>style.visibility</p:attrName>
                                        </p:attrNameLst>
                                      </p:cBhvr>
                                      <p:to>
                                        <p:strVal val="visible"/>
                                      </p:to>
                                    </p:set>
                                    <p:anim calcmode="lin" valueType="num">
                                      <p:cBhvr>
                                        <p:cTn id="7" dur="500" fill="hold"/>
                                        <p:tgtEl>
                                          <p:spTgt spid="1283075">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283075">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283075">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2830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1283075">
                                            <p:txEl>
                                              <p:pRg st="1" end="1"/>
                                            </p:txEl>
                                          </p:spTgt>
                                        </p:tgtEl>
                                        <p:attrNameLst>
                                          <p:attrName>style.visibility</p:attrName>
                                        </p:attrNameLst>
                                      </p:cBhvr>
                                      <p:to>
                                        <p:strVal val="visible"/>
                                      </p:to>
                                    </p:set>
                                    <p:anim calcmode="lin" valueType="num">
                                      <p:cBhvr>
                                        <p:cTn id="15" dur="500" fill="hold"/>
                                        <p:tgtEl>
                                          <p:spTgt spid="128307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28307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28307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2830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1283075">
                                            <p:txEl>
                                              <p:pRg st="2" end="2"/>
                                            </p:txEl>
                                          </p:spTgt>
                                        </p:tgtEl>
                                        <p:attrNameLst>
                                          <p:attrName>style.visibility</p:attrName>
                                        </p:attrNameLst>
                                      </p:cBhvr>
                                      <p:to>
                                        <p:strVal val="visible"/>
                                      </p:to>
                                    </p:set>
                                    <p:anim calcmode="lin" valueType="num">
                                      <p:cBhvr>
                                        <p:cTn id="23" dur="500" fill="hold"/>
                                        <p:tgtEl>
                                          <p:spTgt spid="1283075">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1283075">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1283075">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128307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p:txBody>
          <a:bodyPr/>
          <a:lstStyle/>
          <a:p>
            <a:pPr eaLnBrk="1" hangingPunct="1"/>
            <a:r>
              <a:rPr lang="en-US" smtClean="0"/>
              <a:t>Quantum Numbers</a:t>
            </a:r>
          </a:p>
        </p:txBody>
      </p:sp>
      <p:sp>
        <p:nvSpPr>
          <p:cNvPr id="996355" name="Rectangle 3"/>
          <p:cNvSpPr>
            <a:spLocks noGrp="1" noChangeArrowheads="1"/>
          </p:cNvSpPr>
          <p:nvPr>
            <p:ph type="body" idx="1"/>
          </p:nvPr>
        </p:nvSpPr>
        <p:spPr>
          <a:xfrm>
            <a:off x="1584325" y="1738313"/>
            <a:ext cx="8229600" cy="4525962"/>
          </a:xfrm>
        </p:spPr>
        <p:txBody>
          <a:bodyPr/>
          <a:lstStyle/>
          <a:p>
            <a:pPr eaLnBrk="1" hangingPunct="1">
              <a:buFontTx/>
              <a:buNone/>
              <a:defRPr/>
            </a:pPr>
            <a:r>
              <a:rPr lang="en-US" smtClean="0">
                <a:solidFill>
                  <a:schemeClr val="accent2"/>
                </a:solidFill>
                <a:effectLst>
                  <a:outerShdw blurRad="38100" dist="38100" dir="2700000" algn="tl">
                    <a:srgbClr val="C0C0C0"/>
                  </a:outerShdw>
                </a:effectLst>
              </a:rPr>
              <a:t>Principal Quantum Number</a:t>
            </a:r>
            <a:r>
              <a:rPr lang="en-US" b="1" smtClean="0"/>
              <a:t> </a:t>
            </a:r>
            <a:r>
              <a:rPr lang="en-US" b="1" i="1" smtClean="0">
                <a:latin typeface="Times New Roman" pitchFamily="18" charset="0"/>
              </a:rPr>
              <a:t>( </a:t>
            </a:r>
            <a:r>
              <a:rPr lang="en-US" sz="3600" i="1" smtClean="0">
                <a:solidFill>
                  <a:schemeClr val="accent2"/>
                </a:solidFill>
                <a:effectLst>
                  <a:outerShdw blurRad="38100" dist="38100" dir="2700000" algn="tl">
                    <a:srgbClr val="C0C0C0"/>
                  </a:outerShdw>
                </a:effectLst>
                <a:latin typeface="Times New Roman" pitchFamily="18" charset="0"/>
              </a:rPr>
              <a:t>n</a:t>
            </a:r>
            <a:r>
              <a:rPr lang="en-US" sz="3600" b="1" i="1" smtClean="0">
                <a:latin typeface="Times New Roman" pitchFamily="18" charset="0"/>
              </a:rPr>
              <a:t> </a:t>
            </a:r>
            <a:r>
              <a:rPr lang="en-US" b="1" i="1" smtClean="0">
                <a:latin typeface="Times New Roman" pitchFamily="18" charset="0"/>
              </a:rPr>
              <a:t>)</a:t>
            </a:r>
          </a:p>
          <a:p>
            <a:pPr eaLnBrk="1" hangingPunct="1">
              <a:buFontTx/>
              <a:buNone/>
              <a:defRPr/>
            </a:pPr>
            <a:endParaRPr lang="en-US" sz="1000" b="1" i="1" smtClean="0">
              <a:latin typeface="Times New Roman" pitchFamily="18" charset="0"/>
            </a:endParaRPr>
          </a:p>
          <a:p>
            <a:pPr eaLnBrk="1" hangingPunct="1">
              <a:buFontTx/>
              <a:buNone/>
              <a:defRPr/>
            </a:pPr>
            <a:r>
              <a:rPr lang="en-US" smtClean="0">
                <a:solidFill>
                  <a:schemeClr val="accent2"/>
                </a:solidFill>
                <a:effectLst>
                  <a:outerShdw blurRad="38100" dist="38100" dir="2700000" algn="tl">
                    <a:srgbClr val="C0C0C0"/>
                  </a:outerShdw>
                </a:effectLst>
              </a:rPr>
              <a:t>Angular Momentum Quantum #</a:t>
            </a:r>
            <a:r>
              <a:rPr lang="en-US" b="1" smtClean="0"/>
              <a:t> </a:t>
            </a:r>
            <a:r>
              <a:rPr lang="en-US" b="1" i="1" smtClean="0">
                <a:latin typeface="Times New Roman" pitchFamily="18" charset="0"/>
              </a:rPr>
              <a:t>( </a:t>
            </a:r>
            <a:r>
              <a:rPr lang="en-US" sz="3600" i="1" smtClean="0">
                <a:solidFill>
                  <a:schemeClr val="accent2"/>
                </a:solidFill>
                <a:effectLst>
                  <a:outerShdw blurRad="38100" dist="38100" dir="2700000" algn="tl">
                    <a:srgbClr val="C0C0C0"/>
                  </a:outerShdw>
                </a:effectLst>
                <a:latin typeface="Times New Roman" pitchFamily="18" charset="0"/>
              </a:rPr>
              <a:t>l</a:t>
            </a:r>
            <a:r>
              <a:rPr lang="en-US" sz="3600" b="1" i="1" smtClean="0">
                <a:latin typeface="Times New Roman" pitchFamily="18" charset="0"/>
              </a:rPr>
              <a:t> </a:t>
            </a:r>
            <a:r>
              <a:rPr lang="en-US" b="1" i="1" smtClean="0">
                <a:latin typeface="Times New Roman" pitchFamily="18" charset="0"/>
              </a:rPr>
              <a:t>)</a:t>
            </a:r>
          </a:p>
          <a:p>
            <a:pPr eaLnBrk="1" hangingPunct="1">
              <a:buFontTx/>
              <a:buNone/>
              <a:defRPr/>
            </a:pPr>
            <a:endParaRPr lang="en-US" sz="1000" b="1" i="1" smtClean="0">
              <a:latin typeface="Times New Roman" pitchFamily="18" charset="0"/>
            </a:endParaRPr>
          </a:p>
          <a:p>
            <a:pPr eaLnBrk="1" hangingPunct="1">
              <a:buFontTx/>
              <a:buNone/>
              <a:defRPr/>
            </a:pPr>
            <a:r>
              <a:rPr lang="en-US" smtClean="0">
                <a:solidFill>
                  <a:schemeClr val="accent2"/>
                </a:solidFill>
                <a:effectLst>
                  <a:outerShdw blurRad="38100" dist="38100" dir="2700000" algn="tl">
                    <a:srgbClr val="C0C0C0"/>
                  </a:outerShdw>
                </a:effectLst>
              </a:rPr>
              <a:t>Magnetic Quantum Number</a:t>
            </a:r>
            <a:r>
              <a:rPr lang="en-US" b="1" smtClean="0"/>
              <a:t> </a:t>
            </a:r>
            <a:r>
              <a:rPr lang="en-US" b="1" i="1" smtClean="0">
                <a:latin typeface="Times New Roman" pitchFamily="18" charset="0"/>
              </a:rPr>
              <a:t>( </a:t>
            </a:r>
            <a:r>
              <a:rPr lang="en-US" sz="3600" i="1" smtClean="0">
                <a:solidFill>
                  <a:schemeClr val="accent2"/>
                </a:solidFill>
                <a:effectLst>
                  <a:outerShdw blurRad="38100" dist="38100" dir="2700000" algn="tl">
                    <a:srgbClr val="C0C0C0"/>
                  </a:outerShdw>
                </a:effectLst>
                <a:latin typeface="Times New Roman" pitchFamily="18" charset="0"/>
              </a:rPr>
              <a:t>m</a:t>
            </a:r>
            <a:r>
              <a:rPr lang="en-US" sz="3600" i="1" baseline="-25000" smtClean="0">
                <a:solidFill>
                  <a:schemeClr val="accent2"/>
                </a:solidFill>
                <a:effectLst>
                  <a:outerShdw blurRad="38100" dist="38100" dir="2700000" algn="tl">
                    <a:srgbClr val="C0C0C0"/>
                  </a:outerShdw>
                </a:effectLst>
                <a:latin typeface="Times New Roman" pitchFamily="18" charset="0"/>
              </a:rPr>
              <a:t>l</a:t>
            </a:r>
            <a:r>
              <a:rPr lang="en-US" sz="3600" b="1" i="1" smtClean="0">
                <a:latin typeface="Times New Roman" pitchFamily="18" charset="0"/>
              </a:rPr>
              <a:t> </a:t>
            </a:r>
            <a:r>
              <a:rPr lang="en-US" b="1" i="1" smtClean="0">
                <a:latin typeface="Times New Roman" pitchFamily="18" charset="0"/>
              </a:rPr>
              <a:t>)</a:t>
            </a:r>
          </a:p>
          <a:p>
            <a:pPr eaLnBrk="1" hangingPunct="1">
              <a:buFontTx/>
              <a:buNone/>
              <a:defRPr/>
            </a:pPr>
            <a:endParaRPr lang="en-US" sz="1000" b="1" i="1" smtClean="0">
              <a:latin typeface="Times New Roman" pitchFamily="18" charset="0"/>
            </a:endParaRPr>
          </a:p>
          <a:p>
            <a:pPr eaLnBrk="1" hangingPunct="1">
              <a:buFontTx/>
              <a:buNone/>
              <a:defRPr/>
            </a:pPr>
            <a:r>
              <a:rPr lang="en-US" smtClean="0">
                <a:solidFill>
                  <a:schemeClr val="accent2"/>
                </a:solidFill>
                <a:effectLst>
                  <a:outerShdw blurRad="38100" dist="38100" dir="2700000" algn="tl">
                    <a:srgbClr val="C0C0C0"/>
                  </a:outerShdw>
                </a:effectLst>
              </a:rPr>
              <a:t>Spin Quantum Number</a:t>
            </a:r>
            <a:r>
              <a:rPr lang="en-US" b="1" smtClean="0"/>
              <a:t> </a:t>
            </a:r>
            <a:r>
              <a:rPr lang="en-US" b="1" i="1" smtClean="0">
                <a:latin typeface="Times New Roman" pitchFamily="18" charset="0"/>
              </a:rPr>
              <a:t>( </a:t>
            </a:r>
            <a:r>
              <a:rPr lang="en-US" sz="3600" b="1" i="1" smtClean="0">
                <a:solidFill>
                  <a:schemeClr val="accent2"/>
                </a:solidFill>
                <a:latin typeface="Times New Roman" pitchFamily="18" charset="0"/>
              </a:rPr>
              <a:t>m</a:t>
            </a:r>
            <a:r>
              <a:rPr lang="en-US" sz="3600" b="1" i="1" baseline="-25000" smtClean="0">
                <a:solidFill>
                  <a:schemeClr val="accent2"/>
                </a:solidFill>
                <a:latin typeface="Times New Roman" pitchFamily="18" charset="0"/>
              </a:rPr>
              <a:t>s</a:t>
            </a:r>
            <a:r>
              <a:rPr lang="en-US" sz="3600" b="1" i="1" smtClean="0">
                <a:latin typeface="Times New Roman" pitchFamily="18" charset="0"/>
              </a:rPr>
              <a:t> </a:t>
            </a:r>
            <a:r>
              <a:rPr lang="en-US" b="1" i="1" smtClean="0">
                <a:latin typeface="Times New Roman" pitchFamily="18" charset="0"/>
              </a:rPr>
              <a:t>)</a:t>
            </a:r>
          </a:p>
        </p:txBody>
      </p:sp>
    </p:spTree>
  </p:cSld>
  <p:clrMapOvr>
    <a:masterClrMapping/>
  </p:clrMapOvr>
  <p:transition>
    <p:dissolv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p:txBody>
          <a:bodyPr/>
          <a:lstStyle/>
          <a:p>
            <a:pPr eaLnBrk="1" hangingPunct="1"/>
            <a:r>
              <a:rPr lang="en-US" smtClean="0"/>
              <a:t>Relative Sizes 1s and 2s</a:t>
            </a:r>
          </a:p>
        </p:txBody>
      </p:sp>
      <p:sp>
        <p:nvSpPr>
          <p:cNvPr id="258051" name="Oval 4"/>
          <p:cNvSpPr>
            <a:spLocks noChangeArrowheads="1"/>
          </p:cNvSpPr>
          <p:nvPr/>
        </p:nvSpPr>
        <p:spPr bwMode="auto">
          <a:xfrm>
            <a:off x="1371600" y="3429000"/>
            <a:ext cx="1828800" cy="1828800"/>
          </a:xfrm>
          <a:prstGeom prst="ellipse">
            <a:avLst/>
          </a:prstGeom>
          <a:gradFill rotWithShape="0">
            <a:gsLst>
              <a:gs pos="0">
                <a:srgbClr val="CCECFF"/>
              </a:gs>
              <a:gs pos="100000">
                <a:schemeClr val="accent2"/>
              </a:gs>
            </a:gsLst>
            <a:lin ang="2700000" scaled="1"/>
          </a:gradFill>
          <a:ln w="9525">
            <a:solidFill>
              <a:schemeClr val="accent2"/>
            </a:solidFill>
            <a:round/>
            <a:headEnd/>
            <a:tailEnd/>
          </a:ln>
        </p:spPr>
        <p:txBody>
          <a:bodyPr wrap="none" anchor="ctr"/>
          <a:lstStyle/>
          <a:p>
            <a:endParaRPr lang="en-US"/>
          </a:p>
        </p:txBody>
      </p:sp>
      <p:sp>
        <p:nvSpPr>
          <p:cNvPr id="258052" name="Text Box 6"/>
          <p:cNvSpPr txBox="1">
            <a:spLocks noChangeArrowheads="1"/>
          </p:cNvSpPr>
          <p:nvPr/>
        </p:nvSpPr>
        <p:spPr bwMode="auto">
          <a:xfrm>
            <a:off x="1828800" y="5334000"/>
            <a:ext cx="5365750" cy="762000"/>
          </a:xfrm>
          <a:prstGeom prst="rect">
            <a:avLst/>
          </a:prstGeom>
          <a:noFill/>
          <a:ln w="9525">
            <a:noFill/>
            <a:miter lim="800000"/>
            <a:headEnd/>
            <a:tailEnd/>
          </a:ln>
        </p:spPr>
        <p:txBody>
          <a:bodyPr wrap="none">
            <a:spAutoFit/>
          </a:bodyPr>
          <a:lstStyle/>
          <a:p>
            <a:pPr algn="l"/>
            <a:r>
              <a:rPr lang="en-US" sz="4400"/>
              <a:t>1s				      2s</a:t>
            </a:r>
          </a:p>
        </p:txBody>
      </p:sp>
      <p:sp>
        <p:nvSpPr>
          <p:cNvPr id="258053" name="Rectangle 8"/>
          <p:cNvSpPr>
            <a:spLocks noChangeArrowheads="1"/>
          </p:cNvSpPr>
          <p:nvPr/>
        </p:nvSpPr>
        <p:spPr bwMode="auto">
          <a:xfrm>
            <a:off x="76200" y="6553200"/>
            <a:ext cx="3179763" cy="214313"/>
          </a:xfrm>
          <a:prstGeom prst="rect">
            <a:avLst/>
          </a:prstGeom>
          <a:noFill/>
          <a:ln w="9525">
            <a:noFill/>
            <a:miter lim="800000"/>
            <a:headEnd/>
            <a:tailEnd/>
          </a:ln>
        </p:spPr>
        <p:txBody>
          <a:bodyPr wrap="none">
            <a:spAutoFit/>
          </a:bodyPr>
          <a:lstStyle/>
          <a:p>
            <a:pPr algn="l"/>
            <a:r>
              <a:rPr lang="en-US" sz="800"/>
              <a:t>Zumdahl, Zumdahl, DeCoste, </a:t>
            </a:r>
            <a:r>
              <a:rPr lang="en-US" sz="800" u="sng"/>
              <a:t>World of Chemistry</a:t>
            </a:r>
            <a:r>
              <a:rPr lang="en-US" sz="800"/>
              <a:t> </a:t>
            </a:r>
            <a:r>
              <a:rPr lang="en-US" sz="800">
                <a:latin typeface="Symbol" pitchFamily="18" charset="2"/>
              </a:rPr>
              <a:t> </a:t>
            </a:r>
            <a:r>
              <a:rPr lang="en-US" sz="800"/>
              <a:t>2002, page 334</a:t>
            </a:r>
          </a:p>
        </p:txBody>
      </p:sp>
      <p:sp>
        <p:nvSpPr>
          <p:cNvPr id="258054" name="AutoShape 1029">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258055" name="Oval 1030"/>
          <p:cNvSpPr>
            <a:spLocks noChangeArrowheads="1"/>
          </p:cNvSpPr>
          <p:nvPr/>
        </p:nvSpPr>
        <p:spPr bwMode="auto">
          <a:xfrm>
            <a:off x="5151438" y="2082800"/>
            <a:ext cx="3224212" cy="3224213"/>
          </a:xfrm>
          <a:prstGeom prst="ellipse">
            <a:avLst/>
          </a:prstGeom>
          <a:gradFill rotWithShape="0">
            <a:gsLst>
              <a:gs pos="0">
                <a:srgbClr val="CCECFF"/>
              </a:gs>
              <a:gs pos="100000">
                <a:schemeClr val="accent2"/>
              </a:gs>
            </a:gsLst>
            <a:lin ang="2700000" scaled="1"/>
          </a:gradFill>
          <a:ln w="9525">
            <a:solidFill>
              <a:schemeClr val="accent2"/>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9074" name="Rectangle 12"/>
          <p:cNvSpPr>
            <a:spLocks noChangeArrowheads="1"/>
          </p:cNvSpPr>
          <p:nvPr/>
        </p:nvSpPr>
        <p:spPr bwMode="auto">
          <a:xfrm>
            <a:off x="6521450" y="2484438"/>
            <a:ext cx="1874838" cy="4156075"/>
          </a:xfrm>
          <a:prstGeom prst="rect">
            <a:avLst/>
          </a:prstGeom>
          <a:solidFill>
            <a:srgbClr val="EAEAEA"/>
          </a:solidFill>
          <a:ln w="9525">
            <a:solidFill>
              <a:schemeClr val="tx1"/>
            </a:solidFill>
            <a:miter lim="800000"/>
            <a:headEnd/>
            <a:tailEnd/>
          </a:ln>
        </p:spPr>
        <p:txBody>
          <a:bodyPr wrap="none" anchor="ctr"/>
          <a:lstStyle/>
          <a:p>
            <a:endParaRPr lang="en-US"/>
          </a:p>
        </p:txBody>
      </p:sp>
      <p:sp>
        <p:nvSpPr>
          <p:cNvPr id="259075" name="Rectangle 2"/>
          <p:cNvSpPr>
            <a:spLocks noGrp="1" noChangeArrowheads="1"/>
          </p:cNvSpPr>
          <p:nvPr>
            <p:ph type="title"/>
          </p:nvPr>
        </p:nvSpPr>
        <p:spPr/>
        <p:txBody>
          <a:bodyPr/>
          <a:lstStyle/>
          <a:p>
            <a:pPr eaLnBrk="1" hangingPunct="1"/>
            <a:r>
              <a:rPr lang="en-US" smtClean="0"/>
              <a:t>Quantum Numbers</a:t>
            </a:r>
          </a:p>
        </p:txBody>
      </p:sp>
      <p:sp>
        <p:nvSpPr>
          <p:cNvPr id="936964" name="Rectangle 4"/>
          <p:cNvSpPr>
            <a:spLocks noGrp="1" noChangeArrowheads="1"/>
          </p:cNvSpPr>
          <p:nvPr>
            <p:ph type="body" idx="1"/>
          </p:nvPr>
        </p:nvSpPr>
        <p:spPr>
          <a:xfrm>
            <a:off x="457200" y="1600200"/>
            <a:ext cx="6429375" cy="3768725"/>
          </a:xfrm>
        </p:spPr>
        <p:txBody>
          <a:bodyPr/>
          <a:lstStyle/>
          <a:p>
            <a:pPr marL="287338" indent="-287338" eaLnBrk="1" hangingPunct="1">
              <a:buFontTx/>
              <a:buNone/>
              <a:defRPr/>
            </a:pPr>
            <a:r>
              <a:rPr lang="en-US" b="1" smtClean="0"/>
              <a:t>1. </a:t>
            </a:r>
            <a:r>
              <a:rPr lang="en-US" smtClean="0">
                <a:solidFill>
                  <a:schemeClr val="accent2"/>
                </a:solidFill>
                <a:effectLst>
                  <a:outerShdw blurRad="38100" dist="38100" dir="2700000" algn="tl">
                    <a:srgbClr val="C0C0C0"/>
                  </a:outerShdw>
                </a:effectLst>
              </a:rPr>
              <a:t>Principal Quantum Number</a:t>
            </a:r>
            <a:r>
              <a:rPr lang="en-US" b="1" smtClean="0"/>
              <a:t> </a:t>
            </a:r>
            <a:r>
              <a:rPr lang="en-US" b="1" i="1" smtClean="0">
                <a:latin typeface="Times New Roman" pitchFamily="18" charset="0"/>
              </a:rPr>
              <a:t>( </a:t>
            </a:r>
            <a:r>
              <a:rPr lang="en-US" sz="3600" i="1" smtClean="0">
                <a:solidFill>
                  <a:schemeClr val="accent2"/>
                </a:solidFill>
                <a:effectLst>
                  <a:outerShdw blurRad="38100" dist="38100" dir="2700000" algn="tl">
                    <a:srgbClr val="C0C0C0"/>
                  </a:outerShdw>
                </a:effectLst>
                <a:latin typeface="Times New Roman" pitchFamily="18" charset="0"/>
              </a:rPr>
              <a:t>n</a:t>
            </a:r>
            <a:r>
              <a:rPr lang="en-US" sz="3600" b="1" i="1" smtClean="0">
                <a:latin typeface="Times New Roman" pitchFamily="18" charset="0"/>
              </a:rPr>
              <a:t> </a:t>
            </a:r>
            <a:r>
              <a:rPr lang="en-US" b="1" i="1" smtClean="0">
                <a:latin typeface="Times New Roman" pitchFamily="18" charset="0"/>
              </a:rPr>
              <a:t>)</a:t>
            </a:r>
          </a:p>
          <a:p>
            <a:pPr lvl="1" indent="-288925" eaLnBrk="1" hangingPunct="1">
              <a:spcBef>
                <a:spcPct val="100000"/>
              </a:spcBef>
              <a:defRPr/>
            </a:pPr>
            <a:r>
              <a:rPr lang="en-US" smtClean="0"/>
              <a:t>Energy level</a:t>
            </a:r>
          </a:p>
          <a:p>
            <a:pPr lvl="1" indent="-288925" eaLnBrk="1" hangingPunct="1">
              <a:spcBef>
                <a:spcPct val="100000"/>
              </a:spcBef>
              <a:defRPr/>
            </a:pPr>
            <a:r>
              <a:rPr lang="en-US" smtClean="0"/>
              <a:t>Size of the orbital</a:t>
            </a:r>
          </a:p>
          <a:p>
            <a:pPr lvl="1" indent="-288925" eaLnBrk="1" hangingPunct="1">
              <a:spcBef>
                <a:spcPct val="100000"/>
              </a:spcBef>
              <a:defRPr/>
            </a:pPr>
            <a:r>
              <a:rPr lang="en-US" smtClean="0"/>
              <a:t>n</a:t>
            </a:r>
            <a:r>
              <a:rPr lang="en-US" b="1" baseline="30000" smtClean="0"/>
              <a:t>2</a:t>
            </a:r>
            <a:r>
              <a:rPr lang="en-US" smtClean="0"/>
              <a:t> = # of orbitals in </a:t>
            </a:r>
            <a:br>
              <a:rPr lang="en-US" smtClean="0"/>
            </a:br>
            <a:r>
              <a:rPr lang="en-US" smtClean="0"/>
              <a:t>the energy level</a:t>
            </a:r>
          </a:p>
        </p:txBody>
      </p:sp>
      <p:sp>
        <p:nvSpPr>
          <p:cNvPr id="259077" name="Rectangle 5"/>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
        <p:nvSpPr>
          <p:cNvPr id="259078" name="Oval 6"/>
          <p:cNvSpPr>
            <a:spLocks noChangeArrowheads="1"/>
          </p:cNvSpPr>
          <p:nvPr/>
        </p:nvSpPr>
        <p:spPr bwMode="auto">
          <a:xfrm>
            <a:off x="6719888" y="4878388"/>
            <a:ext cx="1450975" cy="1450975"/>
          </a:xfrm>
          <a:prstGeom prst="ellipse">
            <a:avLst/>
          </a:prstGeom>
          <a:gradFill rotWithShape="0">
            <a:gsLst>
              <a:gs pos="0">
                <a:srgbClr val="CCECFF"/>
              </a:gs>
              <a:gs pos="100000">
                <a:schemeClr val="accent2"/>
              </a:gs>
            </a:gsLst>
            <a:lin ang="2700000" scaled="1"/>
          </a:gradFill>
          <a:ln w="9525">
            <a:solidFill>
              <a:schemeClr val="accent2"/>
            </a:solidFill>
            <a:round/>
            <a:headEnd/>
            <a:tailEnd/>
          </a:ln>
        </p:spPr>
        <p:txBody>
          <a:bodyPr wrap="none" anchor="ctr"/>
          <a:lstStyle/>
          <a:p>
            <a:endParaRPr lang="en-US"/>
          </a:p>
        </p:txBody>
      </p:sp>
      <p:sp>
        <p:nvSpPr>
          <p:cNvPr id="259079" name="Oval 7"/>
          <p:cNvSpPr>
            <a:spLocks noChangeArrowheads="1"/>
          </p:cNvSpPr>
          <p:nvPr/>
        </p:nvSpPr>
        <p:spPr bwMode="auto">
          <a:xfrm>
            <a:off x="7032625" y="3503613"/>
            <a:ext cx="701675" cy="701675"/>
          </a:xfrm>
          <a:prstGeom prst="ellipse">
            <a:avLst/>
          </a:prstGeom>
          <a:gradFill rotWithShape="0">
            <a:gsLst>
              <a:gs pos="0">
                <a:srgbClr val="CCECFF"/>
              </a:gs>
              <a:gs pos="100000">
                <a:schemeClr val="accent2"/>
              </a:gs>
            </a:gsLst>
            <a:lin ang="2700000" scaled="1"/>
          </a:gradFill>
          <a:ln w="9525">
            <a:solidFill>
              <a:schemeClr val="accent2"/>
            </a:solidFill>
            <a:round/>
            <a:headEnd/>
            <a:tailEnd/>
          </a:ln>
        </p:spPr>
        <p:txBody>
          <a:bodyPr wrap="none" anchor="ctr"/>
          <a:lstStyle/>
          <a:p>
            <a:endParaRPr lang="en-US"/>
          </a:p>
        </p:txBody>
      </p:sp>
      <p:sp>
        <p:nvSpPr>
          <p:cNvPr id="259080" name="Oval 8"/>
          <p:cNvSpPr>
            <a:spLocks noChangeArrowheads="1"/>
          </p:cNvSpPr>
          <p:nvPr/>
        </p:nvSpPr>
        <p:spPr bwMode="auto">
          <a:xfrm>
            <a:off x="7189788" y="2560638"/>
            <a:ext cx="295275" cy="295275"/>
          </a:xfrm>
          <a:prstGeom prst="ellipse">
            <a:avLst/>
          </a:prstGeom>
          <a:gradFill rotWithShape="0">
            <a:gsLst>
              <a:gs pos="0">
                <a:srgbClr val="CCECFF"/>
              </a:gs>
              <a:gs pos="100000">
                <a:schemeClr val="accent2"/>
              </a:gs>
            </a:gsLst>
            <a:lin ang="2700000" scaled="1"/>
          </a:gradFill>
          <a:ln w="9525">
            <a:solidFill>
              <a:schemeClr val="accent2"/>
            </a:solidFill>
            <a:round/>
            <a:headEnd/>
            <a:tailEnd/>
          </a:ln>
        </p:spPr>
        <p:txBody>
          <a:bodyPr wrap="none" anchor="ctr"/>
          <a:lstStyle/>
          <a:p>
            <a:endParaRPr lang="en-US"/>
          </a:p>
        </p:txBody>
      </p:sp>
      <p:sp>
        <p:nvSpPr>
          <p:cNvPr id="259081" name="Text Box 9"/>
          <p:cNvSpPr txBox="1">
            <a:spLocks noChangeArrowheads="1"/>
          </p:cNvSpPr>
          <p:nvPr/>
        </p:nvSpPr>
        <p:spPr bwMode="auto">
          <a:xfrm>
            <a:off x="7158038" y="2849563"/>
            <a:ext cx="371475" cy="304800"/>
          </a:xfrm>
          <a:prstGeom prst="rect">
            <a:avLst/>
          </a:prstGeom>
          <a:noFill/>
          <a:ln w="9525">
            <a:noFill/>
            <a:miter lim="800000"/>
            <a:headEnd/>
            <a:tailEnd/>
          </a:ln>
        </p:spPr>
        <p:txBody>
          <a:bodyPr wrap="none">
            <a:spAutoFit/>
          </a:bodyPr>
          <a:lstStyle/>
          <a:p>
            <a:pPr algn="l"/>
            <a:r>
              <a:rPr lang="en-US" sz="1400"/>
              <a:t>1</a:t>
            </a:r>
            <a:r>
              <a:rPr lang="en-US" sz="1400" i="1"/>
              <a:t>s</a:t>
            </a:r>
          </a:p>
        </p:txBody>
      </p:sp>
      <p:sp>
        <p:nvSpPr>
          <p:cNvPr id="259082" name="Text Box 10"/>
          <p:cNvSpPr txBox="1">
            <a:spLocks noChangeArrowheads="1"/>
          </p:cNvSpPr>
          <p:nvPr/>
        </p:nvSpPr>
        <p:spPr bwMode="auto">
          <a:xfrm>
            <a:off x="7145338" y="4248150"/>
            <a:ext cx="371475" cy="304800"/>
          </a:xfrm>
          <a:prstGeom prst="rect">
            <a:avLst/>
          </a:prstGeom>
          <a:noFill/>
          <a:ln w="9525">
            <a:noFill/>
            <a:miter lim="800000"/>
            <a:headEnd/>
            <a:tailEnd/>
          </a:ln>
        </p:spPr>
        <p:txBody>
          <a:bodyPr wrap="none">
            <a:spAutoFit/>
          </a:bodyPr>
          <a:lstStyle/>
          <a:p>
            <a:pPr algn="l"/>
            <a:r>
              <a:rPr lang="en-US" sz="1400"/>
              <a:t>2</a:t>
            </a:r>
            <a:r>
              <a:rPr lang="en-US" sz="1400" i="1"/>
              <a:t>s</a:t>
            </a:r>
          </a:p>
        </p:txBody>
      </p:sp>
      <p:sp>
        <p:nvSpPr>
          <p:cNvPr id="259083" name="Text Box 11"/>
          <p:cNvSpPr txBox="1">
            <a:spLocks noChangeArrowheads="1"/>
          </p:cNvSpPr>
          <p:nvPr/>
        </p:nvSpPr>
        <p:spPr bwMode="auto">
          <a:xfrm>
            <a:off x="7254875" y="6356350"/>
            <a:ext cx="371475" cy="304800"/>
          </a:xfrm>
          <a:prstGeom prst="rect">
            <a:avLst/>
          </a:prstGeom>
          <a:noFill/>
          <a:ln w="9525">
            <a:noFill/>
            <a:miter lim="800000"/>
            <a:headEnd/>
            <a:tailEnd/>
          </a:ln>
        </p:spPr>
        <p:txBody>
          <a:bodyPr wrap="none">
            <a:spAutoFit/>
          </a:bodyPr>
          <a:lstStyle/>
          <a:p>
            <a:pPr algn="l"/>
            <a:r>
              <a:rPr lang="en-US" sz="1400"/>
              <a:t>3</a:t>
            </a:r>
            <a:r>
              <a:rPr lang="en-US" sz="1400" i="1"/>
              <a: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36964">
                                            <p:txEl>
                                              <p:pRg st="0" end="0"/>
                                            </p:txEl>
                                          </p:spTgt>
                                        </p:tgtEl>
                                        <p:attrNameLst>
                                          <p:attrName>style.visibility</p:attrName>
                                        </p:attrNameLst>
                                      </p:cBhvr>
                                      <p:to>
                                        <p:strVal val="visible"/>
                                      </p:to>
                                    </p:set>
                                    <p:animEffect transition="in" filter="wipe(left)">
                                      <p:cBhvr>
                                        <p:cTn id="7" dur="500"/>
                                        <p:tgtEl>
                                          <p:spTgt spid="93696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36964">
                                            <p:txEl>
                                              <p:pRg st="1" end="1"/>
                                            </p:txEl>
                                          </p:spTgt>
                                        </p:tgtEl>
                                        <p:attrNameLst>
                                          <p:attrName>style.visibility</p:attrName>
                                        </p:attrNameLst>
                                      </p:cBhvr>
                                      <p:to>
                                        <p:strVal val="visible"/>
                                      </p:to>
                                    </p:set>
                                    <p:animEffect transition="in" filter="wipe(left)">
                                      <p:cBhvr>
                                        <p:cTn id="12" dur="500"/>
                                        <p:tgtEl>
                                          <p:spTgt spid="93696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36964">
                                            <p:txEl>
                                              <p:pRg st="2" end="2"/>
                                            </p:txEl>
                                          </p:spTgt>
                                        </p:tgtEl>
                                        <p:attrNameLst>
                                          <p:attrName>style.visibility</p:attrName>
                                        </p:attrNameLst>
                                      </p:cBhvr>
                                      <p:to>
                                        <p:strVal val="visible"/>
                                      </p:to>
                                    </p:set>
                                    <p:animEffect transition="in" filter="wipe(left)">
                                      <p:cBhvr>
                                        <p:cTn id="17" dur="500"/>
                                        <p:tgtEl>
                                          <p:spTgt spid="93696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36964">
                                            <p:txEl>
                                              <p:pRg st="3" end="3"/>
                                            </p:txEl>
                                          </p:spTgt>
                                        </p:tgtEl>
                                        <p:attrNameLst>
                                          <p:attrName>style.visibility</p:attrName>
                                        </p:attrNameLst>
                                      </p:cBhvr>
                                      <p:to>
                                        <p:strVal val="visible"/>
                                      </p:to>
                                    </p:set>
                                    <p:animEffect transition="in" filter="wipe(left)">
                                      <p:cBhvr>
                                        <p:cTn id="22" dur="500"/>
                                        <p:tgtEl>
                                          <p:spTgt spid="93696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6964" grpId="0" build="p" bldLvl="2"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pPr eaLnBrk="1" hangingPunct="1"/>
            <a:r>
              <a:rPr lang="en-US" sz="3600" smtClean="0">
                <a:solidFill>
                  <a:srgbClr val="000000"/>
                </a:solidFill>
              </a:rPr>
              <a:t>The Principal quantum number</a:t>
            </a:r>
          </a:p>
        </p:txBody>
      </p:sp>
      <p:sp>
        <p:nvSpPr>
          <p:cNvPr id="260099" name="Text Box 10"/>
          <p:cNvSpPr txBox="1">
            <a:spLocks noChangeArrowheads="1"/>
          </p:cNvSpPr>
          <p:nvPr/>
        </p:nvSpPr>
        <p:spPr bwMode="auto">
          <a:xfrm>
            <a:off x="34925" y="1382713"/>
            <a:ext cx="8413750" cy="5029200"/>
          </a:xfrm>
          <a:prstGeom prst="rect">
            <a:avLst/>
          </a:prstGeom>
          <a:noFill/>
          <a:ln w="9525">
            <a:noFill/>
            <a:miter lim="800000"/>
            <a:headEnd/>
            <a:tailEnd/>
          </a:ln>
        </p:spPr>
        <p:txBody>
          <a:bodyPr wrap="none">
            <a:spAutoFit/>
          </a:bodyPr>
          <a:lstStyle/>
          <a:p>
            <a:pPr lvl="3" algn="l"/>
            <a:r>
              <a:rPr lang="en-US" sz="2000">
                <a:solidFill>
                  <a:srgbClr val="000000"/>
                </a:solidFill>
              </a:rPr>
              <a:t>The quantum number </a:t>
            </a:r>
            <a:r>
              <a:rPr lang="en-US" sz="2000" i="1">
                <a:solidFill>
                  <a:srgbClr val="000000"/>
                </a:solidFill>
              </a:rPr>
              <a:t>n</a:t>
            </a:r>
            <a:r>
              <a:rPr lang="en-US" sz="2000">
                <a:solidFill>
                  <a:srgbClr val="000000"/>
                </a:solidFill>
              </a:rPr>
              <a:t> is the principal quantum number.</a:t>
            </a:r>
          </a:p>
          <a:p>
            <a:pPr lvl="3" algn="l"/>
            <a:endParaRPr lang="en-US" sz="2000">
              <a:solidFill>
                <a:srgbClr val="000000"/>
              </a:solidFill>
            </a:endParaRPr>
          </a:p>
          <a:p>
            <a:pPr lvl="3" algn="l"/>
            <a:r>
              <a:rPr lang="en-US" sz="2000">
                <a:solidFill>
                  <a:srgbClr val="000000"/>
                </a:solidFill>
              </a:rPr>
              <a:t>    – The principal quantum number tells the average </a:t>
            </a:r>
          </a:p>
          <a:p>
            <a:pPr lvl="3" algn="l"/>
            <a:r>
              <a:rPr lang="en-US" sz="2000">
                <a:solidFill>
                  <a:srgbClr val="000000"/>
                </a:solidFill>
              </a:rPr>
              <a:t>	relative distance of the electron from the nucleus</a:t>
            </a:r>
          </a:p>
          <a:p>
            <a:pPr lvl="3" algn="l"/>
            <a:endParaRPr lang="en-US">
              <a:solidFill>
                <a:srgbClr val="000000"/>
              </a:solidFill>
            </a:endParaRPr>
          </a:p>
          <a:p>
            <a:pPr lvl="3" algn="l"/>
            <a:r>
              <a:rPr lang="en-US" sz="2000">
                <a:solidFill>
                  <a:srgbClr val="000000"/>
                </a:solidFill>
              </a:rPr>
              <a:t>    –</a:t>
            </a:r>
            <a:r>
              <a:rPr lang="en-US" sz="2000" i="1">
                <a:solidFill>
                  <a:srgbClr val="000000"/>
                </a:solidFill>
              </a:rPr>
              <a:t> n</a:t>
            </a:r>
            <a:r>
              <a:rPr lang="en-US" sz="2000">
                <a:solidFill>
                  <a:srgbClr val="000000"/>
                </a:solidFill>
              </a:rPr>
              <a:t> = 1, 2, 3, 4 . . .</a:t>
            </a:r>
          </a:p>
          <a:p>
            <a:pPr lvl="3" algn="l"/>
            <a:endParaRPr lang="en-US">
              <a:solidFill>
                <a:srgbClr val="000000"/>
              </a:solidFill>
            </a:endParaRPr>
          </a:p>
          <a:p>
            <a:pPr lvl="3" algn="l"/>
            <a:r>
              <a:rPr lang="en-US" sz="2000">
                <a:solidFill>
                  <a:srgbClr val="000000"/>
                </a:solidFill>
              </a:rPr>
              <a:t>    – As</a:t>
            </a:r>
            <a:r>
              <a:rPr lang="en-US" sz="2000" i="1">
                <a:solidFill>
                  <a:srgbClr val="000000"/>
                </a:solidFill>
              </a:rPr>
              <a:t> n</a:t>
            </a:r>
            <a:r>
              <a:rPr lang="en-US" sz="2000">
                <a:solidFill>
                  <a:srgbClr val="000000"/>
                </a:solidFill>
              </a:rPr>
              <a:t> increases for a given atom, so does the average 	</a:t>
            </a:r>
          </a:p>
          <a:p>
            <a:pPr lvl="3" algn="l"/>
            <a:r>
              <a:rPr lang="en-US" sz="2000">
                <a:solidFill>
                  <a:srgbClr val="000000"/>
                </a:solidFill>
              </a:rPr>
              <a:t>	distance of the electrons from the nucleus.</a:t>
            </a:r>
          </a:p>
          <a:p>
            <a:pPr lvl="3" algn="l"/>
            <a:endParaRPr lang="en-US">
              <a:solidFill>
                <a:srgbClr val="000000"/>
              </a:solidFill>
            </a:endParaRPr>
          </a:p>
          <a:p>
            <a:pPr lvl="3" algn="l"/>
            <a:r>
              <a:rPr lang="en-US" sz="2000">
                <a:solidFill>
                  <a:srgbClr val="000000"/>
                </a:solidFill>
              </a:rPr>
              <a:t>    – Electrons with higher values of </a:t>
            </a:r>
            <a:r>
              <a:rPr lang="en-US" sz="2000" i="1">
                <a:solidFill>
                  <a:srgbClr val="000000"/>
                </a:solidFill>
              </a:rPr>
              <a:t>n</a:t>
            </a:r>
            <a:r>
              <a:rPr lang="en-US" sz="2000">
                <a:solidFill>
                  <a:srgbClr val="000000"/>
                </a:solidFill>
              </a:rPr>
              <a:t> are easier to remove 	</a:t>
            </a:r>
          </a:p>
          <a:p>
            <a:pPr lvl="3" algn="l"/>
            <a:r>
              <a:rPr lang="en-US" sz="2000">
                <a:solidFill>
                  <a:srgbClr val="000000"/>
                </a:solidFill>
              </a:rPr>
              <a:t>	from an atom.</a:t>
            </a:r>
          </a:p>
          <a:p>
            <a:pPr lvl="3" algn="l"/>
            <a:endParaRPr lang="en-US">
              <a:solidFill>
                <a:srgbClr val="000000"/>
              </a:solidFill>
            </a:endParaRPr>
          </a:p>
          <a:p>
            <a:pPr lvl="3" algn="l"/>
            <a:r>
              <a:rPr lang="en-US" sz="2000">
                <a:solidFill>
                  <a:srgbClr val="000000"/>
                </a:solidFill>
              </a:rPr>
              <a:t>   – All wave functions that have the same value of</a:t>
            </a:r>
            <a:r>
              <a:rPr lang="en-US" sz="2000" i="1">
                <a:solidFill>
                  <a:srgbClr val="000000"/>
                </a:solidFill>
              </a:rPr>
              <a:t> n </a:t>
            </a:r>
            <a:r>
              <a:rPr lang="en-US" sz="2000">
                <a:solidFill>
                  <a:srgbClr val="000000"/>
                </a:solidFill>
              </a:rPr>
              <a:t>are </a:t>
            </a:r>
          </a:p>
          <a:p>
            <a:pPr lvl="3" algn="l"/>
            <a:r>
              <a:rPr lang="en-US" sz="2000">
                <a:solidFill>
                  <a:srgbClr val="000000"/>
                </a:solidFill>
              </a:rPr>
              <a:t>	said to constitute a </a:t>
            </a:r>
            <a:r>
              <a:rPr lang="en-US" sz="2000" b="1">
                <a:solidFill>
                  <a:srgbClr val="000000"/>
                </a:solidFill>
              </a:rPr>
              <a:t>principal shell</a:t>
            </a:r>
            <a:r>
              <a:rPr lang="en-US" sz="2000">
                <a:solidFill>
                  <a:srgbClr val="000000"/>
                </a:solidFill>
              </a:rPr>
              <a:t> because those </a:t>
            </a:r>
          </a:p>
          <a:p>
            <a:pPr lvl="3" algn="l"/>
            <a:r>
              <a:rPr lang="en-US" sz="2000">
                <a:solidFill>
                  <a:srgbClr val="000000"/>
                </a:solidFill>
              </a:rPr>
              <a:t>	electrons have similar average distances from the </a:t>
            </a:r>
          </a:p>
          <a:p>
            <a:pPr lvl="3" algn="l"/>
            <a:r>
              <a:rPr lang="en-US" sz="2000">
                <a:solidFill>
                  <a:srgbClr val="000000"/>
                </a:solidFill>
              </a:rPr>
              <a:t>	nucleus.</a:t>
            </a:r>
          </a:p>
          <a:p>
            <a:pPr algn="l"/>
            <a:endParaRPr lang="en-US" sz="2400"/>
          </a:p>
        </p:txBody>
      </p:sp>
    </p:spTree>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4"/>
          <p:cNvSpPr>
            <a:spLocks noGrp="1" noChangeArrowheads="1"/>
          </p:cNvSpPr>
          <p:nvPr>
            <p:ph type="title"/>
          </p:nvPr>
        </p:nvSpPr>
        <p:spPr/>
        <p:txBody>
          <a:bodyPr/>
          <a:lstStyle/>
          <a:p>
            <a:pPr eaLnBrk="1" hangingPunct="1"/>
            <a:r>
              <a:rPr lang="en-US" sz="3600" smtClean="0"/>
              <a:t>1</a:t>
            </a:r>
            <a:r>
              <a:rPr lang="en-US" sz="3600" i="1" smtClean="0"/>
              <a:t>s </a:t>
            </a:r>
            <a:r>
              <a:rPr lang="en-US" sz="3600" smtClean="0"/>
              <a:t>orbital imagined as “onion”</a:t>
            </a:r>
          </a:p>
        </p:txBody>
      </p:sp>
      <p:grpSp>
        <p:nvGrpSpPr>
          <p:cNvPr id="261123" name="Group 9" descr="1s orbital imagined as &quot;onion&quot;"/>
          <p:cNvGrpSpPr>
            <a:grpSpLocks/>
          </p:cNvGrpSpPr>
          <p:nvPr/>
        </p:nvGrpSpPr>
        <p:grpSpPr bwMode="auto">
          <a:xfrm>
            <a:off x="412750" y="2430463"/>
            <a:ext cx="8421688" cy="3221037"/>
            <a:chOff x="260" y="1086"/>
            <a:chExt cx="5305" cy="2029"/>
          </a:xfrm>
        </p:grpSpPr>
        <p:pic>
          <p:nvPicPr>
            <p:cNvPr id="261125" name="Picture 5" descr="06-22aFigure_ILL"/>
            <p:cNvPicPr>
              <a:picLocks noChangeAspect="1" noChangeArrowheads="1"/>
            </p:cNvPicPr>
            <p:nvPr/>
          </p:nvPicPr>
          <p:blipFill>
            <a:blip r:embed="rId3" cstate="print"/>
            <a:srcRect l="45456" b="5496"/>
            <a:stretch>
              <a:fillRect/>
            </a:stretch>
          </p:blipFill>
          <p:spPr bwMode="auto">
            <a:xfrm>
              <a:off x="2636" y="1086"/>
              <a:ext cx="2929" cy="2029"/>
            </a:xfrm>
            <a:prstGeom prst="rect">
              <a:avLst/>
            </a:prstGeom>
            <a:noFill/>
            <a:ln w="9525">
              <a:noFill/>
              <a:miter lim="800000"/>
              <a:headEnd/>
              <a:tailEnd/>
            </a:ln>
          </p:spPr>
        </p:pic>
        <p:sp>
          <p:nvSpPr>
            <p:cNvPr id="261126" name="Text Box 6"/>
            <p:cNvSpPr txBox="1">
              <a:spLocks noChangeArrowheads="1"/>
            </p:cNvSpPr>
            <p:nvPr/>
          </p:nvSpPr>
          <p:spPr bwMode="auto">
            <a:xfrm>
              <a:off x="260" y="1925"/>
              <a:ext cx="2403" cy="288"/>
            </a:xfrm>
            <a:prstGeom prst="rect">
              <a:avLst/>
            </a:prstGeom>
            <a:noFill/>
            <a:ln w="9525">
              <a:noFill/>
              <a:miter lim="800000"/>
              <a:headEnd/>
              <a:tailEnd/>
            </a:ln>
          </p:spPr>
          <p:txBody>
            <a:bodyPr wrap="none">
              <a:spAutoFit/>
            </a:bodyPr>
            <a:lstStyle/>
            <a:p>
              <a:pPr algn="l"/>
              <a:r>
                <a:rPr lang="en-US" sz="2400"/>
                <a:t>Concentric spherical shells</a:t>
              </a:r>
            </a:p>
          </p:txBody>
        </p:sp>
        <p:sp>
          <p:nvSpPr>
            <p:cNvPr id="261127" name="Rectangle 8"/>
            <p:cNvSpPr>
              <a:spLocks noChangeArrowheads="1"/>
            </p:cNvSpPr>
            <p:nvPr/>
          </p:nvSpPr>
          <p:spPr bwMode="auto">
            <a:xfrm>
              <a:off x="2579" y="2854"/>
              <a:ext cx="1021" cy="255"/>
            </a:xfrm>
            <a:prstGeom prst="rect">
              <a:avLst/>
            </a:prstGeom>
            <a:solidFill>
              <a:schemeClr val="bg1"/>
            </a:solidFill>
            <a:ln w="9525">
              <a:noFill/>
              <a:miter lim="800000"/>
              <a:headEnd/>
              <a:tailEnd/>
            </a:ln>
          </p:spPr>
          <p:txBody>
            <a:bodyPr wrap="none" anchor="ctr"/>
            <a:lstStyle/>
            <a:p>
              <a:endParaRPr lang="en-US"/>
            </a:p>
          </p:txBody>
        </p:sp>
      </p:grpSp>
      <p:sp>
        <p:nvSpPr>
          <p:cNvPr id="261124" name="Rectangle 10"/>
          <p:cNvSpPr>
            <a:spLocks noChangeArrowheads="1"/>
          </p:cNvSpPr>
          <p:nvPr/>
        </p:nvSpPr>
        <p:spPr bwMode="auto">
          <a:xfrm>
            <a:off x="76200" y="6554788"/>
            <a:ext cx="3289300" cy="214312"/>
          </a:xfrm>
          <a:prstGeom prst="rect">
            <a:avLst/>
          </a:prstGeom>
          <a:noFill/>
          <a:ln w="9525">
            <a:noFill/>
            <a:miter lim="800000"/>
            <a:headEnd/>
            <a:tailEnd/>
          </a:ln>
        </p:spPr>
        <p:txBody>
          <a:bodyPr wrap="none">
            <a:spAutoFit/>
          </a:bodyPr>
          <a:lstStyle/>
          <a:p>
            <a:pPr algn="l"/>
            <a:r>
              <a:rPr lang="en-US" sz="800"/>
              <a:t>Copyright </a:t>
            </a:r>
            <a:r>
              <a:rPr lang="en-US" sz="800">
                <a:cs typeface="Arial" charset="0"/>
              </a:rPr>
              <a:t>© </a:t>
            </a:r>
            <a:r>
              <a:rPr lang="en-US" sz="800"/>
              <a:t>2006 Pearson Benjamin Cummings.  All rights reserved.</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026"/>
          <p:cNvSpPr>
            <a:spLocks noGrp="1" noChangeArrowheads="1"/>
          </p:cNvSpPr>
          <p:nvPr>
            <p:ph type="title"/>
          </p:nvPr>
        </p:nvSpPr>
        <p:spPr>
          <a:xfrm>
            <a:off x="685800" y="381000"/>
            <a:ext cx="7772400" cy="1143000"/>
          </a:xfrm>
        </p:spPr>
        <p:txBody>
          <a:bodyPr/>
          <a:lstStyle/>
          <a:p>
            <a:pPr eaLnBrk="1" hangingPunct="1"/>
            <a:r>
              <a:rPr lang="en-US" smtClean="0"/>
              <a:t>Foundations of Atomic Theory</a:t>
            </a:r>
          </a:p>
        </p:txBody>
      </p:sp>
      <p:sp>
        <p:nvSpPr>
          <p:cNvPr id="162820" name="Rectangle 1028"/>
          <p:cNvSpPr>
            <a:spLocks noChangeArrowheads="1"/>
          </p:cNvSpPr>
          <p:nvPr/>
        </p:nvSpPr>
        <p:spPr bwMode="auto">
          <a:xfrm>
            <a:off x="533400" y="3048000"/>
            <a:ext cx="7924800" cy="1524000"/>
          </a:xfrm>
          <a:prstGeom prst="rect">
            <a:avLst/>
          </a:prstGeom>
          <a:noFill/>
          <a:ln w="9525">
            <a:noFill/>
            <a:miter lim="800000"/>
            <a:headEnd/>
            <a:tailEnd/>
          </a:ln>
        </p:spPr>
        <p:txBody>
          <a:bodyPr>
            <a:spAutoFit/>
          </a:bodyPr>
          <a:lstStyle/>
          <a:p>
            <a:pPr algn="l">
              <a:spcBef>
                <a:spcPct val="50000"/>
              </a:spcBef>
            </a:pPr>
            <a:r>
              <a:rPr lang="en-US" sz="2400">
                <a:solidFill>
                  <a:schemeClr val="accent2"/>
                </a:solidFill>
              </a:rPr>
              <a:t>Law of Definite Proportions</a:t>
            </a:r>
          </a:p>
          <a:p>
            <a:pPr lvl="1" algn="l">
              <a:spcBef>
                <a:spcPct val="50000"/>
              </a:spcBef>
            </a:pPr>
            <a:r>
              <a:rPr lang="en-US" sz="2000" i="1"/>
              <a:t>The fact that a chemical compound contains the same elements in exactly the same proportions by mass regardless of the size of the sample or source of the compound.</a:t>
            </a:r>
          </a:p>
        </p:txBody>
      </p:sp>
      <p:sp>
        <p:nvSpPr>
          <p:cNvPr id="162821" name="Rectangle 1029"/>
          <p:cNvSpPr>
            <a:spLocks noChangeArrowheads="1"/>
          </p:cNvSpPr>
          <p:nvPr/>
        </p:nvSpPr>
        <p:spPr bwMode="auto">
          <a:xfrm>
            <a:off x="533400" y="4800600"/>
            <a:ext cx="7543800" cy="1828800"/>
          </a:xfrm>
          <a:prstGeom prst="rect">
            <a:avLst/>
          </a:prstGeom>
          <a:noFill/>
          <a:ln w="9525">
            <a:noFill/>
            <a:miter lim="800000"/>
            <a:headEnd/>
            <a:tailEnd/>
          </a:ln>
        </p:spPr>
        <p:txBody>
          <a:bodyPr>
            <a:spAutoFit/>
          </a:bodyPr>
          <a:lstStyle/>
          <a:p>
            <a:pPr algn="l">
              <a:spcBef>
                <a:spcPct val="50000"/>
              </a:spcBef>
            </a:pPr>
            <a:r>
              <a:rPr lang="en-US" sz="2400" dirty="0">
                <a:solidFill>
                  <a:schemeClr val="accent2"/>
                </a:solidFill>
              </a:rPr>
              <a:t>Law of Multiple Proportions</a:t>
            </a:r>
          </a:p>
          <a:p>
            <a:pPr lvl="1" algn="l">
              <a:spcBef>
                <a:spcPct val="50000"/>
              </a:spcBef>
            </a:pPr>
            <a:r>
              <a:rPr lang="en-US" sz="2000" i="1" dirty="0"/>
              <a:t>If two or more different compounds are composed of the same two elements, then the ratio of the masses of the second element combined with a certain mass of the first elements is always a ratio of small whole numbers.</a:t>
            </a:r>
          </a:p>
        </p:txBody>
      </p:sp>
      <p:sp>
        <p:nvSpPr>
          <p:cNvPr id="162822" name="Rectangle 1030"/>
          <p:cNvSpPr>
            <a:spLocks noChangeArrowheads="1"/>
          </p:cNvSpPr>
          <p:nvPr/>
        </p:nvSpPr>
        <p:spPr bwMode="auto">
          <a:xfrm>
            <a:off x="533400" y="1600200"/>
            <a:ext cx="8229600" cy="1219200"/>
          </a:xfrm>
          <a:prstGeom prst="rect">
            <a:avLst/>
          </a:prstGeom>
          <a:noFill/>
          <a:ln w="9525">
            <a:noFill/>
            <a:miter lim="800000"/>
            <a:headEnd/>
            <a:tailEnd/>
          </a:ln>
        </p:spPr>
        <p:txBody>
          <a:bodyPr>
            <a:spAutoFit/>
          </a:bodyPr>
          <a:lstStyle/>
          <a:p>
            <a:pPr algn="l">
              <a:spcBef>
                <a:spcPct val="50000"/>
              </a:spcBef>
            </a:pPr>
            <a:r>
              <a:rPr lang="en-US" sz="2400">
                <a:solidFill>
                  <a:schemeClr val="accent2"/>
                </a:solidFill>
              </a:rPr>
              <a:t>Law of Conservation of Mass</a:t>
            </a:r>
          </a:p>
          <a:p>
            <a:pPr lvl="1" algn="l">
              <a:spcBef>
                <a:spcPct val="50000"/>
              </a:spcBef>
            </a:pPr>
            <a:r>
              <a:rPr lang="en-US" sz="2000" i="1"/>
              <a:t>Mass is neither destroyed nor created during ordinary chemical reactions.</a:t>
            </a:r>
          </a:p>
        </p:txBody>
      </p:sp>
      <p:sp>
        <p:nvSpPr>
          <p:cNvPr id="60422" name="AutoShape 1033">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2822"/>
                                        </p:tgtEl>
                                        <p:attrNameLst>
                                          <p:attrName>style.visibility</p:attrName>
                                        </p:attrNameLst>
                                      </p:cBhvr>
                                      <p:to>
                                        <p:strVal val="visible"/>
                                      </p:to>
                                    </p:set>
                                  </p:childTnLst>
                                  <p:subTnLst>
                                    <p:animClr clrSpc="rgb" dir="cw">
                                      <p:cBhvr override="childStyle">
                                        <p:cTn dur="1" fill="hold" display="0" masterRel="nextClick" afterEffect="1"/>
                                        <p:tgtEl>
                                          <p:spTgt spid="162822"/>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62820"/>
                                        </p:tgtEl>
                                        <p:attrNameLst>
                                          <p:attrName>style.visibility</p:attrName>
                                        </p:attrNameLst>
                                      </p:cBhvr>
                                      <p:to>
                                        <p:strVal val="visible"/>
                                      </p:to>
                                    </p:set>
                                  </p:childTnLst>
                                  <p:subTnLst>
                                    <p:animClr clrSpc="rgb" dir="cw">
                                      <p:cBhvr override="childStyle">
                                        <p:cTn dur="1" fill="hold" display="0" masterRel="nextClick" afterEffect="1"/>
                                        <p:tgtEl>
                                          <p:spTgt spid="162820"/>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62821"/>
                                        </p:tgtEl>
                                        <p:attrNameLst>
                                          <p:attrName>style.visibility</p:attrName>
                                        </p:attrNameLst>
                                      </p:cBhvr>
                                      <p:to>
                                        <p:strVal val="visible"/>
                                      </p:to>
                                    </p:set>
                                  </p:childTnLst>
                                  <p:subTnLst>
                                    <p:animClr clrSpc="rgb" dir="cw">
                                      <p:cBhvr override="childStyle">
                                        <p:cTn dur="1" fill="hold" display="0" masterRel="nextClick" afterEffect="1"/>
                                        <p:tgtEl>
                                          <p:spTgt spid="162821"/>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0" grpId="0" autoUpdateAnimBg="0"/>
      <p:bldP spid="162821" grpId="0" autoUpdateAnimBg="0"/>
      <p:bldP spid="162822" grpId="0"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p:txBody>
          <a:bodyPr/>
          <a:lstStyle/>
          <a:p>
            <a:pPr eaLnBrk="1" hangingPunct="1"/>
            <a:r>
              <a:rPr lang="en-US" smtClean="0"/>
              <a:t>Shapes of s, p, and d-Orbitals</a:t>
            </a:r>
          </a:p>
        </p:txBody>
      </p:sp>
      <p:sp>
        <p:nvSpPr>
          <p:cNvPr id="262147" name="AutoShape 6">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262148" name="Text Box 7"/>
          <p:cNvSpPr txBox="1">
            <a:spLocks noChangeArrowheads="1"/>
          </p:cNvSpPr>
          <p:nvPr/>
        </p:nvSpPr>
        <p:spPr bwMode="auto">
          <a:xfrm>
            <a:off x="1108075" y="2278063"/>
            <a:ext cx="873125" cy="304800"/>
          </a:xfrm>
          <a:prstGeom prst="rect">
            <a:avLst/>
          </a:prstGeom>
          <a:noFill/>
          <a:ln w="9525">
            <a:noFill/>
            <a:miter lim="800000"/>
            <a:headEnd/>
            <a:tailEnd/>
          </a:ln>
        </p:spPr>
        <p:txBody>
          <a:bodyPr wrap="none">
            <a:spAutoFit/>
          </a:bodyPr>
          <a:lstStyle/>
          <a:p>
            <a:pPr algn="l"/>
            <a:r>
              <a:rPr lang="en-US" sz="1400" b="1" i="1"/>
              <a:t>s </a:t>
            </a:r>
            <a:r>
              <a:rPr lang="en-US" sz="1400" b="1"/>
              <a:t>orbital</a:t>
            </a:r>
          </a:p>
        </p:txBody>
      </p:sp>
      <p:sp>
        <p:nvSpPr>
          <p:cNvPr id="11272" name="Text Box 8"/>
          <p:cNvSpPr txBox="1">
            <a:spLocks noChangeArrowheads="1"/>
          </p:cNvSpPr>
          <p:nvPr/>
        </p:nvSpPr>
        <p:spPr bwMode="auto">
          <a:xfrm>
            <a:off x="1108075" y="3344863"/>
            <a:ext cx="981075" cy="304800"/>
          </a:xfrm>
          <a:prstGeom prst="rect">
            <a:avLst/>
          </a:prstGeom>
          <a:noFill/>
          <a:ln w="9525">
            <a:noFill/>
            <a:miter lim="800000"/>
            <a:headEnd/>
            <a:tailEnd/>
          </a:ln>
        </p:spPr>
        <p:txBody>
          <a:bodyPr wrap="none">
            <a:spAutoFit/>
          </a:bodyPr>
          <a:lstStyle/>
          <a:p>
            <a:pPr algn="l"/>
            <a:r>
              <a:rPr lang="en-US" sz="1400" b="1" i="1"/>
              <a:t>p </a:t>
            </a:r>
            <a:r>
              <a:rPr lang="en-US" sz="1400" b="1"/>
              <a:t>orbitals</a:t>
            </a:r>
          </a:p>
        </p:txBody>
      </p:sp>
      <p:sp>
        <p:nvSpPr>
          <p:cNvPr id="11273" name="Text Box 9"/>
          <p:cNvSpPr txBox="1">
            <a:spLocks noChangeArrowheads="1"/>
          </p:cNvSpPr>
          <p:nvPr/>
        </p:nvSpPr>
        <p:spPr bwMode="auto">
          <a:xfrm>
            <a:off x="1108075" y="5097463"/>
            <a:ext cx="981075" cy="304800"/>
          </a:xfrm>
          <a:prstGeom prst="rect">
            <a:avLst/>
          </a:prstGeom>
          <a:noFill/>
          <a:ln w="9525">
            <a:noFill/>
            <a:miter lim="800000"/>
            <a:headEnd/>
            <a:tailEnd/>
          </a:ln>
        </p:spPr>
        <p:txBody>
          <a:bodyPr wrap="none">
            <a:spAutoFit/>
          </a:bodyPr>
          <a:lstStyle/>
          <a:p>
            <a:pPr algn="l"/>
            <a:r>
              <a:rPr lang="en-US" sz="1400" b="1" i="1"/>
              <a:t>d </a:t>
            </a:r>
            <a:r>
              <a:rPr lang="en-US" sz="1400" b="1"/>
              <a:t>orbitals</a:t>
            </a:r>
          </a:p>
        </p:txBody>
      </p:sp>
      <p:pic>
        <p:nvPicPr>
          <p:cNvPr id="11274" name="Picture 10" descr="s-. p-, and d-orbitals"/>
          <p:cNvPicPr>
            <a:picLocks noChangeAspect="1" noChangeArrowheads="1"/>
          </p:cNvPicPr>
          <p:nvPr/>
        </p:nvPicPr>
        <p:blipFill>
          <a:blip r:embed="rId4" cstate="print">
            <a:clrChange>
              <a:clrFrom>
                <a:srgbClr val="F3EDF1"/>
              </a:clrFrom>
              <a:clrTo>
                <a:srgbClr val="F3EDF1">
                  <a:alpha val="0"/>
                </a:srgbClr>
              </a:clrTo>
            </a:clrChange>
            <a:lum bright="2000" contrast="12000"/>
          </a:blip>
          <a:srcRect l="55014" t="14662" r="39174" b="76978"/>
          <a:stretch>
            <a:fillRect/>
          </a:stretch>
        </p:blipFill>
        <p:spPr bwMode="auto">
          <a:xfrm>
            <a:off x="5019675" y="2333625"/>
            <a:ext cx="450850" cy="412750"/>
          </a:xfrm>
          <a:prstGeom prst="rect">
            <a:avLst/>
          </a:prstGeom>
          <a:noFill/>
          <a:ln w="9525">
            <a:noFill/>
            <a:miter lim="800000"/>
            <a:headEnd/>
            <a:tailEnd/>
          </a:ln>
        </p:spPr>
      </p:pic>
      <p:pic>
        <p:nvPicPr>
          <p:cNvPr id="11275" name="Picture 11" descr="s-. p-, and d-orbitals"/>
          <p:cNvPicPr>
            <a:picLocks noChangeAspect="1" noChangeArrowheads="1"/>
          </p:cNvPicPr>
          <p:nvPr/>
        </p:nvPicPr>
        <p:blipFill>
          <a:blip r:embed="rId4" cstate="print">
            <a:clrChange>
              <a:clrFrom>
                <a:srgbClr val="ECEDE8"/>
              </a:clrFrom>
              <a:clrTo>
                <a:srgbClr val="ECEDE8">
                  <a:alpha val="0"/>
                </a:srgbClr>
              </a:clrTo>
            </a:clrChange>
            <a:lum bright="2000" contrast="12000"/>
          </a:blip>
          <a:srcRect l="34016" t="34148" r="18542" b="40321"/>
          <a:stretch>
            <a:fillRect/>
          </a:stretch>
        </p:blipFill>
        <p:spPr bwMode="auto">
          <a:xfrm>
            <a:off x="3400425" y="3286125"/>
            <a:ext cx="3679825" cy="1260475"/>
          </a:xfrm>
          <a:prstGeom prst="rect">
            <a:avLst/>
          </a:prstGeom>
          <a:noFill/>
          <a:ln w="9525">
            <a:noFill/>
            <a:miter lim="800000"/>
            <a:headEnd/>
            <a:tailEnd/>
          </a:ln>
        </p:spPr>
      </p:pic>
      <p:pic>
        <p:nvPicPr>
          <p:cNvPr id="11276" name="Picture 12" descr="s-. p-, and d-orbitals"/>
          <p:cNvPicPr>
            <a:picLocks noChangeAspect="1" noChangeArrowheads="1"/>
          </p:cNvPicPr>
          <p:nvPr/>
        </p:nvPicPr>
        <p:blipFill>
          <a:blip r:embed="rId4" cstate="print">
            <a:clrChange>
              <a:clrFrom>
                <a:srgbClr val="EDEEE9"/>
              </a:clrFrom>
              <a:clrTo>
                <a:srgbClr val="EDEEE9">
                  <a:alpha val="0"/>
                </a:srgbClr>
              </a:clrTo>
            </a:clrChange>
            <a:lum bright="2000" contrast="12000"/>
          </a:blip>
          <a:srcRect l="17438" t="69453" b="5595"/>
          <a:stretch>
            <a:fillRect/>
          </a:stretch>
        </p:blipFill>
        <p:spPr bwMode="auto">
          <a:xfrm>
            <a:off x="2105025" y="5029200"/>
            <a:ext cx="6403975" cy="12319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1274"/>
                                        </p:tgtEl>
                                        <p:attrNameLst>
                                          <p:attrName>style.visibility</p:attrName>
                                        </p:attrNameLst>
                                      </p:cBhvr>
                                      <p:to>
                                        <p:strVal val="visible"/>
                                      </p:to>
                                    </p:set>
                                    <p:anim calcmode="lin" valueType="num">
                                      <p:cBhvr>
                                        <p:cTn id="7" dur="500" fill="hold"/>
                                        <p:tgtEl>
                                          <p:spTgt spid="11274"/>
                                        </p:tgtEl>
                                        <p:attrNameLst>
                                          <p:attrName>ppt_w</p:attrName>
                                        </p:attrNameLst>
                                      </p:cBhvr>
                                      <p:tavLst>
                                        <p:tav tm="0">
                                          <p:val>
                                            <p:fltVal val="0"/>
                                          </p:val>
                                        </p:tav>
                                        <p:tav tm="100000">
                                          <p:val>
                                            <p:strVal val="#ppt_w"/>
                                          </p:val>
                                        </p:tav>
                                      </p:tavLst>
                                    </p:anim>
                                    <p:anim calcmode="lin" valueType="num">
                                      <p:cBhvr>
                                        <p:cTn id="8" dur="500" fill="hold"/>
                                        <p:tgtEl>
                                          <p:spTgt spid="112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1275"/>
                                        </p:tgtEl>
                                        <p:attrNameLst>
                                          <p:attrName>style.visibility</p:attrName>
                                        </p:attrNameLst>
                                      </p:cBhvr>
                                      <p:to>
                                        <p:strVal val="visible"/>
                                      </p:to>
                                    </p:set>
                                    <p:anim calcmode="lin" valueType="num">
                                      <p:cBhvr>
                                        <p:cTn id="13" dur="500" fill="hold"/>
                                        <p:tgtEl>
                                          <p:spTgt spid="11275"/>
                                        </p:tgtEl>
                                        <p:attrNameLst>
                                          <p:attrName>ppt_w</p:attrName>
                                        </p:attrNameLst>
                                      </p:cBhvr>
                                      <p:tavLst>
                                        <p:tav tm="0">
                                          <p:val>
                                            <p:fltVal val="0"/>
                                          </p:val>
                                        </p:tav>
                                        <p:tav tm="100000">
                                          <p:val>
                                            <p:strVal val="#ppt_w"/>
                                          </p:val>
                                        </p:tav>
                                      </p:tavLst>
                                    </p:anim>
                                    <p:anim calcmode="lin" valueType="num">
                                      <p:cBhvr>
                                        <p:cTn id="14" dur="500" fill="hold"/>
                                        <p:tgtEl>
                                          <p:spTgt spid="11275"/>
                                        </p:tgtEl>
                                        <p:attrNameLst>
                                          <p:attrName>ppt_h</p:attrName>
                                        </p:attrNameLst>
                                      </p:cBhvr>
                                      <p:tavLst>
                                        <p:tav tm="0">
                                          <p:val>
                                            <p:fltVal val="0"/>
                                          </p:val>
                                        </p:tav>
                                        <p:tav tm="100000">
                                          <p:val>
                                            <p:strVal val="#ppt_h"/>
                                          </p:val>
                                        </p:tav>
                                      </p:tavLst>
                                    </p:anim>
                                  </p:childTnLst>
                                </p:cTn>
                              </p:par>
                              <p:par>
                                <p:cTn id="15" presetID="9" presetClass="entr" presetSubtype="0" fill="hold" grpId="0" nodeType="withEffect">
                                  <p:stCondLst>
                                    <p:cond delay="0"/>
                                  </p:stCondLst>
                                  <p:childTnLst>
                                    <p:set>
                                      <p:cBhvr>
                                        <p:cTn id="16" dur="1" fill="hold">
                                          <p:stCondLst>
                                            <p:cond delay="0"/>
                                          </p:stCondLst>
                                        </p:cTn>
                                        <p:tgtEl>
                                          <p:spTgt spid="11272"/>
                                        </p:tgtEl>
                                        <p:attrNameLst>
                                          <p:attrName>style.visibility</p:attrName>
                                        </p:attrNameLst>
                                      </p:cBhvr>
                                      <p:to>
                                        <p:strVal val="visible"/>
                                      </p:to>
                                    </p:set>
                                    <p:animEffect transition="in" filter="dissolve">
                                      <p:cBhvr>
                                        <p:cTn id="17" dur="500"/>
                                        <p:tgtEl>
                                          <p:spTgt spid="11272"/>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11276"/>
                                        </p:tgtEl>
                                        <p:attrNameLst>
                                          <p:attrName>style.visibility</p:attrName>
                                        </p:attrNameLst>
                                      </p:cBhvr>
                                      <p:to>
                                        <p:strVal val="visible"/>
                                      </p:to>
                                    </p:set>
                                    <p:anim calcmode="lin" valueType="num">
                                      <p:cBhvr>
                                        <p:cTn id="22" dur="500" fill="hold"/>
                                        <p:tgtEl>
                                          <p:spTgt spid="11276"/>
                                        </p:tgtEl>
                                        <p:attrNameLst>
                                          <p:attrName>ppt_w</p:attrName>
                                        </p:attrNameLst>
                                      </p:cBhvr>
                                      <p:tavLst>
                                        <p:tav tm="0">
                                          <p:val>
                                            <p:fltVal val="0"/>
                                          </p:val>
                                        </p:tav>
                                        <p:tav tm="100000">
                                          <p:val>
                                            <p:strVal val="#ppt_w"/>
                                          </p:val>
                                        </p:tav>
                                      </p:tavLst>
                                    </p:anim>
                                    <p:anim calcmode="lin" valueType="num">
                                      <p:cBhvr>
                                        <p:cTn id="23" dur="500" fill="hold"/>
                                        <p:tgtEl>
                                          <p:spTgt spid="11276"/>
                                        </p:tgtEl>
                                        <p:attrNameLst>
                                          <p:attrName>ppt_h</p:attrName>
                                        </p:attrNameLst>
                                      </p:cBhvr>
                                      <p:tavLst>
                                        <p:tav tm="0">
                                          <p:val>
                                            <p:fltVal val="0"/>
                                          </p:val>
                                        </p:tav>
                                        <p:tav tm="100000">
                                          <p:val>
                                            <p:strVal val="#ppt_h"/>
                                          </p:val>
                                        </p:tav>
                                      </p:tavLst>
                                    </p:anim>
                                  </p:childTnLst>
                                </p:cTn>
                              </p:par>
                              <p:par>
                                <p:cTn id="24" presetID="9" presetClass="entr" presetSubtype="0" fill="hold" grpId="0" nodeType="withEffect">
                                  <p:stCondLst>
                                    <p:cond delay="0"/>
                                  </p:stCondLst>
                                  <p:childTnLst>
                                    <p:set>
                                      <p:cBhvr>
                                        <p:cTn id="25" dur="1" fill="hold">
                                          <p:stCondLst>
                                            <p:cond delay="0"/>
                                          </p:stCondLst>
                                        </p:cTn>
                                        <p:tgtEl>
                                          <p:spTgt spid="11273"/>
                                        </p:tgtEl>
                                        <p:attrNameLst>
                                          <p:attrName>style.visibility</p:attrName>
                                        </p:attrNameLst>
                                      </p:cBhvr>
                                      <p:to>
                                        <p:strVal val="visible"/>
                                      </p:to>
                                    </p:set>
                                    <p:animEffect transition="in" filter="dissolve">
                                      <p:cBhvr>
                                        <p:cTn id="26" dur="500"/>
                                        <p:tgtEl>
                                          <p:spTgt spid="11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2" grpId="0"/>
      <p:bldP spid="11273"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p:txBody>
          <a:bodyPr/>
          <a:lstStyle/>
          <a:p>
            <a:pPr eaLnBrk="1" hangingPunct="1"/>
            <a:r>
              <a:rPr lang="en-US" smtClean="0"/>
              <a:t>Atomic Orbitals</a:t>
            </a:r>
          </a:p>
        </p:txBody>
      </p:sp>
      <p:pic>
        <p:nvPicPr>
          <p:cNvPr id="12292" name="Picture 4" descr="atomic orbitals"/>
          <p:cNvPicPr>
            <a:picLocks noChangeAspect="1" noChangeArrowheads="1"/>
          </p:cNvPicPr>
          <p:nvPr/>
        </p:nvPicPr>
        <p:blipFill>
          <a:blip r:embed="rId3" cstate="print">
            <a:clrChange>
              <a:clrFrom>
                <a:srgbClr val="EAEEED"/>
              </a:clrFrom>
              <a:clrTo>
                <a:srgbClr val="EAEEED">
                  <a:alpha val="0"/>
                </a:srgbClr>
              </a:clrTo>
            </a:clrChange>
            <a:lum bright="2000" contrast="12000"/>
          </a:blip>
          <a:srcRect l="8688" t="8583" r="9569" b="11119"/>
          <a:stretch>
            <a:fillRect/>
          </a:stretch>
        </p:blipFill>
        <p:spPr bwMode="auto">
          <a:xfrm>
            <a:off x="2197100" y="1393825"/>
            <a:ext cx="4719638" cy="4975225"/>
          </a:xfrm>
          <a:prstGeom prst="rect">
            <a:avLst/>
          </a:prstGeom>
          <a:noFill/>
          <a:ln w="9525">
            <a:noFill/>
            <a:miter lim="800000"/>
            <a:headEnd/>
            <a:tailEnd/>
          </a:ln>
        </p:spPr>
      </p:pic>
      <p:sp>
        <p:nvSpPr>
          <p:cNvPr id="263172" name="AutoShape 6">
            <a:hlinkClick r:id="rId4"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anim calcmode="lin" valueType="num">
                                      <p:cBhvr>
                                        <p:cTn id="7" dur="1000" fill="hold"/>
                                        <p:tgtEl>
                                          <p:spTgt spid="12292"/>
                                        </p:tgtEl>
                                        <p:attrNameLst>
                                          <p:attrName>ppt_w</p:attrName>
                                        </p:attrNameLst>
                                      </p:cBhvr>
                                      <p:tavLst>
                                        <p:tav tm="0">
                                          <p:val>
                                            <p:fltVal val="0"/>
                                          </p:val>
                                        </p:tav>
                                        <p:tav tm="100000">
                                          <p:val>
                                            <p:strVal val="#ppt_w"/>
                                          </p:val>
                                        </p:tav>
                                      </p:tavLst>
                                    </p:anim>
                                    <p:anim calcmode="lin" valueType="num">
                                      <p:cBhvr>
                                        <p:cTn id="8" dur="1000" fill="hold"/>
                                        <p:tgtEl>
                                          <p:spTgt spid="12292"/>
                                        </p:tgtEl>
                                        <p:attrNameLst>
                                          <p:attrName>ppt_h</p:attrName>
                                        </p:attrNameLst>
                                      </p:cBhvr>
                                      <p:tavLst>
                                        <p:tav tm="0">
                                          <p:val>
                                            <p:fltVal val="0"/>
                                          </p:val>
                                        </p:tav>
                                        <p:tav tm="100000">
                                          <p:val>
                                            <p:strVal val="#ppt_h"/>
                                          </p:val>
                                        </p:tav>
                                      </p:tavLst>
                                    </p:anim>
                                    <p:anim calcmode="lin" valueType="num">
                                      <p:cBhvr>
                                        <p:cTn id="9" dur="1000" fill="hold"/>
                                        <p:tgtEl>
                                          <p:spTgt spid="1229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29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p:txBody>
          <a:bodyPr/>
          <a:lstStyle/>
          <a:p>
            <a:pPr eaLnBrk="1" hangingPunct="1"/>
            <a:r>
              <a:rPr lang="en-US" smtClean="0"/>
              <a:t>s, p, and d-orbitals</a:t>
            </a:r>
          </a:p>
        </p:txBody>
      </p:sp>
      <p:pic>
        <p:nvPicPr>
          <p:cNvPr id="264195" name="Picture 3" descr="s, p, and d-orbitals"/>
          <p:cNvPicPr>
            <a:picLocks noChangeAspect="1" noChangeArrowheads="1"/>
          </p:cNvPicPr>
          <p:nvPr/>
        </p:nvPicPr>
        <p:blipFill>
          <a:blip r:embed="rId3" cstate="print">
            <a:clrChange>
              <a:clrFrom>
                <a:srgbClr val="EEEDF2"/>
              </a:clrFrom>
              <a:clrTo>
                <a:srgbClr val="EEEDF2">
                  <a:alpha val="0"/>
                </a:srgbClr>
              </a:clrTo>
            </a:clrChange>
            <a:lum bright="6000"/>
          </a:blip>
          <a:srcRect r="945"/>
          <a:stretch>
            <a:fillRect/>
          </a:stretch>
        </p:blipFill>
        <p:spPr bwMode="auto">
          <a:xfrm>
            <a:off x="457200" y="1466850"/>
            <a:ext cx="8001000" cy="4857750"/>
          </a:xfrm>
          <a:prstGeom prst="rect">
            <a:avLst/>
          </a:prstGeom>
          <a:noFill/>
          <a:ln w="9525">
            <a:noFill/>
            <a:miter lim="800000"/>
            <a:headEnd/>
            <a:tailEnd/>
          </a:ln>
        </p:spPr>
      </p:pic>
      <p:sp>
        <p:nvSpPr>
          <p:cNvPr id="264196" name="Text Box 4"/>
          <p:cNvSpPr txBox="1">
            <a:spLocks noChangeArrowheads="1"/>
          </p:cNvSpPr>
          <p:nvPr/>
        </p:nvSpPr>
        <p:spPr bwMode="auto">
          <a:xfrm>
            <a:off x="1066800" y="4400550"/>
            <a:ext cx="1654175" cy="1314450"/>
          </a:xfrm>
          <a:prstGeom prst="rect">
            <a:avLst/>
          </a:prstGeom>
          <a:solidFill>
            <a:schemeClr val="bg1"/>
          </a:solidFill>
          <a:ln w="9525">
            <a:noFill/>
            <a:miter lim="800000"/>
            <a:headEnd/>
            <a:tailEnd/>
          </a:ln>
        </p:spPr>
        <p:txBody>
          <a:bodyPr wrap="none">
            <a:spAutoFit/>
          </a:bodyPr>
          <a:lstStyle/>
          <a:p>
            <a:r>
              <a:rPr lang="en-US" sz="1600" b="1"/>
              <a:t>A</a:t>
            </a:r>
          </a:p>
          <a:p>
            <a:r>
              <a:rPr lang="en-US" sz="1600" b="1" i="1"/>
              <a:t>s orbitals:</a:t>
            </a:r>
          </a:p>
          <a:p>
            <a:r>
              <a:rPr lang="en-US" sz="1600"/>
              <a:t>Hold 2 electrons</a:t>
            </a:r>
          </a:p>
          <a:p>
            <a:r>
              <a:rPr lang="en-US" sz="1600"/>
              <a:t>(outer orbitals of</a:t>
            </a:r>
          </a:p>
          <a:p>
            <a:r>
              <a:rPr lang="en-US" sz="1600"/>
              <a:t>Groups 1 and 2)</a:t>
            </a:r>
          </a:p>
        </p:txBody>
      </p:sp>
      <p:sp>
        <p:nvSpPr>
          <p:cNvPr id="264197" name="Text Box 6"/>
          <p:cNvSpPr txBox="1">
            <a:spLocks noChangeArrowheads="1"/>
          </p:cNvSpPr>
          <p:nvPr/>
        </p:nvSpPr>
        <p:spPr bwMode="auto">
          <a:xfrm>
            <a:off x="3478213" y="4343400"/>
            <a:ext cx="2260600" cy="1803400"/>
          </a:xfrm>
          <a:prstGeom prst="rect">
            <a:avLst/>
          </a:prstGeom>
          <a:solidFill>
            <a:schemeClr val="bg1"/>
          </a:solidFill>
          <a:ln w="9525">
            <a:noFill/>
            <a:miter lim="800000"/>
            <a:headEnd/>
            <a:tailEnd/>
          </a:ln>
        </p:spPr>
        <p:txBody>
          <a:bodyPr wrap="none">
            <a:spAutoFit/>
          </a:bodyPr>
          <a:lstStyle/>
          <a:p>
            <a:r>
              <a:rPr lang="en-US" sz="1600" b="1"/>
              <a:t>B</a:t>
            </a:r>
          </a:p>
          <a:p>
            <a:r>
              <a:rPr lang="en-US" sz="1600" b="1" i="1"/>
              <a:t>p orbitals:</a:t>
            </a:r>
            <a:endParaRPr lang="en-US" sz="1600"/>
          </a:p>
          <a:p>
            <a:r>
              <a:rPr lang="en-US" sz="1600"/>
              <a:t>Each of 3 pairs of</a:t>
            </a:r>
          </a:p>
          <a:p>
            <a:r>
              <a:rPr lang="en-US" sz="1600"/>
              <a:t>lobes holds 2 electrons</a:t>
            </a:r>
          </a:p>
          <a:p>
            <a:r>
              <a:rPr lang="en-US" sz="1600"/>
              <a:t>= 6 electrons</a:t>
            </a:r>
          </a:p>
          <a:p>
            <a:r>
              <a:rPr lang="en-US" sz="1600"/>
              <a:t>(outer orbitals of </a:t>
            </a:r>
          </a:p>
          <a:p>
            <a:r>
              <a:rPr lang="en-US" sz="1600"/>
              <a:t>Groups 13 to 18)</a:t>
            </a:r>
            <a:endParaRPr lang="en-US" sz="1600" b="1" i="1"/>
          </a:p>
        </p:txBody>
      </p:sp>
      <p:sp>
        <p:nvSpPr>
          <p:cNvPr id="264198" name="Text Box 8"/>
          <p:cNvSpPr txBox="1">
            <a:spLocks noChangeArrowheads="1"/>
          </p:cNvSpPr>
          <p:nvPr/>
        </p:nvSpPr>
        <p:spPr bwMode="auto">
          <a:xfrm>
            <a:off x="6137275" y="4343400"/>
            <a:ext cx="2260600" cy="2200275"/>
          </a:xfrm>
          <a:prstGeom prst="rect">
            <a:avLst/>
          </a:prstGeom>
          <a:solidFill>
            <a:schemeClr val="bg1"/>
          </a:solidFill>
          <a:ln w="9525">
            <a:noFill/>
            <a:miter lim="800000"/>
            <a:headEnd/>
            <a:tailEnd/>
          </a:ln>
        </p:spPr>
        <p:txBody>
          <a:bodyPr wrap="none">
            <a:spAutoFit/>
          </a:bodyPr>
          <a:lstStyle/>
          <a:p>
            <a:r>
              <a:rPr lang="en-US" sz="1600" b="1"/>
              <a:t>C</a:t>
            </a:r>
          </a:p>
          <a:p>
            <a:r>
              <a:rPr lang="en-US" sz="1600" b="1" i="1"/>
              <a:t>d orbitals:</a:t>
            </a:r>
            <a:endParaRPr lang="en-US" sz="1600"/>
          </a:p>
          <a:p>
            <a:r>
              <a:rPr lang="en-US" sz="1600"/>
              <a:t>Each of 5 sets of</a:t>
            </a:r>
          </a:p>
          <a:p>
            <a:r>
              <a:rPr lang="en-US" sz="1600"/>
              <a:t>lobes holds 2 electrons</a:t>
            </a:r>
          </a:p>
          <a:p>
            <a:r>
              <a:rPr lang="en-US" sz="1600"/>
              <a:t>= 10 electrons</a:t>
            </a:r>
          </a:p>
          <a:p>
            <a:r>
              <a:rPr lang="en-US" sz="1600"/>
              <a:t>(found in elements</a:t>
            </a:r>
          </a:p>
          <a:p>
            <a:r>
              <a:rPr lang="en-US" sz="1600"/>
              <a:t>with atomic no. of 21</a:t>
            </a:r>
          </a:p>
          <a:p>
            <a:r>
              <a:rPr lang="en-US" sz="1600"/>
              <a:t>and higher)</a:t>
            </a:r>
            <a:endParaRPr lang="en-US" sz="1600" b="1" i="1"/>
          </a:p>
          <a:p>
            <a:endParaRPr lang="en-US"/>
          </a:p>
        </p:txBody>
      </p:sp>
      <p:sp>
        <p:nvSpPr>
          <p:cNvPr id="264199" name="Rectangle 9"/>
          <p:cNvSpPr>
            <a:spLocks noChangeArrowheads="1"/>
          </p:cNvSpPr>
          <p:nvPr/>
        </p:nvSpPr>
        <p:spPr bwMode="auto">
          <a:xfrm flipH="1">
            <a:off x="77788" y="6553200"/>
            <a:ext cx="3265487" cy="214313"/>
          </a:xfrm>
          <a:prstGeom prst="rect">
            <a:avLst/>
          </a:prstGeom>
          <a:noFill/>
          <a:ln w="9525">
            <a:noFill/>
            <a:miter lim="800000"/>
            <a:headEnd/>
            <a:tailEnd/>
          </a:ln>
        </p:spPr>
        <p:txBody>
          <a:bodyPr wrap="none">
            <a:spAutoFit/>
          </a:bodyPr>
          <a:lstStyle/>
          <a:p>
            <a:pPr algn="l"/>
            <a:r>
              <a:rPr lang="en-US" sz="800"/>
              <a:t>Kelter, Carr, Scott, ,  </a:t>
            </a:r>
            <a:r>
              <a:rPr lang="en-US" sz="800" u="sng"/>
              <a:t>Chemistry:  A World of Choices</a:t>
            </a:r>
            <a:r>
              <a:rPr lang="en-US" sz="800"/>
              <a:t> </a:t>
            </a:r>
            <a:r>
              <a:rPr lang="en-US" sz="800">
                <a:latin typeface="Symbol" pitchFamily="18" charset="2"/>
              </a:rPr>
              <a:t> </a:t>
            </a:r>
            <a:r>
              <a:rPr lang="en-US" sz="800"/>
              <a:t>1999, page 82</a:t>
            </a:r>
          </a:p>
        </p:txBody>
      </p:sp>
      <p:sp>
        <p:nvSpPr>
          <p:cNvPr id="264200" name="AutoShape 11">
            <a:hlinkClick r:id="rId4"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4" descr="05_19Figure_ILL"/>
          <p:cNvPicPr>
            <a:picLocks noChangeAspect="1" noChangeArrowheads="1"/>
          </p:cNvPicPr>
          <p:nvPr/>
        </p:nvPicPr>
        <p:blipFill>
          <a:blip r:embed="rId3" cstate="print"/>
          <a:srcRect b="3568"/>
          <a:stretch>
            <a:fillRect/>
          </a:stretch>
        </p:blipFill>
        <p:spPr bwMode="auto">
          <a:xfrm>
            <a:off x="1546225" y="225425"/>
            <a:ext cx="6053138" cy="6178550"/>
          </a:xfrm>
          <a:prstGeom prst="rect">
            <a:avLst/>
          </a:prstGeom>
          <a:noFill/>
          <a:ln w="9525">
            <a:noFill/>
            <a:miter lim="800000"/>
            <a:headEnd/>
            <a:tailEnd/>
          </a:ln>
        </p:spPr>
      </p:pic>
      <p:sp>
        <p:nvSpPr>
          <p:cNvPr id="265219" name="Rectangle 5"/>
          <p:cNvSpPr>
            <a:spLocks noChangeArrowheads="1"/>
          </p:cNvSpPr>
          <p:nvPr/>
        </p:nvSpPr>
        <p:spPr bwMode="auto">
          <a:xfrm>
            <a:off x="76200" y="6554788"/>
            <a:ext cx="3289300" cy="214312"/>
          </a:xfrm>
          <a:prstGeom prst="rect">
            <a:avLst/>
          </a:prstGeom>
          <a:noFill/>
          <a:ln w="9525">
            <a:noFill/>
            <a:miter lim="800000"/>
            <a:headEnd/>
            <a:tailEnd/>
          </a:ln>
        </p:spPr>
        <p:txBody>
          <a:bodyPr wrap="none">
            <a:spAutoFit/>
          </a:bodyPr>
          <a:lstStyle/>
          <a:p>
            <a:pPr algn="l"/>
            <a:r>
              <a:rPr lang="en-US" sz="800"/>
              <a:t>Copyright </a:t>
            </a:r>
            <a:r>
              <a:rPr lang="en-US" sz="800">
                <a:cs typeface="Arial" charset="0"/>
              </a:rPr>
              <a:t>© </a:t>
            </a:r>
            <a:r>
              <a:rPr lang="en-US" sz="800"/>
              <a:t>2006 Pearson Benjamin Cummings.  All rights reserved.</a:t>
            </a: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42" name="Rectangle 4"/>
          <p:cNvSpPr>
            <a:spLocks noGrp="1" noChangeArrowheads="1"/>
          </p:cNvSpPr>
          <p:nvPr>
            <p:ph type="title"/>
          </p:nvPr>
        </p:nvSpPr>
        <p:spPr/>
        <p:txBody>
          <a:bodyPr/>
          <a:lstStyle/>
          <a:p>
            <a:pPr eaLnBrk="1" hangingPunct="1"/>
            <a:endParaRPr lang="en-US" smtClean="0"/>
          </a:p>
        </p:txBody>
      </p:sp>
      <p:pic>
        <p:nvPicPr>
          <p:cNvPr id="266243" name="Picture 5" descr="s-orbitals"/>
          <p:cNvPicPr>
            <a:picLocks noChangeAspect="1" noChangeArrowheads="1"/>
          </p:cNvPicPr>
          <p:nvPr/>
        </p:nvPicPr>
        <p:blipFill>
          <a:blip r:embed="rId3" cstate="print"/>
          <a:srcRect b="14383"/>
          <a:stretch>
            <a:fillRect/>
          </a:stretch>
        </p:blipFill>
        <p:spPr bwMode="auto">
          <a:xfrm>
            <a:off x="309563" y="2393950"/>
            <a:ext cx="8524875" cy="2286000"/>
          </a:xfrm>
          <a:prstGeom prst="rect">
            <a:avLst/>
          </a:prstGeom>
          <a:noFill/>
          <a:ln w="9525">
            <a:noFill/>
            <a:miter lim="800000"/>
            <a:headEnd/>
            <a:tailEnd/>
          </a:ln>
        </p:spPr>
      </p:pic>
      <p:sp>
        <p:nvSpPr>
          <p:cNvPr id="266244" name="Rectangle 6"/>
          <p:cNvSpPr>
            <a:spLocks noChangeArrowheads="1"/>
          </p:cNvSpPr>
          <p:nvPr/>
        </p:nvSpPr>
        <p:spPr bwMode="auto">
          <a:xfrm>
            <a:off x="76200" y="6554788"/>
            <a:ext cx="3289300" cy="214312"/>
          </a:xfrm>
          <a:prstGeom prst="rect">
            <a:avLst/>
          </a:prstGeom>
          <a:noFill/>
          <a:ln w="9525">
            <a:noFill/>
            <a:miter lim="800000"/>
            <a:headEnd/>
            <a:tailEnd/>
          </a:ln>
        </p:spPr>
        <p:txBody>
          <a:bodyPr wrap="none">
            <a:spAutoFit/>
          </a:bodyPr>
          <a:lstStyle/>
          <a:p>
            <a:pPr algn="l"/>
            <a:r>
              <a:rPr lang="en-US" sz="800"/>
              <a:t>Copyright </a:t>
            </a:r>
            <a:r>
              <a:rPr lang="en-US" sz="800">
                <a:cs typeface="Arial" charset="0"/>
              </a:rPr>
              <a:t>© </a:t>
            </a:r>
            <a:r>
              <a:rPr lang="en-US" sz="800"/>
              <a:t>2006 Pearson Benjamin Cummings.  All rights reserved.</a:t>
            </a:r>
          </a:p>
        </p:txBody>
      </p:sp>
      <p:sp>
        <p:nvSpPr>
          <p:cNvPr id="266245" name="Text Box 7"/>
          <p:cNvSpPr txBox="1">
            <a:spLocks noChangeArrowheads="1"/>
          </p:cNvSpPr>
          <p:nvPr/>
        </p:nvSpPr>
        <p:spPr bwMode="auto">
          <a:xfrm>
            <a:off x="511175" y="4772025"/>
            <a:ext cx="7583488" cy="274638"/>
          </a:xfrm>
          <a:prstGeom prst="rect">
            <a:avLst/>
          </a:prstGeom>
          <a:noFill/>
          <a:ln w="9525">
            <a:noFill/>
            <a:miter lim="800000"/>
            <a:headEnd/>
            <a:tailEnd/>
          </a:ln>
        </p:spPr>
        <p:txBody>
          <a:bodyPr wrap="none">
            <a:spAutoFit/>
          </a:bodyPr>
          <a:lstStyle/>
          <a:p>
            <a:pPr algn="l"/>
            <a:r>
              <a:rPr lang="en-US" sz="1200" b="1"/>
              <a:t>(a)  Electron probability                           (b)  Contour probability                              (c)  Radial probability</a:t>
            </a:r>
          </a:p>
        </p:txBody>
      </p:sp>
    </p:spTree>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6" name="Picture 2"/>
          <p:cNvPicPr>
            <a:picLocks noChangeAspect="1" noChangeArrowheads="1"/>
          </p:cNvPicPr>
          <p:nvPr/>
        </p:nvPicPr>
        <p:blipFill>
          <a:blip r:embed="rId3" cstate="print"/>
          <a:srcRect t="24576" b="37299"/>
          <a:stretch>
            <a:fillRect/>
          </a:stretch>
        </p:blipFill>
        <p:spPr bwMode="auto">
          <a:xfrm>
            <a:off x="884238" y="1652588"/>
            <a:ext cx="7375525" cy="2563812"/>
          </a:xfrm>
          <a:prstGeom prst="rect">
            <a:avLst/>
          </a:prstGeom>
          <a:noFill/>
          <a:ln w="9525">
            <a:noFill/>
            <a:miter lim="800000"/>
            <a:headEnd/>
            <a:tailEnd/>
          </a:ln>
        </p:spPr>
      </p:pic>
      <p:sp>
        <p:nvSpPr>
          <p:cNvPr id="1672195" name="Text Box 3"/>
          <p:cNvSpPr txBox="1">
            <a:spLocks noChangeArrowheads="1"/>
          </p:cNvSpPr>
          <p:nvPr/>
        </p:nvSpPr>
        <p:spPr bwMode="auto">
          <a:xfrm>
            <a:off x="1744663" y="4086225"/>
            <a:ext cx="5684837" cy="304800"/>
          </a:xfrm>
          <a:prstGeom prst="rect">
            <a:avLst/>
          </a:prstGeom>
          <a:noFill/>
          <a:ln w="9525">
            <a:noFill/>
            <a:miter lim="800000"/>
            <a:headEnd/>
            <a:tailEnd/>
          </a:ln>
        </p:spPr>
        <p:txBody>
          <a:bodyPr wrap="none">
            <a:spAutoFit/>
          </a:bodyPr>
          <a:lstStyle/>
          <a:p>
            <a:pPr algn="l"/>
            <a:r>
              <a:rPr lang="en-US" sz="1400" b="1"/>
              <a:t>(a)</a:t>
            </a:r>
            <a:r>
              <a:rPr lang="en-US" sz="1400"/>
              <a:t>  1</a:t>
            </a:r>
            <a:r>
              <a:rPr lang="en-US" sz="1400" i="1"/>
              <a:t>s</a:t>
            </a:r>
            <a:r>
              <a:rPr lang="en-US" sz="1400"/>
              <a:t>                                         </a:t>
            </a:r>
            <a:r>
              <a:rPr lang="en-US" sz="1400" b="1"/>
              <a:t>(b)</a:t>
            </a:r>
            <a:r>
              <a:rPr lang="en-US" sz="1400"/>
              <a:t>  2</a:t>
            </a:r>
            <a:r>
              <a:rPr lang="en-US" sz="1400" i="1"/>
              <a:t>s</a:t>
            </a:r>
            <a:r>
              <a:rPr lang="en-US" sz="1400"/>
              <a:t>                                        </a:t>
            </a:r>
            <a:r>
              <a:rPr lang="en-US" sz="1400" b="1"/>
              <a:t>(c)  </a:t>
            </a:r>
            <a:r>
              <a:rPr lang="en-US" sz="1400"/>
              <a:t>3</a:t>
            </a:r>
            <a:r>
              <a:rPr lang="en-US" sz="1400" i="1"/>
              <a:t>s</a:t>
            </a:r>
            <a:endParaRPr lang="en-US" sz="1400" b="1" i="1"/>
          </a:p>
        </p:txBody>
      </p:sp>
      <p:sp>
        <p:nvSpPr>
          <p:cNvPr id="267268" name="Line 4"/>
          <p:cNvSpPr>
            <a:spLocks noChangeShapeType="1"/>
          </p:cNvSpPr>
          <p:nvPr/>
        </p:nvSpPr>
        <p:spPr bwMode="auto">
          <a:xfrm>
            <a:off x="1079500" y="1384300"/>
            <a:ext cx="1900238" cy="0"/>
          </a:xfrm>
          <a:prstGeom prst="line">
            <a:avLst/>
          </a:prstGeom>
          <a:noFill/>
          <a:ln w="9525">
            <a:solidFill>
              <a:schemeClr val="tx1"/>
            </a:solidFill>
            <a:round/>
            <a:headEnd/>
            <a:tailEnd/>
          </a:ln>
        </p:spPr>
        <p:txBody>
          <a:bodyPr/>
          <a:lstStyle/>
          <a:p>
            <a:endParaRPr lang="en-US"/>
          </a:p>
        </p:txBody>
      </p:sp>
      <p:sp>
        <p:nvSpPr>
          <p:cNvPr id="267269" name="Line 5"/>
          <p:cNvSpPr>
            <a:spLocks noChangeShapeType="1"/>
          </p:cNvSpPr>
          <p:nvPr/>
        </p:nvSpPr>
        <p:spPr bwMode="auto">
          <a:xfrm flipV="1">
            <a:off x="2033588" y="366713"/>
            <a:ext cx="0" cy="1017587"/>
          </a:xfrm>
          <a:prstGeom prst="line">
            <a:avLst/>
          </a:prstGeom>
          <a:noFill/>
          <a:ln w="9525">
            <a:solidFill>
              <a:schemeClr val="tx1"/>
            </a:solidFill>
            <a:round/>
            <a:headEnd/>
            <a:tailEnd/>
          </a:ln>
        </p:spPr>
        <p:txBody>
          <a:bodyPr/>
          <a:lstStyle/>
          <a:p>
            <a:endParaRPr lang="en-US"/>
          </a:p>
        </p:txBody>
      </p:sp>
      <p:sp>
        <p:nvSpPr>
          <p:cNvPr id="267270" name="Freeform 6"/>
          <p:cNvSpPr>
            <a:spLocks/>
          </p:cNvSpPr>
          <p:nvPr/>
        </p:nvSpPr>
        <p:spPr bwMode="auto">
          <a:xfrm>
            <a:off x="1266825" y="552450"/>
            <a:ext cx="766763" cy="831850"/>
          </a:xfrm>
          <a:custGeom>
            <a:avLst/>
            <a:gdLst>
              <a:gd name="T0" fmla="*/ 0 w 483"/>
              <a:gd name="T1" fmla="*/ 831850 h 524"/>
              <a:gd name="T2" fmla="*/ 127000 w 483"/>
              <a:gd name="T3" fmla="*/ 804862 h 524"/>
              <a:gd name="T4" fmla="*/ 303213 w 483"/>
              <a:gd name="T5" fmla="*/ 736600 h 524"/>
              <a:gd name="T6" fmla="*/ 523875 w 483"/>
              <a:gd name="T7" fmla="*/ 546100 h 524"/>
              <a:gd name="T8" fmla="*/ 681038 w 483"/>
              <a:gd name="T9" fmla="*/ 274637 h 524"/>
              <a:gd name="T10" fmla="*/ 766763 w 483"/>
              <a:gd name="T11" fmla="*/ 0 h 524"/>
              <a:gd name="T12" fmla="*/ 0 60000 65536"/>
              <a:gd name="T13" fmla="*/ 0 60000 65536"/>
              <a:gd name="T14" fmla="*/ 0 60000 65536"/>
              <a:gd name="T15" fmla="*/ 0 60000 65536"/>
              <a:gd name="T16" fmla="*/ 0 60000 65536"/>
              <a:gd name="T17" fmla="*/ 0 60000 65536"/>
              <a:gd name="T18" fmla="*/ 0 w 483"/>
              <a:gd name="T19" fmla="*/ 0 h 524"/>
              <a:gd name="T20" fmla="*/ 483 w 483"/>
              <a:gd name="T21" fmla="*/ 524 h 524"/>
            </a:gdLst>
            <a:ahLst/>
            <a:cxnLst>
              <a:cxn ang="T12">
                <a:pos x="T0" y="T1"/>
              </a:cxn>
              <a:cxn ang="T13">
                <a:pos x="T2" y="T3"/>
              </a:cxn>
              <a:cxn ang="T14">
                <a:pos x="T4" y="T5"/>
              </a:cxn>
              <a:cxn ang="T15">
                <a:pos x="T6" y="T7"/>
              </a:cxn>
              <a:cxn ang="T16">
                <a:pos x="T8" y="T9"/>
              </a:cxn>
              <a:cxn ang="T17">
                <a:pos x="T10" y="T11"/>
              </a:cxn>
            </a:cxnLst>
            <a:rect l="T18" t="T19" r="T20" b="T21"/>
            <a:pathLst>
              <a:path w="483" h="524">
                <a:moveTo>
                  <a:pt x="0" y="524"/>
                </a:moveTo>
                <a:cubicBezTo>
                  <a:pt x="13" y="521"/>
                  <a:pt x="48" y="517"/>
                  <a:pt x="80" y="507"/>
                </a:cubicBezTo>
                <a:cubicBezTo>
                  <a:pt x="112" y="497"/>
                  <a:pt x="149" y="491"/>
                  <a:pt x="191" y="464"/>
                </a:cubicBezTo>
                <a:cubicBezTo>
                  <a:pt x="233" y="437"/>
                  <a:pt x="290" y="392"/>
                  <a:pt x="330" y="344"/>
                </a:cubicBezTo>
                <a:cubicBezTo>
                  <a:pt x="370" y="296"/>
                  <a:pt x="404" y="230"/>
                  <a:pt x="429" y="173"/>
                </a:cubicBezTo>
                <a:cubicBezTo>
                  <a:pt x="454" y="116"/>
                  <a:pt x="472" y="36"/>
                  <a:pt x="483" y="0"/>
                </a:cubicBezTo>
              </a:path>
            </a:pathLst>
          </a:custGeom>
          <a:noFill/>
          <a:ln w="12700">
            <a:solidFill>
              <a:srgbClr val="FF00FF"/>
            </a:solidFill>
            <a:round/>
            <a:headEnd/>
            <a:tailEnd/>
          </a:ln>
        </p:spPr>
        <p:txBody>
          <a:bodyPr/>
          <a:lstStyle/>
          <a:p>
            <a:endParaRPr lang="en-US"/>
          </a:p>
        </p:txBody>
      </p:sp>
      <p:sp>
        <p:nvSpPr>
          <p:cNvPr id="267271" name="Freeform 7"/>
          <p:cNvSpPr>
            <a:spLocks/>
          </p:cNvSpPr>
          <p:nvPr/>
        </p:nvSpPr>
        <p:spPr bwMode="auto">
          <a:xfrm flipH="1">
            <a:off x="2032000" y="552450"/>
            <a:ext cx="766763" cy="831850"/>
          </a:xfrm>
          <a:custGeom>
            <a:avLst/>
            <a:gdLst>
              <a:gd name="T0" fmla="*/ 0 w 483"/>
              <a:gd name="T1" fmla="*/ 831850 h 524"/>
              <a:gd name="T2" fmla="*/ 127000 w 483"/>
              <a:gd name="T3" fmla="*/ 804862 h 524"/>
              <a:gd name="T4" fmla="*/ 303213 w 483"/>
              <a:gd name="T5" fmla="*/ 736600 h 524"/>
              <a:gd name="T6" fmla="*/ 523875 w 483"/>
              <a:gd name="T7" fmla="*/ 546100 h 524"/>
              <a:gd name="T8" fmla="*/ 681038 w 483"/>
              <a:gd name="T9" fmla="*/ 274637 h 524"/>
              <a:gd name="T10" fmla="*/ 766763 w 483"/>
              <a:gd name="T11" fmla="*/ 0 h 524"/>
              <a:gd name="T12" fmla="*/ 0 60000 65536"/>
              <a:gd name="T13" fmla="*/ 0 60000 65536"/>
              <a:gd name="T14" fmla="*/ 0 60000 65536"/>
              <a:gd name="T15" fmla="*/ 0 60000 65536"/>
              <a:gd name="T16" fmla="*/ 0 60000 65536"/>
              <a:gd name="T17" fmla="*/ 0 60000 65536"/>
              <a:gd name="T18" fmla="*/ 0 w 483"/>
              <a:gd name="T19" fmla="*/ 0 h 524"/>
              <a:gd name="T20" fmla="*/ 483 w 483"/>
              <a:gd name="T21" fmla="*/ 524 h 524"/>
            </a:gdLst>
            <a:ahLst/>
            <a:cxnLst>
              <a:cxn ang="T12">
                <a:pos x="T0" y="T1"/>
              </a:cxn>
              <a:cxn ang="T13">
                <a:pos x="T2" y="T3"/>
              </a:cxn>
              <a:cxn ang="T14">
                <a:pos x="T4" y="T5"/>
              </a:cxn>
              <a:cxn ang="T15">
                <a:pos x="T6" y="T7"/>
              </a:cxn>
              <a:cxn ang="T16">
                <a:pos x="T8" y="T9"/>
              </a:cxn>
              <a:cxn ang="T17">
                <a:pos x="T10" y="T11"/>
              </a:cxn>
            </a:cxnLst>
            <a:rect l="T18" t="T19" r="T20" b="T21"/>
            <a:pathLst>
              <a:path w="483" h="524">
                <a:moveTo>
                  <a:pt x="0" y="524"/>
                </a:moveTo>
                <a:cubicBezTo>
                  <a:pt x="13" y="521"/>
                  <a:pt x="48" y="517"/>
                  <a:pt x="80" y="507"/>
                </a:cubicBezTo>
                <a:cubicBezTo>
                  <a:pt x="112" y="497"/>
                  <a:pt x="149" y="491"/>
                  <a:pt x="191" y="464"/>
                </a:cubicBezTo>
                <a:cubicBezTo>
                  <a:pt x="233" y="437"/>
                  <a:pt x="290" y="392"/>
                  <a:pt x="330" y="344"/>
                </a:cubicBezTo>
                <a:cubicBezTo>
                  <a:pt x="370" y="296"/>
                  <a:pt x="404" y="230"/>
                  <a:pt x="429" y="173"/>
                </a:cubicBezTo>
                <a:cubicBezTo>
                  <a:pt x="454" y="116"/>
                  <a:pt x="472" y="36"/>
                  <a:pt x="483" y="0"/>
                </a:cubicBezTo>
              </a:path>
            </a:pathLst>
          </a:custGeom>
          <a:noFill/>
          <a:ln w="12700">
            <a:solidFill>
              <a:srgbClr val="FF00FF"/>
            </a:solidFill>
            <a:round/>
            <a:headEnd/>
            <a:tailEnd/>
          </a:ln>
        </p:spPr>
        <p:txBody>
          <a:bodyPr/>
          <a:lstStyle/>
          <a:p>
            <a:endParaRPr lang="en-US"/>
          </a:p>
        </p:txBody>
      </p:sp>
      <p:sp>
        <p:nvSpPr>
          <p:cNvPr id="267272" name="Line 9"/>
          <p:cNvSpPr>
            <a:spLocks noChangeShapeType="1"/>
          </p:cNvSpPr>
          <p:nvPr/>
        </p:nvSpPr>
        <p:spPr bwMode="auto">
          <a:xfrm>
            <a:off x="989013" y="1541463"/>
            <a:ext cx="2049462" cy="0"/>
          </a:xfrm>
          <a:prstGeom prst="line">
            <a:avLst/>
          </a:prstGeom>
          <a:noFill/>
          <a:ln w="12700">
            <a:solidFill>
              <a:schemeClr val="tx1"/>
            </a:solidFill>
            <a:round/>
            <a:headEnd type="triangle" w="med" len="med"/>
            <a:tailEnd type="triangle" w="med" len="med"/>
          </a:ln>
        </p:spPr>
        <p:txBody>
          <a:bodyPr/>
          <a:lstStyle/>
          <a:p>
            <a:endParaRPr lang="en-US"/>
          </a:p>
        </p:txBody>
      </p:sp>
      <p:sp>
        <p:nvSpPr>
          <p:cNvPr id="267273" name="Text Box 10"/>
          <p:cNvSpPr txBox="1">
            <a:spLocks noChangeArrowheads="1"/>
          </p:cNvSpPr>
          <p:nvPr/>
        </p:nvSpPr>
        <p:spPr bwMode="auto">
          <a:xfrm>
            <a:off x="889000" y="1238250"/>
            <a:ext cx="227013" cy="244475"/>
          </a:xfrm>
          <a:prstGeom prst="rect">
            <a:avLst/>
          </a:prstGeom>
          <a:noFill/>
          <a:ln w="9525">
            <a:noFill/>
            <a:miter lim="800000"/>
            <a:headEnd/>
            <a:tailEnd/>
          </a:ln>
        </p:spPr>
        <p:txBody>
          <a:bodyPr wrap="none">
            <a:spAutoFit/>
          </a:bodyPr>
          <a:lstStyle/>
          <a:p>
            <a:pPr algn="l"/>
            <a:r>
              <a:rPr lang="en-US" i="1"/>
              <a:t>r</a:t>
            </a:r>
          </a:p>
        </p:txBody>
      </p:sp>
      <p:sp>
        <p:nvSpPr>
          <p:cNvPr id="267274" name="Text Box 11"/>
          <p:cNvSpPr txBox="1">
            <a:spLocks noChangeArrowheads="1"/>
          </p:cNvSpPr>
          <p:nvPr/>
        </p:nvSpPr>
        <p:spPr bwMode="auto">
          <a:xfrm>
            <a:off x="2924175" y="1238250"/>
            <a:ext cx="227013" cy="244475"/>
          </a:xfrm>
          <a:prstGeom prst="rect">
            <a:avLst/>
          </a:prstGeom>
          <a:noFill/>
          <a:ln w="9525">
            <a:noFill/>
            <a:miter lim="800000"/>
            <a:headEnd/>
            <a:tailEnd/>
          </a:ln>
        </p:spPr>
        <p:txBody>
          <a:bodyPr wrap="none">
            <a:spAutoFit/>
          </a:bodyPr>
          <a:lstStyle/>
          <a:p>
            <a:pPr algn="l"/>
            <a:r>
              <a:rPr lang="en-US" i="1"/>
              <a:t>r</a:t>
            </a:r>
          </a:p>
        </p:txBody>
      </p:sp>
      <p:sp>
        <p:nvSpPr>
          <p:cNvPr id="267275" name="Text Box 12"/>
          <p:cNvSpPr txBox="1">
            <a:spLocks noChangeArrowheads="1"/>
          </p:cNvSpPr>
          <p:nvPr/>
        </p:nvSpPr>
        <p:spPr bwMode="auto">
          <a:xfrm>
            <a:off x="1770063" y="168275"/>
            <a:ext cx="522287" cy="274638"/>
          </a:xfrm>
          <a:prstGeom prst="rect">
            <a:avLst/>
          </a:prstGeom>
          <a:noFill/>
          <a:ln w="9525">
            <a:noFill/>
            <a:miter lim="800000"/>
            <a:headEnd/>
            <a:tailEnd/>
          </a:ln>
        </p:spPr>
        <p:txBody>
          <a:bodyPr wrap="none">
            <a:spAutoFit/>
          </a:bodyPr>
          <a:lstStyle/>
          <a:p>
            <a:pPr algn="l"/>
            <a:r>
              <a:rPr lang="en-US" sz="1200">
                <a:latin typeface="Symbol" pitchFamily="18" charset="2"/>
              </a:rPr>
              <a:t>Y</a:t>
            </a:r>
            <a:r>
              <a:rPr lang="en-US" sz="1200" baseline="30000"/>
              <a:t>2</a:t>
            </a:r>
            <a:r>
              <a:rPr lang="en-US" sz="1200"/>
              <a:t>1</a:t>
            </a:r>
            <a:r>
              <a:rPr lang="en-US" sz="1200" i="1"/>
              <a:t>s</a:t>
            </a:r>
          </a:p>
        </p:txBody>
      </p:sp>
      <p:sp>
        <p:nvSpPr>
          <p:cNvPr id="267276" name="Line 15"/>
          <p:cNvSpPr>
            <a:spLocks noChangeShapeType="1"/>
          </p:cNvSpPr>
          <p:nvPr/>
        </p:nvSpPr>
        <p:spPr bwMode="auto">
          <a:xfrm>
            <a:off x="3562350" y="1384300"/>
            <a:ext cx="1900238" cy="0"/>
          </a:xfrm>
          <a:prstGeom prst="line">
            <a:avLst/>
          </a:prstGeom>
          <a:noFill/>
          <a:ln w="9525">
            <a:solidFill>
              <a:schemeClr val="tx1"/>
            </a:solidFill>
            <a:round/>
            <a:headEnd/>
            <a:tailEnd/>
          </a:ln>
        </p:spPr>
        <p:txBody>
          <a:bodyPr/>
          <a:lstStyle/>
          <a:p>
            <a:endParaRPr lang="en-US"/>
          </a:p>
        </p:txBody>
      </p:sp>
      <p:sp>
        <p:nvSpPr>
          <p:cNvPr id="267277" name="Line 16"/>
          <p:cNvSpPr>
            <a:spLocks noChangeShapeType="1"/>
          </p:cNvSpPr>
          <p:nvPr/>
        </p:nvSpPr>
        <p:spPr bwMode="auto">
          <a:xfrm flipV="1">
            <a:off x="4516438" y="366713"/>
            <a:ext cx="0" cy="1017587"/>
          </a:xfrm>
          <a:prstGeom prst="line">
            <a:avLst/>
          </a:prstGeom>
          <a:noFill/>
          <a:ln w="9525">
            <a:solidFill>
              <a:schemeClr val="tx1"/>
            </a:solidFill>
            <a:round/>
            <a:headEnd/>
            <a:tailEnd/>
          </a:ln>
        </p:spPr>
        <p:txBody>
          <a:bodyPr/>
          <a:lstStyle/>
          <a:p>
            <a:endParaRPr lang="en-US"/>
          </a:p>
        </p:txBody>
      </p:sp>
      <p:sp>
        <p:nvSpPr>
          <p:cNvPr id="267278" name="Freeform 17"/>
          <p:cNvSpPr>
            <a:spLocks/>
          </p:cNvSpPr>
          <p:nvPr/>
        </p:nvSpPr>
        <p:spPr bwMode="auto">
          <a:xfrm>
            <a:off x="3819525" y="971550"/>
            <a:ext cx="698500" cy="411163"/>
          </a:xfrm>
          <a:custGeom>
            <a:avLst/>
            <a:gdLst>
              <a:gd name="T0" fmla="*/ 0 w 440"/>
              <a:gd name="T1" fmla="*/ 409575 h 259"/>
              <a:gd name="T2" fmla="*/ 165100 w 440"/>
              <a:gd name="T3" fmla="*/ 347663 h 259"/>
              <a:gd name="T4" fmla="*/ 303213 w 440"/>
              <a:gd name="T5" fmla="*/ 390525 h 259"/>
              <a:gd name="T6" fmla="*/ 398462 w 440"/>
              <a:gd name="T7" fmla="*/ 404813 h 259"/>
              <a:gd name="T8" fmla="*/ 512763 w 440"/>
              <a:gd name="T9" fmla="*/ 347663 h 259"/>
              <a:gd name="T10" fmla="*/ 623888 w 440"/>
              <a:gd name="T11" fmla="*/ 146050 h 259"/>
              <a:gd name="T12" fmla="*/ 698500 w 440"/>
              <a:gd name="T13" fmla="*/ 0 h 259"/>
              <a:gd name="T14" fmla="*/ 0 60000 65536"/>
              <a:gd name="T15" fmla="*/ 0 60000 65536"/>
              <a:gd name="T16" fmla="*/ 0 60000 65536"/>
              <a:gd name="T17" fmla="*/ 0 60000 65536"/>
              <a:gd name="T18" fmla="*/ 0 60000 65536"/>
              <a:gd name="T19" fmla="*/ 0 60000 65536"/>
              <a:gd name="T20" fmla="*/ 0 60000 65536"/>
              <a:gd name="T21" fmla="*/ 0 w 440"/>
              <a:gd name="T22" fmla="*/ 0 h 259"/>
              <a:gd name="T23" fmla="*/ 440 w 440"/>
              <a:gd name="T24" fmla="*/ 259 h 2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0" h="259">
                <a:moveTo>
                  <a:pt x="0" y="258"/>
                </a:moveTo>
                <a:cubicBezTo>
                  <a:pt x="17" y="252"/>
                  <a:pt x="72" y="221"/>
                  <a:pt x="104" y="219"/>
                </a:cubicBezTo>
                <a:cubicBezTo>
                  <a:pt x="136" y="217"/>
                  <a:pt x="167" y="240"/>
                  <a:pt x="191" y="246"/>
                </a:cubicBezTo>
                <a:cubicBezTo>
                  <a:pt x="215" y="252"/>
                  <a:pt x="229" y="259"/>
                  <a:pt x="251" y="255"/>
                </a:cubicBezTo>
                <a:cubicBezTo>
                  <a:pt x="273" y="251"/>
                  <a:pt x="299" y="246"/>
                  <a:pt x="323" y="219"/>
                </a:cubicBezTo>
                <a:cubicBezTo>
                  <a:pt x="347" y="192"/>
                  <a:pt x="374" y="128"/>
                  <a:pt x="393" y="92"/>
                </a:cubicBezTo>
                <a:cubicBezTo>
                  <a:pt x="412" y="56"/>
                  <a:pt x="430" y="19"/>
                  <a:pt x="440" y="0"/>
                </a:cubicBezTo>
              </a:path>
            </a:pathLst>
          </a:custGeom>
          <a:noFill/>
          <a:ln w="12700">
            <a:solidFill>
              <a:srgbClr val="FF00FF"/>
            </a:solidFill>
            <a:round/>
            <a:headEnd/>
            <a:tailEnd/>
          </a:ln>
        </p:spPr>
        <p:txBody>
          <a:bodyPr/>
          <a:lstStyle/>
          <a:p>
            <a:endParaRPr lang="en-US"/>
          </a:p>
        </p:txBody>
      </p:sp>
      <p:sp>
        <p:nvSpPr>
          <p:cNvPr id="267279" name="Text Box 20"/>
          <p:cNvSpPr txBox="1">
            <a:spLocks noChangeArrowheads="1"/>
          </p:cNvSpPr>
          <p:nvPr/>
        </p:nvSpPr>
        <p:spPr bwMode="auto">
          <a:xfrm>
            <a:off x="3371850" y="1238250"/>
            <a:ext cx="227013" cy="244475"/>
          </a:xfrm>
          <a:prstGeom prst="rect">
            <a:avLst/>
          </a:prstGeom>
          <a:noFill/>
          <a:ln w="9525">
            <a:noFill/>
            <a:miter lim="800000"/>
            <a:headEnd/>
            <a:tailEnd/>
          </a:ln>
        </p:spPr>
        <p:txBody>
          <a:bodyPr wrap="none">
            <a:spAutoFit/>
          </a:bodyPr>
          <a:lstStyle/>
          <a:p>
            <a:pPr algn="l"/>
            <a:r>
              <a:rPr lang="en-US" i="1"/>
              <a:t>r</a:t>
            </a:r>
          </a:p>
        </p:txBody>
      </p:sp>
      <p:sp>
        <p:nvSpPr>
          <p:cNvPr id="267280" name="Text Box 21"/>
          <p:cNvSpPr txBox="1">
            <a:spLocks noChangeArrowheads="1"/>
          </p:cNvSpPr>
          <p:nvPr/>
        </p:nvSpPr>
        <p:spPr bwMode="auto">
          <a:xfrm>
            <a:off x="5407025" y="1238250"/>
            <a:ext cx="227013" cy="244475"/>
          </a:xfrm>
          <a:prstGeom prst="rect">
            <a:avLst/>
          </a:prstGeom>
          <a:noFill/>
          <a:ln w="9525">
            <a:noFill/>
            <a:miter lim="800000"/>
            <a:headEnd/>
            <a:tailEnd/>
          </a:ln>
        </p:spPr>
        <p:txBody>
          <a:bodyPr wrap="none">
            <a:spAutoFit/>
          </a:bodyPr>
          <a:lstStyle/>
          <a:p>
            <a:pPr algn="l"/>
            <a:r>
              <a:rPr lang="en-US" i="1"/>
              <a:t>r</a:t>
            </a:r>
          </a:p>
        </p:txBody>
      </p:sp>
      <p:sp>
        <p:nvSpPr>
          <p:cNvPr id="267281" name="Text Box 22"/>
          <p:cNvSpPr txBox="1">
            <a:spLocks noChangeArrowheads="1"/>
          </p:cNvSpPr>
          <p:nvPr/>
        </p:nvSpPr>
        <p:spPr bwMode="auto">
          <a:xfrm>
            <a:off x="4252913" y="168275"/>
            <a:ext cx="522287" cy="274638"/>
          </a:xfrm>
          <a:prstGeom prst="rect">
            <a:avLst/>
          </a:prstGeom>
          <a:noFill/>
          <a:ln w="9525">
            <a:noFill/>
            <a:miter lim="800000"/>
            <a:headEnd/>
            <a:tailEnd/>
          </a:ln>
        </p:spPr>
        <p:txBody>
          <a:bodyPr wrap="none">
            <a:spAutoFit/>
          </a:bodyPr>
          <a:lstStyle/>
          <a:p>
            <a:pPr algn="l"/>
            <a:r>
              <a:rPr lang="en-US" sz="1200">
                <a:latin typeface="Symbol" pitchFamily="18" charset="2"/>
              </a:rPr>
              <a:t>Y</a:t>
            </a:r>
            <a:r>
              <a:rPr lang="en-US" sz="1200" baseline="30000"/>
              <a:t>2</a:t>
            </a:r>
            <a:r>
              <a:rPr lang="en-US" sz="1200"/>
              <a:t>2</a:t>
            </a:r>
            <a:r>
              <a:rPr lang="en-US" sz="1200" i="1"/>
              <a:t>s</a:t>
            </a:r>
          </a:p>
        </p:txBody>
      </p:sp>
      <p:sp>
        <p:nvSpPr>
          <p:cNvPr id="267282" name="Line 24"/>
          <p:cNvSpPr>
            <a:spLocks noChangeShapeType="1"/>
          </p:cNvSpPr>
          <p:nvPr/>
        </p:nvSpPr>
        <p:spPr bwMode="auto">
          <a:xfrm>
            <a:off x="6057900" y="1384300"/>
            <a:ext cx="1900238" cy="0"/>
          </a:xfrm>
          <a:prstGeom prst="line">
            <a:avLst/>
          </a:prstGeom>
          <a:noFill/>
          <a:ln w="9525">
            <a:solidFill>
              <a:schemeClr val="tx1"/>
            </a:solidFill>
            <a:round/>
            <a:headEnd/>
            <a:tailEnd/>
          </a:ln>
        </p:spPr>
        <p:txBody>
          <a:bodyPr/>
          <a:lstStyle/>
          <a:p>
            <a:endParaRPr lang="en-US"/>
          </a:p>
        </p:txBody>
      </p:sp>
      <p:sp>
        <p:nvSpPr>
          <p:cNvPr id="267283" name="Line 25"/>
          <p:cNvSpPr>
            <a:spLocks noChangeShapeType="1"/>
          </p:cNvSpPr>
          <p:nvPr/>
        </p:nvSpPr>
        <p:spPr bwMode="auto">
          <a:xfrm flipV="1">
            <a:off x="7011988" y="366713"/>
            <a:ext cx="0" cy="1017587"/>
          </a:xfrm>
          <a:prstGeom prst="line">
            <a:avLst/>
          </a:prstGeom>
          <a:noFill/>
          <a:ln w="9525">
            <a:solidFill>
              <a:schemeClr val="tx1"/>
            </a:solidFill>
            <a:round/>
            <a:headEnd/>
            <a:tailEnd/>
          </a:ln>
        </p:spPr>
        <p:txBody>
          <a:bodyPr/>
          <a:lstStyle/>
          <a:p>
            <a:endParaRPr lang="en-US"/>
          </a:p>
        </p:txBody>
      </p:sp>
      <p:sp>
        <p:nvSpPr>
          <p:cNvPr id="267284" name="Freeform 26"/>
          <p:cNvSpPr>
            <a:spLocks/>
          </p:cNvSpPr>
          <p:nvPr/>
        </p:nvSpPr>
        <p:spPr bwMode="auto">
          <a:xfrm>
            <a:off x="6218238" y="1166813"/>
            <a:ext cx="795337" cy="222250"/>
          </a:xfrm>
          <a:custGeom>
            <a:avLst/>
            <a:gdLst>
              <a:gd name="T0" fmla="*/ 0 w 501"/>
              <a:gd name="T1" fmla="*/ 209550 h 140"/>
              <a:gd name="T2" fmla="*/ 153987 w 501"/>
              <a:gd name="T3" fmla="*/ 174625 h 140"/>
              <a:gd name="T4" fmla="*/ 381000 w 501"/>
              <a:gd name="T5" fmla="*/ 217488 h 140"/>
              <a:gd name="T6" fmla="*/ 520700 w 501"/>
              <a:gd name="T7" fmla="*/ 174625 h 140"/>
              <a:gd name="T8" fmla="*/ 587375 w 501"/>
              <a:gd name="T9" fmla="*/ 198437 h 140"/>
              <a:gd name="T10" fmla="*/ 657225 w 501"/>
              <a:gd name="T11" fmla="*/ 212725 h 140"/>
              <a:gd name="T12" fmla="*/ 715962 w 501"/>
              <a:gd name="T13" fmla="*/ 142875 h 140"/>
              <a:gd name="T14" fmla="*/ 749300 w 501"/>
              <a:gd name="T15" fmla="*/ 57150 h 140"/>
              <a:gd name="T16" fmla="*/ 795337 w 501"/>
              <a:gd name="T17" fmla="*/ 0 h 1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1"/>
              <a:gd name="T28" fmla="*/ 0 h 140"/>
              <a:gd name="T29" fmla="*/ 501 w 501"/>
              <a:gd name="T30" fmla="*/ 140 h 1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1" h="140">
                <a:moveTo>
                  <a:pt x="0" y="132"/>
                </a:moveTo>
                <a:cubicBezTo>
                  <a:pt x="16" y="128"/>
                  <a:pt x="57" y="109"/>
                  <a:pt x="97" y="110"/>
                </a:cubicBezTo>
                <a:cubicBezTo>
                  <a:pt x="137" y="111"/>
                  <a:pt x="202" y="137"/>
                  <a:pt x="240" y="137"/>
                </a:cubicBezTo>
                <a:cubicBezTo>
                  <a:pt x="278" y="137"/>
                  <a:pt x="306" y="112"/>
                  <a:pt x="328" y="110"/>
                </a:cubicBezTo>
                <a:cubicBezTo>
                  <a:pt x="350" y="108"/>
                  <a:pt x="356" y="121"/>
                  <a:pt x="370" y="125"/>
                </a:cubicBezTo>
                <a:cubicBezTo>
                  <a:pt x="384" y="129"/>
                  <a:pt x="401" y="140"/>
                  <a:pt x="414" y="134"/>
                </a:cubicBezTo>
                <a:cubicBezTo>
                  <a:pt x="427" y="128"/>
                  <a:pt x="441" y="106"/>
                  <a:pt x="451" y="90"/>
                </a:cubicBezTo>
                <a:cubicBezTo>
                  <a:pt x="461" y="74"/>
                  <a:pt x="464" y="51"/>
                  <a:pt x="472" y="36"/>
                </a:cubicBezTo>
                <a:cubicBezTo>
                  <a:pt x="480" y="21"/>
                  <a:pt x="495" y="7"/>
                  <a:pt x="501" y="0"/>
                </a:cubicBezTo>
              </a:path>
            </a:pathLst>
          </a:custGeom>
          <a:noFill/>
          <a:ln w="12700">
            <a:solidFill>
              <a:srgbClr val="FF00FF"/>
            </a:solidFill>
            <a:round/>
            <a:headEnd/>
            <a:tailEnd/>
          </a:ln>
        </p:spPr>
        <p:txBody>
          <a:bodyPr/>
          <a:lstStyle/>
          <a:p>
            <a:endParaRPr lang="en-US"/>
          </a:p>
        </p:txBody>
      </p:sp>
      <p:sp>
        <p:nvSpPr>
          <p:cNvPr id="267285" name="Text Box 29"/>
          <p:cNvSpPr txBox="1">
            <a:spLocks noChangeArrowheads="1"/>
          </p:cNvSpPr>
          <p:nvPr/>
        </p:nvSpPr>
        <p:spPr bwMode="auto">
          <a:xfrm>
            <a:off x="5867400" y="1238250"/>
            <a:ext cx="227013" cy="244475"/>
          </a:xfrm>
          <a:prstGeom prst="rect">
            <a:avLst/>
          </a:prstGeom>
          <a:noFill/>
          <a:ln w="9525">
            <a:noFill/>
            <a:miter lim="800000"/>
            <a:headEnd/>
            <a:tailEnd/>
          </a:ln>
        </p:spPr>
        <p:txBody>
          <a:bodyPr wrap="none">
            <a:spAutoFit/>
          </a:bodyPr>
          <a:lstStyle/>
          <a:p>
            <a:pPr algn="l"/>
            <a:r>
              <a:rPr lang="en-US" i="1"/>
              <a:t>r</a:t>
            </a:r>
          </a:p>
        </p:txBody>
      </p:sp>
      <p:sp>
        <p:nvSpPr>
          <p:cNvPr id="267286" name="Text Box 30"/>
          <p:cNvSpPr txBox="1">
            <a:spLocks noChangeArrowheads="1"/>
          </p:cNvSpPr>
          <p:nvPr/>
        </p:nvSpPr>
        <p:spPr bwMode="auto">
          <a:xfrm>
            <a:off x="7902575" y="1238250"/>
            <a:ext cx="227013" cy="244475"/>
          </a:xfrm>
          <a:prstGeom prst="rect">
            <a:avLst/>
          </a:prstGeom>
          <a:noFill/>
          <a:ln w="9525">
            <a:noFill/>
            <a:miter lim="800000"/>
            <a:headEnd/>
            <a:tailEnd/>
          </a:ln>
        </p:spPr>
        <p:txBody>
          <a:bodyPr wrap="none">
            <a:spAutoFit/>
          </a:bodyPr>
          <a:lstStyle/>
          <a:p>
            <a:pPr algn="l"/>
            <a:r>
              <a:rPr lang="en-US" i="1"/>
              <a:t>r</a:t>
            </a:r>
          </a:p>
        </p:txBody>
      </p:sp>
      <p:sp>
        <p:nvSpPr>
          <p:cNvPr id="267287" name="Text Box 31"/>
          <p:cNvSpPr txBox="1">
            <a:spLocks noChangeArrowheads="1"/>
          </p:cNvSpPr>
          <p:nvPr/>
        </p:nvSpPr>
        <p:spPr bwMode="auto">
          <a:xfrm>
            <a:off x="6748463" y="168275"/>
            <a:ext cx="522287" cy="274638"/>
          </a:xfrm>
          <a:prstGeom prst="rect">
            <a:avLst/>
          </a:prstGeom>
          <a:noFill/>
          <a:ln w="9525">
            <a:noFill/>
            <a:miter lim="800000"/>
            <a:headEnd/>
            <a:tailEnd/>
          </a:ln>
        </p:spPr>
        <p:txBody>
          <a:bodyPr wrap="none">
            <a:spAutoFit/>
          </a:bodyPr>
          <a:lstStyle/>
          <a:p>
            <a:pPr algn="l"/>
            <a:r>
              <a:rPr lang="en-US" sz="1200">
                <a:latin typeface="Symbol" pitchFamily="18" charset="2"/>
              </a:rPr>
              <a:t>Y</a:t>
            </a:r>
            <a:r>
              <a:rPr lang="en-US" sz="1200" baseline="30000"/>
              <a:t>2</a:t>
            </a:r>
            <a:r>
              <a:rPr lang="en-US" sz="1200"/>
              <a:t>3</a:t>
            </a:r>
            <a:r>
              <a:rPr lang="en-US" sz="1200" i="1"/>
              <a:t>s</a:t>
            </a:r>
          </a:p>
        </p:txBody>
      </p:sp>
      <p:sp>
        <p:nvSpPr>
          <p:cNvPr id="267288" name="Text Box 8"/>
          <p:cNvSpPr txBox="1">
            <a:spLocks noChangeArrowheads="1"/>
          </p:cNvSpPr>
          <p:nvPr/>
        </p:nvSpPr>
        <p:spPr bwMode="auto">
          <a:xfrm>
            <a:off x="1303338" y="1419225"/>
            <a:ext cx="1435100" cy="244475"/>
          </a:xfrm>
          <a:prstGeom prst="rect">
            <a:avLst/>
          </a:prstGeom>
          <a:solidFill>
            <a:schemeClr val="bg1"/>
          </a:solidFill>
          <a:ln w="9525">
            <a:noFill/>
            <a:miter lim="800000"/>
            <a:headEnd/>
            <a:tailEnd/>
          </a:ln>
        </p:spPr>
        <p:txBody>
          <a:bodyPr wrap="none">
            <a:spAutoFit/>
          </a:bodyPr>
          <a:lstStyle/>
          <a:p>
            <a:pPr algn="l"/>
            <a:r>
              <a:rPr lang="en-US"/>
              <a:t>Distance from nucleus</a:t>
            </a:r>
          </a:p>
        </p:txBody>
      </p:sp>
      <p:sp>
        <p:nvSpPr>
          <p:cNvPr id="267289" name="Freeform 32"/>
          <p:cNvSpPr>
            <a:spLocks/>
          </p:cNvSpPr>
          <p:nvPr/>
        </p:nvSpPr>
        <p:spPr bwMode="auto">
          <a:xfrm flipH="1">
            <a:off x="4518025" y="971550"/>
            <a:ext cx="698500" cy="411163"/>
          </a:xfrm>
          <a:custGeom>
            <a:avLst/>
            <a:gdLst>
              <a:gd name="T0" fmla="*/ 0 w 440"/>
              <a:gd name="T1" fmla="*/ 409575 h 259"/>
              <a:gd name="T2" fmla="*/ 165100 w 440"/>
              <a:gd name="T3" fmla="*/ 347663 h 259"/>
              <a:gd name="T4" fmla="*/ 303213 w 440"/>
              <a:gd name="T5" fmla="*/ 390525 h 259"/>
              <a:gd name="T6" fmla="*/ 398462 w 440"/>
              <a:gd name="T7" fmla="*/ 404813 h 259"/>
              <a:gd name="T8" fmla="*/ 512763 w 440"/>
              <a:gd name="T9" fmla="*/ 347663 h 259"/>
              <a:gd name="T10" fmla="*/ 623888 w 440"/>
              <a:gd name="T11" fmla="*/ 146050 h 259"/>
              <a:gd name="T12" fmla="*/ 698500 w 440"/>
              <a:gd name="T13" fmla="*/ 0 h 259"/>
              <a:gd name="T14" fmla="*/ 0 60000 65536"/>
              <a:gd name="T15" fmla="*/ 0 60000 65536"/>
              <a:gd name="T16" fmla="*/ 0 60000 65536"/>
              <a:gd name="T17" fmla="*/ 0 60000 65536"/>
              <a:gd name="T18" fmla="*/ 0 60000 65536"/>
              <a:gd name="T19" fmla="*/ 0 60000 65536"/>
              <a:gd name="T20" fmla="*/ 0 60000 65536"/>
              <a:gd name="T21" fmla="*/ 0 w 440"/>
              <a:gd name="T22" fmla="*/ 0 h 259"/>
              <a:gd name="T23" fmla="*/ 440 w 440"/>
              <a:gd name="T24" fmla="*/ 259 h 2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0" h="259">
                <a:moveTo>
                  <a:pt x="0" y="258"/>
                </a:moveTo>
                <a:cubicBezTo>
                  <a:pt x="17" y="252"/>
                  <a:pt x="72" y="221"/>
                  <a:pt x="104" y="219"/>
                </a:cubicBezTo>
                <a:cubicBezTo>
                  <a:pt x="136" y="217"/>
                  <a:pt x="167" y="240"/>
                  <a:pt x="191" y="246"/>
                </a:cubicBezTo>
                <a:cubicBezTo>
                  <a:pt x="215" y="252"/>
                  <a:pt x="229" y="259"/>
                  <a:pt x="251" y="255"/>
                </a:cubicBezTo>
                <a:cubicBezTo>
                  <a:pt x="273" y="251"/>
                  <a:pt x="299" y="246"/>
                  <a:pt x="323" y="219"/>
                </a:cubicBezTo>
                <a:cubicBezTo>
                  <a:pt x="347" y="192"/>
                  <a:pt x="374" y="128"/>
                  <a:pt x="393" y="92"/>
                </a:cubicBezTo>
                <a:cubicBezTo>
                  <a:pt x="412" y="56"/>
                  <a:pt x="430" y="19"/>
                  <a:pt x="440" y="0"/>
                </a:cubicBezTo>
              </a:path>
            </a:pathLst>
          </a:custGeom>
          <a:noFill/>
          <a:ln w="12700">
            <a:solidFill>
              <a:srgbClr val="FF00FF"/>
            </a:solidFill>
            <a:round/>
            <a:headEnd/>
            <a:tailEnd/>
          </a:ln>
        </p:spPr>
        <p:txBody>
          <a:bodyPr/>
          <a:lstStyle/>
          <a:p>
            <a:endParaRPr lang="en-US"/>
          </a:p>
        </p:txBody>
      </p:sp>
      <p:sp>
        <p:nvSpPr>
          <p:cNvPr id="267290" name="Freeform 33"/>
          <p:cNvSpPr>
            <a:spLocks/>
          </p:cNvSpPr>
          <p:nvPr/>
        </p:nvSpPr>
        <p:spPr bwMode="auto">
          <a:xfrm flipH="1">
            <a:off x="7011988" y="1166813"/>
            <a:ext cx="795337" cy="222250"/>
          </a:xfrm>
          <a:custGeom>
            <a:avLst/>
            <a:gdLst>
              <a:gd name="T0" fmla="*/ 0 w 501"/>
              <a:gd name="T1" fmla="*/ 209550 h 140"/>
              <a:gd name="T2" fmla="*/ 153987 w 501"/>
              <a:gd name="T3" fmla="*/ 174625 h 140"/>
              <a:gd name="T4" fmla="*/ 381000 w 501"/>
              <a:gd name="T5" fmla="*/ 217488 h 140"/>
              <a:gd name="T6" fmla="*/ 520700 w 501"/>
              <a:gd name="T7" fmla="*/ 174625 h 140"/>
              <a:gd name="T8" fmla="*/ 587375 w 501"/>
              <a:gd name="T9" fmla="*/ 198437 h 140"/>
              <a:gd name="T10" fmla="*/ 657225 w 501"/>
              <a:gd name="T11" fmla="*/ 212725 h 140"/>
              <a:gd name="T12" fmla="*/ 715962 w 501"/>
              <a:gd name="T13" fmla="*/ 142875 h 140"/>
              <a:gd name="T14" fmla="*/ 749300 w 501"/>
              <a:gd name="T15" fmla="*/ 57150 h 140"/>
              <a:gd name="T16" fmla="*/ 795337 w 501"/>
              <a:gd name="T17" fmla="*/ 0 h 1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1"/>
              <a:gd name="T28" fmla="*/ 0 h 140"/>
              <a:gd name="T29" fmla="*/ 501 w 501"/>
              <a:gd name="T30" fmla="*/ 140 h 1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1" h="140">
                <a:moveTo>
                  <a:pt x="0" y="132"/>
                </a:moveTo>
                <a:cubicBezTo>
                  <a:pt x="16" y="128"/>
                  <a:pt x="57" y="109"/>
                  <a:pt x="97" y="110"/>
                </a:cubicBezTo>
                <a:cubicBezTo>
                  <a:pt x="137" y="111"/>
                  <a:pt x="202" y="137"/>
                  <a:pt x="240" y="137"/>
                </a:cubicBezTo>
                <a:cubicBezTo>
                  <a:pt x="278" y="137"/>
                  <a:pt x="306" y="112"/>
                  <a:pt x="328" y="110"/>
                </a:cubicBezTo>
                <a:cubicBezTo>
                  <a:pt x="350" y="108"/>
                  <a:pt x="356" y="121"/>
                  <a:pt x="370" y="125"/>
                </a:cubicBezTo>
                <a:cubicBezTo>
                  <a:pt x="384" y="129"/>
                  <a:pt x="401" y="140"/>
                  <a:pt x="414" y="134"/>
                </a:cubicBezTo>
                <a:cubicBezTo>
                  <a:pt x="427" y="128"/>
                  <a:pt x="441" y="106"/>
                  <a:pt x="451" y="90"/>
                </a:cubicBezTo>
                <a:cubicBezTo>
                  <a:pt x="461" y="74"/>
                  <a:pt x="464" y="51"/>
                  <a:pt x="472" y="36"/>
                </a:cubicBezTo>
                <a:cubicBezTo>
                  <a:pt x="480" y="21"/>
                  <a:pt x="495" y="7"/>
                  <a:pt x="501" y="0"/>
                </a:cubicBezTo>
              </a:path>
            </a:pathLst>
          </a:custGeom>
          <a:noFill/>
          <a:ln w="12700">
            <a:solidFill>
              <a:srgbClr val="FF00FF"/>
            </a:solidFill>
            <a:round/>
            <a:headEnd/>
            <a:tailEnd/>
          </a:ln>
        </p:spPr>
        <p:txBody>
          <a:bodyPr/>
          <a:lstStyle/>
          <a:p>
            <a:endParaRPr lang="en-US"/>
          </a:p>
        </p:txBody>
      </p:sp>
      <p:pic>
        <p:nvPicPr>
          <p:cNvPr id="1672227" name="Picture 35"/>
          <p:cNvPicPr>
            <a:picLocks noChangeAspect="1" noChangeArrowheads="1"/>
          </p:cNvPicPr>
          <p:nvPr/>
        </p:nvPicPr>
        <p:blipFill>
          <a:blip r:embed="rId3" cstate="print"/>
          <a:srcRect t="64259" b="3470"/>
          <a:stretch>
            <a:fillRect/>
          </a:stretch>
        </p:blipFill>
        <p:spPr bwMode="auto">
          <a:xfrm>
            <a:off x="898525" y="1803400"/>
            <a:ext cx="7375525" cy="21701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72227"/>
                                        </p:tgtEl>
                                        <p:attrNameLst>
                                          <p:attrName>style.visibility</p:attrName>
                                        </p:attrNameLst>
                                      </p:cBhvr>
                                      <p:to>
                                        <p:strVal val="visible"/>
                                      </p:to>
                                    </p:set>
                                    <p:animEffect transition="in" filter="fade">
                                      <p:cBhvr>
                                        <p:cTn id="7" dur="2000"/>
                                        <p:tgtEl>
                                          <p:spTgt spid="167222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2.5E-6 -4.81481E-6 L -2.5E-6 0.36667 " pathEditMode="relative" rAng="0" ptsTypes="AA">
                                      <p:cBhvr>
                                        <p:cTn id="11" dur="2000" fill="hold"/>
                                        <p:tgtEl>
                                          <p:spTgt spid="1672227"/>
                                        </p:tgtEl>
                                        <p:attrNameLst>
                                          <p:attrName>ppt_x</p:attrName>
                                          <p:attrName>ppt_y</p:attrName>
                                        </p:attrNameLst>
                                      </p:cBhvr>
                                      <p:rCtr x="0" y="183"/>
                                    </p:animMotion>
                                  </p:childTnLst>
                                </p:cTn>
                              </p:par>
                              <p:par>
                                <p:cTn id="12" presetID="0" presetClass="path" presetSubtype="0" accel="50000" decel="50000" fill="hold" grpId="0" nodeType="withEffect">
                                  <p:stCondLst>
                                    <p:cond delay="0"/>
                                  </p:stCondLst>
                                  <p:childTnLst>
                                    <p:animMotion origin="layout" path="M 2.5E-6 -1.48148E-6 L 2.5E-6 0.35 " pathEditMode="relative" ptsTypes="AA">
                                      <p:cBhvr>
                                        <p:cTn id="13" dur="2000" fill="hold"/>
                                        <p:tgtEl>
                                          <p:spTgt spid="167219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2195"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41"/>
          <p:cNvSpPr>
            <a:spLocks noChangeArrowheads="1"/>
          </p:cNvSpPr>
          <p:nvPr/>
        </p:nvSpPr>
        <p:spPr bwMode="auto">
          <a:xfrm>
            <a:off x="425450" y="2152650"/>
            <a:ext cx="8312150" cy="2557463"/>
          </a:xfrm>
          <a:prstGeom prst="rect">
            <a:avLst/>
          </a:prstGeom>
          <a:noFill/>
          <a:ln w="9525">
            <a:solidFill>
              <a:schemeClr val="tx1"/>
            </a:solidFill>
            <a:miter lim="800000"/>
            <a:headEnd/>
            <a:tailEnd/>
          </a:ln>
        </p:spPr>
        <p:txBody>
          <a:bodyPr wrap="none" anchor="ctr"/>
          <a:lstStyle/>
          <a:p>
            <a:endParaRPr lang="en-US"/>
          </a:p>
        </p:txBody>
      </p:sp>
      <p:sp>
        <p:nvSpPr>
          <p:cNvPr id="268291" name="Rectangle 3"/>
          <p:cNvSpPr>
            <a:spLocks noGrp="1" noChangeArrowheads="1"/>
          </p:cNvSpPr>
          <p:nvPr>
            <p:ph type="title"/>
          </p:nvPr>
        </p:nvSpPr>
        <p:spPr/>
        <p:txBody>
          <a:bodyPr/>
          <a:lstStyle/>
          <a:p>
            <a:pPr eaLnBrk="1" hangingPunct="1"/>
            <a:r>
              <a:rPr lang="en-US" smtClean="0"/>
              <a:t>Quantum Numbers</a:t>
            </a:r>
          </a:p>
        </p:txBody>
      </p:sp>
      <p:sp>
        <p:nvSpPr>
          <p:cNvPr id="268292" name="Rectangle 4"/>
          <p:cNvSpPr>
            <a:spLocks noChangeArrowheads="1"/>
          </p:cNvSpPr>
          <p:nvPr/>
        </p:nvSpPr>
        <p:spPr bwMode="auto">
          <a:xfrm>
            <a:off x="1481138" y="4643438"/>
            <a:ext cx="665162" cy="820737"/>
          </a:xfrm>
          <a:prstGeom prst="rect">
            <a:avLst/>
          </a:prstGeom>
          <a:noFill/>
          <a:ln w="9525">
            <a:noFill/>
            <a:miter lim="800000"/>
            <a:headEnd/>
            <a:tailEnd/>
          </a:ln>
        </p:spPr>
        <p:txBody>
          <a:bodyPr/>
          <a:lstStyle/>
          <a:p>
            <a:pPr marL="342900" indent="-342900">
              <a:lnSpc>
                <a:spcPct val="120000"/>
              </a:lnSpc>
              <a:spcBef>
                <a:spcPct val="20000"/>
              </a:spcBef>
            </a:pPr>
            <a:r>
              <a:rPr lang="en-US" sz="3200"/>
              <a:t>p</a:t>
            </a:r>
            <a:r>
              <a:rPr lang="en-US" sz="3200" i="1" baseline="-25000"/>
              <a:t>x</a:t>
            </a:r>
            <a:endParaRPr lang="en-US" sz="3200" i="1"/>
          </a:p>
        </p:txBody>
      </p:sp>
      <p:sp>
        <p:nvSpPr>
          <p:cNvPr id="268293" name="Rectangle 5"/>
          <p:cNvSpPr>
            <a:spLocks noChangeArrowheads="1"/>
          </p:cNvSpPr>
          <p:nvPr/>
        </p:nvSpPr>
        <p:spPr bwMode="auto">
          <a:xfrm>
            <a:off x="4384675" y="4643438"/>
            <a:ext cx="665163" cy="1106487"/>
          </a:xfrm>
          <a:prstGeom prst="rect">
            <a:avLst/>
          </a:prstGeom>
          <a:noFill/>
          <a:ln w="9525">
            <a:noFill/>
            <a:miter lim="800000"/>
            <a:headEnd/>
            <a:tailEnd/>
          </a:ln>
        </p:spPr>
        <p:txBody>
          <a:bodyPr/>
          <a:lstStyle/>
          <a:p>
            <a:pPr marL="342900" indent="-342900">
              <a:lnSpc>
                <a:spcPct val="120000"/>
              </a:lnSpc>
              <a:spcBef>
                <a:spcPct val="20000"/>
              </a:spcBef>
            </a:pPr>
            <a:r>
              <a:rPr lang="en-US" sz="3200"/>
              <a:t>p</a:t>
            </a:r>
            <a:r>
              <a:rPr lang="en-US" sz="3200" i="1" baseline="-25000"/>
              <a:t>z</a:t>
            </a:r>
            <a:endParaRPr lang="en-US" sz="3200" i="1"/>
          </a:p>
        </p:txBody>
      </p:sp>
      <p:sp>
        <p:nvSpPr>
          <p:cNvPr id="268294" name="Rectangle 6"/>
          <p:cNvSpPr>
            <a:spLocks noChangeArrowheads="1"/>
          </p:cNvSpPr>
          <p:nvPr/>
        </p:nvSpPr>
        <p:spPr bwMode="auto">
          <a:xfrm>
            <a:off x="7154863" y="4643438"/>
            <a:ext cx="665162" cy="820737"/>
          </a:xfrm>
          <a:prstGeom prst="rect">
            <a:avLst/>
          </a:prstGeom>
          <a:noFill/>
          <a:ln w="9525">
            <a:noFill/>
            <a:miter lim="800000"/>
            <a:headEnd/>
            <a:tailEnd/>
          </a:ln>
        </p:spPr>
        <p:txBody>
          <a:bodyPr/>
          <a:lstStyle/>
          <a:p>
            <a:pPr marL="342900" indent="-342900">
              <a:lnSpc>
                <a:spcPct val="120000"/>
              </a:lnSpc>
              <a:spcBef>
                <a:spcPct val="20000"/>
              </a:spcBef>
            </a:pPr>
            <a:r>
              <a:rPr lang="en-US" sz="3200"/>
              <a:t>p</a:t>
            </a:r>
            <a:r>
              <a:rPr lang="en-US" sz="3200" i="1" baseline="-25000"/>
              <a:t>y</a:t>
            </a:r>
            <a:endParaRPr lang="en-US" sz="3200" i="1"/>
          </a:p>
        </p:txBody>
      </p:sp>
      <p:pic>
        <p:nvPicPr>
          <p:cNvPr id="945178" name="Picture 26" descr="p-orbitals"/>
          <p:cNvPicPr>
            <a:picLocks noChangeAspect="1" noChangeArrowheads="1"/>
          </p:cNvPicPr>
          <p:nvPr/>
        </p:nvPicPr>
        <p:blipFill>
          <a:blip r:embed="rId4" cstate="print"/>
          <a:srcRect l="21397" t="39412" r="61864" b="34117"/>
          <a:stretch>
            <a:fillRect/>
          </a:stretch>
        </p:blipFill>
        <p:spPr bwMode="auto">
          <a:xfrm>
            <a:off x="747713" y="3006725"/>
            <a:ext cx="2120900" cy="828675"/>
          </a:xfrm>
          <a:prstGeom prst="rect">
            <a:avLst/>
          </a:prstGeom>
          <a:noFill/>
          <a:ln w="9525">
            <a:noFill/>
            <a:miter lim="800000"/>
            <a:headEnd/>
            <a:tailEnd/>
          </a:ln>
        </p:spPr>
      </p:pic>
      <p:pic>
        <p:nvPicPr>
          <p:cNvPr id="945179" name="Picture 27" descr="p-orbitals"/>
          <p:cNvPicPr>
            <a:picLocks noChangeAspect="1" noChangeArrowheads="1"/>
          </p:cNvPicPr>
          <p:nvPr/>
        </p:nvPicPr>
        <p:blipFill>
          <a:blip r:embed="rId4" cstate="print"/>
          <a:srcRect l="60408" t="19412" r="33479" b="14117"/>
          <a:stretch>
            <a:fillRect/>
          </a:stretch>
        </p:blipFill>
        <p:spPr bwMode="auto">
          <a:xfrm>
            <a:off x="7092950" y="2390775"/>
            <a:ext cx="768350" cy="2066925"/>
          </a:xfrm>
          <a:prstGeom prst="rect">
            <a:avLst/>
          </a:prstGeom>
          <a:noFill/>
          <a:ln w="9525">
            <a:noFill/>
            <a:miter lim="800000"/>
            <a:headEnd/>
            <a:tailEnd/>
          </a:ln>
        </p:spPr>
      </p:pic>
      <p:pic>
        <p:nvPicPr>
          <p:cNvPr id="945180" name="Picture 28" descr="p-orbitals"/>
          <p:cNvPicPr>
            <a:picLocks noChangeAspect="1" noChangeArrowheads="1"/>
          </p:cNvPicPr>
          <p:nvPr/>
        </p:nvPicPr>
        <p:blipFill>
          <a:blip r:embed="rId4" cstate="print"/>
          <a:srcRect l="89665" t="31764" b="23529"/>
          <a:stretch>
            <a:fillRect/>
          </a:stretch>
        </p:blipFill>
        <p:spPr bwMode="auto">
          <a:xfrm>
            <a:off x="4084638" y="2743200"/>
            <a:ext cx="1298575" cy="1387475"/>
          </a:xfrm>
          <a:prstGeom prst="rect">
            <a:avLst/>
          </a:prstGeom>
          <a:noFill/>
          <a:ln w="9525">
            <a:noFill/>
            <a:miter lim="800000"/>
            <a:headEnd/>
            <a:tailEnd/>
          </a:ln>
        </p:spPr>
      </p:pic>
      <p:grpSp>
        <p:nvGrpSpPr>
          <p:cNvPr id="268298" name="Group 32"/>
          <p:cNvGrpSpPr>
            <a:grpSpLocks/>
          </p:cNvGrpSpPr>
          <p:nvPr/>
        </p:nvGrpSpPr>
        <p:grpSpPr bwMode="auto">
          <a:xfrm>
            <a:off x="690563" y="2447925"/>
            <a:ext cx="2235200" cy="1939925"/>
            <a:chOff x="495" y="1530"/>
            <a:chExt cx="1408" cy="1222"/>
          </a:xfrm>
        </p:grpSpPr>
        <p:sp>
          <p:nvSpPr>
            <p:cNvPr id="268318" name="Line 29"/>
            <p:cNvSpPr>
              <a:spLocks noChangeShapeType="1"/>
            </p:cNvSpPr>
            <p:nvPr/>
          </p:nvSpPr>
          <p:spPr bwMode="auto">
            <a:xfrm>
              <a:off x="495" y="2141"/>
              <a:ext cx="1408" cy="6"/>
            </a:xfrm>
            <a:prstGeom prst="line">
              <a:avLst/>
            </a:prstGeom>
            <a:noFill/>
            <a:ln w="9525">
              <a:solidFill>
                <a:schemeClr val="tx1"/>
              </a:solidFill>
              <a:round/>
              <a:headEnd/>
              <a:tailEnd/>
            </a:ln>
          </p:spPr>
          <p:txBody>
            <a:bodyPr/>
            <a:lstStyle/>
            <a:p>
              <a:endParaRPr lang="en-US"/>
            </a:p>
          </p:txBody>
        </p:sp>
        <p:sp>
          <p:nvSpPr>
            <p:cNvPr id="268319" name="Line 30"/>
            <p:cNvSpPr>
              <a:spLocks noChangeShapeType="1"/>
            </p:cNvSpPr>
            <p:nvPr/>
          </p:nvSpPr>
          <p:spPr bwMode="auto">
            <a:xfrm>
              <a:off x="1204" y="1530"/>
              <a:ext cx="0" cy="1222"/>
            </a:xfrm>
            <a:prstGeom prst="line">
              <a:avLst/>
            </a:prstGeom>
            <a:noFill/>
            <a:ln w="9525">
              <a:solidFill>
                <a:schemeClr val="tx1"/>
              </a:solidFill>
              <a:round/>
              <a:headEnd/>
              <a:tailEnd/>
            </a:ln>
          </p:spPr>
          <p:txBody>
            <a:bodyPr/>
            <a:lstStyle/>
            <a:p>
              <a:endParaRPr lang="en-US"/>
            </a:p>
          </p:txBody>
        </p:sp>
        <p:sp>
          <p:nvSpPr>
            <p:cNvPr id="268320" name="Line 31"/>
            <p:cNvSpPr>
              <a:spLocks noChangeShapeType="1"/>
            </p:cNvSpPr>
            <p:nvPr/>
          </p:nvSpPr>
          <p:spPr bwMode="auto">
            <a:xfrm flipV="1">
              <a:off x="756" y="1747"/>
              <a:ext cx="844" cy="843"/>
            </a:xfrm>
            <a:prstGeom prst="line">
              <a:avLst/>
            </a:prstGeom>
            <a:noFill/>
            <a:ln w="9525">
              <a:solidFill>
                <a:schemeClr val="tx1"/>
              </a:solidFill>
              <a:round/>
              <a:headEnd/>
              <a:tailEnd/>
            </a:ln>
          </p:spPr>
          <p:txBody>
            <a:bodyPr/>
            <a:lstStyle/>
            <a:p>
              <a:endParaRPr lang="en-US"/>
            </a:p>
          </p:txBody>
        </p:sp>
      </p:grpSp>
      <p:grpSp>
        <p:nvGrpSpPr>
          <p:cNvPr id="268299" name="Group 33"/>
          <p:cNvGrpSpPr>
            <a:grpSpLocks/>
          </p:cNvGrpSpPr>
          <p:nvPr/>
        </p:nvGrpSpPr>
        <p:grpSpPr bwMode="auto">
          <a:xfrm>
            <a:off x="3605213" y="2447925"/>
            <a:ext cx="2235200" cy="1939925"/>
            <a:chOff x="495" y="1530"/>
            <a:chExt cx="1408" cy="1222"/>
          </a:xfrm>
        </p:grpSpPr>
        <p:sp>
          <p:nvSpPr>
            <p:cNvPr id="268315" name="Line 34"/>
            <p:cNvSpPr>
              <a:spLocks noChangeShapeType="1"/>
            </p:cNvSpPr>
            <p:nvPr/>
          </p:nvSpPr>
          <p:spPr bwMode="auto">
            <a:xfrm>
              <a:off x="495" y="2141"/>
              <a:ext cx="1408" cy="6"/>
            </a:xfrm>
            <a:prstGeom prst="line">
              <a:avLst/>
            </a:prstGeom>
            <a:noFill/>
            <a:ln w="9525">
              <a:solidFill>
                <a:schemeClr val="tx1"/>
              </a:solidFill>
              <a:round/>
              <a:headEnd/>
              <a:tailEnd/>
            </a:ln>
          </p:spPr>
          <p:txBody>
            <a:bodyPr/>
            <a:lstStyle/>
            <a:p>
              <a:endParaRPr lang="en-US"/>
            </a:p>
          </p:txBody>
        </p:sp>
        <p:sp>
          <p:nvSpPr>
            <p:cNvPr id="268316" name="Line 35"/>
            <p:cNvSpPr>
              <a:spLocks noChangeShapeType="1"/>
            </p:cNvSpPr>
            <p:nvPr/>
          </p:nvSpPr>
          <p:spPr bwMode="auto">
            <a:xfrm>
              <a:off x="1204" y="1530"/>
              <a:ext cx="0" cy="1222"/>
            </a:xfrm>
            <a:prstGeom prst="line">
              <a:avLst/>
            </a:prstGeom>
            <a:noFill/>
            <a:ln w="9525">
              <a:solidFill>
                <a:schemeClr val="tx1"/>
              </a:solidFill>
              <a:round/>
              <a:headEnd/>
              <a:tailEnd/>
            </a:ln>
          </p:spPr>
          <p:txBody>
            <a:bodyPr/>
            <a:lstStyle/>
            <a:p>
              <a:endParaRPr lang="en-US"/>
            </a:p>
          </p:txBody>
        </p:sp>
        <p:sp>
          <p:nvSpPr>
            <p:cNvPr id="268317" name="Line 36"/>
            <p:cNvSpPr>
              <a:spLocks noChangeShapeType="1"/>
            </p:cNvSpPr>
            <p:nvPr/>
          </p:nvSpPr>
          <p:spPr bwMode="auto">
            <a:xfrm flipV="1">
              <a:off x="756" y="1747"/>
              <a:ext cx="844" cy="843"/>
            </a:xfrm>
            <a:prstGeom prst="line">
              <a:avLst/>
            </a:prstGeom>
            <a:noFill/>
            <a:ln w="9525">
              <a:solidFill>
                <a:schemeClr val="tx1"/>
              </a:solidFill>
              <a:round/>
              <a:headEnd/>
              <a:tailEnd/>
            </a:ln>
          </p:spPr>
          <p:txBody>
            <a:bodyPr/>
            <a:lstStyle/>
            <a:p>
              <a:endParaRPr lang="en-US"/>
            </a:p>
          </p:txBody>
        </p:sp>
      </p:grpSp>
      <p:grpSp>
        <p:nvGrpSpPr>
          <p:cNvPr id="268300" name="Group 37"/>
          <p:cNvGrpSpPr>
            <a:grpSpLocks/>
          </p:cNvGrpSpPr>
          <p:nvPr/>
        </p:nvGrpSpPr>
        <p:grpSpPr bwMode="auto">
          <a:xfrm>
            <a:off x="6348413" y="2447925"/>
            <a:ext cx="2235200" cy="1939925"/>
            <a:chOff x="495" y="1530"/>
            <a:chExt cx="1408" cy="1222"/>
          </a:xfrm>
        </p:grpSpPr>
        <p:sp>
          <p:nvSpPr>
            <p:cNvPr id="268312" name="Line 38"/>
            <p:cNvSpPr>
              <a:spLocks noChangeShapeType="1"/>
            </p:cNvSpPr>
            <p:nvPr/>
          </p:nvSpPr>
          <p:spPr bwMode="auto">
            <a:xfrm>
              <a:off x="495" y="2141"/>
              <a:ext cx="1408" cy="6"/>
            </a:xfrm>
            <a:prstGeom prst="line">
              <a:avLst/>
            </a:prstGeom>
            <a:noFill/>
            <a:ln w="9525">
              <a:solidFill>
                <a:schemeClr val="tx1"/>
              </a:solidFill>
              <a:round/>
              <a:headEnd/>
              <a:tailEnd/>
            </a:ln>
          </p:spPr>
          <p:txBody>
            <a:bodyPr/>
            <a:lstStyle/>
            <a:p>
              <a:endParaRPr lang="en-US"/>
            </a:p>
          </p:txBody>
        </p:sp>
        <p:sp>
          <p:nvSpPr>
            <p:cNvPr id="268313" name="Line 39"/>
            <p:cNvSpPr>
              <a:spLocks noChangeShapeType="1"/>
            </p:cNvSpPr>
            <p:nvPr/>
          </p:nvSpPr>
          <p:spPr bwMode="auto">
            <a:xfrm>
              <a:off x="1204" y="1530"/>
              <a:ext cx="0" cy="1222"/>
            </a:xfrm>
            <a:prstGeom prst="line">
              <a:avLst/>
            </a:prstGeom>
            <a:noFill/>
            <a:ln w="9525">
              <a:solidFill>
                <a:schemeClr val="tx1"/>
              </a:solidFill>
              <a:round/>
              <a:headEnd/>
              <a:tailEnd/>
            </a:ln>
          </p:spPr>
          <p:txBody>
            <a:bodyPr/>
            <a:lstStyle/>
            <a:p>
              <a:endParaRPr lang="en-US"/>
            </a:p>
          </p:txBody>
        </p:sp>
        <p:sp>
          <p:nvSpPr>
            <p:cNvPr id="268314" name="Line 40"/>
            <p:cNvSpPr>
              <a:spLocks noChangeShapeType="1"/>
            </p:cNvSpPr>
            <p:nvPr/>
          </p:nvSpPr>
          <p:spPr bwMode="auto">
            <a:xfrm flipV="1">
              <a:off x="756" y="1747"/>
              <a:ext cx="844" cy="843"/>
            </a:xfrm>
            <a:prstGeom prst="line">
              <a:avLst/>
            </a:prstGeom>
            <a:noFill/>
            <a:ln w="9525">
              <a:solidFill>
                <a:schemeClr val="tx1"/>
              </a:solidFill>
              <a:round/>
              <a:headEnd/>
              <a:tailEnd/>
            </a:ln>
          </p:spPr>
          <p:txBody>
            <a:bodyPr/>
            <a:lstStyle/>
            <a:p>
              <a:endParaRPr lang="en-US"/>
            </a:p>
          </p:txBody>
        </p:sp>
      </p:grpSp>
      <p:sp>
        <p:nvSpPr>
          <p:cNvPr id="268301" name="Rectangle 42"/>
          <p:cNvSpPr>
            <a:spLocks noChangeArrowheads="1"/>
          </p:cNvSpPr>
          <p:nvPr/>
        </p:nvSpPr>
        <p:spPr bwMode="auto">
          <a:xfrm>
            <a:off x="7065963" y="3333750"/>
            <a:ext cx="111125" cy="212725"/>
          </a:xfrm>
          <a:prstGeom prst="rect">
            <a:avLst/>
          </a:prstGeom>
          <a:solidFill>
            <a:schemeClr val="bg1"/>
          </a:solidFill>
          <a:ln w="9525">
            <a:noFill/>
            <a:miter lim="800000"/>
            <a:headEnd/>
            <a:tailEnd/>
          </a:ln>
        </p:spPr>
        <p:txBody>
          <a:bodyPr wrap="none" anchor="ctr"/>
          <a:lstStyle/>
          <a:p>
            <a:endParaRPr lang="en-US"/>
          </a:p>
        </p:txBody>
      </p:sp>
      <p:sp>
        <p:nvSpPr>
          <p:cNvPr id="268302" name="Line 43"/>
          <p:cNvSpPr>
            <a:spLocks noChangeShapeType="1"/>
          </p:cNvSpPr>
          <p:nvPr/>
        </p:nvSpPr>
        <p:spPr bwMode="auto">
          <a:xfrm>
            <a:off x="7058025" y="3422650"/>
            <a:ext cx="127000" cy="0"/>
          </a:xfrm>
          <a:prstGeom prst="line">
            <a:avLst/>
          </a:prstGeom>
          <a:noFill/>
          <a:ln w="9525">
            <a:solidFill>
              <a:schemeClr val="tx1"/>
            </a:solidFill>
            <a:round/>
            <a:headEnd/>
            <a:tailEnd/>
          </a:ln>
        </p:spPr>
        <p:txBody>
          <a:bodyPr/>
          <a:lstStyle/>
          <a:p>
            <a:endParaRPr lang="en-US"/>
          </a:p>
        </p:txBody>
      </p:sp>
      <p:sp>
        <p:nvSpPr>
          <p:cNvPr id="268303" name="Text Box 44"/>
          <p:cNvSpPr txBox="1">
            <a:spLocks noChangeArrowheads="1"/>
          </p:cNvSpPr>
          <p:nvPr/>
        </p:nvSpPr>
        <p:spPr bwMode="auto">
          <a:xfrm>
            <a:off x="481013" y="3265488"/>
            <a:ext cx="247650" cy="244475"/>
          </a:xfrm>
          <a:prstGeom prst="rect">
            <a:avLst/>
          </a:prstGeom>
          <a:noFill/>
          <a:ln w="9525">
            <a:noFill/>
            <a:miter lim="800000"/>
            <a:headEnd/>
            <a:tailEnd/>
          </a:ln>
        </p:spPr>
        <p:txBody>
          <a:bodyPr wrap="none">
            <a:spAutoFit/>
          </a:bodyPr>
          <a:lstStyle/>
          <a:p>
            <a:pPr algn="l"/>
            <a:r>
              <a:rPr lang="en-US"/>
              <a:t>x</a:t>
            </a:r>
          </a:p>
        </p:txBody>
      </p:sp>
      <p:sp>
        <p:nvSpPr>
          <p:cNvPr id="268304" name="Text Box 45"/>
          <p:cNvSpPr txBox="1">
            <a:spLocks noChangeArrowheads="1"/>
          </p:cNvSpPr>
          <p:nvPr/>
        </p:nvSpPr>
        <p:spPr bwMode="auto">
          <a:xfrm>
            <a:off x="1697038" y="2208213"/>
            <a:ext cx="247650" cy="244475"/>
          </a:xfrm>
          <a:prstGeom prst="rect">
            <a:avLst/>
          </a:prstGeom>
          <a:noFill/>
          <a:ln w="9525">
            <a:noFill/>
            <a:miter lim="800000"/>
            <a:headEnd/>
            <a:tailEnd/>
          </a:ln>
        </p:spPr>
        <p:txBody>
          <a:bodyPr wrap="none">
            <a:spAutoFit/>
          </a:bodyPr>
          <a:lstStyle/>
          <a:p>
            <a:pPr algn="l"/>
            <a:r>
              <a:rPr lang="en-US"/>
              <a:t>y</a:t>
            </a:r>
          </a:p>
        </p:txBody>
      </p:sp>
      <p:sp>
        <p:nvSpPr>
          <p:cNvPr id="268305" name="Text Box 46"/>
          <p:cNvSpPr txBox="1">
            <a:spLocks noChangeArrowheads="1"/>
          </p:cNvSpPr>
          <p:nvPr/>
        </p:nvSpPr>
        <p:spPr bwMode="auto">
          <a:xfrm>
            <a:off x="2389188" y="2613025"/>
            <a:ext cx="247650" cy="244475"/>
          </a:xfrm>
          <a:prstGeom prst="rect">
            <a:avLst/>
          </a:prstGeom>
          <a:noFill/>
          <a:ln w="9525">
            <a:noFill/>
            <a:miter lim="800000"/>
            <a:headEnd/>
            <a:tailEnd/>
          </a:ln>
        </p:spPr>
        <p:txBody>
          <a:bodyPr wrap="none">
            <a:spAutoFit/>
          </a:bodyPr>
          <a:lstStyle/>
          <a:p>
            <a:pPr algn="l"/>
            <a:r>
              <a:rPr lang="en-US"/>
              <a:t>z</a:t>
            </a:r>
          </a:p>
        </p:txBody>
      </p:sp>
      <p:sp>
        <p:nvSpPr>
          <p:cNvPr id="268306" name="Text Box 47"/>
          <p:cNvSpPr txBox="1">
            <a:spLocks noChangeArrowheads="1"/>
          </p:cNvSpPr>
          <p:nvPr/>
        </p:nvSpPr>
        <p:spPr bwMode="auto">
          <a:xfrm>
            <a:off x="6138863" y="3265488"/>
            <a:ext cx="247650" cy="244475"/>
          </a:xfrm>
          <a:prstGeom prst="rect">
            <a:avLst/>
          </a:prstGeom>
          <a:noFill/>
          <a:ln w="9525">
            <a:noFill/>
            <a:miter lim="800000"/>
            <a:headEnd/>
            <a:tailEnd/>
          </a:ln>
        </p:spPr>
        <p:txBody>
          <a:bodyPr wrap="none">
            <a:spAutoFit/>
          </a:bodyPr>
          <a:lstStyle/>
          <a:p>
            <a:pPr algn="l"/>
            <a:r>
              <a:rPr lang="en-US"/>
              <a:t>x</a:t>
            </a:r>
          </a:p>
        </p:txBody>
      </p:sp>
      <p:sp>
        <p:nvSpPr>
          <p:cNvPr id="268307" name="Text Box 48"/>
          <p:cNvSpPr txBox="1">
            <a:spLocks noChangeArrowheads="1"/>
          </p:cNvSpPr>
          <p:nvPr/>
        </p:nvSpPr>
        <p:spPr bwMode="auto">
          <a:xfrm>
            <a:off x="7354888" y="2208213"/>
            <a:ext cx="247650" cy="244475"/>
          </a:xfrm>
          <a:prstGeom prst="rect">
            <a:avLst/>
          </a:prstGeom>
          <a:noFill/>
          <a:ln w="9525">
            <a:noFill/>
            <a:miter lim="800000"/>
            <a:headEnd/>
            <a:tailEnd/>
          </a:ln>
        </p:spPr>
        <p:txBody>
          <a:bodyPr wrap="none">
            <a:spAutoFit/>
          </a:bodyPr>
          <a:lstStyle/>
          <a:p>
            <a:pPr algn="l"/>
            <a:r>
              <a:rPr lang="en-US"/>
              <a:t>y</a:t>
            </a:r>
          </a:p>
        </p:txBody>
      </p:sp>
      <p:sp>
        <p:nvSpPr>
          <p:cNvPr id="268308" name="Text Box 49"/>
          <p:cNvSpPr txBox="1">
            <a:spLocks noChangeArrowheads="1"/>
          </p:cNvSpPr>
          <p:nvPr/>
        </p:nvSpPr>
        <p:spPr bwMode="auto">
          <a:xfrm>
            <a:off x="8047038" y="2613025"/>
            <a:ext cx="247650" cy="244475"/>
          </a:xfrm>
          <a:prstGeom prst="rect">
            <a:avLst/>
          </a:prstGeom>
          <a:noFill/>
          <a:ln w="9525">
            <a:noFill/>
            <a:miter lim="800000"/>
            <a:headEnd/>
            <a:tailEnd/>
          </a:ln>
        </p:spPr>
        <p:txBody>
          <a:bodyPr wrap="none">
            <a:spAutoFit/>
          </a:bodyPr>
          <a:lstStyle/>
          <a:p>
            <a:pPr algn="l"/>
            <a:r>
              <a:rPr lang="en-US"/>
              <a:t>z</a:t>
            </a:r>
          </a:p>
        </p:txBody>
      </p:sp>
      <p:sp>
        <p:nvSpPr>
          <p:cNvPr id="268309" name="Text Box 50"/>
          <p:cNvSpPr txBox="1">
            <a:spLocks noChangeArrowheads="1"/>
          </p:cNvSpPr>
          <p:nvPr/>
        </p:nvSpPr>
        <p:spPr bwMode="auto">
          <a:xfrm>
            <a:off x="3405188" y="3265488"/>
            <a:ext cx="247650" cy="244475"/>
          </a:xfrm>
          <a:prstGeom prst="rect">
            <a:avLst/>
          </a:prstGeom>
          <a:noFill/>
          <a:ln w="9525">
            <a:noFill/>
            <a:miter lim="800000"/>
            <a:headEnd/>
            <a:tailEnd/>
          </a:ln>
        </p:spPr>
        <p:txBody>
          <a:bodyPr wrap="none">
            <a:spAutoFit/>
          </a:bodyPr>
          <a:lstStyle/>
          <a:p>
            <a:pPr algn="l"/>
            <a:r>
              <a:rPr lang="en-US"/>
              <a:t>x</a:t>
            </a:r>
          </a:p>
        </p:txBody>
      </p:sp>
      <p:sp>
        <p:nvSpPr>
          <p:cNvPr id="268310" name="Text Box 51"/>
          <p:cNvSpPr txBox="1">
            <a:spLocks noChangeArrowheads="1"/>
          </p:cNvSpPr>
          <p:nvPr/>
        </p:nvSpPr>
        <p:spPr bwMode="auto">
          <a:xfrm>
            <a:off x="4621213" y="2208213"/>
            <a:ext cx="247650" cy="244475"/>
          </a:xfrm>
          <a:prstGeom prst="rect">
            <a:avLst/>
          </a:prstGeom>
          <a:noFill/>
          <a:ln w="9525">
            <a:noFill/>
            <a:miter lim="800000"/>
            <a:headEnd/>
            <a:tailEnd/>
          </a:ln>
        </p:spPr>
        <p:txBody>
          <a:bodyPr wrap="none">
            <a:spAutoFit/>
          </a:bodyPr>
          <a:lstStyle/>
          <a:p>
            <a:pPr algn="l"/>
            <a:r>
              <a:rPr lang="en-US"/>
              <a:t>y</a:t>
            </a:r>
          </a:p>
        </p:txBody>
      </p:sp>
      <p:sp>
        <p:nvSpPr>
          <p:cNvPr id="268311" name="Text Box 52"/>
          <p:cNvSpPr txBox="1">
            <a:spLocks noChangeArrowheads="1"/>
          </p:cNvSpPr>
          <p:nvPr/>
        </p:nvSpPr>
        <p:spPr bwMode="auto">
          <a:xfrm>
            <a:off x="5313363" y="2613025"/>
            <a:ext cx="247650" cy="244475"/>
          </a:xfrm>
          <a:prstGeom prst="rect">
            <a:avLst/>
          </a:prstGeom>
          <a:noFill/>
          <a:ln w="9525">
            <a:noFill/>
            <a:miter lim="800000"/>
            <a:headEnd/>
            <a:tailEnd/>
          </a:ln>
        </p:spPr>
        <p:txBody>
          <a:bodyPr wrap="none">
            <a:spAutoFit/>
          </a:bodyPr>
          <a:lstStyle/>
          <a:p>
            <a:pPr algn="l"/>
            <a:r>
              <a:rPr lang="en-US"/>
              <a:t>z</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45178"/>
                                        </p:tgtEl>
                                        <p:attrNameLst>
                                          <p:attrName>style.visibility</p:attrName>
                                        </p:attrNameLst>
                                      </p:cBhvr>
                                      <p:to>
                                        <p:strVal val="visible"/>
                                      </p:to>
                                    </p:set>
                                    <p:animEffect transition="in" filter="dissolve">
                                      <p:cBhvr>
                                        <p:cTn id="7" dur="500"/>
                                        <p:tgtEl>
                                          <p:spTgt spid="94517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45179"/>
                                        </p:tgtEl>
                                        <p:attrNameLst>
                                          <p:attrName>style.visibility</p:attrName>
                                        </p:attrNameLst>
                                      </p:cBhvr>
                                      <p:to>
                                        <p:strVal val="visible"/>
                                      </p:to>
                                    </p:set>
                                    <p:animEffect transition="in" filter="dissolve">
                                      <p:cBhvr>
                                        <p:cTn id="12" dur="500"/>
                                        <p:tgtEl>
                                          <p:spTgt spid="945179"/>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45180"/>
                                        </p:tgtEl>
                                        <p:attrNameLst>
                                          <p:attrName>style.visibility</p:attrName>
                                        </p:attrNameLst>
                                      </p:cBhvr>
                                      <p:to>
                                        <p:strVal val="visible"/>
                                      </p:to>
                                    </p:set>
                                    <p:animEffect transition="in" filter="dissolve">
                                      <p:cBhvr>
                                        <p:cTn id="17" dur="500"/>
                                        <p:tgtEl>
                                          <p:spTgt spid="945180"/>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p:txBody>
          <a:bodyPr/>
          <a:lstStyle/>
          <a:p>
            <a:pPr eaLnBrk="1" hangingPunct="1"/>
            <a:r>
              <a:rPr lang="en-US" smtClean="0"/>
              <a:t>p-Orbitals</a:t>
            </a:r>
          </a:p>
        </p:txBody>
      </p:sp>
      <p:pic>
        <p:nvPicPr>
          <p:cNvPr id="83971" name="Picture 3" descr="p-orbitals"/>
          <p:cNvPicPr>
            <a:picLocks noChangeAspect="1" noChangeArrowheads="1"/>
          </p:cNvPicPr>
          <p:nvPr/>
        </p:nvPicPr>
        <p:blipFill>
          <a:blip r:embed="rId4" cstate="print"/>
          <a:srcRect/>
          <a:stretch>
            <a:fillRect/>
          </a:stretch>
        </p:blipFill>
        <p:spPr bwMode="auto">
          <a:xfrm>
            <a:off x="228600" y="2354263"/>
            <a:ext cx="8686800" cy="2147887"/>
          </a:xfrm>
          <a:prstGeom prst="rect">
            <a:avLst/>
          </a:prstGeom>
          <a:noFill/>
          <a:ln w="9525">
            <a:noFill/>
            <a:miter lim="800000"/>
            <a:headEnd/>
            <a:tailEnd/>
          </a:ln>
        </p:spPr>
      </p:pic>
      <p:sp>
        <p:nvSpPr>
          <p:cNvPr id="269316" name="Rectangle 5"/>
          <p:cNvSpPr>
            <a:spLocks noChangeArrowheads="1"/>
          </p:cNvSpPr>
          <p:nvPr/>
        </p:nvSpPr>
        <p:spPr bwMode="auto">
          <a:xfrm>
            <a:off x="76200" y="6567488"/>
            <a:ext cx="3179763" cy="214312"/>
          </a:xfrm>
          <a:prstGeom prst="rect">
            <a:avLst/>
          </a:prstGeom>
          <a:noFill/>
          <a:ln w="9525">
            <a:noFill/>
            <a:miter lim="800000"/>
            <a:headEnd/>
            <a:tailEnd/>
          </a:ln>
        </p:spPr>
        <p:txBody>
          <a:bodyPr wrap="none">
            <a:spAutoFit/>
          </a:bodyPr>
          <a:lstStyle/>
          <a:p>
            <a:pPr algn="l"/>
            <a:r>
              <a:rPr lang="en-US" sz="800"/>
              <a:t>Zumdahl, Zumdahl, DeCoste, </a:t>
            </a:r>
            <a:r>
              <a:rPr lang="en-US" sz="800" u="sng"/>
              <a:t>World of Chemistry</a:t>
            </a:r>
            <a:r>
              <a:rPr lang="en-US" sz="800"/>
              <a:t> </a:t>
            </a:r>
            <a:r>
              <a:rPr lang="en-US" sz="800">
                <a:latin typeface="Symbol" pitchFamily="18" charset="2"/>
              </a:rPr>
              <a:t> </a:t>
            </a:r>
            <a:r>
              <a:rPr lang="en-US" sz="800"/>
              <a:t>2002, page 335</a:t>
            </a:r>
          </a:p>
        </p:txBody>
      </p:sp>
      <p:sp>
        <p:nvSpPr>
          <p:cNvPr id="269317" name="AutoShape 6">
            <a:hlinkClick r:id="rId5"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269318" name="Rectangle 7"/>
          <p:cNvSpPr>
            <a:spLocks noChangeArrowheads="1"/>
          </p:cNvSpPr>
          <p:nvPr/>
        </p:nvSpPr>
        <p:spPr bwMode="auto">
          <a:xfrm>
            <a:off x="1481138" y="4643438"/>
            <a:ext cx="665162" cy="820737"/>
          </a:xfrm>
          <a:prstGeom prst="rect">
            <a:avLst/>
          </a:prstGeom>
          <a:noFill/>
          <a:ln w="9525">
            <a:noFill/>
            <a:miter lim="800000"/>
            <a:headEnd/>
            <a:tailEnd/>
          </a:ln>
        </p:spPr>
        <p:txBody>
          <a:bodyPr/>
          <a:lstStyle/>
          <a:p>
            <a:pPr marL="342900" indent="-342900">
              <a:lnSpc>
                <a:spcPct val="120000"/>
              </a:lnSpc>
              <a:spcBef>
                <a:spcPct val="20000"/>
              </a:spcBef>
            </a:pPr>
            <a:r>
              <a:rPr lang="en-US" sz="3200"/>
              <a:t>p</a:t>
            </a:r>
            <a:r>
              <a:rPr lang="en-US" sz="3200" i="1" baseline="-25000"/>
              <a:t>x</a:t>
            </a:r>
            <a:endParaRPr lang="en-US" sz="3200" i="1"/>
          </a:p>
        </p:txBody>
      </p:sp>
      <p:sp>
        <p:nvSpPr>
          <p:cNvPr id="269319" name="Rectangle 8"/>
          <p:cNvSpPr>
            <a:spLocks noChangeArrowheads="1"/>
          </p:cNvSpPr>
          <p:nvPr/>
        </p:nvSpPr>
        <p:spPr bwMode="auto">
          <a:xfrm>
            <a:off x="7154863" y="4643438"/>
            <a:ext cx="665162" cy="820737"/>
          </a:xfrm>
          <a:prstGeom prst="rect">
            <a:avLst/>
          </a:prstGeom>
          <a:noFill/>
          <a:ln w="9525">
            <a:noFill/>
            <a:miter lim="800000"/>
            <a:headEnd/>
            <a:tailEnd/>
          </a:ln>
        </p:spPr>
        <p:txBody>
          <a:bodyPr/>
          <a:lstStyle/>
          <a:p>
            <a:pPr marL="342900" indent="-342900">
              <a:lnSpc>
                <a:spcPct val="120000"/>
              </a:lnSpc>
              <a:spcBef>
                <a:spcPct val="20000"/>
              </a:spcBef>
            </a:pPr>
            <a:r>
              <a:rPr lang="en-US" sz="3200"/>
              <a:t>p</a:t>
            </a:r>
            <a:r>
              <a:rPr lang="en-US" sz="3200" i="1" baseline="-25000"/>
              <a:t>y</a:t>
            </a:r>
            <a:endParaRPr lang="en-US" sz="3200" i="1"/>
          </a:p>
        </p:txBody>
      </p:sp>
      <p:sp>
        <p:nvSpPr>
          <p:cNvPr id="269320" name="Rectangle 9"/>
          <p:cNvSpPr>
            <a:spLocks noChangeArrowheads="1"/>
          </p:cNvSpPr>
          <p:nvPr/>
        </p:nvSpPr>
        <p:spPr bwMode="auto">
          <a:xfrm>
            <a:off x="4384675" y="4643438"/>
            <a:ext cx="665163" cy="1106487"/>
          </a:xfrm>
          <a:prstGeom prst="rect">
            <a:avLst/>
          </a:prstGeom>
          <a:noFill/>
          <a:ln w="9525">
            <a:noFill/>
            <a:miter lim="800000"/>
            <a:headEnd/>
            <a:tailEnd/>
          </a:ln>
        </p:spPr>
        <p:txBody>
          <a:bodyPr/>
          <a:lstStyle/>
          <a:p>
            <a:pPr marL="342900" indent="-342900">
              <a:lnSpc>
                <a:spcPct val="120000"/>
              </a:lnSpc>
              <a:spcBef>
                <a:spcPct val="20000"/>
              </a:spcBef>
            </a:pPr>
            <a:r>
              <a:rPr lang="en-US" sz="3200"/>
              <a:t>p</a:t>
            </a:r>
            <a:r>
              <a:rPr lang="en-US" sz="3200" i="1" baseline="-25000"/>
              <a:t>z</a:t>
            </a:r>
            <a:endParaRPr lang="en-US" sz="3200" i="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3971"/>
                                        </p:tgtEl>
                                        <p:attrNameLst>
                                          <p:attrName>style.visibility</p:attrName>
                                        </p:attrNameLst>
                                      </p:cBhvr>
                                      <p:to>
                                        <p:strVal val="visible"/>
                                      </p:to>
                                    </p:set>
                                    <p:animEffect transition="in" filter="dissolve">
                                      <p:cBhvr>
                                        <p:cTn id="7" dur="500"/>
                                        <p:tgtEl>
                                          <p:spTgt spid="83971"/>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p:txBody>
          <a:bodyPr/>
          <a:lstStyle/>
          <a:p>
            <a:pPr eaLnBrk="1" hangingPunct="1"/>
            <a:endParaRPr lang="en-US" smtClean="0"/>
          </a:p>
        </p:txBody>
      </p:sp>
      <p:grpSp>
        <p:nvGrpSpPr>
          <p:cNvPr id="2" name="Group 61"/>
          <p:cNvGrpSpPr>
            <a:grpSpLocks/>
          </p:cNvGrpSpPr>
          <p:nvPr/>
        </p:nvGrpSpPr>
        <p:grpSpPr bwMode="auto">
          <a:xfrm>
            <a:off x="304800" y="4133850"/>
            <a:ext cx="8305800" cy="2057400"/>
            <a:chOff x="192" y="2604"/>
            <a:chExt cx="5232" cy="1296"/>
          </a:xfrm>
        </p:grpSpPr>
        <p:sp>
          <p:nvSpPr>
            <p:cNvPr id="270381" name="Rectangle 3"/>
            <p:cNvSpPr>
              <a:spLocks noChangeArrowheads="1"/>
            </p:cNvSpPr>
            <p:nvPr/>
          </p:nvSpPr>
          <p:spPr bwMode="auto">
            <a:xfrm>
              <a:off x="192" y="2604"/>
              <a:ext cx="5232" cy="1296"/>
            </a:xfrm>
            <a:prstGeom prst="rect">
              <a:avLst/>
            </a:prstGeom>
            <a:solidFill>
              <a:srgbClr val="000000"/>
            </a:solidFill>
            <a:ln w="9525">
              <a:solidFill>
                <a:schemeClr val="tx1"/>
              </a:solidFill>
              <a:miter lim="800000"/>
              <a:headEnd/>
              <a:tailEnd/>
            </a:ln>
          </p:spPr>
          <p:txBody>
            <a:bodyPr wrap="none" anchor="ctr"/>
            <a:lstStyle/>
            <a:p>
              <a:endParaRPr lang="en-US"/>
            </a:p>
          </p:txBody>
        </p:sp>
        <p:pic>
          <p:nvPicPr>
            <p:cNvPr id="270382" name="Picture 4" descr="C_2s"/>
            <p:cNvPicPr>
              <a:picLocks noChangeAspect="1" noChangeArrowheads="1"/>
            </p:cNvPicPr>
            <p:nvPr/>
          </p:nvPicPr>
          <p:blipFill>
            <a:blip r:embed="rId3" cstate="print"/>
            <a:srcRect l="31580" t="18018" r="42105" b="18018"/>
            <a:stretch>
              <a:fillRect/>
            </a:stretch>
          </p:blipFill>
          <p:spPr bwMode="auto">
            <a:xfrm>
              <a:off x="288" y="2604"/>
              <a:ext cx="1166" cy="1105"/>
            </a:xfrm>
            <a:prstGeom prst="rect">
              <a:avLst/>
            </a:prstGeom>
            <a:noFill/>
            <a:ln w="9525">
              <a:noFill/>
              <a:miter lim="800000"/>
              <a:headEnd/>
              <a:tailEnd/>
            </a:ln>
          </p:spPr>
        </p:pic>
        <p:pic>
          <p:nvPicPr>
            <p:cNvPr id="270383" name="Picture 5" descr="C_2px"/>
            <p:cNvPicPr>
              <a:picLocks noChangeAspect="1" noChangeArrowheads="1"/>
            </p:cNvPicPr>
            <p:nvPr/>
          </p:nvPicPr>
          <p:blipFill>
            <a:blip r:embed="rId4" cstate="print"/>
            <a:srcRect l="31580" t="18018" r="42105" b="18018"/>
            <a:stretch>
              <a:fillRect/>
            </a:stretch>
          </p:blipFill>
          <p:spPr bwMode="auto">
            <a:xfrm>
              <a:off x="2886" y="2644"/>
              <a:ext cx="1167" cy="1105"/>
            </a:xfrm>
            <a:prstGeom prst="rect">
              <a:avLst/>
            </a:prstGeom>
            <a:noFill/>
            <a:ln w="9525">
              <a:noFill/>
              <a:miter lim="800000"/>
              <a:headEnd/>
              <a:tailEnd/>
            </a:ln>
          </p:spPr>
        </p:pic>
        <p:pic>
          <p:nvPicPr>
            <p:cNvPr id="270384" name="Picture 6" descr="C_2py"/>
            <p:cNvPicPr>
              <a:picLocks noChangeAspect="1" noChangeArrowheads="1"/>
            </p:cNvPicPr>
            <p:nvPr/>
          </p:nvPicPr>
          <p:blipFill>
            <a:blip r:embed="rId5" cstate="print"/>
            <a:srcRect l="31580" t="18018" r="42105" b="18018"/>
            <a:stretch>
              <a:fillRect/>
            </a:stretch>
          </p:blipFill>
          <p:spPr bwMode="auto">
            <a:xfrm>
              <a:off x="4166" y="2616"/>
              <a:ext cx="1215" cy="1150"/>
            </a:xfrm>
            <a:prstGeom prst="rect">
              <a:avLst/>
            </a:prstGeom>
            <a:noFill/>
            <a:ln w="9525">
              <a:noFill/>
              <a:miter lim="800000"/>
              <a:headEnd/>
              <a:tailEnd/>
            </a:ln>
          </p:spPr>
        </p:pic>
        <p:pic>
          <p:nvPicPr>
            <p:cNvPr id="270385" name="Picture 7" descr="C_2pz"/>
            <p:cNvPicPr>
              <a:picLocks noChangeAspect="1" noChangeArrowheads="1"/>
            </p:cNvPicPr>
            <p:nvPr/>
          </p:nvPicPr>
          <p:blipFill>
            <a:blip r:embed="rId6" cstate="print"/>
            <a:srcRect l="31580" t="18018" r="42105" b="18018"/>
            <a:stretch>
              <a:fillRect/>
            </a:stretch>
          </p:blipFill>
          <p:spPr bwMode="auto">
            <a:xfrm>
              <a:off x="1473" y="2689"/>
              <a:ext cx="1167" cy="1105"/>
            </a:xfrm>
            <a:prstGeom prst="rect">
              <a:avLst/>
            </a:prstGeom>
            <a:noFill/>
            <a:ln w="9525">
              <a:noFill/>
              <a:miter lim="800000"/>
              <a:headEnd/>
              <a:tailEnd/>
            </a:ln>
          </p:spPr>
        </p:pic>
        <p:sp>
          <p:nvSpPr>
            <p:cNvPr id="270386" name="Text Box 8"/>
            <p:cNvSpPr txBox="1">
              <a:spLocks noChangeArrowheads="1"/>
            </p:cNvSpPr>
            <p:nvPr/>
          </p:nvSpPr>
          <p:spPr bwMode="auto">
            <a:xfrm>
              <a:off x="708" y="3563"/>
              <a:ext cx="268" cy="231"/>
            </a:xfrm>
            <a:prstGeom prst="rect">
              <a:avLst/>
            </a:prstGeom>
            <a:noFill/>
            <a:ln w="9525">
              <a:noFill/>
              <a:miter lim="800000"/>
              <a:headEnd/>
              <a:tailEnd/>
            </a:ln>
          </p:spPr>
          <p:txBody>
            <a:bodyPr wrap="none">
              <a:spAutoFit/>
            </a:bodyPr>
            <a:lstStyle/>
            <a:p>
              <a:r>
                <a:rPr lang="en-US" sz="1800">
                  <a:solidFill>
                    <a:srgbClr val="FFFF00"/>
                  </a:solidFill>
                </a:rPr>
                <a:t>2s</a:t>
              </a:r>
            </a:p>
          </p:txBody>
        </p:sp>
        <p:sp>
          <p:nvSpPr>
            <p:cNvPr id="270387" name="Text Box 9"/>
            <p:cNvSpPr txBox="1">
              <a:spLocks noChangeArrowheads="1"/>
            </p:cNvSpPr>
            <p:nvPr/>
          </p:nvSpPr>
          <p:spPr bwMode="auto">
            <a:xfrm>
              <a:off x="3002" y="3611"/>
              <a:ext cx="788" cy="231"/>
            </a:xfrm>
            <a:prstGeom prst="rect">
              <a:avLst/>
            </a:prstGeom>
            <a:noFill/>
            <a:ln w="9525">
              <a:noFill/>
              <a:miter lim="800000"/>
              <a:headEnd/>
              <a:tailEnd/>
            </a:ln>
          </p:spPr>
          <p:txBody>
            <a:bodyPr wrap="none">
              <a:spAutoFit/>
            </a:bodyPr>
            <a:lstStyle/>
            <a:p>
              <a:r>
                <a:rPr lang="en-US" sz="1800">
                  <a:solidFill>
                    <a:srgbClr val="FFFF00"/>
                  </a:solidFill>
                </a:rPr>
                <a:t>2p (</a:t>
              </a:r>
              <a:r>
                <a:rPr lang="en-US" sz="1800" i="1">
                  <a:solidFill>
                    <a:srgbClr val="FFFF00"/>
                  </a:solidFill>
                </a:rPr>
                <a:t>x</a:t>
              </a:r>
              <a:r>
                <a:rPr lang="en-US" sz="1800">
                  <a:solidFill>
                    <a:srgbClr val="FFFF00"/>
                  </a:solidFill>
                </a:rPr>
                <a:t>, </a:t>
              </a:r>
              <a:r>
                <a:rPr lang="en-US" sz="1800" i="1">
                  <a:solidFill>
                    <a:srgbClr val="FFFF00"/>
                  </a:solidFill>
                </a:rPr>
                <a:t>y</a:t>
              </a:r>
              <a:r>
                <a:rPr lang="en-US" sz="1800">
                  <a:solidFill>
                    <a:srgbClr val="FFFF00"/>
                  </a:solidFill>
                </a:rPr>
                <a:t>, </a:t>
              </a:r>
              <a:r>
                <a:rPr lang="en-US" sz="1800" i="1">
                  <a:solidFill>
                    <a:srgbClr val="FFFF00"/>
                  </a:solidFill>
                </a:rPr>
                <a:t>z</a:t>
              </a:r>
              <a:r>
                <a:rPr lang="en-US" sz="1800">
                  <a:solidFill>
                    <a:srgbClr val="FFFF00"/>
                  </a:solidFill>
                </a:rPr>
                <a:t>)</a:t>
              </a:r>
            </a:p>
          </p:txBody>
        </p:sp>
        <p:sp>
          <p:nvSpPr>
            <p:cNvPr id="270388" name="Text Box 10"/>
            <p:cNvSpPr txBox="1">
              <a:spLocks noChangeArrowheads="1"/>
            </p:cNvSpPr>
            <p:nvPr/>
          </p:nvSpPr>
          <p:spPr bwMode="auto">
            <a:xfrm>
              <a:off x="4752" y="3641"/>
              <a:ext cx="605" cy="250"/>
            </a:xfrm>
            <a:prstGeom prst="rect">
              <a:avLst/>
            </a:prstGeom>
            <a:noFill/>
            <a:ln w="9525">
              <a:noFill/>
              <a:miter lim="800000"/>
              <a:headEnd/>
              <a:tailEnd/>
            </a:ln>
          </p:spPr>
          <p:txBody>
            <a:bodyPr wrap="none">
              <a:spAutoFit/>
            </a:bodyPr>
            <a:lstStyle/>
            <a:p>
              <a:pPr algn="l"/>
              <a:r>
                <a:rPr lang="en-US" sz="2000">
                  <a:solidFill>
                    <a:srgbClr val="FFFF00"/>
                  </a:solidFill>
                </a:rPr>
                <a:t>carbon</a:t>
              </a:r>
            </a:p>
          </p:txBody>
        </p:sp>
      </p:grpSp>
      <p:sp>
        <p:nvSpPr>
          <p:cNvPr id="270340" name="Rectangle 11"/>
          <p:cNvSpPr>
            <a:spLocks noChangeArrowheads="1"/>
          </p:cNvSpPr>
          <p:nvPr/>
        </p:nvSpPr>
        <p:spPr bwMode="auto">
          <a:xfrm>
            <a:off x="82550" y="6567488"/>
            <a:ext cx="2203450" cy="214312"/>
          </a:xfrm>
          <a:prstGeom prst="rect">
            <a:avLst/>
          </a:prstGeom>
          <a:noFill/>
          <a:ln w="9525">
            <a:noFill/>
            <a:miter lim="800000"/>
            <a:headEnd/>
            <a:tailEnd/>
          </a:ln>
        </p:spPr>
        <p:txBody>
          <a:bodyPr wrap="none">
            <a:spAutoFit/>
          </a:bodyPr>
          <a:lstStyle/>
          <a:p>
            <a:pPr algn="l"/>
            <a:r>
              <a:rPr lang="en-US" sz="800"/>
              <a:t>Mark Wirtz, Edward Ehrat, </a:t>
            </a:r>
            <a:r>
              <a:rPr lang="en-US" sz="800" u="sng"/>
              <a:t>David L. Cedeno</a:t>
            </a:r>
            <a:r>
              <a:rPr lang="en-US" sz="800"/>
              <a:t>*</a:t>
            </a:r>
          </a:p>
        </p:txBody>
      </p:sp>
      <p:sp>
        <p:nvSpPr>
          <p:cNvPr id="270341" name="Rectangle 22"/>
          <p:cNvSpPr>
            <a:spLocks noChangeArrowheads="1"/>
          </p:cNvSpPr>
          <p:nvPr/>
        </p:nvSpPr>
        <p:spPr bwMode="auto">
          <a:xfrm>
            <a:off x="3167063" y="3271838"/>
            <a:ext cx="665162" cy="820737"/>
          </a:xfrm>
          <a:prstGeom prst="rect">
            <a:avLst/>
          </a:prstGeom>
          <a:noFill/>
          <a:ln w="9525">
            <a:noFill/>
            <a:miter lim="800000"/>
            <a:headEnd/>
            <a:tailEnd/>
          </a:ln>
        </p:spPr>
        <p:txBody>
          <a:bodyPr/>
          <a:lstStyle/>
          <a:p>
            <a:pPr marL="342900" indent="-342900">
              <a:lnSpc>
                <a:spcPct val="120000"/>
              </a:lnSpc>
              <a:spcBef>
                <a:spcPct val="20000"/>
              </a:spcBef>
            </a:pPr>
            <a:r>
              <a:rPr lang="en-US" sz="3200"/>
              <a:t>p</a:t>
            </a:r>
            <a:r>
              <a:rPr lang="en-US" sz="3200" i="1" baseline="-25000"/>
              <a:t>x</a:t>
            </a:r>
            <a:endParaRPr lang="en-US" sz="3200" i="1"/>
          </a:p>
        </p:txBody>
      </p:sp>
      <p:sp>
        <p:nvSpPr>
          <p:cNvPr id="270342" name="Rectangle 23"/>
          <p:cNvSpPr>
            <a:spLocks noChangeArrowheads="1"/>
          </p:cNvSpPr>
          <p:nvPr/>
        </p:nvSpPr>
        <p:spPr bwMode="auto">
          <a:xfrm>
            <a:off x="5232400" y="3271838"/>
            <a:ext cx="665163" cy="1106487"/>
          </a:xfrm>
          <a:prstGeom prst="rect">
            <a:avLst/>
          </a:prstGeom>
          <a:noFill/>
          <a:ln w="9525">
            <a:noFill/>
            <a:miter lim="800000"/>
            <a:headEnd/>
            <a:tailEnd/>
          </a:ln>
        </p:spPr>
        <p:txBody>
          <a:bodyPr/>
          <a:lstStyle/>
          <a:p>
            <a:pPr marL="342900" indent="-342900">
              <a:lnSpc>
                <a:spcPct val="120000"/>
              </a:lnSpc>
              <a:spcBef>
                <a:spcPct val="20000"/>
              </a:spcBef>
            </a:pPr>
            <a:r>
              <a:rPr lang="en-US" sz="3200"/>
              <a:t>p</a:t>
            </a:r>
            <a:r>
              <a:rPr lang="en-US" sz="3200" i="1" baseline="-25000"/>
              <a:t>z</a:t>
            </a:r>
            <a:endParaRPr lang="en-US" sz="3200" i="1"/>
          </a:p>
        </p:txBody>
      </p:sp>
      <p:sp>
        <p:nvSpPr>
          <p:cNvPr id="270343" name="Rectangle 24"/>
          <p:cNvSpPr>
            <a:spLocks noChangeArrowheads="1"/>
          </p:cNvSpPr>
          <p:nvPr/>
        </p:nvSpPr>
        <p:spPr bwMode="auto">
          <a:xfrm>
            <a:off x="7164388" y="3271838"/>
            <a:ext cx="665162" cy="820737"/>
          </a:xfrm>
          <a:prstGeom prst="rect">
            <a:avLst/>
          </a:prstGeom>
          <a:noFill/>
          <a:ln w="9525">
            <a:noFill/>
            <a:miter lim="800000"/>
            <a:headEnd/>
            <a:tailEnd/>
          </a:ln>
        </p:spPr>
        <p:txBody>
          <a:bodyPr/>
          <a:lstStyle/>
          <a:p>
            <a:pPr marL="342900" indent="-342900">
              <a:lnSpc>
                <a:spcPct val="120000"/>
              </a:lnSpc>
              <a:spcBef>
                <a:spcPct val="20000"/>
              </a:spcBef>
            </a:pPr>
            <a:r>
              <a:rPr lang="en-US" sz="3200"/>
              <a:t>p</a:t>
            </a:r>
            <a:r>
              <a:rPr lang="en-US" sz="3200" i="1" baseline="-25000"/>
              <a:t>y</a:t>
            </a:r>
            <a:endParaRPr lang="en-US" sz="3200" i="1"/>
          </a:p>
        </p:txBody>
      </p:sp>
      <p:grpSp>
        <p:nvGrpSpPr>
          <p:cNvPr id="270344" name="Group 62"/>
          <p:cNvGrpSpPr>
            <a:grpSpLocks/>
          </p:cNvGrpSpPr>
          <p:nvPr/>
        </p:nvGrpSpPr>
        <p:grpSpPr bwMode="auto">
          <a:xfrm>
            <a:off x="234950" y="1030288"/>
            <a:ext cx="8375650" cy="2162175"/>
            <a:chOff x="148" y="649"/>
            <a:chExt cx="5276" cy="1362"/>
          </a:xfrm>
        </p:grpSpPr>
        <p:sp>
          <p:nvSpPr>
            <p:cNvPr id="270346" name="Oval 51"/>
            <p:cNvSpPr>
              <a:spLocks noChangeArrowheads="1"/>
            </p:cNvSpPr>
            <p:nvPr/>
          </p:nvSpPr>
          <p:spPr bwMode="auto">
            <a:xfrm>
              <a:off x="627" y="973"/>
              <a:ext cx="512" cy="512"/>
            </a:xfrm>
            <a:prstGeom prst="ellipse">
              <a:avLst/>
            </a:prstGeom>
            <a:gradFill rotWithShape="0">
              <a:gsLst>
                <a:gs pos="0">
                  <a:srgbClr val="CCECFF"/>
                </a:gs>
                <a:gs pos="100000">
                  <a:schemeClr val="accent2"/>
                </a:gs>
              </a:gsLst>
              <a:lin ang="2700000" scaled="1"/>
            </a:gradFill>
            <a:ln w="3175">
              <a:solidFill>
                <a:schemeClr val="accent2"/>
              </a:solidFill>
              <a:round/>
              <a:headEnd/>
              <a:tailEnd/>
            </a:ln>
          </p:spPr>
          <p:txBody>
            <a:bodyPr wrap="none" anchor="ctr"/>
            <a:lstStyle/>
            <a:p>
              <a:endParaRPr lang="en-US"/>
            </a:p>
          </p:txBody>
        </p:sp>
        <p:sp>
          <p:nvSpPr>
            <p:cNvPr id="270347" name="Rectangle 21"/>
            <p:cNvSpPr>
              <a:spLocks noChangeAspect="1" noChangeArrowheads="1"/>
            </p:cNvSpPr>
            <p:nvPr/>
          </p:nvSpPr>
          <p:spPr bwMode="auto">
            <a:xfrm>
              <a:off x="148" y="672"/>
              <a:ext cx="5276" cy="1339"/>
            </a:xfrm>
            <a:prstGeom prst="rect">
              <a:avLst/>
            </a:prstGeom>
            <a:noFill/>
            <a:ln w="9525">
              <a:solidFill>
                <a:schemeClr val="tx1"/>
              </a:solidFill>
              <a:miter lim="800000"/>
              <a:headEnd/>
              <a:tailEnd/>
            </a:ln>
          </p:spPr>
          <p:txBody>
            <a:bodyPr wrap="none" anchor="ctr"/>
            <a:lstStyle/>
            <a:p>
              <a:endParaRPr lang="en-US"/>
            </a:p>
          </p:txBody>
        </p:sp>
        <p:pic>
          <p:nvPicPr>
            <p:cNvPr id="270348" name="Picture 25" descr="p-orbitals"/>
            <p:cNvPicPr>
              <a:picLocks noChangeAspect="1" noChangeArrowheads="1"/>
            </p:cNvPicPr>
            <p:nvPr/>
          </p:nvPicPr>
          <p:blipFill>
            <a:blip r:embed="rId7" cstate="print"/>
            <a:srcRect l="21397" t="39412" r="61864" b="34117"/>
            <a:stretch>
              <a:fillRect/>
            </a:stretch>
          </p:blipFill>
          <p:spPr bwMode="auto">
            <a:xfrm>
              <a:off x="1742" y="1049"/>
              <a:ext cx="936" cy="366"/>
            </a:xfrm>
            <a:prstGeom prst="rect">
              <a:avLst/>
            </a:prstGeom>
            <a:noFill/>
            <a:ln w="9525">
              <a:noFill/>
              <a:miter lim="800000"/>
              <a:headEnd/>
              <a:tailEnd/>
            </a:ln>
          </p:spPr>
        </p:pic>
        <p:pic>
          <p:nvPicPr>
            <p:cNvPr id="270349" name="Picture 26" descr="p-orbitals"/>
            <p:cNvPicPr>
              <a:picLocks noChangeAspect="1" noChangeArrowheads="1"/>
            </p:cNvPicPr>
            <p:nvPr/>
          </p:nvPicPr>
          <p:blipFill>
            <a:blip r:embed="rId7" cstate="print"/>
            <a:srcRect l="60408" t="19412" r="33479" b="14117"/>
            <a:stretch>
              <a:fillRect/>
            </a:stretch>
          </p:blipFill>
          <p:spPr bwMode="auto">
            <a:xfrm>
              <a:off x="3337" y="765"/>
              <a:ext cx="339" cy="912"/>
            </a:xfrm>
            <a:prstGeom prst="rect">
              <a:avLst/>
            </a:prstGeom>
            <a:noFill/>
            <a:ln w="9525">
              <a:noFill/>
              <a:miter lim="800000"/>
              <a:headEnd/>
              <a:tailEnd/>
            </a:ln>
          </p:spPr>
        </p:pic>
        <p:pic>
          <p:nvPicPr>
            <p:cNvPr id="270350" name="Picture 27" descr="p-orbitals"/>
            <p:cNvPicPr>
              <a:picLocks noChangeAspect="1" noChangeArrowheads="1"/>
            </p:cNvPicPr>
            <p:nvPr/>
          </p:nvPicPr>
          <p:blipFill>
            <a:blip r:embed="rId7" cstate="print"/>
            <a:srcRect l="89665" t="31764" b="23529"/>
            <a:stretch>
              <a:fillRect/>
            </a:stretch>
          </p:blipFill>
          <p:spPr bwMode="auto">
            <a:xfrm>
              <a:off x="4424" y="933"/>
              <a:ext cx="573" cy="612"/>
            </a:xfrm>
            <a:prstGeom prst="rect">
              <a:avLst/>
            </a:prstGeom>
            <a:noFill/>
            <a:ln w="9525">
              <a:noFill/>
              <a:miter lim="800000"/>
              <a:headEnd/>
              <a:tailEnd/>
            </a:ln>
          </p:spPr>
        </p:pic>
        <p:grpSp>
          <p:nvGrpSpPr>
            <p:cNvPr id="270351" name="Group 28"/>
            <p:cNvGrpSpPr>
              <a:grpSpLocks noChangeAspect="1"/>
            </p:cNvGrpSpPr>
            <p:nvPr/>
          </p:nvGrpSpPr>
          <p:grpSpPr bwMode="auto">
            <a:xfrm>
              <a:off x="1717" y="802"/>
              <a:ext cx="986" cy="857"/>
              <a:chOff x="495" y="1530"/>
              <a:chExt cx="1408" cy="1222"/>
            </a:xfrm>
          </p:grpSpPr>
          <p:sp>
            <p:nvSpPr>
              <p:cNvPr id="270378" name="Line 29"/>
              <p:cNvSpPr>
                <a:spLocks noChangeAspect="1" noChangeShapeType="1"/>
              </p:cNvSpPr>
              <p:nvPr/>
            </p:nvSpPr>
            <p:spPr bwMode="auto">
              <a:xfrm>
                <a:off x="495" y="2141"/>
                <a:ext cx="1408" cy="6"/>
              </a:xfrm>
              <a:prstGeom prst="line">
                <a:avLst/>
              </a:prstGeom>
              <a:noFill/>
              <a:ln w="9525">
                <a:solidFill>
                  <a:schemeClr val="tx1"/>
                </a:solidFill>
                <a:round/>
                <a:headEnd/>
                <a:tailEnd/>
              </a:ln>
            </p:spPr>
            <p:txBody>
              <a:bodyPr/>
              <a:lstStyle/>
              <a:p>
                <a:endParaRPr lang="en-US"/>
              </a:p>
            </p:txBody>
          </p:sp>
          <p:sp>
            <p:nvSpPr>
              <p:cNvPr id="270379" name="Line 30"/>
              <p:cNvSpPr>
                <a:spLocks noChangeAspect="1" noChangeShapeType="1"/>
              </p:cNvSpPr>
              <p:nvPr/>
            </p:nvSpPr>
            <p:spPr bwMode="auto">
              <a:xfrm>
                <a:off x="1204" y="1530"/>
                <a:ext cx="0" cy="1222"/>
              </a:xfrm>
              <a:prstGeom prst="line">
                <a:avLst/>
              </a:prstGeom>
              <a:noFill/>
              <a:ln w="9525">
                <a:solidFill>
                  <a:schemeClr val="tx1"/>
                </a:solidFill>
                <a:round/>
                <a:headEnd/>
                <a:tailEnd/>
              </a:ln>
            </p:spPr>
            <p:txBody>
              <a:bodyPr/>
              <a:lstStyle/>
              <a:p>
                <a:endParaRPr lang="en-US"/>
              </a:p>
            </p:txBody>
          </p:sp>
          <p:sp>
            <p:nvSpPr>
              <p:cNvPr id="270380" name="Line 31"/>
              <p:cNvSpPr>
                <a:spLocks noChangeAspect="1" noChangeShapeType="1"/>
              </p:cNvSpPr>
              <p:nvPr/>
            </p:nvSpPr>
            <p:spPr bwMode="auto">
              <a:xfrm flipV="1">
                <a:off x="756" y="1747"/>
                <a:ext cx="844" cy="843"/>
              </a:xfrm>
              <a:prstGeom prst="line">
                <a:avLst/>
              </a:prstGeom>
              <a:noFill/>
              <a:ln w="9525">
                <a:solidFill>
                  <a:schemeClr val="tx1"/>
                </a:solidFill>
                <a:round/>
                <a:headEnd/>
                <a:tailEnd/>
              </a:ln>
            </p:spPr>
            <p:txBody>
              <a:bodyPr/>
              <a:lstStyle/>
              <a:p>
                <a:endParaRPr lang="en-US"/>
              </a:p>
            </p:txBody>
          </p:sp>
        </p:grpSp>
        <p:grpSp>
          <p:nvGrpSpPr>
            <p:cNvPr id="270352" name="Group 36"/>
            <p:cNvGrpSpPr>
              <a:grpSpLocks noChangeAspect="1"/>
            </p:cNvGrpSpPr>
            <p:nvPr/>
          </p:nvGrpSpPr>
          <p:grpSpPr bwMode="auto">
            <a:xfrm>
              <a:off x="4214" y="802"/>
              <a:ext cx="986" cy="857"/>
              <a:chOff x="495" y="1530"/>
              <a:chExt cx="1408" cy="1222"/>
            </a:xfrm>
          </p:grpSpPr>
          <p:sp>
            <p:nvSpPr>
              <p:cNvPr id="270375" name="Line 37"/>
              <p:cNvSpPr>
                <a:spLocks noChangeAspect="1" noChangeShapeType="1"/>
              </p:cNvSpPr>
              <p:nvPr/>
            </p:nvSpPr>
            <p:spPr bwMode="auto">
              <a:xfrm>
                <a:off x="495" y="2141"/>
                <a:ext cx="1408" cy="6"/>
              </a:xfrm>
              <a:prstGeom prst="line">
                <a:avLst/>
              </a:prstGeom>
              <a:noFill/>
              <a:ln w="9525">
                <a:solidFill>
                  <a:schemeClr val="tx1"/>
                </a:solidFill>
                <a:round/>
                <a:headEnd/>
                <a:tailEnd/>
              </a:ln>
            </p:spPr>
            <p:txBody>
              <a:bodyPr/>
              <a:lstStyle/>
              <a:p>
                <a:endParaRPr lang="en-US"/>
              </a:p>
            </p:txBody>
          </p:sp>
          <p:sp>
            <p:nvSpPr>
              <p:cNvPr id="270376" name="Line 38"/>
              <p:cNvSpPr>
                <a:spLocks noChangeAspect="1" noChangeShapeType="1"/>
              </p:cNvSpPr>
              <p:nvPr/>
            </p:nvSpPr>
            <p:spPr bwMode="auto">
              <a:xfrm>
                <a:off x="1204" y="1530"/>
                <a:ext cx="0" cy="1222"/>
              </a:xfrm>
              <a:prstGeom prst="line">
                <a:avLst/>
              </a:prstGeom>
              <a:noFill/>
              <a:ln w="9525">
                <a:solidFill>
                  <a:schemeClr val="tx1"/>
                </a:solidFill>
                <a:round/>
                <a:headEnd/>
                <a:tailEnd/>
              </a:ln>
            </p:spPr>
            <p:txBody>
              <a:bodyPr/>
              <a:lstStyle/>
              <a:p>
                <a:endParaRPr lang="en-US"/>
              </a:p>
            </p:txBody>
          </p:sp>
          <p:sp>
            <p:nvSpPr>
              <p:cNvPr id="270377" name="Line 39"/>
              <p:cNvSpPr>
                <a:spLocks noChangeAspect="1" noChangeShapeType="1"/>
              </p:cNvSpPr>
              <p:nvPr/>
            </p:nvSpPr>
            <p:spPr bwMode="auto">
              <a:xfrm flipV="1">
                <a:off x="756" y="1747"/>
                <a:ext cx="844" cy="843"/>
              </a:xfrm>
              <a:prstGeom prst="line">
                <a:avLst/>
              </a:prstGeom>
              <a:noFill/>
              <a:ln w="9525">
                <a:solidFill>
                  <a:schemeClr val="tx1"/>
                </a:solidFill>
                <a:round/>
                <a:headEnd/>
                <a:tailEnd/>
              </a:ln>
            </p:spPr>
            <p:txBody>
              <a:bodyPr/>
              <a:lstStyle/>
              <a:p>
                <a:endParaRPr lang="en-US"/>
              </a:p>
            </p:txBody>
          </p:sp>
        </p:grpSp>
        <p:sp>
          <p:nvSpPr>
            <p:cNvPr id="270353" name="Rectangle 40"/>
            <p:cNvSpPr>
              <a:spLocks noChangeAspect="1" noChangeArrowheads="1"/>
            </p:cNvSpPr>
            <p:nvPr/>
          </p:nvSpPr>
          <p:spPr bwMode="auto">
            <a:xfrm>
              <a:off x="3330" y="1169"/>
              <a:ext cx="49" cy="94"/>
            </a:xfrm>
            <a:prstGeom prst="rect">
              <a:avLst/>
            </a:prstGeom>
            <a:solidFill>
              <a:schemeClr val="bg1"/>
            </a:solidFill>
            <a:ln w="9525">
              <a:noFill/>
              <a:miter lim="800000"/>
              <a:headEnd/>
              <a:tailEnd/>
            </a:ln>
          </p:spPr>
          <p:txBody>
            <a:bodyPr wrap="none" anchor="ctr"/>
            <a:lstStyle/>
            <a:p>
              <a:endParaRPr lang="en-US"/>
            </a:p>
          </p:txBody>
        </p:sp>
        <p:sp>
          <p:nvSpPr>
            <p:cNvPr id="270354" name="Line 41"/>
            <p:cNvSpPr>
              <a:spLocks noChangeAspect="1" noChangeShapeType="1"/>
            </p:cNvSpPr>
            <p:nvPr/>
          </p:nvSpPr>
          <p:spPr bwMode="auto">
            <a:xfrm>
              <a:off x="4527" y="1233"/>
              <a:ext cx="56" cy="0"/>
            </a:xfrm>
            <a:prstGeom prst="line">
              <a:avLst/>
            </a:prstGeom>
            <a:noFill/>
            <a:ln w="9525">
              <a:solidFill>
                <a:schemeClr val="tx1"/>
              </a:solidFill>
              <a:round/>
              <a:headEnd/>
              <a:tailEnd/>
            </a:ln>
          </p:spPr>
          <p:txBody>
            <a:bodyPr/>
            <a:lstStyle/>
            <a:p>
              <a:endParaRPr lang="en-US"/>
            </a:p>
          </p:txBody>
        </p:sp>
        <p:sp>
          <p:nvSpPr>
            <p:cNvPr id="270355" name="Text Box 42"/>
            <p:cNvSpPr txBox="1">
              <a:spLocks noChangeAspect="1" noChangeArrowheads="1"/>
            </p:cNvSpPr>
            <p:nvPr/>
          </p:nvSpPr>
          <p:spPr bwMode="auto">
            <a:xfrm>
              <a:off x="1591" y="1145"/>
              <a:ext cx="156" cy="154"/>
            </a:xfrm>
            <a:prstGeom prst="rect">
              <a:avLst/>
            </a:prstGeom>
            <a:noFill/>
            <a:ln w="9525">
              <a:noFill/>
              <a:miter lim="800000"/>
              <a:headEnd/>
              <a:tailEnd/>
            </a:ln>
          </p:spPr>
          <p:txBody>
            <a:bodyPr wrap="none">
              <a:spAutoFit/>
            </a:bodyPr>
            <a:lstStyle/>
            <a:p>
              <a:pPr algn="l"/>
              <a:r>
                <a:rPr lang="en-US"/>
                <a:t>x</a:t>
              </a:r>
            </a:p>
          </p:txBody>
        </p:sp>
        <p:sp>
          <p:nvSpPr>
            <p:cNvPr id="270356" name="Text Box 43"/>
            <p:cNvSpPr txBox="1">
              <a:spLocks noChangeAspect="1" noChangeArrowheads="1"/>
            </p:cNvSpPr>
            <p:nvPr/>
          </p:nvSpPr>
          <p:spPr bwMode="auto">
            <a:xfrm>
              <a:off x="2145" y="649"/>
              <a:ext cx="156" cy="154"/>
            </a:xfrm>
            <a:prstGeom prst="rect">
              <a:avLst/>
            </a:prstGeom>
            <a:noFill/>
            <a:ln w="9525">
              <a:noFill/>
              <a:miter lim="800000"/>
              <a:headEnd/>
              <a:tailEnd/>
            </a:ln>
          </p:spPr>
          <p:txBody>
            <a:bodyPr wrap="none">
              <a:spAutoFit/>
            </a:bodyPr>
            <a:lstStyle/>
            <a:p>
              <a:pPr algn="l"/>
              <a:r>
                <a:rPr lang="en-US"/>
                <a:t>y</a:t>
              </a:r>
            </a:p>
          </p:txBody>
        </p:sp>
        <p:sp>
          <p:nvSpPr>
            <p:cNvPr id="270357" name="Text Box 44"/>
            <p:cNvSpPr txBox="1">
              <a:spLocks noChangeAspect="1" noChangeArrowheads="1"/>
            </p:cNvSpPr>
            <p:nvPr/>
          </p:nvSpPr>
          <p:spPr bwMode="auto">
            <a:xfrm>
              <a:off x="2475" y="839"/>
              <a:ext cx="156" cy="154"/>
            </a:xfrm>
            <a:prstGeom prst="rect">
              <a:avLst/>
            </a:prstGeom>
            <a:noFill/>
            <a:ln w="9525">
              <a:noFill/>
              <a:miter lim="800000"/>
              <a:headEnd/>
              <a:tailEnd/>
            </a:ln>
          </p:spPr>
          <p:txBody>
            <a:bodyPr wrap="none">
              <a:spAutoFit/>
            </a:bodyPr>
            <a:lstStyle/>
            <a:p>
              <a:pPr algn="l"/>
              <a:r>
                <a:rPr lang="en-US"/>
                <a:t>z</a:t>
              </a:r>
            </a:p>
          </p:txBody>
        </p:sp>
        <p:sp>
          <p:nvSpPr>
            <p:cNvPr id="270358" name="Text Box 45"/>
            <p:cNvSpPr txBox="1">
              <a:spLocks noChangeAspect="1" noChangeArrowheads="1"/>
            </p:cNvSpPr>
            <p:nvPr/>
          </p:nvSpPr>
          <p:spPr bwMode="auto">
            <a:xfrm>
              <a:off x="4088" y="1145"/>
              <a:ext cx="156" cy="154"/>
            </a:xfrm>
            <a:prstGeom prst="rect">
              <a:avLst/>
            </a:prstGeom>
            <a:noFill/>
            <a:ln w="9525">
              <a:noFill/>
              <a:miter lim="800000"/>
              <a:headEnd/>
              <a:tailEnd/>
            </a:ln>
          </p:spPr>
          <p:txBody>
            <a:bodyPr wrap="none">
              <a:spAutoFit/>
            </a:bodyPr>
            <a:lstStyle/>
            <a:p>
              <a:pPr algn="l"/>
              <a:r>
                <a:rPr lang="en-US"/>
                <a:t>x</a:t>
              </a:r>
            </a:p>
          </p:txBody>
        </p:sp>
        <p:sp>
          <p:nvSpPr>
            <p:cNvPr id="270359" name="Text Box 46"/>
            <p:cNvSpPr txBox="1">
              <a:spLocks noChangeAspect="1" noChangeArrowheads="1"/>
            </p:cNvSpPr>
            <p:nvPr/>
          </p:nvSpPr>
          <p:spPr bwMode="auto">
            <a:xfrm>
              <a:off x="4642" y="649"/>
              <a:ext cx="156" cy="154"/>
            </a:xfrm>
            <a:prstGeom prst="rect">
              <a:avLst/>
            </a:prstGeom>
            <a:noFill/>
            <a:ln w="9525">
              <a:noFill/>
              <a:miter lim="800000"/>
              <a:headEnd/>
              <a:tailEnd/>
            </a:ln>
          </p:spPr>
          <p:txBody>
            <a:bodyPr wrap="none">
              <a:spAutoFit/>
            </a:bodyPr>
            <a:lstStyle/>
            <a:p>
              <a:pPr algn="l"/>
              <a:r>
                <a:rPr lang="en-US"/>
                <a:t>y</a:t>
              </a:r>
            </a:p>
          </p:txBody>
        </p:sp>
        <p:sp>
          <p:nvSpPr>
            <p:cNvPr id="270360" name="Text Box 47"/>
            <p:cNvSpPr txBox="1">
              <a:spLocks noChangeAspect="1" noChangeArrowheads="1"/>
            </p:cNvSpPr>
            <p:nvPr/>
          </p:nvSpPr>
          <p:spPr bwMode="auto">
            <a:xfrm>
              <a:off x="4972" y="839"/>
              <a:ext cx="156" cy="154"/>
            </a:xfrm>
            <a:prstGeom prst="rect">
              <a:avLst/>
            </a:prstGeom>
            <a:noFill/>
            <a:ln w="9525">
              <a:noFill/>
              <a:miter lim="800000"/>
              <a:headEnd/>
              <a:tailEnd/>
            </a:ln>
          </p:spPr>
          <p:txBody>
            <a:bodyPr wrap="none">
              <a:spAutoFit/>
            </a:bodyPr>
            <a:lstStyle/>
            <a:p>
              <a:pPr algn="l"/>
              <a:r>
                <a:rPr lang="en-US"/>
                <a:t>z</a:t>
              </a:r>
            </a:p>
          </p:txBody>
        </p:sp>
        <p:sp>
          <p:nvSpPr>
            <p:cNvPr id="270361" name="Text Box 48"/>
            <p:cNvSpPr txBox="1">
              <a:spLocks noChangeAspect="1" noChangeArrowheads="1"/>
            </p:cNvSpPr>
            <p:nvPr/>
          </p:nvSpPr>
          <p:spPr bwMode="auto">
            <a:xfrm>
              <a:off x="2881" y="1145"/>
              <a:ext cx="156" cy="154"/>
            </a:xfrm>
            <a:prstGeom prst="rect">
              <a:avLst/>
            </a:prstGeom>
            <a:noFill/>
            <a:ln w="9525">
              <a:noFill/>
              <a:miter lim="800000"/>
              <a:headEnd/>
              <a:tailEnd/>
            </a:ln>
          </p:spPr>
          <p:txBody>
            <a:bodyPr wrap="none">
              <a:spAutoFit/>
            </a:bodyPr>
            <a:lstStyle/>
            <a:p>
              <a:pPr algn="l"/>
              <a:r>
                <a:rPr lang="en-US"/>
                <a:t>x</a:t>
              </a:r>
            </a:p>
          </p:txBody>
        </p:sp>
        <p:sp>
          <p:nvSpPr>
            <p:cNvPr id="270362" name="Text Box 49"/>
            <p:cNvSpPr txBox="1">
              <a:spLocks noChangeAspect="1" noChangeArrowheads="1"/>
            </p:cNvSpPr>
            <p:nvPr/>
          </p:nvSpPr>
          <p:spPr bwMode="auto">
            <a:xfrm>
              <a:off x="3436" y="649"/>
              <a:ext cx="156" cy="154"/>
            </a:xfrm>
            <a:prstGeom prst="rect">
              <a:avLst/>
            </a:prstGeom>
            <a:noFill/>
            <a:ln w="9525">
              <a:noFill/>
              <a:miter lim="800000"/>
              <a:headEnd/>
              <a:tailEnd/>
            </a:ln>
          </p:spPr>
          <p:txBody>
            <a:bodyPr wrap="none">
              <a:spAutoFit/>
            </a:bodyPr>
            <a:lstStyle/>
            <a:p>
              <a:pPr algn="l"/>
              <a:r>
                <a:rPr lang="en-US"/>
                <a:t>y</a:t>
              </a:r>
            </a:p>
          </p:txBody>
        </p:sp>
        <p:sp>
          <p:nvSpPr>
            <p:cNvPr id="270363" name="Text Box 50"/>
            <p:cNvSpPr txBox="1">
              <a:spLocks noChangeAspect="1" noChangeArrowheads="1"/>
            </p:cNvSpPr>
            <p:nvPr/>
          </p:nvSpPr>
          <p:spPr bwMode="auto">
            <a:xfrm>
              <a:off x="3765" y="839"/>
              <a:ext cx="156" cy="154"/>
            </a:xfrm>
            <a:prstGeom prst="rect">
              <a:avLst/>
            </a:prstGeom>
            <a:noFill/>
            <a:ln w="9525">
              <a:noFill/>
              <a:miter lim="800000"/>
              <a:headEnd/>
              <a:tailEnd/>
            </a:ln>
          </p:spPr>
          <p:txBody>
            <a:bodyPr wrap="none">
              <a:spAutoFit/>
            </a:bodyPr>
            <a:lstStyle/>
            <a:p>
              <a:pPr algn="l"/>
              <a:r>
                <a:rPr lang="en-US"/>
                <a:t>z</a:t>
              </a:r>
            </a:p>
          </p:txBody>
        </p:sp>
        <p:grpSp>
          <p:nvGrpSpPr>
            <p:cNvPr id="270364" name="Group 32"/>
            <p:cNvGrpSpPr>
              <a:grpSpLocks noChangeAspect="1"/>
            </p:cNvGrpSpPr>
            <p:nvPr/>
          </p:nvGrpSpPr>
          <p:grpSpPr bwMode="auto">
            <a:xfrm>
              <a:off x="3003" y="802"/>
              <a:ext cx="987" cy="857"/>
              <a:chOff x="495" y="1530"/>
              <a:chExt cx="1408" cy="1222"/>
            </a:xfrm>
          </p:grpSpPr>
          <p:sp>
            <p:nvSpPr>
              <p:cNvPr id="270372" name="Line 33"/>
              <p:cNvSpPr>
                <a:spLocks noChangeAspect="1" noChangeShapeType="1"/>
              </p:cNvSpPr>
              <p:nvPr/>
            </p:nvSpPr>
            <p:spPr bwMode="auto">
              <a:xfrm>
                <a:off x="495" y="2141"/>
                <a:ext cx="1408" cy="6"/>
              </a:xfrm>
              <a:prstGeom prst="line">
                <a:avLst/>
              </a:prstGeom>
              <a:noFill/>
              <a:ln w="9525">
                <a:solidFill>
                  <a:schemeClr val="tx1"/>
                </a:solidFill>
                <a:round/>
                <a:headEnd/>
                <a:tailEnd/>
              </a:ln>
            </p:spPr>
            <p:txBody>
              <a:bodyPr/>
              <a:lstStyle/>
              <a:p>
                <a:endParaRPr lang="en-US"/>
              </a:p>
            </p:txBody>
          </p:sp>
          <p:sp>
            <p:nvSpPr>
              <p:cNvPr id="270373" name="Line 34"/>
              <p:cNvSpPr>
                <a:spLocks noChangeAspect="1" noChangeShapeType="1"/>
              </p:cNvSpPr>
              <p:nvPr/>
            </p:nvSpPr>
            <p:spPr bwMode="auto">
              <a:xfrm>
                <a:off x="1204" y="1530"/>
                <a:ext cx="0" cy="1222"/>
              </a:xfrm>
              <a:prstGeom prst="line">
                <a:avLst/>
              </a:prstGeom>
              <a:noFill/>
              <a:ln w="9525">
                <a:solidFill>
                  <a:schemeClr val="tx1"/>
                </a:solidFill>
                <a:round/>
                <a:headEnd/>
                <a:tailEnd/>
              </a:ln>
            </p:spPr>
            <p:txBody>
              <a:bodyPr/>
              <a:lstStyle/>
              <a:p>
                <a:endParaRPr lang="en-US"/>
              </a:p>
            </p:txBody>
          </p:sp>
          <p:sp>
            <p:nvSpPr>
              <p:cNvPr id="270374" name="Line 35"/>
              <p:cNvSpPr>
                <a:spLocks noChangeAspect="1" noChangeShapeType="1"/>
              </p:cNvSpPr>
              <p:nvPr/>
            </p:nvSpPr>
            <p:spPr bwMode="auto">
              <a:xfrm flipV="1">
                <a:off x="756" y="1747"/>
                <a:ext cx="844" cy="843"/>
              </a:xfrm>
              <a:prstGeom prst="line">
                <a:avLst/>
              </a:prstGeom>
              <a:noFill/>
              <a:ln w="9525">
                <a:solidFill>
                  <a:schemeClr val="tx1"/>
                </a:solidFill>
                <a:round/>
                <a:headEnd/>
                <a:tailEnd/>
              </a:ln>
            </p:spPr>
            <p:txBody>
              <a:bodyPr/>
              <a:lstStyle/>
              <a:p>
                <a:endParaRPr lang="en-US"/>
              </a:p>
            </p:txBody>
          </p:sp>
        </p:grpSp>
        <p:grpSp>
          <p:nvGrpSpPr>
            <p:cNvPr id="270365" name="Group 53"/>
            <p:cNvGrpSpPr>
              <a:grpSpLocks noChangeAspect="1"/>
            </p:cNvGrpSpPr>
            <p:nvPr/>
          </p:nvGrpSpPr>
          <p:grpSpPr bwMode="auto">
            <a:xfrm>
              <a:off x="385" y="802"/>
              <a:ext cx="986" cy="857"/>
              <a:chOff x="495" y="1530"/>
              <a:chExt cx="1408" cy="1222"/>
            </a:xfrm>
          </p:grpSpPr>
          <p:sp>
            <p:nvSpPr>
              <p:cNvPr id="270369" name="Line 54"/>
              <p:cNvSpPr>
                <a:spLocks noChangeAspect="1" noChangeShapeType="1"/>
              </p:cNvSpPr>
              <p:nvPr/>
            </p:nvSpPr>
            <p:spPr bwMode="auto">
              <a:xfrm>
                <a:off x="495" y="2141"/>
                <a:ext cx="1408" cy="6"/>
              </a:xfrm>
              <a:prstGeom prst="line">
                <a:avLst/>
              </a:prstGeom>
              <a:noFill/>
              <a:ln w="12700">
                <a:solidFill>
                  <a:schemeClr val="tx1"/>
                </a:solidFill>
                <a:round/>
                <a:headEnd/>
                <a:tailEnd/>
              </a:ln>
            </p:spPr>
            <p:txBody>
              <a:bodyPr/>
              <a:lstStyle/>
              <a:p>
                <a:endParaRPr lang="en-US"/>
              </a:p>
            </p:txBody>
          </p:sp>
          <p:sp>
            <p:nvSpPr>
              <p:cNvPr id="270370" name="Line 55"/>
              <p:cNvSpPr>
                <a:spLocks noChangeAspect="1" noChangeShapeType="1"/>
              </p:cNvSpPr>
              <p:nvPr/>
            </p:nvSpPr>
            <p:spPr bwMode="auto">
              <a:xfrm>
                <a:off x="1204" y="1530"/>
                <a:ext cx="0" cy="1222"/>
              </a:xfrm>
              <a:prstGeom prst="line">
                <a:avLst/>
              </a:prstGeom>
              <a:noFill/>
              <a:ln w="9525">
                <a:solidFill>
                  <a:schemeClr val="tx1"/>
                </a:solidFill>
                <a:round/>
                <a:headEnd/>
                <a:tailEnd/>
              </a:ln>
            </p:spPr>
            <p:txBody>
              <a:bodyPr/>
              <a:lstStyle/>
              <a:p>
                <a:endParaRPr lang="en-US"/>
              </a:p>
            </p:txBody>
          </p:sp>
          <p:sp>
            <p:nvSpPr>
              <p:cNvPr id="270371" name="Line 56"/>
              <p:cNvSpPr>
                <a:spLocks noChangeAspect="1" noChangeShapeType="1"/>
              </p:cNvSpPr>
              <p:nvPr/>
            </p:nvSpPr>
            <p:spPr bwMode="auto">
              <a:xfrm flipV="1">
                <a:off x="756" y="1747"/>
                <a:ext cx="844" cy="843"/>
              </a:xfrm>
              <a:prstGeom prst="line">
                <a:avLst/>
              </a:prstGeom>
              <a:noFill/>
              <a:ln w="9525">
                <a:solidFill>
                  <a:schemeClr val="tx1"/>
                </a:solidFill>
                <a:round/>
                <a:headEnd/>
                <a:tailEnd/>
              </a:ln>
            </p:spPr>
            <p:txBody>
              <a:bodyPr/>
              <a:lstStyle/>
              <a:p>
                <a:endParaRPr lang="en-US"/>
              </a:p>
            </p:txBody>
          </p:sp>
        </p:grpSp>
        <p:sp>
          <p:nvSpPr>
            <p:cNvPr id="270366" name="Text Box 57"/>
            <p:cNvSpPr txBox="1">
              <a:spLocks noChangeAspect="1" noChangeArrowheads="1"/>
            </p:cNvSpPr>
            <p:nvPr/>
          </p:nvSpPr>
          <p:spPr bwMode="auto">
            <a:xfrm>
              <a:off x="259" y="1145"/>
              <a:ext cx="156" cy="154"/>
            </a:xfrm>
            <a:prstGeom prst="rect">
              <a:avLst/>
            </a:prstGeom>
            <a:noFill/>
            <a:ln w="9525">
              <a:noFill/>
              <a:miter lim="800000"/>
              <a:headEnd/>
              <a:tailEnd/>
            </a:ln>
          </p:spPr>
          <p:txBody>
            <a:bodyPr wrap="none">
              <a:spAutoFit/>
            </a:bodyPr>
            <a:lstStyle/>
            <a:p>
              <a:pPr algn="l"/>
              <a:r>
                <a:rPr lang="en-US"/>
                <a:t>x</a:t>
              </a:r>
            </a:p>
          </p:txBody>
        </p:sp>
        <p:sp>
          <p:nvSpPr>
            <p:cNvPr id="270367" name="Text Box 58"/>
            <p:cNvSpPr txBox="1">
              <a:spLocks noChangeAspect="1" noChangeArrowheads="1"/>
            </p:cNvSpPr>
            <p:nvPr/>
          </p:nvSpPr>
          <p:spPr bwMode="auto">
            <a:xfrm>
              <a:off x="813" y="649"/>
              <a:ext cx="156" cy="154"/>
            </a:xfrm>
            <a:prstGeom prst="rect">
              <a:avLst/>
            </a:prstGeom>
            <a:noFill/>
            <a:ln w="9525">
              <a:noFill/>
              <a:miter lim="800000"/>
              <a:headEnd/>
              <a:tailEnd/>
            </a:ln>
          </p:spPr>
          <p:txBody>
            <a:bodyPr wrap="none">
              <a:spAutoFit/>
            </a:bodyPr>
            <a:lstStyle/>
            <a:p>
              <a:pPr algn="l"/>
              <a:r>
                <a:rPr lang="en-US"/>
                <a:t>y</a:t>
              </a:r>
            </a:p>
          </p:txBody>
        </p:sp>
        <p:sp>
          <p:nvSpPr>
            <p:cNvPr id="270368" name="Text Box 59"/>
            <p:cNvSpPr txBox="1">
              <a:spLocks noChangeAspect="1" noChangeArrowheads="1"/>
            </p:cNvSpPr>
            <p:nvPr/>
          </p:nvSpPr>
          <p:spPr bwMode="auto">
            <a:xfrm>
              <a:off x="1143" y="839"/>
              <a:ext cx="156" cy="154"/>
            </a:xfrm>
            <a:prstGeom prst="rect">
              <a:avLst/>
            </a:prstGeom>
            <a:noFill/>
            <a:ln w="9525">
              <a:noFill/>
              <a:miter lim="800000"/>
              <a:headEnd/>
              <a:tailEnd/>
            </a:ln>
          </p:spPr>
          <p:txBody>
            <a:bodyPr wrap="none">
              <a:spAutoFit/>
            </a:bodyPr>
            <a:lstStyle/>
            <a:p>
              <a:pPr algn="l"/>
              <a:r>
                <a:rPr lang="en-US"/>
                <a:t>z</a:t>
              </a:r>
            </a:p>
          </p:txBody>
        </p:sp>
      </p:grpSp>
      <p:sp>
        <p:nvSpPr>
          <p:cNvPr id="270345" name="Rectangle 60"/>
          <p:cNvSpPr>
            <a:spLocks noChangeArrowheads="1"/>
          </p:cNvSpPr>
          <p:nvPr/>
        </p:nvSpPr>
        <p:spPr bwMode="auto">
          <a:xfrm>
            <a:off x="1062038" y="3271838"/>
            <a:ext cx="665162" cy="820737"/>
          </a:xfrm>
          <a:prstGeom prst="rect">
            <a:avLst/>
          </a:prstGeom>
          <a:noFill/>
          <a:ln w="9525">
            <a:noFill/>
            <a:miter lim="800000"/>
            <a:headEnd/>
            <a:tailEnd/>
          </a:ln>
        </p:spPr>
        <p:txBody>
          <a:bodyPr/>
          <a:lstStyle/>
          <a:p>
            <a:pPr marL="342900" indent="-342900">
              <a:lnSpc>
                <a:spcPct val="120000"/>
              </a:lnSpc>
              <a:spcBef>
                <a:spcPct val="20000"/>
              </a:spcBef>
            </a:pPr>
            <a:r>
              <a:rPr lang="en-US" sz="3200"/>
              <a:t>s</a:t>
            </a:r>
            <a:endParaRPr lang="en-US" sz="3200" i="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4"/>
          <p:cNvSpPr>
            <a:spLocks noGrp="1" noChangeArrowheads="1"/>
          </p:cNvSpPr>
          <p:nvPr>
            <p:ph type="title"/>
          </p:nvPr>
        </p:nvSpPr>
        <p:spPr/>
        <p:txBody>
          <a:bodyPr/>
          <a:lstStyle/>
          <a:p>
            <a:pPr eaLnBrk="1" hangingPunct="1"/>
            <a:endParaRPr lang="en-US" smtClean="0"/>
          </a:p>
        </p:txBody>
      </p:sp>
      <p:pic>
        <p:nvPicPr>
          <p:cNvPr id="271363" name="Picture 5" descr="p-orbitals"/>
          <p:cNvPicPr>
            <a:picLocks noChangeAspect="1" noChangeArrowheads="1"/>
          </p:cNvPicPr>
          <p:nvPr/>
        </p:nvPicPr>
        <p:blipFill>
          <a:blip r:embed="rId3" cstate="print"/>
          <a:srcRect b="6563"/>
          <a:stretch>
            <a:fillRect/>
          </a:stretch>
        </p:blipFill>
        <p:spPr bwMode="auto">
          <a:xfrm>
            <a:off x="309563" y="1965325"/>
            <a:ext cx="8524875" cy="2733675"/>
          </a:xfrm>
          <a:prstGeom prst="rect">
            <a:avLst/>
          </a:prstGeom>
          <a:noFill/>
          <a:ln w="9525">
            <a:noFill/>
            <a:miter lim="800000"/>
            <a:headEnd/>
            <a:tailEnd/>
          </a:ln>
        </p:spPr>
      </p:pic>
      <p:sp>
        <p:nvSpPr>
          <p:cNvPr id="271364" name="Rectangle 6"/>
          <p:cNvSpPr>
            <a:spLocks noChangeArrowheads="1"/>
          </p:cNvSpPr>
          <p:nvPr/>
        </p:nvSpPr>
        <p:spPr bwMode="auto">
          <a:xfrm>
            <a:off x="76200" y="6554788"/>
            <a:ext cx="3289300" cy="214312"/>
          </a:xfrm>
          <a:prstGeom prst="rect">
            <a:avLst/>
          </a:prstGeom>
          <a:noFill/>
          <a:ln w="9525">
            <a:noFill/>
            <a:miter lim="800000"/>
            <a:headEnd/>
            <a:tailEnd/>
          </a:ln>
        </p:spPr>
        <p:txBody>
          <a:bodyPr wrap="none">
            <a:spAutoFit/>
          </a:bodyPr>
          <a:lstStyle/>
          <a:p>
            <a:pPr algn="l"/>
            <a:r>
              <a:rPr lang="en-US" sz="800"/>
              <a:t>Copyright </a:t>
            </a:r>
            <a:r>
              <a:rPr lang="en-US" sz="800">
                <a:cs typeface="Arial" charset="0"/>
              </a:rPr>
              <a:t>© </a:t>
            </a:r>
            <a:r>
              <a:rPr lang="en-US" sz="800"/>
              <a:t>2006 Pearson Benjamin Cummings.  All rights reserved.</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698500" y="274638"/>
            <a:ext cx="7100888" cy="1143000"/>
          </a:xfrm>
        </p:spPr>
        <p:txBody>
          <a:bodyPr/>
          <a:lstStyle/>
          <a:p>
            <a:pPr eaLnBrk="1" hangingPunct="1"/>
            <a:r>
              <a:rPr lang="en-US" smtClean="0"/>
              <a:t>Conservation of Atoms</a:t>
            </a:r>
          </a:p>
        </p:txBody>
      </p:sp>
      <p:pic>
        <p:nvPicPr>
          <p:cNvPr id="212995" name="Picture 3" descr="John Dalton">
            <a:hlinkClick r:id="rId3" tooltip="Wikipedia -  J O H N   D A L T O N"/>
          </p:cNvPr>
          <p:cNvPicPr>
            <a:picLocks noChangeAspect="1" noChangeArrowheads="1"/>
          </p:cNvPicPr>
          <p:nvPr/>
        </p:nvPicPr>
        <p:blipFill>
          <a:blip r:embed="rId4" cstate="print"/>
          <a:srcRect/>
          <a:stretch>
            <a:fillRect/>
          </a:stretch>
        </p:blipFill>
        <p:spPr bwMode="auto">
          <a:xfrm>
            <a:off x="7467600" y="228600"/>
            <a:ext cx="1414463" cy="1498600"/>
          </a:xfrm>
          <a:prstGeom prst="rect">
            <a:avLst/>
          </a:prstGeom>
          <a:noFill/>
          <a:ln w="9525">
            <a:noFill/>
            <a:miter lim="800000"/>
            <a:headEnd/>
            <a:tailEnd/>
          </a:ln>
        </p:spPr>
      </p:pic>
      <p:sp>
        <p:nvSpPr>
          <p:cNvPr id="212996" name="Text Box 4"/>
          <p:cNvSpPr txBox="1">
            <a:spLocks noChangeArrowheads="1"/>
          </p:cNvSpPr>
          <p:nvPr/>
        </p:nvSpPr>
        <p:spPr bwMode="auto">
          <a:xfrm>
            <a:off x="7467600" y="1752600"/>
            <a:ext cx="1403350" cy="366713"/>
          </a:xfrm>
          <a:prstGeom prst="rect">
            <a:avLst/>
          </a:prstGeom>
          <a:noFill/>
          <a:ln w="9525">
            <a:noFill/>
            <a:miter lim="800000"/>
            <a:headEnd/>
            <a:tailEnd/>
          </a:ln>
        </p:spPr>
        <p:txBody>
          <a:bodyPr wrap="none">
            <a:spAutoFit/>
          </a:bodyPr>
          <a:lstStyle/>
          <a:p>
            <a:pPr algn="l"/>
            <a:r>
              <a:rPr lang="en-US" sz="1800" i="1"/>
              <a:t>John Dalton</a:t>
            </a:r>
          </a:p>
        </p:txBody>
      </p:sp>
      <p:sp>
        <p:nvSpPr>
          <p:cNvPr id="61445" name="Rectangle 6"/>
          <p:cNvSpPr>
            <a:spLocks noChangeArrowheads="1"/>
          </p:cNvSpPr>
          <p:nvPr/>
        </p:nvSpPr>
        <p:spPr bwMode="auto">
          <a:xfrm>
            <a:off x="76200" y="6567488"/>
            <a:ext cx="3973513" cy="214312"/>
          </a:xfrm>
          <a:prstGeom prst="rect">
            <a:avLst/>
          </a:prstGeom>
          <a:noFill/>
          <a:ln w="9525">
            <a:noFill/>
            <a:miter lim="800000"/>
            <a:headEnd/>
            <a:tailEnd/>
          </a:ln>
        </p:spPr>
        <p:txBody>
          <a:bodyPr wrap="none">
            <a:spAutoFit/>
          </a:bodyPr>
          <a:lstStyle/>
          <a:p>
            <a:pPr algn="l"/>
            <a:r>
              <a:rPr lang="en-US" sz="800"/>
              <a:t>Dorin, Demmin, Gabel, </a:t>
            </a:r>
            <a:r>
              <a:rPr lang="en-US" sz="800" u="sng"/>
              <a:t>Chemistry The Study of Matter </a:t>
            </a:r>
            <a:r>
              <a:rPr lang="en-US" sz="800"/>
              <a:t> , 3</a:t>
            </a:r>
            <a:r>
              <a:rPr lang="en-US" sz="800" baseline="30000"/>
              <a:t>rd</a:t>
            </a:r>
            <a:r>
              <a:rPr lang="en-US" sz="800"/>
              <a:t> Edition, 1990, page 204</a:t>
            </a:r>
          </a:p>
        </p:txBody>
      </p:sp>
      <p:sp>
        <p:nvSpPr>
          <p:cNvPr id="61446" name="Text Box 7"/>
          <p:cNvSpPr txBox="1">
            <a:spLocks noChangeArrowheads="1"/>
          </p:cNvSpPr>
          <p:nvPr/>
        </p:nvSpPr>
        <p:spPr bwMode="auto">
          <a:xfrm>
            <a:off x="1676400" y="1768475"/>
            <a:ext cx="2116138" cy="579438"/>
          </a:xfrm>
          <a:prstGeom prst="rect">
            <a:avLst/>
          </a:prstGeom>
          <a:noFill/>
          <a:ln w="9525">
            <a:noFill/>
            <a:miter lim="800000"/>
            <a:headEnd/>
            <a:tailEnd/>
          </a:ln>
        </p:spPr>
        <p:txBody>
          <a:bodyPr wrap="none">
            <a:spAutoFit/>
          </a:bodyPr>
          <a:lstStyle/>
          <a:p>
            <a:pPr algn="l"/>
            <a:r>
              <a:rPr lang="en-US" sz="3200"/>
              <a:t>2 H</a:t>
            </a:r>
            <a:r>
              <a:rPr lang="en-US" sz="3200" baseline="-25000"/>
              <a:t>2</a:t>
            </a:r>
            <a:r>
              <a:rPr lang="en-US" sz="3200"/>
              <a:t>  +  O</a:t>
            </a:r>
            <a:r>
              <a:rPr lang="en-US" sz="3200" baseline="-25000"/>
              <a:t>2</a:t>
            </a:r>
          </a:p>
        </p:txBody>
      </p:sp>
      <p:sp>
        <p:nvSpPr>
          <p:cNvPr id="61447" name="Line 8"/>
          <p:cNvSpPr>
            <a:spLocks noChangeShapeType="1"/>
          </p:cNvSpPr>
          <p:nvPr/>
        </p:nvSpPr>
        <p:spPr bwMode="auto">
          <a:xfrm>
            <a:off x="4267200" y="2209800"/>
            <a:ext cx="914400" cy="0"/>
          </a:xfrm>
          <a:prstGeom prst="line">
            <a:avLst/>
          </a:prstGeom>
          <a:noFill/>
          <a:ln w="25400">
            <a:solidFill>
              <a:schemeClr val="tx1"/>
            </a:solidFill>
            <a:round/>
            <a:headEnd/>
            <a:tailEnd type="triangle" w="med" len="med"/>
          </a:ln>
        </p:spPr>
        <p:txBody>
          <a:bodyPr/>
          <a:lstStyle/>
          <a:p>
            <a:endParaRPr lang="en-US"/>
          </a:p>
        </p:txBody>
      </p:sp>
      <p:sp>
        <p:nvSpPr>
          <p:cNvPr id="61448" name="Text Box 9"/>
          <p:cNvSpPr txBox="1">
            <a:spLocks noChangeArrowheads="1"/>
          </p:cNvSpPr>
          <p:nvPr/>
        </p:nvSpPr>
        <p:spPr bwMode="auto">
          <a:xfrm>
            <a:off x="5927725" y="1844675"/>
            <a:ext cx="1279525" cy="579438"/>
          </a:xfrm>
          <a:prstGeom prst="rect">
            <a:avLst/>
          </a:prstGeom>
          <a:noFill/>
          <a:ln w="9525">
            <a:noFill/>
            <a:miter lim="800000"/>
            <a:headEnd/>
            <a:tailEnd/>
          </a:ln>
        </p:spPr>
        <p:txBody>
          <a:bodyPr wrap="none">
            <a:spAutoFit/>
          </a:bodyPr>
          <a:lstStyle/>
          <a:p>
            <a:pPr algn="l"/>
            <a:r>
              <a:rPr lang="en-US" sz="3200"/>
              <a:t>2 H</a:t>
            </a:r>
            <a:r>
              <a:rPr lang="en-US" sz="3200" baseline="-25000"/>
              <a:t>2</a:t>
            </a:r>
            <a:r>
              <a:rPr lang="en-US" sz="3200"/>
              <a:t>O</a:t>
            </a:r>
          </a:p>
        </p:txBody>
      </p:sp>
      <p:sp>
        <p:nvSpPr>
          <p:cNvPr id="61449" name="Text Box 10"/>
          <p:cNvSpPr txBox="1">
            <a:spLocks noChangeArrowheads="1"/>
          </p:cNvSpPr>
          <p:nvPr/>
        </p:nvSpPr>
        <p:spPr bwMode="auto">
          <a:xfrm>
            <a:off x="1889125" y="5649913"/>
            <a:ext cx="2214563" cy="701675"/>
          </a:xfrm>
          <a:prstGeom prst="rect">
            <a:avLst/>
          </a:prstGeom>
          <a:noFill/>
          <a:ln w="9525">
            <a:noFill/>
            <a:miter lim="800000"/>
            <a:headEnd/>
            <a:tailEnd/>
          </a:ln>
        </p:spPr>
        <p:txBody>
          <a:bodyPr wrap="none">
            <a:spAutoFit/>
          </a:bodyPr>
          <a:lstStyle/>
          <a:p>
            <a:pPr algn="l"/>
            <a:r>
              <a:rPr lang="en-US" sz="2000"/>
              <a:t>4 atoms hydrogen</a:t>
            </a:r>
          </a:p>
          <a:p>
            <a:pPr algn="l"/>
            <a:r>
              <a:rPr lang="en-US" sz="2000"/>
              <a:t>2 atoms oxygen</a:t>
            </a:r>
          </a:p>
        </p:txBody>
      </p:sp>
      <p:sp>
        <p:nvSpPr>
          <p:cNvPr id="61450" name="Text Box 11"/>
          <p:cNvSpPr txBox="1">
            <a:spLocks noChangeArrowheads="1"/>
          </p:cNvSpPr>
          <p:nvPr/>
        </p:nvSpPr>
        <p:spPr bwMode="auto">
          <a:xfrm>
            <a:off x="5105400" y="5638800"/>
            <a:ext cx="2214563" cy="701675"/>
          </a:xfrm>
          <a:prstGeom prst="rect">
            <a:avLst/>
          </a:prstGeom>
          <a:noFill/>
          <a:ln w="9525">
            <a:noFill/>
            <a:miter lim="800000"/>
            <a:headEnd/>
            <a:tailEnd/>
          </a:ln>
        </p:spPr>
        <p:txBody>
          <a:bodyPr wrap="none">
            <a:spAutoFit/>
          </a:bodyPr>
          <a:lstStyle/>
          <a:p>
            <a:pPr algn="l"/>
            <a:r>
              <a:rPr lang="en-US" sz="2000"/>
              <a:t>4 atoms hydrogen</a:t>
            </a:r>
          </a:p>
          <a:p>
            <a:pPr algn="l"/>
            <a:r>
              <a:rPr lang="en-US" sz="2000"/>
              <a:t>2 atoms oxygen</a:t>
            </a:r>
          </a:p>
        </p:txBody>
      </p:sp>
      <p:grpSp>
        <p:nvGrpSpPr>
          <p:cNvPr id="61451" name="Group 12" descr="decomposition of water"/>
          <p:cNvGrpSpPr>
            <a:grpSpLocks/>
          </p:cNvGrpSpPr>
          <p:nvPr/>
        </p:nvGrpSpPr>
        <p:grpSpPr bwMode="auto">
          <a:xfrm>
            <a:off x="1447800" y="2667000"/>
            <a:ext cx="6594475" cy="2895600"/>
            <a:chOff x="912" y="1680"/>
            <a:chExt cx="4154" cy="1824"/>
          </a:xfrm>
        </p:grpSpPr>
        <p:sp>
          <p:nvSpPr>
            <p:cNvPr id="61453" name="Oval 13"/>
            <p:cNvSpPr>
              <a:spLocks noChangeArrowheads="1"/>
            </p:cNvSpPr>
            <p:nvPr/>
          </p:nvSpPr>
          <p:spPr bwMode="auto">
            <a:xfrm>
              <a:off x="3984" y="1680"/>
              <a:ext cx="288" cy="288"/>
            </a:xfrm>
            <a:prstGeom prst="ellipse">
              <a:avLst/>
            </a:prstGeom>
            <a:gradFill rotWithShape="1">
              <a:gsLst>
                <a:gs pos="0">
                  <a:srgbClr val="FF9900"/>
                </a:gs>
                <a:gs pos="50000">
                  <a:srgbClr val="FFCC99"/>
                </a:gs>
                <a:gs pos="100000">
                  <a:srgbClr val="FF9900"/>
                </a:gs>
              </a:gsLst>
              <a:lin ang="2700000" scaled="1"/>
            </a:gradFill>
            <a:ln w="9525">
              <a:solidFill>
                <a:srgbClr val="FF9900"/>
              </a:solidFill>
              <a:round/>
              <a:headEnd/>
              <a:tailEnd/>
            </a:ln>
          </p:spPr>
          <p:txBody>
            <a:bodyPr wrap="none" anchor="ctr"/>
            <a:lstStyle/>
            <a:p>
              <a:r>
                <a:rPr lang="en-US" sz="1600"/>
                <a:t>H</a:t>
              </a:r>
            </a:p>
          </p:txBody>
        </p:sp>
        <p:sp>
          <p:nvSpPr>
            <p:cNvPr id="61454" name="Oval 14"/>
            <p:cNvSpPr>
              <a:spLocks noChangeArrowheads="1"/>
            </p:cNvSpPr>
            <p:nvPr/>
          </p:nvSpPr>
          <p:spPr bwMode="auto">
            <a:xfrm>
              <a:off x="3792" y="3216"/>
              <a:ext cx="288" cy="288"/>
            </a:xfrm>
            <a:prstGeom prst="ellipse">
              <a:avLst/>
            </a:prstGeom>
            <a:gradFill rotWithShape="1">
              <a:gsLst>
                <a:gs pos="0">
                  <a:srgbClr val="FF9900"/>
                </a:gs>
                <a:gs pos="50000">
                  <a:srgbClr val="FFCC99"/>
                </a:gs>
                <a:gs pos="100000">
                  <a:srgbClr val="FF9900"/>
                </a:gs>
              </a:gsLst>
              <a:lin ang="2700000" scaled="1"/>
            </a:gradFill>
            <a:ln w="9525">
              <a:solidFill>
                <a:srgbClr val="FF9900"/>
              </a:solidFill>
              <a:round/>
              <a:headEnd/>
              <a:tailEnd/>
            </a:ln>
          </p:spPr>
          <p:txBody>
            <a:bodyPr wrap="none" anchor="ctr"/>
            <a:lstStyle/>
            <a:p>
              <a:r>
                <a:rPr lang="en-US" sz="1600"/>
                <a:t>H</a:t>
              </a:r>
            </a:p>
          </p:txBody>
        </p:sp>
        <p:sp>
          <p:nvSpPr>
            <p:cNvPr id="61455" name="Oval 15"/>
            <p:cNvSpPr>
              <a:spLocks noChangeArrowheads="1"/>
            </p:cNvSpPr>
            <p:nvPr/>
          </p:nvSpPr>
          <p:spPr bwMode="auto">
            <a:xfrm>
              <a:off x="1680" y="1920"/>
              <a:ext cx="576" cy="576"/>
            </a:xfrm>
            <a:prstGeom prst="ellipse">
              <a:avLst/>
            </a:prstGeom>
            <a:gradFill rotWithShape="1">
              <a:gsLst>
                <a:gs pos="0">
                  <a:srgbClr val="6699FF"/>
                </a:gs>
                <a:gs pos="100000">
                  <a:schemeClr val="hlink"/>
                </a:gs>
              </a:gsLst>
              <a:lin ang="2700000" scaled="1"/>
            </a:gradFill>
            <a:ln w="9525">
              <a:solidFill>
                <a:srgbClr val="3366FF"/>
              </a:solidFill>
              <a:round/>
              <a:headEnd/>
              <a:tailEnd/>
            </a:ln>
          </p:spPr>
          <p:txBody>
            <a:bodyPr wrap="none" anchor="ctr"/>
            <a:lstStyle/>
            <a:p>
              <a:r>
                <a:rPr lang="en-US" sz="2000"/>
                <a:t>O</a:t>
              </a:r>
            </a:p>
          </p:txBody>
        </p:sp>
        <p:sp>
          <p:nvSpPr>
            <p:cNvPr id="61456" name="Oval 16"/>
            <p:cNvSpPr>
              <a:spLocks noChangeArrowheads="1"/>
            </p:cNvSpPr>
            <p:nvPr/>
          </p:nvSpPr>
          <p:spPr bwMode="auto">
            <a:xfrm>
              <a:off x="1680" y="2496"/>
              <a:ext cx="576" cy="576"/>
            </a:xfrm>
            <a:prstGeom prst="ellipse">
              <a:avLst/>
            </a:prstGeom>
            <a:gradFill rotWithShape="1">
              <a:gsLst>
                <a:gs pos="0">
                  <a:srgbClr val="6699FF"/>
                </a:gs>
                <a:gs pos="100000">
                  <a:schemeClr val="hlink"/>
                </a:gs>
              </a:gsLst>
              <a:lin ang="2700000" scaled="1"/>
            </a:gradFill>
            <a:ln w="9525">
              <a:solidFill>
                <a:srgbClr val="3366FF"/>
              </a:solidFill>
              <a:round/>
              <a:headEnd/>
              <a:tailEnd/>
            </a:ln>
          </p:spPr>
          <p:txBody>
            <a:bodyPr wrap="none" anchor="ctr"/>
            <a:lstStyle/>
            <a:p>
              <a:r>
                <a:rPr lang="en-US" sz="2000"/>
                <a:t>O</a:t>
              </a:r>
            </a:p>
          </p:txBody>
        </p:sp>
        <p:sp>
          <p:nvSpPr>
            <p:cNvPr id="61457" name="Oval 17"/>
            <p:cNvSpPr>
              <a:spLocks noChangeArrowheads="1"/>
            </p:cNvSpPr>
            <p:nvPr/>
          </p:nvSpPr>
          <p:spPr bwMode="auto">
            <a:xfrm>
              <a:off x="3984" y="1920"/>
              <a:ext cx="576" cy="576"/>
            </a:xfrm>
            <a:prstGeom prst="ellipse">
              <a:avLst/>
            </a:prstGeom>
            <a:gradFill rotWithShape="1">
              <a:gsLst>
                <a:gs pos="0">
                  <a:srgbClr val="6699FF"/>
                </a:gs>
                <a:gs pos="100000">
                  <a:schemeClr val="hlink"/>
                </a:gs>
              </a:gsLst>
              <a:lin ang="2700000" scaled="1"/>
            </a:gradFill>
            <a:ln w="9525">
              <a:solidFill>
                <a:srgbClr val="3366FF"/>
              </a:solidFill>
              <a:round/>
              <a:headEnd/>
              <a:tailEnd/>
            </a:ln>
          </p:spPr>
          <p:txBody>
            <a:bodyPr wrap="none" anchor="ctr"/>
            <a:lstStyle/>
            <a:p>
              <a:r>
                <a:rPr lang="en-US" sz="2000"/>
                <a:t>O</a:t>
              </a:r>
            </a:p>
          </p:txBody>
        </p:sp>
        <p:sp>
          <p:nvSpPr>
            <p:cNvPr id="61458" name="Oval 18"/>
            <p:cNvSpPr>
              <a:spLocks noChangeArrowheads="1"/>
            </p:cNvSpPr>
            <p:nvPr/>
          </p:nvSpPr>
          <p:spPr bwMode="auto">
            <a:xfrm>
              <a:off x="3936" y="2832"/>
              <a:ext cx="576" cy="576"/>
            </a:xfrm>
            <a:prstGeom prst="ellipse">
              <a:avLst/>
            </a:prstGeom>
            <a:gradFill rotWithShape="1">
              <a:gsLst>
                <a:gs pos="0">
                  <a:srgbClr val="6699FF"/>
                </a:gs>
                <a:gs pos="100000">
                  <a:schemeClr val="hlink"/>
                </a:gs>
              </a:gsLst>
              <a:lin ang="2700000" scaled="1"/>
            </a:gradFill>
            <a:ln w="9525">
              <a:solidFill>
                <a:srgbClr val="3366FF"/>
              </a:solidFill>
              <a:round/>
              <a:headEnd/>
              <a:tailEnd/>
            </a:ln>
          </p:spPr>
          <p:txBody>
            <a:bodyPr wrap="none" anchor="ctr"/>
            <a:lstStyle/>
            <a:p>
              <a:r>
                <a:rPr lang="en-US" sz="2000"/>
                <a:t>O</a:t>
              </a:r>
            </a:p>
          </p:txBody>
        </p:sp>
        <p:sp>
          <p:nvSpPr>
            <p:cNvPr id="61459" name="Oval 19"/>
            <p:cNvSpPr>
              <a:spLocks noChangeArrowheads="1"/>
            </p:cNvSpPr>
            <p:nvPr/>
          </p:nvSpPr>
          <p:spPr bwMode="auto">
            <a:xfrm>
              <a:off x="1200" y="1872"/>
              <a:ext cx="288" cy="288"/>
            </a:xfrm>
            <a:prstGeom prst="ellipse">
              <a:avLst/>
            </a:prstGeom>
            <a:gradFill rotWithShape="1">
              <a:gsLst>
                <a:gs pos="0">
                  <a:srgbClr val="FF9900"/>
                </a:gs>
                <a:gs pos="50000">
                  <a:srgbClr val="FFCC99"/>
                </a:gs>
                <a:gs pos="100000">
                  <a:srgbClr val="FF9900"/>
                </a:gs>
              </a:gsLst>
              <a:lin ang="2700000" scaled="1"/>
            </a:gradFill>
            <a:ln w="9525">
              <a:solidFill>
                <a:srgbClr val="FF9900"/>
              </a:solidFill>
              <a:round/>
              <a:headEnd/>
              <a:tailEnd/>
            </a:ln>
          </p:spPr>
          <p:txBody>
            <a:bodyPr wrap="none" anchor="ctr"/>
            <a:lstStyle/>
            <a:p>
              <a:r>
                <a:rPr lang="en-US" sz="1600"/>
                <a:t>H</a:t>
              </a:r>
            </a:p>
          </p:txBody>
        </p:sp>
        <p:sp>
          <p:nvSpPr>
            <p:cNvPr id="61460" name="Oval 20"/>
            <p:cNvSpPr>
              <a:spLocks noChangeArrowheads="1"/>
            </p:cNvSpPr>
            <p:nvPr/>
          </p:nvSpPr>
          <p:spPr bwMode="auto">
            <a:xfrm>
              <a:off x="1200" y="2160"/>
              <a:ext cx="288" cy="288"/>
            </a:xfrm>
            <a:prstGeom prst="ellipse">
              <a:avLst/>
            </a:prstGeom>
            <a:gradFill rotWithShape="1">
              <a:gsLst>
                <a:gs pos="0">
                  <a:srgbClr val="FF9900"/>
                </a:gs>
                <a:gs pos="50000">
                  <a:srgbClr val="FFCC99"/>
                </a:gs>
                <a:gs pos="100000">
                  <a:srgbClr val="FF9900"/>
                </a:gs>
              </a:gsLst>
              <a:lin ang="2700000" scaled="1"/>
            </a:gradFill>
            <a:ln w="9525">
              <a:solidFill>
                <a:srgbClr val="FF9900"/>
              </a:solidFill>
              <a:round/>
              <a:headEnd/>
              <a:tailEnd/>
            </a:ln>
          </p:spPr>
          <p:txBody>
            <a:bodyPr wrap="none" anchor="ctr"/>
            <a:lstStyle/>
            <a:p>
              <a:r>
                <a:rPr lang="en-US" sz="1600"/>
                <a:t>H</a:t>
              </a:r>
            </a:p>
          </p:txBody>
        </p:sp>
        <p:sp>
          <p:nvSpPr>
            <p:cNvPr id="61461" name="Oval 21"/>
            <p:cNvSpPr>
              <a:spLocks noChangeArrowheads="1"/>
            </p:cNvSpPr>
            <p:nvPr/>
          </p:nvSpPr>
          <p:spPr bwMode="auto">
            <a:xfrm>
              <a:off x="1200" y="2688"/>
              <a:ext cx="288" cy="288"/>
            </a:xfrm>
            <a:prstGeom prst="ellipse">
              <a:avLst/>
            </a:prstGeom>
            <a:gradFill rotWithShape="1">
              <a:gsLst>
                <a:gs pos="0">
                  <a:srgbClr val="FF9900"/>
                </a:gs>
                <a:gs pos="50000">
                  <a:srgbClr val="FFCC99"/>
                </a:gs>
                <a:gs pos="100000">
                  <a:srgbClr val="FF9900"/>
                </a:gs>
              </a:gsLst>
              <a:lin ang="2700000" scaled="1"/>
            </a:gradFill>
            <a:ln w="9525">
              <a:solidFill>
                <a:srgbClr val="FF9900"/>
              </a:solidFill>
              <a:round/>
              <a:headEnd/>
              <a:tailEnd/>
            </a:ln>
          </p:spPr>
          <p:txBody>
            <a:bodyPr wrap="none" anchor="ctr"/>
            <a:lstStyle/>
            <a:p>
              <a:r>
                <a:rPr lang="en-US" sz="1600"/>
                <a:t>H</a:t>
              </a:r>
            </a:p>
          </p:txBody>
        </p:sp>
        <p:sp>
          <p:nvSpPr>
            <p:cNvPr id="61462" name="Oval 22"/>
            <p:cNvSpPr>
              <a:spLocks noChangeArrowheads="1"/>
            </p:cNvSpPr>
            <p:nvPr/>
          </p:nvSpPr>
          <p:spPr bwMode="auto">
            <a:xfrm>
              <a:off x="1200" y="2976"/>
              <a:ext cx="288" cy="288"/>
            </a:xfrm>
            <a:prstGeom prst="ellipse">
              <a:avLst/>
            </a:prstGeom>
            <a:gradFill rotWithShape="1">
              <a:gsLst>
                <a:gs pos="0">
                  <a:srgbClr val="FF9900"/>
                </a:gs>
                <a:gs pos="50000">
                  <a:srgbClr val="FFCC99"/>
                </a:gs>
                <a:gs pos="100000">
                  <a:srgbClr val="FF9900"/>
                </a:gs>
              </a:gsLst>
              <a:lin ang="2700000" scaled="1"/>
            </a:gradFill>
            <a:ln w="9525">
              <a:solidFill>
                <a:srgbClr val="FF9900"/>
              </a:solidFill>
              <a:round/>
              <a:headEnd/>
              <a:tailEnd/>
            </a:ln>
          </p:spPr>
          <p:txBody>
            <a:bodyPr wrap="none" anchor="ctr"/>
            <a:lstStyle/>
            <a:p>
              <a:r>
                <a:rPr lang="en-US" sz="1600"/>
                <a:t>H</a:t>
              </a:r>
            </a:p>
          </p:txBody>
        </p:sp>
        <p:sp>
          <p:nvSpPr>
            <p:cNvPr id="61463" name="Oval 23"/>
            <p:cNvSpPr>
              <a:spLocks noChangeArrowheads="1"/>
            </p:cNvSpPr>
            <p:nvPr/>
          </p:nvSpPr>
          <p:spPr bwMode="auto">
            <a:xfrm>
              <a:off x="3984" y="2592"/>
              <a:ext cx="288" cy="288"/>
            </a:xfrm>
            <a:prstGeom prst="ellipse">
              <a:avLst/>
            </a:prstGeom>
            <a:gradFill rotWithShape="1">
              <a:gsLst>
                <a:gs pos="0">
                  <a:srgbClr val="FF9900"/>
                </a:gs>
                <a:gs pos="50000">
                  <a:srgbClr val="FFCC99"/>
                </a:gs>
                <a:gs pos="100000">
                  <a:srgbClr val="FF9900"/>
                </a:gs>
              </a:gsLst>
              <a:lin ang="2700000" scaled="1"/>
            </a:gradFill>
            <a:ln w="9525">
              <a:solidFill>
                <a:srgbClr val="FF9900"/>
              </a:solidFill>
              <a:round/>
              <a:headEnd/>
              <a:tailEnd/>
            </a:ln>
          </p:spPr>
          <p:txBody>
            <a:bodyPr wrap="none" anchor="ctr"/>
            <a:lstStyle/>
            <a:p>
              <a:r>
                <a:rPr lang="en-US" sz="1600"/>
                <a:t>H</a:t>
              </a:r>
            </a:p>
          </p:txBody>
        </p:sp>
        <p:sp>
          <p:nvSpPr>
            <p:cNvPr id="61464" name="Oval 24"/>
            <p:cNvSpPr>
              <a:spLocks noChangeArrowheads="1"/>
            </p:cNvSpPr>
            <p:nvPr/>
          </p:nvSpPr>
          <p:spPr bwMode="auto">
            <a:xfrm>
              <a:off x="3792" y="2256"/>
              <a:ext cx="288" cy="288"/>
            </a:xfrm>
            <a:prstGeom prst="ellipse">
              <a:avLst/>
            </a:prstGeom>
            <a:gradFill rotWithShape="1">
              <a:gsLst>
                <a:gs pos="0">
                  <a:srgbClr val="FF9900"/>
                </a:gs>
                <a:gs pos="50000">
                  <a:srgbClr val="FFCC99"/>
                </a:gs>
                <a:gs pos="100000">
                  <a:srgbClr val="FF9900"/>
                </a:gs>
              </a:gsLst>
              <a:lin ang="2700000" scaled="1"/>
            </a:gradFill>
            <a:ln w="9525">
              <a:solidFill>
                <a:srgbClr val="FF9900"/>
              </a:solidFill>
              <a:round/>
              <a:headEnd/>
              <a:tailEnd/>
            </a:ln>
          </p:spPr>
          <p:txBody>
            <a:bodyPr wrap="none" anchor="ctr"/>
            <a:lstStyle/>
            <a:p>
              <a:r>
                <a:rPr lang="en-US" sz="1600"/>
                <a:t>H</a:t>
              </a:r>
            </a:p>
          </p:txBody>
        </p:sp>
        <p:sp>
          <p:nvSpPr>
            <p:cNvPr id="61465" name="Line 25"/>
            <p:cNvSpPr>
              <a:spLocks noChangeShapeType="1"/>
            </p:cNvSpPr>
            <p:nvPr/>
          </p:nvSpPr>
          <p:spPr bwMode="auto">
            <a:xfrm>
              <a:off x="2688" y="2448"/>
              <a:ext cx="576" cy="0"/>
            </a:xfrm>
            <a:prstGeom prst="line">
              <a:avLst/>
            </a:prstGeom>
            <a:noFill/>
            <a:ln w="25400">
              <a:solidFill>
                <a:schemeClr val="tx1"/>
              </a:solidFill>
              <a:round/>
              <a:headEnd/>
              <a:tailEnd type="triangle" w="med" len="med"/>
            </a:ln>
          </p:spPr>
          <p:txBody>
            <a:bodyPr/>
            <a:lstStyle/>
            <a:p>
              <a:endParaRPr lang="en-US"/>
            </a:p>
          </p:txBody>
        </p:sp>
        <p:sp>
          <p:nvSpPr>
            <p:cNvPr id="61466" name="Rectangle 26"/>
            <p:cNvSpPr>
              <a:spLocks noChangeArrowheads="1"/>
            </p:cNvSpPr>
            <p:nvPr/>
          </p:nvSpPr>
          <p:spPr bwMode="auto">
            <a:xfrm>
              <a:off x="912" y="2064"/>
              <a:ext cx="290" cy="250"/>
            </a:xfrm>
            <a:prstGeom prst="rect">
              <a:avLst/>
            </a:prstGeom>
            <a:noFill/>
            <a:ln w="9525">
              <a:noFill/>
              <a:miter lim="800000"/>
              <a:headEnd/>
              <a:tailEnd/>
            </a:ln>
          </p:spPr>
          <p:txBody>
            <a:bodyPr wrap="none">
              <a:spAutoFit/>
            </a:bodyPr>
            <a:lstStyle/>
            <a:p>
              <a:pPr algn="l"/>
              <a:r>
                <a:rPr lang="en-US" sz="2000"/>
                <a:t>H</a:t>
              </a:r>
              <a:r>
                <a:rPr lang="en-US" sz="2000" baseline="-25000"/>
                <a:t>2</a:t>
              </a:r>
            </a:p>
          </p:txBody>
        </p:sp>
        <p:sp>
          <p:nvSpPr>
            <p:cNvPr id="61467" name="Rectangle 27"/>
            <p:cNvSpPr>
              <a:spLocks noChangeArrowheads="1"/>
            </p:cNvSpPr>
            <p:nvPr/>
          </p:nvSpPr>
          <p:spPr bwMode="auto">
            <a:xfrm>
              <a:off x="912" y="2832"/>
              <a:ext cx="290" cy="250"/>
            </a:xfrm>
            <a:prstGeom prst="rect">
              <a:avLst/>
            </a:prstGeom>
            <a:noFill/>
            <a:ln w="9525">
              <a:noFill/>
              <a:miter lim="800000"/>
              <a:headEnd/>
              <a:tailEnd/>
            </a:ln>
          </p:spPr>
          <p:txBody>
            <a:bodyPr wrap="none">
              <a:spAutoFit/>
            </a:bodyPr>
            <a:lstStyle/>
            <a:p>
              <a:pPr algn="l"/>
              <a:r>
                <a:rPr lang="en-US" sz="2000"/>
                <a:t>H</a:t>
              </a:r>
              <a:r>
                <a:rPr lang="en-US" sz="2000" baseline="-25000"/>
                <a:t>2</a:t>
              </a:r>
            </a:p>
          </p:txBody>
        </p:sp>
        <p:sp>
          <p:nvSpPr>
            <p:cNvPr id="61468" name="Rectangle 28"/>
            <p:cNvSpPr>
              <a:spLocks noChangeArrowheads="1"/>
            </p:cNvSpPr>
            <p:nvPr/>
          </p:nvSpPr>
          <p:spPr bwMode="auto">
            <a:xfrm>
              <a:off x="2256" y="2294"/>
              <a:ext cx="298" cy="250"/>
            </a:xfrm>
            <a:prstGeom prst="rect">
              <a:avLst/>
            </a:prstGeom>
            <a:noFill/>
            <a:ln w="9525">
              <a:noFill/>
              <a:miter lim="800000"/>
              <a:headEnd/>
              <a:tailEnd/>
            </a:ln>
          </p:spPr>
          <p:txBody>
            <a:bodyPr wrap="none">
              <a:spAutoFit/>
            </a:bodyPr>
            <a:lstStyle/>
            <a:p>
              <a:pPr algn="l"/>
              <a:r>
                <a:rPr lang="en-US" sz="2000"/>
                <a:t>O</a:t>
              </a:r>
              <a:r>
                <a:rPr lang="en-US" sz="2000" baseline="-25000"/>
                <a:t>2</a:t>
              </a:r>
            </a:p>
          </p:txBody>
        </p:sp>
        <p:sp>
          <p:nvSpPr>
            <p:cNvPr id="61469" name="Text Box 29"/>
            <p:cNvSpPr txBox="1">
              <a:spLocks noChangeArrowheads="1"/>
            </p:cNvSpPr>
            <p:nvPr/>
          </p:nvSpPr>
          <p:spPr bwMode="auto">
            <a:xfrm>
              <a:off x="4608" y="2112"/>
              <a:ext cx="458" cy="250"/>
            </a:xfrm>
            <a:prstGeom prst="rect">
              <a:avLst/>
            </a:prstGeom>
            <a:noFill/>
            <a:ln w="9525">
              <a:noFill/>
              <a:miter lim="800000"/>
              <a:headEnd/>
              <a:tailEnd/>
            </a:ln>
          </p:spPr>
          <p:txBody>
            <a:bodyPr wrap="none">
              <a:spAutoFit/>
            </a:bodyPr>
            <a:lstStyle/>
            <a:p>
              <a:pPr algn="l"/>
              <a:r>
                <a:rPr lang="en-US" sz="2000"/>
                <a:t> H</a:t>
              </a:r>
              <a:r>
                <a:rPr lang="en-US" sz="2000" baseline="-25000"/>
                <a:t>2</a:t>
              </a:r>
              <a:r>
                <a:rPr lang="en-US" sz="2000"/>
                <a:t>O</a:t>
              </a:r>
            </a:p>
          </p:txBody>
        </p:sp>
        <p:sp>
          <p:nvSpPr>
            <p:cNvPr id="61470" name="Text Box 30"/>
            <p:cNvSpPr txBox="1">
              <a:spLocks noChangeArrowheads="1"/>
            </p:cNvSpPr>
            <p:nvPr/>
          </p:nvSpPr>
          <p:spPr bwMode="auto">
            <a:xfrm>
              <a:off x="4608" y="3014"/>
              <a:ext cx="414" cy="250"/>
            </a:xfrm>
            <a:prstGeom prst="rect">
              <a:avLst/>
            </a:prstGeom>
            <a:noFill/>
            <a:ln w="9525">
              <a:noFill/>
              <a:miter lim="800000"/>
              <a:headEnd/>
              <a:tailEnd/>
            </a:ln>
          </p:spPr>
          <p:txBody>
            <a:bodyPr wrap="none">
              <a:spAutoFit/>
            </a:bodyPr>
            <a:lstStyle/>
            <a:p>
              <a:pPr algn="l"/>
              <a:r>
                <a:rPr lang="en-US" sz="2000"/>
                <a:t>H</a:t>
              </a:r>
              <a:r>
                <a:rPr lang="en-US" sz="2000" baseline="-25000"/>
                <a:t>2</a:t>
              </a:r>
              <a:r>
                <a:rPr lang="en-US" sz="2000"/>
                <a:t>O</a:t>
              </a:r>
            </a:p>
          </p:txBody>
        </p:sp>
        <p:sp>
          <p:nvSpPr>
            <p:cNvPr id="61471" name="Text Box 31"/>
            <p:cNvSpPr txBox="1">
              <a:spLocks noChangeArrowheads="1"/>
            </p:cNvSpPr>
            <p:nvPr/>
          </p:nvSpPr>
          <p:spPr bwMode="auto">
            <a:xfrm>
              <a:off x="1488" y="2390"/>
              <a:ext cx="209" cy="250"/>
            </a:xfrm>
            <a:prstGeom prst="rect">
              <a:avLst/>
            </a:prstGeom>
            <a:noFill/>
            <a:ln w="9525">
              <a:noFill/>
              <a:miter lim="800000"/>
              <a:headEnd/>
              <a:tailEnd/>
            </a:ln>
          </p:spPr>
          <p:txBody>
            <a:bodyPr wrap="none">
              <a:spAutoFit/>
            </a:bodyPr>
            <a:lstStyle/>
            <a:p>
              <a:pPr algn="l"/>
              <a:r>
                <a:rPr lang="en-US" sz="2000"/>
                <a:t>+</a:t>
              </a:r>
            </a:p>
          </p:txBody>
        </p:sp>
      </p:grpSp>
      <p:sp>
        <p:nvSpPr>
          <p:cNvPr id="61452" name="AutoShape 32">
            <a:hlinkClick r:id="rId5"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12995"/>
                                        </p:tgtEl>
                                        <p:attrNameLst>
                                          <p:attrName>style.visibility</p:attrName>
                                        </p:attrNameLst>
                                      </p:cBhvr>
                                      <p:to>
                                        <p:strVal val="visible"/>
                                      </p:to>
                                    </p:set>
                                    <p:anim calcmode="lin" valueType="num">
                                      <p:cBhvr>
                                        <p:cTn id="7" dur="1000" fill="hold"/>
                                        <p:tgtEl>
                                          <p:spTgt spid="212995"/>
                                        </p:tgtEl>
                                        <p:attrNameLst>
                                          <p:attrName>ppt_w</p:attrName>
                                        </p:attrNameLst>
                                      </p:cBhvr>
                                      <p:tavLst>
                                        <p:tav tm="0">
                                          <p:val>
                                            <p:fltVal val="0"/>
                                          </p:val>
                                        </p:tav>
                                        <p:tav tm="100000">
                                          <p:val>
                                            <p:strVal val="#ppt_w"/>
                                          </p:val>
                                        </p:tav>
                                      </p:tavLst>
                                    </p:anim>
                                    <p:anim calcmode="lin" valueType="num">
                                      <p:cBhvr>
                                        <p:cTn id="8" dur="1000" fill="hold"/>
                                        <p:tgtEl>
                                          <p:spTgt spid="212995"/>
                                        </p:tgtEl>
                                        <p:attrNameLst>
                                          <p:attrName>ppt_h</p:attrName>
                                        </p:attrNameLst>
                                      </p:cBhvr>
                                      <p:tavLst>
                                        <p:tav tm="0">
                                          <p:val>
                                            <p:fltVal val="0"/>
                                          </p:val>
                                        </p:tav>
                                        <p:tav tm="100000">
                                          <p:val>
                                            <p:strVal val="#ppt_h"/>
                                          </p:val>
                                        </p:tav>
                                      </p:tavLst>
                                    </p:anim>
                                    <p:anim calcmode="lin" valueType="num">
                                      <p:cBhvr>
                                        <p:cTn id="9" dur="1000" fill="hold"/>
                                        <p:tgtEl>
                                          <p:spTgt spid="21299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2995"/>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3" presetClass="entr" presetSubtype="10" fill="hold" grpId="0" nodeType="afterEffect">
                                  <p:stCondLst>
                                    <p:cond delay="0"/>
                                  </p:stCondLst>
                                  <p:childTnLst>
                                    <p:set>
                                      <p:cBhvr>
                                        <p:cTn id="13" dur="1" fill="hold">
                                          <p:stCondLst>
                                            <p:cond delay="0"/>
                                          </p:stCondLst>
                                        </p:cTn>
                                        <p:tgtEl>
                                          <p:spTgt spid="212996"/>
                                        </p:tgtEl>
                                        <p:attrNameLst>
                                          <p:attrName>style.visibility</p:attrName>
                                        </p:attrNameLst>
                                      </p:cBhvr>
                                      <p:to>
                                        <p:strVal val="visible"/>
                                      </p:to>
                                    </p:set>
                                    <p:animEffect transition="in" filter="blinds(horizontal)">
                                      <p:cBhvr>
                                        <p:cTn id="14" dur="500"/>
                                        <p:tgtEl>
                                          <p:spTgt spid="2129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996" grpId="0"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6"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1269768" name="Picture 8"/>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pic>
        <p:nvPicPr>
          <p:cNvPr id="1269763" name="Picture 3"/>
          <p:cNvPicPr>
            <a:picLocks noChangeAspect="1" noChangeArrowheads="1"/>
          </p:cNvPicPr>
          <p:nvPr/>
        </p:nvPicPr>
        <p:blipFill>
          <a:blip r:embed="rId5" cstate="print"/>
          <a:srcRect/>
          <a:stretch>
            <a:fillRect/>
          </a:stretch>
        </p:blipFill>
        <p:spPr bwMode="auto">
          <a:xfrm>
            <a:off x="0" y="0"/>
            <a:ext cx="9144000" cy="6858000"/>
          </a:xfrm>
          <a:prstGeom prst="rect">
            <a:avLst/>
          </a:prstGeom>
          <a:noFill/>
          <a:ln w="9525">
            <a:noFill/>
            <a:miter lim="800000"/>
            <a:headEnd/>
            <a:tailEnd/>
          </a:ln>
        </p:spPr>
      </p:pic>
      <p:pic>
        <p:nvPicPr>
          <p:cNvPr id="1269769" name="Picture 9"/>
          <p:cNvPicPr>
            <a:picLocks noChangeAspect="1" noChangeArrowheads="1"/>
          </p:cNvPicPr>
          <p:nvPr/>
        </p:nvPicPr>
        <p:blipFill>
          <a:blip r:embed="rId6" cstate="print"/>
          <a:srcRect/>
          <a:stretch>
            <a:fillRect/>
          </a:stretch>
        </p:blipFill>
        <p:spPr bwMode="auto">
          <a:xfrm>
            <a:off x="0" y="0"/>
            <a:ext cx="9144000" cy="6858000"/>
          </a:xfrm>
          <a:prstGeom prst="rect">
            <a:avLst/>
          </a:prstGeom>
          <a:noFill/>
          <a:ln w="9525">
            <a:noFill/>
            <a:miter lim="800000"/>
            <a:headEnd/>
            <a:tailEnd/>
          </a:ln>
        </p:spPr>
      </p:pic>
      <p:sp>
        <p:nvSpPr>
          <p:cNvPr id="1269770" name="Rectangle 10"/>
          <p:cNvSpPr>
            <a:spLocks noChangeArrowheads="1"/>
          </p:cNvSpPr>
          <p:nvPr/>
        </p:nvSpPr>
        <p:spPr bwMode="auto">
          <a:xfrm>
            <a:off x="76200" y="6554788"/>
            <a:ext cx="3289300" cy="214312"/>
          </a:xfrm>
          <a:prstGeom prst="rect">
            <a:avLst/>
          </a:prstGeom>
          <a:noFill/>
          <a:ln w="9525">
            <a:noFill/>
            <a:miter lim="800000"/>
            <a:headEnd/>
            <a:tailEnd/>
          </a:ln>
        </p:spPr>
        <p:txBody>
          <a:bodyPr wrap="none">
            <a:spAutoFit/>
          </a:bodyPr>
          <a:lstStyle/>
          <a:p>
            <a:pPr algn="l"/>
            <a:r>
              <a:rPr lang="en-US" sz="800">
                <a:solidFill>
                  <a:schemeClr val="bg1"/>
                </a:solidFill>
              </a:rPr>
              <a:t>Copyright © 2007 Pearson Benjamin Cummings.  All rights reserved.</a:t>
            </a:r>
            <a:endParaRPr lang="en-US">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69768"/>
                                        </p:tgtEl>
                                        <p:attrNameLst>
                                          <p:attrName>style.visibility</p:attrName>
                                        </p:attrNameLst>
                                      </p:cBhvr>
                                      <p:to>
                                        <p:strVal val="visible"/>
                                      </p:to>
                                    </p:set>
                                    <p:animEffect transition="in" filter="fade">
                                      <p:cBhvr>
                                        <p:cTn id="7" dur="2000"/>
                                        <p:tgtEl>
                                          <p:spTgt spid="12697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69763"/>
                                        </p:tgtEl>
                                        <p:attrNameLst>
                                          <p:attrName>style.visibility</p:attrName>
                                        </p:attrNameLst>
                                      </p:cBhvr>
                                      <p:to>
                                        <p:strVal val="visible"/>
                                      </p:to>
                                    </p:set>
                                    <p:animEffect transition="in" filter="fade">
                                      <p:cBhvr>
                                        <p:cTn id="12" dur="2000"/>
                                        <p:tgtEl>
                                          <p:spTgt spid="126976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69769"/>
                                        </p:tgtEl>
                                        <p:attrNameLst>
                                          <p:attrName>style.visibility</p:attrName>
                                        </p:attrNameLst>
                                      </p:cBhvr>
                                      <p:to>
                                        <p:strVal val="visible"/>
                                      </p:to>
                                    </p:set>
                                    <p:animEffect transition="in" filter="fade">
                                      <p:cBhvr>
                                        <p:cTn id="17" dur="2000"/>
                                        <p:tgtEl>
                                          <p:spTgt spid="126976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69770"/>
                                        </p:tgtEl>
                                        <p:attrNameLst>
                                          <p:attrName>style.visibility</p:attrName>
                                        </p:attrNameLst>
                                      </p:cBhvr>
                                      <p:to>
                                        <p:strVal val="visible"/>
                                      </p:to>
                                    </p:set>
                                    <p:animEffect transition="in" filter="fade">
                                      <p:cBhvr>
                                        <p:cTn id="20" dur="2000"/>
                                        <p:tgtEl>
                                          <p:spTgt spid="1269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70" grpId="0"/>
    </p:bldLst>
  </p:timing>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3410"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advTm="1000">
    <p:fade/>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4434"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advTm="1000">
    <p:fade/>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5458"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advTm="1000">
    <p:fade/>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6482"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76483" name="Rectangle 3"/>
          <p:cNvSpPr>
            <a:spLocks noChangeArrowheads="1"/>
          </p:cNvSpPr>
          <p:nvPr/>
        </p:nvSpPr>
        <p:spPr bwMode="auto">
          <a:xfrm>
            <a:off x="76200" y="6554788"/>
            <a:ext cx="3289300" cy="214312"/>
          </a:xfrm>
          <a:prstGeom prst="rect">
            <a:avLst/>
          </a:prstGeom>
          <a:noFill/>
          <a:ln w="9525">
            <a:noFill/>
            <a:miter lim="800000"/>
            <a:headEnd/>
            <a:tailEnd/>
          </a:ln>
        </p:spPr>
        <p:txBody>
          <a:bodyPr wrap="none">
            <a:spAutoFit/>
          </a:bodyPr>
          <a:lstStyle/>
          <a:p>
            <a:pPr algn="l"/>
            <a:r>
              <a:rPr lang="en-US" sz="800">
                <a:solidFill>
                  <a:schemeClr val="bg1"/>
                </a:solidFill>
              </a:rPr>
              <a:t>Copyright © 2007 Pearson Benjamin Cummings.  All rights reserved.</a:t>
            </a:r>
            <a:endParaRPr lang="en-US">
              <a:solidFill>
                <a:schemeClr val="bg1"/>
              </a:solidFill>
            </a:endParaRPr>
          </a:p>
        </p:txBody>
      </p:sp>
    </p:spTree>
  </p:cSld>
  <p:clrMapOvr>
    <a:masterClrMapping/>
  </p:clrMapOvr>
  <p:transition spd="slow">
    <p:fade/>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p:txBody>
          <a:bodyPr/>
          <a:lstStyle/>
          <a:p>
            <a:pPr eaLnBrk="1" hangingPunct="1"/>
            <a:r>
              <a:rPr lang="en-US" smtClean="0"/>
              <a:t>Quantum Numbers</a:t>
            </a:r>
          </a:p>
        </p:txBody>
      </p:sp>
      <p:grpSp>
        <p:nvGrpSpPr>
          <p:cNvPr id="2" name="Group 3"/>
          <p:cNvGrpSpPr>
            <a:grpSpLocks/>
          </p:cNvGrpSpPr>
          <p:nvPr/>
        </p:nvGrpSpPr>
        <p:grpSpPr bwMode="auto">
          <a:xfrm>
            <a:off x="330200" y="5070475"/>
            <a:ext cx="1039813" cy="1787525"/>
            <a:chOff x="166" y="3194"/>
            <a:chExt cx="655" cy="1126"/>
          </a:xfrm>
        </p:grpSpPr>
        <p:pic>
          <p:nvPicPr>
            <p:cNvPr id="277519" name="Picture 4"/>
            <p:cNvPicPr>
              <a:picLocks noChangeAspect="1" noChangeArrowheads="1"/>
            </p:cNvPicPr>
            <p:nvPr/>
          </p:nvPicPr>
          <p:blipFill>
            <a:blip r:embed="rId3" cstate="print"/>
            <a:srcRect/>
            <a:stretch>
              <a:fillRect/>
            </a:stretch>
          </p:blipFill>
          <p:spPr bwMode="auto">
            <a:xfrm>
              <a:off x="166" y="3194"/>
              <a:ext cx="655" cy="655"/>
            </a:xfrm>
            <a:prstGeom prst="rect">
              <a:avLst/>
            </a:prstGeom>
            <a:noFill/>
            <a:ln w="12700">
              <a:solidFill>
                <a:schemeClr val="bg2"/>
              </a:solidFill>
              <a:miter lim="800000"/>
              <a:headEnd/>
              <a:tailEnd/>
            </a:ln>
          </p:spPr>
        </p:pic>
        <p:sp>
          <p:nvSpPr>
            <p:cNvPr id="277520" name="Text Box 5"/>
            <p:cNvSpPr txBox="1">
              <a:spLocks noChangeArrowheads="1"/>
            </p:cNvSpPr>
            <p:nvPr/>
          </p:nvSpPr>
          <p:spPr bwMode="auto">
            <a:xfrm>
              <a:off x="325" y="3763"/>
              <a:ext cx="309" cy="557"/>
            </a:xfrm>
            <a:prstGeom prst="rect">
              <a:avLst/>
            </a:prstGeom>
            <a:noFill/>
            <a:ln w="9525">
              <a:noFill/>
              <a:miter lim="800000"/>
              <a:headEnd/>
              <a:tailEnd/>
            </a:ln>
          </p:spPr>
          <p:txBody>
            <a:bodyPr>
              <a:spAutoFit/>
            </a:bodyPr>
            <a:lstStyle/>
            <a:p>
              <a:pPr eaLnBrk="0" hangingPunct="0">
                <a:lnSpc>
                  <a:spcPct val="130000"/>
                </a:lnSpc>
                <a:spcBef>
                  <a:spcPct val="50000"/>
                </a:spcBef>
                <a:buClr>
                  <a:schemeClr val="accent2"/>
                </a:buClr>
                <a:buFont typeface="Monotype Sorts" pitchFamily="2" charset="2"/>
                <a:buNone/>
              </a:pPr>
              <a:r>
                <a:rPr kumimoji="1" lang="en-US" sz="4000">
                  <a:solidFill>
                    <a:srgbClr val="FFFFCC"/>
                  </a:solidFill>
                </a:rPr>
                <a:t>s</a:t>
              </a:r>
            </a:p>
          </p:txBody>
        </p:sp>
      </p:grpSp>
      <p:grpSp>
        <p:nvGrpSpPr>
          <p:cNvPr id="3" name="Group 6"/>
          <p:cNvGrpSpPr>
            <a:grpSpLocks/>
          </p:cNvGrpSpPr>
          <p:nvPr/>
        </p:nvGrpSpPr>
        <p:grpSpPr bwMode="auto">
          <a:xfrm>
            <a:off x="1700213" y="5249863"/>
            <a:ext cx="2468562" cy="1608137"/>
            <a:chOff x="1095" y="3307"/>
            <a:chExt cx="1555" cy="1013"/>
          </a:xfrm>
        </p:grpSpPr>
        <p:pic>
          <p:nvPicPr>
            <p:cNvPr id="277517" name="Picture 7"/>
            <p:cNvPicPr>
              <a:picLocks noChangeAspect="1" noChangeArrowheads="1"/>
            </p:cNvPicPr>
            <p:nvPr/>
          </p:nvPicPr>
          <p:blipFill>
            <a:blip r:embed="rId4" cstate="print"/>
            <a:srcRect/>
            <a:stretch>
              <a:fillRect/>
            </a:stretch>
          </p:blipFill>
          <p:spPr bwMode="auto">
            <a:xfrm>
              <a:off x="1095" y="3307"/>
              <a:ext cx="1555" cy="542"/>
            </a:xfrm>
            <a:prstGeom prst="rect">
              <a:avLst/>
            </a:prstGeom>
            <a:noFill/>
            <a:ln w="12700">
              <a:solidFill>
                <a:schemeClr val="bg2"/>
              </a:solidFill>
              <a:miter lim="800000"/>
              <a:headEnd/>
              <a:tailEnd/>
            </a:ln>
          </p:spPr>
        </p:pic>
        <p:sp>
          <p:nvSpPr>
            <p:cNvPr id="277518" name="Text Box 8"/>
            <p:cNvSpPr txBox="1">
              <a:spLocks noChangeArrowheads="1"/>
            </p:cNvSpPr>
            <p:nvPr/>
          </p:nvSpPr>
          <p:spPr bwMode="auto">
            <a:xfrm>
              <a:off x="1688" y="3763"/>
              <a:ext cx="309" cy="557"/>
            </a:xfrm>
            <a:prstGeom prst="rect">
              <a:avLst/>
            </a:prstGeom>
            <a:noFill/>
            <a:ln w="9525">
              <a:noFill/>
              <a:miter lim="800000"/>
              <a:headEnd/>
              <a:tailEnd/>
            </a:ln>
          </p:spPr>
          <p:txBody>
            <a:bodyPr>
              <a:spAutoFit/>
            </a:bodyPr>
            <a:lstStyle/>
            <a:p>
              <a:pPr eaLnBrk="0" hangingPunct="0">
                <a:lnSpc>
                  <a:spcPct val="130000"/>
                </a:lnSpc>
                <a:spcBef>
                  <a:spcPct val="50000"/>
                </a:spcBef>
                <a:buClr>
                  <a:schemeClr val="accent2"/>
                </a:buClr>
                <a:buFont typeface="Monotype Sorts" pitchFamily="2" charset="2"/>
                <a:buNone/>
              </a:pPr>
              <a:r>
                <a:rPr kumimoji="1" lang="en-US" sz="4000">
                  <a:solidFill>
                    <a:srgbClr val="FFFFCC"/>
                  </a:solidFill>
                </a:rPr>
                <a:t>p</a:t>
              </a:r>
            </a:p>
          </p:txBody>
        </p:sp>
      </p:grpSp>
      <p:grpSp>
        <p:nvGrpSpPr>
          <p:cNvPr id="4" name="Group 9"/>
          <p:cNvGrpSpPr>
            <a:grpSpLocks/>
          </p:cNvGrpSpPr>
          <p:nvPr/>
        </p:nvGrpSpPr>
        <p:grpSpPr bwMode="auto">
          <a:xfrm>
            <a:off x="4498975" y="4256088"/>
            <a:ext cx="1662113" cy="2601912"/>
            <a:chOff x="2924" y="2681"/>
            <a:chExt cx="1047" cy="1639"/>
          </a:xfrm>
        </p:grpSpPr>
        <p:pic>
          <p:nvPicPr>
            <p:cNvPr id="277515" name="Picture 10"/>
            <p:cNvPicPr>
              <a:picLocks noChangeAspect="1" noChangeArrowheads="1"/>
            </p:cNvPicPr>
            <p:nvPr/>
          </p:nvPicPr>
          <p:blipFill>
            <a:blip r:embed="rId5" cstate="print"/>
            <a:srcRect/>
            <a:stretch>
              <a:fillRect/>
            </a:stretch>
          </p:blipFill>
          <p:spPr bwMode="auto">
            <a:xfrm>
              <a:off x="2924" y="2681"/>
              <a:ext cx="1047" cy="1168"/>
            </a:xfrm>
            <a:prstGeom prst="rect">
              <a:avLst/>
            </a:prstGeom>
            <a:noFill/>
            <a:ln w="12700">
              <a:solidFill>
                <a:schemeClr val="bg2"/>
              </a:solidFill>
              <a:miter lim="800000"/>
              <a:headEnd/>
              <a:tailEnd/>
            </a:ln>
          </p:spPr>
        </p:pic>
        <p:sp>
          <p:nvSpPr>
            <p:cNvPr id="277516" name="Text Box 11"/>
            <p:cNvSpPr txBox="1">
              <a:spLocks noChangeArrowheads="1"/>
            </p:cNvSpPr>
            <p:nvPr/>
          </p:nvSpPr>
          <p:spPr bwMode="auto">
            <a:xfrm>
              <a:off x="3295" y="3763"/>
              <a:ext cx="309" cy="557"/>
            </a:xfrm>
            <a:prstGeom prst="rect">
              <a:avLst/>
            </a:prstGeom>
            <a:noFill/>
            <a:ln w="9525">
              <a:noFill/>
              <a:miter lim="800000"/>
              <a:headEnd/>
              <a:tailEnd/>
            </a:ln>
          </p:spPr>
          <p:txBody>
            <a:bodyPr>
              <a:spAutoFit/>
            </a:bodyPr>
            <a:lstStyle/>
            <a:p>
              <a:pPr eaLnBrk="0" hangingPunct="0">
                <a:lnSpc>
                  <a:spcPct val="130000"/>
                </a:lnSpc>
                <a:spcBef>
                  <a:spcPct val="50000"/>
                </a:spcBef>
                <a:buClr>
                  <a:schemeClr val="accent2"/>
                </a:buClr>
                <a:buFont typeface="Monotype Sorts" pitchFamily="2" charset="2"/>
                <a:buNone/>
              </a:pPr>
              <a:r>
                <a:rPr kumimoji="1" lang="en-US" sz="4000">
                  <a:solidFill>
                    <a:srgbClr val="FFFFCC"/>
                  </a:solidFill>
                </a:rPr>
                <a:t>d</a:t>
              </a:r>
            </a:p>
          </p:txBody>
        </p:sp>
      </p:grpSp>
      <p:grpSp>
        <p:nvGrpSpPr>
          <p:cNvPr id="5" name="Group 12"/>
          <p:cNvGrpSpPr>
            <a:grpSpLocks/>
          </p:cNvGrpSpPr>
          <p:nvPr/>
        </p:nvGrpSpPr>
        <p:grpSpPr bwMode="auto">
          <a:xfrm>
            <a:off x="6491288" y="3681413"/>
            <a:ext cx="2322512" cy="3176587"/>
            <a:chOff x="4091" y="2319"/>
            <a:chExt cx="1463" cy="2001"/>
          </a:xfrm>
        </p:grpSpPr>
        <p:sp>
          <p:nvSpPr>
            <p:cNvPr id="277513" name="Text Box 13"/>
            <p:cNvSpPr txBox="1">
              <a:spLocks noChangeArrowheads="1"/>
            </p:cNvSpPr>
            <p:nvPr/>
          </p:nvSpPr>
          <p:spPr bwMode="auto">
            <a:xfrm>
              <a:off x="4680" y="3763"/>
              <a:ext cx="309" cy="557"/>
            </a:xfrm>
            <a:prstGeom prst="rect">
              <a:avLst/>
            </a:prstGeom>
            <a:noFill/>
            <a:ln w="9525">
              <a:noFill/>
              <a:miter lim="800000"/>
              <a:headEnd/>
              <a:tailEnd/>
            </a:ln>
          </p:spPr>
          <p:txBody>
            <a:bodyPr>
              <a:spAutoFit/>
            </a:bodyPr>
            <a:lstStyle/>
            <a:p>
              <a:pPr eaLnBrk="0" hangingPunct="0">
                <a:lnSpc>
                  <a:spcPct val="130000"/>
                </a:lnSpc>
                <a:spcBef>
                  <a:spcPct val="50000"/>
                </a:spcBef>
                <a:buClr>
                  <a:schemeClr val="accent2"/>
                </a:buClr>
                <a:buFont typeface="Monotype Sorts" pitchFamily="2" charset="2"/>
                <a:buNone/>
              </a:pPr>
              <a:r>
                <a:rPr kumimoji="1" lang="en-US" sz="4000">
                  <a:solidFill>
                    <a:srgbClr val="FFFFCC"/>
                  </a:solidFill>
                </a:rPr>
                <a:t>f</a:t>
              </a:r>
            </a:p>
          </p:txBody>
        </p:sp>
        <p:pic>
          <p:nvPicPr>
            <p:cNvPr id="277514" name="Picture 14" descr="f-orbital"/>
            <p:cNvPicPr>
              <a:picLocks noChangeAspect="1" noChangeArrowheads="1"/>
            </p:cNvPicPr>
            <p:nvPr/>
          </p:nvPicPr>
          <p:blipFill>
            <a:blip r:embed="rId6" cstate="print"/>
            <a:srcRect/>
            <a:stretch>
              <a:fillRect/>
            </a:stretch>
          </p:blipFill>
          <p:spPr bwMode="auto">
            <a:xfrm>
              <a:off x="4091" y="2319"/>
              <a:ext cx="1463" cy="1530"/>
            </a:xfrm>
            <a:prstGeom prst="rect">
              <a:avLst/>
            </a:prstGeom>
            <a:noFill/>
            <a:ln w="12700">
              <a:solidFill>
                <a:schemeClr val="bg2"/>
              </a:solidFill>
              <a:miter lim="800000"/>
              <a:headEnd/>
              <a:tailEnd/>
            </a:ln>
          </p:spPr>
        </p:pic>
      </p:grpSp>
      <p:sp>
        <p:nvSpPr>
          <p:cNvPr id="939023" name="Rectangle 15"/>
          <p:cNvSpPr>
            <a:spLocks noGrp="1" noChangeArrowheads="1"/>
          </p:cNvSpPr>
          <p:nvPr>
            <p:ph type="body" idx="1"/>
          </p:nvPr>
        </p:nvSpPr>
        <p:spPr>
          <a:xfrm>
            <a:off x="457200" y="1428750"/>
            <a:ext cx="8686800" cy="2006600"/>
          </a:xfrm>
        </p:spPr>
        <p:txBody>
          <a:bodyPr/>
          <a:lstStyle/>
          <a:p>
            <a:pPr marL="287338" indent="-287338" eaLnBrk="1" hangingPunct="1">
              <a:buFontTx/>
              <a:buNone/>
              <a:defRPr/>
            </a:pPr>
            <a:r>
              <a:rPr lang="en-US" b="1" smtClean="0"/>
              <a:t>2. </a:t>
            </a:r>
            <a:r>
              <a:rPr lang="en-US" smtClean="0">
                <a:solidFill>
                  <a:schemeClr val="accent2"/>
                </a:solidFill>
                <a:effectLst>
                  <a:outerShdw blurRad="38100" dist="38100" dir="2700000" algn="tl">
                    <a:srgbClr val="C0C0C0"/>
                  </a:outerShdw>
                </a:effectLst>
              </a:rPr>
              <a:t>Angular Momentum Quantum #</a:t>
            </a:r>
            <a:r>
              <a:rPr lang="en-US" b="1" smtClean="0"/>
              <a:t> </a:t>
            </a:r>
            <a:r>
              <a:rPr lang="en-US" b="1" i="1" smtClean="0">
                <a:latin typeface="Times New Roman" pitchFamily="18" charset="0"/>
              </a:rPr>
              <a:t>( </a:t>
            </a:r>
            <a:r>
              <a:rPr lang="en-US" sz="3600" i="1" smtClean="0">
                <a:solidFill>
                  <a:schemeClr val="accent2"/>
                </a:solidFill>
                <a:effectLst>
                  <a:outerShdw blurRad="38100" dist="38100" dir="2700000" algn="tl">
                    <a:srgbClr val="C0C0C0"/>
                  </a:outerShdw>
                </a:effectLst>
                <a:latin typeface="Times New Roman" pitchFamily="18" charset="0"/>
              </a:rPr>
              <a:t>l</a:t>
            </a:r>
            <a:r>
              <a:rPr lang="en-US" sz="3600" b="1" i="1" smtClean="0">
                <a:latin typeface="Times New Roman" pitchFamily="18" charset="0"/>
              </a:rPr>
              <a:t> </a:t>
            </a:r>
            <a:r>
              <a:rPr lang="en-US" b="1" i="1" smtClean="0">
                <a:latin typeface="Times New Roman" pitchFamily="18" charset="0"/>
              </a:rPr>
              <a:t>)</a:t>
            </a:r>
          </a:p>
          <a:p>
            <a:pPr lvl="1" indent="-288925" eaLnBrk="1" hangingPunct="1">
              <a:spcBef>
                <a:spcPct val="40000"/>
              </a:spcBef>
              <a:defRPr/>
            </a:pPr>
            <a:r>
              <a:rPr lang="en-US" smtClean="0"/>
              <a:t>Energy sublevel</a:t>
            </a:r>
          </a:p>
          <a:p>
            <a:pPr lvl="1" indent="-288925" eaLnBrk="1" hangingPunct="1">
              <a:spcBef>
                <a:spcPct val="40000"/>
              </a:spcBef>
              <a:defRPr/>
            </a:pPr>
            <a:r>
              <a:rPr lang="en-US" smtClean="0"/>
              <a:t>Shape of the orbital</a:t>
            </a:r>
          </a:p>
        </p:txBody>
      </p:sp>
      <p:sp>
        <p:nvSpPr>
          <p:cNvPr id="277512" name="Rectangle 16"/>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39023">
                                            <p:txEl>
                                              <p:pRg st="0" end="0"/>
                                            </p:txEl>
                                          </p:spTgt>
                                        </p:tgtEl>
                                        <p:attrNameLst>
                                          <p:attrName>style.visibility</p:attrName>
                                        </p:attrNameLst>
                                      </p:cBhvr>
                                      <p:to>
                                        <p:strVal val="visible"/>
                                      </p:to>
                                    </p:set>
                                    <p:animEffect transition="in" filter="wipe(left)">
                                      <p:cBhvr>
                                        <p:cTn id="7" dur="500"/>
                                        <p:tgtEl>
                                          <p:spTgt spid="9390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39023">
                                            <p:txEl>
                                              <p:pRg st="1" end="1"/>
                                            </p:txEl>
                                          </p:spTgt>
                                        </p:tgtEl>
                                        <p:attrNameLst>
                                          <p:attrName>style.visibility</p:attrName>
                                        </p:attrNameLst>
                                      </p:cBhvr>
                                      <p:to>
                                        <p:strVal val="visible"/>
                                      </p:to>
                                    </p:set>
                                    <p:animEffect transition="in" filter="wipe(left)">
                                      <p:cBhvr>
                                        <p:cTn id="12" dur="500"/>
                                        <p:tgtEl>
                                          <p:spTgt spid="9390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39023">
                                            <p:txEl>
                                              <p:pRg st="2" end="2"/>
                                            </p:txEl>
                                          </p:spTgt>
                                        </p:tgtEl>
                                        <p:attrNameLst>
                                          <p:attrName>style.visibility</p:attrName>
                                        </p:attrNameLst>
                                      </p:cBhvr>
                                      <p:to>
                                        <p:strVal val="visible"/>
                                      </p:to>
                                    </p:set>
                                    <p:animEffect transition="in" filter="wipe(left)">
                                      <p:cBhvr>
                                        <p:cTn id="17" dur="500"/>
                                        <p:tgtEl>
                                          <p:spTgt spid="939023">
                                            <p:txEl>
                                              <p:pRg st="2" end="2"/>
                                            </p:txEl>
                                          </p:spTgt>
                                        </p:tgtEl>
                                      </p:cBhvr>
                                    </p:animEffect>
                                  </p:childTnLst>
                                </p:cTn>
                              </p:par>
                            </p:childTnLst>
                          </p:cTn>
                        </p:par>
                        <p:par>
                          <p:cTn id="18" fill="hold">
                            <p:stCondLst>
                              <p:cond delay="500"/>
                            </p:stCondLst>
                            <p:childTnLst>
                              <p:par>
                                <p:cTn id="19" presetID="2" presetClass="entr" presetSubtype="4"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par>
                          <p:cTn id="23" fill="hold">
                            <p:stCondLst>
                              <p:cond delay="1000"/>
                            </p:stCondLst>
                            <p:childTnLst>
                              <p:par>
                                <p:cTn id="24" presetID="2" presetClass="entr" presetSubtype="4"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par>
                          <p:cTn id="28" fill="hold">
                            <p:stCondLst>
                              <p:cond delay="1500"/>
                            </p:stCondLst>
                            <p:childTnLst>
                              <p:par>
                                <p:cTn id="29" presetID="2" presetClass="entr" presetSubtype="4"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par>
                          <p:cTn id="33" fill="hold">
                            <p:stCondLst>
                              <p:cond delay="2000"/>
                            </p:stCondLst>
                            <p:childTnLst>
                              <p:par>
                                <p:cTn id="34" presetID="2" presetClass="entr" presetSubtype="4"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fill="hold"/>
                                        <p:tgtEl>
                                          <p:spTgt spid="5"/>
                                        </p:tgtEl>
                                        <p:attrNameLst>
                                          <p:attrName>ppt_x</p:attrName>
                                        </p:attrNameLst>
                                      </p:cBhvr>
                                      <p:tavLst>
                                        <p:tav tm="0">
                                          <p:val>
                                            <p:strVal val="#ppt_x"/>
                                          </p:val>
                                        </p:tav>
                                        <p:tav tm="100000">
                                          <p:val>
                                            <p:strVal val="#ppt_x"/>
                                          </p:val>
                                        </p:tav>
                                      </p:tavLst>
                                    </p:anim>
                                    <p:anim calcmode="lin" valueType="num">
                                      <p:cBhvr additive="base">
                                        <p:cTn id="3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9023" grpId="0" build="p" bldLvl="2" autoUpdateAnimBg="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p:txBody>
          <a:bodyPr/>
          <a:lstStyle/>
          <a:p>
            <a:pPr eaLnBrk="1" hangingPunct="1"/>
            <a:r>
              <a:rPr lang="en-US" sz="3600" smtClean="0">
                <a:solidFill>
                  <a:schemeClr val="tx1"/>
                </a:solidFill>
              </a:rPr>
              <a:t>The azimuthal quantum number</a:t>
            </a:r>
          </a:p>
        </p:txBody>
      </p:sp>
      <p:sp>
        <p:nvSpPr>
          <p:cNvPr id="278531" name="Rectangle 4"/>
          <p:cNvSpPr>
            <a:spLocks noChangeArrowheads="1"/>
          </p:cNvSpPr>
          <p:nvPr/>
        </p:nvSpPr>
        <p:spPr bwMode="auto">
          <a:xfrm>
            <a:off x="363538" y="1592263"/>
            <a:ext cx="8280400" cy="4664075"/>
          </a:xfrm>
          <a:prstGeom prst="rect">
            <a:avLst/>
          </a:prstGeom>
          <a:noFill/>
          <a:ln w="9525">
            <a:noFill/>
            <a:miter lim="800000"/>
            <a:headEnd/>
            <a:tailEnd/>
          </a:ln>
        </p:spPr>
        <p:txBody>
          <a:bodyPr>
            <a:spAutoFit/>
          </a:bodyPr>
          <a:lstStyle/>
          <a:p>
            <a:pPr lvl="2" algn="l"/>
            <a:r>
              <a:rPr lang="en-US" sz="2000"/>
              <a:t>Second quantum number </a:t>
            </a:r>
            <a:r>
              <a:rPr lang="en-US" sz="2000" i="1"/>
              <a:t>l </a:t>
            </a:r>
          </a:p>
          <a:p>
            <a:pPr lvl="2" algn="l"/>
            <a:r>
              <a:rPr lang="en-US" sz="2000" i="1"/>
              <a:t>is </a:t>
            </a:r>
            <a:r>
              <a:rPr lang="en-US" sz="2000"/>
              <a:t>called the </a:t>
            </a:r>
            <a:r>
              <a:rPr lang="en-US" sz="2000" b="1"/>
              <a:t>azimuthal</a:t>
            </a:r>
            <a:r>
              <a:rPr lang="en-US" sz="2000"/>
              <a:t> </a:t>
            </a:r>
            <a:r>
              <a:rPr lang="en-US" sz="2000" b="1"/>
              <a:t>quantum number</a:t>
            </a:r>
          </a:p>
          <a:p>
            <a:pPr lvl="3" algn="l"/>
            <a:endParaRPr lang="en-US" sz="2000" b="1"/>
          </a:p>
          <a:p>
            <a:pPr lvl="3" algn="l"/>
            <a:r>
              <a:rPr lang="en-US" sz="2000"/>
              <a:t>    – Value of</a:t>
            </a:r>
            <a:r>
              <a:rPr lang="en-US" sz="2000" i="1"/>
              <a:t> l </a:t>
            </a:r>
            <a:r>
              <a:rPr lang="en-US" sz="2000"/>
              <a:t>describes the </a:t>
            </a:r>
            <a:r>
              <a:rPr lang="en-US" sz="2000" i="1"/>
              <a:t>shape</a:t>
            </a:r>
            <a:r>
              <a:rPr lang="en-US" sz="2000"/>
              <a:t> of the region of space 	occupied by the electron</a:t>
            </a:r>
          </a:p>
          <a:p>
            <a:pPr lvl="3" algn="l"/>
            <a:endParaRPr lang="en-US" sz="2000"/>
          </a:p>
          <a:p>
            <a:pPr lvl="3" algn="l"/>
            <a:r>
              <a:rPr lang="en-US" sz="2000"/>
              <a:t>    – Allowed values of</a:t>
            </a:r>
            <a:r>
              <a:rPr lang="en-US" sz="2000" i="1"/>
              <a:t> l</a:t>
            </a:r>
            <a:r>
              <a:rPr lang="en-US" sz="2000"/>
              <a:t> depend on the value of </a:t>
            </a:r>
            <a:r>
              <a:rPr lang="en-US" sz="2000" i="1"/>
              <a:t>n </a:t>
            </a:r>
            <a:r>
              <a:rPr lang="en-US" sz="2000"/>
              <a:t>and can 	range from 0 to</a:t>
            </a:r>
            <a:r>
              <a:rPr lang="en-US" sz="2000" i="1"/>
              <a:t> n </a:t>
            </a:r>
            <a:r>
              <a:rPr lang="en-US" sz="2000"/>
              <a:t>– 1</a:t>
            </a:r>
          </a:p>
          <a:p>
            <a:pPr lvl="3" algn="l"/>
            <a:endParaRPr lang="en-US" sz="2000"/>
          </a:p>
          <a:p>
            <a:pPr lvl="3" algn="l"/>
            <a:r>
              <a:rPr lang="en-US" sz="2000"/>
              <a:t>    – All wave functions that have the same value of both</a:t>
            </a:r>
            <a:r>
              <a:rPr lang="en-US" sz="2000" i="1"/>
              <a:t> 	n</a:t>
            </a:r>
            <a:r>
              <a:rPr lang="en-US" sz="2000"/>
              <a:t> and</a:t>
            </a:r>
            <a:r>
              <a:rPr lang="en-US" sz="2000" i="1"/>
              <a:t> l </a:t>
            </a:r>
            <a:r>
              <a:rPr lang="en-US" sz="2000"/>
              <a:t>form a </a:t>
            </a:r>
            <a:r>
              <a:rPr lang="en-US" sz="2000" b="1"/>
              <a:t>subshell</a:t>
            </a:r>
          </a:p>
          <a:p>
            <a:pPr lvl="3" algn="l"/>
            <a:endParaRPr lang="en-US" sz="2000" b="1"/>
          </a:p>
          <a:p>
            <a:pPr lvl="3" algn="l"/>
            <a:r>
              <a:rPr lang="en-US" sz="2000"/>
              <a:t>    – Regions of space occupied by electrons in the same 	subshell have the same shape but are oriented 	differently in space</a:t>
            </a:r>
          </a:p>
        </p:txBody>
      </p:sp>
      <p:sp>
        <p:nvSpPr>
          <p:cNvPr id="278532" name="Rectangle 5"/>
          <p:cNvSpPr>
            <a:spLocks noChangeArrowheads="1"/>
          </p:cNvSpPr>
          <p:nvPr/>
        </p:nvSpPr>
        <p:spPr bwMode="auto">
          <a:xfrm>
            <a:off x="76200" y="6554788"/>
            <a:ext cx="3289300" cy="214312"/>
          </a:xfrm>
          <a:prstGeom prst="rect">
            <a:avLst/>
          </a:prstGeom>
          <a:noFill/>
          <a:ln w="9525">
            <a:noFill/>
            <a:miter lim="800000"/>
            <a:headEnd/>
            <a:tailEnd/>
          </a:ln>
        </p:spPr>
        <p:txBody>
          <a:bodyPr wrap="none">
            <a:spAutoFit/>
          </a:bodyPr>
          <a:lstStyle/>
          <a:p>
            <a:pPr algn="l"/>
            <a:r>
              <a:rPr lang="en-US" sz="800"/>
              <a:t>Copyright </a:t>
            </a:r>
            <a:r>
              <a:rPr lang="en-US" sz="800">
                <a:cs typeface="Arial" charset="0"/>
              </a:rPr>
              <a:t>© </a:t>
            </a:r>
            <a:r>
              <a:rPr lang="en-US" sz="800"/>
              <a:t>2006 Pearson Benjamin Cummings.  All rights reserved.</a:t>
            </a: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45"/>
          <p:cNvSpPr>
            <a:spLocks noChangeArrowheads="1"/>
          </p:cNvSpPr>
          <p:nvPr/>
        </p:nvSpPr>
        <p:spPr bwMode="auto">
          <a:xfrm>
            <a:off x="207963" y="228600"/>
            <a:ext cx="1809750" cy="1500188"/>
          </a:xfrm>
          <a:prstGeom prst="rect">
            <a:avLst/>
          </a:prstGeom>
          <a:solidFill>
            <a:schemeClr val="tx2"/>
          </a:solidFill>
          <a:ln w="9525">
            <a:noFill/>
            <a:miter lim="800000"/>
            <a:headEnd/>
            <a:tailEnd/>
          </a:ln>
        </p:spPr>
        <p:txBody>
          <a:bodyPr wrap="none" anchor="ctr"/>
          <a:lstStyle/>
          <a:p>
            <a:endParaRPr lang="en-US"/>
          </a:p>
        </p:txBody>
      </p:sp>
      <p:grpSp>
        <p:nvGrpSpPr>
          <p:cNvPr id="2" name="Group 43"/>
          <p:cNvGrpSpPr>
            <a:grpSpLocks/>
          </p:cNvGrpSpPr>
          <p:nvPr/>
        </p:nvGrpSpPr>
        <p:grpSpPr bwMode="auto">
          <a:xfrm>
            <a:off x="3440113" y="1608138"/>
            <a:ext cx="4718050" cy="3452812"/>
            <a:chOff x="2167" y="1013"/>
            <a:chExt cx="2972" cy="2175"/>
          </a:xfrm>
        </p:grpSpPr>
        <p:grpSp>
          <p:nvGrpSpPr>
            <p:cNvPr id="279579" name="Group 23"/>
            <p:cNvGrpSpPr>
              <a:grpSpLocks/>
            </p:cNvGrpSpPr>
            <p:nvPr/>
          </p:nvGrpSpPr>
          <p:grpSpPr bwMode="auto">
            <a:xfrm>
              <a:off x="2929" y="1020"/>
              <a:ext cx="2076" cy="2168"/>
              <a:chOff x="1440" y="1614"/>
              <a:chExt cx="1821" cy="1902"/>
            </a:xfrm>
          </p:grpSpPr>
          <p:sp>
            <p:nvSpPr>
              <p:cNvPr id="279589" name="Oval 24"/>
              <p:cNvSpPr>
                <a:spLocks noChangeArrowheads="1"/>
              </p:cNvSpPr>
              <p:nvPr/>
            </p:nvSpPr>
            <p:spPr bwMode="auto">
              <a:xfrm>
                <a:off x="1479" y="1647"/>
                <a:ext cx="1782" cy="1782"/>
              </a:xfrm>
              <a:prstGeom prst="ellipse">
                <a:avLst/>
              </a:prstGeom>
              <a:noFill/>
              <a:ln w="19050">
                <a:solidFill>
                  <a:schemeClr val="accent2"/>
                </a:solidFill>
                <a:prstDash val="lgDash"/>
                <a:round/>
                <a:headEnd/>
                <a:tailEnd/>
              </a:ln>
            </p:spPr>
            <p:txBody>
              <a:bodyPr wrap="none" anchor="ctr"/>
              <a:lstStyle/>
              <a:p>
                <a:endParaRPr lang="en-US"/>
              </a:p>
            </p:txBody>
          </p:sp>
          <p:sp>
            <p:nvSpPr>
              <p:cNvPr id="279590" name="Rectangle 25"/>
              <p:cNvSpPr>
                <a:spLocks noChangeArrowheads="1"/>
              </p:cNvSpPr>
              <p:nvPr/>
            </p:nvSpPr>
            <p:spPr bwMode="auto">
              <a:xfrm>
                <a:off x="1440" y="1614"/>
                <a:ext cx="1293" cy="1902"/>
              </a:xfrm>
              <a:prstGeom prst="rect">
                <a:avLst/>
              </a:prstGeom>
              <a:solidFill>
                <a:schemeClr val="bg1"/>
              </a:solidFill>
              <a:ln w="9525">
                <a:noFill/>
                <a:miter lim="800000"/>
                <a:headEnd/>
                <a:tailEnd/>
              </a:ln>
            </p:spPr>
            <p:txBody>
              <a:bodyPr wrap="none" anchor="ctr"/>
              <a:lstStyle/>
              <a:p>
                <a:endParaRPr lang="en-US"/>
              </a:p>
            </p:txBody>
          </p:sp>
        </p:grpSp>
        <p:grpSp>
          <p:nvGrpSpPr>
            <p:cNvPr id="279580" name="Group 17"/>
            <p:cNvGrpSpPr>
              <a:grpSpLocks/>
            </p:cNvGrpSpPr>
            <p:nvPr/>
          </p:nvGrpSpPr>
          <p:grpSpPr bwMode="auto">
            <a:xfrm>
              <a:off x="2548" y="1014"/>
              <a:ext cx="2076" cy="2168"/>
              <a:chOff x="1440" y="1614"/>
              <a:chExt cx="1821" cy="1902"/>
            </a:xfrm>
          </p:grpSpPr>
          <p:sp>
            <p:nvSpPr>
              <p:cNvPr id="279587" name="Oval 18"/>
              <p:cNvSpPr>
                <a:spLocks noChangeArrowheads="1"/>
              </p:cNvSpPr>
              <p:nvPr/>
            </p:nvSpPr>
            <p:spPr bwMode="auto">
              <a:xfrm>
                <a:off x="1479" y="1647"/>
                <a:ext cx="1782" cy="1782"/>
              </a:xfrm>
              <a:prstGeom prst="ellipse">
                <a:avLst/>
              </a:prstGeom>
              <a:noFill/>
              <a:ln w="19050">
                <a:solidFill>
                  <a:schemeClr val="accent2"/>
                </a:solidFill>
                <a:prstDash val="lgDash"/>
                <a:round/>
                <a:headEnd/>
                <a:tailEnd/>
              </a:ln>
            </p:spPr>
            <p:txBody>
              <a:bodyPr wrap="none" anchor="ctr"/>
              <a:lstStyle/>
              <a:p>
                <a:endParaRPr lang="en-US"/>
              </a:p>
            </p:txBody>
          </p:sp>
          <p:sp>
            <p:nvSpPr>
              <p:cNvPr id="279588" name="Rectangle 19"/>
              <p:cNvSpPr>
                <a:spLocks noChangeArrowheads="1"/>
              </p:cNvSpPr>
              <p:nvPr/>
            </p:nvSpPr>
            <p:spPr bwMode="auto">
              <a:xfrm>
                <a:off x="1440" y="1614"/>
                <a:ext cx="1293" cy="1902"/>
              </a:xfrm>
              <a:prstGeom prst="rect">
                <a:avLst/>
              </a:prstGeom>
              <a:solidFill>
                <a:schemeClr val="bg1"/>
              </a:solidFill>
              <a:ln w="9525">
                <a:noFill/>
                <a:miter lim="800000"/>
                <a:headEnd/>
                <a:tailEnd/>
              </a:ln>
            </p:spPr>
            <p:txBody>
              <a:bodyPr wrap="none" anchor="ctr"/>
              <a:lstStyle/>
              <a:p>
                <a:endParaRPr lang="en-US"/>
              </a:p>
            </p:txBody>
          </p:sp>
        </p:grpSp>
        <p:grpSp>
          <p:nvGrpSpPr>
            <p:cNvPr id="279581" name="Group 20"/>
            <p:cNvGrpSpPr>
              <a:grpSpLocks/>
            </p:cNvGrpSpPr>
            <p:nvPr/>
          </p:nvGrpSpPr>
          <p:grpSpPr bwMode="auto">
            <a:xfrm>
              <a:off x="2167" y="1013"/>
              <a:ext cx="2076" cy="2168"/>
              <a:chOff x="1440" y="1614"/>
              <a:chExt cx="1821" cy="1902"/>
            </a:xfrm>
          </p:grpSpPr>
          <p:sp>
            <p:nvSpPr>
              <p:cNvPr id="279585" name="Oval 21"/>
              <p:cNvSpPr>
                <a:spLocks noChangeArrowheads="1"/>
              </p:cNvSpPr>
              <p:nvPr/>
            </p:nvSpPr>
            <p:spPr bwMode="auto">
              <a:xfrm>
                <a:off x="1479" y="1647"/>
                <a:ext cx="1782" cy="1782"/>
              </a:xfrm>
              <a:prstGeom prst="ellipse">
                <a:avLst/>
              </a:prstGeom>
              <a:noFill/>
              <a:ln w="19050">
                <a:solidFill>
                  <a:schemeClr val="accent2"/>
                </a:solidFill>
                <a:prstDash val="lgDash"/>
                <a:round/>
                <a:headEnd/>
                <a:tailEnd/>
              </a:ln>
            </p:spPr>
            <p:txBody>
              <a:bodyPr wrap="none" anchor="ctr"/>
              <a:lstStyle/>
              <a:p>
                <a:endParaRPr lang="en-US"/>
              </a:p>
            </p:txBody>
          </p:sp>
          <p:sp>
            <p:nvSpPr>
              <p:cNvPr id="279586" name="Rectangle 22"/>
              <p:cNvSpPr>
                <a:spLocks noChangeArrowheads="1"/>
              </p:cNvSpPr>
              <p:nvPr/>
            </p:nvSpPr>
            <p:spPr bwMode="auto">
              <a:xfrm>
                <a:off x="1440" y="1614"/>
                <a:ext cx="1293" cy="1902"/>
              </a:xfrm>
              <a:prstGeom prst="rect">
                <a:avLst/>
              </a:prstGeom>
              <a:solidFill>
                <a:schemeClr val="bg1"/>
              </a:solidFill>
              <a:ln w="9525">
                <a:noFill/>
                <a:miter lim="800000"/>
                <a:headEnd/>
                <a:tailEnd/>
              </a:ln>
            </p:spPr>
            <p:txBody>
              <a:bodyPr wrap="none" anchor="ctr"/>
              <a:lstStyle/>
              <a:p>
                <a:endParaRPr lang="en-US"/>
              </a:p>
            </p:txBody>
          </p:sp>
        </p:grpSp>
        <p:sp>
          <p:nvSpPr>
            <p:cNvPr id="279582" name="Text Box 32"/>
            <p:cNvSpPr txBox="1">
              <a:spLocks noChangeArrowheads="1"/>
            </p:cNvSpPr>
            <p:nvPr/>
          </p:nvSpPr>
          <p:spPr bwMode="auto">
            <a:xfrm>
              <a:off x="4128" y="1969"/>
              <a:ext cx="234" cy="192"/>
            </a:xfrm>
            <a:prstGeom prst="rect">
              <a:avLst/>
            </a:prstGeom>
            <a:solidFill>
              <a:schemeClr val="bg1"/>
            </a:solidFill>
            <a:ln w="9525">
              <a:noFill/>
              <a:miter lim="800000"/>
              <a:headEnd/>
              <a:tailEnd/>
            </a:ln>
          </p:spPr>
          <p:txBody>
            <a:bodyPr wrap="none">
              <a:spAutoFit/>
            </a:bodyPr>
            <a:lstStyle/>
            <a:p>
              <a:pPr algn="l"/>
              <a:r>
                <a:rPr lang="en-US" sz="1400"/>
                <a:t>3</a:t>
              </a:r>
              <a:r>
                <a:rPr lang="en-US" sz="1400" i="1"/>
                <a:t>s</a:t>
              </a:r>
            </a:p>
          </p:txBody>
        </p:sp>
        <p:sp>
          <p:nvSpPr>
            <p:cNvPr id="279583" name="Text Box 33"/>
            <p:cNvSpPr txBox="1">
              <a:spLocks noChangeArrowheads="1"/>
            </p:cNvSpPr>
            <p:nvPr/>
          </p:nvSpPr>
          <p:spPr bwMode="auto">
            <a:xfrm>
              <a:off x="4517" y="1971"/>
              <a:ext cx="240" cy="192"/>
            </a:xfrm>
            <a:prstGeom prst="rect">
              <a:avLst/>
            </a:prstGeom>
            <a:solidFill>
              <a:schemeClr val="bg1"/>
            </a:solidFill>
            <a:ln w="9525">
              <a:noFill/>
              <a:miter lim="800000"/>
              <a:headEnd/>
              <a:tailEnd/>
            </a:ln>
          </p:spPr>
          <p:txBody>
            <a:bodyPr wrap="none">
              <a:spAutoFit/>
            </a:bodyPr>
            <a:lstStyle/>
            <a:p>
              <a:pPr algn="l"/>
              <a:r>
                <a:rPr lang="en-US" sz="1400"/>
                <a:t>3</a:t>
              </a:r>
              <a:r>
                <a:rPr lang="en-US" sz="1400" i="1"/>
                <a:t>p</a:t>
              </a:r>
            </a:p>
          </p:txBody>
        </p:sp>
        <p:sp>
          <p:nvSpPr>
            <p:cNvPr id="279584" name="Text Box 34"/>
            <p:cNvSpPr txBox="1">
              <a:spLocks noChangeArrowheads="1"/>
            </p:cNvSpPr>
            <p:nvPr/>
          </p:nvSpPr>
          <p:spPr bwMode="auto">
            <a:xfrm>
              <a:off x="4899" y="1975"/>
              <a:ext cx="240" cy="192"/>
            </a:xfrm>
            <a:prstGeom prst="rect">
              <a:avLst/>
            </a:prstGeom>
            <a:solidFill>
              <a:schemeClr val="bg1"/>
            </a:solidFill>
            <a:ln w="9525">
              <a:noFill/>
              <a:miter lim="800000"/>
              <a:headEnd/>
              <a:tailEnd/>
            </a:ln>
          </p:spPr>
          <p:txBody>
            <a:bodyPr wrap="none">
              <a:spAutoFit/>
            </a:bodyPr>
            <a:lstStyle/>
            <a:p>
              <a:pPr algn="l"/>
              <a:r>
                <a:rPr lang="en-US" sz="1400"/>
                <a:t>3</a:t>
              </a:r>
              <a:r>
                <a:rPr lang="en-US" sz="1400" i="1"/>
                <a:t>d</a:t>
              </a:r>
            </a:p>
          </p:txBody>
        </p:sp>
      </p:grpSp>
      <p:grpSp>
        <p:nvGrpSpPr>
          <p:cNvPr id="6" name="Group 42"/>
          <p:cNvGrpSpPr>
            <a:grpSpLocks/>
          </p:cNvGrpSpPr>
          <p:nvPr/>
        </p:nvGrpSpPr>
        <p:grpSpPr bwMode="auto">
          <a:xfrm>
            <a:off x="1714500" y="1824038"/>
            <a:ext cx="3706813" cy="3021012"/>
            <a:chOff x="1080" y="1149"/>
            <a:chExt cx="2335" cy="1903"/>
          </a:xfrm>
        </p:grpSpPr>
        <p:grpSp>
          <p:nvGrpSpPr>
            <p:cNvPr id="279571" name="Group 14"/>
            <p:cNvGrpSpPr>
              <a:grpSpLocks/>
            </p:cNvGrpSpPr>
            <p:nvPr/>
          </p:nvGrpSpPr>
          <p:grpSpPr bwMode="auto">
            <a:xfrm>
              <a:off x="1461" y="1150"/>
              <a:ext cx="1821" cy="1902"/>
              <a:chOff x="1440" y="1614"/>
              <a:chExt cx="1821" cy="1902"/>
            </a:xfrm>
          </p:grpSpPr>
          <p:sp>
            <p:nvSpPr>
              <p:cNvPr id="279577" name="Oval 15"/>
              <p:cNvSpPr>
                <a:spLocks noChangeArrowheads="1"/>
              </p:cNvSpPr>
              <p:nvPr/>
            </p:nvSpPr>
            <p:spPr bwMode="auto">
              <a:xfrm>
                <a:off x="1479" y="1647"/>
                <a:ext cx="1782" cy="1782"/>
              </a:xfrm>
              <a:prstGeom prst="ellipse">
                <a:avLst/>
              </a:prstGeom>
              <a:noFill/>
              <a:ln w="19050">
                <a:solidFill>
                  <a:schemeClr val="accent2"/>
                </a:solidFill>
                <a:prstDash val="lgDash"/>
                <a:round/>
                <a:headEnd/>
                <a:tailEnd/>
              </a:ln>
            </p:spPr>
            <p:txBody>
              <a:bodyPr wrap="none" anchor="ctr"/>
              <a:lstStyle/>
              <a:p>
                <a:endParaRPr lang="en-US"/>
              </a:p>
            </p:txBody>
          </p:sp>
          <p:sp>
            <p:nvSpPr>
              <p:cNvPr id="279578" name="Rectangle 16"/>
              <p:cNvSpPr>
                <a:spLocks noChangeArrowheads="1"/>
              </p:cNvSpPr>
              <p:nvPr/>
            </p:nvSpPr>
            <p:spPr bwMode="auto">
              <a:xfrm>
                <a:off x="1440" y="1614"/>
                <a:ext cx="1293" cy="1902"/>
              </a:xfrm>
              <a:prstGeom prst="rect">
                <a:avLst/>
              </a:prstGeom>
              <a:solidFill>
                <a:schemeClr val="bg1"/>
              </a:solidFill>
              <a:ln w="9525">
                <a:noFill/>
                <a:miter lim="800000"/>
                <a:headEnd/>
                <a:tailEnd/>
              </a:ln>
            </p:spPr>
            <p:txBody>
              <a:bodyPr wrap="none" anchor="ctr"/>
              <a:lstStyle/>
              <a:p>
                <a:endParaRPr lang="en-US"/>
              </a:p>
            </p:txBody>
          </p:sp>
        </p:grpSp>
        <p:grpSp>
          <p:nvGrpSpPr>
            <p:cNvPr id="279572" name="Group 13"/>
            <p:cNvGrpSpPr>
              <a:grpSpLocks/>
            </p:cNvGrpSpPr>
            <p:nvPr/>
          </p:nvGrpSpPr>
          <p:grpSpPr bwMode="auto">
            <a:xfrm>
              <a:off x="1080" y="1149"/>
              <a:ext cx="1821" cy="1902"/>
              <a:chOff x="1440" y="1614"/>
              <a:chExt cx="1821" cy="1902"/>
            </a:xfrm>
          </p:grpSpPr>
          <p:sp>
            <p:nvSpPr>
              <p:cNvPr id="279575" name="Oval 11"/>
              <p:cNvSpPr>
                <a:spLocks noChangeArrowheads="1"/>
              </p:cNvSpPr>
              <p:nvPr/>
            </p:nvSpPr>
            <p:spPr bwMode="auto">
              <a:xfrm>
                <a:off x="1479" y="1647"/>
                <a:ext cx="1782" cy="1782"/>
              </a:xfrm>
              <a:prstGeom prst="ellipse">
                <a:avLst/>
              </a:prstGeom>
              <a:noFill/>
              <a:ln w="19050">
                <a:solidFill>
                  <a:schemeClr val="accent2"/>
                </a:solidFill>
                <a:prstDash val="lgDash"/>
                <a:round/>
                <a:headEnd/>
                <a:tailEnd/>
              </a:ln>
            </p:spPr>
            <p:txBody>
              <a:bodyPr wrap="none" anchor="ctr"/>
              <a:lstStyle/>
              <a:p>
                <a:endParaRPr lang="en-US"/>
              </a:p>
            </p:txBody>
          </p:sp>
          <p:sp>
            <p:nvSpPr>
              <p:cNvPr id="279576" name="Rectangle 12"/>
              <p:cNvSpPr>
                <a:spLocks noChangeArrowheads="1"/>
              </p:cNvSpPr>
              <p:nvPr/>
            </p:nvSpPr>
            <p:spPr bwMode="auto">
              <a:xfrm>
                <a:off x="1440" y="1614"/>
                <a:ext cx="1293" cy="1902"/>
              </a:xfrm>
              <a:prstGeom prst="rect">
                <a:avLst/>
              </a:prstGeom>
              <a:solidFill>
                <a:schemeClr val="bg1"/>
              </a:solidFill>
              <a:ln w="9525">
                <a:noFill/>
                <a:miter lim="800000"/>
                <a:headEnd/>
                <a:tailEnd/>
              </a:ln>
            </p:spPr>
            <p:txBody>
              <a:bodyPr wrap="none" anchor="ctr"/>
              <a:lstStyle/>
              <a:p>
                <a:endParaRPr lang="en-US"/>
              </a:p>
            </p:txBody>
          </p:sp>
        </p:grpSp>
        <p:sp>
          <p:nvSpPr>
            <p:cNvPr id="279573" name="Text Box 30"/>
            <p:cNvSpPr txBox="1">
              <a:spLocks noChangeArrowheads="1"/>
            </p:cNvSpPr>
            <p:nvPr/>
          </p:nvSpPr>
          <p:spPr bwMode="auto">
            <a:xfrm>
              <a:off x="2800" y="1969"/>
              <a:ext cx="234" cy="192"/>
            </a:xfrm>
            <a:prstGeom prst="rect">
              <a:avLst/>
            </a:prstGeom>
            <a:solidFill>
              <a:schemeClr val="bg1"/>
            </a:solidFill>
            <a:ln w="9525">
              <a:noFill/>
              <a:miter lim="800000"/>
              <a:headEnd/>
              <a:tailEnd/>
            </a:ln>
          </p:spPr>
          <p:txBody>
            <a:bodyPr wrap="none">
              <a:spAutoFit/>
            </a:bodyPr>
            <a:lstStyle/>
            <a:p>
              <a:pPr algn="l"/>
              <a:r>
                <a:rPr lang="en-US" sz="1400"/>
                <a:t>2</a:t>
              </a:r>
              <a:r>
                <a:rPr lang="en-US" sz="1400" i="1"/>
                <a:t>s</a:t>
              </a:r>
            </a:p>
          </p:txBody>
        </p:sp>
        <p:sp>
          <p:nvSpPr>
            <p:cNvPr id="279574" name="Text Box 31"/>
            <p:cNvSpPr txBox="1">
              <a:spLocks noChangeArrowheads="1"/>
            </p:cNvSpPr>
            <p:nvPr/>
          </p:nvSpPr>
          <p:spPr bwMode="auto">
            <a:xfrm>
              <a:off x="3175" y="1970"/>
              <a:ext cx="240" cy="192"/>
            </a:xfrm>
            <a:prstGeom prst="rect">
              <a:avLst/>
            </a:prstGeom>
            <a:solidFill>
              <a:schemeClr val="bg1"/>
            </a:solidFill>
            <a:ln w="9525">
              <a:noFill/>
              <a:miter lim="800000"/>
              <a:headEnd/>
              <a:tailEnd/>
            </a:ln>
          </p:spPr>
          <p:txBody>
            <a:bodyPr wrap="none">
              <a:spAutoFit/>
            </a:bodyPr>
            <a:lstStyle/>
            <a:p>
              <a:pPr algn="l"/>
              <a:r>
                <a:rPr lang="en-US" sz="1400"/>
                <a:t>2</a:t>
              </a:r>
              <a:r>
                <a:rPr lang="en-US" sz="1400" i="1"/>
                <a:t>p</a:t>
              </a:r>
            </a:p>
          </p:txBody>
        </p:sp>
      </p:grpSp>
      <p:sp>
        <p:nvSpPr>
          <p:cNvPr id="279557" name="Rectangle 4"/>
          <p:cNvSpPr>
            <a:spLocks noGrp="1" noChangeArrowheads="1"/>
          </p:cNvSpPr>
          <p:nvPr>
            <p:ph type="title"/>
          </p:nvPr>
        </p:nvSpPr>
        <p:spPr>
          <a:xfrm>
            <a:off x="1381125" y="274638"/>
            <a:ext cx="8229600" cy="1143000"/>
          </a:xfrm>
        </p:spPr>
        <p:txBody>
          <a:bodyPr/>
          <a:lstStyle/>
          <a:p>
            <a:pPr eaLnBrk="1" hangingPunct="1"/>
            <a:r>
              <a:rPr lang="en-US" sz="3600" smtClean="0"/>
              <a:t>A Cross Section of an Atom</a:t>
            </a:r>
          </a:p>
        </p:txBody>
      </p:sp>
      <p:grpSp>
        <p:nvGrpSpPr>
          <p:cNvPr id="9" name="Group 41"/>
          <p:cNvGrpSpPr>
            <a:grpSpLocks/>
          </p:cNvGrpSpPr>
          <p:nvPr/>
        </p:nvGrpSpPr>
        <p:grpSpPr bwMode="auto">
          <a:xfrm>
            <a:off x="1238250" y="2265363"/>
            <a:ext cx="2336800" cy="2139950"/>
            <a:chOff x="780" y="1427"/>
            <a:chExt cx="1472" cy="1348"/>
          </a:xfrm>
        </p:grpSpPr>
        <p:grpSp>
          <p:nvGrpSpPr>
            <p:cNvPr id="279567" name="Group 10"/>
            <p:cNvGrpSpPr>
              <a:grpSpLocks/>
            </p:cNvGrpSpPr>
            <p:nvPr/>
          </p:nvGrpSpPr>
          <p:grpSpPr bwMode="auto">
            <a:xfrm>
              <a:off x="780" y="1427"/>
              <a:ext cx="1348" cy="1348"/>
              <a:chOff x="1695" y="1793"/>
              <a:chExt cx="1348" cy="1348"/>
            </a:xfrm>
          </p:grpSpPr>
          <p:sp>
            <p:nvSpPr>
              <p:cNvPr id="279569" name="Oval 6"/>
              <p:cNvSpPr>
                <a:spLocks noChangeArrowheads="1"/>
              </p:cNvSpPr>
              <p:nvPr/>
            </p:nvSpPr>
            <p:spPr bwMode="auto">
              <a:xfrm>
                <a:off x="1695" y="1793"/>
                <a:ext cx="1348" cy="1348"/>
              </a:xfrm>
              <a:prstGeom prst="ellipse">
                <a:avLst/>
              </a:prstGeom>
              <a:noFill/>
              <a:ln w="19050">
                <a:solidFill>
                  <a:schemeClr val="accent2"/>
                </a:solidFill>
                <a:prstDash val="dash"/>
                <a:round/>
                <a:headEnd/>
                <a:tailEnd/>
              </a:ln>
            </p:spPr>
            <p:txBody>
              <a:bodyPr wrap="none" anchor="ctr"/>
              <a:lstStyle/>
              <a:p>
                <a:endParaRPr lang="en-US"/>
              </a:p>
            </p:txBody>
          </p:sp>
          <p:sp>
            <p:nvSpPr>
              <p:cNvPr id="279570" name="Oval 7"/>
              <p:cNvSpPr>
                <a:spLocks noChangeAspect="1" noChangeArrowheads="1"/>
              </p:cNvSpPr>
              <p:nvPr/>
            </p:nvSpPr>
            <p:spPr bwMode="auto">
              <a:xfrm>
                <a:off x="2354" y="2449"/>
                <a:ext cx="35" cy="35"/>
              </a:xfrm>
              <a:prstGeom prst="ellipse">
                <a:avLst/>
              </a:prstGeom>
              <a:solidFill>
                <a:srgbClr val="333333"/>
              </a:solidFill>
              <a:ln w="9525">
                <a:solidFill>
                  <a:schemeClr val="tx1"/>
                </a:solidFill>
                <a:round/>
                <a:headEnd/>
                <a:tailEnd/>
              </a:ln>
            </p:spPr>
            <p:txBody>
              <a:bodyPr wrap="none" anchor="ctr"/>
              <a:lstStyle/>
              <a:p>
                <a:endParaRPr lang="en-US"/>
              </a:p>
            </p:txBody>
          </p:sp>
        </p:grpSp>
        <p:sp>
          <p:nvSpPr>
            <p:cNvPr id="279568" name="Text Box 29"/>
            <p:cNvSpPr txBox="1">
              <a:spLocks noChangeArrowheads="1"/>
            </p:cNvSpPr>
            <p:nvPr/>
          </p:nvSpPr>
          <p:spPr bwMode="auto">
            <a:xfrm>
              <a:off x="2018" y="1979"/>
              <a:ext cx="234" cy="192"/>
            </a:xfrm>
            <a:prstGeom prst="rect">
              <a:avLst/>
            </a:prstGeom>
            <a:solidFill>
              <a:schemeClr val="bg1"/>
            </a:solidFill>
            <a:ln w="9525">
              <a:noFill/>
              <a:miter lim="800000"/>
              <a:headEnd/>
              <a:tailEnd/>
            </a:ln>
          </p:spPr>
          <p:txBody>
            <a:bodyPr wrap="none">
              <a:spAutoFit/>
            </a:bodyPr>
            <a:lstStyle/>
            <a:p>
              <a:pPr algn="l"/>
              <a:r>
                <a:rPr lang="en-US" sz="1400"/>
                <a:t>1</a:t>
              </a:r>
              <a:r>
                <a:rPr lang="en-US" sz="1400" i="1"/>
                <a:t>s</a:t>
              </a:r>
            </a:p>
          </p:txBody>
        </p:sp>
      </p:grpSp>
      <p:sp>
        <p:nvSpPr>
          <p:cNvPr id="1138724" name="Line 36"/>
          <p:cNvSpPr>
            <a:spLocks noChangeShapeType="1"/>
          </p:cNvSpPr>
          <p:nvPr/>
        </p:nvSpPr>
        <p:spPr bwMode="auto">
          <a:xfrm flipV="1">
            <a:off x="2309813" y="1541463"/>
            <a:ext cx="1025525" cy="1785937"/>
          </a:xfrm>
          <a:prstGeom prst="line">
            <a:avLst/>
          </a:prstGeom>
          <a:noFill/>
          <a:ln w="9525">
            <a:solidFill>
              <a:schemeClr val="tx1"/>
            </a:solidFill>
            <a:round/>
            <a:headEnd/>
            <a:tailEnd/>
          </a:ln>
        </p:spPr>
        <p:txBody>
          <a:bodyPr/>
          <a:lstStyle/>
          <a:p>
            <a:endParaRPr lang="en-US"/>
          </a:p>
        </p:txBody>
      </p:sp>
      <p:sp>
        <p:nvSpPr>
          <p:cNvPr id="1138725" name="Text Box 37"/>
          <p:cNvSpPr txBox="1">
            <a:spLocks noChangeArrowheads="1"/>
          </p:cNvSpPr>
          <p:nvPr/>
        </p:nvSpPr>
        <p:spPr bwMode="auto">
          <a:xfrm>
            <a:off x="3355975" y="1238250"/>
            <a:ext cx="349250" cy="517525"/>
          </a:xfrm>
          <a:prstGeom prst="rect">
            <a:avLst/>
          </a:prstGeom>
          <a:noFill/>
          <a:ln w="9525">
            <a:noFill/>
            <a:miter lim="800000"/>
            <a:headEnd/>
            <a:tailEnd/>
          </a:ln>
        </p:spPr>
        <p:txBody>
          <a:bodyPr wrap="none">
            <a:spAutoFit/>
          </a:bodyPr>
          <a:lstStyle/>
          <a:p>
            <a:pPr algn="l"/>
            <a:r>
              <a:rPr lang="en-US" sz="1400"/>
              <a:t>n</a:t>
            </a:r>
            <a:r>
              <a:rPr lang="en-US" sz="1400" baseline="30000"/>
              <a:t>0</a:t>
            </a:r>
          </a:p>
          <a:p>
            <a:pPr algn="l"/>
            <a:r>
              <a:rPr lang="en-US" sz="1400"/>
              <a:t>p</a:t>
            </a:r>
            <a:r>
              <a:rPr lang="en-US" sz="1400" baseline="30000"/>
              <a:t>+</a:t>
            </a:r>
          </a:p>
        </p:txBody>
      </p:sp>
      <p:sp>
        <p:nvSpPr>
          <p:cNvPr id="1138726" name="Text Box 38"/>
          <p:cNvSpPr txBox="1">
            <a:spLocks noChangeArrowheads="1"/>
          </p:cNvSpPr>
          <p:nvPr/>
        </p:nvSpPr>
        <p:spPr bwMode="auto">
          <a:xfrm>
            <a:off x="1262063" y="4914900"/>
            <a:ext cx="6410325" cy="1558925"/>
          </a:xfrm>
          <a:prstGeom prst="rect">
            <a:avLst/>
          </a:prstGeom>
          <a:noFill/>
          <a:ln w="9525">
            <a:noFill/>
            <a:miter lim="800000"/>
            <a:headEnd/>
            <a:tailEnd/>
          </a:ln>
        </p:spPr>
        <p:txBody>
          <a:bodyPr wrap="none">
            <a:spAutoFit/>
          </a:bodyPr>
          <a:lstStyle/>
          <a:p>
            <a:pPr algn="l"/>
            <a:r>
              <a:rPr lang="en-US" sz="1600"/>
              <a:t>The first ionization energy level has only one sublevel (1s).  </a:t>
            </a:r>
          </a:p>
          <a:p>
            <a:pPr algn="l"/>
            <a:r>
              <a:rPr lang="en-US" sz="1600"/>
              <a:t>The second energy level has two sublevels (2s and 2p).</a:t>
            </a:r>
          </a:p>
          <a:p>
            <a:pPr algn="l"/>
            <a:r>
              <a:rPr lang="en-US" sz="1600"/>
              <a:t>The third energy level has three sublevels (3s, 3p, and 3d).  </a:t>
            </a:r>
          </a:p>
          <a:p>
            <a:pPr algn="l"/>
            <a:endParaRPr lang="en-US" sz="1600"/>
          </a:p>
          <a:p>
            <a:pPr algn="l"/>
            <a:r>
              <a:rPr lang="en-US" sz="1600"/>
              <a:t>Although the diagram suggests that electrons travel in circular orbits, </a:t>
            </a:r>
          </a:p>
          <a:p>
            <a:pPr algn="l"/>
            <a:r>
              <a:rPr lang="en-US" sz="1600"/>
              <a:t>this is a simplification and is </a:t>
            </a:r>
            <a:r>
              <a:rPr lang="en-US" sz="1600" i="1"/>
              <a:t>not actually the case</a:t>
            </a:r>
            <a:r>
              <a:rPr lang="en-US" sz="1600"/>
              <a:t>.</a:t>
            </a:r>
          </a:p>
        </p:txBody>
      </p:sp>
      <p:sp>
        <p:nvSpPr>
          <p:cNvPr id="279562" name="Rectangle 39"/>
          <p:cNvSpPr>
            <a:spLocks noChangeArrowheads="1"/>
          </p:cNvSpPr>
          <p:nvPr/>
        </p:nvSpPr>
        <p:spPr bwMode="auto">
          <a:xfrm>
            <a:off x="76200" y="6553200"/>
            <a:ext cx="2351088" cy="214313"/>
          </a:xfrm>
          <a:prstGeom prst="rect">
            <a:avLst/>
          </a:prstGeom>
          <a:noFill/>
          <a:ln w="9525">
            <a:noFill/>
            <a:miter lim="800000"/>
            <a:headEnd/>
            <a:tailEnd/>
          </a:ln>
        </p:spPr>
        <p:txBody>
          <a:bodyPr wrap="none">
            <a:spAutoFit/>
          </a:bodyPr>
          <a:lstStyle/>
          <a:p>
            <a:pPr algn="l"/>
            <a:r>
              <a:rPr lang="en-US" sz="800"/>
              <a:t>Corwin, </a:t>
            </a:r>
            <a:r>
              <a:rPr lang="en-US" sz="800" u="sng"/>
              <a:t>Introductory Chemistry</a:t>
            </a:r>
            <a:r>
              <a:rPr lang="en-US" sz="800"/>
              <a:t> </a:t>
            </a:r>
            <a:r>
              <a:rPr lang="en-US" sz="800">
                <a:latin typeface="Symbol" pitchFamily="18" charset="2"/>
              </a:rPr>
              <a:t> </a:t>
            </a:r>
            <a:r>
              <a:rPr lang="en-US" sz="800"/>
              <a:t>2005, page 124</a:t>
            </a:r>
          </a:p>
        </p:txBody>
      </p:sp>
      <p:sp>
        <p:nvSpPr>
          <p:cNvPr id="279563" name="AutoShape 40">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1138732" name="Picture 44" descr="planets"/>
          <p:cNvPicPr>
            <a:picLocks noChangeAspect="1" noChangeArrowheads="1"/>
          </p:cNvPicPr>
          <p:nvPr/>
        </p:nvPicPr>
        <p:blipFill>
          <a:blip r:embed="rId4" cstate="print"/>
          <a:srcRect l="45851" t="1540" r="35052" b="24747"/>
          <a:stretch>
            <a:fillRect/>
          </a:stretch>
        </p:blipFill>
        <p:spPr bwMode="auto">
          <a:xfrm>
            <a:off x="246063" y="265113"/>
            <a:ext cx="1746250" cy="1444625"/>
          </a:xfrm>
          <a:prstGeom prst="rect">
            <a:avLst/>
          </a:prstGeom>
          <a:noFill/>
          <a:ln w="9525">
            <a:noFill/>
            <a:miter lim="800000"/>
            <a:headEnd/>
            <a:tailEnd/>
          </a:ln>
        </p:spPr>
      </p:pic>
      <p:sp>
        <p:nvSpPr>
          <p:cNvPr id="279565" name="Rectangle 46"/>
          <p:cNvSpPr>
            <a:spLocks noChangeArrowheads="1"/>
          </p:cNvSpPr>
          <p:nvPr/>
        </p:nvSpPr>
        <p:spPr bwMode="auto">
          <a:xfrm>
            <a:off x="1808163" y="825500"/>
            <a:ext cx="209550" cy="168275"/>
          </a:xfrm>
          <a:prstGeom prst="rect">
            <a:avLst/>
          </a:prstGeom>
          <a:solidFill>
            <a:schemeClr val="tx1"/>
          </a:solidFill>
          <a:ln w="9525">
            <a:noFill/>
            <a:miter lim="800000"/>
            <a:headEnd/>
            <a:tailEnd/>
          </a:ln>
        </p:spPr>
        <p:txBody>
          <a:bodyPr wrap="none" anchor="ctr"/>
          <a:lstStyle/>
          <a:p>
            <a:endParaRPr lang="en-US"/>
          </a:p>
        </p:txBody>
      </p:sp>
      <p:sp>
        <p:nvSpPr>
          <p:cNvPr id="279566" name="Text Box 5"/>
          <p:cNvSpPr txBox="1">
            <a:spLocks noChangeArrowheads="1"/>
          </p:cNvSpPr>
          <p:nvPr/>
        </p:nvSpPr>
        <p:spPr bwMode="auto">
          <a:xfrm>
            <a:off x="996950" y="1514475"/>
            <a:ext cx="1054100" cy="244475"/>
          </a:xfrm>
          <a:prstGeom prst="rect">
            <a:avLst/>
          </a:prstGeom>
          <a:noFill/>
          <a:ln w="9525">
            <a:noFill/>
            <a:miter lim="800000"/>
            <a:headEnd/>
            <a:tailEnd/>
          </a:ln>
        </p:spPr>
        <p:txBody>
          <a:bodyPr wrap="none">
            <a:spAutoFit/>
          </a:bodyPr>
          <a:lstStyle/>
          <a:p>
            <a:pPr algn="l"/>
            <a:r>
              <a:rPr lang="en-US">
                <a:solidFill>
                  <a:schemeClr val="bg1"/>
                </a:solidFill>
              </a:rPr>
              <a:t>Rings of Saturn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38732"/>
                                        </p:tgtEl>
                                        <p:attrNameLst>
                                          <p:attrName>style.visibility</p:attrName>
                                        </p:attrNameLst>
                                      </p:cBhvr>
                                      <p:to>
                                        <p:strVal val="visible"/>
                                      </p:to>
                                    </p:set>
                                    <p:animEffect transition="in" filter="dissolve">
                                      <p:cBhvr>
                                        <p:cTn id="7" dur="500"/>
                                        <p:tgtEl>
                                          <p:spTgt spid="113873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4)">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38724"/>
                                        </p:tgtEl>
                                        <p:attrNameLst>
                                          <p:attrName>style.visibility</p:attrName>
                                        </p:attrNameLst>
                                      </p:cBhvr>
                                      <p:to>
                                        <p:strVal val="visible"/>
                                      </p:to>
                                    </p:set>
                                    <p:animEffect transition="in" filter="wipe(down)">
                                      <p:cBhvr>
                                        <p:cTn id="17" dur="500"/>
                                        <p:tgtEl>
                                          <p:spTgt spid="1138724"/>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138725"/>
                                        </p:tgtEl>
                                        <p:attrNameLst>
                                          <p:attrName>style.visibility</p:attrName>
                                        </p:attrNameLst>
                                      </p:cBhvr>
                                      <p:to>
                                        <p:strVal val="visible"/>
                                      </p:to>
                                    </p:set>
                                    <p:animEffect transition="in" filter="wipe(left)">
                                      <p:cBhvr>
                                        <p:cTn id="21" dur="500"/>
                                        <p:tgtEl>
                                          <p:spTgt spid="1138725"/>
                                        </p:tgtEl>
                                      </p:cBhvr>
                                    </p:animEffect>
                                  </p:childTnLst>
                                </p:cTn>
                              </p:par>
                            </p:childTnLst>
                          </p:cTn>
                        </p:par>
                      </p:childTnLst>
                    </p:cTn>
                  </p:par>
                  <p:par>
                    <p:cTn id="22" fill="hold">
                      <p:stCondLst>
                        <p:cond delay="indefinite"/>
                      </p:stCondLst>
                      <p:childTnLst>
                        <p:par>
                          <p:cTn id="23" fill="hold">
                            <p:stCondLst>
                              <p:cond delay="0"/>
                            </p:stCondLst>
                            <p:childTnLst>
                              <p:par>
                                <p:cTn id="24" presetID="39" presetClass="entr" presetSubtype="0" accel="100000" fill="hold" nodeType="clickEffect">
                                  <p:stCondLst>
                                    <p:cond delay="0"/>
                                  </p:stCondLst>
                                  <p:childTnLst>
                                    <p:set>
                                      <p:cBhvr>
                                        <p:cTn id="25" dur="1" fill="hold">
                                          <p:stCondLst>
                                            <p:cond delay="0"/>
                                          </p:stCondLst>
                                        </p:cTn>
                                        <p:tgtEl>
                                          <p:spTgt spid="1138726">
                                            <p:txEl>
                                              <p:pRg st="0" end="0"/>
                                            </p:txEl>
                                          </p:spTgt>
                                        </p:tgtEl>
                                        <p:attrNameLst>
                                          <p:attrName>style.visibility</p:attrName>
                                        </p:attrNameLst>
                                      </p:cBhvr>
                                      <p:to>
                                        <p:strVal val="visible"/>
                                      </p:to>
                                    </p:set>
                                    <p:anim calcmode="lin" valueType="num">
                                      <p:cBhvr>
                                        <p:cTn id="26" dur="500" fill="hold"/>
                                        <p:tgtEl>
                                          <p:spTgt spid="1138726">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7" dur="500" fill="hold"/>
                                        <p:tgtEl>
                                          <p:spTgt spid="1138726">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8" dur="500" fill="hold"/>
                                        <p:tgtEl>
                                          <p:spTgt spid="1138726">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29" dur="500" fill="hold"/>
                                        <p:tgtEl>
                                          <p:spTgt spid="113872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dissolv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39" presetClass="entr" presetSubtype="0" accel="100000" fill="hold" nodeType="clickEffect">
                                  <p:stCondLst>
                                    <p:cond delay="0"/>
                                  </p:stCondLst>
                                  <p:childTnLst>
                                    <p:set>
                                      <p:cBhvr>
                                        <p:cTn id="38" dur="1" fill="hold">
                                          <p:stCondLst>
                                            <p:cond delay="0"/>
                                          </p:stCondLst>
                                        </p:cTn>
                                        <p:tgtEl>
                                          <p:spTgt spid="1138726">
                                            <p:txEl>
                                              <p:pRg st="1" end="1"/>
                                            </p:txEl>
                                          </p:spTgt>
                                        </p:tgtEl>
                                        <p:attrNameLst>
                                          <p:attrName>style.visibility</p:attrName>
                                        </p:attrNameLst>
                                      </p:cBhvr>
                                      <p:to>
                                        <p:strVal val="visible"/>
                                      </p:to>
                                    </p:set>
                                    <p:anim calcmode="lin" valueType="num">
                                      <p:cBhvr>
                                        <p:cTn id="39" dur="500" fill="hold"/>
                                        <p:tgtEl>
                                          <p:spTgt spid="1138726">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1138726">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1138726">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113872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dissolve">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39" presetClass="entr" presetSubtype="0" accel="100000" fill="hold" nodeType="clickEffect">
                                  <p:stCondLst>
                                    <p:cond delay="0"/>
                                  </p:stCondLst>
                                  <p:childTnLst>
                                    <p:set>
                                      <p:cBhvr>
                                        <p:cTn id="51" dur="1" fill="hold">
                                          <p:stCondLst>
                                            <p:cond delay="0"/>
                                          </p:stCondLst>
                                        </p:cTn>
                                        <p:tgtEl>
                                          <p:spTgt spid="1138726">
                                            <p:txEl>
                                              <p:pRg st="2" end="2"/>
                                            </p:txEl>
                                          </p:spTgt>
                                        </p:tgtEl>
                                        <p:attrNameLst>
                                          <p:attrName>style.visibility</p:attrName>
                                        </p:attrNameLst>
                                      </p:cBhvr>
                                      <p:to>
                                        <p:strVal val="visible"/>
                                      </p:to>
                                    </p:set>
                                    <p:anim calcmode="lin" valueType="num">
                                      <p:cBhvr>
                                        <p:cTn id="52" dur="500" fill="hold"/>
                                        <p:tgtEl>
                                          <p:spTgt spid="1138726">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3" dur="500" fill="hold"/>
                                        <p:tgtEl>
                                          <p:spTgt spid="1138726">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4" dur="500" fill="hold"/>
                                        <p:tgtEl>
                                          <p:spTgt spid="1138726">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55" dur="500" fill="hold"/>
                                        <p:tgtEl>
                                          <p:spTgt spid="113872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6" presetClass="entr" presetSubtype="0" fill="hold" nodeType="clickEffect">
                                  <p:stCondLst>
                                    <p:cond delay="0"/>
                                  </p:stCondLst>
                                  <p:childTnLst>
                                    <p:set>
                                      <p:cBhvr>
                                        <p:cTn id="59" dur="1" fill="hold">
                                          <p:stCondLst>
                                            <p:cond delay="0"/>
                                          </p:stCondLst>
                                        </p:cTn>
                                        <p:tgtEl>
                                          <p:spTgt spid="1138726">
                                            <p:txEl>
                                              <p:pRg st="4" end="4"/>
                                            </p:txEl>
                                          </p:spTgt>
                                        </p:tgtEl>
                                        <p:attrNameLst>
                                          <p:attrName>style.visibility</p:attrName>
                                        </p:attrNameLst>
                                      </p:cBhvr>
                                      <p:to>
                                        <p:strVal val="visible"/>
                                      </p:to>
                                    </p:set>
                                    <p:animEffect transition="in" filter="wipe(down)">
                                      <p:cBhvr>
                                        <p:cTn id="60" dur="580">
                                          <p:stCondLst>
                                            <p:cond delay="0"/>
                                          </p:stCondLst>
                                        </p:cTn>
                                        <p:tgtEl>
                                          <p:spTgt spid="1138726">
                                            <p:txEl>
                                              <p:pRg st="4" end="4"/>
                                            </p:txEl>
                                          </p:spTgt>
                                        </p:tgtEl>
                                      </p:cBhvr>
                                    </p:animEffect>
                                    <p:anim calcmode="lin" valueType="num">
                                      <p:cBhvr>
                                        <p:cTn id="61" dur="1822" tmFilter="0,0; 0.14,0.36; 0.43,0.73; 0.71,0.91; 1.0,1.0">
                                          <p:stCondLst>
                                            <p:cond delay="0"/>
                                          </p:stCondLst>
                                        </p:cTn>
                                        <p:tgtEl>
                                          <p:spTgt spid="1138726">
                                            <p:txEl>
                                              <p:pRg st="4" end="4"/>
                                            </p:txEl>
                                          </p:spTgt>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1138726">
                                            <p:txEl>
                                              <p:pRg st="4" end="4"/>
                                            </p:txEl>
                                          </p:spTgt>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1138726">
                                            <p:txEl>
                                              <p:pRg st="4" end="4"/>
                                            </p:txEl>
                                          </p:spTgt>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1138726">
                                            <p:txEl>
                                              <p:pRg st="4" end="4"/>
                                            </p:txEl>
                                          </p:spTgt>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1138726">
                                            <p:txEl>
                                              <p:pRg st="4" end="4"/>
                                            </p:txEl>
                                          </p:spTgt>
                                        </p:tgtEl>
                                        <p:attrNameLst>
                                          <p:attrName>ppt_y</p:attrName>
                                        </p:attrNameLst>
                                      </p:cBhvr>
                                      <p:tavLst>
                                        <p:tav tm="0" fmla="#ppt_y-sin(pi*$)/81">
                                          <p:val>
                                            <p:fltVal val="0"/>
                                          </p:val>
                                        </p:tav>
                                        <p:tav tm="100000">
                                          <p:val>
                                            <p:fltVal val="1"/>
                                          </p:val>
                                        </p:tav>
                                      </p:tavLst>
                                    </p:anim>
                                    <p:animScale>
                                      <p:cBhvr>
                                        <p:cTn id="66" dur="26">
                                          <p:stCondLst>
                                            <p:cond delay="650"/>
                                          </p:stCondLst>
                                        </p:cTn>
                                        <p:tgtEl>
                                          <p:spTgt spid="1138726">
                                            <p:txEl>
                                              <p:pRg st="4" end="4"/>
                                            </p:txEl>
                                          </p:spTgt>
                                        </p:tgtEl>
                                      </p:cBhvr>
                                      <p:to x="100000" y="60000"/>
                                    </p:animScale>
                                    <p:animScale>
                                      <p:cBhvr>
                                        <p:cTn id="67" dur="166" decel="50000">
                                          <p:stCondLst>
                                            <p:cond delay="676"/>
                                          </p:stCondLst>
                                        </p:cTn>
                                        <p:tgtEl>
                                          <p:spTgt spid="1138726">
                                            <p:txEl>
                                              <p:pRg st="4" end="4"/>
                                            </p:txEl>
                                          </p:spTgt>
                                        </p:tgtEl>
                                      </p:cBhvr>
                                      <p:to x="100000" y="100000"/>
                                    </p:animScale>
                                    <p:animScale>
                                      <p:cBhvr>
                                        <p:cTn id="68" dur="26">
                                          <p:stCondLst>
                                            <p:cond delay="1312"/>
                                          </p:stCondLst>
                                        </p:cTn>
                                        <p:tgtEl>
                                          <p:spTgt spid="1138726">
                                            <p:txEl>
                                              <p:pRg st="4" end="4"/>
                                            </p:txEl>
                                          </p:spTgt>
                                        </p:tgtEl>
                                      </p:cBhvr>
                                      <p:to x="100000" y="80000"/>
                                    </p:animScale>
                                    <p:animScale>
                                      <p:cBhvr>
                                        <p:cTn id="69" dur="166" decel="50000">
                                          <p:stCondLst>
                                            <p:cond delay="1338"/>
                                          </p:stCondLst>
                                        </p:cTn>
                                        <p:tgtEl>
                                          <p:spTgt spid="1138726">
                                            <p:txEl>
                                              <p:pRg st="4" end="4"/>
                                            </p:txEl>
                                          </p:spTgt>
                                        </p:tgtEl>
                                      </p:cBhvr>
                                      <p:to x="100000" y="100000"/>
                                    </p:animScale>
                                    <p:animScale>
                                      <p:cBhvr>
                                        <p:cTn id="70" dur="26">
                                          <p:stCondLst>
                                            <p:cond delay="1642"/>
                                          </p:stCondLst>
                                        </p:cTn>
                                        <p:tgtEl>
                                          <p:spTgt spid="1138726">
                                            <p:txEl>
                                              <p:pRg st="4" end="4"/>
                                            </p:txEl>
                                          </p:spTgt>
                                        </p:tgtEl>
                                      </p:cBhvr>
                                      <p:to x="100000" y="90000"/>
                                    </p:animScale>
                                    <p:animScale>
                                      <p:cBhvr>
                                        <p:cTn id="71" dur="166" decel="50000">
                                          <p:stCondLst>
                                            <p:cond delay="1668"/>
                                          </p:stCondLst>
                                        </p:cTn>
                                        <p:tgtEl>
                                          <p:spTgt spid="1138726">
                                            <p:txEl>
                                              <p:pRg st="4" end="4"/>
                                            </p:txEl>
                                          </p:spTgt>
                                        </p:tgtEl>
                                      </p:cBhvr>
                                      <p:to x="100000" y="100000"/>
                                    </p:animScale>
                                    <p:animScale>
                                      <p:cBhvr>
                                        <p:cTn id="72" dur="26">
                                          <p:stCondLst>
                                            <p:cond delay="1808"/>
                                          </p:stCondLst>
                                        </p:cTn>
                                        <p:tgtEl>
                                          <p:spTgt spid="1138726">
                                            <p:txEl>
                                              <p:pRg st="4" end="4"/>
                                            </p:txEl>
                                          </p:spTgt>
                                        </p:tgtEl>
                                      </p:cBhvr>
                                      <p:to x="100000" y="95000"/>
                                    </p:animScale>
                                    <p:animScale>
                                      <p:cBhvr>
                                        <p:cTn id="73" dur="166" decel="50000">
                                          <p:stCondLst>
                                            <p:cond delay="1834"/>
                                          </p:stCondLst>
                                        </p:cTn>
                                        <p:tgtEl>
                                          <p:spTgt spid="1138726">
                                            <p:txEl>
                                              <p:pRg st="4" end="4"/>
                                            </p:txEl>
                                          </p:spTgt>
                                        </p:tgtEl>
                                      </p:cBhvr>
                                      <p:to x="100000" y="100000"/>
                                    </p:animScale>
                                  </p:childTnLst>
                                </p:cTn>
                              </p:par>
                              <p:par>
                                <p:cTn id="74" presetID="26" presetClass="entr" presetSubtype="0" fill="hold" nodeType="withEffect">
                                  <p:stCondLst>
                                    <p:cond delay="0"/>
                                  </p:stCondLst>
                                  <p:childTnLst>
                                    <p:set>
                                      <p:cBhvr>
                                        <p:cTn id="75" dur="1" fill="hold">
                                          <p:stCondLst>
                                            <p:cond delay="0"/>
                                          </p:stCondLst>
                                        </p:cTn>
                                        <p:tgtEl>
                                          <p:spTgt spid="1138726">
                                            <p:txEl>
                                              <p:pRg st="5" end="5"/>
                                            </p:txEl>
                                          </p:spTgt>
                                        </p:tgtEl>
                                        <p:attrNameLst>
                                          <p:attrName>style.visibility</p:attrName>
                                        </p:attrNameLst>
                                      </p:cBhvr>
                                      <p:to>
                                        <p:strVal val="visible"/>
                                      </p:to>
                                    </p:set>
                                    <p:animEffect transition="in" filter="wipe(down)">
                                      <p:cBhvr>
                                        <p:cTn id="76" dur="580">
                                          <p:stCondLst>
                                            <p:cond delay="0"/>
                                          </p:stCondLst>
                                        </p:cTn>
                                        <p:tgtEl>
                                          <p:spTgt spid="1138726">
                                            <p:txEl>
                                              <p:pRg st="5" end="5"/>
                                            </p:txEl>
                                          </p:spTgt>
                                        </p:tgtEl>
                                      </p:cBhvr>
                                    </p:animEffect>
                                    <p:anim calcmode="lin" valueType="num">
                                      <p:cBhvr>
                                        <p:cTn id="77" dur="1822" tmFilter="0,0; 0.14,0.36; 0.43,0.73; 0.71,0.91; 1.0,1.0">
                                          <p:stCondLst>
                                            <p:cond delay="0"/>
                                          </p:stCondLst>
                                        </p:cTn>
                                        <p:tgtEl>
                                          <p:spTgt spid="1138726">
                                            <p:txEl>
                                              <p:pRg st="5" end="5"/>
                                            </p:txEl>
                                          </p:spTgt>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1138726">
                                            <p:txEl>
                                              <p:pRg st="5" end="5"/>
                                            </p:txEl>
                                          </p:spTgt>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1138726">
                                            <p:txEl>
                                              <p:pRg st="5" end="5"/>
                                            </p:txEl>
                                          </p:spTgt>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1138726">
                                            <p:txEl>
                                              <p:pRg st="5" end="5"/>
                                            </p:txEl>
                                          </p:spTgt>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1138726">
                                            <p:txEl>
                                              <p:pRg st="5" end="5"/>
                                            </p:txEl>
                                          </p:spTgt>
                                        </p:tgtEl>
                                        <p:attrNameLst>
                                          <p:attrName>ppt_y</p:attrName>
                                        </p:attrNameLst>
                                      </p:cBhvr>
                                      <p:tavLst>
                                        <p:tav tm="0" fmla="#ppt_y-sin(pi*$)/81">
                                          <p:val>
                                            <p:fltVal val="0"/>
                                          </p:val>
                                        </p:tav>
                                        <p:tav tm="100000">
                                          <p:val>
                                            <p:fltVal val="1"/>
                                          </p:val>
                                        </p:tav>
                                      </p:tavLst>
                                    </p:anim>
                                    <p:animScale>
                                      <p:cBhvr>
                                        <p:cTn id="82" dur="26">
                                          <p:stCondLst>
                                            <p:cond delay="650"/>
                                          </p:stCondLst>
                                        </p:cTn>
                                        <p:tgtEl>
                                          <p:spTgt spid="1138726">
                                            <p:txEl>
                                              <p:pRg st="5" end="5"/>
                                            </p:txEl>
                                          </p:spTgt>
                                        </p:tgtEl>
                                      </p:cBhvr>
                                      <p:to x="100000" y="60000"/>
                                    </p:animScale>
                                    <p:animScale>
                                      <p:cBhvr>
                                        <p:cTn id="83" dur="166" decel="50000">
                                          <p:stCondLst>
                                            <p:cond delay="676"/>
                                          </p:stCondLst>
                                        </p:cTn>
                                        <p:tgtEl>
                                          <p:spTgt spid="1138726">
                                            <p:txEl>
                                              <p:pRg st="5" end="5"/>
                                            </p:txEl>
                                          </p:spTgt>
                                        </p:tgtEl>
                                      </p:cBhvr>
                                      <p:to x="100000" y="100000"/>
                                    </p:animScale>
                                    <p:animScale>
                                      <p:cBhvr>
                                        <p:cTn id="84" dur="26">
                                          <p:stCondLst>
                                            <p:cond delay="1312"/>
                                          </p:stCondLst>
                                        </p:cTn>
                                        <p:tgtEl>
                                          <p:spTgt spid="1138726">
                                            <p:txEl>
                                              <p:pRg st="5" end="5"/>
                                            </p:txEl>
                                          </p:spTgt>
                                        </p:tgtEl>
                                      </p:cBhvr>
                                      <p:to x="100000" y="80000"/>
                                    </p:animScale>
                                    <p:animScale>
                                      <p:cBhvr>
                                        <p:cTn id="85" dur="166" decel="50000">
                                          <p:stCondLst>
                                            <p:cond delay="1338"/>
                                          </p:stCondLst>
                                        </p:cTn>
                                        <p:tgtEl>
                                          <p:spTgt spid="1138726">
                                            <p:txEl>
                                              <p:pRg st="5" end="5"/>
                                            </p:txEl>
                                          </p:spTgt>
                                        </p:tgtEl>
                                      </p:cBhvr>
                                      <p:to x="100000" y="100000"/>
                                    </p:animScale>
                                    <p:animScale>
                                      <p:cBhvr>
                                        <p:cTn id="86" dur="26">
                                          <p:stCondLst>
                                            <p:cond delay="1642"/>
                                          </p:stCondLst>
                                        </p:cTn>
                                        <p:tgtEl>
                                          <p:spTgt spid="1138726">
                                            <p:txEl>
                                              <p:pRg st="5" end="5"/>
                                            </p:txEl>
                                          </p:spTgt>
                                        </p:tgtEl>
                                      </p:cBhvr>
                                      <p:to x="100000" y="90000"/>
                                    </p:animScale>
                                    <p:animScale>
                                      <p:cBhvr>
                                        <p:cTn id="87" dur="166" decel="50000">
                                          <p:stCondLst>
                                            <p:cond delay="1668"/>
                                          </p:stCondLst>
                                        </p:cTn>
                                        <p:tgtEl>
                                          <p:spTgt spid="1138726">
                                            <p:txEl>
                                              <p:pRg st="5" end="5"/>
                                            </p:txEl>
                                          </p:spTgt>
                                        </p:tgtEl>
                                      </p:cBhvr>
                                      <p:to x="100000" y="100000"/>
                                    </p:animScale>
                                    <p:animScale>
                                      <p:cBhvr>
                                        <p:cTn id="88" dur="26">
                                          <p:stCondLst>
                                            <p:cond delay="1808"/>
                                          </p:stCondLst>
                                        </p:cTn>
                                        <p:tgtEl>
                                          <p:spTgt spid="1138726">
                                            <p:txEl>
                                              <p:pRg st="5" end="5"/>
                                            </p:txEl>
                                          </p:spTgt>
                                        </p:tgtEl>
                                      </p:cBhvr>
                                      <p:to x="100000" y="95000"/>
                                    </p:animScale>
                                    <p:animScale>
                                      <p:cBhvr>
                                        <p:cTn id="89" dur="166" decel="50000">
                                          <p:stCondLst>
                                            <p:cond delay="1834"/>
                                          </p:stCondLst>
                                        </p:cTn>
                                        <p:tgtEl>
                                          <p:spTgt spid="1138726">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8724" grpId="0" animBg="1"/>
      <p:bldP spid="1138725" grpId="0"/>
    </p:bldLst>
  </p:timing>
</p:sld>
</file>

<file path=ppt/slides/slide1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p:txBody>
          <a:bodyPr/>
          <a:lstStyle/>
          <a:p>
            <a:pPr eaLnBrk="1" hangingPunct="1"/>
            <a:r>
              <a:rPr lang="en-US" smtClean="0"/>
              <a:t>Quantum Numbers</a:t>
            </a:r>
          </a:p>
        </p:txBody>
      </p:sp>
      <p:sp>
        <p:nvSpPr>
          <p:cNvPr id="280579" name="Rectangle 3"/>
          <p:cNvSpPr>
            <a:spLocks noGrp="1" noChangeArrowheads="1"/>
          </p:cNvSpPr>
          <p:nvPr>
            <p:ph type="body" idx="1"/>
          </p:nvPr>
        </p:nvSpPr>
        <p:spPr>
          <a:xfrm>
            <a:off x="457200" y="1719263"/>
            <a:ext cx="8355013" cy="1666875"/>
          </a:xfrm>
        </p:spPr>
        <p:txBody>
          <a:bodyPr/>
          <a:lstStyle/>
          <a:p>
            <a:pPr eaLnBrk="1" hangingPunct="1">
              <a:lnSpc>
                <a:spcPct val="120000"/>
              </a:lnSpc>
            </a:pPr>
            <a:r>
              <a:rPr lang="en-US" smtClean="0"/>
              <a:t>Orbitals combine to form a spherical shape.</a:t>
            </a:r>
          </a:p>
        </p:txBody>
      </p:sp>
      <p:grpSp>
        <p:nvGrpSpPr>
          <p:cNvPr id="2" name="Group 4" descr="combined orbitals (s and  3 - p orbitals)"/>
          <p:cNvGrpSpPr>
            <a:grpSpLocks/>
          </p:cNvGrpSpPr>
          <p:nvPr/>
        </p:nvGrpSpPr>
        <p:grpSpPr bwMode="auto">
          <a:xfrm>
            <a:off x="1128713" y="3282950"/>
            <a:ext cx="6859587" cy="2447925"/>
            <a:chOff x="711" y="2068"/>
            <a:chExt cx="4321" cy="1542"/>
          </a:xfrm>
        </p:grpSpPr>
        <p:pic>
          <p:nvPicPr>
            <p:cNvPr id="280583" name="Picture 5" descr="ESHELL"/>
            <p:cNvPicPr>
              <a:picLocks noChangeAspect="1" noChangeArrowheads="1"/>
            </p:cNvPicPr>
            <p:nvPr/>
          </p:nvPicPr>
          <p:blipFill>
            <a:blip r:embed="rId3" cstate="print"/>
            <a:srcRect l="20117" r="13095" b="23038"/>
            <a:stretch>
              <a:fillRect/>
            </a:stretch>
          </p:blipFill>
          <p:spPr bwMode="auto">
            <a:xfrm>
              <a:off x="2220" y="2068"/>
              <a:ext cx="1474" cy="1510"/>
            </a:xfrm>
            <a:prstGeom prst="rect">
              <a:avLst/>
            </a:prstGeom>
            <a:noFill/>
            <a:ln w="12700">
              <a:solidFill>
                <a:schemeClr val="bg2"/>
              </a:solidFill>
              <a:miter lim="800000"/>
              <a:headEnd/>
              <a:tailEnd/>
            </a:ln>
          </p:spPr>
        </p:pic>
        <p:sp>
          <p:nvSpPr>
            <p:cNvPr id="280584" name="AutoShape 6"/>
            <p:cNvSpPr>
              <a:spLocks noChangeArrowheads="1"/>
            </p:cNvSpPr>
            <p:nvPr/>
          </p:nvSpPr>
          <p:spPr bwMode="auto">
            <a:xfrm>
              <a:off x="3546" y="2392"/>
              <a:ext cx="1021" cy="194"/>
            </a:xfrm>
            <a:prstGeom prst="leftArrow">
              <a:avLst>
                <a:gd name="adj1" fmla="val 34019"/>
                <a:gd name="adj2" fmla="val 95365"/>
              </a:avLst>
            </a:prstGeom>
            <a:solidFill>
              <a:srgbClr val="79A6D3"/>
            </a:solidFill>
            <a:ln w="9525">
              <a:solidFill>
                <a:schemeClr val="bg1"/>
              </a:solidFill>
              <a:miter lim="800000"/>
              <a:headEnd/>
              <a:tailEnd/>
            </a:ln>
          </p:spPr>
          <p:txBody>
            <a:bodyPr wrap="none" anchor="ctr"/>
            <a:lstStyle/>
            <a:p>
              <a:endParaRPr lang="en-US"/>
            </a:p>
          </p:txBody>
        </p:sp>
        <p:sp>
          <p:nvSpPr>
            <p:cNvPr id="280585" name="AutoShape 7"/>
            <p:cNvSpPr>
              <a:spLocks noChangeArrowheads="1"/>
            </p:cNvSpPr>
            <p:nvPr/>
          </p:nvSpPr>
          <p:spPr bwMode="auto">
            <a:xfrm flipH="1">
              <a:off x="1273" y="2706"/>
              <a:ext cx="1021" cy="194"/>
            </a:xfrm>
            <a:prstGeom prst="leftArrow">
              <a:avLst>
                <a:gd name="adj1" fmla="val 34019"/>
                <a:gd name="adj2" fmla="val 95365"/>
              </a:avLst>
            </a:prstGeom>
            <a:solidFill>
              <a:srgbClr val="336699"/>
            </a:solidFill>
            <a:ln w="9525">
              <a:solidFill>
                <a:schemeClr val="bg1"/>
              </a:solidFill>
              <a:miter lim="800000"/>
              <a:headEnd/>
              <a:tailEnd/>
            </a:ln>
          </p:spPr>
          <p:txBody>
            <a:bodyPr wrap="none" anchor="ctr"/>
            <a:lstStyle/>
            <a:p>
              <a:endParaRPr lang="en-US"/>
            </a:p>
          </p:txBody>
        </p:sp>
        <p:sp>
          <p:nvSpPr>
            <p:cNvPr id="280586" name="AutoShape 8"/>
            <p:cNvSpPr>
              <a:spLocks noChangeArrowheads="1"/>
            </p:cNvSpPr>
            <p:nvPr/>
          </p:nvSpPr>
          <p:spPr bwMode="auto">
            <a:xfrm>
              <a:off x="3131" y="3270"/>
              <a:ext cx="1021" cy="194"/>
            </a:xfrm>
            <a:prstGeom prst="leftArrow">
              <a:avLst>
                <a:gd name="adj1" fmla="val 34019"/>
                <a:gd name="adj2" fmla="val 95365"/>
              </a:avLst>
            </a:prstGeom>
            <a:solidFill>
              <a:srgbClr val="9966FF"/>
            </a:solidFill>
            <a:ln w="9525">
              <a:solidFill>
                <a:schemeClr val="bg1"/>
              </a:solidFill>
              <a:miter lim="800000"/>
              <a:headEnd/>
              <a:tailEnd/>
            </a:ln>
          </p:spPr>
          <p:txBody>
            <a:bodyPr wrap="none" anchor="ctr"/>
            <a:lstStyle/>
            <a:p>
              <a:endParaRPr lang="en-US"/>
            </a:p>
          </p:txBody>
        </p:sp>
        <p:sp>
          <p:nvSpPr>
            <p:cNvPr id="280587" name="AutoShape 9"/>
            <p:cNvSpPr>
              <a:spLocks noChangeArrowheads="1"/>
            </p:cNvSpPr>
            <p:nvPr/>
          </p:nvSpPr>
          <p:spPr bwMode="auto">
            <a:xfrm flipH="1">
              <a:off x="1463" y="3176"/>
              <a:ext cx="1021" cy="194"/>
            </a:xfrm>
            <a:prstGeom prst="leftArrow">
              <a:avLst>
                <a:gd name="adj1" fmla="val 34019"/>
                <a:gd name="adj2" fmla="val 95365"/>
              </a:avLst>
            </a:prstGeom>
            <a:solidFill>
              <a:srgbClr val="009999"/>
            </a:solidFill>
            <a:ln w="9525">
              <a:solidFill>
                <a:schemeClr val="bg1"/>
              </a:solidFill>
              <a:miter lim="800000"/>
              <a:headEnd/>
              <a:tailEnd/>
            </a:ln>
          </p:spPr>
          <p:txBody>
            <a:bodyPr wrap="none" anchor="ctr"/>
            <a:lstStyle/>
            <a:p>
              <a:endParaRPr lang="en-US"/>
            </a:p>
          </p:txBody>
        </p:sp>
        <p:sp>
          <p:nvSpPr>
            <p:cNvPr id="280588" name="Text Box 10"/>
            <p:cNvSpPr txBox="1">
              <a:spLocks noChangeArrowheads="1"/>
            </p:cNvSpPr>
            <p:nvPr/>
          </p:nvSpPr>
          <p:spPr bwMode="auto">
            <a:xfrm>
              <a:off x="4578" y="2186"/>
              <a:ext cx="454" cy="557"/>
            </a:xfrm>
            <a:prstGeom prst="rect">
              <a:avLst/>
            </a:prstGeom>
            <a:noFill/>
            <a:ln w="9525">
              <a:noFill/>
              <a:miter lim="800000"/>
              <a:headEnd/>
              <a:tailEnd/>
            </a:ln>
          </p:spPr>
          <p:txBody>
            <a:bodyPr wrap="none">
              <a:spAutoFit/>
            </a:bodyPr>
            <a:lstStyle/>
            <a:p>
              <a:pPr algn="l" eaLnBrk="0" hangingPunct="0">
                <a:lnSpc>
                  <a:spcPct val="130000"/>
                </a:lnSpc>
                <a:spcBef>
                  <a:spcPct val="20000"/>
                </a:spcBef>
                <a:buClr>
                  <a:schemeClr val="accent2"/>
                </a:buClr>
                <a:buFont typeface="Monotype Sorts" pitchFamily="2" charset="2"/>
                <a:buNone/>
              </a:pPr>
              <a:r>
                <a:rPr kumimoji="1" lang="en-US" sz="4000"/>
                <a:t>2s</a:t>
              </a:r>
            </a:p>
          </p:txBody>
        </p:sp>
        <p:sp>
          <p:nvSpPr>
            <p:cNvPr id="280589" name="Text Box 11"/>
            <p:cNvSpPr txBox="1">
              <a:spLocks noChangeArrowheads="1"/>
            </p:cNvSpPr>
            <p:nvPr/>
          </p:nvSpPr>
          <p:spPr bwMode="auto">
            <a:xfrm>
              <a:off x="4128" y="3053"/>
              <a:ext cx="580" cy="557"/>
            </a:xfrm>
            <a:prstGeom prst="rect">
              <a:avLst/>
            </a:prstGeom>
            <a:noFill/>
            <a:ln w="9525">
              <a:noFill/>
              <a:miter lim="800000"/>
              <a:headEnd/>
              <a:tailEnd/>
            </a:ln>
          </p:spPr>
          <p:txBody>
            <a:bodyPr>
              <a:spAutoFit/>
            </a:bodyPr>
            <a:lstStyle/>
            <a:p>
              <a:pPr algn="l" eaLnBrk="0" hangingPunct="0">
                <a:lnSpc>
                  <a:spcPct val="130000"/>
                </a:lnSpc>
                <a:spcBef>
                  <a:spcPct val="20000"/>
                </a:spcBef>
                <a:buClr>
                  <a:schemeClr val="accent2"/>
                </a:buClr>
                <a:buFont typeface="Monotype Sorts" pitchFamily="2" charset="2"/>
                <a:buNone/>
              </a:pPr>
              <a:r>
                <a:rPr kumimoji="1" lang="en-US" sz="4000"/>
                <a:t>2p</a:t>
              </a:r>
              <a:r>
                <a:rPr kumimoji="1" lang="en-US" sz="4000" baseline="-25000"/>
                <a:t>z</a:t>
              </a:r>
              <a:endParaRPr kumimoji="1" lang="en-US" sz="4000"/>
            </a:p>
          </p:txBody>
        </p:sp>
        <p:sp>
          <p:nvSpPr>
            <p:cNvPr id="280590" name="Text Box 12"/>
            <p:cNvSpPr txBox="1">
              <a:spLocks noChangeArrowheads="1"/>
            </p:cNvSpPr>
            <p:nvPr/>
          </p:nvSpPr>
          <p:spPr bwMode="auto">
            <a:xfrm>
              <a:off x="927" y="2962"/>
              <a:ext cx="580" cy="557"/>
            </a:xfrm>
            <a:prstGeom prst="rect">
              <a:avLst/>
            </a:prstGeom>
            <a:noFill/>
            <a:ln w="9525">
              <a:noFill/>
              <a:miter lim="800000"/>
              <a:headEnd/>
              <a:tailEnd/>
            </a:ln>
          </p:spPr>
          <p:txBody>
            <a:bodyPr wrap="none">
              <a:spAutoFit/>
            </a:bodyPr>
            <a:lstStyle/>
            <a:p>
              <a:pPr algn="l" eaLnBrk="0" hangingPunct="0">
                <a:lnSpc>
                  <a:spcPct val="130000"/>
                </a:lnSpc>
                <a:spcBef>
                  <a:spcPct val="20000"/>
                </a:spcBef>
                <a:buClr>
                  <a:schemeClr val="accent2"/>
                </a:buClr>
                <a:buFont typeface="Monotype Sorts" pitchFamily="2" charset="2"/>
                <a:buNone/>
              </a:pPr>
              <a:r>
                <a:rPr kumimoji="1" lang="en-US" sz="4000"/>
                <a:t>2p</a:t>
              </a:r>
              <a:r>
                <a:rPr kumimoji="1" lang="en-US" sz="4000" baseline="-25000"/>
                <a:t>y</a:t>
              </a:r>
              <a:endParaRPr kumimoji="1" lang="en-US" sz="4000"/>
            </a:p>
          </p:txBody>
        </p:sp>
        <p:sp>
          <p:nvSpPr>
            <p:cNvPr id="280591" name="Text Box 13"/>
            <p:cNvSpPr txBox="1">
              <a:spLocks noChangeArrowheads="1"/>
            </p:cNvSpPr>
            <p:nvPr/>
          </p:nvSpPr>
          <p:spPr bwMode="auto">
            <a:xfrm>
              <a:off x="711" y="2472"/>
              <a:ext cx="580" cy="557"/>
            </a:xfrm>
            <a:prstGeom prst="rect">
              <a:avLst/>
            </a:prstGeom>
            <a:noFill/>
            <a:ln w="9525">
              <a:noFill/>
              <a:miter lim="800000"/>
              <a:headEnd/>
              <a:tailEnd/>
            </a:ln>
          </p:spPr>
          <p:txBody>
            <a:bodyPr wrap="none">
              <a:spAutoFit/>
            </a:bodyPr>
            <a:lstStyle/>
            <a:p>
              <a:pPr algn="l" eaLnBrk="0" hangingPunct="0">
                <a:lnSpc>
                  <a:spcPct val="130000"/>
                </a:lnSpc>
                <a:spcBef>
                  <a:spcPct val="20000"/>
                </a:spcBef>
                <a:buClr>
                  <a:schemeClr val="accent2"/>
                </a:buClr>
                <a:buFont typeface="Monotype Sorts" pitchFamily="2" charset="2"/>
                <a:buNone/>
              </a:pPr>
              <a:r>
                <a:rPr kumimoji="1" lang="en-US" sz="4000"/>
                <a:t>2p</a:t>
              </a:r>
              <a:r>
                <a:rPr kumimoji="1" lang="en-US" sz="4000" baseline="-25000"/>
                <a:t>x</a:t>
              </a:r>
              <a:endParaRPr kumimoji="1" lang="en-US" sz="4000"/>
            </a:p>
          </p:txBody>
        </p:sp>
      </p:grpSp>
      <p:sp>
        <p:nvSpPr>
          <p:cNvPr id="280581" name="Rectangle 14"/>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
        <p:nvSpPr>
          <p:cNvPr id="280582" name="Rectangle 15">
            <a:hlinkClick r:id="rId4" tooltip="Wikipedia -  Q U A N T U M   N U M B E R"/>
          </p:cNvPr>
          <p:cNvSpPr>
            <a:spLocks noChangeArrowheads="1"/>
          </p:cNvSpPr>
          <p:nvPr/>
        </p:nvSpPr>
        <p:spPr bwMode="auto">
          <a:xfrm>
            <a:off x="2184400" y="606425"/>
            <a:ext cx="4738688" cy="498475"/>
          </a:xfrm>
          <a:prstGeom prst="rect">
            <a:avLst/>
          </a:prstGeom>
          <a:noFill/>
          <a:ln w="9525">
            <a:no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45"/>
          <p:cNvSpPr>
            <a:spLocks noChangeArrowheads="1"/>
          </p:cNvSpPr>
          <p:nvPr/>
        </p:nvSpPr>
        <p:spPr bwMode="auto">
          <a:xfrm>
            <a:off x="187325" y="1638300"/>
            <a:ext cx="8797925" cy="2782888"/>
          </a:xfrm>
          <a:prstGeom prst="rect">
            <a:avLst/>
          </a:prstGeom>
          <a:solidFill>
            <a:srgbClr val="FFFFCC">
              <a:alpha val="34901"/>
            </a:srgbClr>
          </a:solidFill>
          <a:ln w="9525">
            <a:solidFill>
              <a:schemeClr val="tx1"/>
            </a:solidFill>
            <a:miter lim="800000"/>
            <a:headEnd/>
            <a:tailEnd/>
          </a:ln>
        </p:spPr>
        <p:txBody>
          <a:bodyPr wrap="none" anchor="ctr"/>
          <a:lstStyle/>
          <a:p>
            <a:endParaRPr lang="en-US"/>
          </a:p>
        </p:txBody>
      </p:sp>
      <p:sp>
        <p:nvSpPr>
          <p:cNvPr id="281603" name="Rectangle 2"/>
          <p:cNvSpPr>
            <a:spLocks noGrp="1" noChangeArrowheads="1"/>
          </p:cNvSpPr>
          <p:nvPr>
            <p:ph type="title"/>
          </p:nvPr>
        </p:nvSpPr>
        <p:spPr/>
        <p:txBody>
          <a:bodyPr/>
          <a:lstStyle/>
          <a:p>
            <a:pPr eaLnBrk="1" hangingPunct="1"/>
            <a:r>
              <a:rPr lang="en-US" smtClean="0"/>
              <a:t>Quantum Numbers</a:t>
            </a:r>
          </a:p>
        </p:txBody>
      </p:sp>
      <p:sp>
        <p:nvSpPr>
          <p:cNvPr id="941060" name="Rectangle 4"/>
          <p:cNvSpPr>
            <a:spLocks noChangeArrowheads="1"/>
          </p:cNvSpPr>
          <p:nvPr/>
        </p:nvSpPr>
        <p:spPr bwMode="auto">
          <a:xfrm>
            <a:off x="422275" y="4722813"/>
            <a:ext cx="8178800" cy="927100"/>
          </a:xfrm>
          <a:prstGeom prst="rect">
            <a:avLst/>
          </a:prstGeom>
          <a:noFill/>
          <a:ln w="9525">
            <a:noFill/>
            <a:miter lim="800000"/>
            <a:headEnd/>
            <a:tailEnd/>
          </a:ln>
        </p:spPr>
        <p:txBody>
          <a:bodyPr/>
          <a:lstStyle/>
          <a:p>
            <a:pPr marL="342900" indent="-342900" algn="l">
              <a:spcBef>
                <a:spcPct val="30000"/>
              </a:spcBef>
              <a:buFontTx/>
              <a:buChar char="•"/>
              <a:tabLst>
                <a:tab pos="860425" algn="l"/>
                <a:tab pos="1317625" algn="l"/>
              </a:tabLst>
            </a:pPr>
            <a:r>
              <a:rPr lang="en-US" sz="2800"/>
              <a:t>n	=	# of sublevels per level</a:t>
            </a:r>
          </a:p>
          <a:p>
            <a:pPr marL="342900" indent="-342900" algn="l">
              <a:spcBef>
                <a:spcPct val="30000"/>
              </a:spcBef>
              <a:buFontTx/>
              <a:buChar char="•"/>
              <a:tabLst>
                <a:tab pos="860425" algn="l"/>
                <a:tab pos="1317625" algn="l"/>
              </a:tabLst>
            </a:pPr>
            <a:r>
              <a:rPr lang="en-US" sz="2800"/>
              <a:t>n</a:t>
            </a:r>
            <a:r>
              <a:rPr lang="en-US" sz="2800" b="1" baseline="30000"/>
              <a:t>2</a:t>
            </a:r>
            <a:r>
              <a:rPr lang="en-US" sz="2800"/>
              <a:t>	=	# of orbitals per level</a:t>
            </a:r>
          </a:p>
          <a:p>
            <a:pPr marL="342900" indent="-342900" algn="l">
              <a:spcBef>
                <a:spcPct val="30000"/>
              </a:spcBef>
              <a:buFontTx/>
              <a:buChar char="•"/>
              <a:tabLst>
                <a:tab pos="860425" algn="l"/>
                <a:tab pos="1317625" algn="l"/>
              </a:tabLst>
            </a:pPr>
            <a:r>
              <a:rPr lang="en-US" sz="2800"/>
              <a:t>Sublevel sets: </a:t>
            </a:r>
            <a:r>
              <a:rPr lang="en-US" sz="2800" b="1">
                <a:solidFill>
                  <a:schemeClr val="accent2"/>
                </a:solidFill>
              </a:rPr>
              <a:t>1</a:t>
            </a:r>
            <a:r>
              <a:rPr lang="en-US" sz="2800"/>
              <a:t> s, </a:t>
            </a:r>
            <a:r>
              <a:rPr lang="en-US" sz="2800" b="1">
                <a:solidFill>
                  <a:schemeClr val="accent2"/>
                </a:solidFill>
              </a:rPr>
              <a:t>3</a:t>
            </a:r>
            <a:r>
              <a:rPr lang="en-US" sz="2800"/>
              <a:t> p, </a:t>
            </a:r>
            <a:r>
              <a:rPr lang="en-US" sz="2800" b="1">
                <a:solidFill>
                  <a:schemeClr val="accent2"/>
                </a:solidFill>
              </a:rPr>
              <a:t>5</a:t>
            </a:r>
            <a:r>
              <a:rPr lang="en-US" sz="2800"/>
              <a:t> d, </a:t>
            </a:r>
            <a:r>
              <a:rPr lang="en-US" sz="2800" b="1">
                <a:solidFill>
                  <a:schemeClr val="accent2"/>
                </a:solidFill>
              </a:rPr>
              <a:t>7</a:t>
            </a:r>
            <a:r>
              <a:rPr lang="en-US" sz="2800"/>
              <a:t> f</a:t>
            </a:r>
          </a:p>
        </p:txBody>
      </p:sp>
      <p:sp>
        <p:nvSpPr>
          <p:cNvPr id="281605" name="Rectangle 5"/>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
        <p:nvSpPr>
          <p:cNvPr id="281606" name="Line 6"/>
          <p:cNvSpPr>
            <a:spLocks noChangeShapeType="1"/>
          </p:cNvSpPr>
          <p:nvPr/>
        </p:nvSpPr>
        <p:spPr bwMode="auto">
          <a:xfrm>
            <a:off x="3633788" y="2452688"/>
            <a:ext cx="3279775" cy="0"/>
          </a:xfrm>
          <a:prstGeom prst="line">
            <a:avLst/>
          </a:prstGeom>
          <a:noFill/>
          <a:ln w="28575">
            <a:solidFill>
              <a:schemeClr val="accent2"/>
            </a:solidFill>
            <a:round/>
            <a:headEnd/>
            <a:tailEnd/>
          </a:ln>
        </p:spPr>
        <p:txBody>
          <a:bodyPr/>
          <a:lstStyle/>
          <a:p>
            <a:endParaRPr lang="en-US"/>
          </a:p>
        </p:txBody>
      </p:sp>
      <p:sp>
        <p:nvSpPr>
          <p:cNvPr id="281607" name="Line 7"/>
          <p:cNvSpPr>
            <a:spLocks noChangeShapeType="1"/>
          </p:cNvSpPr>
          <p:nvPr/>
        </p:nvSpPr>
        <p:spPr bwMode="auto">
          <a:xfrm>
            <a:off x="5607050" y="3457575"/>
            <a:ext cx="2838450" cy="0"/>
          </a:xfrm>
          <a:prstGeom prst="line">
            <a:avLst/>
          </a:prstGeom>
          <a:noFill/>
          <a:ln w="28575">
            <a:solidFill>
              <a:schemeClr val="accent2"/>
            </a:solidFill>
            <a:round/>
            <a:headEnd/>
            <a:tailEnd/>
          </a:ln>
        </p:spPr>
        <p:txBody>
          <a:bodyPr/>
          <a:lstStyle/>
          <a:p>
            <a:endParaRPr lang="en-US"/>
          </a:p>
        </p:txBody>
      </p:sp>
      <p:sp>
        <p:nvSpPr>
          <p:cNvPr id="281608" name="Line 8"/>
          <p:cNvSpPr>
            <a:spLocks noChangeShapeType="1"/>
          </p:cNvSpPr>
          <p:nvPr/>
        </p:nvSpPr>
        <p:spPr bwMode="auto">
          <a:xfrm>
            <a:off x="4502150" y="2138363"/>
            <a:ext cx="0" cy="627062"/>
          </a:xfrm>
          <a:prstGeom prst="line">
            <a:avLst/>
          </a:prstGeom>
          <a:noFill/>
          <a:ln w="28575">
            <a:solidFill>
              <a:schemeClr val="accent2"/>
            </a:solidFill>
            <a:round/>
            <a:headEnd/>
            <a:tailEnd/>
          </a:ln>
        </p:spPr>
        <p:txBody>
          <a:bodyPr/>
          <a:lstStyle/>
          <a:p>
            <a:endParaRPr lang="en-US"/>
          </a:p>
        </p:txBody>
      </p:sp>
      <p:sp>
        <p:nvSpPr>
          <p:cNvPr id="281609" name="Line 10"/>
          <p:cNvSpPr>
            <a:spLocks noChangeShapeType="1"/>
          </p:cNvSpPr>
          <p:nvPr/>
        </p:nvSpPr>
        <p:spPr bwMode="auto">
          <a:xfrm>
            <a:off x="6899275" y="2441575"/>
            <a:ext cx="0" cy="276225"/>
          </a:xfrm>
          <a:prstGeom prst="line">
            <a:avLst/>
          </a:prstGeom>
          <a:noFill/>
          <a:ln w="28575">
            <a:solidFill>
              <a:schemeClr val="accent2"/>
            </a:solidFill>
            <a:round/>
            <a:headEnd/>
            <a:tailEnd/>
          </a:ln>
        </p:spPr>
        <p:txBody>
          <a:bodyPr/>
          <a:lstStyle/>
          <a:p>
            <a:endParaRPr lang="en-US"/>
          </a:p>
        </p:txBody>
      </p:sp>
      <p:sp>
        <p:nvSpPr>
          <p:cNvPr id="281610" name="Line 12"/>
          <p:cNvSpPr>
            <a:spLocks noChangeShapeType="1"/>
          </p:cNvSpPr>
          <p:nvPr/>
        </p:nvSpPr>
        <p:spPr bwMode="auto">
          <a:xfrm>
            <a:off x="6915150" y="3448050"/>
            <a:ext cx="0" cy="276225"/>
          </a:xfrm>
          <a:prstGeom prst="line">
            <a:avLst/>
          </a:prstGeom>
          <a:noFill/>
          <a:ln w="28575">
            <a:solidFill>
              <a:schemeClr val="accent2"/>
            </a:solidFill>
            <a:round/>
            <a:headEnd/>
            <a:tailEnd/>
          </a:ln>
        </p:spPr>
        <p:txBody>
          <a:bodyPr/>
          <a:lstStyle/>
          <a:p>
            <a:endParaRPr lang="en-US"/>
          </a:p>
        </p:txBody>
      </p:sp>
      <p:sp>
        <p:nvSpPr>
          <p:cNvPr id="281611" name="Line 13"/>
          <p:cNvSpPr>
            <a:spLocks noChangeShapeType="1"/>
          </p:cNvSpPr>
          <p:nvPr/>
        </p:nvSpPr>
        <p:spPr bwMode="auto">
          <a:xfrm>
            <a:off x="7677150" y="3448050"/>
            <a:ext cx="0" cy="276225"/>
          </a:xfrm>
          <a:prstGeom prst="line">
            <a:avLst/>
          </a:prstGeom>
          <a:noFill/>
          <a:ln w="28575">
            <a:solidFill>
              <a:schemeClr val="accent2"/>
            </a:solidFill>
            <a:round/>
            <a:headEnd/>
            <a:tailEnd/>
          </a:ln>
        </p:spPr>
        <p:txBody>
          <a:bodyPr/>
          <a:lstStyle/>
          <a:p>
            <a:endParaRPr lang="en-US"/>
          </a:p>
        </p:txBody>
      </p:sp>
      <p:sp>
        <p:nvSpPr>
          <p:cNvPr id="281612" name="Line 14"/>
          <p:cNvSpPr>
            <a:spLocks noChangeShapeType="1"/>
          </p:cNvSpPr>
          <p:nvPr/>
        </p:nvSpPr>
        <p:spPr bwMode="auto">
          <a:xfrm>
            <a:off x="8434388" y="3448050"/>
            <a:ext cx="0" cy="276225"/>
          </a:xfrm>
          <a:prstGeom prst="line">
            <a:avLst/>
          </a:prstGeom>
          <a:noFill/>
          <a:ln w="28575">
            <a:solidFill>
              <a:schemeClr val="accent2"/>
            </a:solidFill>
            <a:round/>
            <a:headEnd/>
            <a:tailEnd/>
          </a:ln>
        </p:spPr>
        <p:txBody>
          <a:bodyPr/>
          <a:lstStyle/>
          <a:p>
            <a:endParaRPr lang="en-US"/>
          </a:p>
        </p:txBody>
      </p:sp>
      <p:sp>
        <p:nvSpPr>
          <p:cNvPr id="281613" name="Line 15"/>
          <p:cNvSpPr>
            <a:spLocks noChangeShapeType="1"/>
          </p:cNvSpPr>
          <p:nvPr/>
        </p:nvSpPr>
        <p:spPr bwMode="auto">
          <a:xfrm>
            <a:off x="6305550" y="3448050"/>
            <a:ext cx="0" cy="276225"/>
          </a:xfrm>
          <a:prstGeom prst="line">
            <a:avLst/>
          </a:prstGeom>
          <a:noFill/>
          <a:ln w="28575">
            <a:solidFill>
              <a:schemeClr val="accent2"/>
            </a:solidFill>
            <a:round/>
            <a:headEnd/>
            <a:tailEnd/>
          </a:ln>
        </p:spPr>
        <p:txBody>
          <a:bodyPr/>
          <a:lstStyle/>
          <a:p>
            <a:endParaRPr lang="en-US"/>
          </a:p>
        </p:txBody>
      </p:sp>
      <p:sp>
        <p:nvSpPr>
          <p:cNvPr id="281614" name="Line 16"/>
          <p:cNvSpPr>
            <a:spLocks noChangeShapeType="1"/>
          </p:cNvSpPr>
          <p:nvPr/>
        </p:nvSpPr>
        <p:spPr bwMode="auto">
          <a:xfrm>
            <a:off x="5619750" y="3448050"/>
            <a:ext cx="0" cy="276225"/>
          </a:xfrm>
          <a:prstGeom prst="line">
            <a:avLst/>
          </a:prstGeom>
          <a:noFill/>
          <a:ln w="28575">
            <a:solidFill>
              <a:schemeClr val="accent2"/>
            </a:solidFill>
            <a:round/>
            <a:headEnd/>
            <a:tailEnd/>
          </a:ln>
        </p:spPr>
        <p:txBody>
          <a:bodyPr/>
          <a:lstStyle/>
          <a:p>
            <a:endParaRPr lang="en-US"/>
          </a:p>
        </p:txBody>
      </p:sp>
      <p:sp>
        <p:nvSpPr>
          <p:cNvPr id="281615" name="Line 23"/>
          <p:cNvSpPr>
            <a:spLocks noChangeShapeType="1"/>
          </p:cNvSpPr>
          <p:nvPr/>
        </p:nvSpPr>
        <p:spPr bwMode="auto">
          <a:xfrm>
            <a:off x="6915150" y="3143250"/>
            <a:ext cx="0" cy="323850"/>
          </a:xfrm>
          <a:prstGeom prst="line">
            <a:avLst/>
          </a:prstGeom>
          <a:noFill/>
          <a:ln w="28575">
            <a:solidFill>
              <a:schemeClr val="accent2"/>
            </a:solidFill>
            <a:round/>
            <a:headEnd/>
            <a:tailEnd/>
          </a:ln>
        </p:spPr>
        <p:txBody>
          <a:bodyPr/>
          <a:lstStyle/>
          <a:p>
            <a:endParaRPr lang="en-US"/>
          </a:p>
        </p:txBody>
      </p:sp>
      <p:sp>
        <p:nvSpPr>
          <p:cNvPr id="281616" name="Text Box 25"/>
          <p:cNvSpPr txBox="1">
            <a:spLocks noChangeArrowheads="1"/>
          </p:cNvSpPr>
          <p:nvPr/>
        </p:nvSpPr>
        <p:spPr bwMode="auto">
          <a:xfrm>
            <a:off x="4214813" y="1787525"/>
            <a:ext cx="642937" cy="336550"/>
          </a:xfrm>
          <a:prstGeom prst="rect">
            <a:avLst/>
          </a:prstGeom>
          <a:noFill/>
          <a:ln w="9525">
            <a:noFill/>
            <a:miter lim="800000"/>
            <a:headEnd/>
            <a:tailEnd/>
          </a:ln>
        </p:spPr>
        <p:txBody>
          <a:bodyPr wrap="none">
            <a:spAutoFit/>
          </a:bodyPr>
          <a:lstStyle/>
          <a:p>
            <a:pPr algn="l"/>
            <a:r>
              <a:rPr lang="en-US" sz="1600"/>
              <a:t>n = 3</a:t>
            </a:r>
          </a:p>
        </p:txBody>
      </p:sp>
      <p:sp>
        <p:nvSpPr>
          <p:cNvPr id="281617" name="Text Box 26"/>
          <p:cNvSpPr txBox="1">
            <a:spLocks noChangeArrowheads="1"/>
          </p:cNvSpPr>
          <p:nvPr/>
        </p:nvSpPr>
        <p:spPr bwMode="auto">
          <a:xfrm>
            <a:off x="2509838" y="1771650"/>
            <a:ext cx="642937" cy="336550"/>
          </a:xfrm>
          <a:prstGeom prst="rect">
            <a:avLst/>
          </a:prstGeom>
          <a:noFill/>
          <a:ln w="9525">
            <a:noFill/>
            <a:miter lim="800000"/>
            <a:headEnd/>
            <a:tailEnd/>
          </a:ln>
        </p:spPr>
        <p:txBody>
          <a:bodyPr wrap="none">
            <a:spAutoFit/>
          </a:bodyPr>
          <a:lstStyle/>
          <a:p>
            <a:pPr algn="l"/>
            <a:r>
              <a:rPr lang="en-US" sz="1600"/>
              <a:t>n = 2</a:t>
            </a:r>
          </a:p>
        </p:txBody>
      </p:sp>
      <p:sp>
        <p:nvSpPr>
          <p:cNvPr id="281618" name="Text Box 27"/>
          <p:cNvSpPr txBox="1">
            <a:spLocks noChangeArrowheads="1"/>
          </p:cNvSpPr>
          <p:nvPr/>
        </p:nvSpPr>
        <p:spPr bwMode="auto">
          <a:xfrm>
            <a:off x="1657350" y="1771650"/>
            <a:ext cx="642938" cy="336550"/>
          </a:xfrm>
          <a:prstGeom prst="rect">
            <a:avLst/>
          </a:prstGeom>
          <a:noFill/>
          <a:ln w="9525">
            <a:noFill/>
            <a:miter lim="800000"/>
            <a:headEnd/>
            <a:tailEnd/>
          </a:ln>
        </p:spPr>
        <p:txBody>
          <a:bodyPr wrap="none">
            <a:spAutoFit/>
          </a:bodyPr>
          <a:lstStyle/>
          <a:p>
            <a:pPr algn="l"/>
            <a:r>
              <a:rPr lang="en-US" sz="1600"/>
              <a:t>n = 1</a:t>
            </a:r>
          </a:p>
        </p:txBody>
      </p:sp>
      <p:sp>
        <p:nvSpPr>
          <p:cNvPr id="941084" name="Text Box 28"/>
          <p:cNvSpPr txBox="1">
            <a:spLocks noChangeArrowheads="1"/>
          </p:cNvSpPr>
          <p:nvPr/>
        </p:nvSpPr>
        <p:spPr bwMode="auto">
          <a:xfrm>
            <a:off x="290513" y="1801813"/>
            <a:ext cx="1042987" cy="581025"/>
          </a:xfrm>
          <a:prstGeom prst="rect">
            <a:avLst/>
          </a:prstGeom>
          <a:noFill/>
          <a:ln w="9525">
            <a:noFill/>
            <a:miter lim="800000"/>
            <a:headEnd/>
            <a:tailEnd/>
          </a:ln>
          <a:effectLst/>
        </p:spPr>
        <p:txBody>
          <a:bodyPr wrap="none">
            <a:spAutoFit/>
          </a:bodyPr>
          <a:lstStyle/>
          <a:p>
            <a:pPr algn="l">
              <a:defRPr/>
            </a:pPr>
            <a:r>
              <a:rPr lang="en-US" sz="1600" b="1">
                <a:effectLst>
                  <a:outerShdw blurRad="38100" dist="38100" dir="2700000" algn="tl">
                    <a:srgbClr val="C0C0C0"/>
                  </a:outerShdw>
                </a:effectLst>
              </a:rPr>
              <a:t>Principal</a:t>
            </a:r>
          </a:p>
          <a:p>
            <a:pPr algn="l">
              <a:defRPr/>
            </a:pPr>
            <a:r>
              <a:rPr lang="en-US" sz="1600" b="1">
                <a:effectLst>
                  <a:outerShdw blurRad="38100" dist="38100" dir="2700000" algn="tl">
                    <a:srgbClr val="C0C0C0"/>
                  </a:outerShdw>
                </a:effectLst>
              </a:rPr>
              <a:t>level</a:t>
            </a:r>
          </a:p>
        </p:txBody>
      </p:sp>
      <p:sp>
        <p:nvSpPr>
          <p:cNvPr id="941085" name="Text Box 29"/>
          <p:cNvSpPr txBox="1">
            <a:spLocks noChangeArrowheads="1"/>
          </p:cNvSpPr>
          <p:nvPr/>
        </p:nvSpPr>
        <p:spPr bwMode="auto">
          <a:xfrm>
            <a:off x="290513" y="2765425"/>
            <a:ext cx="1019175" cy="336550"/>
          </a:xfrm>
          <a:prstGeom prst="rect">
            <a:avLst/>
          </a:prstGeom>
          <a:noFill/>
          <a:ln w="9525">
            <a:noFill/>
            <a:miter lim="800000"/>
            <a:headEnd/>
            <a:tailEnd/>
          </a:ln>
          <a:effectLst/>
        </p:spPr>
        <p:txBody>
          <a:bodyPr wrap="none">
            <a:spAutoFit/>
          </a:bodyPr>
          <a:lstStyle/>
          <a:p>
            <a:pPr algn="l">
              <a:defRPr/>
            </a:pPr>
            <a:r>
              <a:rPr lang="en-US" sz="1600" b="1">
                <a:effectLst>
                  <a:outerShdw blurRad="38100" dist="38100" dir="2700000" algn="tl">
                    <a:srgbClr val="C0C0C0"/>
                  </a:outerShdw>
                </a:effectLst>
              </a:rPr>
              <a:t>Sublevel</a:t>
            </a:r>
          </a:p>
        </p:txBody>
      </p:sp>
      <p:sp>
        <p:nvSpPr>
          <p:cNvPr id="941086" name="Text Box 30"/>
          <p:cNvSpPr txBox="1">
            <a:spLocks noChangeArrowheads="1"/>
          </p:cNvSpPr>
          <p:nvPr/>
        </p:nvSpPr>
        <p:spPr bwMode="auto">
          <a:xfrm>
            <a:off x="285750" y="3800475"/>
            <a:ext cx="841375" cy="336550"/>
          </a:xfrm>
          <a:prstGeom prst="rect">
            <a:avLst/>
          </a:prstGeom>
          <a:noFill/>
          <a:ln w="9525">
            <a:noFill/>
            <a:miter lim="800000"/>
            <a:headEnd/>
            <a:tailEnd/>
          </a:ln>
          <a:effectLst/>
        </p:spPr>
        <p:txBody>
          <a:bodyPr wrap="none">
            <a:spAutoFit/>
          </a:bodyPr>
          <a:lstStyle/>
          <a:p>
            <a:pPr algn="l">
              <a:defRPr/>
            </a:pPr>
            <a:r>
              <a:rPr lang="en-US" sz="1600" b="1">
                <a:effectLst>
                  <a:outerShdw blurRad="38100" dist="38100" dir="2700000" algn="tl">
                    <a:srgbClr val="C0C0C0"/>
                  </a:outerShdw>
                </a:effectLst>
              </a:rPr>
              <a:t>Orbital</a:t>
            </a:r>
          </a:p>
        </p:txBody>
      </p:sp>
      <p:sp>
        <p:nvSpPr>
          <p:cNvPr id="281622" name="Text Box 31"/>
          <p:cNvSpPr txBox="1">
            <a:spLocks noChangeArrowheads="1"/>
          </p:cNvSpPr>
          <p:nvPr/>
        </p:nvSpPr>
        <p:spPr bwMode="auto">
          <a:xfrm>
            <a:off x="1809750" y="2746375"/>
            <a:ext cx="285750" cy="336550"/>
          </a:xfrm>
          <a:prstGeom prst="rect">
            <a:avLst/>
          </a:prstGeom>
          <a:noFill/>
          <a:ln w="9525">
            <a:noFill/>
            <a:miter lim="800000"/>
            <a:headEnd/>
            <a:tailEnd/>
          </a:ln>
        </p:spPr>
        <p:txBody>
          <a:bodyPr wrap="none">
            <a:spAutoFit/>
          </a:bodyPr>
          <a:lstStyle/>
          <a:p>
            <a:pPr algn="l"/>
            <a:r>
              <a:rPr lang="en-US" sz="1600"/>
              <a:t>s</a:t>
            </a:r>
          </a:p>
        </p:txBody>
      </p:sp>
      <p:sp>
        <p:nvSpPr>
          <p:cNvPr id="281623" name="Text Box 32"/>
          <p:cNvSpPr txBox="1">
            <a:spLocks noChangeArrowheads="1"/>
          </p:cNvSpPr>
          <p:nvPr/>
        </p:nvSpPr>
        <p:spPr bwMode="auto">
          <a:xfrm>
            <a:off x="2351088" y="2746375"/>
            <a:ext cx="285750" cy="336550"/>
          </a:xfrm>
          <a:prstGeom prst="rect">
            <a:avLst/>
          </a:prstGeom>
          <a:noFill/>
          <a:ln w="9525">
            <a:noFill/>
            <a:miter lim="800000"/>
            <a:headEnd/>
            <a:tailEnd/>
          </a:ln>
        </p:spPr>
        <p:txBody>
          <a:bodyPr wrap="none">
            <a:spAutoFit/>
          </a:bodyPr>
          <a:lstStyle/>
          <a:p>
            <a:pPr algn="l"/>
            <a:r>
              <a:rPr lang="en-US" sz="1600"/>
              <a:t>s</a:t>
            </a:r>
          </a:p>
        </p:txBody>
      </p:sp>
      <p:sp>
        <p:nvSpPr>
          <p:cNvPr id="281624" name="Text Box 33"/>
          <p:cNvSpPr txBox="1">
            <a:spLocks noChangeArrowheads="1"/>
          </p:cNvSpPr>
          <p:nvPr/>
        </p:nvSpPr>
        <p:spPr bwMode="auto">
          <a:xfrm>
            <a:off x="2879725" y="2746375"/>
            <a:ext cx="296863" cy="336550"/>
          </a:xfrm>
          <a:prstGeom prst="rect">
            <a:avLst/>
          </a:prstGeom>
          <a:noFill/>
          <a:ln w="9525">
            <a:noFill/>
            <a:miter lim="800000"/>
            <a:headEnd/>
            <a:tailEnd/>
          </a:ln>
        </p:spPr>
        <p:txBody>
          <a:bodyPr wrap="none">
            <a:spAutoFit/>
          </a:bodyPr>
          <a:lstStyle/>
          <a:p>
            <a:pPr algn="l"/>
            <a:r>
              <a:rPr lang="en-US" sz="1600"/>
              <a:t>p</a:t>
            </a:r>
          </a:p>
        </p:txBody>
      </p:sp>
      <p:sp>
        <p:nvSpPr>
          <p:cNvPr id="281625" name="Text Box 34"/>
          <p:cNvSpPr txBox="1">
            <a:spLocks noChangeArrowheads="1"/>
          </p:cNvSpPr>
          <p:nvPr/>
        </p:nvSpPr>
        <p:spPr bwMode="auto">
          <a:xfrm>
            <a:off x="3503613" y="2743200"/>
            <a:ext cx="285750" cy="336550"/>
          </a:xfrm>
          <a:prstGeom prst="rect">
            <a:avLst/>
          </a:prstGeom>
          <a:noFill/>
          <a:ln w="9525">
            <a:noFill/>
            <a:miter lim="800000"/>
            <a:headEnd/>
            <a:tailEnd/>
          </a:ln>
        </p:spPr>
        <p:txBody>
          <a:bodyPr wrap="none">
            <a:spAutoFit/>
          </a:bodyPr>
          <a:lstStyle/>
          <a:p>
            <a:pPr algn="l"/>
            <a:r>
              <a:rPr lang="en-US" sz="1600"/>
              <a:t>s</a:t>
            </a:r>
          </a:p>
        </p:txBody>
      </p:sp>
      <p:sp>
        <p:nvSpPr>
          <p:cNvPr id="281626" name="Text Box 35"/>
          <p:cNvSpPr txBox="1">
            <a:spLocks noChangeArrowheads="1"/>
          </p:cNvSpPr>
          <p:nvPr/>
        </p:nvSpPr>
        <p:spPr bwMode="auto">
          <a:xfrm>
            <a:off x="4359275" y="2743200"/>
            <a:ext cx="296863" cy="336550"/>
          </a:xfrm>
          <a:prstGeom prst="rect">
            <a:avLst/>
          </a:prstGeom>
          <a:noFill/>
          <a:ln w="9525">
            <a:noFill/>
            <a:miter lim="800000"/>
            <a:headEnd/>
            <a:tailEnd/>
          </a:ln>
        </p:spPr>
        <p:txBody>
          <a:bodyPr wrap="none">
            <a:spAutoFit/>
          </a:bodyPr>
          <a:lstStyle/>
          <a:p>
            <a:pPr algn="l"/>
            <a:r>
              <a:rPr lang="en-US" sz="1600"/>
              <a:t>p</a:t>
            </a:r>
          </a:p>
        </p:txBody>
      </p:sp>
      <p:sp>
        <p:nvSpPr>
          <p:cNvPr id="281627" name="Text Box 36"/>
          <p:cNvSpPr txBox="1">
            <a:spLocks noChangeArrowheads="1"/>
          </p:cNvSpPr>
          <p:nvPr/>
        </p:nvSpPr>
        <p:spPr bwMode="auto">
          <a:xfrm>
            <a:off x="6751638" y="2751138"/>
            <a:ext cx="296862" cy="336550"/>
          </a:xfrm>
          <a:prstGeom prst="rect">
            <a:avLst/>
          </a:prstGeom>
          <a:noFill/>
          <a:ln w="9525">
            <a:noFill/>
            <a:miter lim="800000"/>
            <a:headEnd/>
            <a:tailEnd/>
          </a:ln>
        </p:spPr>
        <p:txBody>
          <a:bodyPr wrap="none">
            <a:spAutoFit/>
          </a:bodyPr>
          <a:lstStyle/>
          <a:p>
            <a:pPr algn="l"/>
            <a:r>
              <a:rPr lang="en-US" sz="1600"/>
              <a:t>d</a:t>
            </a:r>
          </a:p>
        </p:txBody>
      </p:sp>
      <p:sp>
        <p:nvSpPr>
          <p:cNvPr id="281628" name="Text Box 37"/>
          <p:cNvSpPr txBox="1">
            <a:spLocks noChangeArrowheads="1"/>
          </p:cNvSpPr>
          <p:nvPr/>
        </p:nvSpPr>
        <p:spPr bwMode="auto">
          <a:xfrm>
            <a:off x="2462213" y="3767138"/>
            <a:ext cx="366712" cy="336550"/>
          </a:xfrm>
          <a:prstGeom prst="rect">
            <a:avLst/>
          </a:prstGeom>
          <a:noFill/>
          <a:ln w="9525">
            <a:noFill/>
            <a:miter lim="800000"/>
            <a:headEnd/>
            <a:tailEnd/>
          </a:ln>
        </p:spPr>
        <p:txBody>
          <a:bodyPr wrap="none">
            <a:spAutoFit/>
          </a:bodyPr>
          <a:lstStyle/>
          <a:p>
            <a:pPr algn="l"/>
            <a:r>
              <a:rPr lang="en-US" sz="1600"/>
              <a:t>p</a:t>
            </a:r>
            <a:r>
              <a:rPr lang="en-US" sz="1600" i="1" baseline="-25000"/>
              <a:t>x</a:t>
            </a:r>
          </a:p>
        </p:txBody>
      </p:sp>
      <p:sp>
        <p:nvSpPr>
          <p:cNvPr id="281629" name="Text Box 38"/>
          <p:cNvSpPr txBox="1">
            <a:spLocks noChangeArrowheads="1"/>
          </p:cNvSpPr>
          <p:nvPr/>
        </p:nvSpPr>
        <p:spPr bwMode="auto">
          <a:xfrm>
            <a:off x="2846388" y="3767138"/>
            <a:ext cx="366712" cy="336550"/>
          </a:xfrm>
          <a:prstGeom prst="rect">
            <a:avLst/>
          </a:prstGeom>
          <a:noFill/>
          <a:ln w="9525">
            <a:noFill/>
            <a:miter lim="800000"/>
            <a:headEnd/>
            <a:tailEnd/>
          </a:ln>
        </p:spPr>
        <p:txBody>
          <a:bodyPr wrap="none">
            <a:spAutoFit/>
          </a:bodyPr>
          <a:lstStyle/>
          <a:p>
            <a:pPr algn="l"/>
            <a:r>
              <a:rPr lang="en-US" sz="1600"/>
              <a:t>p</a:t>
            </a:r>
            <a:r>
              <a:rPr lang="en-US" sz="1600" i="1" baseline="-25000"/>
              <a:t>y</a:t>
            </a:r>
          </a:p>
        </p:txBody>
      </p:sp>
      <p:sp>
        <p:nvSpPr>
          <p:cNvPr id="281630" name="Text Box 39"/>
          <p:cNvSpPr txBox="1">
            <a:spLocks noChangeArrowheads="1"/>
          </p:cNvSpPr>
          <p:nvPr/>
        </p:nvSpPr>
        <p:spPr bwMode="auto">
          <a:xfrm>
            <a:off x="3227388" y="3773488"/>
            <a:ext cx="366712" cy="336550"/>
          </a:xfrm>
          <a:prstGeom prst="rect">
            <a:avLst/>
          </a:prstGeom>
          <a:noFill/>
          <a:ln w="9525">
            <a:noFill/>
            <a:miter lim="800000"/>
            <a:headEnd/>
            <a:tailEnd/>
          </a:ln>
        </p:spPr>
        <p:txBody>
          <a:bodyPr wrap="none">
            <a:spAutoFit/>
          </a:bodyPr>
          <a:lstStyle/>
          <a:p>
            <a:pPr algn="l"/>
            <a:r>
              <a:rPr lang="en-US" sz="1600"/>
              <a:t>p</a:t>
            </a:r>
            <a:r>
              <a:rPr lang="en-US" sz="1600" i="1" baseline="-25000"/>
              <a:t>z</a:t>
            </a:r>
          </a:p>
        </p:txBody>
      </p:sp>
      <p:sp>
        <p:nvSpPr>
          <p:cNvPr id="281631" name="Text Box 40"/>
          <p:cNvSpPr txBox="1">
            <a:spLocks noChangeArrowheads="1"/>
          </p:cNvSpPr>
          <p:nvPr/>
        </p:nvSpPr>
        <p:spPr bwMode="auto">
          <a:xfrm>
            <a:off x="5402263" y="3771900"/>
            <a:ext cx="436562" cy="336550"/>
          </a:xfrm>
          <a:prstGeom prst="rect">
            <a:avLst/>
          </a:prstGeom>
          <a:noFill/>
          <a:ln w="9525">
            <a:noFill/>
            <a:miter lim="800000"/>
            <a:headEnd/>
            <a:tailEnd/>
          </a:ln>
        </p:spPr>
        <p:txBody>
          <a:bodyPr wrap="none">
            <a:spAutoFit/>
          </a:bodyPr>
          <a:lstStyle/>
          <a:p>
            <a:pPr algn="l"/>
            <a:r>
              <a:rPr lang="en-US" sz="1600"/>
              <a:t>d</a:t>
            </a:r>
            <a:r>
              <a:rPr lang="en-US" sz="1600" baseline="-25000"/>
              <a:t>xy</a:t>
            </a:r>
          </a:p>
        </p:txBody>
      </p:sp>
      <p:sp>
        <p:nvSpPr>
          <p:cNvPr id="281632" name="Text Box 41"/>
          <p:cNvSpPr txBox="1">
            <a:spLocks noChangeArrowheads="1"/>
          </p:cNvSpPr>
          <p:nvPr/>
        </p:nvSpPr>
        <p:spPr bwMode="auto">
          <a:xfrm>
            <a:off x="6086475" y="3767138"/>
            <a:ext cx="436563" cy="336550"/>
          </a:xfrm>
          <a:prstGeom prst="rect">
            <a:avLst/>
          </a:prstGeom>
          <a:noFill/>
          <a:ln w="9525">
            <a:noFill/>
            <a:miter lim="800000"/>
            <a:headEnd/>
            <a:tailEnd/>
          </a:ln>
        </p:spPr>
        <p:txBody>
          <a:bodyPr wrap="none">
            <a:spAutoFit/>
          </a:bodyPr>
          <a:lstStyle/>
          <a:p>
            <a:pPr algn="l"/>
            <a:r>
              <a:rPr lang="en-US" sz="1600"/>
              <a:t>d</a:t>
            </a:r>
            <a:r>
              <a:rPr lang="en-US" sz="1600" baseline="-25000"/>
              <a:t>xz</a:t>
            </a:r>
          </a:p>
        </p:txBody>
      </p:sp>
      <p:sp>
        <p:nvSpPr>
          <p:cNvPr id="281633" name="Text Box 42"/>
          <p:cNvSpPr txBox="1">
            <a:spLocks noChangeArrowheads="1"/>
          </p:cNvSpPr>
          <p:nvPr/>
        </p:nvSpPr>
        <p:spPr bwMode="auto">
          <a:xfrm>
            <a:off x="6694488" y="3767138"/>
            <a:ext cx="436562" cy="336550"/>
          </a:xfrm>
          <a:prstGeom prst="rect">
            <a:avLst/>
          </a:prstGeom>
          <a:noFill/>
          <a:ln w="9525">
            <a:noFill/>
            <a:miter lim="800000"/>
            <a:headEnd/>
            <a:tailEnd/>
          </a:ln>
        </p:spPr>
        <p:txBody>
          <a:bodyPr wrap="none">
            <a:spAutoFit/>
          </a:bodyPr>
          <a:lstStyle/>
          <a:p>
            <a:pPr algn="l"/>
            <a:r>
              <a:rPr lang="en-US" sz="1600"/>
              <a:t>d</a:t>
            </a:r>
            <a:r>
              <a:rPr lang="en-US" sz="1600" baseline="-25000"/>
              <a:t>yz</a:t>
            </a:r>
          </a:p>
        </p:txBody>
      </p:sp>
      <p:sp>
        <p:nvSpPr>
          <p:cNvPr id="281634" name="Text Box 43"/>
          <p:cNvSpPr txBox="1">
            <a:spLocks noChangeArrowheads="1"/>
          </p:cNvSpPr>
          <p:nvPr/>
        </p:nvSpPr>
        <p:spPr bwMode="auto">
          <a:xfrm>
            <a:off x="7462838" y="3767138"/>
            <a:ext cx="430212" cy="336550"/>
          </a:xfrm>
          <a:prstGeom prst="rect">
            <a:avLst/>
          </a:prstGeom>
          <a:noFill/>
          <a:ln w="9525">
            <a:noFill/>
            <a:miter lim="800000"/>
            <a:headEnd/>
            <a:tailEnd/>
          </a:ln>
        </p:spPr>
        <p:txBody>
          <a:bodyPr wrap="none">
            <a:spAutoFit/>
          </a:bodyPr>
          <a:lstStyle/>
          <a:p>
            <a:pPr algn="l"/>
            <a:r>
              <a:rPr lang="en-US" sz="1600"/>
              <a:t>d</a:t>
            </a:r>
            <a:r>
              <a:rPr lang="en-US" sz="1600" baseline="-25000"/>
              <a:t>z</a:t>
            </a:r>
            <a:r>
              <a:rPr lang="en-US" sz="900"/>
              <a:t>2</a:t>
            </a:r>
          </a:p>
        </p:txBody>
      </p:sp>
      <p:sp>
        <p:nvSpPr>
          <p:cNvPr id="281635" name="Text Box 44"/>
          <p:cNvSpPr txBox="1">
            <a:spLocks noChangeArrowheads="1"/>
          </p:cNvSpPr>
          <p:nvPr/>
        </p:nvSpPr>
        <p:spPr bwMode="auto">
          <a:xfrm>
            <a:off x="8115300" y="3760788"/>
            <a:ext cx="647700" cy="473075"/>
          </a:xfrm>
          <a:prstGeom prst="rect">
            <a:avLst/>
          </a:prstGeom>
          <a:noFill/>
          <a:ln w="9525">
            <a:noFill/>
            <a:miter lim="800000"/>
            <a:headEnd/>
            <a:tailEnd/>
          </a:ln>
        </p:spPr>
        <p:txBody>
          <a:bodyPr wrap="none">
            <a:spAutoFit/>
          </a:bodyPr>
          <a:lstStyle/>
          <a:p>
            <a:pPr algn="l"/>
            <a:r>
              <a:rPr lang="en-US" sz="1600"/>
              <a:t>d</a:t>
            </a:r>
            <a:r>
              <a:rPr lang="en-US" sz="1600" baseline="-25000"/>
              <a:t>x</a:t>
            </a:r>
            <a:r>
              <a:rPr lang="en-US" sz="900"/>
              <a:t>2</a:t>
            </a:r>
            <a:r>
              <a:rPr lang="en-US" sz="1600" baseline="-25000"/>
              <a:t>- y</a:t>
            </a:r>
            <a:r>
              <a:rPr lang="en-US" sz="900"/>
              <a:t>2</a:t>
            </a:r>
          </a:p>
          <a:p>
            <a:pPr algn="l"/>
            <a:endParaRPr lang="en-US" sz="900"/>
          </a:p>
        </p:txBody>
      </p:sp>
      <p:sp>
        <p:nvSpPr>
          <p:cNvPr id="281636" name="Line 46"/>
          <p:cNvSpPr>
            <a:spLocks noChangeShapeType="1"/>
          </p:cNvSpPr>
          <p:nvPr/>
        </p:nvSpPr>
        <p:spPr bwMode="auto">
          <a:xfrm>
            <a:off x="3648075" y="2441575"/>
            <a:ext cx="0" cy="276225"/>
          </a:xfrm>
          <a:prstGeom prst="line">
            <a:avLst/>
          </a:prstGeom>
          <a:noFill/>
          <a:ln w="28575">
            <a:solidFill>
              <a:schemeClr val="accent2"/>
            </a:solidFill>
            <a:round/>
            <a:headEnd/>
            <a:tailEnd/>
          </a:ln>
        </p:spPr>
        <p:txBody>
          <a:bodyPr/>
          <a:lstStyle/>
          <a:p>
            <a:endParaRPr lang="en-US"/>
          </a:p>
        </p:txBody>
      </p:sp>
      <p:grpSp>
        <p:nvGrpSpPr>
          <p:cNvPr id="281637" name="Group 49"/>
          <p:cNvGrpSpPr>
            <a:grpSpLocks/>
          </p:cNvGrpSpPr>
          <p:nvPr/>
        </p:nvGrpSpPr>
        <p:grpSpPr bwMode="auto">
          <a:xfrm>
            <a:off x="2633663" y="3114675"/>
            <a:ext cx="788987" cy="609600"/>
            <a:chOff x="1575" y="2064"/>
            <a:chExt cx="497" cy="384"/>
          </a:xfrm>
        </p:grpSpPr>
        <p:sp>
          <p:nvSpPr>
            <p:cNvPr id="281653" name="Line 19"/>
            <p:cNvSpPr>
              <a:spLocks noChangeShapeType="1"/>
            </p:cNvSpPr>
            <p:nvPr/>
          </p:nvSpPr>
          <p:spPr bwMode="auto">
            <a:xfrm>
              <a:off x="2064" y="2274"/>
              <a:ext cx="0" cy="174"/>
            </a:xfrm>
            <a:prstGeom prst="line">
              <a:avLst/>
            </a:prstGeom>
            <a:noFill/>
            <a:ln w="28575">
              <a:solidFill>
                <a:schemeClr val="accent2"/>
              </a:solidFill>
              <a:round/>
              <a:headEnd/>
              <a:tailEnd/>
            </a:ln>
          </p:spPr>
          <p:txBody>
            <a:bodyPr/>
            <a:lstStyle/>
            <a:p>
              <a:endParaRPr lang="en-US"/>
            </a:p>
          </p:txBody>
        </p:sp>
        <p:sp>
          <p:nvSpPr>
            <p:cNvPr id="281654" name="Line 20"/>
            <p:cNvSpPr>
              <a:spLocks noChangeShapeType="1"/>
            </p:cNvSpPr>
            <p:nvPr/>
          </p:nvSpPr>
          <p:spPr bwMode="auto">
            <a:xfrm>
              <a:off x="1824" y="2274"/>
              <a:ext cx="0" cy="174"/>
            </a:xfrm>
            <a:prstGeom prst="line">
              <a:avLst/>
            </a:prstGeom>
            <a:noFill/>
            <a:ln w="28575">
              <a:solidFill>
                <a:schemeClr val="accent2"/>
              </a:solidFill>
              <a:round/>
              <a:headEnd/>
              <a:tailEnd/>
            </a:ln>
          </p:spPr>
          <p:txBody>
            <a:bodyPr/>
            <a:lstStyle/>
            <a:p>
              <a:endParaRPr lang="en-US"/>
            </a:p>
          </p:txBody>
        </p:sp>
        <p:sp>
          <p:nvSpPr>
            <p:cNvPr id="281655" name="Line 21"/>
            <p:cNvSpPr>
              <a:spLocks noChangeShapeType="1"/>
            </p:cNvSpPr>
            <p:nvPr/>
          </p:nvSpPr>
          <p:spPr bwMode="auto">
            <a:xfrm>
              <a:off x="1584" y="2274"/>
              <a:ext cx="0" cy="174"/>
            </a:xfrm>
            <a:prstGeom prst="line">
              <a:avLst/>
            </a:prstGeom>
            <a:noFill/>
            <a:ln w="28575">
              <a:solidFill>
                <a:schemeClr val="accent2"/>
              </a:solidFill>
              <a:round/>
              <a:headEnd/>
              <a:tailEnd/>
            </a:ln>
          </p:spPr>
          <p:txBody>
            <a:bodyPr/>
            <a:lstStyle/>
            <a:p>
              <a:endParaRPr lang="en-US"/>
            </a:p>
          </p:txBody>
        </p:sp>
        <p:sp>
          <p:nvSpPr>
            <p:cNvPr id="281656" name="Line 22"/>
            <p:cNvSpPr>
              <a:spLocks noChangeShapeType="1"/>
            </p:cNvSpPr>
            <p:nvPr/>
          </p:nvSpPr>
          <p:spPr bwMode="auto">
            <a:xfrm>
              <a:off x="1824" y="2064"/>
              <a:ext cx="0" cy="216"/>
            </a:xfrm>
            <a:prstGeom prst="line">
              <a:avLst/>
            </a:prstGeom>
            <a:noFill/>
            <a:ln w="28575">
              <a:solidFill>
                <a:schemeClr val="accent2"/>
              </a:solidFill>
              <a:round/>
              <a:headEnd/>
              <a:tailEnd/>
            </a:ln>
          </p:spPr>
          <p:txBody>
            <a:bodyPr/>
            <a:lstStyle/>
            <a:p>
              <a:endParaRPr lang="en-US"/>
            </a:p>
          </p:txBody>
        </p:sp>
        <p:sp>
          <p:nvSpPr>
            <p:cNvPr id="281657" name="Line 48"/>
            <p:cNvSpPr>
              <a:spLocks noChangeShapeType="1"/>
            </p:cNvSpPr>
            <p:nvPr/>
          </p:nvSpPr>
          <p:spPr bwMode="auto">
            <a:xfrm>
              <a:off x="1575" y="2274"/>
              <a:ext cx="497" cy="0"/>
            </a:xfrm>
            <a:prstGeom prst="line">
              <a:avLst/>
            </a:prstGeom>
            <a:noFill/>
            <a:ln w="28575">
              <a:solidFill>
                <a:schemeClr val="accent2"/>
              </a:solidFill>
              <a:round/>
              <a:headEnd/>
              <a:tailEnd/>
            </a:ln>
          </p:spPr>
          <p:txBody>
            <a:bodyPr/>
            <a:lstStyle/>
            <a:p>
              <a:endParaRPr lang="en-US"/>
            </a:p>
          </p:txBody>
        </p:sp>
      </p:grpSp>
      <p:sp>
        <p:nvSpPr>
          <p:cNvPr id="281638" name="Text Box 50"/>
          <p:cNvSpPr txBox="1">
            <a:spLocks noChangeArrowheads="1"/>
          </p:cNvSpPr>
          <p:nvPr/>
        </p:nvSpPr>
        <p:spPr bwMode="auto">
          <a:xfrm>
            <a:off x="3935413" y="3767138"/>
            <a:ext cx="366712" cy="336550"/>
          </a:xfrm>
          <a:prstGeom prst="rect">
            <a:avLst/>
          </a:prstGeom>
          <a:noFill/>
          <a:ln w="9525">
            <a:noFill/>
            <a:miter lim="800000"/>
            <a:headEnd/>
            <a:tailEnd/>
          </a:ln>
        </p:spPr>
        <p:txBody>
          <a:bodyPr wrap="none">
            <a:spAutoFit/>
          </a:bodyPr>
          <a:lstStyle/>
          <a:p>
            <a:pPr algn="l"/>
            <a:r>
              <a:rPr lang="en-US" sz="1600"/>
              <a:t>p</a:t>
            </a:r>
            <a:r>
              <a:rPr lang="en-US" sz="1600" i="1" baseline="-25000"/>
              <a:t>x</a:t>
            </a:r>
          </a:p>
        </p:txBody>
      </p:sp>
      <p:sp>
        <p:nvSpPr>
          <p:cNvPr id="281639" name="Text Box 51"/>
          <p:cNvSpPr txBox="1">
            <a:spLocks noChangeArrowheads="1"/>
          </p:cNvSpPr>
          <p:nvPr/>
        </p:nvSpPr>
        <p:spPr bwMode="auto">
          <a:xfrm>
            <a:off x="4319588" y="3767138"/>
            <a:ext cx="366712" cy="336550"/>
          </a:xfrm>
          <a:prstGeom prst="rect">
            <a:avLst/>
          </a:prstGeom>
          <a:noFill/>
          <a:ln w="9525">
            <a:noFill/>
            <a:miter lim="800000"/>
            <a:headEnd/>
            <a:tailEnd/>
          </a:ln>
        </p:spPr>
        <p:txBody>
          <a:bodyPr wrap="none">
            <a:spAutoFit/>
          </a:bodyPr>
          <a:lstStyle/>
          <a:p>
            <a:pPr algn="l"/>
            <a:r>
              <a:rPr lang="en-US" sz="1600"/>
              <a:t>p</a:t>
            </a:r>
            <a:r>
              <a:rPr lang="en-US" sz="1600" i="1" baseline="-25000"/>
              <a:t>y</a:t>
            </a:r>
          </a:p>
        </p:txBody>
      </p:sp>
      <p:sp>
        <p:nvSpPr>
          <p:cNvPr id="281640" name="Text Box 52"/>
          <p:cNvSpPr txBox="1">
            <a:spLocks noChangeArrowheads="1"/>
          </p:cNvSpPr>
          <p:nvPr/>
        </p:nvSpPr>
        <p:spPr bwMode="auto">
          <a:xfrm>
            <a:off x="4700588" y="3773488"/>
            <a:ext cx="366712" cy="336550"/>
          </a:xfrm>
          <a:prstGeom prst="rect">
            <a:avLst/>
          </a:prstGeom>
          <a:noFill/>
          <a:ln w="9525">
            <a:noFill/>
            <a:miter lim="800000"/>
            <a:headEnd/>
            <a:tailEnd/>
          </a:ln>
        </p:spPr>
        <p:txBody>
          <a:bodyPr wrap="none">
            <a:spAutoFit/>
          </a:bodyPr>
          <a:lstStyle/>
          <a:p>
            <a:pPr algn="l"/>
            <a:r>
              <a:rPr lang="en-US" sz="1600"/>
              <a:t>p</a:t>
            </a:r>
            <a:r>
              <a:rPr lang="en-US" sz="1600" i="1" baseline="-25000"/>
              <a:t>z</a:t>
            </a:r>
          </a:p>
        </p:txBody>
      </p:sp>
      <p:grpSp>
        <p:nvGrpSpPr>
          <p:cNvPr id="281641" name="Group 53"/>
          <p:cNvGrpSpPr>
            <a:grpSpLocks/>
          </p:cNvGrpSpPr>
          <p:nvPr/>
        </p:nvGrpSpPr>
        <p:grpSpPr bwMode="auto">
          <a:xfrm>
            <a:off x="4106863" y="3114675"/>
            <a:ext cx="788987" cy="609600"/>
            <a:chOff x="1575" y="2064"/>
            <a:chExt cx="497" cy="384"/>
          </a:xfrm>
        </p:grpSpPr>
        <p:sp>
          <p:nvSpPr>
            <p:cNvPr id="281648" name="Line 54"/>
            <p:cNvSpPr>
              <a:spLocks noChangeShapeType="1"/>
            </p:cNvSpPr>
            <p:nvPr/>
          </p:nvSpPr>
          <p:spPr bwMode="auto">
            <a:xfrm>
              <a:off x="2064" y="2274"/>
              <a:ext cx="0" cy="174"/>
            </a:xfrm>
            <a:prstGeom prst="line">
              <a:avLst/>
            </a:prstGeom>
            <a:noFill/>
            <a:ln w="28575">
              <a:solidFill>
                <a:schemeClr val="accent2"/>
              </a:solidFill>
              <a:round/>
              <a:headEnd/>
              <a:tailEnd/>
            </a:ln>
          </p:spPr>
          <p:txBody>
            <a:bodyPr/>
            <a:lstStyle/>
            <a:p>
              <a:endParaRPr lang="en-US"/>
            </a:p>
          </p:txBody>
        </p:sp>
        <p:sp>
          <p:nvSpPr>
            <p:cNvPr id="281649" name="Line 55"/>
            <p:cNvSpPr>
              <a:spLocks noChangeShapeType="1"/>
            </p:cNvSpPr>
            <p:nvPr/>
          </p:nvSpPr>
          <p:spPr bwMode="auto">
            <a:xfrm>
              <a:off x="1824" y="2274"/>
              <a:ext cx="0" cy="174"/>
            </a:xfrm>
            <a:prstGeom prst="line">
              <a:avLst/>
            </a:prstGeom>
            <a:noFill/>
            <a:ln w="28575">
              <a:solidFill>
                <a:schemeClr val="accent2"/>
              </a:solidFill>
              <a:round/>
              <a:headEnd/>
              <a:tailEnd/>
            </a:ln>
          </p:spPr>
          <p:txBody>
            <a:bodyPr/>
            <a:lstStyle/>
            <a:p>
              <a:endParaRPr lang="en-US"/>
            </a:p>
          </p:txBody>
        </p:sp>
        <p:sp>
          <p:nvSpPr>
            <p:cNvPr id="281650" name="Line 56"/>
            <p:cNvSpPr>
              <a:spLocks noChangeShapeType="1"/>
            </p:cNvSpPr>
            <p:nvPr/>
          </p:nvSpPr>
          <p:spPr bwMode="auto">
            <a:xfrm>
              <a:off x="1584" y="2274"/>
              <a:ext cx="0" cy="174"/>
            </a:xfrm>
            <a:prstGeom prst="line">
              <a:avLst/>
            </a:prstGeom>
            <a:noFill/>
            <a:ln w="28575">
              <a:solidFill>
                <a:schemeClr val="accent2"/>
              </a:solidFill>
              <a:round/>
              <a:headEnd/>
              <a:tailEnd/>
            </a:ln>
          </p:spPr>
          <p:txBody>
            <a:bodyPr/>
            <a:lstStyle/>
            <a:p>
              <a:endParaRPr lang="en-US"/>
            </a:p>
          </p:txBody>
        </p:sp>
        <p:sp>
          <p:nvSpPr>
            <p:cNvPr id="281651" name="Line 57"/>
            <p:cNvSpPr>
              <a:spLocks noChangeShapeType="1"/>
            </p:cNvSpPr>
            <p:nvPr/>
          </p:nvSpPr>
          <p:spPr bwMode="auto">
            <a:xfrm>
              <a:off x="1824" y="2064"/>
              <a:ext cx="0" cy="216"/>
            </a:xfrm>
            <a:prstGeom prst="line">
              <a:avLst/>
            </a:prstGeom>
            <a:noFill/>
            <a:ln w="28575">
              <a:solidFill>
                <a:schemeClr val="accent2"/>
              </a:solidFill>
              <a:round/>
              <a:headEnd/>
              <a:tailEnd/>
            </a:ln>
          </p:spPr>
          <p:txBody>
            <a:bodyPr/>
            <a:lstStyle/>
            <a:p>
              <a:endParaRPr lang="en-US"/>
            </a:p>
          </p:txBody>
        </p:sp>
        <p:sp>
          <p:nvSpPr>
            <p:cNvPr id="281652" name="Line 58"/>
            <p:cNvSpPr>
              <a:spLocks noChangeShapeType="1"/>
            </p:cNvSpPr>
            <p:nvPr/>
          </p:nvSpPr>
          <p:spPr bwMode="auto">
            <a:xfrm>
              <a:off x="1575" y="2274"/>
              <a:ext cx="497" cy="0"/>
            </a:xfrm>
            <a:prstGeom prst="line">
              <a:avLst/>
            </a:prstGeom>
            <a:noFill/>
            <a:ln w="28575">
              <a:solidFill>
                <a:schemeClr val="accent2"/>
              </a:solidFill>
              <a:round/>
              <a:headEnd/>
              <a:tailEnd/>
            </a:ln>
          </p:spPr>
          <p:txBody>
            <a:bodyPr/>
            <a:lstStyle/>
            <a:p>
              <a:endParaRPr lang="en-US"/>
            </a:p>
          </p:txBody>
        </p:sp>
      </p:grpSp>
      <p:sp>
        <p:nvSpPr>
          <p:cNvPr id="281642" name="Line 59"/>
          <p:cNvSpPr>
            <a:spLocks noChangeShapeType="1"/>
          </p:cNvSpPr>
          <p:nvPr/>
        </p:nvSpPr>
        <p:spPr bwMode="auto">
          <a:xfrm>
            <a:off x="1962150" y="2457450"/>
            <a:ext cx="0" cy="276225"/>
          </a:xfrm>
          <a:prstGeom prst="line">
            <a:avLst/>
          </a:prstGeom>
          <a:noFill/>
          <a:ln w="28575">
            <a:solidFill>
              <a:schemeClr val="accent2"/>
            </a:solidFill>
            <a:round/>
            <a:headEnd/>
            <a:tailEnd/>
          </a:ln>
        </p:spPr>
        <p:txBody>
          <a:bodyPr/>
          <a:lstStyle/>
          <a:p>
            <a:endParaRPr lang="en-US"/>
          </a:p>
        </p:txBody>
      </p:sp>
      <p:grpSp>
        <p:nvGrpSpPr>
          <p:cNvPr id="281643" name="Group 62"/>
          <p:cNvGrpSpPr>
            <a:grpSpLocks/>
          </p:cNvGrpSpPr>
          <p:nvPr/>
        </p:nvGrpSpPr>
        <p:grpSpPr bwMode="auto">
          <a:xfrm>
            <a:off x="2484438" y="2133600"/>
            <a:ext cx="554037" cy="600075"/>
            <a:chOff x="1565" y="1344"/>
            <a:chExt cx="349" cy="378"/>
          </a:xfrm>
        </p:grpSpPr>
        <p:sp>
          <p:nvSpPr>
            <p:cNvPr id="281644" name="Line 17"/>
            <p:cNvSpPr>
              <a:spLocks noChangeShapeType="1"/>
            </p:cNvSpPr>
            <p:nvPr/>
          </p:nvSpPr>
          <p:spPr bwMode="auto">
            <a:xfrm>
              <a:off x="1908" y="1548"/>
              <a:ext cx="0" cy="174"/>
            </a:xfrm>
            <a:prstGeom prst="line">
              <a:avLst/>
            </a:prstGeom>
            <a:noFill/>
            <a:ln w="28575">
              <a:solidFill>
                <a:schemeClr val="accent2"/>
              </a:solidFill>
              <a:round/>
              <a:headEnd/>
              <a:tailEnd/>
            </a:ln>
          </p:spPr>
          <p:txBody>
            <a:bodyPr/>
            <a:lstStyle/>
            <a:p>
              <a:endParaRPr lang="en-US"/>
            </a:p>
          </p:txBody>
        </p:sp>
        <p:sp>
          <p:nvSpPr>
            <p:cNvPr id="281645" name="Line 18"/>
            <p:cNvSpPr>
              <a:spLocks noChangeShapeType="1"/>
            </p:cNvSpPr>
            <p:nvPr/>
          </p:nvSpPr>
          <p:spPr bwMode="auto">
            <a:xfrm>
              <a:off x="1572" y="1548"/>
              <a:ext cx="0" cy="174"/>
            </a:xfrm>
            <a:prstGeom prst="line">
              <a:avLst/>
            </a:prstGeom>
            <a:noFill/>
            <a:ln w="28575">
              <a:solidFill>
                <a:schemeClr val="accent2"/>
              </a:solidFill>
              <a:round/>
              <a:headEnd/>
              <a:tailEnd/>
            </a:ln>
          </p:spPr>
          <p:txBody>
            <a:bodyPr/>
            <a:lstStyle/>
            <a:p>
              <a:endParaRPr lang="en-US"/>
            </a:p>
          </p:txBody>
        </p:sp>
        <p:sp>
          <p:nvSpPr>
            <p:cNvPr id="281646" name="Line 60"/>
            <p:cNvSpPr>
              <a:spLocks noChangeShapeType="1"/>
            </p:cNvSpPr>
            <p:nvPr/>
          </p:nvSpPr>
          <p:spPr bwMode="auto">
            <a:xfrm>
              <a:off x="1752" y="1344"/>
              <a:ext cx="0" cy="204"/>
            </a:xfrm>
            <a:prstGeom prst="line">
              <a:avLst/>
            </a:prstGeom>
            <a:noFill/>
            <a:ln w="28575">
              <a:solidFill>
                <a:schemeClr val="accent2"/>
              </a:solidFill>
              <a:round/>
              <a:headEnd/>
              <a:tailEnd/>
            </a:ln>
          </p:spPr>
          <p:txBody>
            <a:bodyPr/>
            <a:lstStyle/>
            <a:p>
              <a:endParaRPr lang="en-US"/>
            </a:p>
          </p:txBody>
        </p:sp>
        <p:sp>
          <p:nvSpPr>
            <p:cNvPr id="281647" name="Line 61"/>
            <p:cNvSpPr>
              <a:spLocks noChangeShapeType="1"/>
            </p:cNvSpPr>
            <p:nvPr/>
          </p:nvSpPr>
          <p:spPr bwMode="auto">
            <a:xfrm>
              <a:off x="1565" y="1554"/>
              <a:ext cx="349" cy="0"/>
            </a:xfrm>
            <a:prstGeom prst="line">
              <a:avLst/>
            </a:prstGeom>
            <a:noFill/>
            <a:ln w="28575">
              <a:solidFill>
                <a:schemeClr val="accent2"/>
              </a:solidFill>
              <a:round/>
              <a:headEnd/>
              <a:tailEnd/>
            </a:ln>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4106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4106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4106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1060"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274638"/>
            <a:ext cx="8229600" cy="1066800"/>
          </a:xfrm>
          <a:noFill/>
        </p:spPr>
        <p:txBody>
          <a:bodyPr lIns="92075" tIns="46038" rIns="92075" bIns="46038" anchor="t" anchorCtr="1">
            <a:spAutoFit/>
          </a:bodyPr>
          <a:lstStyle/>
          <a:p>
            <a:pPr eaLnBrk="1" hangingPunct="1"/>
            <a:r>
              <a:rPr lang="en-US" smtClean="0"/>
              <a:t>Law of Definite Proportions</a:t>
            </a:r>
            <a:br>
              <a:rPr lang="en-US" smtClean="0"/>
            </a:br>
            <a:r>
              <a:rPr lang="en-US" sz="2000" smtClean="0"/>
              <a:t>Joseph Louis Proust (1754 – 1826)</a:t>
            </a:r>
          </a:p>
        </p:txBody>
      </p:sp>
      <p:sp>
        <p:nvSpPr>
          <p:cNvPr id="641027" name="Rectangle 3"/>
          <p:cNvSpPr>
            <a:spLocks noGrp="1" noChangeArrowheads="1"/>
          </p:cNvSpPr>
          <p:nvPr>
            <p:ph type="body" idx="1"/>
          </p:nvPr>
        </p:nvSpPr>
        <p:spPr>
          <a:xfrm>
            <a:off x="609600" y="3459163"/>
            <a:ext cx="7772400" cy="3398837"/>
          </a:xfrm>
          <a:noFill/>
        </p:spPr>
        <p:txBody>
          <a:bodyPr lIns="92075" tIns="46038" rIns="92075" bIns="46038"/>
          <a:lstStyle/>
          <a:p>
            <a:pPr eaLnBrk="1" hangingPunct="1"/>
            <a:r>
              <a:rPr lang="en-US" smtClean="0"/>
              <a:t>Each compound has a specific ratio of elements</a:t>
            </a:r>
          </a:p>
          <a:p>
            <a:pPr eaLnBrk="1" hangingPunct="1"/>
            <a:r>
              <a:rPr lang="en-US" smtClean="0"/>
              <a:t>It is a ratio by mass </a:t>
            </a:r>
          </a:p>
          <a:p>
            <a:pPr eaLnBrk="1" hangingPunct="1"/>
            <a:r>
              <a:rPr lang="en-US" smtClean="0"/>
              <a:t>Water is always 8 grams of oxygen for every one gram of hydrogen</a:t>
            </a:r>
          </a:p>
        </p:txBody>
      </p:sp>
      <p:sp>
        <p:nvSpPr>
          <p:cNvPr id="64516" name="AutoShape 5">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64517" name="Picture 7" descr="proust">
            <a:hlinkClick r:id="rId4" tooltip="Wikipedia -  J O S E P H   P R O U S T"/>
          </p:cNvPr>
          <p:cNvPicPr>
            <a:picLocks noChangeAspect="1" noChangeArrowheads="1"/>
          </p:cNvPicPr>
          <p:nvPr/>
        </p:nvPicPr>
        <p:blipFill>
          <a:blip r:embed="rId5" cstate="print"/>
          <a:srcRect/>
          <a:stretch>
            <a:fillRect/>
          </a:stretch>
        </p:blipFill>
        <p:spPr bwMode="auto">
          <a:xfrm>
            <a:off x="3827463" y="1354138"/>
            <a:ext cx="1535112" cy="1801812"/>
          </a:xfrm>
          <a:prstGeom prst="rect">
            <a:avLst/>
          </a:prstGeom>
          <a:noFill/>
          <a:ln w="9525">
            <a:noFill/>
            <a:miter lim="800000"/>
            <a:headEnd/>
            <a:tailEnd/>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41027">
                                            <p:txEl>
                                              <p:pRg st="0" end="0"/>
                                            </p:txEl>
                                          </p:spTgt>
                                        </p:tgtEl>
                                        <p:attrNameLst>
                                          <p:attrName>style.visibility</p:attrName>
                                        </p:attrNameLst>
                                      </p:cBhvr>
                                      <p:to>
                                        <p:strVal val="visible"/>
                                      </p:to>
                                    </p:set>
                                    <p:animEffect transition="in" filter="fade">
                                      <p:cBhvr>
                                        <p:cTn id="7" dur="1000"/>
                                        <p:tgtEl>
                                          <p:spTgt spid="641027">
                                            <p:txEl>
                                              <p:pRg st="0" end="0"/>
                                            </p:txEl>
                                          </p:spTgt>
                                        </p:tgtEl>
                                      </p:cBhvr>
                                    </p:animEffect>
                                    <p:anim calcmode="lin" valueType="num">
                                      <p:cBhvr>
                                        <p:cTn id="8" dur="1000" fill="hold"/>
                                        <p:tgtEl>
                                          <p:spTgt spid="64102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4102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41027">
                                            <p:txEl>
                                              <p:pRg st="1" end="1"/>
                                            </p:txEl>
                                          </p:spTgt>
                                        </p:tgtEl>
                                        <p:attrNameLst>
                                          <p:attrName>style.visibility</p:attrName>
                                        </p:attrNameLst>
                                      </p:cBhvr>
                                      <p:to>
                                        <p:strVal val="visible"/>
                                      </p:to>
                                    </p:set>
                                    <p:animEffect transition="in" filter="fade">
                                      <p:cBhvr>
                                        <p:cTn id="12" dur="1000"/>
                                        <p:tgtEl>
                                          <p:spTgt spid="641027">
                                            <p:txEl>
                                              <p:pRg st="1" end="1"/>
                                            </p:txEl>
                                          </p:spTgt>
                                        </p:tgtEl>
                                      </p:cBhvr>
                                    </p:animEffect>
                                    <p:anim calcmode="lin" valueType="num">
                                      <p:cBhvr>
                                        <p:cTn id="13" dur="1000" fill="hold"/>
                                        <p:tgtEl>
                                          <p:spTgt spid="64102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41027">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641027">
                                            <p:txEl>
                                              <p:pRg st="2" end="2"/>
                                            </p:txEl>
                                          </p:spTgt>
                                        </p:tgtEl>
                                        <p:attrNameLst>
                                          <p:attrName>style.visibility</p:attrName>
                                        </p:attrNameLst>
                                      </p:cBhvr>
                                      <p:to>
                                        <p:strVal val="visible"/>
                                      </p:to>
                                    </p:set>
                                    <p:animEffect transition="in" filter="fade">
                                      <p:cBhvr>
                                        <p:cTn id="17" dur="1000"/>
                                        <p:tgtEl>
                                          <p:spTgt spid="641027">
                                            <p:txEl>
                                              <p:pRg st="2" end="2"/>
                                            </p:txEl>
                                          </p:spTgt>
                                        </p:tgtEl>
                                      </p:cBhvr>
                                    </p:animEffect>
                                    <p:anim calcmode="lin" valueType="num">
                                      <p:cBhvr>
                                        <p:cTn id="18" dur="1000" fill="hold"/>
                                        <p:tgtEl>
                                          <p:spTgt spid="641027">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64102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4"/>
          <p:cNvSpPr>
            <a:spLocks noGrp="1" noChangeArrowheads="1"/>
          </p:cNvSpPr>
          <p:nvPr>
            <p:ph type="title"/>
          </p:nvPr>
        </p:nvSpPr>
        <p:spPr/>
        <p:txBody>
          <a:bodyPr/>
          <a:lstStyle/>
          <a:p>
            <a:pPr eaLnBrk="1" hangingPunct="1"/>
            <a:r>
              <a:rPr lang="en-US" sz="3200" smtClean="0"/>
              <a:t>Maximum Capacities of Subshells </a:t>
            </a:r>
            <a:br>
              <a:rPr lang="en-US" sz="3200" smtClean="0"/>
            </a:br>
            <a:r>
              <a:rPr lang="en-US" sz="3200" smtClean="0"/>
              <a:t>and Principal Shells</a:t>
            </a:r>
          </a:p>
        </p:txBody>
      </p:sp>
      <p:sp>
        <p:nvSpPr>
          <p:cNvPr id="282627" name="Line 10"/>
          <p:cNvSpPr>
            <a:spLocks noChangeShapeType="1"/>
          </p:cNvSpPr>
          <p:nvPr/>
        </p:nvSpPr>
        <p:spPr bwMode="auto">
          <a:xfrm>
            <a:off x="292100" y="2311400"/>
            <a:ext cx="8520113" cy="0"/>
          </a:xfrm>
          <a:prstGeom prst="line">
            <a:avLst/>
          </a:prstGeom>
          <a:noFill/>
          <a:ln w="9525">
            <a:solidFill>
              <a:schemeClr val="tx1"/>
            </a:solidFill>
            <a:round/>
            <a:headEnd/>
            <a:tailEnd/>
          </a:ln>
        </p:spPr>
        <p:txBody>
          <a:bodyPr/>
          <a:lstStyle/>
          <a:p>
            <a:endParaRPr lang="en-US"/>
          </a:p>
        </p:txBody>
      </p:sp>
      <p:sp>
        <p:nvSpPr>
          <p:cNvPr id="282628" name="Line 11"/>
          <p:cNvSpPr>
            <a:spLocks noChangeShapeType="1"/>
          </p:cNvSpPr>
          <p:nvPr/>
        </p:nvSpPr>
        <p:spPr bwMode="auto">
          <a:xfrm>
            <a:off x="293688" y="2728913"/>
            <a:ext cx="8520112" cy="0"/>
          </a:xfrm>
          <a:prstGeom prst="line">
            <a:avLst/>
          </a:prstGeom>
          <a:noFill/>
          <a:ln w="9525">
            <a:solidFill>
              <a:schemeClr val="tx1"/>
            </a:solidFill>
            <a:round/>
            <a:headEnd/>
            <a:tailEnd/>
          </a:ln>
        </p:spPr>
        <p:txBody>
          <a:bodyPr/>
          <a:lstStyle/>
          <a:p>
            <a:endParaRPr lang="en-US"/>
          </a:p>
        </p:txBody>
      </p:sp>
      <p:sp>
        <p:nvSpPr>
          <p:cNvPr id="282629" name="Line 12"/>
          <p:cNvSpPr>
            <a:spLocks noChangeShapeType="1"/>
          </p:cNvSpPr>
          <p:nvPr/>
        </p:nvSpPr>
        <p:spPr bwMode="auto">
          <a:xfrm>
            <a:off x="295275" y="3625850"/>
            <a:ext cx="8520113" cy="0"/>
          </a:xfrm>
          <a:prstGeom prst="line">
            <a:avLst/>
          </a:prstGeom>
          <a:noFill/>
          <a:ln w="9525">
            <a:solidFill>
              <a:schemeClr val="tx1"/>
            </a:solidFill>
            <a:round/>
            <a:headEnd/>
            <a:tailEnd/>
          </a:ln>
        </p:spPr>
        <p:txBody>
          <a:bodyPr/>
          <a:lstStyle/>
          <a:p>
            <a:endParaRPr lang="en-US"/>
          </a:p>
        </p:txBody>
      </p:sp>
      <p:sp>
        <p:nvSpPr>
          <p:cNvPr id="282630" name="Line 13"/>
          <p:cNvSpPr>
            <a:spLocks noChangeShapeType="1"/>
          </p:cNvSpPr>
          <p:nvPr/>
        </p:nvSpPr>
        <p:spPr bwMode="auto">
          <a:xfrm>
            <a:off x="298450" y="4416425"/>
            <a:ext cx="8520113" cy="0"/>
          </a:xfrm>
          <a:prstGeom prst="line">
            <a:avLst/>
          </a:prstGeom>
          <a:noFill/>
          <a:ln w="9525">
            <a:solidFill>
              <a:schemeClr val="tx1"/>
            </a:solidFill>
            <a:round/>
            <a:headEnd/>
            <a:tailEnd/>
          </a:ln>
        </p:spPr>
        <p:txBody>
          <a:bodyPr/>
          <a:lstStyle/>
          <a:p>
            <a:endParaRPr lang="en-US"/>
          </a:p>
        </p:txBody>
      </p:sp>
      <p:sp>
        <p:nvSpPr>
          <p:cNvPr id="282631" name="Line 14"/>
          <p:cNvSpPr>
            <a:spLocks noChangeShapeType="1"/>
          </p:cNvSpPr>
          <p:nvPr/>
        </p:nvSpPr>
        <p:spPr bwMode="auto">
          <a:xfrm>
            <a:off x="300038" y="5226050"/>
            <a:ext cx="8520112" cy="0"/>
          </a:xfrm>
          <a:prstGeom prst="line">
            <a:avLst/>
          </a:prstGeom>
          <a:noFill/>
          <a:ln w="9525">
            <a:solidFill>
              <a:schemeClr val="tx1"/>
            </a:solidFill>
            <a:round/>
            <a:headEnd/>
            <a:tailEnd/>
          </a:ln>
        </p:spPr>
        <p:txBody>
          <a:bodyPr/>
          <a:lstStyle/>
          <a:p>
            <a:endParaRPr lang="en-US"/>
          </a:p>
        </p:txBody>
      </p:sp>
      <p:sp>
        <p:nvSpPr>
          <p:cNvPr id="282632" name="Rectangle 16"/>
          <p:cNvSpPr>
            <a:spLocks noChangeArrowheads="1"/>
          </p:cNvSpPr>
          <p:nvPr/>
        </p:nvSpPr>
        <p:spPr bwMode="auto">
          <a:xfrm>
            <a:off x="1804988" y="1828800"/>
            <a:ext cx="903287" cy="4318000"/>
          </a:xfrm>
          <a:prstGeom prst="rect">
            <a:avLst/>
          </a:prstGeom>
          <a:solidFill>
            <a:srgbClr val="FFCC99">
              <a:alpha val="50195"/>
            </a:srgbClr>
          </a:solidFill>
          <a:ln w="9525">
            <a:noFill/>
            <a:miter lim="800000"/>
            <a:headEnd/>
            <a:tailEnd/>
          </a:ln>
        </p:spPr>
        <p:txBody>
          <a:bodyPr wrap="none" anchor="ctr"/>
          <a:lstStyle/>
          <a:p>
            <a:endParaRPr lang="en-US"/>
          </a:p>
        </p:txBody>
      </p:sp>
      <p:sp>
        <p:nvSpPr>
          <p:cNvPr id="282633" name="Rectangle 17"/>
          <p:cNvSpPr>
            <a:spLocks noChangeArrowheads="1"/>
          </p:cNvSpPr>
          <p:nvPr/>
        </p:nvSpPr>
        <p:spPr bwMode="auto">
          <a:xfrm>
            <a:off x="2706688" y="1836738"/>
            <a:ext cx="1377950" cy="4318000"/>
          </a:xfrm>
          <a:prstGeom prst="rect">
            <a:avLst/>
          </a:prstGeom>
          <a:solidFill>
            <a:srgbClr val="99CC00">
              <a:alpha val="50195"/>
            </a:srgbClr>
          </a:solidFill>
          <a:ln w="9525">
            <a:noFill/>
            <a:miter lim="800000"/>
            <a:headEnd/>
            <a:tailEnd/>
          </a:ln>
        </p:spPr>
        <p:txBody>
          <a:bodyPr wrap="none" anchor="ctr"/>
          <a:lstStyle/>
          <a:p>
            <a:endParaRPr lang="en-US"/>
          </a:p>
        </p:txBody>
      </p:sp>
      <p:sp>
        <p:nvSpPr>
          <p:cNvPr id="282634" name="Rectangle 18"/>
          <p:cNvSpPr>
            <a:spLocks noChangeArrowheads="1"/>
          </p:cNvSpPr>
          <p:nvPr/>
        </p:nvSpPr>
        <p:spPr bwMode="auto">
          <a:xfrm>
            <a:off x="4098925" y="1844675"/>
            <a:ext cx="1747838" cy="4318000"/>
          </a:xfrm>
          <a:prstGeom prst="rect">
            <a:avLst/>
          </a:prstGeom>
          <a:solidFill>
            <a:srgbClr val="FFFF99">
              <a:alpha val="50195"/>
            </a:srgbClr>
          </a:solidFill>
          <a:ln w="9525">
            <a:noFill/>
            <a:miter lim="800000"/>
            <a:headEnd/>
            <a:tailEnd/>
          </a:ln>
        </p:spPr>
        <p:txBody>
          <a:bodyPr wrap="none" anchor="ctr"/>
          <a:lstStyle/>
          <a:p>
            <a:endParaRPr lang="en-US"/>
          </a:p>
        </p:txBody>
      </p:sp>
      <p:sp>
        <p:nvSpPr>
          <p:cNvPr id="282635" name="Rectangle 19"/>
          <p:cNvSpPr>
            <a:spLocks noChangeArrowheads="1"/>
          </p:cNvSpPr>
          <p:nvPr/>
        </p:nvSpPr>
        <p:spPr bwMode="auto">
          <a:xfrm>
            <a:off x="5862638" y="1863725"/>
            <a:ext cx="1747837" cy="4318000"/>
          </a:xfrm>
          <a:prstGeom prst="rect">
            <a:avLst/>
          </a:prstGeom>
          <a:solidFill>
            <a:srgbClr val="99CCFF">
              <a:alpha val="50195"/>
            </a:srgbClr>
          </a:solidFill>
          <a:ln w="9525">
            <a:noFill/>
            <a:miter lim="800000"/>
            <a:headEnd/>
            <a:tailEnd/>
          </a:ln>
        </p:spPr>
        <p:txBody>
          <a:bodyPr wrap="none" anchor="ctr"/>
          <a:lstStyle/>
          <a:p>
            <a:r>
              <a:rPr lang="en-US"/>
              <a:t>  </a:t>
            </a:r>
          </a:p>
        </p:txBody>
      </p:sp>
      <p:sp>
        <p:nvSpPr>
          <p:cNvPr id="282636" name="Text Box 15"/>
          <p:cNvSpPr txBox="1">
            <a:spLocks noChangeArrowheads="1"/>
          </p:cNvSpPr>
          <p:nvPr/>
        </p:nvSpPr>
        <p:spPr bwMode="auto">
          <a:xfrm>
            <a:off x="842963" y="1890713"/>
            <a:ext cx="7550150" cy="366712"/>
          </a:xfrm>
          <a:prstGeom prst="rect">
            <a:avLst/>
          </a:prstGeom>
          <a:noFill/>
          <a:ln w="9525">
            <a:noFill/>
            <a:miter lim="800000"/>
            <a:headEnd/>
            <a:tailEnd/>
          </a:ln>
        </p:spPr>
        <p:txBody>
          <a:bodyPr wrap="none">
            <a:spAutoFit/>
          </a:bodyPr>
          <a:lstStyle/>
          <a:p>
            <a:pPr algn="l"/>
            <a:r>
              <a:rPr lang="en-US" sz="1800" i="1"/>
              <a:t>n                   </a:t>
            </a:r>
            <a:r>
              <a:rPr lang="en-US" sz="1800"/>
              <a:t>1               2                       3                         4</a:t>
            </a:r>
            <a:r>
              <a:rPr lang="en-US" sz="1800" i="1"/>
              <a:t>                   ...n</a:t>
            </a:r>
          </a:p>
        </p:txBody>
      </p:sp>
      <p:sp>
        <p:nvSpPr>
          <p:cNvPr id="1046548" name="Text Box 20"/>
          <p:cNvSpPr txBox="1">
            <a:spLocks noChangeArrowheads="1"/>
          </p:cNvSpPr>
          <p:nvPr/>
        </p:nvSpPr>
        <p:spPr bwMode="auto">
          <a:xfrm>
            <a:off x="828675" y="2332038"/>
            <a:ext cx="6902450" cy="366712"/>
          </a:xfrm>
          <a:prstGeom prst="rect">
            <a:avLst/>
          </a:prstGeom>
          <a:noFill/>
          <a:ln w="9525">
            <a:noFill/>
            <a:miter lim="800000"/>
            <a:headEnd/>
            <a:tailEnd/>
          </a:ln>
        </p:spPr>
        <p:txBody>
          <a:bodyPr wrap="none">
            <a:spAutoFit/>
          </a:bodyPr>
          <a:lstStyle/>
          <a:p>
            <a:pPr algn="l"/>
            <a:r>
              <a:rPr lang="en-US" sz="1800" i="1"/>
              <a:t>l                    </a:t>
            </a:r>
            <a:r>
              <a:rPr lang="en-US" sz="1800"/>
              <a:t>0          0        1          0      1      2        0    1     2     3   </a:t>
            </a:r>
            <a:endParaRPr lang="en-US" sz="1800" i="1"/>
          </a:p>
        </p:txBody>
      </p:sp>
      <p:sp>
        <p:nvSpPr>
          <p:cNvPr id="1046549" name="Text Box 21"/>
          <p:cNvSpPr txBox="1">
            <a:spLocks noChangeArrowheads="1"/>
          </p:cNvSpPr>
          <p:nvPr/>
        </p:nvSpPr>
        <p:spPr bwMode="auto">
          <a:xfrm>
            <a:off x="369888" y="2852738"/>
            <a:ext cx="7075487" cy="611187"/>
          </a:xfrm>
          <a:prstGeom prst="rect">
            <a:avLst/>
          </a:prstGeom>
          <a:noFill/>
          <a:ln w="9525">
            <a:noFill/>
            <a:miter lim="800000"/>
            <a:headEnd/>
            <a:tailEnd/>
          </a:ln>
          <a:effectLst/>
        </p:spPr>
        <p:txBody>
          <a:bodyPr wrap="none">
            <a:spAutoFit/>
          </a:bodyPr>
          <a:lstStyle/>
          <a:p>
            <a:pPr algn="l">
              <a:defRPr/>
            </a:pPr>
            <a:r>
              <a:rPr lang="en-US" sz="1600">
                <a:effectLst>
                  <a:outerShdw blurRad="38100" dist="38100" dir="2700000" algn="tl">
                    <a:srgbClr val="C0C0C0"/>
                  </a:outerShdw>
                </a:effectLst>
              </a:rPr>
              <a:t>Subshell</a:t>
            </a:r>
          </a:p>
          <a:p>
            <a:pPr algn="l">
              <a:defRPr/>
            </a:pPr>
            <a:r>
              <a:rPr lang="en-US" sz="1600">
                <a:effectLst>
                  <a:outerShdw blurRad="38100" dist="38100" dir="2700000" algn="tl">
                    <a:srgbClr val="C0C0C0"/>
                  </a:outerShdw>
                </a:effectLst>
              </a:rPr>
              <a:t>designation</a:t>
            </a:r>
            <a:r>
              <a:rPr lang="en-US" sz="1800" i="1"/>
              <a:t>           s           s        p          s      p      d        s    p     d     f</a:t>
            </a:r>
          </a:p>
        </p:txBody>
      </p:sp>
      <p:sp>
        <p:nvSpPr>
          <p:cNvPr id="1046550" name="Text Box 22"/>
          <p:cNvSpPr txBox="1">
            <a:spLocks noChangeArrowheads="1"/>
          </p:cNvSpPr>
          <p:nvPr/>
        </p:nvSpPr>
        <p:spPr bwMode="auto">
          <a:xfrm>
            <a:off x="366713" y="3705225"/>
            <a:ext cx="7181850" cy="611188"/>
          </a:xfrm>
          <a:prstGeom prst="rect">
            <a:avLst/>
          </a:prstGeom>
          <a:noFill/>
          <a:ln w="9525">
            <a:noFill/>
            <a:miter lim="800000"/>
            <a:headEnd/>
            <a:tailEnd/>
          </a:ln>
          <a:effectLst/>
        </p:spPr>
        <p:txBody>
          <a:bodyPr wrap="none">
            <a:spAutoFit/>
          </a:bodyPr>
          <a:lstStyle/>
          <a:p>
            <a:pPr algn="l">
              <a:defRPr/>
            </a:pPr>
            <a:r>
              <a:rPr lang="en-US" sz="1600">
                <a:effectLst>
                  <a:outerShdw blurRad="38100" dist="38100" dir="2700000" algn="tl">
                    <a:srgbClr val="C0C0C0"/>
                  </a:outerShdw>
                </a:effectLst>
              </a:rPr>
              <a:t>Orbitals in</a:t>
            </a:r>
          </a:p>
          <a:p>
            <a:pPr algn="l">
              <a:defRPr/>
            </a:pPr>
            <a:r>
              <a:rPr lang="en-US" sz="1600">
                <a:effectLst>
                  <a:outerShdw blurRad="38100" dist="38100" dir="2700000" algn="tl">
                    <a:srgbClr val="C0C0C0"/>
                  </a:outerShdw>
                </a:effectLst>
              </a:rPr>
              <a:t>subshell     </a:t>
            </a:r>
            <a:r>
              <a:rPr lang="en-US" sz="1800" i="1"/>
              <a:t>           </a:t>
            </a:r>
            <a:r>
              <a:rPr lang="en-US" sz="1800"/>
              <a:t>1           1        3          1      3      5        1    3     5     7</a:t>
            </a:r>
          </a:p>
        </p:txBody>
      </p:sp>
      <p:sp>
        <p:nvSpPr>
          <p:cNvPr id="1046551" name="Text Box 23"/>
          <p:cNvSpPr txBox="1">
            <a:spLocks noChangeArrowheads="1"/>
          </p:cNvSpPr>
          <p:nvPr/>
        </p:nvSpPr>
        <p:spPr bwMode="auto">
          <a:xfrm>
            <a:off x="363538" y="4502150"/>
            <a:ext cx="7246937" cy="611188"/>
          </a:xfrm>
          <a:prstGeom prst="rect">
            <a:avLst/>
          </a:prstGeom>
          <a:noFill/>
          <a:ln w="9525">
            <a:noFill/>
            <a:miter lim="800000"/>
            <a:headEnd/>
            <a:tailEnd/>
          </a:ln>
          <a:effectLst/>
        </p:spPr>
        <p:txBody>
          <a:bodyPr wrap="none">
            <a:spAutoFit/>
          </a:bodyPr>
          <a:lstStyle/>
          <a:p>
            <a:pPr algn="l">
              <a:defRPr/>
            </a:pPr>
            <a:r>
              <a:rPr lang="en-US" sz="1600">
                <a:effectLst>
                  <a:outerShdw blurRad="38100" dist="38100" dir="2700000" algn="tl">
                    <a:srgbClr val="C0C0C0"/>
                  </a:outerShdw>
                </a:effectLst>
              </a:rPr>
              <a:t>Subshell</a:t>
            </a:r>
          </a:p>
          <a:p>
            <a:pPr algn="l">
              <a:defRPr/>
            </a:pPr>
            <a:r>
              <a:rPr lang="en-US" sz="1600">
                <a:effectLst>
                  <a:outerShdw blurRad="38100" dist="38100" dir="2700000" algn="tl">
                    <a:srgbClr val="C0C0C0"/>
                  </a:outerShdw>
                </a:effectLst>
              </a:rPr>
              <a:t>capacity     </a:t>
            </a:r>
            <a:r>
              <a:rPr lang="en-US" sz="1800" i="1"/>
              <a:t>           </a:t>
            </a:r>
            <a:r>
              <a:rPr lang="en-US" sz="1800"/>
              <a:t>2           2        6          2      6     10       2    6    10   14</a:t>
            </a:r>
          </a:p>
        </p:txBody>
      </p:sp>
      <p:sp>
        <p:nvSpPr>
          <p:cNvPr id="1046552" name="Text Box 24"/>
          <p:cNvSpPr txBox="1">
            <a:spLocks noChangeArrowheads="1"/>
          </p:cNvSpPr>
          <p:nvPr/>
        </p:nvSpPr>
        <p:spPr bwMode="auto">
          <a:xfrm>
            <a:off x="327025" y="5376863"/>
            <a:ext cx="8156575" cy="611187"/>
          </a:xfrm>
          <a:prstGeom prst="rect">
            <a:avLst/>
          </a:prstGeom>
          <a:noFill/>
          <a:ln w="9525">
            <a:noFill/>
            <a:miter lim="800000"/>
            <a:headEnd/>
            <a:tailEnd/>
          </a:ln>
          <a:effectLst/>
        </p:spPr>
        <p:txBody>
          <a:bodyPr wrap="none">
            <a:spAutoFit/>
          </a:bodyPr>
          <a:lstStyle/>
          <a:p>
            <a:pPr algn="l">
              <a:defRPr/>
            </a:pPr>
            <a:r>
              <a:rPr lang="en-US" sz="1600">
                <a:effectLst>
                  <a:outerShdw blurRad="38100" dist="38100" dir="2700000" algn="tl">
                    <a:srgbClr val="C0C0C0"/>
                  </a:outerShdw>
                </a:effectLst>
              </a:rPr>
              <a:t>Principal shell</a:t>
            </a:r>
          </a:p>
          <a:p>
            <a:pPr algn="l">
              <a:defRPr/>
            </a:pPr>
            <a:r>
              <a:rPr lang="en-US" sz="1600">
                <a:effectLst>
                  <a:outerShdw blurRad="38100" dist="38100" dir="2700000" algn="tl">
                    <a:srgbClr val="C0C0C0"/>
                  </a:outerShdw>
                </a:effectLst>
              </a:rPr>
              <a:t>capacity     </a:t>
            </a:r>
            <a:r>
              <a:rPr lang="en-US" sz="1800" i="1"/>
              <a:t>            </a:t>
            </a:r>
            <a:r>
              <a:rPr lang="en-US" sz="1800"/>
              <a:t>2               8                      18                         32               ...2n</a:t>
            </a:r>
            <a:r>
              <a:rPr lang="en-US" sz="1800" baseline="30000"/>
              <a:t>2</a:t>
            </a:r>
          </a:p>
        </p:txBody>
      </p:sp>
      <p:sp>
        <p:nvSpPr>
          <p:cNvPr id="282642" name="Rectangle 25"/>
          <p:cNvSpPr>
            <a:spLocks noChangeArrowheads="1"/>
          </p:cNvSpPr>
          <p:nvPr/>
        </p:nvSpPr>
        <p:spPr bwMode="auto">
          <a:xfrm>
            <a:off x="76200" y="6567488"/>
            <a:ext cx="3506788" cy="214312"/>
          </a:xfrm>
          <a:prstGeom prst="rect">
            <a:avLst/>
          </a:prstGeom>
          <a:noFill/>
          <a:ln w="9525">
            <a:noFill/>
            <a:miter lim="800000"/>
            <a:headEnd/>
            <a:tailEnd/>
          </a:ln>
        </p:spPr>
        <p:txBody>
          <a:bodyPr wrap="none">
            <a:spAutoFit/>
          </a:bodyPr>
          <a:lstStyle/>
          <a:p>
            <a:pPr algn="l"/>
            <a:r>
              <a:rPr lang="en-US" sz="800"/>
              <a:t>Hill, Petrucci, </a:t>
            </a:r>
            <a:r>
              <a:rPr lang="en-US" sz="800" u="sng"/>
              <a:t>General Chemistry </a:t>
            </a:r>
            <a:r>
              <a:rPr lang="en-US" sz="800" i="1" u="sng"/>
              <a:t>An Integrated Approach</a:t>
            </a:r>
            <a:r>
              <a:rPr lang="en-US" sz="800">
                <a:latin typeface="Symbol" pitchFamily="18" charset="2"/>
              </a:rPr>
              <a:t> </a:t>
            </a:r>
            <a:r>
              <a:rPr lang="en-US" sz="800"/>
              <a:t>1999, page 320</a:t>
            </a:r>
          </a:p>
        </p:txBody>
      </p:sp>
      <p:sp>
        <p:nvSpPr>
          <p:cNvPr id="282643" name="Line 26"/>
          <p:cNvSpPr>
            <a:spLocks noChangeShapeType="1"/>
          </p:cNvSpPr>
          <p:nvPr/>
        </p:nvSpPr>
        <p:spPr bwMode="auto">
          <a:xfrm>
            <a:off x="296863" y="6167438"/>
            <a:ext cx="8520112" cy="0"/>
          </a:xfrm>
          <a:prstGeom prst="line">
            <a:avLst/>
          </a:prstGeom>
          <a:noFill/>
          <a:ln w="9525">
            <a:solidFill>
              <a:schemeClr val="tx1"/>
            </a:solidFill>
            <a:round/>
            <a:headEnd/>
            <a:tailEnd/>
          </a:ln>
        </p:spPr>
        <p:txBody>
          <a:bodyPr/>
          <a:lstStyle/>
          <a:p>
            <a:endParaRPr lang="en-US"/>
          </a:p>
        </p:txBody>
      </p:sp>
      <p:grpSp>
        <p:nvGrpSpPr>
          <p:cNvPr id="2" name="Group 30"/>
          <p:cNvGrpSpPr>
            <a:grpSpLocks/>
          </p:cNvGrpSpPr>
          <p:nvPr/>
        </p:nvGrpSpPr>
        <p:grpSpPr bwMode="auto">
          <a:xfrm>
            <a:off x="2887663" y="5321300"/>
            <a:ext cx="4632325" cy="250825"/>
            <a:chOff x="1819" y="3352"/>
            <a:chExt cx="2918" cy="158"/>
          </a:xfrm>
        </p:grpSpPr>
        <p:sp>
          <p:nvSpPr>
            <p:cNvPr id="282645" name="AutoShape 27"/>
            <p:cNvSpPr>
              <a:spLocks/>
            </p:cNvSpPr>
            <p:nvPr/>
          </p:nvSpPr>
          <p:spPr bwMode="auto">
            <a:xfrm rot="-5400000">
              <a:off x="2048" y="3127"/>
              <a:ext cx="154" cy="612"/>
            </a:xfrm>
            <a:prstGeom prst="leftBrace">
              <a:avLst>
                <a:gd name="adj1" fmla="val 33117"/>
                <a:gd name="adj2" fmla="val 50000"/>
              </a:avLst>
            </a:prstGeom>
            <a:noFill/>
            <a:ln w="9525">
              <a:solidFill>
                <a:schemeClr val="tx1"/>
              </a:solidFill>
              <a:round/>
              <a:headEnd/>
              <a:tailEnd/>
            </a:ln>
          </p:spPr>
          <p:txBody>
            <a:bodyPr wrap="none" anchor="ctr"/>
            <a:lstStyle/>
            <a:p>
              <a:endParaRPr lang="en-US"/>
            </a:p>
          </p:txBody>
        </p:sp>
        <p:sp>
          <p:nvSpPr>
            <p:cNvPr id="282646" name="AutoShape 28"/>
            <p:cNvSpPr>
              <a:spLocks/>
            </p:cNvSpPr>
            <p:nvPr/>
          </p:nvSpPr>
          <p:spPr bwMode="auto">
            <a:xfrm rot="-5400000">
              <a:off x="3079" y="3037"/>
              <a:ext cx="154" cy="787"/>
            </a:xfrm>
            <a:prstGeom prst="leftBrace">
              <a:avLst>
                <a:gd name="adj1" fmla="val 42587"/>
                <a:gd name="adj2" fmla="val 50000"/>
              </a:avLst>
            </a:prstGeom>
            <a:noFill/>
            <a:ln w="9525">
              <a:solidFill>
                <a:schemeClr val="tx1"/>
              </a:solidFill>
              <a:round/>
              <a:headEnd/>
              <a:tailEnd/>
            </a:ln>
          </p:spPr>
          <p:txBody>
            <a:bodyPr wrap="none" anchor="ctr"/>
            <a:lstStyle/>
            <a:p>
              <a:endParaRPr lang="en-US"/>
            </a:p>
          </p:txBody>
        </p:sp>
        <p:sp>
          <p:nvSpPr>
            <p:cNvPr id="282647" name="AutoShape 29"/>
            <p:cNvSpPr>
              <a:spLocks/>
            </p:cNvSpPr>
            <p:nvPr/>
          </p:nvSpPr>
          <p:spPr bwMode="auto">
            <a:xfrm rot="-5400000">
              <a:off x="4179" y="2948"/>
              <a:ext cx="154" cy="962"/>
            </a:xfrm>
            <a:prstGeom prst="leftBrace">
              <a:avLst>
                <a:gd name="adj1" fmla="val 52056"/>
                <a:gd name="adj2" fmla="val 50000"/>
              </a:avLst>
            </a:prstGeom>
            <a:noFill/>
            <a:ln w="9525">
              <a:solidFill>
                <a:schemeClr val="tx1"/>
              </a:solidFill>
              <a:round/>
              <a:headEnd/>
              <a:tailEnd/>
            </a:ln>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46548"/>
                                        </p:tgtEl>
                                        <p:attrNameLst>
                                          <p:attrName>style.visibility</p:attrName>
                                        </p:attrNameLst>
                                      </p:cBhvr>
                                      <p:to>
                                        <p:strVal val="visible"/>
                                      </p:to>
                                    </p:set>
                                    <p:animEffect transition="in" filter="wipe(left)">
                                      <p:cBhvr>
                                        <p:cTn id="7" dur="2000"/>
                                        <p:tgtEl>
                                          <p:spTgt spid="104654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046549">
                                            <p:txEl>
                                              <p:pRg st="0" end="0"/>
                                            </p:txEl>
                                          </p:spTgt>
                                        </p:tgtEl>
                                        <p:attrNameLst>
                                          <p:attrName>style.visibility</p:attrName>
                                        </p:attrNameLst>
                                      </p:cBhvr>
                                      <p:to>
                                        <p:strVal val="visible"/>
                                      </p:to>
                                    </p:set>
                                    <p:animEffect transition="in" filter="fade">
                                      <p:cBhvr>
                                        <p:cTn id="12" dur="1000"/>
                                        <p:tgtEl>
                                          <p:spTgt spid="1046549">
                                            <p:txEl>
                                              <p:pRg st="0" end="0"/>
                                            </p:txEl>
                                          </p:spTgt>
                                        </p:tgtEl>
                                      </p:cBhvr>
                                    </p:animEffect>
                                    <p:anim calcmode="lin" valueType="num">
                                      <p:cBhvr>
                                        <p:cTn id="13" dur="1000" fill="hold"/>
                                        <p:tgtEl>
                                          <p:spTgt spid="104654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46549">
                                            <p:txEl>
                                              <p:pRg st="0" end="0"/>
                                            </p:txEl>
                                          </p:spTgt>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046549">
                                            <p:txEl>
                                              <p:pRg st="1" end="1"/>
                                            </p:txEl>
                                          </p:spTgt>
                                        </p:tgtEl>
                                        <p:attrNameLst>
                                          <p:attrName>style.visibility</p:attrName>
                                        </p:attrNameLst>
                                      </p:cBhvr>
                                      <p:to>
                                        <p:strVal val="visible"/>
                                      </p:to>
                                    </p:set>
                                    <p:animEffect transition="in" filter="fade">
                                      <p:cBhvr>
                                        <p:cTn id="17" dur="1000"/>
                                        <p:tgtEl>
                                          <p:spTgt spid="1046549">
                                            <p:txEl>
                                              <p:pRg st="1" end="1"/>
                                            </p:txEl>
                                          </p:spTgt>
                                        </p:tgtEl>
                                      </p:cBhvr>
                                    </p:animEffect>
                                    <p:anim calcmode="lin" valueType="num">
                                      <p:cBhvr>
                                        <p:cTn id="18" dur="1000" fill="hold"/>
                                        <p:tgtEl>
                                          <p:spTgt spid="1046549">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04654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1046550"/>
                                        </p:tgtEl>
                                        <p:attrNameLst>
                                          <p:attrName>style.visibility</p:attrName>
                                        </p:attrNameLst>
                                      </p:cBhvr>
                                      <p:to>
                                        <p:strVal val="visible"/>
                                      </p:to>
                                    </p:set>
                                    <p:animEffect transition="in" filter="fade">
                                      <p:cBhvr>
                                        <p:cTn id="24" dur="1000"/>
                                        <p:tgtEl>
                                          <p:spTgt spid="1046550"/>
                                        </p:tgtEl>
                                      </p:cBhvr>
                                    </p:animEffect>
                                    <p:anim calcmode="lin" valueType="num">
                                      <p:cBhvr>
                                        <p:cTn id="25" dur="1000" fill="hold"/>
                                        <p:tgtEl>
                                          <p:spTgt spid="1046550"/>
                                        </p:tgtEl>
                                        <p:attrNameLst>
                                          <p:attrName>ppt_x</p:attrName>
                                        </p:attrNameLst>
                                      </p:cBhvr>
                                      <p:tavLst>
                                        <p:tav tm="0">
                                          <p:val>
                                            <p:strVal val="#ppt_x"/>
                                          </p:val>
                                        </p:tav>
                                        <p:tav tm="100000">
                                          <p:val>
                                            <p:strVal val="#ppt_x"/>
                                          </p:val>
                                        </p:tav>
                                      </p:tavLst>
                                    </p:anim>
                                    <p:anim calcmode="lin" valueType="num">
                                      <p:cBhvr>
                                        <p:cTn id="26" dur="1000" fill="hold"/>
                                        <p:tgtEl>
                                          <p:spTgt spid="104655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046551">
                                            <p:txEl>
                                              <p:pRg st="0" end="0"/>
                                            </p:txEl>
                                          </p:spTgt>
                                        </p:tgtEl>
                                        <p:attrNameLst>
                                          <p:attrName>style.visibility</p:attrName>
                                        </p:attrNameLst>
                                      </p:cBhvr>
                                      <p:to>
                                        <p:strVal val="visible"/>
                                      </p:to>
                                    </p:set>
                                    <p:animEffect transition="in" filter="dissolve">
                                      <p:cBhvr>
                                        <p:cTn id="31" dur="500"/>
                                        <p:tgtEl>
                                          <p:spTgt spid="1046551">
                                            <p:txEl>
                                              <p:pRg st="0" end="0"/>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1046551">
                                            <p:txEl>
                                              <p:pRg st="1" end="1"/>
                                            </p:txEl>
                                          </p:spTgt>
                                        </p:tgtEl>
                                        <p:attrNameLst>
                                          <p:attrName>style.visibility</p:attrName>
                                        </p:attrNameLst>
                                      </p:cBhvr>
                                      <p:to>
                                        <p:strVal val="visible"/>
                                      </p:to>
                                    </p:set>
                                    <p:animEffect transition="in" filter="dissolve">
                                      <p:cBhvr>
                                        <p:cTn id="34" dur="500"/>
                                        <p:tgtEl>
                                          <p:spTgt spid="1046551">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1046552"/>
                                        </p:tgtEl>
                                        <p:attrNameLst>
                                          <p:attrName>style.visibility</p:attrName>
                                        </p:attrNameLst>
                                      </p:cBhvr>
                                      <p:to>
                                        <p:strVal val="visible"/>
                                      </p:to>
                                    </p:set>
                                    <p:animEffect transition="in" filter="fade">
                                      <p:cBhvr>
                                        <p:cTn id="39" dur="1000"/>
                                        <p:tgtEl>
                                          <p:spTgt spid="1046552"/>
                                        </p:tgtEl>
                                      </p:cBhvr>
                                    </p:animEffect>
                                    <p:anim calcmode="lin" valueType="num">
                                      <p:cBhvr>
                                        <p:cTn id="40" dur="1000" fill="hold"/>
                                        <p:tgtEl>
                                          <p:spTgt spid="1046552"/>
                                        </p:tgtEl>
                                        <p:attrNameLst>
                                          <p:attrName>ppt_x</p:attrName>
                                        </p:attrNameLst>
                                      </p:cBhvr>
                                      <p:tavLst>
                                        <p:tav tm="0">
                                          <p:val>
                                            <p:strVal val="#ppt_x"/>
                                          </p:val>
                                        </p:tav>
                                        <p:tav tm="100000">
                                          <p:val>
                                            <p:strVal val="#ppt_x"/>
                                          </p:val>
                                        </p:tav>
                                      </p:tavLst>
                                    </p:anim>
                                    <p:anim calcmode="lin" valueType="num">
                                      <p:cBhvr>
                                        <p:cTn id="41" dur="900" decel="100000" fill="hold"/>
                                        <p:tgtEl>
                                          <p:spTgt spid="1046552"/>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1046552"/>
                                        </p:tgtEl>
                                        <p:attrNameLst>
                                          <p:attrName>ppt_y</p:attrName>
                                        </p:attrNameLst>
                                      </p:cBhvr>
                                      <p:tavLst>
                                        <p:tav tm="0">
                                          <p:val>
                                            <p:strVal val="#ppt_y-.03"/>
                                          </p:val>
                                        </p:tav>
                                        <p:tav tm="100000">
                                          <p:val>
                                            <p:strVal val="#ppt_y"/>
                                          </p:val>
                                        </p:tav>
                                      </p:tavLst>
                                    </p:anim>
                                  </p:childTnLst>
                                </p:cTn>
                              </p:par>
                              <p:par>
                                <p:cTn id="43" presetID="47" presetClass="entr" presetSubtype="0" fill="hold" nodeType="with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1000"/>
                                        <p:tgtEl>
                                          <p:spTgt spid="2"/>
                                        </p:tgtEl>
                                      </p:cBhvr>
                                    </p:animEffect>
                                    <p:anim calcmode="lin" valueType="num">
                                      <p:cBhvr>
                                        <p:cTn id="46" dur="1000" fill="hold"/>
                                        <p:tgtEl>
                                          <p:spTgt spid="2"/>
                                        </p:tgtEl>
                                        <p:attrNameLst>
                                          <p:attrName>ppt_x</p:attrName>
                                        </p:attrNameLst>
                                      </p:cBhvr>
                                      <p:tavLst>
                                        <p:tav tm="0">
                                          <p:val>
                                            <p:strVal val="#ppt_x"/>
                                          </p:val>
                                        </p:tav>
                                        <p:tav tm="100000">
                                          <p:val>
                                            <p:strVal val="#ppt_x"/>
                                          </p:val>
                                        </p:tav>
                                      </p:tavLst>
                                    </p:anim>
                                    <p:anim calcmode="lin" valueType="num">
                                      <p:cBhvr>
                                        <p:cTn id="4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6548" grpId="0"/>
      <p:bldP spid="1046550" grpId="0"/>
      <p:bldP spid="1046552" grpId="0"/>
    </p:bldLst>
  </p:timing>
</p:sld>
</file>

<file path=ppt/slides/slide1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p:txBody>
          <a:bodyPr/>
          <a:lstStyle/>
          <a:p>
            <a:pPr eaLnBrk="1" hangingPunct="1"/>
            <a:r>
              <a:rPr lang="en-US" smtClean="0"/>
              <a:t>Quantum Numbers</a:t>
            </a:r>
          </a:p>
        </p:txBody>
      </p:sp>
      <p:pic>
        <p:nvPicPr>
          <p:cNvPr id="943107" name="Picture 3" descr="d-orbital"/>
          <p:cNvPicPr>
            <a:picLocks noChangeAspect="1" noChangeArrowheads="1"/>
          </p:cNvPicPr>
          <p:nvPr/>
        </p:nvPicPr>
        <p:blipFill>
          <a:blip r:embed="rId3" cstate="print"/>
          <a:srcRect/>
          <a:stretch>
            <a:fillRect/>
          </a:stretch>
        </p:blipFill>
        <p:spPr bwMode="auto">
          <a:xfrm>
            <a:off x="5562600" y="3817938"/>
            <a:ext cx="1692275" cy="2538412"/>
          </a:xfrm>
          <a:prstGeom prst="rect">
            <a:avLst/>
          </a:prstGeom>
          <a:noFill/>
          <a:ln w="9525">
            <a:solidFill>
              <a:schemeClr val="bg2"/>
            </a:solidFill>
            <a:miter lim="800000"/>
            <a:headEnd/>
            <a:tailEnd/>
          </a:ln>
        </p:spPr>
      </p:pic>
      <p:pic>
        <p:nvPicPr>
          <p:cNvPr id="943108" name="Picture 4" descr="d-orbital"/>
          <p:cNvPicPr>
            <a:picLocks noChangeAspect="1" noChangeArrowheads="1"/>
          </p:cNvPicPr>
          <p:nvPr/>
        </p:nvPicPr>
        <p:blipFill>
          <a:blip r:embed="rId4" cstate="print"/>
          <a:srcRect/>
          <a:stretch>
            <a:fillRect/>
          </a:stretch>
        </p:blipFill>
        <p:spPr bwMode="auto">
          <a:xfrm>
            <a:off x="101600" y="3817938"/>
            <a:ext cx="1706563" cy="2540000"/>
          </a:xfrm>
          <a:prstGeom prst="rect">
            <a:avLst/>
          </a:prstGeom>
          <a:noFill/>
          <a:ln w="9525">
            <a:solidFill>
              <a:schemeClr val="bg2"/>
            </a:solidFill>
            <a:miter lim="800000"/>
            <a:headEnd/>
            <a:tailEnd/>
          </a:ln>
        </p:spPr>
      </p:pic>
      <p:pic>
        <p:nvPicPr>
          <p:cNvPr id="943109" name="Picture 5" descr="d-orbital"/>
          <p:cNvPicPr>
            <a:picLocks noChangeAspect="1" noChangeArrowheads="1"/>
          </p:cNvPicPr>
          <p:nvPr/>
        </p:nvPicPr>
        <p:blipFill>
          <a:blip r:embed="rId5" cstate="print"/>
          <a:srcRect/>
          <a:stretch>
            <a:fillRect/>
          </a:stretch>
        </p:blipFill>
        <p:spPr bwMode="auto">
          <a:xfrm>
            <a:off x="1911350" y="3817938"/>
            <a:ext cx="1712913" cy="2541587"/>
          </a:xfrm>
          <a:prstGeom prst="rect">
            <a:avLst/>
          </a:prstGeom>
          <a:noFill/>
          <a:ln w="9525">
            <a:solidFill>
              <a:schemeClr val="bg2"/>
            </a:solidFill>
            <a:miter lim="800000"/>
            <a:headEnd/>
            <a:tailEnd/>
          </a:ln>
        </p:spPr>
      </p:pic>
      <p:pic>
        <p:nvPicPr>
          <p:cNvPr id="943110" name="Picture 6" descr="d-orbital"/>
          <p:cNvPicPr>
            <a:picLocks noChangeAspect="1" noChangeArrowheads="1"/>
          </p:cNvPicPr>
          <p:nvPr/>
        </p:nvPicPr>
        <p:blipFill>
          <a:blip r:embed="rId6" cstate="print"/>
          <a:srcRect/>
          <a:stretch>
            <a:fillRect/>
          </a:stretch>
        </p:blipFill>
        <p:spPr bwMode="auto">
          <a:xfrm>
            <a:off x="3727450" y="3817938"/>
            <a:ext cx="1731963" cy="2533650"/>
          </a:xfrm>
          <a:prstGeom prst="rect">
            <a:avLst/>
          </a:prstGeom>
          <a:noFill/>
          <a:ln w="9525">
            <a:solidFill>
              <a:schemeClr val="bg2"/>
            </a:solidFill>
            <a:miter lim="800000"/>
            <a:headEnd/>
            <a:tailEnd/>
          </a:ln>
        </p:spPr>
      </p:pic>
      <p:pic>
        <p:nvPicPr>
          <p:cNvPr id="943111" name="Picture 7" descr="d-orbital"/>
          <p:cNvPicPr>
            <a:picLocks noChangeAspect="1" noChangeArrowheads="1"/>
          </p:cNvPicPr>
          <p:nvPr/>
        </p:nvPicPr>
        <p:blipFill>
          <a:blip r:embed="rId7" cstate="print"/>
          <a:srcRect/>
          <a:stretch>
            <a:fillRect/>
          </a:stretch>
        </p:blipFill>
        <p:spPr bwMode="auto">
          <a:xfrm>
            <a:off x="7358063" y="3817938"/>
            <a:ext cx="1684337" cy="2541587"/>
          </a:xfrm>
          <a:prstGeom prst="rect">
            <a:avLst/>
          </a:prstGeom>
          <a:noFill/>
          <a:ln w="9525">
            <a:solidFill>
              <a:schemeClr val="bg2"/>
            </a:solidFill>
            <a:miter lim="800000"/>
            <a:headEnd/>
            <a:tailEnd/>
          </a:ln>
        </p:spPr>
      </p:pic>
      <p:sp>
        <p:nvSpPr>
          <p:cNvPr id="943112" name="Rectangle 8"/>
          <p:cNvSpPr>
            <a:spLocks noGrp="1" noChangeArrowheads="1"/>
          </p:cNvSpPr>
          <p:nvPr>
            <p:ph type="body" idx="1"/>
          </p:nvPr>
        </p:nvSpPr>
        <p:spPr>
          <a:xfrm>
            <a:off x="457200" y="1600200"/>
            <a:ext cx="8401050" cy="2081213"/>
          </a:xfrm>
        </p:spPr>
        <p:txBody>
          <a:bodyPr/>
          <a:lstStyle/>
          <a:p>
            <a:pPr marL="287338" indent="-287338" eaLnBrk="1" hangingPunct="1">
              <a:buFontTx/>
              <a:buNone/>
              <a:defRPr/>
            </a:pPr>
            <a:r>
              <a:rPr lang="en-US" b="1" smtClean="0"/>
              <a:t>3. </a:t>
            </a:r>
            <a:r>
              <a:rPr lang="en-US" smtClean="0">
                <a:solidFill>
                  <a:schemeClr val="accent2"/>
                </a:solidFill>
                <a:effectLst>
                  <a:outerShdw blurRad="38100" dist="38100" dir="2700000" algn="tl">
                    <a:srgbClr val="C0C0C0"/>
                  </a:outerShdw>
                </a:effectLst>
              </a:rPr>
              <a:t>Magnetic Quantum Number</a:t>
            </a:r>
            <a:r>
              <a:rPr lang="en-US" b="1" smtClean="0"/>
              <a:t> </a:t>
            </a:r>
            <a:r>
              <a:rPr lang="en-US" b="1" i="1" smtClean="0">
                <a:latin typeface="Times New Roman" pitchFamily="18" charset="0"/>
              </a:rPr>
              <a:t>( </a:t>
            </a:r>
            <a:r>
              <a:rPr lang="en-US" sz="3600" i="1" smtClean="0">
                <a:solidFill>
                  <a:schemeClr val="accent2"/>
                </a:solidFill>
                <a:effectLst>
                  <a:outerShdw blurRad="38100" dist="38100" dir="2700000" algn="tl">
                    <a:srgbClr val="C0C0C0"/>
                  </a:outerShdw>
                </a:effectLst>
                <a:latin typeface="Times New Roman" pitchFamily="18" charset="0"/>
              </a:rPr>
              <a:t>m</a:t>
            </a:r>
            <a:r>
              <a:rPr lang="en-US" sz="3600" i="1" baseline="-25000" smtClean="0">
                <a:solidFill>
                  <a:schemeClr val="accent2"/>
                </a:solidFill>
                <a:effectLst>
                  <a:outerShdw blurRad="38100" dist="38100" dir="2700000" algn="tl">
                    <a:srgbClr val="C0C0C0"/>
                  </a:outerShdw>
                </a:effectLst>
                <a:latin typeface="Times New Roman" pitchFamily="18" charset="0"/>
              </a:rPr>
              <a:t>l</a:t>
            </a:r>
            <a:r>
              <a:rPr lang="en-US" sz="3600" b="1" i="1" smtClean="0">
                <a:latin typeface="Times New Roman" pitchFamily="18" charset="0"/>
              </a:rPr>
              <a:t> </a:t>
            </a:r>
            <a:r>
              <a:rPr lang="en-US" b="1" i="1" smtClean="0">
                <a:latin typeface="Times New Roman" pitchFamily="18" charset="0"/>
              </a:rPr>
              <a:t>)</a:t>
            </a:r>
          </a:p>
          <a:p>
            <a:pPr lvl="1" indent="-288925" eaLnBrk="1" hangingPunct="1">
              <a:spcBef>
                <a:spcPct val="40000"/>
              </a:spcBef>
              <a:defRPr/>
            </a:pPr>
            <a:r>
              <a:rPr lang="en-US" smtClean="0"/>
              <a:t>Orientation of orbital</a:t>
            </a:r>
          </a:p>
          <a:p>
            <a:pPr lvl="1" indent="-288925" eaLnBrk="1" hangingPunct="1">
              <a:spcBef>
                <a:spcPct val="40000"/>
              </a:spcBef>
              <a:defRPr/>
            </a:pPr>
            <a:r>
              <a:rPr lang="en-US" smtClean="0"/>
              <a:t>Specifies the exact orbital within each sublevel</a:t>
            </a:r>
          </a:p>
        </p:txBody>
      </p:sp>
      <p:sp>
        <p:nvSpPr>
          <p:cNvPr id="283657" name="Rectangle 9"/>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43112">
                                            <p:txEl>
                                              <p:pRg st="0" end="0"/>
                                            </p:txEl>
                                          </p:spTgt>
                                        </p:tgtEl>
                                        <p:attrNameLst>
                                          <p:attrName>style.visibility</p:attrName>
                                        </p:attrNameLst>
                                      </p:cBhvr>
                                      <p:to>
                                        <p:strVal val="visible"/>
                                      </p:to>
                                    </p:set>
                                    <p:animEffect transition="in" filter="wipe(left)">
                                      <p:cBhvr>
                                        <p:cTn id="7" dur="500"/>
                                        <p:tgtEl>
                                          <p:spTgt spid="9431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43112">
                                            <p:txEl>
                                              <p:pRg st="1" end="1"/>
                                            </p:txEl>
                                          </p:spTgt>
                                        </p:tgtEl>
                                        <p:attrNameLst>
                                          <p:attrName>style.visibility</p:attrName>
                                        </p:attrNameLst>
                                      </p:cBhvr>
                                      <p:to>
                                        <p:strVal val="visible"/>
                                      </p:to>
                                    </p:set>
                                    <p:animEffect transition="in" filter="wipe(left)">
                                      <p:cBhvr>
                                        <p:cTn id="12" dur="500"/>
                                        <p:tgtEl>
                                          <p:spTgt spid="9431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43112">
                                            <p:txEl>
                                              <p:pRg st="2" end="2"/>
                                            </p:txEl>
                                          </p:spTgt>
                                        </p:tgtEl>
                                        <p:attrNameLst>
                                          <p:attrName>style.visibility</p:attrName>
                                        </p:attrNameLst>
                                      </p:cBhvr>
                                      <p:to>
                                        <p:strVal val="visible"/>
                                      </p:to>
                                    </p:set>
                                    <p:animEffect transition="in" filter="wipe(left)">
                                      <p:cBhvr>
                                        <p:cTn id="17" dur="500"/>
                                        <p:tgtEl>
                                          <p:spTgt spid="943112">
                                            <p:txEl>
                                              <p:pRg st="2" end="2"/>
                                            </p:txEl>
                                          </p:spTgt>
                                        </p:tgtEl>
                                      </p:cBhvr>
                                    </p:animEffect>
                                  </p:childTnLst>
                                </p:cTn>
                              </p:par>
                            </p:childTnLst>
                          </p:cTn>
                        </p:par>
                        <p:par>
                          <p:cTn id="18" fill="hold">
                            <p:stCondLst>
                              <p:cond delay="500"/>
                            </p:stCondLst>
                            <p:childTnLst>
                              <p:par>
                                <p:cTn id="19" presetID="9" presetClass="entr" presetSubtype="0" fill="hold" nodeType="afterEffect">
                                  <p:stCondLst>
                                    <p:cond delay="0"/>
                                  </p:stCondLst>
                                  <p:childTnLst>
                                    <p:set>
                                      <p:cBhvr>
                                        <p:cTn id="20" dur="1" fill="hold">
                                          <p:stCondLst>
                                            <p:cond delay="0"/>
                                          </p:stCondLst>
                                        </p:cTn>
                                        <p:tgtEl>
                                          <p:spTgt spid="943108"/>
                                        </p:tgtEl>
                                        <p:attrNameLst>
                                          <p:attrName>style.visibility</p:attrName>
                                        </p:attrNameLst>
                                      </p:cBhvr>
                                      <p:to>
                                        <p:strVal val="visible"/>
                                      </p:to>
                                    </p:set>
                                    <p:animEffect transition="in" filter="dissolve">
                                      <p:cBhvr>
                                        <p:cTn id="21" dur="500"/>
                                        <p:tgtEl>
                                          <p:spTgt spid="943108"/>
                                        </p:tgtEl>
                                      </p:cBhvr>
                                    </p:animEffect>
                                  </p:childTnLst>
                                </p:cTn>
                              </p:par>
                            </p:childTnLst>
                          </p:cTn>
                        </p:par>
                        <p:par>
                          <p:cTn id="22" fill="hold">
                            <p:stCondLst>
                              <p:cond delay="1000"/>
                            </p:stCondLst>
                            <p:childTnLst>
                              <p:par>
                                <p:cTn id="23" presetID="9" presetClass="entr" presetSubtype="0" fill="hold" nodeType="afterEffect">
                                  <p:stCondLst>
                                    <p:cond delay="0"/>
                                  </p:stCondLst>
                                  <p:childTnLst>
                                    <p:set>
                                      <p:cBhvr>
                                        <p:cTn id="24" dur="1" fill="hold">
                                          <p:stCondLst>
                                            <p:cond delay="0"/>
                                          </p:stCondLst>
                                        </p:cTn>
                                        <p:tgtEl>
                                          <p:spTgt spid="943109"/>
                                        </p:tgtEl>
                                        <p:attrNameLst>
                                          <p:attrName>style.visibility</p:attrName>
                                        </p:attrNameLst>
                                      </p:cBhvr>
                                      <p:to>
                                        <p:strVal val="visible"/>
                                      </p:to>
                                    </p:set>
                                    <p:animEffect transition="in" filter="dissolve">
                                      <p:cBhvr>
                                        <p:cTn id="25" dur="500"/>
                                        <p:tgtEl>
                                          <p:spTgt spid="943109"/>
                                        </p:tgtEl>
                                      </p:cBhvr>
                                    </p:animEffect>
                                  </p:childTnLst>
                                </p:cTn>
                              </p:par>
                            </p:childTnLst>
                          </p:cTn>
                        </p:par>
                        <p:par>
                          <p:cTn id="26" fill="hold">
                            <p:stCondLst>
                              <p:cond delay="1500"/>
                            </p:stCondLst>
                            <p:childTnLst>
                              <p:par>
                                <p:cTn id="27" presetID="9" presetClass="entr" presetSubtype="0" fill="hold" nodeType="afterEffect">
                                  <p:stCondLst>
                                    <p:cond delay="0"/>
                                  </p:stCondLst>
                                  <p:childTnLst>
                                    <p:set>
                                      <p:cBhvr>
                                        <p:cTn id="28" dur="1" fill="hold">
                                          <p:stCondLst>
                                            <p:cond delay="0"/>
                                          </p:stCondLst>
                                        </p:cTn>
                                        <p:tgtEl>
                                          <p:spTgt spid="943110"/>
                                        </p:tgtEl>
                                        <p:attrNameLst>
                                          <p:attrName>style.visibility</p:attrName>
                                        </p:attrNameLst>
                                      </p:cBhvr>
                                      <p:to>
                                        <p:strVal val="visible"/>
                                      </p:to>
                                    </p:set>
                                    <p:animEffect transition="in" filter="dissolve">
                                      <p:cBhvr>
                                        <p:cTn id="29" dur="500"/>
                                        <p:tgtEl>
                                          <p:spTgt spid="943110"/>
                                        </p:tgtEl>
                                      </p:cBhvr>
                                    </p:animEffect>
                                  </p:childTnLst>
                                </p:cTn>
                              </p:par>
                            </p:childTnLst>
                          </p:cTn>
                        </p:par>
                        <p:par>
                          <p:cTn id="30" fill="hold">
                            <p:stCondLst>
                              <p:cond delay="2000"/>
                            </p:stCondLst>
                            <p:childTnLst>
                              <p:par>
                                <p:cTn id="31" presetID="9" presetClass="entr" presetSubtype="0" fill="hold" nodeType="afterEffect">
                                  <p:stCondLst>
                                    <p:cond delay="0"/>
                                  </p:stCondLst>
                                  <p:childTnLst>
                                    <p:set>
                                      <p:cBhvr>
                                        <p:cTn id="32" dur="1" fill="hold">
                                          <p:stCondLst>
                                            <p:cond delay="0"/>
                                          </p:stCondLst>
                                        </p:cTn>
                                        <p:tgtEl>
                                          <p:spTgt spid="943107"/>
                                        </p:tgtEl>
                                        <p:attrNameLst>
                                          <p:attrName>style.visibility</p:attrName>
                                        </p:attrNameLst>
                                      </p:cBhvr>
                                      <p:to>
                                        <p:strVal val="visible"/>
                                      </p:to>
                                    </p:set>
                                    <p:animEffect transition="in" filter="dissolve">
                                      <p:cBhvr>
                                        <p:cTn id="33" dur="500"/>
                                        <p:tgtEl>
                                          <p:spTgt spid="943107"/>
                                        </p:tgtEl>
                                      </p:cBhvr>
                                    </p:animEffect>
                                  </p:childTnLst>
                                </p:cTn>
                              </p:par>
                            </p:childTnLst>
                          </p:cTn>
                        </p:par>
                        <p:par>
                          <p:cTn id="34" fill="hold">
                            <p:stCondLst>
                              <p:cond delay="2500"/>
                            </p:stCondLst>
                            <p:childTnLst>
                              <p:par>
                                <p:cTn id="35" presetID="9" presetClass="entr" presetSubtype="0" fill="hold" nodeType="afterEffect">
                                  <p:stCondLst>
                                    <p:cond delay="0"/>
                                  </p:stCondLst>
                                  <p:childTnLst>
                                    <p:set>
                                      <p:cBhvr>
                                        <p:cTn id="36" dur="1" fill="hold">
                                          <p:stCondLst>
                                            <p:cond delay="0"/>
                                          </p:stCondLst>
                                        </p:cTn>
                                        <p:tgtEl>
                                          <p:spTgt spid="943111"/>
                                        </p:tgtEl>
                                        <p:attrNameLst>
                                          <p:attrName>style.visibility</p:attrName>
                                        </p:attrNameLst>
                                      </p:cBhvr>
                                      <p:to>
                                        <p:strVal val="visible"/>
                                      </p:to>
                                    </p:set>
                                    <p:animEffect transition="in" filter="dissolve">
                                      <p:cBhvr>
                                        <p:cTn id="37" dur="500"/>
                                        <p:tgtEl>
                                          <p:spTgt spid="943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3112" grpId="0" build="p" bldLvl="2" autoUpdateAnimBg="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ChangeArrowheads="1"/>
          </p:cNvSpPr>
          <p:nvPr>
            <p:ph type="title"/>
          </p:nvPr>
        </p:nvSpPr>
        <p:spPr/>
        <p:txBody>
          <a:bodyPr/>
          <a:lstStyle/>
          <a:p>
            <a:pPr eaLnBrk="1" hangingPunct="1"/>
            <a:r>
              <a:rPr lang="en-US" sz="3600" smtClean="0">
                <a:solidFill>
                  <a:schemeClr val="tx1"/>
                </a:solidFill>
              </a:rPr>
              <a:t>The magnetic quantum number</a:t>
            </a:r>
          </a:p>
        </p:txBody>
      </p:sp>
      <p:sp>
        <p:nvSpPr>
          <p:cNvPr id="284675" name="Rectangle 4"/>
          <p:cNvSpPr>
            <a:spLocks noChangeArrowheads="1"/>
          </p:cNvSpPr>
          <p:nvPr/>
        </p:nvSpPr>
        <p:spPr bwMode="auto">
          <a:xfrm>
            <a:off x="390525" y="1630363"/>
            <a:ext cx="7835900" cy="4816475"/>
          </a:xfrm>
          <a:prstGeom prst="rect">
            <a:avLst/>
          </a:prstGeom>
          <a:noFill/>
          <a:ln w="9525">
            <a:noFill/>
            <a:miter lim="800000"/>
            <a:headEnd/>
            <a:tailEnd/>
          </a:ln>
        </p:spPr>
        <p:txBody>
          <a:bodyPr>
            <a:spAutoFit/>
          </a:bodyPr>
          <a:lstStyle/>
          <a:p>
            <a:pPr lvl="2" algn="l"/>
            <a:r>
              <a:rPr lang="en-US" sz="2000"/>
              <a:t>Third quantum is </a:t>
            </a:r>
            <a:r>
              <a:rPr lang="en-US" sz="2000" i="1"/>
              <a:t>m</a:t>
            </a:r>
            <a:r>
              <a:rPr lang="en-US" sz="2000" i="1" baseline="-25000"/>
              <a:t>l</a:t>
            </a:r>
            <a:r>
              <a:rPr lang="en-US" sz="2000" i="1"/>
              <a:t>,</a:t>
            </a:r>
            <a:r>
              <a:rPr lang="en-US" sz="2000"/>
              <a:t> the </a:t>
            </a:r>
            <a:r>
              <a:rPr lang="en-US" sz="2000" b="1"/>
              <a:t>magnetic quantum number</a:t>
            </a:r>
          </a:p>
          <a:p>
            <a:pPr lvl="3" algn="l"/>
            <a:endParaRPr lang="en-US" b="1"/>
          </a:p>
          <a:p>
            <a:pPr lvl="3" algn="l"/>
            <a:r>
              <a:rPr lang="en-US" sz="2000"/>
              <a:t>    – Value of</a:t>
            </a:r>
            <a:r>
              <a:rPr lang="en-US" sz="2000" i="1"/>
              <a:t> m</a:t>
            </a:r>
            <a:r>
              <a:rPr lang="en-US" sz="2000" i="1" baseline="-25000"/>
              <a:t>l</a:t>
            </a:r>
            <a:r>
              <a:rPr lang="en-US" sz="2000"/>
              <a:t>  describes the </a:t>
            </a:r>
            <a:r>
              <a:rPr lang="en-US" sz="2000" i="1"/>
              <a:t>orientation</a:t>
            </a:r>
            <a:r>
              <a:rPr lang="en-US" sz="2000"/>
              <a:t> of the region 	in space occupied by the electrons with respect to 	an applied magnetic field</a:t>
            </a:r>
          </a:p>
          <a:p>
            <a:pPr lvl="3" algn="l"/>
            <a:endParaRPr lang="en-US"/>
          </a:p>
          <a:p>
            <a:pPr lvl="3" algn="l"/>
            <a:r>
              <a:rPr lang="en-US" sz="2000"/>
              <a:t>    – Allowed values of</a:t>
            </a:r>
            <a:r>
              <a:rPr lang="en-US" sz="2000" i="1"/>
              <a:t> m</a:t>
            </a:r>
            <a:r>
              <a:rPr lang="en-US" sz="2000" i="1" baseline="-25000"/>
              <a:t>l</a:t>
            </a:r>
            <a:r>
              <a:rPr lang="en-US" sz="2000" i="1"/>
              <a:t> </a:t>
            </a:r>
            <a:r>
              <a:rPr lang="en-US" sz="2000"/>
              <a:t>depend on the value of </a:t>
            </a:r>
            <a:r>
              <a:rPr lang="en-US" sz="2000" i="1"/>
              <a:t>l</a:t>
            </a:r>
          </a:p>
          <a:p>
            <a:pPr lvl="3" algn="l"/>
            <a:endParaRPr lang="en-US" i="1"/>
          </a:p>
          <a:p>
            <a:pPr lvl="3" algn="l"/>
            <a:r>
              <a:rPr lang="en-US" sz="2000"/>
              <a:t>    – </a:t>
            </a:r>
            <a:r>
              <a:rPr lang="en-US" sz="2000" i="1"/>
              <a:t>m</a:t>
            </a:r>
            <a:r>
              <a:rPr lang="en-US" sz="2000" i="1" baseline="-25000"/>
              <a:t>l</a:t>
            </a:r>
            <a:r>
              <a:rPr lang="en-US" sz="2000"/>
              <a:t> can range from </a:t>
            </a:r>
            <a:r>
              <a:rPr lang="en-US" sz="2000" i="1"/>
              <a:t>–l</a:t>
            </a:r>
            <a:r>
              <a:rPr lang="en-US" sz="2000"/>
              <a:t> to</a:t>
            </a:r>
            <a:r>
              <a:rPr lang="en-US" sz="2000" i="1"/>
              <a:t> l </a:t>
            </a:r>
            <a:r>
              <a:rPr lang="en-US" sz="2000"/>
              <a:t>in integral steps</a:t>
            </a:r>
          </a:p>
          <a:p>
            <a:pPr lvl="3" algn="l"/>
            <a:r>
              <a:rPr lang="en-US" sz="2000"/>
              <a:t>           </a:t>
            </a:r>
            <a:r>
              <a:rPr lang="en-US" sz="2000" i="1"/>
              <a:t> m</a:t>
            </a:r>
            <a:r>
              <a:rPr lang="en-US" sz="2000" i="1" baseline="-25000"/>
              <a:t>l</a:t>
            </a:r>
            <a:r>
              <a:rPr lang="en-US" sz="2000"/>
              <a:t> = </a:t>
            </a:r>
            <a:r>
              <a:rPr lang="en-US" sz="2000" i="1">
                <a:sym typeface="Symbol" pitchFamily="18" charset="2"/>
              </a:rPr>
              <a:t></a:t>
            </a:r>
            <a:r>
              <a:rPr lang="en-US" sz="2000" i="1"/>
              <a:t>l,</a:t>
            </a:r>
            <a:r>
              <a:rPr lang="en-US" sz="2000"/>
              <a:t> </a:t>
            </a:r>
            <a:r>
              <a:rPr lang="en-US" sz="2000" i="1"/>
              <a:t>-l</a:t>
            </a:r>
            <a:r>
              <a:rPr lang="en-US" sz="2000"/>
              <a:t> + l, . . . 0 . . ., </a:t>
            </a:r>
            <a:r>
              <a:rPr lang="en-US" sz="2000" i="1"/>
              <a:t>l </a:t>
            </a:r>
            <a:r>
              <a:rPr lang="en-US" sz="2000"/>
              <a:t>– 1, </a:t>
            </a:r>
            <a:r>
              <a:rPr lang="en-US" sz="2000" i="1"/>
              <a:t>l</a:t>
            </a:r>
          </a:p>
          <a:p>
            <a:pPr lvl="3" algn="l"/>
            <a:endParaRPr lang="en-US" i="1"/>
          </a:p>
          <a:p>
            <a:pPr lvl="3" algn="l"/>
            <a:r>
              <a:rPr lang="en-US" sz="2000"/>
              <a:t>    – Each wave function with an allowed combination of 	</a:t>
            </a:r>
            <a:r>
              <a:rPr lang="en-US" sz="2000" i="1"/>
              <a:t>n, l,</a:t>
            </a:r>
            <a:r>
              <a:rPr lang="en-US" sz="2000"/>
              <a:t> and </a:t>
            </a:r>
            <a:r>
              <a:rPr lang="en-US" sz="2000" i="1"/>
              <a:t>m</a:t>
            </a:r>
            <a:r>
              <a:rPr lang="en-US" sz="2000" i="1" baseline="-25000"/>
              <a:t>l</a:t>
            </a:r>
            <a:r>
              <a:rPr lang="en-US" sz="2000"/>
              <a:t>  values describes an </a:t>
            </a:r>
            <a:r>
              <a:rPr lang="en-US" sz="2000" b="1"/>
              <a:t>atomic 	orbital</a:t>
            </a:r>
            <a:r>
              <a:rPr lang="en-US" sz="2000"/>
              <a:t>, a 	particular spatial distribution for an electron</a:t>
            </a:r>
          </a:p>
          <a:p>
            <a:pPr lvl="3" algn="l"/>
            <a:endParaRPr lang="en-US"/>
          </a:p>
          <a:p>
            <a:pPr lvl="3" algn="l"/>
            <a:r>
              <a:rPr lang="en-US" sz="2000"/>
              <a:t>    – For a given set of quantum numbers, each principal 	shell contains a fixed number of subshells, and 	each subshell contains a fixed number of orbitals</a:t>
            </a:r>
          </a:p>
        </p:txBody>
      </p:sp>
      <p:sp>
        <p:nvSpPr>
          <p:cNvPr id="284676" name="Rectangle 5"/>
          <p:cNvSpPr>
            <a:spLocks noChangeArrowheads="1"/>
          </p:cNvSpPr>
          <p:nvPr/>
        </p:nvSpPr>
        <p:spPr bwMode="auto">
          <a:xfrm>
            <a:off x="76200" y="6554788"/>
            <a:ext cx="3289300" cy="214312"/>
          </a:xfrm>
          <a:prstGeom prst="rect">
            <a:avLst/>
          </a:prstGeom>
          <a:noFill/>
          <a:ln w="9525">
            <a:noFill/>
            <a:miter lim="800000"/>
            <a:headEnd/>
            <a:tailEnd/>
          </a:ln>
        </p:spPr>
        <p:txBody>
          <a:bodyPr wrap="none">
            <a:spAutoFit/>
          </a:bodyPr>
          <a:lstStyle/>
          <a:p>
            <a:pPr algn="l"/>
            <a:r>
              <a:rPr lang="en-US" sz="800"/>
              <a:t>Copyright </a:t>
            </a:r>
            <a:r>
              <a:rPr lang="en-US" sz="800">
                <a:cs typeface="Arial" charset="0"/>
              </a:rPr>
              <a:t>© </a:t>
            </a:r>
            <a:r>
              <a:rPr lang="en-US" sz="800"/>
              <a:t>2006 Pearson Benjamin Cummings.  All rights reserved.</a:t>
            </a:r>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a:lstStyle/>
          <a:p>
            <a:pPr eaLnBrk="1" hangingPunct="1"/>
            <a:r>
              <a:rPr lang="en-US" smtClean="0"/>
              <a:t>d-orbitals</a:t>
            </a:r>
          </a:p>
        </p:txBody>
      </p:sp>
      <p:pic>
        <p:nvPicPr>
          <p:cNvPr id="86019" name="Picture 3" descr="d-orbitals"/>
          <p:cNvPicPr>
            <a:picLocks noChangeAspect="1" noChangeArrowheads="1"/>
          </p:cNvPicPr>
          <p:nvPr/>
        </p:nvPicPr>
        <p:blipFill>
          <a:blip r:embed="rId4" cstate="print"/>
          <a:srcRect/>
          <a:stretch>
            <a:fillRect/>
          </a:stretch>
        </p:blipFill>
        <p:spPr bwMode="auto">
          <a:xfrm>
            <a:off x="228600" y="2408238"/>
            <a:ext cx="8686800" cy="2076450"/>
          </a:xfrm>
          <a:prstGeom prst="rect">
            <a:avLst/>
          </a:prstGeom>
          <a:noFill/>
          <a:ln w="9525">
            <a:noFill/>
            <a:miter lim="800000"/>
            <a:headEnd/>
            <a:tailEnd/>
          </a:ln>
        </p:spPr>
      </p:pic>
      <p:sp>
        <p:nvSpPr>
          <p:cNvPr id="285700" name="Rectangle 5"/>
          <p:cNvSpPr>
            <a:spLocks noChangeArrowheads="1"/>
          </p:cNvSpPr>
          <p:nvPr/>
        </p:nvSpPr>
        <p:spPr bwMode="auto">
          <a:xfrm>
            <a:off x="76200" y="6553200"/>
            <a:ext cx="3179763" cy="214313"/>
          </a:xfrm>
          <a:prstGeom prst="rect">
            <a:avLst/>
          </a:prstGeom>
          <a:noFill/>
          <a:ln w="9525">
            <a:noFill/>
            <a:miter lim="800000"/>
            <a:headEnd/>
            <a:tailEnd/>
          </a:ln>
        </p:spPr>
        <p:txBody>
          <a:bodyPr wrap="none">
            <a:spAutoFit/>
          </a:bodyPr>
          <a:lstStyle/>
          <a:p>
            <a:pPr algn="l"/>
            <a:r>
              <a:rPr lang="en-US" sz="800"/>
              <a:t>Zumdahl, Zumdahl, DeCoste, </a:t>
            </a:r>
            <a:r>
              <a:rPr lang="en-US" sz="800" u="sng"/>
              <a:t>World of Chemistry</a:t>
            </a:r>
            <a:r>
              <a:rPr lang="en-US" sz="800"/>
              <a:t> </a:t>
            </a:r>
            <a:r>
              <a:rPr lang="en-US" sz="800">
                <a:latin typeface="Symbol" pitchFamily="18" charset="2"/>
              </a:rPr>
              <a:t> </a:t>
            </a:r>
            <a:r>
              <a:rPr lang="en-US" sz="800"/>
              <a:t>2002, page 336</a:t>
            </a:r>
          </a:p>
        </p:txBody>
      </p:sp>
      <p:sp>
        <p:nvSpPr>
          <p:cNvPr id="285701" name="AutoShape 2">
            <a:hlinkClick r:id="rId5"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86019"/>
                                        </p:tgtEl>
                                        <p:attrNameLst>
                                          <p:attrName>style.visibility</p:attrName>
                                        </p:attrNameLst>
                                      </p:cBhvr>
                                      <p:to>
                                        <p:strVal val="visible"/>
                                      </p:to>
                                    </p:set>
                                    <p:anim calcmode="lin" valueType="num">
                                      <p:cBhvr>
                                        <p:cTn id="7" dur="5000" fill="hold"/>
                                        <p:tgtEl>
                                          <p:spTgt spid="86019"/>
                                        </p:tgtEl>
                                        <p:attrNameLst>
                                          <p:attrName>ppt_w</p:attrName>
                                        </p:attrNameLst>
                                      </p:cBhvr>
                                      <p:tavLst>
                                        <p:tav tm="0" fmla="#ppt_w*sin(2.5*pi*$)">
                                          <p:val>
                                            <p:fltVal val="0"/>
                                          </p:val>
                                        </p:tav>
                                        <p:tav tm="100000">
                                          <p:val>
                                            <p:fltVal val="1"/>
                                          </p:val>
                                        </p:tav>
                                      </p:tavLst>
                                    </p:anim>
                                    <p:anim calcmode="lin" valueType="num">
                                      <p:cBhvr>
                                        <p:cTn id="8" dur="5000" fill="hold"/>
                                        <p:tgtEl>
                                          <p:spTgt spid="8601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4"/>
          <p:cNvSpPr>
            <a:spLocks noGrp="1" noChangeArrowheads="1"/>
          </p:cNvSpPr>
          <p:nvPr>
            <p:ph type="title"/>
          </p:nvPr>
        </p:nvSpPr>
        <p:spPr/>
        <p:txBody>
          <a:bodyPr/>
          <a:lstStyle/>
          <a:p>
            <a:pPr eaLnBrk="1" hangingPunct="1"/>
            <a:endParaRPr lang="en-US" smtClean="0"/>
          </a:p>
        </p:txBody>
      </p:sp>
      <p:pic>
        <p:nvPicPr>
          <p:cNvPr id="286723" name="Picture 5" descr="d-orbitals"/>
          <p:cNvPicPr>
            <a:picLocks noChangeAspect="1" noChangeArrowheads="1"/>
          </p:cNvPicPr>
          <p:nvPr/>
        </p:nvPicPr>
        <p:blipFill>
          <a:blip r:embed="rId3" cstate="print"/>
          <a:srcRect b="3392"/>
          <a:stretch>
            <a:fillRect/>
          </a:stretch>
        </p:blipFill>
        <p:spPr bwMode="auto">
          <a:xfrm>
            <a:off x="303213" y="595313"/>
            <a:ext cx="8535987" cy="5730875"/>
          </a:xfrm>
          <a:prstGeom prst="rect">
            <a:avLst/>
          </a:prstGeom>
          <a:noFill/>
          <a:ln w="9525">
            <a:noFill/>
            <a:miter lim="800000"/>
            <a:headEnd/>
            <a:tailEnd/>
          </a:ln>
        </p:spPr>
      </p:pic>
      <p:sp>
        <p:nvSpPr>
          <p:cNvPr id="286724" name="Rectangle 6"/>
          <p:cNvSpPr>
            <a:spLocks noChangeArrowheads="1"/>
          </p:cNvSpPr>
          <p:nvPr/>
        </p:nvSpPr>
        <p:spPr bwMode="auto">
          <a:xfrm>
            <a:off x="76200" y="6554788"/>
            <a:ext cx="3289300" cy="214312"/>
          </a:xfrm>
          <a:prstGeom prst="rect">
            <a:avLst/>
          </a:prstGeom>
          <a:noFill/>
          <a:ln w="9525">
            <a:noFill/>
            <a:miter lim="800000"/>
            <a:headEnd/>
            <a:tailEnd/>
          </a:ln>
        </p:spPr>
        <p:txBody>
          <a:bodyPr wrap="none">
            <a:spAutoFit/>
          </a:bodyPr>
          <a:lstStyle/>
          <a:p>
            <a:pPr algn="l"/>
            <a:r>
              <a:rPr lang="en-US" sz="800"/>
              <a:t>Copyright </a:t>
            </a:r>
            <a:r>
              <a:rPr lang="en-US" sz="800">
                <a:cs typeface="Arial" charset="0"/>
              </a:rPr>
              <a:t>© </a:t>
            </a:r>
            <a:r>
              <a:rPr lang="en-US" sz="800"/>
              <a:t>2006 Pearson Benjamin Cummings.  All rights reserved.</a:t>
            </a:r>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457200" y="609600"/>
            <a:ext cx="8305800" cy="1143000"/>
          </a:xfrm>
        </p:spPr>
        <p:txBody>
          <a:bodyPr/>
          <a:lstStyle/>
          <a:p>
            <a:pPr eaLnBrk="1" hangingPunct="1"/>
            <a:r>
              <a:rPr lang="en-US" smtClean="0"/>
              <a:t>Principal Energy Levels 1 and 2</a:t>
            </a:r>
          </a:p>
        </p:txBody>
      </p:sp>
      <p:pic>
        <p:nvPicPr>
          <p:cNvPr id="287747" name="Picture 3" descr="energy levels and orbitals"/>
          <p:cNvPicPr>
            <a:picLocks noChangeAspect="1" noChangeArrowheads="1"/>
          </p:cNvPicPr>
          <p:nvPr/>
        </p:nvPicPr>
        <p:blipFill>
          <a:blip r:embed="rId3" cstate="print"/>
          <a:srcRect r="70523"/>
          <a:stretch>
            <a:fillRect/>
          </a:stretch>
        </p:blipFill>
        <p:spPr bwMode="auto">
          <a:xfrm>
            <a:off x="228600" y="2032000"/>
            <a:ext cx="2560638" cy="4225925"/>
          </a:xfrm>
          <a:prstGeom prst="rect">
            <a:avLst/>
          </a:prstGeom>
          <a:noFill/>
          <a:ln w="9525">
            <a:noFill/>
            <a:miter lim="800000"/>
            <a:headEnd/>
            <a:tailEnd/>
          </a:ln>
        </p:spPr>
      </p:pic>
      <p:sp>
        <p:nvSpPr>
          <p:cNvPr id="287748" name="AutoShape 2">
            <a:hlinkClick r:id="rId4"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338947" name="Picture 3" descr="energy levels and orbitals"/>
          <p:cNvPicPr>
            <a:picLocks noChangeAspect="1" noChangeArrowheads="1"/>
          </p:cNvPicPr>
          <p:nvPr/>
        </p:nvPicPr>
        <p:blipFill>
          <a:blip r:embed="rId3" cstate="print"/>
          <a:srcRect l="29367"/>
          <a:stretch>
            <a:fillRect/>
          </a:stretch>
        </p:blipFill>
        <p:spPr bwMode="auto">
          <a:xfrm>
            <a:off x="2779713" y="1508125"/>
            <a:ext cx="6145212" cy="4775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8947"/>
                                        </p:tgtEl>
                                        <p:attrNameLst>
                                          <p:attrName>style.visibility</p:attrName>
                                        </p:attrNameLst>
                                      </p:cBhvr>
                                      <p:to>
                                        <p:strVal val="visible"/>
                                      </p:to>
                                    </p:set>
                                    <p:animEffect transition="in" filter="fade">
                                      <p:cBhvr>
                                        <p:cTn id="7" dur="1000"/>
                                        <p:tgtEl>
                                          <p:spTgt spid="338947"/>
                                        </p:tgtEl>
                                      </p:cBhvr>
                                    </p:animEffect>
                                    <p:anim calcmode="lin" valueType="num">
                                      <p:cBhvr>
                                        <p:cTn id="8" dur="1000" fill="hold"/>
                                        <p:tgtEl>
                                          <p:spTgt spid="338947"/>
                                        </p:tgtEl>
                                        <p:attrNameLst>
                                          <p:attrName>ppt_x</p:attrName>
                                        </p:attrNameLst>
                                      </p:cBhvr>
                                      <p:tavLst>
                                        <p:tav tm="0">
                                          <p:val>
                                            <p:strVal val="#ppt_x"/>
                                          </p:val>
                                        </p:tav>
                                        <p:tav tm="100000">
                                          <p:val>
                                            <p:strVal val="#ppt_x"/>
                                          </p:val>
                                        </p:tav>
                                      </p:tavLst>
                                    </p:anim>
                                    <p:anim calcmode="lin" valueType="num">
                                      <p:cBhvr>
                                        <p:cTn id="9" dur="1000" fill="hold"/>
                                        <p:tgtEl>
                                          <p:spTgt spid="3389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en-US" smtClean="0"/>
              <a:t>Quantum Numbers</a:t>
            </a:r>
          </a:p>
        </p:txBody>
      </p:sp>
      <p:sp>
        <p:nvSpPr>
          <p:cNvPr id="949251" name="Rectangle 3"/>
          <p:cNvSpPr>
            <a:spLocks noGrp="1" noChangeArrowheads="1"/>
          </p:cNvSpPr>
          <p:nvPr>
            <p:ph type="body" idx="1"/>
          </p:nvPr>
        </p:nvSpPr>
        <p:spPr>
          <a:xfrm>
            <a:off x="457200" y="1600200"/>
            <a:ext cx="8229600" cy="2689225"/>
          </a:xfrm>
        </p:spPr>
        <p:txBody>
          <a:bodyPr/>
          <a:lstStyle/>
          <a:p>
            <a:pPr marL="287338" indent="-287338" eaLnBrk="1" hangingPunct="1">
              <a:buFontTx/>
              <a:buNone/>
              <a:defRPr/>
            </a:pPr>
            <a:r>
              <a:rPr lang="en-US" b="1" smtClean="0"/>
              <a:t>4. </a:t>
            </a:r>
            <a:r>
              <a:rPr lang="en-US" smtClean="0">
                <a:solidFill>
                  <a:schemeClr val="accent2"/>
                </a:solidFill>
                <a:effectLst>
                  <a:outerShdw blurRad="38100" dist="38100" dir="2700000" algn="tl">
                    <a:srgbClr val="C0C0C0"/>
                  </a:outerShdw>
                </a:effectLst>
              </a:rPr>
              <a:t>Spin Quantum Number</a:t>
            </a:r>
            <a:r>
              <a:rPr lang="en-US" b="1" smtClean="0"/>
              <a:t> </a:t>
            </a:r>
            <a:r>
              <a:rPr lang="en-US" b="1" i="1" smtClean="0">
                <a:latin typeface="Times New Roman" pitchFamily="18" charset="0"/>
              </a:rPr>
              <a:t>( </a:t>
            </a:r>
            <a:r>
              <a:rPr lang="en-US" sz="3600" b="1" i="1" smtClean="0">
                <a:solidFill>
                  <a:schemeClr val="accent2"/>
                </a:solidFill>
                <a:latin typeface="Times New Roman" pitchFamily="18" charset="0"/>
              </a:rPr>
              <a:t>m</a:t>
            </a:r>
            <a:r>
              <a:rPr lang="en-US" sz="3600" b="1" i="1" baseline="-25000" smtClean="0">
                <a:solidFill>
                  <a:schemeClr val="accent2"/>
                </a:solidFill>
                <a:latin typeface="Times New Roman" pitchFamily="18" charset="0"/>
              </a:rPr>
              <a:t>s</a:t>
            </a:r>
            <a:r>
              <a:rPr lang="en-US" sz="3600" b="1" i="1" smtClean="0">
                <a:latin typeface="Times New Roman" pitchFamily="18" charset="0"/>
              </a:rPr>
              <a:t> </a:t>
            </a:r>
            <a:r>
              <a:rPr lang="en-US" b="1" i="1" smtClean="0">
                <a:latin typeface="Times New Roman" pitchFamily="18" charset="0"/>
              </a:rPr>
              <a:t>)</a:t>
            </a:r>
          </a:p>
          <a:p>
            <a:pPr lvl="1" indent="-288925" eaLnBrk="1" hangingPunct="1">
              <a:spcBef>
                <a:spcPct val="40000"/>
              </a:spcBef>
              <a:defRPr/>
            </a:pPr>
            <a:r>
              <a:rPr lang="en-US" smtClean="0"/>
              <a:t>Electron spin </a:t>
            </a:r>
            <a:r>
              <a:rPr lang="en-US" smtClean="0">
                <a:sym typeface="Symbol" pitchFamily="18" charset="2"/>
              </a:rPr>
              <a:t></a:t>
            </a:r>
            <a:r>
              <a:rPr lang="en-US" smtClean="0"/>
              <a:t> +½ or -½</a:t>
            </a:r>
          </a:p>
          <a:p>
            <a:pPr lvl="1" indent="-288925" eaLnBrk="1" hangingPunct="1">
              <a:spcBef>
                <a:spcPct val="40000"/>
              </a:spcBef>
              <a:defRPr/>
            </a:pPr>
            <a:r>
              <a:rPr lang="en-US" smtClean="0"/>
              <a:t>An orbital can hold 2 electrons that spin in opposite directions.</a:t>
            </a:r>
          </a:p>
        </p:txBody>
      </p:sp>
      <p:graphicFrame>
        <p:nvGraphicFramePr>
          <p:cNvPr id="949252" name="Object 4" descr="spin quantum numbers"/>
          <p:cNvGraphicFramePr>
            <a:graphicFrameLocks noChangeAspect="1"/>
          </p:cNvGraphicFramePr>
          <p:nvPr/>
        </p:nvGraphicFramePr>
        <p:xfrm>
          <a:off x="2478088" y="4117975"/>
          <a:ext cx="4189412" cy="2273300"/>
        </p:xfrm>
        <a:graphic>
          <a:graphicData uri="http://schemas.openxmlformats.org/presentationml/2006/ole">
            <mc:AlternateContent xmlns:mc="http://schemas.openxmlformats.org/markup-compatibility/2006">
              <mc:Choice xmlns:v="urn:schemas-microsoft-com:vml" Requires="v">
                <p:oleObj spid="_x0000_s18443" name="Photo Editor Photo" r:id="rId4" imgW="2457143" imgH="1333333" progId="MSPhotoEd.3">
                  <p:embed/>
                </p:oleObj>
              </mc:Choice>
              <mc:Fallback>
                <p:oleObj name="Photo Editor Photo" r:id="rId4" imgW="2457143" imgH="1333333" progId="MSPhotoEd.3">
                  <p:embed/>
                  <p:pic>
                    <p:nvPicPr>
                      <p:cNvPr id="0" name="Object 4" descr="spin quantum numbe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8088" y="4117975"/>
                        <a:ext cx="4189412" cy="2273300"/>
                      </a:xfrm>
                      <a:prstGeom prst="rect">
                        <a:avLst/>
                      </a:prstGeom>
                      <a:noFill/>
                      <a:ln w="28575">
                        <a:solidFill>
                          <a:schemeClr val="bg2"/>
                        </a:solidFill>
                        <a:miter lim="800000"/>
                        <a:headEnd/>
                        <a:tailEnd/>
                      </a:ln>
                      <a:extLst>
                        <a:ext uri="{909E8E84-426E-40DD-AFC4-6F175D3DCCD1}">
                          <a14:hiddenFill xmlns:a14="http://schemas.microsoft.com/office/drawing/2010/main">
                            <a:solidFill>
                              <a:schemeClr val="accent1"/>
                            </a:solidFill>
                          </a14:hiddenFill>
                        </a:ext>
                      </a:extLst>
                    </p:spPr>
                  </p:pic>
                </p:oleObj>
              </mc:Fallback>
            </mc:AlternateContent>
          </a:graphicData>
        </a:graphic>
      </p:graphicFrame>
      <p:sp>
        <p:nvSpPr>
          <p:cNvPr id="18437" name="Rectangle 5"/>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49251">
                                            <p:txEl>
                                              <p:pRg st="0" end="0"/>
                                            </p:txEl>
                                          </p:spTgt>
                                        </p:tgtEl>
                                        <p:attrNameLst>
                                          <p:attrName>style.visibility</p:attrName>
                                        </p:attrNameLst>
                                      </p:cBhvr>
                                      <p:to>
                                        <p:strVal val="visible"/>
                                      </p:to>
                                    </p:set>
                                    <p:animEffect transition="in" filter="wipe(left)">
                                      <p:cBhvr>
                                        <p:cTn id="7" dur="500"/>
                                        <p:tgtEl>
                                          <p:spTgt spid="9492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49251">
                                            <p:txEl>
                                              <p:pRg st="1" end="1"/>
                                            </p:txEl>
                                          </p:spTgt>
                                        </p:tgtEl>
                                        <p:attrNameLst>
                                          <p:attrName>style.visibility</p:attrName>
                                        </p:attrNameLst>
                                      </p:cBhvr>
                                      <p:to>
                                        <p:strVal val="visible"/>
                                      </p:to>
                                    </p:set>
                                    <p:animEffect transition="in" filter="wipe(left)">
                                      <p:cBhvr>
                                        <p:cTn id="12" dur="500"/>
                                        <p:tgtEl>
                                          <p:spTgt spid="9492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49251">
                                            <p:txEl>
                                              <p:pRg st="2" end="2"/>
                                            </p:txEl>
                                          </p:spTgt>
                                        </p:tgtEl>
                                        <p:attrNameLst>
                                          <p:attrName>style.visibility</p:attrName>
                                        </p:attrNameLst>
                                      </p:cBhvr>
                                      <p:to>
                                        <p:strVal val="visible"/>
                                      </p:to>
                                    </p:set>
                                    <p:animEffect transition="in" filter="wipe(left)">
                                      <p:cBhvr>
                                        <p:cTn id="17" dur="500"/>
                                        <p:tgtEl>
                                          <p:spTgt spid="949251">
                                            <p:txEl>
                                              <p:pRg st="2" end="2"/>
                                            </p:txEl>
                                          </p:spTgt>
                                        </p:tgtEl>
                                      </p:cBhvr>
                                    </p:animEffect>
                                  </p:childTnLst>
                                </p:cTn>
                              </p:par>
                            </p:childTnLst>
                          </p:cTn>
                        </p:par>
                        <p:par>
                          <p:cTn id="18" fill="hold">
                            <p:stCondLst>
                              <p:cond delay="500"/>
                            </p:stCondLst>
                            <p:childTnLst>
                              <p:par>
                                <p:cTn id="19" presetID="9" presetClass="entr" presetSubtype="0" fill="hold" nodeType="afterEffect">
                                  <p:stCondLst>
                                    <p:cond delay="0"/>
                                  </p:stCondLst>
                                  <p:childTnLst>
                                    <p:set>
                                      <p:cBhvr>
                                        <p:cTn id="20" dur="1" fill="hold">
                                          <p:stCondLst>
                                            <p:cond delay="0"/>
                                          </p:stCondLst>
                                        </p:cTn>
                                        <p:tgtEl>
                                          <p:spTgt spid="949252"/>
                                        </p:tgtEl>
                                        <p:attrNameLst>
                                          <p:attrName>style.visibility</p:attrName>
                                        </p:attrNameLst>
                                      </p:cBhvr>
                                      <p:to>
                                        <p:strVal val="visible"/>
                                      </p:to>
                                    </p:set>
                                    <p:animEffect transition="in" filter="dissolve">
                                      <p:cBhvr>
                                        <p:cTn id="21" dur="500"/>
                                        <p:tgtEl>
                                          <p:spTgt spid="949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9251" grpId="0" build="p" bldLvl="2" autoUpdateAnimBg="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a:xfrm>
            <a:off x="266700" y="274638"/>
            <a:ext cx="8636000" cy="1143000"/>
          </a:xfrm>
        </p:spPr>
        <p:txBody>
          <a:bodyPr/>
          <a:lstStyle/>
          <a:p>
            <a:pPr eaLnBrk="1" hangingPunct="1"/>
            <a:r>
              <a:rPr lang="en-US" sz="3200" smtClean="0"/>
              <a:t>Electron Spin:  The Fourth Quantum Number</a:t>
            </a:r>
          </a:p>
        </p:txBody>
      </p:sp>
      <p:sp>
        <p:nvSpPr>
          <p:cNvPr id="288771" name="Rectangle 5"/>
          <p:cNvSpPr>
            <a:spLocks noGrp="1" noChangeArrowheads="1"/>
          </p:cNvSpPr>
          <p:nvPr>
            <p:ph type="body" idx="1"/>
          </p:nvPr>
        </p:nvSpPr>
        <p:spPr>
          <a:xfrm>
            <a:off x="381000" y="1397000"/>
            <a:ext cx="8229600" cy="4754563"/>
          </a:xfrm>
          <a:noFill/>
        </p:spPr>
        <p:txBody>
          <a:bodyPr/>
          <a:lstStyle/>
          <a:p>
            <a:pPr eaLnBrk="1" hangingPunct="1">
              <a:buFontTx/>
              <a:buNone/>
            </a:pPr>
            <a:endParaRPr lang="en-US" sz="2400" smtClean="0">
              <a:solidFill>
                <a:srgbClr val="000000"/>
              </a:solidFill>
            </a:endParaRPr>
          </a:p>
          <a:p>
            <a:pPr eaLnBrk="1" hangingPunct="1"/>
            <a:r>
              <a:rPr lang="en-US" sz="2000" smtClean="0">
                <a:solidFill>
                  <a:srgbClr val="000000"/>
                </a:solidFill>
              </a:rPr>
              <a:t>When an electrically charged object spins, it produces a magnetic moment parallel to the axis of rotation and behaves like a magnet. </a:t>
            </a:r>
          </a:p>
          <a:p>
            <a:pPr eaLnBrk="1" hangingPunct="1"/>
            <a:endParaRPr lang="en-US" sz="1000" smtClean="0">
              <a:solidFill>
                <a:srgbClr val="000000"/>
              </a:solidFill>
            </a:endParaRPr>
          </a:p>
          <a:p>
            <a:pPr eaLnBrk="1" hangingPunct="1"/>
            <a:r>
              <a:rPr lang="en-US" sz="2000" smtClean="0">
                <a:solidFill>
                  <a:srgbClr val="000000"/>
                </a:solidFill>
              </a:rPr>
              <a:t>A magnetic moment is called </a:t>
            </a:r>
            <a:r>
              <a:rPr lang="en-US" sz="2000" b="1" i="1" smtClean="0">
                <a:solidFill>
                  <a:srgbClr val="000000"/>
                </a:solidFill>
              </a:rPr>
              <a:t>electron spin.</a:t>
            </a:r>
          </a:p>
          <a:p>
            <a:pPr eaLnBrk="1" hangingPunct="1"/>
            <a:endParaRPr lang="en-US" sz="1000" b="1" smtClean="0">
              <a:solidFill>
                <a:srgbClr val="000000"/>
              </a:solidFill>
            </a:endParaRPr>
          </a:p>
          <a:p>
            <a:pPr eaLnBrk="1" hangingPunct="1"/>
            <a:r>
              <a:rPr lang="en-US" sz="2000" smtClean="0">
                <a:solidFill>
                  <a:srgbClr val="000000"/>
                </a:solidFill>
              </a:rPr>
              <a:t>An electron has two possible orientations in an external magnetic field, which are described by a fourth quantum number</a:t>
            </a:r>
            <a:r>
              <a:rPr lang="en-US" sz="2000" b="1" i="1" smtClean="0">
                <a:solidFill>
                  <a:srgbClr val="000000"/>
                </a:solidFill>
              </a:rPr>
              <a:t> m</a:t>
            </a:r>
            <a:r>
              <a:rPr lang="en-US" sz="2000" b="1" i="1" baseline="-25000" smtClean="0">
                <a:solidFill>
                  <a:srgbClr val="000000"/>
                </a:solidFill>
              </a:rPr>
              <a:t>s</a:t>
            </a:r>
            <a:r>
              <a:rPr lang="en-US" sz="2000" b="1" i="1" smtClean="0">
                <a:solidFill>
                  <a:srgbClr val="000000"/>
                </a:solidFill>
              </a:rPr>
              <a:t>.</a:t>
            </a:r>
          </a:p>
          <a:p>
            <a:pPr eaLnBrk="1" hangingPunct="1"/>
            <a:endParaRPr lang="en-US" sz="2000" b="1" i="1" smtClean="0">
              <a:solidFill>
                <a:srgbClr val="000000"/>
              </a:solidFill>
            </a:endParaRPr>
          </a:p>
          <a:p>
            <a:pPr eaLnBrk="1" hangingPunct="1"/>
            <a:r>
              <a:rPr lang="en-US" sz="2000" smtClean="0">
                <a:solidFill>
                  <a:srgbClr val="000000"/>
                </a:solidFill>
              </a:rPr>
              <a:t>For any electron, </a:t>
            </a:r>
            <a:r>
              <a:rPr lang="en-US" sz="2000" i="1" smtClean="0">
                <a:solidFill>
                  <a:srgbClr val="000000"/>
                </a:solidFill>
              </a:rPr>
              <a:t>m</a:t>
            </a:r>
            <a:r>
              <a:rPr lang="en-US" sz="2000" i="1" baseline="-25000" smtClean="0">
                <a:solidFill>
                  <a:srgbClr val="000000"/>
                </a:solidFill>
              </a:rPr>
              <a:t>s</a:t>
            </a:r>
            <a:r>
              <a:rPr lang="en-US" sz="2000" baseline="-25000" smtClean="0">
                <a:solidFill>
                  <a:srgbClr val="000000"/>
                </a:solidFill>
              </a:rPr>
              <a:t> </a:t>
            </a:r>
            <a:r>
              <a:rPr lang="en-US" sz="2000" smtClean="0">
                <a:solidFill>
                  <a:srgbClr val="000000"/>
                </a:solidFill>
              </a:rPr>
              <a:t>can have only two possible values, designated + (up) and – (down), indicating that the two orientations are opposite and the subscript </a:t>
            </a:r>
            <a:r>
              <a:rPr lang="en-US" sz="2000" i="1" smtClean="0">
                <a:solidFill>
                  <a:srgbClr val="000000"/>
                </a:solidFill>
              </a:rPr>
              <a:t>s</a:t>
            </a:r>
            <a:r>
              <a:rPr lang="en-US" sz="2000" smtClean="0">
                <a:solidFill>
                  <a:srgbClr val="000000"/>
                </a:solidFill>
              </a:rPr>
              <a:t> is for spin.</a:t>
            </a:r>
          </a:p>
          <a:p>
            <a:pPr eaLnBrk="1" hangingPunct="1"/>
            <a:endParaRPr lang="en-US" sz="1000" smtClean="0">
              <a:solidFill>
                <a:srgbClr val="000000"/>
              </a:solidFill>
            </a:endParaRPr>
          </a:p>
          <a:p>
            <a:pPr eaLnBrk="1" hangingPunct="1"/>
            <a:r>
              <a:rPr lang="en-US" sz="2000" smtClean="0">
                <a:solidFill>
                  <a:srgbClr val="000000"/>
                </a:solidFill>
              </a:rPr>
              <a:t>An electron behaves like a magnet that has one of two possible orientations, aligned either with the magnetic field or against it. </a:t>
            </a:r>
          </a:p>
          <a:p>
            <a:pPr eaLnBrk="1" hangingPunct="1">
              <a:buFontTx/>
              <a:buNone/>
            </a:pPr>
            <a:endParaRPr lang="en-US" sz="2000" smtClean="0">
              <a:solidFill>
                <a:srgbClr val="000000"/>
              </a:solidFill>
            </a:endParaRPr>
          </a:p>
        </p:txBody>
      </p:sp>
      <p:sp>
        <p:nvSpPr>
          <p:cNvPr id="288772" name="Rectangle 7"/>
          <p:cNvSpPr>
            <a:spLocks noChangeArrowheads="1"/>
          </p:cNvSpPr>
          <p:nvPr/>
        </p:nvSpPr>
        <p:spPr bwMode="auto">
          <a:xfrm>
            <a:off x="76200" y="6554788"/>
            <a:ext cx="3289300" cy="214312"/>
          </a:xfrm>
          <a:prstGeom prst="rect">
            <a:avLst/>
          </a:prstGeom>
          <a:noFill/>
          <a:ln w="9525">
            <a:noFill/>
            <a:miter lim="800000"/>
            <a:headEnd/>
            <a:tailEnd/>
          </a:ln>
        </p:spPr>
        <p:txBody>
          <a:bodyPr wrap="none">
            <a:spAutoFit/>
          </a:bodyPr>
          <a:lstStyle/>
          <a:p>
            <a:pPr algn="l"/>
            <a:r>
              <a:rPr lang="en-US" sz="800"/>
              <a:t>Copyright </a:t>
            </a:r>
            <a:r>
              <a:rPr lang="en-US" sz="800">
                <a:cs typeface="Arial" charset="0"/>
              </a:rPr>
              <a:t>© </a:t>
            </a:r>
            <a:r>
              <a:rPr lang="en-US" sz="800"/>
              <a:t>2006 Pearson Benjamin Cummings.  All rights reserved.</a:t>
            </a:r>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4" descr="06-32Figure_ILL"/>
          <p:cNvPicPr>
            <a:picLocks noChangeAspect="1" noChangeArrowheads="1"/>
          </p:cNvPicPr>
          <p:nvPr/>
        </p:nvPicPr>
        <p:blipFill>
          <a:blip r:embed="rId3" cstate="print"/>
          <a:srcRect b="3151"/>
          <a:stretch>
            <a:fillRect/>
          </a:stretch>
        </p:blipFill>
        <p:spPr bwMode="auto">
          <a:xfrm>
            <a:off x="917575" y="993775"/>
            <a:ext cx="7310438" cy="5073650"/>
          </a:xfrm>
          <a:prstGeom prst="rect">
            <a:avLst/>
          </a:prstGeom>
          <a:noFill/>
          <a:ln w="9525">
            <a:noFill/>
            <a:miter lim="800000"/>
            <a:headEnd/>
            <a:tailEnd/>
          </a:ln>
        </p:spPr>
      </p:pic>
      <p:sp>
        <p:nvSpPr>
          <p:cNvPr id="289795" name="Rectangle 5"/>
          <p:cNvSpPr>
            <a:spLocks noChangeArrowheads="1"/>
          </p:cNvSpPr>
          <p:nvPr/>
        </p:nvSpPr>
        <p:spPr bwMode="auto">
          <a:xfrm>
            <a:off x="76200" y="6554788"/>
            <a:ext cx="3289300" cy="214312"/>
          </a:xfrm>
          <a:prstGeom prst="rect">
            <a:avLst/>
          </a:prstGeom>
          <a:noFill/>
          <a:ln w="9525">
            <a:noFill/>
            <a:miter lim="800000"/>
            <a:headEnd/>
            <a:tailEnd/>
          </a:ln>
        </p:spPr>
        <p:txBody>
          <a:bodyPr wrap="none">
            <a:spAutoFit/>
          </a:bodyPr>
          <a:lstStyle/>
          <a:p>
            <a:pPr algn="l"/>
            <a:r>
              <a:rPr lang="en-US" sz="800"/>
              <a:t>Copyright </a:t>
            </a:r>
            <a:r>
              <a:rPr lang="en-US" sz="800">
                <a:cs typeface="Arial" charset="0"/>
              </a:rPr>
              <a:t>© </a:t>
            </a:r>
            <a:r>
              <a:rPr lang="en-US" sz="800"/>
              <a:t>2006 Pearson Benjamin Cummings.  All rights reserved.</a:t>
            </a:r>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p:txBody>
          <a:bodyPr/>
          <a:lstStyle/>
          <a:p>
            <a:pPr eaLnBrk="1" hangingPunct="1"/>
            <a:r>
              <a:rPr lang="en-US" smtClean="0"/>
              <a:t>Quantum Numbers</a:t>
            </a:r>
          </a:p>
        </p:txBody>
      </p:sp>
      <p:sp>
        <p:nvSpPr>
          <p:cNvPr id="951299" name="Rectangle 3"/>
          <p:cNvSpPr>
            <a:spLocks noChangeArrowheads="1"/>
          </p:cNvSpPr>
          <p:nvPr/>
        </p:nvSpPr>
        <p:spPr bwMode="auto">
          <a:xfrm>
            <a:off x="857250" y="3979863"/>
            <a:ext cx="4187825" cy="2620962"/>
          </a:xfrm>
          <a:prstGeom prst="rect">
            <a:avLst/>
          </a:prstGeom>
          <a:noFill/>
          <a:ln w="9525">
            <a:noFill/>
            <a:miter lim="800000"/>
            <a:headEnd/>
            <a:tailEnd/>
          </a:ln>
        </p:spPr>
        <p:txBody>
          <a:bodyPr/>
          <a:lstStyle/>
          <a:p>
            <a:pPr marL="742950" lvl="1" indent="-285750" algn="l">
              <a:spcBef>
                <a:spcPct val="20000"/>
              </a:spcBef>
              <a:tabLst>
                <a:tab pos="3432175" algn="l"/>
              </a:tabLst>
            </a:pPr>
            <a:r>
              <a:rPr lang="en-US" sz="2800"/>
              <a:t>1. Principal #	</a:t>
            </a:r>
            <a:r>
              <a:rPr lang="en-US" sz="2800" b="1">
                <a:solidFill>
                  <a:schemeClr val="accent2"/>
                </a:solidFill>
                <a:sym typeface="Symbol" pitchFamily="18" charset="2"/>
              </a:rPr>
              <a:t></a:t>
            </a:r>
            <a:endParaRPr lang="en-US" sz="2800"/>
          </a:p>
          <a:p>
            <a:pPr marL="742950" lvl="1" indent="-285750" algn="l">
              <a:spcBef>
                <a:spcPct val="20000"/>
              </a:spcBef>
              <a:tabLst>
                <a:tab pos="3432175" algn="l"/>
              </a:tabLst>
            </a:pPr>
            <a:r>
              <a:rPr lang="en-US" sz="2800"/>
              <a:t>2. Ang. Mom. #	</a:t>
            </a:r>
            <a:r>
              <a:rPr lang="en-US" sz="2800" b="1">
                <a:solidFill>
                  <a:schemeClr val="accent2"/>
                </a:solidFill>
                <a:sym typeface="Symbol" pitchFamily="18" charset="2"/>
              </a:rPr>
              <a:t></a:t>
            </a:r>
            <a:endParaRPr lang="en-US" sz="2800"/>
          </a:p>
          <a:p>
            <a:pPr marL="742950" lvl="1" indent="-285750" algn="l">
              <a:spcBef>
                <a:spcPct val="20000"/>
              </a:spcBef>
              <a:tabLst>
                <a:tab pos="3432175" algn="l"/>
              </a:tabLst>
            </a:pPr>
            <a:r>
              <a:rPr lang="en-US" sz="2800"/>
              <a:t>3. Magnetic #	</a:t>
            </a:r>
            <a:r>
              <a:rPr lang="en-US" sz="2800" b="1">
                <a:solidFill>
                  <a:schemeClr val="accent2"/>
                </a:solidFill>
                <a:sym typeface="Symbol" pitchFamily="18" charset="2"/>
              </a:rPr>
              <a:t></a:t>
            </a:r>
            <a:endParaRPr lang="en-US" sz="2800"/>
          </a:p>
          <a:p>
            <a:pPr marL="742950" lvl="1" indent="-285750" algn="l">
              <a:spcBef>
                <a:spcPct val="20000"/>
              </a:spcBef>
              <a:tabLst>
                <a:tab pos="3432175" algn="l"/>
              </a:tabLst>
            </a:pPr>
            <a:r>
              <a:rPr lang="en-US" sz="2800"/>
              <a:t>4. Spin #	</a:t>
            </a:r>
            <a:r>
              <a:rPr lang="en-US" sz="2800" b="1">
                <a:solidFill>
                  <a:schemeClr val="accent2"/>
                </a:solidFill>
                <a:sym typeface="Symbol" pitchFamily="18" charset="2"/>
              </a:rPr>
              <a:t></a:t>
            </a:r>
            <a:endParaRPr lang="en-US" sz="2800" b="1">
              <a:solidFill>
                <a:srgbClr val="FFFF00"/>
              </a:solidFill>
              <a:sym typeface="Symbol" pitchFamily="18" charset="2"/>
            </a:endParaRPr>
          </a:p>
        </p:txBody>
      </p:sp>
      <p:sp>
        <p:nvSpPr>
          <p:cNvPr id="951300" name="Rectangle 4"/>
          <p:cNvSpPr>
            <a:spLocks noChangeArrowheads="1"/>
          </p:cNvSpPr>
          <p:nvPr/>
        </p:nvSpPr>
        <p:spPr bwMode="auto">
          <a:xfrm>
            <a:off x="4613275" y="3979863"/>
            <a:ext cx="4187825" cy="2620962"/>
          </a:xfrm>
          <a:prstGeom prst="rect">
            <a:avLst/>
          </a:prstGeom>
          <a:noFill/>
          <a:ln w="9525">
            <a:noFill/>
            <a:miter lim="800000"/>
            <a:headEnd/>
            <a:tailEnd/>
          </a:ln>
        </p:spPr>
        <p:txBody>
          <a:bodyPr/>
          <a:lstStyle/>
          <a:p>
            <a:pPr marL="742950" lvl="1" indent="-285750" algn="l">
              <a:spcBef>
                <a:spcPct val="20000"/>
              </a:spcBef>
            </a:pPr>
            <a:r>
              <a:rPr lang="en-US" sz="2800"/>
              <a:t>energy level</a:t>
            </a:r>
          </a:p>
          <a:p>
            <a:pPr marL="742950" lvl="1" indent="-285750" algn="l">
              <a:spcBef>
                <a:spcPct val="20000"/>
              </a:spcBef>
            </a:pPr>
            <a:r>
              <a:rPr lang="en-US" sz="2800"/>
              <a:t>sublevel </a:t>
            </a:r>
            <a:r>
              <a:rPr lang="en-US" sz="2800" i="1"/>
              <a:t>(s,p,d,f)</a:t>
            </a:r>
          </a:p>
          <a:p>
            <a:pPr marL="742950" lvl="1" indent="-285750" algn="l">
              <a:spcBef>
                <a:spcPct val="20000"/>
              </a:spcBef>
            </a:pPr>
            <a:r>
              <a:rPr lang="en-US" sz="2800"/>
              <a:t>orbital</a:t>
            </a:r>
          </a:p>
          <a:p>
            <a:pPr marL="742950" lvl="1" indent="-285750" algn="l">
              <a:spcBef>
                <a:spcPct val="20000"/>
              </a:spcBef>
            </a:pPr>
            <a:r>
              <a:rPr lang="en-US" sz="2800"/>
              <a:t>electron</a:t>
            </a:r>
          </a:p>
        </p:txBody>
      </p:sp>
      <p:sp>
        <p:nvSpPr>
          <p:cNvPr id="951301" name="Rectangle 5"/>
          <p:cNvSpPr>
            <a:spLocks noGrp="1" noChangeArrowheads="1"/>
          </p:cNvSpPr>
          <p:nvPr>
            <p:ph type="body" idx="1"/>
          </p:nvPr>
        </p:nvSpPr>
        <p:spPr/>
        <p:txBody>
          <a:bodyPr/>
          <a:lstStyle/>
          <a:p>
            <a:pPr eaLnBrk="1" hangingPunct="1">
              <a:defRPr/>
            </a:pPr>
            <a:r>
              <a:rPr lang="en-US" smtClean="0">
                <a:solidFill>
                  <a:schemeClr val="accent2"/>
                </a:solidFill>
                <a:effectLst>
                  <a:outerShdw blurRad="38100" dist="38100" dir="2700000" algn="tl">
                    <a:srgbClr val="C0C0C0"/>
                  </a:outerShdw>
                </a:effectLst>
              </a:rPr>
              <a:t>Pauli Exclusion Principle</a:t>
            </a:r>
          </a:p>
          <a:p>
            <a:pPr lvl="1" eaLnBrk="1" hangingPunct="1">
              <a:spcBef>
                <a:spcPct val="40000"/>
              </a:spcBef>
              <a:defRPr/>
            </a:pPr>
            <a:r>
              <a:rPr lang="en-US" smtClean="0"/>
              <a:t>No two electrons in an atom can have the same 4 quantum numbers.</a:t>
            </a:r>
          </a:p>
          <a:p>
            <a:pPr lvl="1" eaLnBrk="1" hangingPunct="1">
              <a:spcBef>
                <a:spcPct val="40000"/>
              </a:spcBef>
              <a:defRPr/>
            </a:pPr>
            <a:r>
              <a:rPr lang="en-US" smtClean="0"/>
              <a:t>Each electron has a unique “address”:</a:t>
            </a:r>
          </a:p>
        </p:txBody>
      </p:sp>
      <p:sp>
        <p:nvSpPr>
          <p:cNvPr id="290822" name="Rectangle 6"/>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pic>
        <p:nvPicPr>
          <p:cNvPr id="951303" name="Picture 7" descr="Portrait of Pauli">
            <a:hlinkClick r:id="rId3" tooltip="Wikipedia -  W O L F G A N G   P A U L I"/>
          </p:cNvPr>
          <p:cNvPicPr>
            <a:picLocks noChangeAspect="1" noChangeArrowheads="1"/>
          </p:cNvPicPr>
          <p:nvPr/>
        </p:nvPicPr>
        <p:blipFill>
          <a:blip r:embed="rId4" cstate="print"/>
          <a:srcRect/>
          <a:stretch>
            <a:fillRect/>
          </a:stretch>
        </p:blipFill>
        <p:spPr bwMode="auto">
          <a:xfrm>
            <a:off x="7889875" y="228600"/>
            <a:ext cx="987425" cy="1397000"/>
          </a:xfrm>
          <a:prstGeom prst="rect">
            <a:avLst/>
          </a:prstGeom>
          <a:noFill/>
          <a:ln w="9525">
            <a:noFill/>
            <a:miter lim="800000"/>
            <a:headEnd/>
            <a:tailEnd/>
          </a:ln>
        </p:spPr>
      </p:pic>
      <p:sp>
        <p:nvSpPr>
          <p:cNvPr id="951304" name="Text Box 8"/>
          <p:cNvSpPr txBox="1">
            <a:spLocks noChangeArrowheads="1"/>
          </p:cNvSpPr>
          <p:nvPr/>
        </p:nvSpPr>
        <p:spPr bwMode="auto">
          <a:xfrm>
            <a:off x="7843838" y="1717675"/>
            <a:ext cx="1033462" cy="244475"/>
          </a:xfrm>
          <a:prstGeom prst="rect">
            <a:avLst/>
          </a:prstGeom>
          <a:noFill/>
          <a:ln w="9525">
            <a:noFill/>
            <a:miter lim="800000"/>
            <a:headEnd/>
            <a:tailEnd/>
          </a:ln>
        </p:spPr>
        <p:txBody>
          <a:bodyPr wrap="none">
            <a:spAutoFit/>
          </a:bodyPr>
          <a:lstStyle/>
          <a:p>
            <a:pPr algn="l"/>
            <a:r>
              <a:rPr lang="en-US"/>
              <a:t>Wolfgang Pauli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51301">
                                            <p:txEl>
                                              <p:pRg st="0" end="0"/>
                                            </p:txEl>
                                          </p:spTgt>
                                        </p:tgtEl>
                                        <p:attrNameLst>
                                          <p:attrName>style.visibility</p:attrName>
                                        </p:attrNameLst>
                                      </p:cBhvr>
                                      <p:to>
                                        <p:strVal val="visible"/>
                                      </p:to>
                                    </p:set>
                                    <p:animEffect transition="in" filter="wipe(left)">
                                      <p:cBhvr>
                                        <p:cTn id="7" dur="500"/>
                                        <p:tgtEl>
                                          <p:spTgt spid="95130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951303"/>
                                        </p:tgtEl>
                                        <p:attrNameLst>
                                          <p:attrName>style.visibility</p:attrName>
                                        </p:attrNameLst>
                                      </p:cBhvr>
                                      <p:to>
                                        <p:strVal val="visible"/>
                                      </p:to>
                                    </p:set>
                                    <p:anim calcmode="lin" valueType="num">
                                      <p:cBhvr>
                                        <p:cTn id="12" dur="500" fill="hold"/>
                                        <p:tgtEl>
                                          <p:spTgt spid="951303"/>
                                        </p:tgtEl>
                                        <p:attrNameLst>
                                          <p:attrName>ppt_w</p:attrName>
                                        </p:attrNameLst>
                                      </p:cBhvr>
                                      <p:tavLst>
                                        <p:tav tm="0">
                                          <p:val>
                                            <p:fltVal val="0"/>
                                          </p:val>
                                        </p:tav>
                                        <p:tav tm="100000">
                                          <p:val>
                                            <p:strVal val="#ppt_w"/>
                                          </p:val>
                                        </p:tav>
                                      </p:tavLst>
                                    </p:anim>
                                    <p:anim calcmode="lin" valueType="num">
                                      <p:cBhvr>
                                        <p:cTn id="13" dur="500" fill="hold"/>
                                        <p:tgtEl>
                                          <p:spTgt spid="951303"/>
                                        </p:tgtEl>
                                        <p:attrNameLst>
                                          <p:attrName>ppt_h</p:attrName>
                                        </p:attrNameLst>
                                      </p:cBhvr>
                                      <p:tavLst>
                                        <p:tav tm="0">
                                          <p:val>
                                            <p:fltVal val="0"/>
                                          </p:val>
                                        </p:tav>
                                        <p:tav tm="100000">
                                          <p:val>
                                            <p:strVal val="#ppt_h"/>
                                          </p:val>
                                        </p:tav>
                                      </p:tavLst>
                                    </p:anim>
                                    <p:animEffect transition="in" filter="fade">
                                      <p:cBhvr>
                                        <p:cTn id="14" dur="500"/>
                                        <p:tgtEl>
                                          <p:spTgt spid="951303"/>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951304"/>
                                        </p:tgtEl>
                                        <p:attrNameLst>
                                          <p:attrName>style.visibility</p:attrName>
                                        </p:attrNameLst>
                                      </p:cBhvr>
                                      <p:to>
                                        <p:strVal val="visible"/>
                                      </p:to>
                                    </p:set>
                                    <p:anim calcmode="lin" valueType="num">
                                      <p:cBhvr>
                                        <p:cTn id="17" dur="500" fill="hold"/>
                                        <p:tgtEl>
                                          <p:spTgt spid="951304"/>
                                        </p:tgtEl>
                                        <p:attrNameLst>
                                          <p:attrName>ppt_w</p:attrName>
                                        </p:attrNameLst>
                                      </p:cBhvr>
                                      <p:tavLst>
                                        <p:tav tm="0">
                                          <p:val>
                                            <p:fltVal val="0"/>
                                          </p:val>
                                        </p:tav>
                                        <p:tav tm="100000">
                                          <p:val>
                                            <p:strVal val="#ppt_w"/>
                                          </p:val>
                                        </p:tav>
                                      </p:tavLst>
                                    </p:anim>
                                    <p:anim calcmode="lin" valueType="num">
                                      <p:cBhvr>
                                        <p:cTn id="18" dur="500" fill="hold"/>
                                        <p:tgtEl>
                                          <p:spTgt spid="951304"/>
                                        </p:tgtEl>
                                        <p:attrNameLst>
                                          <p:attrName>ppt_h</p:attrName>
                                        </p:attrNameLst>
                                      </p:cBhvr>
                                      <p:tavLst>
                                        <p:tav tm="0">
                                          <p:val>
                                            <p:fltVal val="0"/>
                                          </p:val>
                                        </p:tav>
                                        <p:tav tm="100000">
                                          <p:val>
                                            <p:strVal val="#ppt_h"/>
                                          </p:val>
                                        </p:tav>
                                      </p:tavLst>
                                    </p:anim>
                                    <p:animEffect transition="in" filter="fade">
                                      <p:cBhvr>
                                        <p:cTn id="19" dur="500"/>
                                        <p:tgtEl>
                                          <p:spTgt spid="95130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51301">
                                            <p:txEl>
                                              <p:pRg st="1" end="1"/>
                                            </p:txEl>
                                          </p:spTgt>
                                        </p:tgtEl>
                                        <p:attrNameLst>
                                          <p:attrName>style.visibility</p:attrName>
                                        </p:attrNameLst>
                                      </p:cBhvr>
                                      <p:to>
                                        <p:strVal val="visible"/>
                                      </p:to>
                                    </p:set>
                                    <p:animEffect transition="in" filter="wipe(left)">
                                      <p:cBhvr>
                                        <p:cTn id="24" dur="500"/>
                                        <p:tgtEl>
                                          <p:spTgt spid="951301">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51301">
                                            <p:txEl>
                                              <p:pRg st="2" end="2"/>
                                            </p:txEl>
                                          </p:spTgt>
                                        </p:tgtEl>
                                        <p:attrNameLst>
                                          <p:attrName>style.visibility</p:attrName>
                                        </p:attrNameLst>
                                      </p:cBhvr>
                                      <p:to>
                                        <p:strVal val="visible"/>
                                      </p:to>
                                    </p:set>
                                    <p:animEffect transition="in" filter="wipe(left)">
                                      <p:cBhvr>
                                        <p:cTn id="29" dur="500"/>
                                        <p:tgtEl>
                                          <p:spTgt spid="951301">
                                            <p:txEl>
                                              <p:pRg st="2" end="2"/>
                                            </p:txEl>
                                          </p:spTgt>
                                        </p:tgtEl>
                                      </p:cBhvr>
                                    </p:animEffect>
                                  </p:childTnLst>
                                </p:cTn>
                              </p:par>
                            </p:childTnLst>
                          </p:cTn>
                        </p:par>
                        <p:par>
                          <p:cTn id="30" fill="hold">
                            <p:stCondLst>
                              <p:cond delay="500"/>
                            </p:stCondLst>
                            <p:childTnLst>
                              <p:par>
                                <p:cTn id="31" presetID="1" presetClass="entr" presetSubtype="0" fill="hold" grpId="0" nodeType="afterEffect">
                                  <p:stCondLst>
                                    <p:cond delay="0"/>
                                  </p:stCondLst>
                                  <p:childTnLst>
                                    <p:set>
                                      <p:cBhvr>
                                        <p:cTn id="32" dur="1" fill="hold">
                                          <p:stCondLst>
                                            <p:cond delay="499"/>
                                          </p:stCondLst>
                                        </p:cTn>
                                        <p:tgtEl>
                                          <p:spTgt spid="95129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951300">
                                            <p:txEl>
                                              <p:pRg st="0" end="0"/>
                                            </p:txEl>
                                          </p:spTgt>
                                        </p:tgtEl>
                                        <p:attrNameLst>
                                          <p:attrName>style.visibility</p:attrName>
                                        </p:attrNameLst>
                                      </p:cBhvr>
                                      <p:to>
                                        <p:strVal val="visible"/>
                                      </p:to>
                                    </p:set>
                                    <p:anim calcmode="lin" valueType="num">
                                      <p:cBhvr additive="base">
                                        <p:cTn id="37" dur="500" fill="hold"/>
                                        <p:tgtEl>
                                          <p:spTgt spid="951300">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95130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951300">
                                            <p:txEl>
                                              <p:pRg st="1" end="1"/>
                                            </p:txEl>
                                          </p:spTgt>
                                        </p:tgtEl>
                                        <p:attrNameLst>
                                          <p:attrName>style.visibility</p:attrName>
                                        </p:attrNameLst>
                                      </p:cBhvr>
                                      <p:to>
                                        <p:strVal val="visible"/>
                                      </p:to>
                                    </p:set>
                                    <p:anim calcmode="lin" valueType="num">
                                      <p:cBhvr additive="base">
                                        <p:cTn id="43" dur="500" fill="hold"/>
                                        <p:tgtEl>
                                          <p:spTgt spid="951300">
                                            <p:txEl>
                                              <p:pRg st="1" end="1"/>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95130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951300">
                                            <p:txEl>
                                              <p:pRg st="2" end="2"/>
                                            </p:txEl>
                                          </p:spTgt>
                                        </p:tgtEl>
                                        <p:attrNameLst>
                                          <p:attrName>style.visibility</p:attrName>
                                        </p:attrNameLst>
                                      </p:cBhvr>
                                      <p:to>
                                        <p:strVal val="visible"/>
                                      </p:to>
                                    </p:set>
                                    <p:anim calcmode="lin" valueType="num">
                                      <p:cBhvr additive="base">
                                        <p:cTn id="49" dur="500" fill="hold"/>
                                        <p:tgtEl>
                                          <p:spTgt spid="951300">
                                            <p:txEl>
                                              <p:pRg st="2" end="2"/>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95130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951300">
                                            <p:txEl>
                                              <p:pRg st="3" end="3"/>
                                            </p:txEl>
                                          </p:spTgt>
                                        </p:tgtEl>
                                        <p:attrNameLst>
                                          <p:attrName>style.visibility</p:attrName>
                                        </p:attrNameLst>
                                      </p:cBhvr>
                                      <p:to>
                                        <p:strVal val="visible"/>
                                      </p:to>
                                    </p:set>
                                    <p:anim calcmode="lin" valueType="num">
                                      <p:cBhvr additive="base">
                                        <p:cTn id="55" dur="500" fill="hold"/>
                                        <p:tgtEl>
                                          <p:spTgt spid="951300">
                                            <p:txEl>
                                              <p:pRg st="3" end="3"/>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951300">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1299" grpId="0" autoUpdateAnimBg="0"/>
      <p:bldP spid="951300" grpId="0" build="p" bldLvl="2" autoUpdateAnimBg="0"/>
      <p:bldP spid="951301" grpId="0" build="p" bldLvl="2" autoUpdateAnimBg="0"/>
      <p:bldP spid="95130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US" smtClean="0"/>
              <a:t>Law of Definite Proportions</a:t>
            </a:r>
          </a:p>
        </p:txBody>
      </p:sp>
      <p:sp>
        <p:nvSpPr>
          <p:cNvPr id="643079" name="Line 7"/>
          <p:cNvSpPr>
            <a:spLocks noChangeShapeType="1"/>
          </p:cNvSpPr>
          <p:nvPr/>
        </p:nvSpPr>
        <p:spPr bwMode="auto">
          <a:xfrm>
            <a:off x="2514600" y="5265738"/>
            <a:ext cx="914400" cy="0"/>
          </a:xfrm>
          <a:prstGeom prst="line">
            <a:avLst/>
          </a:prstGeom>
          <a:noFill/>
          <a:ln w="9525">
            <a:solidFill>
              <a:schemeClr val="tx1"/>
            </a:solidFill>
            <a:round/>
            <a:headEnd/>
            <a:tailEnd type="triangle" w="med" len="med"/>
          </a:ln>
        </p:spPr>
        <p:txBody>
          <a:bodyPr/>
          <a:lstStyle/>
          <a:p>
            <a:endParaRPr lang="en-US"/>
          </a:p>
        </p:txBody>
      </p:sp>
      <p:sp>
        <p:nvSpPr>
          <p:cNvPr id="643080" name="Text Box 8"/>
          <p:cNvSpPr txBox="1">
            <a:spLocks noChangeArrowheads="1"/>
          </p:cNvSpPr>
          <p:nvPr/>
        </p:nvSpPr>
        <p:spPr bwMode="auto">
          <a:xfrm>
            <a:off x="4784725" y="5073650"/>
            <a:ext cx="317500" cy="366713"/>
          </a:xfrm>
          <a:prstGeom prst="rect">
            <a:avLst/>
          </a:prstGeom>
          <a:noFill/>
          <a:ln w="9525">
            <a:noFill/>
            <a:miter lim="800000"/>
            <a:headEnd/>
            <a:tailEnd/>
          </a:ln>
        </p:spPr>
        <p:txBody>
          <a:bodyPr wrap="none">
            <a:spAutoFit/>
          </a:bodyPr>
          <a:lstStyle/>
          <a:p>
            <a:pPr algn="l"/>
            <a:r>
              <a:rPr lang="en-US" sz="1800"/>
              <a:t>+</a:t>
            </a:r>
          </a:p>
        </p:txBody>
      </p:sp>
      <p:sp>
        <p:nvSpPr>
          <p:cNvPr id="643081" name="Text Box 9"/>
          <p:cNvSpPr txBox="1">
            <a:spLocks noChangeArrowheads="1"/>
          </p:cNvSpPr>
          <p:nvPr/>
        </p:nvSpPr>
        <p:spPr bwMode="auto">
          <a:xfrm>
            <a:off x="6705600" y="5113338"/>
            <a:ext cx="317500" cy="366712"/>
          </a:xfrm>
          <a:prstGeom prst="rect">
            <a:avLst/>
          </a:prstGeom>
          <a:noFill/>
          <a:ln w="9525">
            <a:noFill/>
            <a:miter lim="800000"/>
            <a:headEnd/>
            <a:tailEnd/>
          </a:ln>
        </p:spPr>
        <p:txBody>
          <a:bodyPr wrap="none">
            <a:spAutoFit/>
          </a:bodyPr>
          <a:lstStyle/>
          <a:p>
            <a:pPr algn="l"/>
            <a:r>
              <a:rPr lang="en-US" sz="1800"/>
              <a:t>+</a:t>
            </a:r>
          </a:p>
        </p:txBody>
      </p:sp>
      <p:sp>
        <p:nvSpPr>
          <p:cNvPr id="643082" name="Text Box 10"/>
          <p:cNvSpPr txBox="1">
            <a:spLocks noChangeArrowheads="1"/>
          </p:cNvSpPr>
          <p:nvPr/>
        </p:nvSpPr>
        <p:spPr bwMode="auto">
          <a:xfrm>
            <a:off x="974725" y="1487488"/>
            <a:ext cx="7693025" cy="3195637"/>
          </a:xfrm>
          <a:prstGeom prst="rect">
            <a:avLst/>
          </a:prstGeom>
          <a:noFill/>
          <a:ln w="9525">
            <a:noFill/>
            <a:miter lim="800000"/>
            <a:headEnd/>
            <a:tailEnd/>
          </a:ln>
        </p:spPr>
        <p:txBody>
          <a:bodyPr wrap="none">
            <a:spAutoFit/>
          </a:bodyPr>
          <a:lstStyle/>
          <a:p>
            <a:pPr algn="l">
              <a:spcBef>
                <a:spcPct val="30000"/>
              </a:spcBef>
            </a:pPr>
            <a:r>
              <a:rPr lang="en-US" sz="2400"/>
              <a:t>Whether synthesized in the laboratory or obtained from </a:t>
            </a:r>
          </a:p>
          <a:p>
            <a:pPr algn="l">
              <a:spcBef>
                <a:spcPct val="30000"/>
              </a:spcBef>
            </a:pPr>
            <a:r>
              <a:rPr lang="en-US" sz="2400"/>
              <a:t>various natural sources, copper carbonate always has </a:t>
            </a:r>
          </a:p>
          <a:p>
            <a:pPr algn="l">
              <a:spcBef>
                <a:spcPct val="30000"/>
              </a:spcBef>
            </a:pPr>
            <a:r>
              <a:rPr lang="en-US" sz="2400"/>
              <a:t>the same composition.  </a:t>
            </a:r>
          </a:p>
          <a:p>
            <a:pPr algn="l">
              <a:spcBef>
                <a:spcPct val="30000"/>
              </a:spcBef>
            </a:pPr>
            <a:endParaRPr lang="en-US" sz="2400"/>
          </a:p>
          <a:p>
            <a:pPr algn="l">
              <a:spcBef>
                <a:spcPct val="30000"/>
              </a:spcBef>
            </a:pPr>
            <a:r>
              <a:rPr lang="en-US" sz="2400"/>
              <a:t>Analysis of this compound led Proust to formulate </a:t>
            </a:r>
          </a:p>
          <a:p>
            <a:pPr algn="l">
              <a:spcBef>
                <a:spcPct val="30000"/>
              </a:spcBef>
            </a:pPr>
            <a:r>
              <a:rPr lang="en-US" sz="2400"/>
              <a:t>the law of definite proportions.</a:t>
            </a:r>
          </a:p>
          <a:p>
            <a:pPr algn="l"/>
            <a:endParaRPr lang="en-US" sz="2400"/>
          </a:p>
        </p:txBody>
      </p:sp>
      <p:grpSp>
        <p:nvGrpSpPr>
          <p:cNvPr id="2" name="Group 30"/>
          <p:cNvGrpSpPr>
            <a:grpSpLocks/>
          </p:cNvGrpSpPr>
          <p:nvPr/>
        </p:nvGrpSpPr>
        <p:grpSpPr bwMode="auto">
          <a:xfrm>
            <a:off x="3505200" y="4591050"/>
            <a:ext cx="903288" cy="1773238"/>
            <a:chOff x="2208" y="2892"/>
            <a:chExt cx="569" cy="1117"/>
          </a:xfrm>
        </p:grpSpPr>
        <p:sp>
          <p:nvSpPr>
            <p:cNvPr id="65556" name="Text Box 4"/>
            <p:cNvSpPr txBox="1">
              <a:spLocks noChangeArrowheads="1"/>
            </p:cNvSpPr>
            <p:nvPr/>
          </p:nvSpPr>
          <p:spPr bwMode="auto">
            <a:xfrm>
              <a:off x="2208" y="3605"/>
              <a:ext cx="556" cy="404"/>
            </a:xfrm>
            <a:prstGeom prst="rect">
              <a:avLst/>
            </a:prstGeom>
            <a:noFill/>
            <a:ln w="9525">
              <a:noFill/>
              <a:miter lim="800000"/>
              <a:headEnd/>
              <a:tailEnd/>
            </a:ln>
          </p:spPr>
          <p:txBody>
            <a:bodyPr wrap="none">
              <a:spAutoFit/>
            </a:bodyPr>
            <a:lstStyle/>
            <a:p>
              <a:r>
                <a:rPr lang="en-US" sz="1800"/>
                <a:t>53 g of</a:t>
              </a:r>
            </a:p>
            <a:p>
              <a:r>
                <a:rPr lang="en-US" sz="1800"/>
                <a:t>copper</a:t>
              </a:r>
            </a:p>
          </p:txBody>
        </p:sp>
        <p:sp>
          <p:nvSpPr>
            <p:cNvPr id="65557" name="AutoShape 12" descr="copper"/>
            <p:cNvSpPr>
              <a:spLocks noChangeArrowheads="1"/>
            </p:cNvSpPr>
            <p:nvPr/>
          </p:nvSpPr>
          <p:spPr bwMode="auto">
            <a:xfrm rot="5603943">
              <a:off x="2120" y="2989"/>
              <a:ext cx="754" cy="560"/>
            </a:xfrm>
            <a:prstGeom prst="cloudCallout">
              <a:avLst>
                <a:gd name="adj1" fmla="val -36898"/>
                <a:gd name="adj2" fmla="val 14278"/>
              </a:avLst>
            </a:prstGeom>
            <a:blipFill dpi="0" rotWithShape="1">
              <a:blip r:embed="rId3" cstate="print"/>
              <a:srcRect/>
              <a:stretch>
                <a:fillRect/>
              </a:stretch>
            </a:blipFill>
            <a:ln w="9525">
              <a:noFill/>
              <a:round/>
              <a:headEnd/>
              <a:tailEnd/>
            </a:ln>
          </p:spPr>
          <p:txBody>
            <a:bodyPr rot="10800000" vert="eaVert"/>
            <a:lstStyle/>
            <a:p>
              <a:endParaRPr lang="en-US" sz="1800"/>
            </a:p>
          </p:txBody>
        </p:sp>
      </p:grpSp>
      <p:sp>
        <p:nvSpPr>
          <p:cNvPr id="65544" name="AutoShape 15">
            <a:hlinkClick r:id="rId4"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grpSp>
        <p:nvGrpSpPr>
          <p:cNvPr id="3" name="Group 31"/>
          <p:cNvGrpSpPr>
            <a:grpSpLocks/>
          </p:cNvGrpSpPr>
          <p:nvPr/>
        </p:nvGrpSpPr>
        <p:grpSpPr bwMode="auto">
          <a:xfrm>
            <a:off x="5029200" y="4768850"/>
            <a:ext cx="1682750" cy="1411288"/>
            <a:chOff x="3168" y="3004"/>
            <a:chExt cx="1060" cy="889"/>
          </a:xfrm>
        </p:grpSpPr>
        <p:sp>
          <p:nvSpPr>
            <p:cNvPr id="65554" name="Text Box 5"/>
            <p:cNvSpPr txBox="1">
              <a:spLocks noChangeArrowheads="1"/>
            </p:cNvSpPr>
            <p:nvPr/>
          </p:nvSpPr>
          <p:spPr bwMode="auto">
            <a:xfrm>
              <a:off x="3168" y="3662"/>
              <a:ext cx="1060" cy="231"/>
            </a:xfrm>
            <a:prstGeom prst="rect">
              <a:avLst/>
            </a:prstGeom>
            <a:noFill/>
            <a:ln w="9525">
              <a:noFill/>
              <a:miter lim="800000"/>
              <a:headEnd/>
              <a:tailEnd/>
            </a:ln>
          </p:spPr>
          <p:txBody>
            <a:bodyPr wrap="none">
              <a:spAutoFit/>
            </a:bodyPr>
            <a:lstStyle/>
            <a:p>
              <a:r>
                <a:rPr lang="en-US" sz="1800"/>
                <a:t>40 g of oxygen</a:t>
              </a:r>
            </a:p>
          </p:txBody>
        </p:sp>
        <p:pic>
          <p:nvPicPr>
            <p:cNvPr id="65555" name="Picture 21" descr="oxygentank"/>
            <p:cNvPicPr>
              <a:picLocks noChangeAspect="1" noChangeArrowheads="1"/>
            </p:cNvPicPr>
            <p:nvPr/>
          </p:nvPicPr>
          <p:blipFill>
            <a:blip r:embed="rId5" cstate="print"/>
            <a:srcRect/>
            <a:stretch>
              <a:fillRect/>
            </a:stretch>
          </p:blipFill>
          <p:spPr bwMode="auto">
            <a:xfrm>
              <a:off x="3468" y="3004"/>
              <a:ext cx="680" cy="680"/>
            </a:xfrm>
            <a:prstGeom prst="rect">
              <a:avLst/>
            </a:prstGeom>
            <a:noFill/>
            <a:ln w="9525">
              <a:noFill/>
              <a:miter lim="800000"/>
              <a:headEnd/>
              <a:tailEnd/>
            </a:ln>
          </p:spPr>
        </p:pic>
      </p:grpSp>
      <p:sp>
        <p:nvSpPr>
          <p:cNvPr id="643085" name="AutoShape 13"/>
          <p:cNvSpPr>
            <a:spLocks noChangeArrowheads="1"/>
          </p:cNvSpPr>
          <p:nvPr/>
        </p:nvSpPr>
        <p:spPr bwMode="auto">
          <a:xfrm rot="3021392">
            <a:off x="5461000" y="4241800"/>
            <a:ext cx="838200" cy="533400"/>
          </a:xfrm>
          <a:prstGeom prst="cloudCallout">
            <a:avLst>
              <a:gd name="adj1" fmla="val -11634"/>
              <a:gd name="adj2" fmla="val 24301"/>
            </a:avLst>
          </a:prstGeom>
          <a:noFill/>
          <a:ln w="9525">
            <a:solidFill>
              <a:schemeClr val="accent2"/>
            </a:solidFill>
            <a:round/>
            <a:headEnd/>
            <a:tailEnd/>
          </a:ln>
        </p:spPr>
        <p:txBody>
          <a:bodyPr rot="10800000" vert="eaVert"/>
          <a:lstStyle/>
          <a:p>
            <a:endParaRPr lang="en-US" sz="1800"/>
          </a:p>
        </p:txBody>
      </p:sp>
      <p:grpSp>
        <p:nvGrpSpPr>
          <p:cNvPr id="4" name="Group 29"/>
          <p:cNvGrpSpPr>
            <a:grpSpLocks/>
          </p:cNvGrpSpPr>
          <p:nvPr/>
        </p:nvGrpSpPr>
        <p:grpSpPr bwMode="auto">
          <a:xfrm>
            <a:off x="695325" y="4651375"/>
            <a:ext cx="1962150" cy="1749425"/>
            <a:chOff x="438" y="2930"/>
            <a:chExt cx="1236" cy="1102"/>
          </a:xfrm>
        </p:grpSpPr>
        <p:sp>
          <p:nvSpPr>
            <p:cNvPr id="65552" name="Text Box 3"/>
            <p:cNvSpPr txBox="1">
              <a:spLocks noChangeArrowheads="1"/>
            </p:cNvSpPr>
            <p:nvPr/>
          </p:nvSpPr>
          <p:spPr bwMode="auto">
            <a:xfrm>
              <a:off x="438" y="3628"/>
              <a:ext cx="1236" cy="404"/>
            </a:xfrm>
            <a:prstGeom prst="rect">
              <a:avLst/>
            </a:prstGeom>
            <a:noFill/>
            <a:ln w="9525">
              <a:noFill/>
              <a:miter lim="800000"/>
              <a:headEnd/>
              <a:tailEnd/>
            </a:ln>
          </p:spPr>
          <p:txBody>
            <a:bodyPr wrap="none">
              <a:spAutoFit/>
            </a:bodyPr>
            <a:lstStyle/>
            <a:p>
              <a:r>
                <a:rPr lang="en-US" sz="1800"/>
                <a:t>103 g of</a:t>
              </a:r>
            </a:p>
            <a:p>
              <a:r>
                <a:rPr lang="en-US" sz="1800"/>
                <a:t>copper carbonate</a:t>
              </a:r>
            </a:p>
          </p:txBody>
        </p:sp>
        <p:pic>
          <p:nvPicPr>
            <p:cNvPr id="65553" name="Picture 25" descr="CopperCarbonate-1"/>
            <p:cNvPicPr>
              <a:picLocks noChangeAspect="1" noChangeArrowheads="1"/>
            </p:cNvPicPr>
            <p:nvPr/>
          </p:nvPicPr>
          <p:blipFill>
            <a:blip r:embed="rId6" cstate="print"/>
            <a:srcRect t="19908" b="15277"/>
            <a:stretch>
              <a:fillRect/>
            </a:stretch>
          </p:blipFill>
          <p:spPr bwMode="auto">
            <a:xfrm>
              <a:off x="448" y="2930"/>
              <a:ext cx="1120" cy="726"/>
            </a:xfrm>
            <a:prstGeom prst="rect">
              <a:avLst/>
            </a:prstGeom>
            <a:noFill/>
            <a:ln w="9525">
              <a:noFill/>
              <a:miter lim="800000"/>
              <a:headEnd/>
              <a:tailEnd/>
            </a:ln>
          </p:spPr>
        </p:pic>
      </p:grpSp>
      <p:grpSp>
        <p:nvGrpSpPr>
          <p:cNvPr id="5" name="Group 32"/>
          <p:cNvGrpSpPr>
            <a:grpSpLocks/>
          </p:cNvGrpSpPr>
          <p:nvPr/>
        </p:nvGrpSpPr>
        <p:grpSpPr bwMode="auto">
          <a:xfrm>
            <a:off x="7118350" y="5105400"/>
            <a:ext cx="1644650" cy="1074738"/>
            <a:chOff x="4484" y="3216"/>
            <a:chExt cx="1036" cy="677"/>
          </a:xfrm>
        </p:grpSpPr>
        <p:sp>
          <p:nvSpPr>
            <p:cNvPr id="65550" name="Text Box 6"/>
            <p:cNvSpPr txBox="1">
              <a:spLocks noChangeArrowheads="1"/>
            </p:cNvSpPr>
            <p:nvPr/>
          </p:nvSpPr>
          <p:spPr bwMode="auto">
            <a:xfrm>
              <a:off x="4484" y="3662"/>
              <a:ext cx="1036" cy="231"/>
            </a:xfrm>
            <a:prstGeom prst="rect">
              <a:avLst/>
            </a:prstGeom>
            <a:noFill/>
            <a:ln w="9525">
              <a:noFill/>
              <a:miter lim="800000"/>
              <a:headEnd/>
              <a:tailEnd/>
            </a:ln>
          </p:spPr>
          <p:txBody>
            <a:bodyPr wrap="none">
              <a:spAutoFit/>
            </a:bodyPr>
            <a:lstStyle/>
            <a:p>
              <a:r>
                <a:rPr lang="en-US" sz="1800"/>
                <a:t>10 g of carbon</a:t>
              </a:r>
            </a:p>
          </p:txBody>
        </p:sp>
        <p:pic>
          <p:nvPicPr>
            <p:cNvPr id="65551" name="Picture 27" descr="Activated_Carbon"/>
            <p:cNvPicPr>
              <a:picLocks noChangeAspect="1" noChangeArrowheads="1"/>
            </p:cNvPicPr>
            <p:nvPr/>
          </p:nvPicPr>
          <p:blipFill>
            <a:blip r:embed="rId7" cstate="print"/>
            <a:srcRect t="10803" r="5556" b="9567"/>
            <a:stretch>
              <a:fillRect/>
            </a:stretch>
          </p:blipFill>
          <p:spPr bwMode="auto">
            <a:xfrm>
              <a:off x="4736" y="3216"/>
              <a:ext cx="465" cy="392"/>
            </a:xfrm>
            <a:prstGeom prst="rect">
              <a:avLst/>
            </a:prstGeom>
            <a:noFill/>
            <a:ln w="9525">
              <a:noFill/>
              <a:miter lim="800000"/>
              <a:headEnd/>
              <a:tailEnd/>
            </a:ln>
          </p:spPr>
        </p:pic>
      </p:grpSp>
      <p:sp>
        <p:nvSpPr>
          <p:cNvPr id="65549" name="Rectangle 28"/>
          <p:cNvSpPr>
            <a:spLocks noChangeArrowheads="1"/>
          </p:cNvSpPr>
          <p:nvPr/>
        </p:nvSpPr>
        <p:spPr bwMode="auto">
          <a:xfrm>
            <a:off x="76200" y="6569075"/>
            <a:ext cx="2890838" cy="214313"/>
          </a:xfrm>
          <a:prstGeom prst="rect">
            <a:avLst/>
          </a:prstGeom>
          <a:noFill/>
          <a:ln w="9525">
            <a:noFill/>
            <a:miter lim="800000"/>
            <a:headEnd/>
            <a:tailEnd/>
          </a:ln>
        </p:spPr>
        <p:txBody>
          <a:bodyPr wrap="none">
            <a:spAutoFit/>
          </a:bodyPr>
          <a:lstStyle/>
          <a:p>
            <a:pPr algn="l"/>
            <a:r>
              <a:rPr lang="en-US" sz="800"/>
              <a:t>Ralph A. Burns, </a:t>
            </a:r>
            <a:r>
              <a:rPr lang="en-US" sz="800" u="sng"/>
              <a:t>Fundamentals of Chemistry</a:t>
            </a:r>
            <a:r>
              <a:rPr lang="en-US" sz="800"/>
              <a:t>  1999, page 90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43082">
                                            <p:txEl>
                                              <p:pRg st="4" end="4"/>
                                            </p:txEl>
                                          </p:spTgt>
                                        </p:tgtEl>
                                        <p:attrNameLst>
                                          <p:attrName>style.visibility</p:attrName>
                                        </p:attrNameLst>
                                      </p:cBhvr>
                                      <p:to>
                                        <p:strVal val="visible"/>
                                      </p:to>
                                    </p:set>
                                    <p:animEffect transition="in" filter="fade">
                                      <p:cBhvr>
                                        <p:cTn id="7" dur="1000"/>
                                        <p:tgtEl>
                                          <p:spTgt spid="643082">
                                            <p:txEl>
                                              <p:pRg st="4" end="4"/>
                                            </p:txEl>
                                          </p:spTgt>
                                        </p:tgtEl>
                                      </p:cBhvr>
                                    </p:animEffect>
                                    <p:anim calcmode="lin" valueType="num">
                                      <p:cBhvr>
                                        <p:cTn id="8" dur="1000" fill="hold"/>
                                        <p:tgtEl>
                                          <p:spTgt spid="643082">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643082">
                                            <p:txEl>
                                              <p:pRg st="4" end="4"/>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43082">
                                            <p:txEl>
                                              <p:pRg st="5" end="5"/>
                                            </p:txEl>
                                          </p:spTgt>
                                        </p:tgtEl>
                                        <p:attrNameLst>
                                          <p:attrName>style.visibility</p:attrName>
                                        </p:attrNameLst>
                                      </p:cBhvr>
                                      <p:to>
                                        <p:strVal val="visible"/>
                                      </p:to>
                                    </p:set>
                                    <p:animEffect transition="in" filter="fade">
                                      <p:cBhvr>
                                        <p:cTn id="12" dur="1000"/>
                                        <p:tgtEl>
                                          <p:spTgt spid="643082">
                                            <p:txEl>
                                              <p:pRg st="5" end="5"/>
                                            </p:txEl>
                                          </p:spTgt>
                                        </p:tgtEl>
                                      </p:cBhvr>
                                    </p:animEffect>
                                    <p:anim calcmode="lin" valueType="num">
                                      <p:cBhvr>
                                        <p:cTn id="13" dur="1000" fill="hold"/>
                                        <p:tgtEl>
                                          <p:spTgt spid="643082">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64308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43079"/>
                                        </p:tgtEl>
                                        <p:attrNameLst>
                                          <p:attrName>style.visibility</p:attrName>
                                        </p:attrNameLst>
                                      </p:cBhvr>
                                      <p:to>
                                        <p:strVal val="visible"/>
                                      </p:to>
                                    </p:set>
                                    <p:animEffect transition="in" filter="wipe(left)">
                                      <p:cBhvr>
                                        <p:cTn id="26" dur="500"/>
                                        <p:tgtEl>
                                          <p:spTgt spid="643079"/>
                                        </p:tgtEl>
                                      </p:cBhvr>
                                    </p:animEffect>
                                  </p:childTnLst>
                                </p:cTn>
                              </p:par>
                            </p:childTnLst>
                          </p:cTn>
                        </p:par>
                        <p:par>
                          <p:cTn id="27" fill="hold">
                            <p:stCondLst>
                              <p:cond delay="500"/>
                            </p:stCondLst>
                            <p:childTnLst>
                              <p:par>
                                <p:cTn id="28" presetID="53" presetClass="entr" presetSubtype="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ppt_w</p:attrName>
                                        </p:attrNameLst>
                                      </p:cBhvr>
                                      <p:tavLst>
                                        <p:tav tm="0">
                                          <p:val>
                                            <p:fltVal val="0"/>
                                          </p:val>
                                        </p:tav>
                                        <p:tav tm="100000">
                                          <p:val>
                                            <p:strVal val="#ppt_w"/>
                                          </p:val>
                                        </p:tav>
                                      </p:tavLst>
                                    </p:anim>
                                    <p:anim calcmode="lin" valueType="num">
                                      <p:cBhvr>
                                        <p:cTn id="31" dur="500" fill="hold"/>
                                        <p:tgtEl>
                                          <p:spTgt spid="2"/>
                                        </p:tgtEl>
                                        <p:attrNameLst>
                                          <p:attrName>ppt_h</p:attrName>
                                        </p:attrNameLst>
                                      </p:cBhvr>
                                      <p:tavLst>
                                        <p:tav tm="0">
                                          <p:val>
                                            <p:fltVal val="0"/>
                                          </p:val>
                                        </p:tav>
                                        <p:tav tm="100000">
                                          <p:val>
                                            <p:strVal val="#ppt_h"/>
                                          </p:val>
                                        </p:tav>
                                      </p:tavLst>
                                    </p:anim>
                                    <p:animEffect transition="in" filter="fade">
                                      <p:cBhvr>
                                        <p:cTn id="32" dur="500"/>
                                        <p:tgtEl>
                                          <p:spTgt spid="2"/>
                                        </p:tgtEl>
                                      </p:cBhvr>
                                    </p:animEffect>
                                  </p:childTnLst>
                                </p:cTn>
                              </p:par>
                            </p:childTnLst>
                          </p:cTn>
                        </p:par>
                        <p:par>
                          <p:cTn id="33" fill="hold">
                            <p:stCondLst>
                              <p:cond delay="1000"/>
                            </p:stCondLst>
                            <p:childTnLst>
                              <p:par>
                                <p:cTn id="34" presetID="9" presetClass="entr" presetSubtype="0" fill="hold" grpId="0" nodeType="afterEffect">
                                  <p:stCondLst>
                                    <p:cond delay="0"/>
                                  </p:stCondLst>
                                  <p:childTnLst>
                                    <p:set>
                                      <p:cBhvr>
                                        <p:cTn id="35" dur="1" fill="hold">
                                          <p:stCondLst>
                                            <p:cond delay="0"/>
                                          </p:stCondLst>
                                        </p:cTn>
                                        <p:tgtEl>
                                          <p:spTgt spid="643080"/>
                                        </p:tgtEl>
                                        <p:attrNameLst>
                                          <p:attrName>style.visibility</p:attrName>
                                        </p:attrNameLst>
                                      </p:cBhvr>
                                      <p:to>
                                        <p:strVal val="visible"/>
                                      </p:to>
                                    </p:set>
                                    <p:animEffect transition="in" filter="dissolve">
                                      <p:cBhvr>
                                        <p:cTn id="36" dur="500"/>
                                        <p:tgtEl>
                                          <p:spTgt spid="643080"/>
                                        </p:tgtEl>
                                      </p:cBhvr>
                                    </p:animEffect>
                                  </p:childTnLst>
                                </p:cTn>
                              </p:par>
                            </p:childTnLst>
                          </p:cTn>
                        </p:par>
                        <p:par>
                          <p:cTn id="37" fill="hold">
                            <p:stCondLst>
                              <p:cond delay="1500"/>
                            </p:stCondLst>
                            <p:childTnLst>
                              <p:par>
                                <p:cTn id="38" presetID="53" presetClass="entr" presetSubtype="0" fill="hold" nodeType="after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p:cTn id="40" dur="500" fill="hold"/>
                                        <p:tgtEl>
                                          <p:spTgt spid="3"/>
                                        </p:tgtEl>
                                        <p:attrNameLst>
                                          <p:attrName>ppt_w</p:attrName>
                                        </p:attrNameLst>
                                      </p:cBhvr>
                                      <p:tavLst>
                                        <p:tav tm="0">
                                          <p:val>
                                            <p:fltVal val="0"/>
                                          </p:val>
                                        </p:tav>
                                        <p:tav tm="100000">
                                          <p:val>
                                            <p:strVal val="#ppt_w"/>
                                          </p:val>
                                        </p:tav>
                                      </p:tavLst>
                                    </p:anim>
                                    <p:anim calcmode="lin" valueType="num">
                                      <p:cBhvr>
                                        <p:cTn id="41" dur="500" fill="hold"/>
                                        <p:tgtEl>
                                          <p:spTgt spid="3"/>
                                        </p:tgtEl>
                                        <p:attrNameLst>
                                          <p:attrName>ppt_h</p:attrName>
                                        </p:attrNameLst>
                                      </p:cBhvr>
                                      <p:tavLst>
                                        <p:tav tm="0">
                                          <p:val>
                                            <p:fltVal val="0"/>
                                          </p:val>
                                        </p:tav>
                                        <p:tav tm="100000">
                                          <p:val>
                                            <p:strVal val="#ppt_h"/>
                                          </p:val>
                                        </p:tav>
                                      </p:tavLst>
                                    </p:anim>
                                    <p:animEffect transition="in" filter="fade">
                                      <p:cBhvr>
                                        <p:cTn id="42" dur="500"/>
                                        <p:tgtEl>
                                          <p:spTgt spid="3"/>
                                        </p:tgtEl>
                                      </p:cBhvr>
                                    </p:animEffect>
                                  </p:childTnLst>
                                </p:cTn>
                              </p:par>
                            </p:childTnLst>
                          </p:cTn>
                        </p:par>
                        <p:par>
                          <p:cTn id="43" fill="hold">
                            <p:stCondLst>
                              <p:cond delay="2000"/>
                            </p:stCondLst>
                            <p:childTnLst>
                              <p:par>
                                <p:cTn id="44" presetID="9" presetClass="entr" presetSubtype="0" fill="hold" grpId="0" nodeType="afterEffect">
                                  <p:stCondLst>
                                    <p:cond delay="0"/>
                                  </p:stCondLst>
                                  <p:childTnLst>
                                    <p:set>
                                      <p:cBhvr>
                                        <p:cTn id="45" dur="1" fill="hold">
                                          <p:stCondLst>
                                            <p:cond delay="0"/>
                                          </p:stCondLst>
                                        </p:cTn>
                                        <p:tgtEl>
                                          <p:spTgt spid="643085"/>
                                        </p:tgtEl>
                                        <p:attrNameLst>
                                          <p:attrName>style.visibility</p:attrName>
                                        </p:attrNameLst>
                                      </p:cBhvr>
                                      <p:to>
                                        <p:strVal val="visible"/>
                                      </p:to>
                                    </p:set>
                                    <p:animEffect transition="in" filter="dissolve">
                                      <p:cBhvr>
                                        <p:cTn id="46" dur="500"/>
                                        <p:tgtEl>
                                          <p:spTgt spid="643085"/>
                                        </p:tgtEl>
                                      </p:cBhvr>
                                    </p:animEffect>
                                  </p:childTnLst>
                                </p:cTn>
                              </p:par>
                            </p:childTnLst>
                          </p:cTn>
                        </p:par>
                        <p:par>
                          <p:cTn id="47" fill="hold">
                            <p:stCondLst>
                              <p:cond delay="2500"/>
                            </p:stCondLst>
                            <p:childTnLst>
                              <p:par>
                                <p:cTn id="48" presetID="9" presetClass="entr" presetSubtype="0" fill="hold" grpId="0" nodeType="afterEffect">
                                  <p:stCondLst>
                                    <p:cond delay="0"/>
                                  </p:stCondLst>
                                  <p:childTnLst>
                                    <p:set>
                                      <p:cBhvr>
                                        <p:cTn id="49" dur="1" fill="hold">
                                          <p:stCondLst>
                                            <p:cond delay="0"/>
                                          </p:stCondLst>
                                        </p:cTn>
                                        <p:tgtEl>
                                          <p:spTgt spid="643081"/>
                                        </p:tgtEl>
                                        <p:attrNameLst>
                                          <p:attrName>style.visibility</p:attrName>
                                        </p:attrNameLst>
                                      </p:cBhvr>
                                      <p:to>
                                        <p:strVal val="visible"/>
                                      </p:to>
                                    </p:set>
                                    <p:animEffect transition="in" filter="dissolve">
                                      <p:cBhvr>
                                        <p:cTn id="50" dur="500"/>
                                        <p:tgtEl>
                                          <p:spTgt spid="643081"/>
                                        </p:tgtEl>
                                      </p:cBhvr>
                                    </p:animEffect>
                                  </p:childTnLst>
                                </p:cTn>
                              </p:par>
                            </p:childTnLst>
                          </p:cTn>
                        </p:par>
                        <p:par>
                          <p:cTn id="51" fill="hold">
                            <p:stCondLst>
                              <p:cond delay="3000"/>
                            </p:stCondLst>
                            <p:childTnLst>
                              <p:par>
                                <p:cTn id="52" presetID="53" presetClass="entr" presetSubtype="0" fill="hold" nodeType="after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fltVal val="0"/>
                                          </p:val>
                                        </p:tav>
                                        <p:tav tm="100000">
                                          <p:val>
                                            <p:strVal val="#ppt_w"/>
                                          </p:val>
                                        </p:tav>
                                      </p:tavLst>
                                    </p:anim>
                                    <p:anim calcmode="lin" valueType="num">
                                      <p:cBhvr>
                                        <p:cTn id="55" dur="500" fill="hold"/>
                                        <p:tgtEl>
                                          <p:spTgt spid="5"/>
                                        </p:tgtEl>
                                        <p:attrNameLst>
                                          <p:attrName>ppt_h</p:attrName>
                                        </p:attrNameLst>
                                      </p:cBhvr>
                                      <p:tavLst>
                                        <p:tav tm="0">
                                          <p:val>
                                            <p:fltVal val="0"/>
                                          </p:val>
                                        </p:tav>
                                        <p:tav tm="100000">
                                          <p:val>
                                            <p:strVal val="#ppt_h"/>
                                          </p:val>
                                        </p:tav>
                                      </p:tavLst>
                                    </p:anim>
                                    <p:animEffect transition="in" filter="fade">
                                      <p:cBhvr>
                                        <p:cTn id="5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3079" grpId="0" animBg="1"/>
      <p:bldP spid="643080" grpId="0"/>
      <p:bldP spid="643081" grpId="0"/>
      <p:bldP spid="643085"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1842" name="Group 99"/>
          <p:cNvGrpSpPr>
            <a:grpSpLocks/>
          </p:cNvGrpSpPr>
          <p:nvPr/>
        </p:nvGrpSpPr>
        <p:grpSpPr bwMode="auto">
          <a:xfrm>
            <a:off x="347663" y="2058988"/>
            <a:ext cx="8528050" cy="1876425"/>
            <a:chOff x="247" y="1297"/>
            <a:chExt cx="5372" cy="1182"/>
          </a:xfrm>
        </p:grpSpPr>
        <p:sp>
          <p:nvSpPr>
            <p:cNvPr id="291843" name="Line 7"/>
            <p:cNvSpPr>
              <a:spLocks noChangeShapeType="1"/>
            </p:cNvSpPr>
            <p:nvPr/>
          </p:nvSpPr>
          <p:spPr bwMode="auto">
            <a:xfrm>
              <a:off x="275" y="1754"/>
              <a:ext cx="5295" cy="0"/>
            </a:xfrm>
            <a:prstGeom prst="line">
              <a:avLst/>
            </a:prstGeom>
            <a:noFill/>
            <a:ln w="9525">
              <a:solidFill>
                <a:schemeClr val="tx1"/>
              </a:solidFill>
              <a:round/>
              <a:headEnd/>
              <a:tailEnd/>
            </a:ln>
          </p:spPr>
          <p:txBody>
            <a:bodyPr/>
            <a:lstStyle/>
            <a:p>
              <a:endParaRPr lang="en-US"/>
            </a:p>
          </p:txBody>
        </p:sp>
        <p:sp>
          <p:nvSpPr>
            <p:cNvPr id="291844" name="Line 8"/>
            <p:cNvSpPr>
              <a:spLocks noChangeShapeType="1"/>
            </p:cNvSpPr>
            <p:nvPr/>
          </p:nvSpPr>
          <p:spPr bwMode="auto">
            <a:xfrm>
              <a:off x="259" y="1927"/>
              <a:ext cx="5295" cy="0"/>
            </a:xfrm>
            <a:prstGeom prst="line">
              <a:avLst/>
            </a:prstGeom>
            <a:noFill/>
            <a:ln w="9525">
              <a:solidFill>
                <a:schemeClr val="tx1"/>
              </a:solidFill>
              <a:round/>
              <a:headEnd/>
              <a:tailEnd/>
            </a:ln>
          </p:spPr>
          <p:txBody>
            <a:bodyPr/>
            <a:lstStyle/>
            <a:p>
              <a:endParaRPr lang="en-US"/>
            </a:p>
          </p:txBody>
        </p:sp>
        <p:sp>
          <p:nvSpPr>
            <p:cNvPr id="291845" name="Line 9"/>
            <p:cNvSpPr>
              <a:spLocks noChangeShapeType="1"/>
            </p:cNvSpPr>
            <p:nvPr/>
          </p:nvSpPr>
          <p:spPr bwMode="auto">
            <a:xfrm>
              <a:off x="273" y="2088"/>
              <a:ext cx="5295" cy="0"/>
            </a:xfrm>
            <a:prstGeom prst="line">
              <a:avLst/>
            </a:prstGeom>
            <a:noFill/>
            <a:ln w="9525">
              <a:solidFill>
                <a:schemeClr val="tx1"/>
              </a:solidFill>
              <a:round/>
              <a:headEnd/>
              <a:tailEnd/>
            </a:ln>
          </p:spPr>
          <p:txBody>
            <a:bodyPr/>
            <a:lstStyle/>
            <a:p>
              <a:endParaRPr lang="en-US"/>
            </a:p>
          </p:txBody>
        </p:sp>
        <p:sp>
          <p:nvSpPr>
            <p:cNvPr id="291846" name="Line 10"/>
            <p:cNvSpPr>
              <a:spLocks noChangeShapeType="1"/>
            </p:cNvSpPr>
            <p:nvPr/>
          </p:nvSpPr>
          <p:spPr bwMode="auto">
            <a:xfrm>
              <a:off x="266" y="2466"/>
              <a:ext cx="5295" cy="0"/>
            </a:xfrm>
            <a:prstGeom prst="line">
              <a:avLst/>
            </a:prstGeom>
            <a:noFill/>
            <a:ln w="19050">
              <a:solidFill>
                <a:schemeClr val="hlink"/>
              </a:solidFill>
              <a:round/>
              <a:headEnd/>
              <a:tailEnd/>
            </a:ln>
          </p:spPr>
          <p:txBody>
            <a:bodyPr/>
            <a:lstStyle/>
            <a:p>
              <a:endParaRPr lang="en-US"/>
            </a:p>
          </p:txBody>
        </p:sp>
        <p:sp>
          <p:nvSpPr>
            <p:cNvPr id="291847" name="Line 11"/>
            <p:cNvSpPr>
              <a:spLocks noChangeShapeType="1"/>
            </p:cNvSpPr>
            <p:nvPr/>
          </p:nvSpPr>
          <p:spPr bwMode="auto">
            <a:xfrm>
              <a:off x="1153" y="1545"/>
              <a:ext cx="0" cy="916"/>
            </a:xfrm>
            <a:prstGeom prst="line">
              <a:avLst/>
            </a:prstGeom>
            <a:noFill/>
            <a:ln w="9525">
              <a:solidFill>
                <a:schemeClr val="tx1"/>
              </a:solidFill>
              <a:round/>
              <a:headEnd/>
              <a:tailEnd/>
            </a:ln>
          </p:spPr>
          <p:txBody>
            <a:bodyPr/>
            <a:lstStyle/>
            <a:p>
              <a:endParaRPr lang="en-US"/>
            </a:p>
          </p:txBody>
        </p:sp>
        <p:sp>
          <p:nvSpPr>
            <p:cNvPr id="291848" name="Line 12"/>
            <p:cNvSpPr>
              <a:spLocks noChangeShapeType="1"/>
            </p:cNvSpPr>
            <p:nvPr/>
          </p:nvSpPr>
          <p:spPr bwMode="auto">
            <a:xfrm>
              <a:off x="1466" y="1543"/>
              <a:ext cx="0" cy="916"/>
            </a:xfrm>
            <a:prstGeom prst="line">
              <a:avLst/>
            </a:prstGeom>
            <a:noFill/>
            <a:ln w="9525">
              <a:solidFill>
                <a:schemeClr val="tx1"/>
              </a:solidFill>
              <a:round/>
              <a:headEnd/>
              <a:tailEnd/>
            </a:ln>
          </p:spPr>
          <p:txBody>
            <a:bodyPr/>
            <a:lstStyle/>
            <a:p>
              <a:endParaRPr lang="en-US"/>
            </a:p>
          </p:txBody>
        </p:sp>
        <p:sp>
          <p:nvSpPr>
            <p:cNvPr id="291849" name="Line 13"/>
            <p:cNvSpPr>
              <a:spLocks noChangeShapeType="1"/>
            </p:cNvSpPr>
            <p:nvPr/>
          </p:nvSpPr>
          <p:spPr bwMode="auto">
            <a:xfrm>
              <a:off x="1778" y="1753"/>
              <a:ext cx="0" cy="726"/>
            </a:xfrm>
            <a:prstGeom prst="line">
              <a:avLst/>
            </a:prstGeom>
            <a:noFill/>
            <a:ln w="9525">
              <a:solidFill>
                <a:schemeClr val="tx1"/>
              </a:solidFill>
              <a:round/>
              <a:headEnd/>
              <a:tailEnd/>
            </a:ln>
          </p:spPr>
          <p:txBody>
            <a:bodyPr/>
            <a:lstStyle/>
            <a:p>
              <a:endParaRPr lang="en-US"/>
            </a:p>
          </p:txBody>
        </p:sp>
        <p:sp>
          <p:nvSpPr>
            <p:cNvPr id="291850" name="Line 14"/>
            <p:cNvSpPr>
              <a:spLocks noChangeShapeType="1"/>
            </p:cNvSpPr>
            <p:nvPr/>
          </p:nvSpPr>
          <p:spPr bwMode="auto">
            <a:xfrm>
              <a:off x="3062" y="1752"/>
              <a:ext cx="0" cy="726"/>
            </a:xfrm>
            <a:prstGeom prst="line">
              <a:avLst/>
            </a:prstGeom>
            <a:noFill/>
            <a:ln w="9525">
              <a:solidFill>
                <a:schemeClr val="tx1"/>
              </a:solidFill>
              <a:round/>
              <a:headEnd/>
              <a:tailEnd/>
            </a:ln>
          </p:spPr>
          <p:txBody>
            <a:bodyPr/>
            <a:lstStyle/>
            <a:p>
              <a:endParaRPr lang="en-US"/>
            </a:p>
          </p:txBody>
        </p:sp>
        <p:sp>
          <p:nvSpPr>
            <p:cNvPr id="291851" name="Line 15"/>
            <p:cNvSpPr>
              <a:spLocks noChangeShapeType="1"/>
            </p:cNvSpPr>
            <p:nvPr/>
          </p:nvSpPr>
          <p:spPr bwMode="auto">
            <a:xfrm>
              <a:off x="2759" y="1541"/>
              <a:ext cx="0" cy="916"/>
            </a:xfrm>
            <a:prstGeom prst="line">
              <a:avLst/>
            </a:prstGeom>
            <a:noFill/>
            <a:ln w="9525">
              <a:solidFill>
                <a:schemeClr val="tx1"/>
              </a:solidFill>
              <a:round/>
              <a:headEnd/>
              <a:tailEnd/>
            </a:ln>
          </p:spPr>
          <p:txBody>
            <a:bodyPr/>
            <a:lstStyle/>
            <a:p>
              <a:endParaRPr lang="en-US"/>
            </a:p>
          </p:txBody>
        </p:sp>
        <p:sp>
          <p:nvSpPr>
            <p:cNvPr id="291852" name="Line 16"/>
            <p:cNvSpPr>
              <a:spLocks noChangeShapeType="1"/>
            </p:cNvSpPr>
            <p:nvPr/>
          </p:nvSpPr>
          <p:spPr bwMode="auto">
            <a:xfrm>
              <a:off x="2091" y="1927"/>
              <a:ext cx="0" cy="537"/>
            </a:xfrm>
            <a:prstGeom prst="line">
              <a:avLst/>
            </a:prstGeom>
            <a:noFill/>
            <a:ln w="9525">
              <a:solidFill>
                <a:schemeClr val="tx1"/>
              </a:solidFill>
              <a:round/>
              <a:headEnd/>
              <a:tailEnd/>
            </a:ln>
          </p:spPr>
          <p:txBody>
            <a:bodyPr/>
            <a:lstStyle/>
            <a:p>
              <a:endParaRPr lang="en-US"/>
            </a:p>
          </p:txBody>
        </p:sp>
        <p:sp>
          <p:nvSpPr>
            <p:cNvPr id="291853" name="Line 17"/>
            <p:cNvSpPr>
              <a:spLocks noChangeShapeType="1"/>
            </p:cNvSpPr>
            <p:nvPr/>
          </p:nvSpPr>
          <p:spPr bwMode="auto">
            <a:xfrm>
              <a:off x="2409" y="1928"/>
              <a:ext cx="0" cy="537"/>
            </a:xfrm>
            <a:prstGeom prst="line">
              <a:avLst/>
            </a:prstGeom>
            <a:noFill/>
            <a:ln w="9525">
              <a:solidFill>
                <a:schemeClr val="tx1"/>
              </a:solidFill>
              <a:round/>
              <a:headEnd/>
              <a:tailEnd/>
            </a:ln>
          </p:spPr>
          <p:txBody>
            <a:bodyPr/>
            <a:lstStyle/>
            <a:p>
              <a:endParaRPr lang="en-US"/>
            </a:p>
          </p:txBody>
        </p:sp>
        <p:sp>
          <p:nvSpPr>
            <p:cNvPr id="291854" name="Line 18"/>
            <p:cNvSpPr>
              <a:spLocks noChangeShapeType="1"/>
            </p:cNvSpPr>
            <p:nvPr/>
          </p:nvSpPr>
          <p:spPr bwMode="auto">
            <a:xfrm>
              <a:off x="3370" y="1926"/>
              <a:ext cx="0" cy="537"/>
            </a:xfrm>
            <a:prstGeom prst="line">
              <a:avLst/>
            </a:prstGeom>
            <a:noFill/>
            <a:ln w="9525">
              <a:solidFill>
                <a:schemeClr val="tx1"/>
              </a:solidFill>
              <a:round/>
              <a:headEnd/>
              <a:tailEnd/>
            </a:ln>
          </p:spPr>
          <p:txBody>
            <a:bodyPr/>
            <a:lstStyle/>
            <a:p>
              <a:endParaRPr lang="en-US"/>
            </a:p>
          </p:txBody>
        </p:sp>
        <p:sp>
          <p:nvSpPr>
            <p:cNvPr id="291855" name="Line 19"/>
            <p:cNvSpPr>
              <a:spLocks noChangeShapeType="1"/>
            </p:cNvSpPr>
            <p:nvPr/>
          </p:nvSpPr>
          <p:spPr bwMode="auto">
            <a:xfrm>
              <a:off x="3673" y="1927"/>
              <a:ext cx="0" cy="537"/>
            </a:xfrm>
            <a:prstGeom prst="line">
              <a:avLst/>
            </a:prstGeom>
            <a:noFill/>
            <a:ln w="9525">
              <a:solidFill>
                <a:schemeClr val="tx1"/>
              </a:solidFill>
              <a:round/>
              <a:headEnd/>
              <a:tailEnd/>
            </a:ln>
          </p:spPr>
          <p:txBody>
            <a:bodyPr/>
            <a:lstStyle/>
            <a:p>
              <a:endParaRPr lang="en-US"/>
            </a:p>
          </p:txBody>
        </p:sp>
        <p:sp>
          <p:nvSpPr>
            <p:cNvPr id="291856" name="Line 20"/>
            <p:cNvSpPr>
              <a:spLocks noChangeShapeType="1"/>
            </p:cNvSpPr>
            <p:nvPr/>
          </p:nvSpPr>
          <p:spPr bwMode="auto">
            <a:xfrm>
              <a:off x="5256" y="1928"/>
              <a:ext cx="0" cy="537"/>
            </a:xfrm>
            <a:prstGeom prst="line">
              <a:avLst/>
            </a:prstGeom>
            <a:noFill/>
            <a:ln w="9525">
              <a:solidFill>
                <a:schemeClr val="tx1"/>
              </a:solidFill>
              <a:round/>
              <a:headEnd/>
              <a:tailEnd/>
            </a:ln>
          </p:spPr>
          <p:txBody>
            <a:bodyPr/>
            <a:lstStyle/>
            <a:p>
              <a:endParaRPr lang="en-US"/>
            </a:p>
          </p:txBody>
        </p:sp>
        <p:sp>
          <p:nvSpPr>
            <p:cNvPr id="291857" name="Line 21"/>
            <p:cNvSpPr>
              <a:spLocks noChangeShapeType="1"/>
            </p:cNvSpPr>
            <p:nvPr/>
          </p:nvSpPr>
          <p:spPr bwMode="auto">
            <a:xfrm>
              <a:off x="4012" y="1753"/>
              <a:ext cx="0" cy="726"/>
            </a:xfrm>
            <a:prstGeom prst="line">
              <a:avLst/>
            </a:prstGeom>
            <a:noFill/>
            <a:ln w="9525">
              <a:solidFill>
                <a:schemeClr val="tx1"/>
              </a:solidFill>
              <a:round/>
              <a:headEnd/>
              <a:tailEnd/>
            </a:ln>
          </p:spPr>
          <p:txBody>
            <a:bodyPr/>
            <a:lstStyle/>
            <a:p>
              <a:endParaRPr lang="en-US"/>
            </a:p>
          </p:txBody>
        </p:sp>
        <p:sp>
          <p:nvSpPr>
            <p:cNvPr id="291858" name="Line 23"/>
            <p:cNvSpPr>
              <a:spLocks noChangeShapeType="1"/>
            </p:cNvSpPr>
            <p:nvPr/>
          </p:nvSpPr>
          <p:spPr bwMode="auto">
            <a:xfrm>
              <a:off x="4320" y="1927"/>
              <a:ext cx="0" cy="537"/>
            </a:xfrm>
            <a:prstGeom prst="line">
              <a:avLst/>
            </a:prstGeom>
            <a:noFill/>
            <a:ln w="9525">
              <a:solidFill>
                <a:schemeClr val="tx1"/>
              </a:solidFill>
              <a:round/>
              <a:headEnd/>
              <a:tailEnd/>
            </a:ln>
          </p:spPr>
          <p:txBody>
            <a:bodyPr/>
            <a:lstStyle/>
            <a:p>
              <a:endParaRPr lang="en-US"/>
            </a:p>
          </p:txBody>
        </p:sp>
        <p:sp>
          <p:nvSpPr>
            <p:cNvPr id="291859" name="Line 24"/>
            <p:cNvSpPr>
              <a:spLocks noChangeShapeType="1"/>
            </p:cNvSpPr>
            <p:nvPr/>
          </p:nvSpPr>
          <p:spPr bwMode="auto">
            <a:xfrm>
              <a:off x="4619" y="1928"/>
              <a:ext cx="0" cy="537"/>
            </a:xfrm>
            <a:prstGeom prst="line">
              <a:avLst/>
            </a:prstGeom>
            <a:noFill/>
            <a:ln w="9525">
              <a:solidFill>
                <a:schemeClr val="tx1"/>
              </a:solidFill>
              <a:round/>
              <a:headEnd/>
              <a:tailEnd/>
            </a:ln>
          </p:spPr>
          <p:txBody>
            <a:bodyPr/>
            <a:lstStyle/>
            <a:p>
              <a:endParaRPr lang="en-US"/>
            </a:p>
          </p:txBody>
        </p:sp>
        <p:sp>
          <p:nvSpPr>
            <p:cNvPr id="291860" name="Line 25"/>
            <p:cNvSpPr>
              <a:spLocks noChangeShapeType="1"/>
            </p:cNvSpPr>
            <p:nvPr/>
          </p:nvSpPr>
          <p:spPr bwMode="auto">
            <a:xfrm>
              <a:off x="4922" y="1927"/>
              <a:ext cx="0" cy="537"/>
            </a:xfrm>
            <a:prstGeom prst="line">
              <a:avLst/>
            </a:prstGeom>
            <a:noFill/>
            <a:ln w="9525">
              <a:solidFill>
                <a:schemeClr val="tx1"/>
              </a:solidFill>
              <a:round/>
              <a:headEnd/>
              <a:tailEnd/>
            </a:ln>
          </p:spPr>
          <p:txBody>
            <a:bodyPr/>
            <a:lstStyle/>
            <a:p>
              <a:endParaRPr lang="en-US"/>
            </a:p>
          </p:txBody>
        </p:sp>
        <p:sp>
          <p:nvSpPr>
            <p:cNvPr id="291861" name="Text Box 26"/>
            <p:cNvSpPr txBox="1">
              <a:spLocks noChangeArrowheads="1"/>
            </p:cNvSpPr>
            <p:nvPr/>
          </p:nvSpPr>
          <p:spPr bwMode="auto">
            <a:xfrm>
              <a:off x="275" y="1558"/>
              <a:ext cx="3982" cy="192"/>
            </a:xfrm>
            <a:prstGeom prst="rect">
              <a:avLst/>
            </a:prstGeom>
            <a:noFill/>
            <a:ln w="9525">
              <a:noFill/>
              <a:miter lim="800000"/>
              <a:headEnd/>
              <a:tailEnd/>
            </a:ln>
          </p:spPr>
          <p:txBody>
            <a:bodyPr wrap="none">
              <a:spAutoFit/>
            </a:bodyPr>
            <a:lstStyle/>
            <a:p>
              <a:pPr algn="l"/>
              <a:r>
                <a:rPr lang="en-US" sz="1400" b="1"/>
                <a:t>Level</a:t>
              </a:r>
              <a:r>
                <a:rPr lang="en-US" sz="1400"/>
                <a:t>  </a:t>
              </a:r>
              <a:r>
                <a:rPr lang="en-US" sz="1400">
                  <a:latin typeface="Arial Black" pitchFamily="34" charset="0"/>
                </a:rPr>
                <a:t>n              1                   2                                                      3</a:t>
              </a:r>
            </a:p>
          </p:txBody>
        </p:sp>
        <p:sp>
          <p:nvSpPr>
            <p:cNvPr id="291862" name="Text Box 27"/>
            <p:cNvSpPr txBox="1">
              <a:spLocks noChangeArrowheads="1"/>
            </p:cNvSpPr>
            <p:nvPr/>
          </p:nvSpPr>
          <p:spPr bwMode="auto">
            <a:xfrm>
              <a:off x="261" y="1744"/>
              <a:ext cx="637" cy="212"/>
            </a:xfrm>
            <a:prstGeom prst="rect">
              <a:avLst/>
            </a:prstGeom>
            <a:noFill/>
            <a:ln w="9525">
              <a:noFill/>
              <a:miter lim="800000"/>
              <a:headEnd/>
              <a:tailEnd/>
            </a:ln>
          </p:spPr>
          <p:txBody>
            <a:bodyPr wrap="none">
              <a:spAutoFit/>
            </a:bodyPr>
            <a:lstStyle/>
            <a:p>
              <a:pPr algn="l"/>
              <a:r>
                <a:rPr lang="en-US" sz="1200"/>
                <a:t>Sublevel </a:t>
              </a:r>
              <a:r>
                <a:rPr lang="en-US" sz="1200">
                  <a:latin typeface="Brush Script MT" pitchFamily="66" charset="0"/>
                </a:rPr>
                <a:t> </a:t>
              </a:r>
              <a:r>
                <a:rPr lang="en-US" sz="1600" i="1">
                  <a:latin typeface="Brush Script MT" pitchFamily="66" charset="0"/>
                </a:rPr>
                <a:t>l  </a:t>
              </a:r>
              <a:endParaRPr lang="en-US" sz="1600">
                <a:latin typeface="Brush Script MT" pitchFamily="66" charset="0"/>
              </a:endParaRPr>
            </a:p>
          </p:txBody>
        </p:sp>
        <p:sp>
          <p:nvSpPr>
            <p:cNvPr id="291863" name="Text Box 28"/>
            <p:cNvSpPr txBox="1">
              <a:spLocks noChangeArrowheads="1"/>
            </p:cNvSpPr>
            <p:nvPr/>
          </p:nvSpPr>
          <p:spPr bwMode="auto">
            <a:xfrm>
              <a:off x="284" y="1898"/>
              <a:ext cx="613" cy="212"/>
            </a:xfrm>
            <a:prstGeom prst="rect">
              <a:avLst/>
            </a:prstGeom>
            <a:noFill/>
            <a:ln w="9525">
              <a:noFill/>
              <a:miter lim="800000"/>
              <a:headEnd/>
              <a:tailEnd/>
            </a:ln>
          </p:spPr>
          <p:txBody>
            <a:bodyPr wrap="none">
              <a:spAutoFit/>
            </a:bodyPr>
            <a:lstStyle/>
            <a:p>
              <a:pPr algn="l"/>
              <a:r>
                <a:rPr lang="en-US" sz="1200"/>
                <a:t>Orbital </a:t>
              </a:r>
              <a:r>
                <a:rPr lang="en-US" sz="1200">
                  <a:latin typeface="Arial Black" pitchFamily="34" charset="0"/>
                </a:rPr>
                <a:t>m</a:t>
              </a:r>
              <a:r>
                <a:rPr lang="en-US" sz="1600" i="1" baseline="-25000">
                  <a:latin typeface="Brush Script MT" pitchFamily="66" charset="0"/>
                </a:rPr>
                <a:t>l</a:t>
              </a:r>
              <a:r>
                <a:rPr lang="en-US" sz="1600" i="1">
                  <a:latin typeface="Brush Script MT" pitchFamily="66" charset="0"/>
                </a:rPr>
                <a:t>  </a:t>
              </a:r>
              <a:endParaRPr lang="en-US" sz="1600">
                <a:latin typeface="Brush Script MT" pitchFamily="66" charset="0"/>
              </a:endParaRPr>
            </a:p>
          </p:txBody>
        </p:sp>
        <p:sp>
          <p:nvSpPr>
            <p:cNvPr id="291864" name="Text Box 29"/>
            <p:cNvSpPr txBox="1">
              <a:spLocks noChangeArrowheads="1"/>
            </p:cNvSpPr>
            <p:nvPr/>
          </p:nvSpPr>
          <p:spPr bwMode="auto">
            <a:xfrm>
              <a:off x="256" y="2137"/>
              <a:ext cx="538" cy="212"/>
            </a:xfrm>
            <a:prstGeom prst="rect">
              <a:avLst/>
            </a:prstGeom>
            <a:noFill/>
            <a:ln w="9525">
              <a:noFill/>
              <a:miter lim="800000"/>
              <a:headEnd/>
              <a:tailEnd/>
            </a:ln>
          </p:spPr>
          <p:txBody>
            <a:bodyPr wrap="none">
              <a:spAutoFit/>
            </a:bodyPr>
            <a:lstStyle/>
            <a:p>
              <a:pPr algn="l"/>
              <a:r>
                <a:rPr lang="en-US" sz="1200"/>
                <a:t>Spin </a:t>
              </a:r>
              <a:r>
                <a:rPr lang="en-US" sz="1200">
                  <a:latin typeface="Arial Black" pitchFamily="34" charset="0"/>
                </a:rPr>
                <a:t>m</a:t>
              </a:r>
              <a:r>
                <a:rPr lang="en-US" sz="1400" i="1" baseline="-25000"/>
                <a:t>s</a:t>
              </a:r>
              <a:r>
                <a:rPr lang="en-US" sz="1600" i="1">
                  <a:latin typeface="Brush Script MT" pitchFamily="66" charset="0"/>
                </a:rPr>
                <a:t>  </a:t>
              </a:r>
              <a:endParaRPr lang="en-US" sz="1600">
                <a:latin typeface="Brush Script MT" pitchFamily="66" charset="0"/>
              </a:endParaRPr>
            </a:p>
          </p:txBody>
        </p:sp>
        <p:sp>
          <p:nvSpPr>
            <p:cNvPr id="291865" name="Text Box 30"/>
            <p:cNvSpPr txBox="1">
              <a:spLocks noChangeArrowheads="1"/>
            </p:cNvSpPr>
            <p:nvPr/>
          </p:nvSpPr>
          <p:spPr bwMode="auto">
            <a:xfrm>
              <a:off x="1218" y="1762"/>
              <a:ext cx="178" cy="192"/>
            </a:xfrm>
            <a:prstGeom prst="rect">
              <a:avLst/>
            </a:prstGeom>
            <a:noFill/>
            <a:ln w="9525">
              <a:noFill/>
              <a:miter lim="800000"/>
              <a:headEnd/>
              <a:tailEnd/>
            </a:ln>
          </p:spPr>
          <p:txBody>
            <a:bodyPr wrap="none">
              <a:spAutoFit/>
            </a:bodyPr>
            <a:lstStyle/>
            <a:p>
              <a:pPr algn="l"/>
              <a:r>
                <a:rPr lang="en-US" sz="1400"/>
                <a:t>0</a:t>
              </a:r>
            </a:p>
          </p:txBody>
        </p:sp>
        <p:sp>
          <p:nvSpPr>
            <p:cNvPr id="291866" name="Text Box 31"/>
            <p:cNvSpPr txBox="1">
              <a:spLocks noChangeArrowheads="1"/>
            </p:cNvSpPr>
            <p:nvPr/>
          </p:nvSpPr>
          <p:spPr bwMode="auto">
            <a:xfrm>
              <a:off x="1534" y="1762"/>
              <a:ext cx="178" cy="192"/>
            </a:xfrm>
            <a:prstGeom prst="rect">
              <a:avLst/>
            </a:prstGeom>
            <a:noFill/>
            <a:ln w="9525">
              <a:noFill/>
              <a:miter lim="800000"/>
              <a:headEnd/>
              <a:tailEnd/>
            </a:ln>
          </p:spPr>
          <p:txBody>
            <a:bodyPr wrap="none">
              <a:spAutoFit/>
            </a:bodyPr>
            <a:lstStyle/>
            <a:p>
              <a:pPr algn="l"/>
              <a:r>
                <a:rPr lang="en-US" sz="1400"/>
                <a:t>0</a:t>
              </a:r>
            </a:p>
          </p:txBody>
        </p:sp>
        <p:sp>
          <p:nvSpPr>
            <p:cNvPr id="291867" name="Text Box 32"/>
            <p:cNvSpPr txBox="1">
              <a:spLocks noChangeArrowheads="1"/>
            </p:cNvSpPr>
            <p:nvPr/>
          </p:nvSpPr>
          <p:spPr bwMode="auto">
            <a:xfrm>
              <a:off x="1218" y="1920"/>
              <a:ext cx="178" cy="192"/>
            </a:xfrm>
            <a:prstGeom prst="rect">
              <a:avLst/>
            </a:prstGeom>
            <a:noFill/>
            <a:ln w="9525">
              <a:noFill/>
              <a:miter lim="800000"/>
              <a:headEnd/>
              <a:tailEnd/>
            </a:ln>
          </p:spPr>
          <p:txBody>
            <a:bodyPr wrap="none">
              <a:spAutoFit/>
            </a:bodyPr>
            <a:lstStyle/>
            <a:p>
              <a:pPr algn="l"/>
              <a:r>
                <a:rPr lang="en-US" sz="1400"/>
                <a:t>0</a:t>
              </a:r>
            </a:p>
          </p:txBody>
        </p:sp>
        <p:sp>
          <p:nvSpPr>
            <p:cNvPr id="291868" name="Text Box 33"/>
            <p:cNvSpPr txBox="1">
              <a:spLocks noChangeArrowheads="1"/>
            </p:cNvSpPr>
            <p:nvPr/>
          </p:nvSpPr>
          <p:spPr bwMode="auto">
            <a:xfrm>
              <a:off x="1534" y="1920"/>
              <a:ext cx="178" cy="192"/>
            </a:xfrm>
            <a:prstGeom prst="rect">
              <a:avLst/>
            </a:prstGeom>
            <a:noFill/>
            <a:ln w="9525">
              <a:noFill/>
              <a:miter lim="800000"/>
              <a:headEnd/>
              <a:tailEnd/>
            </a:ln>
          </p:spPr>
          <p:txBody>
            <a:bodyPr wrap="none">
              <a:spAutoFit/>
            </a:bodyPr>
            <a:lstStyle/>
            <a:p>
              <a:pPr algn="l"/>
              <a:r>
                <a:rPr lang="en-US" sz="1400"/>
                <a:t>0</a:t>
              </a:r>
            </a:p>
          </p:txBody>
        </p:sp>
        <p:sp>
          <p:nvSpPr>
            <p:cNvPr id="291869" name="Text Box 34"/>
            <p:cNvSpPr txBox="1">
              <a:spLocks noChangeArrowheads="1"/>
            </p:cNvSpPr>
            <p:nvPr/>
          </p:nvSpPr>
          <p:spPr bwMode="auto">
            <a:xfrm>
              <a:off x="1836" y="1924"/>
              <a:ext cx="178" cy="192"/>
            </a:xfrm>
            <a:prstGeom prst="rect">
              <a:avLst/>
            </a:prstGeom>
            <a:noFill/>
            <a:ln w="9525">
              <a:noFill/>
              <a:miter lim="800000"/>
              <a:headEnd/>
              <a:tailEnd/>
            </a:ln>
          </p:spPr>
          <p:txBody>
            <a:bodyPr wrap="none">
              <a:spAutoFit/>
            </a:bodyPr>
            <a:lstStyle/>
            <a:p>
              <a:pPr algn="l"/>
              <a:r>
                <a:rPr lang="en-US" sz="1400"/>
                <a:t>1</a:t>
              </a:r>
            </a:p>
          </p:txBody>
        </p:sp>
        <p:sp>
          <p:nvSpPr>
            <p:cNvPr id="291870" name="Text Box 35"/>
            <p:cNvSpPr txBox="1">
              <a:spLocks noChangeArrowheads="1"/>
            </p:cNvSpPr>
            <p:nvPr/>
          </p:nvSpPr>
          <p:spPr bwMode="auto">
            <a:xfrm>
              <a:off x="2166" y="1920"/>
              <a:ext cx="178" cy="192"/>
            </a:xfrm>
            <a:prstGeom prst="rect">
              <a:avLst/>
            </a:prstGeom>
            <a:noFill/>
            <a:ln w="9525">
              <a:noFill/>
              <a:miter lim="800000"/>
              <a:headEnd/>
              <a:tailEnd/>
            </a:ln>
          </p:spPr>
          <p:txBody>
            <a:bodyPr wrap="none">
              <a:spAutoFit/>
            </a:bodyPr>
            <a:lstStyle/>
            <a:p>
              <a:pPr algn="l"/>
              <a:r>
                <a:rPr lang="en-US" sz="1400"/>
                <a:t>0</a:t>
              </a:r>
            </a:p>
          </p:txBody>
        </p:sp>
        <p:sp>
          <p:nvSpPr>
            <p:cNvPr id="291871" name="Text Box 36"/>
            <p:cNvSpPr txBox="1">
              <a:spLocks noChangeArrowheads="1"/>
            </p:cNvSpPr>
            <p:nvPr/>
          </p:nvSpPr>
          <p:spPr bwMode="auto">
            <a:xfrm>
              <a:off x="2484" y="1922"/>
              <a:ext cx="215" cy="192"/>
            </a:xfrm>
            <a:prstGeom prst="rect">
              <a:avLst/>
            </a:prstGeom>
            <a:noFill/>
            <a:ln w="9525">
              <a:noFill/>
              <a:miter lim="800000"/>
              <a:headEnd/>
              <a:tailEnd/>
            </a:ln>
          </p:spPr>
          <p:txBody>
            <a:bodyPr wrap="none">
              <a:spAutoFit/>
            </a:bodyPr>
            <a:lstStyle/>
            <a:p>
              <a:pPr algn="l"/>
              <a:r>
                <a:rPr lang="en-US" sz="1400"/>
                <a:t>-1</a:t>
              </a:r>
            </a:p>
          </p:txBody>
        </p:sp>
        <p:sp>
          <p:nvSpPr>
            <p:cNvPr id="291872" name="Text Box 37"/>
            <p:cNvSpPr txBox="1">
              <a:spLocks noChangeArrowheads="1"/>
            </p:cNvSpPr>
            <p:nvPr/>
          </p:nvSpPr>
          <p:spPr bwMode="auto">
            <a:xfrm>
              <a:off x="2816" y="1924"/>
              <a:ext cx="178" cy="192"/>
            </a:xfrm>
            <a:prstGeom prst="rect">
              <a:avLst/>
            </a:prstGeom>
            <a:noFill/>
            <a:ln w="9525">
              <a:noFill/>
              <a:miter lim="800000"/>
              <a:headEnd/>
              <a:tailEnd/>
            </a:ln>
          </p:spPr>
          <p:txBody>
            <a:bodyPr wrap="none">
              <a:spAutoFit/>
            </a:bodyPr>
            <a:lstStyle/>
            <a:p>
              <a:pPr algn="l"/>
              <a:r>
                <a:rPr lang="en-US" sz="1400"/>
                <a:t>0</a:t>
              </a:r>
            </a:p>
          </p:txBody>
        </p:sp>
        <p:sp>
          <p:nvSpPr>
            <p:cNvPr id="291873" name="Text Box 38"/>
            <p:cNvSpPr txBox="1">
              <a:spLocks noChangeArrowheads="1"/>
            </p:cNvSpPr>
            <p:nvPr/>
          </p:nvSpPr>
          <p:spPr bwMode="auto">
            <a:xfrm>
              <a:off x="3120" y="1922"/>
              <a:ext cx="178" cy="192"/>
            </a:xfrm>
            <a:prstGeom prst="rect">
              <a:avLst/>
            </a:prstGeom>
            <a:noFill/>
            <a:ln w="9525">
              <a:noFill/>
              <a:miter lim="800000"/>
              <a:headEnd/>
              <a:tailEnd/>
            </a:ln>
          </p:spPr>
          <p:txBody>
            <a:bodyPr wrap="none">
              <a:spAutoFit/>
            </a:bodyPr>
            <a:lstStyle/>
            <a:p>
              <a:pPr algn="l"/>
              <a:r>
                <a:rPr lang="en-US" sz="1400"/>
                <a:t>1</a:t>
              </a:r>
            </a:p>
          </p:txBody>
        </p:sp>
        <p:sp>
          <p:nvSpPr>
            <p:cNvPr id="291874" name="Text Box 39"/>
            <p:cNvSpPr txBox="1">
              <a:spLocks noChangeArrowheads="1"/>
            </p:cNvSpPr>
            <p:nvPr/>
          </p:nvSpPr>
          <p:spPr bwMode="auto">
            <a:xfrm>
              <a:off x="3422" y="1924"/>
              <a:ext cx="178" cy="192"/>
            </a:xfrm>
            <a:prstGeom prst="rect">
              <a:avLst/>
            </a:prstGeom>
            <a:noFill/>
            <a:ln w="9525">
              <a:noFill/>
              <a:miter lim="800000"/>
              <a:headEnd/>
              <a:tailEnd/>
            </a:ln>
          </p:spPr>
          <p:txBody>
            <a:bodyPr wrap="none">
              <a:spAutoFit/>
            </a:bodyPr>
            <a:lstStyle/>
            <a:p>
              <a:pPr algn="l"/>
              <a:r>
                <a:rPr lang="en-US" sz="1400"/>
                <a:t>0</a:t>
              </a:r>
            </a:p>
          </p:txBody>
        </p:sp>
        <p:sp>
          <p:nvSpPr>
            <p:cNvPr id="291875" name="Text Box 40"/>
            <p:cNvSpPr txBox="1">
              <a:spLocks noChangeArrowheads="1"/>
            </p:cNvSpPr>
            <p:nvPr/>
          </p:nvSpPr>
          <p:spPr bwMode="auto">
            <a:xfrm>
              <a:off x="3738" y="1922"/>
              <a:ext cx="215" cy="192"/>
            </a:xfrm>
            <a:prstGeom prst="rect">
              <a:avLst/>
            </a:prstGeom>
            <a:noFill/>
            <a:ln w="9525">
              <a:noFill/>
              <a:miter lim="800000"/>
              <a:headEnd/>
              <a:tailEnd/>
            </a:ln>
          </p:spPr>
          <p:txBody>
            <a:bodyPr wrap="none">
              <a:spAutoFit/>
            </a:bodyPr>
            <a:lstStyle/>
            <a:p>
              <a:pPr algn="l"/>
              <a:r>
                <a:rPr lang="en-US" sz="1400"/>
                <a:t>-1</a:t>
              </a:r>
            </a:p>
          </p:txBody>
        </p:sp>
        <p:sp>
          <p:nvSpPr>
            <p:cNvPr id="291876" name="Text Box 41"/>
            <p:cNvSpPr txBox="1">
              <a:spLocks noChangeArrowheads="1"/>
            </p:cNvSpPr>
            <p:nvPr/>
          </p:nvSpPr>
          <p:spPr bwMode="auto">
            <a:xfrm>
              <a:off x="4084" y="1922"/>
              <a:ext cx="178" cy="192"/>
            </a:xfrm>
            <a:prstGeom prst="rect">
              <a:avLst/>
            </a:prstGeom>
            <a:noFill/>
            <a:ln w="9525">
              <a:noFill/>
              <a:miter lim="800000"/>
              <a:headEnd/>
              <a:tailEnd/>
            </a:ln>
          </p:spPr>
          <p:txBody>
            <a:bodyPr wrap="none">
              <a:spAutoFit/>
            </a:bodyPr>
            <a:lstStyle/>
            <a:p>
              <a:pPr algn="l"/>
              <a:r>
                <a:rPr lang="en-US" sz="1400"/>
                <a:t>2</a:t>
              </a:r>
            </a:p>
          </p:txBody>
        </p:sp>
        <p:sp>
          <p:nvSpPr>
            <p:cNvPr id="291877" name="Text Box 42"/>
            <p:cNvSpPr txBox="1">
              <a:spLocks noChangeArrowheads="1"/>
            </p:cNvSpPr>
            <p:nvPr/>
          </p:nvSpPr>
          <p:spPr bwMode="auto">
            <a:xfrm>
              <a:off x="4378" y="1922"/>
              <a:ext cx="178" cy="192"/>
            </a:xfrm>
            <a:prstGeom prst="rect">
              <a:avLst/>
            </a:prstGeom>
            <a:noFill/>
            <a:ln w="9525">
              <a:noFill/>
              <a:miter lim="800000"/>
              <a:headEnd/>
              <a:tailEnd/>
            </a:ln>
          </p:spPr>
          <p:txBody>
            <a:bodyPr wrap="none">
              <a:spAutoFit/>
            </a:bodyPr>
            <a:lstStyle/>
            <a:p>
              <a:pPr algn="l"/>
              <a:r>
                <a:rPr lang="en-US" sz="1400"/>
                <a:t>1</a:t>
              </a:r>
            </a:p>
          </p:txBody>
        </p:sp>
        <p:sp>
          <p:nvSpPr>
            <p:cNvPr id="291878" name="Text Box 43"/>
            <p:cNvSpPr txBox="1">
              <a:spLocks noChangeArrowheads="1"/>
            </p:cNvSpPr>
            <p:nvPr/>
          </p:nvSpPr>
          <p:spPr bwMode="auto">
            <a:xfrm>
              <a:off x="4686" y="1920"/>
              <a:ext cx="178" cy="192"/>
            </a:xfrm>
            <a:prstGeom prst="rect">
              <a:avLst/>
            </a:prstGeom>
            <a:noFill/>
            <a:ln w="9525">
              <a:noFill/>
              <a:miter lim="800000"/>
              <a:headEnd/>
              <a:tailEnd/>
            </a:ln>
          </p:spPr>
          <p:txBody>
            <a:bodyPr wrap="none">
              <a:spAutoFit/>
            </a:bodyPr>
            <a:lstStyle/>
            <a:p>
              <a:pPr algn="l"/>
              <a:r>
                <a:rPr lang="en-US" sz="1400"/>
                <a:t>0</a:t>
              </a:r>
            </a:p>
          </p:txBody>
        </p:sp>
        <p:sp>
          <p:nvSpPr>
            <p:cNvPr id="291879" name="Text Box 44"/>
            <p:cNvSpPr txBox="1">
              <a:spLocks noChangeArrowheads="1"/>
            </p:cNvSpPr>
            <p:nvPr/>
          </p:nvSpPr>
          <p:spPr bwMode="auto">
            <a:xfrm>
              <a:off x="4984" y="1922"/>
              <a:ext cx="215" cy="192"/>
            </a:xfrm>
            <a:prstGeom prst="rect">
              <a:avLst/>
            </a:prstGeom>
            <a:noFill/>
            <a:ln w="9525">
              <a:noFill/>
              <a:miter lim="800000"/>
              <a:headEnd/>
              <a:tailEnd/>
            </a:ln>
          </p:spPr>
          <p:txBody>
            <a:bodyPr wrap="none">
              <a:spAutoFit/>
            </a:bodyPr>
            <a:lstStyle/>
            <a:p>
              <a:pPr algn="l"/>
              <a:r>
                <a:rPr lang="en-US" sz="1400"/>
                <a:t>-1</a:t>
              </a:r>
            </a:p>
          </p:txBody>
        </p:sp>
        <p:sp>
          <p:nvSpPr>
            <p:cNvPr id="291880" name="Text Box 45"/>
            <p:cNvSpPr txBox="1">
              <a:spLocks noChangeArrowheads="1"/>
            </p:cNvSpPr>
            <p:nvPr/>
          </p:nvSpPr>
          <p:spPr bwMode="auto">
            <a:xfrm>
              <a:off x="5340" y="1922"/>
              <a:ext cx="215" cy="192"/>
            </a:xfrm>
            <a:prstGeom prst="rect">
              <a:avLst/>
            </a:prstGeom>
            <a:noFill/>
            <a:ln w="9525">
              <a:noFill/>
              <a:miter lim="800000"/>
              <a:headEnd/>
              <a:tailEnd/>
            </a:ln>
          </p:spPr>
          <p:txBody>
            <a:bodyPr wrap="none">
              <a:spAutoFit/>
            </a:bodyPr>
            <a:lstStyle/>
            <a:p>
              <a:pPr algn="l"/>
              <a:r>
                <a:rPr lang="en-US" sz="1400"/>
                <a:t>-2</a:t>
              </a:r>
            </a:p>
          </p:txBody>
        </p:sp>
        <p:sp>
          <p:nvSpPr>
            <p:cNvPr id="291881" name="Text Box 46"/>
            <p:cNvSpPr txBox="1">
              <a:spLocks noChangeArrowheads="1"/>
            </p:cNvSpPr>
            <p:nvPr/>
          </p:nvSpPr>
          <p:spPr bwMode="auto">
            <a:xfrm>
              <a:off x="4703" y="1762"/>
              <a:ext cx="178" cy="192"/>
            </a:xfrm>
            <a:prstGeom prst="rect">
              <a:avLst/>
            </a:prstGeom>
            <a:noFill/>
            <a:ln w="9525">
              <a:noFill/>
              <a:miter lim="800000"/>
              <a:headEnd/>
              <a:tailEnd/>
            </a:ln>
          </p:spPr>
          <p:txBody>
            <a:bodyPr wrap="none">
              <a:spAutoFit/>
            </a:bodyPr>
            <a:lstStyle/>
            <a:p>
              <a:pPr algn="l"/>
              <a:r>
                <a:rPr lang="en-US" sz="1400"/>
                <a:t>2</a:t>
              </a:r>
            </a:p>
          </p:txBody>
        </p:sp>
        <p:sp>
          <p:nvSpPr>
            <p:cNvPr id="291882" name="Text Box 47"/>
            <p:cNvSpPr txBox="1">
              <a:spLocks noChangeArrowheads="1"/>
            </p:cNvSpPr>
            <p:nvPr/>
          </p:nvSpPr>
          <p:spPr bwMode="auto">
            <a:xfrm>
              <a:off x="3427" y="1762"/>
              <a:ext cx="178" cy="192"/>
            </a:xfrm>
            <a:prstGeom prst="rect">
              <a:avLst/>
            </a:prstGeom>
            <a:noFill/>
            <a:ln w="9525">
              <a:noFill/>
              <a:miter lim="800000"/>
              <a:headEnd/>
              <a:tailEnd/>
            </a:ln>
          </p:spPr>
          <p:txBody>
            <a:bodyPr wrap="none">
              <a:spAutoFit/>
            </a:bodyPr>
            <a:lstStyle/>
            <a:p>
              <a:pPr algn="l"/>
              <a:r>
                <a:rPr lang="en-US" sz="1400"/>
                <a:t>1</a:t>
              </a:r>
            </a:p>
          </p:txBody>
        </p:sp>
        <p:sp>
          <p:nvSpPr>
            <p:cNvPr id="291883" name="Text Box 48"/>
            <p:cNvSpPr txBox="1">
              <a:spLocks noChangeArrowheads="1"/>
            </p:cNvSpPr>
            <p:nvPr/>
          </p:nvSpPr>
          <p:spPr bwMode="auto">
            <a:xfrm>
              <a:off x="2818" y="1762"/>
              <a:ext cx="178" cy="192"/>
            </a:xfrm>
            <a:prstGeom prst="rect">
              <a:avLst/>
            </a:prstGeom>
            <a:noFill/>
            <a:ln w="9525">
              <a:noFill/>
              <a:miter lim="800000"/>
              <a:headEnd/>
              <a:tailEnd/>
            </a:ln>
          </p:spPr>
          <p:txBody>
            <a:bodyPr wrap="none">
              <a:spAutoFit/>
            </a:bodyPr>
            <a:lstStyle/>
            <a:p>
              <a:pPr algn="l"/>
              <a:r>
                <a:rPr lang="en-US" sz="1400"/>
                <a:t>0</a:t>
              </a:r>
            </a:p>
          </p:txBody>
        </p:sp>
        <p:sp>
          <p:nvSpPr>
            <p:cNvPr id="291884" name="Text Box 49"/>
            <p:cNvSpPr txBox="1">
              <a:spLocks noChangeArrowheads="1"/>
            </p:cNvSpPr>
            <p:nvPr/>
          </p:nvSpPr>
          <p:spPr bwMode="auto">
            <a:xfrm>
              <a:off x="2166" y="1762"/>
              <a:ext cx="178" cy="192"/>
            </a:xfrm>
            <a:prstGeom prst="rect">
              <a:avLst/>
            </a:prstGeom>
            <a:noFill/>
            <a:ln w="9525">
              <a:noFill/>
              <a:miter lim="800000"/>
              <a:headEnd/>
              <a:tailEnd/>
            </a:ln>
          </p:spPr>
          <p:txBody>
            <a:bodyPr wrap="none">
              <a:spAutoFit/>
            </a:bodyPr>
            <a:lstStyle/>
            <a:p>
              <a:pPr algn="l"/>
              <a:r>
                <a:rPr lang="en-US" sz="1400"/>
                <a:t>1</a:t>
              </a:r>
            </a:p>
          </p:txBody>
        </p:sp>
        <p:grpSp>
          <p:nvGrpSpPr>
            <p:cNvPr id="291885" name="Group 52"/>
            <p:cNvGrpSpPr>
              <a:grpSpLocks/>
            </p:cNvGrpSpPr>
            <p:nvPr/>
          </p:nvGrpSpPr>
          <p:grpSpPr bwMode="auto">
            <a:xfrm>
              <a:off x="1280" y="2192"/>
              <a:ext cx="56" cy="150"/>
              <a:chOff x="1280" y="2171"/>
              <a:chExt cx="56" cy="150"/>
            </a:xfrm>
          </p:grpSpPr>
          <p:sp>
            <p:nvSpPr>
              <p:cNvPr id="291930" name="Line 50"/>
              <p:cNvSpPr>
                <a:spLocks noChangeShapeType="1"/>
              </p:cNvSpPr>
              <p:nvPr/>
            </p:nvSpPr>
            <p:spPr bwMode="auto">
              <a:xfrm flipV="1">
                <a:off x="1280" y="2171"/>
                <a:ext cx="0" cy="136"/>
              </a:xfrm>
              <a:prstGeom prst="line">
                <a:avLst/>
              </a:prstGeom>
              <a:noFill/>
              <a:ln w="9525">
                <a:solidFill>
                  <a:schemeClr val="tx1"/>
                </a:solidFill>
                <a:round/>
                <a:headEnd/>
                <a:tailEnd type="arrow" w="sm" len="sm"/>
              </a:ln>
            </p:spPr>
            <p:txBody>
              <a:bodyPr/>
              <a:lstStyle/>
              <a:p>
                <a:endParaRPr lang="en-US"/>
              </a:p>
            </p:txBody>
          </p:sp>
          <p:sp>
            <p:nvSpPr>
              <p:cNvPr id="291931" name="Line 51"/>
              <p:cNvSpPr>
                <a:spLocks noChangeShapeType="1"/>
              </p:cNvSpPr>
              <p:nvPr/>
            </p:nvSpPr>
            <p:spPr bwMode="auto">
              <a:xfrm flipV="1">
                <a:off x="1336" y="2185"/>
                <a:ext cx="0" cy="136"/>
              </a:xfrm>
              <a:prstGeom prst="line">
                <a:avLst/>
              </a:prstGeom>
              <a:noFill/>
              <a:ln w="9525">
                <a:solidFill>
                  <a:schemeClr val="tx1"/>
                </a:solidFill>
                <a:round/>
                <a:headEnd type="arrow" w="sm" len="sm"/>
                <a:tailEnd type="none" w="sm" len="sm"/>
              </a:ln>
            </p:spPr>
            <p:txBody>
              <a:bodyPr/>
              <a:lstStyle/>
              <a:p>
                <a:endParaRPr lang="en-US"/>
              </a:p>
            </p:txBody>
          </p:sp>
        </p:grpSp>
        <p:grpSp>
          <p:nvGrpSpPr>
            <p:cNvPr id="291886" name="Group 53"/>
            <p:cNvGrpSpPr>
              <a:grpSpLocks/>
            </p:cNvGrpSpPr>
            <p:nvPr/>
          </p:nvGrpSpPr>
          <p:grpSpPr bwMode="auto">
            <a:xfrm>
              <a:off x="1596" y="2192"/>
              <a:ext cx="56" cy="150"/>
              <a:chOff x="1280" y="2171"/>
              <a:chExt cx="56" cy="150"/>
            </a:xfrm>
          </p:grpSpPr>
          <p:sp>
            <p:nvSpPr>
              <p:cNvPr id="291928" name="Line 54"/>
              <p:cNvSpPr>
                <a:spLocks noChangeShapeType="1"/>
              </p:cNvSpPr>
              <p:nvPr/>
            </p:nvSpPr>
            <p:spPr bwMode="auto">
              <a:xfrm flipV="1">
                <a:off x="1280" y="2171"/>
                <a:ext cx="0" cy="136"/>
              </a:xfrm>
              <a:prstGeom prst="line">
                <a:avLst/>
              </a:prstGeom>
              <a:noFill/>
              <a:ln w="9525">
                <a:solidFill>
                  <a:schemeClr val="tx1"/>
                </a:solidFill>
                <a:round/>
                <a:headEnd/>
                <a:tailEnd type="arrow" w="sm" len="sm"/>
              </a:ln>
            </p:spPr>
            <p:txBody>
              <a:bodyPr/>
              <a:lstStyle/>
              <a:p>
                <a:endParaRPr lang="en-US"/>
              </a:p>
            </p:txBody>
          </p:sp>
          <p:sp>
            <p:nvSpPr>
              <p:cNvPr id="291929" name="Line 55"/>
              <p:cNvSpPr>
                <a:spLocks noChangeShapeType="1"/>
              </p:cNvSpPr>
              <p:nvPr/>
            </p:nvSpPr>
            <p:spPr bwMode="auto">
              <a:xfrm flipV="1">
                <a:off x="1336" y="2185"/>
                <a:ext cx="0" cy="136"/>
              </a:xfrm>
              <a:prstGeom prst="line">
                <a:avLst/>
              </a:prstGeom>
              <a:noFill/>
              <a:ln w="9525">
                <a:solidFill>
                  <a:schemeClr val="tx1"/>
                </a:solidFill>
                <a:round/>
                <a:headEnd type="arrow" w="sm" len="sm"/>
                <a:tailEnd type="none" w="sm" len="sm"/>
              </a:ln>
            </p:spPr>
            <p:txBody>
              <a:bodyPr/>
              <a:lstStyle/>
              <a:p>
                <a:endParaRPr lang="en-US"/>
              </a:p>
            </p:txBody>
          </p:sp>
        </p:grpSp>
        <p:grpSp>
          <p:nvGrpSpPr>
            <p:cNvPr id="291887" name="Group 56"/>
            <p:cNvGrpSpPr>
              <a:grpSpLocks/>
            </p:cNvGrpSpPr>
            <p:nvPr/>
          </p:nvGrpSpPr>
          <p:grpSpPr bwMode="auto">
            <a:xfrm>
              <a:off x="1902" y="2192"/>
              <a:ext cx="56" cy="150"/>
              <a:chOff x="1280" y="2171"/>
              <a:chExt cx="56" cy="150"/>
            </a:xfrm>
          </p:grpSpPr>
          <p:sp>
            <p:nvSpPr>
              <p:cNvPr id="291926" name="Line 57"/>
              <p:cNvSpPr>
                <a:spLocks noChangeShapeType="1"/>
              </p:cNvSpPr>
              <p:nvPr/>
            </p:nvSpPr>
            <p:spPr bwMode="auto">
              <a:xfrm flipV="1">
                <a:off x="1280" y="2171"/>
                <a:ext cx="0" cy="136"/>
              </a:xfrm>
              <a:prstGeom prst="line">
                <a:avLst/>
              </a:prstGeom>
              <a:noFill/>
              <a:ln w="9525">
                <a:solidFill>
                  <a:schemeClr val="tx1"/>
                </a:solidFill>
                <a:round/>
                <a:headEnd/>
                <a:tailEnd type="arrow" w="sm" len="sm"/>
              </a:ln>
            </p:spPr>
            <p:txBody>
              <a:bodyPr/>
              <a:lstStyle/>
              <a:p>
                <a:endParaRPr lang="en-US"/>
              </a:p>
            </p:txBody>
          </p:sp>
          <p:sp>
            <p:nvSpPr>
              <p:cNvPr id="291927" name="Line 58"/>
              <p:cNvSpPr>
                <a:spLocks noChangeShapeType="1"/>
              </p:cNvSpPr>
              <p:nvPr/>
            </p:nvSpPr>
            <p:spPr bwMode="auto">
              <a:xfrm flipV="1">
                <a:off x="1336" y="2185"/>
                <a:ext cx="0" cy="136"/>
              </a:xfrm>
              <a:prstGeom prst="line">
                <a:avLst/>
              </a:prstGeom>
              <a:noFill/>
              <a:ln w="9525">
                <a:solidFill>
                  <a:schemeClr val="tx1"/>
                </a:solidFill>
                <a:round/>
                <a:headEnd type="arrow" w="sm" len="sm"/>
                <a:tailEnd type="none" w="sm" len="sm"/>
              </a:ln>
            </p:spPr>
            <p:txBody>
              <a:bodyPr/>
              <a:lstStyle/>
              <a:p>
                <a:endParaRPr lang="en-US"/>
              </a:p>
            </p:txBody>
          </p:sp>
        </p:grpSp>
        <p:grpSp>
          <p:nvGrpSpPr>
            <p:cNvPr id="291888" name="Group 59"/>
            <p:cNvGrpSpPr>
              <a:grpSpLocks/>
            </p:cNvGrpSpPr>
            <p:nvPr/>
          </p:nvGrpSpPr>
          <p:grpSpPr bwMode="auto">
            <a:xfrm>
              <a:off x="2228" y="2192"/>
              <a:ext cx="56" cy="150"/>
              <a:chOff x="1280" y="2171"/>
              <a:chExt cx="56" cy="150"/>
            </a:xfrm>
          </p:grpSpPr>
          <p:sp>
            <p:nvSpPr>
              <p:cNvPr id="291924" name="Line 60"/>
              <p:cNvSpPr>
                <a:spLocks noChangeShapeType="1"/>
              </p:cNvSpPr>
              <p:nvPr/>
            </p:nvSpPr>
            <p:spPr bwMode="auto">
              <a:xfrm flipV="1">
                <a:off x="1280" y="2171"/>
                <a:ext cx="0" cy="136"/>
              </a:xfrm>
              <a:prstGeom prst="line">
                <a:avLst/>
              </a:prstGeom>
              <a:noFill/>
              <a:ln w="9525">
                <a:solidFill>
                  <a:schemeClr val="tx1"/>
                </a:solidFill>
                <a:round/>
                <a:headEnd/>
                <a:tailEnd type="arrow" w="sm" len="sm"/>
              </a:ln>
            </p:spPr>
            <p:txBody>
              <a:bodyPr/>
              <a:lstStyle/>
              <a:p>
                <a:endParaRPr lang="en-US"/>
              </a:p>
            </p:txBody>
          </p:sp>
          <p:sp>
            <p:nvSpPr>
              <p:cNvPr id="291925" name="Line 61"/>
              <p:cNvSpPr>
                <a:spLocks noChangeShapeType="1"/>
              </p:cNvSpPr>
              <p:nvPr/>
            </p:nvSpPr>
            <p:spPr bwMode="auto">
              <a:xfrm flipV="1">
                <a:off x="1336" y="2185"/>
                <a:ext cx="0" cy="136"/>
              </a:xfrm>
              <a:prstGeom prst="line">
                <a:avLst/>
              </a:prstGeom>
              <a:noFill/>
              <a:ln w="9525">
                <a:solidFill>
                  <a:schemeClr val="tx1"/>
                </a:solidFill>
                <a:round/>
                <a:headEnd type="arrow" w="sm" len="sm"/>
                <a:tailEnd type="none" w="sm" len="sm"/>
              </a:ln>
            </p:spPr>
            <p:txBody>
              <a:bodyPr/>
              <a:lstStyle/>
              <a:p>
                <a:endParaRPr lang="en-US"/>
              </a:p>
            </p:txBody>
          </p:sp>
        </p:grpSp>
        <p:grpSp>
          <p:nvGrpSpPr>
            <p:cNvPr id="291889" name="Group 63"/>
            <p:cNvGrpSpPr>
              <a:grpSpLocks/>
            </p:cNvGrpSpPr>
            <p:nvPr/>
          </p:nvGrpSpPr>
          <p:grpSpPr bwMode="auto">
            <a:xfrm>
              <a:off x="2550" y="2192"/>
              <a:ext cx="56" cy="150"/>
              <a:chOff x="1280" y="2171"/>
              <a:chExt cx="56" cy="150"/>
            </a:xfrm>
          </p:grpSpPr>
          <p:sp>
            <p:nvSpPr>
              <p:cNvPr id="291922" name="Line 64"/>
              <p:cNvSpPr>
                <a:spLocks noChangeShapeType="1"/>
              </p:cNvSpPr>
              <p:nvPr/>
            </p:nvSpPr>
            <p:spPr bwMode="auto">
              <a:xfrm flipV="1">
                <a:off x="1280" y="2171"/>
                <a:ext cx="0" cy="136"/>
              </a:xfrm>
              <a:prstGeom prst="line">
                <a:avLst/>
              </a:prstGeom>
              <a:noFill/>
              <a:ln w="9525">
                <a:solidFill>
                  <a:schemeClr val="tx1"/>
                </a:solidFill>
                <a:round/>
                <a:headEnd/>
                <a:tailEnd type="arrow" w="sm" len="sm"/>
              </a:ln>
            </p:spPr>
            <p:txBody>
              <a:bodyPr/>
              <a:lstStyle/>
              <a:p>
                <a:endParaRPr lang="en-US"/>
              </a:p>
            </p:txBody>
          </p:sp>
          <p:sp>
            <p:nvSpPr>
              <p:cNvPr id="291923" name="Line 65"/>
              <p:cNvSpPr>
                <a:spLocks noChangeShapeType="1"/>
              </p:cNvSpPr>
              <p:nvPr/>
            </p:nvSpPr>
            <p:spPr bwMode="auto">
              <a:xfrm flipV="1">
                <a:off x="1336" y="2185"/>
                <a:ext cx="0" cy="136"/>
              </a:xfrm>
              <a:prstGeom prst="line">
                <a:avLst/>
              </a:prstGeom>
              <a:noFill/>
              <a:ln w="9525">
                <a:solidFill>
                  <a:schemeClr val="tx1"/>
                </a:solidFill>
                <a:round/>
                <a:headEnd type="arrow" w="sm" len="sm"/>
                <a:tailEnd type="none" w="sm" len="sm"/>
              </a:ln>
            </p:spPr>
            <p:txBody>
              <a:bodyPr/>
              <a:lstStyle/>
              <a:p>
                <a:endParaRPr lang="en-US"/>
              </a:p>
            </p:txBody>
          </p:sp>
        </p:grpSp>
        <p:grpSp>
          <p:nvGrpSpPr>
            <p:cNvPr id="291890" name="Group 66"/>
            <p:cNvGrpSpPr>
              <a:grpSpLocks/>
            </p:cNvGrpSpPr>
            <p:nvPr/>
          </p:nvGrpSpPr>
          <p:grpSpPr bwMode="auto">
            <a:xfrm>
              <a:off x="2878" y="2192"/>
              <a:ext cx="56" cy="150"/>
              <a:chOff x="1280" y="2171"/>
              <a:chExt cx="56" cy="150"/>
            </a:xfrm>
          </p:grpSpPr>
          <p:sp>
            <p:nvSpPr>
              <p:cNvPr id="291920" name="Line 67"/>
              <p:cNvSpPr>
                <a:spLocks noChangeShapeType="1"/>
              </p:cNvSpPr>
              <p:nvPr/>
            </p:nvSpPr>
            <p:spPr bwMode="auto">
              <a:xfrm flipV="1">
                <a:off x="1280" y="2171"/>
                <a:ext cx="0" cy="136"/>
              </a:xfrm>
              <a:prstGeom prst="line">
                <a:avLst/>
              </a:prstGeom>
              <a:noFill/>
              <a:ln w="9525">
                <a:solidFill>
                  <a:schemeClr val="tx1"/>
                </a:solidFill>
                <a:round/>
                <a:headEnd/>
                <a:tailEnd type="arrow" w="sm" len="sm"/>
              </a:ln>
            </p:spPr>
            <p:txBody>
              <a:bodyPr/>
              <a:lstStyle/>
              <a:p>
                <a:endParaRPr lang="en-US"/>
              </a:p>
            </p:txBody>
          </p:sp>
          <p:sp>
            <p:nvSpPr>
              <p:cNvPr id="291921" name="Line 68"/>
              <p:cNvSpPr>
                <a:spLocks noChangeShapeType="1"/>
              </p:cNvSpPr>
              <p:nvPr/>
            </p:nvSpPr>
            <p:spPr bwMode="auto">
              <a:xfrm flipV="1">
                <a:off x="1336" y="2185"/>
                <a:ext cx="0" cy="136"/>
              </a:xfrm>
              <a:prstGeom prst="line">
                <a:avLst/>
              </a:prstGeom>
              <a:noFill/>
              <a:ln w="9525">
                <a:solidFill>
                  <a:schemeClr val="tx1"/>
                </a:solidFill>
                <a:round/>
                <a:headEnd type="arrow" w="sm" len="sm"/>
                <a:tailEnd type="none" w="sm" len="sm"/>
              </a:ln>
            </p:spPr>
            <p:txBody>
              <a:bodyPr/>
              <a:lstStyle/>
              <a:p>
                <a:endParaRPr lang="en-US"/>
              </a:p>
            </p:txBody>
          </p:sp>
        </p:grpSp>
        <p:grpSp>
          <p:nvGrpSpPr>
            <p:cNvPr id="291891" name="Group 69"/>
            <p:cNvGrpSpPr>
              <a:grpSpLocks/>
            </p:cNvGrpSpPr>
            <p:nvPr/>
          </p:nvGrpSpPr>
          <p:grpSpPr bwMode="auto">
            <a:xfrm>
              <a:off x="3186" y="2192"/>
              <a:ext cx="56" cy="150"/>
              <a:chOff x="1280" y="2171"/>
              <a:chExt cx="56" cy="150"/>
            </a:xfrm>
          </p:grpSpPr>
          <p:sp>
            <p:nvSpPr>
              <p:cNvPr id="291918" name="Line 70"/>
              <p:cNvSpPr>
                <a:spLocks noChangeShapeType="1"/>
              </p:cNvSpPr>
              <p:nvPr/>
            </p:nvSpPr>
            <p:spPr bwMode="auto">
              <a:xfrm flipV="1">
                <a:off x="1280" y="2171"/>
                <a:ext cx="0" cy="136"/>
              </a:xfrm>
              <a:prstGeom prst="line">
                <a:avLst/>
              </a:prstGeom>
              <a:noFill/>
              <a:ln w="9525">
                <a:solidFill>
                  <a:schemeClr val="tx1"/>
                </a:solidFill>
                <a:round/>
                <a:headEnd/>
                <a:tailEnd type="arrow" w="sm" len="sm"/>
              </a:ln>
            </p:spPr>
            <p:txBody>
              <a:bodyPr/>
              <a:lstStyle/>
              <a:p>
                <a:endParaRPr lang="en-US"/>
              </a:p>
            </p:txBody>
          </p:sp>
          <p:sp>
            <p:nvSpPr>
              <p:cNvPr id="291919" name="Line 71"/>
              <p:cNvSpPr>
                <a:spLocks noChangeShapeType="1"/>
              </p:cNvSpPr>
              <p:nvPr/>
            </p:nvSpPr>
            <p:spPr bwMode="auto">
              <a:xfrm flipV="1">
                <a:off x="1336" y="2185"/>
                <a:ext cx="0" cy="136"/>
              </a:xfrm>
              <a:prstGeom prst="line">
                <a:avLst/>
              </a:prstGeom>
              <a:noFill/>
              <a:ln w="9525">
                <a:solidFill>
                  <a:schemeClr val="tx1"/>
                </a:solidFill>
                <a:round/>
                <a:headEnd type="arrow" w="sm" len="sm"/>
                <a:tailEnd type="none" w="sm" len="sm"/>
              </a:ln>
            </p:spPr>
            <p:txBody>
              <a:bodyPr/>
              <a:lstStyle/>
              <a:p>
                <a:endParaRPr lang="en-US"/>
              </a:p>
            </p:txBody>
          </p:sp>
        </p:grpSp>
        <p:grpSp>
          <p:nvGrpSpPr>
            <p:cNvPr id="291892" name="Group 72"/>
            <p:cNvGrpSpPr>
              <a:grpSpLocks/>
            </p:cNvGrpSpPr>
            <p:nvPr/>
          </p:nvGrpSpPr>
          <p:grpSpPr bwMode="auto">
            <a:xfrm>
              <a:off x="3486" y="2192"/>
              <a:ext cx="56" cy="150"/>
              <a:chOff x="1280" y="2171"/>
              <a:chExt cx="56" cy="150"/>
            </a:xfrm>
          </p:grpSpPr>
          <p:sp>
            <p:nvSpPr>
              <p:cNvPr id="291916" name="Line 73"/>
              <p:cNvSpPr>
                <a:spLocks noChangeShapeType="1"/>
              </p:cNvSpPr>
              <p:nvPr/>
            </p:nvSpPr>
            <p:spPr bwMode="auto">
              <a:xfrm flipV="1">
                <a:off x="1280" y="2171"/>
                <a:ext cx="0" cy="136"/>
              </a:xfrm>
              <a:prstGeom prst="line">
                <a:avLst/>
              </a:prstGeom>
              <a:noFill/>
              <a:ln w="9525">
                <a:solidFill>
                  <a:schemeClr val="tx1"/>
                </a:solidFill>
                <a:round/>
                <a:headEnd/>
                <a:tailEnd type="arrow" w="sm" len="sm"/>
              </a:ln>
            </p:spPr>
            <p:txBody>
              <a:bodyPr/>
              <a:lstStyle/>
              <a:p>
                <a:endParaRPr lang="en-US"/>
              </a:p>
            </p:txBody>
          </p:sp>
          <p:sp>
            <p:nvSpPr>
              <p:cNvPr id="291917" name="Line 74"/>
              <p:cNvSpPr>
                <a:spLocks noChangeShapeType="1"/>
              </p:cNvSpPr>
              <p:nvPr/>
            </p:nvSpPr>
            <p:spPr bwMode="auto">
              <a:xfrm flipV="1">
                <a:off x="1336" y="2185"/>
                <a:ext cx="0" cy="136"/>
              </a:xfrm>
              <a:prstGeom prst="line">
                <a:avLst/>
              </a:prstGeom>
              <a:noFill/>
              <a:ln w="9525">
                <a:solidFill>
                  <a:schemeClr val="tx1"/>
                </a:solidFill>
                <a:round/>
                <a:headEnd type="arrow" w="sm" len="sm"/>
                <a:tailEnd type="none" w="sm" len="sm"/>
              </a:ln>
            </p:spPr>
            <p:txBody>
              <a:bodyPr/>
              <a:lstStyle/>
              <a:p>
                <a:endParaRPr lang="en-US"/>
              </a:p>
            </p:txBody>
          </p:sp>
        </p:grpSp>
        <p:grpSp>
          <p:nvGrpSpPr>
            <p:cNvPr id="291893" name="Group 75"/>
            <p:cNvGrpSpPr>
              <a:grpSpLocks/>
            </p:cNvGrpSpPr>
            <p:nvPr/>
          </p:nvGrpSpPr>
          <p:grpSpPr bwMode="auto">
            <a:xfrm>
              <a:off x="3810" y="2191"/>
              <a:ext cx="56" cy="150"/>
              <a:chOff x="1280" y="2171"/>
              <a:chExt cx="56" cy="150"/>
            </a:xfrm>
          </p:grpSpPr>
          <p:sp>
            <p:nvSpPr>
              <p:cNvPr id="291914" name="Line 76"/>
              <p:cNvSpPr>
                <a:spLocks noChangeShapeType="1"/>
              </p:cNvSpPr>
              <p:nvPr/>
            </p:nvSpPr>
            <p:spPr bwMode="auto">
              <a:xfrm flipV="1">
                <a:off x="1280" y="2171"/>
                <a:ext cx="0" cy="136"/>
              </a:xfrm>
              <a:prstGeom prst="line">
                <a:avLst/>
              </a:prstGeom>
              <a:noFill/>
              <a:ln w="9525">
                <a:solidFill>
                  <a:schemeClr val="tx1"/>
                </a:solidFill>
                <a:round/>
                <a:headEnd/>
                <a:tailEnd type="arrow" w="sm" len="sm"/>
              </a:ln>
            </p:spPr>
            <p:txBody>
              <a:bodyPr/>
              <a:lstStyle/>
              <a:p>
                <a:endParaRPr lang="en-US"/>
              </a:p>
            </p:txBody>
          </p:sp>
          <p:sp>
            <p:nvSpPr>
              <p:cNvPr id="291915" name="Line 77"/>
              <p:cNvSpPr>
                <a:spLocks noChangeShapeType="1"/>
              </p:cNvSpPr>
              <p:nvPr/>
            </p:nvSpPr>
            <p:spPr bwMode="auto">
              <a:xfrm flipV="1">
                <a:off x="1336" y="2185"/>
                <a:ext cx="0" cy="136"/>
              </a:xfrm>
              <a:prstGeom prst="line">
                <a:avLst/>
              </a:prstGeom>
              <a:noFill/>
              <a:ln w="9525">
                <a:solidFill>
                  <a:schemeClr val="tx1"/>
                </a:solidFill>
                <a:round/>
                <a:headEnd type="arrow" w="sm" len="sm"/>
                <a:tailEnd type="none" w="sm" len="sm"/>
              </a:ln>
            </p:spPr>
            <p:txBody>
              <a:bodyPr/>
              <a:lstStyle/>
              <a:p>
                <a:endParaRPr lang="en-US"/>
              </a:p>
            </p:txBody>
          </p:sp>
        </p:grpSp>
        <p:grpSp>
          <p:nvGrpSpPr>
            <p:cNvPr id="291894" name="Group 78"/>
            <p:cNvGrpSpPr>
              <a:grpSpLocks/>
            </p:cNvGrpSpPr>
            <p:nvPr/>
          </p:nvGrpSpPr>
          <p:grpSpPr bwMode="auto">
            <a:xfrm>
              <a:off x="4144" y="2191"/>
              <a:ext cx="56" cy="150"/>
              <a:chOff x="1280" y="2171"/>
              <a:chExt cx="56" cy="150"/>
            </a:xfrm>
          </p:grpSpPr>
          <p:sp>
            <p:nvSpPr>
              <p:cNvPr id="291912" name="Line 79"/>
              <p:cNvSpPr>
                <a:spLocks noChangeShapeType="1"/>
              </p:cNvSpPr>
              <p:nvPr/>
            </p:nvSpPr>
            <p:spPr bwMode="auto">
              <a:xfrm flipV="1">
                <a:off x="1280" y="2171"/>
                <a:ext cx="0" cy="136"/>
              </a:xfrm>
              <a:prstGeom prst="line">
                <a:avLst/>
              </a:prstGeom>
              <a:noFill/>
              <a:ln w="9525">
                <a:solidFill>
                  <a:schemeClr val="tx1"/>
                </a:solidFill>
                <a:round/>
                <a:headEnd/>
                <a:tailEnd type="arrow" w="sm" len="sm"/>
              </a:ln>
            </p:spPr>
            <p:txBody>
              <a:bodyPr/>
              <a:lstStyle/>
              <a:p>
                <a:endParaRPr lang="en-US"/>
              </a:p>
            </p:txBody>
          </p:sp>
          <p:sp>
            <p:nvSpPr>
              <p:cNvPr id="291913" name="Line 80"/>
              <p:cNvSpPr>
                <a:spLocks noChangeShapeType="1"/>
              </p:cNvSpPr>
              <p:nvPr/>
            </p:nvSpPr>
            <p:spPr bwMode="auto">
              <a:xfrm flipV="1">
                <a:off x="1336" y="2185"/>
                <a:ext cx="0" cy="136"/>
              </a:xfrm>
              <a:prstGeom prst="line">
                <a:avLst/>
              </a:prstGeom>
              <a:noFill/>
              <a:ln w="9525">
                <a:solidFill>
                  <a:schemeClr val="tx1"/>
                </a:solidFill>
                <a:round/>
                <a:headEnd type="arrow" w="sm" len="sm"/>
                <a:tailEnd type="none" w="sm" len="sm"/>
              </a:ln>
            </p:spPr>
            <p:txBody>
              <a:bodyPr/>
              <a:lstStyle/>
              <a:p>
                <a:endParaRPr lang="en-US"/>
              </a:p>
            </p:txBody>
          </p:sp>
        </p:grpSp>
        <p:grpSp>
          <p:nvGrpSpPr>
            <p:cNvPr id="291895" name="Group 81"/>
            <p:cNvGrpSpPr>
              <a:grpSpLocks/>
            </p:cNvGrpSpPr>
            <p:nvPr/>
          </p:nvGrpSpPr>
          <p:grpSpPr bwMode="auto">
            <a:xfrm>
              <a:off x="4446" y="2191"/>
              <a:ext cx="56" cy="150"/>
              <a:chOff x="1280" y="2171"/>
              <a:chExt cx="56" cy="150"/>
            </a:xfrm>
          </p:grpSpPr>
          <p:sp>
            <p:nvSpPr>
              <p:cNvPr id="291910" name="Line 82"/>
              <p:cNvSpPr>
                <a:spLocks noChangeShapeType="1"/>
              </p:cNvSpPr>
              <p:nvPr/>
            </p:nvSpPr>
            <p:spPr bwMode="auto">
              <a:xfrm flipV="1">
                <a:off x="1280" y="2171"/>
                <a:ext cx="0" cy="136"/>
              </a:xfrm>
              <a:prstGeom prst="line">
                <a:avLst/>
              </a:prstGeom>
              <a:noFill/>
              <a:ln w="9525">
                <a:solidFill>
                  <a:schemeClr val="tx1"/>
                </a:solidFill>
                <a:round/>
                <a:headEnd/>
                <a:tailEnd type="arrow" w="sm" len="sm"/>
              </a:ln>
            </p:spPr>
            <p:txBody>
              <a:bodyPr/>
              <a:lstStyle/>
              <a:p>
                <a:endParaRPr lang="en-US"/>
              </a:p>
            </p:txBody>
          </p:sp>
          <p:sp>
            <p:nvSpPr>
              <p:cNvPr id="291911" name="Line 83"/>
              <p:cNvSpPr>
                <a:spLocks noChangeShapeType="1"/>
              </p:cNvSpPr>
              <p:nvPr/>
            </p:nvSpPr>
            <p:spPr bwMode="auto">
              <a:xfrm flipV="1">
                <a:off x="1336" y="2185"/>
                <a:ext cx="0" cy="136"/>
              </a:xfrm>
              <a:prstGeom prst="line">
                <a:avLst/>
              </a:prstGeom>
              <a:noFill/>
              <a:ln w="9525">
                <a:solidFill>
                  <a:schemeClr val="tx1"/>
                </a:solidFill>
                <a:round/>
                <a:headEnd type="arrow" w="sm" len="sm"/>
                <a:tailEnd type="none" w="sm" len="sm"/>
              </a:ln>
            </p:spPr>
            <p:txBody>
              <a:bodyPr/>
              <a:lstStyle/>
              <a:p>
                <a:endParaRPr lang="en-US"/>
              </a:p>
            </p:txBody>
          </p:sp>
        </p:grpSp>
        <p:grpSp>
          <p:nvGrpSpPr>
            <p:cNvPr id="291896" name="Group 84"/>
            <p:cNvGrpSpPr>
              <a:grpSpLocks/>
            </p:cNvGrpSpPr>
            <p:nvPr/>
          </p:nvGrpSpPr>
          <p:grpSpPr bwMode="auto">
            <a:xfrm>
              <a:off x="4746" y="2191"/>
              <a:ext cx="56" cy="150"/>
              <a:chOff x="1280" y="2171"/>
              <a:chExt cx="56" cy="150"/>
            </a:xfrm>
          </p:grpSpPr>
          <p:sp>
            <p:nvSpPr>
              <p:cNvPr id="291908" name="Line 85"/>
              <p:cNvSpPr>
                <a:spLocks noChangeShapeType="1"/>
              </p:cNvSpPr>
              <p:nvPr/>
            </p:nvSpPr>
            <p:spPr bwMode="auto">
              <a:xfrm flipV="1">
                <a:off x="1280" y="2171"/>
                <a:ext cx="0" cy="136"/>
              </a:xfrm>
              <a:prstGeom prst="line">
                <a:avLst/>
              </a:prstGeom>
              <a:noFill/>
              <a:ln w="9525">
                <a:solidFill>
                  <a:schemeClr val="tx1"/>
                </a:solidFill>
                <a:round/>
                <a:headEnd/>
                <a:tailEnd type="arrow" w="sm" len="sm"/>
              </a:ln>
            </p:spPr>
            <p:txBody>
              <a:bodyPr/>
              <a:lstStyle/>
              <a:p>
                <a:endParaRPr lang="en-US"/>
              </a:p>
            </p:txBody>
          </p:sp>
          <p:sp>
            <p:nvSpPr>
              <p:cNvPr id="291909" name="Line 86"/>
              <p:cNvSpPr>
                <a:spLocks noChangeShapeType="1"/>
              </p:cNvSpPr>
              <p:nvPr/>
            </p:nvSpPr>
            <p:spPr bwMode="auto">
              <a:xfrm flipV="1">
                <a:off x="1336" y="2185"/>
                <a:ext cx="0" cy="136"/>
              </a:xfrm>
              <a:prstGeom prst="line">
                <a:avLst/>
              </a:prstGeom>
              <a:noFill/>
              <a:ln w="9525">
                <a:solidFill>
                  <a:schemeClr val="tx1"/>
                </a:solidFill>
                <a:round/>
                <a:headEnd type="arrow" w="sm" len="sm"/>
                <a:tailEnd type="none" w="sm" len="sm"/>
              </a:ln>
            </p:spPr>
            <p:txBody>
              <a:bodyPr/>
              <a:lstStyle/>
              <a:p>
                <a:endParaRPr lang="en-US"/>
              </a:p>
            </p:txBody>
          </p:sp>
        </p:grpSp>
        <p:grpSp>
          <p:nvGrpSpPr>
            <p:cNvPr id="291897" name="Group 87"/>
            <p:cNvGrpSpPr>
              <a:grpSpLocks/>
            </p:cNvGrpSpPr>
            <p:nvPr/>
          </p:nvGrpSpPr>
          <p:grpSpPr bwMode="auto">
            <a:xfrm>
              <a:off x="5056" y="2191"/>
              <a:ext cx="56" cy="150"/>
              <a:chOff x="1280" y="2171"/>
              <a:chExt cx="56" cy="150"/>
            </a:xfrm>
          </p:grpSpPr>
          <p:sp>
            <p:nvSpPr>
              <p:cNvPr id="291906" name="Line 88"/>
              <p:cNvSpPr>
                <a:spLocks noChangeShapeType="1"/>
              </p:cNvSpPr>
              <p:nvPr/>
            </p:nvSpPr>
            <p:spPr bwMode="auto">
              <a:xfrm flipV="1">
                <a:off x="1280" y="2171"/>
                <a:ext cx="0" cy="136"/>
              </a:xfrm>
              <a:prstGeom prst="line">
                <a:avLst/>
              </a:prstGeom>
              <a:noFill/>
              <a:ln w="9525">
                <a:solidFill>
                  <a:schemeClr val="tx1"/>
                </a:solidFill>
                <a:round/>
                <a:headEnd/>
                <a:tailEnd type="arrow" w="sm" len="sm"/>
              </a:ln>
            </p:spPr>
            <p:txBody>
              <a:bodyPr/>
              <a:lstStyle/>
              <a:p>
                <a:endParaRPr lang="en-US"/>
              </a:p>
            </p:txBody>
          </p:sp>
          <p:sp>
            <p:nvSpPr>
              <p:cNvPr id="291907" name="Line 89"/>
              <p:cNvSpPr>
                <a:spLocks noChangeShapeType="1"/>
              </p:cNvSpPr>
              <p:nvPr/>
            </p:nvSpPr>
            <p:spPr bwMode="auto">
              <a:xfrm flipV="1">
                <a:off x="1336" y="2185"/>
                <a:ext cx="0" cy="136"/>
              </a:xfrm>
              <a:prstGeom prst="line">
                <a:avLst/>
              </a:prstGeom>
              <a:noFill/>
              <a:ln w="9525">
                <a:solidFill>
                  <a:schemeClr val="tx1"/>
                </a:solidFill>
                <a:round/>
                <a:headEnd type="arrow" w="sm" len="sm"/>
                <a:tailEnd type="none" w="sm" len="sm"/>
              </a:ln>
            </p:spPr>
            <p:txBody>
              <a:bodyPr/>
              <a:lstStyle/>
              <a:p>
                <a:endParaRPr lang="en-US"/>
              </a:p>
            </p:txBody>
          </p:sp>
        </p:grpSp>
        <p:grpSp>
          <p:nvGrpSpPr>
            <p:cNvPr id="291898" name="Group 90"/>
            <p:cNvGrpSpPr>
              <a:grpSpLocks/>
            </p:cNvGrpSpPr>
            <p:nvPr/>
          </p:nvGrpSpPr>
          <p:grpSpPr bwMode="auto">
            <a:xfrm>
              <a:off x="5400" y="2191"/>
              <a:ext cx="56" cy="150"/>
              <a:chOff x="1280" y="2171"/>
              <a:chExt cx="56" cy="150"/>
            </a:xfrm>
          </p:grpSpPr>
          <p:sp>
            <p:nvSpPr>
              <p:cNvPr id="291904" name="Line 91"/>
              <p:cNvSpPr>
                <a:spLocks noChangeShapeType="1"/>
              </p:cNvSpPr>
              <p:nvPr/>
            </p:nvSpPr>
            <p:spPr bwMode="auto">
              <a:xfrm flipV="1">
                <a:off x="1280" y="2171"/>
                <a:ext cx="0" cy="136"/>
              </a:xfrm>
              <a:prstGeom prst="line">
                <a:avLst/>
              </a:prstGeom>
              <a:noFill/>
              <a:ln w="9525">
                <a:solidFill>
                  <a:schemeClr val="tx1"/>
                </a:solidFill>
                <a:round/>
                <a:headEnd/>
                <a:tailEnd type="arrow" w="sm" len="sm"/>
              </a:ln>
            </p:spPr>
            <p:txBody>
              <a:bodyPr/>
              <a:lstStyle/>
              <a:p>
                <a:endParaRPr lang="en-US"/>
              </a:p>
            </p:txBody>
          </p:sp>
          <p:sp>
            <p:nvSpPr>
              <p:cNvPr id="291905" name="Line 92"/>
              <p:cNvSpPr>
                <a:spLocks noChangeShapeType="1"/>
              </p:cNvSpPr>
              <p:nvPr/>
            </p:nvSpPr>
            <p:spPr bwMode="auto">
              <a:xfrm flipV="1">
                <a:off x="1336" y="2185"/>
                <a:ext cx="0" cy="136"/>
              </a:xfrm>
              <a:prstGeom prst="line">
                <a:avLst/>
              </a:prstGeom>
              <a:noFill/>
              <a:ln w="9525">
                <a:solidFill>
                  <a:schemeClr val="tx1"/>
                </a:solidFill>
                <a:round/>
                <a:headEnd type="arrow" w="sm" len="sm"/>
                <a:tailEnd type="none" w="sm" len="sm"/>
              </a:ln>
            </p:spPr>
            <p:txBody>
              <a:bodyPr/>
              <a:lstStyle/>
              <a:p>
                <a:endParaRPr lang="en-US"/>
              </a:p>
            </p:txBody>
          </p:sp>
        </p:grpSp>
        <p:sp>
          <p:nvSpPr>
            <p:cNvPr id="291899" name="Line 94"/>
            <p:cNvSpPr>
              <a:spLocks noChangeShapeType="1"/>
            </p:cNvSpPr>
            <p:nvPr/>
          </p:nvSpPr>
          <p:spPr bwMode="auto">
            <a:xfrm flipV="1">
              <a:off x="737" y="2111"/>
              <a:ext cx="0" cy="136"/>
            </a:xfrm>
            <a:prstGeom prst="line">
              <a:avLst/>
            </a:prstGeom>
            <a:noFill/>
            <a:ln w="9525">
              <a:solidFill>
                <a:schemeClr val="tx1"/>
              </a:solidFill>
              <a:round/>
              <a:headEnd/>
              <a:tailEnd type="arrow" w="sm" len="sm"/>
            </a:ln>
          </p:spPr>
          <p:txBody>
            <a:bodyPr/>
            <a:lstStyle/>
            <a:p>
              <a:endParaRPr lang="en-US"/>
            </a:p>
          </p:txBody>
        </p:sp>
        <p:sp>
          <p:nvSpPr>
            <p:cNvPr id="291900" name="Line 95"/>
            <p:cNvSpPr>
              <a:spLocks noChangeShapeType="1"/>
            </p:cNvSpPr>
            <p:nvPr/>
          </p:nvSpPr>
          <p:spPr bwMode="auto">
            <a:xfrm flipV="1">
              <a:off x="737" y="2294"/>
              <a:ext cx="0" cy="136"/>
            </a:xfrm>
            <a:prstGeom prst="line">
              <a:avLst/>
            </a:prstGeom>
            <a:noFill/>
            <a:ln w="9525">
              <a:solidFill>
                <a:schemeClr val="tx1"/>
              </a:solidFill>
              <a:round/>
              <a:headEnd type="arrow" w="sm" len="sm"/>
              <a:tailEnd type="none" w="sm" len="sm"/>
            </a:ln>
          </p:spPr>
          <p:txBody>
            <a:bodyPr/>
            <a:lstStyle/>
            <a:p>
              <a:endParaRPr lang="en-US"/>
            </a:p>
          </p:txBody>
        </p:sp>
        <p:sp>
          <p:nvSpPr>
            <p:cNvPr id="291901" name="Text Box 96"/>
            <p:cNvSpPr txBox="1">
              <a:spLocks noChangeArrowheads="1"/>
            </p:cNvSpPr>
            <p:nvPr/>
          </p:nvSpPr>
          <p:spPr bwMode="auto">
            <a:xfrm>
              <a:off x="760" y="2092"/>
              <a:ext cx="342" cy="154"/>
            </a:xfrm>
            <a:prstGeom prst="rect">
              <a:avLst/>
            </a:prstGeom>
            <a:noFill/>
            <a:ln w="9525">
              <a:noFill/>
              <a:miter lim="800000"/>
              <a:headEnd/>
              <a:tailEnd/>
            </a:ln>
          </p:spPr>
          <p:txBody>
            <a:bodyPr wrap="none">
              <a:spAutoFit/>
            </a:bodyPr>
            <a:lstStyle/>
            <a:p>
              <a:pPr algn="l"/>
              <a:r>
                <a:rPr lang="en-US"/>
                <a:t>= +1/2</a:t>
              </a:r>
            </a:p>
          </p:txBody>
        </p:sp>
        <p:sp>
          <p:nvSpPr>
            <p:cNvPr id="291902" name="Text Box 97"/>
            <p:cNvSpPr txBox="1">
              <a:spLocks noChangeArrowheads="1"/>
            </p:cNvSpPr>
            <p:nvPr/>
          </p:nvSpPr>
          <p:spPr bwMode="auto">
            <a:xfrm>
              <a:off x="758" y="2262"/>
              <a:ext cx="322" cy="154"/>
            </a:xfrm>
            <a:prstGeom prst="rect">
              <a:avLst/>
            </a:prstGeom>
            <a:noFill/>
            <a:ln w="9525">
              <a:noFill/>
              <a:miter lim="800000"/>
              <a:headEnd/>
              <a:tailEnd/>
            </a:ln>
          </p:spPr>
          <p:txBody>
            <a:bodyPr wrap="none">
              <a:spAutoFit/>
            </a:bodyPr>
            <a:lstStyle/>
            <a:p>
              <a:pPr algn="l"/>
              <a:r>
                <a:rPr lang="en-US"/>
                <a:t>= -1/2</a:t>
              </a:r>
            </a:p>
          </p:txBody>
        </p:sp>
        <p:sp>
          <p:nvSpPr>
            <p:cNvPr id="1207394" name="Text Box 98"/>
            <p:cNvSpPr txBox="1">
              <a:spLocks noChangeArrowheads="1"/>
            </p:cNvSpPr>
            <p:nvPr/>
          </p:nvSpPr>
          <p:spPr bwMode="auto">
            <a:xfrm>
              <a:off x="247" y="1297"/>
              <a:ext cx="5372" cy="231"/>
            </a:xfrm>
            <a:prstGeom prst="rect">
              <a:avLst/>
            </a:prstGeom>
            <a:gradFill rotWithShape="1">
              <a:gsLst>
                <a:gs pos="0">
                  <a:schemeClr val="hlink"/>
                </a:gs>
                <a:gs pos="50000">
                  <a:schemeClr val="accent2"/>
                </a:gs>
                <a:gs pos="100000">
                  <a:schemeClr val="hlink"/>
                </a:gs>
              </a:gsLst>
              <a:lin ang="5400000" scaled="1"/>
            </a:gradFill>
            <a:ln w="9525">
              <a:noFill/>
              <a:miter lim="800000"/>
              <a:headEnd/>
              <a:tailEnd/>
            </a:ln>
            <a:effectLst/>
          </p:spPr>
          <p:txBody>
            <a:bodyPr wrap="none">
              <a:spAutoFit/>
            </a:bodyPr>
            <a:lstStyle/>
            <a:p>
              <a:pPr algn="l">
                <a:defRPr/>
              </a:pPr>
              <a:r>
                <a:rPr lang="en-US" sz="1800">
                  <a:solidFill>
                    <a:schemeClr val="bg1"/>
                  </a:solidFill>
                </a:rPr>
                <a:t>                    Allowed Sets of Quantum Numbers for Electrons in Atoms                   </a:t>
              </a:r>
            </a:p>
          </p:txBody>
        </p:sp>
      </p:gr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6" name="Picture 2"/>
          <p:cNvPicPr>
            <a:picLocks noChangeAspect="1" noChangeArrowheads="1"/>
          </p:cNvPicPr>
          <p:nvPr/>
        </p:nvPicPr>
        <p:blipFill>
          <a:blip r:embed="rId3" cstate="print"/>
          <a:srcRect b="8871"/>
          <a:stretch>
            <a:fillRect/>
          </a:stretch>
        </p:blipFill>
        <p:spPr bwMode="auto">
          <a:xfrm>
            <a:off x="2508250" y="1477963"/>
            <a:ext cx="4129088" cy="4794250"/>
          </a:xfrm>
          <a:prstGeom prst="rect">
            <a:avLst/>
          </a:prstGeom>
          <a:noFill/>
          <a:ln w="9525">
            <a:noFill/>
            <a:miter lim="800000"/>
            <a:headEnd/>
            <a:tailEnd/>
          </a:ln>
        </p:spPr>
      </p:pic>
      <p:sp>
        <p:nvSpPr>
          <p:cNvPr id="292867" name="Rectangle 3"/>
          <p:cNvSpPr>
            <a:spLocks noGrp="1" noChangeArrowheads="1"/>
          </p:cNvSpPr>
          <p:nvPr>
            <p:ph type="title"/>
          </p:nvPr>
        </p:nvSpPr>
        <p:spPr/>
        <p:txBody>
          <a:bodyPr/>
          <a:lstStyle/>
          <a:p>
            <a:pPr eaLnBrk="1" hangingPunct="1"/>
            <a:r>
              <a:rPr lang="en-US" smtClean="0"/>
              <a:t>Feeling overwhelmed?</a:t>
            </a:r>
          </a:p>
        </p:txBody>
      </p:sp>
      <p:sp>
        <p:nvSpPr>
          <p:cNvPr id="953348" name="AutoShape 4"/>
          <p:cNvSpPr>
            <a:spLocks noChangeArrowheads="1"/>
          </p:cNvSpPr>
          <p:nvPr/>
        </p:nvSpPr>
        <p:spPr bwMode="auto">
          <a:xfrm>
            <a:off x="3092450" y="1839913"/>
            <a:ext cx="2740025" cy="1162050"/>
          </a:xfrm>
          <a:prstGeom prst="wedgeRoundRectCallout">
            <a:avLst>
              <a:gd name="adj1" fmla="val -44264"/>
              <a:gd name="adj2" fmla="val 73361"/>
              <a:gd name="adj3" fmla="val 16667"/>
            </a:avLst>
          </a:prstGeom>
          <a:solidFill>
            <a:srgbClr val="FFFFFF"/>
          </a:solidFill>
          <a:ln w="28575">
            <a:solidFill>
              <a:schemeClr val="bg2"/>
            </a:solidFill>
            <a:miter lim="800000"/>
            <a:headEnd/>
            <a:tailEnd/>
          </a:ln>
        </p:spPr>
        <p:txBody>
          <a:bodyPr anchor="ctr"/>
          <a:lstStyle/>
          <a:p>
            <a:pPr eaLnBrk="0" hangingPunct="0">
              <a:spcBef>
                <a:spcPct val="20000"/>
              </a:spcBef>
              <a:buClr>
                <a:schemeClr val="accent2"/>
              </a:buClr>
              <a:buFont typeface="Monotype Sorts" pitchFamily="2" charset="2"/>
              <a:buNone/>
            </a:pPr>
            <a:r>
              <a:rPr kumimoji="1" lang="en-US" sz="2400" b="1">
                <a:solidFill>
                  <a:schemeClr val="bg2"/>
                </a:solidFill>
              </a:rPr>
              <a:t>Read Section 5.10 - 5.11!</a:t>
            </a:r>
          </a:p>
        </p:txBody>
      </p:sp>
      <p:sp>
        <p:nvSpPr>
          <p:cNvPr id="292869" name="Rectangle 5"/>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
        <p:nvSpPr>
          <p:cNvPr id="292870" name="Text Box 6"/>
          <p:cNvSpPr txBox="1">
            <a:spLocks noChangeArrowheads="1"/>
          </p:cNvSpPr>
          <p:nvPr/>
        </p:nvSpPr>
        <p:spPr bwMode="auto">
          <a:xfrm>
            <a:off x="2628900" y="6221413"/>
            <a:ext cx="3827463" cy="304800"/>
          </a:xfrm>
          <a:prstGeom prst="rect">
            <a:avLst/>
          </a:prstGeom>
          <a:noFill/>
          <a:ln w="9525">
            <a:noFill/>
            <a:miter lim="800000"/>
            <a:headEnd/>
            <a:tailEnd/>
          </a:ln>
        </p:spPr>
        <p:txBody>
          <a:bodyPr wrap="none">
            <a:spAutoFit/>
          </a:bodyPr>
          <a:lstStyle/>
          <a:p>
            <a:pPr algn="l"/>
            <a:r>
              <a:rPr lang="en-US" sz="1400"/>
              <a:t>"Teacher, may I be excused?  My brain is full."</a:t>
            </a:r>
          </a:p>
        </p:txBody>
      </p:sp>
      <p:sp>
        <p:nvSpPr>
          <p:cNvPr id="292871" name="Freeform 8"/>
          <p:cNvSpPr>
            <a:spLocks/>
          </p:cNvSpPr>
          <p:nvPr/>
        </p:nvSpPr>
        <p:spPr bwMode="auto">
          <a:xfrm>
            <a:off x="5713413" y="5580063"/>
            <a:ext cx="423862" cy="115887"/>
          </a:xfrm>
          <a:custGeom>
            <a:avLst/>
            <a:gdLst>
              <a:gd name="T0" fmla="*/ 49212 w 267"/>
              <a:gd name="T1" fmla="*/ 0 h 73"/>
              <a:gd name="T2" fmla="*/ 258762 w 267"/>
              <a:gd name="T3" fmla="*/ 0 h 73"/>
              <a:gd name="T4" fmla="*/ 423862 w 267"/>
              <a:gd name="T5" fmla="*/ 30162 h 73"/>
              <a:gd name="T6" fmla="*/ 414337 w 267"/>
              <a:gd name="T7" fmla="*/ 87312 h 73"/>
              <a:gd name="T8" fmla="*/ 368299 w 267"/>
              <a:gd name="T9" fmla="*/ 115887 h 73"/>
              <a:gd name="T10" fmla="*/ 0 w 267"/>
              <a:gd name="T11" fmla="*/ 58737 h 73"/>
              <a:gd name="T12" fmla="*/ 6350 w 267"/>
              <a:gd name="T13" fmla="*/ 33337 h 73"/>
              <a:gd name="T14" fmla="*/ 49212 w 267"/>
              <a:gd name="T15" fmla="*/ 0 h 73"/>
              <a:gd name="T16" fmla="*/ 0 60000 65536"/>
              <a:gd name="T17" fmla="*/ 0 60000 65536"/>
              <a:gd name="T18" fmla="*/ 0 60000 65536"/>
              <a:gd name="T19" fmla="*/ 0 60000 65536"/>
              <a:gd name="T20" fmla="*/ 0 60000 65536"/>
              <a:gd name="T21" fmla="*/ 0 60000 65536"/>
              <a:gd name="T22" fmla="*/ 0 60000 65536"/>
              <a:gd name="T23" fmla="*/ 0 60000 65536"/>
              <a:gd name="T24" fmla="*/ 0 w 267"/>
              <a:gd name="T25" fmla="*/ 0 h 73"/>
              <a:gd name="T26" fmla="*/ 267 w 267"/>
              <a:gd name="T27" fmla="*/ 73 h 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7" h="73">
                <a:moveTo>
                  <a:pt x="31" y="0"/>
                </a:moveTo>
                <a:lnTo>
                  <a:pt x="163" y="0"/>
                </a:lnTo>
                <a:lnTo>
                  <a:pt x="267" y="19"/>
                </a:lnTo>
                <a:lnTo>
                  <a:pt x="261" y="55"/>
                </a:lnTo>
                <a:lnTo>
                  <a:pt x="232" y="73"/>
                </a:lnTo>
                <a:lnTo>
                  <a:pt x="0" y="37"/>
                </a:lnTo>
                <a:lnTo>
                  <a:pt x="4" y="21"/>
                </a:lnTo>
                <a:lnTo>
                  <a:pt x="31" y="0"/>
                </a:lnTo>
                <a:close/>
              </a:path>
            </a:pathLst>
          </a:custGeom>
          <a:solidFill>
            <a:schemeClr val="bg1"/>
          </a:solidFill>
          <a:ln w="9525">
            <a:solidFill>
              <a:schemeClr val="bg1"/>
            </a:solidFill>
            <a:round/>
            <a:headEnd/>
            <a:tailEnd/>
          </a:ln>
        </p:spPr>
        <p:txBody>
          <a:bodyPr/>
          <a:lstStyle/>
          <a:p>
            <a:endParaRPr lang="en-US"/>
          </a:p>
        </p:txBody>
      </p:sp>
      <p:sp>
        <p:nvSpPr>
          <p:cNvPr id="292872" name="Text Box 7"/>
          <p:cNvSpPr txBox="1">
            <a:spLocks noChangeArrowheads="1"/>
          </p:cNvSpPr>
          <p:nvPr/>
        </p:nvSpPr>
        <p:spPr bwMode="auto">
          <a:xfrm rot="302547">
            <a:off x="5673725" y="5541963"/>
            <a:ext cx="501650" cy="214312"/>
          </a:xfrm>
          <a:prstGeom prst="rect">
            <a:avLst/>
          </a:prstGeom>
          <a:noFill/>
          <a:ln w="9525">
            <a:noFill/>
            <a:miter lim="800000"/>
            <a:headEnd/>
            <a:tailEnd/>
          </a:ln>
        </p:spPr>
        <p:txBody>
          <a:bodyPr>
            <a:spAutoFit/>
          </a:bodyPr>
          <a:lstStyle/>
          <a:p>
            <a:r>
              <a:rPr lang="en-US" sz="800">
                <a:solidFill>
                  <a:schemeClr val="accent2"/>
                </a:solidFill>
                <a:latin typeface="Freestyle Script" pitchFamily="66" charset="0"/>
              </a:rPr>
              <a:t>Chemistry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533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3348" grpId="0" animBg="1" autoUpdateAnimBg="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ChangeArrowheads="1"/>
          </p:cNvSpPr>
          <p:nvPr>
            <p:ph type="ctrTitle"/>
          </p:nvPr>
        </p:nvSpPr>
        <p:spPr>
          <a:xfrm>
            <a:off x="685800" y="304800"/>
            <a:ext cx="7772400" cy="1295400"/>
          </a:xfrm>
        </p:spPr>
        <p:txBody>
          <a:bodyPr/>
          <a:lstStyle/>
          <a:p>
            <a:pPr eaLnBrk="1" hangingPunct="1"/>
            <a:r>
              <a:rPr lang="en-US" smtClean="0"/>
              <a:t>Electron Orbitals:</a:t>
            </a:r>
          </a:p>
        </p:txBody>
      </p:sp>
      <p:pic>
        <p:nvPicPr>
          <p:cNvPr id="293891" name="Picture 4" descr="2"/>
          <p:cNvPicPr>
            <a:picLocks noChangeAspect="1" noChangeArrowheads="1"/>
          </p:cNvPicPr>
          <p:nvPr/>
        </p:nvPicPr>
        <p:blipFill>
          <a:blip r:embed="rId3" cstate="print"/>
          <a:srcRect l="12000" t="1666" r="28000" b="10001"/>
          <a:stretch>
            <a:fillRect/>
          </a:stretch>
        </p:blipFill>
        <p:spPr bwMode="auto">
          <a:xfrm>
            <a:off x="1752600" y="1600200"/>
            <a:ext cx="4572000" cy="4038600"/>
          </a:xfrm>
          <a:prstGeom prst="rect">
            <a:avLst/>
          </a:prstGeom>
          <a:noFill/>
          <a:ln w="9525">
            <a:noFill/>
            <a:miter lim="800000"/>
            <a:headEnd/>
            <a:tailEnd/>
          </a:ln>
        </p:spPr>
      </p:pic>
      <p:sp>
        <p:nvSpPr>
          <p:cNvPr id="293892" name="Text Box 6"/>
          <p:cNvSpPr txBox="1">
            <a:spLocks noChangeArrowheads="1"/>
          </p:cNvSpPr>
          <p:nvPr/>
        </p:nvSpPr>
        <p:spPr bwMode="auto">
          <a:xfrm>
            <a:off x="914400" y="2590800"/>
            <a:ext cx="690563" cy="396875"/>
          </a:xfrm>
          <a:prstGeom prst="rect">
            <a:avLst/>
          </a:prstGeom>
          <a:noFill/>
          <a:ln w="9525">
            <a:noFill/>
            <a:miter lim="800000"/>
            <a:headEnd/>
            <a:tailEnd/>
          </a:ln>
        </p:spPr>
        <p:txBody>
          <a:bodyPr wrap="none">
            <a:spAutoFit/>
          </a:bodyPr>
          <a:lstStyle/>
          <a:p>
            <a:r>
              <a:rPr lang="en-US" b="1"/>
              <a:t>Electron</a:t>
            </a:r>
          </a:p>
          <a:p>
            <a:r>
              <a:rPr lang="en-US" b="1"/>
              <a:t>orbitals</a:t>
            </a:r>
          </a:p>
        </p:txBody>
      </p:sp>
      <p:sp>
        <p:nvSpPr>
          <p:cNvPr id="293893" name="Text Box 7"/>
          <p:cNvSpPr txBox="1">
            <a:spLocks noChangeArrowheads="1"/>
          </p:cNvSpPr>
          <p:nvPr/>
        </p:nvSpPr>
        <p:spPr bwMode="auto">
          <a:xfrm>
            <a:off x="914400" y="4572000"/>
            <a:ext cx="823913" cy="549275"/>
          </a:xfrm>
          <a:prstGeom prst="rect">
            <a:avLst/>
          </a:prstGeom>
          <a:noFill/>
          <a:ln w="9525">
            <a:noFill/>
            <a:miter lim="800000"/>
            <a:headEnd/>
            <a:tailEnd/>
          </a:ln>
        </p:spPr>
        <p:txBody>
          <a:bodyPr wrap="none">
            <a:spAutoFit/>
          </a:bodyPr>
          <a:lstStyle/>
          <a:p>
            <a:pPr algn="l"/>
            <a:r>
              <a:rPr lang="en-US" b="1"/>
              <a:t>Equivalent</a:t>
            </a:r>
          </a:p>
          <a:p>
            <a:pPr algn="l"/>
            <a:r>
              <a:rPr lang="en-US" b="1"/>
              <a:t>Electron</a:t>
            </a:r>
          </a:p>
          <a:p>
            <a:pPr algn="l"/>
            <a:r>
              <a:rPr lang="en-US" b="1"/>
              <a:t>shells</a:t>
            </a:r>
          </a:p>
        </p:txBody>
      </p:sp>
      <p:sp>
        <p:nvSpPr>
          <p:cNvPr id="293894" name="Text Box 8"/>
          <p:cNvSpPr txBox="1">
            <a:spLocks noChangeArrowheads="1"/>
          </p:cNvSpPr>
          <p:nvPr/>
        </p:nvSpPr>
        <p:spPr bwMode="auto">
          <a:xfrm>
            <a:off x="1676400" y="5562600"/>
            <a:ext cx="2384425" cy="244475"/>
          </a:xfrm>
          <a:prstGeom prst="rect">
            <a:avLst/>
          </a:prstGeom>
          <a:noFill/>
          <a:ln w="9525">
            <a:noFill/>
            <a:miter lim="800000"/>
            <a:headEnd/>
            <a:tailEnd/>
          </a:ln>
        </p:spPr>
        <p:txBody>
          <a:bodyPr wrap="none">
            <a:spAutoFit/>
          </a:bodyPr>
          <a:lstStyle/>
          <a:p>
            <a:r>
              <a:rPr lang="en-US" b="1"/>
              <a:t>(a) 1</a:t>
            </a:r>
            <a:r>
              <a:rPr lang="en-US" b="1" i="1"/>
              <a:t>s</a:t>
            </a:r>
            <a:r>
              <a:rPr lang="en-US" b="1"/>
              <a:t> orbital     (b) 2</a:t>
            </a:r>
            <a:r>
              <a:rPr lang="en-US" b="1" i="1"/>
              <a:t>s</a:t>
            </a:r>
            <a:r>
              <a:rPr lang="en-US" b="1"/>
              <a:t> and 2</a:t>
            </a:r>
            <a:r>
              <a:rPr lang="en-US" b="1" i="1"/>
              <a:t>p</a:t>
            </a:r>
            <a:r>
              <a:rPr lang="en-US" b="1"/>
              <a:t> orbitals</a:t>
            </a:r>
          </a:p>
        </p:txBody>
      </p:sp>
      <p:pic>
        <p:nvPicPr>
          <p:cNvPr id="738313" name="Picture 9" descr="2"/>
          <p:cNvPicPr>
            <a:picLocks noChangeAspect="1" noChangeArrowheads="1"/>
          </p:cNvPicPr>
          <p:nvPr/>
        </p:nvPicPr>
        <p:blipFill>
          <a:blip r:embed="rId3" cstate="print"/>
          <a:srcRect l="75000" t="11667" r="3999" b="15001"/>
          <a:stretch>
            <a:fillRect/>
          </a:stretch>
        </p:blipFill>
        <p:spPr bwMode="auto">
          <a:xfrm>
            <a:off x="6553200" y="2057400"/>
            <a:ext cx="1600200" cy="3352800"/>
          </a:xfrm>
          <a:prstGeom prst="rect">
            <a:avLst/>
          </a:prstGeom>
          <a:noFill/>
          <a:ln w="9525">
            <a:noFill/>
            <a:miter lim="800000"/>
            <a:headEnd/>
            <a:tailEnd/>
          </a:ln>
        </p:spPr>
      </p:pic>
      <p:sp>
        <p:nvSpPr>
          <p:cNvPr id="738314" name="Rectangle 10"/>
          <p:cNvSpPr>
            <a:spLocks noChangeArrowheads="1"/>
          </p:cNvSpPr>
          <p:nvPr/>
        </p:nvSpPr>
        <p:spPr bwMode="auto">
          <a:xfrm>
            <a:off x="6448425" y="5562600"/>
            <a:ext cx="1933575" cy="244475"/>
          </a:xfrm>
          <a:prstGeom prst="rect">
            <a:avLst/>
          </a:prstGeom>
          <a:noFill/>
          <a:ln w="9525">
            <a:noFill/>
            <a:miter lim="800000"/>
            <a:headEnd/>
            <a:tailEnd/>
          </a:ln>
        </p:spPr>
        <p:txBody>
          <a:bodyPr wrap="none">
            <a:spAutoFit/>
          </a:bodyPr>
          <a:lstStyle/>
          <a:p>
            <a:pPr algn="l"/>
            <a:r>
              <a:rPr lang="en-US" b="1"/>
              <a:t>c) Neon Ne-10:  1</a:t>
            </a:r>
            <a:r>
              <a:rPr lang="en-US" b="1" i="1"/>
              <a:t>s</a:t>
            </a:r>
            <a:r>
              <a:rPr lang="en-US" b="1"/>
              <a:t>, 2</a:t>
            </a:r>
            <a:r>
              <a:rPr lang="en-US" b="1" i="1"/>
              <a:t>s</a:t>
            </a:r>
            <a:r>
              <a:rPr lang="en-US" b="1"/>
              <a:t> and 2</a:t>
            </a:r>
            <a:r>
              <a:rPr lang="en-US" b="1" i="1"/>
              <a:t>p</a:t>
            </a:r>
          </a:p>
        </p:txBody>
      </p:sp>
      <p:sp>
        <p:nvSpPr>
          <p:cNvPr id="293897" name="Rectangle 11"/>
          <p:cNvSpPr>
            <a:spLocks noChangeArrowheads="1"/>
          </p:cNvSpPr>
          <p:nvPr/>
        </p:nvSpPr>
        <p:spPr bwMode="auto">
          <a:xfrm flipH="1">
            <a:off x="79375" y="6554788"/>
            <a:ext cx="1993900" cy="214312"/>
          </a:xfrm>
          <a:prstGeom prst="rect">
            <a:avLst/>
          </a:prstGeom>
          <a:noFill/>
          <a:ln w="9525">
            <a:noFill/>
            <a:miter lim="800000"/>
            <a:headEnd/>
            <a:tailEnd/>
          </a:ln>
        </p:spPr>
        <p:txBody>
          <a:bodyPr wrap="none">
            <a:spAutoFit/>
          </a:bodyPr>
          <a:lstStyle/>
          <a:p>
            <a:pPr algn="l"/>
            <a:r>
              <a:rPr lang="en-US" sz="800"/>
              <a:t> 1999, Addison, Wesley, Longman, Inc. </a:t>
            </a:r>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738313"/>
                                        </p:tgtEl>
                                        <p:attrNameLst>
                                          <p:attrName>style.visibility</p:attrName>
                                        </p:attrNameLst>
                                      </p:cBhvr>
                                      <p:to>
                                        <p:strVal val="visible"/>
                                      </p:to>
                                    </p:set>
                                    <p:anim calcmode="lin" valueType="num">
                                      <p:cBhvr>
                                        <p:cTn id="7" dur="500" fill="hold"/>
                                        <p:tgtEl>
                                          <p:spTgt spid="738313"/>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738313"/>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738313"/>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738313"/>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47" presetClass="entr" presetSubtype="0" fill="hold" grpId="0" nodeType="afterEffect">
                                  <p:stCondLst>
                                    <p:cond delay="0"/>
                                  </p:stCondLst>
                                  <p:childTnLst>
                                    <p:set>
                                      <p:cBhvr>
                                        <p:cTn id="13" dur="1" fill="hold">
                                          <p:stCondLst>
                                            <p:cond delay="0"/>
                                          </p:stCondLst>
                                        </p:cTn>
                                        <p:tgtEl>
                                          <p:spTgt spid="738314"/>
                                        </p:tgtEl>
                                        <p:attrNameLst>
                                          <p:attrName>style.visibility</p:attrName>
                                        </p:attrNameLst>
                                      </p:cBhvr>
                                      <p:to>
                                        <p:strVal val="visible"/>
                                      </p:to>
                                    </p:set>
                                    <p:animEffect transition="in" filter="fade">
                                      <p:cBhvr>
                                        <p:cTn id="14" dur="1000"/>
                                        <p:tgtEl>
                                          <p:spTgt spid="738314"/>
                                        </p:tgtEl>
                                      </p:cBhvr>
                                    </p:animEffect>
                                    <p:anim calcmode="lin" valueType="num">
                                      <p:cBhvr>
                                        <p:cTn id="15" dur="1000" fill="hold"/>
                                        <p:tgtEl>
                                          <p:spTgt spid="738314"/>
                                        </p:tgtEl>
                                        <p:attrNameLst>
                                          <p:attrName>ppt_x</p:attrName>
                                        </p:attrNameLst>
                                      </p:cBhvr>
                                      <p:tavLst>
                                        <p:tav tm="0">
                                          <p:val>
                                            <p:strVal val="#ppt_x"/>
                                          </p:val>
                                        </p:tav>
                                        <p:tav tm="100000">
                                          <p:val>
                                            <p:strVal val="#ppt_x"/>
                                          </p:val>
                                        </p:tav>
                                      </p:tavLst>
                                    </p:anim>
                                    <p:anim calcmode="lin" valueType="num">
                                      <p:cBhvr>
                                        <p:cTn id="16" dur="1000" fill="hold"/>
                                        <p:tgtEl>
                                          <p:spTgt spid="7383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8314"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479" name="Rectangle 103"/>
          <p:cNvSpPr>
            <a:spLocks noChangeArrowheads="1"/>
          </p:cNvSpPr>
          <p:nvPr/>
        </p:nvSpPr>
        <p:spPr bwMode="auto">
          <a:xfrm>
            <a:off x="4175125" y="3243263"/>
            <a:ext cx="3881438" cy="2873375"/>
          </a:xfrm>
          <a:prstGeom prst="rect">
            <a:avLst/>
          </a:prstGeom>
          <a:solidFill>
            <a:srgbClr val="800080">
              <a:alpha val="14902"/>
            </a:srgbClr>
          </a:solidFill>
          <a:ln w="9525">
            <a:noFill/>
            <a:miter lim="800000"/>
            <a:headEnd/>
            <a:tailEnd/>
          </a:ln>
        </p:spPr>
        <p:txBody>
          <a:bodyPr wrap="none" anchor="ctr"/>
          <a:lstStyle/>
          <a:p>
            <a:endParaRPr lang="en-US"/>
          </a:p>
        </p:txBody>
      </p:sp>
      <p:sp>
        <p:nvSpPr>
          <p:cNvPr id="741478" name="Rectangle 102"/>
          <p:cNvSpPr>
            <a:spLocks noChangeArrowheads="1"/>
          </p:cNvSpPr>
          <p:nvPr/>
        </p:nvSpPr>
        <p:spPr bwMode="auto">
          <a:xfrm>
            <a:off x="1190625" y="3252788"/>
            <a:ext cx="2846388" cy="2871787"/>
          </a:xfrm>
          <a:prstGeom prst="rect">
            <a:avLst/>
          </a:prstGeom>
          <a:solidFill>
            <a:srgbClr val="800080">
              <a:alpha val="14902"/>
            </a:srgbClr>
          </a:solidFill>
          <a:ln w="9525">
            <a:noFill/>
            <a:miter lim="800000"/>
            <a:headEnd/>
            <a:tailEnd/>
          </a:ln>
        </p:spPr>
        <p:txBody>
          <a:bodyPr wrap="none" anchor="ctr"/>
          <a:lstStyle/>
          <a:p>
            <a:endParaRPr lang="en-US"/>
          </a:p>
        </p:txBody>
      </p:sp>
      <p:sp>
        <p:nvSpPr>
          <p:cNvPr id="741477" name="Rectangle 101"/>
          <p:cNvSpPr>
            <a:spLocks noChangeArrowheads="1"/>
          </p:cNvSpPr>
          <p:nvPr/>
        </p:nvSpPr>
        <p:spPr bwMode="auto">
          <a:xfrm>
            <a:off x="4183063" y="1517650"/>
            <a:ext cx="3840162" cy="1614488"/>
          </a:xfrm>
          <a:prstGeom prst="rect">
            <a:avLst/>
          </a:prstGeom>
          <a:solidFill>
            <a:srgbClr val="800080">
              <a:alpha val="14902"/>
            </a:srgbClr>
          </a:solidFill>
          <a:ln w="9525">
            <a:noFill/>
            <a:miter lim="800000"/>
            <a:headEnd/>
            <a:tailEnd/>
          </a:ln>
        </p:spPr>
        <p:txBody>
          <a:bodyPr wrap="none" anchor="ctr"/>
          <a:lstStyle/>
          <a:p>
            <a:endParaRPr lang="en-US"/>
          </a:p>
        </p:txBody>
      </p:sp>
      <p:sp>
        <p:nvSpPr>
          <p:cNvPr id="294917" name="Rectangle 100"/>
          <p:cNvSpPr>
            <a:spLocks noChangeArrowheads="1"/>
          </p:cNvSpPr>
          <p:nvPr/>
        </p:nvSpPr>
        <p:spPr bwMode="auto">
          <a:xfrm>
            <a:off x="1198563" y="1501775"/>
            <a:ext cx="2855912" cy="1620838"/>
          </a:xfrm>
          <a:prstGeom prst="rect">
            <a:avLst/>
          </a:prstGeom>
          <a:solidFill>
            <a:srgbClr val="800080">
              <a:alpha val="14902"/>
            </a:srgbClr>
          </a:solidFill>
          <a:ln w="9525">
            <a:noFill/>
            <a:miter lim="800000"/>
            <a:headEnd/>
            <a:tailEnd/>
          </a:ln>
        </p:spPr>
        <p:txBody>
          <a:bodyPr wrap="none" anchor="ctr"/>
          <a:lstStyle/>
          <a:p>
            <a:endParaRPr lang="en-US"/>
          </a:p>
        </p:txBody>
      </p:sp>
      <p:sp>
        <p:nvSpPr>
          <p:cNvPr id="294918" name="Text Box 3"/>
          <p:cNvSpPr txBox="1">
            <a:spLocks noChangeArrowheads="1"/>
          </p:cNvSpPr>
          <p:nvPr/>
        </p:nvSpPr>
        <p:spPr bwMode="auto">
          <a:xfrm>
            <a:off x="1752600" y="228600"/>
            <a:ext cx="5867400" cy="1066800"/>
          </a:xfrm>
          <a:prstGeom prst="rect">
            <a:avLst/>
          </a:prstGeom>
          <a:noFill/>
          <a:ln w="9525">
            <a:noFill/>
            <a:miter lim="800000"/>
            <a:headEnd/>
            <a:tailEnd/>
          </a:ln>
        </p:spPr>
        <p:txBody>
          <a:bodyPr>
            <a:spAutoFit/>
          </a:bodyPr>
          <a:lstStyle/>
          <a:p>
            <a:pPr eaLnBrk="0" hangingPunct="0">
              <a:spcBef>
                <a:spcPct val="50000"/>
              </a:spcBef>
            </a:pPr>
            <a:r>
              <a:rPr lang="en-US" sz="3200"/>
              <a:t>What sort of covalent bonds are seen here?</a:t>
            </a:r>
          </a:p>
        </p:txBody>
      </p:sp>
      <p:grpSp>
        <p:nvGrpSpPr>
          <p:cNvPr id="2" name="Group 104"/>
          <p:cNvGrpSpPr>
            <a:grpSpLocks/>
          </p:cNvGrpSpPr>
          <p:nvPr/>
        </p:nvGrpSpPr>
        <p:grpSpPr bwMode="auto">
          <a:xfrm>
            <a:off x="1573213" y="1820863"/>
            <a:ext cx="1228725" cy="679450"/>
            <a:chOff x="991" y="1147"/>
            <a:chExt cx="774" cy="428"/>
          </a:xfrm>
        </p:grpSpPr>
        <p:sp>
          <p:nvSpPr>
            <p:cNvPr id="295012" name="Oval 4"/>
            <p:cNvSpPr>
              <a:spLocks noChangeAspect="1" noChangeArrowheads="1"/>
            </p:cNvSpPr>
            <p:nvPr/>
          </p:nvSpPr>
          <p:spPr bwMode="auto">
            <a:xfrm>
              <a:off x="991" y="1149"/>
              <a:ext cx="426" cy="426"/>
            </a:xfrm>
            <a:prstGeom prst="ellipse">
              <a:avLst/>
            </a:prstGeom>
            <a:noFill/>
            <a:ln w="12700">
              <a:solidFill>
                <a:srgbClr val="008080"/>
              </a:solidFill>
              <a:round/>
              <a:headEnd/>
              <a:tailEnd/>
            </a:ln>
          </p:spPr>
          <p:txBody>
            <a:bodyPr wrap="none" anchor="ctr"/>
            <a:lstStyle/>
            <a:p>
              <a:endParaRPr lang="en-US"/>
            </a:p>
          </p:txBody>
        </p:sp>
        <p:sp>
          <p:nvSpPr>
            <p:cNvPr id="295013" name="Oval 5"/>
            <p:cNvSpPr>
              <a:spLocks noChangeAspect="1" noChangeArrowheads="1"/>
            </p:cNvSpPr>
            <p:nvPr/>
          </p:nvSpPr>
          <p:spPr bwMode="auto">
            <a:xfrm>
              <a:off x="1339" y="1147"/>
              <a:ext cx="426" cy="426"/>
            </a:xfrm>
            <a:prstGeom prst="ellipse">
              <a:avLst/>
            </a:prstGeom>
            <a:noFill/>
            <a:ln w="12700">
              <a:solidFill>
                <a:srgbClr val="008080"/>
              </a:solidFill>
              <a:round/>
              <a:headEnd/>
              <a:tailEnd/>
            </a:ln>
          </p:spPr>
          <p:txBody>
            <a:bodyPr wrap="none" anchor="ctr"/>
            <a:lstStyle/>
            <a:p>
              <a:endParaRPr lang="en-US"/>
            </a:p>
          </p:txBody>
        </p:sp>
        <p:sp>
          <p:nvSpPr>
            <p:cNvPr id="295014" name="Oval 6"/>
            <p:cNvSpPr>
              <a:spLocks noChangeArrowheads="1"/>
            </p:cNvSpPr>
            <p:nvPr/>
          </p:nvSpPr>
          <p:spPr bwMode="auto">
            <a:xfrm>
              <a:off x="1350" y="1451"/>
              <a:ext cx="56" cy="56"/>
            </a:xfrm>
            <a:prstGeom prst="ellipse">
              <a:avLst/>
            </a:prstGeom>
            <a:gradFill rotWithShape="1">
              <a:gsLst>
                <a:gs pos="0">
                  <a:srgbClr val="008080"/>
                </a:gs>
                <a:gs pos="100000">
                  <a:srgbClr val="003B3B"/>
                </a:gs>
              </a:gsLst>
              <a:lin ang="2700000" scaled="1"/>
            </a:gradFill>
            <a:ln w="9525">
              <a:noFill/>
              <a:round/>
              <a:headEnd/>
              <a:tailEnd/>
            </a:ln>
          </p:spPr>
          <p:txBody>
            <a:bodyPr wrap="none" anchor="ctr"/>
            <a:lstStyle/>
            <a:p>
              <a:endParaRPr lang="en-US"/>
            </a:p>
          </p:txBody>
        </p:sp>
        <p:sp>
          <p:nvSpPr>
            <p:cNvPr id="295015" name="Oval 7"/>
            <p:cNvSpPr>
              <a:spLocks noChangeArrowheads="1"/>
            </p:cNvSpPr>
            <p:nvPr/>
          </p:nvSpPr>
          <p:spPr bwMode="auto">
            <a:xfrm>
              <a:off x="1347" y="1216"/>
              <a:ext cx="56" cy="56"/>
            </a:xfrm>
            <a:prstGeom prst="ellipse">
              <a:avLst/>
            </a:prstGeom>
            <a:gradFill rotWithShape="1">
              <a:gsLst>
                <a:gs pos="0">
                  <a:srgbClr val="008080"/>
                </a:gs>
                <a:gs pos="100000">
                  <a:srgbClr val="003B3B"/>
                </a:gs>
              </a:gsLst>
              <a:lin ang="2700000" scaled="1"/>
            </a:gradFill>
            <a:ln w="9525">
              <a:noFill/>
              <a:round/>
              <a:headEnd/>
              <a:tailEnd/>
            </a:ln>
          </p:spPr>
          <p:txBody>
            <a:bodyPr wrap="none" anchor="ctr"/>
            <a:lstStyle/>
            <a:p>
              <a:endParaRPr lang="en-US"/>
            </a:p>
          </p:txBody>
        </p:sp>
        <p:sp>
          <p:nvSpPr>
            <p:cNvPr id="295016" name="Oval 8"/>
            <p:cNvSpPr>
              <a:spLocks noChangeArrowheads="1"/>
            </p:cNvSpPr>
            <p:nvPr/>
          </p:nvSpPr>
          <p:spPr bwMode="auto">
            <a:xfrm>
              <a:off x="1115" y="1271"/>
              <a:ext cx="174" cy="174"/>
            </a:xfrm>
            <a:prstGeom prst="ellipse">
              <a:avLst/>
            </a:prstGeom>
            <a:gradFill rotWithShape="1">
              <a:gsLst>
                <a:gs pos="0">
                  <a:schemeClr val="bg1"/>
                </a:gs>
                <a:gs pos="100000">
                  <a:srgbClr val="969696"/>
                </a:gs>
              </a:gsLst>
              <a:path path="shape">
                <a:fillToRect l="50000" t="50000" r="50000" b="50000"/>
              </a:path>
            </a:gradFill>
            <a:ln w="9525">
              <a:noFill/>
              <a:round/>
              <a:headEnd/>
              <a:tailEnd/>
            </a:ln>
          </p:spPr>
          <p:txBody>
            <a:bodyPr wrap="none" anchor="ctr"/>
            <a:lstStyle/>
            <a:p>
              <a:r>
                <a:rPr lang="en-US" sz="1200"/>
                <a:t>H</a:t>
              </a:r>
            </a:p>
          </p:txBody>
        </p:sp>
        <p:sp>
          <p:nvSpPr>
            <p:cNvPr id="295017" name="Oval 9"/>
            <p:cNvSpPr>
              <a:spLocks noChangeArrowheads="1"/>
            </p:cNvSpPr>
            <p:nvPr/>
          </p:nvSpPr>
          <p:spPr bwMode="auto">
            <a:xfrm>
              <a:off x="1456" y="1270"/>
              <a:ext cx="174" cy="174"/>
            </a:xfrm>
            <a:prstGeom prst="ellipse">
              <a:avLst/>
            </a:prstGeom>
            <a:gradFill rotWithShape="1">
              <a:gsLst>
                <a:gs pos="0">
                  <a:schemeClr val="bg1"/>
                </a:gs>
                <a:gs pos="100000">
                  <a:srgbClr val="969696"/>
                </a:gs>
              </a:gsLst>
              <a:path path="shape">
                <a:fillToRect l="50000" t="50000" r="50000" b="50000"/>
              </a:path>
            </a:gradFill>
            <a:ln w="9525">
              <a:noFill/>
              <a:round/>
              <a:headEnd/>
              <a:tailEnd/>
            </a:ln>
          </p:spPr>
          <p:txBody>
            <a:bodyPr wrap="none" anchor="ctr"/>
            <a:lstStyle/>
            <a:p>
              <a:r>
                <a:rPr lang="en-US" sz="1200"/>
                <a:t>H</a:t>
              </a:r>
            </a:p>
          </p:txBody>
        </p:sp>
      </p:grpSp>
      <p:grpSp>
        <p:nvGrpSpPr>
          <p:cNvPr id="3" name="Group 110"/>
          <p:cNvGrpSpPr>
            <a:grpSpLocks/>
          </p:cNvGrpSpPr>
          <p:nvPr/>
        </p:nvGrpSpPr>
        <p:grpSpPr bwMode="auto">
          <a:xfrm>
            <a:off x="1416050" y="3989388"/>
            <a:ext cx="1519238" cy="1547812"/>
            <a:chOff x="892" y="2513"/>
            <a:chExt cx="957" cy="975"/>
          </a:xfrm>
        </p:grpSpPr>
        <p:sp>
          <p:nvSpPr>
            <p:cNvPr id="294994" name="Oval 10"/>
            <p:cNvSpPr>
              <a:spLocks noChangeAspect="1" noChangeArrowheads="1"/>
            </p:cNvSpPr>
            <p:nvPr/>
          </p:nvSpPr>
          <p:spPr bwMode="auto">
            <a:xfrm>
              <a:off x="1423" y="2605"/>
              <a:ext cx="426" cy="426"/>
            </a:xfrm>
            <a:prstGeom prst="ellipse">
              <a:avLst/>
            </a:prstGeom>
            <a:noFill/>
            <a:ln w="12700">
              <a:solidFill>
                <a:srgbClr val="008080"/>
              </a:solidFill>
              <a:round/>
              <a:headEnd/>
              <a:tailEnd/>
            </a:ln>
          </p:spPr>
          <p:txBody>
            <a:bodyPr wrap="none" anchor="ctr"/>
            <a:lstStyle/>
            <a:p>
              <a:endParaRPr lang="en-US"/>
            </a:p>
          </p:txBody>
        </p:sp>
        <p:sp>
          <p:nvSpPr>
            <p:cNvPr id="294995" name="Oval 11"/>
            <p:cNvSpPr>
              <a:spLocks noChangeArrowheads="1"/>
            </p:cNvSpPr>
            <p:nvPr/>
          </p:nvSpPr>
          <p:spPr bwMode="auto">
            <a:xfrm>
              <a:off x="1540" y="2728"/>
              <a:ext cx="174" cy="174"/>
            </a:xfrm>
            <a:prstGeom prst="ellipse">
              <a:avLst/>
            </a:prstGeom>
            <a:gradFill rotWithShape="1">
              <a:gsLst>
                <a:gs pos="0">
                  <a:schemeClr val="bg1"/>
                </a:gs>
                <a:gs pos="100000">
                  <a:srgbClr val="969696"/>
                </a:gs>
              </a:gsLst>
              <a:path path="shape">
                <a:fillToRect l="50000" t="50000" r="50000" b="50000"/>
              </a:path>
            </a:gradFill>
            <a:ln w="9525">
              <a:noFill/>
              <a:round/>
              <a:headEnd/>
              <a:tailEnd/>
            </a:ln>
          </p:spPr>
          <p:txBody>
            <a:bodyPr wrap="none" anchor="ctr"/>
            <a:lstStyle/>
            <a:p>
              <a:r>
                <a:rPr lang="en-US" sz="1200"/>
                <a:t>H</a:t>
              </a:r>
            </a:p>
          </p:txBody>
        </p:sp>
        <p:sp>
          <p:nvSpPr>
            <p:cNvPr id="294996" name="Oval 12"/>
            <p:cNvSpPr>
              <a:spLocks noChangeAspect="1" noChangeArrowheads="1"/>
            </p:cNvSpPr>
            <p:nvPr/>
          </p:nvSpPr>
          <p:spPr bwMode="auto">
            <a:xfrm>
              <a:off x="981" y="3062"/>
              <a:ext cx="426" cy="426"/>
            </a:xfrm>
            <a:prstGeom prst="ellipse">
              <a:avLst/>
            </a:prstGeom>
            <a:noFill/>
            <a:ln w="12700">
              <a:solidFill>
                <a:srgbClr val="008080"/>
              </a:solidFill>
              <a:round/>
              <a:headEnd/>
              <a:tailEnd/>
            </a:ln>
          </p:spPr>
          <p:txBody>
            <a:bodyPr wrap="none" anchor="ctr"/>
            <a:lstStyle/>
            <a:p>
              <a:endParaRPr lang="en-US"/>
            </a:p>
          </p:txBody>
        </p:sp>
        <p:sp>
          <p:nvSpPr>
            <p:cNvPr id="294997" name="Oval 13"/>
            <p:cNvSpPr>
              <a:spLocks noChangeArrowheads="1"/>
            </p:cNvSpPr>
            <p:nvPr/>
          </p:nvSpPr>
          <p:spPr bwMode="auto">
            <a:xfrm>
              <a:off x="1098" y="3185"/>
              <a:ext cx="174" cy="174"/>
            </a:xfrm>
            <a:prstGeom prst="ellipse">
              <a:avLst/>
            </a:prstGeom>
            <a:gradFill rotWithShape="1">
              <a:gsLst>
                <a:gs pos="0">
                  <a:schemeClr val="bg1"/>
                </a:gs>
                <a:gs pos="100000">
                  <a:srgbClr val="969696"/>
                </a:gs>
              </a:gsLst>
              <a:path path="shape">
                <a:fillToRect l="50000" t="50000" r="50000" b="50000"/>
              </a:path>
            </a:gradFill>
            <a:ln w="9525">
              <a:noFill/>
              <a:round/>
              <a:headEnd/>
              <a:tailEnd/>
            </a:ln>
          </p:spPr>
          <p:txBody>
            <a:bodyPr wrap="none" anchor="ctr"/>
            <a:lstStyle/>
            <a:p>
              <a:r>
                <a:rPr lang="en-US" sz="1200"/>
                <a:t>H</a:t>
              </a:r>
            </a:p>
          </p:txBody>
        </p:sp>
        <p:sp>
          <p:nvSpPr>
            <p:cNvPr id="294998" name="Oval 29"/>
            <p:cNvSpPr>
              <a:spLocks noChangeArrowheads="1"/>
            </p:cNvSpPr>
            <p:nvPr/>
          </p:nvSpPr>
          <p:spPr bwMode="auto">
            <a:xfrm>
              <a:off x="1058" y="2608"/>
              <a:ext cx="56" cy="56"/>
            </a:xfrm>
            <a:prstGeom prst="ellipse">
              <a:avLst/>
            </a:prstGeom>
            <a:gradFill rotWithShape="1">
              <a:gsLst>
                <a:gs pos="0">
                  <a:srgbClr val="008080"/>
                </a:gs>
                <a:gs pos="100000">
                  <a:srgbClr val="003B3B"/>
                </a:gs>
              </a:gsLst>
              <a:lin ang="2700000" scaled="1"/>
            </a:gradFill>
            <a:ln w="9525">
              <a:noFill/>
              <a:round/>
              <a:headEnd/>
              <a:tailEnd/>
            </a:ln>
          </p:spPr>
          <p:txBody>
            <a:bodyPr wrap="none" anchor="ctr"/>
            <a:lstStyle/>
            <a:p>
              <a:endParaRPr lang="en-US"/>
            </a:p>
          </p:txBody>
        </p:sp>
        <p:grpSp>
          <p:nvGrpSpPr>
            <p:cNvPr id="294999" name="Group 35"/>
            <p:cNvGrpSpPr>
              <a:grpSpLocks/>
            </p:cNvGrpSpPr>
            <p:nvPr/>
          </p:nvGrpSpPr>
          <p:grpSpPr bwMode="auto">
            <a:xfrm>
              <a:off x="892" y="2513"/>
              <a:ext cx="597" cy="608"/>
              <a:chOff x="892" y="2513"/>
              <a:chExt cx="597" cy="608"/>
            </a:xfrm>
          </p:grpSpPr>
          <p:sp>
            <p:nvSpPr>
              <p:cNvPr id="295000" name="Oval 22"/>
              <p:cNvSpPr>
                <a:spLocks noChangeAspect="1" noChangeArrowheads="1"/>
              </p:cNvSpPr>
              <p:nvPr/>
            </p:nvSpPr>
            <p:spPr bwMode="auto">
              <a:xfrm>
                <a:off x="979" y="2607"/>
                <a:ext cx="426" cy="426"/>
              </a:xfrm>
              <a:prstGeom prst="ellipse">
                <a:avLst/>
              </a:prstGeom>
              <a:noFill/>
              <a:ln w="12700">
                <a:solidFill>
                  <a:srgbClr val="008080"/>
                </a:solidFill>
                <a:round/>
                <a:headEnd/>
                <a:tailEnd/>
              </a:ln>
            </p:spPr>
            <p:txBody>
              <a:bodyPr wrap="none" anchor="ctr"/>
              <a:lstStyle/>
              <a:p>
                <a:endParaRPr lang="en-US"/>
              </a:p>
            </p:txBody>
          </p:sp>
          <p:sp>
            <p:nvSpPr>
              <p:cNvPr id="295001" name="Oval 25"/>
              <p:cNvSpPr>
                <a:spLocks noChangeArrowheads="1"/>
              </p:cNvSpPr>
              <p:nvPr/>
            </p:nvSpPr>
            <p:spPr bwMode="auto">
              <a:xfrm>
                <a:off x="1103" y="2729"/>
                <a:ext cx="174" cy="174"/>
              </a:xfrm>
              <a:prstGeom prst="ellipse">
                <a:avLst/>
              </a:prstGeom>
              <a:gradFill rotWithShape="1">
                <a:gsLst>
                  <a:gs pos="0">
                    <a:schemeClr val="bg1"/>
                  </a:gs>
                  <a:gs pos="100000">
                    <a:srgbClr val="FF0000"/>
                  </a:gs>
                </a:gsLst>
                <a:path path="shape">
                  <a:fillToRect l="50000" t="50000" r="50000" b="50000"/>
                </a:path>
              </a:gradFill>
              <a:ln w="9525">
                <a:noFill/>
                <a:round/>
                <a:headEnd/>
                <a:tailEnd/>
              </a:ln>
            </p:spPr>
            <p:txBody>
              <a:bodyPr wrap="none" anchor="ctr"/>
              <a:lstStyle/>
              <a:p>
                <a:r>
                  <a:rPr lang="en-US" sz="1200"/>
                  <a:t>O</a:t>
                </a:r>
              </a:p>
            </p:txBody>
          </p:sp>
          <p:sp>
            <p:nvSpPr>
              <p:cNvPr id="295002" name="Oval 26"/>
              <p:cNvSpPr>
                <a:spLocks noChangeAspect="1" noChangeArrowheads="1"/>
              </p:cNvSpPr>
              <p:nvPr/>
            </p:nvSpPr>
            <p:spPr bwMode="auto">
              <a:xfrm>
                <a:off x="892" y="2521"/>
                <a:ext cx="597" cy="597"/>
              </a:xfrm>
              <a:prstGeom prst="ellipse">
                <a:avLst/>
              </a:prstGeom>
              <a:noFill/>
              <a:ln w="12700">
                <a:solidFill>
                  <a:srgbClr val="008080"/>
                </a:solidFill>
                <a:round/>
                <a:headEnd/>
                <a:tailEnd/>
              </a:ln>
            </p:spPr>
            <p:txBody>
              <a:bodyPr wrap="none" anchor="ctr"/>
              <a:lstStyle/>
              <a:p>
                <a:endParaRPr lang="en-US"/>
              </a:p>
            </p:txBody>
          </p:sp>
          <p:sp>
            <p:nvSpPr>
              <p:cNvPr id="295003" name="Oval 23"/>
              <p:cNvSpPr>
                <a:spLocks noChangeArrowheads="1"/>
              </p:cNvSpPr>
              <p:nvPr/>
            </p:nvSpPr>
            <p:spPr bwMode="auto">
              <a:xfrm>
                <a:off x="1433" y="2907"/>
                <a:ext cx="56" cy="56"/>
              </a:xfrm>
              <a:prstGeom prst="ellipse">
                <a:avLst/>
              </a:prstGeom>
              <a:gradFill rotWithShape="1">
                <a:gsLst>
                  <a:gs pos="0">
                    <a:srgbClr val="008080"/>
                  </a:gs>
                  <a:gs pos="100000">
                    <a:srgbClr val="003B3B"/>
                  </a:gs>
                </a:gsLst>
                <a:lin ang="2700000" scaled="1"/>
              </a:gradFill>
              <a:ln w="9525">
                <a:noFill/>
                <a:round/>
                <a:headEnd/>
                <a:tailEnd/>
              </a:ln>
            </p:spPr>
            <p:txBody>
              <a:bodyPr wrap="none" anchor="ctr"/>
              <a:lstStyle/>
              <a:p>
                <a:endParaRPr lang="en-US"/>
              </a:p>
            </p:txBody>
          </p:sp>
          <p:sp>
            <p:nvSpPr>
              <p:cNvPr id="295004" name="Oval 24"/>
              <p:cNvSpPr>
                <a:spLocks noChangeArrowheads="1"/>
              </p:cNvSpPr>
              <p:nvPr/>
            </p:nvSpPr>
            <p:spPr bwMode="auto">
              <a:xfrm>
                <a:off x="1432" y="2670"/>
                <a:ext cx="56" cy="56"/>
              </a:xfrm>
              <a:prstGeom prst="ellipse">
                <a:avLst/>
              </a:prstGeom>
              <a:gradFill rotWithShape="1">
                <a:gsLst>
                  <a:gs pos="0">
                    <a:srgbClr val="008080"/>
                  </a:gs>
                  <a:gs pos="100000">
                    <a:srgbClr val="003B3B"/>
                  </a:gs>
                </a:gsLst>
                <a:lin ang="2700000" scaled="1"/>
              </a:gradFill>
              <a:ln w="9525">
                <a:noFill/>
                <a:round/>
                <a:headEnd/>
                <a:tailEnd/>
              </a:ln>
            </p:spPr>
            <p:txBody>
              <a:bodyPr wrap="none" anchor="ctr"/>
              <a:lstStyle/>
              <a:p>
                <a:endParaRPr lang="en-US"/>
              </a:p>
            </p:txBody>
          </p:sp>
          <p:sp>
            <p:nvSpPr>
              <p:cNvPr id="295005" name="Oval 27"/>
              <p:cNvSpPr>
                <a:spLocks noChangeArrowheads="1"/>
              </p:cNvSpPr>
              <p:nvPr/>
            </p:nvSpPr>
            <p:spPr bwMode="auto">
              <a:xfrm>
                <a:off x="1283" y="2515"/>
                <a:ext cx="56" cy="56"/>
              </a:xfrm>
              <a:prstGeom prst="ellipse">
                <a:avLst/>
              </a:prstGeom>
              <a:gradFill rotWithShape="1">
                <a:gsLst>
                  <a:gs pos="0">
                    <a:srgbClr val="008080"/>
                  </a:gs>
                  <a:gs pos="100000">
                    <a:srgbClr val="003B3B"/>
                  </a:gs>
                </a:gsLst>
                <a:lin ang="2700000" scaled="1"/>
              </a:gradFill>
              <a:ln w="9525">
                <a:noFill/>
                <a:round/>
                <a:headEnd/>
                <a:tailEnd/>
              </a:ln>
            </p:spPr>
            <p:txBody>
              <a:bodyPr wrap="none" anchor="ctr"/>
              <a:lstStyle/>
              <a:p>
                <a:endParaRPr lang="en-US"/>
              </a:p>
            </p:txBody>
          </p:sp>
          <p:sp>
            <p:nvSpPr>
              <p:cNvPr id="295006" name="Oval 28"/>
              <p:cNvSpPr>
                <a:spLocks noChangeArrowheads="1"/>
              </p:cNvSpPr>
              <p:nvPr/>
            </p:nvSpPr>
            <p:spPr bwMode="auto">
              <a:xfrm>
                <a:off x="1270" y="2608"/>
                <a:ext cx="56" cy="56"/>
              </a:xfrm>
              <a:prstGeom prst="ellipse">
                <a:avLst/>
              </a:prstGeom>
              <a:gradFill rotWithShape="1">
                <a:gsLst>
                  <a:gs pos="0">
                    <a:srgbClr val="008080"/>
                  </a:gs>
                  <a:gs pos="100000">
                    <a:srgbClr val="003B3B"/>
                  </a:gs>
                </a:gsLst>
                <a:lin ang="2700000" scaled="1"/>
              </a:gradFill>
              <a:ln w="9525">
                <a:noFill/>
                <a:round/>
                <a:headEnd/>
                <a:tailEnd/>
              </a:ln>
            </p:spPr>
            <p:txBody>
              <a:bodyPr wrap="none" anchor="ctr"/>
              <a:lstStyle/>
              <a:p>
                <a:endParaRPr lang="en-US"/>
              </a:p>
            </p:txBody>
          </p:sp>
          <p:sp>
            <p:nvSpPr>
              <p:cNvPr id="295007" name="Oval 30"/>
              <p:cNvSpPr>
                <a:spLocks noChangeArrowheads="1"/>
              </p:cNvSpPr>
              <p:nvPr/>
            </p:nvSpPr>
            <p:spPr bwMode="auto">
              <a:xfrm>
                <a:off x="1043" y="2513"/>
                <a:ext cx="56" cy="56"/>
              </a:xfrm>
              <a:prstGeom prst="ellipse">
                <a:avLst/>
              </a:prstGeom>
              <a:gradFill rotWithShape="1">
                <a:gsLst>
                  <a:gs pos="0">
                    <a:srgbClr val="008080"/>
                  </a:gs>
                  <a:gs pos="100000">
                    <a:srgbClr val="003B3B"/>
                  </a:gs>
                </a:gsLst>
                <a:lin ang="2700000" scaled="1"/>
              </a:gradFill>
              <a:ln w="9525">
                <a:noFill/>
                <a:round/>
                <a:headEnd/>
                <a:tailEnd/>
              </a:ln>
            </p:spPr>
            <p:txBody>
              <a:bodyPr wrap="none" anchor="ctr"/>
              <a:lstStyle/>
              <a:p>
                <a:endParaRPr lang="en-US"/>
              </a:p>
            </p:txBody>
          </p:sp>
          <p:sp>
            <p:nvSpPr>
              <p:cNvPr id="295008" name="Oval 31"/>
              <p:cNvSpPr>
                <a:spLocks noChangeArrowheads="1"/>
              </p:cNvSpPr>
              <p:nvPr/>
            </p:nvSpPr>
            <p:spPr bwMode="auto">
              <a:xfrm>
                <a:off x="896" y="2670"/>
                <a:ext cx="56" cy="56"/>
              </a:xfrm>
              <a:prstGeom prst="ellipse">
                <a:avLst/>
              </a:prstGeom>
              <a:gradFill rotWithShape="1">
                <a:gsLst>
                  <a:gs pos="0">
                    <a:srgbClr val="008080"/>
                  </a:gs>
                  <a:gs pos="100000">
                    <a:srgbClr val="003B3B"/>
                  </a:gs>
                </a:gsLst>
                <a:lin ang="2700000" scaled="1"/>
              </a:gradFill>
              <a:ln w="9525">
                <a:noFill/>
                <a:round/>
                <a:headEnd/>
                <a:tailEnd/>
              </a:ln>
            </p:spPr>
            <p:txBody>
              <a:bodyPr wrap="none" anchor="ctr"/>
              <a:lstStyle/>
              <a:p>
                <a:endParaRPr lang="en-US"/>
              </a:p>
            </p:txBody>
          </p:sp>
          <p:sp>
            <p:nvSpPr>
              <p:cNvPr id="295009" name="Oval 32"/>
              <p:cNvSpPr>
                <a:spLocks noChangeArrowheads="1"/>
              </p:cNvSpPr>
              <p:nvPr/>
            </p:nvSpPr>
            <p:spPr bwMode="auto">
              <a:xfrm>
                <a:off x="898" y="2906"/>
                <a:ext cx="56" cy="56"/>
              </a:xfrm>
              <a:prstGeom prst="ellipse">
                <a:avLst/>
              </a:prstGeom>
              <a:gradFill rotWithShape="1">
                <a:gsLst>
                  <a:gs pos="0">
                    <a:srgbClr val="008080"/>
                  </a:gs>
                  <a:gs pos="100000">
                    <a:srgbClr val="003B3B"/>
                  </a:gs>
                </a:gsLst>
                <a:lin ang="2700000" scaled="1"/>
              </a:gradFill>
              <a:ln w="9525">
                <a:noFill/>
                <a:round/>
                <a:headEnd/>
                <a:tailEnd/>
              </a:ln>
            </p:spPr>
            <p:txBody>
              <a:bodyPr wrap="none" anchor="ctr"/>
              <a:lstStyle/>
              <a:p>
                <a:endParaRPr lang="en-US"/>
              </a:p>
            </p:txBody>
          </p:sp>
          <p:sp>
            <p:nvSpPr>
              <p:cNvPr id="295010" name="Oval 33"/>
              <p:cNvSpPr>
                <a:spLocks noChangeArrowheads="1"/>
              </p:cNvSpPr>
              <p:nvPr/>
            </p:nvSpPr>
            <p:spPr bwMode="auto">
              <a:xfrm>
                <a:off x="1049" y="3065"/>
                <a:ext cx="56" cy="56"/>
              </a:xfrm>
              <a:prstGeom prst="ellipse">
                <a:avLst/>
              </a:prstGeom>
              <a:gradFill rotWithShape="1">
                <a:gsLst>
                  <a:gs pos="0">
                    <a:srgbClr val="008080"/>
                  </a:gs>
                  <a:gs pos="100000">
                    <a:srgbClr val="003B3B"/>
                  </a:gs>
                </a:gsLst>
                <a:lin ang="2700000" scaled="1"/>
              </a:gradFill>
              <a:ln w="9525">
                <a:noFill/>
                <a:round/>
                <a:headEnd/>
                <a:tailEnd/>
              </a:ln>
            </p:spPr>
            <p:txBody>
              <a:bodyPr wrap="none" anchor="ctr"/>
              <a:lstStyle/>
              <a:p>
                <a:endParaRPr lang="en-US"/>
              </a:p>
            </p:txBody>
          </p:sp>
          <p:sp>
            <p:nvSpPr>
              <p:cNvPr id="295011" name="Oval 34"/>
              <p:cNvSpPr>
                <a:spLocks noChangeArrowheads="1"/>
              </p:cNvSpPr>
              <p:nvPr/>
            </p:nvSpPr>
            <p:spPr bwMode="auto">
              <a:xfrm>
                <a:off x="1276" y="3063"/>
                <a:ext cx="56" cy="56"/>
              </a:xfrm>
              <a:prstGeom prst="ellipse">
                <a:avLst/>
              </a:prstGeom>
              <a:gradFill rotWithShape="1">
                <a:gsLst>
                  <a:gs pos="0">
                    <a:srgbClr val="008080"/>
                  </a:gs>
                  <a:gs pos="100000">
                    <a:srgbClr val="003B3B"/>
                  </a:gs>
                </a:gsLst>
                <a:lin ang="2700000" scaled="1"/>
              </a:gradFill>
              <a:ln w="9525">
                <a:noFill/>
                <a:round/>
                <a:headEnd/>
                <a:tailEnd/>
              </a:ln>
            </p:spPr>
            <p:txBody>
              <a:bodyPr wrap="none" anchor="ctr"/>
              <a:lstStyle/>
              <a:p>
                <a:endParaRPr lang="en-US"/>
              </a:p>
            </p:txBody>
          </p:sp>
        </p:grpSp>
      </p:grpSp>
      <p:grpSp>
        <p:nvGrpSpPr>
          <p:cNvPr id="5" name="Group 109"/>
          <p:cNvGrpSpPr>
            <a:grpSpLocks/>
          </p:cNvGrpSpPr>
          <p:nvPr/>
        </p:nvGrpSpPr>
        <p:grpSpPr bwMode="auto">
          <a:xfrm>
            <a:off x="4440238" y="3430588"/>
            <a:ext cx="2090737" cy="2119312"/>
            <a:chOff x="2797" y="2161"/>
            <a:chExt cx="1317" cy="1335"/>
          </a:xfrm>
        </p:grpSpPr>
        <p:sp>
          <p:nvSpPr>
            <p:cNvPr id="294973" name="Oval 14"/>
            <p:cNvSpPr>
              <a:spLocks noChangeAspect="1" noChangeArrowheads="1"/>
            </p:cNvSpPr>
            <p:nvPr/>
          </p:nvSpPr>
          <p:spPr bwMode="auto">
            <a:xfrm>
              <a:off x="2797" y="2614"/>
              <a:ext cx="426" cy="426"/>
            </a:xfrm>
            <a:prstGeom prst="ellipse">
              <a:avLst/>
            </a:prstGeom>
            <a:noFill/>
            <a:ln w="12700">
              <a:solidFill>
                <a:srgbClr val="008080"/>
              </a:solidFill>
              <a:round/>
              <a:headEnd/>
              <a:tailEnd/>
            </a:ln>
          </p:spPr>
          <p:txBody>
            <a:bodyPr wrap="none" anchor="ctr"/>
            <a:lstStyle/>
            <a:p>
              <a:endParaRPr lang="en-US"/>
            </a:p>
          </p:txBody>
        </p:sp>
        <p:sp>
          <p:nvSpPr>
            <p:cNvPr id="294974" name="Oval 15"/>
            <p:cNvSpPr>
              <a:spLocks noChangeArrowheads="1"/>
            </p:cNvSpPr>
            <p:nvPr/>
          </p:nvSpPr>
          <p:spPr bwMode="auto">
            <a:xfrm>
              <a:off x="2914" y="2737"/>
              <a:ext cx="174" cy="174"/>
            </a:xfrm>
            <a:prstGeom prst="ellipse">
              <a:avLst/>
            </a:prstGeom>
            <a:gradFill rotWithShape="1">
              <a:gsLst>
                <a:gs pos="0">
                  <a:schemeClr val="bg1"/>
                </a:gs>
                <a:gs pos="100000">
                  <a:srgbClr val="969696"/>
                </a:gs>
              </a:gsLst>
              <a:path path="shape">
                <a:fillToRect l="50000" t="50000" r="50000" b="50000"/>
              </a:path>
            </a:gradFill>
            <a:ln w="9525">
              <a:noFill/>
              <a:round/>
              <a:headEnd/>
              <a:tailEnd/>
            </a:ln>
          </p:spPr>
          <p:txBody>
            <a:bodyPr wrap="none" anchor="ctr"/>
            <a:lstStyle/>
            <a:p>
              <a:r>
                <a:rPr lang="en-US" sz="1200"/>
                <a:t>H</a:t>
              </a:r>
            </a:p>
          </p:txBody>
        </p:sp>
        <p:sp>
          <p:nvSpPr>
            <p:cNvPr id="294975" name="Oval 16"/>
            <p:cNvSpPr>
              <a:spLocks noChangeAspect="1" noChangeArrowheads="1"/>
            </p:cNvSpPr>
            <p:nvPr/>
          </p:nvSpPr>
          <p:spPr bwMode="auto">
            <a:xfrm>
              <a:off x="3247" y="2161"/>
              <a:ext cx="426" cy="426"/>
            </a:xfrm>
            <a:prstGeom prst="ellipse">
              <a:avLst/>
            </a:prstGeom>
            <a:noFill/>
            <a:ln w="12700">
              <a:solidFill>
                <a:srgbClr val="008080"/>
              </a:solidFill>
              <a:round/>
              <a:headEnd/>
              <a:tailEnd/>
            </a:ln>
          </p:spPr>
          <p:txBody>
            <a:bodyPr wrap="none" anchor="ctr"/>
            <a:lstStyle/>
            <a:p>
              <a:endParaRPr lang="en-US"/>
            </a:p>
          </p:txBody>
        </p:sp>
        <p:sp>
          <p:nvSpPr>
            <p:cNvPr id="294976" name="Oval 17"/>
            <p:cNvSpPr>
              <a:spLocks noChangeArrowheads="1"/>
            </p:cNvSpPr>
            <p:nvPr/>
          </p:nvSpPr>
          <p:spPr bwMode="auto">
            <a:xfrm>
              <a:off x="3364" y="2284"/>
              <a:ext cx="174" cy="174"/>
            </a:xfrm>
            <a:prstGeom prst="ellipse">
              <a:avLst/>
            </a:prstGeom>
            <a:gradFill rotWithShape="1">
              <a:gsLst>
                <a:gs pos="0">
                  <a:schemeClr val="bg1"/>
                </a:gs>
                <a:gs pos="100000">
                  <a:srgbClr val="969696"/>
                </a:gs>
              </a:gsLst>
              <a:path path="shape">
                <a:fillToRect l="50000" t="50000" r="50000" b="50000"/>
              </a:path>
            </a:gradFill>
            <a:ln w="9525">
              <a:noFill/>
              <a:round/>
              <a:headEnd/>
              <a:tailEnd/>
            </a:ln>
          </p:spPr>
          <p:txBody>
            <a:bodyPr wrap="none" anchor="ctr"/>
            <a:lstStyle/>
            <a:p>
              <a:r>
                <a:rPr lang="en-US" sz="1200"/>
                <a:t>H</a:t>
              </a:r>
            </a:p>
          </p:txBody>
        </p:sp>
        <p:sp>
          <p:nvSpPr>
            <p:cNvPr id="294977" name="Oval 18"/>
            <p:cNvSpPr>
              <a:spLocks noChangeAspect="1" noChangeArrowheads="1"/>
            </p:cNvSpPr>
            <p:nvPr/>
          </p:nvSpPr>
          <p:spPr bwMode="auto">
            <a:xfrm>
              <a:off x="3244" y="3070"/>
              <a:ext cx="426" cy="426"/>
            </a:xfrm>
            <a:prstGeom prst="ellipse">
              <a:avLst/>
            </a:prstGeom>
            <a:noFill/>
            <a:ln w="12700">
              <a:solidFill>
                <a:srgbClr val="008080"/>
              </a:solidFill>
              <a:round/>
              <a:headEnd/>
              <a:tailEnd/>
            </a:ln>
          </p:spPr>
          <p:txBody>
            <a:bodyPr wrap="none" anchor="ctr"/>
            <a:lstStyle/>
            <a:p>
              <a:endParaRPr lang="en-US"/>
            </a:p>
          </p:txBody>
        </p:sp>
        <p:sp>
          <p:nvSpPr>
            <p:cNvPr id="294978" name="Oval 19"/>
            <p:cNvSpPr>
              <a:spLocks noChangeArrowheads="1"/>
            </p:cNvSpPr>
            <p:nvPr/>
          </p:nvSpPr>
          <p:spPr bwMode="auto">
            <a:xfrm>
              <a:off x="3361" y="3193"/>
              <a:ext cx="174" cy="174"/>
            </a:xfrm>
            <a:prstGeom prst="ellipse">
              <a:avLst/>
            </a:prstGeom>
            <a:gradFill rotWithShape="1">
              <a:gsLst>
                <a:gs pos="0">
                  <a:schemeClr val="bg1"/>
                </a:gs>
                <a:gs pos="100000">
                  <a:srgbClr val="969696"/>
                </a:gs>
              </a:gsLst>
              <a:path path="shape">
                <a:fillToRect l="50000" t="50000" r="50000" b="50000"/>
              </a:path>
            </a:gradFill>
            <a:ln w="9525">
              <a:noFill/>
              <a:round/>
              <a:headEnd/>
              <a:tailEnd/>
            </a:ln>
          </p:spPr>
          <p:txBody>
            <a:bodyPr wrap="none" anchor="ctr"/>
            <a:lstStyle/>
            <a:p>
              <a:r>
                <a:rPr lang="en-US" sz="1200"/>
                <a:t>H</a:t>
              </a:r>
            </a:p>
          </p:txBody>
        </p:sp>
        <p:sp>
          <p:nvSpPr>
            <p:cNvPr id="294979" name="Oval 20"/>
            <p:cNvSpPr>
              <a:spLocks noChangeAspect="1" noChangeArrowheads="1"/>
            </p:cNvSpPr>
            <p:nvPr/>
          </p:nvSpPr>
          <p:spPr bwMode="auto">
            <a:xfrm>
              <a:off x="3688" y="2611"/>
              <a:ext cx="426" cy="426"/>
            </a:xfrm>
            <a:prstGeom prst="ellipse">
              <a:avLst/>
            </a:prstGeom>
            <a:noFill/>
            <a:ln w="12700">
              <a:solidFill>
                <a:srgbClr val="008080"/>
              </a:solidFill>
              <a:round/>
              <a:headEnd/>
              <a:tailEnd/>
            </a:ln>
          </p:spPr>
          <p:txBody>
            <a:bodyPr wrap="none" anchor="ctr"/>
            <a:lstStyle/>
            <a:p>
              <a:endParaRPr lang="en-US"/>
            </a:p>
          </p:txBody>
        </p:sp>
        <p:sp>
          <p:nvSpPr>
            <p:cNvPr id="294980" name="Oval 21"/>
            <p:cNvSpPr>
              <a:spLocks noChangeArrowheads="1"/>
            </p:cNvSpPr>
            <p:nvPr/>
          </p:nvSpPr>
          <p:spPr bwMode="auto">
            <a:xfrm>
              <a:off x="3805" y="2734"/>
              <a:ext cx="174" cy="174"/>
            </a:xfrm>
            <a:prstGeom prst="ellipse">
              <a:avLst/>
            </a:prstGeom>
            <a:gradFill rotWithShape="1">
              <a:gsLst>
                <a:gs pos="0">
                  <a:schemeClr val="bg1"/>
                </a:gs>
                <a:gs pos="100000">
                  <a:srgbClr val="969696"/>
                </a:gs>
              </a:gsLst>
              <a:path path="shape">
                <a:fillToRect l="50000" t="50000" r="50000" b="50000"/>
              </a:path>
            </a:gradFill>
            <a:ln w="9525">
              <a:noFill/>
              <a:round/>
              <a:headEnd/>
              <a:tailEnd/>
            </a:ln>
          </p:spPr>
          <p:txBody>
            <a:bodyPr wrap="none" anchor="ctr"/>
            <a:lstStyle/>
            <a:p>
              <a:r>
                <a:rPr lang="en-US" sz="1200"/>
                <a:t>H</a:t>
              </a:r>
            </a:p>
          </p:txBody>
        </p:sp>
        <p:sp>
          <p:nvSpPr>
            <p:cNvPr id="294981" name="Oval 37"/>
            <p:cNvSpPr>
              <a:spLocks noChangeAspect="1" noChangeArrowheads="1"/>
            </p:cNvSpPr>
            <p:nvPr/>
          </p:nvSpPr>
          <p:spPr bwMode="auto">
            <a:xfrm>
              <a:off x="3244" y="2615"/>
              <a:ext cx="426" cy="426"/>
            </a:xfrm>
            <a:prstGeom prst="ellipse">
              <a:avLst/>
            </a:prstGeom>
            <a:noFill/>
            <a:ln w="12700">
              <a:solidFill>
                <a:srgbClr val="008080"/>
              </a:solidFill>
              <a:round/>
              <a:headEnd/>
              <a:tailEnd/>
            </a:ln>
          </p:spPr>
          <p:txBody>
            <a:bodyPr wrap="none" anchor="ctr"/>
            <a:lstStyle/>
            <a:p>
              <a:endParaRPr lang="en-US"/>
            </a:p>
          </p:txBody>
        </p:sp>
        <p:sp>
          <p:nvSpPr>
            <p:cNvPr id="294982" name="Oval 38"/>
            <p:cNvSpPr>
              <a:spLocks noChangeArrowheads="1"/>
            </p:cNvSpPr>
            <p:nvPr/>
          </p:nvSpPr>
          <p:spPr bwMode="auto">
            <a:xfrm>
              <a:off x="3368" y="2737"/>
              <a:ext cx="174" cy="174"/>
            </a:xfrm>
            <a:prstGeom prst="ellipse">
              <a:avLst/>
            </a:prstGeom>
            <a:gradFill rotWithShape="1">
              <a:gsLst>
                <a:gs pos="0">
                  <a:schemeClr val="bg1"/>
                </a:gs>
                <a:gs pos="100000">
                  <a:srgbClr val="FF0000"/>
                </a:gs>
              </a:gsLst>
              <a:path path="shape">
                <a:fillToRect l="50000" t="50000" r="50000" b="50000"/>
              </a:path>
            </a:gradFill>
            <a:ln w="9525">
              <a:noFill/>
              <a:round/>
              <a:headEnd/>
              <a:tailEnd/>
            </a:ln>
          </p:spPr>
          <p:txBody>
            <a:bodyPr wrap="none" anchor="ctr"/>
            <a:lstStyle/>
            <a:p>
              <a:r>
                <a:rPr lang="en-US" sz="1200"/>
                <a:t>O</a:t>
              </a:r>
            </a:p>
          </p:txBody>
        </p:sp>
        <p:sp>
          <p:nvSpPr>
            <p:cNvPr id="294983" name="Oval 39"/>
            <p:cNvSpPr>
              <a:spLocks noChangeAspect="1" noChangeArrowheads="1"/>
            </p:cNvSpPr>
            <p:nvPr/>
          </p:nvSpPr>
          <p:spPr bwMode="auto">
            <a:xfrm>
              <a:off x="3157" y="2529"/>
              <a:ext cx="597" cy="597"/>
            </a:xfrm>
            <a:prstGeom prst="ellipse">
              <a:avLst/>
            </a:prstGeom>
            <a:noFill/>
            <a:ln w="12700">
              <a:solidFill>
                <a:srgbClr val="008080"/>
              </a:solidFill>
              <a:round/>
              <a:headEnd/>
              <a:tailEnd/>
            </a:ln>
          </p:spPr>
          <p:txBody>
            <a:bodyPr wrap="none" anchor="ctr"/>
            <a:lstStyle/>
            <a:p>
              <a:endParaRPr lang="en-US"/>
            </a:p>
          </p:txBody>
        </p:sp>
        <p:sp>
          <p:nvSpPr>
            <p:cNvPr id="294984" name="Oval 40"/>
            <p:cNvSpPr>
              <a:spLocks noChangeArrowheads="1"/>
            </p:cNvSpPr>
            <p:nvPr/>
          </p:nvSpPr>
          <p:spPr bwMode="auto">
            <a:xfrm>
              <a:off x="3698" y="2915"/>
              <a:ext cx="56" cy="56"/>
            </a:xfrm>
            <a:prstGeom prst="ellipse">
              <a:avLst/>
            </a:prstGeom>
            <a:gradFill rotWithShape="1">
              <a:gsLst>
                <a:gs pos="0">
                  <a:srgbClr val="008080"/>
                </a:gs>
                <a:gs pos="100000">
                  <a:srgbClr val="003B3B"/>
                </a:gs>
              </a:gsLst>
              <a:lin ang="2700000" scaled="1"/>
            </a:gradFill>
            <a:ln w="9525">
              <a:noFill/>
              <a:round/>
              <a:headEnd/>
              <a:tailEnd/>
            </a:ln>
          </p:spPr>
          <p:txBody>
            <a:bodyPr wrap="none" anchor="ctr"/>
            <a:lstStyle/>
            <a:p>
              <a:endParaRPr lang="en-US"/>
            </a:p>
          </p:txBody>
        </p:sp>
        <p:sp>
          <p:nvSpPr>
            <p:cNvPr id="294985" name="Oval 41"/>
            <p:cNvSpPr>
              <a:spLocks noChangeArrowheads="1"/>
            </p:cNvSpPr>
            <p:nvPr/>
          </p:nvSpPr>
          <p:spPr bwMode="auto">
            <a:xfrm>
              <a:off x="3697" y="2678"/>
              <a:ext cx="56" cy="56"/>
            </a:xfrm>
            <a:prstGeom prst="ellipse">
              <a:avLst/>
            </a:prstGeom>
            <a:gradFill rotWithShape="1">
              <a:gsLst>
                <a:gs pos="0">
                  <a:srgbClr val="008080"/>
                </a:gs>
                <a:gs pos="100000">
                  <a:srgbClr val="003B3B"/>
                </a:gs>
              </a:gsLst>
              <a:lin ang="2700000" scaled="1"/>
            </a:gradFill>
            <a:ln w="9525">
              <a:noFill/>
              <a:round/>
              <a:headEnd/>
              <a:tailEnd/>
            </a:ln>
          </p:spPr>
          <p:txBody>
            <a:bodyPr wrap="none" anchor="ctr"/>
            <a:lstStyle/>
            <a:p>
              <a:endParaRPr lang="en-US"/>
            </a:p>
          </p:txBody>
        </p:sp>
        <p:sp>
          <p:nvSpPr>
            <p:cNvPr id="294986" name="Oval 42"/>
            <p:cNvSpPr>
              <a:spLocks noChangeArrowheads="1"/>
            </p:cNvSpPr>
            <p:nvPr/>
          </p:nvSpPr>
          <p:spPr bwMode="auto">
            <a:xfrm>
              <a:off x="3548" y="2523"/>
              <a:ext cx="56" cy="56"/>
            </a:xfrm>
            <a:prstGeom prst="ellipse">
              <a:avLst/>
            </a:prstGeom>
            <a:gradFill rotWithShape="1">
              <a:gsLst>
                <a:gs pos="0">
                  <a:srgbClr val="008080"/>
                </a:gs>
                <a:gs pos="100000">
                  <a:srgbClr val="003B3B"/>
                </a:gs>
              </a:gsLst>
              <a:lin ang="2700000" scaled="1"/>
            </a:gradFill>
            <a:ln w="9525">
              <a:noFill/>
              <a:round/>
              <a:headEnd/>
              <a:tailEnd/>
            </a:ln>
          </p:spPr>
          <p:txBody>
            <a:bodyPr wrap="none" anchor="ctr"/>
            <a:lstStyle/>
            <a:p>
              <a:endParaRPr lang="en-US"/>
            </a:p>
          </p:txBody>
        </p:sp>
        <p:sp>
          <p:nvSpPr>
            <p:cNvPr id="294987" name="Oval 43"/>
            <p:cNvSpPr>
              <a:spLocks noChangeArrowheads="1"/>
            </p:cNvSpPr>
            <p:nvPr/>
          </p:nvSpPr>
          <p:spPr bwMode="auto">
            <a:xfrm>
              <a:off x="3535" y="2616"/>
              <a:ext cx="56" cy="56"/>
            </a:xfrm>
            <a:prstGeom prst="ellipse">
              <a:avLst/>
            </a:prstGeom>
            <a:gradFill rotWithShape="1">
              <a:gsLst>
                <a:gs pos="0">
                  <a:srgbClr val="008080"/>
                </a:gs>
                <a:gs pos="100000">
                  <a:srgbClr val="003B3B"/>
                </a:gs>
              </a:gsLst>
              <a:lin ang="2700000" scaled="1"/>
            </a:gradFill>
            <a:ln w="9525">
              <a:noFill/>
              <a:round/>
              <a:headEnd/>
              <a:tailEnd/>
            </a:ln>
          </p:spPr>
          <p:txBody>
            <a:bodyPr wrap="none" anchor="ctr"/>
            <a:lstStyle/>
            <a:p>
              <a:endParaRPr lang="en-US"/>
            </a:p>
          </p:txBody>
        </p:sp>
        <p:sp>
          <p:nvSpPr>
            <p:cNvPr id="294988" name="Oval 44"/>
            <p:cNvSpPr>
              <a:spLocks noChangeArrowheads="1"/>
            </p:cNvSpPr>
            <p:nvPr/>
          </p:nvSpPr>
          <p:spPr bwMode="auto">
            <a:xfrm>
              <a:off x="3308" y="2521"/>
              <a:ext cx="56" cy="56"/>
            </a:xfrm>
            <a:prstGeom prst="ellipse">
              <a:avLst/>
            </a:prstGeom>
            <a:gradFill rotWithShape="1">
              <a:gsLst>
                <a:gs pos="0">
                  <a:srgbClr val="008080"/>
                </a:gs>
                <a:gs pos="100000">
                  <a:srgbClr val="003B3B"/>
                </a:gs>
              </a:gsLst>
              <a:lin ang="2700000" scaled="1"/>
            </a:gradFill>
            <a:ln w="9525">
              <a:noFill/>
              <a:round/>
              <a:headEnd/>
              <a:tailEnd/>
            </a:ln>
          </p:spPr>
          <p:txBody>
            <a:bodyPr wrap="none" anchor="ctr"/>
            <a:lstStyle/>
            <a:p>
              <a:endParaRPr lang="en-US"/>
            </a:p>
          </p:txBody>
        </p:sp>
        <p:sp>
          <p:nvSpPr>
            <p:cNvPr id="294989" name="Oval 45"/>
            <p:cNvSpPr>
              <a:spLocks noChangeArrowheads="1"/>
            </p:cNvSpPr>
            <p:nvPr/>
          </p:nvSpPr>
          <p:spPr bwMode="auto">
            <a:xfrm>
              <a:off x="3161" y="2678"/>
              <a:ext cx="56" cy="56"/>
            </a:xfrm>
            <a:prstGeom prst="ellipse">
              <a:avLst/>
            </a:prstGeom>
            <a:gradFill rotWithShape="1">
              <a:gsLst>
                <a:gs pos="0">
                  <a:srgbClr val="008080"/>
                </a:gs>
                <a:gs pos="100000">
                  <a:srgbClr val="003B3B"/>
                </a:gs>
              </a:gsLst>
              <a:lin ang="2700000" scaled="1"/>
            </a:gradFill>
            <a:ln w="9525">
              <a:noFill/>
              <a:round/>
              <a:headEnd/>
              <a:tailEnd/>
            </a:ln>
          </p:spPr>
          <p:txBody>
            <a:bodyPr wrap="none" anchor="ctr"/>
            <a:lstStyle/>
            <a:p>
              <a:endParaRPr lang="en-US"/>
            </a:p>
          </p:txBody>
        </p:sp>
        <p:sp>
          <p:nvSpPr>
            <p:cNvPr id="294990" name="Oval 46"/>
            <p:cNvSpPr>
              <a:spLocks noChangeArrowheads="1"/>
            </p:cNvSpPr>
            <p:nvPr/>
          </p:nvSpPr>
          <p:spPr bwMode="auto">
            <a:xfrm>
              <a:off x="3163" y="2914"/>
              <a:ext cx="56" cy="56"/>
            </a:xfrm>
            <a:prstGeom prst="ellipse">
              <a:avLst/>
            </a:prstGeom>
            <a:gradFill rotWithShape="1">
              <a:gsLst>
                <a:gs pos="0">
                  <a:srgbClr val="008080"/>
                </a:gs>
                <a:gs pos="100000">
                  <a:srgbClr val="003B3B"/>
                </a:gs>
              </a:gsLst>
              <a:lin ang="2700000" scaled="1"/>
            </a:gradFill>
            <a:ln w="9525">
              <a:noFill/>
              <a:round/>
              <a:headEnd/>
              <a:tailEnd/>
            </a:ln>
          </p:spPr>
          <p:txBody>
            <a:bodyPr wrap="none" anchor="ctr"/>
            <a:lstStyle/>
            <a:p>
              <a:endParaRPr lang="en-US"/>
            </a:p>
          </p:txBody>
        </p:sp>
        <p:sp>
          <p:nvSpPr>
            <p:cNvPr id="294991" name="Oval 47"/>
            <p:cNvSpPr>
              <a:spLocks noChangeArrowheads="1"/>
            </p:cNvSpPr>
            <p:nvPr/>
          </p:nvSpPr>
          <p:spPr bwMode="auto">
            <a:xfrm>
              <a:off x="3314" y="3073"/>
              <a:ext cx="56" cy="56"/>
            </a:xfrm>
            <a:prstGeom prst="ellipse">
              <a:avLst/>
            </a:prstGeom>
            <a:gradFill rotWithShape="1">
              <a:gsLst>
                <a:gs pos="0">
                  <a:srgbClr val="008080"/>
                </a:gs>
                <a:gs pos="100000">
                  <a:srgbClr val="003B3B"/>
                </a:gs>
              </a:gsLst>
              <a:lin ang="2700000" scaled="1"/>
            </a:gradFill>
            <a:ln w="9525">
              <a:noFill/>
              <a:round/>
              <a:headEnd/>
              <a:tailEnd/>
            </a:ln>
          </p:spPr>
          <p:txBody>
            <a:bodyPr wrap="none" anchor="ctr"/>
            <a:lstStyle/>
            <a:p>
              <a:endParaRPr lang="en-US"/>
            </a:p>
          </p:txBody>
        </p:sp>
        <p:sp>
          <p:nvSpPr>
            <p:cNvPr id="294992" name="Oval 48"/>
            <p:cNvSpPr>
              <a:spLocks noChangeArrowheads="1"/>
            </p:cNvSpPr>
            <p:nvPr/>
          </p:nvSpPr>
          <p:spPr bwMode="auto">
            <a:xfrm>
              <a:off x="3541" y="3071"/>
              <a:ext cx="56" cy="56"/>
            </a:xfrm>
            <a:prstGeom prst="ellipse">
              <a:avLst/>
            </a:prstGeom>
            <a:gradFill rotWithShape="1">
              <a:gsLst>
                <a:gs pos="0">
                  <a:srgbClr val="008080"/>
                </a:gs>
                <a:gs pos="100000">
                  <a:srgbClr val="003B3B"/>
                </a:gs>
              </a:gsLst>
              <a:lin ang="2700000" scaled="1"/>
            </a:gradFill>
            <a:ln w="9525">
              <a:noFill/>
              <a:round/>
              <a:headEnd/>
              <a:tailEnd/>
            </a:ln>
          </p:spPr>
          <p:txBody>
            <a:bodyPr wrap="none" anchor="ctr"/>
            <a:lstStyle/>
            <a:p>
              <a:endParaRPr lang="en-US"/>
            </a:p>
          </p:txBody>
        </p:sp>
        <p:sp>
          <p:nvSpPr>
            <p:cNvPr id="294993" name="Oval 75"/>
            <p:cNvSpPr>
              <a:spLocks noChangeArrowheads="1"/>
            </p:cNvSpPr>
            <p:nvPr/>
          </p:nvSpPr>
          <p:spPr bwMode="auto">
            <a:xfrm>
              <a:off x="3319" y="2606"/>
              <a:ext cx="56" cy="56"/>
            </a:xfrm>
            <a:prstGeom prst="ellipse">
              <a:avLst/>
            </a:prstGeom>
            <a:gradFill rotWithShape="1">
              <a:gsLst>
                <a:gs pos="0">
                  <a:srgbClr val="008080"/>
                </a:gs>
                <a:gs pos="100000">
                  <a:srgbClr val="003B3B"/>
                </a:gs>
              </a:gsLst>
              <a:lin ang="2700000" scaled="1"/>
            </a:gradFill>
            <a:ln w="9525">
              <a:noFill/>
              <a:round/>
              <a:headEnd/>
              <a:tailEnd/>
            </a:ln>
          </p:spPr>
          <p:txBody>
            <a:bodyPr wrap="none" anchor="ctr"/>
            <a:lstStyle/>
            <a:p>
              <a:endParaRPr lang="en-US"/>
            </a:p>
          </p:txBody>
        </p:sp>
      </p:grpSp>
      <p:grpSp>
        <p:nvGrpSpPr>
          <p:cNvPr id="6" name="Group 112"/>
          <p:cNvGrpSpPr>
            <a:grpSpLocks/>
          </p:cNvGrpSpPr>
          <p:nvPr/>
        </p:nvGrpSpPr>
        <p:grpSpPr bwMode="auto">
          <a:xfrm>
            <a:off x="4764088" y="1636713"/>
            <a:ext cx="1790700" cy="1052512"/>
            <a:chOff x="3001" y="1031"/>
            <a:chExt cx="1128" cy="663"/>
          </a:xfrm>
        </p:grpSpPr>
        <p:sp>
          <p:nvSpPr>
            <p:cNvPr id="294951" name="Oval 50"/>
            <p:cNvSpPr>
              <a:spLocks noChangeAspect="1" noChangeArrowheads="1"/>
            </p:cNvSpPr>
            <p:nvPr/>
          </p:nvSpPr>
          <p:spPr bwMode="auto">
            <a:xfrm>
              <a:off x="3619" y="1146"/>
              <a:ext cx="426" cy="426"/>
            </a:xfrm>
            <a:prstGeom prst="ellipse">
              <a:avLst/>
            </a:prstGeom>
            <a:noFill/>
            <a:ln w="12700">
              <a:solidFill>
                <a:srgbClr val="008080"/>
              </a:solidFill>
              <a:round/>
              <a:headEnd/>
              <a:tailEnd/>
            </a:ln>
          </p:spPr>
          <p:txBody>
            <a:bodyPr wrap="none" anchor="ctr"/>
            <a:lstStyle/>
            <a:p>
              <a:endParaRPr lang="en-US"/>
            </a:p>
          </p:txBody>
        </p:sp>
        <p:sp>
          <p:nvSpPr>
            <p:cNvPr id="294952" name="Oval 51"/>
            <p:cNvSpPr>
              <a:spLocks noChangeArrowheads="1"/>
            </p:cNvSpPr>
            <p:nvPr/>
          </p:nvSpPr>
          <p:spPr bwMode="auto">
            <a:xfrm>
              <a:off x="3743" y="1268"/>
              <a:ext cx="174" cy="174"/>
            </a:xfrm>
            <a:prstGeom prst="ellipse">
              <a:avLst/>
            </a:prstGeom>
            <a:gradFill rotWithShape="1">
              <a:gsLst>
                <a:gs pos="0">
                  <a:schemeClr val="bg1"/>
                </a:gs>
                <a:gs pos="100000">
                  <a:srgbClr val="FF0000"/>
                </a:gs>
              </a:gsLst>
              <a:path path="shape">
                <a:fillToRect l="50000" t="50000" r="50000" b="50000"/>
              </a:path>
            </a:gradFill>
            <a:ln w="9525">
              <a:noFill/>
              <a:round/>
              <a:headEnd/>
              <a:tailEnd/>
            </a:ln>
          </p:spPr>
          <p:txBody>
            <a:bodyPr wrap="none" anchor="ctr"/>
            <a:lstStyle/>
            <a:p>
              <a:r>
                <a:rPr lang="en-US" sz="1200"/>
                <a:t>O</a:t>
              </a:r>
            </a:p>
          </p:txBody>
        </p:sp>
        <p:sp>
          <p:nvSpPr>
            <p:cNvPr id="294953" name="Oval 52"/>
            <p:cNvSpPr>
              <a:spLocks noChangeAspect="1" noChangeArrowheads="1"/>
            </p:cNvSpPr>
            <p:nvPr/>
          </p:nvSpPr>
          <p:spPr bwMode="auto">
            <a:xfrm>
              <a:off x="3532" y="1060"/>
              <a:ext cx="597" cy="597"/>
            </a:xfrm>
            <a:prstGeom prst="ellipse">
              <a:avLst/>
            </a:prstGeom>
            <a:noFill/>
            <a:ln w="12700">
              <a:solidFill>
                <a:srgbClr val="008080"/>
              </a:solidFill>
              <a:round/>
              <a:headEnd/>
              <a:tailEnd/>
            </a:ln>
          </p:spPr>
          <p:txBody>
            <a:bodyPr wrap="none" anchor="ctr"/>
            <a:lstStyle/>
            <a:p>
              <a:endParaRPr lang="en-US"/>
            </a:p>
          </p:txBody>
        </p:sp>
        <p:sp>
          <p:nvSpPr>
            <p:cNvPr id="294954" name="Oval 53"/>
            <p:cNvSpPr>
              <a:spLocks noChangeArrowheads="1"/>
            </p:cNvSpPr>
            <p:nvPr/>
          </p:nvSpPr>
          <p:spPr bwMode="auto">
            <a:xfrm>
              <a:off x="4062" y="1468"/>
              <a:ext cx="56" cy="56"/>
            </a:xfrm>
            <a:prstGeom prst="ellipse">
              <a:avLst/>
            </a:prstGeom>
            <a:gradFill rotWithShape="1">
              <a:gsLst>
                <a:gs pos="0">
                  <a:srgbClr val="008080"/>
                </a:gs>
                <a:gs pos="100000">
                  <a:srgbClr val="003B3B"/>
                </a:gs>
              </a:gsLst>
              <a:lin ang="2700000" scaled="1"/>
            </a:gradFill>
            <a:ln w="9525">
              <a:noFill/>
              <a:round/>
              <a:headEnd/>
              <a:tailEnd/>
            </a:ln>
          </p:spPr>
          <p:txBody>
            <a:bodyPr wrap="none" anchor="ctr"/>
            <a:lstStyle/>
            <a:p>
              <a:endParaRPr lang="en-US"/>
            </a:p>
          </p:txBody>
        </p:sp>
        <p:sp>
          <p:nvSpPr>
            <p:cNvPr id="294955" name="Oval 54"/>
            <p:cNvSpPr>
              <a:spLocks noChangeArrowheads="1"/>
            </p:cNvSpPr>
            <p:nvPr/>
          </p:nvSpPr>
          <p:spPr bwMode="auto">
            <a:xfrm>
              <a:off x="4060" y="1187"/>
              <a:ext cx="56" cy="56"/>
            </a:xfrm>
            <a:prstGeom prst="ellipse">
              <a:avLst/>
            </a:prstGeom>
            <a:gradFill rotWithShape="1">
              <a:gsLst>
                <a:gs pos="0">
                  <a:srgbClr val="008080"/>
                </a:gs>
                <a:gs pos="100000">
                  <a:srgbClr val="003B3B"/>
                </a:gs>
              </a:gsLst>
              <a:lin ang="2700000" scaled="1"/>
            </a:gradFill>
            <a:ln w="9525">
              <a:noFill/>
              <a:round/>
              <a:headEnd/>
              <a:tailEnd/>
            </a:ln>
          </p:spPr>
          <p:txBody>
            <a:bodyPr wrap="none" anchor="ctr"/>
            <a:lstStyle/>
            <a:p>
              <a:endParaRPr lang="en-US"/>
            </a:p>
          </p:txBody>
        </p:sp>
        <p:sp>
          <p:nvSpPr>
            <p:cNvPr id="294956" name="Oval 55"/>
            <p:cNvSpPr>
              <a:spLocks noChangeArrowheads="1"/>
            </p:cNvSpPr>
            <p:nvPr/>
          </p:nvSpPr>
          <p:spPr bwMode="auto">
            <a:xfrm>
              <a:off x="3805" y="1032"/>
              <a:ext cx="56" cy="56"/>
            </a:xfrm>
            <a:prstGeom prst="ellipse">
              <a:avLst/>
            </a:prstGeom>
            <a:gradFill rotWithShape="1">
              <a:gsLst>
                <a:gs pos="0">
                  <a:srgbClr val="008080"/>
                </a:gs>
                <a:gs pos="100000">
                  <a:srgbClr val="003B3B"/>
                </a:gs>
              </a:gsLst>
              <a:lin ang="2700000" scaled="1"/>
            </a:gradFill>
            <a:ln w="9525">
              <a:noFill/>
              <a:round/>
              <a:headEnd/>
              <a:tailEnd/>
            </a:ln>
          </p:spPr>
          <p:txBody>
            <a:bodyPr wrap="none" anchor="ctr"/>
            <a:lstStyle/>
            <a:p>
              <a:endParaRPr lang="en-US"/>
            </a:p>
          </p:txBody>
        </p:sp>
        <p:sp>
          <p:nvSpPr>
            <p:cNvPr id="294957" name="Oval 56"/>
            <p:cNvSpPr>
              <a:spLocks noChangeArrowheads="1"/>
            </p:cNvSpPr>
            <p:nvPr/>
          </p:nvSpPr>
          <p:spPr bwMode="auto">
            <a:xfrm>
              <a:off x="3910" y="1517"/>
              <a:ext cx="56" cy="56"/>
            </a:xfrm>
            <a:prstGeom prst="ellipse">
              <a:avLst/>
            </a:prstGeom>
            <a:gradFill rotWithShape="1">
              <a:gsLst>
                <a:gs pos="0">
                  <a:srgbClr val="008080"/>
                </a:gs>
                <a:gs pos="100000">
                  <a:srgbClr val="003B3B"/>
                </a:gs>
              </a:gsLst>
              <a:lin ang="2700000" scaled="1"/>
            </a:gradFill>
            <a:ln w="9525">
              <a:noFill/>
              <a:round/>
              <a:headEnd/>
              <a:tailEnd/>
            </a:ln>
          </p:spPr>
          <p:txBody>
            <a:bodyPr wrap="none" anchor="ctr"/>
            <a:lstStyle/>
            <a:p>
              <a:endParaRPr lang="en-US"/>
            </a:p>
          </p:txBody>
        </p:sp>
        <p:sp>
          <p:nvSpPr>
            <p:cNvPr id="294958" name="Oval 57"/>
            <p:cNvSpPr>
              <a:spLocks noChangeArrowheads="1"/>
            </p:cNvSpPr>
            <p:nvPr/>
          </p:nvSpPr>
          <p:spPr bwMode="auto">
            <a:xfrm>
              <a:off x="3700" y="1512"/>
              <a:ext cx="56" cy="56"/>
            </a:xfrm>
            <a:prstGeom prst="ellipse">
              <a:avLst/>
            </a:prstGeom>
            <a:gradFill rotWithShape="1">
              <a:gsLst>
                <a:gs pos="0">
                  <a:srgbClr val="008080"/>
                </a:gs>
                <a:gs pos="100000">
                  <a:srgbClr val="003B3B"/>
                </a:gs>
              </a:gsLst>
              <a:lin ang="2700000" scaled="1"/>
            </a:gradFill>
            <a:ln w="9525">
              <a:noFill/>
              <a:round/>
              <a:headEnd/>
              <a:tailEnd/>
            </a:ln>
          </p:spPr>
          <p:txBody>
            <a:bodyPr wrap="none" anchor="ctr"/>
            <a:lstStyle/>
            <a:p>
              <a:endParaRPr lang="en-US"/>
            </a:p>
          </p:txBody>
        </p:sp>
        <p:sp>
          <p:nvSpPr>
            <p:cNvPr id="294959" name="Oval 61"/>
            <p:cNvSpPr>
              <a:spLocks noChangeArrowheads="1"/>
            </p:cNvSpPr>
            <p:nvPr/>
          </p:nvSpPr>
          <p:spPr bwMode="auto">
            <a:xfrm>
              <a:off x="3806" y="1638"/>
              <a:ext cx="56" cy="56"/>
            </a:xfrm>
            <a:prstGeom prst="ellipse">
              <a:avLst/>
            </a:prstGeom>
            <a:gradFill rotWithShape="1">
              <a:gsLst>
                <a:gs pos="0">
                  <a:srgbClr val="008080"/>
                </a:gs>
                <a:gs pos="100000">
                  <a:srgbClr val="003B3B"/>
                </a:gs>
              </a:gsLst>
              <a:lin ang="2700000" scaled="1"/>
            </a:gradFill>
            <a:ln w="9525">
              <a:noFill/>
              <a:round/>
              <a:headEnd/>
              <a:tailEnd/>
            </a:ln>
          </p:spPr>
          <p:txBody>
            <a:bodyPr wrap="none" anchor="ctr"/>
            <a:lstStyle/>
            <a:p>
              <a:endParaRPr lang="en-US"/>
            </a:p>
          </p:txBody>
        </p:sp>
        <p:sp>
          <p:nvSpPr>
            <p:cNvPr id="294960" name="Oval 63"/>
            <p:cNvSpPr>
              <a:spLocks noChangeAspect="1" noChangeArrowheads="1"/>
            </p:cNvSpPr>
            <p:nvPr/>
          </p:nvSpPr>
          <p:spPr bwMode="auto">
            <a:xfrm>
              <a:off x="3088" y="1149"/>
              <a:ext cx="426" cy="426"/>
            </a:xfrm>
            <a:prstGeom prst="ellipse">
              <a:avLst/>
            </a:prstGeom>
            <a:noFill/>
            <a:ln w="12700">
              <a:solidFill>
                <a:srgbClr val="008080"/>
              </a:solidFill>
              <a:round/>
              <a:headEnd/>
              <a:tailEnd/>
            </a:ln>
          </p:spPr>
          <p:txBody>
            <a:bodyPr wrap="none" anchor="ctr"/>
            <a:lstStyle/>
            <a:p>
              <a:endParaRPr lang="en-US"/>
            </a:p>
          </p:txBody>
        </p:sp>
        <p:sp>
          <p:nvSpPr>
            <p:cNvPr id="294961" name="Oval 64"/>
            <p:cNvSpPr>
              <a:spLocks noChangeArrowheads="1"/>
            </p:cNvSpPr>
            <p:nvPr/>
          </p:nvSpPr>
          <p:spPr bwMode="auto">
            <a:xfrm>
              <a:off x="3212" y="1271"/>
              <a:ext cx="174" cy="174"/>
            </a:xfrm>
            <a:prstGeom prst="ellipse">
              <a:avLst/>
            </a:prstGeom>
            <a:gradFill rotWithShape="1">
              <a:gsLst>
                <a:gs pos="0">
                  <a:schemeClr val="bg1"/>
                </a:gs>
                <a:gs pos="100000">
                  <a:srgbClr val="FF0000"/>
                </a:gs>
              </a:gsLst>
              <a:path path="shape">
                <a:fillToRect l="50000" t="50000" r="50000" b="50000"/>
              </a:path>
            </a:gradFill>
            <a:ln w="9525">
              <a:noFill/>
              <a:round/>
              <a:headEnd/>
              <a:tailEnd/>
            </a:ln>
          </p:spPr>
          <p:txBody>
            <a:bodyPr wrap="none" anchor="ctr"/>
            <a:lstStyle/>
            <a:p>
              <a:r>
                <a:rPr lang="en-US" sz="1200"/>
                <a:t>O</a:t>
              </a:r>
            </a:p>
          </p:txBody>
        </p:sp>
        <p:sp>
          <p:nvSpPr>
            <p:cNvPr id="294962" name="Oval 65"/>
            <p:cNvSpPr>
              <a:spLocks noChangeAspect="1" noChangeArrowheads="1"/>
            </p:cNvSpPr>
            <p:nvPr/>
          </p:nvSpPr>
          <p:spPr bwMode="auto">
            <a:xfrm>
              <a:off x="3001" y="1063"/>
              <a:ext cx="597" cy="597"/>
            </a:xfrm>
            <a:prstGeom prst="ellipse">
              <a:avLst/>
            </a:prstGeom>
            <a:noFill/>
            <a:ln w="12700">
              <a:solidFill>
                <a:srgbClr val="008080"/>
              </a:solidFill>
              <a:round/>
              <a:headEnd/>
              <a:tailEnd/>
            </a:ln>
          </p:spPr>
          <p:txBody>
            <a:bodyPr wrap="none" anchor="ctr"/>
            <a:lstStyle/>
            <a:p>
              <a:endParaRPr lang="en-US"/>
            </a:p>
          </p:txBody>
        </p:sp>
        <p:sp>
          <p:nvSpPr>
            <p:cNvPr id="294963" name="Oval 66"/>
            <p:cNvSpPr>
              <a:spLocks noChangeArrowheads="1"/>
            </p:cNvSpPr>
            <p:nvPr/>
          </p:nvSpPr>
          <p:spPr bwMode="auto">
            <a:xfrm>
              <a:off x="3540" y="1467"/>
              <a:ext cx="56" cy="56"/>
            </a:xfrm>
            <a:prstGeom prst="ellipse">
              <a:avLst/>
            </a:prstGeom>
            <a:gradFill rotWithShape="1">
              <a:gsLst>
                <a:gs pos="0">
                  <a:srgbClr val="008080"/>
                </a:gs>
                <a:gs pos="100000">
                  <a:srgbClr val="003B3B"/>
                </a:gs>
              </a:gsLst>
              <a:lin ang="2700000" scaled="1"/>
            </a:gradFill>
            <a:ln w="9525">
              <a:noFill/>
              <a:round/>
              <a:headEnd/>
              <a:tailEnd/>
            </a:ln>
          </p:spPr>
          <p:txBody>
            <a:bodyPr wrap="none" anchor="ctr"/>
            <a:lstStyle/>
            <a:p>
              <a:endParaRPr lang="en-US"/>
            </a:p>
          </p:txBody>
        </p:sp>
        <p:sp>
          <p:nvSpPr>
            <p:cNvPr id="294964" name="Oval 67"/>
            <p:cNvSpPr>
              <a:spLocks noChangeArrowheads="1"/>
            </p:cNvSpPr>
            <p:nvPr/>
          </p:nvSpPr>
          <p:spPr bwMode="auto">
            <a:xfrm>
              <a:off x="3537" y="1271"/>
              <a:ext cx="56" cy="56"/>
            </a:xfrm>
            <a:prstGeom prst="ellipse">
              <a:avLst/>
            </a:prstGeom>
            <a:gradFill rotWithShape="1">
              <a:gsLst>
                <a:gs pos="0">
                  <a:srgbClr val="008080"/>
                </a:gs>
                <a:gs pos="100000">
                  <a:srgbClr val="003B3B"/>
                </a:gs>
              </a:gsLst>
              <a:lin ang="2700000" scaled="1"/>
            </a:gradFill>
            <a:ln w="9525">
              <a:noFill/>
              <a:round/>
              <a:headEnd/>
              <a:tailEnd/>
            </a:ln>
          </p:spPr>
          <p:txBody>
            <a:bodyPr wrap="none" anchor="ctr"/>
            <a:lstStyle/>
            <a:p>
              <a:endParaRPr lang="en-US"/>
            </a:p>
          </p:txBody>
        </p:sp>
        <p:sp>
          <p:nvSpPr>
            <p:cNvPr id="294965" name="Oval 68"/>
            <p:cNvSpPr>
              <a:spLocks noChangeArrowheads="1"/>
            </p:cNvSpPr>
            <p:nvPr/>
          </p:nvSpPr>
          <p:spPr bwMode="auto">
            <a:xfrm>
              <a:off x="3282" y="1031"/>
              <a:ext cx="56" cy="56"/>
            </a:xfrm>
            <a:prstGeom prst="ellipse">
              <a:avLst/>
            </a:prstGeom>
            <a:gradFill rotWithShape="1">
              <a:gsLst>
                <a:gs pos="0">
                  <a:srgbClr val="008080"/>
                </a:gs>
                <a:gs pos="100000">
                  <a:srgbClr val="003B3B"/>
                </a:gs>
              </a:gsLst>
              <a:lin ang="2700000" scaled="1"/>
            </a:gradFill>
            <a:ln w="9525">
              <a:noFill/>
              <a:round/>
              <a:headEnd/>
              <a:tailEnd/>
            </a:ln>
          </p:spPr>
          <p:txBody>
            <a:bodyPr wrap="none" anchor="ctr"/>
            <a:lstStyle/>
            <a:p>
              <a:endParaRPr lang="en-US"/>
            </a:p>
          </p:txBody>
        </p:sp>
        <p:sp>
          <p:nvSpPr>
            <p:cNvPr id="294966" name="Oval 69"/>
            <p:cNvSpPr>
              <a:spLocks noChangeArrowheads="1"/>
            </p:cNvSpPr>
            <p:nvPr/>
          </p:nvSpPr>
          <p:spPr bwMode="auto">
            <a:xfrm>
              <a:off x="3379" y="1150"/>
              <a:ext cx="56" cy="56"/>
            </a:xfrm>
            <a:prstGeom prst="ellipse">
              <a:avLst/>
            </a:prstGeom>
            <a:gradFill rotWithShape="1">
              <a:gsLst>
                <a:gs pos="0">
                  <a:srgbClr val="008080"/>
                </a:gs>
                <a:gs pos="100000">
                  <a:srgbClr val="003B3B"/>
                </a:gs>
              </a:gsLst>
              <a:lin ang="2700000" scaled="1"/>
            </a:gradFill>
            <a:ln w="9525">
              <a:noFill/>
              <a:round/>
              <a:headEnd/>
              <a:tailEnd/>
            </a:ln>
          </p:spPr>
          <p:txBody>
            <a:bodyPr wrap="none" anchor="ctr"/>
            <a:lstStyle/>
            <a:p>
              <a:endParaRPr lang="en-US"/>
            </a:p>
          </p:txBody>
        </p:sp>
        <p:sp>
          <p:nvSpPr>
            <p:cNvPr id="294967" name="Oval 70"/>
            <p:cNvSpPr>
              <a:spLocks noChangeArrowheads="1"/>
            </p:cNvSpPr>
            <p:nvPr/>
          </p:nvSpPr>
          <p:spPr bwMode="auto">
            <a:xfrm>
              <a:off x="3180" y="1142"/>
              <a:ext cx="56" cy="56"/>
            </a:xfrm>
            <a:prstGeom prst="ellipse">
              <a:avLst/>
            </a:prstGeom>
            <a:gradFill rotWithShape="1">
              <a:gsLst>
                <a:gs pos="0">
                  <a:srgbClr val="008080"/>
                </a:gs>
                <a:gs pos="100000">
                  <a:srgbClr val="003B3B"/>
                </a:gs>
              </a:gsLst>
              <a:lin ang="2700000" scaled="1"/>
            </a:gradFill>
            <a:ln w="9525">
              <a:noFill/>
              <a:round/>
              <a:headEnd/>
              <a:tailEnd/>
            </a:ln>
          </p:spPr>
          <p:txBody>
            <a:bodyPr wrap="none" anchor="ctr"/>
            <a:lstStyle/>
            <a:p>
              <a:endParaRPr lang="en-US"/>
            </a:p>
          </p:txBody>
        </p:sp>
        <p:sp>
          <p:nvSpPr>
            <p:cNvPr id="294968" name="Oval 71"/>
            <p:cNvSpPr>
              <a:spLocks noChangeArrowheads="1"/>
            </p:cNvSpPr>
            <p:nvPr/>
          </p:nvSpPr>
          <p:spPr bwMode="auto">
            <a:xfrm>
              <a:off x="3014" y="1186"/>
              <a:ext cx="56" cy="56"/>
            </a:xfrm>
            <a:prstGeom prst="ellipse">
              <a:avLst/>
            </a:prstGeom>
            <a:gradFill rotWithShape="1">
              <a:gsLst>
                <a:gs pos="0">
                  <a:srgbClr val="008080"/>
                </a:gs>
                <a:gs pos="100000">
                  <a:srgbClr val="003B3B"/>
                </a:gs>
              </a:gsLst>
              <a:lin ang="2700000" scaled="1"/>
            </a:gradFill>
            <a:ln w="9525">
              <a:noFill/>
              <a:round/>
              <a:headEnd/>
              <a:tailEnd/>
            </a:ln>
          </p:spPr>
          <p:txBody>
            <a:bodyPr wrap="none" anchor="ctr"/>
            <a:lstStyle/>
            <a:p>
              <a:endParaRPr lang="en-US"/>
            </a:p>
          </p:txBody>
        </p:sp>
        <p:sp>
          <p:nvSpPr>
            <p:cNvPr id="294969" name="Oval 72"/>
            <p:cNvSpPr>
              <a:spLocks noChangeArrowheads="1"/>
            </p:cNvSpPr>
            <p:nvPr/>
          </p:nvSpPr>
          <p:spPr bwMode="auto">
            <a:xfrm>
              <a:off x="3016" y="1483"/>
              <a:ext cx="56" cy="56"/>
            </a:xfrm>
            <a:prstGeom prst="ellipse">
              <a:avLst/>
            </a:prstGeom>
            <a:gradFill rotWithShape="1">
              <a:gsLst>
                <a:gs pos="0">
                  <a:srgbClr val="008080"/>
                </a:gs>
                <a:gs pos="100000">
                  <a:srgbClr val="003B3B"/>
                </a:gs>
              </a:gsLst>
              <a:lin ang="2700000" scaled="1"/>
            </a:gradFill>
            <a:ln w="9525">
              <a:noFill/>
              <a:round/>
              <a:headEnd/>
              <a:tailEnd/>
            </a:ln>
          </p:spPr>
          <p:txBody>
            <a:bodyPr wrap="none" anchor="ctr"/>
            <a:lstStyle/>
            <a:p>
              <a:endParaRPr lang="en-US"/>
            </a:p>
          </p:txBody>
        </p:sp>
        <p:sp>
          <p:nvSpPr>
            <p:cNvPr id="294970" name="Oval 73"/>
            <p:cNvSpPr>
              <a:spLocks noChangeArrowheads="1"/>
            </p:cNvSpPr>
            <p:nvPr/>
          </p:nvSpPr>
          <p:spPr bwMode="auto">
            <a:xfrm>
              <a:off x="3282" y="1635"/>
              <a:ext cx="56" cy="56"/>
            </a:xfrm>
            <a:prstGeom prst="ellipse">
              <a:avLst/>
            </a:prstGeom>
            <a:gradFill rotWithShape="1">
              <a:gsLst>
                <a:gs pos="0">
                  <a:srgbClr val="008080"/>
                </a:gs>
                <a:gs pos="100000">
                  <a:srgbClr val="003B3B"/>
                </a:gs>
              </a:gsLst>
              <a:lin ang="2700000" scaled="1"/>
            </a:gradFill>
            <a:ln w="9525">
              <a:noFill/>
              <a:round/>
              <a:headEnd/>
              <a:tailEnd/>
            </a:ln>
          </p:spPr>
          <p:txBody>
            <a:bodyPr wrap="none" anchor="ctr"/>
            <a:lstStyle/>
            <a:p>
              <a:endParaRPr lang="en-US"/>
            </a:p>
          </p:txBody>
        </p:sp>
        <p:sp>
          <p:nvSpPr>
            <p:cNvPr id="294971" name="Oval 74"/>
            <p:cNvSpPr>
              <a:spLocks noChangeArrowheads="1"/>
            </p:cNvSpPr>
            <p:nvPr/>
          </p:nvSpPr>
          <p:spPr bwMode="auto">
            <a:xfrm>
              <a:off x="3535" y="1188"/>
              <a:ext cx="56" cy="56"/>
            </a:xfrm>
            <a:prstGeom prst="ellipse">
              <a:avLst/>
            </a:prstGeom>
            <a:gradFill rotWithShape="1">
              <a:gsLst>
                <a:gs pos="0">
                  <a:srgbClr val="008080"/>
                </a:gs>
                <a:gs pos="100000">
                  <a:srgbClr val="003B3B"/>
                </a:gs>
              </a:gsLst>
              <a:lin ang="2700000" scaled="1"/>
            </a:gradFill>
            <a:ln w="9525">
              <a:noFill/>
              <a:round/>
              <a:headEnd/>
              <a:tailEnd/>
            </a:ln>
          </p:spPr>
          <p:txBody>
            <a:bodyPr wrap="none" anchor="ctr"/>
            <a:lstStyle/>
            <a:p>
              <a:endParaRPr lang="en-US"/>
            </a:p>
          </p:txBody>
        </p:sp>
        <p:sp>
          <p:nvSpPr>
            <p:cNvPr id="294972" name="Oval 60"/>
            <p:cNvSpPr>
              <a:spLocks noChangeArrowheads="1"/>
            </p:cNvSpPr>
            <p:nvPr/>
          </p:nvSpPr>
          <p:spPr bwMode="auto">
            <a:xfrm>
              <a:off x="3537" y="1385"/>
              <a:ext cx="56" cy="56"/>
            </a:xfrm>
            <a:prstGeom prst="ellipse">
              <a:avLst/>
            </a:prstGeom>
            <a:gradFill rotWithShape="1">
              <a:gsLst>
                <a:gs pos="0">
                  <a:srgbClr val="008080"/>
                </a:gs>
                <a:gs pos="100000">
                  <a:srgbClr val="003B3B"/>
                </a:gs>
              </a:gsLst>
              <a:lin ang="2700000" scaled="1"/>
            </a:gradFill>
            <a:ln w="9525">
              <a:noFill/>
              <a:round/>
              <a:headEnd/>
              <a:tailEnd/>
            </a:ln>
          </p:spPr>
          <p:txBody>
            <a:bodyPr wrap="none" anchor="ctr"/>
            <a:lstStyle/>
            <a:p>
              <a:endParaRPr lang="en-US"/>
            </a:p>
          </p:txBody>
        </p:sp>
      </p:grpSp>
      <p:grpSp>
        <p:nvGrpSpPr>
          <p:cNvPr id="7" name="Group 107"/>
          <p:cNvGrpSpPr>
            <a:grpSpLocks/>
          </p:cNvGrpSpPr>
          <p:nvPr/>
        </p:nvGrpSpPr>
        <p:grpSpPr bwMode="auto">
          <a:xfrm>
            <a:off x="6815138" y="1979613"/>
            <a:ext cx="730250" cy="336550"/>
            <a:chOff x="4293" y="1247"/>
            <a:chExt cx="460" cy="212"/>
          </a:xfrm>
        </p:grpSpPr>
        <p:sp>
          <p:nvSpPr>
            <p:cNvPr id="294948" name="Text Box 76"/>
            <p:cNvSpPr txBox="1">
              <a:spLocks noChangeArrowheads="1"/>
            </p:cNvSpPr>
            <p:nvPr/>
          </p:nvSpPr>
          <p:spPr bwMode="auto">
            <a:xfrm>
              <a:off x="4293" y="1247"/>
              <a:ext cx="460" cy="212"/>
            </a:xfrm>
            <a:prstGeom prst="rect">
              <a:avLst/>
            </a:prstGeom>
            <a:noFill/>
            <a:ln w="9525">
              <a:noFill/>
              <a:miter lim="800000"/>
              <a:headEnd/>
              <a:tailEnd/>
            </a:ln>
          </p:spPr>
          <p:txBody>
            <a:bodyPr wrap="none">
              <a:spAutoFit/>
            </a:bodyPr>
            <a:lstStyle/>
            <a:p>
              <a:pPr algn="l"/>
              <a:r>
                <a:rPr lang="en-US" sz="1600"/>
                <a:t>O    O</a:t>
              </a:r>
            </a:p>
          </p:txBody>
        </p:sp>
        <p:sp>
          <p:nvSpPr>
            <p:cNvPr id="294949" name="Line 77"/>
            <p:cNvSpPr>
              <a:spLocks noChangeShapeType="1"/>
            </p:cNvSpPr>
            <p:nvPr/>
          </p:nvSpPr>
          <p:spPr bwMode="auto">
            <a:xfrm>
              <a:off x="4466" y="1340"/>
              <a:ext cx="117" cy="0"/>
            </a:xfrm>
            <a:prstGeom prst="line">
              <a:avLst/>
            </a:prstGeom>
            <a:noFill/>
            <a:ln w="9525">
              <a:solidFill>
                <a:schemeClr val="tx1"/>
              </a:solidFill>
              <a:round/>
              <a:headEnd/>
              <a:tailEnd/>
            </a:ln>
          </p:spPr>
          <p:txBody>
            <a:bodyPr/>
            <a:lstStyle/>
            <a:p>
              <a:endParaRPr lang="en-US"/>
            </a:p>
          </p:txBody>
        </p:sp>
        <p:sp>
          <p:nvSpPr>
            <p:cNvPr id="294950" name="Line 78"/>
            <p:cNvSpPr>
              <a:spLocks noChangeShapeType="1"/>
            </p:cNvSpPr>
            <p:nvPr/>
          </p:nvSpPr>
          <p:spPr bwMode="auto">
            <a:xfrm>
              <a:off x="4466" y="1369"/>
              <a:ext cx="117" cy="0"/>
            </a:xfrm>
            <a:prstGeom prst="line">
              <a:avLst/>
            </a:prstGeom>
            <a:noFill/>
            <a:ln w="9525">
              <a:solidFill>
                <a:schemeClr val="tx1"/>
              </a:solidFill>
              <a:round/>
              <a:headEnd/>
              <a:tailEnd/>
            </a:ln>
          </p:spPr>
          <p:txBody>
            <a:bodyPr/>
            <a:lstStyle/>
            <a:p>
              <a:endParaRPr lang="en-US"/>
            </a:p>
          </p:txBody>
        </p:sp>
      </p:grpSp>
      <p:sp>
        <p:nvSpPr>
          <p:cNvPr id="741455" name="Text Box 79"/>
          <p:cNvSpPr txBox="1">
            <a:spLocks noChangeArrowheads="1"/>
          </p:cNvSpPr>
          <p:nvPr/>
        </p:nvSpPr>
        <p:spPr bwMode="auto">
          <a:xfrm>
            <a:off x="4198938" y="2743200"/>
            <a:ext cx="727075" cy="336550"/>
          </a:xfrm>
          <a:prstGeom prst="rect">
            <a:avLst/>
          </a:prstGeom>
          <a:noFill/>
          <a:ln w="9525">
            <a:noFill/>
            <a:miter lim="800000"/>
            <a:headEnd/>
            <a:tailEnd/>
          </a:ln>
        </p:spPr>
        <p:txBody>
          <a:bodyPr wrap="none">
            <a:spAutoFit/>
          </a:bodyPr>
          <a:lstStyle/>
          <a:p>
            <a:pPr algn="l"/>
            <a:r>
              <a:rPr lang="en-US" sz="1600" i="1"/>
              <a:t>(b)</a:t>
            </a:r>
            <a:r>
              <a:rPr lang="en-US" sz="1600"/>
              <a:t> </a:t>
            </a:r>
            <a:r>
              <a:rPr lang="en-US" sz="1600" b="1"/>
              <a:t>O</a:t>
            </a:r>
            <a:r>
              <a:rPr lang="en-US" sz="1600" b="1" baseline="-25000"/>
              <a:t>2</a:t>
            </a:r>
          </a:p>
        </p:txBody>
      </p:sp>
      <p:sp>
        <p:nvSpPr>
          <p:cNvPr id="741456" name="Text Box 80"/>
          <p:cNvSpPr txBox="1">
            <a:spLocks noChangeArrowheads="1"/>
          </p:cNvSpPr>
          <p:nvPr/>
        </p:nvSpPr>
        <p:spPr bwMode="auto">
          <a:xfrm>
            <a:off x="4197350" y="5749925"/>
            <a:ext cx="860425" cy="336550"/>
          </a:xfrm>
          <a:prstGeom prst="rect">
            <a:avLst/>
          </a:prstGeom>
          <a:noFill/>
          <a:ln w="9525">
            <a:noFill/>
            <a:miter lim="800000"/>
            <a:headEnd/>
            <a:tailEnd/>
          </a:ln>
        </p:spPr>
        <p:txBody>
          <a:bodyPr wrap="none">
            <a:spAutoFit/>
          </a:bodyPr>
          <a:lstStyle/>
          <a:p>
            <a:pPr algn="l"/>
            <a:r>
              <a:rPr lang="en-US" sz="1600" i="1"/>
              <a:t>(d)</a:t>
            </a:r>
            <a:r>
              <a:rPr lang="en-US" sz="1600"/>
              <a:t> </a:t>
            </a:r>
            <a:r>
              <a:rPr lang="en-US" sz="1600" b="1"/>
              <a:t>CH</a:t>
            </a:r>
            <a:r>
              <a:rPr lang="en-US" sz="1600" b="1" baseline="-25000"/>
              <a:t>4</a:t>
            </a:r>
          </a:p>
        </p:txBody>
      </p:sp>
      <p:sp>
        <p:nvSpPr>
          <p:cNvPr id="741457" name="Text Box 81"/>
          <p:cNvSpPr txBox="1">
            <a:spLocks noChangeArrowheads="1"/>
          </p:cNvSpPr>
          <p:nvPr/>
        </p:nvSpPr>
        <p:spPr bwMode="auto">
          <a:xfrm>
            <a:off x="1214438" y="5748338"/>
            <a:ext cx="862012" cy="336550"/>
          </a:xfrm>
          <a:prstGeom prst="rect">
            <a:avLst/>
          </a:prstGeom>
          <a:noFill/>
          <a:ln w="9525">
            <a:noFill/>
            <a:miter lim="800000"/>
            <a:headEnd/>
            <a:tailEnd/>
          </a:ln>
        </p:spPr>
        <p:txBody>
          <a:bodyPr wrap="none">
            <a:spAutoFit/>
          </a:bodyPr>
          <a:lstStyle/>
          <a:p>
            <a:pPr algn="l"/>
            <a:r>
              <a:rPr lang="en-US" sz="1600" i="1"/>
              <a:t>(c)</a:t>
            </a:r>
            <a:r>
              <a:rPr lang="en-US" sz="1600"/>
              <a:t> </a:t>
            </a:r>
            <a:r>
              <a:rPr lang="en-US" sz="1600" b="1"/>
              <a:t>H</a:t>
            </a:r>
            <a:r>
              <a:rPr lang="en-US" sz="1600" b="1" baseline="-25000"/>
              <a:t>2</a:t>
            </a:r>
            <a:r>
              <a:rPr lang="en-US" sz="1600" b="1"/>
              <a:t>O</a:t>
            </a:r>
          </a:p>
        </p:txBody>
      </p:sp>
      <p:grpSp>
        <p:nvGrpSpPr>
          <p:cNvPr id="8" name="Group 111"/>
          <p:cNvGrpSpPr>
            <a:grpSpLocks/>
          </p:cNvGrpSpPr>
          <p:nvPr/>
        </p:nvGrpSpPr>
        <p:grpSpPr bwMode="auto">
          <a:xfrm>
            <a:off x="3152775" y="4316413"/>
            <a:ext cx="700088" cy="725487"/>
            <a:chOff x="1986" y="2719"/>
            <a:chExt cx="441" cy="457"/>
          </a:xfrm>
        </p:grpSpPr>
        <p:sp>
          <p:nvSpPr>
            <p:cNvPr id="294943" name="Text Box 82"/>
            <p:cNvSpPr txBox="1">
              <a:spLocks noChangeArrowheads="1"/>
            </p:cNvSpPr>
            <p:nvPr/>
          </p:nvSpPr>
          <p:spPr bwMode="auto">
            <a:xfrm>
              <a:off x="1986" y="2719"/>
              <a:ext cx="216" cy="212"/>
            </a:xfrm>
            <a:prstGeom prst="rect">
              <a:avLst/>
            </a:prstGeom>
            <a:noFill/>
            <a:ln w="9525">
              <a:noFill/>
              <a:miter lim="800000"/>
              <a:headEnd/>
              <a:tailEnd/>
            </a:ln>
          </p:spPr>
          <p:txBody>
            <a:bodyPr wrap="none">
              <a:spAutoFit/>
            </a:bodyPr>
            <a:lstStyle/>
            <a:p>
              <a:pPr algn="l"/>
              <a:r>
                <a:rPr lang="en-US" sz="1600"/>
                <a:t>O</a:t>
              </a:r>
            </a:p>
          </p:txBody>
        </p:sp>
        <p:sp>
          <p:nvSpPr>
            <p:cNvPr id="294944" name="Text Box 83"/>
            <p:cNvSpPr txBox="1">
              <a:spLocks noChangeArrowheads="1"/>
            </p:cNvSpPr>
            <p:nvPr/>
          </p:nvSpPr>
          <p:spPr bwMode="auto">
            <a:xfrm>
              <a:off x="2219" y="2721"/>
              <a:ext cx="208" cy="212"/>
            </a:xfrm>
            <a:prstGeom prst="rect">
              <a:avLst/>
            </a:prstGeom>
            <a:noFill/>
            <a:ln w="9525">
              <a:noFill/>
              <a:miter lim="800000"/>
              <a:headEnd/>
              <a:tailEnd/>
            </a:ln>
          </p:spPr>
          <p:txBody>
            <a:bodyPr wrap="none">
              <a:spAutoFit/>
            </a:bodyPr>
            <a:lstStyle/>
            <a:p>
              <a:pPr algn="l"/>
              <a:r>
                <a:rPr lang="en-US" sz="1600"/>
                <a:t>H</a:t>
              </a:r>
            </a:p>
          </p:txBody>
        </p:sp>
        <p:sp>
          <p:nvSpPr>
            <p:cNvPr id="294945" name="Text Box 84"/>
            <p:cNvSpPr txBox="1">
              <a:spLocks noChangeArrowheads="1"/>
            </p:cNvSpPr>
            <p:nvPr/>
          </p:nvSpPr>
          <p:spPr bwMode="auto">
            <a:xfrm>
              <a:off x="1994" y="2964"/>
              <a:ext cx="208" cy="212"/>
            </a:xfrm>
            <a:prstGeom prst="rect">
              <a:avLst/>
            </a:prstGeom>
            <a:noFill/>
            <a:ln w="9525">
              <a:noFill/>
              <a:miter lim="800000"/>
              <a:headEnd/>
              <a:tailEnd/>
            </a:ln>
          </p:spPr>
          <p:txBody>
            <a:bodyPr wrap="none">
              <a:spAutoFit/>
            </a:bodyPr>
            <a:lstStyle/>
            <a:p>
              <a:pPr algn="l"/>
              <a:r>
                <a:rPr lang="en-US" sz="1600"/>
                <a:t>H</a:t>
              </a:r>
            </a:p>
          </p:txBody>
        </p:sp>
        <p:sp>
          <p:nvSpPr>
            <p:cNvPr id="294946" name="Line 85"/>
            <p:cNvSpPr>
              <a:spLocks noChangeShapeType="1"/>
            </p:cNvSpPr>
            <p:nvPr/>
          </p:nvSpPr>
          <p:spPr bwMode="auto">
            <a:xfrm>
              <a:off x="2091" y="2897"/>
              <a:ext cx="0" cy="109"/>
            </a:xfrm>
            <a:prstGeom prst="line">
              <a:avLst/>
            </a:prstGeom>
            <a:noFill/>
            <a:ln w="9525">
              <a:solidFill>
                <a:schemeClr val="tx1"/>
              </a:solidFill>
              <a:round/>
              <a:headEnd/>
              <a:tailEnd/>
            </a:ln>
          </p:spPr>
          <p:txBody>
            <a:bodyPr/>
            <a:lstStyle/>
            <a:p>
              <a:endParaRPr lang="en-US"/>
            </a:p>
          </p:txBody>
        </p:sp>
        <p:sp>
          <p:nvSpPr>
            <p:cNvPr id="294947" name="Line 86"/>
            <p:cNvSpPr>
              <a:spLocks noChangeShapeType="1"/>
            </p:cNvSpPr>
            <p:nvPr/>
          </p:nvSpPr>
          <p:spPr bwMode="auto">
            <a:xfrm>
              <a:off x="2156" y="2828"/>
              <a:ext cx="109" cy="0"/>
            </a:xfrm>
            <a:prstGeom prst="line">
              <a:avLst/>
            </a:prstGeom>
            <a:noFill/>
            <a:ln w="9525">
              <a:solidFill>
                <a:schemeClr val="tx1"/>
              </a:solidFill>
              <a:round/>
              <a:headEnd/>
              <a:tailEnd/>
            </a:ln>
          </p:spPr>
          <p:txBody>
            <a:bodyPr/>
            <a:lstStyle/>
            <a:p>
              <a:endParaRPr lang="en-US"/>
            </a:p>
          </p:txBody>
        </p:sp>
      </p:grpSp>
      <p:sp>
        <p:nvSpPr>
          <p:cNvPr id="294928" name="Text Box 87"/>
          <p:cNvSpPr txBox="1">
            <a:spLocks noChangeArrowheads="1"/>
          </p:cNvSpPr>
          <p:nvPr/>
        </p:nvSpPr>
        <p:spPr bwMode="auto">
          <a:xfrm>
            <a:off x="1217613" y="2746375"/>
            <a:ext cx="714375" cy="336550"/>
          </a:xfrm>
          <a:prstGeom prst="rect">
            <a:avLst/>
          </a:prstGeom>
          <a:noFill/>
          <a:ln w="9525">
            <a:noFill/>
            <a:miter lim="800000"/>
            <a:headEnd/>
            <a:tailEnd/>
          </a:ln>
        </p:spPr>
        <p:txBody>
          <a:bodyPr wrap="none">
            <a:spAutoFit/>
          </a:bodyPr>
          <a:lstStyle/>
          <a:p>
            <a:pPr algn="l"/>
            <a:r>
              <a:rPr lang="en-US" sz="1600" i="1"/>
              <a:t>(a)</a:t>
            </a:r>
            <a:r>
              <a:rPr lang="en-US" sz="1600"/>
              <a:t> </a:t>
            </a:r>
            <a:r>
              <a:rPr lang="en-US" sz="1600" b="1"/>
              <a:t>H</a:t>
            </a:r>
            <a:r>
              <a:rPr lang="en-US" sz="1600" b="1" baseline="-25000"/>
              <a:t>2</a:t>
            </a:r>
            <a:endParaRPr lang="en-US" sz="1600" b="1"/>
          </a:p>
        </p:txBody>
      </p:sp>
      <p:grpSp>
        <p:nvGrpSpPr>
          <p:cNvPr id="9" name="Group 105"/>
          <p:cNvGrpSpPr>
            <a:grpSpLocks/>
          </p:cNvGrpSpPr>
          <p:nvPr/>
        </p:nvGrpSpPr>
        <p:grpSpPr bwMode="auto">
          <a:xfrm>
            <a:off x="3011488" y="2008188"/>
            <a:ext cx="684212" cy="339725"/>
            <a:chOff x="1897" y="1265"/>
            <a:chExt cx="431" cy="214"/>
          </a:xfrm>
        </p:grpSpPr>
        <p:sp>
          <p:nvSpPr>
            <p:cNvPr id="294940" name="Text Box 88"/>
            <p:cNvSpPr txBox="1">
              <a:spLocks noChangeArrowheads="1"/>
            </p:cNvSpPr>
            <p:nvPr/>
          </p:nvSpPr>
          <p:spPr bwMode="auto">
            <a:xfrm>
              <a:off x="1897" y="1265"/>
              <a:ext cx="208" cy="212"/>
            </a:xfrm>
            <a:prstGeom prst="rect">
              <a:avLst/>
            </a:prstGeom>
            <a:noFill/>
            <a:ln w="9525">
              <a:noFill/>
              <a:miter lim="800000"/>
              <a:headEnd/>
              <a:tailEnd/>
            </a:ln>
          </p:spPr>
          <p:txBody>
            <a:bodyPr wrap="none">
              <a:spAutoFit/>
            </a:bodyPr>
            <a:lstStyle/>
            <a:p>
              <a:pPr algn="l"/>
              <a:r>
                <a:rPr lang="en-US" sz="1600"/>
                <a:t>H</a:t>
              </a:r>
            </a:p>
          </p:txBody>
        </p:sp>
        <p:sp>
          <p:nvSpPr>
            <p:cNvPr id="294941" name="Text Box 89"/>
            <p:cNvSpPr txBox="1">
              <a:spLocks noChangeArrowheads="1"/>
            </p:cNvSpPr>
            <p:nvPr/>
          </p:nvSpPr>
          <p:spPr bwMode="auto">
            <a:xfrm>
              <a:off x="2120" y="1267"/>
              <a:ext cx="208" cy="212"/>
            </a:xfrm>
            <a:prstGeom prst="rect">
              <a:avLst/>
            </a:prstGeom>
            <a:noFill/>
            <a:ln w="9525">
              <a:noFill/>
              <a:miter lim="800000"/>
              <a:headEnd/>
              <a:tailEnd/>
            </a:ln>
          </p:spPr>
          <p:txBody>
            <a:bodyPr wrap="none">
              <a:spAutoFit/>
            </a:bodyPr>
            <a:lstStyle/>
            <a:p>
              <a:pPr algn="l"/>
              <a:r>
                <a:rPr lang="en-US" sz="1600"/>
                <a:t>H</a:t>
              </a:r>
            </a:p>
          </p:txBody>
        </p:sp>
        <p:sp>
          <p:nvSpPr>
            <p:cNvPr id="294942" name="Line 90"/>
            <p:cNvSpPr>
              <a:spLocks noChangeShapeType="1"/>
            </p:cNvSpPr>
            <p:nvPr/>
          </p:nvSpPr>
          <p:spPr bwMode="auto">
            <a:xfrm flipV="1">
              <a:off x="2060" y="1376"/>
              <a:ext cx="112" cy="1"/>
            </a:xfrm>
            <a:prstGeom prst="line">
              <a:avLst/>
            </a:prstGeom>
            <a:noFill/>
            <a:ln w="9525">
              <a:solidFill>
                <a:schemeClr val="tx1"/>
              </a:solidFill>
              <a:round/>
              <a:headEnd/>
              <a:tailEnd/>
            </a:ln>
          </p:spPr>
          <p:txBody>
            <a:bodyPr/>
            <a:lstStyle/>
            <a:p>
              <a:endParaRPr lang="en-US"/>
            </a:p>
          </p:txBody>
        </p:sp>
      </p:grpSp>
      <p:grpSp>
        <p:nvGrpSpPr>
          <p:cNvPr id="10" name="Group 108"/>
          <p:cNvGrpSpPr>
            <a:grpSpLocks/>
          </p:cNvGrpSpPr>
          <p:nvPr/>
        </p:nvGrpSpPr>
        <p:grpSpPr bwMode="auto">
          <a:xfrm>
            <a:off x="6759575" y="3916363"/>
            <a:ext cx="1084263" cy="1136650"/>
            <a:chOff x="4258" y="2467"/>
            <a:chExt cx="683" cy="716"/>
          </a:xfrm>
        </p:grpSpPr>
        <p:sp>
          <p:nvSpPr>
            <p:cNvPr id="294931" name="Text Box 91"/>
            <p:cNvSpPr txBox="1">
              <a:spLocks noChangeArrowheads="1"/>
            </p:cNvSpPr>
            <p:nvPr/>
          </p:nvSpPr>
          <p:spPr bwMode="auto">
            <a:xfrm>
              <a:off x="4500" y="2726"/>
              <a:ext cx="208" cy="212"/>
            </a:xfrm>
            <a:prstGeom prst="rect">
              <a:avLst/>
            </a:prstGeom>
            <a:noFill/>
            <a:ln w="9525">
              <a:noFill/>
              <a:miter lim="800000"/>
              <a:headEnd/>
              <a:tailEnd/>
            </a:ln>
          </p:spPr>
          <p:txBody>
            <a:bodyPr wrap="none">
              <a:spAutoFit/>
            </a:bodyPr>
            <a:lstStyle/>
            <a:p>
              <a:pPr algn="l"/>
              <a:r>
                <a:rPr lang="en-US" sz="1600"/>
                <a:t>C</a:t>
              </a:r>
            </a:p>
          </p:txBody>
        </p:sp>
        <p:sp>
          <p:nvSpPr>
            <p:cNvPr id="294932" name="Text Box 92"/>
            <p:cNvSpPr txBox="1">
              <a:spLocks noChangeArrowheads="1"/>
            </p:cNvSpPr>
            <p:nvPr/>
          </p:nvSpPr>
          <p:spPr bwMode="auto">
            <a:xfrm>
              <a:off x="4733" y="2728"/>
              <a:ext cx="208" cy="212"/>
            </a:xfrm>
            <a:prstGeom prst="rect">
              <a:avLst/>
            </a:prstGeom>
            <a:noFill/>
            <a:ln w="9525">
              <a:noFill/>
              <a:miter lim="800000"/>
              <a:headEnd/>
              <a:tailEnd/>
            </a:ln>
          </p:spPr>
          <p:txBody>
            <a:bodyPr wrap="none">
              <a:spAutoFit/>
            </a:bodyPr>
            <a:lstStyle/>
            <a:p>
              <a:pPr algn="l"/>
              <a:r>
                <a:rPr lang="en-US" sz="1600"/>
                <a:t>H</a:t>
              </a:r>
            </a:p>
          </p:txBody>
        </p:sp>
        <p:sp>
          <p:nvSpPr>
            <p:cNvPr id="294933" name="Text Box 93"/>
            <p:cNvSpPr txBox="1">
              <a:spLocks noChangeArrowheads="1"/>
            </p:cNvSpPr>
            <p:nvPr/>
          </p:nvSpPr>
          <p:spPr bwMode="auto">
            <a:xfrm>
              <a:off x="4508" y="2971"/>
              <a:ext cx="208" cy="212"/>
            </a:xfrm>
            <a:prstGeom prst="rect">
              <a:avLst/>
            </a:prstGeom>
            <a:noFill/>
            <a:ln w="9525">
              <a:noFill/>
              <a:miter lim="800000"/>
              <a:headEnd/>
              <a:tailEnd/>
            </a:ln>
          </p:spPr>
          <p:txBody>
            <a:bodyPr wrap="none">
              <a:spAutoFit/>
            </a:bodyPr>
            <a:lstStyle/>
            <a:p>
              <a:pPr algn="l"/>
              <a:r>
                <a:rPr lang="en-US" sz="1600"/>
                <a:t>H</a:t>
              </a:r>
            </a:p>
          </p:txBody>
        </p:sp>
        <p:sp>
          <p:nvSpPr>
            <p:cNvPr id="294934" name="Line 94"/>
            <p:cNvSpPr>
              <a:spLocks noChangeShapeType="1"/>
            </p:cNvSpPr>
            <p:nvPr/>
          </p:nvSpPr>
          <p:spPr bwMode="auto">
            <a:xfrm>
              <a:off x="4605" y="2904"/>
              <a:ext cx="0" cy="109"/>
            </a:xfrm>
            <a:prstGeom prst="line">
              <a:avLst/>
            </a:prstGeom>
            <a:noFill/>
            <a:ln w="9525">
              <a:solidFill>
                <a:schemeClr val="tx1"/>
              </a:solidFill>
              <a:round/>
              <a:headEnd/>
              <a:tailEnd/>
            </a:ln>
          </p:spPr>
          <p:txBody>
            <a:bodyPr/>
            <a:lstStyle/>
            <a:p>
              <a:endParaRPr lang="en-US"/>
            </a:p>
          </p:txBody>
        </p:sp>
        <p:sp>
          <p:nvSpPr>
            <p:cNvPr id="294935" name="Line 95"/>
            <p:cNvSpPr>
              <a:spLocks noChangeShapeType="1"/>
            </p:cNvSpPr>
            <p:nvPr/>
          </p:nvSpPr>
          <p:spPr bwMode="auto">
            <a:xfrm>
              <a:off x="4670" y="2835"/>
              <a:ext cx="109" cy="0"/>
            </a:xfrm>
            <a:prstGeom prst="line">
              <a:avLst/>
            </a:prstGeom>
            <a:noFill/>
            <a:ln w="9525">
              <a:solidFill>
                <a:schemeClr val="tx1"/>
              </a:solidFill>
              <a:round/>
              <a:headEnd/>
              <a:tailEnd/>
            </a:ln>
          </p:spPr>
          <p:txBody>
            <a:bodyPr/>
            <a:lstStyle/>
            <a:p>
              <a:endParaRPr lang="en-US"/>
            </a:p>
          </p:txBody>
        </p:sp>
        <p:sp>
          <p:nvSpPr>
            <p:cNvPr id="294936" name="Line 96"/>
            <p:cNvSpPr>
              <a:spLocks noChangeShapeType="1"/>
            </p:cNvSpPr>
            <p:nvPr/>
          </p:nvSpPr>
          <p:spPr bwMode="auto">
            <a:xfrm>
              <a:off x="4424" y="2835"/>
              <a:ext cx="109" cy="0"/>
            </a:xfrm>
            <a:prstGeom prst="line">
              <a:avLst/>
            </a:prstGeom>
            <a:noFill/>
            <a:ln w="9525">
              <a:solidFill>
                <a:schemeClr val="tx1"/>
              </a:solidFill>
              <a:round/>
              <a:headEnd/>
              <a:tailEnd/>
            </a:ln>
          </p:spPr>
          <p:txBody>
            <a:bodyPr/>
            <a:lstStyle/>
            <a:p>
              <a:endParaRPr lang="en-US"/>
            </a:p>
          </p:txBody>
        </p:sp>
        <p:sp>
          <p:nvSpPr>
            <p:cNvPr id="294937" name="Line 97"/>
            <p:cNvSpPr>
              <a:spLocks noChangeShapeType="1"/>
            </p:cNvSpPr>
            <p:nvPr/>
          </p:nvSpPr>
          <p:spPr bwMode="auto">
            <a:xfrm>
              <a:off x="4602" y="2653"/>
              <a:ext cx="0" cy="109"/>
            </a:xfrm>
            <a:prstGeom prst="line">
              <a:avLst/>
            </a:prstGeom>
            <a:noFill/>
            <a:ln w="9525">
              <a:solidFill>
                <a:schemeClr val="tx1"/>
              </a:solidFill>
              <a:round/>
              <a:headEnd/>
              <a:tailEnd/>
            </a:ln>
          </p:spPr>
          <p:txBody>
            <a:bodyPr/>
            <a:lstStyle/>
            <a:p>
              <a:endParaRPr lang="en-US"/>
            </a:p>
          </p:txBody>
        </p:sp>
        <p:sp>
          <p:nvSpPr>
            <p:cNvPr id="294938" name="Text Box 98"/>
            <p:cNvSpPr txBox="1">
              <a:spLocks noChangeArrowheads="1"/>
            </p:cNvSpPr>
            <p:nvPr/>
          </p:nvSpPr>
          <p:spPr bwMode="auto">
            <a:xfrm>
              <a:off x="4505" y="2467"/>
              <a:ext cx="208" cy="212"/>
            </a:xfrm>
            <a:prstGeom prst="rect">
              <a:avLst/>
            </a:prstGeom>
            <a:noFill/>
            <a:ln w="9525">
              <a:noFill/>
              <a:miter lim="800000"/>
              <a:headEnd/>
              <a:tailEnd/>
            </a:ln>
          </p:spPr>
          <p:txBody>
            <a:bodyPr wrap="none">
              <a:spAutoFit/>
            </a:bodyPr>
            <a:lstStyle/>
            <a:p>
              <a:pPr algn="l"/>
              <a:r>
                <a:rPr lang="en-US" sz="1600"/>
                <a:t>H</a:t>
              </a:r>
            </a:p>
          </p:txBody>
        </p:sp>
        <p:sp>
          <p:nvSpPr>
            <p:cNvPr id="294939" name="Text Box 99"/>
            <p:cNvSpPr txBox="1">
              <a:spLocks noChangeArrowheads="1"/>
            </p:cNvSpPr>
            <p:nvPr/>
          </p:nvSpPr>
          <p:spPr bwMode="auto">
            <a:xfrm>
              <a:off x="4258" y="2725"/>
              <a:ext cx="208" cy="212"/>
            </a:xfrm>
            <a:prstGeom prst="rect">
              <a:avLst/>
            </a:prstGeom>
            <a:noFill/>
            <a:ln w="9525">
              <a:noFill/>
              <a:miter lim="800000"/>
              <a:headEnd/>
              <a:tailEnd/>
            </a:ln>
          </p:spPr>
          <p:txBody>
            <a:bodyPr wrap="none">
              <a:spAutoFit/>
            </a:bodyPr>
            <a:lstStyle/>
            <a:p>
              <a:pPr algn="l"/>
              <a:r>
                <a:rPr lang="en-US" sz="1600"/>
                <a:t>H</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9" presetClass="entr" presetSubtype="0" accel="100000" fill="hold" grpId="0" nodeType="clickEffect">
                                  <p:stCondLst>
                                    <p:cond delay="0"/>
                                  </p:stCondLst>
                                  <p:childTnLst>
                                    <p:set>
                                      <p:cBhvr>
                                        <p:cTn id="16" dur="1" fill="hold">
                                          <p:stCondLst>
                                            <p:cond delay="0"/>
                                          </p:stCondLst>
                                        </p:cTn>
                                        <p:tgtEl>
                                          <p:spTgt spid="741477"/>
                                        </p:tgtEl>
                                        <p:attrNameLst>
                                          <p:attrName>style.visibility</p:attrName>
                                        </p:attrNameLst>
                                      </p:cBhvr>
                                      <p:to>
                                        <p:strVal val="visible"/>
                                      </p:to>
                                    </p:set>
                                    <p:anim calcmode="lin" valueType="num">
                                      <p:cBhvr>
                                        <p:cTn id="17" dur="500" fill="hold"/>
                                        <p:tgtEl>
                                          <p:spTgt spid="741477"/>
                                        </p:tgtEl>
                                        <p:attrNameLst>
                                          <p:attrName>ppt_h</p:attrName>
                                        </p:attrNameLst>
                                      </p:cBhvr>
                                      <p:tavLst>
                                        <p:tav tm="0">
                                          <p:val>
                                            <p:strVal val="#ppt_h/20"/>
                                          </p:val>
                                        </p:tav>
                                        <p:tav tm="50000">
                                          <p:val>
                                            <p:strVal val="#ppt_h/20"/>
                                          </p:val>
                                        </p:tav>
                                        <p:tav tm="100000">
                                          <p:val>
                                            <p:strVal val="#ppt_h"/>
                                          </p:val>
                                        </p:tav>
                                      </p:tavLst>
                                    </p:anim>
                                    <p:anim calcmode="lin" valueType="num">
                                      <p:cBhvr>
                                        <p:cTn id="18" dur="500" fill="hold"/>
                                        <p:tgtEl>
                                          <p:spTgt spid="741477"/>
                                        </p:tgtEl>
                                        <p:attrNameLst>
                                          <p:attrName>ppt_w</p:attrName>
                                        </p:attrNameLst>
                                      </p:cBhvr>
                                      <p:tavLst>
                                        <p:tav tm="0">
                                          <p:val>
                                            <p:strVal val="#ppt_w+.3"/>
                                          </p:val>
                                        </p:tav>
                                        <p:tav tm="50000">
                                          <p:val>
                                            <p:strVal val="#ppt_w+.3"/>
                                          </p:val>
                                        </p:tav>
                                        <p:tav tm="100000">
                                          <p:val>
                                            <p:strVal val="#ppt_w"/>
                                          </p:val>
                                        </p:tav>
                                      </p:tavLst>
                                    </p:anim>
                                    <p:anim calcmode="lin" valueType="num">
                                      <p:cBhvr>
                                        <p:cTn id="19" dur="500" fill="hold"/>
                                        <p:tgtEl>
                                          <p:spTgt spid="741477"/>
                                        </p:tgtEl>
                                        <p:attrNameLst>
                                          <p:attrName>ppt_x</p:attrName>
                                        </p:attrNameLst>
                                      </p:cBhvr>
                                      <p:tavLst>
                                        <p:tav tm="0">
                                          <p:val>
                                            <p:strVal val="#ppt_x-.3"/>
                                          </p:val>
                                        </p:tav>
                                        <p:tav tm="50000">
                                          <p:val>
                                            <p:strVal val="#ppt_x"/>
                                          </p:val>
                                        </p:tav>
                                        <p:tav tm="100000">
                                          <p:val>
                                            <p:strVal val="#ppt_x"/>
                                          </p:val>
                                        </p:tav>
                                      </p:tavLst>
                                    </p:anim>
                                    <p:anim calcmode="lin" valueType="num">
                                      <p:cBhvr>
                                        <p:cTn id="20" dur="500" fill="hold"/>
                                        <p:tgtEl>
                                          <p:spTgt spid="741477"/>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741455"/>
                                        </p:tgtEl>
                                        <p:attrNameLst>
                                          <p:attrName>style.visibility</p:attrName>
                                        </p:attrNameLst>
                                      </p:cBhvr>
                                      <p:to>
                                        <p:strVal val="visible"/>
                                      </p:to>
                                    </p:set>
                                    <p:animEffect transition="in" filter="wipe(left)">
                                      <p:cBhvr>
                                        <p:cTn id="24" dur="500"/>
                                        <p:tgtEl>
                                          <p:spTgt spid="741455"/>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dissolv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20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741478"/>
                                        </p:tgtEl>
                                        <p:attrNameLst>
                                          <p:attrName>style.visibility</p:attrName>
                                        </p:attrNameLst>
                                      </p:cBhvr>
                                      <p:to>
                                        <p:strVal val="visible"/>
                                      </p:to>
                                    </p:set>
                                    <p:animEffect transition="in" filter="fade">
                                      <p:cBhvr>
                                        <p:cTn id="39" dur="1000"/>
                                        <p:tgtEl>
                                          <p:spTgt spid="741478"/>
                                        </p:tgtEl>
                                      </p:cBhvr>
                                    </p:animEffect>
                                    <p:anim calcmode="lin" valueType="num">
                                      <p:cBhvr>
                                        <p:cTn id="40" dur="1000" fill="hold"/>
                                        <p:tgtEl>
                                          <p:spTgt spid="741478"/>
                                        </p:tgtEl>
                                        <p:attrNameLst>
                                          <p:attrName>ppt_x</p:attrName>
                                        </p:attrNameLst>
                                      </p:cBhvr>
                                      <p:tavLst>
                                        <p:tav tm="0">
                                          <p:val>
                                            <p:strVal val="#ppt_x"/>
                                          </p:val>
                                        </p:tav>
                                        <p:tav tm="100000">
                                          <p:val>
                                            <p:strVal val="#ppt_x"/>
                                          </p:val>
                                        </p:tav>
                                      </p:tavLst>
                                    </p:anim>
                                    <p:anim calcmode="lin" valueType="num">
                                      <p:cBhvr>
                                        <p:cTn id="41" dur="1000" fill="hold"/>
                                        <p:tgtEl>
                                          <p:spTgt spid="741478"/>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741457"/>
                                        </p:tgtEl>
                                        <p:attrNameLst>
                                          <p:attrName>style.visibility</p:attrName>
                                        </p:attrNameLst>
                                      </p:cBhvr>
                                      <p:to>
                                        <p:strVal val="visible"/>
                                      </p:to>
                                    </p:set>
                                    <p:animEffect transition="in" filter="wipe(left)">
                                      <p:cBhvr>
                                        <p:cTn id="45" dur="500"/>
                                        <p:tgtEl>
                                          <p:spTgt spid="741457"/>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dissolve">
                                      <p:cBhvr>
                                        <p:cTn id="50" dur="500"/>
                                        <p:tgtEl>
                                          <p:spTgt spid="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2000"/>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39" presetClass="entr" presetSubtype="0" accel="100000" fill="hold" grpId="0" nodeType="clickEffect">
                                  <p:stCondLst>
                                    <p:cond delay="0"/>
                                  </p:stCondLst>
                                  <p:childTnLst>
                                    <p:set>
                                      <p:cBhvr>
                                        <p:cTn id="59" dur="1" fill="hold">
                                          <p:stCondLst>
                                            <p:cond delay="0"/>
                                          </p:stCondLst>
                                        </p:cTn>
                                        <p:tgtEl>
                                          <p:spTgt spid="741479"/>
                                        </p:tgtEl>
                                        <p:attrNameLst>
                                          <p:attrName>style.visibility</p:attrName>
                                        </p:attrNameLst>
                                      </p:cBhvr>
                                      <p:to>
                                        <p:strVal val="visible"/>
                                      </p:to>
                                    </p:set>
                                    <p:anim calcmode="lin" valueType="num">
                                      <p:cBhvr>
                                        <p:cTn id="60" dur="500" fill="hold"/>
                                        <p:tgtEl>
                                          <p:spTgt spid="741479"/>
                                        </p:tgtEl>
                                        <p:attrNameLst>
                                          <p:attrName>ppt_h</p:attrName>
                                        </p:attrNameLst>
                                      </p:cBhvr>
                                      <p:tavLst>
                                        <p:tav tm="0">
                                          <p:val>
                                            <p:strVal val="#ppt_h/20"/>
                                          </p:val>
                                        </p:tav>
                                        <p:tav tm="50000">
                                          <p:val>
                                            <p:strVal val="#ppt_h/20"/>
                                          </p:val>
                                        </p:tav>
                                        <p:tav tm="100000">
                                          <p:val>
                                            <p:strVal val="#ppt_h"/>
                                          </p:val>
                                        </p:tav>
                                      </p:tavLst>
                                    </p:anim>
                                    <p:anim calcmode="lin" valueType="num">
                                      <p:cBhvr>
                                        <p:cTn id="61" dur="500" fill="hold"/>
                                        <p:tgtEl>
                                          <p:spTgt spid="741479"/>
                                        </p:tgtEl>
                                        <p:attrNameLst>
                                          <p:attrName>ppt_w</p:attrName>
                                        </p:attrNameLst>
                                      </p:cBhvr>
                                      <p:tavLst>
                                        <p:tav tm="0">
                                          <p:val>
                                            <p:strVal val="#ppt_w+.3"/>
                                          </p:val>
                                        </p:tav>
                                        <p:tav tm="50000">
                                          <p:val>
                                            <p:strVal val="#ppt_w+.3"/>
                                          </p:val>
                                        </p:tav>
                                        <p:tav tm="100000">
                                          <p:val>
                                            <p:strVal val="#ppt_w"/>
                                          </p:val>
                                        </p:tav>
                                      </p:tavLst>
                                    </p:anim>
                                    <p:anim calcmode="lin" valueType="num">
                                      <p:cBhvr>
                                        <p:cTn id="62" dur="500" fill="hold"/>
                                        <p:tgtEl>
                                          <p:spTgt spid="741479"/>
                                        </p:tgtEl>
                                        <p:attrNameLst>
                                          <p:attrName>ppt_x</p:attrName>
                                        </p:attrNameLst>
                                      </p:cBhvr>
                                      <p:tavLst>
                                        <p:tav tm="0">
                                          <p:val>
                                            <p:strVal val="#ppt_x-.3"/>
                                          </p:val>
                                        </p:tav>
                                        <p:tav tm="50000">
                                          <p:val>
                                            <p:strVal val="#ppt_x"/>
                                          </p:val>
                                        </p:tav>
                                        <p:tav tm="100000">
                                          <p:val>
                                            <p:strVal val="#ppt_x"/>
                                          </p:val>
                                        </p:tav>
                                      </p:tavLst>
                                    </p:anim>
                                    <p:anim calcmode="lin" valueType="num">
                                      <p:cBhvr>
                                        <p:cTn id="63" dur="500" fill="hold"/>
                                        <p:tgtEl>
                                          <p:spTgt spid="741479"/>
                                        </p:tgtEl>
                                        <p:attrNameLst>
                                          <p:attrName>ppt_y</p:attrName>
                                        </p:attrNameLst>
                                      </p:cBhvr>
                                      <p:tavLst>
                                        <p:tav tm="0">
                                          <p:val>
                                            <p:strVal val="#ppt_y"/>
                                          </p:val>
                                        </p:tav>
                                        <p:tav tm="100000">
                                          <p:val>
                                            <p:strVal val="#ppt_y"/>
                                          </p:val>
                                        </p:tav>
                                      </p:tavLst>
                                    </p:anim>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741456"/>
                                        </p:tgtEl>
                                        <p:attrNameLst>
                                          <p:attrName>style.visibility</p:attrName>
                                        </p:attrNameLst>
                                      </p:cBhvr>
                                      <p:to>
                                        <p:strVal val="visible"/>
                                      </p:to>
                                    </p:set>
                                    <p:animEffect transition="in" filter="wipe(left)">
                                      <p:cBhvr>
                                        <p:cTn id="67" dur="500"/>
                                        <p:tgtEl>
                                          <p:spTgt spid="741456"/>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nodeType="clickEffect">
                                  <p:stCondLst>
                                    <p:cond delay="0"/>
                                  </p:stCondLst>
                                  <p:childTnLst>
                                    <p:set>
                                      <p:cBhvr>
                                        <p:cTn id="71" dur="1" fill="hold">
                                          <p:stCondLst>
                                            <p:cond delay="0"/>
                                          </p:stCondLst>
                                        </p:cTn>
                                        <p:tgtEl>
                                          <p:spTgt spid="5"/>
                                        </p:tgtEl>
                                        <p:attrNameLst>
                                          <p:attrName>style.visibility</p:attrName>
                                        </p:attrNameLst>
                                      </p:cBhvr>
                                      <p:to>
                                        <p:strVal val="visible"/>
                                      </p:to>
                                    </p:set>
                                    <p:animEffect transition="in" filter="dissolve">
                                      <p:cBhvr>
                                        <p:cTn id="72" dur="500"/>
                                        <p:tgtEl>
                                          <p:spTgt spid="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fade">
                                      <p:cBhvr>
                                        <p:cTn id="7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1479" grpId="0" animBg="1"/>
      <p:bldP spid="741478" grpId="0" animBg="1"/>
      <p:bldP spid="741477" grpId="0" animBg="1"/>
      <p:bldP spid="741455" grpId="0"/>
      <p:bldP spid="741456" grpId="0"/>
      <p:bldP spid="741457" grpId="0"/>
    </p:bldLst>
  </p:timing>
</p:sld>
</file>

<file path=ppt/slides/slide174.xml><?xml version="1.0" encoding="utf-8"?>
<p:sld xmlns:a="http://schemas.openxmlformats.org/drawingml/2006/main" xmlns:r="http://schemas.openxmlformats.org/officeDocument/2006/relationships" xmlns:p="http://schemas.openxmlformats.org/presentationml/2006/main" show="0">
  <p:cSld>
    <p:bg>
      <p:bgPr>
        <a:solidFill>
          <a:srgbClr val="CCECFF"/>
        </a:solidFill>
        <a:effectLst/>
      </p:bgPr>
    </p:bg>
    <p:spTree>
      <p:nvGrpSpPr>
        <p:cNvPr id="1" name=""/>
        <p:cNvGrpSpPr/>
        <p:nvPr/>
      </p:nvGrpSpPr>
      <p:grpSpPr>
        <a:xfrm>
          <a:off x="0" y="0"/>
          <a:ext cx="0" cy="0"/>
          <a:chOff x="0" y="0"/>
          <a:chExt cx="0" cy="0"/>
        </a:xfrm>
      </p:grpSpPr>
      <p:sp>
        <p:nvSpPr>
          <p:cNvPr id="295938" name="Rectangle 2"/>
          <p:cNvSpPr>
            <a:spLocks noGrp="1" noChangeArrowheads="1"/>
          </p:cNvSpPr>
          <p:nvPr>
            <p:ph type="ctrTitle"/>
          </p:nvPr>
        </p:nvSpPr>
        <p:spPr>
          <a:xfrm>
            <a:off x="685800" y="1752600"/>
            <a:ext cx="7772400" cy="1143000"/>
          </a:xfrm>
        </p:spPr>
        <p:txBody>
          <a:bodyPr/>
          <a:lstStyle/>
          <a:p>
            <a:pPr eaLnBrk="1" hangingPunct="1"/>
            <a:r>
              <a:rPr lang="en-US" smtClean="0"/>
              <a:t>Electron Configuration</a:t>
            </a:r>
          </a:p>
        </p:txBody>
      </p:sp>
      <p:sp>
        <p:nvSpPr>
          <p:cNvPr id="295939" name="AutoShape 4">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spd="med">
    <p:fade/>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Text Box 4"/>
          <p:cNvSpPr txBox="1">
            <a:spLocks noChangeArrowheads="1"/>
          </p:cNvSpPr>
          <p:nvPr/>
        </p:nvSpPr>
        <p:spPr bwMode="auto">
          <a:xfrm>
            <a:off x="558800" y="1112838"/>
            <a:ext cx="577850" cy="396875"/>
          </a:xfrm>
          <a:prstGeom prst="rect">
            <a:avLst/>
          </a:prstGeom>
          <a:noFill/>
          <a:ln w="9525">
            <a:noFill/>
            <a:miter lim="800000"/>
            <a:headEnd/>
            <a:tailEnd/>
          </a:ln>
        </p:spPr>
        <p:txBody>
          <a:bodyPr wrap="none">
            <a:spAutoFit/>
          </a:bodyPr>
          <a:lstStyle/>
          <a:p>
            <a:pPr algn="l"/>
            <a:r>
              <a:rPr lang="en-US" sz="2000"/>
              <a:t>H   </a:t>
            </a:r>
            <a:endParaRPr lang="en-US" sz="2000" baseline="30000"/>
          </a:p>
        </p:txBody>
      </p:sp>
      <p:sp>
        <p:nvSpPr>
          <p:cNvPr id="296963" name="Rectangle 6"/>
          <p:cNvSpPr>
            <a:spLocks noChangeArrowheads="1"/>
          </p:cNvSpPr>
          <p:nvPr/>
        </p:nvSpPr>
        <p:spPr bwMode="auto">
          <a:xfrm>
            <a:off x="823913" y="1108075"/>
            <a:ext cx="831850" cy="396875"/>
          </a:xfrm>
          <a:prstGeom prst="rect">
            <a:avLst/>
          </a:prstGeom>
          <a:noFill/>
          <a:ln w="9525">
            <a:noFill/>
            <a:miter lim="800000"/>
            <a:headEnd/>
            <a:tailEnd/>
          </a:ln>
        </p:spPr>
        <p:txBody>
          <a:bodyPr wrap="none">
            <a:spAutoFit/>
          </a:bodyPr>
          <a:lstStyle/>
          <a:p>
            <a:pPr algn="l"/>
            <a:r>
              <a:rPr lang="en-US" sz="2000"/>
              <a:t>=  1</a:t>
            </a:r>
            <a:r>
              <a:rPr lang="en-US" sz="2000" i="1"/>
              <a:t>s</a:t>
            </a:r>
            <a:r>
              <a:rPr lang="en-US" sz="2000" baseline="30000"/>
              <a:t>1</a:t>
            </a:r>
          </a:p>
        </p:txBody>
      </p:sp>
      <p:sp>
        <p:nvSpPr>
          <p:cNvPr id="296964" name="Oval 7"/>
          <p:cNvSpPr>
            <a:spLocks noChangeArrowheads="1"/>
          </p:cNvSpPr>
          <p:nvPr/>
        </p:nvSpPr>
        <p:spPr bwMode="auto">
          <a:xfrm>
            <a:off x="3132138" y="1120775"/>
            <a:ext cx="377825" cy="377825"/>
          </a:xfrm>
          <a:prstGeom prst="ellipse">
            <a:avLst/>
          </a:prstGeom>
          <a:solidFill>
            <a:srgbClr val="CCFFCC"/>
          </a:solidFill>
          <a:ln w="9525">
            <a:solidFill>
              <a:schemeClr val="tx1"/>
            </a:solidFill>
            <a:round/>
            <a:headEnd/>
            <a:tailEnd/>
          </a:ln>
        </p:spPr>
        <p:txBody>
          <a:bodyPr wrap="none" anchor="ctr"/>
          <a:lstStyle/>
          <a:p>
            <a:endParaRPr lang="en-US"/>
          </a:p>
        </p:txBody>
      </p:sp>
      <p:sp>
        <p:nvSpPr>
          <p:cNvPr id="296965" name="Line 8"/>
          <p:cNvSpPr>
            <a:spLocks noChangeShapeType="1"/>
          </p:cNvSpPr>
          <p:nvPr/>
        </p:nvSpPr>
        <p:spPr bwMode="auto">
          <a:xfrm flipV="1">
            <a:off x="3259138" y="1211263"/>
            <a:ext cx="0" cy="206375"/>
          </a:xfrm>
          <a:prstGeom prst="line">
            <a:avLst/>
          </a:prstGeom>
          <a:noFill/>
          <a:ln w="15875">
            <a:solidFill>
              <a:schemeClr val="tx1"/>
            </a:solidFill>
            <a:round/>
            <a:headEnd/>
            <a:tailEnd type="triangle" w="med" len="med"/>
          </a:ln>
        </p:spPr>
        <p:txBody>
          <a:bodyPr/>
          <a:lstStyle/>
          <a:p>
            <a:endParaRPr lang="en-US"/>
          </a:p>
        </p:txBody>
      </p:sp>
      <p:sp>
        <p:nvSpPr>
          <p:cNvPr id="296966" name="Text Box 10"/>
          <p:cNvSpPr txBox="1">
            <a:spLocks noChangeArrowheads="1"/>
          </p:cNvSpPr>
          <p:nvPr/>
        </p:nvSpPr>
        <p:spPr bwMode="auto">
          <a:xfrm>
            <a:off x="3122613" y="1543050"/>
            <a:ext cx="371475" cy="304800"/>
          </a:xfrm>
          <a:prstGeom prst="rect">
            <a:avLst/>
          </a:prstGeom>
          <a:noFill/>
          <a:ln w="9525">
            <a:noFill/>
            <a:miter lim="800000"/>
            <a:headEnd/>
            <a:tailEnd/>
          </a:ln>
        </p:spPr>
        <p:txBody>
          <a:bodyPr wrap="none">
            <a:spAutoFit/>
          </a:bodyPr>
          <a:lstStyle/>
          <a:p>
            <a:pPr algn="l"/>
            <a:r>
              <a:rPr lang="en-US" sz="1400"/>
              <a:t>1</a:t>
            </a:r>
            <a:r>
              <a:rPr lang="en-US" sz="1400" i="1"/>
              <a:t>s</a:t>
            </a:r>
          </a:p>
        </p:txBody>
      </p:sp>
      <p:sp>
        <p:nvSpPr>
          <p:cNvPr id="296967" name="Text Box 43"/>
          <p:cNvSpPr txBox="1">
            <a:spLocks noChangeArrowheads="1"/>
          </p:cNvSpPr>
          <p:nvPr/>
        </p:nvSpPr>
        <p:spPr bwMode="auto">
          <a:xfrm>
            <a:off x="555625" y="2009775"/>
            <a:ext cx="719138" cy="396875"/>
          </a:xfrm>
          <a:prstGeom prst="rect">
            <a:avLst/>
          </a:prstGeom>
          <a:noFill/>
          <a:ln w="9525">
            <a:noFill/>
            <a:miter lim="800000"/>
            <a:headEnd/>
            <a:tailEnd/>
          </a:ln>
        </p:spPr>
        <p:txBody>
          <a:bodyPr wrap="none">
            <a:spAutoFit/>
          </a:bodyPr>
          <a:lstStyle/>
          <a:p>
            <a:pPr algn="l"/>
            <a:r>
              <a:rPr lang="en-US" sz="2000"/>
              <a:t>He   </a:t>
            </a:r>
            <a:endParaRPr lang="en-US" sz="2000" baseline="30000"/>
          </a:p>
        </p:txBody>
      </p:sp>
      <p:sp>
        <p:nvSpPr>
          <p:cNvPr id="296968" name="Rectangle 44"/>
          <p:cNvSpPr>
            <a:spLocks noChangeArrowheads="1"/>
          </p:cNvSpPr>
          <p:nvPr/>
        </p:nvSpPr>
        <p:spPr bwMode="auto">
          <a:xfrm>
            <a:off x="942975" y="2005013"/>
            <a:ext cx="831850" cy="396875"/>
          </a:xfrm>
          <a:prstGeom prst="rect">
            <a:avLst/>
          </a:prstGeom>
          <a:noFill/>
          <a:ln w="9525">
            <a:noFill/>
            <a:miter lim="800000"/>
            <a:headEnd/>
            <a:tailEnd/>
          </a:ln>
        </p:spPr>
        <p:txBody>
          <a:bodyPr wrap="none">
            <a:spAutoFit/>
          </a:bodyPr>
          <a:lstStyle/>
          <a:p>
            <a:pPr algn="l"/>
            <a:r>
              <a:rPr lang="en-US" sz="2000"/>
              <a:t>=  1</a:t>
            </a:r>
            <a:r>
              <a:rPr lang="en-US" sz="2000" i="1"/>
              <a:t>s</a:t>
            </a:r>
            <a:r>
              <a:rPr lang="en-US" sz="2000" baseline="30000"/>
              <a:t>2</a:t>
            </a:r>
          </a:p>
        </p:txBody>
      </p:sp>
      <p:sp>
        <p:nvSpPr>
          <p:cNvPr id="296969" name="Oval 45"/>
          <p:cNvSpPr>
            <a:spLocks noChangeArrowheads="1"/>
          </p:cNvSpPr>
          <p:nvPr/>
        </p:nvSpPr>
        <p:spPr bwMode="auto">
          <a:xfrm>
            <a:off x="3128963" y="2017713"/>
            <a:ext cx="377825" cy="377825"/>
          </a:xfrm>
          <a:prstGeom prst="ellipse">
            <a:avLst/>
          </a:prstGeom>
          <a:solidFill>
            <a:srgbClr val="CCFFCC"/>
          </a:solidFill>
          <a:ln w="9525">
            <a:solidFill>
              <a:schemeClr val="tx1"/>
            </a:solidFill>
            <a:round/>
            <a:headEnd/>
            <a:tailEnd/>
          </a:ln>
        </p:spPr>
        <p:txBody>
          <a:bodyPr wrap="none" anchor="ctr"/>
          <a:lstStyle/>
          <a:p>
            <a:endParaRPr lang="en-US"/>
          </a:p>
        </p:txBody>
      </p:sp>
      <p:sp>
        <p:nvSpPr>
          <p:cNvPr id="296970" name="Line 46"/>
          <p:cNvSpPr>
            <a:spLocks noChangeShapeType="1"/>
          </p:cNvSpPr>
          <p:nvPr/>
        </p:nvSpPr>
        <p:spPr bwMode="auto">
          <a:xfrm flipV="1">
            <a:off x="3255963" y="2108200"/>
            <a:ext cx="0" cy="206375"/>
          </a:xfrm>
          <a:prstGeom prst="line">
            <a:avLst/>
          </a:prstGeom>
          <a:noFill/>
          <a:ln w="15875">
            <a:solidFill>
              <a:schemeClr val="tx1"/>
            </a:solidFill>
            <a:round/>
            <a:headEnd/>
            <a:tailEnd type="triangle" w="med" len="med"/>
          </a:ln>
        </p:spPr>
        <p:txBody>
          <a:bodyPr/>
          <a:lstStyle/>
          <a:p>
            <a:endParaRPr lang="en-US"/>
          </a:p>
        </p:txBody>
      </p:sp>
      <p:sp>
        <p:nvSpPr>
          <p:cNvPr id="296971" name="Line 47"/>
          <p:cNvSpPr>
            <a:spLocks noChangeShapeType="1"/>
          </p:cNvSpPr>
          <p:nvPr/>
        </p:nvSpPr>
        <p:spPr bwMode="auto">
          <a:xfrm flipV="1">
            <a:off x="3363913" y="2116138"/>
            <a:ext cx="0" cy="206375"/>
          </a:xfrm>
          <a:prstGeom prst="line">
            <a:avLst/>
          </a:prstGeom>
          <a:noFill/>
          <a:ln w="15875">
            <a:solidFill>
              <a:schemeClr val="tx1"/>
            </a:solidFill>
            <a:round/>
            <a:headEnd type="triangle" w="med" len="med"/>
            <a:tailEnd/>
          </a:ln>
        </p:spPr>
        <p:txBody>
          <a:bodyPr/>
          <a:lstStyle/>
          <a:p>
            <a:endParaRPr lang="en-US"/>
          </a:p>
        </p:txBody>
      </p:sp>
      <p:sp>
        <p:nvSpPr>
          <p:cNvPr id="296972" name="Text Box 48"/>
          <p:cNvSpPr txBox="1">
            <a:spLocks noChangeArrowheads="1"/>
          </p:cNvSpPr>
          <p:nvPr/>
        </p:nvSpPr>
        <p:spPr bwMode="auto">
          <a:xfrm>
            <a:off x="3119438" y="2439988"/>
            <a:ext cx="371475" cy="304800"/>
          </a:xfrm>
          <a:prstGeom prst="rect">
            <a:avLst/>
          </a:prstGeom>
          <a:noFill/>
          <a:ln w="9525">
            <a:noFill/>
            <a:miter lim="800000"/>
            <a:headEnd/>
            <a:tailEnd/>
          </a:ln>
        </p:spPr>
        <p:txBody>
          <a:bodyPr wrap="none">
            <a:spAutoFit/>
          </a:bodyPr>
          <a:lstStyle/>
          <a:p>
            <a:pPr algn="l"/>
            <a:r>
              <a:rPr lang="en-US" sz="1400"/>
              <a:t>1</a:t>
            </a:r>
            <a:r>
              <a:rPr lang="en-US" sz="1400" i="1"/>
              <a:t>s</a:t>
            </a:r>
          </a:p>
        </p:txBody>
      </p:sp>
      <p:sp>
        <p:nvSpPr>
          <p:cNvPr id="296973" name="Text Box 81"/>
          <p:cNvSpPr txBox="1">
            <a:spLocks noChangeArrowheads="1"/>
          </p:cNvSpPr>
          <p:nvPr/>
        </p:nvSpPr>
        <p:spPr bwMode="auto">
          <a:xfrm>
            <a:off x="555625" y="2909888"/>
            <a:ext cx="592138" cy="396875"/>
          </a:xfrm>
          <a:prstGeom prst="rect">
            <a:avLst/>
          </a:prstGeom>
          <a:noFill/>
          <a:ln w="9525">
            <a:noFill/>
            <a:miter lim="800000"/>
            <a:headEnd/>
            <a:tailEnd/>
          </a:ln>
        </p:spPr>
        <p:txBody>
          <a:bodyPr wrap="none">
            <a:spAutoFit/>
          </a:bodyPr>
          <a:lstStyle/>
          <a:p>
            <a:pPr algn="l"/>
            <a:r>
              <a:rPr lang="en-US" sz="2000"/>
              <a:t>Li   </a:t>
            </a:r>
            <a:endParaRPr lang="en-US" sz="2000" baseline="30000"/>
          </a:p>
        </p:txBody>
      </p:sp>
      <p:sp>
        <p:nvSpPr>
          <p:cNvPr id="296974" name="Rectangle 82"/>
          <p:cNvSpPr>
            <a:spLocks noChangeArrowheads="1"/>
          </p:cNvSpPr>
          <p:nvPr/>
        </p:nvSpPr>
        <p:spPr bwMode="auto">
          <a:xfrm>
            <a:off x="820738" y="2905125"/>
            <a:ext cx="1238250" cy="396875"/>
          </a:xfrm>
          <a:prstGeom prst="rect">
            <a:avLst/>
          </a:prstGeom>
          <a:noFill/>
          <a:ln w="9525">
            <a:noFill/>
            <a:miter lim="800000"/>
            <a:headEnd/>
            <a:tailEnd/>
          </a:ln>
        </p:spPr>
        <p:txBody>
          <a:bodyPr wrap="none">
            <a:spAutoFit/>
          </a:bodyPr>
          <a:lstStyle/>
          <a:p>
            <a:pPr algn="l"/>
            <a:r>
              <a:rPr lang="en-US" sz="2000"/>
              <a:t>=  1</a:t>
            </a:r>
            <a:r>
              <a:rPr lang="en-US" sz="2000" i="1"/>
              <a:t>s</a:t>
            </a:r>
            <a:r>
              <a:rPr lang="en-US" sz="2000" baseline="30000"/>
              <a:t>2 </a:t>
            </a:r>
            <a:r>
              <a:rPr lang="en-US" sz="2000"/>
              <a:t>2</a:t>
            </a:r>
            <a:r>
              <a:rPr lang="en-US" sz="2000" i="1"/>
              <a:t>s</a:t>
            </a:r>
            <a:r>
              <a:rPr lang="en-US" sz="2000" baseline="30000"/>
              <a:t>1</a:t>
            </a:r>
          </a:p>
        </p:txBody>
      </p:sp>
      <p:sp>
        <p:nvSpPr>
          <p:cNvPr id="296975" name="Oval 83"/>
          <p:cNvSpPr>
            <a:spLocks noChangeArrowheads="1"/>
          </p:cNvSpPr>
          <p:nvPr/>
        </p:nvSpPr>
        <p:spPr bwMode="auto">
          <a:xfrm>
            <a:off x="3128963" y="2917825"/>
            <a:ext cx="377825" cy="377825"/>
          </a:xfrm>
          <a:prstGeom prst="ellipse">
            <a:avLst/>
          </a:prstGeom>
          <a:solidFill>
            <a:srgbClr val="CCFFCC"/>
          </a:solidFill>
          <a:ln w="9525">
            <a:solidFill>
              <a:schemeClr val="tx1"/>
            </a:solidFill>
            <a:round/>
            <a:headEnd/>
            <a:tailEnd/>
          </a:ln>
        </p:spPr>
        <p:txBody>
          <a:bodyPr wrap="none" anchor="ctr"/>
          <a:lstStyle/>
          <a:p>
            <a:endParaRPr lang="en-US"/>
          </a:p>
        </p:txBody>
      </p:sp>
      <p:sp>
        <p:nvSpPr>
          <p:cNvPr id="296976" name="Line 84"/>
          <p:cNvSpPr>
            <a:spLocks noChangeShapeType="1"/>
          </p:cNvSpPr>
          <p:nvPr/>
        </p:nvSpPr>
        <p:spPr bwMode="auto">
          <a:xfrm flipV="1">
            <a:off x="3255963" y="3008313"/>
            <a:ext cx="0" cy="206375"/>
          </a:xfrm>
          <a:prstGeom prst="line">
            <a:avLst/>
          </a:prstGeom>
          <a:noFill/>
          <a:ln w="15875">
            <a:solidFill>
              <a:schemeClr val="tx1"/>
            </a:solidFill>
            <a:round/>
            <a:headEnd/>
            <a:tailEnd type="triangle" w="med" len="med"/>
          </a:ln>
        </p:spPr>
        <p:txBody>
          <a:bodyPr/>
          <a:lstStyle/>
          <a:p>
            <a:endParaRPr lang="en-US"/>
          </a:p>
        </p:txBody>
      </p:sp>
      <p:sp>
        <p:nvSpPr>
          <p:cNvPr id="296977" name="Line 85"/>
          <p:cNvSpPr>
            <a:spLocks noChangeShapeType="1"/>
          </p:cNvSpPr>
          <p:nvPr/>
        </p:nvSpPr>
        <p:spPr bwMode="auto">
          <a:xfrm flipV="1">
            <a:off x="3363913" y="3016250"/>
            <a:ext cx="0" cy="206375"/>
          </a:xfrm>
          <a:prstGeom prst="line">
            <a:avLst/>
          </a:prstGeom>
          <a:noFill/>
          <a:ln w="15875">
            <a:solidFill>
              <a:schemeClr val="tx1"/>
            </a:solidFill>
            <a:round/>
            <a:headEnd type="triangle" w="med" len="med"/>
            <a:tailEnd/>
          </a:ln>
        </p:spPr>
        <p:txBody>
          <a:bodyPr/>
          <a:lstStyle/>
          <a:p>
            <a:endParaRPr lang="en-US"/>
          </a:p>
        </p:txBody>
      </p:sp>
      <p:sp>
        <p:nvSpPr>
          <p:cNvPr id="296978" name="Text Box 86"/>
          <p:cNvSpPr txBox="1">
            <a:spLocks noChangeArrowheads="1"/>
          </p:cNvSpPr>
          <p:nvPr/>
        </p:nvSpPr>
        <p:spPr bwMode="auto">
          <a:xfrm>
            <a:off x="3119438" y="3340100"/>
            <a:ext cx="371475" cy="304800"/>
          </a:xfrm>
          <a:prstGeom prst="rect">
            <a:avLst/>
          </a:prstGeom>
          <a:noFill/>
          <a:ln w="9525">
            <a:noFill/>
            <a:miter lim="800000"/>
            <a:headEnd/>
            <a:tailEnd/>
          </a:ln>
        </p:spPr>
        <p:txBody>
          <a:bodyPr wrap="none">
            <a:spAutoFit/>
          </a:bodyPr>
          <a:lstStyle/>
          <a:p>
            <a:pPr algn="l"/>
            <a:r>
              <a:rPr lang="en-US" sz="1400"/>
              <a:t>1</a:t>
            </a:r>
            <a:r>
              <a:rPr lang="en-US" sz="1400" i="1"/>
              <a:t>s</a:t>
            </a:r>
          </a:p>
        </p:txBody>
      </p:sp>
      <p:sp>
        <p:nvSpPr>
          <p:cNvPr id="296979" name="Oval 87"/>
          <p:cNvSpPr>
            <a:spLocks noChangeArrowheads="1"/>
          </p:cNvSpPr>
          <p:nvPr/>
        </p:nvSpPr>
        <p:spPr bwMode="auto">
          <a:xfrm>
            <a:off x="3848100" y="2925763"/>
            <a:ext cx="377825" cy="377825"/>
          </a:xfrm>
          <a:prstGeom prst="ellipse">
            <a:avLst/>
          </a:prstGeom>
          <a:solidFill>
            <a:srgbClr val="CCFFCC"/>
          </a:solidFill>
          <a:ln w="9525">
            <a:solidFill>
              <a:schemeClr val="tx1"/>
            </a:solidFill>
            <a:round/>
            <a:headEnd/>
            <a:tailEnd/>
          </a:ln>
        </p:spPr>
        <p:txBody>
          <a:bodyPr wrap="none" anchor="ctr"/>
          <a:lstStyle/>
          <a:p>
            <a:endParaRPr lang="en-US"/>
          </a:p>
        </p:txBody>
      </p:sp>
      <p:sp>
        <p:nvSpPr>
          <p:cNvPr id="296980" name="Line 88"/>
          <p:cNvSpPr>
            <a:spLocks noChangeShapeType="1"/>
          </p:cNvSpPr>
          <p:nvPr/>
        </p:nvSpPr>
        <p:spPr bwMode="auto">
          <a:xfrm flipV="1">
            <a:off x="3975100" y="3016250"/>
            <a:ext cx="0" cy="206375"/>
          </a:xfrm>
          <a:prstGeom prst="line">
            <a:avLst/>
          </a:prstGeom>
          <a:noFill/>
          <a:ln w="15875">
            <a:solidFill>
              <a:schemeClr val="tx1"/>
            </a:solidFill>
            <a:round/>
            <a:headEnd/>
            <a:tailEnd type="triangle" w="med" len="med"/>
          </a:ln>
        </p:spPr>
        <p:txBody>
          <a:bodyPr/>
          <a:lstStyle/>
          <a:p>
            <a:endParaRPr lang="en-US"/>
          </a:p>
        </p:txBody>
      </p:sp>
      <p:sp>
        <p:nvSpPr>
          <p:cNvPr id="296981" name="Text Box 90"/>
          <p:cNvSpPr txBox="1">
            <a:spLocks noChangeArrowheads="1"/>
          </p:cNvSpPr>
          <p:nvPr/>
        </p:nvSpPr>
        <p:spPr bwMode="auto">
          <a:xfrm>
            <a:off x="3838575" y="3348038"/>
            <a:ext cx="371475" cy="304800"/>
          </a:xfrm>
          <a:prstGeom prst="rect">
            <a:avLst/>
          </a:prstGeom>
          <a:noFill/>
          <a:ln w="9525">
            <a:noFill/>
            <a:miter lim="800000"/>
            <a:headEnd/>
            <a:tailEnd/>
          </a:ln>
        </p:spPr>
        <p:txBody>
          <a:bodyPr wrap="none">
            <a:spAutoFit/>
          </a:bodyPr>
          <a:lstStyle/>
          <a:p>
            <a:pPr algn="l"/>
            <a:r>
              <a:rPr lang="en-US" sz="1400"/>
              <a:t>2</a:t>
            </a:r>
            <a:r>
              <a:rPr lang="en-US" sz="1400" i="1"/>
              <a:t>s</a:t>
            </a:r>
          </a:p>
        </p:txBody>
      </p:sp>
      <p:sp>
        <p:nvSpPr>
          <p:cNvPr id="296982" name="Text Box 119"/>
          <p:cNvSpPr txBox="1">
            <a:spLocks noChangeArrowheads="1"/>
          </p:cNvSpPr>
          <p:nvPr/>
        </p:nvSpPr>
        <p:spPr bwMode="auto">
          <a:xfrm>
            <a:off x="552450" y="3817938"/>
            <a:ext cx="704850" cy="396875"/>
          </a:xfrm>
          <a:prstGeom prst="rect">
            <a:avLst/>
          </a:prstGeom>
          <a:noFill/>
          <a:ln w="9525">
            <a:noFill/>
            <a:miter lim="800000"/>
            <a:headEnd/>
            <a:tailEnd/>
          </a:ln>
        </p:spPr>
        <p:txBody>
          <a:bodyPr wrap="none">
            <a:spAutoFit/>
          </a:bodyPr>
          <a:lstStyle/>
          <a:p>
            <a:pPr algn="l"/>
            <a:r>
              <a:rPr lang="en-US" sz="2000"/>
              <a:t>Be   </a:t>
            </a:r>
            <a:endParaRPr lang="en-US" sz="2000" baseline="30000"/>
          </a:p>
        </p:txBody>
      </p:sp>
      <p:sp>
        <p:nvSpPr>
          <p:cNvPr id="296983" name="Rectangle 120"/>
          <p:cNvSpPr>
            <a:spLocks noChangeArrowheads="1"/>
          </p:cNvSpPr>
          <p:nvPr/>
        </p:nvSpPr>
        <p:spPr bwMode="auto">
          <a:xfrm>
            <a:off x="928688" y="3813175"/>
            <a:ext cx="1238250" cy="396875"/>
          </a:xfrm>
          <a:prstGeom prst="rect">
            <a:avLst/>
          </a:prstGeom>
          <a:noFill/>
          <a:ln w="9525">
            <a:noFill/>
            <a:miter lim="800000"/>
            <a:headEnd/>
            <a:tailEnd/>
          </a:ln>
        </p:spPr>
        <p:txBody>
          <a:bodyPr wrap="none">
            <a:spAutoFit/>
          </a:bodyPr>
          <a:lstStyle/>
          <a:p>
            <a:pPr algn="l"/>
            <a:r>
              <a:rPr lang="en-US" sz="2000"/>
              <a:t>=  1</a:t>
            </a:r>
            <a:r>
              <a:rPr lang="en-US" sz="2000" i="1"/>
              <a:t>s</a:t>
            </a:r>
            <a:r>
              <a:rPr lang="en-US" sz="2000" baseline="30000"/>
              <a:t>2 </a:t>
            </a:r>
            <a:r>
              <a:rPr lang="en-US" sz="2000"/>
              <a:t>2</a:t>
            </a:r>
            <a:r>
              <a:rPr lang="en-US" sz="2000" i="1"/>
              <a:t>s</a:t>
            </a:r>
            <a:r>
              <a:rPr lang="en-US" sz="2000" baseline="30000"/>
              <a:t>2</a:t>
            </a:r>
          </a:p>
        </p:txBody>
      </p:sp>
      <p:sp>
        <p:nvSpPr>
          <p:cNvPr id="296984" name="Oval 121"/>
          <p:cNvSpPr>
            <a:spLocks noChangeArrowheads="1"/>
          </p:cNvSpPr>
          <p:nvPr/>
        </p:nvSpPr>
        <p:spPr bwMode="auto">
          <a:xfrm>
            <a:off x="3125788" y="3825875"/>
            <a:ext cx="377825" cy="377825"/>
          </a:xfrm>
          <a:prstGeom prst="ellipse">
            <a:avLst/>
          </a:prstGeom>
          <a:solidFill>
            <a:srgbClr val="CCFFCC"/>
          </a:solidFill>
          <a:ln w="9525">
            <a:solidFill>
              <a:schemeClr val="tx1"/>
            </a:solidFill>
            <a:round/>
            <a:headEnd/>
            <a:tailEnd/>
          </a:ln>
        </p:spPr>
        <p:txBody>
          <a:bodyPr wrap="none" anchor="ctr"/>
          <a:lstStyle/>
          <a:p>
            <a:endParaRPr lang="en-US"/>
          </a:p>
        </p:txBody>
      </p:sp>
      <p:sp>
        <p:nvSpPr>
          <p:cNvPr id="296985" name="Line 122"/>
          <p:cNvSpPr>
            <a:spLocks noChangeShapeType="1"/>
          </p:cNvSpPr>
          <p:nvPr/>
        </p:nvSpPr>
        <p:spPr bwMode="auto">
          <a:xfrm flipV="1">
            <a:off x="3252788" y="3916363"/>
            <a:ext cx="0" cy="206375"/>
          </a:xfrm>
          <a:prstGeom prst="line">
            <a:avLst/>
          </a:prstGeom>
          <a:noFill/>
          <a:ln w="15875">
            <a:solidFill>
              <a:schemeClr val="tx1"/>
            </a:solidFill>
            <a:round/>
            <a:headEnd/>
            <a:tailEnd type="triangle" w="med" len="med"/>
          </a:ln>
        </p:spPr>
        <p:txBody>
          <a:bodyPr/>
          <a:lstStyle/>
          <a:p>
            <a:endParaRPr lang="en-US"/>
          </a:p>
        </p:txBody>
      </p:sp>
      <p:sp>
        <p:nvSpPr>
          <p:cNvPr id="296986" name="Line 123"/>
          <p:cNvSpPr>
            <a:spLocks noChangeShapeType="1"/>
          </p:cNvSpPr>
          <p:nvPr/>
        </p:nvSpPr>
        <p:spPr bwMode="auto">
          <a:xfrm flipV="1">
            <a:off x="3360738" y="3924300"/>
            <a:ext cx="0" cy="206375"/>
          </a:xfrm>
          <a:prstGeom prst="line">
            <a:avLst/>
          </a:prstGeom>
          <a:noFill/>
          <a:ln w="15875">
            <a:solidFill>
              <a:schemeClr val="tx1"/>
            </a:solidFill>
            <a:round/>
            <a:headEnd type="triangle" w="med" len="med"/>
            <a:tailEnd/>
          </a:ln>
        </p:spPr>
        <p:txBody>
          <a:bodyPr/>
          <a:lstStyle/>
          <a:p>
            <a:endParaRPr lang="en-US"/>
          </a:p>
        </p:txBody>
      </p:sp>
      <p:sp>
        <p:nvSpPr>
          <p:cNvPr id="296987" name="Text Box 124"/>
          <p:cNvSpPr txBox="1">
            <a:spLocks noChangeArrowheads="1"/>
          </p:cNvSpPr>
          <p:nvPr/>
        </p:nvSpPr>
        <p:spPr bwMode="auto">
          <a:xfrm>
            <a:off x="3116263" y="4248150"/>
            <a:ext cx="371475" cy="304800"/>
          </a:xfrm>
          <a:prstGeom prst="rect">
            <a:avLst/>
          </a:prstGeom>
          <a:noFill/>
          <a:ln w="9525">
            <a:noFill/>
            <a:miter lim="800000"/>
            <a:headEnd/>
            <a:tailEnd/>
          </a:ln>
        </p:spPr>
        <p:txBody>
          <a:bodyPr wrap="none">
            <a:spAutoFit/>
          </a:bodyPr>
          <a:lstStyle/>
          <a:p>
            <a:pPr algn="l"/>
            <a:r>
              <a:rPr lang="en-US" sz="1400"/>
              <a:t>1</a:t>
            </a:r>
            <a:r>
              <a:rPr lang="en-US" sz="1400" i="1"/>
              <a:t>s</a:t>
            </a:r>
          </a:p>
        </p:txBody>
      </p:sp>
      <p:sp>
        <p:nvSpPr>
          <p:cNvPr id="296988" name="Oval 125"/>
          <p:cNvSpPr>
            <a:spLocks noChangeArrowheads="1"/>
          </p:cNvSpPr>
          <p:nvPr/>
        </p:nvSpPr>
        <p:spPr bwMode="auto">
          <a:xfrm>
            <a:off x="3844925" y="3833813"/>
            <a:ext cx="377825" cy="377825"/>
          </a:xfrm>
          <a:prstGeom prst="ellipse">
            <a:avLst/>
          </a:prstGeom>
          <a:solidFill>
            <a:srgbClr val="CCFFCC"/>
          </a:solidFill>
          <a:ln w="9525">
            <a:solidFill>
              <a:schemeClr val="tx1"/>
            </a:solidFill>
            <a:round/>
            <a:headEnd/>
            <a:tailEnd/>
          </a:ln>
        </p:spPr>
        <p:txBody>
          <a:bodyPr wrap="none" anchor="ctr"/>
          <a:lstStyle/>
          <a:p>
            <a:endParaRPr lang="en-US"/>
          </a:p>
        </p:txBody>
      </p:sp>
      <p:sp>
        <p:nvSpPr>
          <p:cNvPr id="296989" name="Line 126"/>
          <p:cNvSpPr>
            <a:spLocks noChangeShapeType="1"/>
          </p:cNvSpPr>
          <p:nvPr/>
        </p:nvSpPr>
        <p:spPr bwMode="auto">
          <a:xfrm flipV="1">
            <a:off x="3971925" y="3924300"/>
            <a:ext cx="0" cy="206375"/>
          </a:xfrm>
          <a:prstGeom prst="line">
            <a:avLst/>
          </a:prstGeom>
          <a:noFill/>
          <a:ln w="15875">
            <a:solidFill>
              <a:schemeClr val="tx1"/>
            </a:solidFill>
            <a:round/>
            <a:headEnd/>
            <a:tailEnd type="triangle" w="med" len="med"/>
          </a:ln>
        </p:spPr>
        <p:txBody>
          <a:bodyPr/>
          <a:lstStyle/>
          <a:p>
            <a:endParaRPr lang="en-US"/>
          </a:p>
        </p:txBody>
      </p:sp>
      <p:sp>
        <p:nvSpPr>
          <p:cNvPr id="296990" name="Line 127"/>
          <p:cNvSpPr>
            <a:spLocks noChangeShapeType="1"/>
          </p:cNvSpPr>
          <p:nvPr/>
        </p:nvSpPr>
        <p:spPr bwMode="auto">
          <a:xfrm flipV="1">
            <a:off x="4079875" y="3932238"/>
            <a:ext cx="0" cy="206375"/>
          </a:xfrm>
          <a:prstGeom prst="line">
            <a:avLst/>
          </a:prstGeom>
          <a:noFill/>
          <a:ln w="15875">
            <a:solidFill>
              <a:schemeClr val="tx1"/>
            </a:solidFill>
            <a:round/>
            <a:headEnd type="triangle" w="med" len="med"/>
            <a:tailEnd/>
          </a:ln>
        </p:spPr>
        <p:txBody>
          <a:bodyPr/>
          <a:lstStyle/>
          <a:p>
            <a:endParaRPr lang="en-US"/>
          </a:p>
        </p:txBody>
      </p:sp>
      <p:sp>
        <p:nvSpPr>
          <p:cNvPr id="296991" name="Text Box 128"/>
          <p:cNvSpPr txBox="1">
            <a:spLocks noChangeArrowheads="1"/>
          </p:cNvSpPr>
          <p:nvPr/>
        </p:nvSpPr>
        <p:spPr bwMode="auto">
          <a:xfrm>
            <a:off x="3835400" y="4256088"/>
            <a:ext cx="371475" cy="304800"/>
          </a:xfrm>
          <a:prstGeom prst="rect">
            <a:avLst/>
          </a:prstGeom>
          <a:noFill/>
          <a:ln w="9525">
            <a:noFill/>
            <a:miter lim="800000"/>
            <a:headEnd/>
            <a:tailEnd/>
          </a:ln>
        </p:spPr>
        <p:txBody>
          <a:bodyPr wrap="none">
            <a:spAutoFit/>
          </a:bodyPr>
          <a:lstStyle/>
          <a:p>
            <a:pPr algn="l"/>
            <a:r>
              <a:rPr lang="en-US" sz="1400"/>
              <a:t>2</a:t>
            </a:r>
            <a:r>
              <a:rPr lang="en-US" sz="1400" i="1"/>
              <a:t>s</a:t>
            </a:r>
          </a:p>
        </p:txBody>
      </p:sp>
      <p:sp>
        <p:nvSpPr>
          <p:cNvPr id="296992" name="Text Box 157"/>
          <p:cNvSpPr txBox="1">
            <a:spLocks noChangeArrowheads="1"/>
          </p:cNvSpPr>
          <p:nvPr/>
        </p:nvSpPr>
        <p:spPr bwMode="auto">
          <a:xfrm>
            <a:off x="552450" y="4718050"/>
            <a:ext cx="577850" cy="396875"/>
          </a:xfrm>
          <a:prstGeom prst="rect">
            <a:avLst/>
          </a:prstGeom>
          <a:noFill/>
          <a:ln w="9525">
            <a:noFill/>
            <a:miter lim="800000"/>
            <a:headEnd/>
            <a:tailEnd/>
          </a:ln>
        </p:spPr>
        <p:txBody>
          <a:bodyPr wrap="none">
            <a:spAutoFit/>
          </a:bodyPr>
          <a:lstStyle/>
          <a:p>
            <a:pPr algn="l"/>
            <a:r>
              <a:rPr lang="en-US" sz="2000"/>
              <a:t>C   </a:t>
            </a:r>
            <a:endParaRPr lang="en-US" sz="2000" baseline="30000"/>
          </a:p>
        </p:txBody>
      </p:sp>
      <p:sp>
        <p:nvSpPr>
          <p:cNvPr id="296993" name="Rectangle 158"/>
          <p:cNvSpPr>
            <a:spLocks noChangeArrowheads="1"/>
          </p:cNvSpPr>
          <p:nvPr/>
        </p:nvSpPr>
        <p:spPr bwMode="auto">
          <a:xfrm>
            <a:off x="817563" y="4713288"/>
            <a:ext cx="1658937" cy="396875"/>
          </a:xfrm>
          <a:prstGeom prst="rect">
            <a:avLst/>
          </a:prstGeom>
          <a:noFill/>
          <a:ln w="9525">
            <a:noFill/>
            <a:miter lim="800000"/>
            <a:headEnd/>
            <a:tailEnd/>
          </a:ln>
        </p:spPr>
        <p:txBody>
          <a:bodyPr wrap="none">
            <a:spAutoFit/>
          </a:bodyPr>
          <a:lstStyle/>
          <a:p>
            <a:pPr algn="l"/>
            <a:r>
              <a:rPr lang="en-US" sz="2000"/>
              <a:t>=  1</a:t>
            </a:r>
            <a:r>
              <a:rPr lang="en-US" sz="2000" i="1"/>
              <a:t>s</a:t>
            </a:r>
            <a:r>
              <a:rPr lang="en-US" sz="2000" baseline="30000"/>
              <a:t>2 </a:t>
            </a:r>
            <a:r>
              <a:rPr lang="en-US" sz="2000"/>
              <a:t>2</a:t>
            </a:r>
            <a:r>
              <a:rPr lang="en-US" sz="2000" i="1"/>
              <a:t>s</a:t>
            </a:r>
            <a:r>
              <a:rPr lang="en-US" sz="2000" baseline="30000"/>
              <a:t>2 </a:t>
            </a:r>
            <a:r>
              <a:rPr lang="en-US" sz="2000"/>
              <a:t>2</a:t>
            </a:r>
            <a:r>
              <a:rPr lang="en-US" sz="2000" i="1"/>
              <a:t>p</a:t>
            </a:r>
            <a:r>
              <a:rPr lang="en-US" sz="2000" baseline="30000"/>
              <a:t>2</a:t>
            </a:r>
          </a:p>
        </p:txBody>
      </p:sp>
      <p:sp>
        <p:nvSpPr>
          <p:cNvPr id="296994" name="Oval 159"/>
          <p:cNvSpPr>
            <a:spLocks noChangeArrowheads="1"/>
          </p:cNvSpPr>
          <p:nvPr/>
        </p:nvSpPr>
        <p:spPr bwMode="auto">
          <a:xfrm>
            <a:off x="3125788" y="4725988"/>
            <a:ext cx="377825" cy="377825"/>
          </a:xfrm>
          <a:prstGeom prst="ellipse">
            <a:avLst/>
          </a:prstGeom>
          <a:solidFill>
            <a:srgbClr val="CCFFCC"/>
          </a:solidFill>
          <a:ln w="9525">
            <a:solidFill>
              <a:schemeClr val="tx1"/>
            </a:solidFill>
            <a:round/>
            <a:headEnd/>
            <a:tailEnd/>
          </a:ln>
        </p:spPr>
        <p:txBody>
          <a:bodyPr wrap="none" anchor="ctr"/>
          <a:lstStyle/>
          <a:p>
            <a:endParaRPr lang="en-US"/>
          </a:p>
        </p:txBody>
      </p:sp>
      <p:sp>
        <p:nvSpPr>
          <p:cNvPr id="296995" name="Line 160"/>
          <p:cNvSpPr>
            <a:spLocks noChangeShapeType="1"/>
          </p:cNvSpPr>
          <p:nvPr/>
        </p:nvSpPr>
        <p:spPr bwMode="auto">
          <a:xfrm flipV="1">
            <a:off x="3252788" y="4816475"/>
            <a:ext cx="0" cy="206375"/>
          </a:xfrm>
          <a:prstGeom prst="line">
            <a:avLst/>
          </a:prstGeom>
          <a:noFill/>
          <a:ln w="15875">
            <a:solidFill>
              <a:schemeClr val="tx1"/>
            </a:solidFill>
            <a:round/>
            <a:headEnd/>
            <a:tailEnd type="triangle" w="med" len="med"/>
          </a:ln>
        </p:spPr>
        <p:txBody>
          <a:bodyPr/>
          <a:lstStyle/>
          <a:p>
            <a:endParaRPr lang="en-US"/>
          </a:p>
        </p:txBody>
      </p:sp>
      <p:sp>
        <p:nvSpPr>
          <p:cNvPr id="296996" name="Line 161"/>
          <p:cNvSpPr>
            <a:spLocks noChangeShapeType="1"/>
          </p:cNvSpPr>
          <p:nvPr/>
        </p:nvSpPr>
        <p:spPr bwMode="auto">
          <a:xfrm flipV="1">
            <a:off x="3360738" y="4824413"/>
            <a:ext cx="0" cy="206375"/>
          </a:xfrm>
          <a:prstGeom prst="line">
            <a:avLst/>
          </a:prstGeom>
          <a:noFill/>
          <a:ln w="15875">
            <a:solidFill>
              <a:schemeClr val="tx1"/>
            </a:solidFill>
            <a:round/>
            <a:headEnd type="triangle" w="med" len="med"/>
            <a:tailEnd/>
          </a:ln>
        </p:spPr>
        <p:txBody>
          <a:bodyPr/>
          <a:lstStyle/>
          <a:p>
            <a:endParaRPr lang="en-US"/>
          </a:p>
        </p:txBody>
      </p:sp>
      <p:sp>
        <p:nvSpPr>
          <p:cNvPr id="296997" name="Text Box 162"/>
          <p:cNvSpPr txBox="1">
            <a:spLocks noChangeArrowheads="1"/>
          </p:cNvSpPr>
          <p:nvPr/>
        </p:nvSpPr>
        <p:spPr bwMode="auto">
          <a:xfrm>
            <a:off x="3116263" y="5148263"/>
            <a:ext cx="371475" cy="304800"/>
          </a:xfrm>
          <a:prstGeom prst="rect">
            <a:avLst/>
          </a:prstGeom>
          <a:noFill/>
          <a:ln w="9525">
            <a:noFill/>
            <a:miter lim="800000"/>
            <a:headEnd/>
            <a:tailEnd/>
          </a:ln>
        </p:spPr>
        <p:txBody>
          <a:bodyPr wrap="none">
            <a:spAutoFit/>
          </a:bodyPr>
          <a:lstStyle/>
          <a:p>
            <a:pPr algn="l"/>
            <a:r>
              <a:rPr lang="en-US" sz="1400"/>
              <a:t>1</a:t>
            </a:r>
            <a:r>
              <a:rPr lang="en-US" sz="1400" i="1"/>
              <a:t>s</a:t>
            </a:r>
          </a:p>
        </p:txBody>
      </p:sp>
      <p:sp>
        <p:nvSpPr>
          <p:cNvPr id="296998" name="Oval 163"/>
          <p:cNvSpPr>
            <a:spLocks noChangeArrowheads="1"/>
          </p:cNvSpPr>
          <p:nvPr/>
        </p:nvSpPr>
        <p:spPr bwMode="auto">
          <a:xfrm>
            <a:off x="3844925" y="4733925"/>
            <a:ext cx="377825" cy="377825"/>
          </a:xfrm>
          <a:prstGeom prst="ellipse">
            <a:avLst/>
          </a:prstGeom>
          <a:solidFill>
            <a:srgbClr val="CCFFCC"/>
          </a:solidFill>
          <a:ln w="9525">
            <a:solidFill>
              <a:schemeClr val="tx1"/>
            </a:solidFill>
            <a:round/>
            <a:headEnd/>
            <a:tailEnd/>
          </a:ln>
        </p:spPr>
        <p:txBody>
          <a:bodyPr wrap="none" anchor="ctr"/>
          <a:lstStyle/>
          <a:p>
            <a:endParaRPr lang="en-US"/>
          </a:p>
        </p:txBody>
      </p:sp>
      <p:sp>
        <p:nvSpPr>
          <p:cNvPr id="296999" name="Line 164"/>
          <p:cNvSpPr>
            <a:spLocks noChangeShapeType="1"/>
          </p:cNvSpPr>
          <p:nvPr/>
        </p:nvSpPr>
        <p:spPr bwMode="auto">
          <a:xfrm flipV="1">
            <a:off x="3971925" y="4824413"/>
            <a:ext cx="0" cy="206375"/>
          </a:xfrm>
          <a:prstGeom prst="line">
            <a:avLst/>
          </a:prstGeom>
          <a:noFill/>
          <a:ln w="15875">
            <a:solidFill>
              <a:schemeClr val="tx1"/>
            </a:solidFill>
            <a:round/>
            <a:headEnd/>
            <a:tailEnd type="triangle" w="med" len="med"/>
          </a:ln>
        </p:spPr>
        <p:txBody>
          <a:bodyPr/>
          <a:lstStyle/>
          <a:p>
            <a:endParaRPr lang="en-US"/>
          </a:p>
        </p:txBody>
      </p:sp>
      <p:sp>
        <p:nvSpPr>
          <p:cNvPr id="297000" name="Line 165"/>
          <p:cNvSpPr>
            <a:spLocks noChangeShapeType="1"/>
          </p:cNvSpPr>
          <p:nvPr/>
        </p:nvSpPr>
        <p:spPr bwMode="auto">
          <a:xfrm flipV="1">
            <a:off x="4079875" y="4832350"/>
            <a:ext cx="0" cy="206375"/>
          </a:xfrm>
          <a:prstGeom prst="line">
            <a:avLst/>
          </a:prstGeom>
          <a:noFill/>
          <a:ln w="15875">
            <a:solidFill>
              <a:schemeClr val="tx1"/>
            </a:solidFill>
            <a:round/>
            <a:headEnd type="triangle" w="med" len="med"/>
            <a:tailEnd/>
          </a:ln>
        </p:spPr>
        <p:txBody>
          <a:bodyPr/>
          <a:lstStyle/>
          <a:p>
            <a:endParaRPr lang="en-US"/>
          </a:p>
        </p:txBody>
      </p:sp>
      <p:sp>
        <p:nvSpPr>
          <p:cNvPr id="297001" name="Text Box 166"/>
          <p:cNvSpPr txBox="1">
            <a:spLocks noChangeArrowheads="1"/>
          </p:cNvSpPr>
          <p:nvPr/>
        </p:nvSpPr>
        <p:spPr bwMode="auto">
          <a:xfrm>
            <a:off x="3835400" y="5156200"/>
            <a:ext cx="371475" cy="304800"/>
          </a:xfrm>
          <a:prstGeom prst="rect">
            <a:avLst/>
          </a:prstGeom>
          <a:noFill/>
          <a:ln w="9525">
            <a:noFill/>
            <a:miter lim="800000"/>
            <a:headEnd/>
            <a:tailEnd/>
          </a:ln>
        </p:spPr>
        <p:txBody>
          <a:bodyPr wrap="none">
            <a:spAutoFit/>
          </a:bodyPr>
          <a:lstStyle/>
          <a:p>
            <a:pPr algn="l"/>
            <a:r>
              <a:rPr lang="en-US" sz="1400"/>
              <a:t>2</a:t>
            </a:r>
            <a:r>
              <a:rPr lang="en-US" sz="1400" i="1"/>
              <a:t>s</a:t>
            </a:r>
          </a:p>
        </p:txBody>
      </p:sp>
      <p:sp>
        <p:nvSpPr>
          <p:cNvPr id="297002" name="Oval 167"/>
          <p:cNvSpPr>
            <a:spLocks noChangeArrowheads="1"/>
          </p:cNvSpPr>
          <p:nvPr/>
        </p:nvSpPr>
        <p:spPr bwMode="auto">
          <a:xfrm>
            <a:off x="4664075" y="4730750"/>
            <a:ext cx="377825" cy="377825"/>
          </a:xfrm>
          <a:prstGeom prst="ellipse">
            <a:avLst/>
          </a:prstGeom>
          <a:solidFill>
            <a:srgbClr val="CC99FF">
              <a:alpha val="49019"/>
            </a:srgbClr>
          </a:solidFill>
          <a:ln w="9525">
            <a:solidFill>
              <a:schemeClr val="tx1"/>
            </a:solidFill>
            <a:round/>
            <a:headEnd/>
            <a:tailEnd/>
          </a:ln>
        </p:spPr>
        <p:txBody>
          <a:bodyPr wrap="none" anchor="ctr"/>
          <a:lstStyle/>
          <a:p>
            <a:endParaRPr lang="en-US"/>
          </a:p>
        </p:txBody>
      </p:sp>
      <p:sp>
        <p:nvSpPr>
          <p:cNvPr id="297003" name="Line 168"/>
          <p:cNvSpPr>
            <a:spLocks noChangeShapeType="1"/>
          </p:cNvSpPr>
          <p:nvPr/>
        </p:nvSpPr>
        <p:spPr bwMode="auto">
          <a:xfrm flipV="1">
            <a:off x="4791075" y="4821238"/>
            <a:ext cx="0" cy="206375"/>
          </a:xfrm>
          <a:prstGeom prst="line">
            <a:avLst/>
          </a:prstGeom>
          <a:noFill/>
          <a:ln w="15875">
            <a:solidFill>
              <a:schemeClr val="tx1"/>
            </a:solidFill>
            <a:round/>
            <a:headEnd/>
            <a:tailEnd type="triangle" w="med" len="med"/>
          </a:ln>
        </p:spPr>
        <p:txBody>
          <a:bodyPr/>
          <a:lstStyle/>
          <a:p>
            <a:endParaRPr lang="en-US"/>
          </a:p>
        </p:txBody>
      </p:sp>
      <p:sp>
        <p:nvSpPr>
          <p:cNvPr id="297004" name="Text Box 170"/>
          <p:cNvSpPr txBox="1">
            <a:spLocks noChangeArrowheads="1"/>
          </p:cNvSpPr>
          <p:nvPr/>
        </p:nvSpPr>
        <p:spPr bwMode="auto">
          <a:xfrm>
            <a:off x="4654550" y="5153025"/>
            <a:ext cx="438150" cy="304800"/>
          </a:xfrm>
          <a:prstGeom prst="rect">
            <a:avLst/>
          </a:prstGeom>
          <a:noFill/>
          <a:ln w="9525">
            <a:noFill/>
            <a:miter lim="800000"/>
            <a:headEnd/>
            <a:tailEnd/>
          </a:ln>
        </p:spPr>
        <p:txBody>
          <a:bodyPr wrap="none">
            <a:spAutoFit/>
          </a:bodyPr>
          <a:lstStyle/>
          <a:p>
            <a:pPr algn="l"/>
            <a:r>
              <a:rPr lang="en-US" sz="1400"/>
              <a:t>2</a:t>
            </a:r>
            <a:r>
              <a:rPr lang="en-US" sz="1400" i="1"/>
              <a:t>p</a:t>
            </a:r>
            <a:r>
              <a:rPr lang="en-US" sz="1400" i="1" baseline="-25000"/>
              <a:t>x</a:t>
            </a:r>
          </a:p>
        </p:txBody>
      </p:sp>
      <p:sp>
        <p:nvSpPr>
          <p:cNvPr id="297005" name="Oval 171"/>
          <p:cNvSpPr>
            <a:spLocks noChangeArrowheads="1"/>
          </p:cNvSpPr>
          <p:nvPr/>
        </p:nvSpPr>
        <p:spPr bwMode="auto">
          <a:xfrm>
            <a:off x="5072063" y="4727575"/>
            <a:ext cx="377825" cy="377825"/>
          </a:xfrm>
          <a:prstGeom prst="ellipse">
            <a:avLst/>
          </a:prstGeom>
          <a:solidFill>
            <a:srgbClr val="CC99FF">
              <a:alpha val="49019"/>
            </a:srgbClr>
          </a:solidFill>
          <a:ln w="9525">
            <a:solidFill>
              <a:schemeClr val="tx1"/>
            </a:solidFill>
            <a:round/>
            <a:headEnd/>
            <a:tailEnd/>
          </a:ln>
        </p:spPr>
        <p:txBody>
          <a:bodyPr wrap="none" anchor="ctr"/>
          <a:lstStyle/>
          <a:p>
            <a:endParaRPr lang="en-US"/>
          </a:p>
        </p:txBody>
      </p:sp>
      <p:sp>
        <p:nvSpPr>
          <p:cNvPr id="297006" name="Line 172"/>
          <p:cNvSpPr>
            <a:spLocks noChangeShapeType="1"/>
          </p:cNvSpPr>
          <p:nvPr/>
        </p:nvSpPr>
        <p:spPr bwMode="auto">
          <a:xfrm flipV="1">
            <a:off x="5199063" y="4818063"/>
            <a:ext cx="0" cy="206375"/>
          </a:xfrm>
          <a:prstGeom prst="line">
            <a:avLst/>
          </a:prstGeom>
          <a:noFill/>
          <a:ln w="15875">
            <a:solidFill>
              <a:schemeClr val="tx1"/>
            </a:solidFill>
            <a:round/>
            <a:headEnd/>
            <a:tailEnd type="triangle" w="med" len="med"/>
          </a:ln>
        </p:spPr>
        <p:txBody>
          <a:bodyPr/>
          <a:lstStyle/>
          <a:p>
            <a:endParaRPr lang="en-US"/>
          </a:p>
        </p:txBody>
      </p:sp>
      <p:sp>
        <p:nvSpPr>
          <p:cNvPr id="297007" name="Text Box 174"/>
          <p:cNvSpPr txBox="1">
            <a:spLocks noChangeArrowheads="1"/>
          </p:cNvSpPr>
          <p:nvPr/>
        </p:nvSpPr>
        <p:spPr bwMode="auto">
          <a:xfrm>
            <a:off x="5062538" y="5149850"/>
            <a:ext cx="438150" cy="304800"/>
          </a:xfrm>
          <a:prstGeom prst="rect">
            <a:avLst/>
          </a:prstGeom>
          <a:noFill/>
          <a:ln w="9525">
            <a:noFill/>
            <a:miter lim="800000"/>
            <a:headEnd/>
            <a:tailEnd/>
          </a:ln>
        </p:spPr>
        <p:txBody>
          <a:bodyPr wrap="none">
            <a:spAutoFit/>
          </a:bodyPr>
          <a:lstStyle/>
          <a:p>
            <a:pPr algn="l"/>
            <a:r>
              <a:rPr lang="en-US" sz="1400"/>
              <a:t>2</a:t>
            </a:r>
            <a:r>
              <a:rPr lang="en-US" sz="1400" i="1"/>
              <a:t>p</a:t>
            </a:r>
            <a:r>
              <a:rPr lang="en-US" sz="1400" i="1" baseline="-25000"/>
              <a:t>y</a:t>
            </a:r>
          </a:p>
        </p:txBody>
      </p:sp>
      <p:sp>
        <p:nvSpPr>
          <p:cNvPr id="297008" name="Oval 175"/>
          <p:cNvSpPr>
            <a:spLocks noChangeArrowheads="1"/>
          </p:cNvSpPr>
          <p:nvPr/>
        </p:nvSpPr>
        <p:spPr bwMode="auto">
          <a:xfrm>
            <a:off x="5494338" y="4727575"/>
            <a:ext cx="377825" cy="377825"/>
          </a:xfrm>
          <a:prstGeom prst="ellipse">
            <a:avLst/>
          </a:prstGeom>
          <a:solidFill>
            <a:srgbClr val="CC99FF">
              <a:alpha val="49019"/>
            </a:srgbClr>
          </a:solidFill>
          <a:ln w="9525">
            <a:solidFill>
              <a:schemeClr val="tx1"/>
            </a:solidFill>
            <a:round/>
            <a:headEnd/>
            <a:tailEnd/>
          </a:ln>
        </p:spPr>
        <p:txBody>
          <a:bodyPr wrap="none" anchor="ctr"/>
          <a:lstStyle/>
          <a:p>
            <a:endParaRPr lang="en-US"/>
          </a:p>
        </p:txBody>
      </p:sp>
      <p:sp>
        <p:nvSpPr>
          <p:cNvPr id="297009" name="Text Box 178"/>
          <p:cNvSpPr txBox="1">
            <a:spLocks noChangeArrowheads="1"/>
          </p:cNvSpPr>
          <p:nvPr/>
        </p:nvSpPr>
        <p:spPr bwMode="auto">
          <a:xfrm>
            <a:off x="5484813" y="5149850"/>
            <a:ext cx="438150" cy="304800"/>
          </a:xfrm>
          <a:prstGeom prst="rect">
            <a:avLst/>
          </a:prstGeom>
          <a:noFill/>
          <a:ln w="9525">
            <a:noFill/>
            <a:miter lim="800000"/>
            <a:headEnd/>
            <a:tailEnd/>
          </a:ln>
        </p:spPr>
        <p:txBody>
          <a:bodyPr wrap="none">
            <a:spAutoFit/>
          </a:bodyPr>
          <a:lstStyle/>
          <a:p>
            <a:pPr algn="l"/>
            <a:r>
              <a:rPr lang="en-US" sz="1400"/>
              <a:t>2</a:t>
            </a:r>
            <a:r>
              <a:rPr lang="en-US" sz="1400" i="1"/>
              <a:t>p</a:t>
            </a:r>
            <a:r>
              <a:rPr lang="en-US" sz="1400" i="1" baseline="-25000"/>
              <a:t>z</a:t>
            </a:r>
          </a:p>
        </p:txBody>
      </p:sp>
      <p:sp>
        <p:nvSpPr>
          <p:cNvPr id="297010" name="Text Box 195"/>
          <p:cNvSpPr txBox="1">
            <a:spLocks noChangeArrowheads="1"/>
          </p:cNvSpPr>
          <p:nvPr/>
        </p:nvSpPr>
        <p:spPr bwMode="auto">
          <a:xfrm>
            <a:off x="560388" y="5603875"/>
            <a:ext cx="563562" cy="396875"/>
          </a:xfrm>
          <a:prstGeom prst="rect">
            <a:avLst/>
          </a:prstGeom>
          <a:noFill/>
          <a:ln w="9525">
            <a:noFill/>
            <a:miter lim="800000"/>
            <a:headEnd/>
            <a:tailEnd/>
          </a:ln>
        </p:spPr>
        <p:txBody>
          <a:bodyPr wrap="none">
            <a:spAutoFit/>
          </a:bodyPr>
          <a:lstStyle/>
          <a:p>
            <a:pPr algn="l"/>
            <a:r>
              <a:rPr lang="en-US" sz="2000"/>
              <a:t>S   </a:t>
            </a:r>
            <a:endParaRPr lang="en-US" sz="2000" baseline="30000"/>
          </a:p>
        </p:txBody>
      </p:sp>
      <p:sp>
        <p:nvSpPr>
          <p:cNvPr id="297011" name="Rectangle 196"/>
          <p:cNvSpPr>
            <a:spLocks noChangeArrowheads="1"/>
          </p:cNvSpPr>
          <p:nvPr/>
        </p:nvSpPr>
        <p:spPr bwMode="auto">
          <a:xfrm>
            <a:off x="825500" y="5599113"/>
            <a:ext cx="2273300" cy="604837"/>
          </a:xfrm>
          <a:prstGeom prst="rect">
            <a:avLst/>
          </a:prstGeom>
          <a:noFill/>
          <a:ln w="9525">
            <a:noFill/>
            <a:miter lim="800000"/>
            <a:headEnd/>
            <a:tailEnd/>
          </a:ln>
        </p:spPr>
        <p:txBody>
          <a:bodyPr wrap="none">
            <a:spAutoFit/>
          </a:bodyPr>
          <a:lstStyle/>
          <a:p>
            <a:pPr algn="l"/>
            <a:r>
              <a:rPr lang="en-US" sz="2000"/>
              <a:t>=  </a:t>
            </a:r>
            <a:r>
              <a:rPr lang="en-US" sz="1800"/>
              <a:t>1</a:t>
            </a:r>
            <a:r>
              <a:rPr lang="en-US" sz="1800" i="1"/>
              <a:t>s</a:t>
            </a:r>
            <a:r>
              <a:rPr lang="en-US" sz="1800" baseline="30000"/>
              <a:t>2 </a:t>
            </a:r>
            <a:r>
              <a:rPr lang="en-US" sz="1800"/>
              <a:t>2</a:t>
            </a:r>
            <a:r>
              <a:rPr lang="en-US" sz="1800" i="1"/>
              <a:t>s</a:t>
            </a:r>
            <a:r>
              <a:rPr lang="en-US" sz="1800" baseline="30000"/>
              <a:t>2 </a:t>
            </a:r>
            <a:r>
              <a:rPr lang="en-US" sz="1800"/>
              <a:t>2</a:t>
            </a:r>
            <a:r>
              <a:rPr lang="en-US" sz="1800" i="1"/>
              <a:t>p</a:t>
            </a:r>
            <a:r>
              <a:rPr lang="en-US" sz="1800" baseline="30000"/>
              <a:t>6</a:t>
            </a:r>
            <a:r>
              <a:rPr lang="en-US" sz="1800"/>
              <a:t>3</a:t>
            </a:r>
            <a:r>
              <a:rPr lang="en-US" sz="1800" i="1"/>
              <a:t>s</a:t>
            </a:r>
            <a:r>
              <a:rPr lang="en-US" sz="1800" baseline="30000"/>
              <a:t>2 </a:t>
            </a:r>
            <a:r>
              <a:rPr lang="en-US" sz="1800"/>
              <a:t>3</a:t>
            </a:r>
            <a:r>
              <a:rPr lang="en-US" sz="1800" i="1"/>
              <a:t>p</a:t>
            </a:r>
            <a:r>
              <a:rPr lang="en-US" sz="1800" baseline="30000"/>
              <a:t>4</a:t>
            </a:r>
          </a:p>
          <a:p>
            <a:pPr algn="l"/>
            <a:endParaRPr lang="en-US" sz="2000" baseline="30000"/>
          </a:p>
        </p:txBody>
      </p:sp>
      <p:sp>
        <p:nvSpPr>
          <p:cNvPr id="297012" name="Oval 197"/>
          <p:cNvSpPr>
            <a:spLocks noChangeArrowheads="1"/>
          </p:cNvSpPr>
          <p:nvPr/>
        </p:nvSpPr>
        <p:spPr bwMode="auto">
          <a:xfrm>
            <a:off x="3133725" y="5611813"/>
            <a:ext cx="377825" cy="377825"/>
          </a:xfrm>
          <a:prstGeom prst="ellipse">
            <a:avLst/>
          </a:prstGeom>
          <a:solidFill>
            <a:srgbClr val="CCFFCC"/>
          </a:solidFill>
          <a:ln w="9525">
            <a:solidFill>
              <a:schemeClr val="tx1"/>
            </a:solidFill>
            <a:round/>
            <a:headEnd/>
            <a:tailEnd/>
          </a:ln>
        </p:spPr>
        <p:txBody>
          <a:bodyPr wrap="none" anchor="ctr"/>
          <a:lstStyle/>
          <a:p>
            <a:endParaRPr lang="en-US"/>
          </a:p>
        </p:txBody>
      </p:sp>
      <p:sp>
        <p:nvSpPr>
          <p:cNvPr id="297013" name="Line 198"/>
          <p:cNvSpPr>
            <a:spLocks noChangeShapeType="1"/>
          </p:cNvSpPr>
          <p:nvPr/>
        </p:nvSpPr>
        <p:spPr bwMode="auto">
          <a:xfrm flipV="1">
            <a:off x="3260725" y="5702300"/>
            <a:ext cx="0" cy="206375"/>
          </a:xfrm>
          <a:prstGeom prst="line">
            <a:avLst/>
          </a:prstGeom>
          <a:noFill/>
          <a:ln w="15875">
            <a:solidFill>
              <a:schemeClr val="tx1"/>
            </a:solidFill>
            <a:round/>
            <a:headEnd/>
            <a:tailEnd type="triangle" w="med" len="med"/>
          </a:ln>
        </p:spPr>
        <p:txBody>
          <a:bodyPr/>
          <a:lstStyle/>
          <a:p>
            <a:endParaRPr lang="en-US"/>
          </a:p>
        </p:txBody>
      </p:sp>
      <p:sp>
        <p:nvSpPr>
          <p:cNvPr id="297014" name="Line 199"/>
          <p:cNvSpPr>
            <a:spLocks noChangeShapeType="1"/>
          </p:cNvSpPr>
          <p:nvPr/>
        </p:nvSpPr>
        <p:spPr bwMode="auto">
          <a:xfrm flipV="1">
            <a:off x="3368675" y="5710238"/>
            <a:ext cx="0" cy="206375"/>
          </a:xfrm>
          <a:prstGeom prst="line">
            <a:avLst/>
          </a:prstGeom>
          <a:noFill/>
          <a:ln w="15875">
            <a:solidFill>
              <a:schemeClr val="tx1"/>
            </a:solidFill>
            <a:round/>
            <a:headEnd type="triangle" w="med" len="med"/>
            <a:tailEnd/>
          </a:ln>
        </p:spPr>
        <p:txBody>
          <a:bodyPr/>
          <a:lstStyle/>
          <a:p>
            <a:endParaRPr lang="en-US"/>
          </a:p>
        </p:txBody>
      </p:sp>
      <p:sp>
        <p:nvSpPr>
          <p:cNvPr id="297015" name="Text Box 200"/>
          <p:cNvSpPr txBox="1">
            <a:spLocks noChangeArrowheads="1"/>
          </p:cNvSpPr>
          <p:nvPr/>
        </p:nvSpPr>
        <p:spPr bwMode="auto">
          <a:xfrm>
            <a:off x="3124200" y="6034088"/>
            <a:ext cx="371475" cy="304800"/>
          </a:xfrm>
          <a:prstGeom prst="rect">
            <a:avLst/>
          </a:prstGeom>
          <a:noFill/>
          <a:ln w="9525">
            <a:noFill/>
            <a:miter lim="800000"/>
            <a:headEnd/>
            <a:tailEnd/>
          </a:ln>
        </p:spPr>
        <p:txBody>
          <a:bodyPr wrap="none">
            <a:spAutoFit/>
          </a:bodyPr>
          <a:lstStyle/>
          <a:p>
            <a:pPr algn="l"/>
            <a:r>
              <a:rPr lang="en-US" sz="1400"/>
              <a:t>1</a:t>
            </a:r>
            <a:r>
              <a:rPr lang="en-US" sz="1400" i="1"/>
              <a:t>s</a:t>
            </a:r>
          </a:p>
        </p:txBody>
      </p:sp>
      <p:sp>
        <p:nvSpPr>
          <p:cNvPr id="297016" name="Oval 201"/>
          <p:cNvSpPr>
            <a:spLocks noChangeArrowheads="1"/>
          </p:cNvSpPr>
          <p:nvPr/>
        </p:nvSpPr>
        <p:spPr bwMode="auto">
          <a:xfrm>
            <a:off x="3852863" y="5619750"/>
            <a:ext cx="377825" cy="377825"/>
          </a:xfrm>
          <a:prstGeom prst="ellipse">
            <a:avLst/>
          </a:prstGeom>
          <a:solidFill>
            <a:srgbClr val="CCFFCC"/>
          </a:solidFill>
          <a:ln w="9525">
            <a:solidFill>
              <a:schemeClr val="tx1"/>
            </a:solidFill>
            <a:round/>
            <a:headEnd/>
            <a:tailEnd/>
          </a:ln>
        </p:spPr>
        <p:txBody>
          <a:bodyPr wrap="none" anchor="ctr"/>
          <a:lstStyle/>
          <a:p>
            <a:endParaRPr lang="en-US"/>
          </a:p>
        </p:txBody>
      </p:sp>
      <p:sp>
        <p:nvSpPr>
          <p:cNvPr id="297017" name="Line 202"/>
          <p:cNvSpPr>
            <a:spLocks noChangeShapeType="1"/>
          </p:cNvSpPr>
          <p:nvPr/>
        </p:nvSpPr>
        <p:spPr bwMode="auto">
          <a:xfrm flipV="1">
            <a:off x="3979863" y="5710238"/>
            <a:ext cx="0" cy="206375"/>
          </a:xfrm>
          <a:prstGeom prst="line">
            <a:avLst/>
          </a:prstGeom>
          <a:noFill/>
          <a:ln w="15875">
            <a:solidFill>
              <a:schemeClr val="tx1"/>
            </a:solidFill>
            <a:round/>
            <a:headEnd/>
            <a:tailEnd type="triangle" w="med" len="med"/>
          </a:ln>
        </p:spPr>
        <p:txBody>
          <a:bodyPr/>
          <a:lstStyle/>
          <a:p>
            <a:endParaRPr lang="en-US"/>
          </a:p>
        </p:txBody>
      </p:sp>
      <p:sp>
        <p:nvSpPr>
          <p:cNvPr id="297018" name="Line 203"/>
          <p:cNvSpPr>
            <a:spLocks noChangeShapeType="1"/>
          </p:cNvSpPr>
          <p:nvPr/>
        </p:nvSpPr>
        <p:spPr bwMode="auto">
          <a:xfrm flipV="1">
            <a:off x="4087813" y="5718175"/>
            <a:ext cx="0" cy="206375"/>
          </a:xfrm>
          <a:prstGeom prst="line">
            <a:avLst/>
          </a:prstGeom>
          <a:noFill/>
          <a:ln w="15875">
            <a:solidFill>
              <a:schemeClr val="tx1"/>
            </a:solidFill>
            <a:round/>
            <a:headEnd type="triangle" w="med" len="med"/>
            <a:tailEnd/>
          </a:ln>
        </p:spPr>
        <p:txBody>
          <a:bodyPr/>
          <a:lstStyle/>
          <a:p>
            <a:endParaRPr lang="en-US"/>
          </a:p>
        </p:txBody>
      </p:sp>
      <p:sp>
        <p:nvSpPr>
          <p:cNvPr id="297019" name="Text Box 204"/>
          <p:cNvSpPr txBox="1">
            <a:spLocks noChangeArrowheads="1"/>
          </p:cNvSpPr>
          <p:nvPr/>
        </p:nvSpPr>
        <p:spPr bwMode="auto">
          <a:xfrm>
            <a:off x="3843338" y="6042025"/>
            <a:ext cx="371475" cy="304800"/>
          </a:xfrm>
          <a:prstGeom prst="rect">
            <a:avLst/>
          </a:prstGeom>
          <a:noFill/>
          <a:ln w="9525">
            <a:noFill/>
            <a:miter lim="800000"/>
            <a:headEnd/>
            <a:tailEnd/>
          </a:ln>
        </p:spPr>
        <p:txBody>
          <a:bodyPr wrap="none">
            <a:spAutoFit/>
          </a:bodyPr>
          <a:lstStyle/>
          <a:p>
            <a:pPr algn="l"/>
            <a:r>
              <a:rPr lang="en-US" sz="1400"/>
              <a:t>2</a:t>
            </a:r>
            <a:r>
              <a:rPr lang="en-US" sz="1400" i="1"/>
              <a:t>s</a:t>
            </a:r>
          </a:p>
        </p:txBody>
      </p:sp>
      <p:sp>
        <p:nvSpPr>
          <p:cNvPr id="297020" name="Oval 205"/>
          <p:cNvSpPr>
            <a:spLocks noChangeArrowheads="1"/>
          </p:cNvSpPr>
          <p:nvPr/>
        </p:nvSpPr>
        <p:spPr bwMode="auto">
          <a:xfrm>
            <a:off x="4672013" y="5616575"/>
            <a:ext cx="377825" cy="377825"/>
          </a:xfrm>
          <a:prstGeom prst="ellipse">
            <a:avLst/>
          </a:prstGeom>
          <a:solidFill>
            <a:srgbClr val="CC99FF">
              <a:alpha val="49019"/>
            </a:srgbClr>
          </a:solidFill>
          <a:ln w="9525">
            <a:solidFill>
              <a:schemeClr val="tx1"/>
            </a:solidFill>
            <a:round/>
            <a:headEnd/>
            <a:tailEnd/>
          </a:ln>
        </p:spPr>
        <p:txBody>
          <a:bodyPr wrap="none" anchor="ctr"/>
          <a:lstStyle/>
          <a:p>
            <a:endParaRPr lang="en-US"/>
          </a:p>
        </p:txBody>
      </p:sp>
      <p:sp>
        <p:nvSpPr>
          <p:cNvPr id="297021" name="Line 206"/>
          <p:cNvSpPr>
            <a:spLocks noChangeShapeType="1"/>
          </p:cNvSpPr>
          <p:nvPr/>
        </p:nvSpPr>
        <p:spPr bwMode="auto">
          <a:xfrm flipV="1">
            <a:off x="4799013" y="5707063"/>
            <a:ext cx="0" cy="206375"/>
          </a:xfrm>
          <a:prstGeom prst="line">
            <a:avLst/>
          </a:prstGeom>
          <a:noFill/>
          <a:ln w="15875">
            <a:solidFill>
              <a:schemeClr val="tx1"/>
            </a:solidFill>
            <a:round/>
            <a:headEnd/>
            <a:tailEnd type="triangle" w="med" len="med"/>
          </a:ln>
        </p:spPr>
        <p:txBody>
          <a:bodyPr/>
          <a:lstStyle/>
          <a:p>
            <a:endParaRPr lang="en-US"/>
          </a:p>
        </p:txBody>
      </p:sp>
      <p:sp>
        <p:nvSpPr>
          <p:cNvPr id="297022" name="Line 207"/>
          <p:cNvSpPr>
            <a:spLocks noChangeShapeType="1"/>
          </p:cNvSpPr>
          <p:nvPr/>
        </p:nvSpPr>
        <p:spPr bwMode="auto">
          <a:xfrm flipV="1">
            <a:off x="4906963" y="5715000"/>
            <a:ext cx="0" cy="206375"/>
          </a:xfrm>
          <a:prstGeom prst="line">
            <a:avLst/>
          </a:prstGeom>
          <a:noFill/>
          <a:ln w="15875">
            <a:solidFill>
              <a:schemeClr val="tx1"/>
            </a:solidFill>
            <a:round/>
            <a:headEnd type="triangle" w="med" len="med"/>
            <a:tailEnd/>
          </a:ln>
        </p:spPr>
        <p:txBody>
          <a:bodyPr/>
          <a:lstStyle/>
          <a:p>
            <a:endParaRPr lang="en-US"/>
          </a:p>
        </p:txBody>
      </p:sp>
      <p:sp>
        <p:nvSpPr>
          <p:cNvPr id="297023" name="Text Box 208"/>
          <p:cNvSpPr txBox="1">
            <a:spLocks noChangeArrowheads="1"/>
          </p:cNvSpPr>
          <p:nvPr/>
        </p:nvSpPr>
        <p:spPr bwMode="auto">
          <a:xfrm>
            <a:off x="4662488" y="6038850"/>
            <a:ext cx="438150" cy="304800"/>
          </a:xfrm>
          <a:prstGeom prst="rect">
            <a:avLst/>
          </a:prstGeom>
          <a:noFill/>
          <a:ln w="9525">
            <a:noFill/>
            <a:miter lim="800000"/>
            <a:headEnd/>
            <a:tailEnd/>
          </a:ln>
        </p:spPr>
        <p:txBody>
          <a:bodyPr wrap="none">
            <a:spAutoFit/>
          </a:bodyPr>
          <a:lstStyle/>
          <a:p>
            <a:pPr algn="l"/>
            <a:r>
              <a:rPr lang="en-US" sz="1400"/>
              <a:t>2</a:t>
            </a:r>
            <a:r>
              <a:rPr lang="en-US" sz="1400" i="1"/>
              <a:t>p</a:t>
            </a:r>
            <a:r>
              <a:rPr lang="en-US" sz="1400" i="1" baseline="-25000"/>
              <a:t>x</a:t>
            </a:r>
          </a:p>
        </p:txBody>
      </p:sp>
      <p:sp>
        <p:nvSpPr>
          <p:cNvPr id="297024" name="Oval 209"/>
          <p:cNvSpPr>
            <a:spLocks noChangeArrowheads="1"/>
          </p:cNvSpPr>
          <p:nvPr/>
        </p:nvSpPr>
        <p:spPr bwMode="auto">
          <a:xfrm>
            <a:off x="5080000" y="5613400"/>
            <a:ext cx="377825" cy="377825"/>
          </a:xfrm>
          <a:prstGeom prst="ellipse">
            <a:avLst/>
          </a:prstGeom>
          <a:solidFill>
            <a:srgbClr val="CC99FF">
              <a:alpha val="49019"/>
            </a:srgbClr>
          </a:solidFill>
          <a:ln w="9525">
            <a:solidFill>
              <a:schemeClr val="tx1"/>
            </a:solidFill>
            <a:round/>
            <a:headEnd/>
            <a:tailEnd/>
          </a:ln>
        </p:spPr>
        <p:txBody>
          <a:bodyPr wrap="none" anchor="ctr"/>
          <a:lstStyle/>
          <a:p>
            <a:endParaRPr lang="en-US"/>
          </a:p>
        </p:txBody>
      </p:sp>
      <p:sp>
        <p:nvSpPr>
          <p:cNvPr id="297025" name="Line 210"/>
          <p:cNvSpPr>
            <a:spLocks noChangeShapeType="1"/>
          </p:cNvSpPr>
          <p:nvPr/>
        </p:nvSpPr>
        <p:spPr bwMode="auto">
          <a:xfrm flipV="1">
            <a:off x="5207000" y="5703888"/>
            <a:ext cx="0" cy="206375"/>
          </a:xfrm>
          <a:prstGeom prst="line">
            <a:avLst/>
          </a:prstGeom>
          <a:noFill/>
          <a:ln w="15875">
            <a:solidFill>
              <a:schemeClr val="tx1"/>
            </a:solidFill>
            <a:round/>
            <a:headEnd/>
            <a:tailEnd type="triangle" w="med" len="med"/>
          </a:ln>
        </p:spPr>
        <p:txBody>
          <a:bodyPr/>
          <a:lstStyle/>
          <a:p>
            <a:endParaRPr lang="en-US"/>
          </a:p>
        </p:txBody>
      </p:sp>
      <p:sp>
        <p:nvSpPr>
          <p:cNvPr id="297026" name="Line 211"/>
          <p:cNvSpPr>
            <a:spLocks noChangeShapeType="1"/>
          </p:cNvSpPr>
          <p:nvPr/>
        </p:nvSpPr>
        <p:spPr bwMode="auto">
          <a:xfrm flipV="1">
            <a:off x="5314950" y="5711825"/>
            <a:ext cx="0" cy="206375"/>
          </a:xfrm>
          <a:prstGeom prst="line">
            <a:avLst/>
          </a:prstGeom>
          <a:noFill/>
          <a:ln w="15875">
            <a:solidFill>
              <a:schemeClr val="tx1"/>
            </a:solidFill>
            <a:round/>
            <a:headEnd type="triangle" w="med" len="med"/>
            <a:tailEnd/>
          </a:ln>
        </p:spPr>
        <p:txBody>
          <a:bodyPr/>
          <a:lstStyle/>
          <a:p>
            <a:endParaRPr lang="en-US"/>
          </a:p>
        </p:txBody>
      </p:sp>
      <p:sp>
        <p:nvSpPr>
          <p:cNvPr id="297027" name="Text Box 212"/>
          <p:cNvSpPr txBox="1">
            <a:spLocks noChangeArrowheads="1"/>
          </p:cNvSpPr>
          <p:nvPr/>
        </p:nvSpPr>
        <p:spPr bwMode="auto">
          <a:xfrm>
            <a:off x="5070475" y="6035675"/>
            <a:ext cx="438150" cy="304800"/>
          </a:xfrm>
          <a:prstGeom prst="rect">
            <a:avLst/>
          </a:prstGeom>
          <a:noFill/>
          <a:ln w="9525">
            <a:noFill/>
            <a:miter lim="800000"/>
            <a:headEnd/>
            <a:tailEnd/>
          </a:ln>
        </p:spPr>
        <p:txBody>
          <a:bodyPr wrap="none">
            <a:spAutoFit/>
          </a:bodyPr>
          <a:lstStyle/>
          <a:p>
            <a:pPr algn="l"/>
            <a:r>
              <a:rPr lang="en-US" sz="1400"/>
              <a:t>2</a:t>
            </a:r>
            <a:r>
              <a:rPr lang="en-US" sz="1400" i="1"/>
              <a:t>p</a:t>
            </a:r>
            <a:r>
              <a:rPr lang="en-US" sz="1400" i="1" baseline="-25000"/>
              <a:t>y</a:t>
            </a:r>
          </a:p>
        </p:txBody>
      </p:sp>
      <p:sp>
        <p:nvSpPr>
          <p:cNvPr id="297028" name="Oval 213"/>
          <p:cNvSpPr>
            <a:spLocks noChangeArrowheads="1"/>
          </p:cNvSpPr>
          <p:nvPr/>
        </p:nvSpPr>
        <p:spPr bwMode="auto">
          <a:xfrm>
            <a:off x="5502275" y="5613400"/>
            <a:ext cx="377825" cy="377825"/>
          </a:xfrm>
          <a:prstGeom prst="ellipse">
            <a:avLst/>
          </a:prstGeom>
          <a:solidFill>
            <a:srgbClr val="CC99FF">
              <a:alpha val="49019"/>
            </a:srgbClr>
          </a:solidFill>
          <a:ln w="9525">
            <a:solidFill>
              <a:schemeClr val="tx1"/>
            </a:solidFill>
            <a:round/>
            <a:headEnd/>
            <a:tailEnd/>
          </a:ln>
        </p:spPr>
        <p:txBody>
          <a:bodyPr wrap="none" anchor="ctr"/>
          <a:lstStyle/>
          <a:p>
            <a:endParaRPr lang="en-US"/>
          </a:p>
        </p:txBody>
      </p:sp>
      <p:sp>
        <p:nvSpPr>
          <p:cNvPr id="297029" name="Line 214"/>
          <p:cNvSpPr>
            <a:spLocks noChangeShapeType="1"/>
          </p:cNvSpPr>
          <p:nvPr/>
        </p:nvSpPr>
        <p:spPr bwMode="auto">
          <a:xfrm flipV="1">
            <a:off x="5629275" y="5703888"/>
            <a:ext cx="0" cy="206375"/>
          </a:xfrm>
          <a:prstGeom prst="line">
            <a:avLst/>
          </a:prstGeom>
          <a:noFill/>
          <a:ln w="15875">
            <a:solidFill>
              <a:schemeClr val="tx1"/>
            </a:solidFill>
            <a:round/>
            <a:headEnd/>
            <a:tailEnd type="triangle" w="med" len="med"/>
          </a:ln>
        </p:spPr>
        <p:txBody>
          <a:bodyPr/>
          <a:lstStyle/>
          <a:p>
            <a:endParaRPr lang="en-US"/>
          </a:p>
        </p:txBody>
      </p:sp>
      <p:sp>
        <p:nvSpPr>
          <p:cNvPr id="297030" name="Line 215"/>
          <p:cNvSpPr>
            <a:spLocks noChangeShapeType="1"/>
          </p:cNvSpPr>
          <p:nvPr/>
        </p:nvSpPr>
        <p:spPr bwMode="auto">
          <a:xfrm flipV="1">
            <a:off x="5737225" y="5711825"/>
            <a:ext cx="0" cy="206375"/>
          </a:xfrm>
          <a:prstGeom prst="line">
            <a:avLst/>
          </a:prstGeom>
          <a:noFill/>
          <a:ln w="15875">
            <a:solidFill>
              <a:schemeClr val="tx1"/>
            </a:solidFill>
            <a:round/>
            <a:headEnd type="triangle" w="med" len="med"/>
            <a:tailEnd/>
          </a:ln>
        </p:spPr>
        <p:txBody>
          <a:bodyPr/>
          <a:lstStyle/>
          <a:p>
            <a:endParaRPr lang="en-US"/>
          </a:p>
        </p:txBody>
      </p:sp>
      <p:sp>
        <p:nvSpPr>
          <p:cNvPr id="297031" name="Text Box 216"/>
          <p:cNvSpPr txBox="1">
            <a:spLocks noChangeArrowheads="1"/>
          </p:cNvSpPr>
          <p:nvPr/>
        </p:nvSpPr>
        <p:spPr bwMode="auto">
          <a:xfrm>
            <a:off x="5492750" y="6035675"/>
            <a:ext cx="438150" cy="304800"/>
          </a:xfrm>
          <a:prstGeom prst="rect">
            <a:avLst/>
          </a:prstGeom>
          <a:noFill/>
          <a:ln w="9525">
            <a:noFill/>
            <a:miter lim="800000"/>
            <a:headEnd/>
            <a:tailEnd/>
          </a:ln>
        </p:spPr>
        <p:txBody>
          <a:bodyPr wrap="none">
            <a:spAutoFit/>
          </a:bodyPr>
          <a:lstStyle/>
          <a:p>
            <a:pPr algn="l"/>
            <a:r>
              <a:rPr lang="en-US" sz="1400"/>
              <a:t>2</a:t>
            </a:r>
            <a:r>
              <a:rPr lang="en-US" sz="1400" i="1"/>
              <a:t>p</a:t>
            </a:r>
            <a:r>
              <a:rPr lang="en-US" sz="1400" i="1" baseline="-25000"/>
              <a:t>z</a:t>
            </a:r>
          </a:p>
        </p:txBody>
      </p:sp>
      <p:sp>
        <p:nvSpPr>
          <p:cNvPr id="297032" name="Oval 217"/>
          <p:cNvSpPr>
            <a:spLocks noChangeArrowheads="1"/>
          </p:cNvSpPr>
          <p:nvPr/>
        </p:nvSpPr>
        <p:spPr bwMode="auto">
          <a:xfrm>
            <a:off x="6294438" y="5616575"/>
            <a:ext cx="377825" cy="377825"/>
          </a:xfrm>
          <a:prstGeom prst="ellipse">
            <a:avLst/>
          </a:prstGeom>
          <a:solidFill>
            <a:srgbClr val="CCFFCC"/>
          </a:solidFill>
          <a:ln w="9525">
            <a:solidFill>
              <a:schemeClr val="tx1"/>
            </a:solidFill>
            <a:round/>
            <a:headEnd/>
            <a:tailEnd/>
          </a:ln>
        </p:spPr>
        <p:txBody>
          <a:bodyPr wrap="none" anchor="ctr"/>
          <a:lstStyle/>
          <a:p>
            <a:endParaRPr lang="en-US"/>
          </a:p>
        </p:txBody>
      </p:sp>
      <p:sp>
        <p:nvSpPr>
          <p:cNvPr id="297033" name="Line 218"/>
          <p:cNvSpPr>
            <a:spLocks noChangeShapeType="1"/>
          </p:cNvSpPr>
          <p:nvPr/>
        </p:nvSpPr>
        <p:spPr bwMode="auto">
          <a:xfrm flipV="1">
            <a:off x="6421438" y="5707063"/>
            <a:ext cx="0" cy="206375"/>
          </a:xfrm>
          <a:prstGeom prst="line">
            <a:avLst/>
          </a:prstGeom>
          <a:noFill/>
          <a:ln w="15875">
            <a:solidFill>
              <a:schemeClr val="tx1"/>
            </a:solidFill>
            <a:round/>
            <a:headEnd/>
            <a:tailEnd type="triangle" w="med" len="med"/>
          </a:ln>
        </p:spPr>
        <p:txBody>
          <a:bodyPr/>
          <a:lstStyle/>
          <a:p>
            <a:endParaRPr lang="en-US"/>
          </a:p>
        </p:txBody>
      </p:sp>
      <p:sp>
        <p:nvSpPr>
          <p:cNvPr id="297034" name="Line 219"/>
          <p:cNvSpPr>
            <a:spLocks noChangeShapeType="1"/>
          </p:cNvSpPr>
          <p:nvPr/>
        </p:nvSpPr>
        <p:spPr bwMode="auto">
          <a:xfrm flipV="1">
            <a:off x="6529388" y="5715000"/>
            <a:ext cx="0" cy="206375"/>
          </a:xfrm>
          <a:prstGeom prst="line">
            <a:avLst/>
          </a:prstGeom>
          <a:noFill/>
          <a:ln w="15875">
            <a:solidFill>
              <a:schemeClr val="tx1"/>
            </a:solidFill>
            <a:round/>
            <a:headEnd type="triangle" w="med" len="med"/>
            <a:tailEnd/>
          </a:ln>
        </p:spPr>
        <p:txBody>
          <a:bodyPr/>
          <a:lstStyle/>
          <a:p>
            <a:endParaRPr lang="en-US"/>
          </a:p>
        </p:txBody>
      </p:sp>
      <p:sp>
        <p:nvSpPr>
          <p:cNvPr id="297035" name="Text Box 220"/>
          <p:cNvSpPr txBox="1">
            <a:spLocks noChangeArrowheads="1"/>
          </p:cNvSpPr>
          <p:nvPr/>
        </p:nvSpPr>
        <p:spPr bwMode="auto">
          <a:xfrm>
            <a:off x="6284913" y="6038850"/>
            <a:ext cx="371475" cy="304800"/>
          </a:xfrm>
          <a:prstGeom prst="rect">
            <a:avLst/>
          </a:prstGeom>
          <a:noFill/>
          <a:ln w="9525">
            <a:noFill/>
            <a:miter lim="800000"/>
            <a:headEnd/>
            <a:tailEnd/>
          </a:ln>
        </p:spPr>
        <p:txBody>
          <a:bodyPr wrap="none">
            <a:spAutoFit/>
          </a:bodyPr>
          <a:lstStyle/>
          <a:p>
            <a:pPr algn="l"/>
            <a:r>
              <a:rPr lang="en-US" sz="1400"/>
              <a:t>3</a:t>
            </a:r>
            <a:r>
              <a:rPr lang="en-US" sz="1400" i="1"/>
              <a:t>s</a:t>
            </a:r>
          </a:p>
        </p:txBody>
      </p:sp>
      <p:sp>
        <p:nvSpPr>
          <p:cNvPr id="297036" name="Oval 221"/>
          <p:cNvSpPr>
            <a:spLocks noChangeArrowheads="1"/>
          </p:cNvSpPr>
          <p:nvPr/>
        </p:nvSpPr>
        <p:spPr bwMode="auto">
          <a:xfrm>
            <a:off x="7113588" y="5613400"/>
            <a:ext cx="377825" cy="377825"/>
          </a:xfrm>
          <a:prstGeom prst="ellipse">
            <a:avLst/>
          </a:prstGeom>
          <a:solidFill>
            <a:srgbClr val="CC99FF">
              <a:alpha val="49019"/>
            </a:srgbClr>
          </a:solidFill>
          <a:ln w="9525">
            <a:solidFill>
              <a:schemeClr val="tx1"/>
            </a:solidFill>
            <a:round/>
            <a:headEnd/>
            <a:tailEnd/>
          </a:ln>
        </p:spPr>
        <p:txBody>
          <a:bodyPr wrap="none" anchor="ctr"/>
          <a:lstStyle/>
          <a:p>
            <a:endParaRPr lang="en-US"/>
          </a:p>
        </p:txBody>
      </p:sp>
      <p:sp>
        <p:nvSpPr>
          <p:cNvPr id="297037" name="Line 222"/>
          <p:cNvSpPr>
            <a:spLocks noChangeShapeType="1"/>
          </p:cNvSpPr>
          <p:nvPr/>
        </p:nvSpPr>
        <p:spPr bwMode="auto">
          <a:xfrm flipV="1">
            <a:off x="7240588" y="5703888"/>
            <a:ext cx="0" cy="206375"/>
          </a:xfrm>
          <a:prstGeom prst="line">
            <a:avLst/>
          </a:prstGeom>
          <a:noFill/>
          <a:ln w="15875">
            <a:solidFill>
              <a:schemeClr val="tx1"/>
            </a:solidFill>
            <a:round/>
            <a:headEnd/>
            <a:tailEnd type="triangle" w="med" len="med"/>
          </a:ln>
        </p:spPr>
        <p:txBody>
          <a:bodyPr/>
          <a:lstStyle/>
          <a:p>
            <a:endParaRPr lang="en-US"/>
          </a:p>
        </p:txBody>
      </p:sp>
      <p:sp>
        <p:nvSpPr>
          <p:cNvPr id="297038" name="Line 223"/>
          <p:cNvSpPr>
            <a:spLocks noChangeShapeType="1"/>
          </p:cNvSpPr>
          <p:nvPr/>
        </p:nvSpPr>
        <p:spPr bwMode="auto">
          <a:xfrm flipV="1">
            <a:off x="7348538" y="5711825"/>
            <a:ext cx="0" cy="206375"/>
          </a:xfrm>
          <a:prstGeom prst="line">
            <a:avLst/>
          </a:prstGeom>
          <a:noFill/>
          <a:ln w="15875">
            <a:solidFill>
              <a:schemeClr val="tx1"/>
            </a:solidFill>
            <a:round/>
            <a:headEnd type="triangle" w="med" len="med"/>
            <a:tailEnd/>
          </a:ln>
        </p:spPr>
        <p:txBody>
          <a:bodyPr/>
          <a:lstStyle/>
          <a:p>
            <a:endParaRPr lang="en-US"/>
          </a:p>
        </p:txBody>
      </p:sp>
      <p:sp>
        <p:nvSpPr>
          <p:cNvPr id="297039" name="Text Box 224"/>
          <p:cNvSpPr txBox="1">
            <a:spLocks noChangeArrowheads="1"/>
          </p:cNvSpPr>
          <p:nvPr/>
        </p:nvSpPr>
        <p:spPr bwMode="auto">
          <a:xfrm>
            <a:off x="7104063" y="6035675"/>
            <a:ext cx="438150" cy="304800"/>
          </a:xfrm>
          <a:prstGeom prst="rect">
            <a:avLst/>
          </a:prstGeom>
          <a:noFill/>
          <a:ln w="9525">
            <a:noFill/>
            <a:miter lim="800000"/>
            <a:headEnd/>
            <a:tailEnd/>
          </a:ln>
        </p:spPr>
        <p:txBody>
          <a:bodyPr wrap="none">
            <a:spAutoFit/>
          </a:bodyPr>
          <a:lstStyle/>
          <a:p>
            <a:pPr algn="l"/>
            <a:r>
              <a:rPr lang="en-US" sz="1400"/>
              <a:t>3</a:t>
            </a:r>
            <a:r>
              <a:rPr lang="en-US" sz="1400" i="1"/>
              <a:t>p</a:t>
            </a:r>
            <a:r>
              <a:rPr lang="en-US" sz="1400" i="1" baseline="-25000"/>
              <a:t>x</a:t>
            </a:r>
          </a:p>
        </p:txBody>
      </p:sp>
      <p:sp>
        <p:nvSpPr>
          <p:cNvPr id="297040" name="Oval 225"/>
          <p:cNvSpPr>
            <a:spLocks noChangeArrowheads="1"/>
          </p:cNvSpPr>
          <p:nvPr/>
        </p:nvSpPr>
        <p:spPr bwMode="auto">
          <a:xfrm>
            <a:off x="7521575" y="5610225"/>
            <a:ext cx="377825" cy="377825"/>
          </a:xfrm>
          <a:prstGeom prst="ellipse">
            <a:avLst/>
          </a:prstGeom>
          <a:solidFill>
            <a:srgbClr val="CC99FF">
              <a:alpha val="49019"/>
            </a:srgbClr>
          </a:solidFill>
          <a:ln w="9525">
            <a:solidFill>
              <a:schemeClr val="tx1"/>
            </a:solidFill>
            <a:round/>
            <a:headEnd/>
            <a:tailEnd/>
          </a:ln>
        </p:spPr>
        <p:txBody>
          <a:bodyPr wrap="none" anchor="ctr"/>
          <a:lstStyle/>
          <a:p>
            <a:endParaRPr lang="en-US"/>
          </a:p>
        </p:txBody>
      </p:sp>
      <p:sp>
        <p:nvSpPr>
          <p:cNvPr id="297041" name="Line 226"/>
          <p:cNvSpPr>
            <a:spLocks noChangeShapeType="1"/>
          </p:cNvSpPr>
          <p:nvPr/>
        </p:nvSpPr>
        <p:spPr bwMode="auto">
          <a:xfrm flipV="1">
            <a:off x="7648575" y="5700713"/>
            <a:ext cx="0" cy="206375"/>
          </a:xfrm>
          <a:prstGeom prst="line">
            <a:avLst/>
          </a:prstGeom>
          <a:noFill/>
          <a:ln w="15875">
            <a:solidFill>
              <a:schemeClr val="tx1"/>
            </a:solidFill>
            <a:round/>
            <a:headEnd/>
            <a:tailEnd type="triangle" w="med" len="med"/>
          </a:ln>
        </p:spPr>
        <p:txBody>
          <a:bodyPr/>
          <a:lstStyle/>
          <a:p>
            <a:endParaRPr lang="en-US"/>
          </a:p>
        </p:txBody>
      </p:sp>
      <p:sp>
        <p:nvSpPr>
          <p:cNvPr id="297042" name="Text Box 228"/>
          <p:cNvSpPr txBox="1">
            <a:spLocks noChangeArrowheads="1"/>
          </p:cNvSpPr>
          <p:nvPr/>
        </p:nvSpPr>
        <p:spPr bwMode="auto">
          <a:xfrm>
            <a:off x="7512050" y="6032500"/>
            <a:ext cx="438150" cy="304800"/>
          </a:xfrm>
          <a:prstGeom prst="rect">
            <a:avLst/>
          </a:prstGeom>
          <a:noFill/>
          <a:ln w="9525">
            <a:noFill/>
            <a:miter lim="800000"/>
            <a:headEnd/>
            <a:tailEnd/>
          </a:ln>
        </p:spPr>
        <p:txBody>
          <a:bodyPr wrap="none">
            <a:spAutoFit/>
          </a:bodyPr>
          <a:lstStyle/>
          <a:p>
            <a:pPr algn="l"/>
            <a:r>
              <a:rPr lang="en-US" sz="1400"/>
              <a:t>3</a:t>
            </a:r>
            <a:r>
              <a:rPr lang="en-US" sz="1400" i="1"/>
              <a:t>p</a:t>
            </a:r>
            <a:r>
              <a:rPr lang="en-US" sz="1400" i="1" baseline="-25000"/>
              <a:t>y</a:t>
            </a:r>
          </a:p>
        </p:txBody>
      </p:sp>
      <p:sp>
        <p:nvSpPr>
          <p:cNvPr id="297043" name="Oval 229"/>
          <p:cNvSpPr>
            <a:spLocks noChangeArrowheads="1"/>
          </p:cNvSpPr>
          <p:nvPr/>
        </p:nvSpPr>
        <p:spPr bwMode="auto">
          <a:xfrm>
            <a:off x="7943850" y="5610225"/>
            <a:ext cx="377825" cy="377825"/>
          </a:xfrm>
          <a:prstGeom prst="ellipse">
            <a:avLst/>
          </a:prstGeom>
          <a:solidFill>
            <a:srgbClr val="CC99FF">
              <a:alpha val="49019"/>
            </a:srgbClr>
          </a:solidFill>
          <a:ln w="9525">
            <a:solidFill>
              <a:schemeClr val="tx1"/>
            </a:solidFill>
            <a:round/>
            <a:headEnd/>
            <a:tailEnd/>
          </a:ln>
        </p:spPr>
        <p:txBody>
          <a:bodyPr wrap="none" anchor="ctr"/>
          <a:lstStyle/>
          <a:p>
            <a:endParaRPr lang="en-US"/>
          </a:p>
        </p:txBody>
      </p:sp>
      <p:sp>
        <p:nvSpPr>
          <p:cNvPr id="297044" name="Line 230"/>
          <p:cNvSpPr>
            <a:spLocks noChangeShapeType="1"/>
          </p:cNvSpPr>
          <p:nvPr/>
        </p:nvSpPr>
        <p:spPr bwMode="auto">
          <a:xfrm flipV="1">
            <a:off x="8070850" y="5700713"/>
            <a:ext cx="0" cy="206375"/>
          </a:xfrm>
          <a:prstGeom prst="line">
            <a:avLst/>
          </a:prstGeom>
          <a:noFill/>
          <a:ln w="15875">
            <a:solidFill>
              <a:schemeClr val="tx1"/>
            </a:solidFill>
            <a:round/>
            <a:headEnd/>
            <a:tailEnd type="triangle" w="med" len="med"/>
          </a:ln>
        </p:spPr>
        <p:txBody>
          <a:bodyPr/>
          <a:lstStyle/>
          <a:p>
            <a:endParaRPr lang="en-US"/>
          </a:p>
        </p:txBody>
      </p:sp>
      <p:sp>
        <p:nvSpPr>
          <p:cNvPr id="297045" name="Text Box 232"/>
          <p:cNvSpPr txBox="1">
            <a:spLocks noChangeArrowheads="1"/>
          </p:cNvSpPr>
          <p:nvPr/>
        </p:nvSpPr>
        <p:spPr bwMode="auto">
          <a:xfrm>
            <a:off x="7934325" y="6032500"/>
            <a:ext cx="438150" cy="304800"/>
          </a:xfrm>
          <a:prstGeom prst="rect">
            <a:avLst/>
          </a:prstGeom>
          <a:noFill/>
          <a:ln w="9525">
            <a:noFill/>
            <a:miter lim="800000"/>
            <a:headEnd/>
            <a:tailEnd/>
          </a:ln>
        </p:spPr>
        <p:txBody>
          <a:bodyPr wrap="none">
            <a:spAutoFit/>
          </a:bodyPr>
          <a:lstStyle/>
          <a:p>
            <a:pPr algn="l"/>
            <a:r>
              <a:rPr lang="en-US" sz="1400"/>
              <a:t>3</a:t>
            </a:r>
            <a:r>
              <a:rPr lang="en-US" sz="1400" i="1"/>
              <a:t>p</a:t>
            </a:r>
            <a:r>
              <a:rPr lang="en-US" sz="1400" i="1" baseline="-25000"/>
              <a:t>z</a:t>
            </a:r>
          </a:p>
        </p:txBody>
      </p:sp>
      <p:sp>
        <p:nvSpPr>
          <p:cNvPr id="297046" name="Text Box 233"/>
          <p:cNvSpPr txBox="1">
            <a:spLocks noChangeArrowheads="1"/>
          </p:cNvSpPr>
          <p:nvPr/>
        </p:nvSpPr>
        <p:spPr bwMode="auto">
          <a:xfrm>
            <a:off x="7013575" y="153988"/>
            <a:ext cx="1717675" cy="396875"/>
          </a:xfrm>
          <a:prstGeom prst="rect">
            <a:avLst/>
          </a:prstGeom>
          <a:noFill/>
          <a:ln w="9525">
            <a:noFill/>
            <a:miter lim="800000"/>
            <a:headEnd/>
            <a:tailEnd/>
          </a:ln>
        </p:spPr>
        <p:txBody>
          <a:bodyPr wrap="none">
            <a:spAutoFit/>
          </a:bodyPr>
          <a:lstStyle/>
          <a:p>
            <a:pPr algn="l"/>
            <a:r>
              <a:rPr lang="en-US"/>
              <a:t>THIS SLIDE IS ANIMATED</a:t>
            </a:r>
          </a:p>
          <a:p>
            <a:pPr algn="l"/>
            <a:r>
              <a:rPr lang="en-US"/>
              <a:t>IN </a:t>
            </a:r>
            <a:r>
              <a:rPr lang="en-US">
                <a:hlinkClick r:id="rId3" action="ppaction://hlinkpres?slideindex=1&amp;slidetitle="/>
              </a:rPr>
              <a:t>FILLING ORDER 2.PPT</a:t>
            </a:r>
            <a:endParaRPr lang="en-US"/>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Text Box 2"/>
          <p:cNvSpPr txBox="1">
            <a:spLocks noChangeArrowheads="1"/>
          </p:cNvSpPr>
          <p:nvPr/>
        </p:nvSpPr>
        <p:spPr bwMode="auto">
          <a:xfrm>
            <a:off x="558800" y="1112838"/>
            <a:ext cx="577850" cy="396875"/>
          </a:xfrm>
          <a:prstGeom prst="rect">
            <a:avLst/>
          </a:prstGeom>
          <a:noFill/>
          <a:ln w="9525">
            <a:noFill/>
            <a:miter lim="800000"/>
            <a:headEnd/>
            <a:tailEnd/>
          </a:ln>
        </p:spPr>
        <p:txBody>
          <a:bodyPr wrap="none">
            <a:spAutoFit/>
          </a:bodyPr>
          <a:lstStyle/>
          <a:p>
            <a:pPr algn="l"/>
            <a:r>
              <a:rPr lang="en-US" sz="2000"/>
              <a:t>H   </a:t>
            </a:r>
            <a:endParaRPr lang="en-US" sz="2000" baseline="30000"/>
          </a:p>
        </p:txBody>
      </p:sp>
      <p:sp>
        <p:nvSpPr>
          <p:cNvPr id="297987" name="Rectangle 3"/>
          <p:cNvSpPr>
            <a:spLocks noChangeArrowheads="1"/>
          </p:cNvSpPr>
          <p:nvPr/>
        </p:nvSpPr>
        <p:spPr bwMode="auto">
          <a:xfrm>
            <a:off x="823913" y="1108075"/>
            <a:ext cx="831850" cy="396875"/>
          </a:xfrm>
          <a:prstGeom prst="rect">
            <a:avLst/>
          </a:prstGeom>
          <a:noFill/>
          <a:ln w="9525">
            <a:noFill/>
            <a:miter lim="800000"/>
            <a:headEnd/>
            <a:tailEnd/>
          </a:ln>
        </p:spPr>
        <p:txBody>
          <a:bodyPr wrap="none">
            <a:spAutoFit/>
          </a:bodyPr>
          <a:lstStyle/>
          <a:p>
            <a:pPr algn="l"/>
            <a:r>
              <a:rPr lang="en-US" sz="2000"/>
              <a:t>=  1</a:t>
            </a:r>
            <a:r>
              <a:rPr lang="en-US" sz="2000" i="1"/>
              <a:t>s</a:t>
            </a:r>
            <a:r>
              <a:rPr lang="en-US" sz="2000" baseline="30000"/>
              <a:t>1</a:t>
            </a:r>
          </a:p>
        </p:txBody>
      </p:sp>
      <p:sp>
        <p:nvSpPr>
          <p:cNvPr id="297988" name="Oval 4"/>
          <p:cNvSpPr>
            <a:spLocks noChangeArrowheads="1"/>
          </p:cNvSpPr>
          <p:nvPr/>
        </p:nvSpPr>
        <p:spPr bwMode="auto">
          <a:xfrm>
            <a:off x="2822575" y="1120775"/>
            <a:ext cx="377825" cy="377825"/>
          </a:xfrm>
          <a:prstGeom prst="ellipse">
            <a:avLst/>
          </a:prstGeom>
          <a:solidFill>
            <a:srgbClr val="CCFFCC"/>
          </a:solidFill>
          <a:ln w="9525">
            <a:solidFill>
              <a:schemeClr val="tx1"/>
            </a:solidFill>
            <a:round/>
            <a:headEnd/>
            <a:tailEnd/>
          </a:ln>
        </p:spPr>
        <p:txBody>
          <a:bodyPr wrap="none" anchor="ctr"/>
          <a:lstStyle/>
          <a:p>
            <a:endParaRPr lang="en-US"/>
          </a:p>
        </p:txBody>
      </p:sp>
      <p:sp>
        <p:nvSpPr>
          <p:cNvPr id="297989" name="Line 5"/>
          <p:cNvSpPr>
            <a:spLocks noChangeShapeType="1"/>
          </p:cNvSpPr>
          <p:nvPr/>
        </p:nvSpPr>
        <p:spPr bwMode="auto">
          <a:xfrm flipV="1">
            <a:off x="2949575" y="1211263"/>
            <a:ext cx="0" cy="206375"/>
          </a:xfrm>
          <a:prstGeom prst="line">
            <a:avLst/>
          </a:prstGeom>
          <a:noFill/>
          <a:ln w="15875">
            <a:solidFill>
              <a:schemeClr val="tx1"/>
            </a:solidFill>
            <a:round/>
            <a:headEnd/>
            <a:tailEnd type="triangle" w="med" len="med"/>
          </a:ln>
        </p:spPr>
        <p:txBody>
          <a:bodyPr/>
          <a:lstStyle/>
          <a:p>
            <a:endParaRPr lang="en-US"/>
          </a:p>
        </p:txBody>
      </p:sp>
      <p:sp>
        <p:nvSpPr>
          <p:cNvPr id="297990" name="Text Box 7"/>
          <p:cNvSpPr txBox="1">
            <a:spLocks noChangeArrowheads="1"/>
          </p:cNvSpPr>
          <p:nvPr/>
        </p:nvSpPr>
        <p:spPr bwMode="auto">
          <a:xfrm>
            <a:off x="2813050" y="1543050"/>
            <a:ext cx="371475" cy="304800"/>
          </a:xfrm>
          <a:prstGeom prst="rect">
            <a:avLst/>
          </a:prstGeom>
          <a:noFill/>
          <a:ln w="9525">
            <a:noFill/>
            <a:miter lim="800000"/>
            <a:headEnd/>
            <a:tailEnd/>
          </a:ln>
        </p:spPr>
        <p:txBody>
          <a:bodyPr wrap="none">
            <a:spAutoFit/>
          </a:bodyPr>
          <a:lstStyle/>
          <a:p>
            <a:pPr algn="l"/>
            <a:r>
              <a:rPr lang="en-US" sz="1400"/>
              <a:t>1</a:t>
            </a:r>
            <a:r>
              <a:rPr lang="en-US" sz="1400" i="1"/>
              <a:t>s</a:t>
            </a:r>
          </a:p>
        </p:txBody>
      </p:sp>
      <p:sp>
        <p:nvSpPr>
          <p:cNvPr id="297991" name="Text Box 40"/>
          <p:cNvSpPr txBox="1">
            <a:spLocks noChangeArrowheads="1"/>
          </p:cNvSpPr>
          <p:nvPr/>
        </p:nvSpPr>
        <p:spPr bwMode="auto">
          <a:xfrm>
            <a:off x="555625" y="2887663"/>
            <a:ext cx="719138" cy="396875"/>
          </a:xfrm>
          <a:prstGeom prst="rect">
            <a:avLst/>
          </a:prstGeom>
          <a:noFill/>
          <a:ln w="9525">
            <a:noFill/>
            <a:miter lim="800000"/>
            <a:headEnd/>
            <a:tailEnd/>
          </a:ln>
        </p:spPr>
        <p:txBody>
          <a:bodyPr wrap="none">
            <a:spAutoFit/>
          </a:bodyPr>
          <a:lstStyle/>
          <a:p>
            <a:pPr algn="l"/>
            <a:r>
              <a:rPr lang="en-US" sz="2000"/>
              <a:t>He   </a:t>
            </a:r>
            <a:endParaRPr lang="en-US" sz="2000" baseline="30000"/>
          </a:p>
        </p:txBody>
      </p:sp>
      <p:sp>
        <p:nvSpPr>
          <p:cNvPr id="297992" name="Rectangle 41"/>
          <p:cNvSpPr>
            <a:spLocks noChangeArrowheads="1"/>
          </p:cNvSpPr>
          <p:nvPr/>
        </p:nvSpPr>
        <p:spPr bwMode="auto">
          <a:xfrm>
            <a:off x="942975" y="2882900"/>
            <a:ext cx="831850" cy="396875"/>
          </a:xfrm>
          <a:prstGeom prst="rect">
            <a:avLst/>
          </a:prstGeom>
          <a:noFill/>
          <a:ln w="9525">
            <a:noFill/>
            <a:miter lim="800000"/>
            <a:headEnd/>
            <a:tailEnd/>
          </a:ln>
        </p:spPr>
        <p:txBody>
          <a:bodyPr wrap="none">
            <a:spAutoFit/>
          </a:bodyPr>
          <a:lstStyle/>
          <a:p>
            <a:pPr algn="l"/>
            <a:r>
              <a:rPr lang="en-US" sz="2000"/>
              <a:t>=  1</a:t>
            </a:r>
            <a:r>
              <a:rPr lang="en-US" sz="2000" i="1"/>
              <a:t>s</a:t>
            </a:r>
            <a:r>
              <a:rPr lang="en-US" sz="2000" baseline="30000"/>
              <a:t>2</a:t>
            </a:r>
          </a:p>
        </p:txBody>
      </p:sp>
      <p:sp>
        <p:nvSpPr>
          <p:cNvPr id="297993" name="Oval 42"/>
          <p:cNvSpPr>
            <a:spLocks noChangeArrowheads="1"/>
          </p:cNvSpPr>
          <p:nvPr/>
        </p:nvSpPr>
        <p:spPr bwMode="auto">
          <a:xfrm>
            <a:off x="2819400" y="2895600"/>
            <a:ext cx="377825" cy="377825"/>
          </a:xfrm>
          <a:prstGeom prst="ellipse">
            <a:avLst/>
          </a:prstGeom>
          <a:solidFill>
            <a:srgbClr val="CCFFCC"/>
          </a:solidFill>
          <a:ln w="9525">
            <a:solidFill>
              <a:schemeClr val="tx1"/>
            </a:solidFill>
            <a:round/>
            <a:headEnd/>
            <a:tailEnd/>
          </a:ln>
        </p:spPr>
        <p:txBody>
          <a:bodyPr wrap="none" anchor="ctr"/>
          <a:lstStyle/>
          <a:p>
            <a:endParaRPr lang="en-US"/>
          </a:p>
        </p:txBody>
      </p:sp>
      <p:sp>
        <p:nvSpPr>
          <p:cNvPr id="297994" name="Line 43"/>
          <p:cNvSpPr>
            <a:spLocks noChangeShapeType="1"/>
          </p:cNvSpPr>
          <p:nvPr/>
        </p:nvSpPr>
        <p:spPr bwMode="auto">
          <a:xfrm flipV="1">
            <a:off x="2946400" y="2986088"/>
            <a:ext cx="0" cy="206375"/>
          </a:xfrm>
          <a:prstGeom prst="line">
            <a:avLst/>
          </a:prstGeom>
          <a:noFill/>
          <a:ln w="15875">
            <a:solidFill>
              <a:schemeClr val="tx1"/>
            </a:solidFill>
            <a:round/>
            <a:headEnd/>
            <a:tailEnd type="triangle" w="med" len="med"/>
          </a:ln>
        </p:spPr>
        <p:txBody>
          <a:bodyPr/>
          <a:lstStyle/>
          <a:p>
            <a:endParaRPr lang="en-US"/>
          </a:p>
        </p:txBody>
      </p:sp>
      <p:sp>
        <p:nvSpPr>
          <p:cNvPr id="297995" name="Line 44"/>
          <p:cNvSpPr>
            <a:spLocks noChangeShapeType="1"/>
          </p:cNvSpPr>
          <p:nvPr/>
        </p:nvSpPr>
        <p:spPr bwMode="auto">
          <a:xfrm flipV="1">
            <a:off x="3054350" y="2994025"/>
            <a:ext cx="0" cy="206375"/>
          </a:xfrm>
          <a:prstGeom prst="line">
            <a:avLst/>
          </a:prstGeom>
          <a:noFill/>
          <a:ln w="15875">
            <a:solidFill>
              <a:schemeClr val="tx1"/>
            </a:solidFill>
            <a:round/>
            <a:headEnd type="triangle" w="med" len="med"/>
            <a:tailEnd/>
          </a:ln>
        </p:spPr>
        <p:txBody>
          <a:bodyPr/>
          <a:lstStyle/>
          <a:p>
            <a:endParaRPr lang="en-US"/>
          </a:p>
        </p:txBody>
      </p:sp>
      <p:sp>
        <p:nvSpPr>
          <p:cNvPr id="297996" name="Text Box 45"/>
          <p:cNvSpPr txBox="1">
            <a:spLocks noChangeArrowheads="1"/>
          </p:cNvSpPr>
          <p:nvPr/>
        </p:nvSpPr>
        <p:spPr bwMode="auto">
          <a:xfrm>
            <a:off x="2809875" y="3317875"/>
            <a:ext cx="371475" cy="304800"/>
          </a:xfrm>
          <a:prstGeom prst="rect">
            <a:avLst/>
          </a:prstGeom>
          <a:noFill/>
          <a:ln w="9525">
            <a:noFill/>
            <a:miter lim="800000"/>
            <a:headEnd/>
            <a:tailEnd/>
          </a:ln>
        </p:spPr>
        <p:txBody>
          <a:bodyPr wrap="none">
            <a:spAutoFit/>
          </a:bodyPr>
          <a:lstStyle/>
          <a:p>
            <a:pPr algn="l"/>
            <a:r>
              <a:rPr lang="en-US" sz="1400"/>
              <a:t>1</a:t>
            </a:r>
            <a:r>
              <a:rPr lang="en-US" sz="1400" i="1"/>
              <a:t>s</a:t>
            </a:r>
          </a:p>
        </p:txBody>
      </p:sp>
      <p:sp>
        <p:nvSpPr>
          <p:cNvPr id="297997" name="Text Box 116"/>
          <p:cNvSpPr txBox="1">
            <a:spLocks noChangeArrowheads="1"/>
          </p:cNvSpPr>
          <p:nvPr/>
        </p:nvSpPr>
        <p:spPr bwMode="auto">
          <a:xfrm>
            <a:off x="552450" y="4695825"/>
            <a:ext cx="704850" cy="396875"/>
          </a:xfrm>
          <a:prstGeom prst="rect">
            <a:avLst/>
          </a:prstGeom>
          <a:noFill/>
          <a:ln w="9525">
            <a:noFill/>
            <a:miter lim="800000"/>
            <a:headEnd/>
            <a:tailEnd/>
          </a:ln>
        </p:spPr>
        <p:txBody>
          <a:bodyPr wrap="none">
            <a:spAutoFit/>
          </a:bodyPr>
          <a:lstStyle/>
          <a:p>
            <a:pPr algn="l"/>
            <a:r>
              <a:rPr lang="en-US" sz="2000"/>
              <a:t>Be   </a:t>
            </a:r>
            <a:endParaRPr lang="en-US" sz="2000" baseline="30000"/>
          </a:p>
        </p:txBody>
      </p:sp>
      <p:sp>
        <p:nvSpPr>
          <p:cNvPr id="297998" name="Rectangle 117"/>
          <p:cNvSpPr>
            <a:spLocks noChangeArrowheads="1"/>
          </p:cNvSpPr>
          <p:nvPr/>
        </p:nvSpPr>
        <p:spPr bwMode="auto">
          <a:xfrm>
            <a:off x="928688" y="4691063"/>
            <a:ext cx="1238250" cy="396875"/>
          </a:xfrm>
          <a:prstGeom prst="rect">
            <a:avLst/>
          </a:prstGeom>
          <a:noFill/>
          <a:ln w="9525">
            <a:noFill/>
            <a:miter lim="800000"/>
            <a:headEnd/>
            <a:tailEnd/>
          </a:ln>
        </p:spPr>
        <p:txBody>
          <a:bodyPr wrap="none">
            <a:spAutoFit/>
          </a:bodyPr>
          <a:lstStyle/>
          <a:p>
            <a:pPr algn="l"/>
            <a:r>
              <a:rPr lang="en-US" sz="2000"/>
              <a:t>=  1</a:t>
            </a:r>
            <a:r>
              <a:rPr lang="en-US" sz="2000" i="1"/>
              <a:t>s</a:t>
            </a:r>
            <a:r>
              <a:rPr lang="en-US" sz="2000" baseline="30000"/>
              <a:t>2 </a:t>
            </a:r>
            <a:r>
              <a:rPr lang="en-US" sz="2000"/>
              <a:t>2</a:t>
            </a:r>
            <a:r>
              <a:rPr lang="en-US" sz="2000" i="1"/>
              <a:t>s</a:t>
            </a:r>
            <a:r>
              <a:rPr lang="en-US" sz="2000" baseline="30000"/>
              <a:t>2</a:t>
            </a:r>
          </a:p>
        </p:txBody>
      </p:sp>
      <p:sp>
        <p:nvSpPr>
          <p:cNvPr id="297999" name="Oval 118"/>
          <p:cNvSpPr>
            <a:spLocks noChangeArrowheads="1"/>
          </p:cNvSpPr>
          <p:nvPr/>
        </p:nvSpPr>
        <p:spPr bwMode="auto">
          <a:xfrm>
            <a:off x="2816225" y="4703763"/>
            <a:ext cx="377825" cy="377825"/>
          </a:xfrm>
          <a:prstGeom prst="ellipse">
            <a:avLst/>
          </a:prstGeom>
          <a:solidFill>
            <a:srgbClr val="CCFFCC"/>
          </a:solidFill>
          <a:ln w="9525">
            <a:solidFill>
              <a:schemeClr val="tx1"/>
            </a:solidFill>
            <a:round/>
            <a:headEnd/>
            <a:tailEnd/>
          </a:ln>
        </p:spPr>
        <p:txBody>
          <a:bodyPr wrap="none" anchor="ctr"/>
          <a:lstStyle/>
          <a:p>
            <a:endParaRPr lang="en-US"/>
          </a:p>
        </p:txBody>
      </p:sp>
      <p:sp>
        <p:nvSpPr>
          <p:cNvPr id="298000" name="Line 119"/>
          <p:cNvSpPr>
            <a:spLocks noChangeShapeType="1"/>
          </p:cNvSpPr>
          <p:nvPr/>
        </p:nvSpPr>
        <p:spPr bwMode="auto">
          <a:xfrm flipV="1">
            <a:off x="2943225" y="4794250"/>
            <a:ext cx="0" cy="206375"/>
          </a:xfrm>
          <a:prstGeom prst="line">
            <a:avLst/>
          </a:prstGeom>
          <a:noFill/>
          <a:ln w="15875">
            <a:solidFill>
              <a:schemeClr val="tx1"/>
            </a:solidFill>
            <a:round/>
            <a:headEnd/>
            <a:tailEnd type="triangle" w="med" len="med"/>
          </a:ln>
        </p:spPr>
        <p:txBody>
          <a:bodyPr/>
          <a:lstStyle/>
          <a:p>
            <a:endParaRPr lang="en-US"/>
          </a:p>
        </p:txBody>
      </p:sp>
      <p:sp>
        <p:nvSpPr>
          <p:cNvPr id="298001" name="Line 120"/>
          <p:cNvSpPr>
            <a:spLocks noChangeShapeType="1"/>
          </p:cNvSpPr>
          <p:nvPr/>
        </p:nvSpPr>
        <p:spPr bwMode="auto">
          <a:xfrm flipV="1">
            <a:off x="3051175" y="4802188"/>
            <a:ext cx="0" cy="206375"/>
          </a:xfrm>
          <a:prstGeom prst="line">
            <a:avLst/>
          </a:prstGeom>
          <a:noFill/>
          <a:ln w="15875">
            <a:solidFill>
              <a:schemeClr val="tx1"/>
            </a:solidFill>
            <a:round/>
            <a:headEnd type="triangle" w="med" len="med"/>
            <a:tailEnd/>
          </a:ln>
        </p:spPr>
        <p:txBody>
          <a:bodyPr/>
          <a:lstStyle/>
          <a:p>
            <a:endParaRPr lang="en-US"/>
          </a:p>
        </p:txBody>
      </p:sp>
      <p:sp>
        <p:nvSpPr>
          <p:cNvPr id="298002" name="Text Box 121"/>
          <p:cNvSpPr txBox="1">
            <a:spLocks noChangeArrowheads="1"/>
          </p:cNvSpPr>
          <p:nvPr/>
        </p:nvSpPr>
        <p:spPr bwMode="auto">
          <a:xfrm>
            <a:off x="2806700" y="5126038"/>
            <a:ext cx="371475" cy="304800"/>
          </a:xfrm>
          <a:prstGeom prst="rect">
            <a:avLst/>
          </a:prstGeom>
          <a:noFill/>
          <a:ln w="9525">
            <a:noFill/>
            <a:miter lim="800000"/>
            <a:headEnd/>
            <a:tailEnd/>
          </a:ln>
        </p:spPr>
        <p:txBody>
          <a:bodyPr wrap="none">
            <a:spAutoFit/>
          </a:bodyPr>
          <a:lstStyle/>
          <a:p>
            <a:pPr algn="l"/>
            <a:r>
              <a:rPr lang="en-US" sz="1400"/>
              <a:t>1</a:t>
            </a:r>
            <a:r>
              <a:rPr lang="en-US" sz="1400" i="1"/>
              <a:t>s</a:t>
            </a:r>
          </a:p>
        </p:txBody>
      </p:sp>
      <p:sp>
        <p:nvSpPr>
          <p:cNvPr id="298003" name="Oval 122"/>
          <p:cNvSpPr>
            <a:spLocks noChangeArrowheads="1"/>
          </p:cNvSpPr>
          <p:nvPr/>
        </p:nvSpPr>
        <p:spPr bwMode="auto">
          <a:xfrm>
            <a:off x="3535363" y="4711700"/>
            <a:ext cx="377825" cy="377825"/>
          </a:xfrm>
          <a:prstGeom prst="ellipse">
            <a:avLst/>
          </a:prstGeom>
          <a:solidFill>
            <a:srgbClr val="CCFFCC"/>
          </a:solidFill>
          <a:ln w="9525">
            <a:solidFill>
              <a:schemeClr val="tx1"/>
            </a:solidFill>
            <a:round/>
            <a:headEnd/>
            <a:tailEnd/>
          </a:ln>
        </p:spPr>
        <p:txBody>
          <a:bodyPr wrap="none" anchor="ctr"/>
          <a:lstStyle/>
          <a:p>
            <a:endParaRPr lang="en-US"/>
          </a:p>
        </p:txBody>
      </p:sp>
      <p:sp>
        <p:nvSpPr>
          <p:cNvPr id="298004" name="Line 123"/>
          <p:cNvSpPr>
            <a:spLocks noChangeShapeType="1"/>
          </p:cNvSpPr>
          <p:nvPr/>
        </p:nvSpPr>
        <p:spPr bwMode="auto">
          <a:xfrm flipV="1">
            <a:off x="3662363" y="4802188"/>
            <a:ext cx="0" cy="206375"/>
          </a:xfrm>
          <a:prstGeom prst="line">
            <a:avLst/>
          </a:prstGeom>
          <a:noFill/>
          <a:ln w="15875">
            <a:solidFill>
              <a:schemeClr val="tx1"/>
            </a:solidFill>
            <a:round/>
            <a:headEnd/>
            <a:tailEnd type="triangle" w="med" len="med"/>
          </a:ln>
        </p:spPr>
        <p:txBody>
          <a:bodyPr/>
          <a:lstStyle/>
          <a:p>
            <a:endParaRPr lang="en-US"/>
          </a:p>
        </p:txBody>
      </p:sp>
      <p:sp>
        <p:nvSpPr>
          <p:cNvPr id="298005" name="Line 124"/>
          <p:cNvSpPr>
            <a:spLocks noChangeShapeType="1"/>
          </p:cNvSpPr>
          <p:nvPr/>
        </p:nvSpPr>
        <p:spPr bwMode="auto">
          <a:xfrm flipV="1">
            <a:off x="3770313" y="4810125"/>
            <a:ext cx="0" cy="206375"/>
          </a:xfrm>
          <a:prstGeom prst="line">
            <a:avLst/>
          </a:prstGeom>
          <a:noFill/>
          <a:ln w="15875">
            <a:solidFill>
              <a:schemeClr val="tx1"/>
            </a:solidFill>
            <a:round/>
            <a:headEnd type="triangle" w="med" len="med"/>
            <a:tailEnd/>
          </a:ln>
        </p:spPr>
        <p:txBody>
          <a:bodyPr/>
          <a:lstStyle/>
          <a:p>
            <a:endParaRPr lang="en-US"/>
          </a:p>
        </p:txBody>
      </p:sp>
      <p:sp>
        <p:nvSpPr>
          <p:cNvPr id="298006" name="Text Box 125"/>
          <p:cNvSpPr txBox="1">
            <a:spLocks noChangeArrowheads="1"/>
          </p:cNvSpPr>
          <p:nvPr/>
        </p:nvSpPr>
        <p:spPr bwMode="auto">
          <a:xfrm>
            <a:off x="3525838" y="5133975"/>
            <a:ext cx="371475" cy="304800"/>
          </a:xfrm>
          <a:prstGeom prst="rect">
            <a:avLst/>
          </a:prstGeom>
          <a:noFill/>
          <a:ln w="9525">
            <a:noFill/>
            <a:miter lim="800000"/>
            <a:headEnd/>
            <a:tailEnd/>
          </a:ln>
        </p:spPr>
        <p:txBody>
          <a:bodyPr wrap="none">
            <a:spAutoFit/>
          </a:bodyPr>
          <a:lstStyle/>
          <a:p>
            <a:pPr algn="l"/>
            <a:r>
              <a:rPr lang="en-US" sz="1400"/>
              <a:t>2</a:t>
            </a:r>
            <a:r>
              <a:rPr lang="en-US" sz="1400" i="1"/>
              <a:t>s</a:t>
            </a:r>
          </a:p>
        </p:txBody>
      </p:sp>
      <p:sp>
        <p:nvSpPr>
          <p:cNvPr id="298007" name="Oval 230"/>
          <p:cNvSpPr>
            <a:spLocks noChangeArrowheads="1"/>
          </p:cNvSpPr>
          <p:nvPr/>
        </p:nvSpPr>
        <p:spPr bwMode="auto">
          <a:xfrm>
            <a:off x="1189038" y="1906588"/>
            <a:ext cx="160337" cy="160337"/>
          </a:xfrm>
          <a:prstGeom prst="ellipse">
            <a:avLst/>
          </a:prstGeom>
          <a:solidFill>
            <a:schemeClr val="bg1"/>
          </a:solidFill>
          <a:ln w="3175">
            <a:solidFill>
              <a:srgbClr val="333333"/>
            </a:solidFill>
            <a:round/>
            <a:headEnd/>
            <a:tailEnd/>
          </a:ln>
        </p:spPr>
        <p:txBody>
          <a:bodyPr wrap="none" anchor="ctr"/>
          <a:lstStyle/>
          <a:p>
            <a:r>
              <a:rPr lang="en-US" sz="800"/>
              <a:t>+1</a:t>
            </a:r>
          </a:p>
        </p:txBody>
      </p:sp>
      <p:sp>
        <p:nvSpPr>
          <p:cNvPr id="298008" name="Oval 231"/>
          <p:cNvSpPr>
            <a:spLocks noChangeArrowheads="1"/>
          </p:cNvSpPr>
          <p:nvPr/>
        </p:nvSpPr>
        <p:spPr bwMode="auto">
          <a:xfrm>
            <a:off x="1017588" y="1736725"/>
            <a:ext cx="514350" cy="514350"/>
          </a:xfrm>
          <a:prstGeom prst="ellipse">
            <a:avLst/>
          </a:prstGeom>
          <a:noFill/>
          <a:ln w="12700">
            <a:solidFill>
              <a:srgbClr val="333333"/>
            </a:solidFill>
            <a:round/>
            <a:headEnd/>
            <a:tailEnd/>
          </a:ln>
        </p:spPr>
        <p:txBody>
          <a:bodyPr wrap="none" anchor="ctr"/>
          <a:lstStyle/>
          <a:p>
            <a:endParaRPr lang="en-US"/>
          </a:p>
        </p:txBody>
      </p:sp>
      <p:sp>
        <p:nvSpPr>
          <p:cNvPr id="298009" name="Text Box 232"/>
          <p:cNvSpPr txBox="1">
            <a:spLocks noChangeArrowheads="1"/>
          </p:cNvSpPr>
          <p:nvPr/>
        </p:nvSpPr>
        <p:spPr bwMode="auto">
          <a:xfrm>
            <a:off x="1363663" y="1714500"/>
            <a:ext cx="284162" cy="244475"/>
          </a:xfrm>
          <a:prstGeom prst="rect">
            <a:avLst/>
          </a:prstGeom>
          <a:noFill/>
          <a:ln w="9525">
            <a:noFill/>
            <a:miter lim="800000"/>
            <a:headEnd/>
            <a:tailEnd/>
          </a:ln>
        </p:spPr>
        <p:txBody>
          <a:bodyPr wrap="none">
            <a:spAutoFit/>
          </a:bodyPr>
          <a:lstStyle/>
          <a:p>
            <a:pPr algn="l"/>
            <a:r>
              <a:rPr lang="en-US">
                <a:solidFill>
                  <a:schemeClr val="hlink"/>
                </a:solidFill>
              </a:rPr>
              <a:t>e</a:t>
            </a:r>
            <a:r>
              <a:rPr lang="en-US" baseline="30000">
                <a:solidFill>
                  <a:schemeClr val="hlink"/>
                </a:solidFill>
              </a:rPr>
              <a:t>-</a:t>
            </a:r>
          </a:p>
        </p:txBody>
      </p:sp>
      <p:sp>
        <p:nvSpPr>
          <p:cNvPr id="298010" name="Oval 234"/>
          <p:cNvSpPr>
            <a:spLocks noChangeArrowheads="1"/>
          </p:cNvSpPr>
          <p:nvPr/>
        </p:nvSpPr>
        <p:spPr bwMode="auto">
          <a:xfrm>
            <a:off x="1189038" y="3944938"/>
            <a:ext cx="160337" cy="160337"/>
          </a:xfrm>
          <a:prstGeom prst="ellipse">
            <a:avLst/>
          </a:prstGeom>
          <a:solidFill>
            <a:schemeClr val="bg1"/>
          </a:solidFill>
          <a:ln w="3175">
            <a:solidFill>
              <a:srgbClr val="333333"/>
            </a:solidFill>
            <a:round/>
            <a:headEnd/>
            <a:tailEnd/>
          </a:ln>
        </p:spPr>
        <p:txBody>
          <a:bodyPr wrap="none" anchor="ctr"/>
          <a:lstStyle/>
          <a:p>
            <a:r>
              <a:rPr lang="en-US" sz="800"/>
              <a:t>+2</a:t>
            </a:r>
          </a:p>
        </p:txBody>
      </p:sp>
      <p:sp>
        <p:nvSpPr>
          <p:cNvPr id="298011" name="Oval 235"/>
          <p:cNvSpPr>
            <a:spLocks noChangeArrowheads="1"/>
          </p:cNvSpPr>
          <p:nvPr/>
        </p:nvSpPr>
        <p:spPr bwMode="auto">
          <a:xfrm>
            <a:off x="1017588" y="3775075"/>
            <a:ext cx="514350" cy="514350"/>
          </a:xfrm>
          <a:prstGeom prst="ellipse">
            <a:avLst/>
          </a:prstGeom>
          <a:noFill/>
          <a:ln w="12700">
            <a:solidFill>
              <a:srgbClr val="333333"/>
            </a:solidFill>
            <a:round/>
            <a:headEnd/>
            <a:tailEnd/>
          </a:ln>
        </p:spPr>
        <p:txBody>
          <a:bodyPr wrap="none" anchor="ctr"/>
          <a:lstStyle/>
          <a:p>
            <a:endParaRPr lang="en-US"/>
          </a:p>
        </p:txBody>
      </p:sp>
      <p:sp>
        <p:nvSpPr>
          <p:cNvPr id="298012" name="Text Box 236"/>
          <p:cNvSpPr txBox="1">
            <a:spLocks noChangeArrowheads="1"/>
          </p:cNvSpPr>
          <p:nvPr/>
        </p:nvSpPr>
        <p:spPr bwMode="auto">
          <a:xfrm>
            <a:off x="1363663" y="3752850"/>
            <a:ext cx="284162" cy="244475"/>
          </a:xfrm>
          <a:prstGeom prst="rect">
            <a:avLst/>
          </a:prstGeom>
          <a:noFill/>
          <a:ln w="9525">
            <a:noFill/>
            <a:miter lim="800000"/>
            <a:headEnd/>
            <a:tailEnd/>
          </a:ln>
        </p:spPr>
        <p:txBody>
          <a:bodyPr wrap="none">
            <a:spAutoFit/>
          </a:bodyPr>
          <a:lstStyle/>
          <a:p>
            <a:pPr algn="l"/>
            <a:r>
              <a:rPr lang="en-US">
                <a:solidFill>
                  <a:schemeClr val="hlink"/>
                </a:solidFill>
              </a:rPr>
              <a:t>e</a:t>
            </a:r>
            <a:r>
              <a:rPr lang="en-US" baseline="30000">
                <a:solidFill>
                  <a:schemeClr val="hlink"/>
                </a:solidFill>
              </a:rPr>
              <a:t>-</a:t>
            </a:r>
          </a:p>
        </p:txBody>
      </p:sp>
      <p:sp>
        <p:nvSpPr>
          <p:cNvPr id="298013" name="Text Box 237"/>
          <p:cNvSpPr txBox="1">
            <a:spLocks noChangeArrowheads="1"/>
          </p:cNvSpPr>
          <p:nvPr/>
        </p:nvSpPr>
        <p:spPr bwMode="auto">
          <a:xfrm>
            <a:off x="925513" y="4019550"/>
            <a:ext cx="284162" cy="244475"/>
          </a:xfrm>
          <a:prstGeom prst="rect">
            <a:avLst/>
          </a:prstGeom>
          <a:noFill/>
          <a:ln w="9525">
            <a:noFill/>
            <a:miter lim="800000"/>
            <a:headEnd/>
            <a:tailEnd/>
          </a:ln>
        </p:spPr>
        <p:txBody>
          <a:bodyPr wrap="none">
            <a:spAutoFit/>
          </a:bodyPr>
          <a:lstStyle/>
          <a:p>
            <a:pPr algn="l"/>
            <a:r>
              <a:rPr lang="en-US">
                <a:solidFill>
                  <a:schemeClr val="hlink"/>
                </a:solidFill>
              </a:rPr>
              <a:t>e</a:t>
            </a:r>
            <a:r>
              <a:rPr lang="en-US" baseline="30000">
                <a:solidFill>
                  <a:schemeClr val="hlink"/>
                </a:solidFill>
              </a:rPr>
              <a:t>-</a:t>
            </a:r>
          </a:p>
        </p:txBody>
      </p:sp>
      <p:sp>
        <p:nvSpPr>
          <p:cNvPr id="298014" name="Oval 238"/>
          <p:cNvSpPr>
            <a:spLocks noChangeArrowheads="1"/>
          </p:cNvSpPr>
          <p:nvPr/>
        </p:nvSpPr>
        <p:spPr bwMode="auto">
          <a:xfrm>
            <a:off x="1189038" y="5716588"/>
            <a:ext cx="160337" cy="160337"/>
          </a:xfrm>
          <a:prstGeom prst="ellipse">
            <a:avLst/>
          </a:prstGeom>
          <a:solidFill>
            <a:schemeClr val="bg1"/>
          </a:solidFill>
          <a:ln w="3175">
            <a:solidFill>
              <a:srgbClr val="333333"/>
            </a:solidFill>
            <a:round/>
            <a:headEnd/>
            <a:tailEnd/>
          </a:ln>
        </p:spPr>
        <p:txBody>
          <a:bodyPr wrap="none" anchor="ctr"/>
          <a:lstStyle/>
          <a:p>
            <a:r>
              <a:rPr lang="en-US" sz="800"/>
              <a:t>+4</a:t>
            </a:r>
          </a:p>
        </p:txBody>
      </p:sp>
      <p:sp>
        <p:nvSpPr>
          <p:cNvPr id="298015" name="Oval 239"/>
          <p:cNvSpPr>
            <a:spLocks noChangeArrowheads="1"/>
          </p:cNvSpPr>
          <p:nvPr/>
        </p:nvSpPr>
        <p:spPr bwMode="auto">
          <a:xfrm>
            <a:off x="1017588" y="5546725"/>
            <a:ext cx="514350" cy="514350"/>
          </a:xfrm>
          <a:prstGeom prst="ellipse">
            <a:avLst/>
          </a:prstGeom>
          <a:noFill/>
          <a:ln w="12700">
            <a:solidFill>
              <a:srgbClr val="333333"/>
            </a:solidFill>
            <a:round/>
            <a:headEnd/>
            <a:tailEnd/>
          </a:ln>
        </p:spPr>
        <p:txBody>
          <a:bodyPr wrap="none" anchor="ctr"/>
          <a:lstStyle/>
          <a:p>
            <a:endParaRPr lang="en-US"/>
          </a:p>
        </p:txBody>
      </p:sp>
      <p:sp>
        <p:nvSpPr>
          <p:cNvPr id="298016" name="Text Box 240"/>
          <p:cNvSpPr txBox="1">
            <a:spLocks noChangeArrowheads="1"/>
          </p:cNvSpPr>
          <p:nvPr/>
        </p:nvSpPr>
        <p:spPr bwMode="auto">
          <a:xfrm>
            <a:off x="1363663" y="5524500"/>
            <a:ext cx="284162" cy="244475"/>
          </a:xfrm>
          <a:prstGeom prst="rect">
            <a:avLst/>
          </a:prstGeom>
          <a:noFill/>
          <a:ln w="9525">
            <a:noFill/>
            <a:miter lim="800000"/>
            <a:headEnd/>
            <a:tailEnd/>
          </a:ln>
        </p:spPr>
        <p:txBody>
          <a:bodyPr wrap="none">
            <a:spAutoFit/>
          </a:bodyPr>
          <a:lstStyle/>
          <a:p>
            <a:pPr algn="l"/>
            <a:r>
              <a:rPr lang="en-US">
                <a:solidFill>
                  <a:schemeClr val="hlink"/>
                </a:solidFill>
              </a:rPr>
              <a:t>e</a:t>
            </a:r>
            <a:r>
              <a:rPr lang="en-US" baseline="30000">
                <a:solidFill>
                  <a:schemeClr val="hlink"/>
                </a:solidFill>
              </a:rPr>
              <a:t>-</a:t>
            </a:r>
          </a:p>
        </p:txBody>
      </p:sp>
      <p:sp>
        <p:nvSpPr>
          <p:cNvPr id="298017" name="Text Box 241"/>
          <p:cNvSpPr txBox="1">
            <a:spLocks noChangeArrowheads="1"/>
          </p:cNvSpPr>
          <p:nvPr/>
        </p:nvSpPr>
        <p:spPr bwMode="auto">
          <a:xfrm>
            <a:off x="925513" y="5791200"/>
            <a:ext cx="284162" cy="244475"/>
          </a:xfrm>
          <a:prstGeom prst="rect">
            <a:avLst/>
          </a:prstGeom>
          <a:noFill/>
          <a:ln w="9525">
            <a:noFill/>
            <a:miter lim="800000"/>
            <a:headEnd/>
            <a:tailEnd/>
          </a:ln>
        </p:spPr>
        <p:txBody>
          <a:bodyPr wrap="none">
            <a:spAutoFit/>
          </a:bodyPr>
          <a:lstStyle/>
          <a:p>
            <a:pPr algn="l"/>
            <a:r>
              <a:rPr lang="en-US">
                <a:solidFill>
                  <a:schemeClr val="hlink"/>
                </a:solidFill>
              </a:rPr>
              <a:t>e</a:t>
            </a:r>
            <a:r>
              <a:rPr lang="en-US" baseline="30000">
                <a:solidFill>
                  <a:schemeClr val="hlink"/>
                </a:solidFill>
              </a:rPr>
              <a:t>-</a:t>
            </a:r>
          </a:p>
        </p:txBody>
      </p:sp>
      <p:sp>
        <p:nvSpPr>
          <p:cNvPr id="298018" name="Oval 242"/>
          <p:cNvSpPr>
            <a:spLocks noChangeAspect="1" noChangeArrowheads="1"/>
          </p:cNvSpPr>
          <p:nvPr/>
        </p:nvSpPr>
        <p:spPr bwMode="auto">
          <a:xfrm>
            <a:off x="893763" y="5422900"/>
            <a:ext cx="768350" cy="768350"/>
          </a:xfrm>
          <a:prstGeom prst="ellipse">
            <a:avLst/>
          </a:prstGeom>
          <a:noFill/>
          <a:ln w="12700">
            <a:solidFill>
              <a:srgbClr val="333333"/>
            </a:solidFill>
            <a:round/>
            <a:headEnd/>
            <a:tailEnd/>
          </a:ln>
        </p:spPr>
        <p:txBody>
          <a:bodyPr wrap="none" anchor="ctr"/>
          <a:lstStyle/>
          <a:p>
            <a:endParaRPr lang="en-US"/>
          </a:p>
        </p:txBody>
      </p:sp>
      <p:sp>
        <p:nvSpPr>
          <p:cNvPr id="298019" name="Text Box 243"/>
          <p:cNvSpPr txBox="1">
            <a:spLocks noChangeArrowheads="1"/>
          </p:cNvSpPr>
          <p:nvPr/>
        </p:nvSpPr>
        <p:spPr bwMode="auto">
          <a:xfrm>
            <a:off x="1487488" y="5848350"/>
            <a:ext cx="284162" cy="244475"/>
          </a:xfrm>
          <a:prstGeom prst="rect">
            <a:avLst/>
          </a:prstGeom>
          <a:noFill/>
          <a:ln w="9525">
            <a:noFill/>
            <a:miter lim="800000"/>
            <a:headEnd/>
            <a:tailEnd/>
          </a:ln>
        </p:spPr>
        <p:txBody>
          <a:bodyPr wrap="none">
            <a:spAutoFit/>
          </a:bodyPr>
          <a:lstStyle/>
          <a:p>
            <a:pPr algn="l"/>
            <a:r>
              <a:rPr lang="en-US">
                <a:solidFill>
                  <a:schemeClr val="hlink"/>
                </a:solidFill>
              </a:rPr>
              <a:t>e</a:t>
            </a:r>
            <a:r>
              <a:rPr lang="en-US" baseline="30000">
                <a:solidFill>
                  <a:schemeClr val="hlink"/>
                </a:solidFill>
              </a:rPr>
              <a:t>-</a:t>
            </a:r>
          </a:p>
        </p:txBody>
      </p:sp>
      <p:sp>
        <p:nvSpPr>
          <p:cNvPr id="298020" name="Text Box 244"/>
          <p:cNvSpPr txBox="1">
            <a:spLocks noChangeArrowheads="1"/>
          </p:cNvSpPr>
          <p:nvPr/>
        </p:nvSpPr>
        <p:spPr bwMode="auto">
          <a:xfrm>
            <a:off x="896938" y="5372100"/>
            <a:ext cx="284162" cy="244475"/>
          </a:xfrm>
          <a:prstGeom prst="rect">
            <a:avLst/>
          </a:prstGeom>
          <a:noFill/>
          <a:ln w="9525">
            <a:noFill/>
            <a:miter lim="800000"/>
            <a:headEnd/>
            <a:tailEnd/>
          </a:ln>
        </p:spPr>
        <p:txBody>
          <a:bodyPr wrap="none">
            <a:spAutoFit/>
          </a:bodyPr>
          <a:lstStyle/>
          <a:p>
            <a:pPr algn="l"/>
            <a:r>
              <a:rPr lang="en-US">
                <a:solidFill>
                  <a:schemeClr val="hlink"/>
                </a:solidFill>
              </a:rPr>
              <a:t>e</a:t>
            </a:r>
            <a:r>
              <a:rPr lang="en-US" baseline="30000">
                <a:solidFill>
                  <a:schemeClr val="hlink"/>
                </a:solidFill>
              </a:rPr>
              <a:t>-</a:t>
            </a:r>
          </a:p>
        </p:txBody>
      </p:sp>
      <p:sp>
        <p:nvSpPr>
          <p:cNvPr id="298021" name="Text Box 245"/>
          <p:cNvSpPr txBox="1">
            <a:spLocks noChangeArrowheads="1"/>
          </p:cNvSpPr>
          <p:nvPr/>
        </p:nvSpPr>
        <p:spPr bwMode="auto">
          <a:xfrm>
            <a:off x="3476625" y="4040188"/>
            <a:ext cx="3181350" cy="244475"/>
          </a:xfrm>
          <a:prstGeom prst="rect">
            <a:avLst/>
          </a:prstGeom>
          <a:noFill/>
          <a:ln w="9525">
            <a:noFill/>
            <a:miter lim="800000"/>
            <a:headEnd/>
            <a:tailEnd/>
          </a:ln>
        </p:spPr>
        <p:txBody>
          <a:bodyPr wrap="none">
            <a:spAutoFit/>
          </a:bodyPr>
          <a:lstStyle/>
          <a:p>
            <a:pPr algn="l"/>
            <a:r>
              <a:rPr lang="en-US"/>
              <a:t>Coulombic attraction holds valence electrons to atom.</a:t>
            </a:r>
          </a:p>
        </p:txBody>
      </p:sp>
      <p:sp>
        <p:nvSpPr>
          <p:cNvPr id="298022" name="Text Box 246"/>
          <p:cNvSpPr txBox="1">
            <a:spLocks noChangeArrowheads="1"/>
          </p:cNvSpPr>
          <p:nvPr/>
        </p:nvSpPr>
        <p:spPr bwMode="auto">
          <a:xfrm>
            <a:off x="3365500" y="5688013"/>
            <a:ext cx="3181350" cy="244475"/>
          </a:xfrm>
          <a:prstGeom prst="rect">
            <a:avLst/>
          </a:prstGeom>
          <a:noFill/>
          <a:ln w="9525">
            <a:noFill/>
            <a:miter lim="800000"/>
            <a:headEnd/>
            <a:tailEnd/>
          </a:ln>
        </p:spPr>
        <p:txBody>
          <a:bodyPr wrap="none">
            <a:spAutoFit/>
          </a:bodyPr>
          <a:lstStyle/>
          <a:p>
            <a:pPr algn="l"/>
            <a:r>
              <a:rPr lang="en-US"/>
              <a:t>Coulombic attraction holds valence electrons to atom.</a:t>
            </a:r>
          </a:p>
        </p:txBody>
      </p:sp>
      <p:sp>
        <p:nvSpPr>
          <p:cNvPr id="298023" name="Text Box 247"/>
          <p:cNvSpPr txBox="1">
            <a:spLocks noChangeArrowheads="1"/>
          </p:cNvSpPr>
          <p:nvPr/>
        </p:nvSpPr>
        <p:spPr bwMode="auto">
          <a:xfrm>
            <a:off x="3390900" y="5983288"/>
            <a:ext cx="4159250" cy="396875"/>
          </a:xfrm>
          <a:prstGeom prst="rect">
            <a:avLst/>
          </a:prstGeom>
          <a:noFill/>
          <a:ln w="9525">
            <a:noFill/>
            <a:miter lim="800000"/>
            <a:headEnd/>
            <a:tailEnd/>
          </a:ln>
        </p:spPr>
        <p:txBody>
          <a:bodyPr wrap="none">
            <a:spAutoFit/>
          </a:bodyPr>
          <a:lstStyle/>
          <a:p>
            <a:pPr algn="l"/>
            <a:r>
              <a:rPr lang="en-US"/>
              <a:t>Valence electrons are shielded by the kernel electrons.  </a:t>
            </a:r>
          </a:p>
          <a:p>
            <a:pPr algn="l"/>
            <a:r>
              <a:rPr lang="en-US"/>
              <a:t>Therefore the valence electrons are not held as tightly in Be than in He.</a:t>
            </a:r>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Text Box 4"/>
          <p:cNvSpPr txBox="1">
            <a:spLocks noChangeArrowheads="1"/>
          </p:cNvSpPr>
          <p:nvPr/>
        </p:nvSpPr>
        <p:spPr bwMode="auto">
          <a:xfrm>
            <a:off x="735013" y="717550"/>
            <a:ext cx="1300162" cy="396875"/>
          </a:xfrm>
          <a:prstGeom prst="rect">
            <a:avLst/>
          </a:prstGeom>
          <a:noFill/>
          <a:ln w="9525">
            <a:noFill/>
            <a:miter lim="800000"/>
            <a:headEnd/>
            <a:tailEnd/>
          </a:ln>
        </p:spPr>
        <p:txBody>
          <a:bodyPr>
            <a:spAutoFit/>
          </a:bodyPr>
          <a:lstStyle/>
          <a:p>
            <a:pPr algn="l"/>
            <a:r>
              <a:rPr lang="en-US" sz="2000"/>
              <a:t>Fe   </a:t>
            </a:r>
            <a:endParaRPr lang="en-US" sz="2000" baseline="30000"/>
          </a:p>
        </p:txBody>
      </p:sp>
      <p:sp>
        <p:nvSpPr>
          <p:cNvPr id="299011" name="Rectangle 5"/>
          <p:cNvSpPr>
            <a:spLocks noChangeArrowheads="1"/>
          </p:cNvSpPr>
          <p:nvPr/>
        </p:nvSpPr>
        <p:spPr bwMode="auto">
          <a:xfrm>
            <a:off x="1111250" y="712788"/>
            <a:ext cx="4391025" cy="1389062"/>
          </a:xfrm>
          <a:prstGeom prst="rect">
            <a:avLst/>
          </a:prstGeom>
          <a:noFill/>
          <a:ln w="9525">
            <a:noFill/>
            <a:miter lim="800000"/>
            <a:headEnd/>
            <a:tailEnd/>
          </a:ln>
        </p:spPr>
        <p:txBody>
          <a:bodyPr>
            <a:spAutoFit/>
          </a:bodyPr>
          <a:lstStyle/>
          <a:p>
            <a:pPr algn="l"/>
            <a:r>
              <a:rPr lang="en-US" sz="2000"/>
              <a:t>=  1</a:t>
            </a:r>
            <a:r>
              <a:rPr lang="en-US" sz="2000" i="1"/>
              <a:t>s</a:t>
            </a:r>
            <a:r>
              <a:rPr lang="en-US" sz="2000" baseline="30000"/>
              <a:t>1 </a:t>
            </a:r>
            <a:r>
              <a:rPr lang="en-US" sz="2000"/>
              <a:t>2</a:t>
            </a:r>
            <a:r>
              <a:rPr lang="en-US" sz="2000" i="1"/>
              <a:t>s</a:t>
            </a:r>
            <a:r>
              <a:rPr lang="en-US" sz="2000" baseline="30000"/>
              <a:t>2</a:t>
            </a:r>
            <a:r>
              <a:rPr lang="en-US" sz="2000"/>
              <a:t>2</a:t>
            </a:r>
            <a:r>
              <a:rPr lang="en-US" sz="2000" i="1"/>
              <a:t>p</a:t>
            </a:r>
            <a:r>
              <a:rPr lang="en-US" sz="2000" baseline="30000"/>
              <a:t>6</a:t>
            </a:r>
            <a:r>
              <a:rPr lang="en-US" sz="2000"/>
              <a:t>3</a:t>
            </a:r>
            <a:r>
              <a:rPr lang="en-US" sz="2000" i="1"/>
              <a:t>s</a:t>
            </a:r>
            <a:r>
              <a:rPr lang="en-US" sz="2000" baseline="30000"/>
              <a:t>2</a:t>
            </a:r>
            <a:r>
              <a:rPr lang="en-US" sz="2000"/>
              <a:t>3</a:t>
            </a:r>
            <a:r>
              <a:rPr lang="en-US" sz="2000" i="1"/>
              <a:t>p</a:t>
            </a:r>
            <a:r>
              <a:rPr lang="en-US" sz="2000" baseline="30000"/>
              <a:t>6</a:t>
            </a:r>
            <a:r>
              <a:rPr lang="en-US" sz="2000"/>
              <a:t>4</a:t>
            </a:r>
            <a:r>
              <a:rPr lang="en-US" sz="2000" i="1"/>
              <a:t>s</a:t>
            </a:r>
            <a:r>
              <a:rPr lang="en-US" sz="2000" baseline="30000"/>
              <a:t>2</a:t>
            </a:r>
            <a:r>
              <a:rPr lang="en-US" sz="2000"/>
              <a:t>3</a:t>
            </a:r>
            <a:r>
              <a:rPr lang="en-US" sz="2000" i="1"/>
              <a:t>d</a:t>
            </a:r>
            <a:r>
              <a:rPr lang="en-US" sz="2000" baseline="30000"/>
              <a:t>6</a:t>
            </a:r>
          </a:p>
          <a:p>
            <a:pPr algn="l"/>
            <a:endParaRPr lang="en-US" sz="2000" baseline="30000"/>
          </a:p>
          <a:p>
            <a:pPr algn="l"/>
            <a:endParaRPr lang="en-US" sz="2000" baseline="30000"/>
          </a:p>
          <a:p>
            <a:pPr algn="l"/>
            <a:endParaRPr lang="en-US" sz="2000" baseline="30000"/>
          </a:p>
          <a:p>
            <a:pPr algn="l"/>
            <a:endParaRPr lang="en-US" sz="2000" baseline="30000"/>
          </a:p>
          <a:p>
            <a:pPr algn="l"/>
            <a:endParaRPr lang="en-US" sz="2000" baseline="30000"/>
          </a:p>
        </p:txBody>
      </p:sp>
      <p:sp>
        <p:nvSpPr>
          <p:cNvPr id="299012" name="Oval 6"/>
          <p:cNvSpPr>
            <a:spLocks noChangeArrowheads="1"/>
          </p:cNvSpPr>
          <p:nvPr/>
        </p:nvSpPr>
        <p:spPr bwMode="auto">
          <a:xfrm>
            <a:off x="355600" y="1687513"/>
            <a:ext cx="377825" cy="377825"/>
          </a:xfrm>
          <a:prstGeom prst="ellipse">
            <a:avLst/>
          </a:prstGeom>
          <a:solidFill>
            <a:srgbClr val="CCFFCC"/>
          </a:solidFill>
          <a:ln w="9525">
            <a:solidFill>
              <a:schemeClr val="tx1"/>
            </a:solidFill>
            <a:round/>
            <a:headEnd/>
            <a:tailEnd/>
          </a:ln>
        </p:spPr>
        <p:txBody>
          <a:bodyPr wrap="none" anchor="ctr"/>
          <a:lstStyle/>
          <a:p>
            <a:endParaRPr lang="en-US"/>
          </a:p>
        </p:txBody>
      </p:sp>
      <p:sp>
        <p:nvSpPr>
          <p:cNvPr id="299013" name="Line 7"/>
          <p:cNvSpPr>
            <a:spLocks noChangeShapeType="1"/>
          </p:cNvSpPr>
          <p:nvPr/>
        </p:nvSpPr>
        <p:spPr bwMode="auto">
          <a:xfrm flipV="1">
            <a:off x="482600" y="1778000"/>
            <a:ext cx="0" cy="206375"/>
          </a:xfrm>
          <a:prstGeom prst="line">
            <a:avLst/>
          </a:prstGeom>
          <a:noFill/>
          <a:ln w="15875">
            <a:solidFill>
              <a:schemeClr val="tx1"/>
            </a:solidFill>
            <a:round/>
            <a:headEnd/>
            <a:tailEnd type="triangle" w="med" len="med"/>
          </a:ln>
        </p:spPr>
        <p:txBody>
          <a:bodyPr/>
          <a:lstStyle/>
          <a:p>
            <a:endParaRPr lang="en-US"/>
          </a:p>
        </p:txBody>
      </p:sp>
      <p:sp>
        <p:nvSpPr>
          <p:cNvPr id="299014" name="Line 8"/>
          <p:cNvSpPr>
            <a:spLocks noChangeShapeType="1"/>
          </p:cNvSpPr>
          <p:nvPr/>
        </p:nvSpPr>
        <p:spPr bwMode="auto">
          <a:xfrm flipV="1">
            <a:off x="590550" y="1785938"/>
            <a:ext cx="0" cy="206375"/>
          </a:xfrm>
          <a:prstGeom prst="line">
            <a:avLst/>
          </a:prstGeom>
          <a:noFill/>
          <a:ln w="15875">
            <a:solidFill>
              <a:schemeClr val="tx1"/>
            </a:solidFill>
            <a:round/>
            <a:headEnd type="triangle" w="med" len="med"/>
            <a:tailEnd/>
          </a:ln>
        </p:spPr>
        <p:txBody>
          <a:bodyPr/>
          <a:lstStyle/>
          <a:p>
            <a:endParaRPr lang="en-US"/>
          </a:p>
        </p:txBody>
      </p:sp>
      <p:sp>
        <p:nvSpPr>
          <p:cNvPr id="299015" name="Text Box 9"/>
          <p:cNvSpPr txBox="1">
            <a:spLocks noChangeArrowheads="1"/>
          </p:cNvSpPr>
          <p:nvPr/>
        </p:nvSpPr>
        <p:spPr bwMode="auto">
          <a:xfrm>
            <a:off x="346075" y="2109788"/>
            <a:ext cx="371475" cy="304800"/>
          </a:xfrm>
          <a:prstGeom prst="rect">
            <a:avLst/>
          </a:prstGeom>
          <a:noFill/>
          <a:ln w="9525">
            <a:noFill/>
            <a:miter lim="800000"/>
            <a:headEnd/>
            <a:tailEnd/>
          </a:ln>
        </p:spPr>
        <p:txBody>
          <a:bodyPr wrap="none">
            <a:spAutoFit/>
          </a:bodyPr>
          <a:lstStyle/>
          <a:p>
            <a:pPr algn="l"/>
            <a:r>
              <a:rPr lang="en-US" sz="1400"/>
              <a:t>1</a:t>
            </a:r>
            <a:r>
              <a:rPr lang="en-US" sz="1400" i="1"/>
              <a:t>s</a:t>
            </a:r>
          </a:p>
        </p:txBody>
      </p:sp>
      <p:sp>
        <p:nvSpPr>
          <p:cNvPr id="299016" name="Oval 10"/>
          <p:cNvSpPr>
            <a:spLocks noChangeArrowheads="1"/>
          </p:cNvSpPr>
          <p:nvPr/>
        </p:nvSpPr>
        <p:spPr bwMode="auto">
          <a:xfrm>
            <a:off x="1074738" y="1695450"/>
            <a:ext cx="377825" cy="377825"/>
          </a:xfrm>
          <a:prstGeom prst="ellipse">
            <a:avLst/>
          </a:prstGeom>
          <a:solidFill>
            <a:srgbClr val="CCFFCC"/>
          </a:solidFill>
          <a:ln w="9525">
            <a:solidFill>
              <a:schemeClr val="tx1"/>
            </a:solidFill>
            <a:round/>
            <a:headEnd/>
            <a:tailEnd/>
          </a:ln>
        </p:spPr>
        <p:txBody>
          <a:bodyPr wrap="none" anchor="ctr"/>
          <a:lstStyle/>
          <a:p>
            <a:endParaRPr lang="en-US"/>
          </a:p>
        </p:txBody>
      </p:sp>
      <p:sp>
        <p:nvSpPr>
          <p:cNvPr id="299017" name="Line 11"/>
          <p:cNvSpPr>
            <a:spLocks noChangeShapeType="1"/>
          </p:cNvSpPr>
          <p:nvPr/>
        </p:nvSpPr>
        <p:spPr bwMode="auto">
          <a:xfrm flipV="1">
            <a:off x="1201738" y="1785938"/>
            <a:ext cx="0" cy="206375"/>
          </a:xfrm>
          <a:prstGeom prst="line">
            <a:avLst/>
          </a:prstGeom>
          <a:noFill/>
          <a:ln w="15875">
            <a:solidFill>
              <a:schemeClr val="tx1"/>
            </a:solidFill>
            <a:round/>
            <a:headEnd/>
            <a:tailEnd type="triangle" w="med" len="med"/>
          </a:ln>
        </p:spPr>
        <p:txBody>
          <a:bodyPr/>
          <a:lstStyle/>
          <a:p>
            <a:endParaRPr lang="en-US"/>
          </a:p>
        </p:txBody>
      </p:sp>
      <p:sp>
        <p:nvSpPr>
          <p:cNvPr id="299018" name="Line 12"/>
          <p:cNvSpPr>
            <a:spLocks noChangeShapeType="1"/>
          </p:cNvSpPr>
          <p:nvPr/>
        </p:nvSpPr>
        <p:spPr bwMode="auto">
          <a:xfrm flipV="1">
            <a:off x="1309688" y="1793875"/>
            <a:ext cx="0" cy="206375"/>
          </a:xfrm>
          <a:prstGeom prst="line">
            <a:avLst/>
          </a:prstGeom>
          <a:noFill/>
          <a:ln w="15875">
            <a:solidFill>
              <a:schemeClr val="tx1"/>
            </a:solidFill>
            <a:round/>
            <a:headEnd type="triangle" w="med" len="med"/>
            <a:tailEnd/>
          </a:ln>
        </p:spPr>
        <p:txBody>
          <a:bodyPr/>
          <a:lstStyle/>
          <a:p>
            <a:endParaRPr lang="en-US"/>
          </a:p>
        </p:txBody>
      </p:sp>
      <p:sp>
        <p:nvSpPr>
          <p:cNvPr id="299019" name="Text Box 13"/>
          <p:cNvSpPr txBox="1">
            <a:spLocks noChangeArrowheads="1"/>
          </p:cNvSpPr>
          <p:nvPr/>
        </p:nvSpPr>
        <p:spPr bwMode="auto">
          <a:xfrm>
            <a:off x="1065213" y="2117725"/>
            <a:ext cx="371475" cy="304800"/>
          </a:xfrm>
          <a:prstGeom prst="rect">
            <a:avLst/>
          </a:prstGeom>
          <a:noFill/>
          <a:ln w="9525">
            <a:noFill/>
            <a:miter lim="800000"/>
            <a:headEnd/>
            <a:tailEnd/>
          </a:ln>
        </p:spPr>
        <p:txBody>
          <a:bodyPr wrap="none">
            <a:spAutoFit/>
          </a:bodyPr>
          <a:lstStyle/>
          <a:p>
            <a:pPr algn="l"/>
            <a:r>
              <a:rPr lang="en-US" sz="1400"/>
              <a:t>2</a:t>
            </a:r>
            <a:r>
              <a:rPr lang="en-US" sz="1400" i="1"/>
              <a:t>s</a:t>
            </a:r>
          </a:p>
        </p:txBody>
      </p:sp>
      <p:sp>
        <p:nvSpPr>
          <p:cNvPr id="299020" name="Oval 14"/>
          <p:cNvSpPr>
            <a:spLocks noChangeArrowheads="1"/>
          </p:cNvSpPr>
          <p:nvPr/>
        </p:nvSpPr>
        <p:spPr bwMode="auto">
          <a:xfrm>
            <a:off x="1893888" y="1692275"/>
            <a:ext cx="377825" cy="377825"/>
          </a:xfrm>
          <a:prstGeom prst="ellipse">
            <a:avLst/>
          </a:prstGeom>
          <a:solidFill>
            <a:srgbClr val="CC99FF">
              <a:alpha val="49019"/>
            </a:srgbClr>
          </a:solidFill>
          <a:ln w="9525">
            <a:solidFill>
              <a:schemeClr val="tx1"/>
            </a:solidFill>
            <a:round/>
            <a:headEnd/>
            <a:tailEnd/>
          </a:ln>
        </p:spPr>
        <p:txBody>
          <a:bodyPr wrap="none" anchor="ctr"/>
          <a:lstStyle/>
          <a:p>
            <a:endParaRPr lang="en-US"/>
          </a:p>
        </p:txBody>
      </p:sp>
      <p:sp>
        <p:nvSpPr>
          <p:cNvPr id="299021" name="Line 15"/>
          <p:cNvSpPr>
            <a:spLocks noChangeShapeType="1"/>
          </p:cNvSpPr>
          <p:nvPr/>
        </p:nvSpPr>
        <p:spPr bwMode="auto">
          <a:xfrm flipV="1">
            <a:off x="2020888" y="1782763"/>
            <a:ext cx="0" cy="206375"/>
          </a:xfrm>
          <a:prstGeom prst="line">
            <a:avLst/>
          </a:prstGeom>
          <a:noFill/>
          <a:ln w="15875">
            <a:solidFill>
              <a:schemeClr val="tx1"/>
            </a:solidFill>
            <a:round/>
            <a:headEnd/>
            <a:tailEnd type="triangle" w="med" len="med"/>
          </a:ln>
        </p:spPr>
        <p:txBody>
          <a:bodyPr/>
          <a:lstStyle/>
          <a:p>
            <a:endParaRPr lang="en-US"/>
          </a:p>
        </p:txBody>
      </p:sp>
      <p:sp>
        <p:nvSpPr>
          <p:cNvPr id="299022" name="Line 16"/>
          <p:cNvSpPr>
            <a:spLocks noChangeShapeType="1"/>
          </p:cNvSpPr>
          <p:nvPr/>
        </p:nvSpPr>
        <p:spPr bwMode="auto">
          <a:xfrm flipV="1">
            <a:off x="2128838" y="1790700"/>
            <a:ext cx="0" cy="206375"/>
          </a:xfrm>
          <a:prstGeom prst="line">
            <a:avLst/>
          </a:prstGeom>
          <a:noFill/>
          <a:ln w="15875">
            <a:solidFill>
              <a:schemeClr val="tx1"/>
            </a:solidFill>
            <a:round/>
            <a:headEnd type="triangle" w="med" len="med"/>
            <a:tailEnd/>
          </a:ln>
        </p:spPr>
        <p:txBody>
          <a:bodyPr/>
          <a:lstStyle/>
          <a:p>
            <a:endParaRPr lang="en-US"/>
          </a:p>
        </p:txBody>
      </p:sp>
      <p:sp>
        <p:nvSpPr>
          <p:cNvPr id="299023" name="Text Box 17"/>
          <p:cNvSpPr txBox="1">
            <a:spLocks noChangeArrowheads="1"/>
          </p:cNvSpPr>
          <p:nvPr/>
        </p:nvSpPr>
        <p:spPr bwMode="auto">
          <a:xfrm>
            <a:off x="1884363" y="2114550"/>
            <a:ext cx="438150" cy="304800"/>
          </a:xfrm>
          <a:prstGeom prst="rect">
            <a:avLst/>
          </a:prstGeom>
          <a:noFill/>
          <a:ln w="9525">
            <a:noFill/>
            <a:miter lim="800000"/>
            <a:headEnd/>
            <a:tailEnd/>
          </a:ln>
        </p:spPr>
        <p:txBody>
          <a:bodyPr wrap="none">
            <a:spAutoFit/>
          </a:bodyPr>
          <a:lstStyle/>
          <a:p>
            <a:pPr algn="l"/>
            <a:r>
              <a:rPr lang="en-US" sz="1400"/>
              <a:t>2</a:t>
            </a:r>
            <a:r>
              <a:rPr lang="en-US" sz="1400" i="1"/>
              <a:t>p</a:t>
            </a:r>
            <a:r>
              <a:rPr lang="en-US" sz="1400" i="1" baseline="-25000"/>
              <a:t>x</a:t>
            </a:r>
          </a:p>
        </p:txBody>
      </p:sp>
      <p:sp>
        <p:nvSpPr>
          <p:cNvPr id="299024" name="Oval 18"/>
          <p:cNvSpPr>
            <a:spLocks noChangeArrowheads="1"/>
          </p:cNvSpPr>
          <p:nvPr/>
        </p:nvSpPr>
        <p:spPr bwMode="auto">
          <a:xfrm>
            <a:off x="2301875" y="1689100"/>
            <a:ext cx="377825" cy="377825"/>
          </a:xfrm>
          <a:prstGeom prst="ellipse">
            <a:avLst/>
          </a:prstGeom>
          <a:solidFill>
            <a:srgbClr val="CC99FF">
              <a:alpha val="49019"/>
            </a:srgbClr>
          </a:solidFill>
          <a:ln w="9525">
            <a:solidFill>
              <a:schemeClr val="tx1"/>
            </a:solidFill>
            <a:round/>
            <a:headEnd/>
            <a:tailEnd/>
          </a:ln>
        </p:spPr>
        <p:txBody>
          <a:bodyPr wrap="none" anchor="ctr"/>
          <a:lstStyle/>
          <a:p>
            <a:endParaRPr lang="en-US"/>
          </a:p>
        </p:txBody>
      </p:sp>
      <p:sp>
        <p:nvSpPr>
          <p:cNvPr id="299025" name="Line 19"/>
          <p:cNvSpPr>
            <a:spLocks noChangeShapeType="1"/>
          </p:cNvSpPr>
          <p:nvPr/>
        </p:nvSpPr>
        <p:spPr bwMode="auto">
          <a:xfrm flipV="1">
            <a:off x="2428875" y="1779588"/>
            <a:ext cx="0" cy="206375"/>
          </a:xfrm>
          <a:prstGeom prst="line">
            <a:avLst/>
          </a:prstGeom>
          <a:noFill/>
          <a:ln w="15875">
            <a:solidFill>
              <a:schemeClr val="tx1"/>
            </a:solidFill>
            <a:round/>
            <a:headEnd/>
            <a:tailEnd type="triangle" w="med" len="med"/>
          </a:ln>
        </p:spPr>
        <p:txBody>
          <a:bodyPr/>
          <a:lstStyle/>
          <a:p>
            <a:endParaRPr lang="en-US"/>
          </a:p>
        </p:txBody>
      </p:sp>
      <p:sp>
        <p:nvSpPr>
          <p:cNvPr id="299026" name="Line 20"/>
          <p:cNvSpPr>
            <a:spLocks noChangeShapeType="1"/>
          </p:cNvSpPr>
          <p:nvPr/>
        </p:nvSpPr>
        <p:spPr bwMode="auto">
          <a:xfrm flipV="1">
            <a:off x="2536825" y="1787525"/>
            <a:ext cx="0" cy="206375"/>
          </a:xfrm>
          <a:prstGeom prst="line">
            <a:avLst/>
          </a:prstGeom>
          <a:noFill/>
          <a:ln w="15875">
            <a:solidFill>
              <a:schemeClr val="tx1"/>
            </a:solidFill>
            <a:round/>
            <a:headEnd type="triangle" w="med" len="med"/>
            <a:tailEnd/>
          </a:ln>
        </p:spPr>
        <p:txBody>
          <a:bodyPr/>
          <a:lstStyle/>
          <a:p>
            <a:endParaRPr lang="en-US"/>
          </a:p>
        </p:txBody>
      </p:sp>
      <p:sp>
        <p:nvSpPr>
          <p:cNvPr id="299027" name="Text Box 21"/>
          <p:cNvSpPr txBox="1">
            <a:spLocks noChangeArrowheads="1"/>
          </p:cNvSpPr>
          <p:nvPr/>
        </p:nvSpPr>
        <p:spPr bwMode="auto">
          <a:xfrm>
            <a:off x="2292350" y="2111375"/>
            <a:ext cx="438150" cy="304800"/>
          </a:xfrm>
          <a:prstGeom prst="rect">
            <a:avLst/>
          </a:prstGeom>
          <a:noFill/>
          <a:ln w="9525">
            <a:noFill/>
            <a:miter lim="800000"/>
            <a:headEnd/>
            <a:tailEnd/>
          </a:ln>
        </p:spPr>
        <p:txBody>
          <a:bodyPr wrap="none">
            <a:spAutoFit/>
          </a:bodyPr>
          <a:lstStyle/>
          <a:p>
            <a:pPr algn="l"/>
            <a:r>
              <a:rPr lang="en-US" sz="1400"/>
              <a:t>2</a:t>
            </a:r>
            <a:r>
              <a:rPr lang="en-US" sz="1400" i="1"/>
              <a:t>p</a:t>
            </a:r>
            <a:r>
              <a:rPr lang="en-US" sz="1400" i="1" baseline="-25000"/>
              <a:t>y</a:t>
            </a:r>
          </a:p>
        </p:txBody>
      </p:sp>
      <p:sp>
        <p:nvSpPr>
          <p:cNvPr id="299028" name="Oval 22"/>
          <p:cNvSpPr>
            <a:spLocks noChangeArrowheads="1"/>
          </p:cNvSpPr>
          <p:nvPr/>
        </p:nvSpPr>
        <p:spPr bwMode="auto">
          <a:xfrm>
            <a:off x="2724150" y="1689100"/>
            <a:ext cx="377825" cy="377825"/>
          </a:xfrm>
          <a:prstGeom prst="ellipse">
            <a:avLst/>
          </a:prstGeom>
          <a:solidFill>
            <a:srgbClr val="CC99FF">
              <a:alpha val="49019"/>
            </a:srgbClr>
          </a:solidFill>
          <a:ln w="9525">
            <a:solidFill>
              <a:schemeClr val="tx1"/>
            </a:solidFill>
            <a:round/>
            <a:headEnd/>
            <a:tailEnd/>
          </a:ln>
        </p:spPr>
        <p:txBody>
          <a:bodyPr wrap="none" anchor="ctr"/>
          <a:lstStyle/>
          <a:p>
            <a:endParaRPr lang="en-US"/>
          </a:p>
        </p:txBody>
      </p:sp>
      <p:sp>
        <p:nvSpPr>
          <p:cNvPr id="299029" name="Line 23"/>
          <p:cNvSpPr>
            <a:spLocks noChangeShapeType="1"/>
          </p:cNvSpPr>
          <p:nvPr/>
        </p:nvSpPr>
        <p:spPr bwMode="auto">
          <a:xfrm flipV="1">
            <a:off x="2851150" y="1779588"/>
            <a:ext cx="0" cy="206375"/>
          </a:xfrm>
          <a:prstGeom prst="line">
            <a:avLst/>
          </a:prstGeom>
          <a:noFill/>
          <a:ln w="15875">
            <a:solidFill>
              <a:schemeClr val="tx1"/>
            </a:solidFill>
            <a:round/>
            <a:headEnd/>
            <a:tailEnd type="triangle" w="med" len="med"/>
          </a:ln>
        </p:spPr>
        <p:txBody>
          <a:bodyPr/>
          <a:lstStyle/>
          <a:p>
            <a:endParaRPr lang="en-US"/>
          </a:p>
        </p:txBody>
      </p:sp>
      <p:sp>
        <p:nvSpPr>
          <p:cNvPr id="299030" name="Line 24"/>
          <p:cNvSpPr>
            <a:spLocks noChangeShapeType="1"/>
          </p:cNvSpPr>
          <p:nvPr/>
        </p:nvSpPr>
        <p:spPr bwMode="auto">
          <a:xfrm flipV="1">
            <a:off x="2959100" y="1787525"/>
            <a:ext cx="0" cy="206375"/>
          </a:xfrm>
          <a:prstGeom prst="line">
            <a:avLst/>
          </a:prstGeom>
          <a:noFill/>
          <a:ln w="15875">
            <a:solidFill>
              <a:schemeClr val="tx1"/>
            </a:solidFill>
            <a:round/>
            <a:headEnd type="triangle" w="med" len="med"/>
            <a:tailEnd/>
          </a:ln>
        </p:spPr>
        <p:txBody>
          <a:bodyPr/>
          <a:lstStyle/>
          <a:p>
            <a:endParaRPr lang="en-US"/>
          </a:p>
        </p:txBody>
      </p:sp>
      <p:sp>
        <p:nvSpPr>
          <p:cNvPr id="299031" name="Text Box 25"/>
          <p:cNvSpPr txBox="1">
            <a:spLocks noChangeArrowheads="1"/>
          </p:cNvSpPr>
          <p:nvPr/>
        </p:nvSpPr>
        <p:spPr bwMode="auto">
          <a:xfrm>
            <a:off x="2714625" y="2111375"/>
            <a:ext cx="438150" cy="304800"/>
          </a:xfrm>
          <a:prstGeom prst="rect">
            <a:avLst/>
          </a:prstGeom>
          <a:noFill/>
          <a:ln w="9525">
            <a:noFill/>
            <a:miter lim="800000"/>
            <a:headEnd/>
            <a:tailEnd/>
          </a:ln>
        </p:spPr>
        <p:txBody>
          <a:bodyPr wrap="none">
            <a:spAutoFit/>
          </a:bodyPr>
          <a:lstStyle/>
          <a:p>
            <a:pPr algn="l"/>
            <a:r>
              <a:rPr lang="en-US" sz="1400"/>
              <a:t>2</a:t>
            </a:r>
            <a:r>
              <a:rPr lang="en-US" sz="1400" i="1"/>
              <a:t>p</a:t>
            </a:r>
            <a:r>
              <a:rPr lang="en-US" sz="1400" i="1" baseline="-25000"/>
              <a:t>z</a:t>
            </a:r>
          </a:p>
        </p:txBody>
      </p:sp>
      <p:sp>
        <p:nvSpPr>
          <p:cNvPr id="299032" name="Oval 26"/>
          <p:cNvSpPr>
            <a:spLocks noChangeArrowheads="1"/>
          </p:cNvSpPr>
          <p:nvPr/>
        </p:nvSpPr>
        <p:spPr bwMode="auto">
          <a:xfrm>
            <a:off x="3516313" y="1692275"/>
            <a:ext cx="377825" cy="377825"/>
          </a:xfrm>
          <a:prstGeom prst="ellipse">
            <a:avLst/>
          </a:prstGeom>
          <a:solidFill>
            <a:srgbClr val="CCFFCC"/>
          </a:solidFill>
          <a:ln w="9525">
            <a:solidFill>
              <a:schemeClr val="tx1"/>
            </a:solidFill>
            <a:round/>
            <a:headEnd/>
            <a:tailEnd/>
          </a:ln>
        </p:spPr>
        <p:txBody>
          <a:bodyPr wrap="none" anchor="ctr"/>
          <a:lstStyle/>
          <a:p>
            <a:endParaRPr lang="en-US"/>
          </a:p>
        </p:txBody>
      </p:sp>
      <p:sp>
        <p:nvSpPr>
          <p:cNvPr id="299033" name="Line 27"/>
          <p:cNvSpPr>
            <a:spLocks noChangeShapeType="1"/>
          </p:cNvSpPr>
          <p:nvPr/>
        </p:nvSpPr>
        <p:spPr bwMode="auto">
          <a:xfrm flipV="1">
            <a:off x="3643313" y="1782763"/>
            <a:ext cx="0" cy="206375"/>
          </a:xfrm>
          <a:prstGeom prst="line">
            <a:avLst/>
          </a:prstGeom>
          <a:noFill/>
          <a:ln w="15875">
            <a:solidFill>
              <a:schemeClr val="tx1"/>
            </a:solidFill>
            <a:round/>
            <a:headEnd/>
            <a:tailEnd type="triangle" w="med" len="med"/>
          </a:ln>
        </p:spPr>
        <p:txBody>
          <a:bodyPr/>
          <a:lstStyle/>
          <a:p>
            <a:endParaRPr lang="en-US"/>
          </a:p>
        </p:txBody>
      </p:sp>
      <p:sp>
        <p:nvSpPr>
          <p:cNvPr id="299034" name="Line 28"/>
          <p:cNvSpPr>
            <a:spLocks noChangeShapeType="1"/>
          </p:cNvSpPr>
          <p:nvPr/>
        </p:nvSpPr>
        <p:spPr bwMode="auto">
          <a:xfrm flipV="1">
            <a:off x="3751263" y="1790700"/>
            <a:ext cx="0" cy="206375"/>
          </a:xfrm>
          <a:prstGeom prst="line">
            <a:avLst/>
          </a:prstGeom>
          <a:noFill/>
          <a:ln w="15875">
            <a:solidFill>
              <a:schemeClr val="tx1"/>
            </a:solidFill>
            <a:round/>
            <a:headEnd type="triangle" w="med" len="med"/>
            <a:tailEnd/>
          </a:ln>
        </p:spPr>
        <p:txBody>
          <a:bodyPr/>
          <a:lstStyle/>
          <a:p>
            <a:endParaRPr lang="en-US"/>
          </a:p>
        </p:txBody>
      </p:sp>
      <p:sp>
        <p:nvSpPr>
          <p:cNvPr id="299035" name="Text Box 29"/>
          <p:cNvSpPr txBox="1">
            <a:spLocks noChangeArrowheads="1"/>
          </p:cNvSpPr>
          <p:nvPr/>
        </p:nvSpPr>
        <p:spPr bwMode="auto">
          <a:xfrm>
            <a:off x="3506788" y="2114550"/>
            <a:ext cx="371475" cy="304800"/>
          </a:xfrm>
          <a:prstGeom prst="rect">
            <a:avLst/>
          </a:prstGeom>
          <a:noFill/>
          <a:ln w="9525">
            <a:noFill/>
            <a:miter lim="800000"/>
            <a:headEnd/>
            <a:tailEnd/>
          </a:ln>
        </p:spPr>
        <p:txBody>
          <a:bodyPr wrap="none">
            <a:spAutoFit/>
          </a:bodyPr>
          <a:lstStyle/>
          <a:p>
            <a:pPr algn="l"/>
            <a:r>
              <a:rPr lang="en-US" sz="1400"/>
              <a:t>3</a:t>
            </a:r>
            <a:r>
              <a:rPr lang="en-US" sz="1400" i="1"/>
              <a:t>s</a:t>
            </a:r>
          </a:p>
        </p:txBody>
      </p:sp>
      <p:sp>
        <p:nvSpPr>
          <p:cNvPr id="299036" name="Oval 30"/>
          <p:cNvSpPr>
            <a:spLocks noChangeArrowheads="1"/>
          </p:cNvSpPr>
          <p:nvPr/>
        </p:nvSpPr>
        <p:spPr bwMode="auto">
          <a:xfrm>
            <a:off x="4335463" y="1689100"/>
            <a:ext cx="377825" cy="377825"/>
          </a:xfrm>
          <a:prstGeom prst="ellipse">
            <a:avLst/>
          </a:prstGeom>
          <a:solidFill>
            <a:srgbClr val="CC99FF">
              <a:alpha val="49019"/>
            </a:srgbClr>
          </a:solidFill>
          <a:ln w="9525">
            <a:solidFill>
              <a:schemeClr val="tx1"/>
            </a:solidFill>
            <a:round/>
            <a:headEnd/>
            <a:tailEnd/>
          </a:ln>
        </p:spPr>
        <p:txBody>
          <a:bodyPr wrap="none" anchor="ctr"/>
          <a:lstStyle/>
          <a:p>
            <a:endParaRPr lang="en-US"/>
          </a:p>
        </p:txBody>
      </p:sp>
      <p:sp>
        <p:nvSpPr>
          <p:cNvPr id="299037" name="Line 31"/>
          <p:cNvSpPr>
            <a:spLocks noChangeShapeType="1"/>
          </p:cNvSpPr>
          <p:nvPr/>
        </p:nvSpPr>
        <p:spPr bwMode="auto">
          <a:xfrm flipV="1">
            <a:off x="4462463" y="1779588"/>
            <a:ext cx="0" cy="206375"/>
          </a:xfrm>
          <a:prstGeom prst="line">
            <a:avLst/>
          </a:prstGeom>
          <a:noFill/>
          <a:ln w="15875">
            <a:solidFill>
              <a:schemeClr val="tx1"/>
            </a:solidFill>
            <a:round/>
            <a:headEnd/>
            <a:tailEnd type="triangle" w="med" len="med"/>
          </a:ln>
        </p:spPr>
        <p:txBody>
          <a:bodyPr/>
          <a:lstStyle/>
          <a:p>
            <a:endParaRPr lang="en-US"/>
          </a:p>
        </p:txBody>
      </p:sp>
      <p:sp>
        <p:nvSpPr>
          <p:cNvPr id="299038" name="Line 32"/>
          <p:cNvSpPr>
            <a:spLocks noChangeShapeType="1"/>
          </p:cNvSpPr>
          <p:nvPr/>
        </p:nvSpPr>
        <p:spPr bwMode="auto">
          <a:xfrm flipV="1">
            <a:off x="4570413" y="1787525"/>
            <a:ext cx="0" cy="206375"/>
          </a:xfrm>
          <a:prstGeom prst="line">
            <a:avLst/>
          </a:prstGeom>
          <a:noFill/>
          <a:ln w="15875">
            <a:solidFill>
              <a:schemeClr val="tx1"/>
            </a:solidFill>
            <a:round/>
            <a:headEnd type="triangle" w="med" len="med"/>
            <a:tailEnd/>
          </a:ln>
        </p:spPr>
        <p:txBody>
          <a:bodyPr/>
          <a:lstStyle/>
          <a:p>
            <a:endParaRPr lang="en-US"/>
          </a:p>
        </p:txBody>
      </p:sp>
      <p:sp>
        <p:nvSpPr>
          <p:cNvPr id="299039" name="Text Box 33"/>
          <p:cNvSpPr txBox="1">
            <a:spLocks noChangeArrowheads="1"/>
          </p:cNvSpPr>
          <p:nvPr/>
        </p:nvSpPr>
        <p:spPr bwMode="auto">
          <a:xfrm>
            <a:off x="4325938" y="2111375"/>
            <a:ext cx="438150" cy="304800"/>
          </a:xfrm>
          <a:prstGeom prst="rect">
            <a:avLst/>
          </a:prstGeom>
          <a:noFill/>
          <a:ln w="9525">
            <a:noFill/>
            <a:miter lim="800000"/>
            <a:headEnd/>
            <a:tailEnd/>
          </a:ln>
        </p:spPr>
        <p:txBody>
          <a:bodyPr wrap="none">
            <a:spAutoFit/>
          </a:bodyPr>
          <a:lstStyle/>
          <a:p>
            <a:pPr algn="l"/>
            <a:r>
              <a:rPr lang="en-US" sz="1400"/>
              <a:t>3</a:t>
            </a:r>
            <a:r>
              <a:rPr lang="en-US" sz="1400" i="1"/>
              <a:t>p</a:t>
            </a:r>
            <a:r>
              <a:rPr lang="en-US" sz="1400" i="1" baseline="-25000"/>
              <a:t>x</a:t>
            </a:r>
          </a:p>
        </p:txBody>
      </p:sp>
      <p:sp>
        <p:nvSpPr>
          <p:cNvPr id="299040" name="Oval 34"/>
          <p:cNvSpPr>
            <a:spLocks noChangeArrowheads="1"/>
          </p:cNvSpPr>
          <p:nvPr/>
        </p:nvSpPr>
        <p:spPr bwMode="auto">
          <a:xfrm>
            <a:off x="4743450" y="1685925"/>
            <a:ext cx="377825" cy="377825"/>
          </a:xfrm>
          <a:prstGeom prst="ellipse">
            <a:avLst/>
          </a:prstGeom>
          <a:solidFill>
            <a:srgbClr val="CC99FF">
              <a:alpha val="49019"/>
            </a:srgbClr>
          </a:solidFill>
          <a:ln w="9525">
            <a:solidFill>
              <a:schemeClr val="tx1"/>
            </a:solidFill>
            <a:round/>
            <a:headEnd/>
            <a:tailEnd/>
          </a:ln>
        </p:spPr>
        <p:txBody>
          <a:bodyPr wrap="none" anchor="ctr"/>
          <a:lstStyle/>
          <a:p>
            <a:endParaRPr lang="en-US"/>
          </a:p>
        </p:txBody>
      </p:sp>
      <p:sp>
        <p:nvSpPr>
          <p:cNvPr id="299041" name="Line 35"/>
          <p:cNvSpPr>
            <a:spLocks noChangeShapeType="1"/>
          </p:cNvSpPr>
          <p:nvPr/>
        </p:nvSpPr>
        <p:spPr bwMode="auto">
          <a:xfrm flipV="1">
            <a:off x="4870450" y="1776413"/>
            <a:ext cx="0" cy="206375"/>
          </a:xfrm>
          <a:prstGeom prst="line">
            <a:avLst/>
          </a:prstGeom>
          <a:noFill/>
          <a:ln w="15875">
            <a:solidFill>
              <a:schemeClr val="tx1"/>
            </a:solidFill>
            <a:round/>
            <a:headEnd/>
            <a:tailEnd type="triangle" w="med" len="med"/>
          </a:ln>
        </p:spPr>
        <p:txBody>
          <a:bodyPr/>
          <a:lstStyle/>
          <a:p>
            <a:endParaRPr lang="en-US"/>
          </a:p>
        </p:txBody>
      </p:sp>
      <p:sp>
        <p:nvSpPr>
          <p:cNvPr id="299042" name="Line 36"/>
          <p:cNvSpPr>
            <a:spLocks noChangeShapeType="1"/>
          </p:cNvSpPr>
          <p:nvPr/>
        </p:nvSpPr>
        <p:spPr bwMode="auto">
          <a:xfrm flipV="1">
            <a:off x="4978400" y="1784350"/>
            <a:ext cx="0" cy="206375"/>
          </a:xfrm>
          <a:prstGeom prst="line">
            <a:avLst/>
          </a:prstGeom>
          <a:noFill/>
          <a:ln w="15875">
            <a:solidFill>
              <a:schemeClr val="tx1"/>
            </a:solidFill>
            <a:round/>
            <a:headEnd type="triangle" w="med" len="med"/>
            <a:tailEnd/>
          </a:ln>
        </p:spPr>
        <p:txBody>
          <a:bodyPr/>
          <a:lstStyle/>
          <a:p>
            <a:endParaRPr lang="en-US"/>
          </a:p>
        </p:txBody>
      </p:sp>
      <p:sp>
        <p:nvSpPr>
          <p:cNvPr id="299043" name="Text Box 37"/>
          <p:cNvSpPr txBox="1">
            <a:spLocks noChangeArrowheads="1"/>
          </p:cNvSpPr>
          <p:nvPr/>
        </p:nvSpPr>
        <p:spPr bwMode="auto">
          <a:xfrm>
            <a:off x="4733925" y="2108200"/>
            <a:ext cx="438150" cy="304800"/>
          </a:xfrm>
          <a:prstGeom prst="rect">
            <a:avLst/>
          </a:prstGeom>
          <a:noFill/>
          <a:ln w="9525">
            <a:noFill/>
            <a:miter lim="800000"/>
            <a:headEnd/>
            <a:tailEnd/>
          </a:ln>
        </p:spPr>
        <p:txBody>
          <a:bodyPr wrap="none">
            <a:spAutoFit/>
          </a:bodyPr>
          <a:lstStyle/>
          <a:p>
            <a:pPr algn="l"/>
            <a:r>
              <a:rPr lang="en-US" sz="1400"/>
              <a:t>3</a:t>
            </a:r>
            <a:r>
              <a:rPr lang="en-US" sz="1400" i="1"/>
              <a:t>p</a:t>
            </a:r>
            <a:r>
              <a:rPr lang="en-US" sz="1400" i="1" baseline="-25000"/>
              <a:t>y</a:t>
            </a:r>
          </a:p>
        </p:txBody>
      </p:sp>
      <p:sp>
        <p:nvSpPr>
          <p:cNvPr id="299044" name="Oval 38"/>
          <p:cNvSpPr>
            <a:spLocks noChangeArrowheads="1"/>
          </p:cNvSpPr>
          <p:nvPr/>
        </p:nvSpPr>
        <p:spPr bwMode="auto">
          <a:xfrm>
            <a:off x="5165725" y="1685925"/>
            <a:ext cx="377825" cy="377825"/>
          </a:xfrm>
          <a:prstGeom prst="ellipse">
            <a:avLst/>
          </a:prstGeom>
          <a:solidFill>
            <a:srgbClr val="CC99FF">
              <a:alpha val="49019"/>
            </a:srgbClr>
          </a:solidFill>
          <a:ln w="9525">
            <a:solidFill>
              <a:schemeClr val="tx1"/>
            </a:solidFill>
            <a:round/>
            <a:headEnd/>
            <a:tailEnd/>
          </a:ln>
        </p:spPr>
        <p:txBody>
          <a:bodyPr wrap="none" anchor="ctr"/>
          <a:lstStyle/>
          <a:p>
            <a:endParaRPr lang="en-US"/>
          </a:p>
        </p:txBody>
      </p:sp>
      <p:sp>
        <p:nvSpPr>
          <p:cNvPr id="299045" name="Line 39"/>
          <p:cNvSpPr>
            <a:spLocks noChangeShapeType="1"/>
          </p:cNvSpPr>
          <p:nvPr/>
        </p:nvSpPr>
        <p:spPr bwMode="auto">
          <a:xfrm flipV="1">
            <a:off x="5292725" y="1776413"/>
            <a:ext cx="0" cy="206375"/>
          </a:xfrm>
          <a:prstGeom prst="line">
            <a:avLst/>
          </a:prstGeom>
          <a:noFill/>
          <a:ln w="15875">
            <a:solidFill>
              <a:schemeClr val="tx1"/>
            </a:solidFill>
            <a:round/>
            <a:headEnd/>
            <a:tailEnd type="triangle" w="med" len="med"/>
          </a:ln>
        </p:spPr>
        <p:txBody>
          <a:bodyPr/>
          <a:lstStyle/>
          <a:p>
            <a:endParaRPr lang="en-US"/>
          </a:p>
        </p:txBody>
      </p:sp>
      <p:sp>
        <p:nvSpPr>
          <p:cNvPr id="299046" name="Line 40"/>
          <p:cNvSpPr>
            <a:spLocks noChangeShapeType="1"/>
          </p:cNvSpPr>
          <p:nvPr/>
        </p:nvSpPr>
        <p:spPr bwMode="auto">
          <a:xfrm flipV="1">
            <a:off x="5400675" y="1784350"/>
            <a:ext cx="0" cy="206375"/>
          </a:xfrm>
          <a:prstGeom prst="line">
            <a:avLst/>
          </a:prstGeom>
          <a:noFill/>
          <a:ln w="15875">
            <a:solidFill>
              <a:schemeClr val="tx1"/>
            </a:solidFill>
            <a:round/>
            <a:headEnd type="triangle" w="med" len="med"/>
            <a:tailEnd/>
          </a:ln>
        </p:spPr>
        <p:txBody>
          <a:bodyPr/>
          <a:lstStyle/>
          <a:p>
            <a:endParaRPr lang="en-US"/>
          </a:p>
        </p:txBody>
      </p:sp>
      <p:sp>
        <p:nvSpPr>
          <p:cNvPr id="299047" name="Text Box 41"/>
          <p:cNvSpPr txBox="1">
            <a:spLocks noChangeArrowheads="1"/>
          </p:cNvSpPr>
          <p:nvPr/>
        </p:nvSpPr>
        <p:spPr bwMode="auto">
          <a:xfrm>
            <a:off x="5156200" y="2108200"/>
            <a:ext cx="438150" cy="304800"/>
          </a:xfrm>
          <a:prstGeom prst="rect">
            <a:avLst/>
          </a:prstGeom>
          <a:noFill/>
          <a:ln w="9525">
            <a:noFill/>
            <a:miter lim="800000"/>
            <a:headEnd/>
            <a:tailEnd/>
          </a:ln>
        </p:spPr>
        <p:txBody>
          <a:bodyPr wrap="none">
            <a:spAutoFit/>
          </a:bodyPr>
          <a:lstStyle/>
          <a:p>
            <a:pPr algn="l"/>
            <a:r>
              <a:rPr lang="en-US" sz="1400"/>
              <a:t>3</a:t>
            </a:r>
            <a:r>
              <a:rPr lang="en-US" sz="1400" i="1"/>
              <a:t>p</a:t>
            </a:r>
            <a:r>
              <a:rPr lang="en-US" sz="1400" i="1" baseline="-25000"/>
              <a:t>z</a:t>
            </a:r>
          </a:p>
        </p:txBody>
      </p:sp>
      <p:sp>
        <p:nvSpPr>
          <p:cNvPr id="299048" name="Oval 42"/>
          <p:cNvSpPr>
            <a:spLocks noChangeArrowheads="1"/>
          </p:cNvSpPr>
          <p:nvPr/>
        </p:nvSpPr>
        <p:spPr bwMode="auto">
          <a:xfrm>
            <a:off x="1193800" y="4364038"/>
            <a:ext cx="217488" cy="215900"/>
          </a:xfrm>
          <a:prstGeom prst="ellipse">
            <a:avLst/>
          </a:prstGeom>
          <a:solidFill>
            <a:schemeClr val="bg1"/>
          </a:solidFill>
          <a:ln w="3175">
            <a:solidFill>
              <a:srgbClr val="333333"/>
            </a:solidFill>
            <a:round/>
            <a:headEnd/>
            <a:tailEnd/>
          </a:ln>
        </p:spPr>
        <p:txBody>
          <a:bodyPr wrap="none" anchor="ctr"/>
          <a:lstStyle/>
          <a:p>
            <a:r>
              <a:rPr lang="en-US" sz="800"/>
              <a:t>+26</a:t>
            </a:r>
          </a:p>
        </p:txBody>
      </p:sp>
      <p:sp>
        <p:nvSpPr>
          <p:cNvPr id="299049" name="Oval 43"/>
          <p:cNvSpPr>
            <a:spLocks noChangeArrowheads="1"/>
          </p:cNvSpPr>
          <p:nvPr/>
        </p:nvSpPr>
        <p:spPr bwMode="auto">
          <a:xfrm>
            <a:off x="957263" y="4119563"/>
            <a:ext cx="695325" cy="695325"/>
          </a:xfrm>
          <a:prstGeom prst="ellipse">
            <a:avLst/>
          </a:prstGeom>
          <a:noFill/>
          <a:ln w="12700">
            <a:solidFill>
              <a:srgbClr val="333333"/>
            </a:solidFill>
            <a:round/>
            <a:headEnd/>
            <a:tailEnd/>
          </a:ln>
        </p:spPr>
        <p:txBody>
          <a:bodyPr wrap="none" anchor="ctr"/>
          <a:lstStyle/>
          <a:p>
            <a:endParaRPr lang="en-US"/>
          </a:p>
        </p:txBody>
      </p:sp>
      <p:sp>
        <p:nvSpPr>
          <p:cNvPr id="299050" name="Text Box 44"/>
          <p:cNvSpPr txBox="1">
            <a:spLocks noChangeArrowheads="1"/>
          </p:cNvSpPr>
          <p:nvPr/>
        </p:nvSpPr>
        <p:spPr bwMode="auto">
          <a:xfrm>
            <a:off x="1425575" y="4089400"/>
            <a:ext cx="284163" cy="244475"/>
          </a:xfrm>
          <a:prstGeom prst="rect">
            <a:avLst/>
          </a:prstGeom>
          <a:noFill/>
          <a:ln w="9525">
            <a:noFill/>
            <a:miter lim="800000"/>
            <a:headEnd/>
            <a:tailEnd/>
          </a:ln>
        </p:spPr>
        <p:txBody>
          <a:bodyPr wrap="none">
            <a:spAutoFit/>
          </a:bodyPr>
          <a:lstStyle/>
          <a:p>
            <a:pPr algn="l"/>
            <a:r>
              <a:rPr lang="en-US">
                <a:solidFill>
                  <a:schemeClr val="hlink"/>
                </a:solidFill>
              </a:rPr>
              <a:t>e</a:t>
            </a:r>
            <a:r>
              <a:rPr lang="en-US" baseline="30000">
                <a:solidFill>
                  <a:schemeClr val="hlink"/>
                </a:solidFill>
              </a:rPr>
              <a:t>-</a:t>
            </a:r>
          </a:p>
        </p:txBody>
      </p:sp>
      <p:sp>
        <p:nvSpPr>
          <p:cNvPr id="299051" name="Text Box 45"/>
          <p:cNvSpPr txBox="1">
            <a:spLocks noChangeArrowheads="1"/>
          </p:cNvSpPr>
          <p:nvPr/>
        </p:nvSpPr>
        <p:spPr bwMode="auto">
          <a:xfrm>
            <a:off x="833438" y="4449763"/>
            <a:ext cx="282575" cy="244475"/>
          </a:xfrm>
          <a:prstGeom prst="rect">
            <a:avLst/>
          </a:prstGeom>
          <a:noFill/>
          <a:ln w="9525">
            <a:noFill/>
            <a:miter lim="800000"/>
            <a:headEnd/>
            <a:tailEnd/>
          </a:ln>
        </p:spPr>
        <p:txBody>
          <a:bodyPr wrap="none">
            <a:spAutoFit/>
          </a:bodyPr>
          <a:lstStyle/>
          <a:p>
            <a:pPr algn="l"/>
            <a:r>
              <a:rPr lang="en-US">
                <a:solidFill>
                  <a:schemeClr val="hlink"/>
                </a:solidFill>
              </a:rPr>
              <a:t>e</a:t>
            </a:r>
            <a:r>
              <a:rPr lang="en-US" baseline="30000">
                <a:solidFill>
                  <a:schemeClr val="hlink"/>
                </a:solidFill>
              </a:rPr>
              <a:t>-</a:t>
            </a:r>
          </a:p>
        </p:txBody>
      </p:sp>
      <p:sp>
        <p:nvSpPr>
          <p:cNvPr id="299052" name="Oval 46"/>
          <p:cNvSpPr>
            <a:spLocks noChangeAspect="1" noChangeArrowheads="1"/>
          </p:cNvSpPr>
          <p:nvPr/>
        </p:nvSpPr>
        <p:spPr bwMode="auto">
          <a:xfrm>
            <a:off x="785813" y="3951288"/>
            <a:ext cx="1038225" cy="1039812"/>
          </a:xfrm>
          <a:prstGeom prst="ellipse">
            <a:avLst/>
          </a:prstGeom>
          <a:noFill/>
          <a:ln w="12700">
            <a:solidFill>
              <a:srgbClr val="333333"/>
            </a:solidFill>
            <a:round/>
            <a:headEnd/>
            <a:tailEnd/>
          </a:ln>
        </p:spPr>
        <p:txBody>
          <a:bodyPr wrap="none" anchor="ctr"/>
          <a:lstStyle/>
          <a:p>
            <a:endParaRPr lang="en-US"/>
          </a:p>
        </p:txBody>
      </p:sp>
      <p:sp>
        <p:nvSpPr>
          <p:cNvPr id="299053" name="Text Box 47"/>
          <p:cNvSpPr txBox="1">
            <a:spLocks noChangeArrowheads="1"/>
          </p:cNvSpPr>
          <p:nvPr/>
        </p:nvSpPr>
        <p:spPr bwMode="auto">
          <a:xfrm>
            <a:off x="1593850" y="4664075"/>
            <a:ext cx="282575" cy="244475"/>
          </a:xfrm>
          <a:prstGeom prst="rect">
            <a:avLst/>
          </a:prstGeom>
          <a:noFill/>
          <a:ln w="9525">
            <a:noFill/>
            <a:miter lim="800000"/>
            <a:headEnd/>
            <a:tailEnd/>
          </a:ln>
        </p:spPr>
        <p:txBody>
          <a:bodyPr wrap="none">
            <a:spAutoFit/>
          </a:bodyPr>
          <a:lstStyle/>
          <a:p>
            <a:pPr algn="l"/>
            <a:r>
              <a:rPr lang="en-US">
                <a:solidFill>
                  <a:schemeClr val="hlink"/>
                </a:solidFill>
              </a:rPr>
              <a:t>e</a:t>
            </a:r>
            <a:r>
              <a:rPr lang="en-US" baseline="30000">
                <a:solidFill>
                  <a:schemeClr val="hlink"/>
                </a:solidFill>
              </a:rPr>
              <a:t>-</a:t>
            </a:r>
          </a:p>
        </p:txBody>
      </p:sp>
      <p:sp>
        <p:nvSpPr>
          <p:cNvPr id="299054" name="Text Box 48"/>
          <p:cNvSpPr txBox="1">
            <a:spLocks noChangeArrowheads="1"/>
          </p:cNvSpPr>
          <p:nvPr/>
        </p:nvSpPr>
        <p:spPr bwMode="auto">
          <a:xfrm>
            <a:off x="898525" y="3917950"/>
            <a:ext cx="284163" cy="244475"/>
          </a:xfrm>
          <a:prstGeom prst="rect">
            <a:avLst/>
          </a:prstGeom>
          <a:noFill/>
          <a:ln w="9525">
            <a:noFill/>
            <a:miter lim="800000"/>
            <a:headEnd/>
            <a:tailEnd/>
          </a:ln>
        </p:spPr>
        <p:txBody>
          <a:bodyPr wrap="none">
            <a:spAutoFit/>
          </a:bodyPr>
          <a:lstStyle/>
          <a:p>
            <a:pPr algn="l"/>
            <a:r>
              <a:rPr lang="en-US">
                <a:solidFill>
                  <a:schemeClr val="hlink"/>
                </a:solidFill>
              </a:rPr>
              <a:t>e</a:t>
            </a:r>
            <a:r>
              <a:rPr lang="en-US" baseline="30000">
                <a:solidFill>
                  <a:schemeClr val="hlink"/>
                </a:solidFill>
              </a:rPr>
              <a:t>-</a:t>
            </a:r>
          </a:p>
        </p:txBody>
      </p:sp>
      <p:sp>
        <p:nvSpPr>
          <p:cNvPr id="299055" name="Oval 51"/>
          <p:cNvSpPr>
            <a:spLocks noChangeArrowheads="1"/>
          </p:cNvSpPr>
          <p:nvPr/>
        </p:nvSpPr>
        <p:spPr bwMode="auto">
          <a:xfrm>
            <a:off x="5957888" y="1700213"/>
            <a:ext cx="377825" cy="377825"/>
          </a:xfrm>
          <a:prstGeom prst="ellipse">
            <a:avLst/>
          </a:prstGeom>
          <a:solidFill>
            <a:srgbClr val="CCFFCC"/>
          </a:solidFill>
          <a:ln w="9525">
            <a:solidFill>
              <a:schemeClr val="tx1"/>
            </a:solidFill>
            <a:round/>
            <a:headEnd/>
            <a:tailEnd/>
          </a:ln>
        </p:spPr>
        <p:txBody>
          <a:bodyPr wrap="none" anchor="ctr"/>
          <a:lstStyle/>
          <a:p>
            <a:endParaRPr lang="en-US"/>
          </a:p>
        </p:txBody>
      </p:sp>
      <p:sp>
        <p:nvSpPr>
          <p:cNvPr id="299056" name="Line 52"/>
          <p:cNvSpPr>
            <a:spLocks noChangeShapeType="1"/>
          </p:cNvSpPr>
          <p:nvPr/>
        </p:nvSpPr>
        <p:spPr bwMode="auto">
          <a:xfrm flipV="1">
            <a:off x="6084888" y="1790700"/>
            <a:ext cx="0" cy="206375"/>
          </a:xfrm>
          <a:prstGeom prst="line">
            <a:avLst/>
          </a:prstGeom>
          <a:noFill/>
          <a:ln w="15875">
            <a:solidFill>
              <a:schemeClr val="tx1"/>
            </a:solidFill>
            <a:round/>
            <a:headEnd/>
            <a:tailEnd type="triangle" w="med" len="med"/>
          </a:ln>
        </p:spPr>
        <p:txBody>
          <a:bodyPr/>
          <a:lstStyle/>
          <a:p>
            <a:endParaRPr lang="en-US"/>
          </a:p>
        </p:txBody>
      </p:sp>
      <p:sp>
        <p:nvSpPr>
          <p:cNvPr id="299057" name="Line 53"/>
          <p:cNvSpPr>
            <a:spLocks noChangeShapeType="1"/>
          </p:cNvSpPr>
          <p:nvPr/>
        </p:nvSpPr>
        <p:spPr bwMode="auto">
          <a:xfrm flipV="1">
            <a:off x="6192838" y="1798638"/>
            <a:ext cx="0" cy="206375"/>
          </a:xfrm>
          <a:prstGeom prst="line">
            <a:avLst/>
          </a:prstGeom>
          <a:noFill/>
          <a:ln w="15875">
            <a:solidFill>
              <a:schemeClr val="tx1"/>
            </a:solidFill>
            <a:round/>
            <a:headEnd type="triangle" w="med" len="med"/>
            <a:tailEnd/>
          </a:ln>
        </p:spPr>
        <p:txBody>
          <a:bodyPr/>
          <a:lstStyle/>
          <a:p>
            <a:endParaRPr lang="en-US"/>
          </a:p>
        </p:txBody>
      </p:sp>
      <p:sp>
        <p:nvSpPr>
          <p:cNvPr id="299058" name="Text Box 54"/>
          <p:cNvSpPr txBox="1">
            <a:spLocks noChangeArrowheads="1"/>
          </p:cNvSpPr>
          <p:nvPr/>
        </p:nvSpPr>
        <p:spPr bwMode="auto">
          <a:xfrm>
            <a:off x="5948363" y="2122488"/>
            <a:ext cx="371475" cy="304800"/>
          </a:xfrm>
          <a:prstGeom prst="rect">
            <a:avLst/>
          </a:prstGeom>
          <a:noFill/>
          <a:ln w="9525">
            <a:noFill/>
            <a:miter lim="800000"/>
            <a:headEnd/>
            <a:tailEnd/>
          </a:ln>
        </p:spPr>
        <p:txBody>
          <a:bodyPr wrap="none">
            <a:spAutoFit/>
          </a:bodyPr>
          <a:lstStyle/>
          <a:p>
            <a:pPr algn="l"/>
            <a:r>
              <a:rPr lang="en-US" sz="1400"/>
              <a:t>4</a:t>
            </a:r>
            <a:r>
              <a:rPr lang="en-US" sz="1400" i="1"/>
              <a:t>s</a:t>
            </a:r>
          </a:p>
        </p:txBody>
      </p:sp>
      <p:sp>
        <p:nvSpPr>
          <p:cNvPr id="299059" name="Oval 55"/>
          <p:cNvSpPr>
            <a:spLocks noChangeArrowheads="1"/>
          </p:cNvSpPr>
          <p:nvPr/>
        </p:nvSpPr>
        <p:spPr bwMode="auto">
          <a:xfrm>
            <a:off x="6777038" y="1697038"/>
            <a:ext cx="377825" cy="377825"/>
          </a:xfrm>
          <a:prstGeom prst="ellipse">
            <a:avLst/>
          </a:prstGeom>
          <a:solidFill>
            <a:srgbClr val="FFFF99">
              <a:alpha val="49019"/>
            </a:srgbClr>
          </a:solidFill>
          <a:ln w="9525">
            <a:solidFill>
              <a:schemeClr val="tx1"/>
            </a:solidFill>
            <a:round/>
            <a:headEnd/>
            <a:tailEnd/>
          </a:ln>
        </p:spPr>
        <p:txBody>
          <a:bodyPr wrap="none" anchor="ctr"/>
          <a:lstStyle/>
          <a:p>
            <a:endParaRPr lang="en-US"/>
          </a:p>
        </p:txBody>
      </p:sp>
      <p:sp>
        <p:nvSpPr>
          <p:cNvPr id="299060" name="Line 56"/>
          <p:cNvSpPr>
            <a:spLocks noChangeShapeType="1"/>
          </p:cNvSpPr>
          <p:nvPr/>
        </p:nvSpPr>
        <p:spPr bwMode="auto">
          <a:xfrm flipV="1">
            <a:off x="6904038" y="1787525"/>
            <a:ext cx="0" cy="206375"/>
          </a:xfrm>
          <a:prstGeom prst="line">
            <a:avLst/>
          </a:prstGeom>
          <a:noFill/>
          <a:ln w="15875">
            <a:solidFill>
              <a:schemeClr val="tx1"/>
            </a:solidFill>
            <a:round/>
            <a:headEnd/>
            <a:tailEnd type="triangle" w="med" len="med"/>
          </a:ln>
        </p:spPr>
        <p:txBody>
          <a:bodyPr/>
          <a:lstStyle/>
          <a:p>
            <a:endParaRPr lang="en-US"/>
          </a:p>
        </p:txBody>
      </p:sp>
      <p:sp>
        <p:nvSpPr>
          <p:cNvPr id="299061" name="Line 57"/>
          <p:cNvSpPr>
            <a:spLocks noChangeShapeType="1"/>
          </p:cNvSpPr>
          <p:nvPr/>
        </p:nvSpPr>
        <p:spPr bwMode="auto">
          <a:xfrm flipV="1">
            <a:off x="7011988" y="1795463"/>
            <a:ext cx="0" cy="206375"/>
          </a:xfrm>
          <a:prstGeom prst="line">
            <a:avLst/>
          </a:prstGeom>
          <a:noFill/>
          <a:ln w="15875">
            <a:solidFill>
              <a:schemeClr val="tx1"/>
            </a:solidFill>
            <a:round/>
            <a:headEnd type="triangle" w="med" len="med"/>
            <a:tailEnd/>
          </a:ln>
        </p:spPr>
        <p:txBody>
          <a:bodyPr/>
          <a:lstStyle/>
          <a:p>
            <a:endParaRPr lang="en-US"/>
          </a:p>
        </p:txBody>
      </p:sp>
      <p:sp>
        <p:nvSpPr>
          <p:cNvPr id="299062" name="Text Box 58"/>
          <p:cNvSpPr txBox="1">
            <a:spLocks noChangeArrowheads="1"/>
          </p:cNvSpPr>
          <p:nvPr/>
        </p:nvSpPr>
        <p:spPr bwMode="auto">
          <a:xfrm>
            <a:off x="6767513" y="2119313"/>
            <a:ext cx="381000" cy="304800"/>
          </a:xfrm>
          <a:prstGeom prst="rect">
            <a:avLst/>
          </a:prstGeom>
          <a:noFill/>
          <a:ln w="9525">
            <a:noFill/>
            <a:miter lim="800000"/>
            <a:headEnd/>
            <a:tailEnd/>
          </a:ln>
        </p:spPr>
        <p:txBody>
          <a:bodyPr wrap="none">
            <a:spAutoFit/>
          </a:bodyPr>
          <a:lstStyle/>
          <a:p>
            <a:pPr algn="l"/>
            <a:r>
              <a:rPr lang="en-US" sz="1400"/>
              <a:t>3</a:t>
            </a:r>
            <a:r>
              <a:rPr lang="en-US" sz="1400" i="1"/>
              <a:t>d</a:t>
            </a:r>
            <a:endParaRPr lang="en-US" sz="1400" i="1" baseline="-25000"/>
          </a:p>
        </p:txBody>
      </p:sp>
      <p:sp>
        <p:nvSpPr>
          <p:cNvPr id="299063" name="Oval 59"/>
          <p:cNvSpPr>
            <a:spLocks noChangeArrowheads="1"/>
          </p:cNvSpPr>
          <p:nvPr/>
        </p:nvSpPr>
        <p:spPr bwMode="auto">
          <a:xfrm>
            <a:off x="7185025" y="1693863"/>
            <a:ext cx="377825" cy="377825"/>
          </a:xfrm>
          <a:prstGeom prst="ellipse">
            <a:avLst/>
          </a:prstGeom>
          <a:solidFill>
            <a:srgbClr val="FFFF99">
              <a:alpha val="49019"/>
            </a:srgbClr>
          </a:solidFill>
          <a:ln w="9525">
            <a:solidFill>
              <a:schemeClr val="tx1"/>
            </a:solidFill>
            <a:round/>
            <a:headEnd/>
            <a:tailEnd/>
          </a:ln>
        </p:spPr>
        <p:txBody>
          <a:bodyPr wrap="none" anchor="ctr"/>
          <a:lstStyle/>
          <a:p>
            <a:endParaRPr lang="en-US"/>
          </a:p>
        </p:txBody>
      </p:sp>
      <p:sp>
        <p:nvSpPr>
          <p:cNvPr id="299064" name="Line 60"/>
          <p:cNvSpPr>
            <a:spLocks noChangeShapeType="1"/>
          </p:cNvSpPr>
          <p:nvPr/>
        </p:nvSpPr>
        <p:spPr bwMode="auto">
          <a:xfrm flipV="1">
            <a:off x="7312025" y="1784350"/>
            <a:ext cx="0" cy="206375"/>
          </a:xfrm>
          <a:prstGeom prst="line">
            <a:avLst/>
          </a:prstGeom>
          <a:noFill/>
          <a:ln w="15875">
            <a:solidFill>
              <a:schemeClr val="tx1"/>
            </a:solidFill>
            <a:round/>
            <a:headEnd/>
            <a:tailEnd type="triangle" w="med" len="med"/>
          </a:ln>
        </p:spPr>
        <p:txBody>
          <a:bodyPr/>
          <a:lstStyle/>
          <a:p>
            <a:endParaRPr lang="en-US"/>
          </a:p>
        </p:txBody>
      </p:sp>
      <p:sp>
        <p:nvSpPr>
          <p:cNvPr id="299065" name="Text Box 62"/>
          <p:cNvSpPr txBox="1">
            <a:spLocks noChangeArrowheads="1"/>
          </p:cNvSpPr>
          <p:nvPr/>
        </p:nvSpPr>
        <p:spPr bwMode="auto">
          <a:xfrm>
            <a:off x="7175500" y="2116138"/>
            <a:ext cx="381000" cy="304800"/>
          </a:xfrm>
          <a:prstGeom prst="rect">
            <a:avLst/>
          </a:prstGeom>
          <a:noFill/>
          <a:ln w="9525">
            <a:noFill/>
            <a:miter lim="800000"/>
            <a:headEnd/>
            <a:tailEnd/>
          </a:ln>
        </p:spPr>
        <p:txBody>
          <a:bodyPr wrap="none">
            <a:spAutoFit/>
          </a:bodyPr>
          <a:lstStyle/>
          <a:p>
            <a:pPr algn="l"/>
            <a:r>
              <a:rPr lang="en-US" sz="1400"/>
              <a:t>3</a:t>
            </a:r>
            <a:r>
              <a:rPr lang="en-US" sz="1400" i="1"/>
              <a:t>d</a:t>
            </a:r>
            <a:endParaRPr lang="en-US" sz="1400" i="1" baseline="-25000"/>
          </a:p>
        </p:txBody>
      </p:sp>
      <p:sp>
        <p:nvSpPr>
          <p:cNvPr id="299066" name="Oval 63"/>
          <p:cNvSpPr>
            <a:spLocks noChangeArrowheads="1"/>
          </p:cNvSpPr>
          <p:nvPr/>
        </p:nvSpPr>
        <p:spPr bwMode="auto">
          <a:xfrm>
            <a:off x="7607300" y="1693863"/>
            <a:ext cx="377825" cy="377825"/>
          </a:xfrm>
          <a:prstGeom prst="ellipse">
            <a:avLst/>
          </a:prstGeom>
          <a:solidFill>
            <a:srgbClr val="FFFF99">
              <a:alpha val="49019"/>
            </a:srgbClr>
          </a:solidFill>
          <a:ln w="9525">
            <a:solidFill>
              <a:schemeClr val="tx1"/>
            </a:solidFill>
            <a:round/>
            <a:headEnd/>
            <a:tailEnd/>
          </a:ln>
        </p:spPr>
        <p:txBody>
          <a:bodyPr wrap="none" anchor="ctr"/>
          <a:lstStyle/>
          <a:p>
            <a:endParaRPr lang="en-US"/>
          </a:p>
        </p:txBody>
      </p:sp>
      <p:sp>
        <p:nvSpPr>
          <p:cNvPr id="299067" name="Line 64"/>
          <p:cNvSpPr>
            <a:spLocks noChangeShapeType="1"/>
          </p:cNvSpPr>
          <p:nvPr/>
        </p:nvSpPr>
        <p:spPr bwMode="auto">
          <a:xfrm flipV="1">
            <a:off x="7734300" y="1784350"/>
            <a:ext cx="0" cy="206375"/>
          </a:xfrm>
          <a:prstGeom prst="line">
            <a:avLst/>
          </a:prstGeom>
          <a:noFill/>
          <a:ln w="15875">
            <a:solidFill>
              <a:schemeClr val="tx1"/>
            </a:solidFill>
            <a:round/>
            <a:headEnd/>
            <a:tailEnd type="triangle" w="med" len="med"/>
          </a:ln>
        </p:spPr>
        <p:txBody>
          <a:bodyPr/>
          <a:lstStyle/>
          <a:p>
            <a:endParaRPr lang="en-US"/>
          </a:p>
        </p:txBody>
      </p:sp>
      <p:sp>
        <p:nvSpPr>
          <p:cNvPr id="299068" name="Text Box 66"/>
          <p:cNvSpPr txBox="1">
            <a:spLocks noChangeArrowheads="1"/>
          </p:cNvSpPr>
          <p:nvPr/>
        </p:nvSpPr>
        <p:spPr bwMode="auto">
          <a:xfrm>
            <a:off x="7597775" y="2116138"/>
            <a:ext cx="381000" cy="304800"/>
          </a:xfrm>
          <a:prstGeom prst="rect">
            <a:avLst/>
          </a:prstGeom>
          <a:noFill/>
          <a:ln w="9525">
            <a:noFill/>
            <a:miter lim="800000"/>
            <a:headEnd/>
            <a:tailEnd/>
          </a:ln>
        </p:spPr>
        <p:txBody>
          <a:bodyPr wrap="none">
            <a:spAutoFit/>
          </a:bodyPr>
          <a:lstStyle/>
          <a:p>
            <a:pPr algn="l"/>
            <a:r>
              <a:rPr lang="en-US" sz="1400"/>
              <a:t>3</a:t>
            </a:r>
            <a:r>
              <a:rPr lang="en-US" sz="1400" i="1"/>
              <a:t>d</a:t>
            </a:r>
            <a:endParaRPr lang="en-US" sz="1400" i="1" baseline="-25000"/>
          </a:p>
        </p:txBody>
      </p:sp>
      <p:sp>
        <p:nvSpPr>
          <p:cNvPr id="299069" name="Oval 67"/>
          <p:cNvSpPr>
            <a:spLocks noChangeArrowheads="1"/>
          </p:cNvSpPr>
          <p:nvPr/>
        </p:nvSpPr>
        <p:spPr bwMode="auto">
          <a:xfrm>
            <a:off x="8026400" y="1690688"/>
            <a:ext cx="377825" cy="377825"/>
          </a:xfrm>
          <a:prstGeom prst="ellipse">
            <a:avLst/>
          </a:prstGeom>
          <a:solidFill>
            <a:srgbClr val="FFFF99">
              <a:alpha val="49019"/>
            </a:srgbClr>
          </a:solidFill>
          <a:ln w="9525">
            <a:solidFill>
              <a:schemeClr val="tx1"/>
            </a:solidFill>
            <a:round/>
            <a:headEnd/>
            <a:tailEnd/>
          </a:ln>
        </p:spPr>
        <p:txBody>
          <a:bodyPr wrap="none" anchor="ctr"/>
          <a:lstStyle/>
          <a:p>
            <a:endParaRPr lang="en-US"/>
          </a:p>
        </p:txBody>
      </p:sp>
      <p:sp>
        <p:nvSpPr>
          <p:cNvPr id="299070" name="Line 68"/>
          <p:cNvSpPr>
            <a:spLocks noChangeShapeType="1"/>
          </p:cNvSpPr>
          <p:nvPr/>
        </p:nvSpPr>
        <p:spPr bwMode="auto">
          <a:xfrm flipV="1">
            <a:off x="8153400" y="1781175"/>
            <a:ext cx="0" cy="206375"/>
          </a:xfrm>
          <a:prstGeom prst="line">
            <a:avLst/>
          </a:prstGeom>
          <a:noFill/>
          <a:ln w="15875">
            <a:solidFill>
              <a:schemeClr val="tx1"/>
            </a:solidFill>
            <a:round/>
            <a:headEnd/>
            <a:tailEnd type="triangle" w="med" len="med"/>
          </a:ln>
        </p:spPr>
        <p:txBody>
          <a:bodyPr/>
          <a:lstStyle/>
          <a:p>
            <a:endParaRPr lang="en-US"/>
          </a:p>
        </p:txBody>
      </p:sp>
      <p:sp>
        <p:nvSpPr>
          <p:cNvPr id="299071" name="Text Box 70"/>
          <p:cNvSpPr txBox="1">
            <a:spLocks noChangeArrowheads="1"/>
          </p:cNvSpPr>
          <p:nvPr/>
        </p:nvSpPr>
        <p:spPr bwMode="auto">
          <a:xfrm>
            <a:off x="8016875" y="2112963"/>
            <a:ext cx="381000" cy="304800"/>
          </a:xfrm>
          <a:prstGeom prst="rect">
            <a:avLst/>
          </a:prstGeom>
          <a:noFill/>
          <a:ln w="9525">
            <a:noFill/>
            <a:miter lim="800000"/>
            <a:headEnd/>
            <a:tailEnd/>
          </a:ln>
        </p:spPr>
        <p:txBody>
          <a:bodyPr wrap="none">
            <a:spAutoFit/>
          </a:bodyPr>
          <a:lstStyle/>
          <a:p>
            <a:pPr algn="l"/>
            <a:r>
              <a:rPr lang="en-US" sz="1400"/>
              <a:t>3</a:t>
            </a:r>
            <a:r>
              <a:rPr lang="en-US" sz="1400" i="1"/>
              <a:t>d</a:t>
            </a:r>
            <a:endParaRPr lang="en-US" sz="1400" i="1" baseline="-25000"/>
          </a:p>
        </p:txBody>
      </p:sp>
      <p:sp>
        <p:nvSpPr>
          <p:cNvPr id="299072" name="Text Box 71"/>
          <p:cNvSpPr txBox="1">
            <a:spLocks noChangeArrowheads="1"/>
          </p:cNvSpPr>
          <p:nvPr/>
        </p:nvSpPr>
        <p:spPr bwMode="auto">
          <a:xfrm>
            <a:off x="5040313" y="703263"/>
            <a:ext cx="2508250" cy="366712"/>
          </a:xfrm>
          <a:prstGeom prst="rect">
            <a:avLst/>
          </a:prstGeom>
          <a:noFill/>
          <a:ln w="9525">
            <a:noFill/>
            <a:miter lim="800000"/>
            <a:headEnd/>
            <a:tailEnd/>
          </a:ln>
        </p:spPr>
        <p:txBody>
          <a:bodyPr wrap="none">
            <a:spAutoFit/>
          </a:bodyPr>
          <a:lstStyle/>
          <a:p>
            <a:pPr algn="l"/>
            <a:r>
              <a:rPr lang="en-US" sz="1800"/>
              <a:t>Iron has ___ electrons.</a:t>
            </a:r>
          </a:p>
        </p:txBody>
      </p:sp>
      <p:sp>
        <p:nvSpPr>
          <p:cNvPr id="299073" name="Text Box 72"/>
          <p:cNvSpPr txBox="1">
            <a:spLocks noChangeArrowheads="1"/>
          </p:cNvSpPr>
          <p:nvPr/>
        </p:nvSpPr>
        <p:spPr bwMode="auto">
          <a:xfrm>
            <a:off x="5965825" y="665163"/>
            <a:ext cx="466725" cy="396875"/>
          </a:xfrm>
          <a:prstGeom prst="rect">
            <a:avLst/>
          </a:prstGeom>
          <a:noFill/>
          <a:ln w="9525">
            <a:noFill/>
            <a:miter lim="800000"/>
            <a:headEnd/>
            <a:tailEnd/>
          </a:ln>
        </p:spPr>
        <p:txBody>
          <a:bodyPr wrap="none">
            <a:spAutoFit/>
          </a:bodyPr>
          <a:lstStyle/>
          <a:p>
            <a:pPr algn="l"/>
            <a:r>
              <a:rPr lang="en-US" sz="2000">
                <a:solidFill>
                  <a:schemeClr val="hlink"/>
                </a:solidFill>
              </a:rPr>
              <a:t>26</a:t>
            </a:r>
          </a:p>
        </p:txBody>
      </p:sp>
      <p:sp>
        <p:nvSpPr>
          <p:cNvPr id="299074" name="Oval 73"/>
          <p:cNvSpPr>
            <a:spLocks noChangeArrowheads="1"/>
          </p:cNvSpPr>
          <p:nvPr/>
        </p:nvSpPr>
        <p:spPr bwMode="auto">
          <a:xfrm>
            <a:off x="8434388" y="1698625"/>
            <a:ext cx="377825" cy="377825"/>
          </a:xfrm>
          <a:prstGeom prst="ellipse">
            <a:avLst/>
          </a:prstGeom>
          <a:solidFill>
            <a:srgbClr val="FFFF99">
              <a:alpha val="49019"/>
            </a:srgbClr>
          </a:solidFill>
          <a:ln w="9525">
            <a:solidFill>
              <a:schemeClr val="tx1"/>
            </a:solidFill>
            <a:round/>
            <a:headEnd/>
            <a:tailEnd/>
          </a:ln>
        </p:spPr>
        <p:txBody>
          <a:bodyPr wrap="none" anchor="ctr"/>
          <a:lstStyle/>
          <a:p>
            <a:endParaRPr lang="en-US"/>
          </a:p>
        </p:txBody>
      </p:sp>
      <p:sp>
        <p:nvSpPr>
          <p:cNvPr id="299075" name="Line 74"/>
          <p:cNvSpPr>
            <a:spLocks noChangeShapeType="1"/>
          </p:cNvSpPr>
          <p:nvPr/>
        </p:nvSpPr>
        <p:spPr bwMode="auto">
          <a:xfrm flipV="1">
            <a:off x="8561388" y="1789113"/>
            <a:ext cx="0" cy="206375"/>
          </a:xfrm>
          <a:prstGeom prst="line">
            <a:avLst/>
          </a:prstGeom>
          <a:noFill/>
          <a:ln w="15875">
            <a:solidFill>
              <a:schemeClr val="tx1"/>
            </a:solidFill>
            <a:round/>
            <a:headEnd/>
            <a:tailEnd type="triangle" w="med" len="med"/>
          </a:ln>
        </p:spPr>
        <p:txBody>
          <a:bodyPr/>
          <a:lstStyle/>
          <a:p>
            <a:endParaRPr lang="en-US"/>
          </a:p>
        </p:txBody>
      </p:sp>
      <p:sp>
        <p:nvSpPr>
          <p:cNvPr id="299076" name="Text Box 76"/>
          <p:cNvSpPr txBox="1">
            <a:spLocks noChangeArrowheads="1"/>
          </p:cNvSpPr>
          <p:nvPr/>
        </p:nvSpPr>
        <p:spPr bwMode="auto">
          <a:xfrm>
            <a:off x="8424863" y="2120900"/>
            <a:ext cx="381000" cy="304800"/>
          </a:xfrm>
          <a:prstGeom prst="rect">
            <a:avLst/>
          </a:prstGeom>
          <a:noFill/>
          <a:ln w="9525">
            <a:noFill/>
            <a:miter lim="800000"/>
            <a:headEnd/>
            <a:tailEnd/>
          </a:ln>
        </p:spPr>
        <p:txBody>
          <a:bodyPr wrap="none">
            <a:spAutoFit/>
          </a:bodyPr>
          <a:lstStyle/>
          <a:p>
            <a:pPr algn="l"/>
            <a:r>
              <a:rPr lang="en-US" sz="1400"/>
              <a:t>3</a:t>
            </a:r>
            <a:r>
              <a:rPr lang="en-US" sz="1400" i="1"/>
              <a:t>d</a:t>
            </a:r>
            <a:endParaRPr lang="en-US" sz="1400" i="1" baseline="-25000"/>
          </a:p>
        </p:txBody>
      </p:sp>
      <p:grpSp>
        <p:nvGrpSpPr>
          <p:cNvPr id="2" name="Group 77"/>
          <p:cNvGrpSpPr>
            <a:grpSpLocks/>
          </p:cNvGrpSpPr>
          <p:nvPr/>
        </p:nvGrpSpPr>
        <p:grpSpPr bwMode="auto">
          <a:xfrm>
            <a:off x="2590800" y="2819400"/>
            <a:ext cx="5257800" cy="3902075"/>
            <a:chOff x="1632" y="1776"/>
            <a:chExt cx="3312" cy="2458"/>
          </a:xfrm>
        </p:grpSpPr>
        <p:grpSp>
          <p:nvGrpSpPr>
            <p:cNvPr id="299102" name="Group 78"/>
            <p:cNvGrpSpPr>
              <a:grpSpLocks/>
            </p:cNvGrpSpPr>
            <p:nvPr/>
          </p:nvGrpSpPr>
          <p:grpSpPr bwMode="auto">
            <a:xfrm>
              <a:off x="1632" y="1776"/>
              <a:ext cx="3312" cy="2240"/>
              <a:chOff x="-432" y="96"/>
              <a:chExt cx="3312" cy="2240"/>
            </a:xfrm>
          </p:grpSpPr>
          <p:sp>
            <p:nvSpPr>
              <p:cNvPr id="299104" name="Rectangle 79"/>
              <p:cNvSpPr>
                <a:spLocks noChangeArrowheads="1"/>
              </p:cNvSpPr>
              <p:nvPr/>
            </p:nvSpPr>
            <p:spPr bwMode="auto">
              <a:xfrm>
                <a:off x="939" y="2179"/>
                <a:ext cx="1941" cy="157"/>
              </a:xfrm>
              <a:prstGeom prst="rect">
                <a:avLst/>
              </a:prstGeom>
              <a:noFill/>
              <a:ln w="19050">
                <a:solidFill>
                  <a:schemeClr val="tx1"/>
                </a:solidFill>
                <a:miter lim="800000"/>
                <a:headEnd/>
                <a:tailEnd/>
              </a:ln>
            </p:spPr>
            <p:txBody>
              <a:bodyPr wrap="none" anchor="ctr"/>
              <a:lstStyle/>
              <a:p>
                <a:endParaRPr lang="en-US"/>
              </a:p>
            </p:txBody>
          </p:sp>
          <p:sp>
            <p:nvSpPr>
              <p:cNvPr id="299105" name="Rectangle 80"/>
              <p:cNvSpPr>
                <a:spLocks noChangeArrowheads="1"/>
              </p:cNvSpPr>
              <p:nvPr/>
            </p:nvSpPr>
            <p:spPr bwMode="auto">
              <a:xfrm>
                <a:off x="939" y="1678"/>
                <a:ext cx="1941" cy="157"/>
              </a:xfrm>
              <a:prstGeom prst="rect">
                <a:avLst/>
              </a:prstGeom>
              <a:noFill/>
              <a:ln w="19050">
                <a:solidFill>
                  <a:schemeClr val="tx1"/>
                </a:solidFill>
                <a:miter lim="800000"/>
                <a:headEnd/>
                <a:tailEnd/>
              </a:ln>
            </p:spPr>
            <p:txBody>
              <a:bodyPr wrap="none" anchor="ctr"/>
              <a:lstStyle/>
              <a:p>
                <a:endParaRPr lang="en-US"/>
              </a:p>
            </p:txBody>
          </p:sp>
          <p:sp>
            <p:nvSpPr>
              <p:cNvPr id="299106" name="Rectangle 81"/>
              <p:cNvSpPr>
                <a:spLocks noChangeArrowheads="1"/>
              </p:cNvSpPr>
              <p:nvPr/>
            </p:nvSpPr>
            <p:spPr bwMode="auto">
              <a:xfrm>
                <a:off x="939" y="1302"/>
                <a:ext cx="1941" cy="157"/>
              </a:xfrm>
              <a:prstGeom prst="rect">
                <a:avLst/>
              </a:prstGeom>
              <a:noFill/>
              <a:ln w="19050">
                <a:solidFill>
                  <a:schemeClr val="tx1"/>
                </a:solidFill>
                <a:miter lim="800000"/>
                <a:headEnd/>
                <a:tailEnd/>
              </a:ln>
            </p:spPr>
            <p:txBody>
              <a:bodyPr wrap="none" anchor="ctr"/>
              <a:lstStyle/>
              <a:p>
                <a:endParaRPr lang="en-US"/>
              </a:p>
            </p:txBody>
          </p:sp>
          <p:sp>
            <p:nvSpPr>
              <p:cNvPr id="299107" name="Rectangle 82"/>
              <p:cNvSpPr>
                <a:spLocks noChangeArrowheads="1"/>
              </p:cNvSpPr>
              <p:nvPr/>
            </p:nvSpPr>
            <p:spPr bwMode="auto">
              <a:xfrm>
                <a:off x="939" y="895"/>
                <a:ext cx="1941" cy="157"/>
              </a:xfrm>
              <a:prstGeom prst="rect">
                <a:avLst/>
              </a:prstGeom>
              <a:noFill/>
              <a:ln w="19050">
                <a:solidFill>
                  <a:schemeClr val="tx1"/>
                </a:solidFill>
                <a:miter lim="800000"/>
                <a:headEnd/>
                <a:tailEnd/>
              </a:ln>
            </p:spPr>
            <p:txBody>
              <a:bodyPr wrap="none" anchor="ctr"/>
              <a:lstStyle/>
              <a:p>
                <a:endParaRPr lang="en-US"/>
              </a:p>
            </p:txBody>
          </p:sp>
          <p:sp>
            <p:nvSpPr>
              <p:cNvPr id="299108" name="Rectangle 83"/>
              <p:cNvSpPr>
                <a:spLocks noChangeArrowheads="1"/>
              </p:cNvSpPr>
              <p:nvPr/>
            </p:nvSpPr>
            <p:spPr bwMode="auto">
              <a:xfrm>
                <a:off x="939" y="582"/>
                <a:ext cx="1941" cy="157"/>
              </a:xfrm>
              <a:prstGeom prst="rect">
                <a:avLst/>
              </a:prstGeom>
              <a:noFill/>
              <a:ln w="19050">
                <a:solidFill>
                  <a:schemeClr val="tx1"/>
                </a:solidFill>
                <a:miter lim="800000"/>
                <a:headEnd/>
                <a:tailEnd/>
              </a:ln>
            </p:spPr>
            <p:txBody>
              <a:bodyPr wrap="none" anchor="ctr"/>
              <a:lstStyle/>
              <a:p>
                <a:endParaRPr lang="en-US"/>
              </a:p>
            </p:txBody>
          </p:sp>
          <p:sp>
            <p:nvSpPr>
              <p:cNvPr id="299109" name="Rectangle 84"/>
              <p:cNvSpPr>
                <a:spLocks noChangeArrowheads="1"/>
              </p:cNvSpPr>
              <p:nvPr/>
            </p:nvSpPr>
            <p:spPr bwMode="auto">
              <a:xfrm>
                <a:off x="939" y="269"/>
                <a:ext cx="1941" cy="157"/>
              </a:xfrm>
              <a:prstGeom prst="rect">
                <a:avLst/>
              </a:prstGeom>
              <a:noFill/>
              <a:ln w="19050">
                <a:solidFill>
                  <a:schemeClr val="tx1"/>
                </a:solidFill>
                <a:miter lim="800000"/>
                <a:headEnd/>
                <a:tailEnd/>
              </a:ln>
            </p:spPr>
            <p:txBody>
              <a:bodyPr wrap="none" anchor="ctr"/>
              <a:lstStyle/>
              <a:p>
                <a:endParaRPr lang="en-US"/>
              </a:p>
            </p:txBody>
          </p:sp>
          <p:sp>
            <p:nvSpPr>
              <p:cNvPr id="299110" name="Oval 85"/>
              <p:cNvSpPr>
                <a:spLocks noChangeArrowheads="1"/>
              </p:cNvSpPr>
              <p:nvPr/>
            </p:nvSpPr>
            <p:spPr bwMode="auto">
              <a:xfrm>
                <a:off x="908" y="363"/>
                <a:ext cx="94" cy="94"/>
              </a:xfrm>
              <a:prstGeom prst="ellipse">
                <a:avLst/>
              </a:prstGeom>
              <a:solidFill>
                <a:srgbClr val="CCFFCC"/>
              </a:solidFill>
              <a:ln w="9525">
                <a:solidFill>
                  <a:schemeClr val="tx1"/>
                </a:solidFill>
                <a:round/>
                <a:headEnd/>
                <a:tailEnd/>
              </a:ln>
            </p:spPr>
            <p:txBody>
              <a:bodyPr wrap="none" anchor="ctr"/>
              <a:lstStyle/>
              <a:p>
                <a:endParaRPr lang="en-US"/>
              </a:p>
            </p:txBody>
          </p:sp>
          <p:sp>
            <p:nvSpPr>
              <p:cNvPr id="299111" name="Oval 86"/>
              <p:cNvSpPr>
                <a:spLocks noChangeArrowheads="1"/>
              </p:cNvSpPr>
              <p:nvPr/>
            </p:nvSpPr>
            <p:spPr bwMode="auto">
              <a:xfrm>
                <a:off x="908" y="676"/>
                <a:ext cx="94" cy="94"/>
              </a:xfrm>
              <a:prstGeom prst="ellipse">
                <a:avLst/>
              </a:prstGeom>
              <a:solidFill>
                <a:srgbClr val="CCFFCC"/>
              </a:solidFill>
              <a:ln w="9525">
                <a:solidFill>
                  <a:schemeClr val="tx1"/>
                </a:solidFill>
                <a:round/>
                <a:headEnd/>
                <a:tailEnd/>
              </a:ln>
            </p:spPr>
            <p:txBody>
              <a:bodyPr wrap="none" anchor="ctr"/>
              <a:lstStyle/>
              <a:p>
                <a:endParaRPr lang="en-US"/>
              </a:p>
            </p:txBody>
          </p:sp>
          <p:sp>
            <p:nvSpPr>
              <p:cNvPr id="299112" name="Oval 87"/>
              <p:cNvSpPr>
                <a:spLocks noChangeArrowheads="1"/>
              </p:cNvSpPr>
              <p:nvPr/>
            </p:nvSpPr>
            <p:spPr bwMode="auto">
              <a:xfrm>
                <a:off x="908" y="989"/>
                <a:ext cx="94" cy="94"/>
              </a:xfrm>
              <a:prstGeom prst="ellipse">
                <a:avLst/>
              </a:prstGeom>
              <a:solidFill>
                <a:srgbClr val="CCFFCC"/>
              </a:solidFill>
              <a:ln w="9525">
                <a:solidFill>
                  <a:schemeClr val="tx1"/>
                </a:solidFill>
                <a:round/>
                <a:headEnd/>
                <a:tailEnd/>
              </a:ln>
            </p:spPr>
            <p:txBody>
              <a:bodyPr wrap="none" anchor="ctr"/>
              <a:lstStyle/>
              <a:p>
                <a:endParaRPr lang="en-US"/>
              </a:p>
            </p:txBody>
          </p:sp>
          <p:sp>
            <p:nvSpPr>
              <p:cNvPr id="299113" name="Oval 88"/>
              <p:cNvSpPr>
                <a:spLocks noChangeArrowheads="1"/>
              </p:cNvSpPr>
              <p:nvPr/>
            </p:nvSpPr>
            <p:spPr bwMode="auto">
              <a:xfrm>
                <a:off x="908" y="1396"/>
                <a:ext cx="94" cy="94"/>
              </a:xfrm>
              <a:prstGeom prst="ellipse">
                <a:avLst/>
              </a:prstGeom>
              <a:solidFill>
                <a:srgbClr val="CCFFCC"/>
              </a:solidFill>
              <a:ln w="9525">
                <a:solidFill>
                  <a:schemeClr val="tx1"/>
                </a:solidFill>
                <a:round/>
                <a:headEnd/>
                <a:tailEnd/>
              </a:ln>
            </p:spPr>
            <p:txBody>
              <a:bodyPr wrap="none" anchor="ctr"/>
              <a:lstStyle/>
              <a:p>
                <a:endParaRPr lang="en-US"/>
              </a:p>
            </p:txBody>
          </p:sp>
          <p:sp>
            <p:nvSpPr>
              <p:cNvPr id="299114" name="Oval 89"/>
              <p:cNvSpPr>
                <a:spLocks noChangeArrowheads="1"/>
              </p:cNvSpPr>
              <p:nvPr/>
            </p:nvSpPr>
            <p:spPr bwMode="auto">
              <a:xfrm>
                <a:off x="908" y="1772"/>
                <a:ext cx="94" cy="94"/>
              </a:xfrm>
              <a:prstGeom prst="ellipse">
                <a:avLst/>
              </a:prstGeom>
              <a:solidFill>
                <a:srgbClr val="CCFFCC"/>
              </a:solidFill>
              <a:ln w="9525">
                <a:solidFill>
                  <a:schemeClr val="tx1"/>
                </a:solidFill>
                <a:round/>
                <a:headEnd/>
                <a:tailEnd/>
              </a:ln>
            </p:spPr>
            <p:txBody>
              <a:bodyPr wrap="none" anchor="ctr"/>
              <a:lstStyle/>
              <a:p>
                <a:endParaRPr lang="en-US"/>
              </a:p>
            </p:txBody>
          </p:sp>
          <p:sp>
            <p:nvSpPr>
              <p:cNvPr id="299115" name="Oval 90"/>
              <p:cNvSpPr>
                <a:spLocks noChangeArrowheads="1"/>
              </p:cNvSpPr>
              <p:nvPr/>
            </p:nvSpPr>
            <p:spPr bwMode="auto">
              <a:xfrm>
                <a:off x="939" y="2211"/>
                <a:ext cx="94" cy="93"/>
              </a:xfrm>
              <a:prstGeom prst="ellipse">
                <a:avLst/>
              </a:prstGeom>
              <a:solidFill>
                <a:srgbClr val="CCFFCC"/>
              </a:solidFill>
              <a:ln w="9525">
                <a:solidFill>
                  <a:schemeClr val="tx1"/>
                </a:solidFill>
                <a:round/>
                <a:headEnd/>
                <a:tailEnd/>
              </a:ln>
            </p:spPr>
            <p:txBody>
              <a:bodyPr wrap="none" anchor="ctr"/>
              <a:lstStyle/>
              <a:p>
                <a:endParaRPr lang="en-US"/>
              </a:p>
            </p:txBody>
          </p:sp>
          <p:sp>
            <p:nvSpPr>
              <p:cNvPr id="299116" name="Oval 91"/>
              <p:cNvSpPr>
                <a:spLocks noChangeArrowheads="1"/>
              </p:cNvSpPr>
              <p:nvPr/>
            </p:nvSpPr>
            <p:spPr bwMode="auto">
              <a:xfrm>
                <a:off x="1252" y="864"/>
                <a:ext cx="94" cy="94"/>
              </a:xfrm>
              <a:prstGeom prst="ellipse">
                <a:avLst/>
              </a:prstGeom>
              <a:solidFill>
                <a:srgbClr val="DDBBFF"/>
              </a:solidFill>
              <a:ln w="9525">
                <a:solidFill>
                  <a:schemeClr val="tx1"/>
                </a:solidFill>
                <a:round/>
                <a:headEnd/>
                <a:tailEnd/>
              </a:ln>
            </p:spPr>
            <p:txBody>
              <a:bodyPr wrap="none" anchor="ctr"/>
              <a:lstStyle/>
              <a:p>
                <a:endParaRPr lang="en-US"/>
              </a:p>
            </p:txBody>
          </p:sp>
          <p:sp>
            <p:nvSpPr>
              <p:cNvPr id="299117" name="Oval 92"/>
              <p:cNvSpPr>
                <a:spLocks noChangeArrowheads="1"/>
              </p:cNvSpPr>
              <p:nvPr/>
            </p:nvSpPr>
            <p:spPr bwMode="auto">
              <a:xfrm>
                <a:off x="1158" y="864"/>
                <a:ext cx="94" cy="94"/>
              </a:xfrm>
              <a:prstGeom prst="ellipse">
                <a:avLst/>
              </a:prstGeom>
              <a:solidFill>
                <a:srgbClr val="DDBBFF"/>
              </a:solidFill>
              <a:ln w="9525">
                <a:solidFill>
                  <a:schemeClr val="tx1"/>
                </a:solidFill>
                <a:round/>
                <a:headEnd/>
                <a:tailEnd/>
              </a:ln>
            </p:spPr>
            <p:txBody>
              <a:bodyPr wrap="none" anchor="ctr"/>
              <a:lstStyle/>
              <a:p>
                <a:endParaRPr lang="en-US"/>
              </a:p>
            </p:txBody>
          </p:sp>
          <p:sp>
            <p:nvSpPr>
              <p:cNvPr id="299118" name="Oval 93"/>
              <p:cNvSpPr>
                <a:spLocks noChangeArrowheads="1"/>
              </p:cNvSpPr>
              <p:nvPr/>
            </p:nvSpPr>
            <p:spPr bwMode="auto">
              <a:xfrm>
                <a:off x="1064" y="864"/>
                <a:ext cx="94" cy="94"/>
              </a:xfrm>
              <a:prstGeom prst="ellipse">
                <a:avLst/>
              </a:prstGeom>
              <a:solidFill>
                <a:srgbClr val="DDBBFF"/>
              </a:solidFill>
              <a:ln w="9525">
                <a:solidFill>
                  <a:schemeClr val="tx1"/>
                </a:solidFill>
                <a:round/>
                <a:headEnd/>
                <a:tailEnd/>
              </a:ln>
            </p:spPr>
            <p:txBody>
              <a:bodyPr wrap="none" anchor="ctr"/>
              <a:lstStyle/>
              <a:p>
                <a:endParaRPr lang="en-US"/>
              </a:p>
            </p:txBody>
          </p:sp>
          <p:sp>
            <p:nvSpPr>
              <p:cNvPr id="299119" name="Oval 94"/>
              <p:cNvSpPr>
                <a:spLocks noChangeArrowheads="1"/>
              </p:cNvSpPr>
              <p:nvPr/>
            </p:nvSpPr>
            <p:spPr bwMode="auto">
              <a:xfrm>
                <a:off x="1252" y="1271"/>
                <a:ext cx="94" cy="94"/>
              </a:xfrm>
              <a:prstGeom prst="ellipse">
                <a:avLst/>
              </a:prstGeom>
              <a:solidFill>
                <a:srgbClr val="DDBBFF"/>
              </a:solidFill>
              <a:ln w="9525">
                <a:solidFill>
                  <a:schemeClr val="tx1"/>
                </a:solidFill>
                <a:round/>
                <a:headEnd/>
                <a:tailEnd/>
              </a:ln>
            </p:spPr>
            <p:txBody>
              <a:bodyPr wrap="none" anchor="ctr"/>
              <a:lstStyle/>
              <a:p>
                <a:endParaRPr lang="en-US"/>
              </a:p>
            </p:txBody>
          </p:sp>
          <p:sp>
            <p:nvSpPr>
              <p:cNvPr id="299120" name="Oval 95"/>
              <p:cNvSpPr>
                <a:spLocks noChangeArrowheads="1"/>
              </p:cNvSpPr>
              <p:nvPr/>
            </p:nvSpPr>
            <p:spPr bwMode="auto">
              <a:xfrm>
                <a:off x="1158" y="1271"/>
                <a:ext cx="94" cy="94"/>
              </a:xfrm>
              <a:prstGeom prst="ellipse">
                <a:avLst/>
              </a:prstGeom>
              <a:solidFill>
                <a:srgbClr val="DDBBFF"/>
              </a:solidFill>
              <a:ln w="9525">
                <a:solidFill>
                  <a:schemeClr val="tx1"/>
                </a:solidFill>
                <a:round/>
                <a:headEnd/>
                <a:tailEnd/>
              </a:ln>
            </p:spPr>
            <p:txBody>
              <a:bodyPr wrap="none" anchor="ctr"/>
              <a:lstStyle/>
              <a:p>
                <a:endParaRPr lang="en-US"/>
              </a:p>
            </p:txBody>
          </p:sp>
          <p:sp>
            <p:nvSpPr>
              <p:cNvPr id="299121" name="Oval 96"/>
              <p:cNvSpPr>
                <a:spLocks noChangeArrowheads="1"/>
              </p:cNvSpPr>
              <p:nvPr/>
            </p:nvSpPr>
            <p:spPr bwMode="auto">
              <a:xfrm>
                <a:off x="1064" y="1271"/>
                <a:ext cx="94" cy="94"/>
              </a:xfrm>
              <a:prstGeom prst="ellipse">
                <a:avLst/>
              </a:prstGeom>
              <a:solidFill>
                <a:srgbClr val="DDBBFF"/>
              </a:solidFill>
              <a:ln w="9525">
                <a:solidFill>
                  <a:schemeClr val="tx1"/>
                </a:solidFill>
                <a:round/>
                <a:headEnd/>
                <a:tailEnd/>
              </a:ln>
            </p:spPr>
            <p:txBody>
              <a:bodyPr wrap="none" anchor="ctr"/>
              <a:lstStyle/>
              <a:p>
                <a:endParaRPr lang="en-US"/>
              </a:p>
            </p:txBody>
          </p:sp>
          <p:sp>
            <p:nvSpPr>
              <p:cNvPr id="299122" name="Oval 97"/>
              <p:cNvSpPr>
                <a:spLocks noChangeArrowheads="1"/>
              </p:cNvSpPr>
              <p:nvPr/>
            </p:nvSpPr>
            <p:spPr bwMode="auto">
              <a:xfrm>
                <a:off x="1252" y="1647"/>
                <a:ext cx="94" cy="94"/>
              </a:xfrm>
              <a:prstGeom prst="ellipse">
                <a:avLst/>
              </a:prstGeom>
              <a:solidFill>
                <a:srgbClr val="DDBBFF"/>
              </a:solidFill>
              <a:ln w="9525">
                <a:solidFill>
                  <a:schemeClr val="tx1"/>
                </a:solidFill>
                <a:round/>
                <a:headEnd/>
                <a:tailEnd/>
              </a:ln>
            </p:spPr>
            <p:txBody>
              <a:bodyPr wrap="none" anchor="ctr"/>
              <a:lstStyle/>
              <a:p>
                <a:endParaRPr lang="en-US"/>
              </a:p>
            </p:txBody>
          </p:sp>
          <p:sp>
            <p:nvSpPr>
              <p:cNvPr id="299123" name="Oval 98"/>
              <p:cNvSpPr>
                <a:spLocks noChangeArrowheads="1"/>
              </p:cNvSpPr>
              <p:nvPr/>
            </p:nvSpPr>
            <p:spPr bwMode="auto">
              <a:xfrm>
                <a:off x="1158" y="1647"/>
                <a:ext cx="94" cy="94"/>
              </a:xfrm>
              <a:prstGeom prst="ellipse">
                <a:avLst/>
              </a:prstGeom>
              <a:solidFill>
                <a:srgbClr val="DDBBFF"/>
              </a:solidFill>
              <a:ln w="9525">
                <a:solidFill>
                  <a:schemeClr val="tx1"/>
                </a:solidFill>
                <a:round/>
                <a:headEnd/>
                <a:tailEnd/>
              </a:ln>
            </p:spPr>
            <p:txBody>
              <a:bodyPr wrap="none" anchor="ctr"/>
              <a:lstStyle/>
              <a:p>
                <a:endParaRPr lang="en-US"/>
              </a:p>
            </p:txBody>
          </p:sp>
          <p:sp>
            <p:nvSpPr>
              <p:cNvPr id="299124" name="Oval 99"/>
              <p:cNvSpPr>
                <a:spLocks noChangeArrowheads="1"/>
              </p:cNvSpPr>
              <p:nvPr/>
            </p:nvSpPr>
            <p:spPr bwMode="auto">
              <a:xfrm>
                <a:off x="1064" y="1647"/>
                <a:ext cx="94" cy="94"/>
              </a:xfrm>
              <a:prstGeom prst="ellipse">
                <a:avLst/>
              </a:prstGeom>
              <a:solidFill>
                <a:srgbClr val="DDBBFF"/>
              </a:solidFill>
              <a:ln w="9525">
                <a:solidFill>
                  <a:schemeClr val="tx1"/>
                </a:solidFill>
                <a:round/>
                <a:headEnd/>
                <a:tailEnd/>
              </a:ln>
            </p:spPr>
            <p:txBody>
              <a:bodyPr wrap="none" anchor="ctr"/>
              <a:lstStyle/>
              <a:p>
                <a:endParaRPr lang="en-US"/>
              </a:p>
            </p:txBody>
          </p:sp>
          <p:sp>
            <p:nvSpPr>
              <p:cNvPr id="299125" name="Oval 100"/>
              <p:cNvSpPr>
                <a:spLocks noChangeArrowheads="1"/>
              </p:cNvSpPr>
              <p:nvPr/>
            </p:nvSpPr>
            <p:spPr bwMode="auto">
              <a:xfrm>
                <a:off x="1252" y="238"/>
                <a:ext cx="94" cy="94"/>
              </a:xfrm>
              <a:prstGeom prst="ellipse">
                <a:avLst/>
              </a:prstGeom>
              <a:solidFill>
                <a:srgbClr val="DDBBFF"/>
              </a:solidFill>
              <a:ln w="9525">
                <a:solidFill>
                  <a:schemeClr val="tx1"/>
                </a:solidFill>
                <a:round/>
                <a:headEnd/>
                <a:tailEnd/>
              </a:ln>
            </p:spPr>
            <p:txBody>
              <a:bodyPr wrap="none" anchor="ctr"/>
              <a:lstStyle/>
              <a:p>
                <a:endParaRPr lang="en-US"/>
              </a:p>
            </p:txBody>
          </p:sp>
          <p:sp>
            <p:nvSpPr>
              <p:cNvPr id="299126" name="Oval 101"/>
              <p:cNvSpPr>
                <a:spLocks noChangeArrowheads="1"/>
              </p:cNvSpPr>
              <p:nvPr/>
            </p:nvSpPr>
            <p:spPr bwMode="auto">
              <a:xfrm>
                <a:off x="1158" y="238"/>
                <a:ext cx="94" cy="94"/>
              </a:xfrm>
              <a:prstGeom prst="ellipse">
                <a:avLst/>
              </a:prstGeom>
              <a:solidFill>
                <a:srgbClr val="DDBBFF"/>
              </a:solidFill>
              <a:ln w="9525">
                <a:solidFill>
                  <a:schemeClr val="tx1"/>
                </a:solidFill>
                <a:round/>
                <a:headEnd/>
                <a:tailEnd/>
              </a:ln>
            </p:spPr>
            <p:txBody>
              <a:bodyPr wrap="none" anchor="ctr"/>
              <a:lstStyle/>
              <a:p>
                <a:endParaRPr lang="en-US"/>
              </a:p>
            </p:txBody>
          </p:sp>
          <p:sp>
            <p:nvSpPr>
              <p:cNvPr id="299127" name="Oval 102"/>
              <p:cNvSpPr>
                <a:spLocks noChangeArrowheads="1"/>
              </p:cNvSpPr>
              <p:nvPr/>
            </p:nvSpPr>
            <p:spPr bwMode="auto">
              <a:xfrm>
                <a:off x="1064" y="238"/>
                <a:ext cx="94" cy="94"/>
              </a:xfrm>
              <a:prstGeom prst="ellipse">
                <a:avLst/>
              </a:prstGeom>
              <a:solidFill>
                <a:srgbClr val="DDBBFF"/>
              </a:solidFill>
              <a:ln w="9525">
                <a:solidFill>
                  <a:schemeClr val="tx1"/>
                </a:solidFill>
                <a:round/>
                <a:headEnd/>
                <a:tailEnd/>
              </a:ln>
            </p:spPr>
            <p:txBody>
              <a:bodyPr wrap="none" anchor="ctr"/>
              <a:lstStyle/>
              <a:p>
                <a:endParaRPr lang="en-US"/>
              </a:p>
            </p:txBody>
          </p:sp>
          <p:sp>
            <p:nvSpPr>
              <p:cNvPr id="299128" name="Oval 103"/>
              <p:cNvSpPr>
                <a:spLocks noChangeArrowheads="1"/>
              </p:cNvSpPr>
              <p:nvPr/>
            </p:nvSpPr>
            <p:spPr bwMode="auto">
              <a:xfrm>
                <a:off x="1252" y="551"/>
                <a:ext cx="94" cy="94"/>
              </a:xfrm>
              <a:prstGeom prst="ellipse">
                <a:avLst/>
              </a:prstGeom>
              <a:solidFill>
                <a:srgbClr val="DDBBFF"/>
              </a:solidFill>
              <a:ln w="9525">
                <a:solidFill>
                  <a:schemeClr val="tx1"/>
                </a:solidFill>
                <a:round/>
                <a:headEnd/>
                <a:tailEnd/>
              </a:ln>
            </p:spPr>
            <p:txBody>
              <a:bodyPr wrap="none" anchor="ctr"/>
              <a:lstStyle/>
              <a:p>
                <a:endParaRPr lang="en-US"/>
              </a:p>
            </p:txBody>
          </p:sp>
          <p:sp>
            <p:nvSpPr>
              <p:cNvPr id="299129" name="Oval 104"/>
              <p:cNvSpPr>
                <a:spLocks noChangeArrowheads="1"/>
              </p:cNvSpPr>
              <p:nvPr/>
            </p:nvSpPr>
            <p:spPr bwMode="auto">
              <a:xfrm>
                <a:off x="1158" y="551"/>
                <a:ext cx="94" cy="94"/>
              </a:xfrm>
              <a:prstGeom prst="ellipse">
                <a:avLst/>
              </a:prstGeom>
              <a:solidFill>
                <a:srgbClr val="DDBBFF"/>
              </a:solidFill>
              <a:ln w="9525">
                <a:solidFill>
                  <a:schemeClr val="tx1"/>
                </a:solidFill>
                <a:round/>
                <a:headEnd/>
                <a:tailEnd/>
              </a:ln>
            </p:spPr>
            <p:txBody>
              <a:bodyPr wrap="none" anchor="ctr"/>
              <a:lstStyle/>
              <a:p>
                <a:endParaRPr lang="en-US"/>
              </a:p>
            </p:txBody>
          </p:sp>
          <p:sp>
            <p:nvSpPr>
              <p:cNvPr id="299130" name="Oval 105"/>
              <p:cNvSpPr>
                <a:spLocks noChangeArrowheads="1"/>
              </p:cNvSpPr>
              <p:nvPr/>
            </p:nvSpPr>
            <p:spPr bwMode="auto">
              <a:xfrm>
                <a:off x="1064" y="551"/>
                <a:ext cx="94" cy="94"/>
              </a:xfrm>
              <a:prstGeom prst="ellipse">
                <a:avLst/>
              </a:prstGeom>
              <a:solidFill>
                <a:srgbClr val="DDBBFF"/>
              </a:solidFill>
              <a:ln w="9525">
                <a:solidFill>
                  <a:schemeClr val="tx1"/>
                </a:solidFill>
                <a:round/>
                <a:headEnd/>
                <a:tailEnd/>
              </a:ln>
            </p:spPr>
            <p:txBody>
              <a:bodyPr wrap="none" anchor="ctr"/>
              <a:lstStyle/>
              <a:p>
                <a:endParaRPr lang="en-US"/>
              </a:p>
            </p:txBody>
          </p:sp>
          <p:sp>
            <p:nvSpPr>
              <p:cNvPr id="299131" name="Oval 106"/>
              <p:cNvSpPr>
                <a:spLocks noChangeArrowheads="1"/>
              </p:cNvSpPr>
              <p:nvPr/>
            </p:nvSpPr>
            <p:spPr bwMode="auto">
              <a:xfrm>
                <a:off x="1784" y="614"/>
                <a:ext cx="94" cy="94"/>
              </a:xfrm>
              <a:prstGeom prst="ellipse">
                <a:avLst/>
              </a:prstGeom>
              <a:solidFill>
                <a:srgbClr val="FFFF99"/>
              </a:solidFill>
              <a:ln w="9525">
                <a:solidFill>
                  <a:schemeClr val="tx1"/>
                </a:solidFill>
                <a:round/>
                <a:headEnd/>
                <a:tailEnd/>
              </a:ln>
            </p:spPr>
            <p:txBody>
              <a:bodyPr wrap="none" anchor="ctr"/>
              <a:lstStyle/>
              <a:p>
                <a:endParaRPr lang="en-US"/>
              </a:p>
            </p:txBody>
          </p:sp>
          <p:sp>
            <p:nvSpPr>
              <p:cNvPr id="299132" name="Oval 107"/>
              <p:cNvSpPr>
                <a:spLocks noChangeArrowheads="1"/>
              </p:cNvSpPr>
              <p:nvPr/>
            </p:nvSpPr>
            <p:spPr bwMode="auto">
              <a:xfrm>
                <a:off x="1691" y="614"/>
                <a:ext cx="93" cy="94"/>
              </a:xfrm>
              <a:prstGeom prst="ellipse">
                <a:avLst/>
              </a:prstGeom>
              <a:solidFill>
                <a:srgbClr val="FFFF99"/>
              </a:solidFill>
              <a:ln w="9525">
                <a:solidFill>
                  <a:schemeClr val="tx1"/>
                </a:solidFill>
                <a:round/>
                <a:headEnd/>
                <a:tailEnd/>
              </a:ln>
            </p:spPr>
            <p:txBody>
              <a:bodyPr wrap="none" anchor="ctr"/>
              <a:lstStyle/>
              <a:p>
                <a:endParaRPr lang="en-US"/>
              </a:p>
            </p:txBody>
          </p:sp>
          <p:sp>
            <p:nvSpPr>
              <p:cNvPr id="299133" name="Oval 108"/>
              <p:cNvSpPr>
                <a:spLocks noChangeArrowheads="1"/>
              </p:cNvSpPr>
              <p:nvPr/>
            </p:nvSpPr>
            <p:spPr bwMode="auto">
              <a:xfrm>
                <a:off x="1597" y="614"/>
                <a:ext cx="94" cy="94"/>
              </a:xfrm>
              <a:prstGeom prst="ellipse">
                <a:avLst/>
              </a:prstGeom>
              <a:solidFill>
                <a:srgbClr val="FFFF99"/>
              </a:solidFill>
              <a:ln w="9525">
                <a:solidFill>
                  <a:schemeClr val="tx1"/>
                </a:solidFill>
                <a:round/>
                <a:headEnd/>
                <a:tailEnd/>
              </a:ln>
            </p:spPr>
            <p:txBody>
              <a:bodyPr wrap="none" anchor="ctr"/>
              <a:lstStyle/>
              <a:p>
                <a:endParaRPr lang="en-US"/>
              </a:p>
            </p:txBody>
          </p:sp>
          <p:sp>
            <p:nvSpPr>
              <p:cNvPr id="299134" name="Oval 109"/>
              <p:cNvSpPr>
                <a:spLocks noChangeArrowheads="1"/>
              </p:cNvSpPr>
              <p:nvPr/>
            </p:nvSpPr>
            <p:spPr bwMode="auto">
              <a:xfrm>
                <a:off x="1503" y="614"/>
                <a:ext cx="94" cy="94"/>
              </a:xfrm>
              <a:prstGeom prst="ellipse">
                <a:avLst/>
              </a:prstGeom>
              <a:solidFill>
                <a:srgbClr val="FFFF99"/>
              </a:solidFill>
              <a:ln w="9525">
                <a:solidFill>
                  <a:schemeClr val="tx1"/>
                </a:solidFill>
                <a:round/>
                <a:headEnd/>
                <a:tailEnd/>
              </a:ln>
            </p:spPr>
            <p:txBody>
              <a:bodyPr wrap="none" anchor="ctr"/>
              <a:lstStyle/>
              <a:p>
                <a:endParaRPr lang="en-US"/>
              </a:p>
            </p:txBody>
          </p:sp>
          <p:sp>
            <p:nvSpPr>
              <p:cNvPr id="299135" name="Oval 110"/>
              <p:cNvSpPr>
                <a:spLocks noChangeArrowheads="1"/>
              </p:cNvSpPr>
              <p:nvPr/>
            </p:nvSpPr>
            <p:spPr bwMode="auto">
              <a:xfrm>
                <a:off x="1409" y="614"/>
                <a:ext cx="94" cy="94"/>
              </a:xfrm>
              <a:prstGeom prst="ellipse">
                <a:avLst/>
              </a:prstGeom>
              <a:solidFill>
                <a:srgbClr val="FFFF99"/>
              </a:solidFill>
              <a:ln w="9525">
                <a:solidFill>
                  <a:schemeClr val="tx1"/>
                </a:solidFill>
                <a:round/>
                <a:headEnd/>
                <a:tailEnd/>
              </a:ln>
            </p:spPr>
            <p:txBody>
              <a:bodyPr wrap="none" anchor="ctr"/>
              <a:lstStyle/>
              <a:p>
                <a:endParaRPr lang="en-US"/>
              </a:p>
            </p:txBody>
          </p:sp>
          <p:sp>
            <p:nvSpPr>
              <p:cNvPr id="299136" name="Oval 111"/>
              <p:cNvSpPr>
                <a:spLocks noChangeArrowheads="1"/>
              </p:cNvSpPr>
              <p:nvPr/>
            </p:nvSpPr>
            <p:spPr bwMode="auto">
              <a:xfrm>
                <a:off x="1784" y="927"/>
                <a:ext cx="94" cy="94"/>
              </a:xfrm>
              <a:prstGeom prst="ellipse">
                <a:avLst/>
              </a:prstGeom>
              <a:solidFill>
                <a:srgbClr val="FFFF99"/>
              </a:solidFill>
              <a:ln w="9525">
                <a:solidFill>
                  <a:schemeClr val="tx1"/>
                </a:solidFill>
                <a:round/>
                <a:headEnd/>
                <a:tailEnd/>
              </a:ln>
            </p:spPr>
            <p:txBody>
              <a:bodyPr wrap="none" anchor="ctr"/>
              <a:lstStyle/>
              <a:p>
                <a:endParaRPr lang="en-US"/>
              </a:p>
            </p:txBody>
          </p:sp>
          <p:sp>
            <p:nvSpPr>
              <p:cNvPr id="299137" name="Oval 112"/>
              <p:cNvSpPr>
                <a:spLocks noChangeArrowheads="1"/>
              </p:cNvSpPr>
              <p:nvPr/>
            </p:nvSpPr>
            <p:spPr bwMode="auto">
              <a:xfrm>
                <a:off x="1691" y="927"/>
                <a:ext cx="93" cy="94"/>
              </a:xfrm>
              <a:prstGeom prst="ellipse">
                <a:avLst/>
              </a:prstGeom>
              <a:solidFill>
                <a:srgbClr val="FFFF99"/>
              </a:solidFill>
              <a:ln w="9525">
                <a:solidFill>
                  <a:schemeClr val="tx1"/>
                </a:solidFill>
                <a:round/>
                <a:headEnd/>
                <a:tailEnd/>
              </a:ln>
            </p:spPr>
            <p:txBody>
              <a:bodyPr wrap="none" anchor="ctr"/>
              <a:lstStyle/>
              <a:p>
                <a:endParaRPr lang="en-US"/>
              </a:p>
            </p:txBody>
          </p:sp>
          <p:sp>
            <p:nvSpPr>
              <p:cNvPr id="299138" name="Oval 113"/>
              <p:cNvSpPr>
                <a:spLocks noChangeArrowheads="1"/>
              </p:cNvSpPr>
              <p:nvPr/>
            </p:nvSpPr>
            <p:spPr bwMode="auto">
              <a:xfrm>
                <a:off x="1597" y="927"/>
                <a:ext cx="94" cy="94"/>
              </a:xfrm>
              <a:prstGeom prst="ellipse">
                <a:avLst/>
              </a:prstGeom>
              <a:solidFill>
                <a:srgbClr val="FFFF99"/>
              </a:solidFill>
              <a:ln w="9525">
                <a:solidFill>
                  <a:schemeClr val="tx1"/>
                </a:solidFill>
                <a:round/>
                <a:headEnd/>
                <a:tailEnd/>
              </a:ln>
            </p:spPr>
            <p:txBody>
              <a:bodyPr wrap="none" anchor="ctr"/>
              <a:lstStyle/>
              <a:p>
                <a:endParaRPr lang="en-US"/>
              </a:p>
            </p:txBody>
          </p:sp>
          <p:sp>
            <p:nvSpPr>
              <p:cNvPr id="299139" name="Oval 114"/>
              <p:cNvSpPr>
                <a:spLocks noChangeArrowheads="1"/>
              </p:cNvSpPr>
              <p:nvPr/>
            </p:nvSpPr>
            <p:spPr bwMode="auto">
              <a:xfrm>
                <a:off x="1503" y="927"/>
                <a:ext cx="94" cy="94"/>
              </a:xfrm>
              <a:prstGeom prst="ellipse">
                <a:avLst/>
              </a:prstGeom>
              <a:solidFill>
                <a:srgbClr val="FFFF99"/>
              </a:solidFill>
              <a:ln w="9525">
                <a:solidFill>
                  <a:schemeClr val="tx1"/>
                </a:solidFill>
                <a:round/>
                <a:headEnd/>
                <a:tailEnd/>
              </a:ln>
            </p:spPr>
            <p:txBody>
              <a:bodyPr wrap="none" anchor="ctr"/>
              <a:lstStyle/>
              <a:p>
                <a:endParaRPr lang="en-US"/>
              </a:p>
            </p:txBody>
          </p:sp>
          <p:sp>
            <p:nvSpPr>
              <p:cNvPr id="299140" name="Oval 115"/>
              <p:cNvSpPr>
                <a:spLocks noChangeArrowheads="1"/>
              </p:cNvSpPr>
              <p:nvPr/>
            </p:nvSpPr>
            <p:spPr bwMode="auto">
              <a:xfrm>
                <a:off x="1409" y="927"/>
                <a:ext cx="94" cy="94"/>
              </a:xfrm>
              <a:prstGeom prst="ellipse">
                <a:avLst/>
              </a:prstGeom>
              <a:solidFill>
                <a:srgbClr val="FFFF99"/>
              </a:solidFill>
              <a:ln w="9525">
                <a:solidFill>
                  <a:schemeClr val="tx1"/>
                </a:solidFill>
                <a:round/>
                <a:headEnd/>
                <a:tailEnd/>
              </a:ln>
            </p:spPr>
            <p:txBody>
              <a:bodyPr wrap="none" anchor="ctr"/>
              <a:lstStyle/>
              <a:p>
                <a:endParaRPr lang="en-US"/>
              </a:p>
            </p:txBody>
          </p:sp>
          <p:sp>
            <p:nvSpPr>
              <p:cNvPr id="299141" name="Oval 116"/>
              <p:cNvSpPr>
                <a:spLocks noChangeArrowheads="1"/>
              </p:cNvSpPr>
              <p:nvPr/>
            </p:nvSpPr>
            <p:spPr bwMode="auto">
              <a:xfrm>
                <a:off x="1784" y="301"/>
                <a:ext cx="94" cy="93"/>
              </a:xfrm>
              <a:prstGeom prst="ellipse">
                <a:avLst/>
              </a:prstGeom>
              <a:solidFill>
                <a:srgbClr val="FFFF99"/>
              </a:solidFill>
              <a:ln w="9525">
                <a:solidFill>
                  <a:schemeClr val="tx1"/>
                </a:solidFill>
                <a:round/>
                <a:headEnd/>
                <a:tailEnd/>
              </a:ln>
            </p:spPr>
            <p:txBody>
              <a:bodyPr wrap="none" anchor="ctr"/>
              <a:lstStyle/>
              <a:p>
                <a:endParaRPr lang="en-US"/>
              </a:p>
            </p:txBody>
          </p:sp>
          <p:sp>
            <p:nvSpPr>
              <p:cNvPr id="299142" name="Oval 117"/>
              <p:cNvSpPr>
                <a:spLocks noChangeArrowheads="1"/>
              </p:cNvSpPr>
              <p:nvPr/>
            </p:nvSpPr>
            <p:spPr bwMode="auto">
              <a:xfrm>
                <a:off x="1691" y="301"/>
                <a:ext cx="93" cy="93"/>
              </a:xfrm>
              <a:prstGeom prst="ellipse">
                <a:avLst/>
              </a:prstGeom>
              <a:solidFill>
                <a:srgbClr val="FFFF99"/>
              </a:solidFill>
              <a:ln w="9525">
                <a:solidFill>
                  <a:schemeClr val="tx1"/>
                </a:solidFill>
                <a:round/>
                <a:headEnd/>
                <a:tailEnd/>
              </a:ln>
            </p:spPr>
            <p:txBody>
              <a:bodyPr wrap="none" anchor="ctr"/>
              <a:lstStyle/>
              <a:p>
                <a:endParaRPr lang="en-US"/>
              </a:p>
            </p:txBody>
          </p:sp>
          <p:sp>
            <p:nvSpPr>
              <p:cNvPr id="299143" name="Oval 118"/>
              <p:cNvSpPr>
                <a:spLocks noChangeArrowheads="1"/>
              </p:cNvSpPr>
              <p:nvPr/>
            </p:nvSpPr>
            <p:spPr bwMode="auto">
              <a:xfrm>
                <a:off x="1597" y="301"/>
                <a:ext cx="94" cy="93"/>
              </a:xfrm>
              <a:prstGeom prst="ellipse">
                <a:avLst/>
              </a:prstGeom>
              <a:solidFill>
                <a:srgbClr val="FFFF99"/>
              </a:solidFill>
              <a:ln w="9525">
                <a:solidFill>
                  <a:schemeClr val="tx1"/>
                </a:solidFill>
                <a:round/>
                <a:headEnd/>
                <a:tailEnd/>
              </a:ln>
            </p:spPr>
            <p:txBody>
              <a:bodyPr wrap="none" anchor="ctr"/>
              <a:lstStyle/>
              <a:p>
                <a:endParaRPr lang="en-US"/>
              </a:p>
            </p:txBody>
          </p:sp>
          <p:sp>
            <p:nvSpPr>
              <p:cNvPr id="299144" name="Oval 119"/>
              <p:cNvSpPr>
                <a:spLocks noChangeArrowheads="1"/>
              </p:cNvSpPr>
              <p:nvPr/>
            </p:nvSpPr>
            <p:spPr bwMode="auto">
              <a:xfrm>
                <a:off x="1503" y="301"/>
                <a:ext cx="94" cy="93"/>
              </a:xfrm>
              <a:prstGeom prst="ellipse">
                <a:avLst/>
              </a:prstGeom>
              <a:solidFill>
                <a:srgbClr val="FFFF99"/>
              </a:solidFill>
              <a:ln w="9525">
                <a:solidFill>
                  <a:schemeClr val="tx1"/>
                </a:solidFill>
                <a:round/>
                <a:headEnd/>
                <a:tailEnd/>
              </a:ln>
            </p:spPr>
            <p:txBody>
              <a:bodyPr wrap="none" anchor="ctr"/>
              <a:lstStyle/>
              <a:p>
                <a:endParaRPr lang="en-US"/>
              </a:p>
            </p:txBody>
          </p:sp>
          <p:sp>
            <p:nvSpPr>
              <p:cNvPr id="299145" name="Oval 120"/>
              <p:cNvSpPr>
                <a:spLocks noChangeArrowheads="1"/>
              </p:cNvSpPr>
              <p:nvPr/>
            </p:nvSpPr>
            <p:spPr bwMode="auto">
              <a:xfrm>
                <a:off x="1409" y="301"/>
                <a:ext cx="94" cy="93"/>
              </a:xfrm>
              <a:prstGeom prst="ellipse">
                <a:avLst/>
              </a:prstGeom>
              <a:solidFill>
                <a:srgbClr val="FFFF99"/>
              </a:solidFill>
              <a:ln w="9525">
                <a:solidFill>
                  <a:schemeClr val="tx1"/>
                </a:solidFill>
                <a:round/>
                <a:headEnd/>
                <a:tailEnd/>
              </a:ln>
            </p:spPr>
            <p:txBody>
              <a:bodyPr wrap="none" anchor="ctr"/>
              <a:lstStyle/>
              <a:p>
                <a:endParaRPr lang="en-US"/>
              </a:p>
            </p:txBody>
          </p:sp>
          <p:sp>
            <p:nvSpPr>
              <p:cNvPr id="299146" name="Oval 121"/>
              <p:cNvSpPr>
                <a:spLocks noChangeArrowheads="1"/>
              </p:cNvSpPr>
              <p:nvPr/>
            </p:nvSpPr>
            <p:spPr bwMode="auto">
              <a:xfrm>
                <a:off x="2348" y="363"/>
                <a:ext cx="94" cy="94"/>
              </a:xfrm>
              <a:prstGeom prst="ellipse">
                <a:avLst/>
              </a:prstGeom>
              <a:solidFill>
                <a:srgbClr val="ABCDFF"/>
              </a:solidFill>
              <a:ln w="9525">
                <a:solidFill>
                  <a:schemeClr val="tx1"/>
                </a:solidFill>
                <a:round/>
                <a:headEnd/>
                <a:tailEnd/>
              </a:ln>
            </p:spPr>
            <p:txBody>
              <a:bodyPr wrap="none" anchor="ctr"/>
              <a:lstStyle/>
              <a:p>
                <a:endParaRPr lang="en-US"/>
              </a:p>
            </p:txBody>
          </p:sp>
          <p:sp>
            <p:nvSpPr>
              <p:cNvPr id="299147" name="Oval 122"/>
              <p:cNvSpPr>
                <a:spLocks noChangeArrowheads="1"/>
              </p:cNvSpPr>
              <p:nvPr/>
            </p:nvSpPr>
            <p:spPr bwMode="auto">
              <a:xfrm>
                <a:off x="2254" y="363"/>
                <a:ext cx="94" cy="94"/>
              </a:xfrm>
              <a:prstGeom prst="ellipse">
                <a:avLst/>
              </a:prstGeom>
              <a:solidFill>
                <a:srgbClr val="ABCDFF"/>
              </a:solidFill>
              <a:ln w="9525">
                <a:solidFill>
                  <a:schemeClr val="tx1"/>
                </a:solidFill>
                <a:round/>
                <a:headEnd/>
                <a:tailEnd/>
              </a:ln>
            </p:spPr>
            <p:txBody>
              <a:bodyPr wrap="none" anchor="ctr"/>
              <a:lstStyle/>
              <a:p>
                <a:endParaRPr lang="en-US"/>
              </a:p>
            </p:txBody>
          </p:sp>
          <p:sp>
            <p:nvSpPr>
              <p:cNvPr id="299148" name="Oval 123"/>
              <p:cNvSpPr>
                <a:spLocks noChangeArrowheads="1"/>
              </p:cNvSpPr>
              <p:nvPr/>
            </p:nvSpPr>
            <p:spPr bwMode="auto">
              <a:xfrm>
                <a:off x="2160" y="363"/>
                <a:ext cx="94" cy="94"/>
              </a:xfrm>
              <a:prstGeom prst="ellipse">
                <a:avLst/>
              </a:prstGeom>
              <a:solidFill>
                <a:srgbClr val="ABCDFF"/>
              </a:solidFill>
              <a:ln w="9525">
                <a:solidFill>
                  <a:schemeClr val="tx1"/>
                </a:solidFill>
                <a:round/>
                <a:headEnd/>
                <a:tailEnd/>
              </a:ln>
            </p:spPr>
            <p:txBody>
              <a:bodyPr wrap="none" anchor="ctr"/>
              <a:lstStyle/>
              <a:p>
                <a:endParaRPr lang="en-US"/>
              </a:p>
            </p:txBody>
          </p:sp>
          <p:sp>
            <p:nvSpPr>
              <p:cNvPr id="299149" name="Oval 124"/>
              <p:cNvSpPr>
                <a:spLocks noChangeArrowheads="1"/>
              </p:cNvSpPr>
              <p:nvPr/>
            </p:nvSpPr>
            <p:spPr bwMode="auto">
              <a:xfrm>
                <a:off x="2066" y="363"/>
                <a:ext cx="94" cy="94"/>
              </a:xfrm>
              <a:prstGeom prst="ellipse">
                <a:avLst/>
              </a:prstGeom>
              <a:solidFill>
                <a:srgbClr val="ABCDFF"/>
              </a:solidFill>
              <a:ln w="9525">
                <a:solidFill>
                  <a:schemeClr val="tx1"/>
                </a:solidFill>
                <a:round/>
                <a:headEnd/>
                <a:tailEnd/>
              </a:ln>
            </p:spPr>
            <p:txBody>
              <a:bodyPr wrap="none" anchor="ctr"/>
              <a:lstStyle/>
              <a:p>
                <a:endParaRPr lang="en-US"/>
              </a:p>
            </p:txBody>
          </p:sp>
          <p:sp>
            <p:nvSpPr>
              <p:cNvPr id="299150" name="Oval 125"/>
              <p:cNvSpPr>
                <a:spLocks noChangeArrowheads="1"/>
              </p:cNvSpPr>
              <p:nvPr/>
            </p:nvSpPr>
            <p:spPr bwMode="auto">
              <a:xfrm>
                <a:off x="1972" y="363"/>
                <a:ext cx="94" cy="94"/>
              </a:xfrm>
              <a:prstGeom prst="ellipse">
                <a:avLst/>
              </a:prstGeom>
              <a:solidFill>
                <a:srgbClr val="ABCDFF"/>
              </a:solidFill>
              <a:ln w="9525">
                <a:solidFill>
                  <a:schemeClr val="tx1"/>
                </a:solidFill>
                <a:round/>
                <a:headEnd/>
                <a:tailEnd/>
              </a:ln>
            </p:spPr>
            <p:txBody>
              <a:bodyPr wrap="none" anchor="ctr"/>
              <a:lstStyle/>
              <a:p>
                <a:endParaRPr lang="en-US"/>
              </a:p>
            </p:txBody>
          </p:sp>
          <p:sp>
            <p:nvSpPr>
              <p:cNvPr id="299151" name="Oval 126"/>
              <p:cNvSpPr>
                <a:spLocks noChangeArrowheads="1"/>
              </p:cNvSpPr>
              <p:nvPr/>
            </p:nvSpPr>
            <p:spPr bwMode="auto">
              <a:xfrm>
                <a:off x="2442" y="363"/>
                <a:ext cx="94" cy="94"/>
              </a:xfrm>
              <a:prstGeom prst="ellipse">
                <a:avLst/>
              </a:prstGeom>
              <a:solidFill>
                <a:srgbClr val="ABCDFF"/>
              </a:solidFill>
              <a:ln w="9525">
                <a:solidFill>
                  <a:schemeClr val="tx1"/>
                </a:solidFill>
                <a:round/>
                <a:headEnd/>
                <a:tailEnd/>
              </a:ln>
            </p:spPr>
            <p:txBody>
              <a:bodyPr wrap="none" anchor="ctr"/>
              <a:lstStyle/>
              <a:p>
                <a:endParaRPr lang="en-US"/>
              </a:p>
            </p:txBody>
          </p:sp>
          <p:sp>
            <p:nvSpPr>
              <p:cNvPr id="299152" name="Oval 127"/>
              <p:cNvSpPr>
                <a:spLocks noChangeArrowheads="1"/>
              </p:cNvSpPr>
              <p:nvPr/>
            </p:nvSpPr>
            <p:spPr bwMode="auto">
              <a:xfrm>
                <a:off x="2536" y="363"/>
                <a:ext cx="94" cy="94"/>
              </a:xfrm>
              <a:prstGeom prst="ellipse">
                <a:avLst/>
              </a:prstGeom>
              <a:solidFill>
                <a:srgbClr val="ABCDFF"/>
              </a:solidFill>
              <a:ln w="9525">
                <a:solidFill>
                  <a:schemeClr val="tx1"/>
                </a:solidFill>
                <a:round/>
                <a:headEnd/>
                <a:tailEnd/>
              </a:ln>
            </p:spPr>
            <p:txBody>
              <a:bodyPr wrap="none" anchor="ctr"/>
              <a:lstStyle/>
              <a:p>
                <a:endParaRPr lang="en-US"/>
              </a:p>
            </p:txBody>
          </p:sp>
          <p:sp>
            <p:nvSpPr>
              <p:cNvPr id="299153" name="Line 128"/>
              <p:cNvSpPr>
                <a:spLocks noChangeShapeType="1"/>
              </p:cNvSpPr>
              <p:nvPr/>
            </p:nvSpPr>
            <p:spPr bwMode="auto">
              <a:xfrm flipV="1">
                <a:off x="720" y="394"/>
                <a:ext cx="0" cy="1942"/>
              </a:xfrm>
              <a:prstGeom prst="line">
                <a:avLst/>
              </a:prstGeom>
              <a:noFill/>
              <a:ln w="28575">
                <a:solidFill>
                  <a:schemeClr val="tx1"/>
                </a:solidFill>
                <a:round/>
                <a:headEnd/>
                <a:tailEnd type="triangle" w="med" len="med"/>
              </a:ln>
            </p:spPr>
            <p:txBody>
              <a:bodyPr/>
              <a:lstStyle/>
              <a:p>
                <a:endParaRPr lang="en-US"/>
              </a:p>
            </p:txBody>
          </p:sp>
          <p:sp>
            <p:nvSpPr>
              <p:cNvPr id="299154" name="Text Box 129"/>
              <p:cNvSpPr txBox="1">
                <a:spLocks noChangeArrowheads="1"/>
              </p:cNvSpPr>
              <p:nvPr/>
            </p:nvSpPr>
            <p:spPr bwMode="auto">
              <a:xfrm>
                <a:off x="-432" y="1008"/>
                <a:ext cx="1020" cy="404"/>
              </a:xfrm>
              <a:prstGeom prst="rect">
                <a:avLst/>
              </a:prstGeom>
              <a:noFill/>
              <a:ln w="9525">
                <a:noFill/>
                <a:miter lim="800000"/>
                <a:headEnd/>
                <a:tailEnd/>
              </a:ln>
            </p:spPr>
            <p:txBody>
              <a:bodyPr wrap="none">
                <a:spAutoFit/>
              </a:bodyPr>
              <a:lstStyle/>
              <a:p>
                <a:pPr algn="l"/>
                <a:r>
                  <a:rPr lang="en-US" sz="1800" b="1"/>
                  <a:t>   Arbitrary</a:t>
                </a:r>
              </a:p>
              <a:p>
                <a:pPr algn="l"/>
                <a:r>
                  <a:rPr lang="en-US" sz="1800" b="1"/>
                  <a:t>Energy Scale</a:t>
                </a:r>
              </a:p>
            </p:txBody>
          </p:sp>
          <p:sp>
            <p:nvSpPr>
              <p:cNvPr id="299155" name="Rectangle 130"/>
              <p:cNvSpPr>
                <a:spLocks noChangeArrowheads="1"/>
              </p:cNvSpPr>
              <p:nvPr/>
            </p:nvSpPr>
            <p:spPr bwMode="auto">
              <a:xfrm>
                <a:off x="2755" y="927"/>
                <a:ext cx="94" cy="94"/>
              </a:xfrm>
              <a:prstGeom prst="rect">
                <a:avLst/>
              </a:prstGeom>
              <a:noFill/>
              <a:ln w="9525">
                <a:solidFill>
                  <a:schemeClr val="tx1"/>
                </a:solidFill>
                <a:miter lim="800000"/>
                <a:headEnd/>
                <a:tailEnd/>
              </a:ln>
            </p:spPr>
            <p:txBody>
              <a:bodyPr wrap="none" anchor="ctr"/>
              <a:lstStyle/>
              <a:p>
                <a:r>
                  <a:rPr lang="en-US" sz="800" b="1"/>
                  <a:t>18</a:t>
                </a:r>
              </a:p>
            </p:txBody>
          </p:sp>
          <p:sp>
            <p:nvSpPr>
              <p:cNvPr id="299156" name="Rectangle 131"/>
              <p:cNvSpPr>
                <a:spLocks noChangeArrowheads="1"/>
              </p:cNvSpPr>
              <p:nvPr/>
            </p:nvSpPr>
            <p:spPr bwMode="auto">
              <a:xfrm>
                <a:off x="2755" y="614"/>
                <a:ext cx="94" cy="94"/>
              </a:xfrm>
              <a:prstGeom prst="rect">
                <a:avLst/>
              </a:prstGeom>
              <a:noFill/>
              <a:ln w="9525">
                <a:solidFill>
                  <a:schemeClr val="tx1"/>
                </a:solidFill>
                <a:miter lim="800000"/>
                <a:headEnd/>
                <a:tailEnd/>
              </a:ln>
            </p:spPr>
            <p:txBody>
              <a:bodyPr wrap="none" anchor="ctr"/>
              <a:lstStyle/>
              <a:p>
                <a:r>
                  <a:rPr lang="en-US" sz="800" b="1"/>
                  <a:t>18</a:t>
                </a:r>
              </a:p>
            </p:txBody>
          </p:sp>
          <p:sp>
            <p:nvSpPr>
              <p:cNvPr id="299157" name="Rectangle 132"/>
              <p:cNvSpPr>
                <a:spLocks noChangeArrowheads="1"/>
              </p:cNvSpPr>
              <p:nvPr/>
            </p:nvSpPr>
            <p:spPr bwMode="auto">
              <a:xfrm>
                <a:off x="2755" y="301"/>
                <a:ext cx="94" cy="93"/>
              </a:xfrm>
              <a:prstGeom prst="rect">
                <a:avLst/>
              </a:prstGeom>
              <a:noFill/>
              <a:ln w="9525">
                <a:solidFill>
                  <a:schemeClr val="tx1"/>
                </a:solidFill>
                <a:miter lim="800000"/>
                <a:headEnd/>
                <a:tailEnd/>
              </a:ln>
            </p:spPr>
            <p:txBody>
              <a:bodyPr wrap="none" anchor="ctr"/>
              <a:lstStyle/>
              <a:p>
                <a:r>
                  <a:rPr lang="en-US" sz="800" b="1"/>
                  <a:t>32</a:t>
                </a:r>
              </a:p>
            </p:txBody>
          </p:sp>
          <p:sp>
            <p:nvSpPr>
              <p:cNvPr id="299158" name="Rectangle 133"/>
              <p:cNvSpPr>
                <a:spLocks noChangeArrowheads="1"/>
              </p:cNvSpPr>
              <p:nvPr/>
            </p:nvSpPr>
            <p:spPr bwMode="auto">
              <a:xfrm>
                <a:off x="2755" y="1334"/>
                <a:ext cx="94" cy="94"/>
              </a:xfrm>
              <a:prstGeom prst="rect">
                <a:avLst/>
              </a:prstGeom>
              <a:noFill/>
              <a:ln w="9525">
                <a:solidFill>
                  <a:schemeClr val="tx1"/>
                </a:solidFill>
                <a:miter lim="800000"/>
                <a:headEnd/>
                <a:tailEnd/>
              </a:ln>
            </p:spPr>
            <p:txBody>
              <a:bodyPr wrap="none" anchor="ctr"/>
              <a:lstStyle/>
              <a:p>
                <a:r>
                  <a:rPr lang="en-US" sz="800" b="1"/>
                  <a:t>8</a:t>
                </a:r>
              </a:p>
            </p:txBody>
          </p:sp>
          <p:sp>
            <p:nvSpPr>
              <p:cNvPr id="299159" name="Rectangle 134"/>
              <p:cNvSpPr>
                <a:spLocks noChangeArrowheads="1"/>
              </p:cNvSpPr>
              <p:nvPr/>
            </p:nvSpPr>
            <p:spPr bwMode="auto">
              <a:xfrm>
                <a:off x="2755" y="1710"/>
                <a:ext cx="94" cy="93"/>
              </a:xfrm>
              <a:prstGeom prst="rect">
                <a:avLst/>
              </a:prstGeom>
              <a:noFill/>
              <a:ln w="9525">
                <a:solidFill>
                  <a:schemeClr val="tx1"/>
                </a:solidFill>
                <a:miter lim="800000"/>
                <a:headEnd/>
                <a:tailEnd/>
              </a:ln>
            </p:spPr>
            <p:txBody>
              <a:bodyPr wrap="none" anchor="ctr"/>
              <a:lstStyle/>
              <a:p>
                <a:r>
                  <a:rPr lang="en-US" sz="800" b="1"/>
                  <a:t>8</a:t>
                </a:r>
              </a:p>
            </p:txBody>
          </p:sp>
          <p:sp>
            <p:nvSpPr>
              <p:cNvPr id="299160" name="Rectangle 135"/>
              <p:cNvSpPr>
                <a:spLocks noChangeArrowheads="1"/>
              </p:cNvSpPr>
              <p:nvPr/>
            </p:nvSpPr>
            <p:spPr bwMode="auto">
              <a:xfrm>
                <a:off x="2755" y="2211"/>
                <a:ext cx="94" cy="93"/>
              </a:xfrm>
              <a:prstGeom prst="rect">
                <a:avLst/>
              </a:prstGeom>
              <a:noFill/>
              <a:ln w="9525">
                <a:solidFill>
                  <a:schemeClr val="tx1"/>
                </a:solidFill>
                <a:miter lim="800000"/>
                <a:headEnd/>
                <a:tailEnd/>
              </a:ln>
            </p:spPr>
            <p:txBody>
              <a:bodyPr wrap="none" anchor="ctr"/>
              <a:lstStyle/>
              <a:p>
                <a:r>
                  <a:rPr lang="en-US" sz="800" b="1"/>
                  <a:t>2</a:t>
                </a:r>
              </a:p>
            </p:txBody>
          </p:sp>
          <p:sp>
            <p:nvSpPr>
              <p:cNvPr id="299161" name="Text Box 136"/>
              <p:cNvSpPr txBox="1">
                <a:spLocks noChangeArrowheads="1"/>
              </p:cNvSpPr>
              <p:nvPr/>
            </p:nvSpPr>
            <p:spPr bwMode="auto">
              <a:xfrm>
                <a:off x="864" y="2016"/>
                <a:ext cx="204" cy="154"/>
              </a:xfrm>
              <a:prstGeom prst="rect">
                <a:avLst/>
              </a:prstGeom>
              <a:noFill/>
              <a:ln w="9525">
                <a:noFill/>
                <a:miter lim="800000"/>
                <a:headEnd/>
                <a:tailEnd/>
              </a:ln>
            </p:spPr>
            <p:txBody>
              <a:bodyPr wrap="none">
                <a:spAutoFit/>
              </a:bodyPr>
              <a:lstStyle/>
              <a:p>
                <a:pPr algn="l"/>
                <a:r>
                  <a:rPr lang="en-US" b="1"/>
                  <a:t>1s</a:t>
                </a:r>
              </a:p>
            </p:txBody>
          </p:sp>
          <p:sp>
            <p:nvSpPr>
              <p:cNvPr id="299162" name="Text Box 137"/>
              <p:cNvSpPr txBox="1">
                <a:spLocks noChangeArrowheads="1"/>
              </p:cNvSpPr>
              <p:nvPr/>
            </p:nvSpPr>
            <p:spPr bwMode="auto">
              <a:xfrm>
                <a:off x="864" y="1488"/>
                <a:ext cx="495" cy="154"/>
              </a:xfrm>
              <a:prstGeom prst="rect">
                <a:avLst/>
              </a:prstGeom>
              <a:noFill/>
              <a:ln w="9525">
                <a:noFill/>
                <a:miter lim="800000"/>
                <a:headEnd/>
                <a:tailEnd/>
              </a:ln>
            </p:spPr>
            <p:txBody>
              <a:bodyPr wrap="none">
                <a:spAutoFit/>
              </a:bodyPr>
              <a:lstStyle/>
              <a:p>
                <a:pPr algn="l"/>
                <a:r>
                  <a:rPr lang="en-US" b="1"/>
                  <a:t>2s         2p</a:t>
                </a:r>
              </a:p>
            </p:txBody>
          </p:sp>
          <p:sp>
            <p:nvSpPr>
              <p:cNvPr id="299163" name="Text Box 138"/>
              <p:cNvSpPr txBox="1">
                <a:spLocks noChangeArrowheads="1"/>
              </p:cNvSpPr>
              <p:nvPr/>
            </p:nvSpPr>
            <p:spPr bwMode="auto">
              <a:xfrm>
                <a:off x="857" y="1104"/>
                <a:ext cx="473" cy="154"/>
              </a:xfrm>
              <a:prstGeom prst="rect">
                <a:avLst/>
              </a:prstGeom>
              <a:noFill/>
              <a:ln w="9525">
                <a:noFill/>
                <a:miter lim="800000"/>
                <a:headEnd/>
                <a:tailEnd/>
              </a:ln>
            </p:spPr>
            <p:txBody>
              <a:bodyPr wrap="none">
                <a:spAutoFit/>
              </a:bodyPr>
              <a:lstStyle/>
              <a:p>
                <a:pPr algn="l"/>
                <a:r>
                  <a:rPr lang="en-US" b="1"/>
                  <a:t>3s        3p</a:t>
                </a:r>
              </a:p>
            </p:txBody>
          </p:sp>
          <p:sp>
            <p:nvSpPr>
              <p:cNvPr id="299164" name="Text Box 139"/>
              <p:cNvSpPr txBox="1">
                <a:spLocks noChangeArrowheads="1"/>
              </p:cNvSpPr>
              <p:nvPr/>
            </p:nvSpPr>
            <p:spPr bwMode="auto">
              <a:xfrm>
                <a:off x="816" y="720"/>
                <a:ext cx="940" cy="154"/>
              </a:xfrm>
              <a:prstGeom prst="rect">
                <a:avLst/>
              </a:prstGeom>
              <a:noFill/>
              <a:ln w="9525">
                <a:noFill/>
                <a:miter lim="800000"/>
                <a:headEnd/>
                <a:tailEnd/>
              </a:ln>
            </p:spPr>
            <p:txBody>
              <a:bodyPr wrap="none">
                <a:spAutoFit/>
              </a:bodyPr>
              <a:lstStyle/>
              <a:p>
                <a:pPr algn="l"/>
                <a:r>
                  <a:rPr lang="en-US" b="1"/>
                  <a:t>4s         4p                3d</a:t>
                </a:r>
              </a:p>
            </p:txBody>
          </p:sp>
          <p:sp>
            <p:nvSpPr>
              <p:cNvPr id="299165" name="Text Box 140"/>
              <p:cNvSpPr txBox="1">
                <a:spLocks noChangeArrowheads="1"/>
              </p:cNvSpPr>
              <p:nvPr/>
            </p:nvSpPr>
            <p:spPr bwMode="auto">
              <a:xfrm>
                <a:off x="820" y="432"/>
                <a:ext cx="940" cy="154"/>
              </a:xfrm>
              <a:prstGeom prst="rect">
                <a:avLst/>
              </a:prstGeom>
              <a:noFill/>
              <a:ln w="9525">
                <a:noFill/>
                <a:miter lim="800000"/>
                <a:headEnd/>
                <a:tailEnd/>
              </a:ln>
            </p:spPr>
            <p:txBody>
              <a:bodyPr wrap="none">
                <a:spAutoFit/>
              </a:bodyPr>
              <a:lstStyle/>
              <a:p>
                <a:pPr algn="l"/>
                <a:r>
                  <a:rPr lang="en-US" b="1"/>
                  <a:t>  5s       5p                4d</a:t>
                </a:r>
              </a:p>
            </p:txBody>
          </p:sp>
          <p:sp>
            <p:nvSpPr>
              <p:cNvPr id="299166" name="Text Box 141"/>
              <p:cNvSpPr txBox="1">
                <a:spLocks noChangeArrowheads="1"/>
              </p:cNvSpPr>
              <p:nvPr/>
            </p:nvSpPr>
            <p:spPr bwMode="auto">
              <a:xfrm>
                <a:off x="860" y="96"/>
                <a:ext cx="1517" cy="154"/>
              </a:xfrm>
              <a:prstGeom prst="rect">
                <a:avLst/>
              </a:prstGeom>
              <a:noFill/>
              <a:ln w="9525">
                <a:noFill/>
                <a:miter lim="800000"/>
                <a:headEnd/>
                <a:tailEnd/>
              </a:ln>
            </p:spPr>
            <p:txBody>
              <a:bodyPr wrap="none">
                <a:spAutoFit/>
              </a:bodyPr>
              <a:lstStyle/>
              <a:p>
                <a:pPr algn="l"/>
                <a:r>
                  <a:rPr lang="en-US" b="1"/>
                  <a:t>6s        6p               5d                         4f</a:t>
                </a:r>
              </a:p>
            </p:txBody>
          </p:sp>
        </p:grpSp>
        <p:sp>
          <p:nvSpPr>
            <p:cNvPr id="299103" name="Text Box 142"/>
            <p:cNvSpPr txBox="1">
              <a:spLocks noChangeArrowheads="1"/>
            </p:cNvSpPr>
            <p:nvPr/>
          </p:nvSpPr>
          <p:spPr bwMode="auto">
            <a:xfrm>
              <a:off x="3769" y="4080"/>
              <a:ext cx="503" cy="154"/>
            </a:xfrm>
            <a:prstGeom prst="rect">
              <a:avLst/>
            </a:prstGeom>
            <a:noFill/>
            <a:ln w="9525">
              <a:noFill/>
              <a:miter lim="800000"/>
              <a:headEnd/>
              <a:tailEnd/>
            </a:ln>
          </p:spPr>
          <p:txBody>
            <a:bodyPr wrap="none">
              <a:spAutoFit/>
            </a:bodyPr>
            <a:lstStyle/>
            <a:p>
              <a:pPr algn="l"/>
              <a:r>
                <a:rPr lang="en-US" b="1"/>
                <a:t>NUCLEUS</a:t>
              </a:r>
            </a:p>
          </p:txBody>
        </p:sp>
      </p:grpSp>
      <p:sp>
        <p:nvSpPr>
          <p:cNvPr id="299078" name="Text Box 144"/>
          <p:cNvSpPr txBox="1">
            <a:spLocks noChangeArrowheads="1"/>
          </p:cNvSpPr>
          <p:nvPr/>
        </p:nvSpPr>
        <p:spPr bwMode="auto">
          <a:xfrm>
            <a:off x="1268413" y="3821113"/>
            <a:ext cx="284162" cy="244475"/>
          </a:xfrm>
          <a:prstGeom prst="rect">
            <a:avLst/>
          </a:prstGeom>
          <a:noFill/>
          <a:ln w="9525">
            <a:noFill/>
            <a:miter lim="800000"/>
            <a:headEnd/>
            <a:tailEnd/>
          </a:ln>
        </p:spPr>
        <p:txBody>
          <a:bodyPr wrap="none">
            <a:spAutoFit/>
          </a:bodyPr>
          <a:lstStyle/>
          <a:p>
            <a:pPr algn="l"/>
            <a:r>
              <a:rPr lang="en-US">
                <a:solidFill>
                  <a:schemeClr val="hlink"/>
                </a:solidFill>
              </a:rPr>
              <a:t>e</a:t>
            </a:r>
            <a:r>
              <a:rPr lang="en-US" baseline="30000">
                <a:solidFill>
                  <a:schemeClr val="hlink"/>
                </a:solidFill>
              </a:rPr>
              <a:t>-</a:t>
            </a:r>
          </a:p>
        </p:txBody>
      </p:sp>
      <p:sp>
        <p:nvSpPr>
          <p:cNvPr id="299079" name="Text Box 145"/>
          <p:cNvSpPr txBox="1">
            <a:spLocks noChangeArrowheads="1"/>
          </p:cNvSpPr>
          <p:nvPr/>
        </p:nvSpPr>
        <p:spPr bwMode="auto">
          <a:xfrm>
            <a:off x="1689100" y="4241800"/>
            <a:ext cx="284163" cy="244475"/>
          </a:xfrm>
          <a:prstGeom prst="rect">
            <a:avLst/>
          </a:prstGeom>
          <a:noFill/>
          <a:ln w="9525">
            <a:noFill/>
            <a:miter lim="800000"/>
            <a:headEnd/>
            <a:tailEnd/>
          </a:ln>
        </p:spPr>
        <p:txBody>
          <a:bodyPr wrap="none">
            <a:spAutoFit/>
          </a:bodyPr>
          <a:lstStyle/>
          <a:p>
            <a:pPr algn="l"/>
            <a:r>
              <a:rPr lang="en-US">
                <a:solidFill>
                  <a:schemeClr val="hlink"/>
                </a:solidFill>
              </a:rPr>
              <a:t>e</a:t>
            </a:r>
            <a:r>
              <a:rPr lang="en-US" baseline="30000">
                <a:solidFill>
                  <a:schemeClr val="hlink"/>
                </a:solidFill>
              </a:rPr>
              <a:t>-</a:t>
            </a:r>
          </a:p>
        </p:txBody>
      </p:sp>
      <p:sp>
        <p:nvSpPr>
          <p:cNvPr id="299080" name="Text Box 146"/>
          <p:cNvSpPr txBox="1">
            <a:spLocks noChangeArrowheads="1"/>
          </p:cNvSpPr>
          <p:nvPr/>
        </p:nvSpPr>
        <p:spPr bwMode="auto">
          <a:xfrm>
            <a:off x="673100" y="4252913"/>
            <a:ext cx="284163" cy="244475"/>
          </a:xfrm>
          <a:prstGeom prst="rect">
            <a:avLst/>
          </a:prstGeom>
          <a:noFill/>
          <a:ln w="9525">
            <a:noFill/>
            <a:miter lim="800000"/>
            <a:headEnd/>
            <a:tailEnd/>
          </a:ln>
        </p:spPr>
        <p:txBody>
          <a:bodyPr wrap="none">
            <a:spAutoFit/>
          </a:bodyPr>
          <a:lstStyle/>
          <a:p>
            <a:pPr algn="l"/>
            <a:r>
              <a:rPr lang="en-US">
                <a:solidFill>
                  <a:schemeClr val="hlink"/>
                </a:solidFill>
              </a:rPr>
              <a:t>e</a:t>
            </a:r>
            <a:r>
              <a:rPr lang="en-US" baseline="30000">
                <a:solidFill>
                  <a:schemeClr val="hlink"/>
                </a:solidFill>
              </a:rPr>
              <a:t>-</a:t>
            </a:r>
          </a:p>
        </p:txBody>
      </p:sp>
      <p:sp>
        <p:nvSpPr>
          <p:cNvPr id="299081" name="Text Box 147"/>
          <p:cNvSpPr txBox="1">
            <a:spLocks noChangeArrowheads="1"/>
          </p:cNvSpPr>
          <p:nvPr/>
        </p:nvSpPr>
        <p:spPr bwMode="auto">
          <a:xfrm>
            <a:off x="776288" y="4678363"/>
            <a:ext cx="284162" cy="244475"/>
          </a:xfrm>
          <a:prstGeom prst="rect">
            <a:avLst/>
          </a:prstGeom>
          <a:noFill/>
          <a:ln w="9525">
            <a:noFill/>
            <a:miter lim="800000"/>
            <a:headEnd/>
            <a:tailEnd/>
          </a:ln>
        </p:spPr>
        <p:txBody>
          <a:bodyPr wrap="none">
            <a:spAutoFit/>
          </a:bodyPr>
          <a:lstStyle/>
          <a:p>
            <a:pPr algn="l"/>
            <a:r>
              <a:rPr lang="en-US">
                <a:solidFill>
                  <a:schemeClr val="hlink"/>
                </a:solidFill>
              </a:rPr>
              <a:t>e</a:t>
            </a:r>
            <a:r>
              <a:rPr lang="en-US" baseline="30000">
                <a:solidFill>
                  <a:schemeClr val="hlink"/>
                </a:solidFill>
              </a:rPr>
              <a:t>-</a:t>
            </a:r>
          </a:p>
        </p:txBody>
      </p:sp>
      <p:sp>
        <p:nvSpPr>
          <p:cNvPr id="299082" name="Text Box 148"/>
          <p:cNvSpPr txBox="1">
            <a:spLocks noChangeArrowheads="1"/>
          </p:cNvSpPr>
          <p:nvPr/>
        </p:nvSpPr>
        <p:spPr bwMode="auto">
          <a:xfrm>
            <a:off x="1028700" y="4846638"/>
            <a:ext cx="284163" cy="244475"/>
          </a:xfrm>
          <a:prstGeom prst="rect">
            <a:avLst/>
          </a:prstGeom>
          <a:noFill/>
          <a:ln w="9525">
            <a:noFill/>
            <a:miter lim="800000"/>
            <a:headEnd/>
            <a:tailEnd/>
          </a:ln>
        </p:spPr>
        <p:txBody>
          <a:bodyPr wrap="none">
            <a:spAutoFit/>
          </a:bodyPr>
          <a:lstStyle/>
          <a:p>
            <a:pPr algn="l"/>
            <a:r>
              <a:rPr lang="en-US">
                <a:solidFill>
                  <a:schemeClr val="hlink"/>
                </a:solidFill>
              </a:rPr>
              <a:t>e</a:t>
            </a:r>
            <a:r>
              <a:rPr lang="en-US" baseline="30000">
                <a:solidFill>
                  <a:schemeClr val="hlink"/>
                </a:solidFill>
              </a:rPr>
              <a:t>-</a:t>
            </a:r>
          </a:p>
        </p:txBody>
      </p:sp>
      <p:sp>
        <p:nvSpPr>
          <p:cNvPr id="299083" name="Text Box 149"/>
          <p:cNvSpPr txBox="1">
            <a:spLocks noChangeArrowheads="1"/>
          </p:cNvSpPr>
          <p:nvPr/>
        </p:nvSpPr>
        <p:spPr bwMode="auto">
          <a:xfrm>
            <a:off x="1404938" y="4826000"/>
            <a:ext cx="284162" cy="244475"/>
          </a:xfrm>
          <a:prstGeom prst="rect">
            <a:avLst/>
          </a:prstGeom>
          <a:noFill/>
          <a:ln w="9525">
            <a:noFill/>
            <a:miter lim="800000"/>
            <a:headEnd/>
            <a:tailEnd/>
          </a:ln>
        </p:spPr>
        <p:txBody>
          <a:bodyPr wrap="none">
            <a:spAutoFit/>
          </a:bodyPr>
          <a:lstStyle/>
          <a:p>
            <a:pPr algn="l"/>
            <a:r>
              <a:rPr lang="en-US">
                <a:solidFill>
                  <a:schemeClr val="hlink"/>
                </a:solidFill>
              </a:rPr>
              <a:t>e</a:t>
            </a:r>
            <a:r>
              <a:rPr lang="en-US" baseline="30000">
                <a:solidFill>
                  <a:schemeClr val="hlink"/>
                </a:solidFill>
              </a:rPr>
              <a:t>-</a:t>
            </a:r>
          </a:p>
        </p:txBody>
      </p:sp>
      <p:sp>
        <p:nvSpPr>
          <p:cNvPr id="299084" name="Oval 150"/>
          <p:cNvSpPr>
            <a:spLocks noChangeAspect="1" noChangeArrowheads="1"/>
          </p:cNvSpPr>
          <p:nvPr/>
        </p:nvSpPr>
        <p:spPr bwMode="auto">
          <a:xfrm>
            <a:off x="550863" y="3716338"/>
            <a:ext cx="1511300" cy="1514475"/>
          </a:xfrm>
          <a:prstGeom prst="ellipse">
            <a:avLst/>
          </a:prstGeom>
          <a:noFill/>
          <a:ln w="12700">
            <a:solidFill>
              <a:srgbClr val="333333"/>
            </a:solidFill>
            <a:round/>
            <a:headEnd/>
            <a:tailEnd/>
          </a:ln>
        </p:spPr>
        <p:txBody>
          <a:bodyPr wrap="none" anchor="ctr"/>
          <a:lstStyle/>
          <a:p>
            <a:endParaRPr lang="en-US"/>
          </a:p>
        </p:txBody>
      </p:sp>
      <p:sp>
        <p:nvSpPr>
          <p:cNvPr id="299085" name="Text Box 151"/>
          <p:cNvSpPr txBox="1">
            <a:spLocks noChangeArrowheads="1"/>
          </p:cNvSpPr>
          <p:nvPr/>
        </p:nvSpPr>
        <p:spPr bwMode="auto">
          <a:xfrm>
            <a:off x="1674813" y="3757613"/>
            <a:ext cx="284162" cy="244475"/>
          </a:xfrm>
          <a:prstGeom prst="rect">
            <a:avLst/>
          </a:prstGeom>
          <a:noFill/>
          <a:ln w="9525">
            <a:noFill/>
            <a:miter lim="800000"/>
            <a:headEnd/>
            <a:tailEnd/>
          </a:ln>
        </p:spPr>
        <p:txBody>
          <a:bodyPr wrap="none">
            <a:spAutoFit/>
          </a:bodyPr>
          <a:lstStyle/>
          <a:p>
            <a:pPr algn="l"/>
            <a:r>
              <a:rPr lang="en-US">
                <a:solidFill>
                  <a:schemeClr val="hlink"/>
                </a:solidFill>
              </a:rPr>
              <a:t>e</a:t>
            </a:r>
            <a:r>
              <a:rPr lang="en-US" baseline="30000">
                <a:solidFill>
                  <a:schemeClr val="hlink"/>
                </a:solidFill>
              </a:rPr>
              <a:t>-</a:t>
            </a:r>
          </a:p>
        </p:txBody>
      </p:sp>
      <p:sp>
        <p:nvSpPr>
          <p:cNvPr id="299086" name="Text Box 152"/>
          <p:cNvSpPr txBox="1">
            <a:spLocks noChangeArrowheads="1"/>
          </p:cNvSpPr>
          <p:nvPr/>
        </p:nvSpPr>
        <p:spPr bwMode="auto">
          <a:xfrm>
            <a:off x="1857375" y="4008438"/>
            <a:ext cx="284163" cy="244475"/>
          </a:xfrm>
          <a:prstGeom prst="rect">
            <a:avLst/>
          </a:prstGeom>
          <a:noFill/>
          <a:ln w="9525">
            <a:noFill/>
            <a:miter lim="800000"/>
            <a:headEnd/>
            <a:tailEnd/>
          </a:ln>
        </p:spPr>
        <p:txBody>
          <a:bodyPr wrap="none">
            <a:spAutoFit/>
          </a:bodyPr>
          <a:lstStyle/>
          <a:p>
            <a:pPr algn="l"/>
            <a:r>
              <a:rPr lang="en-US">
                <a:solidFill>
                  <a:schemeClr val="hlink"/>
                </a:solidFill>
              </a:rPr>
              <a:t>e</a:t>
            </a:r>
            <a:r>
              <a:rPr lang="en-US" baseline="30000">
                <a:solidFill>
                  <a:schemeClr val="hlink"/>
                </a:solidFill>
              </a:rPr>
              <a:t>-</a:t>
            </a:r>
          </a:p>
        </p:txBody>
      </p:sp>
      <p:sp>
        <p:nvSpPr>
          <p:cNvPr id="299087" name="Text Box 153"/>
          <p:cNvSpPr txBox="1">
            <a:spLocks noChangeArrowheads="1"/>
          </p:cNvSpPr>
          <p:nvPr/>
        </p:nvSpPr>
        <p:spPr bwMode="auto">
          <a:xfrm>
            <a:off x="1930400" y="4292600"/>
            <a:ext cx="284163" cy="244475"/>
          </a:xfrm>
          <a:prstGeom prst="rect">
            <a:avLst/>
          </a:prstGeom>
          <a:noFill/>
          <a:ln w="9525">
            <a:noFill/>
            <a:miter lim="800000"/>
            <a:headEnd/>
            <a:tailEnd/>
          </a:ln>
        </p:spPr>
        <p:txBody>
          <a:bodyPr wrap="none">
            <a:spAutoFit/>
          </a:bodyPr>
          <a:lstStyle/>
          <a:p>
            <a:pPr algn="l"/>
            <a:r>
              <a:rPr lang="en-US">
                <a:solidFill>
                  <a:schemeClr val="hlink"/>
                </a:solidFill>
              </a:rPr>
              <a:t>e</a:t>
            </a:r>
            <a:r>
              <a:rPr lang="en-US" baseline="30000">
                <a:solidFill>
                  <a:schemeClr val="hlink"/>
                </a:solidFill>
              </a:rPr>
              <a:t>-</a:t>
            </a:r>
          </a:p>
        </p:txBody>
      </p:sp>
      <p:sp>
        <p:nvSpPr>
          <p:cNvPr id="299088" name="Text Box 154"/>
          <p:cNvSpPr txBox="1">
            <a:spLocks noChangeArrowheads="1"/>
          </p:cNvSpPr>
          <p:nvPr/>
        </p:nvSpPr>
        <p:spPr bwMode="auto">
          <a:xfrm>
            <a:off x="1897063" y="4579938"/>
            <a:ext cx="284162" cy="244475"/>
          </a:xfrm>
          <a:prstGeom prst="rect">
            <a:avLst/>
          </a:prstGeom>
          <a:noFill/>
          <a:ln w="9525">
            <a:noFill/>
            <a:miter lim="800000"/>
            <a:headEnd/>
            <a:tailEnd/>
          </a:ln>
        </p:spPr>
        <p:txBody>
          <a:bodyPr wrap="none">
            <a:spAutoFit/>
          </a:bodyPr>
          <a:lstStyle/>
          <a:p>
            <a:pPr algn="l"/>
            <a:r>
              <a:rPr lang="en-US">
                <a:solidFill>
                  <a:schemeClr val="hlink"/>
                </a:solidFill>
              </a:rPr>
              <a:t>e</a:t>
            </a:r>
            <a:r>
              <a:rPr lang="en-US" baseline="30000">
                <a:solidFill>
                  <a:schemeClr val="hlink"/>
                </a:solidFill>
              </a:rPr>
              <a:t>-</a:t>
            </a:r>
          </a:p>
        </p:txBody>
      </p:sp>
      <p:sp>
        <p:nvSpPr>
          <p:cNvPr id="299089" name="Text Box 155"/>
          <p:cNvSpPr txBox="1">
            <a:spLocks noChangeArrowheads="1"/>
          </p:cNvSpPr>
          <p:nvPr/>
        </p:nvSpPr>
        <p:spPr bwMode="auto">
          <a:xfrm>
            <a:off x="1760538" y="4830763"/>
            <a:ext cx="284162" cy="244475"/>
          </a:xfrm>
          <a:prstGeom prst="rect">
            <a:avLst/>
          </a:prstGeom>
          <a:noFill/>
          <a:ln w="9525">
            <a:noFill/>
            <a:miter lim="800000"/>
            <a:headEnd/>
            <a:tailEnd/>
          </a:ln>
        </p:spPr>
        <p:txBody>
          <a:bodyPr wrap="none">
            <a:spAutoFit/>
          </a:bodyPr>
          <a:lstStyle/>
          <a:p>
            <a:pPr algn="l"/>
            <a:r>
              <a:rPr lang="en-US">
                <a:solidFill>
                  <a:schemeClr val="hlink"/>
                </a:solidFill>
              </a:rPr>
              <a:t>e</a:t>
            </a:r>
            <a:r>
              <a:rPr lang="en-US" baseline="30000">
                <a:solidFill>
                  <a:schemeClr val="hlink"/>
                </a:solidFill>
              </a:rPr>
              <a:t>-</a:t>
            </a:r>
          </a:p>
        </p:txBody>
      </p:sp>
      <p:sp>
        <p:nvSpPr>
          <p:cNvPr id="299090" name="Text Box 156"/>
          <p:cNvSpPr txBox="1">
            <a:spLocks noChangeArrowheads="1"/>
          </p:cNvSpPr>
          <p:nvPr/>
        </p:nvSpPr>
        <p:spPr bwMode="auto">
          <a:xfrm>
            <a:off x="1541463" y="5014913"/>
            <a:ext cx="284162" cy="244475"/>
          </a:xfrm>
          <a:prstGeom prst="rect">
            <a:avLst/>
          </a:prstGeom>
          <a:noFill/>
          <a:ln w="9525">
            <a:noFill/>
            <a:miter lim="800000"/>
            <a:headEnd/>
            <a:tailEnd/>
          </a:ln>
        </p:spPr>
        <p:txBody>
          <a:bodyPr wrap="none">
            <a:spAutoFit/>
          </a:bodyPr>
          <a:lstStyle/>
          <a:p>
            <a:pPr algn="l"/>
            <a:r>
              <a:rPr lang="en-US">
                <a:solidFill>
                  <a:schemeClr val="hlink"/>
                </a:solidFill>
              </a:rPr>
              <a:t>e</a:t>
            </a:r>
            <a:r>
              <a:rPr lang="en-US" baseline="30000">
                <a:solidFill>
                  <a:schemeClr val="hlink"/>
                </a:solidFill>
              </a:rPr>
              <a:t>-</a:t>
            </a:r>
          </a:p>
        </p:txBody>
      </p:sp>
      <p:sp>
        <p:nvSpPr>
          <p:cNvPr id="299091" name="Text Box 157"/>
          <p:cNvSpPr txBox="1">
            <a:spLocks noChangeArrowheads="1"/>
          </p:cNvSpPr>
          <p:nvPr/>
        </p:nvSpPr>
        <p:spPr bwMode="auto">
          <a:xfrm>
            <a:off x="1214438" y="5102225"/>
            <a:ext cx="284162" cy="244475"/>
          </a:xfrm>
          <a:prstGeom prst="rect">
            <a:avLst/>
          </a:prstGeom>
          <a:noFill/>
          <a:ln w="9525">
            <a:noFill/>
            <a:miter lim="800000"/>
            <a:headEnd/>
            <a:tailEnd/>
          </a:ln>
        </p:spPr>
        <p:txBody>
          <a:bodyPr wrap="none">
            <a:spAutoFit/>
          </a:bodyPr>
          <a:lstStyle/>
          <a:p>
            <a:pPr algn="l"/>
            <a:r>
              <a:rPr lang="en-US">
                <a:solidFill>
                  <a:schemeClr val="hlink"/>
                </a:solidFill>
              </a:rPr>
              <a:t>e</a:t>
            </a:r>
            <a:r>
              <a:rPr lang="en-US" baseline="30000">
                <a:solidFill>
                  <a:schemeClr val="hlink"/>
                </a:solidFill>
              </a:rPr>
              <a:t>-</a:t>
            </a:r>
          </a:p>
        </p:txBody>
      </p:sp>
      <p:sp>
        <p:nvSpPr>
          <p:cNvPr id="299092" name="Text Box 158"/>
          <p:cNvSpPr txBox="1">
            <a:spLocks noChangeArrowheads="1"/>
          </p:cNvSpPr>
          <p:nvPr/>
        </p:nvSpPr>
        <p:spPr bwMode="auto">
          <a:xfrm>
            <a:off x="906463" y="5062538"/>
            <a:ext cx="284162" cy="244475"/>
          </a:xfrm>
          <a:prstGeom prst="rect">
            <a:avLst/>
          </a:prstGeom>
          <a:noFill/>
          <a:ln w="9525">
            <a:noFill/>
            <a:miter lim="800000"/>
            <a:headEnd/>
            <a:tailEnd/>
          </a:ln>
        </p:spPr>
        <p:txBody>
          <a:bodyPr wrap="none">
            <a:spAutoFit/>
          </a:bodyPr>
          <a:lstStyle/>
          <a:p>
            <a:pPr algn="l"/>
            <a:r>
              <a:rPr lang="en-US">
                <a:solidFill>
                  <a:schemeClr val="hlink"/>
                </a:solidFill>
              </a:rPr>
              <a:t>e</a:t>
            </a:r>
            <a:r>
              <a:rPr lang="en-US" baseline="30000">
                <a:solidFill>
                  <a:schemeClr val="hlink"/>
                </a:solidFill>
              </a:rPr>
              <a:t>-</a:t>
            </a:r>
          </a:p>
        </p:txBody>
      </p:sp>
      <p:sp>
        <p:nvSpPr>
          <p:cNvPr id="299093" name="Text Box 159"/>
          <p:cNvSpPr txBox="1">
            <a:spLocks noChangeArrowheads="1"/>
          </p:cNvSpPr>
          <p:nvPr/>
        </p:nvSpPr>
        <p:spPr bwMode="auto">
          <a:xfrm>
            <a:off x="596900" y="4876800"/>
            <a:ext cx="284163" cy="244475"/>
          </a:xfrm>
          <a:prstGeom prst="rect">
            <a:avLst/>
          </a:prstGeom>
          <a:noFill/>
          <a:ln w="9525">
            <a:noFill/>
            <a:miter lim="800000"/>
            <a:headEnd/>
            <a:tailEnd/>
          </a:ln>
        </p:spPr>
        <p:txBody>
          <a:bodyPr wrap="none">
            <a:spAutoFit/>
          </a:bodyPr>
          <a:lstStyle/>
          <a:p>
            <a:pPr algn="l"/>
            <a:r>
              <a:rPr lang="en-US">
                <a:solidFill>
                  <a:schemeClr val="hlink"/>
                </a:solidFill>
              </a:rPr>
              <a:t>e</a:t>
            </a:r>
            <a:r>
              <a:rPr lang="en-US" baseline="30000">
                <a:solidFill>
                  <a:schemeClr val="hlink"/>
                </a:solidFill>
              </a:rPr>
              <a:t>-</a:t>
            </a:r>
          </a:p>
        </p:txBody>
      </p:sp>
      <p:sp>
        <p:nvSpPr>
          <p:cNvPr id="299094" name="Text Box 160"/>
          <p:cNvSpPr txBox="1">
            <a:spLocks noChangeArrowheads="1"/>
          </p:cNvSpPr>
          <p:nvPr/>
        </p:nvSpPr>
        <p:spPr bwMode="auto">
          <a:xfrm>
            <a:off x="438150" y="4556125"/>
            <a:ext cx="284163" cy="244475"/>
          </a:xfrm>
          <a:prstGeom prst="rect">
            <a:avLst/>
          </a:prstGeom>
          <a:noFill/>
          <a:ln w="9525">
            <a:noFill/>
            <a:miter lim="800000"/>
            <a:headEnd/>
            <a:tailEnd/>
          </a:ln>
        </p:spPr>
        <p:txBody>
          <a:bodyPr wrap="none">
            <a:spAutoFit/>
          </a:bodyPr>
          <a:lstStyle/>
          <a:p>
            <a:pPr algn="l"/>
            <a:r>
              <a:rPr lang="en-US">
                <a:solidFill>
                  <a:schemeClr val="hlink"/>
                </a:solidFill>
              </a:rPr>
              <a:t>e</a:t>
            </a:r>
            <a:r>
              <a:rPr lang="en-US" baseline="30000">
                <a:solidFill>
                  <a:schemeClr val="hlink"/>
                </a:solidFill>
              </a:rPr>
              <a:t>-</a:t>
            </a:r>
          </a:p>
        </p:txBody>
      </p:sp>
      <p:sp>
        <p:nvSpPr>
          <p:cNvPr id="299095" name="Text Box 161"/>
          <p:cNvSpPr txBox="1">
            <a:spLocks noChangeArrowheads="1"/>
          </p:cNvSpPr>
          <p:nvPr/>
        </p:nvSpPr>
        <p:spPr bwMode="auto">
          <a:xfrm>
            <a:off x="422275" y="4191000"/>
            <a:ext cx="284163" cy="244475"/>
          </a:xfrm>
          <a:prstGeom prst="rect">
            <a:avLst/>
          </a:prstGeom>
          <a:noFill/>
          <a:ln w="9525">
            <a:noFill/>
            <a:miter lim="800000"/>
            <a:headEnd/>
            <a:tailEnd/>
          </a:ln>
        </p:spPr>
        <p:txBody>
          <a:bodyPr wrap="none">
            <a:spAutoFit/>
          </a:bodyPr>
          <a:lstStyle/>
          <a:p>
            <a:pPr algn="l"/>
            <a:r>
              <a:rPr lang="en-US">
                <a:solidFill>
                  <a:schemeClr val="hlink"/>
                </a:solidFill>
              </a:rPr>
              <a:t>e</a:t>
            </a:r>
            <a:r>
              <a:rPr lang="en-US" baseline="30000">
                <a:solidFill>
                  <a:schemeClr val="hlink"/>
                </a:solidFill>
              </a:rPr>
              <a:t>-</a:t>
            </a:r>
          </a:p>
        </p:txBody>
      </p:sp>
      <p:sp>
        <p:nvSpPr>
          <p:cNvPr id="299096" name="Text Box 162"/>
          <p:cNvSpPr txBox="1">
            <a:spLocks noChangeArrowheads="1"/>
          </p:cNvSpPr>
          <p:nvPr/>
        </p:nvSpPr>
        <p:spPr bwMode="auto">
          <a:xfrm>
            <a:off x="568325" y="3881438"/>
            <a:ext cx="284163" cy="244475"/>
          </a:xfrm>
          <a:prstGeom prst="rect">
            <a:avLst/>
          </a:prstGeom>
          <a:noFill/>
          <a:ln w="9525">
            <a:noFill/>
            <a:miter lim="800000"/>
            <a:headEnd/>
            <a:tailEnd/>
          </a:ln>
        </p:spPr>
        <p:txBody>
          <a:bodyPr wrap="none">
            <a:spAutoFit/>
          </a:bodyPr>
          <a:lstStyle/>
          <a:p>
            <a:pPr algn="l"/>
            <a:r>
              <a:rPr lang="en-US">
                <a:solidFill>
                  <a:schemeClr val="hlink"/>
                </a:solidFill>
              </a:rPr>
              <a:t>e</a:t>
            </a:r>
            <a:r>
              <a:rPr lang="en-US" baseline="30000">
                <a:solidFill>
                  <a:schemeClr val="hlink"/>
                </a:solidFill>
              </a:rPr>
              <a:t>-</a:t>
            </a:r>
          </a:p>
        </p:txBody>
      </p:sp>
      <p:sp>
        <p:nvSpPr>
          <p:cNvPr id="299097" name="Text Box 163"/>
          <p:cNvSpPr txBox="1">
            <a:spLocks noChangeArrowheads="1"/>
          </p:cNvSpPr>
          <p:nvPr/>
        </p:nvSpPr>
        <p:spPr bwMode="auto">
          <a:xfrm>
            <a:off x="839788" y="3654425"/>
            <a:ext cx="284162" cy="244475"/>
          </a:xfrm>
          <a:prstGeom prst="rect">
            <a:avLst/>
          </a:prstGeom>
          <a:noFill/>
          <a:ln w="9525">
            <a:noFill/>
            <a:miter lim="800000"/>
            <a:headEnd/>
            <a:tailEnd/>
          </a:ln>
        </p:spPr>
        <p:txBody>
          <a:bodyPr wrap="none">
            <a:spAutoFit/>
          </a:bodyPr>
          <a:lstStyle/>
          <a:p>
            <a:pPr algn="l"/>
            <a:r>
              <a:rPr lang="en-US">
                <a:solidFill>
                  <a:schemeClr val="hlink"/>
                </a:solidFill>
              </a:rPr>
              <a:t>e</a:t>
            </a:r>
            <a:r>
              <a:rPr lang="en-US" baseline="30000">
                <a:solidFill>
                  <a:schemeClr val="hlink"/>
                </a:solidFill>
              </a:rPr>
              <a:t>-</a:t>
            </a:r>
          </a:p>
        </p:txBody>
      </p:sp>
      <p:sp>
        <p:nvSpPr>
          <p:cNvPr id="299098" name="Text Box 164"/>
          <p:cNvSpPr txBox="1">
            <a:spLocks noChangeArrowheads="1"/>
          </p:cNvSpPr>
          <p:nvPr/>
        </p:nvSpPr>
        <p:spPr bwMode="auto">
          <a:xfrm>
            <a:off x="1271588" y="3586163"/>
            <a:ext cx="284162" cy="244475"/>
          </a:xfrm>
          <a:prstGeom prst="rect">
            <a:avLst/>
          </a:prstGeom>
          <a:noFill/>
          <a:ln w="9525">
            <a:noFill/>
            <a:miter lim="800000"/>
            <a:headEnd/>
            <a:tailEnd/>
          </a:ln>
        </p:spPr>
        <p:txBody>
          <a:bodyPr wrap="none">
            <a:spAutoFit/>
          </a:bodyPr>
          <a:lstStyle/>
          <a:p>
            <a:pPr algn="l"/>
            <a:r>
              <a:rPr lang="en-US">
                <a:solidFill>
                  <a:schemeClr val="hlink"/>
                </a:solidFill>
              </a:rPr>
              <a:t>e</a:t>
            </a:r>
            <a:r>
              <a:rPr lang="en-US" baseline="30000">
                <a:solidFill>
                  <a:schemeClr val="hlink"/>
                </a:solidFill>
              </a:rPr>
              <a:t>-</a:t>
            </a:r>
          </a:p>
        </p:txBody>
      </p:sp>
      <p:sp>
        <p:nvSpPr>
          <p:cNvPr id="299099" name="Oval 165"/>
          <p:cNvSpPr>
            <a:spLocks noChangeAspect="1" noChangeArrowheads="1"/>
          </p:cNvSpPr>
          <p:nvPr/>
        </p:nvSpPr>
        <p:spPr bwMode="auto">
          <a:xfrm>
            <a:off x="277813" y="3438525"/>
            <a:ext cx="2057400" cy="2062163"/>
          </a:xfrm>
          <a:prstGeom prst="ellipse">
            <a:avLst/>
          </a:prstGeom>
          <a:noFill/>
          <a:ln w="12700">
            <a:solidFill>
              <a:srgbClr val="333333"/>
            </a:solidFill>
            <a:round/>
            <a:headEnd/>
            <a:tailEnd/>
          </a:ln>
        </p:spPr>
        <p:txBody>
          <a:bodyPr wrap="none" anchor="ctr"/>
          <a:lstStyle/>
          <a:p>
            <a:endParaRPr lang="en-US"/>
          </a:p>
        </p:txBody>
      </p:sp>
      <p:sp>
        <p:nvSpPr>
          <p:cNvPr id="299100" name="Text Box 167"/>
          <p:cNvSpPr txBox="1">
            <a:spLocks noChangeArrowheads="1"/>
          </p:cNvSpPr>
          <p:nvPr/>
        </p:nvSpPr>
        <p:spPr bwMode="auto">
          <a:xfrm>
            <a:off x="1997075" y="3721100"/>
            <a:ext cx="284163" cy="244475"/>
          </a:xfrm>
          <a:prstGeom prst="rect">
            <a:avLst/>
          </a:prstGeom>
          <a:noFill/>
          <a:ln w="9525">
            <a:noFill/>
            <a:miter lim="800000"/>
            <a:headEnd/>
            <a:tailEnd/>
          </a:ln>
        </p:spPr>
        <p:txBody>
          <a:bodyPr wrap="none">
            <a:spAutoFit/>
          </a:bodyPr>
          <a:lstStyle/>
          <a:p>
            <a:pPr algn="l"/>
            <a:r>
              <a:rPr lang="en-US">
                <a:solidFill>
                  <a:schemeClr val="hlink"/>
                </a:solidFill>
              </a:rPr>
              <a:t>e</a:t>
            </a:r>
            <a:r>
              <a:rPr lang="en-US" baseline="30000">
                <a:solidFill>
                  <a:schemeClr val="hlink"/>
                </a:solidFill>
              </a:rPr>
              <a:t>-</a:t>
            </a:r>
          </a:p>
        </p:txBody>
      </p:sp>
      <p:sp>
        <p:nvSpPr>
          <p:cNvPr id="299101" name="Text Box 168"/>
          <p:cNvSpPr txBox="1">
            <a:spLocks noChangeArrowheads="1"/>
          </p:cNvSpPr>
          <p:nvPr/>
        </p:nvSpPr>
        <p:spPr bwMode="auto">
          <a:xfrm>
            <a:off x="261938" y="4794250"/>
            <a:ext cx="284162" cy="244475"/>
          </a:xfrm>
          <a:prstGeom prst="rect">
            <a:avLst/>
          </a:prstGeom>
          <a:noFill/>
          <a:ln w="9525">
            <a:noFill/>
            <a:miter lim="800000"/>
            <a:headEnd/>
            <a:tailEnd/>
          </a:ln>
        </p:spPr>
        <p:txBody>
          <a:bodyPr wrap="none">
            <a:spAutoFit/>
          </a:bodyPr>
          <a:lstStyle/>
          <a:p>
            <a:pPr algn="l"/>
            <a:r>
              <a:rPr lang="en-US">
                <a:solidFill>
                  <a:schemeClr val="hlink"/>
                </a:solidFill>
              </a:rPr>
              <a:t>e</a:t>
            </a:r>
            <a:r>
              <a:rPr lang="en-US" baseline="30000">
                <a:solidFill>
                  <a:schemeClr val="hlink"/>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xit" presetSubtype="10" fill="hold" nodeType="clickEffect">
                                  <p:stCondLst>
                                    <p:cond delay="0"/>
                                  </p:stCondLst>
                                  <p:childTnLst>
                                    <p:anim calcmode="lin" valueType="num">
                                      <p:cBhvr>
                                        <p:cTn id="12" dur="500"/>
                                        <p:tgtEl>
                                          <p:spTgt spid="2"/>
                                        </p:tgtEl>
                                        <p:attrNameLst>
                                          <p:attrName>ppt_w</p:attrName>
                                        </p:attrNameLst>
                                      </p:cBhvr>
                                      <p:tavLst>
                                        <p:tav tm="0">
                                          <p:val>
                                            <p:strVal val="ppt_w"/>
                                          </p:val>
                                        </p:tav>
                                        <p:tav tm="100000">
                                          <p:val>
                                            <p:fltVal val="0"/>
                                          </p:val>
                                        </p:tav>
                                      </p:tavLst>
                                    </p:anim>
                                    <p:anim calcmode="lin" valueType="num">
                                      <p:cBhvr>
                                        <p:cTn id="13" dur="500"/>
                                        <p:tgtEl>
                                          <p:spTgt spid="2"/>
                                        </p:tgtEl>
                                        <p:attrNameLst>
                                          <p:attrName>ppt_h</p:attrName>
                                        </p:attrNameLst>
                                      </p:cBhvr>
                                      <p:tavLst>
                                        <p:tav tm="0">
                                          <p:val>
                                            <p:strVal val="ppt_h"/>
                                          </p:val>
                                        </p:tav>
                                        <p:tav tm="100000">
                                          <p:val>
                                            <p:strVal val="ppt_h"/>
                                          </p:val>
                                        </p:tav>
                                      </p:tavLst>
                                    </p:anim>
                                    <p:set>
                                      <p:cBhvr>
                                        <p:cTn id="14"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691" name="Rectangle 235"/>
          <p:cNvSpPr>
            <a:spLocks noChangeArrowheads="1"/>
          </p:cNvSpPr>
          <p:nvPr/>
        </p:nvSpPr>
        <p:spPr bwMode="auto">
          <a:xfrm>
            <a:off x="1371600" y="1374775"/>
            <a:ext cx="6477000" cy="712788"/>
          </a:xfrm>
          <a:prstGeom prst="rect">
            <a:avLst/>
          </a:prstGeom>
          <a:solidFill>
            <a:srgbClr val="E5FFE5"/>
          </a:solidFill>
          <a:ln w="9525">
            <a:solidFill>
              <a:srgbClr val="A7FFA7"/>
            </a:solidFill>
            <a:miter lim="800000"/>
            <a:headEnd/>
            <a:tailEnd/>
          </a:ln>
        </p:spPr>
        <p:txBody>
          <a:bodyPr>
            <a:spAutoFit/>
          </a:bodyPr>
          <a:lstStyle/>
          <a:p>
            <a:pPr algn="l">
              <a:spcBef>
                <a:spcPct val="50000"/>
              </a:spcBef>
            </a:pPr>
            <a:r>
              <a:rPr lang="en-US" sz="1600" b="1"/>
              <a:t>                                        Orbital Filling</a:t>
            </a:r>
          </a:p>
          <a:p>
            <a:pPr algn="l">
              <a:spcBef>
                <a:spcPct val="50000"/>
              </a:spcBef>
            </a:pPr>
            <a:r>
              <a:rPr lang="en-US" sz="1600" b="1"/>
              <a:t>Element     1s      2s         2p</a:t>
            </a:r>
            <a:r>
              <a:rPr lang="en-US" sz="1600" b="1" baseline="-25000"/>
              <a:t>x</a:t>
            </a:r>
            <a:r>
              <a:rPr lang="en-US" sz="1600" b="1"/>
              <a:t> 2p</a:t>
            </a:r>
            <a:r>
              <a:rPr lang="en-US" sz="1600" b="1" baseline="-25000"/>
              <a:t>y</a:t>
            </a:r>
            <a:r>
              <a:rPr lang="en-US" sz="1600" b="1"/>
              <a:t> 2p</a:t>
            </a:r>
            <a:r>
              <a:rPr lang="en-US" sz="1600" b="1" baseline="-25000"/>
              <a:t>z</a:t>
            </a:r>
            <a:r>
              <a:rPr lang="en-US" sz="1600" b="1"/>
              <a:t>       3s      Configuration</a:t>
            </a:r>
          </a:p>
        </p:txBody>
      </p:sp>
      <p:sp>
        <p:nvSpPr>
          <p:cNvPr id="300035" name="Rectangle 9"/>
          <p:cNvSpPr>
            <a:spLocks noChangeArrowheads="1"/>
          </p:cNvSpPr>
          <p:nvPr/>
        </p:nvSpPr>
        <p:spPr bwMode="auto">
          <a:xfrm>
            <a:off x="1371600" y="1374775"/>
            <a:ext cx="6477000" cy="712788"/>
          </a:xfrm>
          <a:prstGeom prst="rect">
            <a:avLst/>
          </a:prstGeom>
          <a:solidFill>
            <a:srgbClr val="E5FFE5"/>
          </a:solidFill>
          <a:ln w="9525">
            <a:solidFill>
              <a:srgbClr val="A7FFA7"/>
            </a:solidFill>
            <a:miter lim="800000"/>
            <a:headEnd/>
            <a:tailEnd/>
          </a:ln>
        </p:spPr>
        <p:txBody>
          <a:bodyPr>
            <a:spAutoFit/>
          </a:bodyPr>
          <a:lstStyle/>
          <a:p>
            <a:pPr algn="l">
              <a:spcBef>
                <a:spcPct val="50000"/>
              </a:spcBef>
            </a:pPr>
            <a:r>
              <a:rPr lang="en-US" sz="1600" b="1"/>
              <a:t>                                        Orbital Filling</a:t>
            </a:r>
          </a:p>
          <a:p>
            <a:pPr algn="l">
              <a:spcBef>
                <a:spcPct val="50000"/>
              </a:spcBef>
            </a:pPr>
            <a:r>
              <a:rPr lang="en-US" sz="1600" b="1"/>
              <a:t>Element     1s      2s         2p</a:t>
            </a:r>
            <a:r>
              <a:rPr lang="en-US" sz="1600" b="1" baseline="-25000"/>
              <a:t>x</a:t>
            </a:r>
            <a:r>
              <a:rPr lang="en-US" sz="1600" b="1"/>
              <a:t> 2p</a:t>
            </a:r>
            <a:r>
              <a:rPr lang="en-US" sz="1600" b="1" baseline="-25000"/>
              <a:t>y</a:t>
            </a:r>
            <a:r>
              <a:rPr lang="en-US" sz="1600" b="1"/>
              <a:t> 2p</a:t>
            </a:r>
            <a:r>
              <a:rPr lang="en-US" sz="1600" b="1" baseline="-25000"/>
              <a:t>z</a:t>
            </a:r>
            <a:r>
              <a:rPr lang="en-US" sz="1600" b="1"/>
              <a:t>       3s      Configuration</a:t>
            </a:r>
          </a:p>
        </p:txBody>
      </p:sp>
      <p:sp>
        <p:nvSpPr>
          <p:cNvPr id="300036" name="Rectangle 2"/>
          <p:cNvSpPr>
            <a:spLocks noGrp="1" noChangeArrowheads="1"/>
          </p:cNvSpPr>
          <p:nvPr>
            <p:ph type="title"/>
          </p:nvPr>
        </p:nvSpPr>
        <p:spPr>
          <a:xfrm>
            <a:off x="838200" y="228600"/>
            <a:ext cx="7772400" cy="1143000"/>
          </a:xfrm>
        </p:spPr>
        <p:txBody>
          <a:bodyPr/>
          <a:lstStyle/>
          <a:p>
            <a:pPr eaLnBrk="1" hangingPunct="1"/>
            <a:r>
              <a:rPr lang="en-US" smtClean="0"/>
              <a:t>Electron Configurations</a:t>
            </a:r>
          </a:p>
        </p:txBody>
      </p:sp>
      <p:sp>
        <p:nvSpPr>
          <p:cNvPr id="300037" name="Line 6"/>
          <p:cNvSpPr>
            <a:spLocks noChangeShapeType="1"/>
          </p:cNvSpPr>
          <p:nvPr/>
        </p:nvSpPr>
        <p:spPr bwMode="auto">
          <a:xfrm>
            <a:off x="2590800" y="1755775"/>
            <a:ext cx="3048000" cy="0"/>
          </a:xfrm>
          <a:prstGeom prst="line">
            <a:avLst/>
          </a:prstGeom>
          <a:noFill/>
          <a:ln w="9525">
            <a:solidFill>
              <a:schemeClr val="tx1"/>
            </a:solidFill>
            <a:round/>
            <a:headEnd/>
            <a:tailEnd/>
          </a:ln>
        </p:spPr>
        <p:txBody>
          <a:bodyPr/>
          <a:lstStyle/>
          <a:p>
            <a:endParaRPr lang="en-US"/>
          </a:p>
        </p:txBody>
      </p:sp>
      <p:sp>
        <p:nvSpPr>
          <p:cNvPr id="300038" name="Text Box 7"/>
          <p:cNvSpPr txBox="1">
            <a:spLocks noChangeArrowheads="1"/>
          </p:cNvSpPr>
          <p:nvPr/>
        </p:nvSpPr>
        <p:spPr bwMode="auto">
          <a:xfrm>
            <a:off x="6019800" y="1527175"/>
            <a:ext cx="996950" cy="336550"/>
          </a:xfrm>
          <a:prstGeom prst="rect">
            <a:avLst/>
          </a:prstGeom>
          <a:noFill/>
          <a:ln w="9525">
            <a:noFill/>
            <a:miter lim="800000"/>
            <a:headEnd/>
            <a:tailEnd/>
          </a:ln>
        </p:spPr>
        <p:txBody>
          <a:bodyPr wrap="none">
            <a:spAutoFit/>
          </a:bodyPr>
          <a:lstStyle/>
          <a:p>
            <a:pPr algn="l"/>
            <a:r>
              <a:rPr lang="en-US" sz="1600" b="1"/>
              <a:t>Electron</a:t>
            </a:r>
          </a:p>
        </p:txBody>
      </p:sp>
      <p:sp>
        <p:nvSpPr>
          <p:cNvPr id="300039" name="Text Box 8"/>
          <p:cNvSpPr txBox="1">
            <a:spLocks noChangeArrowheads="1"/>
          </p:cNvSpPr>
          <p:nvPr/>
        </p:nvSpPr>
        <p:spPr bwMode="auto">
          <a:xfrm>
            <a:off x="1738313" y="2286000"/>
            <a:ext cx="471487" cy="4248150"/>
          </a:xfrm>
          <a:prstGeom prst="rect">
            <a:avLst/>
          </a:prstGeom>
          <a:noFill/>
          <a:ln w="9525">
            <a:noFill/>
            <a:miter lim="800000"/>
            <a:headEnd/>
            <a:tailEnd/>
          </a:ln>
        </p:spPr>
        <p:txBody>
          <a:bodyPr wrap="none">
            <a:spAutoFit/>
          </a:bodyPr>
          <a:lstStyle/>
          <a:p>
            <a:pPr algn="l"/>
            <a:r>
              <a:rPr lang="en-US" sz="1600" b="1"/>
              <a:t>H</a:t>
            </a:r>
            <a:r>
              <a:rPr lang="en-US" sz="800" b="1"/>
              <a:t> </a:t>
            </a:r>
          </a:p>
          <a:p>
            <a:pPr algn="l"/>
            <a:endParaRPr lang="en-US" sz="1600" b="1"/>
          </a:p>
          <a:p>
            <a:pPr algn="l"/>
            <a:r>
              <a:rPr lang="en-US" sz="1600" b="1"/>
              <a:t>He</a:t>
            </a:r>
            <a:r>
              <a:rPr lang="en-US" sz="800" b="1"/>
              <a:t> </a:t>
            </a:r>
          </a:p>
          <a:p>
            <a:pPr algn="l"/>
            <a:endParaRPr lang="en-US" sz="1600" b="1"/>
          </a:p>
          <a:p>
            <a:pPr algn="l"/>
            <a:r>
              <a:rPr lang="en-US" sz="1600" b="1"/>
              <a:t>Li</a:t>
            </a:r>
            <a:r>
              <a:rPr lang="en-US" sz="800" b="1"/>
              <a:t> </a:t>
            </a:r>
          </a:p>
          <a:p>
            <a:pPr algn="l"/>
            <a:endParaRPr lang="en-US" sz="1600" b="1"/>
          </a:p>
          <a:p>
            <a:pPr algn="l"/>
            <a:r>
              <a:rPr lang="en-US" sz="1600" b="1"/>
              <a:t>C</a:t>
            </a:r>
            <a:r>
              <a:rPr lang="en-US" sz="800" b="1"/>
              <a:t> </a:t>
            </a:r>
          </a:p>
          <a:p>
            <a:pPr algn="l"/>
            <a:endParaRPr lang="en-US" sz="1600" b="1"/>
          </a:p>
          <a:p>
            <a:pPr algn="l"/>
            <a:r>
              <a:rPr lang="en-US" sz="1600" b="1"/>
              <a:t>N</a:t>
            </a:r>
            <a:r>
              <a:rPr lang="en-US" sz="800" b="1"/>
              <a:t> </a:t>
            </a:r>
          </a:p>
          <a:p>
            <a:pPr algn="l"/>
            <a:endParaRPr lang="en-US" sz="1600" b="1"/>
          </a:p>
          <a:p>
            <a:pPr algn="l"/>
            <a:r>
              <a:rPr lang="en-US" sz="1600" b="1"/>
              <a:t>O</a:t>
            </a:r>
            <a:r>
              <a:rPr lang="en-US" sz="800" b="1"/>
              <a:t> </a:t>
            </a:r>
          </a:p>
          <a:p>
            <a:pPr algn="l"/>
            <a:endParaRPr lang="en-US" sz="1600" b="1"/>
          </a:p>
          <a:p>
            <a:pPr algn="l"/>
            <a:r>
              <a:rPr lang="en-US" sz="1600" b="1"/>
              <a:t>F</a:t>
            </a:r>
            <a:r>
              <a:rPr lang="en-US" sz="800" b="1"/>
              <a:t> </a:t>
            </a:r>
          </a:p>
          <a:p>
            <a:pPr algn="l"/>
            <a:endParaRPr lang="en-US" sz="1600" b="1"/>
          </a:p>
          <a:p>
            <a:pPr algn="l"/>
            <a:r>
              <a:rPr lang="en-US" sz="1600" b="1"/>
              <a:t>Ne</a:t>
            </a:r>
            <a:r>
              <a:rPr lang="en-US" sz="800" b="1"/>
              <a:t> </a:t>
            </a:r>
          </a:p>
          <a:p>
            <a:pPr algn="l"/>
            <a:endParaRPr lang="en-US" sz="1600" b="1"/>
          </a:p>
          <a:p>
            <a:pPr algn="l"/>
            <a:r>
              <a:rPr lang="en-US" sz="1600" b="1"/>
              <a:t>Na</a:t>
            </a:r>
          </a:p>
        </p:txBody>
      </p:sp>
      <p:sp>
        <p:nvSpPr>
          <p:cNvPr id="300040" name="Rectangle 15"/>
          <p:cNvSpPr>
            <a:spLocks noChangeArrowheads="1"/>
          </p:cNvSpPr>
          <p:nvPr/>
        </p:nvSpPr>
        <p:spPr bwMode="auto">
          <a:xfrm>
            <a:off x="2514600" y="2743200"/>
            <a:ext cx="304800" cy="381000"/>
          </a:xfrm>
          <a:prstGeom prst="rect">
            <a:avLst/>
          </a:prstGeom>
          <a:solidFill>
            <a:schemeClr val="hlink">
              <a:alpha val="50195"/>
            </a:schemeClr>
          </a:solidFill>
          <a:ln w="19050">
            <a:solidFill>
              <a:schemeClr val="tx1"/>
            </a:solidFill>
            <a:miter lim="800000"/>
            <a:headEnd/>
            <a:tailEnd/>
          </a:ln>
        </p:spPr>
        <p:txBody>
          <a:bodyPr wrap="none" anchor="ctr"/>
          <a:lstStyle/>
          <a:p>
            <a:endParaRPr lang="en-US"/>
          </a:p>
        </p:txBody>
      </p:sp>
      <p:sp>
        <p:nvSpPr>
          <p:cNvPr id="300041" name="Line 16"/>
          <p:cNvSpPr>
            <a:spLocks noChangeShapeType="1"/>
          </p:cNvSpPr>
          <p:nvPr/>
        </p:nvSpPr>
        <p:spPr bwMode="auto">
          <a:xfrm flipH="1">
            <a:off x="2743200" y="2819400"/>
            <a:ext cx="0" cy="228600"/>
          </a:xfrm>
          <a:prstGeom prst="line">
            <a:avLst/>
          </a:prstGeom>
          <a:noFill/>
          <a:ln w="3175">
            <a:solidFill>
              <a:schemeClr val="tx1"/>
            </a:solidFill>
            <a:round/>
            <a:headEnd/>
            <a:tailEnd type="triangle" w="med" len="med"/>
          </a:ln>
        </p:spPr>
        <p:txBody>
          <a:bodyPr/>
          <a:lstStyle/>
          <a:p>
            <a:endParaRPr lang="en-US"/>
          </a:p>
        </p:txBody>
      </p:sp>
      <p:sp>
        <p:nvSpPr>
          <p:cNvPr id="300042" name="Line 17"/>
          <p:cNvSpPr>
            <a:spLocks noChangeShapeType="1"/>
          </p:cNvSpPr>
          <p:nvPr/>
        </p:nvSpPr>
        <p:spPr bwMode="auto">
          <a:xfrm flipH="1" flipV="1">
            <a:off x="2590800" y="2819400"/>
            <a:ext cx="0" cy="228600"/>
          </a:xfrm>
          <a:prstGeom prst="line">
            <a:avLst/>
          </a:prstGeom>
          <a:noFill/>
          <a:ln w="3175">
            <a:solidFill>
              <a:schemeClr val="tx1"/>
            </a:solidFill>
            <a:round/>
            <a:headEnd/>
            <a:tailEnd type="triangle" w="med" len="med"/>
          </a:ln>
        </p:spPr>
        <p:txBody>
          <a:bodyPr/>
          <a:lstStyle/>
          <a:p>
            <a:endParaRPr lang="en-US"/>
          </a:p>
        </p:txBody>
      </p:sp>
      <p:sp>
        <p:nvSpPr>
          <p:cNvPr id="300043" name="Rectangle 18"/>
          <p:cNvSpPr>
            <a:spLocks noChangeArrowheads="1"/>
          </p:cNvSpPr>
          <p:nvPr/>
        </p:nvSpPr>
        <p:spPr bwMode="auto">
          <a:xfrm>
            <a:off x="2514600" y="3200400"/>
            <a:ext cx="304800" cy="381000"/>
          </a:xfrm>
          <a:prstGeom prst="rect">
            <a:avLst/>
          </a:prstGeom>
          <a:solidFill>
            <a:schemeClr val="hlink">
              <a:alpha val="50195"/>
            </a:schemeClr>
          </a:solidFill>
          <a:ln w="19050">
            <a:solidFill>
              <a:schemeClr val="tx1"/>
            </a:solidFill>
            <a:miter lim="800000"/>
            <a:headEnd/>
            <a:tailEnd/>
          </a:ln>
        </p:spPr>
        <p:txBody>
          <a:bodyPr wrap="none" anchor="ctr"/>
          <a:lstStyle/>
          <a:p>
            <a:endParaRPr lang="en-US"/>
          </a:p>
        </p:txBody>
      </p:sp>
      <p:sp>
        <p:nvSpPr>
          <p:cNvPr id="300044" name="Line 19"/>
          <p:cNvSpPr>
            <a:spLocks noChangeShapeType="1"/>
          </p:cNvSpPr>
          <p:nvPr/>
        </p:nvSpPr>
        <p:spPr bwMode="auto">
          <a:xfrm flipH="1">
            <a:off x="2743200" y="3276600"/>
            <a:ext cx="0" cy="228600"/>
          </a:xfrm>
          <a:prstGeom prst="line">
            <a:avLst/>
          </a:prstGeom>
          <a:noFill/>
          <a:ln w="3175">
            <a:solidFill>
              <a:schemeClr val="tx1"/>
            </a:solidFill>
            <a:round/>
            <a:headEnd/>
            <a:tailEnd type="triangle" w="med" len="med"/>
          </a:ln>
        </p:spPr>
        <p:txBody>
          <a:bodyPr/>
          <a:lstStyle/>
          <a:p>
            <a:endParaRPr lang="en-US"/>
          </a:p>
        </p:txBody>
      </p:sp>
      <p:sp>
        <p:nvSpPr>
          <p:cNvPr id="300045" name="Line 20"/>
          <p:cNvSpPr>
            <a:spLocks noChangeShapeType="1"/>
          </p:cNvSpPr>
          <p:nvPr/>
        </p:nvSpPr>
        <p:spPr bwMode="auto">
          <a:xfrm flipH="1" flipV="1">
            <a:off x="2590800" y="3276600"/>
            <a:ext cx="0" cy="228600"/>
          </a:xfrm>
          <a:prstGeom prst="line">
            <a:avLst/>
          </a:prstGeom>
          <a:noFill/>
          <a:ln w="3175">
            <a:solidFill>
              <a:schemeClr val="tx1"/>
            </a:solidFill>
            <a:round/>
            <a:headEnd/>
            <a:tailEnd type="triangle" w="med" len="med"/>
          </a:ln>
        </p:spPr>
        <p:txBody>
          <a:bodyPr/>
          <a:lstStyle/>
          <a:p>
            <a:endParaRPr lang="en-US"/>
          </a:p>
        </p:txBody>
      </p:sp>
      <p:sp>
        <p:nvSpPr>
          <p:cNvPr id="300046" name="Rectangle 21"/>
          <p:cNvSpPr>
            <a:spLocks noChangeArrowheads="1"/>
          </p:cNvSpPr>
          <p:nvPr/>
        </p:nvSpPr>
        <p:spPr bwMode="auto">
          <a:xfrm>
            <a:off x="2514600" y="3733800"/>
            <a:ext cx="304800" cy="381000"/>
          </a:xfrm>
          <a:prstGeom prst="rect">
            <a:avLst/>
          </a:prstGeom>
          <a:solidFill>
            <a:schemeClr val="hlink">
              <a:alpha val="50195"/>
            </a:schemeClr>
          </a:solidFill>
          <a:ln w="19050">
            <a:solidFill>
              <a:schemeClr val="tx1"/>
            </a:solidFill>
            <a:miter lim="800000"/>
            <a:headEnd/>
            <a:tailEnd/>
          </a:ln>
        </p:spPr>
        <p:txBody>
          <a:bodyPr wrap="none" anchor="ctr"/>
          <a:lstStyle/>
          <a:p>
            <a:endParaRPr lang="en-US"/>
          </a:p>
        </p:txBody>
      </p:sp>
      <p:sp>
        <p:nvSpPr>
          <p:cNvPr id="300047" name="Line 22"/>
          <p:cNvSpPr>
            <a:spLocks noChangeShapeType="1"/>
          </p:cNvSpPr>
          <p:nvPr/>
        </p:nvSpPr>
        <p:spPr bwMode="auto">
          <a:xfrm flipH="1">
            <a:off x="2743200" y="3810000"/>
            <a:ext cx="0" cy="228600"/>
          </a:xfrm>
          <a:prstGeom prst="line">
            <a:avLst/>
          </a:prstGeom>
          <a:noFill/>
          <a:ln w="3175">
            <a:solidFill>
              <a:schemeClr val="tx1"/>
            </a:solidFill>
            <a:round/>
            <a:headEnd/>
            <a:tailEnd type="triangle" w="med" len="med"/>
          </a:ln>
        </p:spPr>
        <p:txBody>
          <a:bodyPr/>
          <a:lstStyle/>
          <a:p>
            <a:endParaRPr lang="en-US"/>
          </a:p>
        </p:txBody>
      </p:sp>
      <p:sp>
        <p:nvSpPr>
          <p:cNvPr id="300048" name="Line 23"/>
          <p:cNvSpPr>
            <a:spLocks noChangeShapeType="1"/>
          </p:cNvSpPr>
          <p:nvPr/>
        </p:nvSpPr>
        <p:spPr bwMode="auto">
          <a:xfrm flipH="1" flipV="1">
            <a:off x="2590800" y="3810000"/>
            <a:ext cx="0" cy="228600"/>
          </a:xfrm>
          <a:prstGeom prst="line">
            <a:avLst/>
          </a:prstGeom>
          <a:noFill/>
          <a:ln w="3175">
            <a:solidFill>
              <a:schemeClr val="tx1"/>
            </a:solidFill>
            <a:round/>
            <a:headEnd/>
            <a:tailEnd type="triangle" w="med" len="med"/>
          </a:ln>
        </p:spPr>
        <p:txBody>
          <a:bodyPr/>
          <a:lstStyle/>
          <a:p>
            <a:endParaRPr lang="en-US"/>
          </a:p>
        </p:txBody>
      </p:sp>
      <p:sp>
        <p:nvSpPr>
          <p:cNvPr id="300049" name="Rectangle 24"/>
          <p:cNvSpPr>
            <a:spLocks noChangeArrowheads="1"/>
          </p:cNvSpPr>
          <p:nvPr/>
        </p:nvSpPr>
        <p:spPr bwMode="auto">
          <a:xfrm>
            <a:off x="2514600" y="4267200"/>
            <a:ext cx="304800" cy="381000"/>
          </a:xfrm>
          <a:prstGeom prst="rect">
            <a:avLst/>
          </a:prstGeom>
          <a:solidFill>
            <a:schemeClr val="hlink">
              <a:alpha val="50195"/>
            </a:schemeClr>
          </a:solidFill>
          <a:ln w="19050">
            <a:solidFill>
              <a:schemeClr val="tx1"/>
            </a:solidFill>
            <a:miter lim="800000"/>
            <a:headEnd/>
            <a:tailEnd/>
          </a:ln>
        </p:spPr>
        <p:txBody>
          <a:bodyPr wrap="none" anchor="ctr"/>
          <a:lstStyle/>
          <a:p>
            <a:endParaRPr lang="en-US"/>
          </a:p>
        </p:txBody>
      </p:sp>
      <p:sp>
        <p:nvSpPr>
          <p:cNvPr id="300050" name="Line 25"/>
          <p:cNvSpPr>
            <a:spLocks noChangeShapeType="1"/>
          </p:cNvSpPr>
          <p:nvPr/>
        </p:nvSpPr>
        <p:spPr bwMode="auto">
          <a:xfrm flipH="1">
            <a:off x="2743200" y="4343400"/>
            <a:ext cx="0" cy="228600"/>
          </a:xfrm>
          <a:prstGeom prst="line">
            <a:avLst/>
          </a:prstGeom>
          <a:noFill/>
          <a:ln w="3175">
            <a:solidFill>
              <a:schemeClr val="tx1"/>
            </a:solidFill>
            <a:round/>
            <a:headEnd/>
            <a:tailEnd type="triangle" w="med" len="med"/>
          </a:ln>
        </p:spPr>
        <p:txBody>
          <a:bodyPr/>
          <a:lstStyle/>
          <a:p>
            <a:endParaRPr lang="en-US"/>
          </a:p>
        </p:txBody>
      </p:sp>
      <p:sp>
        <p:nvSpPr>
          <p:cNvPr id="300051" name="Line 26"/>
          <p:cNvSpPr>
            <a:spLocks noChangeShapeType="1"/>
          </p:cNvSpPr>
          <p:nvPr/>
        </p:nvSpPr>
        <p:spPr bwMode="auto">
          <a:xfrm flipH="1" flipV="1">
            <a:off x="2590800" y="4343400"/>
            <a:ext cx="0" cy="228600"/>
          </a:xfrm>
          <a:prstGeom prst="line">
            <a:avLst/>
          </a:prstGeom>
          <a:noFill/>
          <a:ln w="3175">
            <a:solidFill>
              <a:schemeClr val="tx1"/>
            </a:solidFill>
            <a:round/>
            <a:headEnd/>
            <a:tailEnd type="triangle" w="med" len="med"/>
          </a:ln>
        </p:spPr>
        <p:txBody>
          <a:bodyPr/>
          <a:lstStyle/>
          <a:p>
            <a:endParaRPr lang="en-US"/>
          </a:p>
        </p:txBody>
      </p:sp>
      <p:sp>
        <p:nvSpPr>
          <p:cNvPr id="300052" name="Rectangle 27"/>
          <p:cNvSpPr>
            <a:spLocks noChangeArrowheads="1"/>
          </p:cNvSpPr>
          <p:nvPr/>
        </p:nvSpPr>
        <p:spPr bwMode="auto">
          <a:xfrm>
            <a:off x="2514600" y="4724400"/>
            <a:ext cx="304800" cy="381000"/>
          </a:xfrm>
          <a:prstGeom prst="rect">
            <a:avLst/>
          </a:prstGeom>
          <a:solidFill>
            <a:schemeClr val="hlink">
              <a:alpha val="50195"/>
            </a:schemeClr>
          </a:solidFill>
          <a:ln w="19050">
            <a:solidFill>
              <a:schemeClr val="tx1"/>
            </a:solidFill>
            <a:miter lim="800000"/>
            <a:headEnd/>
            <a:tailEnd/>
          </a:ln>
        </p:spPr>
        <p:txBody>
          <a:bodyPr wrap="none" anchor="ctr"/>
          <a:lstStyle/>
          <a:p>
            <a:endParaRPr lang="en-US"/>
          </a:p>
        </p:txBody>
      </p:sp>
      <p:sp>
        <p:nvSpPr>
          <p:cNvPr id="300053" name="Line 28"/>
          <p:cNvSpPr>
            <a:spLocks noChangeShapeType="1"/>
          </p:cNvSpPr>
          <p:nvPr/>
        </p:nvSpPr>
        <p:spPr bwMode="auto">
          <a:xfrm flipH="1">
            <a:off x="2743200" y="4800600"/>
            <a:ext cx="0" cy="228600"/>
          </a:xfrm>
          <a:prstGeom prst="line">
            <a:avLst/>
          </a:prstGeom>
          <a:noFill/>
          <a:ln w="3175">
            <a:solidFill>
              <a:schemeClr val="tx1"/>
            </a:solidFill>
            <a:round/>
            <a:headEnd/>
            <a:tailEnd type="triangle" w="med" len="med"/>
          </a:ln>
        </p:spPr>
        <p:txBody>
          <a:bodyPr/>
          <a:lstStyle/>
          <a:p>
            <a:endParaRPr lang="en-US"/>
          </a:p>
        </p:txBody>
      </p:sp>
      <p:sp>
        <p:nvSpPr>
          <p:cNvPr id="300054" name="Line 29"/>
          <p:cNvSpPr>
            <a:spLocks noChangeShapeType="1"/>
          </p:cNvSpPr>
          <p:nvPr/>
        </p:nvSpPr>
        <p:spPr bwMode="auto">
          <a:xfrm flipH="1" flipV="1">
            <a:off x="2590800" y="4800600"/>
            <a:ext cx="0" cy="228600"/>
          </a:xfrm>
          <a:prstGeom prst="line">
            <a:avLst/>
          </a:prstGeom>
          <a:noFill/>
          <a:ln w="3175">
            <a:solidFill>
              <a:schemeClr val="tx1"/>
            </a:solidFill>
            <a:round/>
            <a:headEnd/>
            <a:tailEnd type="triangle" w="med" len="med"/>
          </a:ln>
        </p:spPr>
        <p:txBody>
          <a:bodyPr/>
          <a:lstStyle/>
          <a:p>
            <a:endParaRPr lang="en-US"/>
          </a:p>
        </p:txBody>
      </p:sp>
      <p:sp>
        <p:nvSpPr>
          <p:cNvPr id="300055" name="Rectangle 30"/>
          <p:cNvSpPr>
            <a:spLocks noChangeArrowheads="1"/>
          </p:cNvSpPr>
          <p:nvPr/>
        </p:nvSpPr>
        <p:spPr bwMode="auto">
          <a:xfrm>
            <a:off x="2514600" y="5181600"/>
            <a:ext cx="304800" cy="381000"/>
          </a:xfrm>
          <a:prstGeom prst="rect">
            <a:avLst/>
          </a:prstGeom>
          <a:solidFill>
            <a:schemeClr val="hlink">
              <a:alpha val="50195"/>
            </a:schemeClr>
          </a:solidFill>
          <a:ln w="19050">
            <a:solidFill>
              <a:schemeClr val="tx1"/>
            </a:solidFill>
            <a:miter lim="800000"/>
            <a:headEnd/>
            <a:tailEnd/>
          </a:ln>
        </p:spPr>
        <p:txBody>
          <a:bodyPr wrap="none" anchor="ctr"/>
          <a:lstStyle/>
          <a:p>
            <a:endParaRPr lang="en-US"/>
          </a:p>
        </p:txBody>
      </p:sp>
      <p:sp>
        <p:nvSpPr>
          <p:cNvPr id="300056" name="Line 31"/>
          <p:cNvSpPr>
            <a:spLocks noChangeShapeType="1"/>
          </p:cNvSpPr>
          <p:nvPr/>
        </p:nvSpPr>
        <p:spPr bwMode="auto">
          <a:xfrm flipH="1">
            <a:off x="2743200" y="5257800"/>
            <a:ext cx="0" cy="228600"/>
          </a:xfrm>
          <a:prstGeom prst="line">
            <a:avLst/>
          </a:prstGeom>
          <a:noFill/>
          <a:ln w="3175">
            <a:solidFill>
              <a:schemeClr val="tx1"/>
            </a:solidFill>
            <a:round/>
            <a:headEnd/>
            <a:tailEnd type="triangle" w="med" len="med"/>
          </a:ln>
        </p:spPr>
        <p:txBody>
          <a:bodyPr/>
          <a:lstStyle/>
          <a:p>
            <a:endParaRPr lang="en-US"/>
          </a:p>
        </p:txBody>
      </p:sp>
      <p:sp>
        <p:nvSpPr>
          <p:cNvPr id="300057" name="Line 32"/>
          <p:cNvSpPr>
            <a:spLocks noChangeShapeType="1"/>
          </p:cNvSpPr>
          <p:nvPr/>
        </p:nvSpPr>
        <p:spPr bwMode="auto">
          <a:xfrm flipH="1" flipV="1">
            <a:off x="2590800" y="5257800"/>
            <a:ext cx="0" cy="228600"/>
          </a:xfrm>
          <a:prstGeom prst="line">
            <a:avLst/>
          </a:prstGeom>
          <a:noFill/>
          <a:ln w="3175">
            <a:solidFill>
              <a:schemeClr val="tx1"/>
            </a:solidFill>
            <a:round/>
            <a:headEnd/>
            <a:tailEnd type="triangle" w="med" len="med"/>
          </a:ln>
        </p:spPr>
        <p:txBody>
          <a:bodyPr/>
          <a:lstStyle/>
          <a:p>
            <a:endParaRPr lang="en-US"/>
          </a:p>
        </p:txBody>
      </p:sp>
      <p:sp>
        <p:nvSpPr>
          <p:cNvPr id="300058" name="Rectangle 33"/>
          <p:cNvSpPr>
            <a:spLocks noChangeArrowheads="1"/>
          </p:cNvSpPr>
          <p:nvPr/>
        </p:nvSpPr>
        <p:spPr bwMode="auto">
          <a:xfrm>
            <a:off x="2514600" y="5638800"/>
            <a:ext cx="304800" cy="381000"/>
          </a:xfrm>
          <a:prstGeom prst="rect">
            <a:avLst/>
          </a:prstGeom>
          <a:solidFill>
            <a:schemeClr val="hlink">
              <a:alpha val="50195"/>
            </a:schemeClr>
          </a:solidFill>
          <a:ln w="19050">
            <a:solidFill>
              <a:schemeClr val="tx1"/>
            </a:solidFill>
            <a:miter lim="800000"/>
            <a:headEnd/>
            <a:tailEnd/>
          </a:ln>
        </p:spPr>
        <p:txBody>
          <a:bodyPr wrap="none" anchor="ctr"/>
          <a:lstStyle/>
          <a:p>
            <a:endParaRPr lang="en-US"/>
          </a:p>
        </p:txBody>
      </p:sp>
      <p:sp>
        <p:nvSpPr>
          <p:cNvPr id="300059" name="Line 34"/>
          <p:cNvSpPr>
            <a:spLocks noChangeShapeType="1"/>
          </p:cNvSpPr>
          <p:nvPr/>
        </p:nvSpPr>
        <p:spPr bwMode="auto">
          <a:xfrm flipH="1">
            <a:off x="2743200" y="5715000"/>
            <a:ext cx="0" cy="228600"/>
          </a:xfrm>
          <a:prstGeom prst="line">
            <a:avLst/>
          </a:prstGeom>
          <a:noFill/>
          <a:ln w="3175">
            <a:solidFill>
              <a:schemeClr val="tx1"/>
            </a:solidFill>
            <a:round/>
            <a:headEnd/>
            <a:tailEnd type="triangle" w="med" len="med"/>
          </a:ln>
        </p:spPr>
        <p:txBody>
          <a:bodyPr/>
          <a:lstStyle/>
          <a:p>
            <a:endParaRPr lang="en-US"/>
          </a:p>
        </p:txBody>
      </p:sp>
      <p:sp>
        <p:nvSpPr>
          <p:cNvPr id="300060" name="Line 35"/>
          <p:cNvSpPr>
            <a:spLocks noChangeShapeType="1"/>
          </p:cNvSpPr>
          <p:nvPr/>
        </p:nvSpPr>
        <p:spPr bwMode="auto">
          <a:xfrm flipH="1" flipV="1">
            <a:off x="2590800" y="5715000"/>
            <a:ext cx="0" cy="228600"/>
          </a:xfrm>
          <a:prstGeom prst="line">
            <a:avLst/>
          </a:prstGeom>
          <a:noFill/>
          <a:ln w="3175">
            <a:solidFill>
              <a:schemeClr val="tx1"/>
            </a:solidFill>
            <a:round/>
            <a:headEnd/>
            <a:tailEnd type="triangle" w="med" len="med"/>
          </a:ln>
        </p:spPr>
        <p:txBody>
          <a:bodyPr/>
          <a:lstStyle/>
          <a:p>
            <a:endParaRPr lang="en-US"/>
          </a:p>
        </p:txBody>
      </p:sp>
      <p:sp>
        <p:nvSpPr>
          <p:cNvPr id="300061" name="Rectangle 36"/>
          <p:cNvSpPr>
            <a:spLocks noChangeArrowheads="1"/>
          </p:cNvSpPr>
          <p:nvPr/>
        </p:nvSpPr>
        <p:spPr bwMode="auto">
          <a:xfrm>
            <a:off x="2514600" y="6172200"/>
            <a:ext cx="304800" cy="381000"/>
          </a:xfrm>
          <a:prstGeom prst="rect">
            <a:avLst/>
          </a:prstGeom>
          <a:solidFill>
            <a:schemeClr val="hlink">
              <a:alpha val="50195"/>
            </a:schemeClr>
          </a:solidFill>
          <a:ln w="19050">
            <a:solidFill>
              <a:schemeClr val="tx1"/>
            </a:solidFill>
            <a:miter lim="800000"/>
            <a:headEnd/>
            <a:tailEnd/>
          </a:ln>
        </p:spPr>
        <p:txBody>
          <a:bodyPr wrap="none" anchor="ctr"/>
          <a:lstStyle/>
          <a:p>
            <a:endParaRPr lang="en-US"/>
          </a:p>
        </p:txBody>
      </p:sp>
      <p:sp>
        <p:nvSpPr>
          <p:cNvPr id="300062" name="Line 37"/>
          <p:cNvSpPr>
            <a:spLocks noChangeShapeType="1"/>
          </p:cNvSpPr>
          <p:nvPr/>
        </p:nvSpPr>
        <p:spPr bwMode="auto">
          <a:xfrm flipH="1">
            <a:off x="2743200" y="6248400"/>
            <a:ext cx="0" cy="228600"/>
          </a:xfrm>
          <a:prstGeom prst="line">
            <a:avLst/>
          </a:prstGeom>
          <a:noFill/>
          <a:ln w="3175">
            <a:solidFill>
              <a:schemeClr val="tx1"/>
            </a:solidFill>
            <a:round/>
            <a:headEnd/>
            <a:tailEnd type="triangle" w="med" len="med"/>
          </a:ln>
        </p:spPr>
        <p:txBody>
          <a:bodyPr/>
          <a:lstStyle/>
          <a:p>
            <a:endParaRPr lang="en-US"/>
          </a:p>
        </p:txBody>
      </p:sp>
      <p:sp>
        <p:nvSpPr>
          <p:cNvPr id="300063" name="Line 38"/>
          <p:cNvSpPr>
            <a:spLocks noChangeShapeType="1"/>
          </p:cNvSpPr>
          <p:nvPr/>
        </p:nvSpPr>
        <p:spPr bwMode="auto">
          <a:xfrm flipH="1" flipV="1">
            <a:off x="2590800" y="6248400"/>
            <a:ext cx="0" cy="228600"/>
          </a:xfrm>
          <a:prstGeom prst="line">
            <a:avLst/>
          </a:prstGeom>
          <a:noFill/>
          <a:ln w="3175">
            <a:solidFill>
              <a:schemeClr val="tx1"/>
            </a:solidFill>
            <a:round/>
            <a:headEnd/>
            <a:tailEnd type="triangle" w="med" len="med"/>
          </a:ln>
        </p:spPr>
        <p:txBody>
          <a:bodyPr/>
          <a:lstStyle/>
          <a:p>
            <a:endParaRPr lang="en-US"/>
          </a:p>
        </p:txBody>
      </p:sp>
      <p:sp>
        <p:nvSpPr>
          <p:cNvPr id="300064" name="Rectangle 39"/>
          <p:cNvSpPr>
            <a:spLocks noChangeArrowheads="1"/>
          </p:cNvSpPr>
          <p:nvPr/>
        </p:nvSpPr>
        <p:spPr bwMode="auto">
          <a:xfrm>
            <a:off x="2514600" y="2286000"/>
            <a:ext cx="304800" cy="381000"/>
          </a:xfrm>
          <a:prstGeom prst="rect">
            <a:avLst/>
          </a:prstGeom>
          <a:solidFill>
            <a:schemeClr val="hlink">
              <a:alpha val="50195"/>
            </a:schemeClr>
          </a:solidFill>
          <a:ln w="19050">
            <a:solidFill>
              <a:schemeClr val="tx1"/>
            </a:solidFill>
            <a:miter lim="800000"/>
            <a:headEnd/>
            <a:tailEnd/>
          </a:ln>
        </p:spPr>
        <p:txBody>
          <a:bodyPr wrap="none" anchor="ctr"/>
          <a:lstStyle/>
          <a:p>
            <a:endParaRPr lang="en-US"/>
          </a:p>
        </p:txBody>
      </p:sp>
      <p:sp>
        <p:nvSpPr>
          <p:cNvPr id="300065" name="Line 41"/>
          <p:cNvSpPr>
            <a:spLocks noChangeShapeType="1"/>
          </p:cNvSpPr>
          <p:nvPr/>
        </p:nvSpPr>
        <p:spPr bwMode="auto">
          <a:xfrm flipH="1" flipV="1">
            <a:off x="2667000" y="2362200"/>
            <a:ext cx="0" cy="228600"/>
          </a:xfrm>
          <a:prstGeom prst="line">
            <a:avLst/>
          </a:prstGeom>
          <a:noFill/>
          <a:ln w="3175">
            <a:solidFill>
              <a:schemeClr val="tx1"/>
            </a:solidFill>
            <a:round/>
            <a:headEnd/>
            <a:tailEnd type="triangle" w="med" len="med"/>
          </a:ln>
        </p:spPr>
        <p:txBody>
          <a:bodyPr/>
          <a:lstStyle/>
          <a:p>
            <a:endParaRPr lang="en-US"/>
          </a:p>
        </p:txBody>
      </p:sp>
      <p:sp>
        <p:nvSpPr>
          <p:cNvPr id="300066" name="Rectangle 42"/>
          <p:cNvSpPr>
            <a:spLocks noChangeArrowheads="1"/>
          </p:cNvSpPr>
          <p:nvPr/>
        </p:nvSpPr>
        <p:spPr bwMode="auto">
          <a:xfrm>
            <a:off x="3048000" y="6172200"/>
            <a:ext cx="304800" cy="381000"/>
          </a:xfrm>
          <a:prstGeom prst="rect">
            <a:avLst/>
          </a:prstGeom>
          <a:solidFill>
            <a:srgbClr val="EDD9C5">
              <a:alpha val="50195"/>
            </a:srgbClr>
          </a:solidFill>
          <a:ln w="19050">
            <a:solidFill>
              <a:schemeClr val="tx1"/>
            </a:solidFill>
            <a:miter lim="800000"/>
            <a:headEnd/>
            <a:tailEnd/>
          </a:ln>
        </p:spPr>
        <p:txBody>
          <a:bodyPr wrap="none" anchor="ctr"/>
          <a:lstStyle/>
          <a:p>
            <a:endParaRPr lang="en-US"/>
          </a:p>
        </p:txBody>
      </p:sp>
      <p:sp>
        <p:nvSpPr>
          <p:cNvPr id="300067" name="Line 43"/>
          <p:cNvSpPr>
            <a:spLocks noChangeShapeType="1"/>
          </p:cNvSpPr>
          <p:nvPr/>
        </p:nvSpPr>
        <p:spPr bwMode="auto">
          <a:xfrm flipH="1">
            <a:off x="3276600" y="6248400"/>
            <a:ext cx="0" cy="228600"/>
          </a:xfrm>
          <a:prstGeom prst="line">
            <a:avLst/>
          </a:prstGeom>
          <a:noFill/>
          <a:ln w="3175">
            <a:solidFill>
              <a:schemeClr val="tx1"/>
            </a:solidFill>
            <a:round/>
            <a:headEnd/>
            <a:tailEnd type="triangle" w="med" len="med"/>
          </a:ln>
        </p:spPr>
        <p:txBody>
          <a:bodyPr/>
          <a:lstStyle/>
          <a:p>
            <a:endParaRPr lang="en-US"/>
          </a:p>
        </p:txBody>
      </p:sp>
      <p:sp>
        <p:nvSpPr>
          <p:cNvPr id="300068" name="Line 44"/>
          <p:cNvSpPr>
            <a:spLocks noChangeShapeType="1"/>
          </p:cNvSpPr>
          <p:nvPr/>
        </p:nvSpPr>
        <p:spPr bwMode="auto">
          <a:xfrm flipH="1" flipV="1">
            <a:off x="3124200" y="6248400"/>
            <a:ext cx="0" cy="228600"/>
          </a:xfrm>
          <a:prstGeom prst="line">
            <a:avLst/>
          </a:prstGeom>
          <a:noFill/>
          <a:ln w="3175">
            <a:solidFill>
              <a:schemeClr val="tx1"/>
            </a:solidFill>
            <a:round/>
            <a:headEnd/>
            <a:tailEnd type="triangle" w="med" len="med"/>
          </a:ln>
        </p:spPr>
        <p:txBody>
          <a:bodyPr/>
          <a:lstStyle/>
          <a:p>
            <a:endParaRPr lang="en-US"/>
          </a:p>
        </p:txBody>
      </p:sp>
      <p:sp>
        <p:nvSpPr>
          <p:cNvPr id="300069" name="Rectangle 45"/>
          <p:cNvSpPr>
            <a:spLocks noChangeArrowheads="1"/>
          </p:cNvSpPr>
          <p:nvPr/>
        </p:nvSpPr>
        <p:spPr bwMode="auto">
          <a:xfrm>
            <a:off x="3886200" y="6172200"/>
            <a:ext cx="304800" cy="381000"/>
          </a:xfrm>
          <a:prstGeom prst="rect">
            <a:avLst/>
          </a:prstGeom>
          <a:solidFill>
            <a:srgbClr val="E5FFE5"/>
          </a:solidFill>
          <a:ln w="19050">
            <a:solidFill>
              <a:schemeClr val="tx1"/>
            </a:solidFill>
            <a:miter lim="800000"/>
            <a:headEnd/>
            <a:tailEnd/>
          </a:ln>
        </p:spPr>
        <p:txBody>
          <a:bodyPr wrap="none" anchor="ctr"/>
          <a:lstStyle/>
          <a:p>
            <a:endParaRPr lang="en-US"/>
          </a:p>
        </p:txBody>
      </p:sp>
      <p:sp>
        <p:nvSpPr>
          <p:cNvPr id="300070" name="Line 46"/>
          <p:cNvSpPr>
            <a:spLocks noChangeShapeType="1"/>
          </p:cNvSpPr>
          <p:nvPr/>
        </p:nvSpPr>
        <p:spPr bwMode="auto">
          <a:xfrm flipH="1">
            <a:off x="4038600" y="6248400"/>
            <a:ext cx="0" cy="228600"/>
          </a:xfrm>
          <a:prstGeom prst="line">
            <a:avLst/>
          </a:prstGeom>
          <a:noFill/>
          <a:ln w="3175">
            <a:solidFill>
              <a:schemeClr val="tx1"/>
            </a:solidFill>
            <a:round/>
            <a:headEnd/>
            <a:tailEnd type="triangle" w="med" len="med"/>
          </a:ln>
        </p:spPr>
        <p:txBody>
          <a:bodyPr/>
          <a:lstStyle/>
          <a:p>
            <a:endParaRPr lang="en-US"/>
          </a:p>
        </p:txBody>
      </p:sp>
      <p:sp>
        <p:nvSpPr>
          <p:cNvPr id="300071" name="Line 47"/>
          <p:cNvSpPr>
            <a:spLocks noChangeShapeType="1"/>
          </p:cNvSpPr>
          <p:nvPr/>
        </p:nvSpPr>
        <p:spPr bwMode="auto">
          <a:xfrm flipH="1" flipV="1">
            <a:off x="3962400" y="6248400"/>
            <a:ext cx="0" cy="228600"/>
          </a:xfrm>
          <a:prstGeom prst="line">
            <a:avLst/>
          </a:prstGeom>
          <a:noFill/>
          <a:ln w="3175">
            <a:solidFill>
              <a:schemeClr val="tx1"/>
            </a:solidFill>
            <a:round/>
            <a:headEnd/>
            <a:tailEnd type="triangle" w="med" len="med"/>
          </a:ln>
        </p:spPr>
        <p:txBody>
          <a:bodyPr/>
          <a:lstStyle/>
          <a:p>
            <a:endParaRPr lang="en-US"/>
          </a:p>
        </p:txBody>
      </p:sp>
      <p:sp>
        <p:nvSpPr>
          <p:cNvPr id="300072" name="Rectangle 48"/>
          <p:cNvSpPr>
            <a:spLocks noChangeArrowheads="1"/>
          </p:cNvSpPr>
          <p:nvPr/>
        </p:nvSpPr>
        <p:spPr bwMode="auto">
          <a:xfrm>
            <a:off x="4191000" y="6172200"/>
            <a:ext cx="304800" cy="381000"/>
          </a:xfrm>
          <a:prstGeom prst="rect">
            <a:avLst/>
          </a:prstGeom>
          <a:solidFill>
            <a:srgbClr val="E5FFE5"/>
          </a:solidFill>
          <a:ln w="19050">
            <a:solidFill>
              <a:schemeClr val="tx1"/>
            </a:solidFill>
            <a:miter lim="800000"/>
            <a:headEnd/>
            <a:tailEnd/>
          </a:ln>
        </p:spPr>
        <p:txBody>
          <a:bodyPr wrap="none" anchor="ctr"/>
          <a:lstStyle/>
          <a:p>
            <a:endParaRPr lang="en-US"/>
          </a:p>
        </p:txBody>
      </p:sp>
      <p:sp>
        <p:nvSpPr>
          <p:cNvPr id="300073" name="Line 49"/>
          <p:cNvSpPr>
            <a:spLocks noChangeShapeType="1"/>
          </p:cNvSpPr>
          <p:nvPr/>
        </p:nvSpPr>
        <p:spPr bwMode="auto">
          <a:xfrm flipH="1">
            <a:off x="4419600" y="6248400"/>
            <a:ext cx="0" cy="228600"/>
          </a:xfrm>
          <a:prstGeom prst="line">
            <a:avLst/>
          </a:prstGeom>
          <a:noFill/>
          <a:ln w="3175">
            <a:solidFill>
              <a:schemeClr val="tx1"/>
            </a:solidFill>
            <a:round/>
            <a:headEnd/>
            <a:tailEnd type="triangle" w="med" len="med"/>
          </a:ln>
        </p:spPr>
        <p:txBody>
          <a:bodyPr/>
          <a:lstStyle/>
          <a:p>
            <a:endParaRPr lang="en-US"/>
          </a:p>
        </p:txBody>
      </p:sp>
      <p:sp>
        <p:nvSpPr>
          <p:cNvPr id="300074" name="Line 50"/>
          <p:cNvSpPr>
            <a:spLocks noChangeShapeType="1"/>
          </p:cNvSpPr>
          <p:nvPr/>
        </p:nvSpPr>
        <p:spPr bwMode="auto">
          <a:xfrm flipH="1" flipV="1">
            <a:off x="4267200" y="6248400"/>
            <a:ext cx="0" cy="228600"/>
          </a:xfrm>
          <a:prstGeom prst="line">
            <a:avLst/>
          </a:prstGeom>
          <a:noFill/>
          <a:ln w="3175">
            <a:solidFill>
              <a:schemeClr val="tx1"/>
            </a:solidFill>
            <a:round/>
            <a:headEnd/>
            <a:tailEnd type="triangle" w="med" len="med"/>
          </a:ln>
        </p:spPr>
        <p:txBody>
          <a:bodyPr/>
          <a:lstStyle/>
          <a:p>
            <a:endParaRPr lang="en-US"/>
          </a:p>
        </p:txBody>
      </p:sp>
      <p:sp>
        <p:nvSpPr>
          <p:cNvPr id="300075" name="Rectangle 51"/>
          <p:cNvSpPr>
            <a:spLocks noChangeArrowheads="1"/>
          </p:cNvSpPr>
          <p:nvPr/>
        </p:nvSpPr>
        <p:spPr bwMode="auto">
          <a:xfrm>
            <a:off x="5257800" y="6172200"/>
            <a:ext cx="304800" cy="381000"/>
          </a:xfrm>
          <a:prstGeom prst="rect">
            <a:avLst/>
          </a:prstGeom>
          <a:solidFill>
            <a:srgbClr val="D9D9D9">
              <a:alpha val="50195"/>
            </a:srgbClr>
          </a:solidFill>
          <a:ln w="19050">
            <a:solidFill>
              <a:schemeClr val="tx1"/>
            </a:solidFill>
            <a:miter lim="800000"/>
            <a:headEnd/>
            <a:tailEnd/>
          </a:ln>
        </p:spPr>
        <p:txBody>
          <a:bodyPr wrap="none" anchor="ctr"/>
          <a:lstStyle/>
          <a:p>
            <a:endParaRPr lang="en-US"/>
          </a:p>
        </p:txBody>
      </p:sp>
      <p:sp>
        <p:nvSpPr>
          <p:cNvPr id="300076" name="Line 53"/>
          <p:cNvSpPr>
            <a:spLocks noChangeShapeType="1"/>
          </p:cNvSpPr>
          <p:nvPr/>
        </p:nvSpPr>
        <p:spPr bwMode="auto">
          <a:xfrm flipH="1" flipV="1">
            <a:off x="5334000" y="6248400"/>
            <a:ext cx="0" cy="228600"/>
          </a:xfrm>
          <a:prstGeom prst="line">
            <a:avLst/>
          </a:prstGeom>
          <a:noFill/>
          <a:ln w="3175">
            <a:solidFill>
              <a:schemeClr val="tx1"/>
            </a:solidFill>
            <a:round/>
            <a:headEnd/>
            <a:tailEnd type="triangle" w="med" len="med"/>
          </a:ln>
        </p:spPr>
        <p:txBody>
          <a:bodyPr/>
          <a:lstStyle/>
          <a:p>
            <a:endParaRPr lang="en-US"/>
          </a:p>
        </p:txBody>
      </p:sp>
      <p:sp>
        <p:nvSpPr>
          <p:cNvPr id="300077" name="Rectangle 57"/>
          <p:cNvSpPr>
            <a:spLocks noChangeArrowheads="1"/>
          </p:cNvSpPr>
          <p:nvPr/>
        </p:nvSpPr>
        <p:spPr bwMode="auto">
          <a:xfrm>
            <a:off x="3048000" y="5638800"/>
            <a:ext cx="304800" cy="381000"/>
          </a:xfrm>
          <a:prstGeom prst="rect">
            <a:avLst/>
          </a:prstGeom>
          <a:solidFill>
            <a:srgbClr val="EDD9C5">
              <a:alpha val="50195"/>
            </a:srgbClr>
          </a:solidFill>
          <a:ln w="19050">
            <a:solidFill>
              <a:schemeClr val="tx1"/>
            </a:solidFill>
            <a:miter lim="800000"/>
            <a:headEnd/>
            <a:tailEnd/>
          </a:ln>
        </p:spPr>
        <p:txBody>
          <a:bodyPr wrap="none" anchor="ctr"/>
          <a:lstStyle/>
          <a:p>
            <a:endParaRPr lang="en-US"/>
          </a:p>
        </p:txBody>
      </p:sp>
      <p:sp>
        <p:nvSpPr>
          <p:cNvPr id="300078" name="Line 58"/>
          <p:cNvSpPr>
            <a:spLocks noChangeShapeType="1"/>
          </p:cNvSpPr>
          <p:nvPr/>
        </p:nvSpPr>
        <p:spPr bwMode="auto">
          <a:xfrm flipH="1">
            <a:off x="3276600" y="5715000"/>
            <a:ext cx="0" cy="228600"/>
          </a:xfrm>
          <a:prstGeom prst="line">
            <a:avLst/>
          </a:prstGeom>
          <a:noFill/>
          <a:ln w="3175">
            <a:solidFill>
              <a:schemeClr val="tx1"/>
            </a:solidFill>
            <a:round/>
            <a:headEnd/>
            <a:tailEnd type="triangle" w="med" len="med"/>
          </a:ln>
        </p:spPr>
        <p:txBody>
          <a:bodyPr/>
          <a:lstStyle/>
          <a:p>
            <a:endParaRPr lang="en-US"/>
          </a:p>
        </p:txBody>
      </p:sp>
      <p:sp>
        <p:nvSpPr>
          <p:cNvPr id="300079" name="Line 59"/>
          <p:cNvSpPr>
            <a:spLocks noChangeShapeType="1"/>
          </p:cNvSpPr>
          <p:nvPr/>
        </p:nvSpPr>
        <p:spPr bwMode="auto">
          <a:xfrm flipH="1" flipV="1">
            <a:off x="3124200" y="5715000"/>
            <a:ext cx="0" cy="228600"/>
          </a:xfrm>
          <a:prstGeom prst="line">
            <a:avLst/>
          </a:prstGeom>
          <a:noFill/>
          <a:ln w="3175">
            <a:solidFill>
              <a:schemeClr val="tx1"/>
            </a:solidFill>
            <a:round/>
            <a:headEnd/>
            <a:tailEnd type="triangle" w="med" len="med"/>
          </a:ln>
        </p:spPr>
        <p:txBody>
          <a:bodyPr/>
          <a:lstStyle/>
          <a:p>
            <a:endParaRPr lang="en-US"/>
          </a:p>
        </p:txBody>
      </p:sp>
      <p:sp>
        <p:nvSpPr>
          <p:cNvPr id="300080" name="Rectangle 60"/>
          <p:cNvSpPr>
            <a:spLocks noChangeArrowheads="1"/>
          </p:cNvSpPr>
          <p:nvPr/>
        </p:nvSpPr>
        <p:spPr bwMode="auto">
          <a:xfrm>
            <a:off x="3886200" y="5638800"/>
            <a:ext cx="304800" cy="381000"/>
          </a:xfrm>
          <a:prstGeom prst="rect">
            <a:avLst/>
          </a:prstGeom>
          <a:solidFill>
            <a:srgbClr val="E5FFE5"/>
          </a:solidFill>
          <a:ln w="19050">
            <a:solidFill>
              <a:schemeClr val="tx1"/>
            </a:solidFill>
            <a:miter lim="800000"/>
            <a:headEnd/>
            <a:tailEnd/>
          </a:ln>
        </p:spPr>
        <p:txBody>
          <a:bodyPr wrap="none" anchor="ctr"/>
          <a:lstStyle/>
          <a:p>
            <a:endParaRPr lang="en-US"/>
          </a:p>
        </p:txBody>
      </p:sp>
      <p:sp>
        <p:nvSpPr>
          <p:cNvPr id="300081" name="Line 61"/>
          <p:cNvSpPr>
            <a:spLocks noChangeShapeType="1"/>
          </p:cNvSpPr>
          <p:nvPr/>
        </p:nvSpPr>
        <p:spPr bwMode="auto">
          <a:xfrm flipH="1">
            <a:off x="4038600" y="5715000"/>
            <a:ext cx="0" cy="228600"/>
          </a:xfrm>
          <a:prstGeom prst="line">
            <a:avLst/>
          </a:prstGeom>
          <a:noFill/>
          <a:ln w="3175">
            <a:solidFill>
              <a:schemeClr val="tx1"/>
            </a:solidFill>
            <a:round/>
            <a:headEnd/>
            <a:tailEnd type="triangle" w="med" len="med"/>
          </a:ln>
        </p:spPr>
        <p:txBody>
          <a:bodyPr/>
          <a:lstStyle/>
          <a:p>
            <a:endParaRPr lang="en-US"/>
          </a:p>
        </p:txBody>
      </p:sp>
      <p:sp>
        <p:nvSpPr>
          <p:cNvPr id="300082" name="Line 62"/>
          <p:cNvSpPr>
            <a:spLocks noChangeShapeType="1"/>
          </p:cNvSpPr>
          <p:nvPr/>
        </p:nvSpPr>
        <p:spPr bwMode="auto">
          <a:xfrm flipH="1" flipV="1">
            <a:off x="3962400" y="5715000"/>
            <a:ext cx="0" cy="228600"/>
          </a:xfrm>
          <a:prstGeom prst="line">
            <a:avLst/>
          </a:prstGeom>
          <a:noFill/>
          <a:ln w="3175">
            <a:solidFill>
              <a:schemeClr val="tx1"/>
            </a:solidFill>
            <a:round/>
            <a:headEnd/>
            <a:tailEnd type="triangle" w="med" len="med"/>
          </a:ln>
        </p:spPr>
        <p:txBody>
          <a:bodyPr/>
          <a:lstStyle/>
          <a:p>
            <a:endParaRPr lang="en-US"/>
          </a:p>
        </p:txBody>
      </p:sp>
      <p:sp>
        <p:nvSpPr>
          <p:cNvPr id="300083" name="Rectangle 63"/>
          <p:cNvSpPr>
            <a:spLocks noChangeArrowheads="1"/>
          </p:cNvSpPr>
          <p:nvPr/>
        </p:nvSpPr>
        <p:spPr bwMode="auto">
          <a:xfrm>
            <a:off x="4191000" y="5638800"/>
            <a:ext cx="304800" cy="381000"/>
          </a:xfrm>
          <a:prstGeom prst="rect">
            <a:avLst/>
          </a:prstGeom>
          <a:solidFill>
            <a:srgbClr val="E5FFE5"/>
          </a:solidFill>
          <a:ln w="19050">
            <a:solidFill>
              <a:schemeClr val="tx1"/>
            </a:solidFill>
            <a:miter lim="800000"/>
            <a:headEnd/>
            <a:tailEnd/>
          </a:ln>
        </p:spPr>
        <p:txBody>
          <a:bodyPr wrap="none" anchor="ctr"/>
          <a:lstStyle/>
          <a:p>
            <a:endParaRPr lang="en-US"/>
          </a:p>
        </p:txBody>
      </p:sp>
      <p:sp>
        <p:nvSpPr>
          <p:cNvPr id="300084" name="Line 64"/>
          <p:cNvSpPr>
            <a:spLocks noChangeShapeType="1"/>
          </p:cNvSpPr>
          <p:nvPr/>
        </p:nvSpPr>
        <p:spPr bwMode="auto">
          <a:xfrm flipH="1">
            <a:off x="4419600" y="5715000"/>
            <a:ext cx="0" cy="228600"/>
          </a:xfrm>
          <a:prstGeom prst="line">
            <a:avLst/>
          </a:prstGeom>
          <a:noFill/>
          <a:ln w="3175">
            <a:solidFill>
              <a:schemeClr val="tx1"/>
            </a:solidFill>
            <a:round/>
            <a:headEnd/>
            <a:tailEnd type="triangle" w="med" len="med"/>
          </a:ln>
        </p:spPr>
        <p:txBody>
          <a:bodyPr/>
          <a:lstStyle/>
          <a:p>
            <a:endParaRPr lang="en-US"/>
          </a:p>
        </p:txBody>
      </p:sp>
      <p:sp>
        <p:nvSpPr>
          <p:cNvPr id="300085" name="Line 65"/>
          <p:cNvSpPr>
            <a:spLocks noChangeShapeType="1"/>
          </p:cNvSpPr>
          <p:nvPr/>
        </p:nvSpPr>
        <p:spPr bwMode="auto">
          <a:xfrm flipH="1" flipV="1">
            <a:off x="4267200" y="5715000"/>
            <a:ext cx="0" cy="228600"/>
          </a:xfrm>
          <a:prstGeom prst="line">
            <a:avLst/>
          </a:prstGeom>
          <a:noFill/>
          <a:ln w="3175">
            <a:solidFill>
              <a:schemeClr val="tx1"/>
            </a:solidFill>
            <a:round/>
            <a:headEnd/>
            <a:tailEnd type="triangle" w="med" len="med"/>
          </a:ln>
        </p:spPr>
        <p:txBody>
          <a:bodyPr/>
          <a:lstStyle/>
          <a:p>
            <a:endParaRPr lang="en-US"/>
          </a:p>
        </p:txBody>
      </p:sp>
      <p:sp>
        <p:nvSpPr>
          <p:cNvPr id="300086" name="Rectangle 66"/>
          <p:cNvSpPr>
            <a:spLocks noChangeArrowheads="1"/>
          </p:cNvSpPr>
          <p:nvPr/>
        </p:nvSpPr>
        <p:spPr bwMode="auto">
          <a:xfrm>
            <a:off x="5257800" y="5638800"/>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300087" name="Rectangle 69"/>
          <p:cNvSpPr>
            <a:spLocks noChangeArrowheads="1"/>
          </p:cNvSpPr>
          <p:nvPr/>
        </p:nvSpPr>
        <p:spPr bwMode="auto">
          <a:xfrm>
            <a:off x="3048000" y="5181600"/>
            <a:ext cx="304800" cy="381000"/>
          </a:xfrm>
          <a:prstGeom prst="rect">
            <a:avLst/>
          </a:prstGeom>
          <a:solidFill>
            <a:srgbClr val="EDD9C5">
              <a:alpha val="50195"/>
            </a:srgbClr>
          </a:solidFill>
          <a:ln w="19050">
            <a:solidFill>
              <a:schemeClr val="tx1"/>
            </a:solidFill>
            <a:miter lim="800000"/>
            <a:headEnd/>
            <a:tailEnd/>
          </a:ln>
        </p:spPr>
        <p:txBody>
          <a:bodyPr wrap="none" anchor="ctr"/>
          <a:lstStyle/>
          <a:p>
            <a:endParaRPr lang="en-US"/>
          </a:p>
        </p:txBody>
      </p:sp>
      <p:sp>
        <p:nvSpPr>
          <p:cNvPr id="300088" name="Line 70"/>
          <p:cNvSpPr>
            <a:spLocks noChangeShapeType="1"/>
          </p:cNvSpPr>
          <p:nvPr/>
        </p:nvSpPr>
        <p:spPr bwMode="auto">
          <a:xfrm flipH="1">
            <a:off x="3276600" y="5257800"/>
            <a:ext cx="0" cy="228600"/>
          </a:xfrm>
          <a:prstGeom prst="line">
            <a:avLst/>
          </a:prstGeom>
          <a:noFill/>
          <a:ln w="3175">
            <a:solidFill>
              <a:schemeClr val="tx1"/>
            </a:solidFill>
            <a:round/>
            <a:headEnd/>
            <a:tailEnd type="triangle" w="med" len="med"/>
          </a:ln>
        </p:spPr>
        <p:txBody>
          <a:bodyPr/>
          <a:lstStyle/>
          <a:p>
            <a:endParaRPr lang="en-US"/>
          </a:p>
        </p:txBody>
      </p:sp>
      <p:sp>
        <p:nvSpPr>
          <p:cNvPr id="300089" name="Line 71"/>
          <p:cNvSpPr>
            <a:spLocks noChangeShapeType="1"/>
          </p:cNvSpPr>
          <p:nvPr/>
        </p:nvSpPr>
        <p:spPr bwMode="auto">
          <a:xfrm flipH="1" flipV="1">
            <a:off x="3124200" y="5257800"/>
            <a:ext cx="0" cy="228600"/>
          </a:xfrm>
          <a:prstGeom prst="line">
            <a:avLst/>
          </a:prstGeom>
          <a:noFill/>
          <a:ln w="3175">
            <a:solidFill>
              <a:schemeClr val="tx1"/>
            </a:solidFill>
            <a:round/>
            <a:headEnd/>
            <a:tailEnd type="triangle" w="med" len="med"/>
          </a:ln>
        </p:spPr>
        <p:txBody>
          <a:bodyPr/>
          <a:lstStyle/>
          <a:p>
            <a:endParaRPr lang="en-US"/>
          </a:p>
        </p:txBody>
      </p:sp>
      <p:sp>
        <p:nvSpPr>
          <p:cNvPr id="300090" name="Rectangle 72"/>
          <p:cNvSpPr>
            <a:spLocks noChangeArrowheads="1"/>
          </p:cNvSpPr>
          <p:nvPr/>
        </p:nvSpPr>
        <p:spPr bwMode="auto">
          <a:xfrm>
            <a:off x="3886200" y="5181600"/>
            <a:ext cx="304800" cy="381000"/>
          </a:xfrm>
          <a:prstGeom prst="rect">
            <a:avLst/>
          </a:prstGeom>
          <a:solidFill>
            <a:srgbClr val="E5FFE5"/>
          </a:solidFill>
          <a:ln w="19050">
            <a:solidFill>
              <a:schemeClr val="tx1"/>
            </a:solidFill>
            <a:miter lim="800000"/>
            <a:headEnd/>
            <a:tailEnd/>
          </a:ln>
        </p:spPr>
        <p:txBody>
          <a:bodyPr wrap="none" anchor="ctr"/>
          <a:lstStyle/>
          <a:p>
            <a:endParaRPr lang="en-US"/>
          </a:p>
        </p:txBody>
      </p:sp>
      <p:sp>
        <p:nvSpPr>
          <p:cNvPr id="300091" name="Line 74"/>
          <p:cNvSpPr>
            <a:spLocks noChangeShapeType="1"/>
          </p:cNvSpPr>
          <p:nvPr/>
        </p:nvSpPr>
        <p:spPr bwMode="auto">
          <a:xfrm flipH="1" flipV="1">
            <a:off x="3962400" y="5257800"/>
            <a:ext cx="0" cy="228600"/>
          </a:xfrm>
          <a:prstGeom prst="line">
            <a:avLst/>
          </a:prstGeom>
          <a:noFill/>
          <a:ln w="3175">
            <a:solidFill>
              <a:schemeClr val="tx1"/>
            </a:solidFill>
            <a:round/>
            <a:headEnd/>
            <a:tailEnd type="triangle" w="med" len="med"/>
          </a:ln>
        </p:spPr>
        <p:txBody>
          <a:bodyPr/>
          <a:lstStyle/>
          <a:p>
            <a:endParaRPr lang="en-US"/>
          </a:p>
        </p:txBody>
      </p:sp>
      <p:sp>
        <p:nvSpPr>
          <p:cNvPr id="300092" name="Rectangle 75"/>
          <p:cNvSpPr>
            <a:spLocks noChangeArrowheads="1"/>
          </p:cNvSpPr>
          <p:nvPr/>
        </p:nvSpPr>
        <p:spPr bwMode="auto">
          <a:xfrm>
            <a:off x="4191000" y="5181600"/>
            <a:ext cx="304800" cy="381000"/>
          </a:xfrm>
          <a:prstGeom prst="rect">
            <a:avLst/>
          </a:prstGeom>
          <a:solidFill>
            <a:srgbClr val="E5FFE5"/>
          </a:solidFill>
          <a:ln w="19050">
            <a:solidFill>
              <a:schemeClr val="tx1"/>
            </a:solidFill>
            <a:miter lim="800000"/>
            <a:headEnd/>
            <a:tailEnd/>
          </a:ln>
        </p:spPr>
        <p:txBody>
          <a:bodyPr wrap="none" anchor="ctr"/>
          <a:lstStyle/>
          <a:p>
            <a:endParaRPr lang="en-US"/>
          </a:p>
        </p:txBody>
      </p:sp>
      <p:sp>
        <p:nvSpPr>
          <p:cNvPr id="300093" name="Line 77"/>
          <p:cNvSpPr>
            <a:spLocks noChangeShapeType="1"/>
          </p:cNvSpPr>
          <p:nvPr/>
        </p:nvSpPr>
        <p:spPr bwMode="auto">
          <a:xfrm flipH="1" flipV="1">
            <a:off x="4267200" y="5257800"/>
            <a:ext cx="0" cy="228600"/>
          </a:xfrm>
          <a:prstGeom prst="line">
            <a:avLst/>
          </a:prstGeom>
          <a:noFill/>
          <a:ln w="3175">
            <a:solidFill>
              <a:schemeClr val="tx1"/>
            </a:solidFill>
            <a:round/>
            <a:headEnd/>
            <a:tailEnd type="triangle" w="med" len="med"/>
          </a:ln>
        </p:spPr>
        <p:txBody>
          <a:bodyPr/>
          <a:lstStyle/>
          <a:p>
            <a:endParaRPr lang="en-US"/>
          </a:p>
        </p:txBody>
      </p:sp>
      <p:sp>
        <p:nvSpPr>
          <p:cNvPr id="300094" name="Rectangle 78"/>
          <p:cNvSpPr>
            <a:spLocks noChangeArrowheads="1"/>
          </p:cNvSpPr>
          <p:nvPr/>
        </p:nvSpPr>
        <p:spPr bwMode="auto">
          <a:xfrm>
            <a:off x="5257800" y="5181600"/>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300095" name="Rectangle 81"/>
          <p:cNvSpPr>
            <a:spLocks noChangeArrowheads="1"/>
          </p:cNvSpPr>
          <p:nvPr/>
        </p:nvSpPr>
        <p:spPr bwMode="auto">
          <a:xfrm>
            <a:off x="3048000" y="4724400"/>
            <a:ext cx="304800" cy="381000"/>
          </a:xfrm>
          <a:prstGeom prst="rect">
            <a:avLst/>
          </a:prstGeom>
          <a:solidFill>
            <a:srgbClr val="EDD9C5">
              <a:alpha val="50195"/>
            </a:srgbClr>
          </a:solidFill>
          <a:ln w="19050">
            <a:solidFill>
              <a:schemeClr val="tx1"/>
            </a:solidFill>
            <a:miter lim="800000"/>
            <a:headEnd/>
            <a:tailEnd/>
          </a:ln>
        </p:spPr>
        <p:txBody>
          <a:bodyPr wrap="none" anchor="ctr"/>
          <a:lstStyle/>
          <a:p>
            <a:endParaRPr lang="en-US"/>
          </a:p>
        </p:txBody>
      </p:sp>
      <p:sp>
        <p:nvSpPr>
          <p:cNvPr id="300096" name="Line 82"/>
          <p:cNvSpPr>
            <a:spLocks noChangeShapeType="1"/>
          </p:cNvSpPr>
          <p:nvPr/>
        </p:nvSpPr>
        <p:spPr bwMode="auto">
          <a:xfrm flipH="1">
            <a:off x="3276600" y="4800600"/>
            <a:ext cx="0" cy="228600"/>
          </a:xfrm>
          <a:prstGeom prst="line">
            <a:avLst/>
          </a:prstGeom>
          <a:noFill/>
          <a:ln w="3175">
            <a:solidFill>
              <a:schemeClr val="tx1"/>
            </a:solidFill>
            <a:round/>
            <a:headEnd/>
            <a:tailEnd type="triangle" w="med" len="med"/>
          </a:ln>
        </p:spPr>
        <p:txBody>
          <a:bodyPr/>
          <a:lstStyle/>
          <a:p>
            <a:endParaRPr lang="en-US"/>
          </a:p>
        </p:txBody>
      </p:sp>
      <p:sp>
        <p:nvSpPr>
          <p:cNvPr id="300097" name="Line 83"/>
          <p:cNvSpPr>
            <a:spLocks noChangeShapeType="1"/>
          </p:cNvSpPr>
          <p:nvPr/>
        </p:nvSpPr>
        <p:spPr bwMode="auto">
          <a:xfrm flipH="1" flipV="1">
            <a:off x="3124200" y="4800600"/>
            <a:ext cx="0" cy="228600"/>
          </a:xfrm>
          <a:prstGeom prst="line">
            <a:avLst/>
          </a:prstGeom>
          <a:noFill/>
          <a:ln w="3175">
            <a:solidFill>
              <a:schemeClr val="tx1"/>
            </a:solidFill>
            <a:round/>
            <a:headEnd/>
            <a:tailEnd type="triangle" w="med" len="med"/>
          </a:ln>
        </p:spPr>
        <p:txBody>
          <a:bodyPr/>
          <a:lstStyle/>
          <a:p>
            <a:endParaRPr lang="en-US"/>
          </a:p>
        </p:txBody>
      </p:sp>
      <p:sp>
        <p:nvSpPr>
          <p:cNvPr id="300098" name="Rectangle 84"/>
          <p:cNvSpPr>
            <a:spLocks noChangeArrowheads="1"/>
          </p:cNvSpPr>
          <p:nvPr/>
        </p:nvSpPr>
        <p:spPr bwMode="auto">
          <a:xfrm>
            <a:off x="3886200" y="4724400"/>
            <a:ext cx="304800" cy="381000"/>
          </a:xfrm>
          <a:prstGeom prst="rect">
            <a:avLst/>
          </a:prstGeom>
          <a:solidFill>
            <a:srgbClr val="E5FFE5"/>
          </a:solidFill>
          <a:ln w="19050">
            <a:solidFill>
              <a:schemeClr val="tx1"/>
            </a:solidFill>
            <a:miter lim="800000"/>
            <a:headEnd/>
            <a:tailEnd/>
          </a:ln>
        </p:spPr>
        <p:txBody>
          <a:bodyPr wrap="none" anchor="ctr"/>
          <a:lstStyle/>
          <a:p>
            <a:endParaRPr lang="en-US"/>
          </a:p>
        </p:txBody>
      </p:sp>
      <p:sp>
        <p:nvSpPr>
          <p:cNvPr id="300099" name="Line 86"/>
          <p:cNvSpPr>
            <a:spLocks noChangeShapeType="1"/>
          </p:cNvSpPr>
          <p:nvPr/>
        </p:nvSpPr>
        <p:spPr bwMode="auto">
          <a:xfrm flipH="1" flipV="1">
            <a:off x="3962400" y="4800600"/>
            <a:ext cx="0" cy="228600"/>
          </a:xfrm>
          <a:prstGeom prst="line">
            <a:avLst/>
          </a:prstGeom>
          <a:noFill/>
          <a:ln w="3175">
            <a:solidFill>
              <a:schemeClr val="tx1"/>
            </a:solidFill>
            <a:round/>
            <a:headEnd/>
            <a:tailEnd type="triangle" w="med" len="med"/>
          </a:ln>
        </p:spPr>
        <p:txBody>
          <a:bodyPr/>
          <a:lstStyle/>
          <a:p>
            <a:endParaRPr lang="en-US"/>
          </a:p>
        </p:txBody>
      </p:sp>
      <p:sp>
        <p:nvSpPr>
          <p:cNvPr id="300100" name="Rectangle 90"/>
          <p:cNvSpPr>
            <a:spLocks noChangeArrowheads="1"/>
          </p:cNvSpPr>
          <p:nvPr/>
        </p:nvSpPr>
        <p:spPr bwMode="auto">
          <a:xfrm>
            <a:off x="5257800" y="4724400"/>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300101" name="Rectangle 99"/>
          <p:cNvSpPr>
            <a:spLocks noChangeArrowheads="1"/>
          </p:cNvSpPr>
          <p:nvPr/>
        </p:nvSpPr>
        <p:spPr bwMode="auto">
          <a:xfrm>
            <a:off x="3048000" y="4267200"/>
            <a:ext cx="304800" cy="381000"/>
          </a:xfrm>
          <a:prstGeom prst="rect">
            <a:avLst/>
          </a:prstGeom>
          <a:solidFill>
            <a:srgbClr val="EDD9C5">
              <a:alpha val="50195"/>
            </a:srgbClr>
          </a:solidFill>
          <a:ln w="19050">
            <a:solidFill>
              <a:schemeClr val="tx1"/>
            </a:solidFill>
            <a:miter lim="800000"/>
            <a:headEnd/>
            <a:tailEnd/>
          </a:ln>
        </p:spPr>
        <p:txBody>
          <a:bodyPr wrap="none" anchor="ctr"/>
          <a:lstStyle/>
          <a:p>
            <a:endParaRPr lang="en-US"/>
          </a:p>
        </p:txBody>
      </p:sp>
      <p:sp>
        <p:nvSpPr>
          <p:cNvPr id="300102" name="Line 100"/>
          <p:cNvSpPr>
            <a:spLocks noChangeShapeType="1"/>
          </p:cNvSpPr>
          <p:nvPr/>
        </p:nvSpPr>
        <p:spPr bwMode="auto">
          <a:xfrm flipH="1">
            <a:off x="3276600" y="4343400"/>
            <a:ext cx="0" cy="228600"/>
          </a:xfrm>
          <a:prstGeom prst="line">
            <a:avLst/>
          </a:prstGeom>
          <a:noFill/>
          <a:ln w="3175">
            <a:solidFill>
              <a:schemeClr val="tx1"/>
            </a:solidFill>
            <a:round/>
            <a:headEnd/>
            <a:tailEnd type="triangle" w="med" len="med"/>
          </a:ln>
        </p:spPr>
        <p:txBody>
          <a:bodyPr/>
          <a:lstStyle/>
          <a:p>
            <a:endParaRPr lang="en-US"/>
          </a:p>
        </p:txBody>
      </p:sp>
      <p:sp>
        <p:nvSpPr>
          <p:cNvPr id="300103" name="Line 101"/>
          <p:cNvSpPr>
            <a:spLocks noChangeShapeType="1"/>
          </p:cNvSpPr>
          <p:nvPr/>
        </p:nvSpPr>
        <p:spPr bwMode="auto">
          <a:xfrm flipH="1" flipV="1">
            <a:off x="3124200" y="4343400"/>
            <a:ext cx="0" cy="228600"/>
          </a:xfrm>
          <a:prstGeom prst="line">
            <a:avLst/>
          </a:prstGeom>
          <a:noFill/>
          <a:ln w="3175">
            <a:solidFill>
              <a:schemeClr val="tx1"/>
            </a:solidFill>
            <a:round/>
            <a:headEnd/>
            <a:tailEnd type="triangle" w="med" len="med"/>
          </a:ln>
        </p:spPr>
        <p:txBody>
          <a:bodyPr/>
          <a:lstStyle/>
          <a:p>
            <a:endParaRPr lang="en-US"/>
          </a:p>
        </p:txBody>
      </p:sp>
      <p:sp>
        <p:nvSpPr>
          <p:cNvPr id="300104" name="Rectangle 102"/>
          <p:cNvSpPr>
            <a:spLocks noChangeArrowheads="1"/>
          </p:cNvSpPr>
          <p:nvPr/>
        </p:nvSpPr>
        <p:spPr bwMode="auto">
          <a:xfrm>
            <a:off x="3048000" y="3733800"/>
            <a:ext cx="304800" cy="381000"/>
          </a:xfrm>
          <a:prstGeom prst="rect">
            <a:avLst/>
          </a:prstGeom>
          <a:solidFill>
            <a:srgbClr val="EDD9C5">
              <a:alpha val="50195"/>
            </a:srgbClr>
          </a:solidFill>
          <a:ln w="19050">
            <a:solidFill>
              <a:schemeClr val="tx1"/>
            </a:solidFill>
            <a:miter lim="800000"/>
            <a:headEnd/>
            <a:tailEnd/>
          </a:ln>
        </p:spPr>
        <p:txBody>
          <a:bodyPr wrap="none" anchor="ctr"/>
          <a:lstStyle/>
          <a:p>
            <a:endParaRPr lang="en-US"/>
          </a:p>
        </p:txBody>
      </p:sp>
      <p:sp>
        <p:nvSpPr>
          <p:cNvPr id="300105" name="Line 103"/>
          <p:cNvSpPr>
            <a:spLocks noChangeShapeType="1"/>
          </p:cNvSpPr>
          <p:nvPr/>
        </p:nvSpPr>
        <p:spPr bwMode="auto">
          <a:xfrm flipH="1">
            <a:off x="3276600" y="3810000"/>
            <a:ext cx="0" cy="228600"/>
          </a:xfrm>
          <a:prstGeom prst="line">
            <a:avLst/>
          </a:prstGeom>
          <a:noFill/>
          <a:ln w="3175">
            <a:solidFill>
              <a:schemeClr val="tx1"/>
            </a:solidFill>
            <a:round/>
            <a:headEnd/>
            <a:tailEnd type="triangle" w="med" len="med"/>
          </a:ln>
        </p:spPr>
        <p:txBody>
          <a:bodyPr/>
          <a:lstStyle/>
          <a:p>
            <a:endParaRPr lang="en-US"/>
          </a:p>
        </p:txBody>
      </p:sp>
      <p:sp>
        <p:nvSpPr>
          <p:cNvPr id="300106" name="Line 104"/>
          <p:cNvSpPr>
            <a:spLocks noChangeShapeType="1"/>
          </p:cNvSpPr>
          <p:nvPr/>
        </p:nvSpPr>
        <p:spPr bwMode="auto">
          <a:xfrm flipH="1" flipV="1">
            <a:off x="3124200" y="3810000"/>
            <a:ext cx="0" cy="228600"/>
          </a:xfrm>
          <a:prstGeom prst="line">
            <a:avLst/>
          </a:prstGeom>
          <a:noFill/>
          <a:ln w="3175">
            <a:solidFill>
              <a:schemeClr val="tx1"/>
            </a:solidFill>
            <a:round/>
            <a:headEnd/>
            <a:tailEnd type="triangle" w="med" len="med"/>
          </a:ln>
        </p:spPr>
        <p:txBody>
          <a:bodyPr/>
          <a:lstStyle/>
          <a:p>
            <a:endParaRPr lang="en-US"/>
          </a:p>
        </p:txBody>
      </p:sp>
      <p:sp>
        <p:nvSpPr>
          <p:cNvPr id="300107" name="Rectangle 105"/>
          <p:cNvSpPr>
            <a:spLocks noChangeArrowheads="1"/>
          </p:cNvSpPr>
          <p:nvPr/>
        </p:nvSpPr>
        <p:spPr bwMode="auto">
          <a:xfrm>
            <a:off x="3048000" y="3200400"/>
            <a:ext cx="304800" cy="381000"/>
          </a:xfrm>
          <a:prstGeom prst="rect">
            <a:avLst/>
          </a:prstGeom>
          <a:solidFill>
            <a:srgbClr val="EDD9C5">
              <a:alpha val="50195"/>
            </a:srgbClr>
          </a:solidFill>
          <a:ln w="19050">
            <a:solidFill>
              <a:schemeClr val="tx1"/>
            </a:solidFill>
            <a:miter lim="800000"/>
            <a:headEnd/>
            <a:tailEnd/>
          </a:ln>
        </p:spPr>
        <p:txBody>
          <a:bodyPr wrap="none" anchor="ctr"/>
          <a:lstStyle/>
          <a:p>
            <a:endParaRPr lang="en-US"/>
          </a:p>
        </p:txBody>
      </p:sp>
      <p:sp>
        <p:nvSpPr>
          <p:cNvPr id="300108" name="Line 107"/>
          <p:cNvSpPr>
            <a:spLocks noChangeShapeType="1"/>
          </p:cNvSpPr>
          <p:nvPr/>
        </p:nvSpPr>
        <p:spPr bwMode="auto">
          <a:xfrm flipH="1" flipV="1">
            <a:off x="3124200" y="3276600"/>
            <a:ext cx="0" cy="228600"/>
          </a:xfrm>
          <a:prstGeom prst="line">
            <a:avLst/>
          </a:prstGeom>
          <a:noFill/>
          <a:ln w="3175">
            <a:solidFill>
              <a:schemeClr val="tx1"/>
            </a:solidFill>
            <a:round/>
            <a:headEnd/>
            <a:tailEnd type="triangle" w="med" len="med"/>
          </a:ln>
        </p:spPr>
        <p:txBody>
          <a:bodyPr/>
          <a:lstStyle/>
          <a:p>
            <a:endParaRPr lang="en-US"/>
          </a:p>
        </p:txBody>
      </p:sp>
      <p:sp>
        <p:nvSpPr>
          <p:cNvPr id="300109" name="Rectangle 108"/>
          <p:cNvSpPr>
            <a:spLocks noChangeArrowheads="1"/>
          </p:cNvSpPr>
          <p:nvPr/>
        </p:nvSpPr>
        <p:spPr bwMode="auto">
          <a:xfrm>
            <a:off x="3048000" y="2743200"/>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300110" name="Rectangle 111"/>
          <p:cNvSpPr>
            <a:spLocks noChangeArrowheads="1"/>
          </p:cNvSpPr>
          <p:nvPr/>
        </p:nvSpPr>
        <p:spPr bwMode="auto">
          <a:xfrm>
            <a:off x="3048000" y="2286000"/>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300111" name="Rectangle 114"/>
          <p:cNvSpPr>
            <a:spLocks noChangeArrowheads="1"/>
          </p:cNvSpPr>
          <p:nvPr/>
        </p:nvSpPr>
        <p:spPr bwMode="auto">
          <a:xfrm>
            <a:off x="3886200" y="4267200"/>
            <a:ext cx="304800" cy="381000"/>
          </a:xfrm>
          <a:prstGeom prst="rect">
            <a:avLst/>
          </a:prstGeom>
          <a:solidFill>
            <a:srgbClr val="E5FFE5"/>
          </a:solidFill>
          <a:ln w="19050">
            <a:solidFill>
              <a:schemeClr val="tx1"/>
            </a:solidFill>
            <a:miter lim="800000"/>
            <a:headEnd/>
            <a:tailEnd/>
          </a:ln>
        </p:spPr>
        <p:txBody>
          <a:bodyPr wrap="none" anchor="ctr"/>
          <a:lstStyle/>
          <a:p>
            <a:endParaRPr lang="en-US"/>
          </a:p>
        </p:txBody>
      </p:sp>
      <p:sp>
        <p:nvSpPr>
          <p:cNvPr id="300112" name="Line 116"/>
          <p:cNvSpPr>
            <a:spLocks noChangeShapeType="1"/>
          </p:cNvSpPr>
          <p:nvPr/>
        </p:nvSpPr>
        <p:spPr bwMode="auto">
          <a:xfrm flipH="1" flipV="1">
            <a:off x="3962400" y="4343400"/>
            <a:ext cx="0" cy="228600"/>
          </a:xfrm>
          <a:prstGeom prst="line">
            <a:avLst/>
          </a:prstGeom>
          <a:noFill/>
          <a:ln w="3175">
            <a:solidFill>
              <a:schemeClr val="tx1"/>
            </a:solidFill>
            <a:round/>
            <a:headEnd/>
            <a:tailEnd type="triangle" w="med" len="med"/>
          </a:ln>
        </p:spPr>
        <p:txBody>
          <a:bodyPr/>
          <a:lstStyle/>
          <a:p>
            <a:endParaRPr lang="en-US"/>
          </a:p>
        </p:txBody>
      </p:sp>
      <p:sp>
        <p:nvSpPr>
          <p:cNvPr id="300113" name="Rectangle 117"/>
          <p:cNvSpPr>
            <a:spLocks noChangeArrowheads="1"/>
          </p:cNvSpPr>
          <p:nvPr/>
        </p:nvSpPr>
        <p:spPr bwMode="auto">
          <a:xfrm>
            <a:off x="3886200" y="3733800"/>
            <a:ext cx="304800" cy="381000"/>
          </a:xfrm>
          <a:prstGeom prst="rect">
            <a:avLst/>
          </a:prstGeom>
          <a:solidFill>
            <a:srgbClr val="E5FFE5"/>
          </a:solidFill>
          <a:ln w="19050">
            <a:solidFill>
              <a:schemeClr val="tx1"/>
            </a:solidFill>
            <a:miter lim="800000"/>
            <a:headEnd/>
            <a:tailEnd/>
          </a:ln>
        </p:spPr>
        <p:txBody>
          <a:bodyPr wrap="none" anchor="ctr"/>
          <a:lstStyle/>
          <a:p>
            <a:endParaRPr lang="en-US"/>
          </a:p>
        </p:txBody>
      </p:sp>
      <p:sp>
        <p:nvSpPr>
          <p:cNvPr id="300114" name="Rectangle 120"/>
          <p:cNvSpPr>
            <a:spLocks noChangeArrowheads="1"/>
          </p:cNvSpPr>
          <p:nvPr/>
        </p:nvSpPr>
        <p:spPr bwMode="auto">
          <a:xfrm>
            <a:off x="3886200" y="3200400"/>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300115" name="Rectangle 123"/>
          <p:cNvSpPr>
            <a:spLocks noChangeArrowheads="1"/>
          </p:cNvSpPr>
          <p:nvPr/>
        </p:nvSpPr>
        <p:spPr bwMode="auto">
          <a:xfrm>
            <a:off x="3886200" y="2743200"/>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300116" name="Rectangle 126"/>
          <p:cNvSpPr>
            <a:spLocks noChangeArrowheads="1"/>
          </p:cNvSpPr>
          <p:nvPr/>
        </p:nvSpPr>
        <p:spPr bwMode="auto">
          <a:xfrm>
            <a:off x="3886200" y="2286000"/>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300117" name="Rectangle 132"/>
          <p:cNvSpPr>
            <a:spLocks noChangeArrowheads="1"/>
          </p:cNvSpPr>
          <p:nvPr/>
        </p:nvSpPr>
        <p:spPr bwMode="auto">
          <a:xfrm>
            <a:off x="4191000" y="3733800"/>
            <a:ext cx="304800" cy="381000"/>
          </a:xfrm>
          <a:prstGeom prst="rect">
            <a:avLst/>
          </a:prstGeom>
          <a:solidFill>
            <a:srgbClr val="E5FFE5"/>
          </a:solidFill>
          <a:ln w="19050">
            <a:solidFill>
              <a:schemeClr val="tx1"/>
            </a:solidFill>
            <a:miter lim="800000"/>
            <a:headEnd/>
            <a:tailEnd/>
          </a:ln>
        </p:spPr>
        <p:txBody>
          <a:bodyPr wrap="none" anchor="ctr"/>
          <a:lstStyle/>
          <a:p>
            <a:endParaRPr lang="en-US"/>
          </a:p>
        </p:txBody>
      </p:sp>
      <p:sp>
        <p:nvSpPr>
          <p:cNvPr id="300118" name="Rectangle 135"/>
          <p:cNvSpPr>
            <a:spLocks noChangeArrowheads="1"/>
          </p:cNvSpPr>
          <p:nvPr/>
        </p:nvSpPr>
        <p:spPr bwMode="auto">
          <a:xfrm>
            <a:off x="4191000" y="3200400"/>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300119" name="Rectangle 138"/>
          <p:cNvSpPr>
            <a:spLocks noChangeArrowheads="1"/>
          </p:cNvSpPr>
          <p:nvPr/>
        </p:nvSpPr>
        <p:spPr bwMode="auto">
          <a:xfrm>
            <a:off x="4191000" y="2743200"/>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300120" name="Rectangle 141"/>
          <p:cNvSpPr>
            <a:spLocks noChangeArrowheads="1"/>
          </p:cNvSpPr>
          <p:nvPr/>
        </p:nvSpPr>
        <p:spPr bwMode="auto">
          <a:xfrm>
            <a:off x="4191000" y="2286000"/>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300121" name="Rectangle 147"/>
          <p:cNvSpPr>
            <a:spLocks noChangeArrowheads="1"/>
          </p:cNvSpPr>
          <p:nvPr/>
        </p:nvSpPr>
        <p:spPr bwMode="auto">
          <a:xfrm>
            <a:off x="5257800" y="4267200"/>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300122" name="Rectangle 153"/>
          <p:cNvSpPr>
            <a:spLocks noChangeArrowheads="1"/>
          </p:cNvSpPr>
          <p:nvPr/>
        </p:nvSpPr>
        <p:spPr bwMode="auto">
          <a:xfrm>
            <a:off x="5257800" y="3733800"/>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300123" name="Rectangle 156"/>
          <p:cNvSpPr>
            <a:spLocks noChangeArrowheads="1"/>
          </p:cNvSpPr>
          <p:nvPr/>
        </p:nvSpPr>
        <p:spPr bwMode="auto">
          <a:xfrm>
            <a:off x="5257800" y="3200400"/>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300124" name="Rectangle 159"/>
          <p:cNvSpPr>
            <a:spLocks noChangeArrowheads="1"/>
          </p:cNvSpPr>
          <p:nvPr/>
        </p:nvSpPr>
        <p:spPr bwMode="auto">
          <a:xfrm>
            <a:off x="5257800" y="2743200"/>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300125" name="Rectangle 162"/>
          <p:cNvSpPr>
            <a:spLocks noChangeArrowheads="1"/>
          </p:cNvSpPr>
          <p:nvPr/>
        </p:nvSpPr>
        <p:spPr bwMode="auto">
          <a:xfrm>
            <a:off x="5257800" y="2286000"/>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300126" name="Text Box 177"/>
          <p:cNvSpPr txBox="1">
            <a:spLocks noChangeArrowheads="1"/>
          </p:cNvSpPr>
          <p:nvPr/>
        </p:nvSpPr>
        <p:spPr bwMode="auto">
          <a:xfrm>
            <a:off x="6000750" y="2330450"/>
            <a:ext cx="487363" cy="336550"/>
          </a:xfrm>
          <a:prstGeom prst="rect">
            <a:avLst/>
          </a:prstGeom>
          <a:noFill/>
          <a:ln w="9525">
            <a:noFill/>
            <a:miter lim="800000"/>
            <a:headEnd/>
            <a:tailEnd/>
          </a:ln>
        </p:spPr>
        <p:txBody>
          <a:bodyPr wrap="none">
            <a:spAutoFit/>
          </a:bodyPr>
          <a:lstStyle/>
          <a:p>
            <a:pPr algn="l"/>
            <a:r>
              <a:rPr lang="en-US" sz="1600" b="1"/>
              <a:t>1s</a:t>
            </a:r>
            <a:r>
              <a:rPr lang="en-US" sz="1600" b="1" baseline="30000"/>
              <a:t>1</a:t>
            </a:r>
          </a:p>
        </p:txBody>
      </p:sp>
      <p:sp>
        <p:nvSpPr>
          <p:cNvPr id="300127" name="Rectangle 178"/>
          <p:cNvSpPr>
            <a:spLocks noChangeArrowheads="1"/>
          </p:cNvSpPr>
          <p:nvPr/>
        </p:nvSpPr>
        <p:spPr bwMode="auto">
          <a:xfrm>
            <a:off x="6019800" y="6216650"/>
            <a:ext cx="1408113" cy="336550"/>
          </a:xfrm>
          <a:prstGeom prst="rect">
            <a:avLst/>
          </a:prstGeom>
          <a:noFill/>
          <a:ln w="9525">
            <a:noFill/>
            <a:miter lim="800000"/>
            <a:headEnd/>
            <a:tailEnd/>
          </a:ln>
        </p:spPr>
        <p:txBody>
          <a:bodyPr wrap="none">
            <a:spAutoFit/>
          </a:bodyPr>
          <a:lstStyle/>
          <a:p>
            <a:pPr algn="l"/>
            <a:r>
              <a:rPr lang="en-US" sz="1600" b="1"/>
              <a:t>1s</a:t>
            </a:r>
            <a:r>
              <a:rPr lang="en-US" sz="1600" b="1" baseline="30000"/>
              <a:t>2</a:t>
            </a:r>
            <a:r>
              <a:rPr lang="en-US" sz="1600" b="1"/>
              <a:t>2s</a:t>
            </a:r>
            <a:r>
              <a:rPr lang="en-US" sz="1600" b="1" baseline="30000"/>
              <a:t>2</a:t>
            </a:r>
            <a:r>
              <a:rPr lang="en-US" sz="1600" b="1"/>
              <a:t>2p</a:t>
            </a:r>
            <a:r>
              <a:rPr lang="en-US" sz="1600" b="1" baseline="30000"/>
              <a:t>6</a:t>
            </a:r>
            <a:r>
              <a:rPr lang="en-US" sz="1600" b="1"/>
              <a:t>3s</a:t>
            </a:r>
            <a:r>
              <a:rPr lang="en-US" sz="1600" b="1" baseline="30000"/>
              <a:t>1</a:t>
            </a:r>
          </a:p>
        </p:txBody>
      </p:sp>
      <p:sp>
        <p:nvSpPr>
          <p:cNvPr id="300128" name="Rectangle 179"/>
          <p:cNvSpPr>
            <a:spLocks noChangeArrowheads="1"/>
          </p:cNvSpPr>
          <p:nvPr/>
        </p:nvSpPr>
        <p:spPr bwMode="auto">
          <a:xfrm>
            <a:off x="6015038" y="5683250"/>
            <a:ext cx="1104900" cy="336550"/>
          </a:xfrm>
          <a:prstGeom prst="rect">
            <a:avLst/>
          </a:prstGeom>
          <a:noFill/>
          <a:ln w="9525">
            <a:noFill/>
            <a:miter lim="800000"/>
            <a:headEnd/>
            <a:tailEnd/>
          </a:ln>
        </p:spPr>
        <p:txBody>
          <a:bodyPr wrap="none">
            <a:spAutoFit/>
          </a:bodyPr>
          <a:lstStyle/>
          <a:p>
            <a:pPr algn="l"/>
            <a:r>
              <a:rPr lang="en-US" sz="1600" b="1"/>
              <a:t>1s</a:t>
            </a:r>
            <a:r>
              <a:rPr lang="en-US" sz="1600" b="1" baseline="30000"/>
              <a:t>2</a:t>
            </a:r>
            <a:r>
              <a:rPr lang="en-US" sz="1600" b="1"/>
              <a:t>2s</a:t>
            </a:r>
            <a:r>
              <a:rPr lang="en-US" sz="1600" b="1" baseline="30000"/>
              <a:t>2</a:t>
            </a:r>
            <a:r>
              <a:rPr lang="en-US" sz="1600" b="1"/>
              <a:t>2p</a:t>
            </a:r>
            <a:r>
              <a:rPr lang="en-US" sz="1600" b="1" baseline="30000"/>
              <a:t>6</a:t>
            </a:r>
          </a:p>
        </p:txBody>
      </p:sp>
      <p:sp>
        <p:nvSpPr>
          <p:cNvPr id="300129" name="Rectangle 180"/>
          <p:cNvSpPr>
            <a:spLocks noChangeArrowheads="1"/>
          </p:cNvSpPr>
          <p:nvPr/>
        </p:nvSpPr>
        <p:spPr bwMode="auto">
          <a:xfrm>
            <a:off x="6015038" y="5181600"/>
            <a:ext cx="1104900" cy="336550"/>
          </a:xfrm>
          <a:prstGeom prst="rect">
            <a:avLst/>
          </a:prstGeom>
          <a:noFill/>
          <a:ln w="9525">
            <a:noFill/>
            <a:miter lim="800000"/>
            <a:headEnd/>
            <a:tailEnd/>
          </a:ln>
        </p:spPr>
        <p:txBody>
          <a:bodyPr wrap="none">
            <a:spAutoFit/>
          </a:bodyPr>
          <a:lstStyle/>
          <a:p>
            <a:pPr algn="l"/>
            <a:r>
              <a:rPr lang="en-US" sz="1600" b="1"/>
              <a:t>1s</a:t>
            </a:r>
            <a:r>
              <a:rPr lang="en-US" sz="1600" b="1" baseline="30000"/>
              <a:t>2</a:t>
            </a:r>
            <a:r>
              <a:rPr lang="en-US" sz="1600" b="1"/>
              <a:t>2s</a:t>
            </a:r>
            <a:r>
              <a:rPr lang="en-US" sz="1600" b="1" baseline="30000"/>
              <a:t>2</a:t>
            </a:r>
            <a:r>
              <a:rPr lang="en-US" sz="1600" b="1"/>
              <a:t>2p</a:t>
            </a:r>
            <a:r>
              <a:rPr lang="en-US" sz="1600" b="1" baseline="30000"/>
              <a:t>5</a:t>
            </a:r>
          </a:p>
        </p:txBody>
      </p:sp>
      <p:sp>
        <p:nvSpPr>
          <p:cNvPr id="300130" name="Rectangle 181"/>
          <p:cNvSpPr>
            <a:spLocks noChangeArrowheads="1"/>
          </p:cNvSpPr>
          <p:nvPr/>
        </p:nvSpPr>
        <p:spPr bwMode="auto">
          <a:xfrm>
            <a:off x="6015038" y="4724400"/>
            <a:ext cx="1104900" cy="336550"/>
          </a:xfrm>
          <a:prstGeom prst="rect">
            <a:avLst/>
          </a:prstGeom>
          <a:noFill/>
          <a:ln w="9525">
            <a:noFill/>
            <a:miter lim="800000"/>
            <a:headEnd/>
            <a:tailEnd/>
          </a:ln>
        </p:spPr>
        <p:txBody>
          <a:bodyPr wrap="none">
            <a:spAutoFit/>
          </a:bodyPr>
          <a:lstStyle/>
          <a:p>
            <a:pPr algn="l"/>
            <a:r>
              <a:rPr lang="en-US" sz="1600" b="1"/>
              <a:t>1s</a:t>
            </a:r>
            <a:r>
              <a:rPr lang="en-US" sz="1600" b="1" baseline="30000"/>
              <a:t>2</a:t>
            </a:r>
            <a:r>
              <a:rPr lang="en-US" sz="1600" b="1"/>
              <a:t>2s</a:t>
            </a:r>
            <a:r>
              <a:rPr lang="en-US" sz="1600" b="1" baseline="30000"/>
              <a:t>2</a:t>
            </a:r>
            <a:r>
              <a:rPr lang="en-US" sz="1600" b="1"/>
              <a:t>2p</a:t>
            </a:r>
            <a:r>
              <a:rPr lang="en-US" sz="1600" b="1" baseline="30000"/>
              <a:t>4</a:t>
            </a:r>
          </a:p>
        </p:txBody>
      </p:sp>
      <p:sp>
        <p:nvSpPr>
          <p:cNvPr id="300131" name="Rectangle 182"/>
          <p:cNvSpPr>
            <a:spLocks noChangeArrowheads="1"/>
          </p:cNvSpPr>
          <p:nvPr/>
        </p:nvSpPr>
        <p:spPr bwMode="auto">
          <a:xfrm>
            <a:off x="6015038" y="4267200"/>
            <a:ext cx="1104900" cy="336550"/>
          </a:xfrm>
          <a:prstGeom prst="rect">
            <a:avLst/>
          </a:prstGeom>
          <a:noFill/>
          <a:ln w="9525">
            <a:noFill/>
            <a:miter lim="800000"/>
            <a:headEnd/>
            <a:tailEnd/>
          </a:ln>
        </p:spPr>
        <p:txBody>
          <a:bodyPr wrap="none">
            <a:spAutoFit/>
          </a:bodyPr>
          <a:lstStyle/>
          <a:p>
            <a:pPr algn="l"/>
            <a:r>
              <a:rPr lang="en-US" sz="1600" b="1"/>
              <a:t>1s</a:t>
            </a:r>
            <a:r>
              <a:rPr lang="en-US" sz="1600" b="1" baseline="30000"/>
              <a:t>2</a:t>
            </a:r>
            <a:r>
              <a:rPr lang="en-US" sz="1600" b="1"/>
              <a:t>2s</a:t>
            </a:r>
            <a:r>
              <a:rPr lang="en-US" sz="1600" b="1" baseline="30000"/>
              <a:t>2</a:t>
            </a:r>
            <a:r>
              <a:rPr lang="en-US" sz="1600" b="1"/>
              <a:t>2p</a:t>
            </a:r>
            <a:r>
              <a:rPr lang="en-US" sz="1600" b="1" baseline="30000"/>
              <a:t>3</a:t>
            </a:r>
          </a:p>
        </p:txBody>
      </p:sp>
      <p:sp>
        <p:nvSpPr>
          <p:cNvPr id="300132" name="Rectangle 183"/>
          <p:cNvSpPr>
            <a:spLocks noChangeArrowheads="1"/>
          </p:cNvSpPr>
          <p:nvPr/>
        </p:nvSpPr>
        <p:spPr bwMode="auto">
          <a:xfrm>
            <a:off x="6013450" y="3733800"/>
            <a:ext cx="1104900" cy="336550"/>
          </a:xfrm>
          <a:prstGeom prst="rect">
            <a:avLst/>
          </a:prstGeom>
          <a:noFill/>
          <a:ln w="9525">
            <a:noFill/>
            <a:miter lim="800000"/>
            <a:headEnd/>
            <a:tailEnd/>
          </a:ln>
        </p:spPr>
        <p:txBody>
          <a:bodyPr wrap="none">
            <a:spAutoFit/>
          </a:bodyPr>
          <a:lstStyle/>
          <a:p>
            <a:pPr algn="l"/>
            <a:r>
              <a:rPr lang="en-US" sz="1600" b="1"/>
              <a:t>1s</a:t>
            </a:r>
            <a:r>
              <a:rPr lang="en-US" sz="1600" b="1" baseline="30000"/>
              <a:t>2</a:t>
            </a:r>
            <a:r>
              <a:rPr lang="en-US" sz="1600" b="1"/>
              <a:t>2s</a:t>
            </a:r>
            <a:r>
              <a:rPr lang="en-US" sz="1600" b="1" baseline="30000"/>
              <a:t>2</a:t>
            </a:r>
            <a:r>
              <a:rPr lang="en-US" sz="1600" b="1"/>
              <a:t>2p</a:t>
            </a:r>
            <a:r>
              <a:rPr lang="en-US" sz="1600" b="1" baseline="30000"/>
              <a:t>2</a:t>
            </a:r>
          </a:p>
        </p:txBody>
      </p:sp>
      <p:sp>
        <p:nvSpPr>
          <p:cNvPr id="300133" name="Rectangle 184"/>
          <p:cNvSpPr>
            <a:spLocks noChangeArrowheads="1"/>
          </p:cNvSpPr>
          <p:nvPr/>
        </p:nvSpPr>
        <p:spPr bwMode="auto">
          <a:xfrm>
            <a:off x="6013450" y="3276600"/>
            <a:ext cx="790575" cy="336550"/>
          </a:xfrm>
          <a:prstGeom prst="rect">
            <a:avLst/>
          </a:prstGeom>
          <a:noFill/>
          <a:ln w="9525">
            <a:noFill/>
            <a:miter lim="800000"/>
            <a:headEnd/>
            <a:tailEnd/>
          </a:ln>
        </p:spPr>
        <p:txBody>
          <a:bodyPr wrap="none">
            <a:spAutoFit/>
          </a:bodyPr>
          <a:lstStyle/>
          <a:p>
            <a:pPr algn="l"/>
            <a:r>
              <a:rPr lang="en-US" sz="1600" b="1"/>
              <a:t>1s</a:t>
            </a:r>
            <a:r>
              <a:rPr lang="en-US" sz="1600" b="1" baseline="30000"/>
              <a:t>2</a:t>
            </a:r>
            <a:r>
              <a:rPr lang="en-US" sz="1600" b="1"/>
              <a:t>2s</a:t>
            </a:r>
            <a:r>
              <a:rPr lang="en-US" sz="1600" b="1" baseline="30000"/>
              <a:t>1</a:t>
            </a:r>
          </a:p>
        </p:txBody>
      </p:sp>
      <p:sp>
        <p:nvSpPr>
          <p:cNvPr id="300134" name="Rectangle 185"/>
          <p:cNvSpPr>
            <a:spLocks noChangeArrowheads="1"/>
          </p:cNvSpPr>
          <p:nvPr/>
        </p:nvSpPr>
        <p:spPr bwMode="auto">
          <a:xfrm>
            <a:off x="6019800" y="2743200"/>
            <a:ext cx="487363" cy="336550"/>
          </a:xfrm>
          <a:prstGeom prst="rect">
            <a:avLst/>
          </a:prstGeom>
          <a:noFill/>
          <a:ln w="9525">
            <a:noFill/>
            <a:miter lim="800000"/>
            <a:headEnd/>
            <a:tailEnd/>
          </a:ln>
        </p:spPr>
        <p:txBody>
          <a:bodyPr wrap="none">
            <a:spAutoFit/>
          </a:bodyPr>
          <a:lstStyle/>
          <a:p>
            <a:pPr algn="l"/>
            <a:r>
              <a:rPr lang="en-US" sz="1600" b="1"/>
              <a:t>1s</a:t>
            </a:r>
            <a:r>
              <a:rPr lang="en-US" sz="1600" b="1" baseline="30000"/>
              <a:t>2</a:t>
            </a:r>
          </a:p>
        </p:txBody>
      </p:sp>
      <p:sp>
        <p:nvSpPr>
          <p:cNvPr id="300135" name="Rectangle 187"/>
          <p:cNvSpPr>
            <a:spLocks noChangeArrowheads="1"/>
          </p:cNvSpPr>
          <p:nvPr/>
        </p:nvSpPr>
        <p:spPr bwMode="auto">
          <a:xfrm>
            <a:off x="4191000" y="4267200"/>
            <a:ext cx="304800" cy="381000"/>
          </a:xfrm>
          <a:prstGeom prst="rect">
            <a:avLst/>
          </a:prstGeom>
          <a:solidFill>
            <a:srgbClr val="E5FFE5"/>
          </a:solidFill>
          <a:ln w="19050">
            <a:solidFill>
              <a:schemeClr val="tx1"/>
            </a:solidFill>
            <a:miter lim="800000"/>
            <a:headEnd/>
            <a:tailEnd/>
          </a:ln>
        </p:spPr>
        <p:txBody>
          <a:bodyPr wrap="none" anchor="ctr"/>
          <a:lstStyle/>
          <a:p>
            <a:endParaRPr lang="en-US"/>
          </a:p>
        </p:txBody>
      </p:sp>
      <p:sp>
        <p:nvSpPr>
          <p:cNvPr id="300136" name="Rectangle 189"/>
          <p:cNvSpPr>
            <a:spLocks noChangeArrowheads="1"/>
          </p:cNvSpPr>
          <p:nvPr/>
        </p:nvSpPr>
        <p:spPr bwMode="auto">
          <a:xfrm>
            <a:off x="4495800" y="4724400"/>
            <a:ext cx="304800" cy="381000"/>
          </a:xfrm>
          <a:prstGeom prst="rect">
            <a:avLst/>
          </a:prstGeom>
          <a:solidFill>
            <a:srgbClr val="E5FFE5"/>
          </a:solidFill>
          <a:ln w="19050">
            <a:solidFill>
              <a:schemeClr val="tx1"/>
            </a:solidFill>
            <a:miter lim="800000"/>
            <a:headEnd/>
            <a:tailEnd/>
          </a:ln>
        </p:spPr>
        <p:txBody>
          <a:bodyPr wrap="none" anchor="ctr"/>
          <a:lstStyle/>
          <a:p>
            <a:endParaRPr lang="en-US"/>
          </a:p>
        </p:txBody>
      </p:sp>
      <p:sp>
        <p:nvSpPr>
          <p:cNvPr id="300137" name="Rectangle 191"/>
          <p:cNvSpPr>
            <a:spLocks noChangeArrowheads="1"/>
          </p:cNvSpPr>
          <p:nvPr/>
        </p:nvSpPr>
        <p:spPr bwMode="auto">
          <a:xfrm>
            <a:off x="4191000" y="4724400"/>
            <a:ext cx="304800" cy="381000"/>
          </a:xfrm>
          <a:prstGeom prst="rect">
            <a:avLst/>
          </a:prstGeom>
          <a:solidFill>
            <a:srgbClr val="E5FFE5"/>
          </a:solidFill>
          <a:ln w="19050">
            <a:solidFill>
              <a:schemeClr val="tx1"/>
            </a:solidFill>
            <a:miter lim="800000"/>
            <a:headEnd/>
            <a:tailEnd/>
          </a:ln>
        </p:spPr>
        <p:txBody>
          <a:bodyPr wrap="none" anchor="ctr"/>
          <a:lstStyle/>
          <a:p>
            <a:endParaRPr lang="en-US"/>
          </a:p>
        </p:txBody>
      </p:sp>
      <p:sp>
        <p:nvSpPr>
          <p:cNvPr id="300138" name="Line 192"/>
          <p:cNvSpPr>
            <a:spLocks noChangeShapeType="1"/>
          </p:cNvSpPr>
          <p:nvPr/>
        </p:nvSpPr>
        <p:spPr bwMode="auto">
          <a:xfrm flipH="1" flipV="1">
            <a:off x="4343400" y="4800600"/>
            <a:ext cx="0" cy="228600"/>
          </a:xfrm>
          <a:prstGeom prst="line">
            <a:avLst/>
          </a:prstGeom>
          <a:noFill/>
          <a:ln w="3175">
            <a:solidFill>
              <a:schemeClr val="tx1"/>
            </a:solidFill>
            <a:round/>
            <a:headEnd/>
            <a:tailEnd type="triangle" w="med" len="med"/>
          </a:ln>
        </p:spPr>
        <p:txBody>
          <a:bodyPr/>
          <a:lstStyle/>
          <a:p>
            <a:endParaRPr lang="en-US"/>
          </a:p>
        </p:txBody>
      </p:sp>
      <p:sp>
        <p:nvSpPr>
          <p:cNvPr id="300139" name="Rectangle 195"/>
          <p:cNvSpPr>
            <a:spLocks noChangeArrowheads="1"/>
          </p:cNvSpPr>
          <p:nvPr/>
        </p:nvSpPr>
        <p:spPr bwMode="auto">
          <a:xfrm>
            <a:off x="4495800" y="5178425"/>
            <a:ext cx="304800" cy="381000"/>
          </a:xfrm>
          <a:prstGeom prst="rect">
            <a:avLst/>
          </a:prstGeom>
          <a:solidFill>
            <a:srgbClr val="E5FFE5"/>
          </a:solidFill>
          <a:ln w="19050">
            <a:solidFill>
              <a:schemeClr val="tx1"/>
            </a:solidFill>
            <a:miter lim="800000"/>
            <a:headEnd/>
            <a:tailEnd/>
          </a:ln>
        </p:spPr>
        <p:txBody>
          <a:bodyPr wrap="none" anchor="ctr"/>
          <a:lstStyle/>
          <a:p>
            <a:endParaRPr lang="en-US"/>
          </a:p>
        </p:txBody>
      </p:sp>
      <p:sp>
        <p:nvSpPr>
          <p:cNvPr id="300140" name="Line 196"/>
          <p:cNvSpPr>
            <a:spLocks noChangeShapeType="1"/>
          </p:cNvSpPr>
          <p:nvPr/>
        </p:nvSpPr>
        <p:spPr bwMode="auto">
          <a:xfrm flipH="1" flipV="1">
            <a:off x="4648200" y="5254625"/>
            <a:ext cx="0" cy="228600"/>
          </a:xfrm>
          <a:prstGeom prst="line">
            <a:avLst/>
          </a:prstGeom>
          <a:noFill/>
          <a:ln w="3175">
            <a:solidFill>
              <a:schemeClr val="tx1"/>
            </a:solidFill>
            <a:round/>
            <a:headEnd/>
            <a:tailEnd type="triangle" w="med" len="med"/>
          </a:ln>
        </p:spPr>
        <p:txBody>
          <a:bodyPr/>
          <a:lstStyle/>
          <a:p>
            <a:endParaRPr lang="en-US"/>
          </a:p>
        </p:txBody>
      </p:sp>
      <p:sp>
        <p:nvSpPr>
          <p:cNvPr id="300141" name="Rectangle 201"/>
          <p:cNvSpPr>
            <a:spLocks noChangeArrowheads="1"/>
          </p:cNvSpPr>
          <p:nvPr/>
        </p:nvSpPr>
        <p:spPr bwMode="auto">
          <a:xfrm>
            <a:off x="4495800" y="5635625"/>
            <a:ext cx="304800" cy="381000"/>
          </a:xfrm>
          <a:prstGeom prst="rect">
            <a:avLst/>
          </a:prstGeom>
          <a:solidFill>
            <a:srgbClr val="E5FFE5"/>
          </a:solidFill>
          <a:ln w="19050">
            <a:solidFill>
              <a:schemeClr val="tx1"/>
            </a:solidFill>
            <a:miter lim="800000"/>
            <a:headEnd/>
            <a:tailEnd/>
          </a:ln>
        </p:spPr>
        <p:txBody>
          <a:bodyPr wrap="none" anchor="ctr"/>
          <a:lstStyle/>
          <a:p>
            <a:endParaRPr lang="en-US"/>
          </a:p>
        </p:txBody>
      </p:sp>
      <p:sp>
        <p:nvSpPr>
          <p:cNvPr id="300142" name="Line 202"/>
          <p:cNvSpPr>
            <a:spLocks noChangeShapeType="1"/>
          </p:cNvSpPr>
          <p:nvPr/>
        </p:nvSpPr>
        <p:spPr bwMode="auto">
          <a:xfrm flipH="1">
            <a:off x="4724400" y="5711825"/>
            <a:ext cx="0" cy="228600"/>
          </a:xfrm>
          <a:prstGeom prst="line">
            <a:avLst/>
          </a:prstGeom>
          <a:noFill/>
          <a:ln w="3175">
            <a:solidFill>
              <a:schemeClr val="tx1"/>
            </a:solidFill>
            <a:round/>
            <a:headEnd/>
            <a:tailEnd type="triangle" w="med" len="med"/>
          </a:ln>
        </p:spPr>
        <p:txBody>
          <a:bodyPr/>
          <a:lstStyle/>
          <a:p>
            <a:endParaRPr lang="en-US"/>
          </a:p>
        </p:txBody>
      </p:sp>
      <p:sp>
        <p:nvSpPr>
          <p:cNvPr id="300143" name="Line 203"/>
          <p:cNvSpPr>
            <a:spLocks noChangeShapeType="1"/>
          </p:cNvSpPr>
          <p:nvPr/>
        </p:nvSpPr>
        <p:spPr bwMode="auto">
          <a:xfrm flipH="1" flipV="1">
            <a:off x="4572000" y="5711825"/>
            <a:ext cx="0" cy="228600"/>
          </a:xfrm>
          <a:prstGeom prst="line">
            <a:avLst/>
          </a:prstGeom>
          <a:noFill/>
          <a:ln w="3175">
            <a:solidFill>
              <a:schemeClr val="tx1"/>
            </a:solidFill>
            <a:round/>
            <a:headEnd/>
            <a:tailEnd type="triangle" w="med" len="med"/>
          </a:ln>
        </p:spPr>
        <p:txBody>
          <a:bodyPr/>
          <a:lstStyle/>
          <a:p>
            <a:endParaRPr lang="en-US"/>
          </a:p>
        </p:txBody>
      </p:sp>
      <p:sp>
        <p:nvSpPr>
          <p:cNvPr id="300144" name="Rectangle 204"/>
          <p:cNvSpPr>
            <a:spLocks noChangeArrowheads="1"/>
          </p:cNvSpPr>
          <p:nvPr/>
        </p:nvSpPr>
        <p:spPr bwMode="auto">
          <a:xfrm>
            <a:off x="4495800" y="6169025"/>
            <a:ext cx="304800" cy="381000"/>
          </a:xfrm>
          <a:prstGeom prst="rect">
            <a:avLst/>
          </a:prstGeom>
          <a:solidFill>
            <a:srgbClr val="E5FFE5"/>
          </a:solidFill>
          <a:ln w="19050">
            <a:solidFill>
              <a:schemeClr val="tx1"/>
            </a:solidFill>
            <a:miter lim="800000"/>
            <a:headEnd/>
            <a:tailEnd/>
          </a:ln>
        </p:spPr>
        <p:txBody>
          <a:bodyPr wrap="none" anchor="ctr"/>
          <a:lstStyle/>
          <a:p>
            <a:endParaRPr lang="en-US"/>
          </a:p>
        </p:txBody>
      </p:sp>
      <p:sp>
        <p:nvSpPr>
          <p:cNvPr id="300145" name="Line 205"/>
          <p:cNvSpPr>
            <a:spLocks noChangeShapeType="1"/>
          </p:cNvSpPr>
          <p:nvPr/>
        </p:nvSpPr>
        <p:spPr bwMode="auto">
          <a:xfrm flipH="1">
            <a:off x="4724400" y="6245225"/>
            <a:ext cx="0" cy="228600"/>
          </a:xfrm>
          <a:prstGeom prst="line">
            <a:avLst/>
          </a:prstGeom>
          <a:noFill/>
          <a:ln w="3175">
            <a:solidFill>
              <a:schemeClr val="tx1"/>
            </a:solidFill>
            <a:round/>
            <a:headEnd/>
            <a:tailEnd type="triangle" w="med" len="med"/>
          </a:ln>
        </p:spPr>
        <p:txBody>
          <a:bodyPr/>
          <a:lstStyle/>
          <a:p>
            <a:endParaRPr lang="en-US"/>
          </a:p>
        </p:txBody>
      </p:sp>
      <p:sp>
        <p:nvSpPr>
          <p:cNvPr id="300146" name="Line 206"/>
          <p:cNvSpPr>
            <a:spLocks noChangeShapeType="1"/>
          </p:cNvSpPr>
          <p:nvPr/>
        </p:nvSpPr>
        <p:spPr bwMode="auto">
          <a:xfrm flipH="1" flipV="1">
            <a:off x="4572000" y="6245225"/>
            <a:ext cx="0" cy="228600"/>
          </a:xfrm>
          <a:prstGeom prst="line">
            <a:avLst/>
          </a:prstGeom>
          <a:noFill/>
          <a:ln w="3175">
            <a:solidFill>
              <a:schemeClr val="tx1"/>
            </a:solidFill>
            <a:round/>
            <a:headEnd/>
            <a:tailEnd type="triangle" w="med" len="med"/>
          </a:ln>
        </p:spPr>
        <p:txBody>
          <a:bodyPr/>
          <a:lstStyle/>
          <a:p>
            <a:endParaRPr lang="en-US"/>
          </a:p>
        </p:txBody>
      </p:sp>
      <p:sp>
        <p:nvSpPr>
          <p:cNvPr id="300147" name="Line 207"/>
          <p:cNvSpPr>
            <a:spLocks noChangeShapeType="1"/>
          </p:cNvSpPr>
          <p:nvPr/>
        </p:nvSpPr>
        <p:spPr bwMode="auto">
          <a:xfrm flipH="1" flipV="1">
            <a:off x="4648200" y="4797425"/>
            <a:ext cx="0" cy="228600"/>
          </a:xfrm>
          <a:prstGeom prst="line">
            <a:avLst/>
          </a:prstGeom>
          <a:noFill/>
          <a:ln w="3175">
            <a:solidFill>
              <a:schemeClr val="tx1"/>
            </a:solidFill>
            <a:round/>
            <a:headEnd/>
            <a:tailEnd type="triangle" w="med" len="med"/>
          </a:ln>
        </p:spPr>
        <p:txBody>
          <a:bodyPr/>
          <a:lstStyle/>
          <a:p>
            <a:endParaRPr lang="en-US"/>
          </a:p>
        </p:txBody>
      </p:sp>
      <p:sp>
        <p:nvSpPr>
          <p:cNvPr id="300148" name="Line 208"/>
          <p:cNvSpPr>
            <a:spLocks noChangeShapeType="1"/>
          </p:cNvSpPr>
          <p:nvPr/>
        </p:nvSpPr>
        <p:spPr bwMode="auto">
          <a:xfrm flipH="1">
            <a:off x="4038600" y="5254625"/>
            <a:ext cx="0" cy="228600"/>
          </a:xfrm>
          <a:prstGeom prst="line">
            <a:avLst/>
          </a:prstGeom>
          <a:noFill/>
          <a:ln w="3175">
            <a:solidFill>
              <a:schemeClr val="tx1"/>
            </a:solidFill>
            <a:round/>
            <a:headEnd/>
            <a:tailEnd type="triangle" w="med" len="med"/>
          </a:ln>
        </p:spPr>
        <p:txBody>
          <a:bodyPr/>
          <a:lstStyle/>
          <a:p>
            <a:endParaRPr lang="en-US"/>
          </a:p>
        </p:txBody>
      </p:sp>
      <p:sp>
        <p:nvSpPr>
          <p:cNvPr id="300149" name="Line 209"/>
          <p:cNvSpPr>
            <a:spLocks noChangeShapeType="1"/>
          </p:cNvSpPr>
          <p:nvPr/>
        </p:nvSpPr>
        <p:spPr bwMode="auto">
          <a:xfrm flipH="1">
            <a:off x="4419600" y="5254625"/>
            <a:ext cx="0" cy="228600"/>
          </a:xfrm>
          <a:prstGeom prst="line">
            <a:avLst/>
          </a:prstGeom>
          <a:noFill/>
          <a:ln w="3175">
            <a:solidFill>
              <a:schemeClr val="tx1"/>
            </a:solidFill>
            <a:round/>
            <a:headEnd/>
            <a:tailEnd type="triangle" w="med" len="med"/>
          </a:ln>
        </p:spPr>
        <p:txBody>
          <a:bodyPr/>
          <a:lstStyle/>
          <a:p>
            <a:endParaRPr lang="en-US"/>
          </a:p>
        </p:txBody>
      </p:sp>
      <p:sp>
        <p:nvSpPr>
          <p:cNvPr id="300150" name="Line 210"/>
          <p:cNvSpPr>
            <a:spLocks noChangeShapeType="1"/>
          </p:cNvSpPr>
          <p:nvPr/>
        </p:nvSpPr>
        <p:spPr bwMode="auto">
          <a:xfrm flipH="1">
            <a:off x="4038600" y="4797425"/>
            <a:ext cx="0" cy="228600"/>
          </a:xfrm>
          <a:prstGeom prst="line">
            <a:avLst/>
          </a:prstGeom>
          <a:noFill/>
          <a:ln w="3175">
            <a:solidFill>
              <a:schemeClr val="tx1"/>
            </a:solidFill>
            <a:round/>
            <a:headEnd/>
            <a:tailEnd type="triangle" w="med" len="med"/>
          </a:ln>
        </p:spPr>
        <p:txBody>
          <a:bodyPr/>
          <a:lstStyle/>
          <a:p>
            <a:endParaRPr lang="en-US"/>
          </a:p>
        </p:txBody>
      </p:sp>
      <p:sp>
        <p:nvSpPr>
          <p:cNvPr id="300151" name="Line 213"/>
          <p:cNvSpPr>
            <a:spLocks noChangeShapeType="1"/>
          </p:cNvSpPr>
          <p:nvPr/>
        </p:nvSpPr>
        <p:spPr bwMode="auto">
          <a:xfrm flipH="1" flipV="1">
            <a:off x="4038600" y="3806825"/>
            <a:ext cx="0" cy="228600"/>
          </a:xfrm>
          <a:prstGeom prst="line">
            <a:avLst/>
          </a:prstGeom>
          <a:noFill/>
          <a:ln w="3175">
            <a:solidFill>
              <a:schemeClr val="tx1"/>
            </a:solidFill>
            <a:round/>
            <a:headEnd/>
            <a:tailEnd type="triangle" w="med" len="med"/>
          </a:ln>
        </p:spPr>
        <p:txBody>
          <a:bodyPr/>
          <a:lstStyle/>
          <a:p>
            <a:endParaRPr lang="en-US"/>
          </a:p>
        </p:txBody>
      </p:sp>
      <p:sp>
        <p:nvSpPr>
          <p:cNvPr id="300152" name="Line 214"/>
          <p:cNvSpPr>
            <a:spLocks noChangeShapeType="1"/>
          </p:cNvSpPr>
          <p:nvPr/>
        </p:nvSpPr>
        <p:spPr bwMode="auto">
          <a:xfrm flipH="1" flipV="1">
            <a:off x="4343400" y="3806825"/>
            <a:ext cx="0" cy="228600"/>
          </a:xfrm>
          <a:prstGeom prst="line">
            <a:avLst/>
          </a:prstGeom>
          <a:noFill/>
          <a:ln w="3175">
            <a:solidFill>
              <a:schemeClr val="tx1"/>
            </a:solidFill>
            <a:round/>
            <a:headEnd/>
            <a:tailEnd type="triangle" w="med" len="med"/>
          </a:ln>
        </p:spPr>
        <p:txBody>
          <a:bodyPr/>
          <a:lstStyle/>
          <a:p>
            <a:endParaRPr lang="en-US"/>
          </a:p>
        </p:txBody>
      </p:sp>
      <p:sp>
        <p:nvSpPr>
          <p:cNvPr id="300153" name="Line 215"/>
          <p:cNvSpPr>
            <a:spLocks noChangeShapeType="1"/>
          </p:cNvSpPr>
          <p:nvPr/>
        </p:nvSpPr>
        <p:spPr bwMode="auto">
          <a:xfrm flipH="1">
            <a:off x="4038600" y="4340225"/>
            <a:ext cx="0" cy="228600"/>
          </a:xfrm>
          <a:prstGeom prst="line">
            <a:avLst/>
          </a:prstGeom>
          <a:noFill/>
          <a:ln w="3175">
            <a:solidFill>
              <a:schemeClr val="tx1"/>
            </a:solidFill>
            <a:round/>
            <a:headEnd/>
            <a:tailEnd type="triangle" w="med" len="med"/>
          </a:ln>
        </p:spPr>
        <p:txBody>
          <a:bodyPr/>
          <a:lstStyle/>
          <a:p>
            <a:endParaRPr lang="en-US"/>
          </a:p>
        </p:txBody>
      </p:sp>
      <p:sp>
        <p:nvSpPr>
          <p:cNvPr id="300154" name="Line 216"/>
          <p:cNvSpPr>
            <a:spLocks noChangeShapeType="1"/>
          </p:cNvSpPr>
          <p:nvPr/>
        </p:nvSpPr>
        <p:spPr bwMode="auto">
          <a:xfrm flipH="1" flipV="1">
            <a:off x="4343400" y="4340225"/>
            <a:ext cx="0" cy="228600"/>
          </a:xfrm>
          <a:prstGeom prst="line">
            <a:avLst/>
          </a:prstGeom>
          <a:noFill/>
          <a:ln w="3175">
            <a:solidFill>
              <a:schemeClr val="tx1"/>
            </a:solidFill>
            <a:round/>
            <a:headEnd/>
            <a:tailEnd type="triangle" w="med" len="med"/>
          </a:ln>
        </p:spPr>
        <p:txBody>
          <a:bodyPr/>
          <a:lstStyle/>
          <a:p>
            <a:endParaRPr lang="en-US"/>
          </a:p>
        </p:txBody>
      </p:sp>
      <p:sp>
        <p:nvSpPr>
          <p:cNvPr id="300155" name="Rectangle 217"/>
          <p:cNvSpPr>
            <a:spLocks noChangeArrowheads="1"/>
          </p:cNvSpPr>
          <p:nvPr/>
        </p:nvSpPr>
        <p:spPr bwMode="auto">
          <a:xfrm>
            <a:off x="4495800" y="4267200"/>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300156" name="Rectangle 218"/>
          <p:cNvSpPr>
            <a:spLocks noChangeArrowheads="1"/>
          </p:cNvSpPr>
          <p:nvPr/>
        </p:nvSpPr>
        <p:spPr bwMode="auto">
          <a:xfrm>
            <a:off x="4495800" y="3733800"/>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300157" name="Rectangle 219"/>
          <p:cNvSpPr>
            <a:spLocks noChangeArrowheads="1"/>
          </p:cNvSpPr>
          <p:nvPr/>
        </p:nvSpPr>
        <p:spPr bwMode="auto">
          <a:xfrm>
            <a:off x="4495800" y="3197225"/>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300158" name="Rectangle 220"/>
          <p:cNvSpPr>
            <a:spLocks noChangeArrowheads="1"/>
          </p:cNvSpPr>
          <p:nvPr/>
        </p:nvSpPr>
        <p:spPr bwMode="auto">
          <a:xfrm>
            <a:off x="4495800" y="2743200"/>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300159" name="Rectangle 221"/>
          <p:cNvSpPr>
            <a:spLocks noChangeArrowheads="1"/>
          </p:cNvSpPr>
          <p:nvPr/>
        </p:nvSpPr>
        <p:spPr bwMode="auto">
          <a:xfrm>
            <a:off x="4495800" y="2282825"/>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300160" name="Line 223"/>
          <p:cNvSpPr>
            <a:spLocks noChangeShapeType="1"/>
          </p:cNvSpPr>
          <p:nvPr/>
        </p:nvSpPr>
        <p:spPr bwMode="auto">
          <a:xfrm>
            <a:off x="1371600" y="1371600"/>
            <a:ext cx="0" cy="5334000"/>
          </a:xfrm>
          <a:prstGeom prst="line">
            <a:avLst/>
          </a:prstGeom>
          <a:noFill/>
          <a:ln w="28575">
            <a:solidFill>
              <a:schemeClr val="tx1"/>
            </a:solidFill>
            <a:round/>
            <a:headEnd/>
            <a:tailEnd/>
          </a:ln>
        </p:spPr>
        <p:txBody>
          <a:bodyPr/>
          <a:lstStyle/>
          <a:p>
            <a:endParaRPr lang="en-US"/>
          </a:p>
        </p:txBody>
      </p:sp>
      <p:sp>
        <p:nvSpPr>
          <p:cNvPr id="300161" name="Line 224"/>
          <p:cNvSpPr>
            <a:spLocks noChangeShapeType="1"/>
          </p:cNvSpPr>
          <p:nvPr/>
        </p:nvSpPr>
        <p:spPr bwMode="auto">
          <a:xfrm>
            <a:off x="7848600" y="1371600"/>
            <a:ext cx="0" cy="5334000"/>
          </a:xfrm>
          <a:prstGeom prst="line">
            <a:avLst/>
          </a:prstGeom>
          <a:noFill/>
          <a:ln w="28575">
            <a:solidFill>
              <a:schemeClr val="tx1"/>
            </a:solidFill>
            <a:round/>
            <a:headEnd/>
            <a:tailEnd/>
          </a:ln>
        </p:spPr>
        <p:txBody>
          <a:bodyPr/>
          <a:lstStyle/>
          <a:p>
            <a:endParaRPr lang="en-US"/>
          </a:p>
        </p:txBody>
      </p:sp>
      <p:sp>
        <p:nvSpPr>
          <p:cNvPr id="300162" name="Line 225"/>
          <p:cNvSpPr>
            <a:spLocks noChangeShapeType="1"/>
          </p:cNvSpPr>
          <p:nvPr/>
        </p:nvSpPr>
        <p:spPr bwMode="auto">
          <a:xfrm flipH="1">
            <a:off x="1371600" y="1371600"/>
            <a:ext cx="6477000" cy="0"/>
          </a:xfrm>
          <a:prstGeom prst="line">
            <a:avLst/>
          </a:prstGeom>
          <a:noFill/>
          <a:ln w="28575">
            <a:solidFill>
              <a:schemeClr val="tx1"/>
            </a:solidFill>
            <a:round/>
            <a:headEnd/>
            <a:tailEnd/>
          </a:ln>
        </p:spPr>
        <p:txBody>
          <a:bodyPr/>
          <a:lstStyle/>
          <a:p>
            <a:endParaRPr lang="en-US"/>
          </a:p>
        </p:txBody>
      </p:sp>
      <p:sp>
        <p:nvSpPr>
          <p:cNvPr id="300163" name="Line 226"/>
          <p:cNvSpPr>
            <a:spLocks noChangeShapeType="1"/>
          </p:cNvSpPr>
          <p:nvPr/>
        </p:nvSpPr>
        <p:spPr bwMode="auto">
          <a:xfrm flipH="1">
            <a:off x="1371600" y="6705600"/>
            <a:ext cx="6477000" cy="0"/>
          </a:xfrm>
          <a:prstGeom prst="line">
            <a:avLst/>
          </a:prstGeom>
          <a:noFill/>
          <a:ln w="28575">
            <a:solidFill>
              <a:schemeClr val="tx1"/>
            </a:solidFill>
            <a:round/>
            <a:headEnd/>
            <a:tailEnd/>
          </a:ln>
        </p:spPr>
        <p:txBody>
          <a:bodyPr/>
          <a:lstStyle/>
          <a:p>
            <a:endParaRPr lang="en-US"/>
          </a:p>
        </p:txBody>
      </p:sp>
      <p:sp>
        <p:nvSpPr>
          <p:cNvPr id="300164" name="Line 227"/>
          <p:cNvSpPr>
            <a:spLocks noChangeShapeType="1"/>
          </p:cNvSpPr>
          <p:nvPr/>
        </p:nvSpPr>
        <p:spPr bwMode="auto">
          <a:xfrm flipH="1">
            <a:off x="1371600" y="2133600"/>
            <a:ext cx="6477000" cy="0"/>
          </a:xfrm>
          <a:prstGeom prst="line">
            <a:avLst/>
          </a:prstGeom>
          <a:noFill/>
          <a:ln w="28575">
            <a:solidFill>
              <a:schemeClr val="tx1"/>
            </a:solidFill>
            <a:round/>
            <a:headEnd/>
            <a:tailEnd/>
          </a:ln>
        </p:spPr>
        <p:txBody>
          <a:bodyPr/>
          <a:lstStyle/>
          <a:p>
            <a:endParaRPr lang="en-US"/>
          </a:p>
        </p:txBody>
      </p:sp>
      <p:sp>
        <p:nvSpPr>
          <p:cNvPr id="147686" name="AutoShape 230"/>
          <p:cNvSpPr>
            <a:spLocks noChangeArrowheads="1"/>
          </p:cNvSpPr>
          <p:nvPr/>
        </p:nvSpPr>
        <p:spPr bwMode="auto">
          <a:xfrm>
            <a:off x="4191000" y="3048000"/>
            <a:ext cx="2438400" cy="990600"/>
          </a:xfrm>
          <a:prstGeom prst="wedgeRectCallout">
            <a:avLst>
              <a:gd name="adj1" fmla="val -54755"/>
              <a:gd name="adj2" fmla="val 83014"/>
            </a:avLst>
          </a:prstGeom>
          <a:solidFill>
            <a:srgbClr val="FF0000"/>
          </a:solidFill>
          <a:ln w="9525">
            <a:solidFill>
              <a:srgbClr val="FF0000"/>
            </a:solidFill>
            <a:miter lim="800000"/>
            <a:headEnd/>
            <a:tailEnd/>
          </a:ln>
        </p:spPr>
        <p:txBody>
          <a:bodyPr/>
          <a:lstStyle/>
          <a:p>
            <a:r>
              <a:rPr lang="en-US" sz="1800" b="1">
                <a:solidFill>
                  <a:schemeClr val="bg1"/>
                </a:solidFill>
              </a:rPr>
              <a:t>NOT  CORRECT</a:t>
            </a:r>
          </a:p>
          <a:p>
            <a:r>
              <a:rPr lang="en-US" sz="1800" b="1">
                <a:solidFill>
                  <a:schemeClr val="bg1"/>
                </a:solidFill>
              </a:rPr>
              <a:t>Violates Hund’s Rule</a:t>
            </a:r>
          </a:p>
        </p:txBody>
      </p:sp>
      <p:sp>
        <p:nvSpPr>
          <p:cNvPr id="147687" name="Rectangle 231"/>
          <p:cNvSpPr>
            <a:spLocks noChangeArrowheads="1"/>
          </p:cNvSpPr>
          <p:nvPr/>
        </p:nvSpPr>
        <p:spPr bwMode="auto">
          <a:xfrm>
            <a:off x="838200" y="228600"/>
            <a:ext cx="7772400" cy="1143000"/>
          </a:xfrm>
          <a:prstGeom prst="rect">
            <a:avLst/>
          </a:prstGeom>
          <a:noFill/>
          <a:ln w="9525">
            <a:noFill/>
            <a:miter lim="800000"/>
            <a:headEnd/>
            <a:tailEnd/>
          </a:ln>
        </p:spPr>
        <p:txBody>
          <a:bodyPr anchor="ctr"/>
          <a:lstStyle/>
          <a:p>
            <a:r>
              <a:rPr lang="en-US" sz="4400">
                <a:solidFill>
                  <a:schemeClr val="tx2"/>
                </a:solidFill>
              </a:rPr>
              <a:t>Electron Configurations</a:t>
            </a:r>
          </a:p>
        </p:txBody>
      </p:sp>
      <p:sp>
        <p:nvSpPr>
          <p:cNvPr id="147688" name="Line 232"/>
          <p:cNvSpPr>
            <a:spLocks noChangeShapeType="1"/>
          </p:cNvSpPr>
          <p:nvPr/>
        </p:nvSpPr>
        <p:spPr bwMode="auto">
          <a:xfrm>
            <a:off x="2590800" y="1755775"/>
            <a:ext cx="3048000" cy="0"/>
          </a:xfrm>
          <a:prstGeom prst="line">
            <a:avLst/>
          </a:prstGeom>
          <a:noFill/>
          <a:ln w="9525">
            <a:solidFill>
              <a:schemeClr val="tx1"/>
            </a:solidFill>
            <a:round/>
            <a:headEnd/>
            <a:tailEnd/>
          </a:ln>
        </p:spPr>
        <p:txBody>
          <a:bodyPr/>
          <a:lstStyle/>
          <a:p>
            <a:endParaRPr lang="en-US"/>
          </a:p>
        </p:txBody>
      </p:sp>
      <p:sp>
        <p:nvSpPr>
          <p:cNvPr id="147689" name="Text Box 233"/>
          <p:cNvSpPr txBox="1">
            <a:spLocks noChangeArrowheads="1"/>
          </p:cNvSpPr>
          <p:nvPr/>
        </p:nvSpPr>
        <p:spPr bwMode="auto">
          <a:xfrm>
            <a:off x="6019800" y="1527175"/>
            <a:ext cx="996950" cy="336550"/>
          </a:xfrm>
          <a:prstGeom prst="rect">
            <a:avLst/>
          </a:prstGeom>
          <a:noFill/>
          <a:ln w="9525">
            <a:noFill/>
            <a:miter lim="800000"/>
            <a:headEnd/>
            <a:tailEnd/>
          </a:ln>
        </p:spPr>
        <p:txBody>
          <a:bodyPr wrap="none">
            <a:spAutoFit/>
          </a:bodyPr>
          <a:lstStyle/>
          <a:p>
            <a:pPr algn="l"/>
            <a:r>
              <a:rPr lang="en-US" sz="1600" b="1"/>
              <a:t>Electron</a:t>
            </a:r>
          </a:p>
        </p:txBody>
      </p:sp>
      <p:sp>
        <p:nvSpPr>
          <p:cNvPr id="147690" name="Text Box 234"/>
          <p:cNvSpPr txBox="1">
            <a:spLocks noChangeArrowheads="1"/>
          </p:cNvSpPr>
          <p:nvPr/>
        </p:nvSpPr>
        <p:spPr bwMode="auto">
          <a:xfrm>
            <a:off x="1738313" y="2286000"/>
            <a:ext cx="471487" cy="4248150"/>
          </a:xfrm>
          <a:prstGeom prst="rect">
            <a:avLst/>
          </a:prstGeom>
          <a:noFill/>
          <a:ln w="9525">
            <a:noFill/>
            <a:miter lim="800000"/>
            <a:headEnd/>
            <a:tailEnd/>
          </a:ln>
        </p:spPr>
        <p:txBody>
          <a:bodyPr wrap="none">
            <a:spAutoFit/>
          </a:bodyPr>
          <a:lstStyle/>
          <a:p>
            <a:pPr algn="l"/>
            <a:r>
              <a:rPr lang="en-US" sz="1600" b="1"/>
              <a:t>H</a:t>
            </a:r>
            <a:r>
              <a:rPr lang="en-US" sz="800" b="1"/>
              <a:t> </a:t>
            </a:r>
          </a:p>
          <a:p>
            <a:pPr algn="l"/>
            <a:endParaRPr lang="en-US" sz="1600" b="1"/>
          </a:p>
          <a:p>
            <a:pPr algn="l"/>
            <a:r>
              <a:rPr lang="en-US" sz="1600" b="1"/>
              <a:t>He</a:t>
            </a:r>
            <a:r>
              <a:rPr lang="en-US" sz="800" b="1"/>
              <a:t> </a:t>
            </a:r>
          </a:p>
          <a:p>
            <a:pPr algn="l"/>
            <a:endParaRPr lang="en-US" sz="1600" b="1"/>
          </a:p>
          <a:p>
            <a:pPr algn="l"/>
            <a:r>
              <a:rPr lang="en-US" sz="1600" b="1"/>
              <a:t>Li</a:t>
            </a:r>
            <a:r>
              <a:rPr lang="en-US" sz="800" b="1"/>
              <a:t> </a:t>
            </a:r>
          </a:p>
          <a:p>
            <a:pPr algn="l"/>
            <a:endParaRPr lang="en-US" sz="1600" b="1"/>
          </a:p>
          <a:p>
            <a:pPr algn="l"/>
            <a:r>
              <a:rPr lang="en-US" sz="1600" b="1"/>
              <a:t>C</a:t>
            </a:r>
            <a:r>
              <a:rPr lang="en-US" sz="800" b="1"/>
              <a:t> </a:t>
            </a:r>
          </a:p>
          <a:p>
            <a:pPr algn="l"/>
            <a:endParaRPr lang="en-US" sz="1600" b="1"/>
          </a:p>
          <a:p>
            <a:pPr algn="l"/>
            <a:r>
              <a:rPr lang="en-US" sz="1600" b="1"/>
              <a:t>N</a:t>
            </a:r>
            <a:r>
              <a:rPr lang="en-US" sz="800" b="1"/>
              <a:t> </a:t>
            </a:r>
          </a:p>
          <a:p>
            <a:pPr algn="l"/>
            <a:endParaRPr lang="en-US" sz="1600" b="1"/>
          </a:p>
          <a:p>
            <a:pPr algn="l"/>
            <a:r>
              <a:rPr lang="en-US" sz="1600" b="1"/>
              <a:t>O</a:t>
            </a:r>
            <a:r>
              <a:rPr lang="en-US" sz="800" b="1"/>
              <a:t> </a:t>
            </a:r>
          </a:p>
          <a:p>
            <a:pPr algn="l"/>
            <a:endParaRPr lang="en-US" sz="1600" b="1"/>
          </a:p>
          <a:p>
            <a:pPr algn="l"/>
            <a:r>
              <a:rPr lang="en-US" sz="1600" b="1"/>
              <a:t>F</a:t>
            </a:r>
            <a:r>
              <a:rPr lang="en-US" sz="800" b="1"/>
              <a:t> </a:t>
            </a:r>
          </a:p>
          <a:p>
            <a:pPr algn="l"/>
            <a:endParaRPr lang="en-US" sz="1600" b="1"/>
          </a:p>
          <a:p>
            <a:pPr algn="l"/>
            <a:r>
              <a:rPr lang="en-US" sz="1600" b="1"/>
              <a:t>Ne</a:t>
            </a:r>
            <a:r>
              <a:rPr lang="en-US" sz="800" b="1"/>
              <a:t> </a:t>
            </a:r>
          </a:p>
          <a:p>
            <a:pPr algn="l"/>
            <a:endParaRPr lang="en-US" sz="1600" b="1"/>
          </a:p>
          <a:p>
            <a:pPr algn="l"/>
            <a:r>
              <a:rPr lang="en-US" sz="1600" b="1"/>
              <a:t>Na</a:t>
            </a:r>
          </a:p>
        </p:txBody>
      </p:sp>
      <p:sp>
        <p:nvSpPr>
          <p:cNvPr id="147692" name="Rectangle 236"/>
          <p:cNvSpPr>
            <a:spLocks noChangeArrowheads="1"/>
          </p:cNvSpPr>
          <p:nvPr/>
        </p:nvSpPr>
        <p:spPr bwMode="auto">
          <a:xfrm>
            <a:off x="2514600" y="2743200"/>
            <a:ext cx="304800" cy="381000"/>
          </a:xfrm>
          <a:prstGeom prst="rect">
            <a:avLst/>
          </a:prstGeom>
          <a:solidFill>
            <a:schemeClr val="hlink">
              <a:alpha val="50195"/>
            </a:schemeClr>
          </a:solidFill>
          <a:ln w="19050">
            <a:solidFill>
              <a:schemeClr val="tx1"/>
            </a:solidFill>
            <a:miter lim="800000"/>
            <a:headEnd/>
            <a:tailEnd/>
          </a:ln>
        </p:spPr>
        <p:txBody>
          <a:bodyPr wrap="none" anchor="ctr"/>
          <a:lstStyle/>
          <a:p>
            <a:endParaRPr lang="en-US"/>
          </a:p>
        </p:txBody>
      </p:sp>
      <p:sp>
        <p:nvSpPr>
          <p:cNvPr id="147693" name="Line 237"/>
          <p:cNvSpPr>
            <a:spLocks noChangeShapeType="1"/>
          </p:cNvSpPr>
          <p:nvPr/>
        </p:nvSpPr>
        <p:spPr bwMode="auto">
          <a:xfrm flipH="1">
            <a:off x="2743200" y="2819400"/>
            <a:ext cx="0" cy="228600"/>
          </a:xfrm>
          <a:prstGeom prst="line">
            <a:avLst/>
          </a:prstGeom>
          <a:noFill/>
          <a:ln w="3175">
            <a:solidFill>
              <a:schemeClr val="tx1"/>
            </a:solidFill>
            <a:round/>
            <a:headEnd/>
            <a:tailEnd type="triangle" w="med" len="med"/>
          </a:ln>
        </p:spPr>
        <p:txBody>
          <a:bodyPr/>
          <a:lstStyle/>
          <a:p>
            <a:endParaRPr lang="en-US"/>
          </a:p>
        </p:txBody>
      </p:sp>
      <p:sp>
        <p:nvSpPr>
          <p:cNvPr id="147694" name="Line 238"/>
          <p:cNvSpPr>
            <a:spLocks noChangeShapeType="1"/>
          </p:cNvSpPr>
          <p:nvPr/>
        </p:nvSpPr>
        <p:spPr bwMode="auto">
          <a:xfrm flipH="1" flipV="1">
            <a:off x="2590800" y="2819400"/>
            <a:ext cx="0" cy="228600"/>
          </a:xfrm>
          <a:prstGeom prst="line">
            <a:avLst/>
          </a:prstGeom>
          <a:noFill/>
          <a:ln w="3175">
            <a:solidFill>
              <a:schemeClr val="tx1"/>
            </a:solidFill>
            <a:round/>
            <a:headEnd/>
            <a:tailEnd type="triangle" w="med" len="med"/>
          </a:ln>
        </p:spPr>
        <p:txBody>
          <a:bodyPr/>
          <a:lstStyle/>
          <a:p>
            <a:endParaRPr lang="en-US"/>
          </a:p>
        </p:txBody>
      </p:sp>
      <p:sp>
        <p:nvSpPr>
          <p:cNvPr id="147695" name="Rectangle 239"/>
          <p:cNvSpPr>
            <a:spLocks noChangeArrowheads="1"/>
          </p:cNvSpPr>
          <p:nvPr/>
        </p:nvSpPr>
        <p:spPr bwMode="auto">
          <a:xfrm>
            <a:off x="2514600" y="3200400"/>
            <a:ext cx="304800" cy="381000"/>
          </a:xfrm>
          <a:prstGeom prst="rect">
            <a:avLst/>
          </a:prstGeom>
          <a:solidFill>
            <a:schemeClr val="hlink">
              <a:alpha val="50195"/>
            </a:schemeClr>
          </a:solidFill>
          <a:ln w="19050">
            <a:solidFill>
              <a:schemeClr val="tx1"/>
            </a:solidFill>
            <a:miter lim="800000"/>
            <a:headEnd/>
            <a:tailEnd/>
          </a:ln>
        </p:spPr>
        <p:txBody>
          <a:bodyPr wrap="none" anchor="ctr"/>
          <a:lstStyle/>
          <a:p>
            <a:endParaRPr lang="en-US"/>
          </a:p>
        </p:txBody>
      </p:sp>
      <p:sp>
        <p:nvSpPr>
          <p:cNvPr id="147696" name="Line 240"/>
          <p:cNvSpPr>
            <a:spLocks noChangeShapeType="1"/>
          </p:cNvSpPr>
          <p:nvPr/>
        </p:nvSpPr>
        <p:spPr bwMode="auto">
          <a:xfrm flipH="1">
            <a:off x="2743200" y="3276600"/>
            <a:ext cx="0" cy="228600"/>
          </a:xfrm>
          <a:prstGeom prst="line">
            <a:avLst/>
          </a:prstGeom>
          <a:noFill/>
          <a:ln w="3175">
            <a:solidFill>
              <a:schemeClr val="tx1"/>
            </a:solidFill>
            <a:round/>
            <a:headEnd/>
            <a:tailEnd type="triangle" w="med" len="med"/>
          </a:ln>
        </p:spPr>
        <p:txBody>
          <a:bodyPr/>
          <a:lstStyle/>
          <a:p>
            <a:endParaRPr lang="en-US"/>
          </a:p>
        </p:txBody>
      </p:sp>
      <p:sp>
        <p:nvSpPr>
          <p:cNvPr id="147697" name="Line 241"/>
          <p:cNvSpPr>
            <a:spLocks noChangeShapeType="1"/>
          </p:cNvSpPr>
          <p:nvPr/>
        </p:nvSpPr>
        <p:spPr bwMode="auto">
          <a:xfrm flipH="1" flipV="1">
            <a:off x="2590800" y="3276600"/>
            <a:ext cx="0" cy="228600"/>
          </a:xfrm>
          <a:prstGeom prst="line">
            <a:avLst/>
          </a:prstGeom>
          <a:noFill/>
          <a:ln w="3175">
            <a:solidFill>
              <a:schemeClr val="tx1"/>
            </a:solidFill>
            <a:round/>
            <a:headEnd/>
            <a:tailEnd type="triangle" w="med" len="med"/>
          </a:ln>
        </p:spPr>
        <p:txBody>
          <a:bodyPr/>
          <a:lstStyle/>
          <a:p>
            <a:endParaRPr lang="en-US"/>
          </a:p>
        </p:txBody>
      </p:sp>
      <p:sp>
        <p:nvSpPr>
          <p:cNvPr id="147698" name="Rectangle 242"/>
          <p:cNvSpPr>
            <a:spLocks noChangeArrowheads="1"/>
          </p:cNvSpPr>
          <p:nvPr/>
        </p:nvSpPr>
        <p:spPr bwMode="auto">
          <a:xfrm>
            <a:off x="2514600" y="3733800"/>
            <a:ext cx="304800" cy="381000"/>
          </a:xfrm>
          <a:prstGeom prst="rect">
            <a:avLst/>
          </a:prstGeom>
          <a:solidFill>
            <a:schemeClr val="hlink">
              <a:alpha val="50195"/>
            </a:schemeClr>
          </a:solidFill>
          <a:ln w="19050">
            <a:solidFill>
              <a:schemeClr val="tx1"/>
            </a:solidFill>
            <a:miter lim="800000"/>
            <a:headEnd/>
            <a:tailEnd/>
          </a:ln>
        </p:spPr>
        <p:txBody>
          <a:bodyPr wrap="none" anchor="ctr"/>
          <a:lstStyle/>
          <a:p>
            <a:endParaRPr lang="en-US"/>
          </a:p>
        </p:txBody>
      </p:sp>
      <p:sp>
        <p:nvSpPr>
          <p:cNvPr id="147699" name="Line 243"/>
          <p:cNvSpPr>
            <a:spLocks noChangeShapeType="1"/>
          </p:cNvSpPr>
          <p:nvPr/>
        </p:nvSpPr>
        <p:spPr bwMode="auto">
          <a:xfrm flipH="1">
            <a:off x="2743200" y="3810000"/>
            <a:ext cx="0" cy="228600"/>
          </a:xfrm>
          <a:prstGeom prst="line">
            <a:avLst/>
          </a:prstGeom>
          <a:noFill/>
          <a:ln w="3175">
            <a:solidFill>
              <a:schemeClr val="tx1"/>
            </a:solidFill>
            <a:round/>
            <a:headEnd/>
            <a:tailEnd type="triangle" w="med" len="med"/>
          </a:ln>
        </p:spPr>
        <p:txBody>
          <a:bodyPr/>
          <a:lstStyle/>
          <a:p>
            <a:endParaRPr lang="en-US"/>
          </a:p>
        </p:txBody>
      </p:sp>
      <p:sp>
        <p:nvSpPr>
          <p:cNvPr id="147700" name="Line 244"/>
          <p:cNvSpPr>
            <a:spLocks noChangeShapeType="1"/>
          </p:cNvSpPr>
          <p:nvPr/>
        </p:nvSpPr>
        <p:spPr bwMode="auto">
          <a:xfrm flipH="1" flipV="1">
            <a:off x="2590800" y="3810000"/>
            <a:ext cx="0" cy="228600"/>
          </a:xfrm>
          <a:prstGeom prst="line">
            <a:avLst/>
          </a:prstGeom>
          <a:noFill/>
          <a:ln w="3175">
            <a:solidFill>
              <a:schemeClr val="tx1"/>
            </a:solidFill>
            <a:round/>
            <a:headEnd/>
            <a:tailEnd type="triangle" w="med" len="med"/>
          </a:ln>
        </p:spPr>
        <p:txBody>
          <a:bodyPr/>
          <a:lstStyle/>
          <a:p>
            <a:endParaRPr lang="en-US"/>
          </a:p>
        </p:txBody>
      </p:sp>
      <p:sp>
        <p:nvSpPr>
          <p:cNvPr id="147701" name="Rectangle 245"/>
          <p:cNvSpPr>
            <a:spLocks noChangeArrowheads="1"/>
          </p:cNvSpPr>
          <p:nvPr/>
        </p:nvSpPr>
        <p:spPr bwMode="auto">
          <a:xfrm>
            <a:off x="2514600" y="4267200"/>
            <a:ext cx="304800" cy="381000"/>
          </a:xfrm>
          <a:prstGeom prst="rect">
            <a:avLst/>
          </a:prstGeom>
          <a:solidFill>
            <a:schemeClr val="hlink">
              <a:alpha val="50195"/>
            </a:schemeClr>
          </a:solidFill>
          <a:ln w="19050">
            <a:solidFill>
              <a:schemeClr val="tx1"/>
            </a:solidFill>
            <a:miter lim="800000"/>
            <a:headEnd/>
            <a:tailEnd/>
          </a:ln>
        </p:spPr>
        <p:txBody>
          <a:bodyPr wrap="none" anchor="ctr"/>
          <a:lstStyle/>
          <a:p>
            <a:endParaRPr lang="en-US"/>
          </a:p>
        </p:txBody>
      </p:sp>
      <p:sp>
        <p:nvSpPr>
          <p:cNvPr id="147702" name="Line 246"/>
          <p:cNvSpPr>
            <a:spLocks noChangeShapeType="1"/>
          </p:cNvSpPr>
          <p:nvPr/>
        </p:nvSpPr>
        <p:spPr bwMode="auto">
          <a:xfrm flipH="1">
            <a:off x="2743200" y="4343400"/>
            <a:ext cx="0" cy="228600"/>
          </a:xfrm>
          <a:prstGeom prst="line">
            <a:avLst/>
          </a:prstGeom>
          <a:noFill/>
          <a:ln w="3175">
            <a:solidFill>
              <a:schemeClr val="tx1"/>
            </a:solidFill>
            <a:round/>
            <a:headEnd/>
            <a:tailEnd type="triangle" w="med" len="med"/>
          </a:ln>
        </p:spPr>
        <p:txBody>
          <a:bodyPr/>
          <a:lstStyle/>
          <a:p>
            <a:endParaRPr lang="en-US"/>
          </a:p>
        </p:txBody>
      </p:sp>
      <p:sp>
        <p:nvSpPr>
          <p:cNvPr id="147703" name="Line 247"/>
          <p:cNvSpPr>
            <a:spLocks noChangeShapeType="1"/>
          </p:cNvSpPr>
          <p:nvPr/>
        </p:nvSpPr>
        <p:spPr bwMode="auto">
          <a:xfrm flipH="1" flipV="1">
            <a:off x="2590800" y="4343400"/>
            <a:ext cx="0" cy="228600"/>
          </a:xfrm>
          <a:prstGeom prst="line">
            <a:avLst/>
          </a:prstGeom>
          <a:noFill/>
          <a:ln w="3175">
            <a:solidFill>
              <a:schemeClr val="tx1"/>
            </a:solidFill>
            <a:round/>
            <a:headEnd/>
            <a:tailEnd type="triangle" w="med" len="med"/>
          </a:ln>
        </p:spPr>
        <p:txBody>
          <a:bodyPr/>
          <a:lstStyle/>
          <a:p>
            <a:endParaRPr lang="en-US"/>
          </a:p>
        </p:txBody>
      </p:sp>
      <p:sp>
        <p:nvSpPr>
          <p:cNvPr id="147704" name="Rectangle 248"/>
          <p:cNvSpPr>
            <a:spLocks noChangeArrowheads="1"/>
          </p:cNvSpPr>
          <p:nvPr/>
        </p:nvSpPr>
        <p:spPr bwMode="auto">
          <a:xfrm>
            <a:off x="2514600" y="4724400"/>
            <a:ext cx="304800" cy="381000"/>
          </a:xfrm>
          <a:prstGeom prst="rect">
            <a:avLst/>
          </a:prstGeom>
          <a:solidFill>
            <a:schemeClr val="hlink">
              <a:alpha val="50195"/>
            </a:schemeClr>
          </a:solidFill>
          <a:ln w="19050">
            <a:solidFill>
              <a:schemeClr val="tx1"/>
            </a:solidFill>
            <a:miter lim="800000"/>
            <a:headEnd/>
            <a:tailEnd/>
          </a:ln>
        </p:spPr>
        <p:txBody>
          <a:bodyPr wrap="none" anchor="ctr"/>
          <a:lstStyle/>
          <a:p>
            <a:endParaRPr lang="en-US"/>
          </a:p>
        </p:txBody>
      </p:sp>
      <p:sp>
        <p:nvSpPr>
          <p:cNvPr id="147705" name="Line 249"/>
          <p:cNvSpPr>
            <a:spLocks noChangeShapeType="1"/>
          </p:cNvSpPr>
          <p:nvPr/>
        </p:nvSpPr>
        <p:spPr bwMode="auto">
          <a:xfrm flipH="1">
            <a:off x="2743200" y="4800600"/>
            <a:ext cx="0" cy="228600"/>
          </a:xfrm>
          <a:prstGeom prst="line">
            <a:avLst/>
          </a:prstGeom>
          <a:noFill/>
          <a:ln w="3175">
            <a:solidFill>
              <a:schemeClr val="tx1"/>
            </a:solidFill>
            <a:round/>
            <a:headEnd/>
            <a:tailEnd type="triangle" w="med" len="med"/>
          </a:ln>
        </p:spPr>
        <p:txBody>
          <a:bodyPr/>
          <a:lstStyle/>
          <a:p>
            <a:endParaRPr lang="en-US"/>
          </a:p>
        </p:txBody>
      </p:sp>
      <p:sp>
        <p:nvSpPr>
          <p:cNvPr id="147706" name="Line 250"/>
          <p:cNvSpPr>
            <a:spLocks noChangeShapeType="1"/>
          </p:cNvSpPr>
          <p:nvPr/>
        </p:nvSpPr>
        <p:spPr bwMode="auto">
          <a:xfrm flipH="1" flipV="1">
            <a:off x="2590800" y="4800600"/>
            <a:ext cx="0" cy="228600"/>
          </a:xfrm>
          <a:prstGeom prst="line">
            <a:avLst/>
          </a:prstGeom>
          <a:noFill/>
          <a:ln w="3175">
            <a:solidFill>
              <a:schemeClr val="tx1"/>
            </a:solidFill>
            <a:round/>
            <a:headEnd/>
            <a:tailEnd type="triangle" w="med" len="med"/>
          </a:ln>
        </p:spPr>
        <p:txBody>
          <a:bodyPr/>
          <a:lstStyle/>
          <a:p>
            <a:endParaRPr lang="en-US"/>
          </a:p>
        </p:txBody>
      </p:sp>
      <p:sp>
        <p:nvSpPr>
          <p:cNvPr id="147707" name="Rectangle 251"/>
          <p:cNvSpPr>
            <a:spLocks noChangeArrowheads="1"/>
          </p:cNvSpPr>
          <p:nvPr/>
        </p:nvSpPr>
        <p:spPr bwMode="auto">
          <a:xfrm>
            <a:off x="2514600" y="5181600"/>
            <a:ext cx="304800" cy="381000"/>
          </a:xfrm>
          <a:prstGeom prst="rect">
            <a:avLst/>
          </a:prstGeom>
          <a:solidFill>
            <a:schemeClr val="hlink">
              <a:alpha val="50195"/>
            </a:schemeClr>
          </a:solidFill>
          <a:ln w="19050">
            <a:solidFill>
              <a:schemeClr val="tx1"/>
            </a:solidFill>
            <a:miter lim="800000"/>
            <a:headEnd/>
            <a:tailEnd/>
          </a:ln>
        </p:spPr>
        <p:txBody>
          <a:bodyPr wrap="none" anchor="ctr"/>
          <a:lstStyle/>
          <a:p>
            <a:endParaRPr lang="en-US"/>
          </a:p>
        </p:txBody>
      </p:sp>
      <p:sp>
        <p:nvSpPr>
          <p:cNvPr id="147708" name="Line 252"/>
          <p:cNvSpPr>
            <a:spLocks noChangeShapeType="1"/>
          </p:cNvSpPr>
          <p:nvPr/>
        </p:nvSpPr>
        <p:spPr bwMode="auto">
          <a:xfrm flipH="1">
            <a:off x="2743200" y="5257800"/>
            <a:ext cx="0" cy="228600"/>
          </a:xfrm>
          <a:prstGeom prst="line">
            <a:avLst/>
          </a:prstGeom>
          <a:noFill/>
          <a:ln w="3175">
            <a:solidFill>
              <a:schemeClr val="tx1"/>
            </a:solidFill>
            <a:round/>
            <a:headEnd/>
            <a:tailEnd type="triangle" w="med" len="med"/>
          </a:ln>
        </p:spPr>
        <p:txBody>
          <a:bodyPr/>
          <a:lstStyle/>
          <a:p>
            <a:endParaRPr lang="en-US"/>
          </a:p>
        </p:txBody>
      </p:sp>
      <p:sp>
        <p:nvSpPr>
          <p:cNvPr id="147709" name="Line 253"/>
          <p:cNvSpPr>
            <a:spLocks noChangeShapeType="1"/>
          </p:cNvSpPr>
          <p:nvPr/>
        </p:nvSpPr>
        <p:spPr bwMode="auto">
          <a:xfrm flipH="1" flipV="1">
            <a:off x="2590800" y="5257800"/>
            <a:ext cx="0" cy="228600"/>
          </a:xfrm>
          <a:prstGeom prst="line">
            <a:avLst/>
          </a:prstGeom>
          <a:noFill/>
          <a:ln w="3175">
            <a:solidFill>
              <a:schemeClr val="tx1"/>
            </a:solidFill>
            <a:round/>
            <a:headEnd/>
            <a:tailEnd type="triangle" w="med" len="med"/>
          </a:ln>
        </p:spPr>
        <p:txBody>
          <a:bodyPr/>
          <a:lstStyle/>
          <a:p>
            <a:endParaRPr lang="en-US"/>
          </a:p>
        </p:txBody>
      </p:sp>
      <p:sp>
        <p:nvSpPr>
          <p:cNvPr id="147710" name="Rectangle 254"/>
          <p:cNvSpPr>
            <a:spLocks noChangeArrowheads="1"/>
          </p:cNvSpPr>
          <p:nvPr/>
        </p:nvSpPr>
        <p:spPr bwMode="auto">
          <a:xfrm>
            <a:off x="2514600" y="5638800"/>
            <a:ext cx="304800" cy="381000"/>
          </a:xfrm>
          <a:prstGeom prst="rect">
            <a:avLst/>
          </a:prstGeom>
          <a:solidFill>
            <a:schemeClr val="hlink">
              <a:alpha val="50195"/>
            </a:schemeClr>
          </a:solidFill>
          <a:ln w="19050">
            <a:solidFill>
              <a:schemeClr val="tx1"/>
            </a:solidFill>
            <a:miter lim="800000"/>
            <a:headEnd/>
            <a:tailEnd/>
          </a:ln>
        </p:spPr>
        <p:txBody>
          <a:bodyPr wrap="none" anchor="ctr"/>
          <a:lstStyle/>
          <a:p>
            <a:endParaRPr lang="en-US"/>
          </a:p>
        </p:txBody>
      </p:sp>
      <p:sp>
        <p:nvSpPr>
          <p:cNvPr id="147711" name="Line 255"/>
          <p:cNvSpPr>
            <a:spLocks noChangeShapeType="1"/>
          </p:cNvSpPr>
          <p:nvPr/>
        </p:nvSpPr>
        <p:spPr bwMode="auto">
          <a:xfrm flipH="1">
            <a:off x="2743200" y="5715000"/>
            <a:ext cx="0" cy="228600"/>
          </a:xfrm>
          <a:prstGeom prst="line">
            <a:avLst/>
          </a:prstGeom>
          <a:noFill/>
          <a:ln w="3175">
            <a:solidFill>
              <a:schemeClr val="tx1"/>
            </a:solidFill>
            <a:round/>
            <a:headEnd/>
            <a:tailEnd type="triangle" w="med" len="med"/>
          </a:ln>
        </p:spPr>
        <p:txBody>
          <a:bodyPr/>
          <a:lstStyle/>
          <a:p>
            <a:endParaRPr lang="en-US"/>
          </a:p>
        </p:txBody>
      </p:sp>
      <p:sp>
        <p:nvSpPr>
          <p:cNvPr id="147712" name="Line 256"/>
          <p:cNvSpPr>
            <a:spLocks noChangeShapeType="1"/>
          </p:cNvSpPr>
          <p:nvPr/>
        </p:nvSpPr>
        <p:spPr bwMode="auto">
          <a:xfrm flipH="1" flipV="1">
            <a:off x="2590800" y="5715000"/>
            <a:ext cx="0" cy="228600"/>
          </a:xfrm>
          <a:prstGeom prst="line">
            <a:avLst/>
          </a:prstGeom>
          <a:noFill/>
          <a:ln w="3175">
            <a:solidFill>
              <a:schemeClr val="tx1"/>
            </a:solidFill>
            <a:round/>
            <a:headEnd/>
            <a:tailEnd type="triangle" w="med" len="med"/>
          </a:ln>
        </p:spPr>
        <p:txBody>
          <a:bodyPr/>
          <a:lstStyle/>
          <a:p>
            <a:endParaRPr lang="en-US"/>
          </a:p>
        </p:txBody>
      </p:sp>
      <p:sp>
        <p:nvSpPr>
          <p:cNvPr id="147713" name="Rectangle 257"/>
          <p:cNvSpPr>
            <a:spLocks noChangeArrowheads="1"/>
          </p:cNvSpPr>
          <p:nvPr/>
        </p:nvSpPr>
        <p:spPr bwMode="auto">
          <a:xfrm>
            <a:off x="2514600" y="6172200"/>
            <a:ext cx="304800" cy="381000"/>
          </a:xfrm>
          <a:prstGeom prst="rect">
            <a:avLst/>
          </a:prstGeom>
          <a:solidFill>
            <a:schemeClr val="hlink">
              <a:alpha val="50195"/>
            </a:schemeClr>
          </a:solidFill>
          <a:ln w="19050">
            <a:solidFill>
              <a:schemeClr val="tx1"/>
            </a:solidFill>
            <a:miter lim="800000"/>
            <a:headEnd/>
            <a:tailEnd/>
          </a:ln>
        </p:spPr>
        <p:txBody>
          <a:bodyPr wrap="none" anchor="ctr"/>
          <a:lstStyle/>
          <a:p>
            <a:endParaRPr lang="en-US"/>
          </a:p>
        </p:txBody>
      </p:sp>
      <p:sp>
        <p:nvSpPr>
          <p:cNvPr id="147714" name="Line 258"/>
          <p:cNvSpPr>
            <a:spLocks noChangeShapeType="1"/>
          </p:cNvSpPr>
          <p:nvPr/>
        </p:nvSpPr>
        <p:spPr bwMode="auto">
          <a:xfrm flipH="1">
            <a:off x="2743200" y="6248400"/>
            <a:ext cx="0" cy="228600"/>
          </a:xfrm>
          <a:prstGeom prst="line">
            <a:avLst/>
          </a:prstGeom>
          <a:noFill/>
          <a:ln w="3175">
            <a:solidFill>
              <a:schemeClr val="tx1"/>
            </a:solidFill>
            <a:round/>
            <a:headEnd/>
            <a:tailEnd type="triangle" w="med" len="med"/>
          </a:ln>
        </p:spPr>
        <p:txBody>
          <a:bodyPr/>
          <a:lstStyle/>
          <a:p>
            <a:endParaRPr lang="en-US"/>
          </a:p>
        </p:txBody>
      </p:sp>
      <p:sp>
        <p:nvSpPr>
          <p:cNvPr id="147715" name="Line 259"/>
          <p:cNvSpPr>
            <a:spLocks noChangeShapeType="1"/>
          </p:cNvSpPr>
          <p:nvPr/>
        </p:nvSpPr>
        <p:spPr bwMode="auto">
          <a:xfrm flipH="1" flipV="1">
            <a:off x="2590800" y="6248400"/>
            <a:ext cx="0" cy="228600"/>
          </a:xfrm>
          <a:prstGeom prst="line">
            <a:avLst/>
          </a:prstGeom>
          <a:noFill/>
          <a:ln w="3175">
            <a:solidFill>
              <a:schemeClr val="tx1"/>
            </a:solidFill>
            <a:round/>
            <a:headEnd/>
            <a:tailEnd type="triangle" w="med" len="med"/>
          </a:ln>
        </p:spPr>
        <p:txBody>
          <a:bodyPr/>
          <a:lstStyle/>
          <a:p>
            <a:endParaRPr lang="en-US"/>
          </a:p>
        </p:txBody>
      </p:sp>
      <p:sp>
        <p:nvSpPr>
          <p:cNvPr id="147716" name="Rectangle 260"/>
          <p:cNvSpPr>
            <a:spLocks noChangeArrowheads="1"/>
          </p:cNvSpPr>
          <p:nvPr/>
        </p:nvSpPr>
        <p:spPr bwMode="auto">
          <a:xfrm>
            <a:off x="2514600" y="2286000"/>
            <a:ext cx="304800" cy="381000"/>
          </a:xfrm>
          <a:prstGeom prst="rect">
            <a:avLst/>
          </a:prstGeom>
          <a:solidFill>
            <a:schemeClr val="hlink">
              <a:alpha val="50195"/>
            </a:schemeClr>
          </a:solidFill>
          <a:ln w="19050">
            <a:solidFill>
              <a:schemeClr val="tx1"/>
            </a:solidFill>
            <a:miter lim="800000"/>
            <a:headEnd/>
            <a:tailEnd/>
          </a:ln>
        </p:spPr>
        <p:txBody>
          <a:bodyPr wrap="none" anchor="ctr"/>
          <a:lstStyle/>
          <a:p>
            <a:endParaRPr lang="en-US"/>
          </a:p>
        </p:txBody>
      </p:sp>
      <p:sp>
        <p:nvSpPr>
          <p:cNvPr id="147717" name="Line 261"/>
          <p:cNvSpPr>
            <a:spLocks noChangeShapeType="1"/>
          </p:cNvSpPr>
          <p:nvPr/>
        </p:nvSpPr>
        <p:spPr bwMode="auto">
          <a:xfrm flipH="1" flipV="1">
            <a:off x="2667000" y="2362200"/>
            <a:ext cx="0" cy="228600"/>
          </a:xfrm>
          <a:prstGeom prst="line">
            <a:avLst/>
          </a:prstGeom>
          <a:noFill/>
          <a:ln w="3175">
            <a:solidFill>
              <a:schemeClr val="tx1"/>
            </a:solidFill>
            <a:round/>
            <a:headEnd/>
            <a:tailEnd type="triangle" w="med" len="med"/>
          </a:ln>
        </p:spPr>
        <p:txBody>
          <a:bodyPr/>
          <a:lstStyle/>
          <a:p>
            <a:endParaRPr lang="en-US"/>
          </a:p>
        </p:txBody>
      </p:sp>
      <p:sp>
        <p:nvSpPr>
          <p:cNvPr id="147718" name="Rectangle 262"/>
          <p:cNvSpPr>
            <a:spLocks noChangeArrowheads="1"/>
          </p:cNvSpPr>
          <p:nvPr/>
        </p:nvSpPr>
        <p:spPr bwMode="auto">
          <a:xfrm>
            <a:off x="3048000" y="6172200"/>
            <a:ext cx="304800" cy="381000"/>
          </a:xfrm>
          <a:prstGeom prst="rect">
            <a:avLst/>
          </a:prstGeom>
          <a:solidFill>
            <a:srgbClr val="EDD9C5">
              <a:alpha val="50195"/>
            </a:srgbClr>
          </a:solidFill>
          <a:ln w="19050">
            <a:solidFill>
              <a:schemeClr val="tx1"/>
            </a:solidFill>
            <a:miter lim="800000"/>
            <a:headEnd/>
            <a:tailEnd/>
          </a:ln>
        </p:spPr>
        <p:txBody>
          <a:bodyPr wrap="none" anchor="ctr"/>
          <a:lstStyle/>
          <a:p>
            <a:endParaRPr lang="en-US"/>
          </a:p>
        </p:txBody>
      </p:sp>
      <p:sp>
        <p:nvSpPr>
          <p:cNvPr id="147719" name="Line 263"/>
          <p:cNvSpPr>
            <a:spLocks noChangeShapeType="1"/>
          </p:cNvSpPr>
          <p:nvPr/>
        </p:nvSpPr>
        <p:spPr bwMode="auto">
          <a:xfrm flipH="1">
            <a:off x="3276600" y="6248400"/>
            <a:ext cx="0" cy="228600"/>
          </a:xfrm>
          <a:prstGeom prst="line">
            <a:avLst/>
          </a:prstGeom>
          <a:noFill/>
          <a:ln w="3175">
            <a:solidFill>
              <a:schemeClr val="tx1"/>
            </a:solidFill>
            <a:round/>
            <a:headEnd/>
            <a:tailEnd type="triangle" w="med" len="med"/>
          </a:ln>
        </p:spPr>
        <p:txBody>
          <a:bodyPr/>
          <a:lstStyle/>
          <a:p>
            <a:endParaRPr lang="en-US"/>
          </a:p>
        </p:txBody>
      </p:sp>
      <p:sp>
        <p:nvSpPr>
          <p:cNvPr id="147720" name="Line 264"/>
          <p:cNvSpPr>
            <a:spLocks noChangeShapeType="1"/>
          </p:cNvSpPr>
          <p:nvPr/>
        </p:nvSpPr>
        <p:spPr bwMode="auto">
          <a:xfrm flipH="1" flipV="1">
            <a:off x="3124200" y="6248400"/>
            <a:ext cx="0" cy="228600"/>
          </a:xfrm>
          <a:prstGeom prst="line">
            <a:avLst/>
          </a:prstGeom>
          <a:noFill/>
          <a:ln w="3175">
            <a:solidFill>
              <a:schemeClr val="tx1"/>
            </a:solidFill>
            <a:round/>
            <a:headEnd/>
            <a:tailEnd type="triangle" w="med" len="med"/>
          </a:ln>
        </p:spPr>
        <p:txBody>
          <a:bodyPr/>
          <a:lstStyle/>
          <a:p>
            <a:endParaRPr lang="en-US"/>
          </a:p>
        </p:txBody>
      </p:sp>
      <p:sp>
        <p:nvSpPr>
          <p:cNvPr id="147721" name="Rectangle 265"/>
          <p:cNvSpPr>
            <a:spLocks noChangeArrowheads="1"/>
          </p:cNvSpPr>
          <p:nvPr/>
        </p:nvSpPr>
        <p:spPr bwMode="auto">
          <a:xfrm>
            <a:off x="3886200" y="6172200"/>
            <a:ext cx="304800" cy="381000"/>
          </a:xfrm>
          <a:prstGeom prst="rect">
            <a:avLst/>
          </a:prstGeom>
          <a:solidFill>
            <a:srgbClr val="E5FFE5"/>
          </a:solidFill>
          <a:ln w="19050">
            <a:solidFill>
              <a:schemeClr val="tx1"/>
            </a:solidFill>
            <a:miter lim="800000"/>
            <a:headEnd/>
            <a:tailEnd/>
          </a:ln>
        </p:spPr>
        <p:txBody>
          <a:bodyPr wrap="none" anchor="ctr"/>
          <a:lstStyle/>
          <a:p>
            <a:endParaRPr lang="en-US"/>
          </a:p>
        </p:txBody>
      </p:sp>
      <p:sp>
        <p:nvSpPr>
          <p:cNvPr id="147722" name="Line 266"/>
          <p:cNvSpPr>
            <a:spLocks noChangeShapeType="1"/>
          </p:cNvSpPr>
          <p:nvPr/>
        </p:nvSpPr>
        <p:spPr bwMode="auto">
          <a:xfrm flipH="1">
            <a:off x="4038600" y="6248400"/>
            <a:ext cx="0" cy="228600"/>
          </a:xfrm>
          <a:prstGeom prst="line">
            <a:avLst/>
          </a:prstGeom>
          <a:noFill/>
          <a:ln w="3175">
            <a:solidFill>
              <a:schemeClr val="tx1"/>
            </a:solidFill>
            <a:round/>
            <a:headEnd/>
            <a:tailEnd type="triangle" w="med" len="med"/>
          </a:ln>
        </p:spPr>
        <p:txBody>
          <a:bodyPr/>
          <a:lstStyle/>
          <a:p>
            <a:endParaRPr lang="en-US"/>
          </a:p>
        </p:txBody>
      </p:sp>
      <p:sp>
        <p:nvSpPr>
          <p:cNvPr id="147723" name="Line 267"/>
          <p:cNvSpPr>
            <a:spLocks noChangeShapeType="1"/>
          </p:cNvSpPr>
          <p:nvPr/>
        </p:nvSpPr>
        <p:spPr bwMode="auto">
          <a:xfrm flipH="1" flipV="1">
            <a:off x="3962400" y="6248400"/>
            <a:ext cx="0" cy="228600"/>
          </a:xfrm>
          <a:prstGeom prst="line">
            <a:avLst/>
          </a:prstGeom>
          <a:noFill/>
          <a:ln w="3175">
            <a:solidFill>
              <a:schemeClr val="tx1"/>
            </a:solidFill>
            <a:round/>
            <a:headEnd/>
            <a:tailEnd type="triangle" w="med" len="med"/>
          </a:ln>
        </p:spPr>
        <p:txBody>
          <a:bodyPr/>
          <a:lstStyle/>
          <a:p>
            <a:endParaRPr lang="en-US"/>
          </a:p>
        </p:txBody>
      </p:sp>
      <p:sp>
        <p:nvSpPr>
          <p:cNvPr id="147724" name="Rectangle 268"/>
          <p:cNvSpPr>
            <a:spLocks noChangeArrowheads="1"/>
          </p:cNvSpPr>
          <p:nvPr/>
        </p:nvSpPr>
        <p:spPr bwMode="auto">
          <a:xfrm>
            <a:off x="4191000" y="6172200"/>
            <a:ext cx="304800" cy="381000"/>
          </a:xfrm>
          <a:prstGeom prst="rect">
            <a:avLst/>
          </a:prstGeom>
          <a:solidFill>
            <a:srgbClr val="E5FFE5"/>
          </a:solidFill>
          <a:ln w="19050">
            <a:solidFill>
              <a:schemeClr val="tx1"/>
            </a:solidFill>
            <a:miter lim="800000"/>
            <a:headEnd/>
            <a:tailEnd/>
          </a:ln>
        </p:spPr>
        <p:txBody>
          <a:bodyPr wrap="none" anchor="ctr"/>
          <a:lstStyle/>
          <a:p>
            <a:endParaRPr lang="en-US"/>
          </a:p>
        </p:txBody>
      </p:sp>
      <p:sp>
        <p:nvSpPr>
          <p:cNvPr id="147725" name="Line 269"/>
          <p:cNvSpPr>
            <a:spLocks noChangeShapeType="1"/>
          </p:cNvSpPr>
          <p:nvPr/>
        </p:nvSpPr>
        <p:spPr bwMode="auto">
          <a:xfrm flipH="1">
            <a:off x="4419600" y="6248400"/>
            <a:ext cx="0" cy="228600"/>
          </a:xfrm>
          <a:prstGeom prst="line">
            <a:avLst/>
          </a:prstGeom>
          <a:noFill/>
          <a:ln w="3175">
            <a:solidFill>
              <a:schemeClr val="tx1"/>
            </a:solidFill>
            <a:round/>
            <a:headEnd/>
            <a:tailEnd type="triangle" w="med" len="med"/>
          </a:ln>
        </p:spPr>
        <p:txBody>
          <a:bodyPr/>
          <a:lstStyle/>
          <a:p>
            <a:endParaRPr lang="en-US"/>
          </a:p>
        </p:txBody>
      </p:sp>
      <p:sp>
        <p:nvSpPr>
          <p:cNvPr id="147726" name="Line 270"/>
          <p:cNvSpPr>
            <a:spLocks noChangeShapeType="1"/>
          </p:cNvSpPr>
          <p:nvPr/>
        </p:nvSpPr>
        <p:spPr bwMode="auto">
          <a:xfrm flipH="1" flipV="1">
            <a:off x="4267200" y="6248400"/>
            <a:ext cx="0" cy="228600"/>
          </a:xfrm>
          <a:prstGeom prst="line">
            <a:avLst/>
          </a:prstGeom>
          <a:noFill/>
          <a:ln w="3175">
            <a:solidFill>
              <a:schemeClr val="tx1"/>
            </a:solidFill>
            <a:round/>
            <a:headEnd/>
            <a:tailEnd type="triangle" w="med" len="med"/>
          </a:ln>
        </p:spPr>
        <p:txBody>
          <a:bodyPr/>
          <a:lstStyle/>
          <a:p>
            <a:endParaRPr lang="en-US"/>
          </a:p>
        </p:txBody>
      </p:sp>
      <p:sp>
        <p:nvSpPr>
          <p:cNvPr id="147727" name="Rectangle 271"/>
          <p:cNvSpPr>
            <a:spLocks noChangeArrowheads="1"/>
          </p:cNvSpPr>
          <p:nvPr/>
        </p:nvSpPr>
        <p:spPr bwMode="auto">
          <a:xfrm>
            <a:off x="5257800" y="6172200"/>
            <a:ext cx="304800" cy="381000"/>
          </a:xfrm>
          <a:prstGeom prst="rect">
            <a:avLst/>
          </a:prstGeom>
          <a:solidFill>
            <a:srgbClr val="D9D9D9">
              <a:alpha val="50195"/>
            </a:srgbClr>
          </a:solidFill>
          <a:ln w="19050">
            <a:solidFill>
              <a:schemeClr val="tx1"/>
            </a:solidFill>
            <a:miter lim="800000"/>
            <a:headEnd/>
            <a:tailEnd/>
          </a:ln>
        </p:spPr>
        <p:txBody>
          <a:bodyPr wrap="none" anchor="ctr"/>
          <a:lstStyle/>
          <a:p>
            <a:endParaRPr lang="en-US"/>
          </a:p>
        </p:txBody>
      </p:sp>
      <p:sp>
        <p:nvSpPr>
          <p:cNvPr id="147728" name="Line 272"/>
          <p:cNvSpPr>
            <a:spLocks noChangeShapeType="1"/>
          </p:cNvSpPr>
          <p:nvPr/>
        </p:nvSpPr>
        <p:spPr bwMode="auto">
          <a:xfrm flipH="1" flipV="1">
            <a:off x="5334000" y="6248400"/>
            <a:ext cx="0" cy="228600"/>
          </a:xfrm>
          <a:prstGeom prst="line">
            <a:avLst/>
          </a:prstGeom>
          <a:noFill/>
          <a:ln w="3175">
            <a:solidFill>
              <a:schemeClr val="tx1"/>
            </a:solidFill>
            <a:round/>
            <a:headEnd/>
            <a:tailEnd type="triangle" w="med" len="med"/>
          </a:ln>
        </p:spPr>
        <p:txBody>
          <a:bodyPr/>
          <a:lstStyle/>
          <a:p>
            <a:endParaRPr lang="en-US"/>
          </a:p>
        </p:txBody>
      </p:sp>
      <p:sp>
        <p:nvSpPr>
          <p:cNvPr id="147729" name="Rectangle 273"/>
          <p:cNvSpPr>
            <a:spLocks noChangeArrowheads="1"/>
          </p:cNvSpPr>
          <p:nvPr/>
        </p:nvSpPr>
        <p:spPr bwMode="auto">
          <a:xfrm>
            <a:off x="3048000" y="5638800"/>
            <a:ext cx="304800" cy="381000"/>
          </a:xfrm>
          <a:prstGeom prst="rect">
            <a:avLst/>
          </a:prstGeom>
          <a:solidFill>
            <a:srgbClr val="EDD9C5">
              <a:alpha val="50195"/>
            </a:srgbClr>
          </a:solidFill>
          <a:ln w="19050">
            <a:solidFill>
              <a:schemeClr val="tx1"/>
            </a:solidFill>
            <a:miter lim="800000"/>
            <a:headEnd/>
            <a:tailEnd/>
          </a:ln>
        </p:spPr>
        <p:txBody>
          <a:bodyPr wrap="none" anchor="ctr"/>
          <a:lstStyle/>
          <a:p>
            <a:endParaRPr lang="en-US"/>
          </a:p>
        </p:txBody>
      </p:sp>
      <p:sp>
        <p:nvSpPr>
          <p:cNvPr id="147730" name="Line 274"/>
          <p:cNvSpPr>
            <a:spLocks noChangeShapeType="1"/>
          </p:cNvSpPr>
          <p:nvPr/>
        </p:nvSpPr>
        <p:spPr bwMode="auto">
          <a:xfrm flipH="1">
            <a:off x="3276600" y="5715000"/>
            <a:ext cx="0" cy="228600"/>
          </a:xfrm>
          <a:prstGeom prst="line">
            <a:avLst/>
          </a:prstGeom>
          <a:noFill/>
          <a:ln w="3175">
            <a:solidFill>
              <a:schemeClr val="tx1"/>
            </a:solidFill>
            <a:round/>
            <a:headEnd/>
            <a:tailEnd type="triangle" w="med" len="med"/>
          </a:ln>
        </p:spPr>
        <p:txBody>
          <a:bodyPr/>
          <a:lstStyle/>
          <a:p>
            <a:endParaRPr lang="en-US"/>
          </a:p>
        </p:txBody>
      </p:sp>
      <p:sp>
        <p:nvSpPr>
          <p:cNvPr id="147731" name="Line 275"/>
          <p:cNvSpPr>
            <a:spLocks noChangeShapeType="1"/>
          </p:cNvSpPr>
          <p:nvPr/>
        </p:nvSpPr>
        <p:spPr bwMode="auto">
          <a:xfrm flipH="1" flipV="1">
            <a:off x="3124200" y="5715000"/>
            <a:ext cx="0" cy="228600"/>
          </a:xfrm>
          <a:prstGeom prst="line">
            <a:avLst/>
          </a:prstGeom>
          <a:noFill/>
          <a:ln w="3175">
            <a:solidFill>
              <a:schemeClr val="tx1"/>
            </a:solidFill>
            <a:round/>
            <a:headEnd/>
            <a:tailEnd type="triangle" w="med" len="med"/>
          </a:ln>
        </p:spPr>
        <p:txBody>
          <a:bodyPr/>
          <a:lstStyle/>
          <a:p>
            <a:endParaRPr lang="en-US"/>
          </a:p>
        </p:txBody>
      </p:sp>
      <p:sp>
        <p:nvSpPr>
          <p:cNvPr id="147732" name="Rectangle 276"/>
          <p:cNvSpPr>
            <a:spLocks noChangeArrowheads="1"/>
          </p:cNvSpPr>
          <p:nvPr/>
        </p:nvSpPr>
        <p:spPr bwMode="auto">
          <a:xfrm>
            <a:off x="3886200" y="5638800"/>
            <a:ext cx="304800" cy="381000"/>
          </a:xfrm>
          <a:prstGeom prst="rect">
            <a:avLst/>
          </a:prstGeom>
          <a:solidFill>
            <a:srgbClr val="E5FFE5"/>
          </a:solidFill>
          <a:ln w="19050">
            <a:solidFill>
              <a:schemeClr val="tx1"/>
            </a:solidFill>
            <a:miter lim="800000"/>
            <a:headEnd/>
            <a:tailEnd/>
          </a:ln>
        </p:spPr>
        <p:txBody>
          <a:bodyPr wrap="none" anchor="ctr"/>
          <a:lstStyle/>
          <a:p>
            <a:endParaRPr lang="en-US"/>
          </a:p>
        </p:txBody>
      </p:sp>
      <p:sp>
        <p:nvSpPr>
          <p:cNvPr id="147733" name="Line 277"/>
          <p:cNvSpPr>
            <a:spLocks noChangeShapeType="1"/>
          </p:cNvSpPr>
          <p:nvPr/>
        </p:nvSpPr>
        <p:spPr bwMode="auto">
          <a:xfrm flipH="1">
            <a:off x="4038600" y="5715000"/>
            <a:ext cx="0" cy="228600"/>
          </a:xfrm>
          <a:prstGeom prst="line">
            <a:avLst/>
          </a:prstGeom>
          <a:noFill/>
          <a:ln w="3175">
            <a:solidFill>
              <a:schemeClr val="tx1"/>
            </a:solidFill>
            <a:round/>
            <a:headEnd/>
            <a:tailEnd type="triangle" w="med" len="med"/>
          </a:ln>
        </p:spPr>
        <p:txBody>
          <a:bodyPr/>
          <a:lstStyle/>
          <a:p>
            <a:endParaRPr lang="en-US"/>
          </a:p>
        </p:txBody>
      </p:sp>
      <p:sp>
        <p:nvSpPr>
          <p:cNvPr id="147734" name="Line 278"/>
          <p:cNvSpPr>
            <a:spLocks noChangeShapeType="1"/>
          </p:cNvSpPr>
          <p:nvPr/>
        </p:nvSpPr>
        <p:spPr bwMode="auto">
          <a:xfrm flipH="1" flipV="1">
            <a:off x="3962400" y="5715000"/>
            <a:ext cx="0" cy="228600"/>
          </a:xfrm>
          <a:prstGeom prst="line">
            <a:avLst/>
          </a:prstGeom>
          <a:noFill/>
          <a:ln w="3175">
            <a:solidFill>
              <a:schemeClr val="tx1"/>
            </a:solidFill>
            <a:round/>
            <a:headEnd/>
            <a:tailEnd type="triangle" w="med" len="med"/>
          </a:ln>
        </p:spPr>
        <p:txBody>
          <a:bodyPr/>
          <a:lstStyle/>
          <a:p>
            <a:endParaRPr lang="en-US"/>
          </a:p>
        </p:txBody>
      </p:sp>
      <p:sp>
        <p:nvSpPr>
          <p:cNvPr id="147735" name="Rectangle 279"/>
          <p:cNvSpPr>
            <a:spLocks noChangeArrowheads="1"/>
          </p:cNvSpPr>
          <p:nvPr/>
        </p:nvSpPr>
        <p:spPr bwMode="auto">
          <a:xfrm>
            <a:off x="4191000" y="5638800"/>
            <a:ext cx="304800" cy="381000"/>
          </a:xfrm>
          <a:prstGeom prst="rect">
            <a:avLst/>
          </a:prstGeom>
          <a:solidFill>
            <a:srgbClr val="E5FFE5"/>
          </a:solidFill>
          <a:ln w="19050">
            <a:solidFill>
              <a:schemeClr val="tx1"/>
            </a:solidFill>
            <a:miter lim="800000"/>
            <a:headEnd/>
            <a:tailEnd/>
          </a:ln>
        </p:spPr>
        <p:txBody>
          <a:bodyPr wrap="none" anchor="ctr"/>
          <a:lstStyle/>
          <a:p>
            <a:endParaRPr lang="en-US"/>
          </a:p>
        </p:txBody>
      </p:sp>
      <p:sp>
        <p:nvSpPr>
          <p:cNvPr id="147736" name="Line 280"/>
          <p:cNvSpPr>
            <a:spLocks noChangeShapeType="1"/>
          </p:cNvSpPr>
          <p:nvPr/>
        </p:nvSpPr>
        <p:spPr bwMode="auto">
          <a:xfrm flipH="1">
            <a:off x="4419600" y="5715000"/>
            <a:ext cx="0" cy="228600"/>
          </a:xfrm>
          <a:prstGeom prst="line">
            <a:avLst/>
          </a:prstGeom>
          <a:noFill/>
          <a:ln w="3175">
            <a:solidFill>
              <a:schemeClr val="tx1"/>
            </a:solidFill>
            <a:round/>
            <a:headEnd/>
            <a:tailEnd type="triangle" w="med" len="med"/>
          </a:ln>
        </p:spPr>
        <p:txBody>
          <a:bodyPr/>
          <a:lstStyle/>
          <a:p>
            <a:endParaRPr lang="en-US"/>
          </a:p>
        </p:txBody>
      </p:sp>
      <p:sp>
        <p:nvSpPr>
          <p:cNvPr id="147737" name="Line 281"/>
          <p:cNvSpPr>
            <a:spLocks noChangeShapeType="1"/>
          </p:cNvSpPr>
          <p:nvPr/>
        </p:nvSpPr>
        <p:spPr bwMode="auto">
          <a:xfrm flipH="1" flipV="1">
            <a:off x="4267200" y="5715000"/>
            <a:ext cx="0" cy="228600"/>
          </a:xfrm>
          <a:prstGeom prst="line">
            <a:avLst/>
          </a:prstGeom>
          <a:noFill/>
          <a:ln w="3175">
            <a:solidFill>
              <a:schemeClr val="tx1"/>
            </a:solidFill>
            <a:round/>
            <a:headEnd/>
            <a:tailEnd type="triangle" w="med" len="med"/>
          </a:ln>
        </p:spPr>
        <p:txBody>
          <a:bodyPr/>
          <a:lstStyle/>
          <a:p>
            <a:endParaRPr lang="en-US"/>
          </a:p>
        </p:txBody>
      </p:sp>
      <p:sp>
        <p:nvSpPr>
          <p:cNvPr id="147738" name="Rectangle 282"/>
          <p:cNvSpPr>
            <a:spLocks noChangeArrowheads="1"/>
          </p:cNvSpPr>
          <p:nvPr/>
        </p:nvSpPr>
        <p:spPr bwMode="auto">
          <a:xfrm>
            <a:off x="5257800" y="5638800"/>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147739" name="Rectangle 283"/>
          <p:cNvSpPr>
            <a:spLocks noChangeArrowheads="1"/>
          </p:cNvSpPr>
          <p:nvPr/>
        </p:nvSpPr>
        <p:spPr bwMode="auto">
          <a:xfrm>
            <a:off x="3048000" y="5181600"/>
            <a:ext cx="304800" cy="381000"/>
          </a:xfrm>
          <a:prstGeom prst="rect">
            <a:avLst/>
          </a:prstGeom>
          <a:solidFill>
            <a:srgbClr val="EDD9C5">
              <a:alpha val="50195"/>
            </a:srgbClr>
          </a:solidFill>
          <a:ln w="19050">
            <a:solidFill>
              <a:schemeClr val="tx1"/>
            </a:solidFill>
            <a:miter lim="800000"/>
            <a:headEnd/>
            <a:tailEnd/>
          </a:ln>
        </p:spPr>
        <p:txBody>
          <a:bodyPr wrap="none" anchor="ctr"/>
          <a:lstStyle/>
          <a:p>
            <a:endParaRPr lang="en-US"/>
          </a:p>
        </p:txBody>
      </p:sp>
      <p:sp>
        <p:nvSpPr>
          <p:cNvPr id="147740" name="Line 284"/>
          <p:cNvSpPr>
            <a:spLocks noChangeShapeType="1"/>
          </p:cNvSpPr>
          <p:nvPr/>
        </p:nvSpPr>
        <p:spPr bwMode="auto">
          <a:xfrm flipH="1">
            <a:off x="3276600" y="5257800"/>
            <a:ext cx="0" cy="228600"/>
          </a:xfrm>
          <a:prstGeom prst="line">
            <a:avLst/>
          </a:prstGeom>
          <a:noFill/>
          <a:ln w="3175">
            <a:solidFill>
              <a:schemeClr val="tx1"/>
            </a:solidFill>
            <a:round/>
            <a:headEnd/>
            <a:tailEnd type="triangle" w="med" len="med"/>
          </a:ln>
        </p:spPr>
        <p:txBody>
          <a:bodyPr/>
          <a:lstStyle/>
          <a:p>
            <a:endParaRPr lang="en-US"/>
          </a:p>
        </p:txBody>
      </p:sp>
      <p:sp>
        <p:nvSpPr>
          <p:cNvPr id="147741" name="Line 285"/>
          <p:cNvSpPr>
            <a:spLocks noChangeShapeType="1"/>
          </p:cNvSpPr>
          <p:nvPr/>
        </p:nvSpPr>
        <p:spPr bwMode="auto">
          <a:xfrm flipH="1" flipV="1">
            <a:off x="3124200" y="5257800"/>
            <a:ext cx="0" cy="228600"/>
          </a:xfrm>
          <a:prstGeom prst="line">
            <a:avLst/>
          </a:prstGeom>
          <a:noFill/>
          <a:ln w="3175">
            <a:solidFill>
              <a:schemeClr val="tx1"/>
            </a:solidFill>
            <a:round/>
            <a:headEnd/>
            <a:tailEnd type="triangle" w="med" len="med"/>
          </a:ln>
        </p:spPr>
        <p:txBody>
          <a:bodyPr/>
          <a:lstStyle/>
          <a:p>
            <a:endParaRPr lang="en-US"/>
          </a:p>
        </p:txBody>
      </p:sp>
      <p:sp>
        <p:nvSpPr>
          <p:cNvPr id="147742" name="Rectangle 286"/>
          <p:cNvSpPr>
            <a:spLocks noChangeArrowheads="1"/>
          </p:cNvSpPr>
          <p:nvPr/>
        </p:nvSpPr>
        <p:spPr bwMode="auto">
          <a:xfrm>
            <a:off x="3886200" y="5181600"/>
            <a:ext cx="304800" cy="381000"/>
          </a:xfrm>
          <a:prstGeom prst="rect">
            <a:avLst/>
          </a:prstGeom>
          <a:solidFill>
            <a:srgbClr val="E5FFE5"/>
          </a:solidFill>
          <a:ln w="19050">
            <a:solidFill>
              <a:schemeClr val="tx1"/>
            </a:solidFill>
            <a:miter lim="800000"/>
            <a:headEnd/>
            <a:tailEnd/>
          </a:ln>
        </p:spPr>
        <p:txBody>
          <a:bodyPr wrap="none" anchor="ctr"/>
          <a:lstStyle/>
          <a:p>
            <a:endParaRPr lang="en-US"/>
          </a:p>
        </p:txBody>
      </p:sp>
      <p:sp>
        <p:nvSpPr>
          <p:cNvPr id="147743" name="Line 287"/>
          <p:cNvSpPr>
            <a:spLocks noChangeShapeType="1"/>
          </p:cNvSpPr>
          <p:nvPr/>
        </p:nvSpPr>
        <p:spPr bwMode="auto">
          <a:xfrm flipH="1" flipV="1">
            <a:off x="3962400" y="5257800"/>
            <a:ext cx="0" cy="228600"/>
          </a:xfrm>
          <a:prstGeom prst="line">
            <a:avLst/>
          </a:prstGeom>
          <a:noFill/>
          <a:ln w="3175">
            <a:solidFill>
              <a:schemeClr val="tx1"/>
            </a:solidFill>
            <a:round/>
            <a:headEnd/>
            <a:tailEnd type="triangle" w="med" len="med"/>
          </a:ln>
        </p:spPr>
        <p:txBody>
          <a:bodyPr/>
          <a:lstStyle/>
          <a:p>
            <a:endParaRPr lang="en-US"/>
          </a:p>
        </p:txBody>
      </p:sp>
      <p:sp>
        <p:nvSpPr>
          <p:cNvPr id="147744" name="Rectangle 288"/>
          <p:cNvSpPr>
            <a:spLocks noChangeArrowheads="1"/>
          </p:cNvSpPr>
          <p:nvPr/>
        </p:nvSpPr>
        <p:spPr bwMode="auto">
          <a:xfrm>
            <a:off x="4191000" y="5181600"/>
            <a:ext cx="304800" cy="381000"/>
          </a:xfrm>
          <a:prstGeom prst="rect">
            <a:avLst/>
          </a:prstGeom>
          <a:solidFill>
            <a:srgbClr val="E5FFE5"/>
          </a:solidFill>
          <a:ln w="19050">
            <a:solidFill>
              <a:schemeClr val="tx1"/>
            </a:solidFill>
            <a:miter lim="800000"/>
            <a:headEnd/>
            <a:tailEnd/>
          </a:ln>
        </p:spPr>
        <p:txBody>
          <a:bodyPr wrap="none" anchor="ctr"/>
          <a:lstStyle/>
          <a:p>
            <a:endParaRPr lang="en-US"/>
          </a:p>
        </p:txBody>
      </p:sp>
      <p:sp>
        <p:nvSpPr>
          <p:cNvPr id="147745" name="Line 289"/>
          <p:cNvSpPr>
            <a:spLocks noChangeShapeType="1"/>
          </p:cNvSpPr>
          <p:nvPr/>
        </p:nvSpPr>
        <p:spPr bwMode="auto">
          <a:xfrm flipH="1" flipV="1">
            <a:off x="4267200" y="5257800"/>
            <a:ext cx="0" cy="228600"/>
          </a:xfrm>
          <a:prstGeom prst="line">
            <a:avLst/>
          </a:prstGeom>
          <a:noFill/>
          <a:ln w="3175">
            <a:solidFill>
              <a:schemeClr val="tx1"/>
            </a:solidFill>
            <a:round/>
            <a:headEnd/>
            <a:tailEnd type="triangle" w="med" len="med"/>
          </a:ln>
        </p:spPr>
        <p:txBody>
          <a:bodyPr/>
          <a:lstStyle/>
          <a:p>
            <a:endParaRPr lang="en-US"/>
          </a:p>
        </p:txBody>
      </p:sp>
      <p:sp>
        <p:nvSpPr>
          <p:cNvPr id="147746" name="Rectangle 290"/>
          <p:cNvSpPr>
            <a:spLocks noChangeArrowheads="1"/>
          </p:cNvSpPr>
          <p:nvPr/>
        </p:nvSpPr>
        <p:spPr bwMode="auto">
          <a:xfrm>
            <a:off x="5257800" y="5181600"/>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147747" name="Rectangle 291"/>
          <p:cNvSpPr>
            <a:spLocks noChangeArrowheads="1"/>
          </p:cNvSpPr>
          <p:nvPr/>
        </p:nvSpPr>
        <p:spPr bwMode="auto">
          <a:xfrm>
            <a:off x="3048000" y="4724400"/>
            <a:ext cx="304800" cy="381000"/>
          </a:xfrm>
          <a:prstGeom prst="rect">
            <a:avLst/>
          </a:prstGeom>
          <a:solidFill>
            <a:srgbClr val="EDD9C5">
              <a:alpha val="50195"/>
            </a:srgbClr>
          </a:solidFill>
          <a:ln w="19050">
            <a:solidFill>
              <a:schemeClr val="tx1"/>
            </a:solidFill>
            <a:miter lim="800000"/>
            <a:headEnd/>
            <a:tailEnd/>
          </a:ln>
        </p:spPr>
        <p:txBody>
          <a:bodyPr wrap="none" anchor="ctr"/>
          <a:lstStyle/>
          <a:p>
            <a:endParaRPr lang="en-US"/>
          </a:p>
        </p:txBody>
      </p:sp>
      <p:sp>
        <p:nvSpPr>
          <p:cNvPr id="147748" name="Line 292"/>
          <p:cNvSpPr>
            <a:spLocks noChangeShapeType="1"/>
          </p:cNvSpPr>
          <p:nvPr/>
        </p:nvSpPr>
        <p:spPr bwMode="auto">
          <a:xfrm flipH="1">
            <a:off x="3276600" y="4800600"/>
            <a:ext cx="0" cy="228600"/>
          </a:xfrm>
          <a:prstGeom prst="line">
            <a:avLst/>
          </a:prstGeom>
          <a:noFill/>
          <a:ln w="3175">
            <a:solidFill>
              <a:schemeClr val="tx1"/>
            </a:solidFill>
            <a:round/>
            <a:headEnd/>
            <a:tailEnd type="triangle" w="med" len="med"/>
          </a:ln>
        </p:spPr>
        <p:txBody>
          <a:bodyPr/>
          <a:lstStyle/>
          <a:p>
            <a:endParaRPr lang="en-US"/>
          </a:p>
        </p:txBody>
      </p:sp>
      <p:sp>
        <p:nvSpPr>
          <p:cNvPr id="147749" name="Line 293"/>
          <p:cNvSpPr>
            <a:spLocks noChangeShapeType="1"/>
          </p:cNvSpPr>
          <p:nvPr/>
        </p:nvSpPr>
        <p:spPr bwMode="auto">
          <a:xfrm flipH="1" flipV="1">
            <a:off x="3124200" y="4800600"/>
            <a:ext cx="0" cy="228600"/>
          </a:xfrm>
          <a:prstGeom prst="line">
            <a:avLst/>
          </a:prstGeom>
          <a:noFill/>
          <a:ln w="3175">
            <a:solidFill>
              <a:schemeClr val="tx1"/>
            </a:solidFill>
            <a:round/>
            <a:headEnd/>
            <a:tailEnd type="triangle" w="med" len="med"/>
          </a:ln>
        </p:spPr>
        <p:txBody>
          <a:bodyPr/>
          <a:lstStyle/>
          <a:p>
            <a:endParaRPr lang="en-US"/>
          </a:p>
        </p:txBody>
      </p:sp>
      <p:sp>
        <p:nvSpPr>
          <p:cNvPr id="147750" name="Rectangle 294"/>
          <p:cNvSpPr>
            <a:spLocks noChangeArrowheads="1"/>
          </p:cNvSpPr>
          <p:nvPr/>
        </p:nvSpPr>
        <p:spPr bwMode="auto">
          <a:xfrm>
            <a:off x="3886200" y="4724400"/>
            <a:ext cx="304800" cy="381000"/>
          </a:xfrm>
          <a:prstGeom prst="rect">
            <a:avLst/>
          </a:prstGeom>
          <a:solidFill>
            <a:srgbClr val="E5FFE5"/>
          </a:solidFill>
          <a:ln w="19050">
            <a:solidFill>
              <a:schemeClr val="tx1"/>
            </a:solidFill>
            <a:miter lim="800000"/>
            <a:headEnd/>
            <a:tailEnd/>
          </a:ln>
        </p:spPr>
        <p:txBody>
          <a:bodyPr wrap="none" anchor="ctr"/>
          <a:lstStyle/>
          <a:p>
            <a:endParaRPr lang="en-US"/>
          </a:p>
        </p:txBody>
      </p:sp>
      <p:sp>
        <p:nvSpPr>
          <p:cNvPr id="147751" name="Line 295"/>
          <p:cNvSpPr>
            <a:spLocks noChangeShapeType="1"/>
          </p:cNvSpPr>
          <p:nvPr/>
        </p:nvSpPr>
        <p:spPr bwMode="auto">
          <a:xfrm flipH="1" flipV="1">
            <a:off x="3962400" y="4800600"/>
            <a:ext cx="0" cy="228600"/>
          </a:xfrm>
          <a:prstGeom prst="line">
            <a:avLst/>
          </a:prstGeom>
          <a:noFill/>
          <a:ln w="3175">
            <a:solidFill>
              <a:schemeClr val="tx1"/>
            </a:solidFill>
            <a:round/>
            <a:headEnd/>
            <a:tailEnd type="triangle" w="med" len="med"/>
          </a:ln>
        </p:spPr>
        <p:txBody>
          <a:bodyPr/>
          <a:lstStyle/>
          <a:p>
            <a:endParaRPr lang="en-US"/>
          </a:p>
        </p:txBody>
      </p:sp>
      <p:sp>
        <p:nvSpPr>
          <p:cNvPr id="147752" name="Rectangle 296"/>
          <p:cNvSpPr>
            <a:spLocks noChangeArrowheads="1"/>
          </p:cNvSpPr>
          <p:nvPr/>
        </p:nvSpPr>
        <p:spPr bwMode="auto">
          <a:xfrm>
            <a:off x="5257800" y="4724400"/>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147753" name="Rectangle 297"/>
          <p:cNvSpPr>
            <a:spLocks noChangeArrowheads="1"/>
          </p:cNvSpPr>
          <p:nvPr/>
        </p:nvSpPr>
        <p:spPr bwMode="auto">
          <a:xfrm>
            <a:off x="3048000" y="4267200"/>
            <a:ext cx="304800" cy="381000"/>
          </a:xfrm>
          <a:prstGeom prst="rect">
            <a:avLst/>
          </a:prstGeom>
          <a:solidFill>
            <a:srgbClr val="EDD9C5">
              <a:alpha val="50195"/>
            </a:srgbClr>
          </a:solidFill>
          <a:ln w="19050">
            <a:solidFill>
              <a:schemeClr val="tx1"/>
            </a:solidFill>
            <a:miter lim="800000"/>
            <a:headEnd/>
            <a:tailEnd/>
          </a:ln>
        </p:spPr>
        <p:txBody>
          <a:bodyPr wrap="none" anchor="ctr"/>
          <a:lstStyle/>
          <a:p>
            <a:endParaRPr lang="en-US"/>
          </a:p>
        </p:txBody>
      </p:sp>
      <p:sp>
        <p:nvSpPr>
          <p:cNvPr id="147754" name="Line 298"/>
          <p:cNvSpPr>
            <a:spLocks noChangeShapeType="1"/>
          </p:cNvSpPr>
          <p:nvPr/>
        </p:nvSpPr>
        <p:spPr bwMode="auto">
          <a:xfrm flipH="1">
            <a:off x="3276600" y="4343400"/>
            <a:ext cx="0" cy="228600"/>
          </a:xfrm>
          <a:prstGeom prst="line">
            <a:avLst/>
          </a:prstGeom>
          <a:noFill/>
          <a:ln w="3175">
            <a:solidFill>
              <a:schemeClr val="tx1"/>
            </a:solidFill>
            <a:round/>
            <a:headEnd/>
            <a:tailEnd type="triangle" w="med" len="med"/>
          </a:ln>
        </p:spPr>
        <p:txBody>
          <a:bodyPr/>
          <a:lstStyle/>
          <a:p>
            <a:endParaRPr lang="en-US"/>
          </a:p>
        </p:txBody>
      </p:sp>
      <p:sp>
        <p:nvSpPr>
          <p:cNvPr id="147755" name="Line 299"/>
          <p:cNvSpPr>
            <a:spLocks noChangeShapeType="1"/>
          </p:cNvSpPr>
          <p:nvPr/>
        </p:nvSpPr>
        <p:spPr bwMode="auto">
          <a:xfrm flipH="1" flipV="1">
            <a:off x="3124200" y="4343400"/>
            <a:ext cx="0" cy="228600"/>
          </a:xfrm>
          <a:prstGeom prst="line">
            <a:avLst/>
          </a:prstGeom>
          <a:noFill/>
          <a:ln w="3175">
            <a:solidFill>
              <a:schemeClr val="tx1"/>
            </a:solidFill>
            <a:round/>
            <a:headEnd/>
            <a:tailEnd type="triangle" w="med" len="med"/>
          </a:ln>
        </p:spPr>
        <p:txBody>
          <a:bodyPr/>
          <a:lstStyle/>
          <a:p>
            <a:endParaRPr lang="en-US"/>
          </a:p>
        </p:txBody>
      </p:sp>
      <p:sp>
        <p:nvSpPr>
          <p:cNvPr id="147756" name="Rectangle 300"/>
          <p:cNvSpPr>
            <a:spLocks noChangeArrowheads="1"/>
          </p:cNvSpPr>
          <p:nvPr/>
        </p:nvSpPr>
        <p:spPr bwMode="auto">
          <a:xfrm>
            <a:off x="3048000" y="3733800"/>
            <a:ext cx="304800" cy="381000"/>
          </a:xfrm>
          <a:prstGeom prst="rect">
            <a:avLst/>
          </a:prstGeom>
          <a:solidFill>
            <a:srgbClr val="EDD9C5">
              <a:alpha val="50195"/>
            </a:srgbClr>
          </a:solidFill>
          <a:ln w="19050">
            <a:solidFill>
              <a:schemeClr val="tx1"/>
            </a:solidFill>
            <a:miter lim="800000"/>
            <a:headEnd/>
            <a:tailEnd/>
          </a:ln>
        </p:spPr>
        <p:txBody>
          <a:bodyPr wrap="none" anchor="ctr"/>
          <a:lstStyle/>
          <a:p>
            <a:endParaRPr lang="en-US"/>
          </a:p>
        </p:txBody>
      </p:sp>
      <p:sp>
        <p:nvSpPr>
          <p:cNvPr id="147757" name="Line 301"/>
          <p:cNvSpPr>
            <a:spLocks noChangeShapeType="1"/>
          </p:cNvSpPr>
          <p:nvPr/>
        </p:nvSpPr>
        <p:spPr bwMode="auto">
          <a:xfrm flipH="1">
            <a:off x="3276600" y="3810000"/>
            <a:ext cx="0" cy="228600"/>
          </a:xfrm>
          <a:prstGeom prst="line">
            <a:avLst/>
          </a:prstGeom>
          <a:noFill/>
          <a:ln w="3175">
            <a:solidFill>
              <a:schemeClr val="tx1"/>
            </a:solidFill>
            <a:round/>
            <a:headEnd/>
            <a:tailEnd type="triangle" w="med" len="med"/>
          </a:ln>
        </p:spPr>
        <p:txBody>
          <a:bodyPr/>
          <a:lstStyle/>
          <a:p>
            <a:endParaRPr lang="en-US"/>
          </a:p>
        </p:txBody>
      </p:sp>
      <p:sp>
        <p:nvSpPr>
          <p:cNvPr id="147758" name="Line 302"/>
          <p:cNvSpPr>
            <a:spLocks noChangeShapeType="1"/>
          </p:cNvSpPr>
          <p:nvPr/>
        </p:nvSpPr>
        <p:spPr bwMode="auto">
          <a:xfrm flipH="1" flipV="1">
            <a:off x="3124200" y="3810000"/>
            <a:ext cx="0" cy="228600"/>
          </a:xfrm>
          <a:prstGeom prst="line">
            <a:avLst/>
          </a:prstGeom>
          <a:noFill/>
          <a:ln w="3175">
            <a:solidFill>
              <a:schemeClr val="tx1"/>
            </a:solidFill>
            <a:round/>
            <a:headEnd/>
            <a:tailEnd type="triangle" w="med" len="med"/>
          </a:ln>
        </p:spPr>
        <p:txBody>
          <a:bodyPr/>
          <a:lstStyle/>
          <a:p>
            <a:endParaRPr lang="en-US"/>
          </a:p>
        </p:txBody>
      </p:sp>
      <p:sp>
        <p:nvSpPr>
          <p:cNvPr id="147759" name="Rectangle 303"/>
          <p:cNvSpPr>
            <a:spLocks noChangeArrowheads="1"/>
          </p:cNvSpPr>
          <p:nvPr/>
        </p:nvSpPr>
        <p:spPr bwMode="auto">
          <a:xfrm>
            <a:off x="3048000" y="3200400"/>
            <a:ext cx="304800" cy="381000"/>
          </a:xfrm>
          <a:prstGeom prst="rect">
            <a:avLst/>
          </a:prstGeom>
          <a:solidFill>
            <a:srgbClr val="EDD9C5">
              <a:alpha val="50195"/>
            </a:srgbClr>
          </a:solidFill>
          <a:ln w="19050">
            <a:solidFill>
              <a:schemeClr val="tx1"/>
            </a:solidFill>
            <a:miter lim="800000"/>
            <a:headEnd/>
            <a:tailEnd/>
          </a:ln>
        </p:spPr>
        <p:txBody>
          <a:bodyPr wrap="none" anchor="ctr"/>
          <a:lstStyle/>
          <a:p>
            <a:endParaRPr lang="en-US"/>
          </a:p>
        </p:txBody>
      </p:sp>
      <p:sp>
        <p:nvSpPr>
          <p:cNvPr id="147760" name="Line 304"/>
          <p:cNvSpPr>
            <a:spLocks noChangeShapeType="1"/>
          </p:cNvSpPr>
          <p:nvPr/>
        </p:nvSpPr>
        <p:spPr bwMode="auto">
          <a:xfrm flipH="1" flipV="1">
            <a:off x="3124200" y="3276600"/>
            <a:ext cx="0" cy="228600"/>
          </a:xfrm>
          <a:prstGeom prst="line">
            <a:avLst/>
          </a:prstGeom>
          <a:noFill/>
          <a:ln w="3175">
            <a:solidFill>
              <a:schemeClr val="tx1"/>
            </a:solidFill>
            <a:round/>
            <a:headEnd/>
            <a:tailEnd type="triangle" w="med" len="med"/>
          </a:ln>
        </p:spPr>
        <p:txBody>
          <a:bodyPr/>
          <a:lstStyle/>
          <a:p>
            <a:endParaRPr lang="en-US"/>
          </a:p>
        </p:txBody>
      </p:sp>
      <p:sp>
        <p:nvSpPr>
          <p:cNvPr id="147761" name="Rectangle 305"/>
          <p:cNvSpPr>
            <a:spLocks noChangeArrowheads="1"/>
          </p:cNvSpPr>
          <p:nvPr/>
        </p:nvSpPr>
        <p:spPr bwMode="auto">
          <a:xfrm>
            <a:off x="3048000" y="2743200"/>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147762" name="Rectangle 306"/>
          <p:cNvSpPr>
            <a:spLocks noChangeArrowheads="1"/>
          </p:cNvSpPr>
          <p:nvPr/>
        </p:nvSpPr>
        <p:spPr bwMode="auto">
          <a:xfrm>
            <a:off x="3048000" y="2286000"/>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147763" name="Rectangle 307"/>
          <p:cNvSpPr>
            <a:spLocks noChangeArrowheads="1"/>
          </p:cNvSpPr>
          <p:nvPr/>
        </p:nvSpPr>
        <p:spPr bwMode="auto">
          <a:xfrm>
            <a:off x="3886200" y="4267200"/>
            <a:ext cx="304800" cy="381000"/>
          </a:xfrm>
          <a:prstGeom prst="rect">
            <a:avLst/>
          </a:prstGeom>
          <a:solidFill>
            <a:srgbClr val="E5FFE5"/>
          </a:solidFill>
          <a:ln w="19050">
            <a:solidFill>
              <a:schemeClr val="tx1"/>
            </a:solidFill>
            <a:miter lim="800000"/>
            <a:headEnd/>
            <a:tailEnd/>
          </a:ln>
        </p:spPr>
        <p:txBody>
          <a:bodyPr wrap="none" anchor="ctr"/>
          <a:lstStyle/>
          <a:p>
            <a:endParaRPr lang="en-US"/>
          </a:p>
        </p:txBody>
      </p:sp>
      <p:sp>
        <p:nvSpPr>
          <p:cNvPr id="147764" name="Line 308"/>
          <p:cNvSpPr>
            <a:spLocks noChangeShapeType="1"/>
          </p:cNvSpPr>
          <p:nvPr/>
        </p:nvSpPr>
        <p:spPr bwMode="auto">
          <a:xfrm flipH="1" flipV="1">
            <a:off x="4038600" y="4343400"/>
            <a:ext cx="0" cy="228600"/>
          </a:xfrm>
          <a:prstGeom prst="line">
            <a:avLst/>
          </a:prstGeom>
          <a:noFill/>
          <a:ln w="3175">
            <a:solidFill>
              <a:schemeClr val="tx1"/>
            </a:solidFill>
            <a:round/>
            <a:headEnd/>
            <a:tailEnd type="triangle" w="med" len="med"/>
          </a:ln>
        </p:spPr>
        <p:txBody>
          <a:bodyPr/>
          <a:lstStyle/>
          <a:p>
            <a:endParaRPr lang="en-US"/>
          </a:p>
        </p:txBody>
      </p:sp>
      <p:sp>
        <p:nvSpPr>
          <p:cNvPr id="147765" name="Rectangle 309"/>
          <p:cNvSpPr>
            <a:spLocks noChangeArrowheads="1"/>
          </p:cNvSpPr>
          <p:nvPr/>
        </p:nvSpPr>
        <p:spPr bwMode="auto">
          <a:xfrm>
            <a:off x="3886200" y="3733800"/>
            <a:ext cx="304800" cy="381000"/>
          </a:xfrm>
          <a:prstGeom prst="rect">
            <a:avLst/>
          </a:prstGeom>
          <a:solidFill>
            <a:srgbClr val="E5FFE5"/>
          </a:solidFill>
          <a:ln w="19050">
            <a:solidFill>
              <a:schemeClr val="tx1"/>
            </a:solidFill>
            <a:miter lim="800000"/>
            <a:headEnd/>
            <a:tailEnd/>
          </a:ln>
        </p:spPr>
        <p:txBody>
          <a:bodyPr wrap="none" anchor="ctr"/>
          <a:lstStyle/>
          <a:p>
            <a:endParaRPr lang="en-US"/>
          </a:p>
        </p:txBody>
      </p:sp>
      <p:sp>
        <p:nvSpPr>
          <p:cNvPr id="147766" name="Rectangle 310"/>
          <p:cNvSpPr>
            <a:spLocks noChangeArrowheads="1"/>
          </p:cNvSpPr>
          <p:nvPr/>
        </p:nvSpPr>
        <p:spPr bwMode="auto">
          <a:xfrm>
            <a:off x="3886200" y="3200400"/>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147767" name="Rectangle 311"/>
          <p:cNvSpPr>
            <a:spLocks noChangeArrowheads="1"/>
          </p:cNvSpPr>
          <p:nvPr/>
        </p:nvSpPr>
        <p:spPr bwMode="auto">
          <a:xfrm>
            <a:off x="3886200" y="2743200"/>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147768" name="Rectangle 312"/>
          <p:cNvSpPr>
            <a:spLocks noChangeArrowheads="1"/>
          </p:cNvSpPr>
          <p:nvPr/>
        </p:nvSpPr>
        <p:spPr bwMode="auto">
          <a:xfrm>
            <a:off x="3886200" y="2286000"/>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147769" name="Rectangle 313"/>
          <p:cNvSpPr>
            <a:spLocks noChangeArrowheads="1"/>
          </p:cNvSpPr>
          <p:nvPr/>
        </p:nvSpPr>
        <p:spPr bwMode="auto">
          <a:xfrm>
            <a:off x="4191000" y="3733800"/>
            <a:ext cx="304800" cy="381000"/>
          </a:xfrm>
          <a:prstGeom prst="rect">
            <a:avLst/>
          </a:prstGeom>
          <a:solidFill>
            <a:srgbClr val="E5FFE5"/>
          </a:solidFill>
          <a:ln w="19050">
            <a:solidFill>
              <a:schemeClr val="tx1"/>
            </a:solidFill>
            <a:miter lim="800000"/>
            <a:headEnd/>
            <a:tailEnd/>
          </a:ln>
        </p:spPr>
        <p:txBody>
          <a:bodyPr wrap="none" anchor="ctr"/>
          <a:lstStyle/>
          <a:p>
            <a:endParaRPr lang="en-US"/>
          </a:p>
        </p:txBody>
      </p:sp>
      <p:sp>
        <p:nvSpPr>
          <p:cNvPr id="147770" name="Rectangle 314"/>
          <p:cNvSpPr>
            <a:spLocks noChangeArrowheads="1"/>
          </p:cNvSpPr>
          <p:nvPr/>
        </p:nvSpPr>
        <p:spPr bwMode="auto">
          <a:xfrm>
            <a:off x="4191000" y="3200400"/>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147771" name="Rectangle 315"/>
          <p:cNvSpPr>
            <a:spLocks noChangeArrowheads="1"/>
          </p:cNvSpPr>
          <p:nvPr/>
        </p:nvSpPr>
        <p:spPr bwMode="auto">
          <a:xfrm>
            <a:off x="4191000" y="2743200"/>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147772" name="Rectangle 316"/>
          <p:cNvSpPr>
            <a:spLocks noChangeArrowheads="1"/>
          </p:cNvSpPr>
          <p:nvPr/>
        </p:nvSpPr>
        <p:spPr bwMode="auto">
          <a:xfrm>
            <a:off x="4191000" y="2286000"/>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147773" name="Rectangle 317"/>
          <p:cNvSpPr>
            <a:spLocks noChangeArrowheads="1"/>
          </p:cNvSpPr>
          <p:nvPr/>
        </p:nvSpPr>
        <p:spPr bwMode="auto">
          <a:xfrm>
            <a:off x="5257800" y="4267200"/>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147774" name="Rectangle 318"/>
          <p:cNvSpPr>
            <a:spLocks noChangeArrowheads="1"/>
          </p:cNvSpPr>
          <p:nvPr/>
        </p:nvSpPr>
        <p:spPr bwMode="auto">
          <a:xfrm>
            <a:off x="5257800" y="3733800"/>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147775" name="Rectangle 319"/>
          <p:cNvSpPr>
            <a:spLocks noChangeArrowheads="1"/>
          </p:cNvSpPr>
          <p:nvPr/>
        </p:nvSpPr>
        <p:spPr bwMode="auto">
          <a:xfrm>
            <a:off x="5257800" y="3200400"/>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147776" name="Rectangle 320"/>
          <p:cNvSpPr>
            <a:spLocks noChangeArrowheads="1"/>
          </p:cNvSpPr>
          <p:nvPr/>
        </p:nvSpPr>
        <p:spPr bwMode="auto">
          <a:xfrm>
            <a:off x="5257800" y="2743200"/>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147777" name="Rectangle 321"/>
          <p:cNvSpPr>
            <a:spLocks noChangeArrowheads="1"/>
          </p:cNvSpPr>
          <p:nvPr/>
        </p:nvSpPr>
        <p:spPr bwMode="auto">
          <a:xfrm>
            <a:off x="5257800" y="2286000"/>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147778" name="Text Box 322"/>
          <p:cNvSpPr txBox="1">
            <a:spLocks noChangeArrowheads="1"/>
          </p:cNvSpPr>
          <p:nvPr/>
        </p:nvSpPr>
        <p:spPr bwMode="auto">
          <a:xfrm>
            <a:off x="6000750" y="2330450"/>
            <a:ext cx="487363" cy="336550"/>
          </a:xfrm>
          <a:prstGeom prst="rect">
            <a:avLst/>
          </a:prstGeom>
          <a:noFill/>
          <a:ln w="9525">
            <a:noFill/>
            <a:miter lim="800000"/>
            <a:headEnd/>
            <a:tailEnd/>
          </a:ln>
        </p:spPr>
        <p:txBody>
          <a:bodyPr wrap="none">
            <a:spAutoFit/>
          </a:bodyPr>
          <a:lstStyle/>
          <a:p>
            <a:pPr algn="l"/>
            <a:r>
              <a:rPr lang="en-US" sz="1600" b="1"/>
              <a:t>1s</a:t>
            </a:r>
            <a:r>
              <a:rPr lang="en-US" sz="1600" b="1" baseline="30000"/>
              <a:t>1</a:t>
            </a:r>
          </a:p>
        </p:txBody>
      </p:sp>
      <p:sp>
        <p:nvSpPr>
          <p:cNvPr id="147779" name="Rectangle 323"/>
          <p:cNvSpPr>
            <a:spLocks noChangeArrowheads="1"/>
          </p:cNvSpPr>
          <p:nvPr/>
        </p:nvSpPr>
        <p:spPr bwMode="auto">
          <a:xfrm>
            <a:off x="6019800" y="6216650"/>
            <a:ext cx="1408113" cy="336550"/>
          </a:xfrm>
          <a:prstGeom prst="rect">
            <a:avLst/>
          </a:prstGeom>
          <a:noFill/>
          <a:ln w="9525">
            <a:noFill/>
            <a:miter lim="800000"/>
            <a:headEnd/>
            <a:tailEnd/>
          </a:ln>
        </p:spPr>
        <p:txBody>
          <a:bodyPr wrap="none">
            <a:spAutoFit/>
          </a:bodyPr>
          <a:lstStyle/>
          <a:p>
            <a:pPr algn="l"/>
            <a:r>
              <a:rPr lang="en-US" sz="1600" b="1"/>
              <a:t>1s</a:t>
            </a:r>
            <a:r>
              <a:rPr lang="en-US" sz="1600" b="1" baseline="30000"/>
              <a:t>2</a:t>
            </a:r>
            <a:r>
              <a:rPr lang="en-US" sz="1600" b="1"/>
              <a:t>2s</a:t>
            </a:r>
            <a:r>
              <a:rPr lang="en-US" sz="1600" b="1" baseline="30000"/>
              <a:t>2</a:t>
            </a:r>
            <a:r>
              <a:rPr lang="en-US" sz="1600" b="1"/>
              <a:t>2p</a:t>
            </a:r>
            <a:r>
              <a:rPr lang="en-US" sz="1600" b="1" baseline="30000"/>
              <a:t>6</a:t>
            </a:r>
            <a:r>
              <a:rPr lang="en-US" sz="1600" b="1"/>
              <a:t>3s</a:t>
            </a:r>
            <a:r>
              <a:rPr lang="en-US" sz="1600" b="1" baseline="30000"/>
              <a:t>1</a:t>
            </a:r>
          </a:p>
        </p:txBody>
      </p:sp>
      <p:sp>
        <p:nvSpPr>
          <p:cNvPr id="147780" name="Rectangle 324"/>
          <p:cNvSpPr>
            <a:spLocks noChangeArrowheads="1"/>
          </p:cNvSpPr>
          <p:nvPr/>
        </p:nvSpPr>
        <p:spPr bwMode="auto">
          <a:xfrm>
            <a:off x="6015038" y="5683250"/>
            <a:ext cx="1104900" cy="336550"/>
          </a:xfrm>
          <a:prstGeom prst="rect">
            <a:avLst/>
          </a:prstGeom>
          <a:noFill/>
          <a:ln w="9525">
            <a:noFill/>
            <a:miter lim="800000"/>
            <a:headEnd/>
            <a:tailEnd/>
          </a:ln>
        </p:spPr>
        <p:txBody>
          <a:bodyPr wrap="none">
            <a:spAutoFit/>
          </a:bodyPr>
          <a:lstStyle/>
          <a:p>
            <a:pPr algn="l"/>
            <a:r>
              <a:rPr lang="en-US" sz="1600" b="1"/>
              <a:t>1s</a:t>
            </a:r>
            <a:r>
              <a:rPr lang="en-US" sz="1600" b="1" baseline="30000"/>
              <a:t>2</a:t>
            </a:r>
            <a:r>
              <a:rPr lang="en-US" sz="1600" b="1"/>
              <a:t>2s</a:t>
            </a:r>
            <a:r>
              <a:rPr lang="en-US" sz="1600" b="1" baseline="30000"/>
              <a:t>2</a:t>
            </a:r>
            <a:r>
              <a:rPr lang="en-US" sz="1600" b="1"/>
              <a:t>2p</a:t>
            </a:r>
            <a:r>
              <a:rPr lang="en-US" sz="1600" b="1" baseline="30000"/>
              <a:t>6</a:t>
            </a:r>
          </a:p>
        </p:txBody>
      </p:sp>
      <p:sp>
        <p:nvSpPr>
          <p:cNvPr id="147781" name="Rectangle 325"/>
          <p:cNvSpPr>
            <a:spLocks noChangeArrowheads="1"/>
          </p:cNvSpPr>
          <p:nvPr/>
        </p:nvSpPr>
        <p:spPr bwMode="auto">
          <a:xfrm>
            <a:off x="6015038" y="5181600"/>
            <a:ext cx="1104900" cy="336550"/>
          </a:xfrm>
          <a:prstGeom prst="rect">
            <a:avLst/>
          </a:prstGeom>
          <a:noFill/>
          <a:ln w="9525">
            <a:noFill/>
            <a:miter lim="800000"/>
            <a:headEnd/>
            <a:tailEnd/>
          </a:ln>
        </p:spPr>
        <p:txBody>
          <a:bodyPr wrap="none">
            <a:spAutoFit/>
          </a:bodyPr>
          <a:lstStyle/>
          <a:p>
            <a:pPr algn="l"/>
            <a:r>
              <a:rPr lang="en-US" sz="1600" b="1"/>
              <a:t>1s</a:t>
            </a:r>
            <a:r>
              <a:rPr lang="en-US" sz="1600" b="1" baseline="30000"/>
              <a:t>2</a:t>
            </a:r>
            <a:r>
              <a:rPr lang="en-US" sz="1600" b="1"/>
              <a:t>2s</a:t>
            </a:r>
            <a:r>
              <a:rPr lang="en-US" sz="1600" b="1" baseline="30000"/>
              <a:t>2</a:t>
            </a:r>
            <a:r>
              <a:rPr lang="en-US" sz="1600" b="1"/>
              <a:t>2p</a:t>
            </a:r>
            <a:r>
              <a:rPr lang="en-US" sz="1600" b="1" baseline="30000"/>
              <a:t>5</a:t>
            </a:r>
          </a:p>
        </p:txBody>
      </p:sp>
      <p:sp>
        <p:nvSpPr>
          <p:cNvPr id="147782" name="Rectangle 326"/>
          <p:cNvSpPr>
            <a:spLocks noChangeArrowheads="1"/>
          </p:cNvSpPr>
          <p:nvPr/>
        </p:nvSpPr>
        <p:spPr bwMode="auto">
          <a:xfrm>
            <a:off x="6015038" y="4724400"/>
            <a:ext cx="1104900" cy="336550"/>
          </a:xfrm>
          <a:prstGeom prst="rect">
            <a:avLst/>
          </a:prstGeom>
          <a:noFill/>
          <a:ln w="9525">
            <a:noFill/>
            <a:miter lim="800000"/>
            <a:headEnd/>
            <a:tailEnd/>
          </a:ln>
        </p:spPr>
        <p:txBody>
          <a:bodyPr wrap="none">
            <a:spAutoFit/>
          </a:bodyPr>
          <a:lstStyle/>
          <a:p>
            <a:pPr algn="l"/>
            <a:r>
              <a:rPr lang="en-US" sz="1600" b="1"/>
              <a:t>1s</a:t>
            </a:r>
            <a:r>
              <a:rPr lang="en-US" sz="1600" b="1" baseline="30000"/>
              <a:t>2</a:t>
            </a:r>
            <a:r>
              <a:rPr lang="en-US" sz="1600" b="1"/>
              <a:t>2s</a:t>
            </a:r>
            <a:r>
              <a:rPr lang="en-US" sz="1600" b="1" baseline="30000"/>
              <a:t>2</a:t>
            </a:r>
            <a:r>
              <a:rPr lang="en-US" sz="1600" b="1"/>
              <a:t>2p</a:t>
            </a:r>
            <a:r>
              <a:rPr lang="en-US" sz="1600" b="1" baseline="30000"/>
              <a:t>4</a:t>
            </a:r>
          </a:p>
        </p:txBody>
      </p:sp>
      <p:sp>
        <p:nvSpPr>
          <p:cNvPr id="147783" name="Rectangle 327"/>
          <p:cNvSpPr>
            <a:spLocks noChangeArrowheads="1"/>
          </p:cNvSpPr>
          <p:nvPr/>
        </p:nvSpPr>
        <p:spPr bwMode="auto">
          <a:xfrm>
            <a:off x="6015038" y="4267200"/>
            <a:ext cx="1104900" cy="336550"/>
          </a:xfrm>
          <a:prstGeom prst="rect">
            <a:avLst/>
          </a:prstGeom>
          <a:noFill/>
          <a:ln w="9525">
            <a:noFill/>
            <a:miter lim="800000"/>
            <a:headEnd/>
            <a:tailEnd/>
          </a:ln>
        </p:spPr>
        <p:txBody>
          <a:bodyPr wrap="none">
            <a:spAutoFit/>
          </a:bodyPr>
          <a:lstStyle/>
          <a:p>
            <a:pPr algn="l"/>
            <a:r>
              <a:rPr lang="en-US" sz="1600" b="1"/>
              <a:t>1s</a:t>
            </a:r>
            <a:r>
              <a:rPr lang="en-US" sz="1600" b="1" baseline="30000"/>
              <a:t>2</a:t>
            </a:r>
            <a:r>
              <a:rPr lang="en-US" sz="1600" b="1"/>
              <a:t>2s</a:t>
            </a:r>
            <a:r>
              <a:rPr lang="en-US" sz="1600" b="1" baseline="30000"/>
              <a:t>2</a:t>
            </a:r>
            <a:r>
              <a:rPr lang="en-US" sz="1600" b="1"/>
              <a:t>2p</a:t>
            </a:r>
            <a:r>
              <a:rPr lang="en-US" sz="1600" b="1" baseline="30000"/>
              <a:t>3</a:t>
            </a:r>
          </a:p>
        </p:txBody>
      </p:sp>
      <p:sp>
        <p:nvSpPr>
          <p:cNvPr id="147784" name="Rectangle 328"/>
          <p:cNvSpPr>
            <a:spLocks noChangeArrowheads="1"/>
          </p:cNvSpPr>
          <p:nvPr/>
        </p:nvSpPr>
        <p:spPr bwMode="auto">
          <a:xfrm>
            <a:off x="6013450" y="3733800"/>
            <a:ext cx="1104900" cy="336550"/>
          </a:xfrm>
          <a:prstGeom prst="rect">
            <a:avLst/>
          </a:prstGeom>
          <a:noFill/>
          <a:ln w="9525">
            <a:noFill/>
            <a:miter lim="800000"/>
            <a:headEnd/>
            <a:tailEnd/>
          </a:ln>
        </p:spPr>
        <p:txBody>
          <a:bodyPr wrap="none">
            <a:spAutoFit/>
          </a:bodyPr>
          <a:lstStyle/>
          <a:p>
            <a:pPr algn="l"/>
            <a:r>
              <a:rPr lang="en-US" sz="1600" b="1"/>
              <a:t>1s</a:t>
            </a:r>
            <a:r>
              <a:rPr lang="en-US" sz="1600" b="1" baseline="30000"/>
              <a:t>2</a:t>
            </a:r>
            <a:r>
              <a:rPr lang="en-US" sz="1600" b="1"/>
              <a:t>2s</a:t>
            </a:r>
            <a:r>
              <a:rPr lang="en-US" sz="1600" b="1" baseline="30000"/>
              <a:t>2</a:t>
            </a:r>
            <a:r>
              <a:rPr lang="en-US" sz="1600" b="1"/>
              <a:t>2p</a:t>
            </a:r>
            <a:r>
              <a:rPr lang="en-US" sz="1600" b="1" baseline="30000"/>
              <a:t>2</a:t>
            </a:r>
          </a:p>
        </p:txBody>
      </p:sp>
      <p:sp>
        <p:nvSpPr>
          <p:cNvPr id="147785" name="Rectangle 329"/>
          <p:cNvSpPr>
            <a:spLocks noChangeArrowheads="1"/>
          </p:cNvSpPr>
          <p:nvPr/>
        </p:nvSpPr>
        <p:spPr bwMode="auto">
          <a:xfrm>
            <a:off x="6013450" y="3276600"/>
            <a:ext cx="790575" cy="336550"/>
          </a:xfrm>
          <a:prstGeom prst="rect">
            <a:avLst/>
          </a:prstGeom>
          <a:noFill/>
          <a:ln w="9525">
            <a:noFill/>
            <a:miter lim="800000"/>
            <a:headEnd/>
            <a:tailEnd/>
          </a:ln>
        </p:spPr>
        <p:txBody>
          <a:bodyPr wrap="none">
            <a:spAutoFit/>
          </a:bodyPr>
          <a:lstStyle/>
          <a:p>
            <a:pPr algn="l"/>
            <a:r>
              <a:rPr lang="en-US" sz="1600" b="1"/>
              <a:t>1s</a:t>
            </a:r>
            <a:r>
              <a:rPr lang="en-US" sz="1600" b="1" baseline="30000"/>
              <a:t>2</a:t>
            </a:r>
            <a:r>
              <a:rPr lang="en-US" sz="1600" b="1"/>
              <a:t>2s</a:t>
            </a:r>
            <a:r>
              <a:rPr lang="en-US" sz="1600" b="1" baseline="30000"/>
              <a:t>1</a:t>
            </a:r>
          </a:p>
        </p:txBody>
      </p:sp>
      <p:sp>
        <p:nvSpPr>
          <p:cNvPr id="147786" name="Rectangle 330"/>
          <p:cNvSpPr>
            <a:spLocks noChangeArrowheads="1"/>
          </p:cNvSpPr>
          <p:nvPr/>
        </p:nvSpPr>
        <p:spPr bwMode="auto">
          <a:xfrm>
            <a:off x="6019800" y="2743200"/>
            <a:ext cx="487363" cy="336550"/>
          </a:xfrm>
          <a:prstGeom prst="rect">
            <a:avLst/>
          </a:prstGeom>
          <a:noFill/>
          <a:ln w="9525">
            <a:noFill/>
            <a:miter lim="800000"/>
            <a:headEnd/>
            <a:tailEnd/>
          </a:ln>
        </p:spPr>
        <p:txBody>
          <a:bodyPr wrap="none">
            <a:spAutoFit/>
          </a:bodyPr>
          <a:lstStyle/>
          <a:p>
            <a:pPr algn="l"/>
            <a:r>
              <a:rPr lang="en-US" sz="1600" b="1"/>
              <a:t>1s</a:t>
            </a:r>
            <a:r>
              <a:rPr lang="en-US" sz="1600" b="1" baseline="30000"/>
              <a:t>2</a:t>
            </a:r>
          </a:p>
        </p:txBody>
      </p:sp>
      <p:sp>
        <p:nvSpPr>
          <p:cNvPr id="147787" name="Rectangle 331"/>
          <p:cNvSpPr>
            <a:spLocks noChangeArrowheads="1"/>
          </p:cNvSpPr>
          <p:nvPr/>
        </p:nvSpPr>
        <p:spPr bwMode="auto">
          <a:xfrm>
            <a:off x="4191000" y="4267200"/>
            <a:ext cx="304800" cy="381000"/>
          </a:xfrm>
          <a:prstGeom prst="rect">
            <a:avLst/>
          </a:prstGeom>
          <a:solidFill>
            <a:srgbClr val="E5FFE5"/>
          </a:solidFill>
          <a:ln w="19050">
            <a:solidFill>
              <a:schemeClr val="tx1"/>
            </a:solidFill>
            <a:miter lim="800000"/>
            <a:headEnd/>
            <a:tailEnd/>
          </a:ln>
        </p:spPr>
        <p:txBody>
          <a:bodyPr wrap="none" anchor="ctr"/>
          <a:lstStyle/>
          <a:p>
            <a:endParaRPr lang="en-US"/>
          </a:p>
        </p:txBody>
      </p:sp>
      <p:sp>
        <p:nvSpPr>
          <p:cNvPr id="147788" name="Rectangle 332"/>
          <p:cNvSpPr>
            <a:spLocks noChangeArrowheads="1"/>
          </p:cNvSpPr>
          <p:nvPr/>
        </p:nvSpPr>
        <p:spPr bwMode="auto">
          <a:xfrm>
            <a:off x="4495800" y="4724400"/>
            <a:ext cx="304800" cy="381000"/>
          </a:xfrm>
          <a:prstGeom prst="rect">
            <a:avLst/>
          </a:prstGeom>
          <a:solidFill>
            <a:srgbClr val="E5FFE5"/>
          </a:solidFill>
          <a:ln w="19050">
            <a:solidFill>
              <a:schemeClr val="tx1"/>
            </a:solidFill>
            <a:miter lim="800000"/>
            <a:headEnd/>
            <a:tailEnd/>
          </a:ln>
        </p:spPr>
        <p:txBody>
          <a:bodyPr wrap="none" anchor="ctr"/>
          <a:lstStyle/>
          <a:p>
            <a:endParaRPr lang="en-US"/>
          </a:p>
        </p:txBody>
      </p:sp>
      <p:sp>
        <p:nvSpPr>
          <p:cNvPr id="147789" name="Rectangle 333"/>
          <p:cNvSpPr>
            <a:spLocks noChangeArrowheads="1"/>
          </p:cNvSpPr>
          <p:nvPr/>
        </p:nvSpPr>
        <p:spPr bwMode="auto">
          <a:xfrm>
            <a:off x="4191000" y="4724400"/>
            <a:ext cx="304800" cy="381000"/>
          </a:xfrm>
          <a:prstGeom prst="rect">
            <a:avLst/>
          </a:prstGeom>
          <a:solidFill>
            <a:srgbClr val="E5FFE5"/>
          </a:solidFill>
          <a:ln w="19050">
            <a:solidFill>
              <a:schemeClr val="tx1"/>
            </a:solidFill>
            <a:miter lim="800000"/>
            <a:headEnd/>
            <a:tailEnd/>
          </a:ln>
        </p:spPr>
        <p:txBody>
          <a:bodyPr wrap="none" anchor="ctr"/>
          <a:lstStyle/>
          <a:p>
            <a:endParaRPr lang="en-US"/>
          </a:p>
        </p:txBody>
      </p:sp>
      <p:sp>
        <p:nvSpPr>
          <p:cNvPr id="147790" name="Line 334"/>
          <p:cNvSpPr>
            <a:spLocks noChangeShapeType="1"/>
          </p:cNvSpPr>
          <p:nvPr/>
        </p:nvSpPr>
        <p:spPr bwMode="auto">
          <a:xfrm flipH="1" flipV="1">
            <a:off x="4343400" y="4800600"/>
            <a:ext cx="0" cy="228600"/>
          </a:xfrm>
          <a:prstGeom prst="line">
            <a:avLst/>
          </a:prstGeom>
          <a:noFill/>
          <a:ln w="3175">
            <a:solidFill>
              <a:schemeClr val="tx1"/>
            </a:solidFill>
            <a:round/>
            <a:headEnd/>
            <a:tailEnd type="triangle" w="med" len="med"/>
          </a:ln>
        </p:spPr>
        <p:txBody>
          <a:bodyPr/>
          <a:lstStyle/>
          <a:p>
            <a:endParaRPr lang="en-US"/>
          </a:p>
        </p:txBody>
      </p:sp>
      <p:sp>
        <p:nvSpPr>
          <p:cNvPr id="147791" name="Rectangle 335"/>
          <p:cNvSpPr>
            <a:spLocks noChangeArrowheads="1"/>
          </p:cNvSpPr>
          <p:nvPr/>
        </p:nvSpPr>
        <p:spPr bwMode="auto">
          <a:xfrm>
            <a:off x="4495800" y="5178425"/>
            <a:ext cx="304800" cy="381000"/>
          </a:xfrm>
          <a:prstGeom prst="rect">
            <a:avLst/>
          </a:prstGeom>
          <a:solidFill>
            <a:srgbClr val="E5FFE5"/>
          </a:solidFill>
          <a:ln w="19050">
            <a:solidFill>
              <a:schemeClr val="tx1"/>
            </a:solidFill>
            <a:miter lim="800000"/>
            <a:headEnd/>
            <a:tailEnd/>
          </a:ln>
        </p:spPr>
        <p:txBody>
          <a:bodyPr wrap="none" anchor="ctr"/>
          <a:lstStyle/>
          <a:p>
            <a:endParaRPr lang="en-US"/>
          </a:p>
        </p:txBody>
      </p:sp>
      <p:sp>
        <p:nvSpPr>
          <p:cNvPr id="147792" name="Line 336"/>
          <p:cNvSpPr>
            <a:spLocks noChangeShapeType="1"/>
          </p:cNvSpPr>
          <p:nvPr/>
        </p:nvSpPr>
        <p:spPr bwMode="auto">
          <a:xfrm flipH="1" flipV="1">
            <a:off x="4648200" y="5254625"/>
            <a:ext cx="0" cy="228600"/>
          </a:xfrm>
          <a:prstGeom prst="line">
            <a:avLst/>
          </a:prstGeom>
          <a:noFill/>
          <a:ln w="3175">
            <a:solidFill>
              <a:schemeClr val="tx1"/>
            </a:solidFill>
            <a:round/>
            <a:headEnd/>
            <a:tailEnd type="triangle" w="med" len="med"/>
          </a:ln>
        </p:spPr>
        <p:txBody>
          <a:bodyPr/>
          <a:lstStyle/>
          <a:p>
            <a:endParaRPr lang="en-US"/>
          </a:p>
        </p:txBody>
      </p:sp>
      <p:sp>
        <p:nvSpPr>
          <p:cNvPr id="147793" name="Rectangle 337"/>
          <p:cNvSpPr>
            <a:spLocks noChangeArrowheads="1"/>
          </p:cNvSpPr>
          <p:nvPr/>
        </p:nvSpPr>
        <p:spPr bwMode="auto">
          <a:xfrm>
            <a:off x="4495800" y="5635625"/>
            <a:ext cx="304800" cy="381000"/>
          </a:xfrm>
          <a:prstGeom prst="rect">
            <a:avLst/>
          </a:prstGeom>
          <a:solidFill>
            <a:srgbClr val="E5FFE5"/>
          </a:solidFill>
          <a:ln w="19050">
            <a:solidFill>
              <a:schemeClr val="tx1"/>
            </a:solidFill>
            <a:miter lim="800000"/>
            <a:headEnd/>
            <a:tailEnd/>
          </a:ln>
        </p:spPr>
        <p:txBody>
          <a:bodyPr wrap="none" anchor="ctr"/>
          <a:lstStyle/>
          <a:p>
            <a:endParaRPr lang="en-US"/>
          </a:p>
        </p:txBody>
      </p:sp>
      <p:sp>
        <p:nvSpPr>
          <p:cNvPr id="147794" name="Line 338"/>
          <p:cNvSpPr>
            <a:spLocks noChangeShapeType="1"/>
          </p:cNvSpPr>
          <p:nvPr/>
        </p:nvSpPr>
        <p:spPr bwMode="auto">
          <a:xfrm flipH="1">
            <a:off x="4724400" y="5711825"/>
            <a:ext cx="0" cy="228600"/>
          </a:xfrm>
          <a:prstGeom prst="line">
            <a:avLst/>
          </a:prstGeom>
          <a:noFill/>
          <a:ln w="3175">
            <a:solidFill>
              <a:schemeClr val="tx1"/>
            </a:solidFill>
            <a:round/>
            <a:headEnd/>
            <a:tailEnd type="triangle" w="med" len="med"/>
          </a:ln>
        </p:spPr>
        <p:txBody>
          <a:bodyPr/>
          <a:lstStyle/>
          <a:p>
            <a:endParaRPr lang="en-US"/>
          </a:p>
        </p:txBody>
      </p:sp>
      <p:sp>
        <p:nvSpPr>
          <p:cNvPr id="147795" name="Line 339"/>
          <p:cNvSpPr>
            <a:spLocks noChangeShapeType="1"/>
          </p:cNvSpPr>
          <p:nvPr/>
        </p:nvSpPr>
        <p:spPr bwMode="auto">
          <a:xfrm flipH="1" flipV="1">
            <a:off x="4572000" y="5711825"/>
            <a:ext cx="0" cy="228600"/>
          </a:xfrm>
          <a:prstGeom prst="line">
            <a:avLst/>
          </a:prstGeom>
          <a:noFill/>
          <a:ln w="3175">
            <a:solidFill>
              <a:schemeClr val="tx1"/>
            </a:solidFill>
            <a:round/>
            <a:headEnd/>
            <a:tailEnd type="triangle" w="med" len="med"/>
          </a:ln>
        </p:spPr>
        <p:txBody>
          <a:bodyPr/>
          <a:lstStyle/>
          <a:p>
            <a:endParaRPr lang="en-US"/>
          </a:p>
        </p:txBody>
      </p:sp>
      <p:sp>
        <p:nvSpPr>
          <p:cNvPr id="147796" name="Rectangle 340"/>
          <p:cNvSpPr>
            <a:spLocks noChangeArrowheads="1"/>
          </p:cNvSpPr>
          <p:nvPr/>
        </p:nvSpPr>
        <p:spPr bwMode="auto">
          <a:xfrm>
            <a:off x="4495800" y="6169025"/>
            <a:ext cx="304800" cy="381000"/>
          </a:xfrm>
          <a:prstGeom prst="rect">
            <a:avLst/>
          </a:prstGeom>
          <a:solidFill>
            <a:srgbClr val="E5FFE5"/>
          </a:solidFill>
          <a:ln w="19050">
            <a:solidFill>
              <a:schemeClr val="tx1"/>
            </a:solidFill>
            <a:miter lim="800000"/>
            <a:headEnd/>
            <a:tailEnd/>
          </a:ln>
        </p:spPr>
        <p:txBody>
          <a:bodyPr wrap="none" anchor="ctr"/>
          <a:lstStyle/>
          <a:p>
            <a:endParaRPr lang="en-US"/>
          </a:p>
        </p:txBody>
      </p:sp>
      <p:sp>
        <p:nvSpPr>
          <p:cNvPr id="147797" name="Line 341"/>
          <p:cNvSpPr>
            <a:spLocks noChangeShapeType="1"/>
          </p:cNvSpPr>
          <p:nvPr/>
        </p:nvSpPr>
        <p:spPr bwMode="auto">
          <a:xfrm flipH="1">
            <a:off x="4724400" y="6245225"/>
            <a:ext cx="0" cy="228600"/>
          </a:xfrm>
          <a:prstGeom prst="line">
            <a:avLst/>
          </a:prstGeom>
          <a:noFill/>
          <a:ln w="3175">
            <a:solidFill>
              <a:schemeClr val="tx1"/>
            </a:solidFill>
            <a:round/>
            <a:headEnd/>
            <a:tailEnd type="triangle" w="med" len="med"/>
          </a:ln>
        </p:spPr>
        <p:txBody>
          <a:bodyPr/>
          <a:lstStyle/>
          <a:p>
            <a:endParaRPr lang="en-US"/>
          </a:p>
        </p:txBody>
      </p:sp>
      <p:sp>
        <p:nvSpPr>
          <p:cNvPr id="147798" name="Line 342"/>
          <p:cNvSpPr>
            <a:spLocks noChangeShapeType="1"/>
          </p:cNvSpPr>
          <p:nvPr/>
        </p:nvSpPr>
        <p:spPr bwMode="auto">
          <a:xfrm flipH="1" flipV="1">
            <a:off x="4572000" y="6245225"/>
            <a:ext cx="0" cy="228600"/>
          </a:xfrm>
          <a:prstGeom prst="line">
            <a:avLst/>
          </a:prstGeom>
          <a:noFill/>
          <a:ln w="3175">
            <a:solidFill>
              <a:schemeClr val="tx1"/>
            </a:solidFill>
            <a:round/>
            <a:headEnd/>
            <a:tailEnd type="triangle" w="med" len="med"/>
          </a:ln>
        </p:spPr>
        <p:txBody>
          <a:bodyPr/>
          <a:lstStyle/>
          <a:p>
            <a:endParaRPr lang="en-US"/>
          </a:p>
        </p:txBody>
      </p:sp>
      <p:sp>
        <p:nvSpPr>
          <p:cNvPr id="147799" name="Line 343"/>
          <p:cNvSpPr>
            <a:spLocks noChangeShapeType="1"/>
          </p:cNvSpPr>
          <p:nvPr/>
        </p:nvSpPr>
        <p:spPr bwMode="auto">
          <a:xfrm flipH="1" flipV="1">
            <a:off x="4648200" y="4797425"/>
            <a:ext cx="0" cy="228600"/>
          </a:xfrm>
          <a:prstGeom prst="line">
            <a:avLst/>
          </a:prstGeom>
          <a:noFill/>
          <a:ln w="3175">
            <a:solidFill>
              <a:schemeClr val="tx1"/>
            </a:solidFill>
            <a:round/>
            <a:headEnd/>
            <a:tailEnd type="triangle" w="med" len="med"/>
          </a:ln>
        </p:spPr>
        <p:txBody>
          <a:bodyPr/>
          <a:lstStyle/>
          <a:p>
            <a:endParaRPr lang="en-US"/>
          </a:p>
        </p:txBody>
      </p:sp>
      <p:sp>
        <p:nvSpPr>
          <p:cNvPr id="147800" name="Line 344"/>
          <p:cNvSpPr>
            <a:spLocks noChangeShapeType="1"/>
          </p:cNvSpPr>
          <p:nvPr/>
        </p:nvSpPr>
        <p:spPr bwMode="auto">
          <a:xfrm flipH="1">
            <a:off x="4038600" y="5254625"/>
            <a:ext cx="0" cy="228600"/>
          </a:xfrm>
          <a:prstGeom prst="line">
            <a:avLst/>
          </a:prstGeom>
          <a:noFill/>
          <a:ln w="3175">
            <a:solidFill>
              <a:schemeClr val="tx1"/>
            </a:solidFill>
            <a:round/>
            <a:headEnd/>
            <a:tailEnd type="triangle" w="med" len="med"/>
          </a:ln>
        </p:spPr>
        <p:txBody>
          <a:bodyPr/>
          <a:lstStyle/>
          <a:p>
            <a:endParaRPr lang="en-US"/>
          </a:p>
        </p:txBody>
      </p:sp>
      <p:sp>
        <p:nvSpPr>
          <p:cNvPr id="147801" name="Line 345"/>
          <p:cNvSpPr>
            <a:spLocks noChangeShapeType="1"/>
          </p:cNvSpPr>
          <p:nvPr/>
        </p:nvSpPr>
        <p:spPr bwMode="auto">
          <a:xfrm flipH="1">
            <a:off x="4419600" y="5254625"/>
            <a:ext cx="0" cy="228600"/>
          </a:xfrm>
          <a:prstGeom prst="line">
            <a:avLst/>
          </a:prstGeom>
          <a:noFill/>
          <a:ln w="3175">
            <a:solidFill>
              <a:schemeClr val="tx1"/>
            </a:solidFill>
            <a:round/>
            <a:headEnd/>
            <a:tailEnd type="triangle" w="med" len="med"/>
          </a:ln>
        </p:spPr>
        <p:txBody>
          <a:bodyPr/>
          <a:lstStyle/>
          <a:p>
            <a:endParaRPr lang="en-US"/>
          </a:p>
        </p:txBody>
      </p:sp>
      <p:sp>
        <p:nvSpPr>
          <p:cNvPr id="147802" name="Line 346"/>
          <p:cNvSpPr>
            <a:spLocks noChangeShapeType="1"/>
          </p:cNvSpPr>
          <p:nvPr/>
        </p:nvSpPr>
        <p:spPr bwMode="auto">
          <a:xfrm flipH="1">
            <a:off x="4038600" y="4797425"/>
            <a:ext cx="0" cy="228600"/>
          </a:xfrm>
          <a:prstGeom prst="line">
            <a:avLst/>
          </a:prstGeom>
          <a:noFill/>
          <a:ln w="3175">
            <a:solidFill>
              <a:schemeClr val="tx1"/>
            </a:solidFill>
            <a:round/>
            <a:headEnd/>
            <a:tailEnd type="triangle" w="med" len="med"/>
          </a:ln>
        </p:spPr>
        <p:txBody>
          <a:bodyPr/>
          <a:lstStyle/>
          <a:p>
            <a:endParaRPr lang="en-US"/>
          </a:p>
        </p:txBody>
      </p:sp>
      <p:sp>
        <p:nvSpPr>
          <p:cNvPr id="147803" name="Line 347"/>
          <p:cNvSpPr>
            <a:spLocks noChangeShapeType="1"/>
          </p:cNvSpPr>
          <p:nvPr/>
        </p:nvSpPr>
        <p:spPr bwMode="auto">
          <a:xfrm flipH="1" flipV="1">
            <a:off x="4038600" y="3806825"/>
            <a:ext cx="0" cy="228600"/>
          </a:xfrm>
          <a:prstGeom prst="line">
            <a:avLst/>
          </a:prstGeom>
          <a:noFill/>
          <a:ln w="3175">
            <a:solidFill>
              <a:schemeClr val="tx1"/>
            </a:solidFill>
            <a:round/>
            <a:headEnd/>
            <a:tailEnd type="triangle" w="med" len="med"/>
          </a:ln>
        </p:spPr>
        <p:txBody>
          <a:bodyPr/>
          <a:lstStyle/>
          <a:p>
            <a:endParaRPr lang="en-US"/>
          </a:p>
        </p:txBody>
      </p:sp>
      <p:sp>
        <p:nvSpPr>
          <p:cNvPr id="147804" name="Line 348"/>
          <p:cNvSpPr>
            <a:spLocks noChangeShapeType="1"/>
          </p:cNvSpPr>
          <p:nvPr/>
        </p:nvSpPr>
        <p:spPr bwMode="auto">
          <a:xfrm flipH="1" flipV="1">
            <a:off x="4343400" y="3806825"/>
            <a:ext cx="0" cy="228600"/>
          </a:xfrm>
          <a:prstGeom prst="line">
            <a:avLst/>
          </a:prstGeom>
          <a:noFill/>
          <a:ln w="3175">
            <a:solidFill>
              <a:schemeClr val="tx1"/>
            </a:solidFill>
            <a:round/>
            <a:headEnd/>
            <a:tailEnd type="triangle" w="med" len="med"/>
          </a:ln>
        </p:spPr>
        <p:txBody>
          <a:bodyPr/>
          <a:lstStyle/>
          <a:p>
            <a:endParaRPr lang="en-US"/>
          </a:p>
        </p:txBody>
      </p:sp>
      <p:sp>
        <p:nvSpPr>
          <p:cNvPr id="147805" name="Line 349"/>
          <p:cNvSpPr>
            <a:spLocks noChangeShapeType="1"/>
          </p:cNvSpPr>
          <p:nvPr/>
        </p:nvSpPr>
        <p:spPr bwMode="auto">
          <a:xfrm flipH="1" flipV="1">
            <a:off x="4343400" y="4340225"/>
            <a:ext cx="0" cy="228600"/>
          </a:xfrm>
          <a:prstGeom prst="line">
            <a:avLst/>
          </a:prstGeom>
          <a:noFill/>
          <a:ln w="3175">
            <a:solidFill>
              <a:schemeClr val="tx1"/>
            </a:solidFill>
            <a:round/>
            <a:headEnd/>
            <a:tailEnd type="triangle" w="med" len="med"/>
          </a:ln>
        </p:spPr>
        <p:txBody>
          <a:bodyPr/>
          <a:lstStyle/>
          <a:p>
            <a:endParaRPr lang="en-US"/>
          </a:p>
        </p:txBody>
      </p:sp>
      <p:sp>
        <p:nvSpPr>
          <p:cNvPr id="147806" name="Rectangle 350"/>
          <p:cNvSpPr>
            <a:spLocks noChangeArrowheads="1"/>
          </p:cNvSpPr>
          <p:nvPr/>
        </p:nvSpPr>
        <p:spPr bwMode="auto">
          <a:xfrm>
            <a:off x="4495800" y="3733800"/>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147807" name="Rectangle 351"/>
          <p:cNvSpPr>
            <a:spLocks noChangeArrowheads="1"/>
          </p:cNvSpPr>
          <p:nvPr/>
        </p:nvSpPr>
        <p:spPr bwMode="auto">
          <a:xfrm>
            <a:off x="4495800" y="3197225"/>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147808" name="Rectangle 352"/>
          <p:cNvSpPr>
            <a:spLocks noChangeArrowheads="1"/>
          </p:cNvSpPr>
          <p:nvPr/>
        </p:nvSpPr>
        <p:spPr bwMode="auto">
          <a:xfrm>
            <a:off x="4495800" y="2743200"/>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147809" name="Rectangle 353"/>
          <p:cNvSpPr>
            <a:spLocks noChangeArrowheads="1"/>
          </p:cNvSpPr>
          <p:nvPr/>
        </p:nvSpPr>
        <p:spPr bwMode="auto">
          <a:xfrm>
            <a:off x="4495800" y="2282825"/>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147810" name="Line 354"/>
          <p:cNvSpPr>
            <a:spLocks noChangeShapeType="1"/>
          </p:cNvSpPr>
          <p:nvPr/>
        </p:nvSpPr>
        <p:spPr bwMode="auto">
          <a:xfrm>
            <a:off x="1371600" y="1371600"/>
            <a:ext cx="0" cy="5334000"/>
          </a:xfrm>
          <a:prstGeom prst="line">
            <a:avLst/>
          </a:prstGeom>
          <a:noFill/>
          <a:ln w="28575">
            <a:solidFill>
              <a:schemeClr val="tx1"/>
            </a:solidFill>
            <a:round/>
            <a:headEnd/>
            <a:tailEnd/>
          </a:ln>
        </p:spPr>
        <p:txBody>
          <a:bodyPr/>
          <a:lstStyle/>
          <a:p>
            <a:endParaRPr lang="en-US"/>
          </a:p>
        </p:txBody>
      </p:sp>
      <p:sp>
        <p:nvSpPr>
          <p:cNvPr id="147811" name="Line 355"/>
          <p:cNvSpPr>
            <a:spLocks noChangeShapeType="1"/>
          </p:cNvSpPr>
          <p:nvPr/>
        </p:nvSpPr>
        <p:spPr bwMode="auto">
          <a:xfrm>
            <a:off x="7848600" y="1371600"/>
            <a:ext cx="0" cy="5334000"/>
          </a:xfrm>
          <a:prstGeom prst="line">
            <a:avLst/>
          </a:prstGeom>
          <a:noFill/>
          <a:ln w="28575">
            <a:solidFill>
              <a:schemeClr val="tx1"/>
            </a:solidFill>
            <a:round/>
            <a:headEnd/>
            <a:tailEnd/>
          </a:ln>
        </p:spPr>
        <p:txBody>
          <a:bodyPr/>
          <a:lstStyle/>
          <a:p>
            <a:endParaRPr lang="en-US"/>
          </a:p>
        </p:txBody>
      </p:sp>
      <p:sp>
        <p:nvSpPr>
          <p:cNvPr id="147812" name="Line 356"/>
          <p:cNvSpPr>
            <a:spLocks noChangeShapeType="1"/>
          </p:cNvSpPr>
          <p:nvPr/>
        </p:nvSpPr>
        <p:spPr bwMode="auto">
          <a:xfrm flipH="1">
            <a:off x="1371600" y="1371600"/>
            <a:ext cx="6477000" cy="0"/>
          </a:xfrm>
          <a:prstGeom prst="line">
            <a:avLst/>
          </a:prstGeom>
          <a:noFill/>
          <a:ln w="28575">
            <a:solidFill>
              <a:schemeClr val="tx1"/>
            </a:solidFill>
            <a:round/>
            <a:headEnd/>
            <a:tailEnd/>
          </a:ln>
        </p:spPr>
        <p:txBody>
          <a:bodyPr/>
          <a:lstStyle/>
          <a:p>
            <a:endParaRPr lang="en-US"/>
          </a:p>
        </p:txBody>
      </p:sp>
      <p:sp>
        <p:nvSpPr>
          <p:cNvPr id="147813" name="Line 357"/>
          <p:cNvSpPr>
            <a:spLocks noChangeShapeType="1"/>
          </p:cNvSpPr>
          <p:nvPr/>
        </p:nvSpPr>
        <p:spPr bwMode="auto">
          <a:xfrm flipH="1">
            <a:off x="1371600" y="6705600"/>
            <a:ext cx="6477000" cy="0"/>
          </a:xfrm>
          <a:prstGeom prst="line">
            <a:avLst/>
          </a:prstGeom>
          <a:noFill/>
          <a:ln w="28575">
            <a:solidFill>
              <a:schemeClr val="tx1"/>
            </a:solidFill>
            <a:round/>
            <a:headEnd/>
            <a:tailEnd/>
          </a:ln>
        </p:spPr>
        <p:txBody>
          <a:bodyPr/>
          <a:lstStyle/>
          <a:p>
            <a:endParaRPr lang="en-US"/>
          </a:p>
        </p:txBody>
      </p:sp>
      <p:sp>
        <p:nvSpPr>
          <p:cNvPr id="147814" name="Line 358"/>
          <p:cNvSpPr>
            <a:spLocks noChangeShapeType="1"/>
          </p:cNvSpPr>
          <p:nvPr/>
        </p:nvSpPr>
        <p:spPr bwMode="auto">
          <a:xfrm flipH="1">
            <a:off x="1371600" y="2133600"/>
            <a:ext cx="6477000" cy="0"/>
          </a:xfrm>
          <a:prstGeom prst="line">
            <a:avLst/>
          </a:prstGeom>
          <a:noFill/>
          <a:ln w="28575">
            <a:solidFill>
              <a:schemeClr val="tx1"/>
            </a:solidFill>
            <a:round/>
            <a:headEnd/>
            <a:tailEnd/>
          </a:ln>
        </p:spPr>
        <p:txBody>
          <a:bodyPr/>
          <a:lstStyle/>
          <a:p>
            <a:endParaRPr lang="en-US"/>
          </a:p>
        </p:txBody>
      </p:sp>
      <p:sp>
        <p:nvSpPr>
          <p:cNvPr id="147815" name="Rectangle 359"/>
          <p:cNvSpPr>
            <a:spLocks noChangeArrowheads="1"/>
          </p:cNvSpPr>
          <p:nvPr/>
        </p:nvSpPr>
        <p:spPr bwMode="auto">
          <a:xfrm>
            <a:off x="4495800" y="4267200"/>
            <a:ext cx="304800" cy="381000"/>
          </a:xfrm>
          <a:prstGeom prst="rect">
            <a:avLst/>
          </a:prstGeom>
          <a:solidFill>
            <a:srgbClr val="E5FFE5"/>
          </a:solidFill>
          <a:ln w="19050">
            <a:solidFill>
              <a:schemeClr val="tx1"/>
            </a:solidFill>
            <a:miter lim="800000"/>
            <a:headEnd/>
            <a:tailEnd/>
          </a:ln>
        </p:spPr>
        <p:txBody>
          <a:bodyPr wrap="none" anchor="ctr"/>
          <a:lstStyle/>
          <a:p>
            <a:endParaRPr lang="en-US"/>
          </a:p>
        </p:txBody>
      </p:sp>
      <p:sp>
        <p:nvSpPr>
          <p:cNvPr id="147816" name="Line 360"/>
          <p:cNvSpPr>
            <a:spLocks noChangeShapeType="1"/>
          </p:cNvSpPr>
          <p:nvPr/>
        </p:nvSpPr>
        <p:spPr bwMode="auto">
          <a:xfrm flipH="1" flipV="1">
            <a:off x="4648200" y="4343400"/>
            <a:ext cx="0" cy="228600"/>
          </a:xfrm>
          <a:prstGeom prst="line">
            <a:avLst/>
          </a:prstGeom>
          <a:noFill/>
          <a:ln w="3175">
            <a:solidFill>
              <a:schemeClr val="tx1"/>
            </a:solidFill>
            <a:round/>
            <a:headEnd/>
            <a:tailEnd type="triangle" w="med" len="med"/>
          </a:ln>
        </p:spPr>
        <p:txBody>
          <a:bodyPr/>
          <a:lstStyle/>
          <a:p>
            <a:endParaRPr lang="en-US"/>
          </a:p>
        </p:txBody>
      </p:sp>
      <p:sp>
        <p:nvSpPr>
          <p:cNvPr id="300295" name="AutoShape 2">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3000">
                                          <p:stCondLst>
                                            <p:cond delay="0"/>
                                          </p:stCondLst>
                                        </p:cTn>
                                        <p:tgtEl>
                                          <p:spTgt spid="147686"/>
                                        </p:tgtEl>
                                        <p:attrNameLst>
                                          <p:attrName>style.visibility</p:attrName>
                                        </p:attrNameLst>
                                      </p:cBhvr>
                                      <p:to>
                                        <p:strVal val="visible"/>
                                      </p:to>
                                    </p:set>
                                  </p:childTnLst>
                                </p:cTn>
                              </p:par>
                            </p:childTnLst>
                          </p:cTn>
                        </p:par>
                        <p:par>
                          <p:cTn id="7" fill="hold">
                            <p:stCondLst>
                              <p:cond delay="3000"/>
                            </p:stCondLst>
                            <p:childTnLst>
                              <p:par>
                                <p:cTn id="8" presetID="10" presetClass="entr" presetSubtype="0" fill="hold" grpId="0" nodeType="afterEffect">
                                  <p:stCondLst>
                                    <p:cond delay="3000"/>
                                  </p:stCondLst>
                                  <p:childTnLst>
                                    <p:set>
                                      <p:cBhvr>
                                        <p:cTn id="9" dur="1" fill="hold">
                                          <p:stCondLst>
                                            <p:cond delay="0"/>
                                          </p:stCondLst>
                                        </p:cTn>
                                        <p:tgtEl>
                                          <p:spTgt spid="147687"/>
                                        </p:tgtEl>
                                        <p:attrNameLst>
                                          <p:attrName>style.visibility</p:attrName>
                                        </p:attrNameLst>
                                      </p:cBhvr>
                                      <p:to>
                                        <p:strVal val="visible"/>
                                      </p:to>
                                    </p:set>
                                    <p:animEffect transition="in" filter="fade">
                                      <p:cBhvr>
                                        <p:cTn id="10" dur="2000"/>
                                        <p:tgtEl>
                                          <p:spTgt spid="14768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7688"/>
                                        </p:tgtEl>
                                        <p:attrNameLst>
                                          <p:attrName>style.visibility</p:attrName>
                                        </p:attrNameLst>
                                      </p:cBhvr>
                                      <p:to>
                                        <p:strVal val="visible"/>
                                      </p:to>
                                    </p:set>
                                    <p:animEffect transition="in" filter="fade">
                                      <p:cBhvr>
                                        <p:cTn id="13" dur="2000"/>
                                        <p:tgtEl>
                                          <p:spTgt spid="14768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7689"/>
                                        </p:tgtEl>
                                        <p:attrNameLst>
                                          <p:attrName>style.visibility</p:attrName>
                                        </p:attrNameLst>
                                      </p:cBhvr>
                                      <p:to>
                                        <p:strVal val="visible"/>
                                      </p:to>
                                    </p:set>
                                    <p:animEffect transition="in" filter="fade">
                                      <p:cBhvr>
                                        <p:cTn id="16" dur="2000"/>
                                        <p:tgtEl>
                                          <p:spTgt spid="14768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7690"/>
                                        </p:tgtEl>
                                        <p:attrNameLst>
                                          <p:attrName>style.visibility</p:attrName>
                                        </p:attrNameLst>
                                      </p:cBhvr>
                                      <p:to>
                                        <p:strVal val="visible"/>
                                      </p:to>
                                    </p:set>
                                    <p:animEffect transition="in" filter="fade">
                                      <p:cBhvr>
                                        <p:cTn id="19" dur="2000"/>
                                        <p:tgtEl>
                                          <p:spTgt spid="14769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7691"/>
                                        </p:tgtEl>
                                        <p:attrNameLst>
                                          <p:attrName>style.visibility</p:attrName>
                                        </p:attrNameLst>
                                      </p:cBhvr>
                                      <p:to>
                                        <p:strVal val="visible"/>
                                      </p:to>
                                    </p:set>
                                    <p:animEffect transition="in" filter="fade">
                                      <p:cBhvr>
                                        <p:cTn id="22" dur="2000"/>
                                        <p:tgtEl>
                                          <p:spTgt spid="14769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7692"/>
                                        </p:tgtEl>
                                        <p:attrNameLst>
                                          <p:attrName>style.visibility</p:attrName>
                                        </p:attrNameLst>
                                      </p:cBhvr>
                                      <p:to>
                                        <p:strVal val="visible"/>
                                      </p:to>
                                    </p:set>
                                    <p:animEffect transition="in" filter="fade">
                                      <p:cBhvr>
                                        <p:cTn id="25" dur="2000"/>
                                        <p:tgtEl>
                                          <p:spTgt spid="14769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7693"/>
                                        </p:tgtEl>
                                        <p:attrNameLst>
                                          <p:attrName>style.visibility</p:attrName>
                                        </p:attrNameLst>
                                      </p:cBhvr>
                                      <p:to>
                                        <p:strVal val="visible"/>
                                      </p:to>
                                    </p:set>
                                    <p:animEffect transition="in" filter="fade">
                                      <p:cBhvr>
                                        <p:cTn id="28" dur="2000"/>
                                        <p:tgtEl>
                                          <p:spTgt spid="14769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7694"/>
                                        </p:tgtEl>
                                        <p:attrNameLst>
                                          <p:attrName>style.visibility</p:attrName>
                                        </p:attrNameLst>
                                      </p:cBhvr>
                                      <p:to>
                                        <p:strVal val="visible"/>
                                      </p:to>
                                    </p:set>
                                    <p:animEffect transition="in" filter="fade">
                                      <p:cBhvr>
                                        <p:cTn id="31" dur="2000"/>
                                        <p:tgtEl>
                                          <p:spTgt spid="14769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7695"/>
                                        </p:tgtEl>
                                        <p:attrNameLst>
                                          <p:attrName>style.visibility</p:attrName>
                                        </p:attrNameLst>
                                      </p:cBhvr>
                                      <p:to>
                                        <p:strVal val="visible"/>
                                      </p:to>
                                    </p:set>
                                    <p:animEffect transition="in" filter="fade">
                                      <p:cBhvr>
                                        <p:cTn id="34" dur="2000"/>
                                        <p:tgtEl>
                                          <p:spTgt spid="14769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7696"/>
                                        </p:tgtEl>
                                        <p:attrNameLst>
                                          <p:attrName>style.visibility</p:attrName>
                                        </p:attrNameLst>
                                      </p:cBhvr>
                                      <p:to>
                                        <p:strVal val="visible"/>
                                      </p:to>
                                    </p:set>
                                    <p:animEffect transition="in" filter="fade">
                                      <p:cBhvr>
                                        <p:cTn id="37" dur="2000"/>
                                        <p:tgtEl>
                                          <p:spTgt spid="14769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7697"/>
                                        </p:tgtEl>
                                        <p:attrNameLst>
                                          <p:attrName>style.visibility</p:attrName>
                                        </p:attrNameLst>
                                      </p:cBhvr>
                                      <p:to>
                                        <p:strVal val="visible"/>
                                      </p:to>
                                    </p:set>
                                    <p:animEffect transition="in" filter="fade">
                                      <p:cBhvr>
                                        <p:cTn id="40" dur="2000"/>
                                        <p:tgtEl>
                                          <p:spTgt spid="14769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7698"/>
                                        </p:tgtEl>
                                        <p:attrNameLst>
                                          <p:attrName>style.visibility</p:attrName>
                                        </p:attrNameLst>
                                      </p:cBhvr>
                                      <p:to>
                                        <p:strVal val="visible"/>
                                      </p:to>
                                    </p:set>
                                    <p:animEffect transition="in" filter="fade">
                                      <p:cBhvr>
                                        <p:cTn id="43" dur="2000"/>
                                        <p:tgtEl>
                                          <p:spTgt spid="14769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47699"/>
                                        </p:tgtEl>
                                        <p:attrNameLst>
                                          <p:attrName>style.visibility</p:attrName>
                                        </p:attrNameLst>
                                      </p:cBhvr>
                                      <p:to>
                                        <p:strVal val="visible"/>
                                      </p:to>
                                    </p:set>
                                    <p:animEffect transition="in" filter="fade">
                                      <p:cBhvr>
                                        <p:cTn id="46" dur="2000"/>
                                        <p:tgtEl>
                                          <p:spTgt spid="14769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47700"/>
                                        </p:tgtEl>
                                        <p:attrNameLst>
                                          <p:attrName>style.visibility</p:attrName>
                                        </p:attrNameLst>
                                      </p:cBhvr>
                                      <p:to>
                                        <p:strVal val="visible"/>
                                      </p:to>
                                    </p:set>
                                    <p:animEffect transition="in" filter="fade">
                                      <p:cBhvr>
                                        <p:cTn id="49" dur="2000"/>
                                        <p:tgtEl>
                                          <p:spTgt spid="14770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47701"/>
                                        </p:tgtEl>
                                        <p:attrNameLst>
                                          <p:attrName>style.visibility</p:attrName>
                                        </p:attrNameLst>
                                      </p:cBhvr>
                                      <p:to>
                                        <p:strVal val="visible"/>
                                      </p:to>
                                    </p:set>
                                    <p:animEffect transition="in" filter="fade">
                                      <p:cBhvr>
                                        <p:cTn id="52" dur="2000"/>
                                        <p:tgtEl>
                                          <p:spTgt spid="14770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47702"/>
                                        </p:tgtEl>
                                        <p:attrNameLst>
                                          <p:attrName>style.visibility</p:attrName>
                                        </p:attrNameLst>
                                      </p:cBhvr>
                                      <p:to>
                                        <p:strVal val="visible"/>
                                      </p:to>
                                    </p:set>
                                    <p:animEffect transition="in" filter="fade">
                                      <p:cBhvr>
                                        <p:cTn id="55" dur="2000"/>
                                        <p:tgtEl>
                                          <p:spTgt spid="14770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47703"/>
                                        </p:tgtEl>
                                        <p:attrNameLst>
                                          <p:attrName>style.visibility</p:attrName>
                                        </p:attrNameLst>
                                      </p:cBhvr>
                                      <p:to>
                                        <p:strVal val="visible"/>
                                      </p:to>
                                    </p:set>
                                    <p:animEffect transition="in" filter="fade">
                                      <p:cBhvr>
                                        <p:cTn id="58" dur="2000"/>
                                        <p:tgtEl>
                                          <p:spTgt spid="14770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47704"/>
                                        </p:tgtEl>
                                        <p:attrNameLst>
                                          <p:attrName>style.visibility</p:attrName>
                                        </p:attrNameLst>
                                      </p:cBhvr>
                                      <p:to>
                                        <p:strVal val="visible"/>
                                      </p:to>
                                    </p:set>
                                    <p:animEffect transition="in" filter="fade">
                                      <p:cBhvr>
                                        <p:cTn id="61" dur="2000"/>
                                        <p:tgtEl>
                                          <p:spTgt spid="14770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47705"/>
                                        </p:tgtEl>
                                        <p:attrNameLst>
                                          <p:attrName>style.visibility</p:attrName>
                                        </p:attrNameLst>
                                      </p:cBhvr>
                                      <p:to>
                                        <p:strVal val="visible"/>
                                      </p:to>
                                    </p:set>
                                    <p:animEffect transition="in" filter="fade">
                                      <p:cBhvr>
                                        <p:cTn id="64" dur="2000"/>
                                        <p:tgtEl>
                                          <p:spTgt spid="14770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47706"/>
                                        </p:tgtEl>
                                        <p:attrNameLst>
                                          <p:attrName>style.visibility</p:attrName>
                                        </p:attrNameLst>
                                      </p:cBhvr>
                                      <p:to>
                                        <p:strVal val="visible"/>
                                      </p:to>
                                    </p:set>
                                    <p:animEffect transition="in" filter="fade">
                                      <p:cBhvr>
                                        <p:cTn id="67" dur="2000"/>
                                        <p:tgtEl>
                                          <p:spTgt spid="14770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47707"/>
                                        </p:tgtEl>
                                        <p:attrNameLst>
                                          <p:attrName>style.visibility</p:attrName>
                                        </p:attrNameLst>
                                      </p:cBhvr>
                                      <p:to>
                                        <p:strVal val="visible"/>
                                      </p:to>
                                    </p:set>
                                    <p:animEffect transition="in" filter="fade">
                                      <p:cBhvr>
                                        <p:cTn id="70" dur="2000"/>
                                        <p:tgtEl>
                                          <p:spTgt spid="14770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47708"/>
                                        </p:tgtEl>
                                        <p:attrNameLst>
                                          <p:attrName>style.visibility</p:attrName>
                                        </p:attrNameLst>
                                      </p:cBhvr>
                                      <p:to>
                                        <p:strVal val="visible"/>
                                      </p:to>
                                    </p:set>
                                    <p:animEffect transition="in" filter="fade">
                                      <p:cBhvr>
                                        <p:cTn id="73" dur="2000"/>
                                        <p:tgtEl>
                                          <p:spTgt spid="14770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47709"/>
                                        </p:tgtEl>
                                        <p:attrNameLst>
                                          <p:attrName>style.visibility</p:attrName>
                                        </p:attrNameLst>
                                      </p:cBhvr>
                                      <p:to>
                                        <p:strVal val="visible"/>
                                      </p:to>
                                    </p:set>
                                    <p:animEffect transition="in" filter="fade">
                                      <p:cBhvr>
                                        <p:cTn id="76" dur="2000"/>
                                        <p:tgtEl>
                                          <p:spTgt spid="14770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47710"/>
                                        </p:tgtEl>
                                        <p:attrNameLst>
                                          <p:attrName>style.visibility</p:attrName>
                                        </p:attrNameLst>
                                      </p:cBhvr>
                                      <p:to>
                                        <p:strVal val="visible"/>
                                      </p:to>
                                    </p:set>
                                    <p:animEffect transition="in" filter="fade">
                                      <p:cBhvr>
                                        <p:cTn id="79" dur="2000"/>
                                        <p:tgtEl>
                                          <p:spTgt spid="147710"/>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47711"/>
                                        </p:tgtEl>
                                        <p:attrNameLst>
                                          <p:attrName>style.visibility</p:attrName>
                                        </p:attrNameLst>
                                      </p:cBhvr>
                                      <p:to>
                                        <p:strVal val="visible"/>
                                      </p:to>
                                    </p:set>
                                    <p:animEffect transition="in" filter="fade">
                                      <p:cBhvr>
                                        <p:cTn id="82" dur="2000"/>
                                        <p:tgtEl>
                                          <p:spTgt spid="147711"/>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47712"/>
                                        </p:tgtEl>
                                        <p:attrNameLst>
                                          <p:attrName>style.visibility</p:attrName>
                                        </p:attrNameLst>
                                      </p:cBhvr>
                                      <p:to>
                                        <p:strVal val="visible"/>
                                      </p:to>
                                    </p:set>
                                    <p:animEffect transition="in" filter="fade">
                                      <p:cBhvr>
                                        <p:cTn id="85" dur="2000"/>
                                        <p:tgtEl>
                                          <p:spTgt spid="147712"/>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47713"/>
                                        </p:tgtEl>
                                        <p:attrNameLst>
                                          <p:attrName>style.visibility</p:attrName>
                                        </p:attrNameLst>
                                      </p:cBhvr>
                                      <p:to>
                                        <p:strVal val="visible"/>
                                      </p:to>
                                    </p:set>
                                    <p:animEffect transition="in" filter="fade">
                                      <p:cBhvr>
                                        <p:cTn id="88" dur="2000"/>
                                        <p:tgtEl>
                                          <p:spTgt spid="147713"/>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47714"/>
                                        </p:tgtEl>
                                        <p:attrNameLst>
                                          <p:attrName>style.visibility</p:attrName>
                                        </p:attrNameLst>
                                      </p:cBhvr>
                                      <p:to>
                                        <p:strVal val="visible"/>
                                      </p:to>
                                    </p:set>
                                    <p:animEffect transition="in" filter="fade">
                                      <p:cBhvr>
                                        <p:cTn id="91" dur="2000"/>
                                        <p:tgtEl>
                                          <p:spTgt spid="147714"/>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47715"/>
                                        </p:tgtEl>
                                        <p:attrNameLst>
                                          <p:attrName>style.visibility</p:attrName>
                                        </p:attrNameLst>
                                      </p:cBhvr>
                                      <p:to>
                                        <p:strVal val="visible"/>
                                      </p:to>
                                    </p:set>
                                    <p:animEffect transition="in" filter="fade">
                                      <p:cBhvr>
                                        <p:cTn id="94" dur="2000"/>
                                        <p:tgtEl>
                                          <p:spTgt spid="147715"/>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47716"/>
                                        </p:tgtEl>
                                        <p:attrNameLst>
                                          <p:attrName>style.visibility</p:attrName>
                                        </p:attrNameLst>
                                      </p:cBhvr>
                                      <p:to>
                                        <p:strVal val="visible"/>
                                      </p:to>
                                    </p:set>
                                    <p:animEffect transition="in" filter="fade">
                                      <p:cBhvr>
                                        <p:cTn id="97" dur="2000"/>
                                        <p:tgtEl>
                                          <p:spTgt spid="147716"/>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47717"/>
                                        </p:tgtEl>
                                        <p:attrNameLst>
                                          <p:attrName>style.visibility</p:attrName>
                                        </p:attrNameLst>
                                      </p:cBhvr>
                                      <p:to>
                                        <p:strVal val="visible"/>
                                      </p:to>
                                    </p:set>
                                    <p:animEffect transition="in" filter="fade">
                                      <p:cBhvr>
                                        <p:cTn id="100" dur="2000"/>
                                        <p:tgtEl>
                                          <p:spTgt spid="147717"/>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47718"/>
                                        </p:tgtEl>
                                        <p:attrNameLst>
                                          <p:attrName>style.visibility</p:attrName>
                                        </p:attrNameLst>
                                      </p:cBhvr>
                                      <p:to>
                                        <p:strVal val="visible"/>
                                      </p:to>
                                    </p:set>
                                    <p:animEffect transition="in" filter="fade">
                                      <p:cBhvr>
                                        <p:cTn id="103" dur="2000"/>
                                        <p:tgtEl>
                                          <p:spTgt spid="147718"/>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147719"/>
                                        </p:tgtEl>
                                        <p:attrNameLst>
                                          <p:attrName>style.visibility</p:attrName>
                                        </p:attrNameLst>
                                      </p:cBhvr>
                                      <p:to>
                                        <p:strVal val="visible"/>
                                      </p:to>
                                    </p:set>
                                    <p:animEffect transition="in" filter="fade">
                                      <p:cBhvr>
                                        <p:cTn id="106" dur="2000"/>
                                        <p:tgtEl>
                                          <p:spTgt spid="147719"/>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147720"/>
                                        </p:tgtEl>
                                        <p:attrNameLst>
                                          <p:attrName>style.visibility</p:attrName>
                                        </p:attrNameLst>
                                      </p:cBhvr>
                                      <p:to>
                                        <p:strVal val="visible"/>
                                      </p:to>
                                    </p:set>
                                    <p:animEffect transition="in" filter="fade">
                                      <p:cBhvr>
                                        <p:cTn id="109" dur="2000"/>
                                        <p:tgtEl>
                                          <p:spTgt spid="147720"/>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147721"/>
                                        </p:tgtEl>
                                        <p:attrNameLst>
                                          <p:attrName>style.visibility</p:attrName>
                                        </p:attrNameLst>
                                      </p:cBhvr>
                                      <p:to>
                                        <p:strVal val="visible"/>
                                      </p:to>
                                    </p:set>
                                    <p:animEffect transition="in" filter="fade">
                                      <p:cBhvr>
                                        <p:cTn id="112" dur="2000"/>
                                        <p:tgtEl>
                                          <p:spTgt spid="147721"/>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47722"/>
                                        </p:tgtEl>
                                        <p:attrNameLst>
                                          <p:attrName>style.visibility</p:attrName>
                                        </p:attrNameLst>
                                      </p:cBhvr>
                                      <p:to>
                                        <p:strVal val="visible"/>
                                      </p:to>
                                    </p:set>
                                    <p:animEffect transition="in" filter="fade">
                                      <p:cBhvr>
                                        <p:cTn id="115" dur="2000"/>
                                        <p:tgtEl>
                                          <p:spTgt spid="147722"/>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147723"/>
                                        </p:tgtEl>
                                        <p:attrNameLst>
                                          <p:attrName>style.visibility</p:attrName>
                                        </p:attrNameLst>
                                      </p:cBhvr>
                                      <p:to>
                                        <p:strVal val="visible"/>
                                      </p:to>
                                    </p:set>
                                    <p:animEffect transition="in" filter="fade">
                                      <p:cBhvr>
                                        <p:cTn id="118" dur="2000"/>
                                        <p:tgtEl>
                                          <p:spTgt spid="147723"/>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147724"/>
                                        </p:tgtEl>
                                        <p:attrNameLst>
                                          <p:attrName>style.visibility</p:attrName>
                                        </p:attrNameLst>
                                      </p:cBhvr>
                                      <p:to>
                                        <p:strVal val="visible"/>
                                      </p:to>
                                    </p:set>
                                    <p:animEffect transition="in" filter="fade">
                                      <p:cBhvr>
                                        <p:cTn id="121" dur="2000"/>
                                        <p:tgtEl>
                                          <p:spTgt spid="147724"/>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147725"/>
                                        </p:tgtEl>
                                        <p:attrNameLst>
                                          <p:attrName>style.visibility</p:attrName>
                                        </p:attrNameLst>
                                      </p:cBhvr>
                                      <p:to>
                                        <p:strVal val="visible"/>
                                      </p:to>
                                    </p:set>
                                    <p:animEffect transition="in" filter="fade">
                                      <p:cBhvr>
                                        <p:cTn id="124" dur="2000"/>
                                        <p:tgtEl>
                                          <p:spTgt spid="147725"/>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147726"/>
                                        </p:tgtEl>
                                        <p:attrNameLst>
                                          <p:attrName>style.visibility</p:attrName>
                                        </p:attrNameLst>
                                      </p:cBhvr>
                                      <p:to>
                                        <p:strVal val="visible"/>
                                      </p:to>
                                    </p:set>
                                    <p:animEffect transition="in" filter="fade">
                                      <p:cBhvr>
                                        <p:cTn id="127" dur="2000"/>
                                        <p:tgtEl>
                                          <p:spTgt spid="147726"/>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147727"/>
                                        </p:tgtEl>
                                        <p:attrNameLst>
                                          <p:attrName>style.visibility</p:attrName>
                                        </p:attrNameLst>
                                      </p:cBhvr>
                                      <p:to>
                                        <p:strVal val="visible"/>
                                      </p:to>
                                    </p:set>
                                    <p:animEffect transition="in" filter="fade">
                                      <p:cBhvr>
                                        <p:cTn id="130" dur="2000"/>
                                        <p:tgtEl>
                                          <p:spTgt spid="147727"/>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147728"/>
                                        </p:tgtEl>
                                        <p:attrNameLst>
                                          <p:attrName>style.visibility</p:attrName>
                                        </p:attrNameLst>
                                      </p:cBhvr>
                                      <p:to>
                                        <p:strVal val="visible"/>
                                      </p:to>
                                    </p:set>
                                    <p:animEffect transition="in" filter="fade">
                                      <p:cBhvr>
                                        <p:cTn id="133" dur="2000"/>
                                        <p:tgtEl>
                                          <p:spTgt spid="147728"/>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147729"/>
                                        </p:tgtEl>
                                        <p:attrNameLst>
                                          <p:attrName>style.visibility</p:attrName>
                                        </p:attrNameLst>
                                      </p:cBhvr>
                                      <p:to>
                                        <p:strVal val="visible"/>
                                      </p:to>
                                    </p:set>
                                    <p:animEffect transition="in" filter="fade">
                                      <p:cBhvr>
                                        <p:cTn id="136" dur="2000"/>
                                        <p:tgtEl>
                                          <p:spTgt spid="147729"/>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147730"/>
                                        </p:tgtEl>
                                        <p:attrNameLst>
                                          <p:attrName>style.visibility</p:attrName>
                                        </p:attrNameLst>
                                      </p:cBhvr>
                                      <p:to>
                                        <p:strVal val="visible"/>
                                      </p:to>
                                    </p:set>
                                    <p:animEffect transition="in" filter="fade">
                                      <p:cBhvr>
                                        <p:cTn id="139" dur="2000"/>
                                        <p:tgtEl>
                                          <p:spTgt spid="147730"/>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147731"/>
                                        </p:tgtEl>
                                        <p:attrNameLst>
                                          <p:attrName>style.visibility</p:attrName>
                                        </p:attrNameLst>
                                      </p:cBhvr>
                                      <p:to>
                                        <p:strVal val="visible"/>
                                      </p:to>
                                    </p:set>
                                    <p:animEffect transition="in" filter="fade">
                                      <p:cBhvr>
                                        <p:cTn id="142" dur="2000"/>
                                        <p:tgtEl>
                                          <p:spTgt spid="147731"/>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147732"/>
                                        </p:tgtEl>
                                        <p:attrNameLst>
                                          <p:attrName>style.visibility</p:attrName>
                                        </p:attrNameLst>
                                      </p:cBhvr>
                                      <p:to>
                                        <p:strVal val="visible"/>
                                      </p:to>
                                    </p:set>
                                    <p:animEffect transition="in" filter="fade">
                                      <p:cBhvr>
                                        <p:cTn id="145" dur="2000"/>
                                        <p:tgtEl>
                                          <p:spTgt spid="147732"/>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147733"/>
                                        </p:tgtEl>
                                        <p:attrNameLst>
                                          <p:attrName>style.visibility</p:attrName>
                                        </p:attrNameLst>
                                      </p:cBhvr>
                                      <p:to>
                                        <p:strVal val="visible"/>
                                      </p:to>
                                    </p:set>
                                    <p:animEffect transition="in" filter="fade">
                                      <p:cBhvr>
                                        <p:cTn id="148" dur="2000"/>
                                        <p:tgtEl>
                                          <p:spTgt spid="147733"/>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147734"/>
                                        </p:tgtEl>
                                        <p:attrNameLst>
                                          <p:attrName>style.visibility</p:attrName>
                                        </p:attrNameLst>
                                      </p:cBhvr>
                                      <p:to>
                                        <p:strVal val="visible"/>
                                      </p:to>
                                    </p:set>
                                    <p:animEffect transition="in" filter="fade">
                                      <p:cBhvr>
                                        <p:cTn id="151" dur="2000"/>
                                        <p:tgtEl>
                                          <p:spTgt spid="147734"/>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147735"/>
                                        </p:tgtEl>
                                        <p:attrNameLst>
                                          <p:attrName>style.visibility</p:attrName>
                                        </p:attrNameLst>
                                      </p:cBhvr>
                                      <p:to>
                                        <p:strVal val="visible"/>
                                      </p:to>
                                    </p:set>
                                    <p:animEffect transition="in" filter="fade">
                                      <p:cBhvr>
                                        <p:cTn id="154" dur="2000"/>
                                        <p:tgtEl>
                                          <p:spTgt spid="147735"/>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147736"/>
                                        </p:tgtEl>
                                        <p:attrNameLst>
                                          <p:attrName>style.visibility</p:attrName>
                                        </p:attrNameLst>
                                      </p:cBhvr>
                                      <p:to>
                                        <p:strVal val="visible"/>
                                      </p:to>
                                    </p:set>
                                    <p:animEffect transition="in" filter="fade">
                                      <p:cBhvr>
                                        <p:cTn id="157" dur="2000"/>
                                        <p:tgtEl>
                                          <p:spTgt spid="147736"/>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147737"/>
                                        </p:tgtEl>
                                        <p:attrNameLst>
                                          <p:attrName>style.visibility</p:attrName>
                                        </p:attrNameLst>
                                      </p:cBhvr>
                                      <p:to>
                                        <p:strVal val="visible"/>
                                      </p:to>
                                    </p:set>
                                    <p:animEffect transition="in" filter="fade">
                                      <p:cBhvr>
                                        <p:cTn id="160" dur="2000"/>
                                        <p:tgtEl>
                                          <p:spTgt spid="147737"/>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147738"/>
                                        </p:tgtEl>
                                        <p:attrNameLst>
                                          <p:attrName>style.visibility</p:attrName>
                                        </p:attrNameLst>
                                      </p:cBhvr>
                                      <p:to>
                                        <p:strVal val="visible"/>
                                      </p:to>
                                    </p:set>
                                    <p:animEffect transition="in" filter="fade">
                                      <p:cBhvr>
                                        <p:cTn id="163" dur="2000"/>
                                        <p:tgtEl>
                                          <p:spTgt spid="147738"/>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147739"/>
                                        </p:tgtEl>
                                        <p:attrNameLst>
                                          <p:attrName>style.visibility</p:attrName>
                                        </p:attrNameLst>
                                      </p:cBhvr>
                                      <p:to>
                                        <p:strVal val="visible"/>
                                      </p:to>
                                    </p:set>
                                    <p:animEffect transition="in" filter="fade">
                                      <p:cBhvr>
                                        <p:cTn id="166" dur="2000"/>
                                        <p:tgtEl>
                                          <p:spTgt spid="147739"/>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147740"/>
                                        </p:tgtEl>
                                        <p:attrNameLst>
                                          <p:attrName>style.visibility</p:attrName>
                                        </p:attrNameLst>
                                      </p:cBhvr>
                                      <p:to>
                                        <p:strVal val="visible"/>
                                      </p:to>
                                    </p:set>
                                    <p:animEffect transition="in" filter="fade">
                                      <p:cBhvr>
                                        <p:cTn id="169" dur="2000"/>
                                        <p:tgtEl>
                                          <p:spTgt spid="147740"/>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147741"/>
                                        </p:tgtEl>
                                        <p:attrNameLst>
                                          <p:attrName>style.visibility</p:attrName>
                                        </p:attrNameLst>
                                      </p:cBhvr>
                                      <p:to>
                                        <p:strVal val="visible"/>
                                      </p:to>
                                    </p:set>
                                    <p:animEffect transition="in" filter="fade">
                                      <p:cBhvr>
                                        <p:cTn id="172" dur="2000"/>
                                        <p:tgtEl>
                                          <p:spTgt spid="147741"/>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147742"/>
                                        </p:tgtEl>
                                        <p:attrNameLst>
                                          <p:attrName>style.visibility</p:attrName>
                                        </p:attrNameLst>
                                      </p:cBhvr>
                                      <p:to>
                                        <p:strVal val="visible"/>
                                      </p:to>
                                    </p:set>
                                    <p:animEffect transition="in" filter="fade">
                                      <p:cBhvr>
                                        <p:cTn id="175" dur="2000"/>
                                        <p:tgtEl>
                                          <p:spTgt spid="147742"/>
                                        </p:tgtEl>
                                      </p:cBhvr>
                                    </p:animEffect>
                                  </p:childTnLst>
                                </p:cTn>
                              </p:par>
                              <p:par>
                                <p:cTn id="176" presetID="10" presetClass="entr" presetSubtype="0" fill="hold" grpId="0" nodeType="withEffect">
                                  <p:stCondLst>
                                    <p:cond delay="0"/>
                                  </p:stCondLst>
                                  <p:childTnLst>
                                    <p:set>
                                      <p:cBhvr>
                                        <p:cTn id="177" dur="1" fill="hold">
                                          <p:stCondLst>
                                            <p:cond delay="0"/>
                                          </p:stCondLst>
                                        </p:cTn>
                                        <p:tgtEl>
                                          <p:spTgt spid="147743"/>
                                        </p:tgtEl>
                                        <p:attrNameLst>
                                          <p:attrName>style.visibility</p:attrName>
                                        </p:attrNameLst>
                                      </p:cBhvr>
                                      <p:to>
                                        <p:strVal val="visible"/>
                                      </p:to>
                                    </p:set>
                                    <p:animEffect transition="in" filter="fade">
                                      <p:cBhvr>
                                        <p:cTn id="178" dur="2000"/>
                                        <p:tgtEl>
                                          <p:spTgt spid="147743"/>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147744"/>
                                        </p:tgtEl>
                                        <p:attrNameLst>
                                          <p:attrName>style.visibility</p:attrName>
                                        </p:attrNameLst>
                                      </p:cBhvr>
                                      <p:to>
                                        <p:strVal val="visible"/>
                                      </p:to>
                                    </p:set>
                                    <p:animEffect transition="in" filter="fade">
                                      <p:cBhvr>
                                        <p:cTn id="181" dur="2000"/>
                                        <p:tgtEl>
                                          <p:spTgt spid="147744"/>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147745"/>
                                        </p:tgtEl>
                                        <p:attrNameLst>
                                          <p:attrName>style.visibility</p:attrName>
                                        </p:attrNameLst>
                                      </p:cBhvr>
                                      <p:to>
                                        <p:strVal val="visible"/>
                                      </p:to>
                                    </p:set>
                                    <p:animEffect transition="in" filter="fade">
                                      <p:cBhvr>
                                        <p:cTn id="184" dur="2000"/>
                                        <p:tgtEl>
                                          <p:spTgt spid="147745"/>
                                        </p:tgtEl>
                                      </p:cBhvr>
                                    </p:animEffect>
                                  </p:childTnLst>
                                </p:cTn>
                              </p:par>
                              <p:par>
                                <p:cTn id="185" presetID="10" presetClass="entr" presetSubtype="0" fill="hold" grpId="0" nodeType="withEffect">
                                  <p:stCondLst>
                                    <p:cond delay="0"/>
                                  </p:stCondLst>
                                  <p:childTnLst>
                                    <p:set>
                                      <p:cBhvr>
                                        <p:cTn id="186" dur="1" fill="hold">
                                          <p:stCondLst>
                                            <p:cond delay="0"/>
                                          </p:stCondLst>
                                        </p:cTn>
                                        <p:tgtEl>
                                          <p:spTgt spid="147746"/>
                                        </p:tgtEl>
                                        <p:attrNameLst>
                                          <p:attrName>style.visibility</p:attrName>
                                        </p:attrNameLst>
                                      </p:cBhvr>
                                      <p:to>
                                        <p:strVal val="visible"/>
                                      </p:to>
                                    </p:set>
                                    <p:animEffect transition="in" filter="fade">
                                      <p:cBhvr>
                                        <p:cTn id="187" dur="2000"/>
                                        <p:tgtEl>
                                          <p:spTgt spid="147746"/>
                                        </p:tgtEl>
                                      </p:cBhvr>
                                    </p:animEffect>
                                  </p:childTnLst>
                                </p:cTn>
                              </p:par>
                              <p:par>
                                <p:cTn id="188" presetID="10" presetClass="entr" presetSubtype="0" fill="hold" grpId="0" nodeType="withEffect">
                                  <p:stCondLst>
                                    <p:cond delay="0"/>
                                  </p:stCondLst>
                                  <p:childTnLst>
                                    <p:set>
                                      <p:cBhvr>
                                        <p:cTn id="189" dur="1" fill="hold">
                                          <p:stCondLst>
                                            <p:cond delay="0"/>
                                          </p:stCondLst>
                                        </p:cTn>
                                        <p:tgtEl>
                                          <p:spTgt spid="147747"/>
                                        </p:tgtEl>
                                        <p:attrNameLst>
                                          <p:attrName>style.visibility</p:attrName>
                                        </p:attrNameLst>
                                      </p:cBhvr>
                                      <p:to>
                                        <p:strVal val="visible"/>
                                      </p:to>
                                    </p:set>
                                    <p:animEffect transition="in" filter="fade">
                                      <p:cBhvr>
                                        <p:cTn id="190" dur="2000"/>
                                        <p:tgtEl>
                                          <p:spTgt spid="147747"/>
                                        </p:tgtEl>
                                      </p:cBhvr>
                                    </p:animEffect>
                                  </p:childTnLst>
                                </p:cTn>
                              </p:par>
                              <p:par>
                                <p:cTn id="191" presetID="10" presetClass="entr" presetSubtype="0" fill="hold" grpId="0" nodeType="withEffect">
                                  <p:stCondLst>
                                    <p:cond delay="0"/>
                                  </p:stCondLst>
                                  <p:childTnLst>
                                    <p:set>
                                      <p:cBhvr>
                                        <p:cTn id="192" dur="1" fill="hold">
                                          <p:stCondLst>
                                            <p:cond delay="0"/>
                                          </p:stCondLst>
                                        </p:cTn>
                                        <p:tgtEl>
                                          <p:spTgt spid="147748"/>
                                        </p:tgtEl>
                                        <p:attrNameLst>
                                          <p:attrName>style.visibility</p:attrName>
                                        </p:attrNameLst>
                                      </p:cBhvr>
                                      <p:to>
                                        <p:strVal val="visible"/>
                                      </p:to>
                                    </p:set>
                                    <p:animEffect transition="in" filter="fade">
                                      <p:cBhvr>
                                        <p:cTn id="193" dur="2000"/>
                                        <p:tgtEl>
                                          <p:spTgt spid="147748"/>
                                        </p:tgtEl>
                                      </p:cBhvr>
                                    </p:animEffect>
                                  </p:childTnLst>
                                </p:cTn>
                              </p:par>
                              <p:par>
                                <p:cTn id="194" presetID="10" presetClass="entr" presetSubtype="0" fill="hold" grpId="0" nodeType="withEffect">
                                  <p:stCondLst>
                                    <p:cond delay="0"/>
                                  </p:stCondLst>
                                  <p:childTnLst>
                                    <p:set>
                                      <p:cBhvr>
                                        <p:cTn id="195" dur="1" fill="hold">
                                          <p:stCondLst>
                                            <p:cond delay="0"/>
                                          </p:stCondLst>
                                        </p:cTn>
                                        <p:tgtEl>
                                          <p:spTgt spid="147749"/>
                                        </p:tgtEl>
                                        <p:attrNameLst>
                                          <p:attrName>style.visibility</p:attrName>
                                        </p:attrNameLst>
                                      </p:cBhvr>
                                      <p:to>
                                        <p:strVal val="visible"/>
                                      </p:to>
                                    </p:set>
                                    <p:animEffect transition="in" filter="fade">
                                      <p:cBhvr>
                                        <p:cTn id="196" dur="2000"/>
                                        <p:tgtEl>
                                          <p:spTgt spid="147749"/>
                                        </p:tgtEl>
                                      </p:cBhvr>
                                    </p:animEffect>
                                  </p:childTnLst>
                                </p:cTn>
                              </p:par>
                              <p:par>
                                <p:cTn id="197" presetID="10" presetClass="entr" presetSubtype="0" fill="hold" grpId="0" nodeType="withEffect">
                                  <p:stCondLst>
                                    <p:cond delay="0"/>
                                  </p:stCondLst>
                                  <p:childTnLst>
                                    <p:set>
                                      <p:cBhvr>
                                        <p:cTn id="198" dur="1" fill="hold">
                                          <p:stCondLst>
                                            <p:cond delay="0"/>
                                          </p:stCondLst>
                                        </p:cTn>
                                        <p:tgtEl>
                                          <p:spTgt spid="147750"/>
                                        </p:tgtEl>
                                        <p:attrNameLst>
                                          <p:attrName>style.visibility</p:attrName>
                                        </p:attrNameLst>
                                      </p:cBhvr>
                                      <p:to>
                                        <p:strVal val="visible"/>
                                      </p:to>
                                    </p:set>
                                    <p:animEffect transition="in" filter="fade">
                                      <p:cBhvr>
                                        <p:cTn id="199" dur="2000"/>
                                        <p:tgtEl>
                                          <p:spTgt spid="147750"/>
                                        </p:tgtEl>
                                      </p:cBhvr>
                                    </p:animEffect>
                                  </p:childTnLst>
                                </p:cTn>
                              </p:par>
                              <p:par>
                                <p:cTn id="200" presetID="10" presetClass="entr" presetSubtype="0" fill="hold" grpId="0" nodeType="withEffect">
                                  <p:stCondLst>
                                    <p:cond delay="0"/>
                                  </p:stCondLst>
                                  <p:childTnLst>
                                    <p:set>
                                      <p:cBhvr>
                                        <p:cTn id="201" dur="1" fill="hold">
                                          <p:stCondLst>
                                            <p:cond delay="0"/>
                                          </p:stCondLst>
                                        </p:cTn>
                                        <p:tgtEl>
                                          <p:spTgt spid="147751"/>
                                        </p:tgtEl>
                                        <p:attrNameLst>
                                          <p:attrName>style.visibility</p:attrName>
                                        </p:attrNameLst>
                                      </p:cBhvr>
                                      <p:to>
                                        <p:strVal val="visible"/>
                                      </p:to>
                                    </p:set>
                                    <p:animEffect transition="in" filter="fade">
                                      <p:cBhvr>
                                        <p:cTn id="202" dur="2000"/>
                                        <p:tgtEl>
                                          <p:spTgt spid="147751"/>
                                        </p:tgtEl>
                                      </p:cBhvr>
                                    </p:animEffect>
                                  </p:childTnLst>
                                </p:cTn>
                              </p:par>
                              <p:par>
                                <p:cTn id="203" presetID="10" presetClass="entr" presetSubtype="0" fill="hold" grpId="0" nodeType="withEffect">
                                  <p:stCondLst>
                                    <p:cond delay="0"/>
                                  </p:stCondLst>
                                  <p:childTnLst>
                                    <p:set>
                                      <p:cBhvr>
                                        <p:cTn id="204" dur="1" fill="hold">
                                          <p:stCondLst>
                                            <p:cond delay="0"/>
                                          </p:stCondLst>
                                        </p:cTn>
                                        <p:tgtEl>
                                          <p:spTgt spid="147752"/>
                                        </p:tgtEl>
                                        <p:attrNameLst>
                                          <p:attrName>style.visibility</p:attrName>
                                        </p:attrNameLst>
                                      </p:cBhvr>
                                      <p:to>
                                        <p:strVal val="visible"/>
                                      </p:to>
                                    </p:set>
                                    <p:animEffect transition="in" filter="fade">
                                      <p:cBhvr>
                                        <p:cTn id="205" dur="2000"/>
                                        <p:tgtEl>
                                          <p:spTgt spid="147752"/>
                                        </p:tgtEl>
                                      </p:cBhvr>
                                    </p:animEffect>
                                  </p:childTnLst>
                                </p:cTn>
                              </p:par>
                              <p:par>
                                <p:cTn id="206" presetID="10" presetClass="entr" presetSubtype="0" fill="hold" grpId="0" nodeType="withEffect">
                                  <p:stCondLst>
                                    <p:cond delay="0"/>
                                  </p:stCondLst>
                                  <p:childTnLst>
                                    <p:set>
                                      <p:cBhvr>
                                        <p:cTn id="207" dur="1" fill="hold">
                                          <p:stCondLst>
                                            <p:cond delay="0"/>
                                          </p:stCondLst>
                                        </p:cTn>
                                        <p:tgtEl>
                                          <p:spTgt spid="147753"/>
                                        </p:tgtEl>
                                        <p:attrNameLst>
                                          <p:attrName>style.visibility</p:attrName>
                                        </p:attrNameLst>
                                      </p:cBhvr>
                                      <p:to>
                                        <p:strVal val="visible"/>
                                      </p:to>
                                    </p:set>
                                    <p:animEffect transition="in" filter="fade">
                                      <p:cBhvr>
                                        <p:cTn id="208" dur="2000"/>
                                        <p:tgtEl>
                                          <p:spTgt spid="147753"/>
                                        </p:tgtEl>
                                      </p:cBhvr>
                                    </p:animEffect>
                                  </p:childTnLst>
                                </p:cTn>
                              </p:par>
                              <p:par>
                                <p:cTn id="209" presetID="10" presetClass="entr" presetSubtype="0" fill="hold" grpId="0" nodeType="withEffect">
                                  <p:stCondLst>
                                    <p:cond delay="0"/>
                                  </p:stCondLst>
                                  <p:childTnLst>
                                    <p:set>
                                      <p:cBhvr>
                                        <p:cTn id="210" dur="1" fill="hold">
                                          <p:stCondLst>
                                            <p:cond delay="0"/>
                                          </p:stCondLst>
                                        </p:cTn>
                                        <p:tgtEl>
                                          <p:spTgt spid="147754"/>
                                        </p:tgtEl>
                                        <p:attrNameLst>
                                          <p:attrName>style.visibility</p:attrName>
                                        </p:attrNameLst>
                                      </p:cBhvr>
                                      <p:to>
                                        <p:strVal val="visible"/>
                                      </p:to>
                                    </p:set>
                                    <p:animEffect transition="in" filter="fade">
                                      <p:cBhvr>
                                        <p:cTn id="211" dur="2000"/>
                                        <p:tgtEl>
                                          <p:spTgt spid="147754"/>
                                        </p:tgtEl>
                                      </p:cBhvr>
                                    </p:animEffect>
                                  </p:childTnLst>
                                </p:cTn>
                              </p:par>
                              <p:par>
                                <p:cTn id="212" presetID="10" presetClass="entr" presetSubtype="0" fill="hold" grpId="0" nodeType="withEffect">
                                  <p:stCondLst>
                                    <p:cond delay="0"/>
                                  </p:stCondLst>
                                  <p:childTnLst>
                                    <p:set>
                                      <p:cBhvr>
                                        <p:cTn id="213" dur="1" fill="hold">
                                          <p:stCondLst>
                                            <p:cond delay="0"/>
                                          </p:stCondLst>
                                        </p:cTn>
                                        <p:tgtEl>
                                          <p:spTgt spid="147755"/>
                                        </p:tgtEl>
                                        <p:attrNameLst>
                                          <p:attrName>style.visibility</p:attrName>
                                        </p:attrNameLst>
                                      </p:cBhvr>
                                      <p:to>
                                        <p:strVal val="visible"/>
                                      </p:to>
                                    </p:set>
                                    <p:animEffect transition="in" filter="fade">
                                      <p:cBhvr>
                                        <p:cTn id="214" dur="2000"/>
                                        <p:tgtEl>
                                          <p:spTgt spid="147755"/>
                                        </p:tgtEl>
                                      </p:cBhvr>
                                    </p:animEffect>
                                  </p:childTnLst>
                                </p:cTn>
                              </p:par>
                              <p:par>
                                <p:cTn id="215" presetID="10" presetClass="entr" presetSubtype="0" fill="hold" grpId="0" nodeType="withEffect">
                                  <p:stCondLst>
                                    <p:cond delay="0"/>
                                  </p:stCondLst>
                                  <p:childTnLst>
                                    <p:set>
                                      <p:cBhvr>
                                        <p:cTn id="216" dur="1" fill="hold">
                                          <p:stCondLst>
                                            <p:cond delay="0"/>
                                          </p:stCondLst>
                                        </p:cTn>
                                        <p:tgtEl>
                                          <p:spTgt spid="147756"/>
                                        </p:tgtEl>
                                        <p:attrNameLst>
                                          <p:attrName>style.visibility</p:attrName>
                                        </p:attrNameLst>
                                      </p:cBhvr>
                                      <p:to>
                                        <p:strVal val="visible"/>
                                      </p:to>
                                    </p:set>
                                    <p:animEffect transition="in" filter="fade">
                                      <p:cBhvr>
                                        <p:cTn id="217" dur="2000"/>
                                        <p:tgtEl>
                                          <p:spTgt spid="147756"/>
                                        </p:tgtEl>
                                      </p:cBhvr>
                                    </p:animEffect>
                                  </p:childTnLst>
                                </p:cTn>
                              </p:par>
                              <p:par>
                                <p:cTn id="218" presetID="10" presetClass="entr" presetSubtype="0" fill="hold" grpId="0" nodeType="withEffect">
                                  <p:stCondLst>
                                    <p:cond delay="0"/>
                                  </p:stCondLst>
                                  <p:childTnLst>
                                    <p:set>
                                      <p:cBhvr>
                                        <p:cTn id="219" dur="1" fill="hold">
                                          <p:stCondLst>
                                            <p:cond delay="0"/>
                                          </p:stCondLst>
                                        </p:cTn>
                                        <p:tgtEl>
                                          <p:spTgt spid="147757"/>
                                        </p:tgtEl>
                                        <p:attrNameLst>
                                          <p:attrName>style.visibility</p:attrName>
                                        </p:attrNameLst>
                                      </p:cBhvr>
                                      <p:to>
                                        <p:strVal val="visible"/>
                                      </p:to>
                                    </p:set>
                                    <p:animEffect transition="in" filter="fade">
                                      <p:cBhvr>
                                        <p:cTn id="220" dur="2000"/>
                                        <p:tgtEl>
                                          <p:spTgt spid="147757"/>
                                        </p:tgtEl>
                                      </p:cBhvr>
                                    </p:animEffect>
                                  </p:childTnLst>
                                </p:cTn>
                              </p:par>
                              <p:par>
                                <p:cTn id="221" presetID="10" presetClass="entr" presetSubtype="0" fill="hold" grpId="0" nodeType="withEffect">
                                  <p:stCondLst>
                                    <p:cond delay="0"/>
                                  </p:stCondLst>
                                  <p:childTnLst>
                                    <p:set>
                                      <p:cBhvr>
                                        <p:cTn id="222" dur="1" fill="hold">
                                          <p:stCondLst>
                                            <p:cond delay="0"/>
                                          </p:stCondLst>
                                        </p:cTn>
                                        <p:tgtEl>
                                          <p:spTgt spid="147758"/>
                                        </p:tgtEl>
                                        <p:attrNameLst>
                                          <p:attrName>style.visibility</p:attrName>
                                        </p:attrNameLst>
                                      </p:cBhvr>
                                      <p:to>
                                        <p:strVal val="visible"/>
                                      </p:to>
                                    </p:set>
                                    <p:animEffect transition="in" filter="fade">
                                      <p:cBhvr>
                                        <p:cTn id="223" dur="2000"/>
                                        <p:tgtEl>
                                          <p:spTgt spid="147758"/>
                                        </p:tgtEl>
                                      </p:cBhvr>
                                    </p:animEffect>
                                  </p:childTnLst>
                                </p:cTn>
                              </p:par>
                              <p:par>
                                <p:cTn id="224" presetID="10" presetClass="entr" presetSubtype="0" fill="hold" grpId="0" nodeType="withEffect">
                                  <p:stCondLst>
                                    <p:cond delay="0"/>
                                  </p:stCondLst>
                                  <p:childTnLst>
                                    <p:set>
                                      <p:cBhvr>
                                        <p:cTn id="225" dur="1" fill="hold">
                                          <p:stCondLst>
                                            <p:cond delay="0"/>
                                          </p:stCondLst>
                                        </p:cTn>
                                        <p:tgtEl>
                                          <p:spTgt spid="147759"/>
                                        </p:tgtEl>
                                        <p:attrNameLst>
                                          <p:attrName>style.visibility</p:attrName>
                                        </p:attrNameLst>
                                      </p:cBhvr>
                                      <p:to>
                                        <p:strVal val="visible"/>
                                      </p:to>
                                    </p:set>
                                    <p:animEffect transition="in" filter="fade">
                                      <p:cBhvr>
                                        <p:cTn id="226" dur="2000"/>
                                        <p:tgtEl>
                                          <p:spTgt spid="147759"/>
                                        </p:tgtEl>
                                      </p:cBhvr>
                                    </p:animEffect>
                                  </p:childTnLst>
                                </p:cTn>
                              </p:par>
                              <p:par>
                                <p:cTn id="227" presetID="10" presetClass="entr" presetSubtype="0" fill="hold" grpId="0" nodeType="withEffect">
                                  <p:stCondLst>
                                    <p:cond delay="0"/>
                                  </p:stCondLst>
                                  <p:childTnLst>
                                    <p:set>
                                      <p:cBhvr>
                                        <p:cTn id="228" dur="1" fill="hold">
                                          <p:stCondLst>
                                            <p:cond delay="0"/>
                                          </p:stCondLst>
                                        </p:cTn>
                                        <p:tgtEl>
                                          <p:spTgt spid="147760"/>
                                        </p:tgtEl>
                                        <p:attrNameLst>
                                          <p:attrName>style.visibility</p:attrName>
                                        </p:attrNameLst>
                                      </p:cBhvr>
                                      <p:to>
                                        <p:strVal val="visible"/>
                                      </p:to>
                                    </p:set>
                                    <p:animEffect transition="in" filter="fade">
                                      <p:cBhvr>
                                        <p:cTn id="229" dur="2000"/>
                                        <p:tgtEl>
                                          <p:spTgt spid="147760"/>
                                        </p:tgtEl>
                                      </p:cBhvr>
                                    </p:animEffect>
                                  </p:childTnLst>
                                </p:cTn>
                              </p:par>
                              <p:par>
                                <p:cTn id="230" presetID="10" presetClass="entr" presetSubtype="0" fill="hold" grpId="0" nodeType="withEffect">
                                  <p:stCondLst>
                                    <p:cond delay="0"/>
                                  </p:stCondLst>
                                  <p:childTnLst>
                                    <p:set>
                                      <p:cBhvr>
                                        <p:cTn id="231" dur="1" fill="hold">
                                          <p:stCondLst>
                                            <p:cond delay="0"/>
                                          </p:stCondLst>
                                        </p:cTn>
                                        <p:tgtEl>
                                          <p:spTgt spid="147761"/>
                                        </p:tgtEl>
                                        <p:attrNameLst>
                                          <p:attrName>style.visibility</p:attrName>
                                        </p:attrNameLst>
                                      </p:cBhvr>
                                      <p:to>
                                        <p:strVal val="visible"/>
                                      </p:to>
                                    </p:set>
                                    <p:animEffect transition="in" filter="fade">
                                      <p:cBhvr>
                                        <p:cTn id="232" dur="2000"/>
                                        <p:tgtEl>
                                          <p:spTgt spid="147761"/>
                                        </p:tgtEl>
                                      </p:cBhvr>
                                    </p:animEffect>
                                  </p:childTnLst>
                                </p:cTn>
                              </p:par>
                              <p:par>
                                <p:cTn id="233" presetID="10" presetClass="entr" presetSubtype="0" fill="hold" grpId="0" nodeType="withEffect">
                                  <p:stCondLst>
                                    <p:cond delay="0"/>
                                  </p:stCondLst>
                                  <p:childTnLst>
                                    <p:set>
                                      <p:cBhvr>
                                        <p:cTn id="234" dur="1" fill="hold">
                                          <p:stCondLst>
                                            <p:cond delay="0"/>
                                          </p:stCondLst>
                                        </p:cTn>
                                        <p:tgtEl>
                                          <p:spTgt spid="147762"/>
                                        </p:tgtEl>
                                        <p:attrNameLst>
                                          <p:attrName>style.visibility</p:attrName>
                                        </p:attrNameLst>
                                      </p:cBhvr>
                                      <p:to>
                                        <p:strVal val="visible"/>
                                      </p:to>
                                    </p:set>
                                    <p:animEffect transition="in" filter="fade">
                                      <p:cBhvr>
                                        <p:cTn id="235" dur="2000"/>
                                        <p:tgtEl>
                                          <p:spTgt spid="147762"/>
                                        </p:tgtEl>
                                      </p:cBhvr>
                                    </p:animEffect>
                                  </p:childTnLst>
                                </p:cTn>
                              </p:par>
                              <p:par>
                                <p:cTn id="236" presetID="10" presetClass="entr" presetSubtype="0" fill="hold" grpId="0" nodeType="withEffect">
                                  <p:stCondLst>
                                    <p:cond delay="0"/>
                                  </p:stCondLst>
                                  <p:childTnLst>
                                    <p:set>
                                      <p:cBhvr>
                                        <p:cTn id="237" dur="1" fill="hold">
                                          <p:stCondLst>
                                            <p:cond delay="0"/>
                                          </p:stCondLst>
                                        </p:cTn>
                                        <p:tgtEl>
                                          <p:spTgt spid="147763"/>
                                        </p:tgtEl>
                                        <p:attrNameLst>
                                          <p:attrName>style.visibility</p:attrName>
                                        </p:attrNameLst>
                                      </p:cBhvr>
                                      <p:to>
                                        <p:strVal val="visible"/>
                                      </p:to>
                                    </p:set>
                                    <p:animEffect transition="in" filter="fade">
                                      <p:cBhvr>
                                        <p:cTn id="238" dur="2000"/>
                                        <p:tgtEl>
                                          <p:spTgt spid="147763"/>
                                        </p:tgtEl>
                                      </p:cBhvr>
                                    </p:animEffect>
                                  </p:childTnLst>
                                </p:cTn>
                              </p:par>
                              <p:par>
                                <p:cTn id="239" presetID="10" presetClass="entr" presetSubtype="0" fill="hold" grpId="0" nodeType="withEffect">
                                  <p:stCondLst>
                                    <p:cond delay="0"/>
                                  </p:stCondLst>
                                  <p:childTnLst>
                                    <p:set>
                                      <p:cBhvr>
                                        <p:cTn id="240" dur="1" fill="hold">
                                          <p:stCondLst>
                                            <p:cond delay="0"/>
                                          </p:stCondLst>
                                        </p:cTn>
                                        <p:tgtEl>
                                          <p:spTgt spid="147764"/>
                                        </p:tgtEl>
                                        <p:attrNameLst>
                                          <p:attrName>style.visibility</p:attrName>
                                        </p:attrNameLst>
                                      </p:cBhvr>
                                      <p:to>
                                        <p:strVal val="visible"/>
                                      </p:to>
                                    </p:set>
                                    <p:animEffect transition="in" filter="fade">
                                      <p:cBhvr>
                                        <p:cTn id="241" dur="2000"/>
                                        <p:tgtEl>
                                          <p:spTgt spid="147764"/>
                                        </p:tgtEl>
                                      </p:cBhvr>
                                    </p:animEffect>
                                  </p:childTnLst>
                                </p:cTn>
                              </p:par>
                              <p:par>
                                <p:cTn id="242" presetID="10" presetClass="entr" presetSubtype="0" fill="hold" grpId="0" nodeType="withEffect">
                                  <p:stCondLst>
                                    <p:cond delay="0"/>
                                  </p:stCondLst>
                                  <p:childTnLst>
                                    <p:set>
                                      <p:cBhvr>
                                        <p:cTn id="243" dur="1" fill="hold">
                                          <p:stCondLst>
                                            <p:cond delay="0"/>
                                          </p:stCondLst>
                                        </p:cTn>
                                        <p:tgtEl>
                                          <p:spTgt spid="147765"/>
                                        </p:tgtEl>
                                        <p:attrNameLst>
                                          <p:attrName>style.visibility</p:attrName>
                                        </p:attrNameLst>
                                      </p:cBhvr>
                                      <p:to>
                                        <p:strVal val="visible"/>
                                      </p:to>
                                    </p:set>
                                    <p:animEffect transition="in" filter="fade">
                                      <p:cBhvr>
                                        <p:cTn id="244" dur="2000"/>
                                        <p:tgtEl>
                                          <p:spTgt spid="147765"/>
                                        </p:tgtEl>
                                      </p:cBhvr>
                                    </p:animEffect>
                                  </p:childTnLst>
                                </p:cTn>
                              </p:par>
                              <p:par>
                                <p:cTn id="245" presetID="10" presetClass="entr" presetSubtype="0" fill="hold" grpId="0" nodeType="withEffect">
                                  <p:stCondLst>
                                    <p:cond delay="0"/>
                                  </p:stCondLst>
                                  <p:childTnLst>
                                    <p:set>
                                      <p:cBhvr>
                                        <p:cTn id="246" dur="1" fill="hold">
                                          <p:stCondLst>
                                            <p:cond delay="0"/>
                                          </p:stCondLst>
                                        </p:cTn>
                                        <p:tgtEl>
                                          <p:spTgt spid="147766"/>
                                        </p:tgtEl>
                                        <p:attrNameLst>
                                          <p:attrName>style.visibility</p:attrName>
                                        </p:attrNameLst>
                                      </p:cBhvr>
                                      <p:to>
                                        <p:strVal val="visible"/>
                                      </p:to>
                                    </p:set>
                                    <p:animEffect transition="in" filter="fade">
                                      <p:cBhvr>
                                        <p:cTn id="247" dur="2000"/>
                                        <p:tgtEl>
                                          <p:spTgt spid="147766"/>
                                        </p:tgtEl>
                                      </p:cBhvr>
                                    </p:animEffect>
                                  </p:childTnLst>
                                </p:cTn>
                              </p:par>
                              <p:par>
                                <p:cTn id="248" presetID="10" presetClass="entr" presetSubtype="0" fill="hold" grpId="0" nodeType="withEffect">
                                  <p:stCondLst>
                                    <p:cond delay="0"/>
                                  </p:stCondLst>
                                  <p:childTnLst>
                                    <p:set>
                                      <p:cBhvr>
                                        <p:cTn id="249" dur="1" fill="hold">
                                          <p:stCondLst>
                                            <p:cond delay="0"/>
                                          </p:stCondLst>
                                        </p:cTn>
                                        <p:tgtEl>
                                          <p:spTgt spid="147767"/>
                                        </p:tgtEl>
                                        <p:attrNameLst>
                                          <p:attrName>style.visibility</p:attrName>
                                        </p:attrNameLst>
                                      </p:cBhvr>
                                      <p:to>
                                        <p:strVal val="visible"/>
                                      </p:to>
                                    </p:set>
                                    <p:animEffect transition="in" filter="fade">
                                      <p:cBhvr>
                                        <p:cTn id="250" dur="2000"/>
                                        <p:tgtEl>
                                          <p:spTgt spid="147767"/>
                                        </p:tgtEl>
                                      </p:cBhvr>
                                    </p:animEffect>
                                  </p:childTnLst>
                                </p:cTn>
                              </p:par>
                              <p:par>
                                <p:cTn id="251" presetID="10" presetClass="entr" presetSubtype="0" fill="hold" grpId="0" nodeType="withEffect">
                                  <p:stCondLst>
                                    <p:cond delay="0"/>
                                  </p:stCondLst>
                                  <p:childTnLst>
                                    <p:set>
                                      <p:cBhvr>
                                        <p:cTn id="252" dur="1" fill="hold">
                                          <p:stCondLst>
                                            <p:cond delay="0"/>
                                          </p:stCondLst>
                                        </p:cTn>
                                        <p:tgtEl>
                                          <p:spTgt spid="147768"/>
                                        </p:tgtEl>
                                        <p:attrNameLst>
                                          <p:attrName>style.visibility</p:attrName>
                                        </p:attrNameLst>
                                      </p:cBhvr>
                                      <p:to>
                                        <p:strVal val="visible"/>
                                      </p:to>
                                    </p:set>
                                    <p:animEffect transition="in" filter="fade">
                                      <p:cBhvr>
                                        <p:cTn id="253" dur="2000"/>
                                        <p:tgtEl>
                                          <p:spTgt spid="147768"/>
                                        </p:tgtEl>
                                      </p:cBhvr>
                                    </p:animEffect>
                                  </p:childTnLst>
                                </p:cTn>
                              </p:par>
                              <p:par>
                                <p:cTn id="254" presetID="10" presetClass="entr" presetSubtype="0" fill="hold" grpId="0" nodeType="withEffect">
                                  <p:stCondLst>
                                    <p:cond delay="0"/>
                                  </p:stCondLst>
                                  <p:childTnLst>
                                    <p:set>
                                      <p:cBhvr>
                                        <p:cTn id="255" dur="1" fill="hold">
                                          <p:stCondLst>
                                            <p:cond delay="0"/>
                                          </p:stCondLst>
                                        </p:cTn>
                                        <p:tgtEl>
                                          <p:spTgt spid="147769"/>
                                        </p:tgtEl>
                                        <p:attrNameLst>
                                          <p:attrName>style.visibility</p:attrName>
                                        </p:attrNameLst>
                                      </p:cBhvr>
                                      <p:to>
                                        <p:strVal val="visible"/>
                                      </p:to>
                                    </p:set>
                                    <p:animEffect transition="in" filter="fade">
                                      <p:cBhvr>
                                        <p:cTn id="256" dur="2000"/>
                                        <p:tgtEl>
                                          <p:spTgt spid="147769"/>
                                        </p:tgtEl>
                                      </p:cBhvr>
                                    </p:animEffect>
                                  </p:childTnLst>
                                </p:cTn>
                              </p:par>
                              <p:par>
                                <p:cTn id="257" presetID="10" presetClass="entr" presetSubtype="0" fill="hold" grpId="0" nodeType="withEffect">
                                  <p:stCondLst>
                                    <p:cond delay="0"/>
                                  </p:stCondLst>
                                  <p:childTnLst>
                                    <p:set>
                                      <p:cBhvr>
                                        <p:cTn id="258" dur="1" fill="hold">
                                          <p:stCondLst>
                                            <p:cond delay="0"/>
                                          </p:stCondLst>
                                        </p:cTn>
                                        <p:tgtEl>
                                          <p:spTgt spid="147770"/>
                                        </p:tgtEl>
                                        <p:attrNameLst>
                                          <p:attrName>style.visibility</p:attrName>
                                        </p:attrNameLst>
                                      </p:cBhvr>
                                      <p:to>
                                        <p:strVal val="visible"/>
                                      </p:to>
                                    </p:set>
                                    <p:animEffect transition="in" filter="fade">
                                      <p:cBhvr>
                                        <p:cTn id="259" dur="2000"/>
                                        <p:tgtEl>
                                          <p:spTgt spid="147770"/>
                                        </p:tgtEl>
                                      </p:cBhvr>
                                    </p:animEffect>
                                  </p:childTnLst>
                                </p:cTn>
                              </p:par>
                              <p:par>
                                <p:cTn id="260" presetID="10" presetClass="entr" presetSubtype="0" fill="hold" grpId="0" nodeType="withEffect">
                                  <p:stCondLst>
                                    <p:cond delay="0"/>
                                  </p:stCondLst>
                                  <p:childTnLst>
                                    <p:set>
                                      <p:cBhvr>
                                        <p:cTn id="261" dur="1" fill="hold">
                                          <p:stCondLst>
                                            <p:cond delay="0"/>
                                          </p:stCondLst>
                                        </p:cTn>
                                        <p:tgtEl>
                                          <p:spTgt spid="147771"/>
                                        </p:tgtEl>
                                        <p:attrNameLst>
                                          <p:attrName>style.visibility</p:attrName>
                                        </p:attrNameLst>
                                      </p:cBhvr>
                                      <p:to>
                                        <p:strVal val="visible"/>
                                      </p:to>
                                    </p:set>
                                    <p:animEffect transition="in" filter="fade">
                                      <p:cBhvr>
                                        <p:cTn id="262" dur="2000"/>
                                        <p:tgtEl>
                                          <p:spTgt spid="147771"/>
                                        </p:tgtEl>
                                      </p:cBhvr>
                                    </p:animEffect>
                                  </p:childTnLst>
                                </p:cTn>
                              </p:par>
                              <p:par>
                                <p:cTn id="263" presetID="10" presetClass="entr" presetSubtype="0" fill="hold" grpId="0" nodeType="withEffect">
                                  <p:stCondLst>
                                    <p:cond delay="0"/>
                                  </p:stCondLst>
                                  <p:childTnLst>
                                    <p:set>
                                      <p:cBhvr>
                                        <p:cTn id="264" dur="1" fill="hold">
                                          <p:stCondLst>
                                            <p:cond delay="0"/>
                                          </p:stCondLst>
                                        </p:cTn>
                                        <p:tgtEl>
                                          <p:spTgt spid="147772"/>
                                        </p:tgtEl>
                                        <p:attrNameLst>
                                          <p:attrName>style.visibility</p:attrName>
                                        </p:attrNameLst>
                                      </p:cBhvr>
                                      <p:to>
                                        <p:strVal val="visible"/>
                                      </p:to>
                                    </p:set>
                                    <p:animEffect transition="in" filter="fade">
                                      <p:cBhvr>
                                        <p:cTn id="265" dur="2000"/>
                                        <p:tgtEl>
                                          <p:spTgt spid="147772"/>
                                        </p:tgtEl>
                                      </p:cBhvr>
                                    </p:animEffect>
                                  </p:childTnLst>
                                </p:cTn>
                              </p:par>
                              <p:par>
                                <p:cTn id="266" presetID="10" presetClass="entr" presetSubtype="0" fill="hold" grpId="0" nodeType="withEffect">
                                  <p:stCondLst>
                                    <p:cond delay="0"/>
                                  </p:stCondLst>
                                  <p:childTnLst>
                                    <p:set>
                                      <p:cBhvr>
                                        <p:cTn id="267" dur="1" fill="hold">
                                          <p:stCondLst>
                                            <p:cond delay="0"/>
                                          </p:stCondLst>
                                        </p:cTn>
                                        <p:tgtEl>
                                          <p:spTgt spid="147773"/>
                                        </p:tgtEl>
                                        <p:attrNameLst>
                                          <p:attrName>style.visibility</p:attrName>
                                        </p:attrNameLst>
                                      </p:cBhvr>
                                      <p:to>
                                        <p:strVal val="visible"/>
                                      </p:to>
                                    </p:set>
                                    <p:animEffect transition="in" filter="fade">
                                      <p:cBhvr>
                                        <p:cTn id="268" dur="2000"/>
                                        <p:tgtEl>
                                          <p:spTgt spid="147773"/>
                                        </p:tgtEl>
                                      </p:cBhvr>
                                    </p:animEffect>
                                  </p:childTnLst>
                                </p:cTn>
                              </p:par>
                              <p:par>
                                <p:cTn id="269" presetID="10" presetClass="entr" presetSubtype="0" fill="hold" grpId="0" nodeType="withEffect">
                                  <p:stCondLst>
                                    <p:cond delay="0"/>
                                  </p:stCondLst>
                                  <p:childTnLst>
                                    <p:set>
                                      <p:cBhvr>
                                        <p:cTn id="270" dur="1" fill="hold">
                                          <p:stCondLst>
                                            <p:cond delay="0"/>
                                          </p:stCondLst>
                                        </p:cTn>
                                        <p:tgtEl>
                                          <p:spTgt spid="147774"/>
                                        </p:tgtEl>
                                        <p:attrNameLst>
                                          <p:attrName>style.visibility</p:attrName>
                                        </p:attrNameLst>
                                      </p:cBhvr>
                                      <p:to>
                                        <p:strVal val="visible"/>
                                      </p:to>
                                    </p:set>
                                    <p:animEffect transition="in" filter="fade">
                                      <p:cBhvr>
                                        <p:cTn id="271" dur="2000"/>
                                        <p:tgtEl>
                                          <p:spTgt spid="147774"/>
                                        </p:tgtEl>
                                      </p:cBhvr>
                                    </p:animEffect>
                                  </p:childTnLst>
                                </p:cTn>
                              </p:par>
                              <p:par>
                                <p:cTn id="272" presetID="10" presetClass="entr" presetSubtype="0" fill="hold" grpId="0" nodeType="withEffect">
                                  <p:stCondLst>
                                    <p:cond delay="0"/>
                                  </p:stCondLst>
                                  <p:childTnLst>
                                    <p:set>
                                      <p:cBhvr>
                                        <p:cTn id="273" dur="1" fill="hold">
                                          <p:stCondLst>
                                            <p:cond delay="0"/>
                                          </p:stCondLst>
                                        </p:cTn>
                                        <p:tgtEl>
                                          <p:spTgt spid="147775"/>
                                        </p:tgtEl>
                                        <p:attrNameLst>
                                          <p:attrName>style.visibility</p:attrName>
                                        </p:attrNameLst>
                                      </p:cBhvr>
                                      <p:to>
                                        <p:strVal val="visible"/>
                                      </p:to>
                                    </p:set>
                                    <p:animEffect transition="in" filter="fade">
                                      <p:cBhvr>
                                        <p:cTn id="274" dur="2000"/>
                                        <p:tgtEl>
                                          <p:spTgt spid="147775"/>
                                        </p:tgtEl>
                                      </p:cBhvr>
                                    </p:animEffect>
                                  </p:childTnLst>
                                </p:cTn>
                              </p:par>
                              <p:par>
                                <p:cTn id="275" presetID="10" presetClass="entr" presetSubtype="0" fill="hold" grpId="0" nodeType="withEffect">
                                  <p:stCondLst>
                                    <p:cond delay="0"/>
                                  </p:stCondLst>
                                  <p:childTnLst>
                                    <p:set>
                                      <p:cBhvr>
                                        <p:cTn id="276" dur="1" fill="hold">
                                          <p:stCondLst>
                                            <p:cond delay="0"/>
                                          </p:stCondLst>
                                        </p:cTn>
                                        <p:tgtEl>
                                          <p:spTgt spid="147776"/>
                                        </p:tgtEl>
                                        <p:attrNameLst>
                                          <p:attrName>style.visibility</p:attrName>
                                        </p:attrNameLst>
                                      </p:cBhvr>
                                      <p:to>
                                        <p:strVal val="visible"/>
                                      </p:to>
                                    </p:set>
                                    <p:animEffect transition="in" filter="fade">
                                      <p:cBhvr>
                                        <p:cTn id="277" dur="2000"/>
                                        <p:tgtEl>
                                          <p:spTgt spid="147776"/>
                                        </p:tgtEl>
                                      </p:cBhvr>
                                    </p:animEffect>
                                  </p:childTnLst>
                                </p:cTn>
                              </p:par>
                              <p:par>
                                <p:cTn id="278" presetID="10" presetClass="entr" presetSubtype="0" fill="hold" grpId="0" nodeType="withEffect">
                                  <p:stCondLst>
                                    <p:cond delay="0"/>
                                  </p:stCondLst>
                                  <p:childTnLst>
                                    <p:set>
                                      <p:cBhvr>
                                        <p:cTn id="279" dur="1" fill="hold">
                                          <p:stCondLst>
                                            <p:cond delay="0"/>
                                          </p:stCondLst>
                                        </p:cTn>
                                        <p:tgtEl>
                                          <p:spTgt spid="147777"/>
                                        </p:tgtEl>
                                        <p:attrNameLst>
                                          <p:attrName>style.visibility</p:attrName>
                                        </p:attrNameLst>
                                      </p:cBhvr>
                                      <p:to>
                                        <p:strVal val="visible"/>
                                      </p:to>
                                    </p:set>
                                    <p:animEffect transition="in" filter="fade">
                                      <p:cBhvr>
                                        <p:cTn id="280" dur="2000"/>
                                        <p:tgtEl>
                                          <p:spTgt spid="147777"/>
                                        </p:tgtEl>
                                      </p:cBhvr>
                                    </p:animEffect>
                                  </p:childTnLst>
                                </p:cTn>
                              </p:par>
                              <p:par>
                                <p:cTn id="281" presetID="10" presetClass="entr" presetSubtype="0" fill="hold" grpId="0" nodeType="withEffect">
                                  <p:stCondLst>
                                    <p:cond delay="0"/>
                                  </p:stCondLst>
                                  <p:childTnLst>
                                    <p:set>
                                      <p:cBhvr>
                                        <p:cTn id="282" dur="1" fill="hold">
                                          <p:stCondLst>
                                            <p:cond delay="0"/>
                                          </p:stCondLst>
                                        </p:cTn>
                                        <p:tgtEl>
                                          <p:spTgt spid="147778"/>
                                        </p:tgtEl>
                                        <p:attrNameLst>
                                          <p:attrName>style.visibility</p:attrName>
                                        </p:attrNameLst>
                                      </p:cBhvr>
                                      <p:to>
                                        <p:strVal val="visible"/>
                                      </p:to>
                                    </p:set>
                                    <p:animEffect transition="in" filter="fade">
                                      <p:cBhvr>
                                        <p:cTn id="283" dur="2000"/>
                                        <p:tgtEl>
                                          <p:spTgt spid="147778"/>
                                        </p:tgtEl>
                                      </p:cBhvr>
                                    </p:animEffect>
                                  </p:childTnLst>
                                </p:cTn>
                              </p:par>
                              <p:par>
                                <p:cTn id="284" presetID="10" presetClass="entr" presetSubtype="0" fill="hold" grpId="0" nodeType="withEffect">
                                  <p:stCondLst>
                                    <p:cond delay="0"/>
                                  </p:stCondLst>
                                  <p:childTnLst>
                                    <p:set>
                                      <p:cBhvr>
                                        <p:cTn id="285" dur="1" fill="hold">
                                          <p:stCondLst>
                                            <p:cond delay="0"/>
                                          </p:stCondLst>
                                        </p:cTn>
                                        <p:tgtEl>
                                          <p:spTgt spid="147779"/>
                                        </p:tgtEl>
                                        <p:attrNameLst>
                                          <p:attrName>style.visibility</p:attrName>
                                        </p:attrNameLst>
                                      </p:cBhvr>
                                      <p:to>
                                        <p:strVal val="visible"/>
                                      </p:to>
                                    </p:set>
                                    <p:animEffect transition="in" filter="fade">
                                      <p:cBhvr>
                                        <p:cTn id="286" dur="2000"/>
                                        <p:tgtEl>
                                          <p:spTgt spid="147779"/>
                                        </p:tgtEl>
                                      </p:cBhvr>
                                    </p:animEffect>
                                  </p:childTnLst>
                                </p:cTn>
                              </p:par>
                              <p:par>
                                <p:cTn id="287" presetID="10" presetClass="entr" presetSubtype="0" fill="hold" grpId="0" nodeType="withEffect">
                                  <p:stCondLst>
                                    <p:cond delay="0"/>
                                  </p:stCondLst>
                                  <p:childTnLst>
                                    <p:set>
                                      <p:cBhvr>
                                        <p:cTn id="288" dur="1" fill="hold">
                                          <p:stCondLst>
                                            <p:cond delay="0"/>
                                          </p:stCondLst>
                                        </p:cTn>
                                        <p:tgtEl>
                                          <p:spTgt spid="147780"/>
                                        </p:tgtEl>
                                        <p:attrNameLst>
                                          <p:attrName>style.visibility</p:attrName>
                                        </p:attrNameLst>
                                      </p:cBhvr>
                                      <p:to>
                                        <p:strVal val="visible"/>
                                      </p:to>
                                    </p:set>
                                    <p:animEffect transition="in" filter="fade">
                                      <p:cBhvr>
                                        <p:cTn id="289" dur="2000"/>
                                        <p:tgtEl>
                                          <p:spTgt spid="147780"/>
                                        </p:tgtEl>
                                      </p:cBhvr>
                                    </p:animEffect>
                                  </p:childTnLst>
                                </p:cTn>
                              </p:par>
                              <p:par>
                                <p:cTn id="290" presetID="10" presetClass="entr" presetSubtype="0" fill="hold" grpId="0" nodeType="withEffect">
                                  <p:stCondLst>
                                    <p:cond delay="0"/>
                                  </p:stCondLst>
                                  <p:childTnLst>
                                    <p:set>
                                      <p:cBhvr>
                                        <p:cTn id="291" dur="1" fill="hold">
                                          <p:stCondLst>
                                            <p:cond delay="0"/>
                                          </p:stCondLst>
                                        </p:cTn>
                                        <p:tgtEl>
                                          <p:spTgt spid="147781"/>
                                        </p:tgtEl>
                                        <p:attrNameLst>
                                          <p:attrName>style.visibility</p:attrName>
                                        </p:attrNameLst>
                                      </p:cBhvr>
                                      <p:to>
                                        <p:strVal val="visible"/>
                                      </p:to>
                                    </p:set>
                                    <p:animEffect transition="in" filter="fade">
                                      <p:cBhvr>
                                        <p:cTn id="292" dur="2000"/>
                                        <p:tgtEl>
                                          <p:spTgt spid="147781"/>
                                        </p:tgtEl>
                                      </p:cBhvr>
                                    </p:animEffect>
                                  </p:childTnLst>
                                </p:cTn>
                              </p:par>
                              <p:par>
                                <p:cTn id="293" presetID="10" presetClass="entr" presetSubtype="0" fill="hold" grpId="0" nodeType="withEffect">
                                  <p:stCondLst>
                                    <p:cond delay="0"/>
                                  </p:stCondLst>
                                  <p:childTnLst>
                                    <p:set>
                                      <p:cBhvr>
                                        <p:cTn id="294" dur="1" fill="hold">
                                          <p:stCondLst>
                                            <p:cond delay="0"/>
                                          </p:stCondLst>
                                        </p:cTn>
                                        <p:tgtEl>
                                          <p:spTgt spid="147782"/>
                                        </p:tgtEl>
                                        <p:attrNameLst>
                                          <p:attrName>style.visibility</p:attrName>
                                        </p:attrNameLst>
                                      </p:cBhvr>
                                      <p:to>
                                        <p:strVal val="visible"/>
                                      </p:to>
                                    </p:set>
                                    <p:animEffect transition="in" filter="fade">
                                      <p:cBhvr>
                                        <p:cTn id="295" dur="2000"/>
                                        <p:tgtEl>
                                          <p:spTgt spid="147782"/>
                                        </p:tgtEl>
                                      </p:cBhvr>
                                    </p:animEffect>
                                  </p:childTnLst>
                                </p:cTn>
                              </p:par>
                              <p:par>
                                <p:cTn id="296" presetID="10" presetClass="entr" presetSubtype="0" fill="hold" grpId="0" nodeType="withEffect">
                                  <p:stCondLst>
                                    <p:cond delay="0"/>
                                  </p:stCondLst>
                                  <p:childTnLst>
                                    <p:set>
                                      <p:cBhvr>
                                        <p:cTn id="297" dur="1" fill="hold">
                                          <p:stCondLst>
                                            <p:cond delay="0"/>
                                          </p:stCondLst>
                                        </p:cTn>
                                        <p:tgtEl>
                                          <p:spTgt spid="147783"/>
                                        </p:tgtEl>
                                        <p:attrNameLst>
                                          <p:attrName>style.visibility</p:attrName>
                                        </p:attrNameLst>
                                      </p:cBhvr>
                                      <p:to>
                                        <p:strVal val="visible"/>
                                      </p:to>
                                    </p:set>
                                    <p:animEffect transition="in" filter="fade">
                                      <p:cBhvr>
                                        <p:cTn id="298" dur="2000"/>
                                        <p:tgtEl>
                                          <p:spTgt spid="147783"/>
                                        </p:tgtEl>
                                      </p:cBhvr>
                                    </p:animEffect>
                                  </p:childTnLst>
                                </p:cTn>
                              </p:par>
                              <p:par>
                                <p:cTn id="299" presetID="10" presetClass="entr" presetSubtype="0" fill="hold" grpId="0" nodeType="withEffect">
                                  <p:stCondLst>
                                    <p:cond delay="0"/>
                                  </p:stCondLst>
                                  <p:childTnLst>
                                    <p:set>
                                      <p:cBhvr>
                                        <p:cTn id="300" dur="1" fill="hold">
                                          <p:stCondLst>
                                            <p:cond delay="0"/>
                                          </p:stCondLst>
                                        </p:cTn>
                                        <p:tgtEl>
                                          <p:spTgt spid="147784"/>
                                        </p:tgtEl>
                                        <p:attrNameLst>
                                          <p:attrName>style.visibility</p:attrName>
                                        </p:attrNameLst>
                                      </p:cBhvr>
                                      <p:to>
                                        <p:strVal val="visible"/>
                                      </p:to>
                                    </p:set>
                                    <p:animEffect transition="in" filter="fade">
                                      <p:cBhvr>
                                        <p:cTn id="301" dur="2000"/>
                                        <p:tgtEl>
                                          <p:spTgt spid="147784"/>
                                        </p:tgtEl>
                                      </p:cBhvr>
                                    </p:animEffect>
                                  </p:childTnLst>
                                </p:cTn>
                              </p:par>
                              <p:par>
                                <p:cTn id="302" presetID="10" presetClass="entr" presetSubtype="0" fill="hold" grpId="0" nodeType="withEffect">
                                  <p:stCondLst>
                                    <p:cond delay="0"/>
                                  </p:stCondLst>
                                  <p:childTnLst>
                                    <p:set>
                                      <p:cBhvr>
                                        <p:cTn id="303" dur="1" fill="hold">
                                          <p:stCondLst>
                                            <p:cond delay="0"/>
                                          </p:stCondLst>
                                        </p:cTn>
                                        <p:tgtEl>
                                          <p:spTgt spid="147785"/>
                                        </p:tgtEl>
                                        <p:attrNameLst>
                                          <p:attrName>style.visibility</p:attrName>
                                        </p:attrNameLst>
                                      </p:cBhvr>
                                      <p:to>
                                        <p:strVal val="visible"/>
                                      </p:to>
                                    </p:set>
                                    <p:animEffect transition="in" filter="fade">
                                      <p:cBhvr>
                                        <p:cTn id="304" dur="2000"/>
                                        <p:tgtEl>
                                          <p:spTgt spid="147785"/>
                                        </p:tgtEl>
                                      </p:cBhvr>
                                    </p:animEffect>
                                  </p:childTnLst>
                                </p:cTn>
                              </p:par>
                              <p:par>
                                <p:cTn id="305" presetID="10" presetClass="entr" presetSubtype="0" fill="hold" grpId="0" nodeType="withEffect">
                                  <p:stCondLst>
                                    <p:cond delay="0"/>
                                  </p:stCondLst>
                                  <p:childTnLst>
                                    <p:set>
                                      <p:cBhvr>
                                        <p:cTn id="306" dur="1" fill="hold">
                                          <p:stCondLst>
                                            <p:cond delay="0"/>
                                          </p:stCondLst>
                                        </p:cTn>
                                        <p:tgtEl>
                                          <p:spTgt spid="147786"/>
                                        </p:tgtEl>
                                        <p:attrNameLst>
                                          <p:attrName>style.visibility</p:attrName>
                                        </p:attrNameLst>
                                      </p:cBhvr>
                                      <p:to>
                                        <p:strVal val="visible"/>
                                      </p:to>
                                    </p:set>
                                    <p:animEffect transition="in" filter="fade">
                                      <p:cBhvr>
                                        <p:cTn id="307" dur="2000"/>
                                        <p:tgtEl>
                                          <p:spTgt spid="147786"/>
                                        </p:tgtEl>
                                      </p:cBhvr>
                                    </p:animEffect>
                                  </p:childTnLst>
                                </p:cTn>
                              </p:par>
                              <p:par>
                                <p:cTn id="308" presetID="10" presetClass="entr" presetSubtype="0" fill="hold" grpId="0" nodeType="withEffect">
                                  <p:stCondLst>
                                    <p:cond delay="0"/>
                                  </p:stCondLst>
                                  <p:childTnLst>
                                    <p:set>
                                      <p:cBhvr>
                                        <p:cTn id="309" dur="1" fill="hold">
                                          <p:stCondLst>
                                            <p:cond delay="0"/>
                                          </p:stCondLst>
                                        </p:cTn>
                                        <p:tgtEl>
                                          <p:spTgt spid="147787"/>
                                        </p:tgtEl>
                                        <p:attrNameLst>
                                          <p:attrName>style.visibility</p:attrName>
                                        </p:attrNameLst>
                                      </p:cBhvr>
                                      <p:to>
                                        <p:strVal val="visible"/>
                                      </p:to>
                                    </p:set>
                                    <p:animEffect transition="in" filter="fade">
                                      <p:cBhvr>
                                        <p:cTn id="310" dur="2000"/>
                                        <p:tgtEl>
                                          <p:spTgt spid="147787"/>
                                        </p:tgtEl>
                                      </p:cBhvr>
                                    </p:animEffect>
                                  </p:childTnLst>
                                </p:cTn>
                              </p:par>
                              <p:par>
                                <p:cTn id="311" presetID="10" presetClass="entr" presetSubtype="0" fill="hold" grpId="0" nodeType="withEffect">
                                  <p:stCondLst>
                                    <p:cond delay="0"/>
                                  </p:stCondLst>
                                  <p:childTnLst>
                                    <p:set>
                                      <p:cBhvr>
                                        <p:cTn id="312" dur="1" fill="hold">
                                          <p:stCondLst>
                                            <p:cond delay="0"/>
                                          </p:stCondLst>
                                        </p:cTn>
                                        <p:tgtEl>
                                          <p:spTgt spid="147788"/>
                                        </p:tgtEl>
                                        <p:attrNameLst>
                                          <p:attrName>style.visibility</p:attrName>
                                        </p:attrNameLst>
                                      </p:cBhvr>
                                      <p:to>
                                        <p:strVal val="visible"/>
                                      </p:to>
                                    </p:set>
                                    <p:animEffect transition="in" filter="fade">
                                      <p:cBhvr>
                                        <p:cTn id="313" dur="2000"/>
                                        <p:tgtEl>
                                          <p:spTgt spid="147788"/>
                                        </p:tgtEl>
                                      </p:cBhvr>
                                    </p:animEffect>
                                  </p:childTnLst>
                                </p:cTn>
                              </p:par>
                              <p:par>
                                <p:cTn id="314" presetID="10" presetClass="entr" presetSubtype="0" fill="hold" grpId="0" nodeType="withEffect">
                                  <p:stCondLst>
                                    <p:cond delay="0"/>
                                  </p:stCondLst>
                                  <p:childTnLst>
                                    <p:set>
                                      <p:cBhvr>
                                        <p:cTn id="315" dur="1" fill="hold">
                                          <p:stCondLst>
                                            <p:cond delay="0"/>
                                          </p:stCondLst>
                                        </p:cTn>
                                        <p:tgtEl>
                                          <p:spTgt spid="147789"/>
                                        </p:tgtEl>
                                        <p:attrNameLst>
                                          <p:attrName>style.visibility</p:attrName>
                                        </p:attrNameLst>
                                      </p:cBhvr>
                                      <p:to>
                                        <p:strVal val="visible"/>
                                      </p:to>
                                    </p:set>
                                    <p:animEffect transition="in" filter="fade">
                                      <p:cBhvr>
                                        <p:cTn id="316" dur="2000"/>
                                        <p:tgtEl>
                                          <p:spTgt spid="147789"/>
                                        </p:tgtEl>
                                      </p:cBhvr>
                                    </p:animEffect>
                                  </p:childTnLst>
                                </p:cTn>
                              </p:par>
                              <p:par>
                                <p:cTn id="317" presetID="10" presetClass="entr" presetSubtype="0" fill="hold" grpId="0" nodeType="withEffect">
                                  <p:stCondLst>
                                    <p:cond delay="0"/>
                                  </p:stCondLst>
                                  <p:childTnLst>
                                    <p:set>
                                      <p:cBhvr>
                                        <p:cTn id="318" dur="1" fill="hold">
                                          <p:stCondLst>
                                            <p:cond delay="0"/>
                                          </p:stCondLst>
                                        </p:cTn>
                                        <p:tgtEl>
                                          <p:spTgt spid="147790"/>
                                        </p:tgtEl>
                                        <p:attrNameLst>
                                          <p:attrName>style.visibility</p:attrName>
                                        </p:attrNameLst>
                                      </p:cBhvr>
                                      <p:to>
                                        <p:strVal val="visible"/>
                                      </p:to>
                                    </p:set>
                                    <p:animEffect transition="in" filter="fade">
                                      <p:cBhvr>
                                        <p:cTn id="319" dur="2000"/>
                                        <p:tgtEl>
                                          <p:spTgt spid="147790"/>
                                        </p:tgtEl>
                                      </p:cBhvr>
                                    </p:animEffect>
                                  </p:childTnLst>
                                </p:cTn>
                              </p:par>
                              <p:par>
                                <p:cTn id="320" presetID="10" presetClass="entr" presetSubtype="0" fill="hold" grpId="0" nodeType="withEffect">
                                  <p:stCondLst>
                                    <p:cond delay="0"/>
                                  </p:stCondLst>
                                  <p:childTnLst>
                                    <p:set>
                                      <p:cBhvr>
                                        <p:cTn id="321" dur="1" fill="hold">
                                          <p:stCondLst>
                                            <p:cond delay="0"/>
                                          </p:stCondLst>
                                        </p:cTn>
                                        <p:tgtEl>
                                          <p:spTgt spid="147791"/>
                                        </p:tgtEl>
                                        <p:attrNameLst>
                                          <p:attrName>style.visibility</p:attrName>
                                        </p:attrNameLst>
                                      </p:cBhvr>
                                      <p:to>
                                        <p:strVal val="visible"/>
                                      </p:to>
                                    </p:set>
                                    <p:animEffect transition="in" filter="fade">
                                      <p:cBhvr>
                                        <p:cTn id="322" dur="2000"/>
                                        <p:tgtEl>
                                          <p:spTgt spid="147791"/>
                                        </p:tgtEl>
                                      </p:cBhvr>
                                    </p:animEffect>
                                  </p:childTnLst>
                                </p:cTn>
                              </p:par>
                              <p:par>
                                <p:cTn id="323" presetID="10" presetClass="entr" presetSubtype="0" fill="hold" grpId="0" nodeType="withEffect">
                                  <p:stCondLst>
                                    <p:cond delay="0"/>
                                  </p:stCondLst>
                                  <p:childTnLst>
                                    <p:set>
                                      <p:cBhvr>
                                        <p:cTn id="324" dur="1" fill="hold">
                                          <p:stCondLst>
                                            <p:cond delay="0"/>
                                          </p:stCondLst>
                                        </p:cTn>
                                        <p:tgtEl>
                                          <p:spTgt spid="147792"/>
                                        </p:tgtEl>
                                        <p:attrNameLst>
                                          <p:attrName>style.visibility</p:attrName>
                                        </p:attrNameLst>
                                      </p:cBhvr>
                                      <p:to>
                                        <p:strVal val="visible"/>
                                      </p:to>
                                    </p:set>
                                    <p:animEffect transition="in" filter="fade">
                                      <p:cBhvr>
                                        <p:cTn id="325" dur="2000"/>
                                        <p:tgtEl>
                                          <p:spTgt spid="147792"/>
                                        </p:tgtEl>
                                      </p:cBhvr>
                                    </p:animEffect>
                                  </p:childTnLst>
                                </p:cTn>
                              </p:par>
                              <p:par>
                                <p:cTn id="326" presetID="10" presetClass="entr" presetSubtype="0" fill="hold" grpId="0" nodeType="withEffect">
                                  <p:stCondLst>
                                    <p:cond delay="0"/>
                                  </p:stCondLst>
                                  <p:childTnLst>
                                    <p:set>
                                      <p:cBhvr>
                                        <p:cTn id="327" dur="1" fill="hold">
                                          <p:stCondLst>
                                            <p:cond delay="0"/>
                                          </p:stCondLst>
                                        </p:cTn>
                                        <p:tgtEl>
                                          <p:spTgt spid="147793"/>
                                        </p:tgtEl>
                                        <p:attrNameLst>
                                          <p:attrName>style.visibility</p:attrName>
                                        </p:attrNameLst>
                                      </p:cBhvr>
                                      <p:to>
                                        <p:strVal val="visible"/>
                                      </p:to>
                                    </p:set>
                                    <p:animEffect transition="in" filter="fade">
                                      <p:cBhvr>
                                        <p:cTn id="328" dur="2000"/>
                                        <p:tgtEl>
                                          <p:spTgt spid="147793"/>
                                        </p:tgtEl>
                                      </p:cBhvr>
                                    </p:animEffect>
                                  </p:childTnLst>
                                </p:cTn>
                              </p:par>
                              <p:par>
                                <p:cTn id="329" presetID="10" presetClass="entr" presetSubtype="0" fill="hold" grpId="0" nodeType="withEffect">
                                  <p:stCondLst>
                                    <p:cond delay="0"/>
                                  </p:stCondLst>
                                  <p:childTnLst>
                                    <p:set>
                                      <p:cBhvr>
                                        <p:cTn id="330" dur="1" fill="hold">
                                          <p:stCondLst>
                                            <p:cond delay="0"/>
                                          </p:stCondLst>
                                        </p:cTn>
                                        <p:tgtEl>
                                          <p:spTgt spid="147794"/>
                                        </p:tgtEl>
                                        <p:attrNameLst>
                                          <p:attrName>style.visibility</p:attrName>
                                        </p:attrNameLst>
                                      </p:cBhvr>
                                      <p:to>
                                        <p:strVal val="visible"/>
                                      </p:to>
                                    </p:set>
                                    <p:animEffect transition="in" filter="fade">
                                      <p:cBhvr>
                                        <p:cTn id="331" dur="2000"/>
                                        <p:tgtEl>
                                          <p:spTgt spid="147794"/>
                                        </p:tgtEl>
                                      </p:cBhvr>
                                    </p:animEffect>
                                  </p:childTnLst>
                                </p:cTn>
                              </p:par>
                              <p:par>
                                <p:cTn id="332" presetID="10" presetClass="entr" presetSubtype="0" fill="hold" grpId="0" nodeType="withEffect">
                                  <p:stCondLst>
                                    <p:cond delay="0"/>
                                  </p:stCondLst>
                                  <p:childTnLst>
                                    <p:set>
                                      <p:cBhvr>
                                        <p:cTn id="333" dur="1" fill="hold">
                                          <p:stCondLst>
                                            <p:cond delay="0"/>
                                          </p:stCondLst>
                                        </p:cTn>
                                        <p:tgtEl>
                                          <p:spTgt spid="147795"/>
                                        </p:tgtEl>
                                        <p:attrNameLst>
                                          <p:attrName>style.visibility</p:attrName>
                                        </p:attrNameLst>
                                      </p:cBhvr>
                                      <p:to>
                                        <p:strVal val="visible"/>
                                      </p:to>
                                    </p:set>
                                    <p:animEffect transition="in" filter="fade">
                                      <p:cBhvr>
                                        <p:cTn id="334" dur="2000"/>
                                        <p:tgtEl>
                                          <p:spTgt spid="147795"/>
                                        </p:tgtEl>
                                      </p:cBhvr>
                                    </p:animEffect>
                                  </p:childTnLst>
                                </p:cTn>
                              </p:par>
                              <p:par>
                                <p:cTn id="335" presetID="10" presetClass="entr" presetSubtype="0" fill="hold" grpId="0" nodeType="withEffect">
                                  <p:stCondLst>
                                    <p:cond delay="0"/>
                                  </p:stCondLst>
                                  <p:childTnLst>
                                    <p:set>
                                      <p:cBhvr>
                                        <p:cTn id="336" dur="1" fill="hold">
                                          <p:stCondLst>
                                            <p:cond delay="0"/>
                                          </p:stCondLst>
                                        </p:cTn>
                                        <p:tgtEl>
                                          <p:spTgt spid="147796"/>
                                        </p:tgtEl>
                                        <p:attrNameLst>
                                          <p:attrName>style.visibility</p:attrName>
                                        </p:attrNameLst>
                                      </p:cBhvr>
                                      <p:to>
                                        <p:strVal val="visible"/>
                                      </p:to>
                                    </p:set>
                                    <p:animEffect transition="in" filter="fade">
                                      <p:cBhvr>
                                        <p:cTn id="337" dur="2000"/>
                                        <p:tgtEl>
                                          <p:spTgt spid="147796"/>
                                        </p:tgtEl>
                                      </p:cBhvr>
                                    </p:animEffect>
                                  </p:childTnLst>
                                </p:cTn>
                              </p:par>
                              <p:par>
                                <p:cTn id="338" presetID="10" presetClass="entr" presetSubtype="0" fill="hold" grpId="0" nodeType="withEffect">
                                  <p:stCondLst>
                                    <p:cond delay="0"/>
                                  </p:stCondLst>
                                  <p:childTnLst>
                                    <p:set>
                                      <p:cBhvr>
                                        <p:cTn id="339" dur="1" fill="hold">
                                          <p:stCondLst>
                                            <p:cond delay="0"/>
                                          </p:stCondLst>
                                        </p:cTn>
                                        <p:tgtEl>
                                          <p:spTgt spid="147797"/>
                                        </p:tgtEl>
                                        <p:attrNameLst>
                                          <p:attrName>style.visibility</p:attrName>
                                        </p:attrNameLst>
                                      </p:cBhvr>
                                      <p:to>
                                        <p:strVal val="visible"/>
                                      </p:to>
                                    </p:set>
                                    <p:animEffect transition="in" filter="fade">
                                      <p:cBhvr>
                                        <p:cTn id="340" dur="2000"/>
                                        <p:tgtEl>
                                          <p:spTgt spid="147797"/>
                                        </p:tgtEl>
                                      </p:cBhvr>
                                    </p:animEffect>
                                  </p:childTnLst>
                                </p:cTn>
                              </p:par>
                              <p:par>
                                <p:cTn id="341" presetID="10" presetClass="entr" presetSubtype="0" fill="hold" grpId="0" nodeType="withEffect">
                                  <p:stCondLst>
                                    <p:cond delay="0"/>
                                  </p:stCondLst>
                                  <p:childTnLst>
                                    <p:set>
                                      <p:cBhvr>
                                        <p:cTn id="342" dur="1" fill="hold">
                                          <p:stCondLst>
                                            <p:cond delay="0"/>
                                          </p:stCondLst>
                                        </p:cTn>
                                        <p:tgtEl>
                                          <p:spTgt spid="147798"/>
                                        </p:tgtEl>
                                        <p:attrNameLst>
                                          <p:attrName>style.visibility</p:attrName>
                                        </p:attrNameLst>
                                      </p:cBhvr>
                                      <p:to>
                                        <p:strVal val="visible"/>
                                      </p:to>
                                    </p:set>
                                    <p:animEffect transition="in" filter="fade">
                                      <p:cBhvr>
                                        <p:cTn id="343" dur="2000"/>
                                        <p:tgtEl>
                                          <p:spTgt spid="147798"/>
                                        </p:tgtEl>
                                      </p:cBhvr>
                                    </p:animEffect>
                                  </p:childTnLst>
                                </p:cTn>
                              </p:par>
                              <p:par>
                                <p:cTn id="344" presetID="10" presetClass="entr" presetSubtype="0" fill="hold" grpId="0" nodeType="withEffect">
                                  <p:stCondLst>
                                    <p:cond delay="0"/>
                                  </p:stCondLst>
                                  <p:childTnLst>
                                    <p:set>
                                      <p:cBhvr>
                                        <p:cTn id="345" dur="1" fill="hold">
                                          <p:stCondLst>
                                            <p:cond delay="0"/>
                                          </p:stCondLst>
                                        </p:cTn>
                                        <p:tgtEl>
                                          <p:spTgt spid="147799"/>
                                        </p:tgtEl>
                                        <p:attrNameLst>
                                          <p:attrName>style.visibility</p:attrName>
                                        </p:attrNameLst>
                                      </p:cBhvr>
                                      <p:to>
                                        <p:strVal val="visible"/>
                                      </p:to>
                                    </p:set>
                                    <p:animEffect transition="in" filter="fade">
                                      <p:cBhvr>
                                        <p:cTn id="346" dur="2000"/>
                                        <p:tgtEl>
                                          <p:spTgt spid="147799"/>
                                        </p:tgtEl>
                                      </p:cBhvr>
                                    </p:animEffect>
                                  </p:childTnLst>
                                </p:cTn>
                              </p:par>
                              <p:par>
                                <p:cTn id="347" presetID="10" presetClass="entr" presetSubtype="0" fill="hold" grpId="0" nodeType="withEffect">
                                  <p:stCondLst>
                                    <p:cond delay="0"/>
                                  </p:stCondLst>
                                  <p:childTnLst>
                                    <p:set>
                                      <p:cBhvr>
                                        <p:cTn id="348" dur="1" fill="hold">
                                          <p:stCondLst>
                                            <p:cond delay="0"/>
                                          </p:stCondLst>
                                        </p:cTn>
                                        <p:tgtEl>
                                          <p:spTgt spid="147800"/>
                                        </p:tgtEl>
                                        <p:attrNameLst>
                                          <p:attrName>style.visibility</p:attrName>
                                        </p:attrNameLst>
                                      </p:cBhvr>
                                      <p:to>
                                        <p:strVal val="visible"/>
                                      </p:to>
                                    </p:set>
                                    <p:animEffect transition="in" filter="fade">
                                      <p:cBhvr>
                                        <p:cTn id="349" dur="2000"/>
                                        <p:tgtEl>
                                          <p:spTgt spid="147800"/>
                                        </p:tgtEl>
                                      </p:cBhvr>
                                    </p:animEffect>
                                  </p:childTnLst>
                                </p:cTn>
                              </p:par>
                              <p:par>
                                <p:cTn id="350" presetID="10" presetClass="entr" presetSubtype="0" fill="hold" grpId="0" nodeType="withEffect">
                                  <p:stCondLst>
                                    <p:cond delay="0"/>
                                  </p:stCondLst>
                                  <p:childTnLst>
                                    <p:set>
                                      <p:cBhvr>
                                        <p:cTn id="351" dur="1" fill="hold">
                                          <p:stCondLst>
                                            <p:cond delay="0"/>
                                          </p:stCondLst>
                                        </p:cTn>
                                        <p:tgtEl>
                                          <p:spTgt spid="147801"/>
                                        </p:tgtEl>
                                        <p:attrNameLst>
                                          <p:attrName>style.visibility</p:attrName>
                                        </p:attrNameLst>
                                      </p:cBhvr>
                                      <p:to>
                                        <p:strVal val="visible"/>
                                      </p:to>
                                    </p:set>
                                    <p:animEffect transition="in" filter="fade">
                                      <p:cBhvr>
                                        <p:cTn id="352" dur="2000"/>
                                        <p:tgtEl>
                                          <p:spTgt spid="147801"/>
                                        </p:tgtEl>
                                      </p:cBhvr>
                                    </p:animEffect>
                                  </p:childTnLst>
                                </p:cTn>
                              </p:par>
                              <p:par>
                                <p:cTn id="353" presetID="10" presetClass="entr" presetSubtype="0" fill="hold" grpId="0" nodeType="withEffect">
                                  <p:stCondLst>
                                    <p:cond delay="0"/>
                                  </p:stCondLst>
                                  <p:childTnLst>
                                    <p:set>
                                      <p:cBhvr>
                                        <p:cTn id="354" dur="1" fill="hold">
                                          <p:stCondLst>
                                            <p:cond delay="0"/>
                                          </p:stCondLst>
                                        </p:cTn>
                                        <p:tgtEl>
                                          <p:spTgt spid="147802"/>
                                        </p:tgtEl>
                                        <p:attrNameLst>
                                          <p:attrName>style.visibility</p:attrName>
                                        </p:attrNameLst>
                                      </p:cBhvr>
                                      <p:to>
                                        <p:strVal val="visible"/>
                                      </p:to>
                                    </p:set>
                                    <p:animEffect transition="in" filter="fade">
                                      <p:cBhvr>
                                        <p:cTn id="355" dur="2000"/>
                                        <p:tgtEl>
                                          <p:spTgt spid="147802"/>
                                        </p:tgtEl>
                                      </p:cBhvr>
                                    </p:animEffect>
                                  </p:childTnLst>
                                </p:cTn>
                              </p:par>
                              <p:par>
                                <p:cTn id="356" presetID="10" presetClass="entr" presetSubtype="0" fill="hold" grpId="0" nodeType="withEffect">
                                  <p:stCondLst>
                                    <p:cond delay="0"/>
                                  </p:stCondLst>
                                  <p:childTnLst>
                                    <p:set>
                                      <p:cBhvr>
                                        <p:cTn id="357" dur="1" fill="hold">
                                          <p:stCondLst>
                                            <p:cond delay="0"/>
                                          </p:stCondLst>
                                        </p:cTn>
                                        <p:tgtEl>
                                          <p:spTgt spid="147803"/>
                                        </p:tgtEl>
                                        <p:attrNameLst>
                                          <p:attrName>style.visibility</p:attrName>
                                        </p:attrNameLst>
                                      </p:cBhvr>
                                      <p:to>
                                        <p:strVal val="visible"/>
                                      </p:to>
                                    </p:set>
                                    <p:animEffect transition="in" filter="fade">
                                      <p:cBhvr>
                                        <p:cTn id="358" dur="2000"/>
                                        <p:tgtEl>
                                          <p:spTgt spid="147803"/>
                                        </p:tgtEl>
                                      </p:cBhvr>
                                    </p:animEffect>
                                  </p:childTnLst>
                                </p:cTn>
                              </p:par>
                              <p:par>
                                <p:cTn id="359" presetID="10" presetClass="entr" presetSubtype="0" fill="hold" grpId="0" nodeType="withEffect">
                                  <p:stCondLst>
                                    <p:cond delay="0"/>
                                  </p:stCondLst>
                                  <p:childTnLst>
                                    <p:set>
                                      <p:cBhvr>
                                        <p:cTn id="360" dur="1" fill="hold">
                                          <p:stCondLst>
                                            <p:cond delay="0"/>
                                          </p:stCondLst>
                                        </p:cTn>
                                        <p:tgtEl>
                                          <p:spTgt spid="147804"/>
                                        </p:tgtEl>
                                        <p:attrNameLst>
                                          <p:attrName>style.visibility</p:attrName>
                                        </p:attrNameLst>
                                      </p:cBhvr>
                                      <p:to>
                                        <p:strVal val="visible"/>
                                      </p:to>
                                    </p:set>
                                    <p:animEffect transition="in" filter="fade">
                                      <p:cBhvr>
                                        <p:cTn id="361" dur="2000"/>
                                        <p:tgtEl>
                                          <p:spTgt spid="147804"/>
                                        </p:tgtEl>
                                      </p:cBhvr>
                                    </p:animEffect>
                                  </p:childTnLst>
                                </p:cTn>
                              </p:par>
                              <p:par>
                                <p:cTn id="362" presetID="10" presetClass="entr" presetSubtype="0" fill="hold" grpId="0" nodeType="withEffect">
                                  <p:stCondLst>
                                    <p:cond delay="0"/>
                                  </p:stCondLst>
                                  <p:childTnLst>
                                    <p:set>
                                      <p:cBhvr>
                                        <p:cTn id="363" dur="1" fill="hold">
                                          <p:stCondLst>
                                            <p:cond delay="0"/>
                                          </p:stCondLst>
                                        </p:cTn>
                                        <p:tgtEl>
                                          <p:spTgt spid="147805"/>
                                        </p:tgtEl>
                                        <p:attrNameLst>
                                          <p:attrName>style.visibility</p:attrName>
                                        </p:attrNameLst>
                                      </p:cBhvr>
                                      <p:to>
                                        <p:strVal val="visible"/>
                                      </p:to>
                                    </p:set>
                                    <p:animEffect transition="in" filter="fade">
                                      <p:cBhvr>
                                        <p:cTn id="364" dur="2000"/>
                                        <p:tgtEl>
                                          <p:spTgt spid="147805"/>
                                        </p:tgtEl>
                                      </p:cBhvr>
                                    </p:animEffect>
                                  </p:childTnLst>
                                </p:cTn>
                              </p:par>
                              <p:par>
                                <p:cTn id="365" presetID="10" presetClass="entr" presetSubtype="0" fill="hold" grpId="0" nodeType="withEffect">
                                  <p:stCondLst>
                                    <p:cond delay="0"/>
                                  </p:stCondLst>
                                  <p:childTnLst>
                                    <p:set>
                                      <p:cBhvr>
                                        <p:cTn id="366" dur="1" fill="hold">
                                          <p:stCondLst>
                                            <p:cond delay="0"/>
                                          </p:stCondLst>
                                        </p:cTn>
                                        <p:tgtEl>
                                          <p:spTgt spid="147806"/>
                                        </p:tgtEl>
                                        <p:attrNameLst>
                                          <p:attrName>style.visibility</p:attrName>
                                        </p:attrNameLst>
                                      </p:cBhvr>
                                      <p:to>
                                        <p:strVal val="visible"/>
                                      </p:to>
                                    </p:set>
                                    <p:animEffect transition="in" filter="fade">
                                      <p:cBhvr>
                                        <p:cTn id="367" dur="2000"/>
                                        <p:tgtEl>
                                          <p:spTgt spid="147806"/>
                                        </p:tgtEl>
                                      </p:cBhvr>
                                    </p:animEffect>
                                  </p:childTnLst>
                                </p:cTn>
                              </p:par>
                              <p:par>
                                <p:cTn id="368" presetID="10" presetClass="entr" presetSubtype="0" fill="hold" grpId="0" nodeType="withEffect">
                                  <p:stCondLst>
                                    <p:cond delay="0"/>
                                  </p:stCondLst>
                                  <p:childTnLst>
                                    <p:set>
                                      <p:cBhvr>
                                        <p:cTn id="369" dur="1" fill="hold">
                                          <p:stCondLst>
                                            <p:cond delay="0"/>
                                          </p:stCondLst>
                                        </p:cTn>
                                        <p:tgtEl>
                                          <p:spTgt spid="147807"/>
                                        </p:tgtEl>
                                        <p:attrNameLst>
                                          <p:attrName>style.visibility</p:attrName>
                                        </p:attrNameLst>
                                      </p:cBhvr>
                                      <p:to>
                                        <p:strVal val="visible"/>
                                      </p:to>
                                    </p:set>
                                    <p:animEffect transition="in" filter="fade">
                                      <p:cBhvr>
                                        <p:cTn id="370" dur="2000"/>
                                        <p:tgtEl>
                                          <p:spTgt spid="147807"/>
                                        </p:tgtEl>
                                      </p:cBhvr>
                                    </p:animEffect>
                                  </p:childTnLst>
                                </p:cTn>
                              </p:par>
                              <p:par>
                                <p:cTn id="371" presetID="10" presetClass="entr" presetSubtype="0" fill="hold" grpId="0" nodeType="withEffect">
                                  <p:stCondLst>
                                    <p:cond delay="0"/>
                                  </p:stCondLst>
                                  <p:childTnLst>
                                    <p:set>
                                      <p:cBhvr>
                                        <p:cTn id="372" dur="1" fill="hold">
                                          <p:stCondLst>
                                            <p:cond delay="0"/>
                                          </p:stCondLst>
                                        </p:cTn>
                                        <p:tgtEl>
                                          <p:spTgt spid="147808"/>
                                        </p:tgtEl>
                                        <p:attrNameLst>
                                          <p:attrName>style.visibility</p:attrName>
                                        </p:attrNameLst>
                                      </p:cBhvr>
                                      <p:to>
                                        <p:strVal val="visible"/>
                                      </p:to>
                                    </p:set>
                                    <p:animEffect transition="in" filter="fade">
                                      <p:cBhvr>
                                        <p:cTn id="373" dur="2000"/>
                                        <p:tgtEl>
                                          <p:spTgt spid="147808"/>
                                        </p:tgtEl>
                                      </p:cBhvr>
                                    </p:animEffect>
                                  </p:childTnLst>
                                </p:cTn>
                              </p:par>
                              <p:par>
                                <p:cTn id="374" presetID="10" presetClass="entr" presetSubtype="0" fill="hold" grpId="0" nodeType="withEffect">
                                  <p:stCondLst>
                                    <p:cond delay="0"/>
                                  </p:stCondLst>
                                  <p:childTnLst>
                                    <p:set>
                                      <p:cBhvr>
                                        <p:cTn id="375" dur="1" fill="hold">
                                          <p:stCondLst>
                                            <p:cond delay="0"/>
                                          </p:stCondLst>
                                        </p:cTn>
                                        <p:tgtEl>
                                          <p:spTgt spid="147809"/>
                                        </p:tgtEl>
                                        <p:attrNameLst>
                                          <p:attrName>style.visibility</p:attrName>
                                        </p:attrNameLst>
                                      </p:cBhvr>
                                      <p:to>
                                        <p:strVal val="visible"/>
                                      </p:to>
                                    </p:set>
                                    <p:animEffect transition="in" filter="fade">
                                      <p:cBhvr>
                                        <p:cTn id="376" dur="2000"/>
                                        <p:tgtEl>
                                          <p:spTgt spid="147809"/>
                                        </p:tgtEl>
                                      </p:cBhvr>
                                    </p:animEffect>
                                  </p:childTnLst>
                                </p:cTn>
                              </p:par>
                              <p:par>
                                <p:cTn id="377" presetID="10" presetClass="entr" presetSubtype="0" fill="hold" grpId="0" nodeType="withEffect">
                                  <p:stCondLst>
                                    <p:cond delay="0"/>
                                  </p:stCondLst>
                                  <p:childTnLst>
                                    <p:set>
                                      <p:cBhvr>
                                        <p:cTn id="378" dur="1" fill="hold">
                                          <p:stCondLst>
                                            <p:cond delay="0"/>
                                          </p:stCondLst>
                                        </p:cTn>
                                        <p:tgtEl>
                                          <p:spTgt spid="147810"/>
                                        </p:tgtEl>
                                        <p:attrNameLst>
                                          <p:attrName>style.visibility</p:attrName>
                                        </p:attrNameLst>
                                      </p:cBhvr>
                                      <p:to>
                                        <p:strVal val="visible"/>
                                      </p:to>
                                    </p:set>
                                    <p:animEffect transition="in" filter="fade">
                                      <p:cBhvr>
                                        <p:cTn id="379" dur="2000"/>
                                        <p:tgtEl>
                                          <p:spTgt spid="147810"/>
                                        </p:tgtEl>
                                      </p:cBhvr>
                                    </p:animEffect>
                                  </p:childTnLst>
                                </p:cTn>
                              </p:par>
                              <p:par>
                                <p:cTn id="380" presetID="10" presetClass="entr" presetSubtype="0" fill="hold" grpId="0" nodeType="withEffect">
                                  <p:stCondLst>
                                    <p:cond delay="0"/>
                                  </p:stCondLst>
                                  <p:childTnLst>
                                    <p:set>
                                      <p:cBhvr>
                                        <p:cTn id="381" dur="1" fill="hold">
                                          <p:stCondLst>
                                            <p:cond delay="0"/>
                                          </p:stCondLst>
                                        </p:cTn>
                                        <p:tgtEl>
                                          <p:spTgt spid="147811"/>
                                        </p:tgtEl>
                                        <p:attrNameLst>
                                          <p:attrName>style.visibility</p:attrName>
                                        </p:attrNameLst>
                                      </p:cBhvr>
                                      <p:to>
                                        <p:strVal val="visible"/>
                                      </p:to>
                                    </p:set>
                                    <p:animEffect transition="in" filter="fade">
                                      <p:cBhvr>
                                        <p:cTn id="382" dur="2000"/>
                                        <p:tgtEl>
                                          <p:spTgt spid="147811"/>
                                        </p:tgtEl>
                                      </p:cBhvr>
                                    </p:animEffect>
                                  </p:childTnLst>
                                </p:cTn>
                              </p:par>
                              <p:par>
                                <p:cTn id="383" presetID="10" presetClass="entr" presetSubtype="0" fill="hold" grpId="0" nodeType="withEffect">
                                  <p:stCondLst>
                                    <p:cond delay="0"/>
                                  </p:stCondLst>
                                  <p:childTnLst>
                                    <p:set>
                                      <p:cBhvr>
                                        <p:cTn id="384" dur="1" fill="hold">
                                          <p:stCondLst>
                                            <p:cond delay="0"/>
                                          </p:stCondLst>
                                        </p:cTn>
                                        <p:tgtEl>
                                          <p:spTgt spid="147812"/>
                                        </p:tgtEl>
                                        <p:attrNameLst>
                                          <p:attrName>style.visibility</p:attrName>
                                        </p:attrNameLst>
                                      </p:cBhvr>
                                      <p:to>
                                        <p:strVal val="visible"/>
                                      </p:to>
                                    </p:set>
                                    <p:animEffect transition="in" filter="fade">
                                      <p:cBhvr>
                                        <p:cTn id="385" dur="2000"/>
                                        <p:tgtEl>
                                          <p:spTgt spid="147812"/>
                                        </p:tgtEl>
                                      </p:cBhvr>
                                    </p:animEffect>
                                  </p:childTnLst>
                                </p:cTn>
                              </p:par>
                              <p:par>
                                <p:cTn id="386" presetID="10" presetClass="entr" presetSubtype="0" fill="hold" grpId="0" nodeType="withEffect">
                                  <p:stCondLst>
                                    <p:cond delay="0"/>
                                  </p:stCondLst>
                                  <p:childTnLst>
                                    <p:set>
                                      <p:cBhvr>
                                        <p:cTn id="387" dur="1" fill="hold">
                                          <p:stCondLst>
                                            <p:cond delay="0"/>
                                          </p:stCondLst>
                                        </p:cTn>
                                        <p:tgtEl>
                                          <p:spTgt spid="147813"/>
                                        </p:tgtEl>
                                        <p:attrNameLst>
                                          <p:attrName>style.visibility</p:attrName>
                                        </p:attrNameLst>
                                      </p:cBhvr>
                                      <p:to>
                                        <p:strVal val="visible"/>
                                      </p:to>
                                    </p:set>
                                    <p:animEffect transition="in" filter="fade">
                                      <p:cBhvr>
                                        <p:cTn id="388" dur="2000"/>
                                        <p:tgtEl>
                                          <p:spTgt spid="147813"/>
                                        </p:tgtEl>
                                      </p:cBhvr>
                                    </p:animEffect>
                                  </p:childTnLst>
                                </p:cTn>
                              </p:par>
                              <p:par>
                                <p:cTn id="389" presetID="10" presetClass="entr" presetSubtype="0" fill="hold" grpId="0" nodeType="withEffect">
                                  <p:stCondLst>
                                    <p:cond delay="0"/>
                                  </p:stCondLst>
                                  <p:childTnLst>
                                    <p:set>
                                      <p:cBhvr>
                                        <p:cTn id="390" dur="1" fill="hold">
                                          <p:stCondLst>
                                            <p:cond delay="0"/>
                                          </p:stCondLst>
                                        </p:cTn>
                                        <p:tgtEl>
                                          <p:spTgt spid="147814"/>
                                        </p:tgtEl>
                                        <p:attrNameLst>
                                          <p:attrName>style.visibility</p:attrName>
                                        </p:attrNameLst>
                                      </p:cBhvr>
                                      <p:to>
                                        <p:strVal val="visible"/>
                                      </p:to>
                                    </p:set>
                                    <p:animEffect transition="in" filter="fade">
                                      <p:cBhvr>
                                        <p:cTn id="391" dur="2000"/>
                                        <p:tgtEl>
                                          <p:spTgt spid="147814"/>
                                        </p:tgtEl>
                                      </p:cBhvr>
                                    </p:animEffect>
                                  </p:childTnLst>
                                </p:cTn>
                              </p:par>
                              <p:par>
                                <p:cTn id="392" presetID="10" presetClass="entr" presetSubtype="0" fill="hold" grpId="0" nodeType="withEffect">
                                  <p:stCondLst>
                                    <p:cond delay="0"/>
                                  </p:stCondLst>
                                  <p:childTnLst>
                                    <p:set>
                                      <p:cBhvr>
                                        <p:cTn id="393" dur="1" fill="hold">
                                          <p:stCondLst>
                                            <p:cond delay="0"/>
                                          </p:stCondLst>
                                        </p:cTn>
                                        <p:tgtEl>
                                          <p:spTgt spid="147815"/>
                                        </p:tgtEl>
                                        <p:attrNameLst>
                                          <p:attrName>style.visibility</p:attrName>
                                        </p:attrNameLst>
                                      </p:cBhvr>
                                      <p:to>
                                        <p:strVal val="visible"/>
                                      </p:to>
                                    </p:set>
                                    <p:animEffect transition="in" filter="fade">
                                      <p:cBhvr>
                                        <p:cTn id="394" dur="2000"/>
                                        <p:tgtEl>
                                          <p:spTgt spid="147815"/>
                                        </p:tgtEl>
                                      </p:cBhvr>
                                    </p:animEffect>
                                  </p:childTnLst>
                                </p:cTn>
                              </p:par>
                              <p:par>
                                <p:cTn id="395" presetID="10" presetClass="entr" presetSubtype="0" fill="hold" grpId="0" nodeType="withEffect">
                                  <p:stCondLst>
                                    <p:cond delay="0"/>
                                  </p:stCondLst>
                                  <p:childTnLst>
                                    <p:set>
                                      <p:cBhvr>
                                        <p:cTn id="396" dur="1" fill="hold">
                                          <p:stCondLst>
                                            <p:cond delay="0"/>
                                          </p:stCondLst>
                                        </p:cTn>
                                        <p:tgtEl>
                                          <p:spTgt spid="147816"/>
                                        </p:tgtEl>
                                        <p:attrNameLst>
                                          <p:attrName>style.visibility</p:attrName>
                                        </p:attrNameLst>
                                      </p:cBhvr>
                                      <p:to>
                                        <p:strVal val="visible"/>
                                      </p:to>
                                    </p:set>
                                    <p:animEffect transition="in" filter="fade">
                                      <p:cBhvr>
                                        <p:cTn id="397" dur="2000"/>
                                        <p:tgtEl>
                                          <p:spTgt spid="1478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691" grpId="0" animBg="1"/>
      <p:bldP spid="147686" grpId="0" animBg="1"/>
      <p:bldP spid="147687" grpId="0"/>
      <p:bldP spid="147688" grpId="0" animBg="1"/>
      <p:bldP spid="147689" grpId="0"/>
      <p:bldP spid="147690" grpId="0"/>
      <p:bldP spid="147692" grpId="0" animBg="1"/>
      <p:bldP spid="147693" grpId="0" animBg="1"/>
      <p:bldP spid="147694" grpId="0" animBg="1"/>
      <p:bldP spid="147695" grpId="0" animBg="1"/>
      <p:bldP spid="147696" grpId="0" animBg="1"/>
      <p:bldP spid="147697" grpId="0" animBg="1"/>
      <p:bldP spid="147698" grpId="0" animBg="1"/>
      <p:bldP spid="147699" grpId="0" animBg="1"/>
      <p:bldP spid="147700" grpId="0" animBg="1"/>
      <p:bldP spid="147701" grpId="0" animBg="1"/>
      <p:bldP spid="147702" grpId="0" animBg="1"/>
      <p:bldP spid="147703" grpId="0" animBg="1"/>
      <p:bldP spid="147704" grpId="0" animBg="1"/>
      <p:bldP spid="147705" grpId="0" animBg="1"/>
      <p:bldP spid="147706" grpId="0" animBg="1"/>
      <p:bldP spid="147707" grpId="0" animBg="1"/>
      <p:bldP spid="147708" grpId="0" animBg="1"/>
      <p:bldP spid="147709" grpId="0" animBg="1"/>
      <p:bldP spid="147710" grpId="0" animBg="1"/>
      <p:bldP spid="147711" grpId="0" animBg="1"/>
      <p:bldP spid="147712" grpId="0" animBg="1"/>
      <p:bldP spid="147713" grpId="0" animBg="1"/>
      <p:bldP spid="147714" grpId="0" animBg="1"/>
      <p:bldP spid="147715" grpId="0" animBg="1"/>
      <p:bldP spid="147716" grpId="0" animBg="1"/>
      <p:bldP spid="147717" grpId="0" animBg="1"/>
      <p:bldP spid="147718" grpId="0" animBg="1"/>
      <p:bldP spid="147719" grpId="0" animBg="1"/>
      <p:bldP spid="147720" grpId="0" animBg="1"/>
      <p:bldP spid="147721" grpId="0" animBg="1"/>
      <p:bldP spid="147722" grpId="0" animBg="1"/>
      <p:bldP spid="147723" grpId="0" animBg="1"/>
      <p:bldP spid="147724" grpId="0" animBg="1"/>
      <p:bldP spid="147725" grpId="0" animBg="1"/>
      <p:bldP spid="147726" grpId="0" animBg="1"/>
      <p:bldP spid="147727" grpId="0" animBg="1"/>
      <p:bldP spid="147728" grpId="0" animBg="1"/>
      <p:bldP spid="147729" grpId="0" animBg="1"/>
      <p:bldP spid="147730" grpId="0" animBg="1"/>
      <p:bldP spid="147731" grpId="0" animBg="1"/>
      <p:bldP spid="147732" grpId="0" animBg="1"/>
      <p:bldP spid="147733" grpId="0" animBg="1"/>
      <p:bldP spid="147734" grpId="0" animBg="1"/>
      <p:bldP spid="147735" grpId="0" animBg="1"/>
      <p:bldP spid="147736" grpId="0" animBg="1"/>
      <p:bldP spid="147737" grpId="0" animBg="1"/>
      <p:bldP spid="147738" grpId="0" animBg="1"/>
      <p:bldP spid="147739" grpId="0" animBg="1"/>
      <p:bldP spid="147740" grpId="0" animBg="1"/>
      <p:bldP spid="147741" grpId="0" animBg="1"/>
      <p:bldP spid="147742" grpId="0" animBg="1"/>
      <p:bldP spid="147743" grpId="0" animBg="1"/>
      <p:bldP spid="147744" grpId="0" animBg="1"/>
      <p:bldP spid="147745" grpId="0" animBg="1"/>
      <p:bldP spid="147746" grpId="0" animBg="1"/>
      <p:bldP spid="147747" grpId="0" animBg="1"/>
      <p:bldP spid="147748" grpId="0" animBg="1"/>
      <p:bldP spid="147749" grpId="0" animBg="1"/>
      <p:bldP spid="147750" grpId="0" animBg="1"/>
      <p:bldP spid="147751" grpId="0" animBg="1"/>
      <p:bldP spid="147752" grpId="0" animBg="1"/>
      <p:bldP spid="147753" grpId="0" animBg="1"/>
      <p:bldP spid="147754" grpId="0" animBg="1"/>
      <p:bldP spid="147755" grpId="0" animBg="1"/>
      <p:bldP spid="147756" grpId="0" animBg="1"/>
      <p:bldP spid="147757" grpId="0" animBg="1"/>
      <p:bldP spid="147758" grpId="0" animBg="1"/>
      <p:bldP spid="147759" grpId="0" animBg="1"/>
      <p:bldP spid="147760" grpId="0" animBg="1"/>
      <p:bldP spid="147761" grpId="0" animBg="1"/>
      <p:bldP spid="147762" grpId="0" animBg="1"/>
      <p:bldP spid="147763" grpId="0" animBg="1"/>
      <p:bldP spid="147764" grpId="0" animBg="1"/>
      <p:bldP spid="147765" grpId="0" animBg="1"/>
      <p:bldP spid="147766" grpId="0" animBg="1"/>
      <p:bldP spid="147767" grpId="0" animBg="1"/>
      <p:bldP spid="147768" grpId="0" animBg="1"/>
      <p:bldP spid="147769" grpId="0" animBg="1"/>
      <p:bldP spid="147770" grpId="0" animBg="1"/>
      <p:bldP spid="147771" grpId="0" animBg="1"/>
      <p:bldP spid="147772" grpId="0" animBg="1"/>
      <p:bldP spid="147773" grpId="0" animBg="1"/>
      <p:bldP spid="147774" grpId="0" animBg="1"/>
      <p:bldP spid="147775" grpId="0" animBg="1"/>
      <p:bldP spid="147776" grpId="0" animBg="1"/>
      <p:bldP spid="147777" grpId="0" animBg="1"/>
      <p:bldP spid="147778" grpId="0"/>
      <p:bldP spid="147779" grpId="0"/>
      <p:bldP spid="147780" grpId="0"/>
      <p:bldP spid="147781" grpId="0"/>
      <p:bldP spid="147782" grpId="0"/>
      <p:bldP spid="147783" grpId="0"/>
      <p:bldP spid="147784" grpId="0"/>
      <p:bldP spid="147785" grpId="0"/>
      <p:bldP spid="147786" grpId="0"/>
      <p:bldP spid="147787" grpId="0" animBg="1"/>
      <p:bldP spid="147788" grpId="0" animBg="1"/>
      <p:bldP spid="147789" grpId="0" animBg="1"/>
      <p:bldP spid="147790" grpId="0" animBg="1"/>
      <p:bldP spid="147791" grpId="0" animBg="1"/>
      <p:bldP spid="147792" grpId="0" animBg="1"/>
      <p:bldP spid="147793" grpId="0" animBg="1"/>
      <p:bldP spid="147794" grpId="0" animBg="1"/>
      <p:bldP spid="147795" grpId="0" animBg="1"/>
      <p:bldP spid="147796" grpId="0" animBg="1"/>
      <p:bldP spid="147797" grpId="0" animBg="1"/>
      <p:bldP spid="147798" grpId="0" animBg="1"/>
      <p:bldP spid="147799" grpId="0" animBg="1"/>
      <p:bldP spid="147800" grpId="0" animBg="1"/>
      <p:bldP spid="147801" grpId="0" animBg="1"/>
      <p:bldP spid="147802" grpId="0" animBg="1"/>
      <p:bldP spid="147803" grpId="0" animBg="1"/>
      <p:bldP spid="147804" grpId="0" animBg="1"/>
      <p:bldP spid="147805" grpId="0" animBg="1"/>
      <p:bldP spid="147806" grpId="0" animBg="1"/>
      <p:bldP spid="147807" grpId="0" animBg="1"/>
      <p:bldP spid="147808" grpId="0" animBg="1"/>
      <p:bldP spid="147809" grpId="0" animBg="1"/>
      <p:bldP spid="147810" grpId="0" animBg="1"/>
      <p:bldP spid="147811" grpId="0" animBg="1"/>
      <p:bldP spid="147812" grpId="0" animBg="1"/>
      <p:bldP spid="147813" grpId="0" animBg="1"/>
      <p:bldP spid="147814" grpId="0" animBg="1"/>
      <p:bldP spid="147815" grpId="0" animBg="1"/>
      <p:bldP spid="147816"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623" name="Rectangle 135"/>
          <p:cNvSpPr>
            <a:spLocks noChangeArrowheads="1"/>
          </p:cNvSpPr>
          <p:nvPr/>
        </p:nvSpPr>
        <p:spPr bwMode="auto">
          <a:xfrm>
            <a:off x="1371600" y="1374775"/>
            <a:ext cx="6477000" cy="712788"/>
          </a:xfrm>
          <a:prstGeom prst="rect">
            <a:avLst/>
          </a:prstGeom>
          <a:solidFill>
            <a:srgbClr val="E5FFE5"/>
          </a:solidFill>
          <a:ln w="9525">
            <a:solidFill>
              <a:srgbClr val="A7FFA7"/>
            </a:solidFill>
            <a:miter lim="800000"/>
            <a:headEnd/>
            <a:tailEnd/>
          </a:ln>
        </p:spPr>
        <p:txBody>
          <a:bodyPr>
            <a:spAutoFit/>
          </a:bodyPr>
          <a:lstStyle/>
          <a:p>
            <a:pPr algn="l">
              <a:spcBef>
                <a:spcPct val="50000"/>
              </a:spcBef>
            </a:pPr>
            <a:r>
              <a:rPr lang="en-US" sz="1600" b="1"/>
              <a:t>                                        Orbital Filling</a:t>
            </a:r>
          </a:p>
          <a:p>
            <a:pPr algn="l">
              <a:spcBef>
                <a:spcPct val="50000"/>
              </a:spcBef>
            </a:pPr>
            <a:r>
              <a:rPr lang="en-US" sz="1600" b="1"/>
              <a:t>Element     1s      2s         2p</a:t>
            </a:r>
            <a:r>
              <a:rPr lang="en-US" sz="1600" b="1" baseline="-25000"/>
              <a:t>x</a:t>
            </a:r>
            <a:r>
              <a:rPr lang="en-US" sz="1600" b="1"/>
              <a:t> 2p</a:t>
            </a:r>
            <a:r>
              <a:rPr lang="en-US" sz="1600" b="1" baseline="-25000"/>
              <a:t>y</a:t>
            </a:r>
            <a:r>
              <a:rPr lang="en-US" sz="1600" b="1"/>
              <a:t> 2p</a:t>
            </a:r>
            <a:r>
              <a:rPr lang="en-US" sz="1600" b="1" baseline="-25000"/>
              <a:t>z</a:t>
            </a:r>
            <a:r>
              <a:rPr lang="en-US" sz="1600" b="1"/>
              <a:t>       3s      Configuration</a:t>
            </a:r>
          </a:p>
        </p:txBody>
      </p:sp>
      <p:sp>
        <p:nvSpPr>
          <p:cNvPr id="301059" name="Rectangle 2"/>
          <p:cNvSpPr>
            <a:spLocks noGrp="1" noChangeArrowheads="1"/>
          </p:cNvSpPr>
          <p:nvPr>
            <p:ph type="title"/>
          </p:nvPr>
        </p:nvSpPr>
        <p:spPr>
          <a:xfrm>
            <a:off x="838200" y="228600"/>
            <a:ext cx="7772400" cy="1143000"/>
          </a:xfrm>
        </p:spPr>
        <p:txBody>
          <a:bodyPr/>
          <a:lstStyle/>
          <a:p>
            <a:pPr eaLnBrk="1" hangingPunct="1"/>
            <a:r>
              <a:rPr lang="en-US" smtClean="0"/>
              <a:t>Electron Configurations</a:t>
            </a:r>
          </a:p>
        </p:txBody>
      </p:sp>
      <p:sp>
        <p:nvSpPr>
          <p:cNvPr id="301060" name="Line 3"/>
          <p:cNvSpPr>
            <a:spLocks noChangeShapeType="1"/>
          </p:cNvSpPr>
          <p:nvPr/>
        </p:nvSpPr>
        <p:spPr bwMode="auto">
          <a:xfrm>
            <a:off x="2590800" y="1755775"/>
            <a:ext cx="3048000" cy="0"/>
          </a:xfrm>
          <a:prstGeom prst="line">
            <a:avLst/>
          </a:prstGeom>
          <a:noFill/>
          <a:ln w="9525">
            <a:solidFill>
              <a:schemeClr val="tx1"/>
            </a:solidFill>
            <a:round/>
            <a:headEnd/>
            <a:tailEnd/>
          </a:ln>
        </p:spPr>
        <p:txBody>
          <a:bodyPr/>
          <a:lstStyle/>
          <a:p>
            <a:endParaRPr lang="en-US"/>
          </a:p>
        </p:txBody>
      </p:sp>
      <p:sp>
        <p:nvSpPr>
          <p:cNvPr id="301061" name="Text Box 4"/>
          <p:cNvSpPr txBox="1">
            <a:spLocks noChangeArrowheads="1"/>
          </p:cNvSpPr>
          <p:nvPr/>
        </p:nvSpPr>
        <p:spPr bwMode="auto">
          <a:xfrm>
            <a:off x="6019800" y="1527175"/>
            <a:ext cx="996950" cy="336550"/>
          </a:xfrm>
          <a:prstGeom prst="rect">
            <a:avLst/>
          </a:prstGeom>
          <a:noFill/>
          <a:ln w="9525">
            <a:noFill/>
            <a:miter lim="800000"/>
            <a:headEnd/>
            <a:tailEnd/>
          </a:ln>
        </p:spPr>
        <p:txBody>
          <a:bodyPr wrap="none">
            <a:spAutoFit/>
          </a:bodyPr>
          <a:lstStyle/>
          <a:p>
            <a:pPr algn="l"/>
            <a:r>
              <a:rPr lang="en-US" sz="1600" b="1"/>
              <a:t>Electron</a:t>
            </a:r>
          </a:p>
        </p:txBody>
      </p:sp>
      <p:sp>
        <p:nvSpPr>
          <p:cNvPr id="301062" name="Text Box 5"/>
          <p:cNvSpPr txBox="1">
            <a:spLocks noChangeArrowheads="1"/>
          </p:cNvSpPr>
          <p:nvPr/>
        </p:nvSpPr>
        <p:spPr bwMode="auto">
          <a:xfrm>
            <a:off x="1738313" y="2286000"/>
            <a:ext cx="471487" cy="4248150"/>
          </a:xfrm>
          <a:prstGeom prst="rect">
            <a:avLst/>
          </a:prstGeom>
          <a:noFill/>
          <a:ln w="9525">
            <a:noFill/>
            <a:miter lim="800000"/>
            <a:headEnd/>
            <a:tailEnd/>
          </a:ln>
        </p:spPr>
        <p:txBody>
          <a:bodyPr wrap="none">
            <a:spAutoFit/>
          </a:bodyPr>
          <a:lstStyle/>
          <a:p>
            <a:pPr algn="l"/>
            <a:r>
              <a:rPr lang="en-US" sz="1600" b="1"/>
              <a:t>H</a:t>
            </a:r>
            <a:r>
              <a:rPr lang="en-US" sz="800" b="1"/>
              <a:t> </a:t>
            </a:r>
          </a:p>
          <a:p>
            <a:pPr algn="l"/>
            <a:endParaRPr lang="en-US" sz="1600" b="1"/>
          </a:p>
          <a:p>
            <a:pPr algn="l"/>
            <a:r>
              <a:rPr lang="en-US" sz="1600" b="1"/>
              <a:t>He</a:t>
            </a:r>
            <a:r>
              <a:rPr lang="en-US" sz="800" b="1"/>
              <a:t> </a:t>
            </a:r>
          </a:p>
          <a:p>
            <a:pPr algn="l"/>
            <a:endParaRPr lang="en-US" sz="1600" b="1"/>
          </a:p>
          <a:p>
            <a:pPr algn="l"/>
            <a:r>
              <a:rPr lang="en-US" sz="1600" b="1"/>
              <a:t>Li</a:t>
            </a:r>
            <a:r>
              <a:rPr lang="en-US" sz="800" b="1"/>
              <a:t> </a:t>
            </a:r>
          </a:p>
          <a:p>
            <a:pPr algn="l"/>
            <a:endParaRPr lang="en-US" sz="1600" b="1"/>
          </a:p>
          <a:p>
            <a:pPr algn="l"/>
            <a:r>
              <a:rPr lang="en-US" sz="1600" b="1"/>
              <a:t>C</a:t>
            </a:r>
            <a:r>
              <a:rPr lang="en-US" sz="800" b="1"/>
              <a:t> </a:t>
            </a:r>
          </a:p>
          <a:p>
            <a:pPr algn="l"/>
            <a:endParaRPr lang="en-US" sz="1600" b="1"/>
          </a:p>
          <a:p>
            <a:pPr algn="l"/>
            <a:r>
              <a:rPr lang="en-US" sz="1600" b="1"/>
              <a:t>N</a:t>
            </a:r>
            <a:r>
              <a:rPr lang="en-US" sz="800" b="1"/>
              <a:t> </a:t>
            </a:r>
          </a:p>
          <a:p>
            <a:pPr algn="l"/>
            <a:endParaRPr lang="en-US" sz="1600" b="1"/>
          </a:p>
          <a:p>
            <a:pPr algn="l"/>
            <a:r>
              <a:rPr lang="en-US" sz="1600" b="1"/>
              <a:t>O</a:t>
            </a:r>
            <a:r>
              <a:rPr lang="en-US" sz="800" b="1"/>
              <a:t> </a:t>
            </a:r>
          </a:p>
          <a:p>
            <a:pPr algn="l"/>
            <a:endParaRPr lang="en-US" sz="1600" b="1"/>
          </a:p>
          <a:p>
            <a:pPr algn="l"/>
            <a:r>
              <a:rPr lang="en-US" sz="1600" b="1"/>
              <a:t>F</a:t>
            </a:r>
            <a:r>
              <a:rPr lang="en-US" sz="800" b="1"/>
              <a:t> </a:t>
            </a:r>
          </a:p>
          <a:p>
            <a:pPr algn="l"/>
            <a:endParaRPr lang="en-US" sz="1600" b="1"/>
          </a:p>
          <a:p>
            <a:pPr algn="l"/>
            <a:r>
              <a:rPr lang="en-US" sz="1600" b="1"/>
              <a:t>Ne</a:t>
            </a:r>
            <a:r>
              <a:rPr lang="en-US" sz="800" b="1"/>
              <a:t> </a:t>
            </a:r>
          </a:p>
          <a:p>
            <a:pPr algn="l"/>
            <a:endParaRPr lang="en-US" sz="1600" b="1"/>
          </a:p>
          <a:p>
            <a:pPr algn="l"/>
            <a:r>
              <a:rPr lang="en-US" sz="1600" b="1"/>
              <a:t>Na</a:t>
            </a:r>
          </a:p>
        </p:txBody>
      </p:sp>
      <p:sp>
        <p:nvSpPr>
          <p:cNvPr id="301063" name="Rectangle 7"/>
          <p:cNvSpPr>
            <a:spLocks noChangeArrowheads="1"/>
          </p:cNvSpPr>
          <p:nvPr/>
        </p:nvSpPr>
        <p:spPr bwMode="auto">
          <a:xfrm>
            <a:off x="2514600" y="2743200"/>
            <a:ext cx="304800" cy="381000"/>
          </a:xfrm>
          <a:prstGeom prst="rect">
            <a:avLst/>
          </a:prstGeom>
          <a:solidFill>
            <a:schemeClr val="hlink">
              <a:alpha val="50195"/>
            </a:schemeClr>
          </a:solidFill>
          <a:ln w="19050">
            <a:solidFill>
              <a:schemeClr val="tx1"/>
            </a:solidFill>
            <a:miter lim="800000"/>
            <a:headEnd/>
            <a:tailEnd/>
          </a:ln>
        </p:spPr>
        <p:txBody>
          <a:bodyPr wrap="none" anchor="ctr"/>
          <a:lstStyle/>
          <a:p>
            <a:endParaRPr lang="en-US"/>
          </a:p>
        </p:txBody>
      </p:sp>
      <p:sp>
        <p:nvSpPr>
          <p:cNvPr id="301064" name="Line 8"/>
          <p:cNvSpPr>
            <a:spLocks noChangeShapeType="1"/>
          </p:cNvSpPr>
          <p:nvPr/>
        </p:nvSpPr>
        <p:spPr bwMode="auto">
          <a:xfrm flipH="1">
            <a:off x="2743200" y="2819400"/>
            <a:ext cx="0" cy="228600"/>
          </a:xfrm>
          <a:prstGeom prst="line">
            <a:avLst/>
          </a:prstGeom>
          <a:noFill/>
          <a:ln w="3175">
            <a:solidFill>
              <a:schemeClr val="tx1"/>
            </a:solidFill>
            <a:round/>
            <a:headEnd/>
            <a:tailEnd type="triangle" w="med" len="med"/>
          </a:ln>
        </p:spPr>
        <p:txBody>
          <a:bodyPr/>
          <a:lstStyle/>
          <a:p>
            <a:endParaRPr lang="en-US"/>
          </a:p>
        </p:txBody>
      </p:sp>
      <p:sp>
        <p:nvSpPr>
          <p:cNvPr id="301065" name="Line 9"/>
          <p:cNvSpPr>
            <a:spLocks noChangeShapeType="1"/>
          </p:cNvSpPr>
          <p:nvPr/>
        </p:nvSpPr>
        <p:spPr bwMode="auto">
          <a:xfrm flipH="1" flipV="1">
            <a:off x="2590800" y="2819400"/>
            <a:ext cx="0" cy="228600"/>
          </a:xfrm>
          <a:prstGeom prst="line">
            <a:avLst/>
          </a:prstGeom>
          <a:noFill/>
          <a:ln w="3175">
            <a:solidFill>
              <a:schemeClr val="tx1"/>
            </a:solidFill>
            <a:round/>
            <a:headEnd/>
            <a:tailEnd type="triangle" w="med" len="med"/>
          </a:ln>
        </p:spPr>
        <p:txBody>
          <a:bodyPr/>
          <a:lstStyle/>
          <a:p>
            <a:endParaRPr lang="en-US"/>
          </a:p>
        </p:txBody>
      </p:sp>
      <p:sp>
        <p:nvSpPr>
          <p:cNvPr id="301066" name="Rectangle 10"/>
          <p:cNvSpPr>
            <a:spLocks noChangeArrowheads="1"/>
          </p:cNvSpPr>
          <p:nvPr/>
        </p:nvSpPr>
        <p:spPr bwMode="auto">
          <a:xfrm>
            <a:off x="2514600" y="3200400"/>
            <a:ext cx="304800" cy="381000"/>
          </a:xfrm>
          <a:prstGeom prst="rect">
            <a:avLst/>
          </a:prstGeom>
          <a:solidFill>
            <a:schemeClr val="hlink">
              <a:alpha val="50195"/>
            </a:schemeClr>
          </a:solidFill>
          <a:ln w="19050">
            <a:solidFill>
              <a:schemeClr val="tx1"/>
            </a:solidFill>
            <a:miter lim="800000"/>
            <a:headEnd/>
            <a:tailEnd/>
          </a:ln>
        </p:spPr>
        <p:txBody>
          <a:bodyPr wrap="none" anchor="ctr"/>
          <a:lstStyle/>
          <a:p>
            <a:endParaRPr lang="en-US"/>
          </a:p>
        </p:txBody>
      </p:sp>
      <p:sp>
        <p:nvSpPr>
          <p:cNvPr id="301067" name="Line 11"/>
          <p:cNvSpPr>
            <a:spLocks noChangeShapeType="1"/>
          </p:cNvSpPr>
          <p:nvPr/>
        </p:nvSpPr>
        <p:spPr bwMode="auto">
          <a:xfrm flipH="1">
            <a:off x="2743200" y="3276600"/>
            <a:ext cx="0" cy="228600"/>
          </a:xfrm>
          <a:prstGeom prst="line">
            <a:avLst/>
          </a:prstGeom>
          <a:noFill/>
          <a:ln w="3175">
            <a:solidFill>
              <a:schemeClr val="tx1"/>
            </a:solidFill>
            <a:round/>
            <a:headEnd/>
            <a:tailEnd type="triangle" w="med" len="med"/>
          </a:ln>
        </p:spPr>
        <p:txBody>
          <a:bodyPr/>
          <a:lstStyle/>
          <a:p>
            <a:endParaRPr lang="en-US"/>
          </a:p>
        </p:txBody>
      </p:sp>
      <p:sp>
        <p:nvSpPr>
          <p:cNvPr id="301068" name="Line 12"/>
          <p:cNvSpPr>
            <a:spLocks noChangeShapeType="1"/>
          </p:cNvSpPr>
          <p:nvPr/>
        </p:nvSpPr>
        <p:spPr bwMode="auto">
          <a:xfrm flipH="1" flipV="1">
            <a:off x="2590800" y="3276600"/>
            <a:ext cx="0" cy="228600"/>
          </a:xfrm>
          <a:prstGeom prst="line">
            <a:avLst/>
          </a:prstGeom>
          <a:noFill/>
          <a:ln w="3175">
            <a:solidFill>
              <a:schemeClr val="tx1"/>
            </a:solidFill>
            <a:round/>
            <a:headEnd/>
            <a:tailEnd type="triangle" w="med" len="med"/>
          </a:ln>
        </p:spPr>
        <p:txBody>
          <a:bodyPr/>
          <a:lstStyle/>
          <a:p>
            <a:endParaRPr lang="en-US"/>
          </a:p>
        </p:txBody>
      </p:sp>
      <p:sp>
        <p:nvSpPr>
          <p:cNvPr id="301069" name="Rectangle 13"/>
          <p:cNvSpPr>
            <a:spLocks noChangeArrowheads="1"/>
          </p:cNvSpPr>
          <p:nvPr/>
        </p:nvSpPr>
        <p:spPr bwMode="auto">
          <a:xfrm>
            <a:off x="2514600" y="3733800"/>
            <a:ext cx="304800" cy="381000"/>
          </a:xfrm>
          <a:prstGeom prst="rect">
            <a:avLst/>
          </a:prstGeom>
          <a:solidFill>
            <a:schemeClr val="hlink">
              <a:alpha val="50195"/>
            </a:schemeClr>
          </a:solidFill>
          <a:ln w="19050">
            <a:solidFill>
              <a:schemeClr val="tx1"/>
            </a:solidFill>
            <a:miter lim="800000"/>
            <a:headEnd/>
            <a:tailEnd/>
          </a:ln>
        </p:spPr>
        <p:txBody>
          <a:bodyPr wrap="none" anchor="ctr"/>
          <a:lstStyle/>
          <a:p>
            <a:endParaRPr lang="en-US"/>
          </a:p>
        </p:txBody>
      </p:sp>
      <p:sp>
        <p:nvSpPr>
          <p:cNvPr id="301070" name="Line 14"/>
          <p:cNvSpPr>
            <a:spLocks noChangeShapeType="1"/>
          </p:cNvSpPr>
          <p:nvPr/>
        </p:nvSpPr>
        <p:spPr bwMode="auto">
          <a:xfrm flipH="1">
            <a:off x="2743200" y="3810000"/>
            <a:ext cx="0" cy="228600"/>
          </a:xfrm>
          <a:prstGeom prst="line">
            <a:avLst/>
          </a:prstGeom>
          <a:noFill/>
          <a:ln w="3175">
            <a:solidFill>
              <a:schemeClr val="tx1"/>
            </a:solidFill>
            <a:round/>
            <a:headEnd/>
            <a:tailEnd type="triangle" w="med" len="med"/>
          </a:ln>
        </p:spPr>
        <p:txBody>
          <a:bodyPr/>
          <a:lstStyle/>
          <a:p>
            <a:endParaRPr lang="en-US"/>
          </a:p>
        </p:txBody>
      </p:sp>
      <p:sp>
        <p:nvSpPr>
          <p:cNvPr id="301071" name="Line 15"/>
          <p:cNvSpPr>
            <a:spLocks noChangeShapeType="1"/>
          </p:cNvSpPr>
          <p:nvPr/>
        </p:nvSpPr>
        <p:spPr bwMode="auto">
          <a:xfrm flipH="1" flipV="1">
            <a:off x="2590800" y="3810000"/>
            <a:ext cx="0" cy="228600"/>
          </a:xfrm>
          <a:prstGeom prst="line">
            <a:avLst/>
          </a:prstGeom>
          <a:noFill/>
          <a:ln w="3175">
            <a:solidFill>
              <a:schemeClr val="tx1"/>
            </a:solidFill>
            <a:round/>
            <a:headEnd/>
            <a:tailEnd type="triangle" w="med" len="med"/>
          </a:ln>
        </p:spPr>
        <p:txBody>
          <a:bodyPr/>
          <a:lstStyle/>
          <a:p>
            <a:endParaRPr lang="en-US"/>
          </a:p>
        </p:txBody>
      </p:sp>
      <p:sp>
        <p:nvSpPr>
          <p:cNvPr id="301072" name="Rectangle 16"/>
          <p:cNvSpPr>
            <a:spLocks noChangeArrowheads="1"/>
          </p:cNvSpPr>
          <p:nvPr/>
        </p:nvSpPr>
        <p:spPr bwMode="auto">
          <a:xfrm>
            <a:off x="2514600" y="4267200"/>
            <a:ext cx="304800" cy="381000"/>
          </a:xfrm>
          <a:prstGeom prst="rect">
            <a:avLst/>
          </a:prstGeom>
          <a:solidFill>
            <a:schemeClr val="hlink">
              <a:alpha val="50195"/>
            </a:schemeClr>
          </a:solidFill>
          <a:ln w="19050">
            <a:solidFill>
              <a:schemeClr val="tx1"/>
            </a:solidFill>
            <a:miter lim="800000"/>
            <a:headEnd/>
            <a:tailEnd/>
          </a:ln>
        </p:spPr>
        <p:txBody>
          <a:bodyPr wrap="none" anchor="ctr"/>
          <a:lstStyle/>
          <a:p>
            <a:endParaRPr lang="en-US"/>
          </a:p>
        </p:txBody>
      </p:sp>
      <p:sp>
        <p:nvSpPr>
          <p:cNvPr id="301073" name="Line 17"/>
          <p:cNvSpPr>
            <a:spLocks noChangeShapeType="1"/>
          </p:cNvSpPr>
          <p:nvPr/>
        </p:nvSpPr>
        <p:spPr bwMode="auto">
          <a:xfrm flipH="1">
            <a:off x="2743200" y="4343400"/>
            <a:ext cx="0" cy="228600"/>
          </a:xfrm>
          <a:prstGeom prst="line">
            <a:avLst/>
          </a:prstGeom>
          <a:noFill/>
          <a:ln w="3175">
            <a:solidFill>
              <a:schemeClr val="tx1"/>
            </a:solidFill>
            <a:round/>
            <a:headEnd/>
            <a:tailEnd type="triangle" w="med" len="med"/>
          </a:ln>
        </p:spPr>
        <p:txBody>
          <a:bodyPr/>
          <a:lstStyle/>
          <a:p>
            <a:endParaRPr lang="en-US"/>
          </a:p>
        </p:txBody>
      </p:sp>
      <p:sp>
        <p:nvSpPr>
          <p:cNvPr id="301074" name="Line 18"/>
          <p:cNvSpPr>
            <a:spLocks noChangeShapeType="1"/>
          </p:cNvSpPr>
          <p:nvPr/>
        </p:nvSpPr>
        <p:spPr bwMode="auto">
          <a:xfrm flipH="1" flipV="1">
            <a:off x="2590800" y="4343400"/>
            <a:ext cx="0" cy="228600"/>
          </a:xfrm>
          <a:prstGeom prst="line">
            <a:avLst/>
          </a:prstGeom>
          <a:noFill/>
          <a:ln w="3175">
            <a:solidFill>
              <a:schemeClr val="tx1"/>
            </a:solidFill>
            <a:round/>
            <a:headEnd/>
            <a:tailEnd type="triangle" w="med" len="med"/>
          </a:ln>
        </p:spPr>
        <p:txBody>
          <a:bodyPr/>
          <a:lstStyle/>
          <a:p>
            <a:endParaRPr lang="en-US"/>
          </a:p>
        </p:txBody>
      </p:sp>
      <p:sp>
        <p:nvSpPr>
          <p:cNvPr id="301075" name="Rectangle 19"/>
          <p:cNvSpPr>
            <a:spLocks noChangeArrowheads="1"/>
          </p:cNvSpPr>
          <p:nvPr/>
        </p:nvSpPr>
        <p:spPr bwMode="auto">
          <a:xfrm>
            <a:off x="2514600" y="4724400"/>
            <a:ext cx="304800" cy="381000"/>
          </a:xfrm>
          <a:prstGeom prst="rect">
            <a:avLst/>
          </a:prstGeom>
          <a:solidFill>
            <a:schemeClr val="hlink">
              <a:alpha val="50195"/>
            </a:schemeClr>
          </a:solidFill>
          <a:ln w="19050">
            <a:solidFill>
              <a:schemeClr val="tx1"/>
            </a:solidFill>
            <a:miter lim="800000"/>
            <a:headEnd/>
            <a:tailEnd/>
          </a:ln>
        </p:spPr>
        <p:txBody>
          <a:bodyPr wrap="none" anchor="ctr"/>
          <a:lstStyle/>
          <a:p>
            <a:endParaRPr lang="en-US"/>
          </a:p>
        </p:txBody>
      </p:sp>
      <p:sp>
        <p:nvSpPr>
          <p:cNvPr id="301076" name="Line 20"/>
          <p:cNvSpPr>
            <a:spLocks noChangeShapeType="1"/>
          </p:cNvSpPr>
          <p:nvPr/>
        </p:nvSpPr>
        <p:spPr bwMode="auto">
          <a:xfrm flipH="1">
            <a:off x="2743200" y="4800600"/>
            <a:ext cx="0" cy="228600"/>
          </a:xfrm>
          <a:prstGeom prst="line">
            <a:avLst/>
          </a:prstGeom>
          <a:noFill/>
          <a:ln w="3175">
            <a:solidFill>
              <a:schemeClr val="tx1"/>
            </a:solidFill>
            <a:round/>
            <a:headEnd/>
            <a:tailEnd type="triangle" w="med" len="med"/>
          </a:ln>
        </p:spPr>
        <p:txBody>
          <a:bodyPr/>
          <a:lstStyle/>
          <a:p>
            <a:endParaRPr lang="en-US"/>
          </a:p>
        </p:txBody>
      </p:sp>
      <p:sp>
        <p:nvSpPr>
          <p:cNvPr id="301077" name="Line 21"/>
          <p:cNvSpPr>
            <a:spLocks noChangeShapeType="1"/>
          </p:cNvSpPr>
          <p:nvPr/>
        </p:nvSpPr>
        <p:spPr bwMode="auto">
          <a:xfrm flipH="1" flipV="1">
            <a:off x="2590800" y="4800600"/>
            <a:ext cx="0" cy="228600"/>
          </a:xfrm>
          <a:prstGeom prst="line">
            <a:avLst/>
          </a:prstGeom>
          <a:noFill/>
          <a:ln w="3175">
            <a:solidFill>
              <a:schemeClr val="tx1"/>
            </a:solidFill>
            <a:round/>
            <a:headEnd/>
            <a:tailEnd type="triangle" w="med" len="med"/>
          </a:ln>
        </p:spPr>
        <p:txBody>
          <a:bodyPr/>
          <a:lstStyle/>
          <a:p>
            <a:endParaRPr lang="en-US"/>
          </a:p>
        </p:txBody>
      </p:sp>
      <p:sp>
        <p:nvSpPr>
          <p:cNvPr id="301078" name="Rectangle 22"/>
          <p:cNvSpPr>
            <a:spLocks noChangeArrowheads="1"/>
          </p:cNvSpPr>
          <p:nvPr/>
        </p:nvSpPr>
        <p:spPr bwMode="auto">
          <a:xfrm>
            <a:off x="2514600" y="5181600"/>
            <a:ext cx="304800" cy="381000"/>
          </a:xfrm>
          <a:prstGeom prst="rect">
            <a:avLst/>
          </a:prstGeom>
          <a:solidFill>
            <a:schemeClr val="hlink">
              <a:alpha val="50195"/>
            </a:schemeClr>
          </a:solidFill>
          <a:ln w="19050">
            <a:solidFill>
              <a:schemeClr val="tx1"/>
            </a:solidFill>
            <a:miter lim="800000"/>
            <a:headEnd/>
            <a:tailEnd/>
          </a:ln>
        </p:spPr>
        <p:txBody>
          <a:bodyPr wrap="none" anchor="ctr"/>
          <a:lstStyle/>
          <a:p>
            <a:endParaRPr lang="en-US"/>
          </a:p>
        </p:txBody>
      </p:sp>
      <p:sp>
        <p:nvSpPr>
          <p:cNvPr id="301079" name="Line 23"/>
          <p:cNvSpPr>
            <a:spLocks noChangeShapeType="1"/>
          </p:cNvSpPr>
          <p:nvPr/>
        </p:nvSpPr>
        <p:spPr bwMode="auto">
          <a:xfrm flipH="1">
            <a:off x="2743200" y="5257800"/>
            <a:ext cx="0" cy="228600"/>
          </a:xfrm>
          <a:prstGeom prst="line">
            <a:avLst/>
          </a:prstGeom>
          <a:noFill/>
          <a:ln w="3175">
            <a:solidFill>
              <a:schemeClr val="tx1"/>
            </a:solidFill>
            <a:round/>
            <a:headEnd/>
            <a:tailEnd type="triangle" w="med" len="med"/>
          </a:ln>
        </p:spPr>
        <p:txBody>
          <a:bodyPr/>
          <a:lstStyle/>
          <a:p>
            <a:endParaRPr lang="en-US"/>
          </a:p>
        </p:txBody>
      </p:sp>
      <p:sp>
        <p:nvSpPr>
          <p:cNvPr id="301080" name="Line 24"/>
          <p:cNvSpPr>
            <a:spLocks noChangeShapeType="1"/>
          </p:cNvSpPr>
          <p:nvPr/>
        </p:nvSpPr>
        <p:spPr bwMode="auto">
          <a:xfrm flipH="1" flipV="1">
            <a:off x="2590800" y="5257800"/>
            <a:ext cx="0" cy="228600"/>
          </a:xfrm>
          <a:prstGeom prst="line">
            <a:avLst/>
          </a:prstGeom>
          <a:noFill/>
          <a:ln w="3175">
            <a:solidFill>
              <a:schemeClr val="tx1"/>
            </a:solidFill>
            <a:round/>
            <a:headEnd/>
            <a:tailEnd type="triangle" w="med" len="med"/>
          </a:ln>
        </p:spPr>
        <p:txBody>
          <a:bodyPr/>
          <a:lstStyle/>
          <a:p>
            <a:endParaRPr lang="en-US"/>
          </a:p>
        </p:txBody>
      </p:sp>
      <p:sp>
        <p:nvSpPr>
          <p:cNvPr id="301081" name="Rectangle 25"/>
          <p:cNvSpPr>
            <a:spLocks noChangeArrowheads="1"/>
          </p:cNvSpPr>
          <p:nvPr/>
        </p:nvSpPr>
        <p:spPr bwMode="auto">
          <a:xfrm>
            <a:off x="2514600" y="5638800"/>
            <a:ext cx="304800" cy="381000"/>
          </a:xfrm>
          <a:prstGeom prst="rect">
            <a:avLst/>
          </a:prstGeom>
          <a:solidFill>
            <a:schemeClr val="hlink">
              <a:alpha val="50195"/>
            </a:schemeClr>
          </a:solidFill>
          <a:ln w="19050">
            <a:solidFill>
              <a:schemeClr val="tx1"/>
            </a:solidFill>
            <a:miter lim="800000"/>
            <a:headEnd/>
            <a:tailEnd/>
          </a:ln>
        </p:spPr>
        <p:txBody>
          <a:bodyPr wrap="none" anchor="ctr"/>
          <a:lstStyle/>
          <a:p>
            <a:endParaRPr lang="en-US"/>
          </a:p>
        </p:txBody>
      </p:sp>
      <p:sp>
        <p:nvSpPr>
          <p:cNvPr id="301082" name="Line 26"/>
          <p:cNvSpPr>
            <a:spLocks noChangeShapeType="1"/>
          </p:cNvSpPr>
          <p:nvPr/>
        </p:nvSpPr>
        <p:spPr bwMode="auto">
          <a:xfrm flipH="1">
            <a:off x="2743200" y="5715000"/>
            <a:ext cx="0" cy="228600"/>
          </a:xfrm>
          <a:prstGeom prst="line">
            <a:avLst/>
          </a:prstGeom>
          <a:noFill/>
          <a:ln w="3175">
            <a:solidFill>
              <a:schemeClr val="tx1"/>
            </a:solidFill>
            <a:round/>
            <a:headEnd/>
            <a:tailEnd type="triangle" w="med" len="med"/>
          </a:ln>
        </p:spPr>
        <p:txBody>
          <a:bodyPr/>
          <a:lstStyle/>
          <a:p>
            <a:endParaRPr lang="en-US"/>
          </a:p>
        </p:txBody>
      </p:sp>
      <p:sp>
        <p:nvSpPr>
          <p:cNvPr id="301083" name="Line 27"/>
          <p:cNvSpPr>
            <a:spLocks noChangeShapeType="1"/>
          </p:cNvSpPr>
          <p:nvPr/>
        </p:nvSpPr>
        <p:spPr bwMode="auto">
          <a:xfrm flipH="1" flipV="1">
            <a:off x="2590800" y="5715000"/>
            <a:ext cx="0" cy="228600"/>
          </a:xfrm>
          <a:prstGeom prst="line">
            <a:avLst/>
          </a:prstGeom>
          <a:noFill/>
          <a:ln w="3175">
            <a:solidFill>
              <a:schemeClr val="tx1"/>
            </a:solidFill>
            <a:round/>
            <a:headEnd/>
            <a:tailEnd type="triangle" w="med" len="med"/>
          </a:ln>
        </p:spPr>
        <p:txBody>
          <a:bodyPr/>
          <a:lstStyle/>
          <a:p>
            <a:endParaRPr lang="en-US"/>
          </a:p>
        </p:txBody>
      </p:sp>
      <p:sp>
        <p:nvSpPr>
          <p:cNvPr id="301084" name="Rectangle 28"/>
          <p:cNvSpPr>
            <a:spLocks noChangeArrowheads="1"/>
          </p:cNvSpPr>
          <p:nvPr/>
        </p:nvSpPr>
        <p:spPr bwMode="auto">
          <a:xfrm>
            <a:off x="2514600" y="6172200"/>
            <a:ext cx="304800" cy="381000"/>
          </a:xfrm>
          <a:prstGeom prst="rect">
            <a:avLst/>
          </a:prstGeom>
          <a:solidFill>
            <a:schemeClr val="hlink">
              <a:alpha val="50195"/>
            </a:schemeClr>
          </a:solidFill>
          <a:ln w="19050">
            <a:solidFill>
              <a:schemeClr val="tx1"/>
            </a:solidFill>
            <a:miter lim="800000"/>
            <a:headEnd/>
            <a:tailEnd/>
          </a:ln>
        </p:spPr>
        <p:txBody>
          <a:bodyPr wrap="none" anchor="ctr"/>
          <a:lstStyle/>
          <a:p>
            <a:endParaRPr lang="en-US"/>
          </a:p>
        </p:txBody>
      </p:sp>
      <p:sp>
        <p:nvSpPr>
          <p:cNvPr id="301085" name="Line 29"/>
          <p:cNvSpPr>
            <a:spLocks noChangeShapeType="1"/>
          </p:cNvSpPr>
          <p:nvPr/>
        </p:nvSpPr>
        <p:spPr bwMode="auto">
          <a:xfrm flipH="1">
            <a:off x="2743200" y="6248400"/>
            <a:ext cx="0" cy="228600"/>
          </a:xfrm>
          <a:prstGeom prst="line">
            <a:avLst/>
          </a:prstGeom>
          <a:noFill/>
          <a:ln w="3175">
            <a:solidFill>
              <a:schemeClr val="tx1"/>
            </a:solidFill>
            <a:round/>
            <a:headEnd/>
            <a:tailEnd type="triangle" w="med" len="med"/>
          </a:ln>
        </p:spPr>
        <p:txBody>
          <a:bodyPr/>
          <a:lstStyle/>
          <a:p>
            <a:endParaRPr lang="en-US"/>
          </a:p>
        </p:txBody>
      </p:sp>
      <p:sp>
        <p:nvSpPr>
          <p:cNvPr id="301086" name="Line 30"/>
          <p:cNvSpPr>
            <a:spLocks noChangeShapeType="1"/>
          </p:cNvSpPr>
          <p:nvPr/>
        </p:nvSpPr>
        <p:spPr bwMode="auto">
          <a:xfrm flipH="1" flipV="1">
            <a:off x="2590800" y="6248400"/>
            <a:ext cx="0" cy="228600"/>
          </a:xfrm>
          <a:prstGeom prst="line">
            <a:avLst/>
          </a:prstGeom>
          <a:noFill/>
          <a:ln w="3175">
            <a:solidFill>
              <a:schemeClr val="tx1"/>
            </a:solidFill>
            <a:round/>
            <a:headEnd/>
            <a:tailEnd type="triangle" w="med" len="med"/>
          </a:ln>
        </p:spPr>
        <p:txBody>
          <a:bodyPr/>
          <a:lstStyle/>
          <a:p>
            <a:endParaRPr lang="en-US"/>
          </a:p>
        </p:txBody>
      </p:sp>
      <p:sp>
        <p:nvSpPr>
          <p:cNvPr id="301087" name="Rectangle 31"/>
          <p:cNvSpPr>
            <a:spLocks noChangeArrowheads="1"/>
          </p:cNvSpPr>
          <p:nvPr/>
        </p:nvSpPr>
        <p:spPr bwMode="auto">
          <a:xfrm>
            <a:off x="2514600" y="2286000"/>
            <a:ext cx="304800" cy="381000"/>
          </a:xfrm>
          <a:prstGeom prst="rect">
            <a:avLst/>
          </a:prstGeom>
          <a:solidFill>
            <a:schemeClr val="hlink">
              <a:alpha val="50195"/>
            </a:schemeClr>
          </a:solidFill>
          <a:ln w="19050">
            <a:solidFill>
              <a:schemeClr val="tx1"/>
            </a:solidFill>
            <a:miter lim="800000"/>
            <a:headEnd/>
            <a:tailEnd/>
          </a:ln>
        </p:spPr>
        <p:txBody>
          <a:bodyPr wrap="none" anchor="ctr"/>
          <a:lstStyle/>
          <a:p>
            <a:endParaRPr lang="en-US"/>
          </a:p>
        </p:txBody>
      </p:sp>
      <p:sp>
        <p:nvSpPr>
          <p:cNvPr id="301088" name="Line 32"/>
          <p:cNvSpPr>
            <a:spLocks noChangeShapeType="1"/>
          </p:cNvSpPr>
          <p:nvPr/>
        </p:nvSpPr>
        <p:spPr bwMode="auto">
          <a:xfrm flipH="1" flipV="1">
            <a:off x="2667000" y="2362200"/>
            <a:ext cx="0" cy="228600"/>
          </a:xfrm>
          <a:prstGeom prst="line">
            <a:avLst/>
          </a:prstGeom>
          <a:noFill/>
          <a:ln w="3175">
            <a:solidFill>
              <a:schemeClr val="tx1"/>
            </a:solidFill>
            <a:round/>
            <a:headEnd/>
            <a:tailEnd type="triangle" w="med" len="med"/>
          </a:ln>
        </p:spPr>
        <p:txBody>
          <a:bodyPr/>
          <a:lstStyle/>
          <a:p>
            <a:endParaRPr lang="en-US"/>
          </a:p>
        </p:txBody>
      </p:sp>
      <p:sp>
        <p:nvSpPr>
          <p:cNvPr id="301089" name="Rectangle 33"/>
          <p:cNvSpPr>
            <a:spLocks noChangeArrowheads="1"/>
          </p:cNvSpPr>
          <p:nvPr/>
        </p:nvSpPr>
        <p:spPr bwMode="auto">
          <a:xfrm>
            <a:off x="3048000" y="6172200"/>
            <a:ext cx="304800" cy="381000"/>
          </a:xfrm>
          <a:prstGeom prst="rect">
            <a:avLst/>
          </a:prstGeom>
          <a:solidFill>
            <a:srgbClr val="EDD9C5">
              <a:alpha val="50195"/>
            </a:srgbClr>
          </a:solidFill>
          <a:ln w="19050">
            <a:solidFill>
              <a:schemeClr val="tx1"/>
            </a:solidFill>
            <a:miter lim="800000"/>
            <a:headEnd/>
            <a:tailEnd/>
          </a:ln>
        </p:spPr>
        <p:txBody>
          <a:bodyPr wrap="none" anchor="ctr"/>
          <a:lstStyle/>
          <a:p>
            <a:endParaRPr lang="en-US"/>
          </a:p>
        </p:txBody>
      </p:sp>
      <p:sp>
        <p:nvSpPr>
          <p:cNvPr id="301090" name="Line 34"/>
          <p:cNvSpPr>
            <a:spLocks noChangeShapeType="1"/>
          </p:cNvSpPr>
          <p:nvPr/>
        </p:nvSpPr>
        <p:spPr bwMode="auto">
          <a:xfrm flipH="1">
            <a:off x="3276600" y="6248400"/>
            <a:ext cx="0" cy="228600"/>
          </a:xfrm>
          <a:prstGeom prst="line">
            <a:avLst/>
          </a:prstGeom>
          <a:noFill/>
          <a:ln w="3175">
            <a:solidFill>
              <a:schemeClr val="tx1"/>
            </a:solidFill>
            <a:round/>
            <a:headEnd/>
            <a:tailEnd type="triangle" w="med" len="med"/>
          </a:ln>
        </p:spPr>
        <p:txBody>
          <a:bodyPr/>
          <a:lstStyle/>
          <a:p>
            <a:endParaRPr lang="en-US"/>
          </a:p>
        </p:txBody>
      </p:sp>
      <p:sp>
        <p:nvSpPr>
          <p:cNvPr id="301091" name="Line 35"/>
          <p:cNvSpPr>
            <a:spLocks noChangeShapeType="1"/>
          </p:cNvSpPr>
          <p:nvPr/>
        </p:nvSpPr>
        <p:spPr bwMode="auto">
          <a:xfrm flipH="1" flipV="1">
            <a:off x="3124200" y="6248400"/>
            <a:ext cx="0" cy="228600"/>
          </a:xfrm>
          <a:prstGeom prst="line">
            <a:avLst/>
          </a:prstGeom>
          <a:noFill/>
          <a:ln w="3175">
            <a:solidFill>
              <a:schemeClr val="tx1"/>
            </a:solidFill>
            <a:round/>
            <a:headEnd/>
            <a:tailEnd type="triangle" w="med" len="med"/>
          </a:ln>
        </p:spPr>
        <p:txBody>
          <a:bodyPr/>
          <a:lstStyle/>
          <a:p>
            <a:endParaRPr lang="en-US"/>
          </a:p>
        </p:txBody>
      </p:sp>
      <p:sp>
        <p:nvSpPr>
          <p:cNvPr id="301092" name="Rectangle 36"/>
          <p:cNvSpPr>
            <a:spLocks noChangeArrowheads="1"/>
          </p:cNvSpPr>
          <p:nvPr/>
        </p:nvSpPr>
        <p:spPr bwMode="auto">
          <a:xfrm>
            <a:off x="3886200" y="6172200"/>
            <a:ext cx="304800" cy="381000"/>
          </a:xfrm>
          <a:prstGeom prst="rect">
            <a:avLst/>
          </a:prstGeom>
          <a:solidFill>
            <a:srgbClr val="E5FFE5"/>
          </a:solidFill>
          <a:ln w="19050">
            <a:solidFill>
              <a:schemeClr val="tx1"/>
            </a:solidFill>
            <a:miter lim="800000"/>
            <a:headEnd/>
            <a:tailEnd/>
          </a:ln>
        </p:spPr>
        <p:txBody>
          <a:bodyPr wrap="none" anchor="ctr"/>
          <a:lstStyle/>
          <a:p>
            <a:endParaRPr lang="en-US"/>
          </a:p>
        </p:txBody>
      </p:sp>
      <p:sp>
        <p:nvSpPr>
          <p:cNvPr id="301093" name="Line 37"/>
          <p:cNvSpPr>
            <a:spLocks noChangeShapeType="1"/>
          </p:cNvSpPr>
          <p:nvPr/>
        </p:nvSpPr>
        <p:spPr bwMode="auto">
          <a:xfrm flipH="1">
            <a:off x="4038600" y="6248400"/>
            <a:ext cx="0" cy="228600"/>
          </a:xfrm>
          <a:prstGeom prst="line">
            <a:avLst/>
          </a:prstGeom>
          <a:noFill/>
          <a:ln w="3175">
            <a:solidFill>
              <a:schemeClr val="tx1"/>
            </a:solidFill>
            <a:round/>
            <a:headEnd/>
            <a:tailEnd type="triangle" w="med" len="med"/>
          </a:ln>
        </p:spPr>
        <p:txBody>
          <a:bodyPr/>
          <a:lstStyle/>
          <a:p>
            <a:endParaRPr lang="en-US"/>
          </a:p>
        </p:txBody>
      </p:sp>
      <p:sp>
        <p:nvSpPr>
          <p:cNvPr id="301094" name="Line 38"/>
          <p:cNvSpPr>
            <a:spLocks noChangeShapeType="1"/>
          </p:cNvSpPr>
          <p:nvPr/>
        </p:nvSpPr>
        <p:spPr bwMode="auto">
          <a:xfrm flipH="1" flipV="1">
            <a:off x="3962400" y="6248400"/>
            <a:ext cx="0" cy="228600"/>
          </a:xfrm>
          <a:prstGeom prst="line">
            <a:avLst/>
          </a:prstGeom>
          <a:noFill/>
          <a:ln w="3175">
            <a:solidFill>
              <a:schemeClr val="tx1"/>
            </a:solidFill>
            <a:round/>
            <a:headEnd/>
            <a:tailEnd type="triangle" w="med" len="med"/>
          </a:ln>
        </p:spPr>
        <p:txBody>
          <a:bodyPr/>
          <a:lstStyle/>
          <a:p>
            <a:endParaRPr lang="en-US"/>
          </a:p>
        </p:txBody>
      </p:sp>
      <p:sp>
        <p:nvSpPr>
          <p:cNvPr id="301095" name="Rectangle 39"/>
          <p:cNvSpPr>
            <a:spLocks noChangeArrowheads="1"/>
          </p:cNvSpPr>
          <p:nvPr/>
        </p:nvSpPr>
        <p:spPr bwMode="auto">
          <a:xfrm>
            <a:off x="4191000" y="6172200"/>
            <a:ext cx="304800" cy="381000"/>
          </a:xfrm>
          <a:prstGeom prst="rect">
            <a:avLst/>
          </a:prstGeom>
          <a:solidFill>
            <a:srgbClr val="E5FFE5"/>
          </a:solidFill>
          <a:ln w="19050">
            <a:solidFill>
              <a:schemeClr val="tx1"/>
            </a:solidFill>
            <a:miter lim="800000"/>
            <a:headEnd/>
            <a:tailEnd/>
          </a:ln>
        </p:spPr>
        <p:txBody>
          <a:bodyPr wrap="none" anchor="ctr"/>
          <a:lstStyle/>
          <a:p>
            <a:endParaRPr lang="en-US"/>
          </a:p>
        </p:txBody>
      </p:sp>
      <p:sp>
        <p:nvSpPr>
          <p:cNvPr id="301096" name="Line 40"/>
          <p:cNvSpPr>
            <a:spLocks noChangeShapeType="1"/>
          </p:cNvSpPr>
          <p:nvPr/>
        </p:nvSpPr>
        <p:spPr bwMode="auto">
          <a:xfrm flipH="1">
            <a:off x="4419600" y="6248400"/>
            <a:ext cx="0" cy="228600"/>
          </a:xfrm>
          <a:prstGeom prst="line">
            <a:avLst/>
          </a:prstGeom>
          <a:noFill/>
          <a:ln w="3175">
            <a:solidFill>
              <a:schemeClr val="tx1"/>
            </a:solidFill>
            <a:round/>
            <a:headEnd/>
            <a:tailEnd type="triangle" w="med" len="med"/>
          </a:ln>
        </p:spPr>
        <p:txBody>
          <a:bodyPr/>
          <a:lstStyle/>
          <a:p>
            <a:endParaRPr lang="en-US"/>
          </a:p>
        </p:txBody>
      </p:sp>
      <p:sp>
        <p:nvSpPr>
          <p:cNvPr id="301097" name="Line 41"/>
          <p:cNvSpPr>
            <a:spLocks noChangeShapeType="1"/>
          </p:cNvSpPr>
          <p:nvPr/>
        </p:nvSpPr>
        <p:spPr bwMode="auto">
          <a:xfrm flipH="1" flipV="1">
            <a:off x="4267200" y="6248400"/>
            <a:ext cx="0" cy="228600"/>
          </a:xfrm>
          <a:prstGeom prst="line">
            <a:avLst/>
          </a:prstGeom>
          <a:noFill/>
          <a:ln w="3175">
            <a:solidFill>
              <a:schemeClr val="tx1"/>
            </a:solidFill>
            <a:round/>
            <a:headEnd/>
            <a:tailEnd type="triangle" w="med" len="med"/>
          </a:ln>
        </p:spPr>
        <p:txBody>
          <a:bodyPr/>
          <a:lstStyle/>
          <a:p>
            <a:endParaRPr lang="en-US"/>
          </a:p>
        </p:txBody>
      </p:sp>
      <p:sp>
        <p:nvSpPr>
          <p:cNvPr id="301098" name="Rectangle 42"/>
          <p:cNvSpPr>
            <a:spLocks noChangeArrowheads="1"/>
          </p:cNvSpPr>
          <p:nvPr/>
        </p:nvSpPr>
        <p:spPr bwMode="auto">
          <a:xfrm>
            <a:off x="5257800" y="6172200"/>
            <a:ext cx="304800" cy="381000"/>
          </a:xfrm>
          <a:prstGeom prst="rect">
            <a:avLst/>
          </a:prstGeom>
          <a:solidFill>
            <a:srgbClr val="D9D9D9">
              <a:alpha val="50195"/>
            </a:srgbClr>
          </a:solidFill>
          <a:ln w="19050">
            <a:solidFill>
              <a:schemeClr val="tx1"/>
            </a:solidFill>
            <a:miter lim="800000"/>
            <a:headEnd/>
            <a:tailEnd/>
          </a:ln>
        </p:spPr>
        <p:txBody>
          <a:bodyPr wrap="none" anchor="ctr"/>
          <a:lstStyle/>
          <a:p>
            <a:endParaRPr lang="en-US"/>
          </a:p>
        </p:txBody>
      </p:sp>
      <p:sp>
        <p:nvSpPr>
          <p:cNvPr id="301099" name="Line 43"/>
          <p:cNvSpPr>
            <a:spLocks noChangeShapeType="1"/>
          </p:cNvSpPr>
          <p:nvPr/>
        </p:nvSpPr>
        <p:spPr bwMode="auto">
          <a:xfrm flipH="1" flipV="1">
            <a:off x="5334000" y="6248400"/>
            <a:ext cx="0" cy="228600"/>
          </a:xfrm>
          <a:prstGeom prst="line">
            <a:avLst/>
          </a:prstGeom>
          <a:noFill/>
          <a:ln w="3175">
            <a:solidFill>
              <a:schemeClr val="tx1"/>
            </a:solidFill>
            <a:round/>
            <a:headEnd/>
            <a:tailEnd type="triangle" w="med" len="med"/>
          </a:ln>
        </p:spPr>
        <p:txBody>
          <a:bodyPr/>
          <a:lstStyle/>
          <a:p>
            <a:endParaRPr lang="en-US"/>
          </a:p>
        </p:txBody>
      </p:sp>
      <p:sp>
        <p:nvSpPr>
          <p:cNvPr id="301100" name="Rectangle 44"/>
          <p:cNvSpPr>
            <a:spLocks noChangeArrowheads="1"/>
          </p:cNvSpPr>
          <p:nvPr/>
        </p:nvSpPr>
        <p:spPr bwMode="auto">
          <a:xfrm>
            <a:off x="3048000" y="5638800"/>
            <a:ext cx="304800" cy="381000"/>
          </a:xfrm>
          <a:prstGeom prst="rect">
            <a:avLst/>
          </a:prstGeom>
          <a:solidFill>
            <a:srgbClr val="EDD9C5">
              <a:alpha val="50195"/>
            </a:srgbClr>
          </a:solidFill>
          <a:ln w="19050">
            <a:solidFill>
              <a:schemeClr val="tx1"/>
            </a:solidFill>
            <a:miter lim="800000"/>
            <a:headEnd/>
            <a:tailEnd/>
          </a:ln>
        </p:spPr>
        <p:txBody>
          <a:bodyPr wrap="none" anchor="ctr"/>
          <a:lstStyle/>
          <a:p>
            <a:endParaRPr lang="en-US"/>
          </a:p>
        </p:txBody>
      </p:sp>
      <p:sp>
        <p:nvSpPr>
          <p:cNvPr id="301101" name="Line 45"/>
          <p:cNvSpPr>
            <a:spLocks noChangeShapeType="1"/>
          </p:cNvSpPr>
          <p:nvPr/>
        </p:nvSpPr>
        <p:spPr bwMode="auto">
          <a:xfrm flipH="1">
            <a:off x="3276600" y="5715000"/>
            <a:ext cx="0" cy="228600"/>
          </a:xfrm>
          <a:prstGeom prst="line">
            <a:avLst/>
          </a:prstGeom>
          <a:noFill/>
          <a:ln w="3175">
            <a:solidFill>
              <a:schemeClr val="tx1"/>
            </a:solidFill>
            <a:round/>
            <a:headEnd/>
            <a:tailEnd type="triangle" w="med" len="med"/>
          </a:ln>
        </p:spPr>
        <p:txBody>
          <a:bodyPr/>
          <a:lstStyle/>
          <a:p>
            <a:endParaRPr lang="en-US"/>
          </a:p>
        </p:txBody>
      </p:sp>
      <p:sp>
        <p:nvSpPr>
          <p:cNvPr id="301102" name="Line 46"/>
          <p:cNvSpPr>
            <a:spLocks noChangeShapeType="1"/>
          </p:cNvSpPr>
          <p:nvPr/>
        </p:nvSpPr>
        <p:spPr bwMode="auto">
          <a:xfrm flipH="1" flipV="1">
            <a:off x="3124200" y="5715000"/>
            <a:ext cx="0" cy="228600"/>
          </a:xfrm>
          <a:prstGeom prst="line">
            <a:avLst/>
          </a:prstGeom>
          <a:noFill/>
          <a:ln w="3175">
            <a:solidFill>
              <a:schemeClr val="tx1"/>
            </a:solidFill>
            <a:round/>
            <a:headEnd/>
            <a:tailEnd type="triangle" w="med" len="med"/>
          </a:ln>
        </p:spPr>
        <p:txBody>
          <a:bodyPr/>
          <a:lstStyle/>
          <a:p>
            <a:endParaRPr lang="en-US"/>
          </a:p>
        </p:txBody>
      </p:sp>
      <p:sp>
        <p:nvSpPr>
          <p:cNvPr id="301103" name="Rectangle 47"/>
          <p:cNvSpPr>
            <a:spLocks noChangeArrowheads="1"/>
          </p:cNvSpPr>
          <p:nvPr/>
        </p:nvSpPr>
        <p:spPr bwMode="auto">
          <a:xfrm>
            <a:off x="3886200" y="5638800"/>
            <a:ext cx="304800" cy="381000"/>
          </a:xfrm>
          <a:prstGeom prst="rect">
            <a:avLst/>
          </a:prstGeom>
          <a:solidFill>
            <a:srgbClr val="E5FFE5"/>
          </a:solidFill>
          <a:ln w="19050">
            <a:solidFill>
              <a:schemeClr val="tx1"/>
            </a:solidFill>
            <a:miter lim="800000"/>
            <a:headEnd/>
            <a:tailEnd/>
          </a:ln>
        </p:spPr>
        <p:txBody>
          <a:bodyPr wrap="none" anchor="ctr"/>
          <a:lstStyle/>
          <a:p>
            <a:endParaRPr lang="en-US"/>
          </a:p>
        </p:txBody>
      </p:sp>
      <p:sp>
        <p:nvSpPr>
          <p:cNvPr id="301104" name="Line 48"/>
          <p:cNvSpPr>
            <a:spLocks noChangeShapeType="1"/>
          </p:cNvSpPr>
          <p:nvPr/>
        </p:nvSpPr>
        <p:spPr bwMode="auto">
          <a:xfrm flipH="1">
            <a:off x="4038600" y="5715000"/>
            <a:ext cx="0" cy="228600"/>
          </a:xfrm>
          <a:prstGeom prst="line">
            <a:avLst/>
          </a:prstGeom>
          <a:noFill/>
          <a:ln w="3175">
            <a:solidFill>
              <a:schemeClr val="tx1"/>
            </a:solidFill>
            <a:round/>
            <a:headEnd/>
            <a:tailEnd type="triangle" w="med" len="med"/>
          </a:ln>
        </p:spPr>
        <p:txBody>
          <a:bodyPr/>
          <a:lstStyle/>
          <a:p>
            <a:endParaRPr lang="en-US"/>
          </a:p>
        </p:txBody>
      </p:sp>
      <p:sp>
        <p:nvSpPr>
          <p:cNvPr id="301105" name="Line 49"/>
          <p:cNvSpPr>
            <a:spLocks noChangeShapeType="1"/>
          </p:cNvSpPr>
          <p:nvPr/>
        </p:nvSpPr>
        <p:spPr bwMode="auto">
          <a:xfrm flipH="1" flipV="1">
            <a:off x="3962400" y="5715000"/>
            <a:ext cx="0" cy="228600"/>
          </a:xfrm>
          <a:prstGeom prst="line">
            <a:avLst/>
          </a:prstGeom>
          <a:noFill/>
          <a:ln w="3175">
            <a:solidFill>
              <a:schemeClr val="tx1"/>
            </a:solidFill>
            <a:round/>
            <a:headEnd/>
            <a:tailEnd type="triangle" w="med" len="med"/>
          </a:ln>
        </p:spPr>
        <p:txBody>
          <a:bodyPr/>
          <a:lstStyle/>
          <a:p>
            <a:endParaRPr lang="en-US"/>
          </a:p>
        </p:txBody>
      </p:sp>
      <p:sp>
        <p:nvSpPr>
          <p:cNvPr id="301106" name="Rectangle 50"/>
          <p:cNvSpPr>
            <a:spLocks noChangeArrowheads="1"/>
          </p:cNvSpPr>
          <p:nvPr/>
        </p:nvSpPr>
        <p:spPr bwMode="auto">
          <a:xfrm>
            <a:off x="4191000" y="5638800"/>
            <a:ext cx="304800" cy="381000"/>
          </a:xfrm>
          <a:prstGeom prst="rect">
            <a:avLst/>
          </a:prstGeom>
          <a:solidFill>
            <a:srgbClr val="E5FFE5"/>
          </a:solidFill>
          <a:ln w="19050">
            <a:solidFill>
              <a:schemeClr val="tx1"/>
            </a:solidFill>
            <a:miter lim="800000"/>
            <a:headEnd/>
            <a:tailEnd/>
          </a:ln>
        </p:spPr>
        <p:txBody>
          <a:bodyPr wrap="none" anchor="ctr"/>
          <a:lstStyle/>
          <a:p>
            <a:endParaRPr lang="en-US"/>
          </a:p>
        </p:txBody>
      </p:sp>
      <p:sp>
        <p:nvSpPr>
          <p:cNvPr id="301107" name="Line 51"/>
          <p:cNvSpPr>
            <a:spLocks noChangeShapeType="1"/>
          </p:cNvSpPr>
          <p:nvPr/>
        </p:nvSpPr>
        <p:spPr bwMode="auto">
          <a:xfrm flipH="1">
            <a:off x="4419600" y="5715000"/>
            <a:ext cx="0" cy="228600"/>
          </a:xfrm>
          <a:prstGeom prst="line">
            <a:avLst/>
          </a:prstGeom>
          <a:noFill/>
          <a:ln w="3175">
            <a:solidFill>
              <a:schemeClr val="tx1"/>
            </a:solidFill>
            <a:round/>
            <a:headEnd/>
            <a:tailEnd type="triangle" w="med" len="med"/>
          </a:ln>
        </p:spPr>
        <p:txBody>
          <a:bodyPr/>
          <a:lstStyle/>
          <a:p>
            <a:endParaRPr lang="en-US"/>
          </a:p>
        </p:txBody>
      </p:sp>
      <p:sp>
        <p:nvSpPr>
          <p:cNvPr id="301108" name="Line 52"/>
          <p:cNvSpPr>
            <a:spLocks noChangeShapeType="1"/>
          </p:cNvSpPr>
          <p:nvPr/>
        </p:nvSpPr>
        <p:spPr bwMode="auto">
          <a:xfrm flipH="1" flipV="1">
            <a:off x="4267200" y="5715000"/>
            <a:ext cx="0" cy="228600"/>
          </a:xfrm>
          <a:prstGeom prst="line">
            <a:avLst/>
          </a:prstGeom>
          <a:noFill/>
          <a:ln w="3175">
            <a:solidFill>
              <a:schemeClr val="tx1"/>
            </a:solidFill>
            <a:round/>
            <a:headEnd/>
            <a:tailEnd type="triangle" w="med" len="med"/>
          </a:ln>
        </p:spPr>
        <p:txBody>
          <a:bodyPr/>
          <a:lstStyle/>
          <a:p>
            <a:endParaRPr lang="en-US"/>
          </a:p>
        </p:txBody>
      </p:sp>
      <p:sp>
        <p:nvSpPr>
          <p:cNvPr id="301109" name="Rectangle 53"/>
          <p:cNvSpPr>
            <a:spLocks noChangeArrowheads="1"/>
          </p:cNvSpPr>
          <p:nvPr/>
        </p:nvSpPr>
        <p:spPr bwMode="auto">
          <a:xfrm>
            <a:off x="5257800" y="5638800"/>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301110" name="Rectangle 54"/>
          <p:cNvSpPr>
            <a:spLocks noChangeArrowheads="1"/>
          </p:cNvSpPr>
          <p:nvPr/>
        </p:nvSpPr>
        <p:spPr bwMode="auto">
          <a:xfrm>
            <a:off x="3048000" y="5181600"/>
            <a:ext cx="304800" cy="381000"/>
          </a:xfrm>
          <a:prstGeom prst="rect">
            <a:avLst/>
          </a:prstGeom>
          <a:solidFill>
            <a:srgbClr val="EDD9C5">
              <a:alpha val="50195"/>
            </a:srgbClr>
          </a:solidFill>
          <a:ln w="19050">
            <a:solidFill>
              <a:schemeClr val="tx1"/>
            </a:solidFill>
            <a:miter lim="800000"/>
            <a:headEnd/>
            <a:tailEnd/>
          </a:ln>
        </p:spPr>
        <p:txBody>
          <a:bodyPr wrap="none" anchor="ctr"/>
          <a:lstStyle/>
          <a:p>
            <a:endParaRPr lang="en-US"/>
          </a:p>
        </p:txBody>
      </p:sp>
      <p:sp>
        <p:nvSpPr>
          <p:cNvPr id="301111" name="Line 55"/>
          <p:cNvSpPr>
            <a:spLocks noChangeShapeType="1"/>
          </p:cNvSpPr>
          <p:nvPr/>
        </p:nvSpPr>
        <p:spPr bwMode="auto">
          <a:xfrm flipH="1">
            <a:off x="3276600" y="5257800"/>
            <a:ext cx="0" cy="228600"/>
          </a:xfrm>
          <a:prstGeom prst="line">
            <a:avLst/>
          </a:prstGeom>
          <a:noFill/>
          <a:ln w="3175">
            <a:solidFill>
              <a:schemeClr val="tx1"/>
            </a:solidFill>
            <a:round/>
            <a:headEnd/>
            <a:tailEnd type="triangle" w="med" len="med"/>
          </a:ln>
        </p:spPr>
        <p:txBody>
          <a:bodyPr/>
          <a:lstStyle/>
          <a:p>
            <a:endParaRPr lang="en-US"/>
          </a:p>
        </p:txBody>
      </p:sp>
      <p:sp>
        <p:nvSpPr>
          <p:cNvPr id="301112" name="Line 56"/>
          <p:cNvSpPr>
            <a:spLocks noChangeShapeType="1"/>
          </p:cNvSpPr>
          <p:nvPr/>
        </p:nvSpPr>
        <p:spPr bwMode="auto">
          <a:xfrm flipH="1" flipV="1">
            <a:off x="3124200" y="5257800"/>
            <a:ext cx="0" cy="228600"/>
          </a:xfrm>
          <a:prstGeom prst="line">
            <a:avLst/>
          </a:prstGeom>
          <a:noFill/>
          <a:ln w="3175">
            <a:solidFill>
              <a:schemeClr val="tx1"/>
            </a:solidFill>
            <a:round/>
            <a:headEnd/>
            <a:tailEnd type="triangle" w="med" len="med"/>
          </a:ln>
        </p:spPr>
        <p:txBody>
          <a:bodyPr/>
          <a:lstStyle/>
          <a:p>
            <a:endParaRPr lang="en-US"/>
          </a:p>
        </p:txBody>
      </p:sp>
      <p:sp>
        <p:nvSpPr>
          <p:cNvPr id="301113" name="Rectangle 57"/>
          <p:cNvSpPr>
            <a:spLocks noChangeArrowheads="1"/>
          </p:cNvSpPr>
          <p:nvPr/>
        </p:nvSpPr>
        <p:spPr bwMode="auto">
          <a:xfrm>
            <a:off x="3886200" y="5181600"/>
            <a:ext cx="304800" cy="381000"/>
          </a:xfrm>
          <a:prstGeom prst="rect">
            <a:avLst/>
          </a:prstGeom>
          <a:solidFill>
            <a:srgbClr val="E5FFE5"/>
          </a:solidFill>
          <a:ln w="19050">
            <a:solidFill>
              <a:schemeClr val="tx1"/>
            </a:solidFill>
            <a:miter lim="800000"/>
            <a:headEnd/>
            <a:tailEnd/>
          </a:ln>
        </p:spPr>
        <p:txBody>
          <a:bodyPr wrap="none" anchor="ctr"/>
          <a:lstStyle/>
          <a:p>
            <a:endParaRPr lang="en-US"/>
          </a:p>
        </p:txBody>
      </p:sp>
      <p:sp>
        <p:nvSpPr>
          <p:cNvPr id="301114" name="Line 58"/>
          <p:cNvSpPr>
            <a:spLocks noChangeShapeType="1"/>
          </p:cNvSpPr>
          <p:nvPr/>
        </p:nvSpPr>
        <p:spPr bwMode="auto">
          <a:xfrm flipH="1" flipV="1">
            <a:off x="3962400" y="5257800"/>
            <a:ext cx="0" cy="228600"/>
          </a:xfrm>
          <a:prstGeom prst="line">
            <a:avLst/>
          </a:prstGeom>
          <a:noFill/>
          <a:ln w="3175">
            <a:solidFill>
              <a:schemeClr val="tx1"/>
            </a:solidFill>
            <a:round/>
            <a:headEnd/>
            <a:tailEnd type="triangle" w="med" len="med"/>
          </a:ln>
        </p:spPr>
        <p:txBody>
          <a:bodyPr/>
          <a:lstStyle/>
          <a:p>
            <a:endParaRPr lang="en-US"/>
          </a:p>
        </p:txBody>
      </p:sp>
      <p:sp>
        <p:nvSpPr>
          <p:cNvPr id="301115" name="Rectangle 59"/>
          <p:cNvSpPr>
            <a:spLocks noChangeArrowheads="1"/>
          </p:cNvSpPr>
          <p:nvPr/>
        </p:nvSpPr>
        <p:spPr bwMode="auto">
          <a:xfrm>
            <a:off x="4191000" y="5181600"/>
            <a:ext cx="304800" cy="381000"/>
          </a:xfrm>
          <a:prstGeom prst="rect">
            <a:avLst/>
          </a:prstGeom>
          <a:solidFill>
            <a:srgbClr val="E5FFE5"/>
          </a:solidFill>
          <a:ln w="19050">
            <a:solidFill>
              <a:schemeClr val="tx1"/>
            </a:solidFill>
            <a:miter lim="800000"/>
            <a:headEnd/>
            <a:tailEnd/>
          </a:ln>
        </p:spPr>
        <p:txBody>
          <a:bodyPr wrap="none" anchor="ctr"/>
          <a:lstStyle/>
          <a:p>
            <a:endParaRPr lang="en-US"/>
          </a:p>
        </p:txBody>
      </p:sp>
      <p:sp>
        <p:nvSpPr>
          <p:cNvPr id="301116" name="Line 60"/>
          <p:cNvSpPr>
            <a:spLocks noChangeShapeType="1"/>
          </p:cNvSpPr>
          <p:nvPr/>
        </p:nvSpPr>
        <p:spPr bwMode="auto">
          <a:xfrm flipH="1" flipV="1">
            <a:off x="4267200" y="5257800"/>
            <a:ext cx="0" cy="228600"/>
          </a:xfrm>
          <a:prstGeom prst="line">
            <a:avLst/>
          </a:prstGeom>
          <a:noFill/>
          <a:ln w="3175">
            <a:solidFill>
              <a:schemeClr val="tx1"/>
            </a:solidFill>
            <a:round/>
            <a:headEnd/>
            <a:tailEnd type="triangle" w="med" len="med"/>
          </a:ln>
        </p:spPr>
        <p:txBody>
          <a:bodyPr/>
          <a:lstStyle/>
          <a:p>
            <a:endParaRPr lang="en-US"/>
          </a:p>
        </p:txBody>
      </p:sp>
      <p:sp>
        <p:nvSpPr>
          <p:cNvPr id="301117" name="Rectangle 61"/>
          <p:cNvSpPr>
            <a:spLocks noChangeArrowheads="1"/>
          </p:cNvSpPr>
          <p:nvPr/>
        </p:nvSpPr>
        <p:spPr bwMode="auto">
          <a:xfrm>
            <a:off x="5257800" y="5181600"/>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301118" name="Rectangle 62"/>
          <p:cNvSpPr>
            <a:spLocks noChangeArrowheads="1"/>
          </p:cNvSpPr>
          <p:nvPr/>
        </p:nvSpPr>
        <p:spPr bwMode="auto">
          <a:xfrm>
            <a:off x="3048000" y="4724400"/>
            <a:ext cx="304800" cy="381000"/>
          </a:xfrm>
          <a:prstGeom prst="rect">
            <a:avLst/>
          </a:prstGeom>
          <a:solidFill>
            <a:srgbClr val="EDD9C5">
              <a:alpha val="50195"/>
            </a:srgbClr>
          </a:solidFill>
          <a:ln w="19050">
            <a:solidFill>
              <a:schemeClr val="tx1"/>
            </a:solidFill>
            <a:miter lim="800000"/>
            <a:headEnd/>
            <a:tailEnd/>
          </a:ln>
        </p:spPr>
        <p:txBody>
          <a:bodyPr wrap="none" anchor="ctr"/>
          <a:lstStyle/>
          <a:p>
            <a:endParaRPr lang="en-US"/>
          </a:p>
        </p:txBody>
      </p:sp>
      <p:sp>
        <p:nvSpPr>
          <p:cNvPr id="301119" name="Line 63"/>
          <p:cNvSpPr>
            <a:spLocks noChangeShapeType="1"/>
          </p:cNvSpPr>
          <p:nvPr/>
        </p:nvSpPr>
        <p:spPr bwMode="auto">
          <a:xfrm flipH="1">
            <a:off x="3276600" y="4800600"/>
            <a:ext cx="0" cy="228600"/>
          </a:xfrm>
          <a:prstGeom prst="line">
            <a:avLst/>
          </a:prstGeom>
          <a:noFill/>
          <a:ln w="3175">
            <a:solidFill>
              <a:schemeClr val="tx1"/>
            </a:solidFill>
            <a:round/>
            <a:headEnd/>
            <a:tailEnd type="triangle" w="med" len="med"/>
          </a:ln>
        </p:spPr>
        <p:txBody>
          <a:bodyPr/>
          <a:lstStyle/>
          <a:p>
            <a:endParaRPr lang="en-US"/>
          </a:p>
        </p:txBody>
      </p:sp>
      <p:sp>
        <p:nvSpPr>
          <p:cNvPr id="301120" name="Line 64"/>
          <p:cNvSpPr>
            <a:spLocks noChangeShapeType="1"/>
          </p:cNvSpPr>
          <p:nvPr/>
        </p:nvSpPr>
        <p:spPr bwMode="auto">
          <a:xfrm flipH="1" flipV="1">
            <a:off x="3124200" y="4800600"/>
            <a:ext cx="0" cy="228600"/>
          </a:xfrm>
          <a:prstGeom prst="line">
            <a:avLst/>
          </a:prstGeom>
          <a:noFill/>
          <a:ln w="3175">
            <a:solidFill>
              <a:schemeClr val="tx1"/>
            </a:solidFill>
            <a:round/>
            <a:headEnd/>
            <a:tailEnd type="triangle" w="med" len="med"/>
          </a:ln>
        </p:spPr>
        <p:txBody>
          <a:bodyPr/>
          <a:lstStyle/>
          <a:p>
            <a:endParaRPr lang="en-US"/>
          </a:p>
        </p:txBody>
      </p:sp>
      <p:sp>
        <p:nvSpPr>
          <p:cNvPr id="301121" name="Rectangle 65"/>
          <p:cNvSpPr>
            <a:spLocks noChangeArrowheads="1"/>
          </p:cNvSpPr>
          <p:nvPr/>
        </p:nvSpPr>
        <p:spPr bwMode="auto">
          <a:xfrm>
            <a:off x="3886200" y="4724400"/>
            <a:ext cx="304800" cy="381000"/>
          </a:xfrm>
          <a:prstGeom prst="rect">
            <a:avLst/>
          </a:prstGeom>
          <a:solidFill>
            <a:srgbClr val="E5FFE5"/>
          </a:solidFill>
          <a:ln w="19050">
            <a:solidFill>
              <a:schemeClr val="tx1"/>
            </a:solidFill>
            <a:miter lim="800000"/>
            <a:headEnd/>
            <a:tailEnd/>
          </a:ln>
        </p:spPr>
        <p:txBody>
          <a:bodyPr wrap="none" anchor="ctr"/>
          <a:lstStyle/>
          <a:p>
            <a:endParaRPr lang="en-US"/>
          </a:p>
        </p:txBody>
      </p:sp>
      <p:sp>
        <p:nvSpPr>
          <p:cNvPr id="301122" name="Line 66"/>
          <p:cNvSpPr>
            <a:spLocks noChangeShapeType="1"/>
          </p:cNvSpPr>
          <p:nvPr/>
        </p:nvSpPr>
        <p:spPr bwMode="auto">
          <a:xfrm flipH="1" flipV="1">
            <a:off x="3962400" y="4800600"/>
            <a:ext cx="0" cy="228600"/>
          </a:xfrm>
          <a:prstGeom prst="line">
            <a:avLst/>
          </a:prstGeom>
          <a:noFill/>
          <a:ln w="3175">
            <a:solidFill>
              <a:schemeClr val="tx1"/>
            </a:solidFill>
            <a:round/>
            <a:headEnd/>
            <a:tailEnd type="triangle" w="med" len="med"/>
          </a:ln>
        </p:spPr>
        <p:txBody>
          <a:bodyPr/>
          <a:lstStyle/>
          <a:p>
            <a:endParaRPr lang="en-US"/>
          </a:p>
        </p:txBody>
      </p:sp>
      <p:sp>
        <p:nvSpPr>
          <p:cNvPr id="301123" name="Rectangle 67"/>
          <p:cNvSpPr>
            <a:spLocks noChangeArrowheads="1"/>
          </p:cNvSpPr>
          <p:nvPr/>
        </p:nvSpPr>
        <p:spPr bwMode="auto">
          <a:xfrm>
            <a:off x="5257800" y="4724400"/>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301124" name="Rectangle 68"/>
          <p:cNvSpPr>
            <a:spLocks noChangeArrowheads="1"/>
          </p:cNvSpPr>
          <p:nvPr/>
        </p:nvSpPr>
        <p:spPr bwMode="auto">
          <a:xfrm>
            <a:off x="3048000" y="4267200"/>
            <a:ext cx="304800" cy="381000"/>
          </a:xfrm>
          <a:prstGeom prst="rect">
            <a:avLst/>
          </a:prstGeom>
          <a:solidFill>
            <a:srgbClr val="EDD9C5">
              <a:alpha val="50195"/>
            </a:srgbClr>
          </a:solidFill>
          <a:ln w="19050">
            <a:solidFill>
              <a:schemeClr val="tx1"/>
            </a:solidFill>
            <a:miter lim="800000"/>
            <a:headEnd/>
            <a:tailEnd/>
          </a:ln>
        </p:spPr>
        <p:txBody>
          <a:bodyPr wrap="none" anchor="ctr"/>
          <a:lstStyle/>
          <a:p>
            <a:endParaRPr lang="en-US"/>
          </a:p>
        </p:txBody>
      </p:sp>
      <p:sp>
        <p:nvSpPr>
          <p:cNvPr id="301125" name="Line 69"/>
          <p:cNvSpPr>
            <a:spLocks noChangeShapeType="1"/>
          </p:cNvSpPr>
          <p:nvPr/>
        </p:nvSpPr>
        <p:spPr bwMode="auto">
          <a:xfrm flipH="1">
            <a:off x="3276600" y="4343400"/>
            <a:ext cx="0" cy="228600"/>
          </a:xfrm>
          <a:prstGeom prst="line">
            <a:avLst/>
          </a:prstGeom>
          <a:noFill/>
          <a:ln w="3175">
            <a:solidFill>
              <a:schemeClr val="tx1"/>
            </a:solidFill>
            <a:round/>
            <a:headEnd/>
            <a:tailEnd type="triangle" w="med" len="med"/>
          </a:ln>
        </p:spPr>
        <p:txBody>
          <a:bodyPr/>
          <a:lstStyle/>
          <a:p>
            <a:endParaRPr lang="en-US"/>
          </a:p>
        </p:txBody>
      </p:sp>
      <p:sp>
        <p:nvSpPr>
          <p:cNvPr id="301126" name="Line 70"/>
          <p:cNvSpPr>
            <a:spLocks noChangeShapeType="1"/>
          </p:cNvSpPr>
          <p:nvPr/>
        </p:nvSpPr>
        <p:spPr bwMode="auto">
          <a:xfrm flipH="1" flipV="1">
            <a:off x="3124200" y="4343400"/>
            <a:ext cx="0" cy="228600"/>
          </a:xfrm>
          <a:prstGeom prst="line">
            <a:avLst/>
          </a:prstGeom>
          <a:noFill/>
          <a:ln w="3175">
            <a:solidFill>
              <a:schemeClr val="tx1"/>
            </a:solidFill>
            <a:round/>
            <a:headEnd/>
            <a:tailEnd type="triangle" w="med" len="med"/>
          </a:ln>
        </p:spPr>
        <p:txBody>
          <a:bodyPr/>
          <a:lstStyle/>
          <a:p>
            <a:endParaRPr lang="en-US"/>
          </a:p>
        </p:txBody>
      </p:sp>
      <p:sp>
        <p:nvSpPr>
          <p:cNvPr id="301127" name="Rectangle 71"/>
          <p:cNvSpPr>
            <a:spLocks noChangeArrowheads="1"/>
          </p:cNvSpPr>
          <p:nvPr/>
        </p:nvSpPr>
        <p:spPr bwMode="auto">
          <a:xfrm>
            <a:off x="3048000" y="3733800"/>
            <a:ext cx="304800" cy="381000"/>
          </a:xfrm>
          <a:prstGeom prst="rect">
            <a:avLst/>
          </a:prstGeom>
          <a:solidFill>
            <a:srgbClr val="EDD9C5">
              <a:alpha val="50195"/>
            </a:srgbClr>
          </a:solidFill>
          <a:ln w="19050">
            <a:solidFill>
              <a:schemeClr val="tx1"/>
            </a:solidFill>
            <a:miter lim="800000"/>
            <a:headEnd/>
            <a:tailEnd/>
          </a:ln>
        </p:spPr>
        <p:txBody>
          <a:bodyPr wrap="none" anchor="ctr"/>
          <a:lstStyle/>
          <a:p>
            <a:endParaRPr lang="en-US"/>
          </a:p>
        </p:txBody>
      </p:sp>
      <p:sp>
        <p:nvSpPr>
          <p:cNvPr id="301128" name="Line 72"/>
          <p:cNvSpPr>
            <a:spLocks noChangeShapeType="1"/>
          </p:cNvSpPr>
          <p:nvPr/>
        </p:nvSpPr>
        <p:spPr bwMode="auto">
          <a:xfrm flipH="1">
            <a:off x="3276600" y="3810000"/>
            <a:ext cx="0" cy="228600"/>
          </a:xfrm>
          <a:prstGeom prst="line">
            <a:avLst/>
          </a:prstGeom>
          <a:noFill/>
          <a:ln w="3175">
            <a:solidFill>
              <a:schemeClr val="tx1"/>
            </a:solidFill>
            <a:round/>
            <a:headEnd/>
            <a:tailEnd type="triangle" w="med" len="med"/>
          </a:ln>
        </p:spPr>
        <p:txBody>
          <a:bodyPr/>
          <a:lstStyle/>
          <a:p>
            <a:endParaRPr lang="en-US"/>
          </a:p>
        </p:txBody>
      </p:sp>
      <p:sp>
        <p:nvSpPr>
          <p:cNvPr id="301129" name="Line 73"/>
          <p:cNvSpPr>
            <a:spLocks noChangeShapeType="1"/>
          </p:cNvSpPr>
          <p:nvPr/>
        </p:nvSpPr>
        <p:spPr bwMode="auto">
          <a:xfrm flipH="1" flipV="1">
            <a:off x="3124200" y="3810000"/>
            <a:ext cx="0" cy="228600"/>
          </a:xfrm>
          <a:prstGeom prst="line">
            <a:avLst/>
          </a:prstGeom>
          <a:noFill/>
          <a:ln w="3175">
            <a:solidFill>
              <a:schemeClr val="tx1"/>
            </a:solidFill>
            <a:round/>
            <a:headEnd/>
            <a:tailEnd type="triangle" w="med" len="med"/>
          </a:ln>
        </p:spPr>
        <p:txBody>
          <a:bodyPr/>
          <a:lstStyle/>
          <a:p>
            <a:endParaRPr lang="en-US"/>
          </a:p>
        </p:txBody>
      </p:sp>
      <p:sp>
        <p:nvSpPr>
          <p:cNvPr id="301130" name="Rectangle 74"/>
          <p:cNvSpPr>
            <a:spLocks noChangeArrowheads="1"/>
          </p:cNvSpPr>
          <p:nvPr/>
        </p:nvSpPr>
        <p:spPr bwMode="auto">
          <a:xfrm>
            <a:off x="3048000" y="3200400"/>
            <a:ext cx="304800" cy="381000"/>
          </a:xfrm>
          <a:prstGeom prst="rect">
            <a:avLst/>
          </a:prstGeom>
          <a:solidFill>
            <a:srgbClr val="EDD9C5">
              <a:alpha val="50195"/>
            </a:srgbClr>
          </a:solidFill>
          <a:ln w="19050">
            <a:solidFill>
              <a:schemeClr val="tx1"/>
            </a:solidFill>
            <a:miter lim="800000"/>
            <a:headEnd/>
            <a:tailEnd/>
          </a:ln>
        </p:spPr>
        <p:txBody>
          <a:bodyPr wrap="none" anchor="ctr"/>
          <a:lstStyle/>
          <a:p>
            <a:endParaRPr lang="en-US"/>
          </a:p>
        </p:txBody>
      </p:sp>
      <p:sp>
        <p:nvSpPr>
          <p:cNvPr id="301131" name="Line 75"/>
          <p:cNvSpPr>
            <a:spLocks noChangeShapeType="1"/>
          </p:cNvSpPr>
          <p:nvPr/>
        </p:nvSpPr>
        <p:spPr bwMode="auto">
          <a:xfrm flipH="1" flipV="1">
            <a:off x="3124200" y="3276600"/>
            <a:ext cx="0" cy="228600"/>
          </a:xfrm>
          <a:prstGeom prst="line">
            <a:avLst/>
          </a:prstGeom>
          <a:noFill/>
          <a:ln w="3175">
            <a:solidFill>
              <a:schemeClr val="tx1"/>
            </a:solidFill>
            <a:round/>
            <a:headEnd/>
            <a:tailEnd type="triangle" w="med" len="med"/>
          </a:ln>
        </p:spPr>
        <p:txBody>
          <a:bodyPr/>
          <a:lstStyle/>
          <a:p>
            <a:endParaRPr lang="en-US"/>
          </a:p>
        </p:txBody>
      </p:sp>
      <p:sp>
        <p:nvSpPr>
          <p:cNvPr id="301132" name="Rectangle 76"/>
          <p:cNvSpPr>
            <a:spLocks noChangeArrowheads="1"/>
          </p:cNvSpPr>
          <p:nvPr/>
        </p:nvSpPr>
        <p:spPr bwMode="auto">
          <a:xfrm>
            <a:off x="3048000" y="2743200"/>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301133" name="Rectangle 77"/>
          <p:cNvSpPr>
            <a:spLocks noChangeArrowheads="1"/>
          </p:cNvSpPr>
          <p:nvPr/>
        </p:nvSpPr>
        <p:spPr bwMode="auto">
          <a:xfrm>
            <a:off x="3048000" y="2286000"/>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301134" name="Rectangle 78"/>
          <p:cNvSpPr>
            <a:spLocks noChangeArrowheads="1"/>
          </p:cNvSpPr>
          <p:nvPr/>
        </p:nvSpPr>
        <p:spPr bwMode="auto">
          <a:xfrm>
            <a:off x="3886200" y="4267200"/>
            <a:ext cx="304800" cy="381000"/>
          </a:xfrm>
          <a:prstGeom prst="rect">
            <a:avLst/>
          </a:prstGeom>
          <a:solidFill>
            <a:srgbClr val="E5FFE5"/>
          </a:solidFill>
          <a:ln w="19050">
            <a:solidFill>
              <a:schemeClr val="tx1"/>
            </a:solidFill>
            <a:miter lim="800000"/>
            <a:headEnd/>
            <a:tailEnd/>
          </a:ln>
        </p:spPr>
        <p:txBody>
          <a:bodyPr wrap="none" anchor="ctr"/>
          <a:lstStyle/>
          <a:p>
            <a:endParaRPr lang="en-US"/>
          </a:p>
        </p:txBody>
      </p:sp>
      <p:sp>
        <p:nvSpPr>
          <p:cNvPr id="301135" name="Line 79"/>
          <p:cNvSpPr>
            <a:spLocks noChangeShapeType="1"/>
          </p:cNvSpPr>
          <p:nvPr/>
        </p:nvSpPr>
        <p:spPr bwMode="auto">
          <a:xfrm flipH="1" flipV="1">
            <a:off x="4038600" y="4343400"/>
            <a:ext cx="0" cy="228600"/>
          </a:xfrm>
          <a:prstGeom prst="line">
            <a:avLst/>
          </a:prstGeom>
          <a:noFill/>
          <a:ln w="3175">
            <a:solidFill>
              <a:schemeClr val="tx1"/>
            </a:solidFill>
            <a:round/>
            <a:headEnd/>
            <a:tailEnd type="triangle" w="med" len="med"/>
          </a:ln>
        </p:spPr>
        <p:txBody>
          <a:bodyPr/>
          <a:lstStyle/>
          <a:p>
            <a:endParaRPr lang="en-US"/>
          </a:p>
        </p:txBody>
      </p:sp>
      <p:sp>
        <p:nvSpPr>
          <p:cNvPr id="301136" name="Rectangle 80"/>
          <p:cNvSpPr>
            <a:spLocks noChangeArrowheads="1"/>
          </p:cNvSpPr>
          <p:nvPr/>
        </p:nvSpPr>
        <p:spPr bwMode="auto">
          <a:xfrm>
            <a:off x="3886200" y="3733800"/>
            <a:ext cx="304800" cy="381000"/>
          </a:xfrm>
          <a:prstGeom prst="rect">
            <a:avLst/>
          </a:prstGeom>
          <a:solidFill>
            <a:srgbClr val="E5FFE5"/>
          </a:solidFill>
          <a:ln w="19050">
            <a:solidFill>
              <a:schemeClr val="tx1"/>
            </a:solidFill>
            <a:miter lim="800000"/>
            <a:headEnd/>
            <a:tailEnd/>
          </a:ln>
        </p:spPr>
        <p:txBody>
          <a:bodyPr wrap="none" anchor="ctr"/>
          <a:lstStyle/>
          <a:p>
            <a:endParaRPr lang="en-US"/>
          </a:p>
        </p:txBody>
      </p:sp>
      <p:sp>
        <p:nvSpPr>
          <p:cNvPr id="301137" name="Rectangle 81"/>
          <p:cNvSpPr>
            <a:spLocks noChangeArrowheads="1"/>
          </p:cNvSpPr>
          <p:nvPr/>
        </p:nvSpPr>
        <p:spPr bwMode="auto">
          <a:xfrm>
            <a:off x="3886200" y="3200400"/>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301138" name="Rectangle 82"/>
          <p:cNvSpPr>
            <a:spLocks noChangeArrowheads="1"/>
          </p:cNvSpPr>
          <p:nvPr/>
        </p:nvSpPr>
        <p:spPr bwMode="auto">
          <a:xfrm>
            <a:off x="3886200" y="2743200"/>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301139" name="Rectangle 83"/>
          <p:cNvSpPr>
            <a:spLocks noChangeArrowheads="1"/>
          </p:cNvSpPr>
          <p:nvPr/>
        </p:nvSpPr>
        <p:spPr bwMode="auto">
          <a:xfrm>
            <a:off x="3886200" y="2286000"/>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301140" name="Rectangle 84"/>
          <p:cNvSpPr>
            <a:spLocks noChangeArrowheads="1"/>
          </p:cNvSpPr>
          <p:nvPr/>
        </p:nvSpPr>
        <p:spPr bwMode="auto">
          <a:xfrm>
            <a:off x="4191000" y="3733800"/>
            <a:ext cx="304800" cy="381000"/>
          </a:xfrm>
          <a:prstGeom prst="rect">
            <a:avLst/>
          </a:prstGeom>
          <a:solidFill>
            <a:srgbClr val="E5FFE5"/>
          </a:solidFill>
          <a:ln w="19050">
            <a:solidFill>
              <a:schemeClr val="tx1"/>
            </a:solidFill>
            <a:miter lim="800000"/>
            <a:headEnd/>
            <a:tailEnd/>
          </a:ln>
        </p:spPr>
        <p:txBody>
          <a:bodyPr wrap="none" anchor="ctr"/>
          <a:lstStyle/>
          <a:p>
            <a:endParaRPr lang="en-US"/>
          </a:p>
        </p:txBody>
      </p:sp>
      <p:sp>
        <p:nvSpPr>
          <p:cNvPr id="301141" name="Rectangle 85"/>
          <p:cNvSpPr>
            <a:spLocks noChangeArrowheads="1"/>
          </p:cNvSpPr>
          <p:nvPr/>
        </p:nvSpPr>
        <p:spPr bwMode="auto">
          <a:xfrm>
            <a:off x="4191000" y="3200400"/>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301142" name="Rectangle 86"/>
          <p:cNvSpPr>
            <a:spLocks noChangeArrowheads="1"/>
          </p:cNvSpPr>
          <p:nvPr/>
        </p:nvSpPr>
        <p:spPr bwMode="auto">
          <a:xfrm>
            <a:off x="4191000" y="2743200"/>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301143" name="Rectangle 87"/>
          <p:cNvSpPr>
            <a:spLocks noChangeArrowheads="1"/>
          </p:cNvSpPr>
          <p:nvPr/>
        </p:nvSpPr>
        <p:spPr bwMode="auto">
          <a:xfrm>
            <a:off x="4191000" y="2286000"/>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301144" name="Rectangle 88"/>
          <p:cNvSpPr>
            <a:spLocks noChangeArrowheads="1"/>
          </p:cNvSpPr>
          <p:nvPr/>
        </p:nvSpPr>
        <p:spPr bwMode="auto">
          <a:xfrm>
            <a:off x="5257800" y="4267200"/>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301145" name="Rectangle 89"/>
          <p:cNvSpPr>
            <a:spLocks noChangeArrowheads="1"/>
          </p:cNvSpPr>
          <p:nvPr/>
        </p:nvSpPr>
        <p:spPr bwMode="auto">
          <a:xfrm>
            <a:off x="5257800" y="3733800"/>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301146" name="Rectangle 90"/>
          <p:cNvSpPr>
            <a:spLocks noChangeArrowheads="1"/>
          </p:cNvSpPr>
          <p:nvPr/>
        </p:nvSpPr>
        <p:spPr bwMode="auto">
          <a:xfrm>
            <a:off x="5257800" y="3200400"/>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301147" name="Rectangle 91"/>
          <p:cNvSpPr>
            <a:spLocks noChangeArrowheads="1"/>
          </p:cNvSpPr>
          <p:nvPr/>
        </p:nvSpPr>
        <p:spPr bwMode="auto">
          <a:xfrm>
            <a:off x="5257800" y="2743200"/>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301148" name="Rectangle 92"/>
          <p:cNvSpPr>
            <a:spLocks noChangeArrowheads="1"/>
          </p:cNvSpPr>
          <p:nvPr/>
        </p:nvSpPr>
        <p:spPr bwMode="auto">
          <a:xfrm>
            <a:off x="5257800" y="2286000"/>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301149" name="Text Box 93"/>
          <p:cNvSpPr txBox="1">
            <a:spLocks noChangeArrowheads="1"/>
          </p:cNvSpPr>
          <p:nvPr/>
        </p:nvSpPr>
        <p:spPr bwMode="auto">
          <a:xfrm>
            <a:off x="6000750" y="2330450"/>
            <a:ext cx="487363" cy="336550"/>
          </a:xfrm>
          <a:prstGeom prst="rect">
            <a:avLst/>
          </a:prstGeom>
          <a:noFill/>
          <a:ln w="9525">
            <a:noFill/>
            <a:miter lim="800000"/>
            <a:headEnd/>
            <a:tailEnd/>
          </a:ln>
        </p:spPr>
        <p:txBody>
          <a:bodyPr wrap="none">
            <a:spAutoFit/>
          </a:bodyPr>
          <a:lstStyle/>
          <a:p>
            <a:pPr algn="l"/>
            <a:r>
              <a:rPr lang="en-US" sz="1600" b="1"/>
              <a:t>1s</a:t>
            </a:r>
            <a:r>
              <a:rPr lang="en-US" sz="1600" b="1" baseline="30000"/>
              <a:t>1</a:t>
            </a:r>
          </a:p>
        </p:txBody>
      </p:sp>
      <p:sp>
        <p:nvSpPr>
          <p:cNvPr id="301150" name="Rectangle 94"/>
          <p:cNvSpPr>
            <a:spLocks noChangeArrowheads="1"/>
          </p:cNvSpPr>
          <p:nvPr/>
        </p:nvSpPr>
        <p:spPr bwMode="auto">
          <a:xfrm>
            <a:off x="6019800" y="6216650"/>
            <a:ext cx="1408113" cy="336550"/>
          </a:xfrm>
          <a:prstGeom prst="rect">
            <a:avLst/>
          </a:prstGeom>
          <a:noFill/>
          <a:ln w="9525">
            <a:noFill/>
            <a:miter lim="800000"/>
            <a:headEnd/>
            <a:tailEnd/>
          </a:ln>
        </p:spPr>
        <p:txBody>
          <a:bodyPr wrap="none">
            <a:spAutoFit/>
          </a:bodyPr>
          <a:lstStyle/>
          <a:p>
            <a:pPr algn="l"/>
            <a:r>
              <a:rPr lang="en-US" sz="1600" b="1"/>
              <a:t>1s</a:t>
            </a:r>
            <a:r>
              <a:rPr lang="en-US" sz="1600" b="1" baseline="30000"/>
              <a:t>2</a:t>
            </a:r>
            <a:r>
              <a:rPr lang="en-US" sz="1600" b="1"/>
              <a:t>2s</a:t>
            </a:r>
            <a:r>
              <a:rPr lang="en-US" sz="1600" b="1" baseline="30000"/>
              <a:t>2</a:t>
            </a:r>
            <a:r>
              <a:rPr lang="en-US" sz="1600" b="1"/>
              <a:t>2p</a:t>
            </a:r>
            <a:r>
              <a:rPr lang="en-US" sz="1600" b="1" baseline="30000"/>
              <a:t>6</a:t>
            </a:r>
            <a:r>
              <a:rPr lang="en-US" sz="1600" b="1"/>
              <a:t>3s</a:t>
            </a:r>
            <a:r>
              <a:rPr lang="en-US" sz="1600" b="1" baseline="30000"/>
              <a:t>1</a:t>
            </a:r>
          </a:p>
        </p:txBody>
      </p:sp>
      <p:sp>
        <p:nvSpPr>
          <p:cNvPr id="301151" name="Rectangle 95"/>
          <p:cNvSpPr>
            <a:spLocks noChangeArrowheads="1"/>
          </p:cNvSpPr>
          <p:nvPr/>
        </p:nvSpPr>
        <p:spPr bwMode="auto">
          <a:xfrm>
            <a:off x="6015038" y="5683250"/>
            <a:ext cx="1104900" cy="336550"/>
          </a:xfrm>
          <a:prstGeom prst="rect">
            <a:avLst/>
          </a:prstGeom>
          <a:noFill/>
          <a:ln w="9525">
            <a:noFill/>
            <a:miter lim="800000"/>
            <a:headEnd/>
            <a:tailEnd/>
          </a:ln>
        </p:spPr>
        <p:txBody>
          <a:bodyPr wrap="none">
            <a:spAutoFit/>
          </a:bodyPr>
          <a:lstStyle/>
          <a:p>
            <a:pPr algn="l"/>
            <a:r>
              <a:rPr lang="en-US" sz="1600" b="1"/>
              <a:t>1s</a:t>
            </a:r>
            <a:r>
              <a:rPr lang="en-US" sz="1600" b="1" baseline="30000"/>
              <a:t>2</a:t>
            </a:r>
            <a:r>
              <a:rPr lang="en-US" sz="1600" b="1"/>
              <a:t>2s</a:t>
            </a:r>
            <a:r>
              <a:rPr lang="en-US" sz="1600" b="1" baseline="30000"/>
              <a:t>2</a:t>
            </a:r>
            <a:r>
              <a:rPr lang="en-US" sz="1600" b="1"/>
              <a:t>2p</a:t>
            </a:r>
            <a:r>
              <a:rPr lang="en-US" sz="1600" b="1" baseline="30000"/>
              <a:t>6</a:t>
            </a:r>
          </a:p>
        </p:txBody>
      </p:sp>
      <p:sp>
        <p:nvSpPr>
          <p:cNvPr id="301152" name="Rectangle 96"/>
          <p:cNvSpPr>
            <a:spLocks noChangeArrowheads="1"/>
          </p:cNvSpPr>
          <p:nvPr/>
        </p:nvSpPr>
        <p:spPr bwMode="auto">
          <a:xfrm>
            <a:off x="6015038" y="5181600"/>
            <a:ext cx="1104900" cy="336550"/>
          </a:xfrm>
          <a:prstGeom prst="rect">
            <a:avLst/>
          </a:prstGeom>
          <a:noFill/>
          <a:ln w="9525">
            <a:noFill/>
            <a:miter lim="800000"/>
            <a:headEnd/>
            <a:tailEnd/>
          </a:ln>
        </p:spPr>
        <p:txBody>
          <a:bodyPr wrap="none">
            <a:spAutoFit/>
          </a:bodyPr>
          <a:lstStyle/>
          <a:p>
            <a:pPr algn="l"/>
            <a:r>
              <a:rPr lang="en-US" sz="1600" b="1"/>
              <a:t>1s</a:t>
            </a:r>
            <a:r>
              <a:rPr lang="en-US" sz="1600" b="1" baseline="30000"/>
              <a:t>2</a:t>
            </a:r>
            <a:r>
              <a:rPr lang="en-US" sz="1600" b="1"/>
              <a:t>2s</a:t>
            </a:r>
            <a:r>
              <a:rPr lang="en-US" sz="1600" b="1" baseline="30000"/>
              <a:t>2</a:t>
            </a:r>
            <a:r>
              <a:rPr lang="en-US" sz="1600" b="1"/>
              <a:t>2p</a:t>
            </a:r>
            <a:r>
              <a:rPr lang="en-US" sz="1600" b="1" baseline="30000"/>
              <a:t>5</a:t>
            </a:r>
          </a:p>
        </p:txBody>
      </p:sp>
      <p:sp>
        <p:nvSpPr>
          <p:cNvPr id="301153" name="Rectangle 97"/>
          <p:cNvSpPr>
            <a:spLocks noChangeArrowheads="1"/>
          </p:cNvSpPr>
          <p:nvPr/>
        </p:nvSpPr>
        <p:spPr bwMode="auto">
          <a:xfrm>
            <a:off x="6015038" y="4724400"/>
            <a:ext cx="1104900" cy="336550"/>
          </a:xfrm>
          <a:prstGeom prst="rect">
            <a:avLst/>
          </a:prstGeom>
          <a:noFill/>
          <a:ln w="9525">
            <a:noFill/>
            <a:miter lim="800000"/>
            <a:headEnd/>
            <a:tailEnd/>
          </a:ln>
        </p:spPr>
        <p:txBody>
          <a:bodyPr wrap="none">
            <a:spAutoFit/>
          </a:bodyPr>
          <a:lstStyle/>
          <a:p>
            <a:pPr algn="l"/>
            <a:r>
              <a:rPr lang="en-US" sz="1600" b="1"/>
              <a:t>1s</a:t>
            </a:r>
            <a:r>
              <a:rPr lang="en-US" sz="1600" b="1" baseline="30000"/>
              <a:t>2</a:t>
            </a:r>
            <a:r>
              <a:rPr lang="en-US" sz="1600" b="1"/>
              <a:t>2s</a:t>
            </a:r>
            <a:r>
              <a:rPr lang="en-US" sz="1600" b="1" baseline="30000"/>
              <a:t>2</a:t>
            </a:r>
            <a:r>
              <a:rPr lang="en-US" sz="1600" b="1"/>
              <a:t>2p</a:t>
            </a:r>
            <a:r>
              <a:rPr lang="en-US" sz="1600" b="1" baseline="30000"/>
              <a:t>4</a:t>
            </a:r>
          </a:p>
        </p:txBody>
      </p:sp>
      <p:sp>
        <p:nvSpPr>
          <p:cNvPr id="301154" name="Rectangle 98"/>
          <p:cNvSpPr>
            <a:spLocks noChangeArrowheads="1"/>
          </p:cNvSpPr>
          <p:nvPr/>
        </p:nvSpPr>
        <p:spPr bwMode="auto">
          <a:xfrm>
            <a:off x="6015038" y="4267200"/>
            <a:ext cx="1104900" cy="336550"/>
          </a:xfrm>
          <a:prstGeom prst="rect">
            <a:avLst/>
          </a:prstGeom>
          <a:noFill/>
          <a:ln w="9525">
            <a:noFill/>
            <a:miter lim="800000"/>
            <a:headEnd/>
            <a:tailEnd/>
          </a:ln>
        </p:spPr>
        <p:txBody>
          <a:bodyPr wrap="none">
            <a:spAutoFit/>
          </a:bodyPr>
          <a:lstStyle/>
          <a:p>
            <a:pPr algn="l"/>
            <a:r>
              <a:rPr lang="en-US" sz="1600" b="1"/>
              <a:t>1s</a:t>
            </a:r>
            <a:r>
              <a:rPr lang="en-US" sz="1600" b="1" baseline="30000"/>
              <a:t>2</a:t>
            </a:r>
            <a:r>
              <a:rPr lang="en-US" sz="1600" b="1"/>
              <a:t>2s</a:t>
            </a:r>
            <a:r>
              <a:rPr lang="en-US" sz="1600" b="1" baseline="30000"/>
              <a:t>2</a:t>
            </a:r>
            <a:r>
              <a:rPr lang="en-US" sz="1600" b="1"/>
              <a:t>2p</a:t>
            </a:r>
            <a:r>
              <a:rPr lang="en-US" sz="1600" b="1" baseline="30000"/>
              <a:t>3</a:t>
            </a:r>
          </a:p>
        </p:txBody>
      </p:sp>
      <p:sp>
        <p:nvSpPr>
          <p:cNvPr id="301155" name="Rectangle 99"/>
          <p:cNvSpPr>
            <a:spLocks noChangeArrowheads="1"/>
          </p:cNvSpPr>
          <p:nvPr/>
        </p:nvSpPr>
        <p:spPr bwMode="auto">
          <a:xfrm>
            <a:off x="6013450" y="3733800"/>
            <a:ext cx="1104900" cy="336550"/>
          </a:xfrm>
          <a:prstGeom prst="rect">
            <a:avLst/>
          </a:prstGeom>
          <a:noFill/>
          <a:ln w="9525">
            <a:noFill/>
            <a:miter lim="800000"/>
            <a:headEnd/>
            <a:tailEnd/>
          </a:ln>
        </p:spPr>
        <p:txBody>
          <a:bodyPr wrap="none">
            <a:spAutoFit/>
          </a:bodyPr>
          <a:lstStyle/>
          <a:p>
            <a:pPr algn="l"/>
            <a:r>
              <a:rPr lang="en-US" sz="1600" b="1"/>
              <a:t>1s</a:t>
            </a:r>
            <a:r>
              <a:rPr lang="en-US" sz="1600" b="1" baseline="30000"/>
              <a:t>2</a:t>
            </a:r>
            <a:r>
              <a:rPr lang="en-US" sz="1600" b="1"/>
              <a:t>2s</a:t>
            </a:r>
            <a:r>
              <a:rPr lang="en-US" sz="1600" b="1" baseline="30000"/>
              <a:t>2</a:t>
            </a:r>
            <a:r>
              <a:rPr lang="en-US" sz="1600" b="1"/>
              <a:t>2p</a:t>
            </a:r>
            <a:r>
              <a:rPr lang="en-US" sz="1600" b="1" baseline="30000"/>
              <a:t>2</a:t>
            </a:r>
          </a:p>
        </p:txBody>
      </p:sp>
      <p:sp>
        <p:nvSpPr>
          <p:cNvPr id="301156" name="Rectangle 100"/>
          <p:cNvSpPr>
            <a:spLocks noChangeArrowheads="1"/>
          </p:cNvSpPr>
          <p:nvPr/>
        </p:nvSpPr>
        <p:spPr bwMode="auto">
          <a:xfrm>
            <a:off x="6013450" y="3276600"/>
            <a:ext cx="790575" cy="336550"/>
          </a:xfrm>
          <a:prstGeom prst="rect">
            <a:avLst/>
          </a:prstGeom>
          <a:noFill/>
          <a:ln w="9525">
            <a:noFill/>
            <a:miter lim="800000"/>
            <a:headEnd/>
            <a:tailEnd/>
          </a:ln>
        </p:spPr>
        <p:txBody>
          <a:bodyPr wrap="none">
            <a:spAutoFit/>
          </a:bodyPr>
          <a:lstStyle/>
          <a:p>
            <a:pPr algn="l"/>
            <a:r>
              <a:rPr lang="en-US" sz="1600" b="1"/>
              <a:t>1s</a:t>
            </a:r>
            <a:r>
              <a:rPr lang="en-US" sz="1600" b="1" baseline="30000"/>
              <a:t>2</a:t>
            </a:r>
            <a:r>
              <a:rPr lang="en-US" sz="1600" b="1"/>
              <a:t>2s</a:t>
            </a:r>
            <a:r>
              <a:rPr lang="en-US" sz="1600" b="1" baseline="30000"/>
              <a:t>1</a:t>
            </a:r>
          </a:p>
        </p:txBody>
      </p:sp>
      <p:sp>
        <p:nvSpPr>
          <p:cNvPr id="301157" name="Rectangle 101"/>
          <p:cNvSpPr>
            <a:spLocks noChangeArrowheads="1"/>
          </p:cNvSpPr>
          <p:nvPr/>
        </p:nvSpPr>
        <p:spPr bwMode="auto">
          <a:xfrm>
            <a:off x="6019800" y="2743200"/>
            <a:ext cx="487363" cy="336550"/>
          </a:xfrm>
          <a:prstGeom prst="rect">
            <a:avLst/>
          </a:prstGeom>
          <a:noFill/>
          <a:ln w="9525">
            <a:noFill/>
            <a:miter lim="800000"/>
            <a:headEnd/>
            <a:tailEnd/>
          </a:ln>
        </p:spPr>
        <p:txBody>
          <a:bodyPr wrap="none">
            <a:spAutoFit/>
          </a:bodyPr>
          <a:lstStyle/>
          <a:p>
            <a:pPr algn="l"/>
            <a:r>
              <a:rPr lang="en-US" sz="1600" b="1"/>
              <a:t>1s</a:t>
            </a:r>
            <a:r>
              <a:rPr lang="en-US" sz="1600" b="1" baseline="30000"/>
              <a:t>2</a:t>
            </a:r>
          </a:p>
        </p:txBody>
      </p:sp>
      <p:sp>
        <p:nvSpPr>
          <p:cNvPr id="301158" name="Rectangle 102"/>
          <p:cNvSpPr>
            <a:spLocks noChangeArrowheads="1"/>
          </p:cNvSpPr>
          <p:nvPr/>
        </p:nvSpPr>
        <p:spPr bwMode="auto">
          <a:xfrm>
            <a:off x="4191000" y="4267200"/>
            <a:ext cx="304800" cy="381000"/>
          </a:xfrm>
          <a:prstGeom prst="rect">
            <a:avLst/>
          </a:prstGeom>
          <a:solidFill>
            <a:srgbClr val="E5FFE5"/>
          </a:solidFill>
          <a:ln w="19050">
            <a:solidFill>
              <a:schemeClr val="tx1"/>
            </a:solidFill>
            <a:miter lim="800000"/>
            <a:headEnd/>
            <a:tailEnd/>
          </a:ln>
        </p:spPr>
        <p:txBody>
          <a:bodyPr wrap="none" anchor="ctr"/>
          <a:lstStyle/>
          <a:p>
            <a:endParaRPr lang="en-US"/>
          </a:p>
        </p:txBody>
      </p:sp>
      <p:sp>
        <p:nvSpPr>
          <p:cNvPr id="301159" name="Rectangle 103"/>
          <p:cNvSpPr>
            <a:spLocks noChangeArrowheads="1"/>
          </p:cNvSpPr>
          <p:nvPr/>
        </p:nvSpPr>
        <p:spPr bwMode="auto">
          <a:xfrm>
            <a:off x="4495800" y="4724400"/>
            <a:ext cx="304800" cy="381000"/>
          </a:xfrm>
          <a:prstGeom prst="rect">
            <a:avLst/>
          </a:prstGeom>
          <a:solidFill>
            <a:srgbClr val="E5FFE5"/>
          </a:solidFill>
          <a:ln w="19050">
            <a:solidFill>
              <a:schemeClr val="tx1"/>
            </a:solidFill>
            <a:miter lim="800000"/>
            <a:headEnd/>
            <a:tailEnd/>
          </a:ln>
        </p:spPr>
        <p:txBody>
          <a:bodyPr wrap="none" anchor="ctr"/>
          <a:lstStyle/>
          <a:p>
            <a:endParaRPr lang="en-US"/>
          </a:p>
        </p:txBody>
      </p:sp>
      <p:sp>
        <p:nvSpPr>
          <p:cNvPr id="301160" name="Rectangle 104"/>
          <p:cNvSpPr>
            <a:spLocks noChangeArrowheads="1"/>
          </p:cNvSpPr>
          <p:nvPr/>
        </p:nvSpPr>
        <p:spPr bwMode="auto">
          <a:xfrm>
            <a:off x="4191000" y="4724400"/>
            <a:ext cx="304800" cy="381000"/>
          </a:xfrm>
          <a:prstGeom prst="rect">
            <a:avLst/>
          </a:prstGeom>
          <a:solidFill>
            <a:srgbClr val="E5FFE5"/>
          </a:solidFill>
          <a:ln w="19050">
            <a:solidFill>
              <a:schemeClr val="tx1"/>
            </a:solidFill>
            <a:miter lim="800000"/>
            <a:headEnd/>
            <a:tailEnd/>
          </a:ln>
        </p:spPr>
        <p:txBody>
          <a:bodyPr wrap="none" anchor="ctr"/>
          <a:lstStyle/>
          <a:p>
            <a:endParaRPr lang="en-US"/>
          </a:p>
        </p:txBody>
      </p:sp>
      <p:sp>
        <p:nvSpPr>
          <p:cNvPr id="301161" name="Line 105"/>
          <p:cNvSpPr>
            <a:spLocks noChangeShapeType="1"/>
          </p:cNvSpPr>
          <p:nvPr/>
        </p:nvSpPr>
        <p:spPr bwMode="auto">
          <a:xfrm flipH="1" flipV="1">
            <a:off x="4343400" y="4800600"/>
            <a:ext cx="0" cy="228600"/>
          </a:xfrm>
          <a:prstGeom prst="line">
            <a:avLst/>
          </a:prstGeom>
          <a:noFill/>
          <a:ln w="3175">
            <a:solidFill>
              <a:schemeClr val="tx1"/>
            </a:solidFill>
            <a:round/>
            <a:headEnd/>
            <a:tailEnd type="triangle" w="med" len="med"/>
          </a:ln>
        </p:spPr>
        <p:txBody>
          <a:bodyPr/>
          <a:lstStyle/>
          <a:p>
            <a:endParaRPr lang="en-US"/>
          </a:p>
        </p:txBody>
      </p:sp>
      <p:sp>
        <p:nvSpPr>
          <p:cNvPr id="301162" name="Rectangle 106"/>
          <p:cNvSpPr>
            <a:spLocks noChangeArrowheads="1"/>
          </p:cNvSpPr>
          <p:nvPr/>
        </p:nvSpPr>
        <p:spPr bwMode="auto">
          <a:xfrm>
            <a:off x="4495800" y="5181600"/>
            <a:ext cx="304800" cy="381000"/>
          </a:xfrm>
          <a:prstGeom prst="rect">
            <a:avLst/>
          </a:prstGeom>
          <a:solidFill>
            <a:srgbClr val="E5FFE5"/>
          </a:solidFill>
          <a:ln w="19050">
            <a:solidFill>
              <a:schemeClr val="tx1"/>
            </a:solidFill>
            <a:miter lim="800000"/>
            <a:headEnd/>
            <a:tailEnd/>
          </a:ln>
        </p:spPr>
        <p:txBody>
          <a:bodyPr wrap="none" anchor="ctr"/>
          <a:lstStyle/>
          <a:p>
            <a:endParaRPr lang="en-US"/>
          </a:p>
        </p:txBody>
      </p:sp>
      <p:sp>
        <p:nvSpPr>
          <p:cNvPr id="301163" name="Line 107"/>
          <p:cNvSpPr>
            <a:spLocks noChangeShapeType="1"/>
          </p:cNvSpPr>
          <p:nvPr/>
        </p:nvSpPr>
        <p:spPr bwMode="auto">
          <a:xfrm flipH="1" flipV="1">
            <a:off x="4648200" y="5254625"/>
            <a:ext cx="0" cy="228600"/>
          </a:xfrm>
          <a:prstGeom prst="line">
            <a:avLst/>
          </a:prstGeom>
          <a:noFill/>
          <a:ln w="3175">
            <a:solidFill>
              <a:schemeClr val="tx1"/>
            </a:solidFill>
            <a:round/>
            <a:headEnd/>
            <a:tailEnd type="triangle" w="med" len="med"/>
          </a:ln>
        </p:spPr>
        <p:txBody>
          <a:bodyPr/>
          <a:lstStyle/>
          <a:p>
            <a:endParaRPr lang="en-US"/>
          </a:p>
        </p:txBody>
      </p:sp>
      <p:sp>
        <p:nvSpPr>
          <p:cNvPr id="301164" name="Rectangle 108"/>
          <p:cNvSpPr>
            <a:spLocks noChangeArrowheads="1"/>
          </p:cNvSpPr>
          <p:nvPr/>
        </p:nvSpPr>
        <p:spPr bwMode="auto">
          <a:xfrm>
            <a:off x="4495800" y="5635625"/>
            <a:ext cx="304800" cy="381000"/>
          </a:xfrm>
          <a:prstGeom prst="rect">
            <a:avLst/>
          </a:prstGeom>
          <a:solidFill>
            <a:srgbClr val="E5FFE5"/>
          </a:solidFill>
          <a:ln w="19050">
            <a:solidFill>
              <a:schemeClr val="tx1"/>
            </a:solidFill>
            <a:miter lim="800000"/>
            <a:headEnd/>
            <a:tailEnd/>
          </a:ln>
        </p:spPr>
        <p:txBody>
          <a:bodyPr wrap="none" anchor="ctr"/>
          <a:lstStyle/>
          <a:p>
            <a:endParaRPr lang="en-US"/>
          </a:p>
        </p:txBody>
      </p:sp>
      <p:sp>
        <p:nvSpPr>
          <p:cNvPr id="301165" name="Line 109"/>
          <p:cNvSpPr>
            <a:spLocks noChangeShapeType="1"/>
          </p:cNvSpPr>
          <p:nvPr/>
        </p:nvSpPr>
        <p:spPr bwMode="auto">
          <a:xfrm flipH="1">
            <a:off x="4724400" y="5711825"/>
            <a:ext cx="0" cy="228600"/>
          </a:xfrm>
          <a:prstGeom prst="line">
            <a:avLst/>
          </a:prstGeom>
          <a:noFill/>
          <a:ln w="3175">
            <a:solidFill>
              <a:schemeClr val="tx1"/>
            </a:solidFill>
            <a:round/>
            <a:headEnd/>
            <a:tailEnd type="triangle" w="med" len="med"/>
          </a:ln>
        </p:spPr>
        <p:txBody>
          <a:bodyPr/>
          <a:lstStyle/>
          <a:p>
            <a:endParaRPr lang="en-US"/>
          </a:p>
        </p:txBody>
      </p:sp>
      <p:sp>
        <p:nvSpPr>
          <p:cNvPr id="301166" name="Line 110"/>
          <p:cNvSpPr>
            <a:spLocks noChangeShapeType="1"/>
          </p:cNvSpPr>
          <p:nvPr/>
        </p:nvSpPr>
        <p:spPr bwMode="auto">
          <a:xfrm flipH="1" flipV="1">
            <a:off x="4572000" y="5711825"/>
            <a:ext cx="0" cy="228600"/>
          </a:xfrm>
          <a:prstGeom prst="line">
            <a:avLst/>
          </a:prstGeom>
          <a:noFill/>
          <a:ln w="3175">
            <a:solidFill>
              <a:schemeClr val="tx1"/>
            </a:solidFill>
            <a:round/>
            <a:headEnd/>
            <a:tailEnd type="triangle" w="med" len="med"/>
          </a:ln>
        </p:spPr>
        <p:txBody>
          <a:bodyPr/>
          <a:lstStyle/>
          <a:p>
            <a:endParaRPr lang="en-US"/>
          </a:p>
        </p:txBody>
      </p:sp>
      <p:sp>
        <p:nvSpPr>
          <p:cNvPr id="301167" name="Rectangle 111"/>
          <p:cNvSpPr>
            <a:spLocks noChangeArrowheads="1"/>
          </p:cNvSpPr>
          <p:nvPr/>
        </p:nvSpPr>
        <p:spPr bwMode="auto">
          <a:xfrm>
            <a:off x="4495800" y="6169025"/>
            <a:ext cx="304800" cy="381000"/>
          </a:xfrm>
          <a:prstGeom prst="rect">
            <a:avLst/>
          </a:prstGeom>
          <a:solidFill>
            <a:srgbClr val="E5FFE5"/>
          </a:solidFill>
          <a:ln w="19050">
            <a:solidFill>
              <a:schemeClr val="tx1"/>
            </a:solidFill>
            <a:miter lim="800000"/>
            <a:headEnd/>
            <a:tailEnd/>
          </a:ln>
        </p:spPr>
        <p:txBody>
          <a:bodyPr wrap="none" anchor="ctr"/>
          <a:lstStyle/>
          <a:p>
            <a:endParaRPr lang="en-US"/>
          </a:p>
        </p:txBody>
      </p:sp>
      <p:sp>
        <p:nvSpPr>
          <p:cNvPr id="301168" name="Line 112"/>
          <p:cNvSpPr>
            <a:spLocks noChangeShapeType="1"/>
          </p:cNvSpPr>
          <p:nvPr/>
        </p:nvSpPr>
        <p:spPr bwMode="auto">
          <a:xfrm flipH="1">
            <a:off x="4724400" y="6245225"/>
            <a:ext cx="0" cy="228600"/>
          </a:xfrm>
          <a:prstGeom prst="line">
            <a:avLst/>
          </a:prstGeom>
          <a:noFill/>
          <a:ln w="3175">
            <a:solidFill>
              <a:schemeClr val="tx1"/>
            </a:solidFill>
            <a:round/>
            <a:headEnd/>
            <a:tailEnd type="triangle" w="med" len="med"/>
          </a:ln>
        </p:spPr>
        <p:txBody>
          <a:bodyPr/>
          <a:lstStyle/>
          <a:p>
            <a:endParaRPr lang="en-US"/>
          </a:p>
        </p:txBody>
      </p:sp>
      <p:sp>
        <p:nvSpPr>
          <p:cNvPr id="301169" name="Line 113"/>
          <p:cNvSpPr>
            <a:spLocks noChangeShapeType="1"/>
          </p:cNvSpPr>
          <p:nvPr/>
        </p:nvSpPr>
        <p:spPr bwMode="auto">
          <a:xfrm flipH="1" flipV="1">
            <a:off x="4572000" y="6245225"/>
            <a:ext cx="0" cy="228600"/>
          </a:xfrm>
          <a:prstGeom prst="line">
            <a:avLst/>
          </a:prstGeom>
          <a:noFill/>
          <a:ln w="3175">
            <a:solidFill>
              <a:schemeClr val="tx1"/>
            </a:solidFill>
            <a:round/>
            <a:headEnd/>
            <a:tailEnd type="triangle" w="med" len="med"/>
          </a:ln>
        </p:spPr>
        <p:txBody>
          <a:bodyPr/>
          <a:lstStyle/>
          <a:p>
            <a:endParaRPr lang="en-US"/>
          </a:p>
        </p:txBody>
      </p:sp>
      <p:sp>
        <p:nvSpPr>
          <p:cNvPr id="301170" name="Line 114"/>
          <p:cNvSpPr>
            <a:spLocks noChangeShapeType="1"/>
          </p:cNvSpPr>
          <p:nvPr/>
        </p:nvSpPr>
        <p:spPr bwMode="auto">
          <a:xfrm flipH="1" flipV="1">
            <a:off x="4648200" y="4797425"/>
            <a:ext cx="0" cy="228600"/>
          </a:xfrm>
          <a:prstGeom prst="line">
            <a:avLst/>
          </a:prstGeom>
          <a:noFill/>
          <a:ln w="3175">
            <a:solidFill>
              <a:schemeClr val="tx1"/>
            </a:solidFill>
            <a:round/>
            <a:headEnd/>
            <a:tailEnd type="triangle" w="med" len="med"/>
          </a:ln>
        </p:spPr>
        <p:txBody>
          <a:bodyPr/>
          <a:lstStyle/>
          <a:p>
            <a:endParaRPr lang="en-US"/>
          </a:p>
        </p:txBody>
      </p:sp>
      <p:sp>
        <p:nvSpPr>
          <p:cNvPr id="301171" name="Line 115"/>
          <p:cNvSpPr>
            <a:spLocks noChangeShapeType="1"/>
          </p:cNvSpPr>
          <p:nvPr/>
        </p:nvSpPr>
        <p:spPr bwMode="auto">
          <a:xfrm flipH="1">
            <a:off x="4038600" y="5254625"/>
            <a:ext cx="0" cy="228600"/>
          </a:xfrm>
          <a:prstGeom prst="line">
            <a:avLst/>
          </a:prstGeom>
          <a:noFill/>
          <a:ln w="3175">
            <a:solidFill>
              <a:schemeClr val="tx1"/>
            </a:solidFill>
            <a:round/>
            <a:headEnd/>
            <a:tailEnd type="triangle" w="med" len="med"/>
          </a:ln>
        </p:spPr>
        <p:txBody>
          <a:bodyPr/>
          <a:lstStyle/>
          <a:p>
            <a:endParaRPr lang="en-US"/>
          </a:p>
        </p:txBody>
      </p:sp>
      <p:sp>
        <p:nvSpPr>
          <p:cNvPr id="301172" name="Line 116"/>
          <p:cNvSpPr>
            <a:spLocks noChangeShapeType="1"/>
          </p:cNvSpPr>
          <p:nvPr/>
        </p:nvSpPr>
        <p:spPr bwMode="auto">
          <a:xfrm flipH="1">
            <a:off x="4419600" y="5254625"/>
            <a:ext cx="0" cy="228600"/>
          </a:xfrm>
          <a:prstGeom prst="line">
            <a:avLst/>
          </a:prstGeom>
          <a:noFill/>
          <a:ln w="3175">
            <a:solidFill>
              <a:schemeClr val="tx1"/>
            </a:solidFill>
            <a:round/>
            <a:headEnd/>
            <a:tailEnd type="triangle" w="med" len="med"/>
          </a:ln>
        </p:spPr>
        <p:txBody>
          <a:bodyPr/>
          <a:lstStyle/>
          <a:p>
            <a:endParaRPr lang="en-US"/>
          </a:p>
        </p:txBody>
      </p:sp>
      <p:sp>
        <p:nvSpPr>
          <p:cNvPr id="301173" name="Line 117"/>
          <p:cNvSpPr>
            <a:spLocks noChangeShapeType="1"/>
          </p:cNvSpPr>
          <p:nvPr/>
        </p:nvSpPr>
        <p:spPr bwMode="auto">
          <a:xfrm flipH="1">
            <a:off x="4038600" y="4797425"/>
            <a:ext cx="0" cy="228600"/>
          </a:xfrm>
          <a:prstGeom prst="line">
            <a:avLst/>
          </a:prstGeom>
          <a:noFill/>
          <a:ln w="3175">
            <a:solidFill>
              <a:schemeClr val="tx1"/>
            </a:solidFill>
            <a:round/>
            <a:headEnd/>
            <a:tailEnd type="triangle" w="med" len="med"/>
          </a:ln>
        </p:spPr>
        <p:txBody>
          <a:bodyPr/>
          <a:lstStyle/>
          <a:p>
            <a:endParaRPr lang="en-US"/>
          </a:p>
        </p:txBody>
      </p:sp>
      <p:sp>
        <p:nvSpPr>
          <p:cNvPr id="301174" name="Line 118"/>
          <p:cNvSpPr>
            <a:spLocks noChangeShapeType="1"/>
          </p:cNvSpPr>
          <p:nvPr/>
        </p:nvSpPr>
        <p:spPr bwMode="auto">
          <a:xfrm flipH="1" flipV="1">
            <a:off x="4038600" y="3806825"/>
            <a:ext cx="0" cy="228600"/>
          </a:xfrm>
          <a:prstGeom prst="line">
            <a:avLst/>
          </a:prstGeom>
          <a:noFill/>
          <a:ln w="3175">
            <a:solidFill>
              <a:schemeClr val="tx1"/>
            </a:solidFill>
            <a:round/>
            <a:headEnd/>
            <a:tailEnd type="triangle" w="med" len="med"/>
          </a:ln>
        </p:spPr>
        <p:txBody>
          <a:bodyPr/>
          <a:lstStyle/>
          <a:p>
            <a:endParaRPr lang="en-US"/>
          </a:p>
        </p:txBody>
      </p:sp>
      <p:sp>
        <p:nvSpPr>
          <p:cNvPr id="301175" name="Line 119"/>
          <p:cNvSpPr>
            <a:spLocks noChangeShapeType="1"/>
          </p:cNvSpPr>
          <p:nvPr/>
        </p:nvSpPr>
        <p:spPr bwMode="auto">
          <a:xfrm flipH="1" flipV="1">
            <a:off x="4343400" y="3806825"/>
            <a:ext cx="0" cy="228600"/>
          </a:xfrm>
          <a:prstGeom prst="line">
            <a:avLst/>
          </a:prstGeom>
          <a:noFill/>
          <a:ln w="3175">
            <a:solidFill>
              <a:schemeClr val="tx1"/>
            </a:solidFill>
            <a:round/>
            <a:headEnd/>
            <a:tailEnd type="triangle" w="med" len="med"/>
          </a:ln>
        </p:spPr>
        <p:txBody>
          <a:bodyPr/>
          <a:lstStyle/>
          <a:p>
            <a:endParaRPr lang="en-US"/>
          </a:p>
        </p:txBody>
      </p:sp>
      <p:sp>
        <p:nvSpPr>
          <p:cNvPr id="301176" name="Line 120"/>
          <p:cNvSpPr>
            <a:spLocks noChangeShapeType="1"/>
          </p:cNvSpPr>
          <p:nvPr/>
        </p:nvSpPr>
        <p:spPr bwMode="auto">
          <a:xfrm flipH="1" flipV="1">
            <a:off x="4343400" y="4340225"/>
            <a:ext cx="0" cy="228600"/>
          </a:xfrm>
          <a:prstGeom prst="line">
            <a:avLst/>
          </a:prstGeom>
          <a:noFill/>
          <a:ln w="3175">
            <a:solidFill>
              <a:schemeClr val="tx1"/>
            </a:solidFill>
            <a:round/>
            <a:headEnd/>
            <a:tailEnd type="triangle" w="med" len="med"/>
          </a:ln>
        </p:spPr>
        <p:txBody>
          <a:bodyPr/>
          <a:lstStyle/>
          <a:p>
            <a:endParaRPr lang="en-US"/>
          </a:p>
        </p:txBody>
      </p:sp>
      <p:sp>
        <p:nvSpPr>
          <p:cNvPr id="301177" name="Rectangle 121"/>
          <p:cNvSpPr>
            <a:spLocks noChangeArrowheads="1"/>
          </p:cNvSpPr>
          <p:nvPr/>
        </p:nvSpPr>
        <p:spPr bwMode="auto">
          <a:xfrm>
            <a:off x="4495800" y="3733800"/>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301178" name="Rectangle 122"/>
          <p:cNvSpPr>
            <a:spLocks noChangeArrowheads="1"/>
          </p:cNvSpPr>
          <p:nvPr/>
        </p:nvSpPr>
        <p:spPr bwMode="auto">
          <a:xfrm>
            <a:off x="4495800" y="3197225"/>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301179" name="Rectangle 123"/>
          <p:cNvSpPr>
            <a:spLocks noChangeArrowheads="1"/>
          </p:cNvSpPr>
          <p:nvPr/>
        </p:nvSpPr>
        <p:spPr bwMode="auto">
          <a:xfrm>
            <a:off x="4495800" y="2743200"/>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301180" name="Rectangle 124"/>
          <p:cNvSpPr>
            <a:spLocks noChangeArrowheads="1"/>
          </p:cNvSpPr>
          <p:nvPr/>
        </p:nvSpPr>
        <p:spPr bwMode="auto">
          <a:xfrm>
            <a:off x="4495800" y="2282825"/>
            <a:ext cx="304800" cy="3810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301181" name="Line 125"/>
          <p:cNvSpPr>
            <a:spLocks noChangeShapeType="1"/>
          </p:cNvSpPr>
          <p:nvPr/>
        </p:nvSpPr>
        <p:spPr bwMode="auto">
          <a:xfrm>
            <a:off x="1371600" y="1371600"/>
            <a:ext cx="0" cy="5334000"/>
          </a:xfrm>
          <a:prstGeom prst="line">
            <a:avLst/>
          </a:prstGeom>
          <a:noFill/>
          <a:ln w="28575">
            <a:solidFill>
              <a:schemeClr val="tx1"/>
            </a:solidFill>
            <a:round/>
            <a:headEnd/>
            <a:tailEnd/>
          </a:ln>
        </p:spPr>
        <p:txBody>
          <a:bodyPr/>
          <a:lstStyle/>
          <a:p>
            <a:endParaRPr lang="en-US"/>
          </a:p>
        </p:txBody>
      </p:sp>
      <p:sp>
        <p:nvSpPr>
          <p:cNvPr id="301182" name="Line 126"/>
          <p:cNvSpPr>
            <a:spLocks noChangeShapeType="1"/>
          </p:cNvSpPr>
          <p:nvPr/>
        </p:nvSpPr>
        <p:spPr bwMode="auto">
          <a:xfrm>
            <a:off x="7848600" y="1371600"/>
            <a:ext cx="0" cy="5334000"/>
          </a:xfrm>
          <a:prstGeom prst="line">
            <a:avLst/>
          </a:prstGeom>
          <a:noFill/>
          <a:ln w="28575">
            <a:solidFill>
              <a:schemeClr val="tx1"/>
            </a:solidFill>
            <a:round/>
            <a:headEnd/>
            <a:tailEnd/>
          </a:ln>
        </p:spPr>
        <p:txBody>
          <a:bodyPr/>
          <a:lstStyle/>
          <a:p>
            <a:endParaRPr lang="en-US"/>
          </a:p>
        </p:txBody>
      </p:sp>
      <p:sp>
        <p:nvSpPr>
          <p:cNvPr id="301183" name="Line 127"/>
          <p:cNvSpPr>
            <a:spLocks noChangeShapeType="1"/>
          </p:cNvSpPr>
          <p:nvPr/>
        </p:nvSpPr>
        <p:spPr bwMode="auto">
          <a:xfrm flipH="1">
            <a:off x="1371600" y="1371600"/>
            <a:ext cx="6477000" cy="0"/>
          </a:xfrm>
          <a:prstGeom prst="line">
            <a:avLst/>
          </a:prstGeom>
          <a:noFill/>
          <a:ln w="28575">
            <a:solidFill>
              <a:schemeClr val="tx1"/>
            </a:solidFill>
            <a:round/>
            <a:headEnd/>
            <a:tailEnd/>
          </a:ln>
        </p:spPr>
        <p:txBody>
          <a:bodyPr/>
          <a:lstStyle/>
          <a:p>
            <a:endParaRPr lang="en-US"/>
          </a:p>
        </p:txBody>
      </p:sp>
      <p:sp>
        <p:nvSpPr>
          <p:cNvPr id="301184" name="Line 128"/>
          <p:cNvSpPr>
            <a:spLocks noChangeShapeType="1"/>
          </p:cNvSpPr>
          <p:nvPr/>
        </p:nvSpPr>
        <p:spPr bwMode="auto">
          <a:xfrm flipH="1">
            <a:off x="1371600" y="6705600"/>
            <a:ext cx="6477000" cy="0"/>
          </a:xfrm>
          <a:prstGeom prst="line">
            <a:avLst/>
          </a:prstGeom>
          <a:noFill/>
          <a:ln w="28575">
            <a:solidFill>
              <a:schemeClr val="tx1"/>
            </a:solidFill>
            <a:round/>
            <a:headEnd/>
            <a:tailEnd/>
          </a:ln>
        </p:spPr>
        <p:txBody>
          <a:bodyPr/>
          <a:lstStyle/>
          <a:p>
            <a:endParaRPr lang="en-US"/>
          </a:p>
        </p:txBody>
      </p:sp>
      <p:sp>
        <p:nvSpPr>
          <p:cNvPr id="301185" name="Line 129"/>
          <p:cNvSpPr>
            <a:spLocks noChangeShapeType="1"/>
          </p:cNvSpPr>
          <p:nvPr/>
        </p:nvSpPr>
        <p:spPr bwMode="auto">
          <a:xfrm flipH="1">
            <a:off x="1371600" y="2133600"/>
            <a:ext cx="6477000" cy="0"/>
          </a:xfrm>
          <a:prstGeom prst="line">
            <a:avLst/>
          </a:prstGeom>
          <a:noFill/>
          <a:ln w="28575">
            <a:solidFill>
              <a:schemeClr val="tx1"/>
            </a:solidFill>
            <a:round/>
            <a:headEnd/>
            <a:tailEnd/>
          </a:ln>
        </p:spPr>
        <p:txBody>
          <a:bodyPr/>
          <a:lstStyle/>
          <a:p>
            <a:endParaRPr lang="en-US"/>
          </a:p>
        </p:txBody>
      </p:sp>
      <p:sp>
        <p:nvSpPr>
          <p:cNvPr id="301186" name="Rectangle 131"/>
          <p:cNvSpPr>
            <a:spLocks noChangeArrowheads="1"/>
          </p:cNvSpPr>
          <p:nvPr/>
        </p:nvSpPr>
        <p:spPr bwMode="auto">
          <a:xfrm>
            <a:off x="4495800" y="4267200"/>
            <a:ext cx="304800" cy="381000"/>
          </a:xfrm>
          <a:prstGeom prst="rect">
            <a:avLst/>
          </a:prstGeom>
          <a:solidFill>
            <a:srgbClr val="E5FFE5"/>
          </a:solidFill>
          <a:ln w="19050">
            <a:solidFill>
              <a:schemeClr val="tx1"/>
            </a:solidFill>
            <a:miter lim="800000"/>
            <a:headEnd/>
            <a:tailEnd/>
          </a:ln>
        </p:spPr>
        <p:txBody>
          <a:bodyPr wrap="none" anchor="ctr"/>
          <a:lstStyle/>
          <a:p>
            <a:endParaRPr lang="en-US"/>
          </a:p>
        </p:txBody>
      </p:sp>
      <p:sp>
        <p:nvSpPr>
          <p:cNvPr id="301187" name="Line 132"/>
          <p:cNvSpPr>
            <a:spLocks noChangeShapeType="1"/>
          </p:cNvSpPr>
          <p:nvPr/>
        </p:nvSpPr>
        <p:spPr bwMode="auto">
          <a:xfrm flipH="1" flipV="1">
            <a:off x="4648200" y="4343400"/>
            <a:ext cx="0" cy="228600"/>
          </a:xfrm>
          <a:prstGeom prst="line">
            <a:avLst/>
          </a:prstGeom>
          <a:noFill/>
          <a:ln w="3175">
            <a:solidFill>
              <a:schemeClr val="tx1"/>
            </a:solidFill>
            <a:round/>
            <a:headEnd/>
            <a:tailEnd type="triangle" w="med" len="med"/>
          </a:ln>
        </p:spPr>
        <p:txBody>
          <a:bodyPr/>
          <a:lstStyle/>
          <a:p>
            <a:endParaRPr lang="en-US"/>
          </a:p>
        </p:txBody>
      </p:sp>
      <p:sp>
        <p:nvSpPr>
          <p:cNvPr id="301188" name="AutoShape 134">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1623"/>
                                        </p:tgtEl>
                                        <p:attrNameLst>
                                          <p:attrName>style.visibility</p:attrName>
                                        </p:attrNameLst>
                                      </p:cBhvr>
                                      <p:to>
                                        <p:strVal val="visible"/>
                                      </p:to>
                                    </p:set>
                                    <p:animEffect transition="in" filter="fade">
                                      <p:cBhvr>
                                        <p:cTn id="7" dur="2000"/>
                                        <p:tgtEl>
                                          <p:spTgt spid="1916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6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41325" y="31750"/>
            <a:ext cx="8229600" cy="1143000"/>
          </a:xfrm>
        </p:spPr>
        <p:txBody>
          <a:bodyPr/>
          <a:lstStyle/>
          <a:p>
            <a:pPr eaLnBrk="1" hangingPunct="1"/>
            <a:r>
              <a:rPr lang="en-US" sz="3200" b="1" smtClean="0">
                <a:solidFill>
                  <a:srgbClr val="9A2216"/>
                </a:solidFill>
              </a:rPr>
              <a:t>The Law of Multiple Proportions</a:t>
            </a:r>
            <a:endParaRPr lang="en-US" sz="3200" b="1" smtClean="0">
              <a:solidFill>
                <a:srgbClr val="CC0000"/>
              </a:solidFill>
            </a:endParaRPr>
          </a:p>
        </p:txBody>
      </p:sp>
      <p:sp>
        <p:nvSpPr>
          <p:cNvPr id="1215491" name="Rectangle 3"/>
          <p:cNvSpPr>
            <a:spLocks noGrp="1" noChangeArrowheads="1"/>
          </p:cNvSpPr>
          <p:nvPr>
            <p:ph type="body" idx="1"/>
          </p:nvPr>
        </p:nvSpPr>
        <p:spPr>
          <a:xfrm>
            <a:off x="457200" y="1541463"/>
            <a:ext cx="8229600" cy="4525962"/>
          </a:xfrm>
        </p:spPr>
        <p:txBody>
          <a:bodyPr/>
          <a:lstStyle/>
          <a:p>
            <a:pPr eaLnBrk="1" hangingPunct="1"/>
            <a:r>
              <a:rPr lang="en-US" sz="2400" smtClean="0"/>
              <a:t>Dalton could not use his theory to determine the elemental compositions of chemical compounds because he had no reliable scale of atomic masses.</a:t>
            </a:r>
          </a:p>
          <a:p>
            <a:pPr eaLnBrk="1" hangingPunct="1">
              <a:buFontTx/>
              <a:buNone/>
            </a:pPr>
            <a:endParaRPr lang="en-US" sz="1000" smtClean="0"/>
          </a:p>
          <a:p>
            <a:pPr eaLnBrk="1" hangingPunct="1"/>
            <a:r>
              <a:rPr lang="en-US" sz="2400" smtClean="0"/>
              <a:t>Dalton’s data led to a general statement known as the </a:t>
            </a:r>
            <a:r>
              <a:rPr lang="en-US" sz="2400" b="1" i="1" smtClean="0"/>
              <a:t>law of multiple proportions</a:t>
            </a:r>
            <a:r>
              <a:rPr lang="en-US" sz="2400" i="1" smtClean="0"/>
              <a:t>.</a:t>
            </a:r>
          </a:p>
          <a:p>
            <a:pPr eaLnBrk="1" hangingPunct="1">
              <a:buFontTx/>
              <a:buNone/>
            </a:pPr>
            <a:endParaRPr lang="en-US" sz="1000" i="1" smtClean="0"/>
          </a:p>
          <a:p>
            <a:pPr eaLnBrk="1" hangingPunct="1"/>
            <a:r>
              <a:rPr lang="en-US" sz="2400" smtClean="0"/>
              <a:t>Law states that when two elements form a series of compounds, the ratios of the masses of the second element that are present per gram of the first element can almost always be expressed as the ratios of integers.</a:t>
            </a:r>
          </a:p>
          <a:p>
            <a:pPr eaLnBrk="1" hangingPunct="1"/>
            <a:endParaRPr lang="en-US" sz="2400" smtClean="0"/>
          </a:p>
          <a:p>
            <a:pPr eaLnBrk="1" hangingPunct="1"/>
            <a:endParaRPr lang="en-US" sz="2400" smtClean="0"/>
          </a:p>
          <a:p>
            <a:pPr eaLnBrk="1" hangingPunct="1"/>
            <a:endParaRPr lang="en-US" sz="2400" smtClean="0"/>
          </a:p>
          <a:p>
            <a:pPr eaLnBrk="1" hangingPunct="1"/>
            <a:endParaRPr lang="en-US" sz="2400" smtClean="0"/>
          </a:p>
          <a:p>
            <a:pPr eaLnBrk="1" hangingPunct="1"/>
            <a:endParaRPr lang="en-US" sz="2400" smtClean="0"/>
          </a:p>
        </p:txBody>
      </p:sp>
      <p:sp>
        <p:nvSpPr>
          <p:cNvPr id="67588" name="Rectangle 4"/>
          <p:cNvSpPr>
            <a:spLocks noChangeArrowheads="1"/>
          </p:cNvSpPr>
          <p:nvPr/>
        </p:nvSpPr>
        <p:spPr bwMode="auto">
          <a:xfrm>
            <a:off x="76200" y="6554788"/>
            <a:ext cx="3289300" cy="214312"/>
          </a:xfrm>
          <a:prstGeom prst="rect">
            <a:avLst/>
          </a:prstGeom>
          <a:noFill/>
          <a:ln w="9525">
            <a:noFill/>
            <a:miter lim="800000"/>
            <a:headEnd/>
            <a:tailEnd/>
          </a:ln>
        </p:spPr>
        <p:txBody>
          <a:bodyPr wrap="none">
            <a:spAutoFit/>
          </a:bodyPr>
          <a:lstStyle/>
          <a:p>
            <a:pPr algn="l"/>
            <a:r>
              <a:rPr lang="en-US" sz="800"/>
              <a:t>Copyright © 2007 Pearson Benjamin Cummings.  All rights reserved.</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215491">
                                            <p:txEl>
                                              <p:pRg st="0" end="0"/>
                                            </p:txEl>
                                          </p:spTgt>
                                        </p:tgtEl>
                                        <p:attrNameLst>
                                          <p:attrName>style.visibility</p:attrName>
                                        </p:attrNameLst>
                                      </p:cBhvr>
                                      <p:to>
                                        <p:strVal val="visible"/>
                                      </p:to>
                                    </p:set>
                                    <p:anim calcmode="lin" valueType="num">
                                      <p:cBhvr>
                                        <p:cTn id="7" dur="1000" fill="hold"/>
                                        <p:tgtEl>
                                          <p:spTgt spid="121549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21549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21549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215491">
                                            <p:txEl>
                                              <p:pRg st="2" end="2"/>
                                            </p:txEl>
                                          </p:spTgt>
                                        </p:tgtEl>
                                        <p:attrNameLst>
                                          <p:attrName>style.visibility</p:attrName>
                                        </p:attrNameLst>
                                      </p:cBhvr>
                                      <p:to>
                                        <p:strVal val="visible"/>
                                      </p:to>
                                    </p:set>
                                    <p:animEffect transition="in" filter="fade">
                                      <p:cBhvr>
                                        <p:cTn id="14" dur="1000"/>
                                        <p:tgtEl>
                                          <p:spTgt spid="1215491">
                                            <p:txEl>
                                              <p:pRg st="2" end="2"/>
                                            </p:txEl>
                                          </p:spTgt>
                                        </p:tgtEl>
                                      </p:cBhvr>
                                    </p:animEffect>
                                    <p:anim calcmode="lin" valueType="num">
                                      <p:cBhvr>
                                        <p:cTn id="15" dur="1000" fill="hold"/>
                                        <p:tgtEl>
                                          <p:spTgt spid="121549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21549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215491">
                                            <p:txEl>
                                              <p:pRg st="4" end="4"/>
                                            </p:txEl>
                                          </p:spTgt>
                                        </p:tgtEl>
                                        <p:attrNameLst>
                                          <p:attrName>style.visibility</p:attrName>
                                        </p:attrNameLst>
                                      </p:cBhvr>
                                      <p:to>
                                        <p:strVal val="visible"/>
                                      </p:to>
                                    </p:set>
                                    <p:animEffect transition="in" filter="fade">
                                      <p:cBhvr>
                                        <p:cTn id="21" dur="1000"/>
                                        <p:tgtEl>
                                          <p:spTgt spid="1215491">
                                            <p:txEl>
                                              <p:pRg st="4" end="4"/>
                                            </p:txEl>
                                          </p:spTgt>
                                        </p:tgtEl>
                                      </p:cBhvr>
                                    </p:animEffect>
                                    <p:anim calcmode="lin" valueType="num">
                                      <p:cBhvr>
                                        <p:cTn id="22" dur="1000" fill="hold"/>
                                        <p:tgtEl>
                                          <p:spTgt spid="1215491">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21549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a:xfrm>
            <a:off x="381000" y="609600"/>
            <a:ext cx="8458200" cy="1143000"/>
          </a:xfrm>
        </p:spPr>
        <p:txBody>
          <a:bodyPr/>
          <a:lstStyle/>
          <a:p>
            <a:pPr eaLnBrk="1" hangingPunct="1"/>
            <a:r>
              <a:rPr lang="en-US" smtClean="0"/>
              <a:t>Filling Rules for Electron Orbitals</a:t>
            </a:r>
          </a:p>
        </p:txBody>
      </p:sp>
      <p:sp>
        <p:nvSpPr>
          <p:cNvPr id="723971" name="Text Box 3"/>
          <p:cNvSpPr txBox="1">
            <a:spLocks noChangeArrowheads="1"/>
          </p:cNvSpPr>
          <p:nvPr/>
        </p:nvSpPr>
        <p:spPr bwMode="auto">
          <a:xfrm>
            <a:off x="765175" y="2144713"/>
            <a:ext cx="7250113" cy="946150"/>
          </a:xfrm>
          <a:prstGeom prst="rect">
            <a:avLst/>
          </a:prstGeom>
          <a:noFill/>
          <a:ln w="9525">
            <a:noFill/>
            <a:miter lim="800000"/>
            <a:headEnd/>
            <a:tailEnd/>
          </a:ln>
        </p:spPr>
        <p:txBody>
          <a:bodyPr wrap="none">
            <a:spAutoFit/>
          </a:bodyPr>
          <a:lstStyle/>
          <a:p>
            <a:pPr algn="l"/>
            <a:r>
              <a:rPr lang="en-US" sz="2000" b="1">
                <a:solidFill>
                  <a:srgbClr val="FF0000"/>
                </a:solidFill>
              </a:rPr>
              <a:t>Aufbau Principle</a:t>
            </a:r>
            <a:r>
              <a:rPr lang="en-US" sz="2000"/>
              <a:t>:  </a:t>
            </a:r>
            <a:r>
              <a:rPr lang="en-US" sz="1800"/>
              <a:t>Electrons are added one at a time to the lowest </a:t>
            </a:r>
          </a:p>
          <a:p>
            <a:pPr algn="l"/>
            <a:r>
              <a:rPr lang="en-US" sz="1800"/>
              <a:t>	energy orbitals available until all the electrons of the atom </a:t>
            </a:r>
          </a:p>
          <a:p>
            <a:pPr algn="l"/>
            <a:r>
              <a:rPr lang="en-US" sz="1800"/>
              <a:t>	have been accounted for.</a:t>
            </a:r>
          </a:p>
        </p:txBody>
      </p:sp>
      <p:sp>
        <p:nvSpPr>
          <p:cNvPr id="723972" name="Text Box 4"/>
          <p:cNvSpPr txBox="1">
            <a:spLocks noChangeArrowheads="1"/>
          </p:cNvSpPr>
          <p:nvPr/>
        </p:nvSpPr>
        <p:spPr bwMode="auto">
          <a:xfrm>
            <a:off x="762000" y="3581400"/>
            <a:ext cx="8275638" cy="946150"/>
          </a:xfrm>
          <a:prstGeom prst="rect">
            <a:avLst/>
          </a:prstGeom>
          <a:noFill/>
          <a:ln w="9525">
            <a:noFill/>
            <a:miter lim="800000"/>
            <a:headEnd/>
            <a:tailEnd/>
          </a:ln>
        </p:spPr>
        <p:txBody>
          <a:bodyPr wrap="none">
            <a:spAutoFit/>
          </a:bodyPr>
          <a:lstStyle/>
          <a:p>
            <a:pPr algn="l"/>
            <a:r>
              <a:rPr lang="en-US" sz="2000" b="1">
                <a:solidFill>
                  <a:srgbClr val="FF0000"/>
                </a:solidFill>
              </a:rPr>
              <a:t>Pauli Exclusion Principle</a:t>
            </a:r>
            <a:r>
              <a:rPr lang="en-US" sz="2000"/>
              <a:t>:  </a:t>
            </a:r>
            <a:r>
              <a:rPr lang="en-US" sz="1800"/>
              <a:t>An orbital can hold a maximum of two electrons.</a:t>
            </a:r>
          </a:p>
          <a:p>
            <a:pPr algn="l"/>
            <a:r>
              <a:rPr lang="en-US" sz="1800"/>
              <a:t>	To occupy the same orbital, two electrons must spin in opposite </a:t>
            </a:r>
          </a:p>
          <a:p>
            <a:pPr algn="l"/>
            <a:r>
              <a:rPr lang="en-US" sz="1800"/>
              <a:t>	directions.</a:t>
            </a:r>
            <a:endParaRPr lang="en-US" sz="2000"/>
          </a:p>
        </p:txBody>
      </p:sp>
      <p:sp>
        <p:nvSpPr>
          <p:cNvPr id="723973" name="Text Box 5"/>
          <p:cNvSpPr txBox="1">
            <a:spLocks noChangeArrowheads="1"/>
          </p:cNvSpPr>
          <p:nvPr/>
        </p:nvSpPr>
        <p:spPr bwMode="auto">
          <a:xfrm>
            <a:off x="760413" y="5029200"/>
            <a:ext cx="7870825" cy="671513"/>
          </a:xfrm>
          <a:prstGeom prst="rect">
            <a:avLst/>
          </a:prstGeom>
          <a:noFill/>
          <a:ln w="9525">
            <a:noFill/>
            <a:miter lim="800000"/>
            <a:headEnd/>
            <a:tailEnd/>
          </a:ln>
        </p:spPr>
        <p:txBody>
          <a:bodyPr wrap="none">
            <a:spAutoFit/>
          </a:bodyPr>
          <a:lstStyle/>
          <a:p>
            <a:pPr algn="l"/>
            <a:r>
              <a:rPr lang="en-US" sz="2000" b="1">
                <a:solidFill>
                  <a:srgbClr val="FF0000"/>
                </a:solidFill>
              </a:rPr>
              <a:t>Hund’s Rule</a:t>
            </a:r>
            <a:r>
              <a:rPr lang="en-US" sz="2000"/>
              <a:t>:  </a:t>
            </a:r>
            <a:r>
              <a:rPr lang="en-US" sz="1800"/>
              <a:t>Electrons occupy equal-energy orbitals so that a maximum </a:t>
            </a:r>
          </a:p>
          <a:p>
            <a:pPr algn="l"/>
            <a:r>
              <a:rPr lang="en-US" sz="1800"/>
              <a:t>	number of unpaired electrons results.</a:t>
            </a:r>
            <a:endParaRPr lang="en-US" sz="2000"/>
          </a:p>
        </p:txBody>
      </p:sp>
      <p:sp>
        <p:nvSpPr>
          <p:cNvPr id="723974" name="Text Box 6"/>
          <p:cNvSpPr txBox="1">
            <a:spLocks noChangeArrowheads="1"/>
          </p:cNvSpPr>
          <p:nvPr/>
        </p:nvSpPr>
        <p:spPr bwMode="auto">
          <a:xfrm>
            <a:off x="822325" y="6259513"/>
            <a:ext cx="2962275" cy="304800"/>
          </a:xfrm>
          <a:prstGeom prst="rect">
            <a:avLst/>
          </a:prstGeom>
          <a:noFill/>
          <a:ln w="9525">
            <a:noFill/>
            <a:miter lim="800000"/>
            <a:headEnd/>
            <a:tailEnd/>
          </a:ln>
        </p:spPr>
        <p:txBody>
          <a:bodyPr wrap="none">
            <a:spAutoFit/>
          </a:bodyPr>
          <a:lstStyle/>
          <a:p>
            <a:pPr algn="l"/>
            <a:r>
              <a:rPr lang="en-US" sz="1400"/>
              <a:t>*</a:t>
            </a:r>
            <a:r>
              <a:rPr lang="en-US" sz="1400" i="1"/>
              <a:t>Aufbau</a:t>
            </a:r>
            <a:r>
              <a:rPr lang="en-US" sz="1400"/>
              <a:t> is German for “building up”</a:t>
            </a:r>
          </a:p>
        </p:txBody>
      </p:sp>
      <p:sp>
        <p:nvSpPr>
          <p:cNvPr id="302087" name="AutoShape 7">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23974"/>
                                        </p:tgtEl>
                                        <p:attrNameLst>
                                          <p:attrName>style.visibility</p:attrName>
                                        </p:attrNameLst>
                                      </p:cBhvr>
                                      <p:to>
                                        <p:strVal val="visible"/>
                                      </p:to>
                                    </p:set>
                                    <p:anim calcmode="lin" valueType="num">
                                      <p:cBhvr additive="base">
                                        <p:cTn id="7" dur="500" fill="hold"/>
                                        <p:tgtEl>
                                          <p:spTgt spid="723974"/>
                                        </p:tgtEl>
                                        <p:attrNameLst>
                                          <p:attrName>ppt_x</p:attrName>
                                        </p:attrNameLst>
                                      </p:cBhvr>
                                      <p:tavLst>
                                        <p:tav tm="0">
                                          <p:val>
                                            <p:strVal val="#ppt_x"/>
                                          </p:val>
                                        </p:tav>
                                        <p:tav tm="100000">
                                          <p:val>
                                            <p:strVal val="#ppt_x"/>
                                          </p:val>
                                        </p:tav>
                                      </p:tavLst>
                                    </p:anim>
                                    <p:anim calcmode="lin" valueType="num">
                                      <p:cBhvr additive="base">
                                        <p:cTn id="8" dur="500" fill="hold"/>
                                        <p:tgtEl>
                                          <p:spTgt spid="72397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499"/>
                                          </p:stCondLst>
                                        </p:cTn>
                                        <p:tgtEl>
                                          <p:spTgt spid="723971"/>
                                        </p:tgtEl>
                                        <p:attrNameLst>
                                          <p:attrName>style.visibility</p:attrName>
                                        </p:attrNameLst>
                                      </p:cBhvr>
                                      <p:to>
                                        <p:strVal val="visible"/>
                                      </p:to>
                                    </p:set>
                                  </p:childTnLst>
                                  <p:subTnLst>
                                    <p:animClr clrSpc="rgb" dir="cw">
                                      <p:cBhvr override="childStyle">
                                        <p:cTn dur="1" fill="hold" display="0" masterRel="nextClick" afterEffect="1"/>
                                        <p:tgtEl>
                                          <p:spTgt spid="723971"/>
                                        </p:tgtEl>
                                        <p:attrNameLst>
                                          <p:attrName>ppt_c</p:attrName>
                                        </p:attrNameLst>
                                      </p:cBhvr>
                                      <p:to>
                                        <a:schemeClr val="bg2"/>
                                      </p:to>
                                    </p:animClr>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723972"/>
                                        </p:tgtEl>
                                        <p:attrNameLst>
                                          <p:attrName>style.visibility</p:attrName>
                                        </p:attrNameLst>
                                      </p:cBhvr>
                                      <p:to>
                                        <p:strVal val="visible"/>
                                      </p:to>
                                    </p:set>
                                  </p:childTnLst>
                                  <p:subTnLst>
                                    <p:animClr clrSpc="rgb" dir="cw">
                                      <p:cBhvr override="childStyle">
                                        <p:cTn dur="1" fill="hold" display="0" masterRel="nextClick" afterEffect="1"/>
                                        <p:tgtEl>
                                          <p:spTgt spid="723972"/>
                                        </p:tgtEl>
                                        <p:attrNameLst>
                                          <p:attrName>ppt_c</p:attrName>
                                        </p:attrNameLst>
                                      </p:cBhvr>
                                      <p:to>
                                        <a:schemeClr val="bg2"/>
                                      </p:to>
                                    </p:animClr>
                                  </p:subTnLst>
                                </p:cTn>
                              </p:par>
                              <p:par>
                                <p:cTn id="16" presetID="17" presetClass="exit" presetSubtype="10" fill="hold" grpId="1" nodeType="withEffect">
                                  <p:stCondLst>
                                    <p:cond delay="0"/>
                                  </p:stCondLst>
                                  <p:childTnLst>
                                    <p:anim calcmode="lin" valueType="num">
                                      <p:cBhvr>
                                        <p:cTn id="17" dur="500"/>
                                        <p:tgtEl>
                                          <p:spTgt spid="723974"/>
                                        </p:tgtEl>
                                        <p:attrNameLst>
                                          <p:attrName>ppt_w</p:attrName>
                                        </p:attrNameLst>
                                      </p:cBhvr>
                                      <p:tavLst>
                                        <p:tav tm="0">
                                          <p:val>
                                            <p:strVal val="ppt_w"/>
                                          </p:val>
                                        </p:tav>
                                        <p:tav tm="100000">
                                          <p:val>
                                            <p:fltVal val="0"/>
                                          </p:val>
                                        </p:tav>
                                      </p:tavLst>
                                    </p:anim>
                                    <p:anim calcmode="lin" valueType="num">
                                      <p:cBhvr>
                                        <p:cTn id="18" dur="500"/>
                                        <p:tgtEl>
                                          <p:spTgt spid="723974"/>
                                        </p:tgtEl>
                                        <p:attrNameLst>
                                          <p:attrName>ppt_h</p:attrName>
                                        </p:attrNameLst>
                                      </p:cBhvr>
                                      <p:tavLst>
                                        <p:tav tm="0">
                                          <p:val>
                                            <p:strVal val="ppt_h"/>
                                          </p:val>
                                        </p:tav>
                                        <p:tav tm="100000">
                                          <p:val>
                                            <p:strVal val="ppt_h"/>
                                          </p:val>
                                        </p:tav>
                                      </p:tavLst>
                                    </p:anim>
                                    <p:set>
                                      <p:cBhvr>
                                        <p:cTn id="19" dur="1" fill="hold">
                                          <p:stCondLst>
                                            <p:cond delay="499"/>
                                          </p:stCondLst>
                                        </p:cTn>
                                        <p:tgtEl>
                                          <p:spTgt spid="72397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7239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3971" grpId="0" autoUpdateAnimBg="0"/>
      <p:bldP spid="723972" grpId="0" autoUpdateAnimBg="0"/>
      <p:bldP spid="723973" grpId="0" autoUpdateAnimBg="0"/>
      <p:bldP spid="723974" grpId="0"/>
      <p:bldP spid="723974" grpId="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a:xfrm>
            <a:off x="381000" y="609600"/>
            <a:ext cx="8458200" cy="1143000"/>
          </a:xfrm>
        </p:spPr>
        <p:txBody>
          <a:bodyPr/>
          <a:lstStyle/>
          <a:p>
            <a:pPr eaLnBrk="1" hangingPunct="1"/>
            <a:r>
              <a:rPr lang="en-US" smtClean="0"/>
              <a:t>Filling Rules for Electron Orbitals</a:t>
            </a:r>
          </a:p>
        </p:txBody>
      </p:sp>
      <p:sp>
        <p:nvSpPr>
          <p:cNvPr id="159747" name="Text Box 3"/>
          <p:cNvSpPr txBox="1">
            <a:spLocks noChangeArrowheads="1"/>
          </p:cNvSpPr>
          <p:nvPr/>
        </p:nvSpPr>
        <p:spPr bwMode="auto">
          <a:xfrm>
            <a:off x="765175" y="2144713"/>
            <a:ext cx="7250113" cy="946150"/>
          </a:xfrm>
          <a:prstGeom prst="rect">
            <a:avLst/>
          </a:prstGeom>
          <a:noFill/>
          <a:ln w="9525">
            <a:noFill/>
            <a:miter lim="800000"/>
            <a:headEnd/>
            <a:tailEnd/>
          </a:ln>
        </p:spPr>
        <p:txBody>
          <a:bodyPr wrap="none">
            <a:spAutoFit/>
          </a:bodyPr>
          <a:lstStyle/>
          <a:p>
            <a:pPr algn="l"/>
            <a:r>
              <a:rPr lang="en-US" sz="2000" b="1">
                <a:solidFill>
                  <a:srgbClr val="FF0000"/>
                </a:solidFill>
              </a:rPr>
              <a:t>Aufbau Principle</a:t>
            </a:r>
            <a:r>
              <a:rPr lang="en-US" sz="2000"/>
              <a:t>:  </a:t>
            </a:r>
            <a:r>
              <a:rPr lang="en-US" sz="1800"/>
              <a:t>Electrons are added one at a time to the lowest </a:t>
            </a:r>
          </a:p>
          <a:p>
            <a:pPr algn="l"/>
            <a:r>
              <a:rPr lang="en-US" sz="1800"/>
              <a:t>	energy orbitals available until all the electrons of the atom </a:t>
            </a:r>
          </a:p>
          <a:p>
            <a:pPr algn="l"/>
            <a:r>
              <a:rPr lang="en-US" sz="1800"/>
              <a:t>	have been accounted for.</a:t>
            </a:r>
          </a:p>
        </p:txBody>
      </p:sp>
      <p:sp>
        <p:nvSpPr>
          <p:cNvPr id="159748" name="Text Box 4"/>
          <p:cNvSpPr txBox="1">
            <a:spLocks noChangeArrowheads="1"/>
          </p:cNvSpPr>
          <p:nvPr/>
        </p:nvSpPr>
        <p:spPr bwMode="auto">
          <a:xfrm>
            <a:off x="762000" y="3581400"/>
            <a:ext cx="8275638" cy="946150"/>
          </a:xfrm>
          <a:prstGeom prst="rect">
            <a:avLst/>
          </a:prstGeom>
          <a:noFill/>
          <a:ln w="9525">
            <a:noFill/>
            <a:miter lim="800000"/>
            <a:headEnd/>
            <a:tailEnd/>
          </a:ln>
        </p:spPr>
        <p:txBody>
          <a:bodyPr wrap="none">
            <a:spAutoFit/>
          </a:bodyPr>
          <a:lstStyle/>
          <a:p>
            <a:pPr algn="l"/>
            <a:r>
              <a:rPr lang="en-US" sz="2000" b="1">
                <a:solidFill>
                  <a:srgbClr val="FF0000"/>
                </a:solidFill>
              </a:rPr>
              <a:t>Pauli Exclusion Principle</a:t>
            </a:r>
            <a:r>
              <a:rPr lang="en-US" sz="2000"/>
              <a:t>:  </a:t>
            </a:r>
            <a:r>
              <a:rPr lang="en-US" sz="1800"/>
              <a:t>An orbital can hold a maximum of two electrons.</a:t>
            </a:r>
          </a:p>
          <a:p>
            <a:pPr algn="l"/>
            <a:r>
              <a:rPr lang="en-US" sz="1800"/>
              <a:t>	To occupy the same orbital, two electrons must spin in opposite </a:t>
            </a:r>
          </a:p>
          <a:p>
            <a:pPr algn="l"/>
            <a:r>
              <a:rPr lang="en-US" sz="1800"/>
              <a:t>	directions.</a:t>
            </a:r>
            <a:endParaRPr lang="en-US" sz="2000"/>
          </a:p>
        </p:txBody>
      </p:sp>
      <p:sp>
        <p:nvSpPr>
          <p:cNvPr id="159749" name="Text Box 5"/>
          <p:cNvSpPr txBox="1">
            <a:spLocks noChangeArrowheads="1"/>
          </p:cNvSpPr>
          <p:nvPr/>
        </p:nvSpPr>
        <p:spPr bwMode="auto">
          <a:xfrm>
            <a:off x="760413" y="5029200"/>
            <a:ext cx="7870825" cy="671513"/>
          </a:xfrm>
          <a:prstGeom prst="rect">
            <a:avLst/>
          </a:prstGeom>
          <a:noFill/>
          <a:ln w="9525">
            <a:noFill/>
            <a:miter lim="800000"/>
            <a:headEnd/>
            <a:tailEnd/>
          </a:ln>
        </p:spPr>
        <p:txBody>
          <a:bodyPr wrap="none">
            <a:spAutoFit/>
          </a:bodyPr>
          <a:lstStyle/>
          <a:p>
            <a:pPr algn="l"/>
            <a:r>
              <a:rPr lang="en-US" sz="2000" b="1">
                <a:solidFill>
                  <a:srgbClr val="FF0000"/>
                </a:solidFill>
              </a:rPr>
              <a:t>Hund’s Rule</a:t>
            </a:r>
            <a:r>
              <a:rPr lang="en-US" sz="2000"/>
              <a:t>:  </a:t>
            </a:r>
            <a:r>
              <a:rPr lang="en-US" sz="1800"/>
              <a:t>Electrons occupy equal-energy orbitals so that a maximum </a:t>
            </a:r>
          </a:p>
          <a:p>
            <a:pPr algn="l"/>
            <a:r>
              <a:rPr lang="en-US" sz="1800"/>
              <a:t>	number of unpaired electrons results.</a:t>
            </a:r>
            <a:endParaRPr lang="en-US" sz="2000"/>
          </a:p>
        </p:txBody>
      </p:sp>
      <p:sp>
        <p:nvSpPr>
          <p:cNvPr id="159751" name="Text Box 7"/>
          <p:cNvSpPr txBox="1">
            <a:spLocks noChangeArrowheads="1"/>
          </p:cNvSpPr>
          <p:nvPr/>
        </p:nvSpPr>
        <p:spPr bwMode="auto">
          <a:xfrm>
            <a:off x="822325" y="6259513"/>
            <a:ext cx="2962275" cy="304800"/>
          </a:xfrm>
          <a:prstGeom prst="rect">
            <a:avLst/>
          </a:prstGeom>
          <a:noFill/>
          <a:ln w="9525">
            <a:noFill/>
            <a:miter lim="800000"/>
            <a:headEnd/>
            <a:tailEnd/>
          </a:ln>
        </p:spPr>
        <p:txBody>
          <a:bodyPr wrap="none">
            <a:spAutoFit/>
          </a:bodyPr>
          <a:lstStyle/>
          <a:p>
            <a:pPr algn="l"/>
            <a:r>
              <a:rPr lang="en-US" sz="1400"/>
              <a:t>*</a:t>
            </a:r>
            <a:r>
              <a:rPr lang="en-US" sz="1400" i="1"/>
              <a:t>Aufbau</a:t>
            </a:r>
            <a:r>
              <a:rPr lang="en-US" sz="1400"/>
              <a:t> is German for “building up”</a:t>
            </a:r>
          </a:p>
        </p:txBody>
      </p:sp>
      <p:sp>
        <p:nvSpPr>
          <p:cNvPr id="303111" name="AutoShape 2">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grpSp>
        <p:nvGrpSpPr>
          <p:cNvPr id="2" name="Group 86"/>
          <p:cNvGrpSpPr>
            <a:grpSpLocks/>
          </p:cNvGrpSpPr>
          <p:nvPr/>
        </p:nvGrpSpPr>
        <p:grpSpPr bwMode="auto">
          <a:xfrm>
            <a:off x="2590800" y="2819400"/>
            <a:ext cx="5257800" cy="3902075"/>
            <a:chOff x="1632" y="1776"/>
            <a:chExt cx="3312" cy="2458"/>
          </a:xfrm>
        </p:grpSpPr>
        <p:grpSp>
          <p:nvGrpSpPr>
            <p:cNvPr id="303129" name="Group 85"/>
            <p:cNvGrpSpPr>
              <a:grpSpLocks/>
            </p:cNvGrpSpPr>
            <p:nvPr/>
          </p:nvGrpSpPr>
          <p:grpSpPr bwMode="auto">
            <a:xfrm>
              <a:off x="1632" y="1776"/>
              <a:ext cx="3312" cy="2240"/>
              <a:chOff x="-432" y="96"/>
              <a:chExt cx="3312" cy="2240"/>
            </a:xfrm>
          </p:grpSpPr>
          <p:sp>
            <p:nvSpPr>
              <p:cNvPr id="303131" name="Rectangle 4"/>
              <p:cNvSpPr>
                <a:spLocks noChangeArrowheads="1"/>
              </p:cNvSpPr>
              <p:nvPr/>
            </p:nvSpPr>
            <p:spPr bwMode="auto">
              <a:xfrm>
                <a:off x="939" y="2179"/>
                <a:ext cx="1941" cy="157"/>
              </a:xfrm>
              <a:prstGeom prst="rect">
                <a:avLst/>
              </a:prstGeom>
              <a:noFill/>
              <a:ln w="19050">
                <a:solidFill>
                  <a:schemeClr val="tx1"/>
                </a:solidFill>
                <a:miter lim="800000"/>
                <a:headEnd/>
                <a:tailEnd/>
              </a:ln>
            </p:spPr>
            <p:txBody>
              <a:bodyPr wrap="none" anchor="ctr"/>
              <a:lstStyle/>
              <a:p>
                <a:endParaRPr lang="en-US"/>
              </a:p>
            </p:txBody>
          </p:sp>
          <p:sp>
            <p:nvSpPr>
              <p:cNvPr id="303132" name="Rectangle 5"/>
              <p:cNvSpPr>
                <a:spLocks noChangeArrowheads="1"/>
              </p:cNvSpPr>
              <p:nvPr/>
            </p:nvSpPr>
            <p:spPr bwMode="auto">
              <a:xfrm>
                <a:off x="939" y="1678"/>
                <a:ext cx="1941" cy="157"/>
              </a:xfrm>
              <a:prstGeom prst="rect">
                <a:avLst/>
              </a:prstGeom>
              <a:noFill/>
              <a:ln w="19050">
                <a:solidFill>
                  <a:schemeClr val="tx1"/>
                </a:solidFill>
                <a:miter lim="800000"/>
                <a:headEnd/>
                <a:tailEnd/>
              </a:ln>
            </p:spPr>
            <p:txBody>
              <a:bodyPr wrap="none" anchor="ctr"/>
              <a:lstStyle/>
              <a:p>
                <a:endParaRPr lang="en-US"/>
              </a:p>
            </p:txBody>
          </p:sp>
          <p:sp>
            <p:nvSpPr>
              <p:cNvPr id="303133" name="Rectangle 6"/>
              <p:cNvSpPr>
                <a:spLocks noChangeArrowheads="1"/>
              </p:cNvSpPr>
              <p:nvPr/>
            </p:nvSpPr>
            <p:spPr bwMode="auto">
              <a:xfrm>
                <a:off x="939" y="1302"/>
                <a:ext cx="1941" cy="157"/>
              </a:xfrm>
              <a:prstGeom prst="rect">
                <a:avLst/>
              </a:prstGeom>
              <a:noFill/>
              <a:ln w="19050">
                <a:solidFill>
                  <a:schemeClr val="tx1"/>
                </a:solidFill>
                <a:miter lim="800000"/>
                <a:headEnd/>
                <a:tailEnd/>
              </a:ln>
            </p:spPr>
            <p:txBody>
              <a:bodyPr wrap="none" anchor="ctr"/>
              <a:lstStyle/>
              <a:p>
                <a:endParaRPr lang="en-US"/>
              </a:p>
            </p:txBody>
          </p:sp>
          <p:sp>
            <p:nvSpPr>
              <p:cNvPr id="303134" name="Rectangle 7"/>
              <p:cNvSpPr>
                <a:spLocks noChangeArrowheads="1"/>
              </p:cNvSpPr>
              <p:nvPr/>
            </p:nvSpPr>
            <p:spPr bwMode="auto">
              <a:xfrm>
                <a:off x="939" y="895"/>
                <a:ext cx="1941" cy="157"/>
              </a:xfrm>
              <a:prstGeom prst="rect">
                <a:avLst/>
              </a:prstGeom>
              <a:noFill/>
              <a:ln w="19050">
                <a:solidFill>
                  <a:schemeClr val="tx1"/>
                </a:solidFill>
                <a:miter lim="800000"/>
                <a:headEnd/>
                <a:tailEnd/>
              </a:ln>
            </p:spPr>
            <p:txBody>
              <a:bodyPr wrap="none" anchor="ctr"/>
              <a:lstStyle/>
              <a:p>
                <a:endParaRPr lang="en-US"/>
              </a:p>
            </p:txBody>
          </p:sp>
          <p:sp>
            <p:nvSpPr>
              <p:cNvPr id="303135" name="Rectangle 8"/>
              <p:cNvSpPr>
                <a:spLocks noChangeArrowheads="1"/>
              </p:cNvSpPr>
              <p:nvPr/>
            </p:nvSpPr>
            <p:spPr bwMode="auto">
              <a:xfrm>
                <a:off x="939" y="582"/>
                <a:ext cx="1941" cy="157"/>
              </a:xfrm>
              <a:prstGeom prst="rect">
                <a:avLst/>
              </a:prstGeom>
              <a:noFill/>
              <a:ln w="19050">
                <a:solidFill>
                  <a:schemeClr val="tx1"/>
                </a:solidFill>
                <a:miter lim="800000"/>
                <a:headEnd/>
                <a:tailEnd/>
              </a:ln>
            </p:spPr>
            <p:txBody>
              <a:bodyPr wrap="none" anchor="ctr"/>
              <a:lstStyle/>
              <a:p>
                <a:endParaRPr lang="en-US"/>
              </a:p>
            </p:txBody>
          </p:sp>
          <p:sp>
            <p:nvSpPr>
              <p:cNvPr id="303136" name="Rectangle 9"/>
              <p:cNvSpPr>
                <a:spLocks noChangeArrowheads="1"/>
              </p:cNvSpPr>
              <p:nvPr/>
            </p:nvSpPr>
            <p:spPr bwMode="auto">
              <a:xfrm>
                <a:off x="939" y="269"/>
                <a:ext cx="1941" cy="157"/>
              </a:xfrm>
              <a:prstGeom prst="rect">
                <a:avLst/>
              </a:prstGeom>
              <a:noFill/>
              <a:ln w="19050">
                <a:solidFill>
                  <a:schemeClr val="tx1"/>
                </a:solidFill>
                <a:miter lim="800000"/>
                <a:headEnd/>
                <a:tailEnd/>
              </a:ln>
            </p:spPr>
            <p:txBody>
              <a:bodyPr wrap="none" anchor="ctr"/>
              <a:lstStyle/>
              <a:p>
                <a:endParaRPr lang="en-US"/>
              </a:p>
            </p:txBody>
          </p:sp>
          <p:sp>
            <p:nvSpPr>
              <p:cNvPr id="303137" name="Oval 10"/>
              <p:cNvSpPr>
                <a:spLocks noChangeArrowheads="1"/>
              </p:cNvSpPr>
              <p:nvPr/>
            </p:nvSpPr>
            <p:spPr bwMode="auto">
              <a:xfrm>
                <a:off x="908" y="363"/>
                <a:ext cx="94" cy="94"/>
              </a:xfrm>
              <a:prstGeom prst="ellipse">
                <a:avLst/>
              </a:prstGeom>
              <a:solidFill>
                <a:srgbClr val="CCFFCC"/>
              </a:solidFill>
              <a:ln w="9525">
                <a:solidFill>
                  <a:schemeClr val="tx1"/>
                </a:solidFill>
                <a:round/>
                <a:headEnd/>
                <a:tailEnd/>
              </a:ln>
            </p:spPr>
            <p:txBody>
              <a:bodyPr wrap="none" anchor="ctr"/>
              <a:lstStyle/>
              <a:p>
                <a:endParaRPr lang="en-US"/>
              </a:p>
            </p:txBody>
          </p:sp>
          <p:sp>
            <p:nvSpPr>
              <p:cNvPr id="303138" name="Oval 11"/>
              <p:cNvSpPr>
                <a:spLocks noChangeArrowheads="1"/>
              </p:cNvSpPr>
              <p:nvPr/>
            </p:nvSpPr>
            <p:spPr bwMode="auto">
              <a:xfrm>
                <a:off x="908" y="676"/>
                <a:ext cx="94" cy="94"/>
              </a:xfrm>
              <a:prstGeom prst="ellipse">
                <a:avLst/>
              </a:prstGeom>
              <a:solidFill>
                <a:srgbClr val="CCFFCC"/>
              </a:solidFill>
              <a:ln w="9525">
                <a:solidFill>
                  <a:schemeClr val="tx1"/>
                </a:solidFill>
                <a:round/>
                <a:headEnd/>
                <a:tailEnd/>
              </a:ln>
            </p:spPr>
            <p:txBody>
              <a:bodyPr wrap="none" anchor="ctr"/>
              <a:lstStyle/>
              <a:p>
                <a:endParaRPr lang="en-US"/>
              </a:p>
            </p:txBody>
          </p:sp>
          <p:sp>
            <p:nvSpPr>
              <p:cNvPr id="303139" name="Oval 12"/>
              <p:cNvSpPr>
                <a:spLocks noChangeArrowheads="1"/>
              </p:cNvSpPr>
              <p:nvPr/>
            </p:nvSpPr>
            <p:spPr bwMode="auto">
              <a:xfrm>
                <a:off x="908" y="989"/>
                <a:ext cx="94" cy="94"/>
              </a:xfrm>
              <a:prstGeom prst="ellipse">
                <a:avLst/>
              </a:prstGeom>
              <a:solidFill>
                <a:srgbClr val="CCFFCC"/>
              </a:solidFill>
              <a:ln w="9525">
                <a:solidFill>
                  <a:schemeClr val="tx1"/>
                </a:solidFill>
                <a:round/>
                <a:headEnd/>
                <a:tailEnd/>
              </a:ln>
            </p:spPr>
            <p:txBody>
              <a:bodyPr wrap="none" anchor="ctr"/>
              <a:lstStyle/>
              <a:p>
                <a:endParaRPr lang="en-US"/>
              </a:p>
            </p:txBody>
          </p:sp>
          <p:sp>
            <p:nvSpPr>
              <p:cNvPr id="303140" name="Oval 13"/>
              <p:cNvSpPr>
                <a:spLocks noChangeArrowheads="1"/>
              </p:cNvSpPr>
              <p:nvPr/>
            </p:nvSpPr>
            <p:spPr bwMode="auto">
              <a:xfrm>
                <a:off x="908" y="1396"/>
                <a:ext cx="94" cy="94"/>
              </a:xfrm>
              <a:prstGeom prst="ellipse">
                <a:avLst/>
              </a:prstGeom>
              <a:solidFill>
                <a:srgbClr val="CCFFCC"/>
              </a:solidFill>
              <a:ln w="9525">
                <a:solidFill>
                  <a:schemeClr val="tx1"/>
                </a:solidFill>
                <a:round/>
                <a:headEnd/>
                <a:tailEnd/>
              </a:ln>
            </p:spPr>
            <p:txBody>
              <a:bodyPr wrap="none" anchor="ctr"/>
              <a:lstStyle/>
              <a:p>
                <a:endParaRPr lang="en-US"/>
              </a:p>
            </p:txBody>
          </p:sp>
          <p:sp>
            <p:nvSpPr>
              <p:cNvPr id="303141" name="Oval 14"/>
              <p:cNvSpPr>
                <a:spLocks noChangeArrowheads="1"/>
              </p:cNvSpPr>
              <p:nvPr/>
            </p:nvSpPr>
            <p:spPr bwMode="auto">
              <a:xfrm>
                <a:off x="908" y="1772"/>
                <a:ext cx="94" cy="94"/>
              </a:xfrm>
              <a:prstGeom prst="ellipse">
                <a:avLst/>
              </a:prstGeom>
              <a:solidFill>
                <a:srgbClr val="CCFFCC"/>
              </a:solidFill>
              <a:ln w="9525">
                <a:solidFill>
                  <a:schemeClr val="tx1"/>
                </a:solidFill>
                <a:round/>
                <a:headEnd/>
                <a:tailEnd/>
              </a:ln>
            </p:spPr>
            <p:txBody>
              <a:bodyPr wrap="none" anchor="ctr"/>
              <a:lstStyle/>
              <a:p>
                <a:endParaRPr lang="en-US"/>
              </a:p>
            </p:txBody>
          </p:sp>
          <p:sp>
            <p:nvSpPr>
              <p:cNvPr id="303142" name="Oval 15"/>
              <p:cNvSpPr>
                <a:spLocks noChangeArrowheads="1"/>
              </p:cNvSpPr>
              <p:nvPr/>
            </p:nvSpPr>
            <p:spPr bwMode="auto">
              <a:xfrm>
                <a:off x="939" y="2211"/>
                <a:ext cx="94" cy="93"/>
              </a:xfrm>
              <a:prstGeom prst="ellipse">
                <a:avLst/>
              </a:prstGeom>
              <a:solidFill>
                <a:srgbClr val="CCFFCC"/>
              </a:solidFill>
              <a:ln w="9525">
                <a:solidFill>
                  <a:schemeClr val="tx1"/>
                </a:solidFill>
                <a:round/>
                <a:headEnd/>
                <a:tailEnd/>
              </a:ln>
            </p:spPr>
            <p:txBody>
              <a:bodyPr wrap="none" anchor="ctr"/>
              <a:lstStyle/>
              <a:p>
                <a:endParaRPr lang="en-US"/>
              </a:p>
            </p:txBody>
          </p:sp>
          <p:sp>
            <p:nvSpPr>
              <p:cNvPr id="303143" name="Oval 16"/>
              <p:cNvSpPr>
                <a:spLocks noChangeArrowheads="1"/>
              </p:cNvSpPr>
              <p:nvPr/>
            </p:nvSpPr>
            <p:spPr bwMode="auto">
              <a:xfrm>
                <a:off x="1252" y="864"/>
                <a:ext cx="94" cy="94"/>
              </a:xfrm>
              <a:prstGeom prst="ellipse">
                <a:avLst/>
              </a:prstGeom>
              <a:solidFill>
                <a:srgbClr val="DDBBFF"/>
              </a:solidFill>
              <a:ln w="9525">
                <a:solidFill>
                  <a:schemeClr val="tx1"/>
                </a:solidFill>
                <a:round/>
                <a:headEnd/>
                <a:tailEnd/>
              </a:ln>
            </p:spPr>
            <p:txBody>
              <a:bodyPr wrap="none" anchor="ctr"/>
              <a:lstStyle/>
              <a:p>
                <a:endParaRPr lang="en-US"/>
              </a:p>
            </p:txBody>
          </p:sp>
          <p:sp>
            <p:nvSpPr>
              <p:cNvPr id="303144" name="Oval 17"/>
              <p:cNvSpPr>
                <a:spLocks noChangeArrowheads="1"/>
              </p:cNvSpPr>
              <p:nvPr/>
            </p:nvSpPr>
            <p:spPr bwMode="auto">
              <a:xfrm>
                <a:off x="1158" y="864"/>
                <a:ext cx="94" cy="94"/>
              </a:xfrm>
              <a:prstGeom prst="ellipse">
                <a:avLst/>
              </a:prstGeom>
              <a:solidFill>
                <a:srgbClr val="DDBBFF"/>
              </a:solidFill>
              <a:ln w="9525">
                <a:solidFill>
                  <a:schemeClr val="tx1"/>
                </a:solidFill>
                <a:round/>
                <a:headEnd/>
                <a:tailEnd/>
              </a:ln>
            </p:spPr>
            <p:txBody>
              <a:bodyPr wrap="none" anchor="ctr"/>
              <a:lstStyle/>
              <a:p>
                <a:endParaRPr lang="en-US"/>
              </a:p>
            </p:txBody>
          </p:sp>
          <p:sp>
            <p:nvSpPr>
              <p:cNvPr id="303145" name="Oval 18"/>
              <p:cNvSpPr>
                <a:spLocks noChangeArrowheads="1"/>
              </p:cNvSpPr>
              <p:nvPr/>
            </p:nvSpPr>
            <p:spPr bwMode="auto">
              <a:xfrm>
                <a:off x="1064" y="864"/>
                <a:ext cx="94" cy="94"/>
              </a:xfrm>
              <a:prstGeom prst="ellipse">
                <a:avLst/>
              </a:prstGeom>
              <a:solidFill>
                <a:srgbClr val="DDBBFF"/>
              </a:solidFill>
              <a:ln w="9525">
                <a:solidFill>
                  <a:schemeClr val="tx1"/>
                </a:solidFill>
                <a:round/>
                <a:headEnd/>
                <a:tailEnd/>
              </a:ln>
            </p:spPr>
            <p:txBody>
              <a:bodyPr wrap="none" anchor="ctr"/>
              <a:lstStyle/>
              <a:p>
                <a:endParaRPr lang="en-US"/>
              </a:p>
            </p:txBody>
          </p:sp>
          <p:sp>
            <p:nvSpPr>
              <p:cNvPr id="303146" name="Oval 19"/>
              <p:cNvSpPr>
                <a:spLocks noChangeArrowheads="1"/>
              </p:cNvSpPr>
              <p:nvPr/>
            </p:nvSpPr>
            <p:spPr bwMode="auto">
              <a:xfrm>
                <a:off x="1252" y="1271"/>
                <a:ext cx="94" cy="94"/>
              </a:xfrm>
              <a:prstGeom prst="ellipse">
                <a:avLst/>
              </a:prstGeom>
              <a:solidFill>
                <a:srgbClr val="DDBBFF"/>
              </a:solidFill>
              <a:ln w="9525">
                <a:solidFill>
                  <a:schemeClr val="tx1"/>
                </a:solidFill>
                <a:round/>
                <a:headEnd/>
                <a:tailEnd/>
              </a:ln>
            </p:spPr>
            <p:txBody>
              <a:bodyPr wrap="none" anchor="ctr"/>
              <a:lstStyle/>
              <a:p>
                <a:endParaRPr lang="en-US"/>
              </a:p>
            </p:txBody>
          </p:sp>
          <p:sp>
            <p:nvSpPr>
              <p:cNvPr id="303147" name="Oval 20"/>
              <p:cNvSpPr>
                <a:spLocks noChangeArrowheads="1"/>
              </p:cNvSpPr>
              <p:nvPr/>
            </p:nvSpPr>
            <p:spPr bwMode="auto">
              <a:xfrm>
                <a:off x="1158" y="1271"/>
                <a:ext cx="94" cy="94"/>
              </a:xfrm>
              <a:prstGeom prst="ellipse">
                <a:avLst/>
              </a:prstGeom>
              <a:solidFill>
                <a:srgbClr val="DDBBFF"/>
              </a:solidFill>
              <a:ln w="9525">
                <a:solidFill>
                  <a:schemeClr val="tx1"/>
                </a:solidFill>
                <a:round/>
                <a:headEnd/>
                <a:tailEnd/>
              </a:ln>
            </p:spPr>
            <p:txBody>
              <a:bodyPr wrap="none" anchor="ctr"/>
              <a:lstStyle/>
              <a:p>
                <a:endParaRPr lang="en-US"/>
              </a:p>
            </p:txBody>
          </p:sp>
          <p:sp>
            <p:nvSpPr>
              <p:cNvPr id="303148" name="Oval 21"/>
              <p:cNvSpPr>
                <a:spLocks noChangeArrowheads="1"/>
              </p:cNvSpPr>
              <p:nvPr/>
            </p:nvSpPr>
            <p:spPr bwMode="auto">
              <a:xfrm>
                <a:off x="1064" y="1271"/>
                <a:ext cx="94" cy="94"/>
              </a:xfrm>
              <a:prstGeom prst="ellipse">
                <a:avLst/>
              </a:prstGeom>
              <a:solidFill>
                <a:srgbClr val="DDBBFF"/>
              </a:solidFill>
              <a:ln w="9525">
                <a:solidFill>
                  <a:schemeClr val="tx1"/>
                </a:solidFill>
                <a:round/>
                <a:headEnd/>
                <a:tailEnd/>
              </a:ln>
            </p:spPr>
            <p:txBody>
              <a:bodyPr wrap="none" anchor="ctr"/>
              <a:lstStyle/>
              <a:p>
                <a:endParaRPr lang="en-US"/>
              </a:p>
            </p:txBody>
          </p:sp>
          <p:sp>
            <p:nvSpPr>
              <p:cNvPr id="303149" name="Oval 22"/>
              <p:cNvSpPr>
                <a:spLocks noChangeArrowheads="1"/>
              </p:cNvSpPr>
              <p:nvPr/>
            </p:nvSpPr>
            <p:spPr bwMode="auto">
              <a:xfrm>
                <a:off x="1252" y="1647"/>
                <a:ext cx="94" cy="94"/>
              </a:xfrm>
              <a:prstGeom prst="ellipse">
                <a:avLst/>
              </a:prstGeom>
              <a:solidFill>
                <a:srgbClr val="DDBBFF"/>
              </a:solidFill>
              <a:ln w="9525">
                <a:solidFill>
                  <a:schemeClr val="tx1"/>
                </a:solidFill>
                <a:round/>
                <a:headEnd/>
                <a:tailEnd/>
              </a:ln>
            </p:spPr>
            <p:txBody>
              <a:bodyPr wrap="none" anchor="ctr"/>
              <a:lstStyle/>
              <a:p>
                <a:endParaRPr lang="en-US"/>
              </a:p>
            </p:txBody>
          </p:sp>
          <p:sp>
            <p:nvSpPr>
              <p:cNvPr id="303150" name="Oval 23"/>
              <p:cNvSpPr>
                <a:spLocks noChangeArrowheads="1"/>
              </p:cNvSpPr>
              <p:nvPr/>
            </p:nvSpPr>
            <p:spPr bwMode="auto">
              <a:xfrm>
                <a:off x="1158" y="1647"/>
                <a:ext cx="94" cy="94"/>
              </a:xfrm>
              <a:prstGeom prst="ellipse">
                <a:avLst/>
              </a:prstGeom>
              <a:solidFill>
                <a:srgbClr val="DDBBFF"/>
              </a:solidFill>
              <a:ln w="9525">
                <a:solidFill>
                  <a:schemeClr val="tx1"/>
                </a:solidFill>
                <a:round/>
                <a:headEnd/>
                <a:tailEnd/>
              </a:ln>
            </p:spPr>
            <p:txBody>
              <a:bodyPr wrap="none" anchor="ctr"/>
              <a:lstStyle/>
              <a:p>
                <a:endParaRPr lang="en-US"/>
              </a:p>
            </p:txBody>
          </p:sp>
          <p:sp>
            <p:nvSpPr>
              <p:cNvPr id="303151" name="Oval 24"/>
              <p:cNvSpPr>
                <a:spLocks noChangeArrowheads="1"/>
              </p:cNvSpPr>
              <p:nvPr/>
            </p:nvSpPr>
            <p:spPr bwMode="auto">
              <a:xfrm>
                <a:off x="1064" y="1647"/>
                <a:ext cx="94" cy="94"/>
              </a:xfrm>
              <a:prstGeom prst="ellipse">
                <a:avLst/>
              </a:prstGeom>
              <a:solidFill>
                <a:srgbClr val="DDBBFF"/>
              </a:solidFill>
              <a:ln w="9525">
                <a:solidFill>
                  <a:schemeClr val="tx1"/>
                </a:solidFill>
                <a:round/>
                <a:headEnd/>
                <a:tailEnd/>
              </a:ln>
            </p:spPr>
            <p:txBody>
              <a:bodyPr wrap="none" anchor="ctr"/>
              <a:lstStyle/>
              <a:p>
                <a:endParaRPr lang="en-US"/>
              </a:p>
            </p:txBody>
          </p:sp>
          <p:sp>
            <p:nvSpPr>
              <p:cNvPr id="303152" name="Oval 25"/>
              <p:cNvSpPr>
                <a:spLocks noChangeArrowheads="1"/>
              </p:cNvSpPr>
              <p:nvPr/>
            </p:nvSpPr>
            <p:spPr bwMode="auto">
              <a:xfrm>
                <a:off x="1252" y="238"/>
                <a:ext cx="94" cy="94"/>
              </a:xfrm>
              <a:prstGeom prst="ellipse">
                <a:avLst/>
              </a:prstGeom>
              <a:solidFill>
                <a:srgbClr val="DDBBFF"/>
              </a:solidFill>
              <a:ln w="9525">
                <a:solidFill>
                  <a:schemeClr val="tx1"/>
                </a:solidFill>
                <a:round/>
                <a:headEnd/>
                <a:tailEnd/>
              </a:ln>
            </p:spPr>
            <p:txBody>
              <a:bodyPr wrap="none" anchor="ctr"/>
              <a:lstStyle/>
              <a:p>
                <a:endParaRPr lang="en-US"/>
              </a:p>
            </p:txBody>
          </p:sp>
          <p:sp>
            <p:nvSpPr>
              <p:cNvPr id="303153" name="Oval 26"/>
              <p:cNvSpPr>
                <a:spLocks noChangeArrowheads="1"/>
              </p:cNvSpPr>
              <p:nvPr/>
            </p:nvSpPr>
            <p:spPr bwMode="auto">
              <a:xfrm>
                <a:off x="1158" y="238"/>
                <a:ext cx="94" cy="94"/>
              </a:xfrm>
              <a:prstGeom prst="ellipse">
                <a:avLst/>
              </a:prstGeom>
              <a:solidFill>
                <a:srgbClr val="DDBBFF"/>
              </a:solidFill>
              <a:ln w="9525">
                <a:solidFill>
                  <a:schemeClr val="tx1"/>
                </a:solidFill>
                <a:round/>
                <a:headEnd/>
                <a:tailEnd/>
              </a:ln>
            </p:spPr>
            <p:txBody>
              <a:bodyPr wrap="none" anchor="ctr"/>
              <a:lstStyle/>
              <a:p>
                <a:endParaRPr lang="en-US"/>
              </a:p>
            </p:txBody>
          </p:sp>
          <p:sp>
            <p:nvSpPr>
              <p:cNvPr id="303154" name="Oval 27"/>
              <p:cNvSpPr>
                <a:spLocks noChangeArrowheads="1"/>
              </p:cNvSpPr>
              <p:nvPr/>
            </p:nvSpPr>
            <p:spPr bwMode="auto">
              <a:xfrm>
                <a:off x="1064" y="238"/>
                <a:ext cx="94" cy="94"/>
              </a:xfrm>
              <a:prstGeom prst="ellipse">
                <a:avLst/>
              </a:prstGeom>
              <a:solidFill>
                <a:srgbClr val="DDBBFF"/>
              </a:solidFill>
              <a:ln w="9525">
                <a:solidFill>
                  <a:schemeClr val="tx1"/>
                </a:solidFill>
                <a:round/>
                <a:headEnd/>
                <a:tailEnd/>
              </a:ln>
            </p:spPr>
            <p:txBody>
              <a:bodyPr wrap="none" anchor="ctr"/>
              <a:lstStyle/>
              <a:p>
                <a:endParaRPr lang="en-US"/>
              </a:p>
            </p:txBody>
          </p:sp>
          <p:sp>
            <p:nvSpPr>
              <p:cNvPr id="303155" name="Oval 28"/>
              <p:cNvSpPr>
                <a:spLocks noChangeArrowheads="1"/>
              </p:cNvSpPr>
              <p:nvPr/>
            </p:nvSpPr>
            <p:spPr bwMode="auto">
              <a:xfrm>
                <a:off x="1252" y="551"/>
                <a:ext cx="94" cy="94"/>
              </a:xfrm>
              <a:prstGeom prst="ellipse">
                <a:avLst/>
              </a:prstGeom>
              <a:solidFill>
                <a:srgbClr val="DDBBFF"/>
              </a:solidFill>
              <a:ln w="9525">
                <a:solidFill>
                  <a:schemeClr val="tx1"/>
                </a:solidFill>
                <a:round/>
                <a:headEnd/>
                <a:tailEnd/>
              </a:ln>
            </p:spPr>
            <p:txBody>
              <a:bodyPr wrap="none" anchor="ctr"/>
              <a:lstStyle/>
              <a:p>
                <a:endParaRPr lang="en-US"/>
              </a:p>
            </p:txBody>
          </p:sp>
          <p:sp>
            <p:nvSpPr>
              <p:cNvPr id="303156" name="Oval 29"/>
              <p:cNvSpPr>
                <a:spLocks noChangeArrowheads="1"/>
              </p:cNvSpPr>
              <p:nvPr/>
            </p:nvSpPr>
            <p:spPr bwMode="auto">
              <a:xfrm>
                <a:off x="1158" y="551"/>
                <a:ext cx="94" cy="94"/>
              </a:xfrm>
              <a:prstGeom prst="ellipse">
                <a:avLst/>
              </a:prstGeom>
              <a:solidFill>
                <a:srgbClr val="DDBBFF"/>
              </a:solidFill>
              <a:ln w="9525">
                <a:solidFill>
                  <a:schemeClr val="tx1"/>
                </a:solidFill>
                <a:round/>
                <a:headEnd/>
                <a:tailEnd/>
              </a:ln>
            </p:spPr>
            <p:txBody>
              <a:bodyPr wrap="none" anchor="ctr"/>
              <a:lstStyle/>
              <a:p>
                <a:endParaRPr lang="en-US"/>
              </a:p>
            </p:txBody>
          </p:sp>
          <p:sp>
            <p:nvSpPr>
              <p:cNvPr id="303157" name="Oval 30"/>
              <p:cNvSpPr>
                <a:spLocks noChangeArrowheads="1"/>
              </p:cNvSpPr>
              <p:nvPr/>
            </p:nvSpPr>
            <p:spPr bwMode="auto">
              <a:xfrm>
                <a:off x="1064" y="551"/>
                <a:ext cx="94" cy="94"/>
              </a:xfrm>
              <a:prstGeom prst="ellipse">
                <a:avLst/>
              </a:prstGeom>
              <a:solidFill>
                <a:srgbClr val="DDBBFF"/>
              </a:solidFill>
              <a:ln w="9525">
                <a:solidFill>
                  <a:schemeClr val="tx1"/>
                </a:solidFill>
                <a:round/>
                <a:headEnd/>
                <a:tailEnd/>
              </a:ln>
            </p:spPr>
            <p:txBody>
              <a:bodyPr wrap="none" anchor="ctr"/>
              <a:lstStyle/>
              <a:p>
                <a:endParaRPr lang="en-US"/>
              </a:p>
            </p:txBody>
          </p:sp>
          <p:sp>
            <p:nvSpPr>
              <p:cNvPr id="303158" name="Oval 31"/>
              <p:cNvSpPr>
                <a:spLocks noChangeArrowheads="1"/>
              </p:cNvSpPr>
              <p:nvPr/>
            </p:nvSpPr>
            <p:spPr bwMode="auto">
              <a:xfrm>
                <a:off x="1784" y="614"/>
                <a:ext cx="94" cy="94"/>
              </a:xfrm>
              <a:prstGeom prst="ellipse">
                <a:avLst/>
              </a:prstGeom>
              <a:solidFill>
                <a:srgbClr val="FFFF99"/>
              </a:solidFill>
              <a:ln w="9525">
                <a:solidFill>
                  <a:schemeClr val="tx1"/>
                </a:solidFill>
                <a:round/>
                <a:headEnd/>
                <a:tailEnd/>
              </a:ln>
            </p:spPr>
            <p:txBody>
              <a:bodyPr wrap="none" anchor="ctr"/>
              <a:lstStyle/>
              <a:p>
                <a:endParaRPr lang="en-US"/>
              </a:p>
            </p:txBody>
          </p:sp>
          <p:sp>
            <p:nvSpPr>
              <p:cNvPr id="303159" name="Oval 32"/>
              <p:cNvSpPr>
                <a:spLocks noChangeArrowheads="1"/>
              </p:cNvSpPr>
              <p:nvPr/>
            </p:nvSpPr>
            <p:spPr bwMode="auto">
              <a:xfrm>
                <a:off x="1691" y="614"/>
                <a:ext cx="93" cy="94"/>
              </a:xfrm>
              <a:prstGeom prst="ellipse">
                <a:avLst/>
              </a:prstGeom>
              <a:solidFill>
                <a:srgbClr val="FFFF99"/>
              </a:solidFill>
              <a:ln w="9525">
                <a:solidFill>
                  <a:schemeClr val="tx1"/>
                </a:solidFill>
                <a:round/>
                <a:headEnd/>
                <a:tailEnd/>
              </a:ln>
            </p:spPr>
            <p:txBody>
              <a:bodyPr wrap="none" anchor="ctr"/>
              <a:lstStyle/>
              <a:p>
                <a:endParaRPr lang="en-US"/>
              </a:p>
            </p:txBody>
          </p:sp>
          <p:sp>
            <p:nvSpPr>
              <p:cNvPr id="303160" name="Oval 33"/>
              <p:cNvSpPr>
                <a:spLocks noChangeArrowheads="1"/>
              </p:cNvSpPr>
              <p:nvPr/>
            </p:nvSpPr>
            <p:spPr bwMode="auto">
              <a:xfrm>
                <a:off x="1597" y="614"/>
                <a:ext cx="94" cy="94"/>
              </a:xfrm>
              <a:prstGeom prst="ellipse">
                <a:avLst/>
              </a:prstGeom>
              <a:solidFill>
                <a:srgbClr val="FFFF99"/>
              </a:solidFill>
              <a:ln w="9525">
                <a:solidFill>
                  <a:schemeClr val="tx1"/>
                </a:solidFill>
                <a:round/>
                <a:headEnd/>
                <a:tailEnd/>
              </a:ln>
            </p:spPr>
            <p:txBody>
              <a:bodyPr wrap="none" anchor="ctr"/>
              <a:lstStyle/>
              <a:p>
                <a:endParaRPr lang="en-US"/>
              </a:p>
            </p:txBody>
          </p:sp>
          <p:sp>
            <p:nvSpPr>
              <p:cNvPr id="303161" name="Oval 34"/>
              <p:cNvSpPr>
                <a:spLocks noChangeArrowheads="1"/>
              </p:cNvSpPr>
              <p:nvPr/>
            </p:nvSpPr>
            <p:spPr bwMode="auto">
              <a:xfrm>
                <a:off x="1503" y="614"/>
                <a:ext cx="94" cy="94"/>
              </a:xfrm>
              <a:prstGeom prst="ellipse">
                <a:avLst/>
              </a:prstGeom>
              <a:solidFill>
                <a:srgbClr val="FFFF99"/>
              </a:solidFill>
              <a:ln w="9525">
                <a:solidFill>
                  <a:schemeClr val="tx1"/>
                </a:solidFill>
                <a:round/>
                <a:headEnd/>
                <a:tailEnd/>
              </a:ln>
            </p:spPr>
            <p:txBody>
              <a:bodyPr wrap="none" anchor="ctr"/>
              <a:lstStyle/>
              <a:p>
                <a:endParaRPr lang="en-US"/>
              </a:p>
            </p:txBody>
          </p:sp>
          <p:sp>
            <p:nvSpPr>
              <p:cNvPr id="303162" name="Oval 35"/>
              <p:cNvSpPr>
                <a:spLocks noChangeArrowheads="1"/>
              </p:cNvSpPr>
              <p:nvPr/>
            </p:nvSpPr>
            <p:spPr bwMode="auto">
              <a:xfrm>
                <a:off x="1409" y="614"/>
                <a:ext cx="94" cy="94"/>
              </a:xfrm>
              <a:prstGeom prst="ellipse">
                <a:avLst/>
              </a:prstGeom>
              <a:solidFill>
                <a:srgbClr val="FFFF99"/>
              </a:solidFill>
              <a:ln w="9525">
                <a:solidFill>
                  <a:schemeClr val="tx1"/>
                </a:solidFill>
                <a:round/>
                <a:headEnd/>
                <a:tailEnd/>
              </a:ln>
            </p:spPr>
            <p:txBody>
              <a:bodyPr wrap="none" anchor="ctr"/>
              <a:lstStyle/>
              <a:p>
                <a:endParaRPr lang="en-US"/>
              </a:p>
            </p:txBody>
          </p:sp>
          <p:sp>
            <p:nvSpPr>
              <p:cNvPr id="303163" name="Oval 36"/>
              <p:cNvSpPr>
                <a:spLocks noChangeArrowheads="1"/>
              </p:cNvSpPr>
              <p:nvPr/>
            </p:nvSpPr>
            <p:spPr bwMode="auto">
              <a:xfrm>
                <a:off x="1784" y="927"/>
                <a:ext cx="94" cy="94"/>
              </a:xfrm>
              <a:prstGeom prst="ellipse">
                <a:avLst/>
              </a:prstGeom>
              <a:solidFill>
                <a:srgbClr val="FFFF99"/>
              </a:solidFill>
              <a:ln w="9525">
                <a:solidFill>
                  <a:schemeClr val="tx1"/>
                </a:solidFill>
                <a:round/>
                <a:headEnd/>
                <a:tailEnd/>
              </a:ln>
            </p:spPr>
            <p:txBody>
              <a:bodyPr wrap="none" anchor="ctr"/>
              <a:lstStyle/>
              <a:p>
                <a:endParaRPr lang="en-US"/>
              </a:p>
            </p:txBody>
          </p:sp>
          <p:sp>
            <p:nvSpPr>
              <p:cNvPr id="303164" name="Oval 37"/>
              <p:cNvSpPr>
                <a:spLocks noChangeArrowheads="1"/>
              </p:cNvSpPr>
              <p:nvPr/>
            </p:nvSpPr>
            <p:spPr bwMode="auto">
              <a:xfrm>
                <a:off x="1691" y="927"/>
                <a:ext cx="93" cy="94"/>
              </a:xfrm>
              <a:prstGeom prst="ellipse">
                <a:avLst/>
              </a:prstGeom>
              <a:solidFill>
                <a:srgbClr val="FFFF99"/>
              </a:solidFill>
              <a:ln w="9525">
                <a:solidFill>
                  <a:schemeClr val="tx1"/>
                </a:solidFill>
                <a:round/>
                <a:headEnd/>
                <a:tailEnd/>
              </a:ln>
            </p:spPr>
            <p:txBody>
              <a:bodyPr wrap="none" anchor="ctr"/>
              <a:lstStyle/>
              <a:p>
                <a:endParaRPr lang="en-US"/>
              </a:p>
            </p:txBody>
          </p:sp>
          <p:sp>
            <p:nvSpPr>
              <p:cNvPr id="303165" name="Oval 38"/>
              <p:cNvSpPr>
                <a:spLocks noChangeArrowheads="1"/>
              </p:cNvSpPr>
              <p:nvPr/>
            </p:nvSpPr>
            <p:spPr bwMode="auto">
              <a:xfrm>
                <a:off x="1597" y="927"/>
                <a:ext cx="94" cy="94"/>
              </a:xfrm>
              <a:prstGeom prst="ellipse">
                <a:avLst/>
              </a:prstGeom>
              <a:solidFill>
                <a:srgbClr val="FFFF99"/>
              </a:solidFill>
              <a:ln w="9525">
                <a:solidFill>
                  <a:schemeClr val="tx1"/>
                </a:solidFill>
                <a:round/>
                <a:headEnd/>
                <a:tailEnd/>
              </a:ln>
            </p:spPr>
            <p:txBody>
              <a:bodyPr wrap="none" anchor="ctr"/>
              <a:lstStyle/>
              <a:p>
                <a:endParaRPr lang="en-US"/>
              </a:p>
            </p:txBody>
          </p:sp>
          <p:sp>
            <p:nvSpPr>
              <p:cNvPr id="303166" name="Oval 39"/>
              <p:cNvSpPr>
                <a:spLocks noChangeArrowheads="1"/>
              </p:cNvSpPr>
              <p:nvPr/>
            </p:nvSpPr>
            <p:spPr bwMode="auto">
              <a:xfrm>
                <a:off x="1503" y="927"/>
                <a:ext cx="94" cy="94"/>
              </a:xfrm>
              <a:prstGeom prst="ellipse">
                <a:avLst/>
              </a:prstGeom>
              <a:solidFill>
                <a:srgbClr val="FFFF99"/>
              </a:solidFill>
              <a:ln w="9525">
                <a:solidFill>
                  <a:schemeClr val="tx1"/>
                </a:solidFill>
                <a:round/>
                <a:headEnd/>
                <a:tailEnd/>
              </a:ln>
            </p:spPr>
            <p:txBody>
              <a:bodyPr wrap="none" anchor="ctr"/>
              <a:lstStyle/>
              <a:p>
                <a:endParaRPr lang="en-US"/>
              </a:p>
            </p:txBody>
          </p:sp>
          <p:sp>
            <p:nvSpPr>
              <p:cNvPr id="303167" name="Oval 40"/>
              <p:cNvSpPr>
                <a:spLocks noChangeArrowheads="1"/>
              </p:cNvSpPr>
              <p:nvPr/>
            </p:nvSpPr>
            <p:spPr bwMode="auto">
              <a:xfrm>
                <a:off x="1409" y="927"/>
                <a:ext cx="94" cy="94"/>
              </a:xfrm>
              <a:prstGeom prst="ellipse">
                <a:avLst/>
              </a:prstGeom>
              <a:solidFill>
                <a:srgbClr val="FFFF99"/>
              </a:solidFill>
              <a:ln w="9525">
                <a:solidFill>
                  <a:schemeClr val="tx1"/>
                </a:solidFill>
                <a:round/>
                <a:headEnd/>
                <a:tailEnd/>
              </a:ln>
            </p:spPr>
            <p:txBody>
              <a:bodyPr wrap="none" anchor="ctr"/>
              <a:lstStyle/>
              <a:p>
                <a:endParaRPr lang="en-US"/>
              </a:p>
            </p:txBody>
          </p:sp>
          <p:sp>
            <p:nvSpPr>
              <p:cNvPr id="303168" name="Oval 41"/>
              <p:cNvSpPr>
                <a:spLocks noChangeArrowheads="1"/>
              </p:cNvSpPr>
              <p:nvPr/>
            </p:nvSpPr>
            <p:spPr bwMode="auto">
              <a:xfrm>
                <a:off x="1784" y="301"/>
                <a:ext cx="94" cy="93"/>
              </a:xfrm>
              <a:prstGeom prst="ellipse">
                <a:avLst/>
              </a:prstGeom>
              <a:solidFill>
                <a:srgbClr val="FFFF99"/>
              </a:solidFill>
              <a:ln w="9525">
                <a:solidFill>
                  <a:schemeClr val="tx1"/>
                </a:solidFill>
                <a:round/>
                <a:headEnd/>
                <a:tailEnd/>
              </a:ln>
            </p:spPr>
            <p:txBody>
              <a:bodyPr wrap="none" anchor="ctr"/>
              <a:lstStyle/>
              <a:p>
                <a:endParaRPr lang="en-US"/>
              </a:p>
            </p:txBody>
          </p:sp>
          <p:sp>
            <p:nvSpPr>
              <p:cNvPr id="303169" name="Oval 42"/>
              <p:cNvSpPr>
                <a:spLocks noChangeArrowheads="1"/>
              </p:cNvSpPr>
              <p:nvPr/>
            </p:nvSpPr>
            <p:spPr bwMode="auto">
              <a:xfrm>
                <a:off x="1691" y="301"/>
                <a:ext cx="93" cy="93"/>
              </a:xfrm>
              <a:prstGeom prst="ellipse">
                <a:avLst/>
              </a:prstGeom>
              <a:solidFill>
                <a:srgbClr val="FFFF99"/>
              </a:solidFill>
              <a:ln w="9525">
                <a:solidFill>
                  <a:schemeClr val="tx1"/>
                </a:solidFill>
                <a:round/>
                <a:headEnd/>
                <a:tailEnd/>
              </a:ln>
            </p:spPr>
            <p:txBody>
              <a:bodyPr wrap="none" anchor="ctr"/>
              <a:lstStyle/>
              <a:p>
                <a:endParaRPr lang="en-US"/>
              </a:p>
            </p:txBody>
          </p:sp>
          <p:sp>
            <p:nvSpPr>
              <p:cNvPr id="303170" name="Oval 43"/>
              <p:cNvSpPr>
                <a:spLocks noChangeArrowheads="1"/>
              </p:cNvSpPr>
              <p:nvPr/>
            </p:nvSpPr>
            <p:spPr bwMode="auto">
              <a:xfrm>
                <a:off x="1597" y="301"/>
                <a:ext cx="94" cy="93"/>
              </a:xfrm>
              <a:prstGeom prst="ellipse">
                <a:avLst/>
              </a:prstGeom>
              <a:solidFill>
                <a:srgbClr val="FFFF99"/>
              </a:solidFill>
              <a:ln w="9525">
                <a:solidFill>
                  <a:schemeClr val="tx1"/>
                </a:solidFill>
                <a:round/>
                <a:headEnd/>
                <a:tailEnd/>
              </a:ln>
            </p:spPr>
            <p:txBody>
              <a:bodyPr wrap="none" anchor="ctr"/>
              <a:lstStyle/>
              <a:p>
                <a:endParaRPr lang="en-US"/>
              </a:p>
            </p:txBody>
          </p:sp>
          <p:sp>
            <p:nvSpPr>
              <p:cNvPr id="303171" name="Oval 44"/>
              <p:cNvSpPr>
                <a:spLocks noChangeArrowheads="1"/>
              </p:cNvSpPr>
              <p:nvPr/>
            </p:nvSpPr>
            <p:spPr bwMode="auto">
              <a:xfrm>
                <a:off x="1503" y="301"/>
                <a:ext cx="94" cy="93"/>
              </a:xfrm>
              <a:prstGeom prst="ellipse">
                <a:avLst/>
              </a:prstGeom>
              <a:solidFill>
                <a:srgbClr val="FFFF99"/>
              </a:solidFill>
              <a:ln w="9525">
                <a:solidFill>
                  <a:schemeClr val="tx1"/>
                </a:solidFill>
                <a:round/>
                <a:headEnd/>
                <a:tailEnd/>
              </a:ln>
            </p:spPr>
            <p:txBody>
              <a:bodyPr wrap="none" anchor="ctr"/>
              <a:lstStyle/>
              <a:p>
                <a:endParaRPr lang="en-US"/>
              </a:p>
            </p:txBody>
          </p:sp>
          <p:sp>
            <p:nvSpPr>
              <p:cNvPr id="303172" name="Oval 45"/>
              <p:cNvSpPr>
                <a:spLocks noChangeArrowheads="1"/>
              </p:cNvSpPr>
              <p:nvPr/>
            </p:nvSpPr>
            <p:spPr bwMode="auto">
              <a:xfrm>
                <a:off x="1409" y="301"/>
                <a:ext cx="94" cy="93"/>
              </a:xfrm>
              <a:prstGeom prst="ellipse">
                <a:avLst/>
              </a:prstGeom>
              <a:solidFill>
                <a:srgbClr val="FFFF99"/>
              </a:solidFill>
              <a:ln w="9525">
                <a:solidFill>
                  <a:schemeClr val="tx1"/>
                </a:solidFill>
                <a:round/>
                <a:headEnd/>
                <a:tailEnd/>
              </a:ln>
            </p:spPr>
            <p:txBody>
              <a:bodyPr wrap="none" anchor="ctr"/>
              <a:lstStyle/>
              <a:p>
                <a:endParaRPr lang="en-US"/>
              </a:p>
            </p:txBody>
          </p:sp>
          <p:sp>
            <p:nvSpPr>
              <p:cNvPr id="303173" name="Oval 46"/>
              <p:cNvSpPr>
                <a:spLocks noChangeArrowheads="1"/>
              </p:cNvSpPr>
              <p:nvPr/>
            </p:nvSpPr>
            <p:spPr bwMode="auto">
              <a:xfrm>
                <a:off x="2348" y="363"/>
                <a:ext cx="94" cy="94"/>
              </a:xfrm>
              <a:prstGeom prst="ellipse">
                <a:avLst/>
              </a:prstGeom>
              <a:solidFill>
                <a:srgbClr val="ABCDFF"/>
              </a:solidFill>
              <a:ln w="9525">
                <a:solidFill>
                  <a:schemeClr val="tx1"/>
                </a:solidFill>
                <a:round/>
                <a:headEnd/>
                <a:tailEnd/>
              </a:ln>
            </p:spPr>
            <p:txBody>
              <a:bodyPr wrap="none" anchor="ctr"/>
              <a:lstStyle/>
              <a:p>
                <a:endParaRPr lang="en-US"/>
              </a:p>
            </p:txBody>
          </p:sp>
          <p:sp>
            <p:nvSpPr>
              <p:cNvPr id="303174" name="Oval 47"/>
              <p:cNvSpPr>
                <a:spLocks noChangeArrowheads="1"/>
              </p:cNvSpPr>
              <p:nvPr/>
            </p:nvSpPr>
            <p:spPr bwMode="auto">
              <a:xfrm>
                <a:off x="2254" y="363"/>
                <a:ext cx="94" cy="94"/>
              </a:xfrm>
              <a:prstGeom prst="ellipse">
                <a:avLst/>
              </a:prstGeom>
              <a:solidFill>
                <a:srgbClr val="ABCDFF"/>
              </a:solidFill>
              <a:ln w="9525">
                <a:solidFill>
                  <a:schemeClr val="tx1"/>
                </a:solidFill>
                <a:round/>
                <a:headEnd/>
                <a:tailEnd/>
              </a:ln>
            </p:spPr>
            <p:txBody>
              <a:bodyPr wrap="none" anchor="ctr"/>
              <a:lstStyle/>
              <a:p>
                <a:endParaRPr lang="en-US"/>
              </a:p>
            </p:txBody>
          </p:sp>
          <p:sp>
            <p:nvSpPr>
              <p:cNvPr id="303175" name="Oval 48"/>
              <p:cNvSpPr>
                <a:spLocks noChangeArrowheads="1"/>
              </p:cNvSpPr>
              <p:nvPr/>
            </p:nvSpPr>
            <p:spPr bwMode="auto">
              <a:xfrm>
                <a:off x="2160" y="363"/>
                <a:ext cx="94" cy="94"/>
              </a:xfrm>
              <a:prstGeom prst="ellipse">
                <a:avLst/>
              </a:prstGeom>
              <a:solidFill>
                <a:srgbClr val="ABCDFF"/>
              </a:solidFill>
              <a:ln w="9525">
                <a:solidFill>
                  <a:schemeClr val="tx1"/>
                </a:solidFill>
                <a:round/>
                <a:headEnd/>
                <a:tailEnd/>
              </a:ln>
            </p:spPr>
            <p:txBody>
              <a:bodyPr wrap="none" anchor="ctr"/>
              <a:lstStyle/>
              <a:p>
                <a:endParaRPr lang="en-US"/>
              </a:p>
            </p:txBody>
          </p:sp>
          <p:sp>
            <p:nvSpPr>
              <p:cNvPr id="303176" name="Oval 49"/>
              <p:cNvSpPr>
                <a:spLocks noChangeArrowheads="1"/>
              </p:cNvSpPr>
              <p:nvPr/>
            </p:nvSpPr>
            <p:spPr bwMode="auto">
              <a:xfrm>
                <a:off x="2066" y="363"/>
                <a:ext cx="94" cy="94"/>
              </a:xfrm>
              <a:prstGeom prst="ellipse">
                <a:avLst/>
              </a:prstGeom>
              <a:solidFill>
                <a:srgbClr val="ABCDFF"/>
              </a:solidFill>
              <a:ln w="9525">
                <a:solidFill>
                  <a:schemeClr val="tx1"/>
                </a:solidFill>
                <a:round/>
                <a:headEnd/>
                <a:tailEnd/>
              </a:ln>
            </p:spPr>
            <p:txBody>
              <a:bodyPr wrap="none" anchor="ctr"/>
              <a:lstStyle/>
              <a:p>
                <a:endParaRPr lang="en-US"/>
              </a:p>
            </p:txBody>
          </p:sp>
          <p:sp>
            <p:nvSpPr>
              <p:cNvPr id="303177" name="Oval 50"/>
              <p:cNvSpPr>
                <a:spLocks noChangeArrowheads="1"/>
              </p:cNvSpPr>
              <p:nvPr/>
            </p:nvSpPr>
            <p:spPr bwMode="auto">
              <a:xfrm>
                <a:off x="1972" y="363"/>
                <a:ext cx="94" cy="94"/>
              </a:xfrm>
              <a:prstGeom prst="ellipse">
                <a:avLst/>
              </a:prstGeom>
              <a:solidFill>
                <a:srgbClr val="ABCDFF"/>
              </a:solidFill>
              <a:ln w="9525">
                <a:solidFill>
                  <a:schemeClr val="tx1"/>
                </a:solidFill>
                <a:round/>
                <a:headEnd/>
                <a:tailEnd/>
              </a:ln>
            </p:spPr>
            <p:txBody>
              <a:bodyPr wrap="none" anchor="ctr"/>
              <a:lstStyle/>
              <a:p>
                <a:endParaRPr lang="en-US"/>
              </a:p>
            </p:txBody>
          </p:sp>
          <p:sp>
            <p:nvSpPr>
              <p:cNvPr id="303178" name="Oval 51"/>
              <p:cNvSpPr>
                <a:spLocks noChangeArrowheads="1"/>
              </p:cNvSpPr>
              <p:nvPr/>
            </p:nvSpPr>
            <p:spPr bwMode="auto">
              <a:xfrm>
                <a:off x="2442" y="363"/>
                <a:ext cx="94" cy="94"/>
              </a:xfrm>
              <a:prstGeom prst="ellipse">
                <a:avLst/>
              </a:prstGeom>
              <a:solidFill>
                <a:srgbClr val="ABCDFF"/>
              </a:solidFill>
              <a:ln w="9525">
                <a:solidFill>
                  <a:schemeClr val="tx1"/>
                </a:solidFill>
                <a:round/>
                <a:headEnd/>
                <a:tailEnd/>
              </a:ln>
            </p:spPr>
            <p:txBody>
              <a:bodyPr wrap="none" anchor="ctr"/>
              <a:lstStyle/>
              <a:p>
                <a:endParaRPr lang="en-US"/>
              </a:p>
            </p:txBody>
          </p:sp>
          <p:sp>
            <p:nvSpPr>
              <p:cNvPr id="303179" name="Oval 52"/>
              <p:cNvSpPr>
                <a:spLocks noChangeArrowheads="1"/>
              </p:cNvSpPr>
              <p:nvPr/>
            </p:nvSpPr>
            <p:spPr bwMode="auto">
              <a:xfrm>
                <a:off x="2536" y="363"/>
                <a:ext cx="94" cy="94"/>
              </a:xfrm>
              <a:prstGeom prst="ellipse">
                <a:avLst/>
              </a:prstGeom>
              <a:solidFill>
                <a:srgbClr val="ABCDFF"/>
              </a:solidFill>
              <a:ln w="9525">
                <a:solidFill>
                  <a:schemeClr val="tx1"/>
                </a:solidFill>
                <a:round/>
                <a:headEnd/>
                <a:tailEnd/>
              </a:ln>
            </p:spPr>
            <p:txBody>
              <a:bodyPr wrap="none" anchor="ctr"/>
              <a:lstStyle/>
              <a:p>
                <a:endParaRPr lang="en-US"/>
              </a:p>
            </p:txBody>
          </p:sp>
          <p:sp>
            <p:nvSpPr>
              <p:cNvPr id="303180" name="Line 53"/>
              <p:cNvSpPr>
                <a:spLocks noChangeShapeType="1"/>
              </p:cNvSpPr>
              <p:nvPr/>
            </p:nvSpPr>
            <p:spPr bwMode="auto">
              <a:xfrm flipV="1">
                <a:off x="720" y="394"/>
                <a:ext cx="0" cy="1942"/>
              </a:xfrm>
              <a:prstGeom prst="line">
                <a:avLst/>
              </a:prstGeom>
              <a:noFill/>
              <a:ln w="28575">
                <a:solidFill>
                  <a:schemeClr val="tx1"/>
                </a:solidFill>
                <a:round/>
                <a:headEnd/>
                <a:tailEnd type="triangle" w="med" len="med"/>
              </a:ln>
            </p:spPr>
            <p:txBody>
              <a:bodyPr/>
              <a:lstStyle/>
              <a:p>
                <a:endParaRPr lang="en-US"/>
              </a:p>
            </p:txBody>
          </p:sp>
          <p:sp>
            <p:nvSpPr>
              <p:cNvPr id="303181" name="Text Box 54"/>
              <p:cNvSpPr txBox="1">
                <a:spLocks noChangeArrowheads="1"/>
              </p:cNvSpPr>
              <p:nvPr/>
            </p:nvSpPr>
            <p:spPr bwMode="auto">
              <a:xfrm>
                <a:off x="-432" y="1008"/>
                <a:ext cx="1020" cy="404"/>
              </a:xfrm>
              <a:prstGeom prst="rect">
                <a:avLst/>
              </a:prstGeom>
              <a:noFill/>
              <a:ln w="9525">
                <a:noFill/>
                <a:miter lim="800000"/>
                <a:headEnd/>
                <a:tailEnd/>
              </a:ln>
            </p:spPr>
            <p:txBody>
              <a:bodyPr wrap="none">
                <a:spAutoFit/>
              </a:bodyPr>
              <a:lstStyle/>
              <a:p>
                <a:pPr algn="l"/>
                <a:r>
                  <a:rPr lang="en-US" sz="1800" b="1"/>
                  <a:t>   Arbitrary</a:t>
                </a:r>
              </a:p>
              <a:p>
                <a:pPr algn="l"/>
                <a:r>
                  <a:rPr lang="en-US" sz="1800" b="1"/>
                  <a:t>Energy Scale</a:t>
                </a:r>
              </a:p>
            </p:txBody>
          </p:sp>
          <p:sp>
            <p:nvSpPr>
              <p:cNvPr id="303182" name="Rectangle 55"/>
              <p:cNvSpPr>
                <a:spLocks noChangeArrowheads="1"/>
              </p:cNvSpPr>
              <p:nvPr/>
            </p:nvSpPr>
            <p:spPr bwMode="auto">
              <a:xfrm>
                <a:off x="2755" y="927"/>
                <a:ext cx="94" cy="94"/>
              </a:xfrm>
              <a:prstGeom prst="rect">
                <a:avLst/>
              </a:prstGeom>
              <a:noFill/>
              <a:ln w="9525">
                <a:solidFill>
                  <a:schemeClr val="tx1"/>
                </a:solidFill>
                <a:miter lim="800000"/>
                <a:headEnd/>
                <a:tailEnd/>
              </a:ln>
            </p:spPr>
            <p:txBody>
              <a:bodyPr wrap="none" anchor="ctr"/>
              <a:lstStyle/>
              <a:p>
                <a:r>
                  <a:rPr lang="en-US" sz="800" b="1"/>
                  <a:t>18</a:t>
                </a:r>
              </a:p>
            </p:txBody>
          </p:sp>
          <p:sp>
            <p:nvSpPr>
              <p:cNvPr id="303183" name="Rectangle 56"/>
              <p:cNvSpPr>
                <a:spLocks noChangeArrowheads="1"/>
              </p:cNvSpPr>
              <p:nvPr/>
            </p:nvSpPr>
            <p:spPr bwMode="auto">
              <a:xfrm>
                <a:off x="2755" y="614"/>
                <a:ext cx="94" cy="94"/>
              </a:xfrm>
              <a:prstGeom prst="rect">
                <a:avLst/>
              </a:prstGeom>
              <a:noFill/>
              <a:ln w="9525">
                <a:solidFill>
                  <a:schemeClr val="tx1"/>
                </a:solidFill>
                <a:miter lim="800000"/>
                <a:headEnd/>
                <a:tailEnd/>
              </a:ln>
            </p:spPr>
            <p:txBody>
              <a:bodyPr wrap="none" anchor="ctr"/>
              <a:lstStyle/>
              <a:p>
                <a:r>
                  <a:rPr lang="en-US" sz="800" b="1"/>
                  <a:t>18</a:t>
                </a:r>
              </a:p>
            </p:txBody>
          </p:sp>
          <p:sp>
            <p:nvSpPr>
              <p:cNvPr id="303184" name="Rectangle 57"/>
              <p:cNvSpPr>
                <a:spLocks noChangeArrowheads="1"/>
              </p:cNvSpPr>
              <p:nvPr/>
            </p:nvSpPr>
            <p:spPr bwMode="auto">
              <a:xfrm>
                <a:off x="2755" y="301"/>
                <a:ext cx="94" cy="93"/>
              </a:xfrm>
              <a:prstGeom prst="rect">
                <a:avLst/>
              </a:prstGeom>
              <a:noFill/>
              <a:ln w="9525">
                <a:solidFill>
                  <a:schemeClr val="tx1"/>
                </a:solidFill>
                <a:miter lim="800000"/>
                <a:headEnd/>
                <a:tailEnd/>
              </a:ln>
            </p:spPr>
            <p:txBody>
              <a:bodyPr wrap="none" anchor="ctr"/>
              <a:lstStyle/>
              <a:p>
                <a:r>
                  <a:rPr lang="en-US" sz="800" b="1"/>
                  <a:t>32</a:t>
                </a:r>
              </a:p>
            </p:txBody>
          </p:sp>
          <p:sp>
            <p:nvSpPr>
              <p:cNvPr id="303185" name="Rectangle 58"/>
              <p:cNvSpPr>
                <a:spLocks noChangeArrowheads="1"/>
              </p:cNvSpPr>
              <p:nvPr/>
            </p:nvSpPr>
            <p:spPr bwMode="auto">
              <a:xfrm>
                <a:off x="2755" y="1334"/>
                <a:ext cx="94" cy="94"/>
              </a:xfrm>
              <a:prstGeom prst="rect">
                <a:avLst/>
              </a:prstGeom>
              <a:noFill/>
              <a:ln w="9525">
                <a:solidFill>
                  <a:schemeClr val="tx1"/>
                </a:solidFill>
                <a:miter lim="800000"/>
                <a:headEnd/>
                <a:tailEnd/>
              </a:ln>
            </p:spPr>
            <p:txBody>
              <a:bodyPr wrap="none" anchor="ctr"/>
              <a:lstStyle/>
              <a:p>
                <a:r>
                  <a:rPr lang="en-US" sz="800" b="1"/>
                  <a:t>8</a:t>
                </a:r>
              </a:p>
            </p:txBody>
          </p:sp>
          <p:sp>
            <p:nvSpPr>
              <p:cNvPr id="303186" name="Rectangle 59"/>
              <p:cNvSpPr>
                <a:spLocks noChangeArrowheads="1"/>
              </p:cNvSpPr>
              <p:nvPr/>
            </p:nvSpPr>
            <p:spPr bwMode="auto">
              <a:xfrm>
                <a:off x="2755" y="1710"/>
                <a:ext cx="94" cy="93"/>
              </a:xfrm>
              <a:prstGeom prst="rect">
                <a:avLst/>
              </a:prstGeom>
              <a:noFill/>
              <a:ln w="9525">
                <a:solidFill>
                  <a:schemeClr val="tx1"/>
                </a:solidFill>
                <a:miter lim="800000"/>
                <a:headEnd/>
                <a:tailEnd/>
              </a:ln>
            </p:spPr>
            <p:txBody>
              <a:bodyPr wrap="none" anchor="ctr"/>
              <a:lstStyle/>
              <a:p>
                <a:r>
                  <a:rPr lang="en-US" sz="800" b="1"/>
                  <a:t>8</a:t>
                </a:r>
              </a:p>
            </p:txBody>
          </p:sp>
          <p:sp>
            <p:nvSpPr>
              <p:cNvPr id="303187" name="Rectangle 60"/>
              <p:cNvSpPr>
                <a:spLocks noChangeArrowheads="1"/>
              </p:cNvSpPr>
              <p:nvPr/>
            </p:nvSpPr>
            <p:spPr bwMode="auto">
              <a:xfrm>
                <a:off x="2755" y="2211"/>
                <a:ext cx="94" cy="93"/>
              </a:xfrm>
              <a:prstGeom prst="rect">
                <a:avLst/>
              </a:prstGeom>
              <a:noFill/>
              <a:ln w="9525">
                <a:solidFill>
                  <a:schemeClr val="tx1"/>
                </a:solidFill>
                <a:miter lim="800000"/>
                <a:headEnd/>
                <a:tailEnd/>
              </a:ln>
            </p:spPr>
            <p:txBody>
              <a:bodyPr wrap="none" anchor="ctr"/>
              <a:lstStyle/>
              <a:p>
                <a:r>
                  <a:rPr lang="en-US" sz="800" b="1"/>
                  <a:t>2</a:t>
                </a:r>
              </a:p>
            </p:txBody>
          </p:sp>
          <p:sp>
            <p:nvSpPr>
              <p:cNvPr id="303188" name="Text Box 61"/>
              <p:cNvSpPr txBox="1">
                <a:spLocks noChangeArrowheads="1"/>
              </p:cNvSpPr>
              <p:nvPr/>
            </p:nvSpPr>
            <p:spPr bwMode="auto">
              <a:xfrm>
                <a:off x="864" y="2016"/>
                <a:ext cx="204" cy="154"/>
              </a:xfrm>
              <a:prstGeom prst="rect">
                <a:avLst/>
              </a:prstGeom>
              <a:noFill/>
              <a:ln w="9525">
                <a:noFill/>
                <a:miter lim="800000"/>
                <a:headEnd/>
                <a:tailEnd/>
              </a:ln>
            </p:spPr>
            <p:txBody>
              <a:bodyPr wrap="none">
                <a:spAutoFit/>
              </a:bodyPr>
              <a:lstStyle/>
              <a:p>
                <a:pPr algn="l"/>
                <a:r>
                  <a:rPr lang="en-US" b="1"/>
                  <a:t>1s</a:t>
                </a:r>
              </a:p>
            </p:txBody>
          </p:sp>
          <p:sp>
            <p:nvSpPr>
              <p:cNvPr id="303189" name="Text Box 62"/>
              <p:cNvSpPr txBox="1">
                <a:spLocks noChangeArrowheads="1"/>
              </p:cNvSpPr>
              <p:nvPr/>
            </p:nvSpPr>
            <p:spPr bwMode="auto">
              <a:xfrm>
                <a:off x="864" y="1488"/>
                <a:ext cx="495" cy="154"/>
              </a:xfrm>
              <a:prstGeom prst="rect">
                <a:avLst/>
              </a:prstGeom>
              <a:noFill/>
              <a:ln w="9525">
                <a:noFill/>
                <a:miter lim="800000"/>
                <a:headEnd/>
                <a:tailEnd/>
              </a:ln>
            </p:spPr>
            <p:txBody>
              <a:bodyPr wrap="none">
                <a:spAutoFit/>
              </a:bodyPr>
              <a:lstStyle/>
              <a:p>
                <a:pPr algn="l"/>
                <a:r>
                  <a:rPr lang="en-US" b="1"/>
                  <a:t>2s         2p</a:t>
                </a:r>
              </a:p>
            </p:txBody>
          </p:sp>
          <p:sp>
            <p:nvSpPr>
              <p:cNvPr id="303190" name="Text Box 63"/>
              <p:cNvSpPr txBox="1">
                <a:spLocks noChangeArrowheads="1"/>
              </p:cNvSpPr>
              <p:nvPr/>
            </p:nvSpPr>
            <p:spPr bwMode="auto">
              <a:xfrm>
                <a:off x="857" y="1104"/>
                <a:ext cx="473" cy="154"/>
              </a:xfrm>
              <a:prstGeom prst="rect">
                <a:avLst/>
              </a:prstGeom>
              <a:noFill/>
              <a:ln w="9525">
                <a:noFill/>
                <a:miter lim="800000"/>
                <a:headEnd/>
                <a:tailEnd/>
              </a:ln>
            </p:spPr>
            <p:txBody>
              <a:bodyPr wrap="none">
                <a:spAutoFit/>
              </a:bodyPr>
              <a:lstStyle/>
              <a:p>
                <a:pPr algn="l"/>
                <a:r>
                  <a:rPr lang="en-US" b="1"/>
                  <a:t>3s        3p</a:t>
                </a:r>
              </a:p>
            </p:txBody>
          </p:sp>
          <p:sp>
            <p:nvSpPr>
              <p:cNvPr id="303191" name="Text Box 64"/>
              <p:cNvSpPr txBox="1">
                <a:spLocks noChangeArrowheads="1"/>
              </p:cNvSpPr>
              <p:nvPr/>
            </p:nvSpPr>
            <p:spPr bwMode="auto">
              <a:xfrm>
                <a:off x="816" y="720"/>
                <a:ext cx="940" cy="154"/>
              </a:xfrm>
              <a:prstGeom prst="rect">
                <a:avLst/>
              </a:prstGeom>
              <a:noFill/>
              <a:ln w="9525">
                <a:noFill/>
                <a:miter lim="800000"/>
                <a:headEnd/>
                <a:tailEnd/>
              </a:ln>
            </p:spPr>
            <p:txBody>
              <a:bodyPr wrap="none">
                <a:spAutoFit/>
              </a:bodyPr>
              <a:lstStyle/>
              <a:p>
                <a:pPr algn="l"/>
                <a:r>
                  <a:rPr lang="en-US" b="1"/>
                  <a:t>4s         4p                3d</a:t>
                </a:r>
              </a:p>
            </p:txBody>
          </p:sp>
          <p:sp>
            <p:nvSpPr>
              <p:cNvPr id="303192" name="Text Box 65"/>
              <p:cNvSpPr txBox="1">
                <a:spLocks noChangeArrowheads="1"/>
              </p:cNvSpPr>
              <p:nvPr/>
            </p:nvSpPr>
            <p:spPr bwMode="auto">
              <a:xfrm>
                <a:off x="820" y="432"/>
                <a:ext cx="940" cy="154"/>
              </a:xfrm>
              <a:prstGeom prst="rect">
                <a:avLst/>
              </a:prstGeom>
              <a:noFill/>
              <a:ln w="9525">
                <a:noFill/>
                <a:miter lim="800000"/>
                <a:headEnd/>
                <a:tailEnd/>
              </a:ln>
            </p:spPr>
            <p:txBody>
              <a:bodyPr wrap="none">
                <a:spAutoFit/>
              </a:bodyPr>
              <a:lstStyle/>
              <a:p>
                <a:pPr algn="l"/>
                <a:r>
                  <a:rPr lang="en-US" b="1"/>
                  <a:t>  5s       5p                4d</a:t>
                </a:r>
              </a:p>
            </p:txBody>
          </p:sp>
          <p:sp>
            <p:nvSpPr>
              <p:cNvPr id="303193" name="Text Box 66"/>
              <p:cNvSpPr txBox="1">
                <a:spLocks noChangeArrowheads="1"/>
              </p:cNvSpPr>
              <p:nvPr/>
            </p:nvSpPr>
            <p:spPr bwMode="auto">
              <a:xfrm>
                <a:off x="860" y="96"/>
                <a:ext cx="1517" cy="154"/>
              </a:xfrm>
              <a:prstGeom prst="rect">
                <a:avLst/>
              </a:prstGeom>
              <a:noFill/>
              <a:ln w="9525">
                <a:noFill/>
                <a:miter lim="800000"/>
                <a:headEnd/>
                <a:tailEnd/>
              </a:ln>
            </p:spPr>
            <p:txBody>
              <a:bodyPr wrap="none">
                <a:spAutoFit/>
              </a:bodyPr>
              <a:lstStyle/>
              <a:p>
                <a:pPr algn="l"/>
                <a:r>
                  <a:rPr lang="en-US" b="1"/>
                  <a:t>6s        6p               5d                         4f</a:t>
                </a:r>
              </a:p>
            </p:txBody>
          </p:sp>
        </p:grpSp>
        <p:sp>
          <p:nvSpPr>
            <p:cNvPr id="303130" name="Text Box 67"/>
            <p:cNvSpPr txBox="1">
              <a:spLocks noChangeArrowheads="1"/>
            </p:cNvSpPr>
            <p:nvPr/>
          </p:nvSpPr>
          <p:spPr bwMode="auto">
            <a:xfrm>
              <a:off x="3769" y="4080"/>
              <a:ext cx="503" cy="154"/>
            </a:xfrm>
            <a:prstGeom prst="rect">
              <a:avLst/>
            </a:prstGeom>
            <a:noFill/>
            <a:ln w="9525">
              <a:noFill/>
              <a:miter lim="800000"/>
              <a:headEnd/>
              <a:tailEnd/>
            </a:ln>
          </p:spPr>
          <p:txBody>
            <a:bodyPr wrap="none">
              <a:spAutoFit/>
            </a:bodyPr>
            <a:lstStyle/>
            <a:p>
              <a:pPr algn="l"/>
              <a:r>
                <a:rPr lang="en-US" b="1"/>
                <a:t>NUCLEUS</a:t>
              </a:r>
            </a:p>
          </p:txBody>
        </p:sp>
      </p:grpSp>
      <p:grpSp>
        <p:nvGrpSpPr>
          <p:cNvPr id="4" name="Group 84"/>
          <p:cNvGrpSpPr>
            <a:grpSpLocks/>
          </p:cNvGrpSpPr>
          <p:nvPr/>
        </p:nvGrpSpPr>
        <p:grpSpPr bwMode="auto">
          <a:xfrm>
            <a:off x="4038600" y="4191000"/>
            <a:ext cx="2889250" cy="2362200"/>
            <a:chOff x="2544" y="2640"/>
            <a:chExt cx="1820" cy="1488"/>
          </a:xfrm>
        </p:grpSpPr>
        <p:sp>
          <p:nvSpPr>
            <p:cNvPr id="303114" name="Line 68"/>
            <p:cNvSpPr>
              <a:spLocks noChangeAspect="1" noChangeShapeType="1"/>
            </p:cNvSpPr>
            <p:nvPr/>
          </p:nvSpPr>
          <p:spPr bwMode="auto">
            <a:xfrm>
              <a:off x="2879" y="2850"/>
              <a:ext cx="0" cy="1030"/>
            </a:xfrm>
            <a:prstGeom prst="line">
              <a:avLst/>
            </a:prstGeom>
            <a:noFill/>
            <a:ln w="9525">
              <a:solidFill>
                <a:srgbClr val="FF0000"/>
              </a:solidFill>
              <a:round/>
              <a:headEnd/>
              <a:tailEnd/>
            </a:ln>
          </p:spPr>
          <p:txBody>
            <a:bodyPr/>
            <a:lstStyle/>
            <a:p>
              <a:endParaRPr lang="en-US"/>
            </a:p>
          </p:txBody>
        </p:sp>
        <p:sp>
          <p:nvSpPr>
            <p:cNvPr id="303115" name="Oval 69"/>
            <p:cNvSpPr>
              <a:spLocks noChangeAspect="1" noChangeArrowheads="1"/>
            </p:cNvSpPr>
            <p:nvPr/>
          </p:nvSpPr>
          <p:spPr bwMode="auto">
            <a:xfrm>
              <a:off x="2640" y="3090"/>
              <a:ext cx="479" cy="478"/>
            </a:xfrm>
            <a:prstGeom prst="ellipse">
              <a:avLst/>
            </a:prstGeom>
            <a:gradFill rotWithShape="1">
              <a:gsLst>
                <a:gs pos="0">
                  <a:srgbClr val="E5F2FF"/>
                </a:gs>
                <a:gs pos="100000">
                  <a:srgbClr val="0000FF"/>
                </a:gs>
              </a:gsLst>
              <a:lin ang="2700000" scaled="1"/>
            </a:gradFill>
            <a:ln w="9525">
              <a:noFill/>
              <a:round/>
              <a:headEnd/>
              <a:tailEnd/>
            </a:ln>
          </p:spPr>
          <p:txBody>
            <a:bodyPr wrap="none" anchor="ctr"/>
            <a:lstStyle/>
            <a:p>
              <a:r>
                <a:rPr lang="en-US" sz="6000"/>
                <a:t> </a:t>
              </a:r>
            </a:p>
          </p:txBody>
        </p:sp>
        <p:sp>
          <p:nvSpPr>
            <p:cNvPr id="303116" name="Line 70"/>
            <p:cNvSpPr>
              <a:spLocks noChangeAspect="1" noChangeShapeType="1"/>
            </p:cNvSpPr>
            <p:nvPr/>
          </p:nvSpPr>
          <p:spPr bwMode="auto">
            <a:xfrm flipV="1">
              <a:off x="2879" y="2826"/>
              <a:ext cx="0" cy="311"/>
            </a:xfrm>
            <a:prstGeom prst="line">
              <a:avLst/>
            </a:prstGeom>
            <a:noFill/>
            <a:ln w="9525">
              <a:solidFill>
                <a:srgbClr val="FF0000"/>
              </a:solidFill>
              <a:round/>
              <a:headEnd/>
              <a:tailEnd type="stealth" w="med" len="med"/>
            </a:ln>
          </p:spPr>
          <p:txBody>
            <a:bodyPr/>
            <a:lstStyle/>
            <a:p>
              <a:endParaRPr lang="en-US"/>
            </a:p>
          </p:txBody>
        </p:sp>
        <p:sp>
          <p:nvSpPr>
            <p:cNvPr id="303117" name="Text Box 71"/>
            <p:cNvSpPr txBox="1">
              <a:spLocks noChangeAspect="1" noChangeArrowheads="1"/>
            </p:cNvSpPr>
            <p:nvPr/>
          </p:nvSpPr>
          <p:spPr bwMode="auto">
            <a:xfrm>
              <a:off x="2652" y="2640"/>
              <a:ext cx="468" cy="231"/>
            </a:xfrm>
            <a:prstGeom prst="rect">
              <a:avLst/>
            </a:prstGeom>
            <a:noFill/>
            <a:ln w="9525">
              <a:noFill/>
              <a:miter lim="800000"/>
              <a:headEnd/>
              <a:tailEnd/>
            </a:ln>
          </p:spPr>
          <p:txBody>
            <a:bodyPr wrap="none">
              <a:spAutoFit/>
            </a:bodyPr>
            <a:lstStyle/>
            <a:p>
              <a:pPr algn="l"/>
              <a:r>
                <a:rPr lang="en-US" sz="1800"/>
                <a:t>North</a:t>
              </a:r>
            </a:p>
          </p:txBody>
        </p:sp>
        <p:sp>
          <p:nvSpPr>
            <p:cNvPr id="303118" name="Text Box 72"/>
            <p:cNvSpPr txBox="1">
              <a:spLocks noChangeAspect="1" noChangeArrowheads="1"/>
            </p:cNvSpPr>
            <p:nvPr/>
          </p:nvSpPr>
          <p:spPr bwMode="auto">
            <a:xfrm>
              <a:off x="2784" y="3884"/>
              <a:ext cx="212" cy="231"/>
            </a:xfrm>
            <a:prstGeom prst="rect">
              <a:avLst/>
            </a:prstGeom>
            <a:noFill/>
            <a:ln w="9525">
              <a:noFill/>
              <a:miter lim="800000"/>
              <a:headEnd/>
              <a:tailEnd/>
            </a:ln>
          </p:spPr>
          <p:txBody>
            <a:bodyPr wrap="none">
              <a:spAutoFit/>
            </a:bodyPr>
            <a:lstStyle/>
            <a:p>
              <a:pPr algn="l"/>
              <a:r>
                <a:rPr lang="en-US" sz="1800"/>
                <a:t>S</a:t>
              </a:r>
            </a:p>
          </p:txBody>
        </p:sp>
        <p:sp>
          <p:nvSpPr>
            <p:cNvPr id="303119" name="AutoShape 73"/>
            <p:cNvSpPr>
              <a:spLocks noChangeAspect="1" noChangeArrowheads="1"/>
            </p:cNvSpPr>
            <p:nvPr/>
          </p:nvSpPr>
          <p:spPr bwMode="auto">
            <a:xfrm>
              <a:off x="2544" y="3281"/>
              <a:ext cx="790" cy="192"/>
            </a:xfrm>
            <a:prstGeom prst="curvedUpArrow">
              <a:avLst>
                <a:gd name="adj1" fmla="val 26211"/>
                <a:gd name="adj2" fmla="val 102598"/>
                <a:gd name="adj3" fmla="val 27606"/>
              </a:avLst>
            </a:prstGeom>
            <a:gradFill rotWithShape="1">
              <a:gsLst>
                <a:gs pos="0">
                  <a:srgbClr val="969696"/>
                </a:gs>
                <a:gs pos="100000">
                  <a:srgbClr val="808000"/>
                </a:gs>
              </a:gsLst>
              <a:lin ang="0" scaled="1"/>
            </a:gradFill>
            <a:ln w="9525">
              <a:solidFill>
                <a:schemeClr val="tx1"/>
              </a:solidFill>
              <a:miter lim="800000"/>
              <a:headEnd/>
              <a:tailEnd/>
            </a:ln>
          </p:spPr>
          <p:txBody>
            <a:bodyPr wrap="none" anchor="ctr"/>
            <a:lstStyle/>
            <a:p>
              <a:endParaRPr lang="en-US"/>
            </a:p>
          </p:txBody>
        </p:sp>
        <p:sp>
          <p:nvSpPr>
            <p:cNvPr id="303120" name="Line 74"/>
            <p:cNvSpPr>
              <a:spLocks noChangeAspect="1" noChangeShapeType="1"/>
            </p:cNvSpPr>
            <p:nvPr/>
          </p:nvSpPr>
          <p:spPr bwMode="auto">
            <a:xfrm>
              <a:off x="4029" y="2863"/>
              <a:ext cx="0" cy="1029"/>
            </a:xfrm>
            <a:prstGeom prst="line">
              <a:avLst/>
            </a:prstGeom>
            <a:noFill/>
            <a:ln w="9525">
              <a:solidFill>
                <a:srgbClr val="FF0000"/>
              </a:solidFill>
              <a:round/>
              <a:headEnd/>
              <a:tailEnd type="stealth" w="med" len="med"/>
            </a:ln>
          </p:spPr>
          <p:txBody>
            <a:bodyPr/>
            <a:lstStyle/>
            <a:p>
              <a:endParaRPr lang="en-US"/>
            </a:p>
          </p:txBody>
        </p:sp>
        <p:sp>
          <p:nvSpPr>
            <p:cNvPr id="303121" name="Oval 75"/>
            <p:cNvSpPr>
              <a:spLocks noChangeAspect="1" noChangeArrowheads="1"/>
            </p:cNvSpPr>
            <p:nvPr/>
          </p:nvSpPr>
          <p:spPr bwMode="auto">
            <a:xfrm>
              <a:off x="3789" y="3102"/>
              <a:ext cx="479" cy="479"/>
            </a:xfrm>
            <a:prstGeom prst="ellipse">
              <a:avLst/>
            </a:prstGeom>
            <a:gradFill rotWithShape="1">
              <a:gsLst>
                <a:gs pos="0">
                  <a:srgbClr val="E5F2FF"/>
                </a:gs>
                <a:gs pos="100000">
                  <a:srgbClr val="0000FF"/>
                </a:gs>
              </a:gsLst>
              <a:lin ang="2700000" scaled="1"/>
            </a:gradFill>
            <a:ln w="9525">
              <a:noFill/>
              <a:round/>
              <a:headEnd/>
              <a:tailEnd/>
            </a:ln>
          </p:spPr>
          <p:txBody>
            <a:bodyPr wrap="none" anchor="ctr"/>
            <a:lstStyle/>
            <a:p>
              <a:r>
                <a:rPr lang="en-US" sz="6000"/>
                <a:t> </a:t>
              </a:r>
            </a:p>
          </p:txBody>
        </p:sp>
        <p:sp>
          <p:nvSpPr>
            <p:cNvPr id="303122" name="Line 76"/>
            <p:cNvSpPr>
              <a:spLocks noChangeAspect="1" noChangeShapeType="1"/>
            </p:cNvSpPr>
            <p:nvPr/>
          </p:nvSpPr>
          <p:spPr bwMode="auto">
            <a:xfrm flipV="1">
              <a:off x="4029" y="2839"/>
              <a:ext cx="0" cy="311"/>
            </a:xfrm>
            <a:prstGeom prst="line">
              <a:avLst/>
            </a:prstGeom>
            <a:noFill/>
            <a:ln w="9525">
              <a:solidFill>
                <a:srgbClr val="FF0000"/>
              </a:solidFill>
              <a:round/>
              <a:headEnd/>
              <a:tailEnd/>
            </a:ln>
          </p:spPr>
          <p:txBody>
            <a:bodyPr/>
            <a:lstStyle/>
            <a:p>
              <a:endParaRPr lang="en-US"/>
            </a:p>
          </p:txBody>
        </p:sp>
        <p:sp>
          <p:nvSpPr>
            <p:cNvPr id="303123" name="Text Box 77"/>
            <p:cNvSpPr txBox="1">
              <a:spLocks noChangeAspect="1" noChangeArrowheads="1"/>
            </p:cNvSpPr>
            <p:nvPr/>
          </p:nvSpPr>
          <p:spPr bwMode="auto">
            <a:xfrm>
              <a:off x="3828" y="2640"/>
              <a:ext cx="492" cy="231"/>
            </a:xfrm>
            <a:prstGeom prst="rect">
              <a:avLst/>
            </a:prstGeom>
            <a:noFill/>
            <a:ln w="9525">
              <a:noFill/>
              <a:miter lim="800000"/>
              <a:headEnd/>
              <a:tailEnd/>
            </a:ln>
          </p:spPr>
          <p:txBody>
            <a:bodyPr wrap="none">
              <a:spAutoFit/>
            </a:bodyPr>
            <a:lstStyle/>
            <a:p>
              <a:pPr algn="l"/>
              <a:r>
                <a:rPr lang="en-US" sz="1800"/>
                <a:t>South</a:t>
              </a:r>
            </a:p>
          </p:txBody>
        </p:sp>
        <p:sp>
          <p:nvSpPr>
            <p:cNvPr id="303124" name="Text Box 78"/>
            <p:cNvSpPr txBox="1">
              <a:spLocks noChangeAspect="1" noChangeArrowheads="1"/>
            </p:cNvSpPr>
            <p:nvPr/>
          </p:nvSpPr>
          <p:spPr bwMode="auto">
            <a:xfrm>
              <a:off x="3936" y="3897"/>
              <a:ext cx="220" cy="231"/>
            </a:xfrm>
            <a:prstGeom prst="rect">
              <a:avLst/>
            </a:prstGeom>
            <a:noFill/>
            <a:ln w="9525">
              <a:noFill/>
              <a:miter lim="800000"/>
              <a:headEnd/>
              <a:tailEnd/>
            </a:ln>
          </p:spPr>
          <p:txBody>
            <a:bodyPr wrap="none">
              <a:spAutoFit/>
            </a:bodyPr>
            <a:lstStyle/>
            <a:p>
              <a:pPr algn="l"/>
              <a:r>
                <a:rPr lang="en-US" sz="1800"/>
                <a:t>N</a:t>
              </a:r>
            </a:p>
          </p:txBody>
        </p:sp>
        <p:sp>
          <p:nvSpPr>
            <p:cNvPr id="303125" name="AutoShape 79"/>
            <p:cNvSpPr>
              <a:spLocks noChangeAspect="1" noChangeArrowheads="1"/>
            </p:cNvSpPr>
            <p:nvPr/>
          </p:nvSpPr>
          <p:spPr bwMode="auto">
            <a:xfrm flipH="1">
              <a:off x="3574" y="3294"/>
              <a:ext cx="790" cy="191"/>
            </a:xfrm>
            <a:prstGeom prst="curvedUpArrow">
              <a:avLst>
                <a:gd name="adj1" fmla="val 26349"/>
                <a:gd name="adj2" fmla="val 103135"/>
                <a:gd name="adj3" fmla="val 27606"/>
              </a:avLst>
            </a:prstGeom>
            <a:solidFill>
              <a:srgbClr val="808000"/>
            </a:solidFill>
            <a:ln w="9525">
              <a:solidFill>
                <a:schemeClr val="tx1"/>
              </a:solidFill>
              <a:miter lim="800000"/>
              <a:headEnd/>
              <a:tailEnd/>
            </a:ln>
          </p:spPr>
          <p:txBody>
            <a:bodyPr wrap="none" anchor="ctr"/>
            <a:lstStyle/>
            <a:p>
              <a:endParaRPr lang="en-US"/>
            </a:p>
          </p:txBody>
        </p:sp>
        <p:grpSp>
          <p:nvGrpSpPr>
            <p:cNvPr id="303126" name="Group 80"/>
            <p:cNvGrpSpPr>
              <a:grpSpLocks noChangeAspect="1"/>
            </p:cNvGrpSpPr>
            <p:nvPr/>
          </p:nvGrpSpPr>
          <p:grpSpPr bwMode="auto">
            <a:xfrm>
              <a:off x="2736" y="3014"/>
              <a:ext cx="1431" cy="634"/>
              <a:chOff x="1440" y="1728"/>
              <a:chExt cx="2868" cy="1272"/>
            </a:xfrm>
          </p:grpSpPr>
          <p:sp>
            <p:nvSpPr>
              <p:cNvPr id="303127" name="Text Box 81"/>
              <p:cNvSpPr txBox="1">
                <a:spLocks noChangeAspect="1" noChangeArrowheads="1"/>
              </p:cNvSpPr>
              <p:nvPr/>
            </p:nvSpPr>
            <p:spPr bwMode="auto">
              <a:xfrm>
                <a:off x="1440" y="1728"/>
                <a:ext cx="553" cy="1270"/>
              </a:xfrm>
              <a:prstGeom prst="rect">
                <a:avLst/>
              </a:prstGeom>
              <a:noFill/>
              <a:ln w="9525">
                <a:noFill/>
                <a:miter lim="800000"/>
                <a:headEnd/>
                <a:tailEnd/>
              </a:ln>
            </p:spPr>
            <p:txBody>
              <a:bodyPr wrap="none">
                <a:spAutoFit/>
              </a:bodyPr>
              <a:lstStyle/>
              <a:p>
                <a:pPr algn="l"/>
                <a:r>
                  <a:rPr lang="en-US" sz="6000"/>
                  <a:t>-</a:t>
                </a:r>
              </a:p>
            </p:txBody>
          </p:sp>
          <p:sp>
            <p:nvSpPr>
              <p:cNvPr id="303128" name="Text Box 82"/>
              <p:cNvSpPr txBox="1">
                <a:spLocks noChangeAspect="1" noChangeArrowheads="1"/>
              </p:cNvSpPr>
              <p:nvPr/>
            </p:nvSpPr>
            <p:spPr bwMode="auto">
              <a:xfrm>
                <a:off x="3756" y="1728"/>
                <a:ext cx="552" cy="1272"/>
              </a:xfrm>
              <a:prstGeom prst="rect">
                <a:avLst/>
              </a:prstGeom>
              <a:noFill/>
              <a:ln w="9525">
                <a:noFill/>
                <a:miter lim="800000"/>
                <a:headEnd/>
                <a:tailEnd/>
              </a:ln>
            </p:spPr>
            <p:txBody>
              <a:bodyPr wrap="none">
                <a:spAutoFit/>
              </a:bodyPr>
              <a:lstStyle/>
              <a:p>
                <a:pPr algn="l"/>
                <a:r>
                  <a:rPr lang="en-US" sz="6000"/>
                  <a:t>-</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9751"/>
                                        </p:tgtEl>
                                        <p:attrNameLst>
                                          <p:attrName>style.visibility</p:attrName>
                                        </p:attrNameLst>
                                      </p:cBhvr>
                                      <p:to>
                                        <p:strVal val="visible"/>
                                      </p:to>
                                    </p:set>
                                    <p:anim calcmode="lin" valueType="num">
                                      <p:cBhvr additive="base">
                                        <p:cTn id="7" dur="500" fill="hold"/>
                                        <p:tgtEl>
                                          <p:spTgt spid="159751"/>
                                        </p:tgtEl>
                                        <p:attrNameLst>
                                          <p:attrName>ppt_x</p:attrName>
                                        </p:attrNameLst>
                                      </p:cBhvr>
                                      <p:tavLst>
                                        <p:tav tm="0">
                                          <p:val>
                                            <p:strVal val="#ppt_x"/>
                                          </p:val>
                                        </p:tav>
                                        <p:tav tm="100000">
                                          <p:val>
                                            <p:strVal val="#ppt_x"/>
                                          </p:val>
                                        </p:tav>
                                      </p:tavLst>
                                    </p:anim>
                                    <p:anim calcmode="lin" valueType="num">
                                      <p:cBhvr additive="base">
                                        <p:cTn id="8" dur="500" fill="hold"/>
                                        <p:tgtEl>
                                          <p:spTgt spid="15975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499"/>
                                          </p:stCondLst>
                                        </p:cTn>
                                        <p:tgtEl>
                                          <p:spTgt spid="159747"/>
                                        </p:tgtEl>
                                        <p:attrNameLst>
                                          <p:attrName>style.visibility</p:attrName>
                                        </p:attrNameLst>
                                      </p:cBhvr>
                                      <p:to>
                                        <p:strVal val="visible"/>
                                      </p:to>
                                    </p:set>
                                  </p:childTnLst>
                                  <p:subTnLst>
                                    <p:animClr clrSpc="rgb" dir="cw">
                                      <p:cBhvr override="childStyle">
                                        <p:cTn dur="1" fill="hold" display="0" masterRel="nextClick" afterEffect="1"/>
                                        <p:tgtEl>
                                          <p:spTgt spid="159747"/>
                                        </p:tgtEl>
                                        <p:attrNameLst>
                                          <p:attrName>ppt_c</p:attrName>
                                        </p:attrNameLst>
                                      </p:cBhvr>
                                      <p:to>
                                        <a:schemeClr val="bg2"/>
                                      </p:to>
                                    </p:animClr>
                                  </p:subTnLst>
                                </p:cTn>
                              </p:par>
                            </p:childTnLst>
                          </p:cTn>
                        </p:par>
                      </p:childTnLst>
                    </p:cTn>
                  </p:par>
                  <p:par>
                    <p:cTn id="12" fill="hold">
                      <p:stCondLst>
                        <p:cond delay="indefinite"/>
                      </p:stCondLst>
                      <p:childTnLst>
                        <p:par>
                          <p:cTn id="13" fill="hold">
                            <p:stCondLst>
                              <p:cond delay="0"/>
                            </p:stCondLst>
                            <p:childTnLst>
                              <p:par>
                                <p:cTn id="14" presetID="17"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7" presetClass="exit" presetSubtype="10" fill="hold" nodeType="clickEffect">
                                  <p:stCondLst>
                                    <p:cond delay="0"/>
                                  </p:stCondLst>
                                  <p:childTnLst>
                                    <p:anim calcmode="lin" valueType="num">
                                      <p:cBhvr>
                                        <p:cTn id="21" dur="500"/>
                                        <p:tgtEl>
                                          <p:spTgt spid="2"/>
                                        </p:tgtEl>
                                        <p:attrNameLst>
                                          <p:attrName>ppt_w</p:attrName>
                                        </p:attrNameLst>
                                      </p:cBhvr>
                                      <p:tavLst>
                                        <p:tav tm="0">
                                          <p:val>
                                            <p:strVal val="ppt_w"/>
                                          </p:val>
                                        </p:tav>
                                        <p:tav tm="100000">
                                          <p:val>
                                            <p:fltVal val="0"/>
                                          </p:val>
                                        </p:tav>
                                      </p:tavLst>
                                    </p:anim>
                                    <p:anim calcmode="lin" valueType="num">
                                      <p:cBhvr>
                                        <p:cTn id="22" dur="500"/>
                                        <p:tgtEl>
                                          <p:spTgt spid="2"/>
                                        </p:tgtEl>
                                        <p:attrNameLst>
                                          <p:attrName>ppt_h</p:attrName>
                                        </p:attrNameLst>
                                      </p:cBhvr>
                                      <p:tavLst>
                                        <p:tav tm="0">
                                          <p:val>
                                            <p:strVal val="ppt_h"/>
                                          </p:val>
                                        </p:tav>
                                        <p:tav tm="100000">
                                          <p:val>
                                            <p:strVal val="ppt_h"/>
                                          </p:val>
                                        </p:tav>
                                      </p:tavLst>
                                    </p:anim>
                                    <p:set>
                                      <p:cBhvr>
                                        <p:cTn id="23" dur="1" fill="hold">
                                          <p:stCondLst>
                                            <p:cond delay="499"/>
                                          </p:stCondLst>
                                        </p:cTn>
                                        <p:tgtEl>
                                          <p:spTgt spid="2"/>
                                        </p:tgtEl>
                                        <p:attrNameLst>
                                          <p:attrName>style.visibility</p:attrName>
                                        </p:attrNameLst>
                                      </p:cBhvr>
                                      <p:to>
                                        <p:strVal val="hidden"/>
                                      </p:to>
                                    </p:set>
                                  </p:childTnLst>
                                </p:cTn>
                              </p:par>
                              <p:par>
                                <p:cTn id="24" presetID="17" presetClass="exit" presetSubtype="10" fill="hold" grpId="1" nodeType="withEffect">
                                  <p:stCondLst>
                                    <p:cond delay="0"/>
                                  </p:stCondLst>
                                  <p:childTnLst>
                                    <p:anim calcmode="lin" valueType="num">
                                      <p:cBhvr>
                                        <p:cTn id="25" dur="500"/>
                                        <p:tgtEl>
                                          <p:spTgt spid="159751"/>
                                        </p:tgtEl>
                                        <p:attrNameLst>
                                          <p:attrName>ppt_w</p:attrName>
                                        </p:attrNameLst>
                                      </p:cBhvr>
                                      <p:tavLst>
                                        <p:tav tm="0">
                                          <p:val>
                                            <p:strVal val="ppt_w"/>
                                          </p:val>
                                        </p:tav>
                                        <p:tav tm="100000">
                                          <p:val>
                                            <p:fltVal val="0"/>
                                          </p:val>
                                        </p:tav>
                                      </p:tavLst>
                                    </p:anim>
                                    <p:anim calcmode="lin" valueType="num">
                                      <p:cBhvr>
                                        <p:cTn id="26" dur="500"/>
                                        <p:tgtEl>
                                          <p:spTgt spid="159751"/>
                                        </p:tgtEl>
                                        <p:attrNameLst>
                                          <p:attrName>ppt_h</p:attrName>
                                        </p:attrNameLst>
                                      </p:cBhvr>
                                      <p:tavLst>
                                        <p:tav tm="0">
                                          <p:val>
                                            <p:strVal val="ppt_h"/>
                                          </p:val>
                                        </p:tav>
                                        <p:tav tm="100000">
                                          <p:val>
                                            <p:strVal val="ppt_h"/>
                                          </p:val>
                                        </p:tav>
                                      </p:tavLst>
                                    </p:anim>
                                    <p:set>
                                      <p:cBhvr>
                                        <p:cTn id="27" dur="1" fill="hold">
                                          <p:stCondLst>
                                            <p:cond delay="499"/>
                                          </p:stCondLst>
                                        </p:cTn>
                                        <p:tgtEl>
                                          <p:spTgt spid="15975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499"/>
                                          </p:stCondLst>
                                        </p:cTn>
                                        <p:tgtEl>
                                          <p:spTgt spid="159748"/>
                                        </p:tgtEl>
                                        <p:attrNameLst>
                                          <p:attrName>style.visibility</p:attrName>
                                        </p:attrNameLst>
                                      </p:cBhvr>
                                      <p:to>
                                        <p:strVal val="visible"/>
                                      </p:to>
                                    </p:set>
                                  </p:childTnLst>
                                  <p:subTnLst>
                                    <p:animClr clrSpc="rgb" dir="cw">
                                      <p:cBhvr override="childStyle">
                                        <p:cTn dur="1" fill="hold" display="0" masterRel="nextClick" afterEffect="1"/>
                                        <p:tgtEl>
                                          <p:spTgt spid="159748"/>
                                        </p:tgtEl>
                                        <p:attrNameLst>
                                          <p:attrName>ppt_c</p:attrName>
                                        </p:attrNameLst>
                                      </p:cBhvr>
                                      <p:to>
                                        <a:schemeClr val="bg2"/>
                                      </p:to>
                                    </p:animClr>
                                  </p:subTnLst>
                                </p:cTn>
                              </p:par>
                            </p:childTnLst>
                          </p:cTn>
                        </p:par>
                      </p:childTnLst>
                    </p:cTn>
                  </p:par>
                  <p:par>
                    <p:cTn id="32" fill="hold">
                      <p:stCondLst>
                        <p:cond delay="indefinite"/>
                      </p:stCondLst>
                      <p:childTnLst>
                        <p:par>
                          <p:cTn id="33" fill="hold">
                            <p:stCondLst>
                              <p:cond delay="0"/>
                            </p:stCondLst>
                            <p:childTnLst>
                              <p:par>
                                <p:cTn id="34" presetID="17" presetClass="entr" presetSubtype="1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500" fill="hold"/>
                                        <p:tgtEl>
                                          <p:spTgt spid="4"/>
                                        </p:tgtEl>
                                        <p:attrNameLst>
                                          <p:attrName>ppt_w</p:attrName>
                                        </p:attrNameLst>
                                      </p:cBhvr>
                                      <p:tavLst>
                                        <p:tav tm="0">
                                          <p:val>
                                            <p:fltVal val="0"/>
                                          </p:val>
                                        </p:tav>
                                        <p:tav tm="100000">
                                          <p:val>
                                            <p:strVal val="#ppt_w"/>
                                          </p:val>
                                        </p:tav>
                                      </p:tavLst>
                                    </p:anim>
                                    <p:anim calcmode="lin" valueType="num">
                                      <p:cBhvr>
                                        <p:cTn id="37"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7" presetClass="exit" presetSubtype="10" fill="hold" nodeType="clickEffect">
                                  <p:stCondLst>
                                    <p:cond delay="0"/>
                                  </p:stCondLst>
                                  <p:childTnLst>
                                    <p:anim calcmode="lin" valueType="num">
                                      <p:cBhvr>
                                        <p:cTn id="41" dur="500"/>
                                        <p:tgtEl>
                                          <p:spTgt spid="4"/>
                                        </p:tgtEl>
                                        <p:attrNameLst>
                                          <p:attrName>ppt_w</p:attrName>
                                        </p:attrNameLst>
                                      </p:cBhvr>
                                      <p:tavLst>
                                        <p:tav tm="0">
                                          <p:val>
                                            <p:strVal val="ppt_w"/>
                                          </p:val>
                                        </p:tav>
                                        <p:tav tm="100000">
                                          <p:val>
                                            <p:fltVal val="0"/>
                                          </p:val>
                                        </p:tav>
                                      </p:tavLst>
                                    </p:anim>
                                    <p:anim calcmode="lin" valueType="num">
                                      <p:cBhvr>
                                        <p:cTn id="42" dur="500"/>
                                        <p:tgtEl>
                                          <p:spTgt spid="4"/>
                                        </p:tgtEl>
                                        <p:attrNameLst>
                                          <p:attrName>ppt_h</p:attrName>
                                        </p:attrNameLst>
                                      </p:cBhvr>
                                      <p:tavLst>
                                        <p:tav tm="0">
                                          <p:val>
                                            <p:strVal val="ppt_h"/>
                                          </p:val>
                                        </p:tav>
                                        <p:tav tm="100000">
                                          <p:val>
                                            <p:strVal val="ppt_h"/>
                                          </p:val>
                                        </p:tav>
                                      </p:tavLst>
                                    </p:anim>
                                    <p:set>
                                      <p:cBhvr>
                                        <p:cTn id="43" dur="1" fill="hold">
                                          <p:stCondLst>
                                            <p:cond delay="499"/>
                                          </p:stCondLst>
                                        </p:cTn>
                                        <p:tgtEl>
                                          <p:spTgt spid="4"/>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499"/>
                                          </p:stCondLst>
                                        </p:cTn>
                                        <p:tgtEl>
                                          <p:spTgt spid="1597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7" grpId="0" autoUpdateAnimBg="0"/>
      <p:bldP spid="159748" grpId="0" autoUpdateAnimBg="0"/>
      <p:bldP spid="159749" grpId="0" autoUpdateAnimBg="0"/>
      <p:bldP spid="159751" grpId="0"/>
      <p:bldP spid="159751" grpId="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p:cNvGrpSpPr>
            <a:grpSpLocks/>
          </p:cNvGrpSpPr>
          <p:nvPr/>
        </p:nvGrpSpPr>
        <p:grpSpPr bwMode="auto">
          <a:xfrm>
            <a:off x="1990725" y="2322513"/>
            <a:ext cx="976313" cy="2028825"/>
            <a:chOff x="1480" y="3523"/>
            <a:chExt cx="435" cy="904"/>
          </a:xfrm>
        </p:grpSpPr>
        <p:sp>
          <p:nvSpPr>
            <p:cNvPr id="304194" name="Oval 23"/>
            <p:cNvSpPr>
              <a:spLocks noChangeArrowheads="1"/>
            </p:cNvSpPr>
            <p:nvPr/>
          </p:nvSpPr>
          <p:spPr bwMode="auto">
            <a:xfrm>
              <a:off x="1480" y="3523"/>
              <a:ext cx="435" cy="904"/>
            </a:xfrm>
            <a:prstGeom prst="ellipse">
              <a:avLst/>
            </a:prstGeom>
            <a:noFill/>
            <a:ln w="19050">
              <a:solidFill>
                <a:srgbClr val="C0C0C0"/>
              </a:solidFill>
              <a:round/>
              <a:headEnd/>
              <a:tailEnd/>
            </a:ln>
          </p:spPr>
          <p:txBody>
            <a:bodyPr wrap="none" anchor="ctr"/>
            <a:lstStyle/>
            <a:p>
              <a:endParaRPr lang="en-US"/>
            </a:p>
          </p:txBody>
        </p:sp>
        <p:sp>
          <p:nvSpPr>
            <p:cNvPr id="304195" name="Line 24"/>
            <p:cNvSpPr>
              <a:spLocks noChangeShapeType="1"/>
            </p:cNvSpPr>
            <p:nvPr/>
          </p:nvSpPr>
          <p:spPr bwMode="auto">
            <a:xfrm>
              <a:off x="1556" y="4320"/>
              <a:ext cx="72" cy="87"/>
            </a:xfrm>
            <a:prstGeom prst="line">
              <a:avLst/>
            </a:prstGeom>
            <a:noFill/>
            <a:ln w="19050">
              <a:solidFill>
                <a:srgbClr val="C0C0C0"/>
              </a:solidFill>
              <a:round/>
              <a:headEnd type="triangle" w="lg" len="lg"/>
              <a:tailEnd/>
            </a:ln>
          </p:spPr>
          <p:txBody>
            <a:bodyPr/>
            <a:lstStyle/>
            <a:p>
              <a:endParaRPr lang="en-US"/>
            </a:p>
          </p:txBody>
        </p:sp>
        <p:sp>
          <p:nvSpPr>
            <p:cNvPr id="304196" name="Line 29"/>
            <p:cNvSpPr>
              <a:spLocks noChangeShapeType="1"/>
            </p:cNvSpPr>
            <p:nvPr/>
          </p:nvSpPr>
          <p:spPr bwMode="auto">
            <a:xfrm>
              <a:off x="1765" y="3544"/>
              <a:ext cx="74" cy="83"/>
            </a:xfrm>
            <a:prstGeom prst="line">
              <a:avLst/>
            </a:prstGeom>
            <a:noFill/>
            <a:ln w="19050">
              <a:solidFill>
                <a:srgbClr val="C0C0C0"/>
              </a:solidFill>
              <a:round/>
              <a:headEnd type="none" w="lg" len="lg"/>
              <a:tailEnd type="triangle" w="lg" len="lg"/>
            </a:ln>
          </p:spPr>
          <p:txBody>
            <a:bodyPr/>
            <a:lstStyle/>
            <a:p>
              <a:endParaRPr lang="en-US"/>
            </a:p>
          </p:txBody>
        </p:sp>
      </p:grpSp>
      <p:grpSp>
        <p:nvGrpSpPr>
          <p:cNvPr id="3" name="Group 36"/>
          <p:cNvGrpSpPr>
            <a:grpSpLocks/>
          </p:cNvGrpSpPr>
          <p:nvPr/>
        </p:nvGrpSpPr>
        <p:grpSpPr bwMode="auto">
          <a:xfrm>
            <a:off x="533400" y="2327275"/>
            <a:ext cx="976313" cy="2028825"/>
            <a:chOff x="772" y="3526"/>
            <a:chExt cx="435" cy="904"/>
          </a:xfrm>
        </p:grpSpPr>
        <p:sp>
          <p:nvSpPr>
            <p:cNvPr id="304191" name="Oval 32"/>
            <p:cNvSpPr>
              <a:spLocks noChangeArrowheads="1"/>
            </p:cNvSpPr>
            <p:nvPr/>
          </p:nvSpPr>
          <p:spPr bwMode="auto">
            <a:xfrm>
              <a:off x="772" y="3526"/>
              <a:ext cx="435" cy="904"/>
            </a:xfrm>
            <a:prstGeom prst="ellipse">
              <a:avLst/>
            </a:prstGeom>
            <a:noFill/>
            <a:ln w="19050">
              <a:solidFill>
                <a:srgbClr val="C0C0C0"/>
              </a:solidFill>
              <a:round/>
              <a:headEnd/>
              <a:tailEnd/>
            </a:ln>
          </p:spPr>
          <p:txBody>
            <a:bodyPr wrap="none" anchor="ctr"/>
            <a:lstStyle/>
            <a:p>
              <a:endParaRPr lang="en-US"/>
            </a:p>
          </p:txBody>
        </p:sp>
        <p:sp>
          <p:nvSpPr>
            <p:cNvPr id="304192" name="Line 33"/>
            <p:cNvSpPr>
              <a:spLocks noChangeShapeType="1"/>
            </p:cNvSpPr>
            <p:nvPr/>
          </p:nvSpPr>
          <p:spPr bwMode="auto">
            <a:xfrm flipH="1">
              <a:off x="1104" y="4276"/>
              <a:ext cx="49" cy="87"/>
            </a:xfrm>
            <a:prstGeom prst="line">
              <a:avLst/>
            </a:prstGeom>
            <a:noFill/>
            <a:ln w="19050">
              <a:solidFill>
                <a:srgbClr val="C0C0C0"/>
              </a:solidFill>
              <a:round/>
              <a:headEnd type="triangle" w="lg" len="lg"/>
              <a:tailEnd/>
            </a:ln>
          </p:spPr>
          <p:txBody>
            <a:bodyPr/>
            <a:lstStyle/>
            <a:p>
              <a:endParaRPr lang="en-US"/>
            </a:p>
          </p:txBody>
        </p:sp>
        <p:sp>
          <p:nvSpPr>
            <p:cNvPr id="304193" name="Line 34"/>
            <p:cNvSpPr>
              <a:spLocks noChangeShapeType="1"/>
            </p:cNvSpPr>
            <p:nvPr/>
          </p:nvSpPr>
          <p:spPr bwMode="auto">
            <a:xfrm flipH="1">
              <a:off x="863" y="3541"/>
              <a:ext cx="72" cy="66"/>
            </a:xfrm>
            <a:prstGeom prst="line">
              <a:avLst/>
            </a:prstGeom>
            <a:noFill/>
            <a:ln w="19050">
              <a:solidFill>
                <a:srgbClr val="C0C0C0"/>
              </a:solidFill>
              <a:round/>
              <a:headEnd type="none" w="lg" len="lg"/>
              <a:tailEnd type="triangle" w="lg" len="lg"/>
            </a:ln>
          </p:spPr>
          <p:txBody>
            <a:bodyPr/>
            <a:lstStyle/>
            <a:p>
              <a:endParaRPr lang="en-US"/>
            </a:p>
          </p:txBody>
        </p:sp>
      </p:grpSp>
      <p:grpSp>
        <p:nvGrpSpPr>
          <p:cNvPr id="4" name="Group 37"/>
          <p:cNvGrpSpPr>
            <a:grpSpLocks/>
          </p:cNvGrpSpPr>
          <p:nvPr/>
        </p:nvGrpSpPr>
        <p:grpSpPr bwMode="auto">
          <a:xfrm flipH="1">
            <a:off x="7516813" y="2312988"/>
            <a:ext cx="976312" cy="2028825"/>
            <a:chOff x="1480" y="3523"/>
            <a:chExt cx="435" cy="904"/>
          </a:xfrm>
        </p:grpSpPr>
        <p:sp>
          <p:nvSpPr>
            <p:cNvPr id="304188" name="Oval 38"/>
            <p:cNvSpPr>
              <a:spLocks noChangeArrowheads="1"/>
            </p:cNvSpPr>
            <p:nvPr/>
          </p:nvSpPr>
          <p:spPr bwMode="auto">
            <a:xfrm>
              <a:off x="1480" y="3523"/>
              <a:ext cx="435" cy="904"/>
            </a:xfrm>
            <a:prstGeom prst="ellipse">
              <a:avLst/>
            </a:prstGeom>
            <a:noFill/>
            <a:ln w="19050">
              <a:solidFill>
                <a:srgbClr val="C0C0C0"/>
              </a:solidFill>
              <a:round/>
              <a:headEnd/>
              <a:tailEnd/>
            </a:ln>
          </p:spPr>
          <p:txBody>
            <a:bodyPr wrap="none" anchor="ctr"/>
            <a:lstStyle/>
            <a:p>
              <a:endParaRPr lang="en-US"/>
            </a:p>
          </p:txBody>
        </p:sp>
        <p:sp>
          <p:nvSpPr>
            <p:cNvPr id="304189" name="Line 39"/>
            <p:cNvSpPr>
              <a:spLocks noChangeShapeType="1"/>
            </p:cNvSpPr>
            <p:nvPr/>
          </p:nvSpPr>
          <p:spPr bwMode="auto">
            <a:xfrm>
              <a:off x="1556" y="4320"/>
              <a:ext cx="72" cy="87"/>
            </a:xfrm>
            <a:prstGeom prst="line">
              <a:avLst/>
            </a:prstGeom>
            <a:noFill/>
            <a:ln w="19050">
              <a:solidFill>
                <a:srgbClr val="C0C0C0"/>
              </a:solidFill>
              <a:round/>
              <a:headEnd type="triangle" w="lg" len="lg"/>
              <a:tailEnd/>
            </a:ln>
          </p:spPr>
          <p:txBody>
            <a:bodyPr/>
            <a:lstStyle/>
            <a:p>
              <a:endParaRPr lang="en-US"/>
            </a:p>
          </p:txBody>
        </p:sp>
        <p:sp>
          <p:nvSpPr>
            <p:cNvPr id="304190" name="Line 40"/>
            <p:cNvSpPr>
              <a:spLocks noChangeShapeType="1"/>
            </p:cNvSpPr>
            <p:nvPr/>
          </p:nvSpPr>
          <p:spPr bwMode="auto">
            <a:xfrm>
              <a:off x="1765" y="3544"/>
              <a:ext cx="74" cy="83"/>
            </a:xfrm>
            <a:prstGeom prst="line">
              <a:avLst/>
            </a:prstGeom>
            <a:noFill/>
            <a:ln w="19050">
              <a:solidFill>
                <a:srgbClr val="C0C0C0"/>
              </a:solidFill>
              <a:round/>
              <a:headEnd type="none" w="lg" len="lg"/>
              <a:tailEnd type="triangle" w="lg" len="lg"/>
            </a:ln>
          </p:spPr>
          <p:txBody>
            <a:bodyPr/>
            <a:lstStyle/>
            <a:p>
              <a:endParaRPr lang="en-US"/>
            </a:p>
          </p:txBody>
        </p:sp>
      </p:grpSp>
      <p:grpSp>
        <p:nvGrpSpPr>
          <p:cNvPr id="5" name="Group 41"/>
          <p:cNvGrpSpPr>
            <a:grpSpLocks/>
          </p:cNvGrpSpPr>
          <p:nvPr/>
        </p:nvGrpSpPr>
        <p:grpSpPr bwMode="auto">
          <a:xfrm flipH="1">
            <a:off x="6059488" y="2317750"/>
            <a:ext cx="976312" cy="2028825"/>
            <a:chOff x="772" y="3526"/>
            <a:chExt cx="435" cy="904"/>
          </a:xfrm>
        </p:grpSpPr>
        <p:sp>
          <p:nvSpPr>
            <p:cNvPr id="304185" name="Oval 42"/>
            <p:cNvSpPr>
              <a:spLocks noChangeArrowheads="1"/>
            </p:cNvSpPr>
            <p:nvPr/>
          </p:nvSpPr>
          <p:spPr bwMode="auto">
            <a:xfrm>
              <a:off x="772" y="3526"/>
              <a:ext cx="435" cy="904"/>
            </a:xfrm>
            <a:prstGeom prst="ellipse">
              <a:avLst/>
            </a:prstGeom>
            <a:noFill/>
            <a:ln w="19050">
              <a:solidFill>
                <a:srgbClr val="C0C0C0"/>
              </a:solidFill>
              <a:round/>
              <a:headEnd/>
              <a:tailEnd/>
            </a:ln>
          </p:spPr>
          <p:txBody>
            <a:bodyPr wrap="none" anchor="ctr"/>
            <a:lstStyle/>
            <a:p>
              <a:endParaRPr lang="en-US"/>
            </a:p>
          </p:txBody>
        </p:sp>
        <p:sp>
          <p:nvSpPr>
            <p:cNvPr id="304186" name="Line 43"/>
            <p:cNvSpPr>
              <a:spLocks noChangeShapeType="1"/>
            </p:cNvSpPr>
            <p:nvPr/>
          </p:nvSpPr>
          <p:spPr bwMode="auto">
            <a:xfrm flipH="1">
              <a:off x="1104" y="4276"/>
              <a:ext cx="49" cy="87"/>
            </a:xfrm>
            <a:prstGeom prst="line">
              <a:avLst/>
            </a:prstGeom>
            <a:noFill/>
            <a:ln w="19050">
              <a:solidFill>
                <a:srgbClr val="C0C0C0"/>
              </a:solidFill>
              <a:round/>
              <a:headEnd type="triangle" w="lg" len="lg"/>
              <a:tailEnd/>
            </a:ln>
          </p:spPr>
          <p:txBody>
            <a:bodyPr/>
            <a:lstStyle/>
            <a:p>
              <a:endParaRPr lang="en-US"/>
            </a:p>
          </p:txBody>
        </p:sp>
        <p:sp>
          <p:nvSpPr>
            <p:cNvPr id="304187" name="Line 44"/>
            <p:cNvSpPr>
              <a:spLocks noChangeShapeType="1"/>
            </p:cNvSpPr>
            <p:nvPr/>
          </p:nvSpPr>
          <p:spPr bwMode="auto">
            <a:xfrm flipH="1">
              <a:off x="863" y="3541"/>
              <a:ext cx="72" cy="66"/>
            </a:xfrm>
            <a:prstGeom prst="line">
              <a:avLst/>
            </a:prstGeom>
            <a:noFill/>
            <a:ln w="19050">
              <a:solidFill>
                <a:srgbClr val="C0C0C0"/>
              </a:solidFill>
              <a:round/>
              <a:headEnd type="none" w="lg" len="lg"/>
              <a:tailEnd type="triangle" w="lg" len="lg"/>
            </a:ln>
          </p:spPr>
          <p:txBody>
            <a:bodyPr/>
            <a:lstStyle/>
            <a:p>
              <a:endParaRPr lang="en-US"/>
            </a:p>
          </p:txBody>
        </p:sp>
      </p:grpSp>
      <p:sp>
        <p:nvSpPr>
          <p:cNvPr id="689179" name="Rectangle 27"/>
          <p:cNvSpPr>
            <a:spLocks noChangeArrowheads="1"/>
          </p:cNvSpPr>
          <p:nvPr/>
        </p:nvSpPr>
        <p:spPr bwMode="auto">
          <a:xfrm flipV="1">
            <a:off x="7080250" y="2025650"/>
            <a:ext cx="384175" cy="638175"/>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689180" name="AutoShape 28"/>
          <p:cNvSpPr>
            <a:spLocks noChangeArrowheads="1"/>
          </p:cNvSpPr>
          <p:nvPr/>
        </p:nvSpPr>
        <p:spPr bwMode="auto">
          <a:xfrm flipV="1">
            <a:off x="6781800" y="3779838"/>
            <a:ext cx="977900" cy="977900"/>
          </a:xfrm>
          <a:prstGeom prst="upArrow">
            <a:avLst>
              <a:gd name="adj1" fmla="val 41231"/>
              <a:gd name="adj2" fmla="val 35875"/>
            </a:avLst>
          </a:prstGeom>
          <a:solidFill>
            <a:srgbClr val="800000">
              <a:alpha val="58038"/>
            </a:srgbClr>
          </a:solidFill>
          <a:ln w="9525">
            <a:noFill/>
            <a:miter lim="800000"/>
            <a:headEnd/>
            <a:tailEnd/>
          </a:ln>
        </p:spPr>
        <p:txBody>
          <a:bodyPr rot="10800000" vert="eaVert" wrap="none" anchor="ctr"/>
          <a:lstStyle/>
          <a:p>
            <a:endParaRPr lang="en-US"/>
          </a:p>
        </p:txBody>
      </p:sp>
      <p:sp>
        <p:nvSpPr>
          <p:cNvPr id="689178" name="Rectangle 26"/>
          <p:cNvSpPr>
            <a:spLocks noChangeArrowheads="1"/>
          </p:cNvSpPr>
          <p:nvPr/>
        </p:nvSpPr>
        <p:spPr bwMode="auto">
          <a:xfrm>
            <a:off x="1606550" y="3989388"/>
            <a:ext cx="384175" cy="638175"/>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689177" name="AutoShape 25"/>
          <p:cNvSpPr>
            <a:spLocks noChangeArrowheads="1"/>
          </p:cNvSpPr>
          <p:nvPr/>
        </p:nvSpPr>
        <p:spPr bwMode="auto">
          <a:xfrm>
            <a:off x="1308100" y="1731963"/>
            <a:ext cx="977900" cy="977900"/>
          </a:xfrm>
          <a:prstGeom prst="upArrow">
            <a:avLst>
              <a:gd name="adj1" fmla="val 41231"/>
              <a:gd name="adj2" fmla="val 35875"/>
            </a:avLst>
          </a:prstGeom>
          <a:solidFill>
            <a:srgbClr val="800000">
              <a:alpha val="58038"/>
            </a:srgbClr>
          </a:solidFill>
          <a:ln w="9525">
            <a:noFill/>
            <a:miter lim="800000"/>
            <a:headEnd/>
            <a:tailEnd/>
          </a:ln>
        </p:spPr>
        <p:txBody>
          <a:bodyPr vert="eaVert" wrap="none" anchor="ctr"/>
          <a:lstStyle/>
          <a:p>
            <a:endParaRPr lang="en-US"/>
          </a:p>
        </p:txBody>
      </p:sp>
      <p:sp>
        <p:nvSpPr>
          <p:cNvPr id="304138" name="Rectangle 2"/>
          <p:cNvSpPr>
            <a:spLocks noGrp="1" noChangeArrowheads="1"/>
          </p:cNvSpPr>
          <p:nvPr>
            <p:ph type="title"/>
          </p:nvPr>
        </p:nvSpPr>
        <p:spPr/>
        <p:txBody>
          <a:bodyPr/>
          <a:lstStyle/>
          <a:p>
            <a:pPr eaLnBrk="1" hangingPunct="1"/>
            <a:r>
              <a:rPr lang="en-US" smtClean="0"/>
              <a:t>Spin Quantum Number, </a:t>
            </a:r>
            <a:r>
              <a:rPr lang="en-US" i="1" smtClean="0"/>
              <a:t>m</a:t>
            </a:r>
            <a:r>
              <a:rPr lang="en-US" i="1" baseline="-25000" smtClean="0"/>
              <a:t>s</a:t>
            </a:r>
          </a:p>
        </p:txBody>
      </p:sp>
      <p:sp>
        <p:nvSpPr>
          <p:cNvPr id="689155" name="Line 3"/>
          <p:cNvSpPr>
            <a:spLocks noChangeShapeType="1"/>
          </p:cNvSpPr>
          <p:nvPr/>
        </p:nvSpPr>
        <p:spPr bwMode="auto">
          <a:xfrm>
            <a:off x="1803400" y="1792288"/>
            <a:ext cx="0" cy="3276600"/>
          </a:xfrm>
          <a:prstGeom prst="line">
            <a:avLst/>
          </a:prstGeom>
          <a:noFill/>
          <a:ln w="9525">
            <a:solidFill>
              <a:srgbClr val="FF0000"/>
            </a:solidFill>
            <a:round/>
            <a:headEnd/>
            <a:tailEnd/>
          </a:ln>
        </p:spPr>
        <p:txBody>
          <a:bodyPr/>
          <a:lstStyle/>
          <a:p>
            <a:endParaRPr lang="en-US"/>
          </a:p>
        </p:txBody>
      </p:sp>
      <p:sp>
        <p:nvSpPr>
          <p:cNvPr id="689156" name="Oval 4"/>
          <p:cNvSpPr>
            <a:spLocks noChangeArrowheads="1"/>
          </p:cNvSpPr>
          <p:nvPr/>
        </p:nvSpPr>
        <p:spPr bwMode="auto">
          <a:xfrm>
            <a:off x="1041400" y="2554288"/>
            <a:ext cx="1524000" cy="1524000"/>
          </a:xfrm>
          <a:prstGeom prst="ellipse">
            <a:avLst/>
          </a:prstGeom>
          <a:gradFill rotWithShape="1">
            <a:gsLst>
              <a:gs pos="0">
                <a:srgbClr val="E5F2FF"/>
              </a:gs>
              <a:gs pos="100000">
                <a:srgbClr val="0000FF"/>
              </a:gs>
            </a:gsLst>
            <a:lin ang="2700000" scaled="1"/>
          </a:gradFill>
          <a:ln w="9525">
            <a:noFill/>
            <a:round/>
            <a:headEnd/>
            <a:tailEnd/>
          </a:ln>
        </p:spPr>
        <p:txBody>
          <a:bodyPr wrap="none" anchor="ctr"/>
          <a:lstStyle/>
          <a:p>
            <a:r>
              <a:rPr lang="en-US" sz="6000"/>
              <a:t> </a:t>
            </a:r>
          </a:p>
        </p:txBody>
      </p:sp>
      <p:sp>
        <p:nvSpPr>
          <p:cNvPr id="689157" name="Line 5"/>
          <p:cNvSpPr>
            <a:spLocks noChangeShapeType="1"/>
          </p:cNvSpPr>
          <p:nvPr/>
        </p:nvSpPr>
        <p:spPr bwMode="auto">
          <a:xfrm flipV="1">
            <a:off x="1803400" y="1716088"/>
            <a:ext cx="0" cy="990600"/>
          </a:xfrm>
          <a:prstGeom prst="line">
            <a:avLst/>
          </a:prstGeom>
          <a:noFill/>
          <a:ln w="9525">
            <a:solidFill>
              <a:srgbClr val="FF0000"/>
            </a:solidFill>
            <a:round/>
            <a:headEnd/>
            <a:tailEnd/>
          </a:ln>
        </p:spPr>
        <p:txBody>
          <a:bodyPr/>
          <a:lstStyle/>
          <a:p>
            <a:endParaRPr lang="en-US"/>
          </a:p>
        </p:txBody>
      </p:sp>
      <p:sp>
        <p:nvSpPr>
          <p:cNvPr id="304142" name="Text Box 6"/>
          <p:cNvSpPr txBox="1">
            <a:spLocks noChangeArrowheads="1"/>
          </p:cNvSpPr>
          <p:nvPr/>
        </p:nvSpPr>
        <p:spPr bwMode="auto">
          <a:xfrm>
            <a:off x="1441450" y="1295400"/>
            <a:ext cx="742950" cy="366713"/>
          </a:xfrm>
          <a:prstGeom prst="rect">
            <a:avLst/>
          </a:prstGeom>
          <a:noFill/>
          <a:ln w="9525">
            <a:noFill/>
            <a:miter lim="800000"/>
            <a:headEnd/>
            <a:tailEnd/>
          </a:ln>
        </p:spPr>
        <p:txBody>
          <a:bodyPr wrap="none">
            <a:spAutoFit/>
          </a:bodyPr>
          <a:lstStyle/>
          <a:p>
            <a:pPr algn="l"/>
            <a:r>
              <a:rPr lang="en-US" sz="1800"/>
              <a:t>North</a:t>
            </a:r>
          </a:p>
        </p:txBody>
      </p:sp>
      <p:sp>
        <p:nvSpPr>
          <p:cNvPr id="304143" name="AutoShape 8"/>
          <p:cNvSpPr>
            <a:spLocks noChangeArrowheads="1"/>
          </p:cNvSpPr>
          <p:nvPr/>
        </p:nvSpPr>
        <p:spPr bwMode="auto">
          <a:xfrm>
            <a:off x="736600" y="3163888"/>
            <a:ext cx="2514600" cy="609600"/>
          </a:xfrm>
          <a:prstGeom prst="curvedUpArrow">
            <a:avLst>
              <a:gd name="adj1" fmla="val 26278"/>
              <a:gd name="adj2" fmla="val 102858"/>
              <a:gd name="adj3" fmla="val 27606"/>
            </a:avLst>
          </a:prstGeom>
          <a:gradFill rotWithShape="1">
            <a:gsLst>
              <a:gs pos="0">
                <a:srgbClr val="969696"/>
              </a:gs>
              <a:gs pos="100000">
                <a:srgbClr val="808000"/>
              </a:gs>
            </a:gsLst>
            <a:lin ang="0" scaled="1"/>
          </a:gradFill>
          <a:ln w="9525">
            <a:solidFill>
              <a:schemeClr val="tx1"/>
            </a:solidFill>
            <a:miter lim="800000"/>
            <a:headEnd/>
            <a:tailEnd/>
          </a:ln>
        </p:spPr>
        <p:txBody>
          <a:bodyPr wrap="none" anchor="ctr"/>
          <a:lstStyle/>
          <a:p>
            <a:endParaRPr lang="en-US"/>
          </a:p>
        </p:txBody>
      </p:sp>
      <p:sp>
        <p:nvSpPr>
          <p:cNvPr id="689161" name="Line 9"/>
          <p:cNvSpPr>
            <a:spLocks noChangeShapeType="1"/>
          </p:cNvSpPr>
          <p:nvPr/>
        </p:nvSpPr>
        <p:spPr bwMode="auto">
          <a:xfrm>
            <a:off x="7272338" y="1831975"/>
            <a:ext cx="0" cy="3276600"/>
          </a:xfrm>
          <a:prstGeom prst="line">
            <a:avLst/>
          </a:prstGeom>
          <a:noFill/>
          <a:ln w="9525">
            <a:solidFill>
              <a:srgbClr val="FF0000"/>
            </a:solidFill>
            <a:round/>
            <a:headEnd/>
            <a:tailEnd type="stealth" w="med" len="med"/>
          </a:ln>
        </p:spPr>
        <p:txBody>
          <a:bodyPr/>
          <a:lstStyle/>
          <a:p>
            <a:endParaRPr lang="en-US"/>
          </a:p>
        </p:txBody>
      </p:sp>
      <p:sp>
        <p:nvSpPr>
          <p:cNvPr id="689162" name="Oval 10"/>
          <p:cNvSpPr>
            <a:spLocks noChangeArrowheads="1"/>
          </p:cNvSpPr>
          <p:nvPr/>
        </p:nvSpPr>
        <p:spPr bwMode="auto">
          <a:xfrm>
            <a:off x="6510338" y="2593975"/>
            <a:ext cx="1524000" cy="1524000"/>
          </a:xfrm>
          <a:prstGeom prst="ellipse">
            <a:avLst/>
          </a:prstGeom>
          <a:gradFill rotWithShape="1">
            <a:gsLst>
              <a:gs pos="0">
                <a:srgbClr val="E5F2FF"/>
              </a:gs>
              <a:gs pos="100000">
                <a:srgbClr val="0000FF"/>
              </a:gs>
            </a:gsLst>
            <a:lin ang="2700000" scaled="1"/>
          </a:gradFill>
          <a:ln w="9525">
            <a:noFill/>
            <a:round/>
            <a:headEnd/>
            <a:tailEnd/>
          </a:ln>
        </p:spPr>
        <p:txBody>
          <a:bodyPr wrap="none" anchor="ctr"/>
          <a:lstStyle/>
          <a:p>
            <a:r>
              <a:rPr lang="en-US" sz="6000"/>
              <a:t> </a:t>
            </a:r>
          </a:p>
        </p:txBody>
      </p:sp>
      <p:sp>
        <p:nvSpPr>
          <p:cNvPr id="689163" name="Line 11"/>
          <p:cNvSpPr>
            <a:spLocks noChangeShapeType="1"/>
          </p:cNvSpPr>
          <p:nvPr/>
        </p:nvSpPr>
        <p:spPr bwMode="auto">
          <a:xfrm flipV="1">
            <a:off x="7272338" y="1755775"/>
            <a:ext cx="0" cy="990600"/>
          </a:xfrm>
          <a:prstGeom prst="line">
            <a:avLst/>
          </a:prstGeom>
          <a:noFill/>
          <a:ln w="9525">
            <a:solidFill>
              <a:srgbClr val="FF0000"/>
            </a:solidFill>
            <a:round/>
            <a:headEnd/>
            <a:tailEnd/>
          </a:ln>
        </p:spPr>
        <p:txBody>
          <a:bodyPr/>
          <a:lstStyle/>
          <a:p>
            <a:endParaRPr lang="en-US"/>
          </a:p>
        </p:txBody>
      </p:sp>
      <p:sp>
        <p:nvSpPr>
          <p:cNvPr id="304147" name="Text Box 12"/>
          <p:cNvSpPr txBox="1">
            <a:spLocks noChangeArrowheads="1"/>
          </p:cNvSpPr>
          <p:nvPr/>
        </p:nvSpPr>
        <p:spPr bwMode="auto">
          <a:xfrm>
            <a:off x="6910388" y="1335088"/>
            <a:ext cx="781050" cy="366712"/>
          </a:xfrm>
          <a:prstGeom prst="rect">
            <a:avLst/>
          </a:prstGeom>
          <a:noFill/>
          <a:ln w="9525">
            <a:noFill/>
            <a:miter lim="800000"/>
            <a:headEnd/>
            <a:tailEnd/>
          </a:ln>
        </p:spPr>
        <p:txBody>
          <a:bodyPr wrap="none">
            <a:spAutoFit/>
          </a:bodyPr>
          <a:lstStyle/>
          <a:p>
            <a:pPr algn="l"/>
            <a:r>
              <a:rPr lang="en-US" sz="1800"/>
              <a:t>South</a:t>
            </a:r>
          </a:p>
        </p:txBody>
      </p:sp>
      <p:sp>
        <p:nvSpPr>
          <p:cNvPr id="304148" name="AutoShape 14"/>
          <p:cNvSpPr>
            <a:spLocks noChangeArrowheads="1"/>
          </p:cNvSpPr>
          <p:nvPr/>
        </p:nvSpPr>
        <p:spPr bwMode="auto">
          <a:xfrm flipH="1">
            <a:off x="5957888" y="3203575"/>
            <a:ext cx="2514600" cy="609600"/>
          </a:xfrm>
          <a:prstGeom prst="curvedUpArrow">
            <a:avLst>
              <a:gd name="adj1" fmla="val 26278"/>
              <a:gd name="adj2" fmla="val 102858"/>
              <a:gd name="adj3" fmla="val 27606"/>
            </a:avLst>
          </a:prstGeom>
          <a:solidFill>
            <a:srgbClr val="808000"/>
          </a:solidFill>
          <a:ln w="9525">
            <a:solidFill>
              <a:schemeClr val="tx1"/>
            </a:solidFill>
            <a:miter lim="800000"/>
            <a:headEnd/>
            <a:tailEnd/>
          </a:ln>
        </p:spPr>
        <p:txBody>
          <a:bodyPr wrap="none" anchor="ctr"/>
          <a:lstStyle/>
          <a:p>
            <a:endParaRPr lang="en-US"/>
          </a:p>
        </p:txBody>
      </p:sp>
      <p:sp>
        <p:nvSpPr>
          <p:cNvPr id="689167" name="Text Box 15"/>
          <p:cNvSpPr txBox="1">
            <a:spLocks noChangeArrowheads="1"/>
          </p:cNvSpPr>
          <p:nvPr/>
        </p:nvSpPr>
        <p:spPr bwMode="auto">
          <a:xfrm>
            <a:off x="533400" y="5562600"/>
            <a:ext cx="7931150" cy="915988"/>
          </a:xfrm>
          <a:prstGeom prst="rect">
            <a:avLst/>
          </a:prstGeom>
          <a:noFill/>
          <a:ln w="9525">
            <a:noFill/>
            <a:miter lim="800000"/>
            <a:headEnd/>
            <a:tailEnd/>
          </a:ln>
        </p:spPr>
        <p:txBody>
          <a:bodyPr wrap="none">
            <a:spAutoFit/>
          </a:bodyPr>
          <a:lstStyle/>
          <a:p>
            <a:pPr algn="l"/>
            <a:r>
              <a:rPr lang="en-US" sz="1800"/>
              <a:t>The electron behaves as if it were spinning about an axis through its center.</a:t>
            </a:r>
          </a:p>
          <a:p>
            <a:pPr algn="l"/>
            <a:r>
              <a:rPr lang="en-US" sz="1800"/>
              <a:t>This electron spin generates a magnetic field, the direction of which depends</a:t>
            </a:r>
          </a:p>
          <a:p>
            <a:pPr algn="l"/>
            <a:r>
              <a:rPr lang="en-US" sz="1800"/>
              <a:t>on the direction of the spin.  </a:t>
            </a:r>
          </a:p>
        </p:txBody>
      </p:sp>
      <p:sp>
        <p:nvSpPr>
          <p:cNvPr id="304150" name="Rectangle 16"/>
          <p:cNvSpPr>
            <a:spLocks noChangeArrowheads="1"/>
          </p:cNvSpPr>
          <p:nvPr/>
        </p:nvSpPr>
        <p:spPr bwMode="auto">
          <a:xfrm>
            <a:off x="76200" y="6567488"/>
            <a:ext cx="3486150" cy="214312"/>
          </a:xfrm>
          <a:prstGeom prst="rect">
            <a:avLst/>
          </a:prstGeom>
          <a:noFill/>
          <a:ln w="9525">
            <a:noFill/>
            <a:miter lim="800000"/>
            <a:headEnd/>
            <a:tailEnd/>
          </a:ln>
        </p:spPr>
        <p:txBody>
          <a:bodyPr wrap="none">
            <a:spAutoFit/>
          </a:bodyPr>
          <a:lstStyle/>
          <a:p>
            <a:pPr algn="l"/>
            <a:r>
              <a:rPr lang="en-US" sz="800"/>
              <a:t>Brown, LeMay, Bursten, </a:t>
            </a:r>
            <a:r>
              <a:rPr lang="en-US" sz="800" u="sng"/>
              <a:t>Chemistry The Central Science</a:t>
            </a:r>
            <a:r>
              <a:rPr lang="en-US" sz="800"/>
              <a:t>, 2000, page 208</a:t>
            </a:r>
          </a:p>
        </p:txBody>
      </p:sp>
      <p:grpSp>
        <p:nvGrpSpPr>
          <p:cNvPr id="6" name="Group 17"/>
          <p:cNvGrpSpPr>
            <a:grpSpLocks/>
          </p:cNvGrpSpPr>
          <p:nvPr/>
        </p:nvGrpSpPr>
        <p:grpSpPr bwMode="auto">
          <a:xfrm>
            <a:off x="1690688" y="2743200"/>
            <a:ext cx="5583237" cy="1006475"/>
            <a:chOff x="1440" y="1728"/>
            <a:chExt cx="2557" cy="634"/>
          </a:xfrm>
        </p:grpSpPr>
        <p:sp>
          <p:nvSpPr>
            <p:cNvPr id="304183" name="Text Box 18"/>
            <p:cNvSpPr txBox="1">
              <a:spLocks noChangeArrowheads="1"/>
            </p:cNvSpPr>
            <p:nvPr/>
          </p:nvSpPr>
          <p:spPr bwMode="auto">
            <a:xfrm>
              <a:off x="1440" y="1728"/>
              <a:ext cx="276" cy="634"/>
            </a:xfrm>
            <a:prstGeom prst="rect">
              <a:avLst/>
            </a:prstGeom>
            <a:noFill/>
            <a:ln w="9525">
              <a:noFill/>
              <a:miter lim="800000"/>
              <a:headEnd/>
              <a:tailEnd/>
            </a:ln>
          </p:spPr>
          <p:txBody>
            <a:bodyPr>
              <a:spAutoFit/>
            </a:bodyPr>
            <a:lstStyle/>
            <a:p>
              <a:pPr algn="l"/>
              <a:r>
                <a:rPr lang="en-US" sz="6000"/>
                <a:t>-</a:t>
              </a:r>
            </a:p>
          </p:txBody>
        </p:sp>
        <p:sp>
          <p:nvSpPr>
            <p:cNvPr id="304184" name="Text Box 19"/>
            <p:cNvSpPr txBox="1">
              <a:spLocks noChangeArrowheads="1"/>
            </p:cNvSpPr>
            <p:nvPr/>
          </p:nvSpPr>
          <p:spPr bwMode="auto">
            <a:xfrm>
              <a:off x="3756" y="1728"/>
              <a:ext cx="241" cy="634"/>
            </a:xfrm>
            <a:prstGeom prst="rect">
              <a:avLst/>
            </a:prstGeom>
            <a:noFill/>
            <a:ln w="9525">
              <a:noFill/>
              <a:miter lim="800000"/>
              <a:headEnd/>
              <a:tailEnd/>
            </a:ln>
          </p:spPr>
          <p:txBody>
            <a:bodyPr>
              <a:spAutoFit/>
            </a:bodyPr>
            <a:lstStyle/>
            <a:p>
              <a:pPr algn="l"/>
              <a:r>
                <a:rPr lang="en-US" sz="6000"/>
                <a:t>-</a:t>
              </a:r>
            </a:p>
          </p:txBody>
        </p:sp>
      </p:grpSp>
      <p:sp>
        <p:nvSpPr>
          <p:cNvPr id="304152" name="AutoShape 20">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grpSp>
        <p:nvGrpSpPr>
          <p:cNvPr id="7" name="Group 81"/>
          <p:cNvGrpSpPr>
            <a:grpSpLocks/>
          </p:cNvGrpSpPr>
          <p:nvPr/>
        </p:nvGrpSpPr>
        <p:grpSpPr bwMode="auto">
          <a:xfrm>
            <a:off x="3425825" y="1744663"/>
            <a:ext cx="2192338" cy="3194050"/>
            <a:chOff x="2158" y="1099"/>
            <a:chExt cx="1381" cy="2012"/>
          </a:xfrm>
        </p:grpSpPr>
        <p:grpSp>
          <p:nvGrpSpPr>
            <p:cNvPr id="304156" name="Group 47"/>
            <p:cNvGrpSpPr>
              <a:grpSpLocks/>
            </p:cNvGrpSpPr>
            <p:nvPr/>
          </p:nvGrpSpPr>
          <p:grpSpPr bwMode="auto">
            <a:xfrm>
              <a:off x="2920" y="1764"/>
              <a:ext cx="295" cy="738"/>
              <a:chOff x="1480" y="3523"/>
              <a:chExt cx="435" cy="904"/>
            </a:xfrm>
          </p:grpSpPr>
          <p:sp>
            <p:nvSpPr>
              <p:cNvPr id="304180" name="Oval 48"/>
              <p:cNvSpPr>
                <a:spLocks noChangeArrowheads="1"/>
              </p:cNvSpPr>
              <p:nvPr/>
            </p:nvSpPr>
            <p:spPr bwMode="auto">
              <a:xfrm>
                <a:off x="1480" y="3523"/>
                <a:ext cx="435" cy="904"/>
              </a:xfrm>
              <a:prstGeom prst="ellipse">
                <a:avLst/>
              </a:prstGeom>
              <a:noFill/>
              <a:ln w="19050">
                <a:solidFill>
                  <a:srgbClr val="C0C0C0"/>
                </a:solidFill>
                <a:round/>
                <a:headEnd/>
                <a:tailEnd/>
              </a:ln>
            </p:spPr>
            <p:txBody>
              <a:bodyPr wrap="none" anchor="ctr"/>
              <a:lstStyle/>
              <a:p>
                <a:endParaRPr lang="en-US"/>
              </a:p>
            </p:txBody>
          </p:sp>
          <p:sp>
            <p:nvSpPr>
              <p:cNvPr id="304181" name="Line 49"/>
              <p:cNvSpPr>
                <a:spLocks noChangeShapeType="1"/>
              </p:cNvSpPr>
              <p:nvPr/>
            </p:nvSpPr>
            <p:spPr bwMode="auto">
              <a:xfrm>
                <a:off x="1556" y="4320"/>
                <a:ext cx="72" cy="87"/>
              </a:xfrm>
              <a:prstGeom prst="line">
                <a:avLst/>
              </a:prstGeom>
              <a:noFill/>
              <a:ln w="19050">
                <a:solidFill>
                  <a:srgbClr val="C0C0C0"/>
                </a:solidFill>
                <a:round/>
                <a:headEnd type="triangle" w="lg" len="lg"/>
                <a:tailEnd/>
              </a:ln>
            </p:spPr>
            <p:txBody>
              <a:bodyPr/>
              <a:lstStyle/>
              <a:p>
                <a:endParaRPr lang="en-US"/>
              </a:p>
            </p:txBody>
          </p:sp>
          <p:sp>
            <p:nvSpPr>
              <p:cNvPr id="304182" name="Line 50"/>
              <p:cNvSpPr>
                <a:spLocks noChangeShapeType="1"/>
              </p:cNvSpPr>
              <p:nvPr/>
            </p:nvSpPr>
            <p:spPr bwMode="auto">
              <a:xfrm>
                <a:off x="1765" y="3544"/>
                <a:ext cx="74" cy="83"/>
              </a:xfrm>
              <a:prstGeom prst="line">
                <a:avLst/>
              </a:prstGeom>
              <a:noFill/>
              <a:ln w="19050">
                <a:solidFill>
                  <a:srgbClr val="C0C0C0"/>
                </a:solidFill>
                <a:round/>
                <a:headEnd type="none" w="lg" len="lg"/>
                <a:tailEnd type="triangle" w="lg" len="lg"/>
              </a:ln>
            </p:spPr>
            <p:txBody>
              <a:bodyPr/>
              <a:lstStyle/>
              <a:p>
                <a:endParaRPr lang="en-US"/>
              </a:p>
            </p:txBody>
          </p:sp>
        </p:grpSp>
        <p:grpSp>
          <p:nvGrpSpPr>
            <p:cNvPr id="304157" name="Group 51"/>
            <p:cNvGrpSpPr>
              <a:grpSpLocks/>
            </p:cNvGrpSpPr>
            <p:nvPr/>
          </p:nvGrpSpPr>
          <p:grpSpPr bwMode="auto">
            <a:xfrm>
              <a:off x="2488" y="1773"/>
              <a:ext cx="295" cy="738"/>
              <a:chOff x="772" y="3526"/>
              <a:chExt cx="435" cy="904"/>
            </a:xfrm>
          </p:grpSpPr>
          <p:sp>
            <p:nvSpPr>
              <p:cNvPr id="304177" name="Oval 52"/>
              <p:cNvSpPr>
                <a:spLocks noChangeArrowheads="1"/>
              </p:cNvSpPr>
              <p:nvPr/>
            </p:nvSpPr>
            <p:spPr bwMode="auto">
              <a:xfrm>
                <a:off x="772" y="3526"/>
                <a:ext cx="435" cy="904"/>
              </a:xfrm>
              <a:prstGeom prst="ellipse">
                <a:avLst/>
              </a:prstGeom>
              <a:noFill/>
              <a:ln w="19050">
                <a:solidFill>
                  <a:srgbClr val="C0C0C0"/>
                </a:solidFill>
                <a:round/>
                <a:headEnd/>
                <a:tailEnd/>
              </a:ln>
            </p:spPr>
            <p:txBody>
              <a:bodyPr wrap="none" anchor="ctr"/>
              <a:lstStyle/>
              <a:p>
                <a:endParaRPr lang="en-US"/>
              </a:p>
            </p:txBody>
          </p:sp>
          <p:sp>
            <p:nvSpPr>
              <p:cNvPr id="304178" name="Line 53"/>
              <p:cNvSpPr>
                <a:spLocks noChangeShapeType="1"/>
              </p:cNvSpPr>
              <p:nvPr/>
            </p:nvSpPr>
            <p:spPr bwMode="auto">
              <a:xfrm flipH="1">
                <a:off x="1104" y="4276"/>
                <a:ext cx="49" cy="87"/>
              </a:xfrm>
              <a:prstGeom prst="line">
                <a:avLst/>
              </a:prstGeom>
              <a:noFill/>
              <a:ln w="19050">
                <a:solidFill>
                  <a:srgbClr val="C0C0C0"/>
                </a:solidFill>
                <a:round/>
                <a:headEnd type="triangle" w="lg" len="lg"/>
                <a:tailEnd/>
              </a:ln>
            </p:spPr>
            <p:txBody>
              <a:bodyPr/>
              <a:lstStyle/>
              <a:p>
                <a:endParaRPr lang="en-US"/>
              </a:p>
            </p:txBody>
          </p:sp>
          <p:sp>
            <p:nvSpPr>
              <p:cNvPr id="304179" name="Line 54"/>
              <p:cNvSpPr>
                <a:spLocks noChangeShapeType="1"/>
              </p:cNvSpPr>
              <p:nvPr/>
            </p:nvSpPr>
            <p:spPr bwMode="auto">
              <a:xfrm flipH="1">
                <a:off x="863" y="3541"/>
                <a:ext cx="72" cy="66"/>
              </a:xfrm>
              <a:prstGeom prst="line">
                <a:avLst/>
              </a:prstGeom>
              <a:noFill/>
              <a:ln w="19050">
                <a:solidFill>
                  <a:srgbClr val="C0C0C0"/>
                </a:solidFill>
                <a:round/>
                <a:headEnd type="none" w="lg" len="lg"/>
                <a:tailEnd type="triangle" w="lg" len="lg"/>
              </a:ln>
            </p:spPr>
            <p:txBody>
              <a:bodyPr/>
              <a:lstStyle/>
              <a:p>
                <a:endParaRPr lang="en-US"/>
              </a:p>
            </p:txBody>
          </p:sp>
        </p:grpSp>
        <p:sp>
          <p:nvSpPr>
            <p:cNvPr id="304158" name="Oval 57"/>
            <p:cNvSpPr>
              <a:spLocks noChangeArrowheads="1"/>
            </p:cNvSpPr>
            <p:nvPr/>
          </p:nvSpPr>
          <p:spPr bwMode="auto">
            <a:xfrm>
              <a:off x="2872" y="1548"/>
              <a:ext cx="517" cy="1182"/>
            </a:xfrm>
            <a:prstGeom prst="ellipse">
              <a:avLst/>
            </a:prstGeom>
            <a:noFill/>
            <a:ln w="19050">
              <a:solidFill>
                <a:srgbClr val="C0C0C0"/>
              </a:solidFill>
              <a:round/>
              <a:headEnd/>
              <a:tailEnd/>
            </a:ln>
          </p:spPr>
          <p:txBody>
            <a:bodyPr wrap="none" anchor="ctr"/>
            <a:lstStyle/>
            <a:p>
              <a:endParaRPr lang="en-US"/>
            </a:p>
          </p:txBody>
        </p:sp>
        <p:sp>
          <p:nvSpPr>
            <p:cNvPr id="304159" name="Line 58"/>
            <p:cNvSpPr>
              <a:spLocks noChangeShapeType="1"/>
            </p:cNvSpPr>
            <p:nvPr/>
          </p:nvSpPr>
          <p:spPr bwMode="auto">
            <a:xfrm>
              <a:off x="2962" y="2590"/>
              <a:ext cx="86" cy="114"/>
            </a:xfrm>
            <a:prstGeom prst="line">
              <a:avLst/>
            </a:prstGeom>
            <a:noFill/>
            <a:ln w="19050">
              <a:solidFill>
                <a:srgbClr val="C0C0C0"/>
              </a:solidFill>
              <a:round/>
              <a:headEnd type="triangle" w="lg" len="lg"/>
              <a:tailEnd/>
            </a:ln>
          </p:spPr>
          <p:txBody>
            <a:bodyPr/>
            <a:lstStyle/>
            <a:p>
              <a:endParaRPr lang="en-US"/>
            </a:p>
          </p:txBody>
        </p:sp>
        <p:sp>
          <p:nvSpPr>
            <p:cNvPr id="304160" name="Line 59"/>
            <p:cNvSpPr>
              <a:spLocks noChangeShapeType="1"/>
            </p:cNvSpPr>
            <p:nvPr/>
          </p:nvSpPr>
          <p:spPr bwMode="auto">
            <a:xfrm>
              <a:off x="3166" y="1557"/>
              <a:ext cx="94" cy="64"/>
            </a:xfrm>
            <a:prstGeom prst="line">
              <a:avLst/>
            </a:prstGeom>
            <a:noFill/>
            <a:ln w="19050">
              <a:solidFill>
                <a:srgbClr val="C0C0C0"/>
              </a:solidFill>
              <a:round/>
              <a:headEnd type="none" w="lg" len="lg"/>
              <a:tailEnd type="triangle" w="lg" len="lg"/>
            </a:ln>
          </p:spPr>
          <p:txBody>
            <a:bodyPr/>
            <a:lstStyle/>
            <a:p>
              <a:endParaRPr lang="en-US"/>
            </a:p>
          </p:txBody>
        </p:sp>
        <p:sp>
          <p:nvSpPr>
            <p:cNvPr id="304161" name="Oval 61"/>
            <p:cNvSpPr>
              <a:spLocks noChangeArrowheads="1"/>
            </p:cNvSpPr>
            <p:nvPr/>
          </p:nvSpPr>
          <p:spPr bwMode="auto">
            <a:xfrm>
              <a:off x="2308" y="1545"/>
              <a:ext cx="511" cy="1182"/>
            </a:xfrm>
            <a:prstGeom prst="ellipse">
              <a:avLst/>
            </a:prstGeom>
            <a:noFill/>
            <a:ln w="19050">
              <a:solidFill>
                <a:srgbClr val="C0C0C0"/>
              </a:solidFill>
              <a:round/>
              <a:headEnd/>
              <a:tailEnd/>
            </a:ln>
          </p:spPr>
          <p:txBody>
            <a:bodyPr wrap="none" anchor="ctr"/>
            <a:lstStyle/>
            <a:p>
              <a:endParaRPr lang="en-US"/>
            </a:p>
          </p:txBody>
        </p:sp>
        <p:sp>
          <p:nvSpPr>
            <p:cNvPr id="304162" name="Line 62"/>
            <p:cNvSpPr>
              <a:spLocks noChangeShapeType="1"/>
            </p:cNvSpPr>
            <p:nvPr/>
          </p:nvSpPr>
          <p:spPr bwMode="auto">
            <a:xfrm flipH="1">
              <a:off x="2698" y="2526"/>
              <a:ext cx="58" cy="113"/>
            </a:xfrm>
            <a:prstGeom prst="line">
              <a:avLst/>
            </a:prstGeom>
            <a:noFill/>
            <a:ln w="19050">
              <a:solidFill>
                <a:srgbClr val="C0C0C0"/>
              </a:solidFill>
              <a:round/>
              <a:headEnd type="triangle" w="lg" len="lg"/>
              <a:tailEnd/>
            </a:ln>
          </p:spPr>
          <p:txBody>
            <a:bodyPr/>
            <a:lstStyle/>
            <a:p>
              <a:endParaRPr lang="en-US"/>
            </a:p>
          </p:txBody>
        </p:sp>
        <p:sp>
          <p:nvSpPr>
            <p:cNvPr id="304163" name="Line 63"/>
            <p:cNvSpPr>
              <a:spLocks noChangeShapeType="1"/>
            </p:cNvSpPr>
            <p:nvPr/>
          </p:nvSpPr>
          <p:spPr bwMode="auto">
            <a:xfrm flipH="1">
              <a:off x="2511" y="1553"/>
              <a:ext cx="102" cy="2"/>
            </a:xfrm>
            <a:prstGeom prst="line">
              <a:avLst/>
            </a:prstGeom>
            <a:noFill/>
            <a:ln w="19050">
              <a:solidFill>
                <a:srgbClr val="C0C0C0"/>
              </a:solidFill>
              <a:round/>
              <a:headEnd type="none" w="lg" len="lg"/>
              <a:tailEnd type="triangle" w="lg" len="lg"/>
            </a:ln>
          </p:spPr>
          <p:txBody>
            <a:bodyPr/>
            <a:lstStyle/>
            <a:p>
              <a:endParaRPr lang="en-US"/>
            </a:p>
          </p:txBody>
        </p:sp>
        <p:sp>
          <p:nvSpPr>
            <p:cNvPr id="304164" name="Oval 65"/>
            <p:cNvSpPr>
              <a:spLocks noChangeArrowheads="1"/>
            </p:cNvSpPr>
            <p:nvPr/>
          </p:nvSpPr>
          <p:spPr bwMode="auto">
            <a:xfrm>
              <a:off x="2872" y="1338"/>
              <a:ext cx="667" cy="1614"/>
            </a:xfrm>
            <a:prstGeom prst="ellipse">
              <a:avLst/>
            </a:prstGeom>
            <a:noFill/>
            <a:ln w="19050">
              <a:solidFill>
                <a:srgbClr val="C0C0C0"/>
              </a:solidFill>
              <a:round/>
              <a:headEnd/>
              <a:tailEnd/>
            </a:ln>
          </p:spPr>
          <p:txBody>
            <a:bodyPr wrap="none" anchor="ctr"/>
            <a:lstStyle/>
            <a:p>
              <a:endParaRPr lang="en-US"/>
            </a:p>
          </p:txBody>
        </p:sp>
        <p:sp>
          <p:nvSpPr>
            <p:cNvPr id="304165" name="Line 66"/>
            <p:cNvSpPr>
              <a:spLocks noChangeShapeType="1"/>
            </p:cNvSpPr>
            <p:nvPr/>
          </p:nvSpPr>
          <p:spPr bwMode="auto">
            <a:xfrm>
              <a:off x="2989" y="2761"/>
              <a:ext cx="110" cy="155"/>
            </a:xfrm>
            <a:prstGeom prst="line">
              <a:avLst/>
            </a:prstGeom>
            <a:noFill/>
            <a:ln w="19050">
              <a:solidFill>
                <a:srgbClr val="C0C0C0"/>
              </a:solidFill>
              <a:round/>
              <a:headEnd type="triangle" w="lg" len="lg"/>
              <a:tailEnd/>
            </a:ln>
          </p:spPr>
          <p:txBody>
            <a:bodyPr/>
            <a:lstStyle/>
            <a:p>
              <a:endParaRPr lang="en-US"/>
            </a:p>
          </p:txBody>
        </p:sp>
        <p:sp>
          <p:nvSpPr>
            <p:cNvPr id="304166" name="Line 67"/>
            <p:cNvSpPr>
              <a:spLocks noChangeShapeType="1"/>
            </p:cNvSpPr>
            <p:nvPr/>
          </p:nvSpPr>
          <p:spPr bwMode="auto">
            <a:xfrm>
              <a:off x="3213" y="1336"/>
              <a:ext cx="104" cy="47"/>
            </a:xfrm>
            <a:prstGeom prst="line">
              <a:avLst/>
            </a:prstGeom>
            <a:noFill/>
            <a:ln w="19050">
              <a:solidFill>
                <a:srgbClr val="C0C0C0"/>
              </a:solidFill>
              <a:round/>
              <a:headEnd type="none" w="lg" len="lg"/>
              <a:tailEnd type="triangle" w="lg" len="lg"/>
            </a:ln>
          </p:spPr>
          <p:txBody>
            <a:bodyPr/>
            <a:lstStyle/>
            <a:p>
              <a:endParaRPr lang="en-US"/>
            </a:p>
          </p:txBody>
        </p:sp>
        <p:sp>
          <p:nvSpPr>
            <p:cNvPr id="304167" name="Oval 69"/>
            <p:cNvSpPr>
              <a:spLocks noChangeArrowheads="1"/>
            </p:cNvSpPr>
            <p:nvPr/>
          </p:nvSpPr>
          <p:spPr bwMode="auto">
            <a:xfrm>
              <a:off x="2158" y="1341"/>
              <a:ext cx="672" cy="1614"/>
            </a:xfrm>
            <a:prstGeom prst="ellipse">
              <a:avLst/>
            </a:prstGeom>
            <a:noFill/>
            <a:ln w="19050">
              <a:solidFill>
                <a:srgbClr val="C0C0C0"/>
              </a:solidFill>
              <a:round/>
              <a:headEnd/>
              <a:tailEnd/>
            </a:ln>
          </p:spPr>
          <p:txBody>
            <a:bodyPr wrap="none" anchor="ctr"/>
            <a:lstStyle/>
            <a:p>
              <a:endParaRPr lang="en-US"/>
            </a:p>
          </p:txBody>
        </p:sp>
        <p:sp>
          <p:nvSpPr>
            <p:cNvPr id="304168" name="Line 70"/>
            <p:cNvSpPr>
              <a:spLocks noChangeShapeType="1"/>
            </p:cNvSpPr>
            <p:nvPr/>
          </p:nvSpPr>
          <p:spPr bwMode="auto">
            <a:xfrm flipH="1">
              <a:off x="2671" y="2680"/>
              <a:ext cx="76" cy="155"/>
            </a:xfrm>
            <a:prstGeom prst="line">
              <a:avLst/>
            </a:prstGeom>
            <a:noFill/>
            <a:ln w="19050">
              <a:solidFill>
                <a:srgbClr val="C0C0C0"/>
              </a:solidFill>
              <a:round/>
              <a:headEnd type="triangle" w="lg" len="lg"/>
              <a:tailEnd/>
            </a:ln>
          </p:spPr>
          <p:txBody>
            <a:bodyPr/>
            <a:lstStyle/>
            <a:p>
              <a:endParaRPr lang="en-US"/>
            </a:p>
          </p:txBody>
        </p:sp>
        <p:sp>
          <p:nvSpPr>
            <p:cNvPr id="304169" name="Line 71"/>
            <p:cNvSpPr>
              <a:spLocks noChangeShapeType="1"/>
            </p:cNvSpPr>
            <p:nvPr/>
          </p:nvSpPr>
          <p:spPr bwMode="auto">
            <a:xfrm flipH="1">
              <a:off x="2416" y="1344"/>
              <a:ext cx="111" cy="13"/>
            </a:xfrm>
            <a:prstGeom prst="line">
              <a:avLst/>
            </a:prstGeom>
            <a:noFill/>
            <a:ln w="19050">
              <a:solidFill>
                <a:srgbClr val="C0C0C0"/>
              </a:solidFill>
              <a:round/>
              <a:headEnd type="none" w="lg" len="lg"/>
              <a:tailEnd type="triangle" w="lg" len="lg"/>
            </a:ln>
          </p:spPr>
          <p:txBody>
            <a:bodyPr/>
            <a:lstStyle/>
            <a:p>
              <a:endParaRPr lang="en-US"/>
            </a:p>
          </p:txBody>
        </p:sp>
        <p:sp>
          <p:nvSpPr>
            <p:cNvPr id="304170" name="Freeform 73"/>
            <p:cNvSpPr>
              <a:spLocks/>
            </p:cNvSpPr>
            <p:nvPr/>
          </p:nvSpPr>
          <p:spPr bwMode="auto">
            <a:xfrm>
              <a:off x="2576" y="1199"/>
              <a:ext cx="273" cy="1872"/>
            </a:xfrm>
            <a:custGeom>
              <a:avLst/>
              <a:gdLst>
                <a:gd name="T0" fmla="*/ 12 w 273"/>
                <a:gd name="T1" fmla="*/ 1872 h 1872"/>
                <a:gd name="T2" fmla="*/ 156 w 273"/>
                <a:gd name="T3" fmla="*/ 1608 h 1872"/>
                <a:gd name="T4" fmla="*/ 272 w 273"/>
                <a:gd name="T5" fmla="*/ 956 h 1872"/>
                <a:gd name="T6" fmla="*/ 164 w 273"/>
                <a:gd name="T7" fmla="*/ 296 h 1872"/>
                <a:gd name="T8" fmla="*/ 0 w 273"/>
                <a:gd name="T9" fmla="*/ 0 h 1872"/>
                <a:gd name="T10" fmla="*/ 0 60000 65536"/>
                <a:gd name="T11" fmla="*/ 0 60000 65536"/>
                <a:gd name="T12" fmla="*/ 0 60000 65536"/>
                <a:gd name="T13" fmla="*/ 0 60000 65536"/>
                <a:gd name="T14" fmla="*/ 0 60000 65536"/>
                <a:gd name="T15" fmla="*/ 0 w 273"/>
                <a:gd name="T16" fmla="*/ 0 h 1872"/>
                <a:gd name="T17" fmla="*/ 273 w 273"/>
                <a:gd name="T18" fmla="*/ 1872 h 1872"/>
              </a:gdLst>
              <a:ahLst/>
              <a:cxnLst>
                <a:cxn ang="T10">
                  <a:pos x="T0" y="T1"/>
                </a:cxn>
                <a:cxn ang="T11">
                  <a:pos x="T2" y="T3"/>
                </a:cxn>
                <a:cxn ang="T12">
                  <a:pos x="T4" y="T5"/>
                </a:cxn>
                <a:cxn ang="T13">
                  <a:pos x="T6" y="T7"/>
                </a:cxn>
                <a:cxn ang="T14">
                  <a:pos x="T8" y="T9"/>
                </a:cxn>
              </a:cxnLst>
              <a:rect l="T15" t="T16" r="T17" b="T18"/>
              <a:pathLst>
                <a:path w="273" h="1872">
                  <a:moveTo>
                    <a:pt x="12" y="1872"/>
                  </a:moveTo>
                  <a:cubicBezTo>
                    <a:pt x="37" y="1828"/>
                    <a:pt x="113" y="1761"/>
                    <a:pt x="156" y="1608"/>
                  </a:cubicBezTo>
                  <a:cubicBezTo>
                    <a:pt x="199" y="1455"/>
                    <a:pt x="271" y="1175"/>
                    <a:pt x="272" y="956"/>
                  </a:cubicBezTo>
                  <a:cubicBezTo>
                    <a:pt x="273" y="737"/>
                    <a:pt x="209" y="455"/>
                    <a:pt x="164" y="296"/>
                  </a:cubicBezTo>
                  <a:cubicBezTo>
                    <a:pt x="119" y="137"/>
                    <a:pt x="34" y="62"/>
                    <a:pt x="0" y="0"/>
                  </a:cubicBezTo>
                </a:path>
              </a:pathLst>
            </a:custGeom>
            <a:noFill/>
            <a:ln w="19050">
              <a:solidFill>
                <a:srgbClr val="C0C0C0"/>
              </a:solidFill>
              <a:round/>
              <a:headEnd/>
              <a:tailEnd type="triangle" w="lg" len="lg"/>
            </a:ln>
          </p:spPr>
          <p:txBody>
            <a:bodyPr/>
            <a:lstStyle/>
            <a:p>
              <a:endParaRPr lang="en-US"/>
            </a:p>
          </p:txBody>
        </p:sp>
        <p:sp>
          <p:nvSpPr>
            <p:cNvPr id="304171" name="Freeform 74"/>
            <p:cNvSpPr>
              <a:spLocks/>
            </p:cNvSpPr>
            <p:nvPr/>
          </p:nvSpPr>
          <p:spPr bwMode="auto">
            <a:xfrm flipH="1">
              <a:off x="2856" y="1195"/>
              <a:ext cx="273" cy="1872"/>
            </a:xfrm>
            <a:custGeom>
              <a:avLst/>
              <a:gdLst>
                <a:gd name="T0" fmla="*/ 12 w 273"/>
                <a:gd name="T1" fmla="*/ 1872 h 1872"/>
                <a:gd name="T2" fmla="*/ 156 w 273"/>
                <a:gd name="T3" fmla="*/ 1608 h 1872"/>
                <a:gd name="T4" fmla="*/ 272 w 273"/>
                <a:gd name="T5" fmla="*/ 956 h 1872"/>
                <a:gd name="T6" fmla="*/ 164 w 273"/>
                <a:gd name="T7" fmla="*/ 296 h 1872"/>
                <a:gd name="T8" fmla="*/ 0 w 273"/>
                <a:gd name="T9" fmla="*/ 0 h 1872"/>
                <a:gd name="T10" fmla="*/ 0 60000 65536"/>
                <a:gd name="T11" fmla="*/ 0 60000 65536"/>
                <a:gd name="T12" fmla="*/ 0 60000 65536"/>
                <a:gd name="T13" fmla="*/ 0 60000 65536"/>
                <a:gd name="T14" fmla="*/ 0 60000 65536"/>
                <a:gd name="T15" fmla="*/ 0 w 273"/>
                <a:gd name="T16" fmla="*/ 0 h 1872"/>
                <a:gd name="T17" fmla="*/ 273 w 273"/>
                <a:gd name="T18" fmla="*/ 1872 h 1872"/>
              </a:gdLst>
              <a:ahLst/>
              <a:cxnLst>
                <a:cxn ang="T10">
                  <a:pos x="T0" y="T1"/>
                </a:cxn>
                <a:cxn ang="T11">
                  <a:pos x="T2" y="T3"/>
                </a:cxn>
                <a:cxn ang="T12">
                  <a:pos x="T4" y="T5"/>
                </a:cxn>
                <a:cxn ang="T13">
                  <a:pos x="T6" y="T7"/>
                </a:cxn>
                <a:cxn ang="T14">
                  <a:pos x="T8" y="T9"/>
                </a:cxn>
              </a:cxnLst>
              <a:rect l="T15" t="T16" r="T17" b="T18"/>
              <a:pathLst>
                <a:path w="273" h="1872">
                  <a:moveTo>
                    <a:pt x="12" y="1872"/>
                  </a:moveTo>
                  <a:cubicBezTo>
                    <a:pt x="37" y="1828"/>
                    <a:pt x="113" y="1761"/>
                    <a:pt x="156" y="1608"/>
                  </a:cubicBezTo>
                  <a:cubicBezTo>
                    <a:pt x="199" y="1455"/>
                    <a:pt x="271" y="1175"/>
                    <a:pt x="272" y="956"/>
                  </a:cubicBezTo>
                  <a:cubicBezTo>
                    <a:pt x="273" y="737"/>
                    <a:pt x="209" y="455"/>
                    <a:pt x="164" y="296"/>
                  </a:cubicBezTo>
                  <a:cubicBezTo>
                    <a:pt x="119" y="137"/>
                    <a:pt x="34" y="62"/>
                    <a:pt x="0" y="0"/>
                  </a:cubicBezTo>
                </a:path>
              </a:pathLst>
            </a:custGeom>
            <a:noFill/>
            <a:ln w="19050">
              <a:solidFill>
                <a:srgbClr val="C0C0C0"/>
              </a:solidFill>
              <a:round/>
              <a:headEnd/>
              <a:tailEnd type="triangle" w="lg" len="lg"/>
            </a:ln>
          </p:spPr>
          <p:txBody>
            <a:bodyPr/>
            <a:lstStyle/>
            <a:p>
              <a:endParaRPr lang="en-US"/>
            </a:p>
          </p:txBody>
        </p:sp>
        <p:sp>
          <p:nvSpPr>
            <p:cNvPr id="304172" name="Freeform 75"/>
            <p:cNvSpPr>
              <a:spLocks/>
            </p:cNvSpPr>
            <p:nvPr/>
          </p:nvSpPr>
          <p:spPr bwMode="auto">
            <a:xfrm>
              <a:off x="2696" y="1107"/>
              <a:ext cx="165" cy="2004"/>
            </a:xfrm>
            <a:custGeom>
              <a:avLst/>
              <a:gdLst>
                <a:gd name="T0" fmla="*/ 16 w 165"/>
                <a:gd name="T1" fmla="*/ 2004 h 2004"/>
                <a:gd name="T2" fmla="*/ 94 w 165"/>
                <a:gd name="T3" fmla="*/ 1680 h 2004"/>
                <a:gd name="T4" fmla="*/ 164 w 165"/>
                <a:gd name="T5" fmla="*/ 1028 h 2004"/>
                <a:gd name="T6" fmla="*/ 90 w 165"/>
                <a:gd name="T7" fmla="*/ 362 h 2004"/>
                <a:gd name="T8" fmla="*/ 0 w 165"/>
                <a:gd name="T9" fmla="*/ 0 h 2004"/>
                <a:gd name="T10" fmla="*/ 0 60000 65536"/>
                <a:gd name="T11" fmla="*/ 0 60000 65536"/>
                <a:gd name="T12" fmla="*/ 0 60000 65536"/>
                <a:gd name="T13" fmla="*/ 0 60000 65536"/>
                <a:gd name="T14" fmla="*/ 0 60000 65536"/>
                <a:gd name="T15" fmla="*/ 0 w 165"/>
                <a:gd name="T16" fmla="*/ 0 h 2004"/>
                <a:gd name="T17" fmla="*/ 165 w 165"/>
                <a:gd name="T18" fmla="*/ 2004 h 2004"/>
              </a:gdLst>
              <a:ahLst/>
              <a:cxnLst>
                <a:cxn ang="T10">
                  <a:pos x="T0" y="T1"/>
                </a:cxn>
                <a:cxn ang="T11">
                  <a:pos x="T2" y="T3"/>
                </a:cxn>
                <a:cxn ang="T12">
                  <a:pos x="T4" y="T5"/>
                </a:cxn>
                <a:cxn ang="T13">
                  <a:pos x="T6" y="T7"/>
                </a:cxn>
                <a:cxn ang="T14">
                  <a:pos x="T8" y="T9"/>
                </a:cxn>
              </a:cxnLst>
              <a:rect l="T15" t="T16" r="T17" b="T18"/>
              <a:pathLst>
                <a:path w="165" h="2004">
                  <a:moveTo>
                    <a:pt x="16" y="2004"/>
                  </a:moveTo>
                  <a:cubicBezTo>
                    <a:pt x="29" y="1950"/>
                    <a:pt x="69" y="1843"/>
                    <a:pt x="94" y="1680"/>
                  </a:cubicBezTo>
                  <a:cubicBezTo>
                    <a:pt x="119" y="1517"/>
                    <a:pt x="165" y="1248"/>
                    <a:pt x="164" y="1028"/>
                  </a:cubicBezTo>
                  <a:cubicBezTo>
                    <a:pt x="163" y="808"/>
                    <a:pt x="117" y="533"/>
                    <a:pt x="90" y="362"/>
                  </a:cubicBezTo>
                  <a:cubicBezTo>
                    <a:pt x="63" y="191"/>
                    <a:pt x="19" y="75"/>
                    <a:pt x="0" y="0"/>
                  </a:cubicBezTo>
                </a:path>
              </a:pathLst>
            </a:custGeom>
            <a:noFill/>
            <a:ln w="19050">
              <a:solidFill>
                <a:srgbClr val="C0C0C0"/>
              </a:solidFill>
              <a:round/>
              <a:headEnd/>
              <a:tailEnd type="triangle" w="lg" len="lg"/>
            </a:ln>
          </p:spPr>
          <p:txBody>
            <a:bodyPr/>
            <a:lstStyle/>
            <a:p>
              <a:endParaRPr lang="en-US"/>
            </a:p>
          </p:txBody>
        </p:sp>
        <p:sp>
          <p:nvSpPr>
            <p:cNvPr id="304173" name="Freeform 76"/>
            <p:cNvSpPr>
              <a:spLocks/>
            </p:cNvSpPr>
            <p:nvPr/>
          </p:nvSpPr>
          <p:spPr bwMode="auto">
            <a:xfrm flipH="1">
              <a:off x="2842" y="1099"/>
              <a:ext cx="165" cy="2004"/>
            </a:xfrm>
            <a:custGeom>
              <a:avLst/>
              <a:gdLst>
                <a:gd name="T0" fmla="*/ 16 w 165"/>
                <a:gd name="T1" fmla="*/ 2004 h 2004"/>
                <a:gd name="T2" fmla="*/ 94 w 165"/>
                <a:gd name="T3" fmla="*/ 1680 h 2004"/>
                <a:gd name="T4" fmla="*/ 164 w 165"/>
                <a:gd name="T5" fmla="*/ 1028 h 2004"/>
                <a:gd name="T6" fmla="*/ 90 w 165"/>
                <a:gd name="T7" fmla="*/ 362 h 2004"/>
                <a:gd name="T8" fmla="*/ 0 w 165"/>
                <a:gd name="T9" fmla="*/ 0 h 2004"/>
                <a:gd name="T10" fmla="*/ 0 60000 65536"/>
                <a:gd name="T11" fmla="*/ 0 60000 65536"/>
                <a:gd name="T12" fmla="*/ 0 60000 65536"/>
                <a:gd name="T13" fmla="*/ 0 60000 65536"/>
                <a:gd name="T14" fmla="*/ 0 60000 65536"/>
                <a:gd name="T15" fmla="*/ 0 w 165"/>
                <a:gd name="T16" fmla="*/ 0 h 2004"/>
                <a:gd name="T17" fmla="*/ 165 w 165"/>
                <a:gd name="T18" fmla="*/ 2004 h 2004"/>
              </a:gdLst>
              <a:ahLst/>
              <a:cxnLst>
                <a:cxn ang="T10">
                  <a:pos x="T0" y="T1"/>
                </a:cxn>
                <a:cxn ang="T11">
                  <a:pos x="T2" y="T3"/>
                </a:cxn>
                <a:cxn ang="T12">
                  <a:pos x="T4" y="T5"/>
                </a:cxn>
                <a:cxn ang="T13">
                  <a:pos x="T6" y="T7"/>
                </a:cxn>
                <a:cxn ang="T14">
                  <a:pos x="T8" y="T9"/>
                </a:cxn>
              </a:cxnLst>
              <a:rect l="T15" t="T16" r="T17" b="T18"/>
              <a:pathLst>
                <a:path w="165" h="2004">
                  <a:moveTo>
                    <a:pt x="16" y="2004"/>
                  </a:moveTo>
                  <a:cubicBezTo>
                    <a:pt x="29" y="1950"/>
                    <a:pt x="69" y="1843"/>
                    <a:pt x="94" y="1680"/>
                  </a:cubicBezTo>
                  <a:cubicBezTo>
                    <a:pt x="119" y="1517"/>
                    <a:pt x="165" y="1248"/>
                    <a:pt x="164" y="1028"/>
                  </a:cubicBezTo>
                  <a:cubicBezTo>
                    <a:pt x="163" y="808"/>
                    <a:pt x="117" y="533"/>
                    <a:pt x="90" y="362"/>
                  </a:cubicBezTo>
                  <a:cubicBezTo>
                    <a:pt x="63" y="191"/>
                    <a:pt x="19" y="75"/>
                    <a:pt x="0" y="0"/>
                  </a:cubicBezTo>
                </a:path>
              </a:pathLst>
            </a:custGeom>
            <a:noFill/>
            <a:ln w="19050">
              <a:solidFill>
                <a:srgbClr val="C0C0C0"/>
              </a:solidFill>
              <a:round/>
              <a:headEnd/>
              <a:tailEnd type="triangle" w="lg" len="lg"/>
            </a:ln>
          </p:spPr>
          <p:txBody>
            <a:bodyPr/>
            <a:lstStyle/>
            <a:p>
              <a:endParaRPr lang="en-US"/>
            </a:p>
          </p:txBody>
        </p:sp>
        <p:sp>
          <p:nvSpPr>
            <p:cNvPr id="304174" name="Line 77"/>
            <p:cNvSpPr>
              <a:spLocks noChangeShapeType="1"/>
            </p:cNvSpPr>
            <p:nvPr/>
          </p:nvSpPr>
          <p:spPr bwMode="auto">
            <a:xfrm flipV="1">
              <a:off x="2852" y="1103"/>
              <a:ext cx="0" cy="2004"/>
            </a:xfrm>
            <a:prstGeom prst="line">
              <a:avLst/>
            </a:prstGeom>
            <a:noFill/>
            <a:ln w="19050">
              <a:solidFill>
                <a:srgbClr val="C0C0C0"/>
              </a:solidFill>
              <a:round/>
              <a:headEnd/>
              <a:tailEnd type="triangle" w="lg" len="lg"/>
            </a:ln>
          </p:spPr>
          <p:txBody>
            <a:bodyPr/>
            <a:lstStyle/>
            <a:p>
              <a:endParaRPr lang="en-US"/>
            </a:p>
          </p:txBody>
        </p:sp>
        <p:sp>
          <p:nvSpPr>
            <p:cNvPr id="304175" name="Rectangle 45"/>
            <p:cNvSpPr>
              <a:spLocks noChangeArrowheads="1"/>
            </p:cNvSpPr>
            <p:nvPr/>
          </p:nvSpPr>
          <p:spPr bwMode="auto">
            <a:xfrm>
              <a:off x="2729" y="2160"/>
              <a:ext cx="253" cy="402"/>
            </a:xfrm>
            <a:prstGeom prst="rect">
              <a:avLst/>
            </a:prstGeom>
            <a:solidFill>
              <a:schemeClr val="tx1"/>
            </a:solidFill>
            <a:ln w="9525">
              <a:noFill/>
              <a:miter lim="800000"/>
              <a:headEnd/>
              <a:tailEnd/>
            </a:ln>
          </p:spPr>
          <p:txBody>
            <a:bodyPr wrap="none" anchor="ctr"/>
            <a:lstStyle/>
            <a:p>
              <a:r>
                <a:rPr lang="en-US" sz="2400" b="1">
                  <a:solidFill>
                    <a:schemeClr val="bg1"/>
                  </a:solidFill>
                </a:rPr>
                <a:t>S</a:t>
              </a:r>
            </a:p>
          </p:txBody>
        </p:sp>
        <p:sp>
          <p:nvSpPr>
            <p:cNvPr id="304176" name="Rectangle 46"/>
            <p:cNvSpPr>
              <a:spLocks noChangeArrowheads="1"/>
            </p:cNvSpPr>
            <p:nvPr/>
          </p:nvSpPr>
          <p:spPr bwMode="auto">
            <a:xfrm>
              <a:off x="2729" y="1759"/>
              <a:ext cx="254" cy="402"/>
            </a:xfrm>
            <a:prstGeom prst="rect">
              <a:avLst/>
            </a:prstGeom>
            <a:solidFill>
              <a:srgbClr val="800000"/>
            </a:solidFill>
            <a:ln w="9525">
              <a:noFill/>
              <a:miter lim="800000"/>
              <a:headEnd/>
              <a:tailEnd/>
            </a:ln>
          </p:spPr>
          <p:txBody>
            <a:bodyPr wrap="none" anchor="ctr"/>
            <a:lstStyle/>
            <a:p>
              <a:r>
                <a:rPr lang="en-US" sz="2400" b="1">
                  <a:solidFill>
                    <a:schemeClr val="bg1"/>
                  </a:solidFill>
                </a:rPr>
                <a:t>N</a:t>
              </a:r>
            </a:p>
          </p:txBody>
        </p:sp>
      </p:grpSp>
      <p:sp>
        <p:nvSpPr>
          <p:cNvPr id="689231" name="Text Box 79"/>
          <p:cNvSpPr txBox="1">
            <a:spLocks noChangeArrowheads="1"/>
          </p:cNvSpPr>
          <p:nvPr/>
        </p:nvSpPr>
        <p:spPr bwMode="auto">
          <a:xfrm>
            <a:off x="862013" y="5056188"/>
            <a:ext cx="1870075" cy="1035050"/>
          </a:xfrm>
          <a:prstGeom prst="rect">
            <a:avLst/>
          </a:prstGeom>
          <a:noFill/>
          <a:ln w="9525">
            <a:noFill/>
            <a:miter lim="800000"/>
            <a:headEnd/>
            <a:tailEnd/>
          </a:ln>
        </p:spPr>
        <p:txBody>
          <a:bodyPr wrap="none">
            <a:spAutoFit/>
          </a:bodyPr>
          <a:lstStyle/>
          <a:p>
            <a:r>
              <a:rPr lang="en-US" sz="1400"/>
              <a:t>Electron aligned with </a:t>
            </a:r>
          </a:p>
          <a:p>
            <a:r>
              <a:rPr lang="en-US" sz="1400"/>
              <a:t>magnetic field,</a:t>
            </a:r>
          </a:p>
          <a:p>
            <a:r>
              <a:rPr lang="en-US" sz="2000"/>
              <a:t>m</a:t>
            </a:r>
            <a:r>
              <a:rPr lang="en-US" sz="2000" baseline="-25000"/>
              <a:t>s</a:t>
            </a:r>
            <a:r>
              <a:rPr lang="en-US" sz="2000"/>
              <a:t> = + ½</a:t>
            </a:r>
          </a:p>
          <a:p>
            <a:endParaRPr lang="en-US" sz="1400"/>
          </a:p>
        </p:txBody>
      </p:sp>
      <p:sp>
        <p:nvSpPr>
          <p:cNvPr id="689232" name="Text Box 80"/>
          <p:cNvSpPr txBox="1">
            <a:spLocks noChangeArrowheads="1"/>
          </p:cNvSpPr>
          <p:nvPr/>
        </p:nvSpPr>
        <p:spPr bwMode="auto">
          <a:xfrm>
            <a:off x="6199188" y="5053013"/>
            <a:ext cx="2125662" cy="1035050"/>
          </a:xfrm>
          <a:prstGeom prst="rect">
            <a:avLst/>
          </a:prstGeom>
          <a:noFill/>
          <a:ln w="9525">
            <a:noFill/>
            <a:miter lim="800000"/>
            <a:headEnd/>
            <a:tailEnd/>
          </a:ln>
        </p:spPr>
        <p:txBody>
          <a:bodyPr wrap="none">
            <a:spAutoFit/>
          </a:bodyPr>
          <a:lstStyle/>
          <a:p>
            <a:r>
              <a:rPr lang="en-US" sz="1400"/>
              <a:t>Electron aligned against </a:t>
            </a:r>
          </a:p>
          <a:p>
            <a:r>
              <a:rPr lang="en-US" sz="1400"/>
              <a:t>magnetic field,</a:t>
            </a:r>
          </a:p>
          <a:p>
            <a:r>
              <a:rPr lang="en-US" sz="2000"/>
              <a:t>m</a:t>
            </a:r>
            <a:r>
              <a:rPr lang="en-US" sz="2000" baseline="-25000"/>
              <a:t>s</a:t>
            </a:r>
            <a:r>
              <a:rPr lang="en-US" sz="2000"/>
              <a:t> = - ½</a:t>
            </a:r>
          </a:p>
          <a:p>
            <a:endParaRPr lang="en-US" sz="1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2000"/>
                                        <p:tgtEl>
                                          <p:spTgt spid="6"/>
                                        </p:tgtEl>
                                      </p:cBhvr>
                                    </p:animEffect>
                                    <p:set>
                                      <p:cBhvr>
                                        <p:cTn id="11" dur="1" fill="hold">
                                          <p:stCondLst>
                                            <p:cond delay="1999"/>
                                          </p:stCondLst>
                                        </p:cTn>
                                        <p:tgtEl>
                                          <p:spTgt spid="6"/>
                                        </p:tgtEl>
                                        <p:attrNameLst>
                                          <p:attrName>style.visibility</p:attrName>
                                        </p:attrNameLst>
                                      </p:cBhvr>
                                      <p:to>
                                        <p:strVal val="hidden"/>
                                      </p:to>
                                    </p:set>
                                  </p:childTnLst>
                                </p:cTn>
                              </p:par>
                            </p:childTnLst>
                          </p:cTn>
                        </p:par>
                        <p:par>
                          <p:cTn id="12" fill="hold">
                            <p:stCondLst>
                              <p:cond delay="2000"/>
                            </p:stCondLst>
                            <p:childTnLst>
                              <p:par>
                                <p:cTn id="13" presetID="8" presetClass="emph" presetSubtype="0" fill="hold" grpId="0" nodeType="afterEffect">
                                  <p:stCondLst>
                                    <p:cond delay="0"/>
                                  </p:stCondLst>
                                  <p:childTnLst>
                                    <p:animRot by="-21600000">
                                      <p:cBhvr>
                                        <p:cTn id="14" dur="2000" fill="hold"/>
                                        <p:tgtEl>
                                          <p:spTgt spid="689156"/>
                                        </p:tgtEl>
                                        <p:attrNameLst>
                                          <p:attrName>r</p:attrName>
                                        </p:attrNameLst>
                                      </p:cBhvr>
                                    </p:animRot>
                                  </p:childTnLst>
                                </p:cTn>
                              </p:par>
                              <p:par>
                                <p:cTn id="15" presetID="8" presetClass="emph" presetSubtype="0" fill="hold" nodeType="withEffect">
                                  <p:stCondLst>
                                    <p:cond delay="0"/>
                                  </p:stCondLst>
                                  <p:childTnLst>
                                    <p:animRot by="43200000">
                                      <p:cBhvr>
                                        <p:cTn id="16" dur="2000" fill="hold"/>
                                        <p:tgtEl>
                                          <p:spTgt spid="689162"/>
                                        </p:tgtEl>
                                        <p:attrNameLst>
                                          <p:attrName>r</p:attrName>
                                        </p:attrNameLst>
                                      </p:cBhvr>
                                    </p:animRot>
                                  </p:childTnLst>
                                </p:cTn>
                              </p:par>
                            </p:childTnLst>
                          </p:cTn>
                        </p:par>
                        <p:par>
                          <p:cTn id="17" fill="hold">
                            <p:stCondLst>
                              <p:cond delay="4000"/>
                            </p:stCondLst>
                            <p:childTnLst>
                              <p:par>
                                <p:cTn id="18" presetID="22" presetClass="entr" presetSubtype="4"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dissolve">
                                      <p:cBhvr>
                                        <p:cTn id="32" dur="500"/>
                                        <p:tgtEl>
                                          <p:spTgt spid="2"/>
                                        </p:tgtEl>
                                      </p:cBhvr>
                                    </p:animEffect>
                                  </p:childTnLst>
                                </p:cTn>
                              </p:par>
                              <p:par>
                                <p:cTn id="33" presetID="9" presetClass="entr" presetSubtype="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dissolve">
                                      <p:cBhvr>
                                        <p:cTn id="35" dur="500"/>
                                        <p:tgtEl>
                                          <p:spTgt spid="3"/>
                                        </p:tgtEl>
                                      </p:cBhvr>
                                    </p:animEffect>
                                  </p:childTnLst>
                                </p:cTn>
                              </p:par>
                              <p:par>
                                <p:cTn id="36" presetID="9" presetClass="entr" presetSubtype="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dissolve">
                                      <p:cBhvr>
                                        <p:cTn id="38" dur="500"/>
                                        <p:tgtEl>
                                          <p:spTgt spid="5"/>
                                        </p:tgtEl>
                                      </p:cBhvr>
                                    </p:animEffect>
                                  </p:childTnLst>
                                </p:cTn>
                              </p:par>
                              <p:par>
                                <p:cTn id="39" presetID="9"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dissolve">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689178"/>
                                        </p:tgtEl>
                                        <p:attrNameLst>
                                          <p:attrName>style.visibility</p:attrName>
                                        </p:attrNameLst>
                                      </p:cBhvr>
                                      <p:to>
                                        <p:strVal val="visible"/>
                                      </p:to>
                                    </p:set>
                                    <p:animEffect transition="in" filter="wipe(down)">
                                      <p:cBhvr>
                                        <p:cTn id="46" dur="500"/>
                                        <p:tgtEl>
                                          <p:spTgt spid="689178"/>
                                        </p:tgtEl>
                                      </p:cBhvr>
                                    </p:animEffect>
                                  </p:childTnLst>
                                </p:cTn>
                              </p:par>
                            </p:childTnLst>
                          </p:cTn>
                        </p:par>
                        <p:par>
                          <p:cTn id="47" fill="hold">
                            <p:stCondLst>
                              <p:cond delay="500"/>
                            </p:stCondLst>
                            <p:childTnLst>
                              <p:par>
                                <p:cTn id="48" presetID="22" presetClass="entr" presetSubtype="4" fill="hold" grpId="0" nodeType="afterEffect">
                                  <p:stCondLst>
                                    <p:cond delay="0"/>
                                  </p:stCondLst>
                                  <p:childTnLst>
                                    <p:set>
                                      <p:cBhvr>
                                        <p:cTn id="49" dur="1" fill="hold">
                                          <p:stCondLst>
                                            <p:cond delay="0"/>
                                          </p:stCondLst>
                                        </p:cTn>
                                        <p:tgtEl>
                                          <p:spTgt spid="689177"/>
                                        </p:tgtEl>
                                        <p:attrNameLst>
                                          <p:attrName>style.visibility</p:attrName>
                                        </p:attrNameLst>
                                      </p:cBhvr>
                                      <p:to>
                                        <p:strVal val="visible"/>
                                      </p:to>
                                    </p:set>
                                    <p:animEffect transition="in" filter="wipe(down)">
                                      <p:cBhvr>
                                        <p:cTn id="50" dur="500"/>
                                        <p:tgtEl>
                                          <p:spTgt spid="689177"/>
                                        </p:tgtEl>
                                      </p:cBhvr>
                                    </p:animEffect>
                                  </p:childTnLst>
                                </p:cTn>
                              </p:par>
                              <p:par>
                                <p:cTn id="51" presetID="55" presetClass="exit" presetSubtype="0" fill="hold" grpId="0" nodeType="withEffect">
                                  <p:stCondLst>
                                    <p:cond delay="0"/>
                                  </p:stCondLst>
                                  <p:childTnLst>
                                    <p:anim calcmode="lin" valueType="num">
                                      <p:cBhvr>
                                        <p:cTn id="52" dur="1000"/>
                                        <p:tgtEl>
                                          <p:spTgt spid="689157"/>
                                        </p:tgtEl>
                                        <p:attrNameLst>
                                          <p:attrName>ppt_w</p:attrName>
                                        </p:attrNameLst>
                                      </p:cBhvr>
                                      <p:tavLst>
                                        <p:tav tm="0">
                                          <p:val>
                                            <p:strVal val="ppt_w"/>
                                          </p:val>
                                        </p:tav>
                                        <p:tav tm="100000">
                                          <p:val>
                                            <p:strVal val="ppt_w*0.70"/>
                                          </p:val>
                                        </p:tav>
                                      </p:tavLst>
                                    </p:anim>
                                    <p:anim calcmode="lin" valueType="num">
                                      <p:cBhvr>
                                        <p:cTn id="53" dur="1000"/>
                                        <p:tgtEl>
                                          <p:spTgt spid="689157"/>
                                        </p:tgtEl>
                                        <p:attrNameLst>
                                          <p:attrName>ppt_h</p:attrName>
                                        </p:attrNameLst>
                                      </p:cBhvr>
                                      <p:tavLst>
                                        <p:tav tm="0">
                                          <p:val>
                                            <p:strVal val="ppt_h"/>
                                          </p:val>
                                        </p:tav>
                                        <p:tav tm="100000">
                                          <p:val>
                                            <p:strVal val="ppt_h"/>
                                          </p:val>
                                        </p:tav>
                                      </p:tavLst>
                                    </p:anim>
                                    <p:animEffect transition="out" filter="fade">
                                      <p:cBhvr>
                                        <p:cTn id="54" dur="1000"/>
                                        <p:tgtEl>
                                          <p:spTgt spid="689157"/>
                                        </p:tgtEl>
                                      </p:cBhvr>
                                    </p:animEffect>
                                    <p:set>
                                      <p:cBhvr>
                                        <p:cTn id="55" dur="1" fill="hold">
                                          <p:stCondLst>
                                            <p:cond delay="999"/>
                                          </p:stCondLst>
                                        </p:cTn>
                                        <p:tgtEl>
                                          <p:spTgt spid="689157"/>
                                        </p:tgtEl>
                                        <p:attrNameLst>
                                          <p:attrName>style.visibility</p:attrName>
                                        </p:attrNameLst>
                                      </p:cBhvr>
                                      <p:to>
                                        <p:strVal val="hidden"/>
                                      </p:to>
                                    </p:set>
                                  </p:childTnLst>
                                </p:cTn>
                              </p:par>
                              <p:par>
                                <p:cTn id="56" presetID="55" presetClass="exit" presetSubtype="0" fill="hold" grpId="0" nodeType="withEffect">
                                  <p:stCondLst>
                                    <p:cond delay="0"/>
                                  </p:stCondLst>
                                  <p:childTnLst>
                                    <p:anim calcmode="lin" valueType="num">
                                      <p:cBhvr>
                                        <p:cTn id="57" dur="1000"/>
                                        <p:tgtEl>
                                          <p:spTgt spid="689155"/>
                                        </p:tgtEl>
                                        <p:attrNameLst>
                                          <p:attrName>ppt_w</p:attrName>
                                        </p:attrNameLst>
                                      </p:cBhvr>
                                      <p:tavLst>
                                        <p:tav tm="0">
                                          <p:val>
                                            <p:strVal val="ppt_w"/>
                                          </p:val>
                                        </p:tav>
                                        <p:tav tm="100000">
                                          <p:val>
                                            <p:strVal val="ppt_w*0.70"/>
                                          </p:val>
                                        </p:tav>
                                      </p:tavLst>
                                    </p:anim>
                                    <p:anim calcmode="lin" valueType="num">
                                      <p:cBhvr>
                                        <p:cTn id="58" dur="1000"/>
                                        <p:tgtEl>
                                          <p:spTgt spid="689155"/>
                                        </p:tgtEl>
                                        <p:attrNameLst>
                                          <p:attrName>ppt_h</p:attrName>
                                        </p:attrNameLst>
                                      </p:cBhvr>
                                      <p:tavLst>
                                        <p:tav tm="0">
                                          <p:val>
                                            <p:strVal val="ppt_h"/>
                                          </p:val>
                                        </p:tav>
                                        <p:tav tm="100000">
                                          <p:val>
                                            <p:strVal val="ppt_h"/>
                                          </p:val>
                                        </p:tav>
                                      </p:tavLst>
                                    </p:anim>
                                    <p:animEffect transition="out" filter="fade">
                                      <p:cBhvr>
                                        <p:cTn id="59" dur="1000"/>
                                        <p:tgtEl>
                                          <p:spTgt spid="689155"/>
                                        </p:tgtEl>
                                      </p:cBhvr>
                                    </p:animEffect>
                                    <p:set>
                                      <p:cBhvr>
                                        <p:cTn id="60" dur="1" fill="hold">
                                          <p:stCondLst>
                                            <p:cond delay="999"/>
                                          </p:stCondLst>
                                        </p:cTn>
                                        <p:tgtEl>
                                          <p:spTgt spid="689155"/>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689179"/>
                                        </p:tgtEl>
                                        <p:attrNameLst>
                                          <p:attrName>style.visibility</p:attrName>
                                        </p:attrNameLst>
                                      </p:cBhvr>
                                      <p:to>
                                        <p:strVal val="visible"/>
                                      </p:to>
                                    </p:set>
                                    <p:animEffect transition="in" filter="wipe(up)">
                                      <p:cBhvr>
                                        <p:cTn id="65" dur="500"/>
                                        <p:tgtEl>
                                          <p:spTgt spid="689179"/>
                                        </p:tgtEl>
                                      </p:cBhvr>
                                    </p:animEffect>
                                  </p:childTnLst>
                                </p:cTn>
                              </p:par>
                            </p:childTnLst>
                          </p:cTn>
                        </p:par>
                        <p:par>
                          <p:cTn id="66" fill="hold">
                            <p:stCondLst>
                              <p:cond delay="500"/>
                            </p:stCondLst>
                            <p:childTnLst>
                              <p:par>
                                <p:cTn id="67" presetID="22" presetClass="entr" presetSubtype="1" fill="hold" grpId="0" nodeType="afterEffect">
                                  <p:stCondLst>
                                    <p:cond delay="0"/>
                                  </p:stCondLst>
                                  <p:childTnLst>
                                    <p:set>
                                      <p:cBhvr>
                                        <p:cTn id="68" dur="1" fill="hold">
                                          <p:stCondLst>
                                            <p:cond delay="0"/>
                                          </p:stCondLst>
                                        </p:cTn>
                                        <p:tgtEl>
                                          <p:spTgt spid="689180"/>
                                        </p:tgtEl>
                                        <p:attrNameLst>
                                          <p:attrName>style.visibility</p:attrName>
                                        </p:attrNameLst>
                                      </p:cBhvr>
                                      <p:to>
                                        <p:strVal val="visible"/>
                                      </p:to>
                                    </p:set>
                                    <p:animEffect transition="in" filter="wipe(up)">
                                      <p:cBhvr>
                                        <p:cTn id="69" dur="500"/>
                                        <p:tgtEl>
                                          <p:spTgt spid="689180"/>
                                        </p:tgtEl>
                                      </p:cBhvr>
                                    </p:animEffect>
                                  </p:childTnLst>
                                </p:cTn>
                              </p:par>
                              <p:par>
                                <p:cTn id="70" presetID="55" presetClass="exit" presetSubtype="0" fill="hold" grpId="0" nodeType="withEffect">
                                  <p:stCondLst>
                                    <p:cond delay="0"/>
                                  </p:stCondLst>
                                  <p:childTnLst>
                                    <p:anim calcmode="lin" valueType="num">
                                      <p:cBhvr>
                                        <p:cTn id="71" dur="1000"/>
                                        <p:tgtEl>
                                          <p:spTgt spid="689163"/>
                                        </p:tgtEl>
                                        <p:attrNameLst>
                                          <p:attrName>ppt_w</p:attrName>
                                        </p:attrNameLst>
                                      </p:cBhvr>
                                      <p:tavLst>
                                        <p:tav tm="0">
                                          <p:val>
                                            <p:strVal val="ppt_w"/>
                                          </p:val>
                                        </p:tav>
                                        <p:tav tm="100000">
                                          <p:val>
                                            <p:strVal val="ppt_w*0.70"/>
                                          </p:val>
                                        </p:tav>
                                      </p:tavLst>
                                    </p:anim>
                                    <p:anim calcmode="lin" valueType="num">
                                      <p:cBhvr>
                                        <p:cTn id="72" dur="1000"/>
                                        <p:tgtEl>
                                          <p:spTgt spid="689163"/>
                                        </p:tgtEl>
                                        <p:attrNameLst>
                                          <p:attrName>ppt_h</p:attrName>
                                        </p:attrNameLst>
                                      </p:cBhvr>
                                      <p:tavLst>
                                        <p:tav tm="0">
                                          <p:val>
                                            <p:strVal val="ppt_h"/>
                                          </p:val>
                                        </p:tav>
                                        <p:tav tm="100000">
                                          <p:val>
                                            <p:strVal val="ppt_h"/>
                                          </p:val>
                                        </p:tav>
                                      </p:tavLst>
                                    </p:anim>
                                    <p:animEffect transition="out" filter="fade">
                                      <p:cBhvr>
                                        <p:cTn id="73" dur="1000"/>
                                        <p:tgtEl>
                                          <p:spTgt spid="689163"/>
                                        </p:tgtEl>
                                      </p:cBhvr>
                                    </p:animEffect>
                                    <p:set>
                                      <p:cBhvr>
                                        <p:cTn id="74" dur="1" fill="hold">
                                          <p:stCondLst>
                                            <p:cond delay="999"/>
                                          </p:stCondLst>
                                        </p:cTn>
                                        <p:tgtEl>
                                          <p:spTgt spid="689163"/>
                                        </p:tgtEl>
                                        <p:attrNameLst>
                                          <p:attrName>style.visibility</p:attrName>
                                        </p:attrNameLst>
                                      </p:cBhvr>
                                      <p:to>
                                        <p:strVal val="hidden"/>
                                      </p:to>
                                    </p:set>
                                  </p:childTnLst>
                                </p:cTn>
                              </p:par>
                              <p:par>
                                <p:cTn id="75" presetID="55" presetClass="exit" presetSubtype="0" fill="hold" grpId="0" nodeType="withEffect">
                                  <p:stCondLst>
                                    <p:cond delay="0"/>
                                  </p:stCondLst>
                                  <p:childTnLst>
                                    <p:anim calcmode="lin" valueType="num">
                                      <p:cBhvr>
                                        <p:cTn id="76" dur="1000"/>
                                        <p:tgtEl>
                                          <p:spTgt spid="689161"/>
                                        </p:tgtEl>
                                        <p:attrNameLst>
                                          <p:attrName>ppt_w</p:attrName>
                                        </p:attrNameLst>
                                      </p:cBhvr>
                                      <p:tavLst>
                                        <p:tav tm="0">
                                          <p:val>
                                            <p:strVal val="ppt_w"/>
                                          </p:val>
                                        </p:tav>
                                        <p:tav tm="100000">
                                          <p:val>
                                            <p:strVal val="ppt_w*0.70"/>
                                          </p:val>
                                        </p:tav>
                                      </p:tavLst>
                                    </p:anim>
                                    <p:anim calcmode="lin" valueType="num">
                                      <p:cBhvr>
                                        <p:cTn id="77" dur="1000"/>
                                        <p:tgtEl>
                                          <p:spTgt spid="689161"/>
                                        </p:tgtEl>
                                        <p:attrNameLst>
                                          <p:attrName>ppt_h</p:attrName>
                                        </p:attrNameLst>
                                      </p:cBhvr>
                                      <p:tavLst>
                                        <p:tav tm="0">
                                          <p:val>
                                            <p:strVal val="ppt_h"/>
                                          </p:val>
                                        </p:tav>
                                        <p:tav tm="100000">
                                          <p:val>
                                            <p:strVal val="ppt_h"/>
                                          </p:val>
                                        </p:tav>
                                      </p:tavLst>
                                    </p:anim>
                                    <p:animEffect transition="out" filter="fade">
                                      <p:cBhvr>
                                        <p:cTn id="78" dur="1000"/>
                                        <p:tgtEl>
                                          <p:spTgt spid="689161"/>
                                        </p:tgtEl>
                                      </p:cBhvr>
                                    </p:animEffect>
                                    <p:set>
                                      <p:cBhvr>
                                        <p:cTn id="79" dur="1" fill="hold">
                                          <p:stCondLst>
                                            <p:cond delay="999"/>
                                          </p:stCondLst>
                                        </p:cTn>
                                        <p:tgtEl>
                                          <p:spTgt spid="689161"/>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grpId="0" nodeType="clickEffect">
                                  <p:stCondLst>
                                    <p:cond delay="0"/>
                                  </p:stCondLst>
                                  <p:childTnLst>
                                    <p:set>
                                      <p:cBhvr>
                                        <p:cTn id="83" dur="1" fill="hold">
                                          <p:stCondLst>
                                            <p:cond delay="0"/>
                                          </p:stCondLst>
                                        </p:cTn>
                                        <p:tgtEl>
                                          <p:spTgt spid="689231"/>
                                        </p:tgtEl>
                                        <p:attrNameLst>
                                          <p:attrName>style.visibility</p:attrName>
                                        </p:attrNameLst>
                                      </p:cBhvr>
                                      <p:to>
                                        <p:strVal val="visible"/>
                                      </p:to>
                                    </p:set>
                                    <p:animEffect transition="in" filter="fade">
                                      <p:cBhvr>
                                        <p:cTn id="84" dur="1000"/>
                                        <p:tgtEl>
                                          <p:spTgt spid="689231"/>
                                        </p:tgtEl>
                                      </p:cBhvr>
                                    </p:animEffect>
                                    <p:anim calcmode="lin" valueType="num">
                                      <p:cBhvr>
                                        <p:cTn id="85" dur="1000" fill="hold"/>
                                        <p:tgtEl>
                                          <p:spTgt spid="689231"/>
                                        </p:tgtEl>
                                        <p:attrNameLst>
                                          <p:attrName>ppt_x</p:attrName>
                                        </p:attrNameLst>
                                      </p:cBhvr>
                                      <p:tavLst>
                                        <p:tav tm="0">
                                          <p:val>
                                            <p:strVal val="#ppt_x"/>
                                          </p:val>
                                        </p:tav>
                                        <p:tav tm="100000">
                                          <p:val>
                                            <p:strVal val="#ppt_x"/>
                                          </p:val>
                                        </p:tav>
                                      </p:tavLst>
                                    </p:anim>
                                    <p:anim calcmode="lin" valueType="num">
                                      <p:cBhvr>
                                        <p:cTn id="86" dur="1000" fill="hold"/>
                                        <p:tgtEl>
                                          <p:spTgt spid="689231"/>
                                        </p:tgtEl>
                                        <p:attrNameLst>
                                          <p:attrName>ppt_y</p:attrName>
                                        </p:attrNameLst>
                                      </p:cBhvr>
                                      <p:tavLst>
                                        <p:tav tm="0">
                                          <p:val>
                                            <p:strVal val="#ppt_y-.1"/>
                                          </p:val>
                                        </p:tav>
                                        <p:tav tm="100000">
                                          <p:val>
                                            <p:strVal val="#ppt_y"/>
                                          </p:val>
                                        </p:tav>
                                      </p:tavLst>
                                    </p:anim>
                                  </p:childTnLst>
                                </p:cTn>
                              </p:par>
                              <p:par>
                                <p:cTn id="87" presetID="37" presetClass="exit" presetSubtype="0" fill="hold" grpId="0" nodeType="withEffect">
                                  <p:stCondLst>
                                    <p:cond delay="0"/>
                                  </p:stCondLst>
                                  <p:childTnLst>
                                    <p:animEffect transition="out" filter="fade">
                                      <p:cBhvr>
                                        <p:cTn id="88" dur="1000"/>
                                        <p:tgtEl>
                                          <p:spTgt spid="689167"/>
                                        </p:tgtEl>
                                      </p:cBhvr>
                                    </p:animEffect>
                                    <p:anim calcmode="lin" valueType="num">
                                      <p:cBhvr>
                                        <p:cTn id="89" dur="1000"/>
                                        <p:tgtEl>
                                          <p:spTgt spid="689167"/>
                                        </p:tgtEl>
                                        <p:attrNameLst>
                                          <p:attrName>ppt_x</p:attrName>
                                        </p:attrNameLst>
                                      </p:cBhvr>
                                      <p:tavLst>
                                        <p:tav tm="0">
                                          <p:val>
                                            <p:strVal val="ppt_x"/>
                                          </p:val>
                                        </p:tav>
                                        <p:tav tm="100000">
                                          <p:val>
                                            <p:strVal val="ppt_x"/>
                                          </p:val>
                                        </p:tav>
                                      </p:tavLst>
                                    </p:anim>
                                    <p:anim calcmode="lin" valueType="num">
                                      <p:cBhvr>
                                        <p:cTn id="90" dur="100" decel="100000"/>
                                        <p:tgtEl>
                                          <p:spTgt spid="689167"/>
                                        </p:tgtEl>
                                        <p:attrNameLst>
                                          <p:attrName>ppt_y</p:attrName>
                                        </p:attrNameLst>
                                      </p:cBhvr>
                                      <p:tavLst>
                                        <p:tav tm="0">
                                          <p:val>
                                            <p:strVal val="ppt_y"/>
                                          </p:val>
                                        </p:tav>
                                        <p:tav tm="100000">
                                          <p:val>
                                            <p:strVal val="ppt_y-.03"/>
                                          </p:val>
                                        </p:tav>
                                      </p:tavLst>
                                    </p:anim>
                                    <p:anim calcmode="lin" valueType="num">
                                      <p:cBhvr>
                                        <p:cTn id="91" dur="900" accel="100000">
                                          <p:stCondLst>
                                            <p:cond delay="100"/>
                                          </p:stCondLst>
                                        </p:cTn>
                                        <p:tgtEl>
                                          <p:spTgt spid="689167"/>
                                        </p:tgtEl>
                                        <p:attrNameLst>
                                          <p:attrName>ppt_y</p:attrName>
                                        </p:attrNameLst>
                                      </p:cBhvr>
                                      <p:tavLst>
                                        <p:tav tm="0">
                                          <p:val>
                                            <p:strVal val="ppt_y"/>
                                          </p:val>
                                        </p:tav>
                                        <p:tav tm="100000">
                                          <p:val>
                                            <p:strVal val="ppt_y+1"/>
                                          </p:val>
                                        </p:tav>
                                      </p:tavLst>
                                    </p:anim>
                                    <p:set>
                                      <p:cBhvr>
                                        <p:cTn id="92" dur="1" fill="hold">
                                          <p:stCondLst>
                                            <p:cond delay="999"/>
                                          </p:stCondLst>
                                        </p:cTn>
                                        <p:tgtEl>
                                          <p:spTgt spid="689167"/>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47" presetClass="entr" presetSubtype="0" fill="hold" grpId="0" nodeType="clickEffect">
                                  <p:stCondLst>
                                    <p:cond delay="0"/>
                                  </p:stCondLst>
                                  <p:childTnLst>
                                    <p:set>
                                      <p:cBhvr>
                                        <p:cTn id="96" dur="1" fill="hold">
                                          <p:stCondLst>
                                            <p:cond delay="0"/>
                                          </p:stCondLst>
                                        </p:cTn>
                                        <p:tgtEl>
                                          <p:spTgt spid="689232"/>
                                        </p:tgtEl>
                                        <p:attrNameLst>
                                          <p:attrName>style.visibility</p:attrName>
                                        </p:attrNameLst>
                                      </p:cBhvr>
                                      <p:to>
                                        <p:strVal val="visible"/>
                                      </p:to>
                                    </p:set>
                                    <p:animEffect transition="in" filter="fade">
                                      <p:cBhvr>
                                        <p:cTn id="97" dur="1000"/>
                                        <p:tgtEl>
                                          <p:spTgt spid="689232"/>
                                        </p:tgtEl>
                                      </p:cBhvr>
                                    </p:animEffect>
                                    <p:anim calcmode="lin" valueType="num">
                                      <p:cBhvr>
                                        <p:cTn id="98" dur="1000" fill="hold"/>
                                        <p:tgtEl>
                                          <p:spTgt spid="689232"/>
                                        </p:tgtEl>
                                        <p:attrNameLst>
                                          <p:attrName>ppt_x</p:attrName>
                                        </p:attrNameLst>
                                      </p:cBhvr>
                                      <p:tavLst>
                                        <p:tav tm="0">
                                          <p:val>
                                            <p:strVal val="#ppt_x"/>
                                          </p:val>
                                        </p:tav>
                                        <p:tav tm="100000">
                                          <p:val>
                                            <p:strVal val="#ppt_x"/>
                                          </p:val>
                                        </p:tav>
                                      </p:tavLst>
                                    </p:anim>
                                    <p:anim calcmode="lin" valueType="num">
                                      <p:cBhvr>
                                        <p:cTn id="99" dur="1000" fill="hold"/>
                                        <p:tgtEl>
                                          <p:spTgt spid="6892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9179" grpId="0" animBg="1"/>
      <p:bldP spid="689180" grpId="0" animBg="1"/>
      <p:bldP spid="689178" grpId="0" animBg="1"/>
      <p:bldP spid="689177" grpId="0" animBg="1"/>
      <p:bldP spid="689155" grpId="0" animBg="1"/>
      <p:bldP spid="689156" grpId="0" animBg="1"/>
      <p:bldP spid="689157" grpId="0" animBg="1"/>
      <p:bldP spid="689161" grpId="0" animBg="1"/>
      <p:bldP spid="689163" grpId="0" animBg="1"/>
      <p:bldP spid="689167" grpId="0"/>
      <p:bldP spid="689231" grpId="0"/>
      <p:bldP spid="689232"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a:xfrm>
            <a:off x="533400" y="76200"/>
            <a:ext cx="8153400" cy="762000"/>
          </a:xfrm>
        </p:spPr>
        <p:txBody>
          <a:bodyPr/>
          <a:lstStyle/>
          <a:p>
            <a:pPr eaLnBrk="1" hangingPunct="1"/>
            <a:r>
              <a:rPr lang="en-US" sz="2800" smtClean="0"/>
              <a:t>Energy Level Diagram of a Many-Electron Atom</a:t>
            </a:r>
          </a:p>
        </p:txBody>
      </p:sp>
      <p:grpSp>
        <p:nvGrpSpPr>
          <p:cNvPr id="305155" name="Group 77"/>
          <p:cNvGrpSpPr>
            <a:grpSpLocks/>
          </p:cNvGrpSpPr>
          <p:nvPr/>
        </p:nvGrpSpPr>
        <p:grpSpPr bwMode="auto">
          <a:xfrm>
            <a:off x="381000" y="914400"/>
            <a:ext cx="7010400" cy="5654675"/>
            <a:chOff x="240" y="576"/>
            <a:chExt cx="4416" cy="3562"/>
          </a:xfrm>
        </p:grpSpPr>
        <p:sp>
          <p:nvSpPr>
            <p:cNvPr id="305158" name="Rectangle 3"/>
            <p:cNvSpPr>
              <a:spLocks noChangeArrowheads="1"/>
            </p:cNvSpPr>
            <p:nvPr/>
          </p:nvSpPr>
          <p:spPr bwMode="auto">
            <a:xfrm>
              <a:off x="1680" y="3696"/>
              <a:ext cx="2976" cy="240"/>
            </a:xfrm>
            <a:prstGeom prst="rect">
              <a:avLst/>
            </a:prstGeom>
            <a:noFill/>
            <a:ln w="19050">
              <a:solidFill>
                <a:schemeClr val="tx1"/>
              </a:solidFill>
              <a:miter lim="800000"/>
              <a:headEnd/>
              <a:tailEnd/>
            </a:ln>
          </p:spPr>
          <p:txBody>
            <a:bodyPr wrap="none" anchor="ctr"/>
            <a:lstStyle/>
            <a:p>
              <a:endParaRPr lang="en-US"/>
            </a:p>
          </p:txBody>
        </p:sp>
        <p:sp>
          <p:nvSpPr>
            <p:cNvPr id="305159" name="Rectangle 4"/>
            <p:cNvSpPr>
              <a:spLocks noChangeArrowheads="1"/>
            </p:cNvSpPr>
            <p:nvPr/>
          </p:nvSpPr>
          <p:spPr bwMode="auto">
            <a:xfrm>
              <a:off x="1680" y="2928"/>
              <a:ext cx="2976" cy="240"/>
            </a:xfrm>
            <a:prstGeom prst="rect">
              <a:avLst/>
            </a:prstGeom>
            <a:noFill/>
            <a:ln w="19050">
              <a:solidFill>
                <a:schemeClr val="tx1"/>
              </a:solidFill>
              <a:miter lim="800000"/>
              <a:headEnd/>
              <a:tailEnd/>
            </a:ln>
          </p:spPr>
          <p:txBody>
            <a:bodyPr wrap="none" anchor="ctr"/>
            <a:lstStyle/>
            <a:p>
              <a:endParaRPr lang="en-US"/>
            </a:p>
          </p:txBody>
        </p:sp>
        <p:sp>
          <p:nvSpPr>
            <p:cNvPr id="305160" name="Rectangle 5"/>
            <p:cNvSpPr>
              <a:spLocks noChangeArrowheads="1"/>
            </p:cNvSpPr>
            <p:nvPr/>
          </p:nvSpPr>
          <p:spPr bwMode="auto">
            <a:xfrm>
              <a:off x="1680" y="2352"/>
              <a:ext cx="2976" cy="240"/>
            </a:xfrm>
            <a:prstGeom prst="rect">
              <a:avLst/>
            </a:prstGeom>
            <a:noFill/>
            <a:ln w="19050">
              <a:solidFill>
                <a:schemeClr val="tx1"/>
              </a:solidFill>
              <a:miter lim="800000"/>
              <a:headEnd/>
              <a:tailEnd/>
            </a:ln>
          </p:spPr>
          <p:txBody>
            <a:bodyPr wrap="none" anchor="ctr"/>
            <a:lstStyle/>
            <a:p>
              <a:endParaRPr lang="en-US"/>
            </a:p>
          </p:txBody>
        </p:sp>
        <p:sp>
          <p:nvSpPr>
            <p:cNvPr id="305161" name="Rectangle 6"/>
            <p:cNvSpPr>
              <a:spLocks noChangeArrowheads="1"/>
            </p:cNvSpPr>
            <p:nvPr/>
          </p:nvSpPr>
          <p:spPr bwMode="auto">
            <a:xfrm>
              <a:off x="1680" y="1728"/>
              <a:ext cx="2976" cy="240"/>
            </a:xfrm>
            <a:prstGeom prst="rect">
              <a:avLst/>
            </a:prstGeom>
            <a:noFill/>
            <a:ln w="19050">
              <a:solidFill>
                <a:schemeClr val="tx1"/>
              </a:solidFill>
              <a:miter lim="800000"/>
              <a:headEnd/>
              <a:tailEnd/>
            </a:ln>
          </p:spPr>
          <p:txBody>
            <a:bodyPr wrap="none" anchor="ctr"/>
            <a:lstStyle/>
            <a:p>
              <a:endParaRPr lang="en-US"/>
            </a:p>
          </p:txBody>
        </p:sp>
        <p:sp>
          <p:nvSpPr>
            <p:cNvPr id="305162" name="Rectangle 7"/>
            <p:cNvSpPr>
              <a:spLocks noChangeArrowheads="1"/>
            </p:cNvSpPr>
            <p:nvPr/>
          </p:nvSpPr>
          <p:spPr bwMode="auto">
            <a:xfrm>
              <a:off x="1680" y="1248"/>
              <a:ext cx="2976" cy="240"/>
            </a:xfrm>
            <a:prstGeom prst="rect">
              <a:avLst/>
            </a:prstGeom>
            <a:noFill/>
            <a:ln w="19050">
              <a:solidFill>
                <a:schemeClr val="tx1"/>
              </a:solidFill>
              <a:miter lim="800000"/>
              <a:headEnd/>
              <a:tailEnd/>
            </a:ln>
          </p:spPr>
          <p:txBody>
            <a:bodyPr wrap="none" anchor="ctr"/>
            <a:lstStyle/>
            <a:p>
              <a:endParaRPr lang="en-US"/>
            </a:p>
          </p:txBody>
        </p:sp>
        <p:sp>
          <p:nvSpPr>
            <p:cNvPr id="305163" name="Rectangle 8"/>
            <p:cNvSpPr>
              <a:spLocks noChangeArrowheads="1"/>
            </p:cNvSpPr>
            <p:nvPr/>
          </p:nvSpPr>
          <p:spPr bwMode="auto">
            <a:xfrm>
              <a:off x="1680" y="768"/>
              <a:ext cx="2976" cy="240"/>
            </a:xfrm>
            <a:prstGeom prst="rect">
              <a:avLst/>
            </a:prstGeom>
            <a:noFill/>
            <a:ln w="19050">
              <a:solidFill>
                <a:schemeClr val="tx1"/>
              </a:solidFill>
              <a:miter lim="800000"/>
              <a:headEnd/>
              <a:tailEnd/>
            </a:ln>
          </p:spPr>
          <p:txBody>
            <a:bodyPr wrap="none" anchor="ctr"/>
            <a:lstStyle/>
            <a:p>
              <a:endParaRPr lang="en-US"/>
            </a:p>
          </p:txBody>
        </p:sp>
        <p:sp>
          <p:nvSpPr>
            <p:cNvPr id="305164" name="Oval 9"/>
            <p:cNvSpPr>
              <a:spLocks noChangeArrowheads="1"/>
            </p:cNvSpPr>
            <p:nvPr/>
          </p:nvSpPr>
          <p:spPr bwMode="auto">
            <a:xfrm>
              <a:off x="1632" y="912"/>
              <a:ext cx="144" cy="144"/>
            </a:xfrm>
            <a:prstGeom prst="ellipse">
              <a:avLst/>
            </a:prstGeom>
            <a:solidFill>
              <a:srgbClr val="CCFFCC"/>
            </a:solidFill>
            <a:ln w="9525">
              <a:solidFill>
                <a:schemeClr val="tx1"/>
              </a:solidFill>
              <a:round/>
              <a:headEnd/>
              <a:tailEnd/>
            </a:ln>
          </p:spPr>
          <p:txBody>
            <a:bodyPr wrap="none" anchor="ctr"/>
            <a:lstStyle/>
            <a:p>
              <a:endParaRPr lang="en-US"/>
            </a:p>
          </p:txBody>
        </p:sp>
        <p:sp>
          <p:nvSpPr>
            <p:cNvPr id="305165" name="Oval 10"/>
            <p:cNvSpPr>
              <a:spLocks noChangeArrowheads="1"/>
            </p:cNvSpPr>
            <p:nvPr/>
          </p:nvSpPr>
          <p:spPr bwMode="auto">
            <a:xfrm>
              <a:off x="1632" y="1392"/>
              <a:ext cx="144" cy="144"/>
            </a:xfrm>
            <a:prstGeom prst="ellipse">
              <a:avLst/>
            </a:prstGeom>
            <a:solidFill>
              <a:srgbClr val="CCFFCC"/>
            </a:solidFill>
            <a:ln w="9525">
              <a:solidFill>
                <a:schemeClr val="tx1"/>
              </a:solidFill>
              <a:round/>
              <a:headEnd/>
              <a:tailEnd/>
            </a:ln>
          </p:spPr>
          <p:txBody>
            <a:bodyPr wrap="none" anchor="ctr"/>
            <a:lstStyle/>
            <a:p>
              <a:endParaRPr lang="en-US"/>
            </a:p>
          </p:txBody>
        </p:sp>
        <p:sp>
          <p:nvSpPr>
            <p:cNvPr id="305166" name="Oval 11"/>
            <p:cNvSpPr>
              <a:spLocks noChangeArrowheads="1"/>
            </p:cNvSpPr>
            <p:nvPr/>
          </p:nvSpPr>
          <p:spPr bwMode="auto">
            <a:xfrm>
              <a:off x="1632" y="1872"/>
              <a:ext cx="144" cy="144"/>
            </a:xfrm>
            <a:prstGeom prst="ellipse">
              <a:avLst/>
            </a:prstGeom>
            <a:solidFill>
              <a:srgbClr val="CCFFCC"/>
            </a:solidFill>
            <a:ln w="9525">
              <a:solidFill>
                <a:schemeClr val="tx1"/>
              </a:solidFill>
              <a:round/>
              <a:headEnd/>
              <a:tailEnd/>
            </a:ln>
          </p:spPr>
          <p:txBody>
            <a:bodyPr wrap="none" anchor="ctr"/>
            <a:lstStyle/>
            <a:p>
              <a:endParaRPr lang="en-US"/>
            </a:p>
          </p:txBody>
        </p:sp>
        <p:sp>
          <p:nvSpPr>
            <p:cNvPr id="305167" name="Oval 12"/>
            <p:cNvSpPr>
              <a:spLocks noChangeArrowheads="1"/>
            </p:cNvSpPr>
            <p:nvPr/>
          </p:nvSpPr>
          <p:spPr bwMode="auto">
            <a:xfrm>
              <a:off x="1632" y="2496"/>
              <a:ext cx="144" cy="144"/>
            </a:xfrm>
            <a:prstGeom prst="ellipse">
              <a:avLst/>
            </a:prstGeom>
            <a:solidFill>
              <a:srgbClr val="CCFFCC"/>
            </a:solidFill>
            <a:ln w="9525">
              <a:solidFill>
                <a:schemeClr val="tx1"/>
              </a:solidFill>
              <a:round/>
              <a:headEnd/>
              <a:tailEnd/>
            </a:ln>
          </p:spPr>
          <p:txBody>
            <a:bodyPr wrap="none" anchor="ctr"/>
            <a:lstStyle/>
            <a:p>
              <a:endParaRPr lang="en-US"/>
            </a:p>
          </p:txBody>
        </p:sp>
        <p:sp>
          <p:nvSpPr>
            <p:cNvPr id="305168" name="Oval 13"/>
            <p:cNvSpPr>
              <a:spLocks noChangeArrowheads="1"/>
            </p:cNvSpPr>
            <p:nvPr/>
          </p:nvSpPr>
          <p:spPr bwMode="auto">
            <a:xfrm>
              <a:off x="1632" y="3072"/>
              <a:ext cx="144" cy="144"/>
            </a:xfrm>
            <a:prstGeom prst="ellipse">
              <a:avLst/>
            </a:prstGeom>
            <a:solidFill>
              <a:srgbClr val="CCFFCC"/>
            </a:solidFill>
            <a:ln w="9525">
              <a:solidFill>
                <a:schemeClr val="tx1"/>
              </a:solidFill>
              <a:round/>
              <a:headEnd/>
              <a:tailEnd/>
            </a:ln>
          </p:spPr>
          <p:txBody>
            <a:bodyPr wrap="none" anchor="ctr"/>
            <a:lstStyle/>
            <a:p>
              <a:endParaRPr lang="en-US"/>
            </a:p>
          </p:txBody>
        </p:sp>
        <p:sp>
          <p:nvSpPr>
            <p:cNvPr id="305169" name="Oval 14"/>
            <p:cNvSpPr>
              <a:spLocks noChangeArrowheads="1"/>
            </p:cNvSpPr>
            <p:nvPr/>
          </p:nvSpPr>
          <p:spPr bwMode="auto">
            <a:xfrm>
              <a:off x="1680" y="3744"/>
              <a:ext cx="144" cy="144"/>
            </a:xfrm>
            <a:prstGeom prst="ellipse">
              <a:avLst/>
            </a:prstGeom>
            <a:solidFill>
              <a:srgbClr val="CCFFCC"/>
            </a:solidFill>
            <a:ln w="9525">
              <a:solidFill>
                <a:schemeClr val="tx1"/>
              </a:solidFill>
              <a:round/>
              <a:headEnd/>
              <a:tailEnd/>
            </a:ln>
          </p:spPr>
          <p:txBody>
            <a:bodyPr wrap="none" anchor="ctr"/>
            <a:lstStyle/>
            <a:p>
              <a:endParaRPr lang="en-US"/>
            </a:p>
          </p:txBody>
        </p:sp>
        <p:sp>
          <p:nvSpPr>
            <p:cNvPr id="305170" name="Oval 15"/>
            <p:cNvSpPr>
              <a:spLocks noChangeArrowheads="1"/>
            </p:cNvSpPr>
            <p:nvPr/>
          </p:nvSpPr>
          <p:spPr bwMode="auto">
            <a:xfrm>
              <a:off x="2160" y="1680"/>
              <a:ext cx="144" cy="144"/>
            </a:xfrm>
            <a:prstGeom prst="ellipse">
              <a:avLst/>
            </a:prstGeom>
            <a:solidFill>
              <a:srgbClr val="DDBBFF"/>
            </a:solidFill>
            <a:ln w="9525">
              <a:solidFill>
                <a:schemeClr val="tx1"/>
              </a:solidFill>
              <a:round/>
              <a:headEnd/>
              <a:tailEnd/>
            </a:ln>
          </p:spPr>
          <p:txBody>
            <a:bodyPr wrap="none" anchor="ctr"/>
            <a:lstStyle/>
            <a:p>
              <a:endParaRPr lang="en-US"/>
            </a:p>
          </p:txBody>
        </p:sp>
        <p:sp>
          <p:nvSpPr>
            <p:cNvPr id="305171" name="Oval 16"/>
            <p:cNvSpPr>
              <a:spLocks noChangeArrowheads="1"/>
            </p:cNvSpPr>
            <p:nvPr/>
          </p:nvSpPr>
          <p:spPr bwMode="auto">
            <a:xfrm>
              <a:off x="2016" y="1680"/>
              <a:ext cx="144" cy="144"/>
            </a:xfrm>
            <a:prstGeom prst="ellipse">
              <a:avLst/>
            </a:prstGeom>
            <a:solidFill>
              <a:srgbClr val="DDBBFF"/>
            </a:solidFill>
            <a:ln w="9525">
              <a:solidFill>
                <a:schemeClr val="tx1"/>
              </a:solidFill>
              <a:round/>
              <a:headEnd/>
              <a:tailEnd/>
            </a:ln>
          </p:spPr>
          <p:txBody>
            <a:bodyPr wrap="none" anchor="ctr"/>
            <a:lstStyle/>
            <a:p>
              <a:endParaRPr lang="en-US"/>
            </a:p>
          </p:txBody>
        </p:sp>
        <p:sp>
          <p:nvSpPr>
            <p:cNvPr id="305172" name="Oval 17"/>
            <p:cNvSpPr>
              <a:spLocks noChangeArrowheads="1"/>
            </p:cNvSpPr>
            <p:nvPr/>
          </p:nvSpPr>
          <p:spPr bwMode="auto">
            <a:xfrm>
              <a:off x="1872" y="1680"/>
              <a:ext cx="144" cy="144"/>
            </a:xfrm>
            <a:prstGeom prst="ellipse">
              <a:avLst/>
            </a:prstGeom>
            <a:solidFill>
              <a:srgbClr val="DDBBFF"/>
            </a:solidFill>
            <a:ln w="9525">
              <a:solidFill>
                <a:schemeClr val="tx1"/>
              </a:solidFill>
              <a:round/>
              <a:headEnd/>
              <a:tailEnd/>
            </a:ln>
          </p:spPr>
          <p:txBody>
            <a:bodyPr wrap="none" anchor="ctr"/>
            <a:lstStyle/>
            <a:p>
              <a:endParaRPr lang="en-US"/>
            </a:p>
          </p:txBody>
        </p:sp>
        <p:sp>
          <p:nvSpPr>
            <p:cNvPr id="305173" name="Oval 18"/>
            <p:cNvSpPr>
              <a:spLocks noChangeArrowheads="1"/>
            </p:cNvSpPr>
            <p:nvPr/>
          </p:nvSpPr>
          <p:spPr bwMode="auto">
            <a:xfrm>
              <a:off x="2160" y="2304"/>
              <a:ext cx="144" cy="144"/>
            </a:xfrm>
            <a:prstGeom prst="ellipse">
              <a:avLst/>
            </a:prstGeom>
            <a:solidFill>
              <a:srgbClr val="DDBBFF"/>
            </a:solidFill>
            <a:ln w="9525">
              <a:solidFill>
                <a:schemeClr val="tx1"/>
              </a:solidFill>
              <a:round/>
              <a:headEnd/>
              <a:tailEnd/>
            </a:ln>
          </p:spPr>
          <p:txBody>
            <a:bodyPr wrap="none" anchor="ctr"/>
            <a:lstStyle/>
            <a:p>
              <a:endParaRPr lang="en-US"/>
            </a:p>
          </p:txBody>
        </p:sp>
        <p:sp>
          <p:nvSpPr>
            <p:cNvPr id="305174" name="Oval 19"/>
            <p:cNvSpPr>
              <a:spLocks noChangeArrowheads="1"/>
            </p:cNvSpPr>
            <p:nvPr/>
          </p:nvSpPr>
          <p:spPr bwMode="auto">
            <a:xfrm>
              <a:off x="2016" y="2304"/>
              <a:ext cx="144" cy="144"/>
            </a:xfrm>
            <a:prstGeom prst="ellipse">
              <a:avLst/>
            </a:prstGeom>
            <a:solidFill>
              <a:srgbClr val="DDBBFF"/>
            </a:solidFill>
            <a:ln w="9525">
              <a:solidFill>
                <a:schemeClr val="tx1"/>
              </a:solidFill>
              <a:round/>
              <a:headEnd/>
              <a:tailEnd/>
            </a:ln>
          </p:spPr>
          <p:txBody>
            <a:bodyPr wrap="none" anchor="ctr"/>
            <a:lstStyle/>
            <a:p>
              <a:endParaRPr lang="en-US"/>
            </a:p>
          </p:txBody>
        </p:sp>
        <p:sp>
          <p:nvSpPr>
            <p:cNvPr id="305175" name="Oval 20"/>
            <p:cNvSpPr>
              <a:spLocks noChangeArrowheads="1"/>
            </p:cNvSpPr>
            <p:nvPr/>
          </p:nvSpPr>
          <p:spPr bwMode="auto">
            <a:xfrm>
              <a:off x="1872" y="2304"/>
              <a:ext cx="144" cy="144"/>
            </a:xfrm>
            <a:prstGeom prst="ellipse">
              <a:avLst/>
            </a:prstGeom>
            <a:solidFill>
              <a:srgbClr val="DDBBFF"/>
            </a:solidFill>
            <a:ln w="9525">
              <a:solidFill>
                <a:schemeClr val="tx1"/>
              </a:solidFill>
              <a:round/>
              <a:headEnd/>
              <a:tailEnd/>
            </a:ln>
          </p:spPr>
          <p:txBody>
            <a:bodyPr wrap="none" anchor="ctr"/>
            <a:lstStyle/>
            <a:p>
              <a:endParaRPr lang="en-US"/>
            </a:p>
          </p:txBody>
        </p:sp>
        <p:sp>
          <p:nvSpPr>
            <p:cNvPr id="305176" name="Oval 21"/>
            <p:cNvSpPr>
              <a:spLocks noChangeArrowheads="1"/>
            </p:cNvSpPr>
            <p:nvPr/>
          </p:nvSpPr>
          <p:spPr bwMode="auto">
            <a:xfrm>
              <a:off x="2160" y="2880"/>
              <a:ext cx="144" cy="144"/>
            </a:xfrm>
            <a:prstGeom prst="ellipse">
              <a:avLst/>
            </a:prstGeom>
            <a:solidFill>
              <a:srgbClr val="DDBBFF"/>
            </a:solidFill>
            <a:ln w="9525">
              <a:solidFill>
                <a:schemeClr val="tx1"/>
              </a:solidFill>
              <a:round/>
              <a:headEnd/>
              <a:tailEnd/>
            </a:ln>
          </p:spPr>
          <p:txBody>
            <a:bodyPr wrap="none" anchor="ctr"/>
            <a:lstStyle/>
            <a:p>
              <a:endParaRPr lang="en-US"/>
            </a:p>
          </p:txBody>
        </p:sp>
        <p:sp>
          <p:nvSpPr>
            <p:cNvPr id="305177" name="Oval 22"/>
            <p:cNvSpPr>
              <a:spLocks noChangeArrowheads="1"/>
            </p:cNvSpPr>
            <p:nvPr/>
          </p:nvSpPr>
          <p:spPr bwMode="auto">
            <a:xfrm>
              <a:off x="2016" y="2880"/>
              <a:ext cx="144" cy="144"/>
            </a:xfrm>
            <a:prstGeom prst="ellipse">
              <a:avLst/>
            </a:prstGeom>
            <a:solidFill>
              <a:srgbClr val="DDBBFF"/>
            </a:solidFill>
            <a:ln w="9525">
              <a:solidFill>
                <a:schemeClr val="tx1"/>
              </a:solidFill>
              <a:round/>
              <a:headEnd/>
              <a:tailEnd/>
            </a:ln>
          </p:spPr>
          <p:txBody>
            <a:bodyPr wrap="none" anchor="ctr"/>
            <a:lstStyle/>
            <a:p>
              <a:endParaRPr lang="en-US"/>
            </a:p>
          </p:txBody>
        </p:sp>
        <p:sp>
          <p:nvSpPr>
            <p:cNvPr id="305178" name="Oval 23"/>
            <p:cNvSpPr>
              <a:spLocks noChangeArrowheads="1"/>
            </p:cNvSpPr>
            <p:nvPr/>
          </p:nvSpPr>
          <p:spPr bwMode="auto">
            <a:xfrm>
              <a:off x="1872" y="2880"/>
              <a:ext cx="144" cy="144"/>
            </a:xfrm>
            <a:prstGeom prst="ellipse">
              <a:avLst/>
            </a:prstGeom>
            <a:solidFill>
              <a:srgbClr val="DDBBFF"/>
            </a:solidFill>
            <a:ln w="9525">
              <a:solidFill>
                <a:schemeClr val="tx1"/>
              </a:solidFill>
              <a:round/>
              <a:headEnd/>
              <a:tailEnd/>
            </a:ln>
          </p:spPr>
          <p:txBody>
            <a:bodyPr wrap="none" anchor="ctr"/>
            <a:lstStyle/>
            <a:p>
              <a:endParaRPr lang="en-US"/>
            </a:p>
          </p:txBody>
        </p:sp>
        <p:sp>
          <p:nvSpPr>
            <p:cNvPr id="305179" name="Oval 24"/>
            <p:cNvSpPr>
              <a:spLocks noChangeArrowheads="1"/>
            </p:cNvSpPr>
            <p:nvPr/>
          </p:nvSpPr>
          <p:spPr bwMode="auto">
            <a:xfrm>
              <a:off x="2160" y="720"/>
              <a:ext cx="144" cy="144"/>
            </a:xfrm>
            <a:prstGeom prst="ellipse">
              <a:avLst/>
            </a:prstGeom>
            <a:solidFill>
              <a:srgbClr val="DDBBFF"/>
            </a:solidFill>
            <a:ln w="9525">
              <a:solidFill>
                <a:schemeClr val="tx1"/>
              </a:solidFill>
              <a:round/>
              <a:headEnd/>
              <a:tailEnd/>
            </a:ln>
          </p:spPr>
          <p:txBody>
            <a:bodyPr wrap="none" anchor="ctr"/>
            <a:lstStyle/>
            <a:p>
              <a:endParaRPr lang="en-US"/>
            </a:p>
          </p:txBody>
        </p:sp>
        <p:sp>
          <p:nvSpPr>
            <p:cNvPr id="305180" name="Oval 25"/>
            <p:cNvSpPr>
              <a:spLocks noChangeArrowheads="1"/>
            </p:cNvSpPr>
            <p:nvPr/>
          </p:nvSpPr>
          <p:spPr bwMode="auto">
            <a:xfrm>
              <a:off x="2016" y="720"/>
              <a:ext cx="144" cy="144"/>
            </a:xfrm>
            <a:prstGeom prst="ellipse">
              <a:avLst/>
            </a:prstGeom>
            <a:solidFill>
              <a:srgbClr val="DDBBFF"/>
            </a:solidFill>
            <a:ln w="9525">
              <a:solidFill>
                <a:schemeClr val="tx1"/>
              </a:solidFill>
              <a:round/>
              <a:headEnd/>
              <a:tailEnd/>
            </a:ln>
          </p:spPr>
          <p:txBody>
            <a:bodyPr wrap="none" anchor="ctr"/>
            <a:lstStyle/>
            <a:p>
              <a:endParaRPr lang="en-US"/>
            </a:p>
          </p:txBody>
        </p:sp>
        <p:sp>
          <p:nvSpPr>
            <p:cNvPr id="305181" name="Oval 26"/>
            <p:cNvSpPr>
              <a:spLocks noChangeArrowheads="1"/>
            </p:cNvSpPr>
            <p:nvPr/>
          </p:nvSpPr>
          <p:spPr bwMode="auto">
            <a:xfrm>
              <a:off x="1872" y="720"/>
              <a:ext cx="144" cy="144"/>
            </a:xfrm>
            <a:prstGeom prst="ellipse">
              <a:avLst/>
            </a:prstGeom>
            <a:solidFill>
              <a:srgbClr val="DDBBFF"/>
            </a:solidFill>
            <a:ln w="9525">
              <a:solidFill>
                <a:schemeClr val="tx1"/>
              </a:solidFill>
              <a:round/>
              <a:headEnd/>
              <a:tailEnd/>
            </a:ln>
          </p:spPr>
          <p:txBody>
            <a:bodyPr wrap="none" anchor="ctr"/>
            <a:lstStyle/>
            <a:p>
              <a:endParaRPr lang="en-US"/>
            </a:p>
          </p:txBody>
        </p:sp>
        <p:sp>
          <p:nvSpPr>
            <p:cNvPr id="305182" name="Oval 27"/>
            <p:cNvSpPr>
              <a:spLocks noChangeArrowheads="1"/>
            </p:cNvSpPr>
            <p:nvPr/>
          </p:nvSpPr>
          <p:spPr bwMode="auto">
            <a:xfrm>
              <a:off x="2160" y="1200"/>
              <a:ext cx="144" cy="144"/>
            </a:xfrm>
            <a:prstGeom prst="ellipse">
              <a:avLst/>
            </a:prstGeom>
            <a:solidFill>
              <a:srgbClr val="DDBBFF"/>
            </a:solidFill>
            <a:ln w="9525">
              <a:solidFill>
                <a:schemeClr val="tx1"/>
              </a:solidFill>
              <a:round/>
              <a:headEnd/>
              <a:tailEnd/>
            </a:ln>
          </p:spPr>
          <p:txBody>
            <a:bodyPr wrap="none" anchor="ctr"/>
            <a:lstStyle/>
            <a:p>
              <a:endParaRPr lang="en-US"/>
            </a:p>
          </p:txBody>
        </p:sp>
        <p:sp>
          <p:nvSpPr>
            <p:cNvPr id="305183" name="Oval 28"/>
            <p:cNvSpPr>
              <a:spLocks noChangeArrowheads="1"/>
            </p:cNvSpPr>
            <p:nvPr/>
          </p:nvSpPr>
          <p:spPr bwMode="auto">
            <a:xfrm>
              <a:off x="2016" y="1200"/>
              <a:ext cx="144" cy="144"/>
            </a:xfrm>
            <a:prstGeom prst="ellipse">
              <a:avLst/>
            </a:prstGeom>
            <a:solidFill>
              <a:srgbClr val="DDBBFF"/>
            </a:solidFill>
            <a:ln w="9525">
              <a:solidFill>
                <a:schemeClr val="tx1"/>
              </a:solidFill>
              <a:round/>
              <a:headEnd/>
              <a:tailEnd/>
            </a:ln>
          </p:spPr>
          <p:txBody>
            <a:bodyPr wrap="none" anchor="ctr"/>
            <a:lstStyle/>
            <a:p>
              <a:endParaRPr lang="en-US"/>
            </a:p>
          </p:txBody>
        </p:sp>
        <p:sp>
          <p:nvSpPr>
            <p:cNvPr id="305184" name="Oval 29"/>
            <p:cNvSpPr>
              <a:spLocks noChangeArrowheads="1"/>
            </p:cNvSpPr>
            <p:nvPr/>
          </p:nvSpPr>
          <p:spPr bwMode="auto">
            <a:xfrm>
              <a:off x="1872" y="1200"/>
              <a:ext cx="144" cy="144"/>
            </a:xfrm>
            <a:prstGeom prst="ellipse">
              <a:avLst/>
            </a:prstGeom>
            <a:solidFill>
              <a:srgbClr val="DDBBFF"/>
            </a:solidFill>
            <a:ln w="9525">
              <a:solidFill>
                <a:schemeClr val="tx1"/>
              </a:solidFill>
              <a:round/>
              <a:headEnd/>
              <a:tailEnd/>
            </a:ln>
          </p:spPr>
          <p:txBody>
            <a:bodyPr wrap="none" anchor="ctr"/>
            <a:lstStyle/>
            <a:p>
              <a:endParaRPr lang="en-US"/>
            </a:p>
          </p:txBody>
        </p:sp>
        <p:sp>
          <p:nvSpPr>
            <p:cNvPr id="305185" name="Oval 30"/>
            <p:cNvSpPr>
              <a:spLocks noChangeArrowheads="1"/>
            </p:cNvSpPr>
            <p:nvPr/>
          </p:nvSpPr>
          <p:spPr bwMode="auto">
            <a:xfrm>
              <a:off x="2976" y="1296"/>
              <a:ext cx="144" cy="144"/>
            </a:xfrm>
            <a:prstGeom prst="ellipse">
              <a:avLst/>
            </a:prstGeom>
            <a:solidFill>
              <a:srgbClr val="FFFF99"/>
            </a:solidFill>
            <a:ln w="9525">
              <a:solidFill>
                <a:schemeClr val="tx1"/>
              </a:solidFill>
              <a:round/>
              <a:headEnd/>
              <a:tailEnd/>
            </a:ln>
          </p:spPr>
          <p:txBody>
            <a:bodyPr wrap="none" anchor="ctr"/>
            <a:lstStyle/>
            <a:p>
              <a:endParaRPr lang="en-US"/>
            </a:p>
          </p:txBody>
        </p:sp>
        <p:sp>
          <p:nvSpPr>
            <p:cNvPr id="305186" name="Oval 35"/>
            <p:cNvSpPr>
              <a:spLocks noChangeArrowheads="1"/>
            </p:cNvSpPr>
            <p:nvPr/>
          </p:nvSpPr>
          <p:spPr bwMode="auto">
            <a:xfrm>
              <a:off x="2832" y="1296"/>
              <a:ext cx="144" cy="144"/>
            </a:xfrm>
            <a:prstGeom prst="ellipse">
              <a:avLst/>
            </a:prstGeom>
            <a:solidFill>
              <a:srgbClr val="FFFF99"/>
            </a:solidFill>
            <a:ln w="9525">
              <a:solidFill>
                <a:schemeClr val="tx1"/>
              </a:solidFill>
              <a:round/>
              <a:headEnd/>
              <a:tailEnd/>
            </a:ln>
          </p:spPr>
          <p:txBody>
            <a:bodyPr wrap="none" anchor="ctr"/>
            <a:lstStyle/>
            <a:p>
              <a:endParaRPr lang="en-US"/>
            </a:p>
          </p:txBody>
        </p:sp>
        <p:sp>
          <p:nvSpPr>
            <p:cNvPr id="305187" name="Oval 36"/>
            <p:cNvSpPr>
              <a:spLocks noChangeArrowheads="1"/>
            </p:cNvSpPr>
            <p:nvPr/>
          </p:nvSpPr>
          <p:spPr bwMode="auto">
            <a:xfrm>
              <a:off x="2688" y="1296"/>
              <a:ext cx="144" cy="144"/>
            </a:xfrm>
            <a:prstGeom prst="ellipse">
              <a:avLst/>
            </a:prstGeom>
            <a:solidFill>
              <a:srgbClr val="FFFF99"/>
            </a:solidFill>
            <a:ln w="9525">
              <a:solidFill>
                <a:schemeClr val="tx1"/>
              </a:solidFill>
              <a:round/>
              <a:headEnd/>
              <a:tailEnd/>
            </a:ln>
          </p:spPr>
          <p:txBody>
            <a:bodyPr wrap="none" anchor="ctr"/>
            <a:lstStyle/>
            <a:p>
              <a:endParaRPr lang="en-US"/>
            </a:p>
          </p:txBody>
        </p:sp>
        <p:sp>
          <p:nvSpPr>
            <p:cNvPr id="305188" name="Oval 37"/>
            <p:cNvSpPr>
              <a:spLocks noChangeArrowheads="1"/>
            </p:cNvSpPr>
            <p:nvPr/>
          </p:nvSpPr>
          <p:spPr bwMode="auto">
            <a:xfrm>
              <a:off x="2544" y="1296"/>
              <a:ext cx="144" cy="144"/>
            </a:xfrm>
            <a:prstGeom prst="ellipse">
              <a:avLst/>
            </a:prstGeom>
            <a:solidFill>
              <a:srgbClr val="FFFF99"/>
            </a:solidFill>
            <a:ln w="9525">
              <a:solidFill>
                <a:schemeClr val="tx1"/>
              </a:solidFill>
              <a:round/>
              <a:headEnd/>
              <a:tailEnd/>
            </a:ln>
          </p:spPr>
          <p:txBody>
            <a:bodyPr wrap="none" anchor="ctr"/>
            <a:lstStyle/>
            <a:p>
              <a:endParaRPr lang="en-US"/>
            </a:p>
          </p:txBody>
        </p:sp>
        <p:sp>
          <p:nvSpPr>
            <p:cNvPr id="305189" name="Oval 38"/>
            <p:cNvSpPr>
              <a:spLocks noChangeArrowheads="1"/>
            </p:cNvSpPr>
            <p:nvPr/>
          </p:nvSpPr>
          <p:spPr bwMode="auto">
            <a:xfrm>
              <a:off x="2400" y="1296"/>
              <a:ext cx="144" cy="144"/>
            </a:xfrm>
            <a:prstGeom prst="ellipse">
              <a:avLst/>
            </a:prstGeom>
            <a:solidFill>
              <a:srgbClr val="FFFF99"/>
            </a:solidFill>
            <a:ln w="9525">
              <a:solidFill>
                <a:schemeClr val="tx1"/>
              </a:solidFill>
              <a:round/>
              <a:headEnd/>
              <a:tailEnd/>
            </a:ln>
          </p:spPr>
          <p:txBody>
            <a:bodyPr wrap="none" anchor="ctr"/>
            <a:lstStyle/>
            <a:p>
              <a:endParaRPr lang="en-US"/>
            </a:p>
          </p:txBody>
        </p:sp>
        <p:sp>
          <p:nvSpPr>
            <p:cNvPr id="305190" name="Oval 39"/>
            <p:cNvSpPr>
              <a:spLocks noChangeArrowheads="1"/>
            </p:cNvSpPr>
            <p:nvPr/>
          </p:nvSpPr>
          <p:spPr bwMode="auto">
            <a:xfrm>
              <a:off x="2976" y="1776"/>
              <a:ext cx="144" cy="144"/>
            </a:xfrm>
            <a:prstGeom prst="ellipse">
              <a:avLst/>
            </a:prstGeom>
            <a:solidFill>
              <a:srgbClr val="FFFF99"/>
            </a:solidFill>
            <a:ln w="9525">
              <a:solidFill>
                <a:schemeClr val="tx1"/>
              </a:solidFill>
              <a:round/>
              <a:headEnd/>
              <a:tailEnd/>
            </a:ln>
          </p:spPr>
          <p:txBody>
            <a:bodyPr wrap="none" anchor="ctr"/>
            <a:lstStyle/>
            <a:p>
              <a:endParaRPr lang="en-US"/>
            </a:p>
          </p:txBody>
        </p:sp>
        <p:sp>
          <p:nvSpPr>
            <p:cNvPr id="305191" name="Oval 40"/>
            <p:cNvSpPr>
              <a:spLocks noChangeArrowheads="1"/>
            </p:cNvSpPr>
            <p:nvPr/>
          </p:nvSpPr>
          <p:spPr bwMode="auto">
            <a:xfrm>
              <a:off x="2832" y="1776"/>
              <a:ext cx="144" cy="144"/>
            </a:xfrm>
            <a:prstGeom prst="ellipse">
              <a:avLst/>
            </a:prstGeom>
            <a:solidFill>
              <a:srgbClr val="FFFF99"/>
            </a:solidFill>
            <a:ln w="9525">
              <a:solidFill>
                <a:schemeClr val="tx1"/>
              </a:solidFill>
              <a:round/>
              <a:headEnd/>
              <a:tailEnd/>
            </a:ln>
          </p:spPr>
          <p:txBody>
            <a:bodyPr wrap="none" anchor="ctr"/>
            <a:lstStyle/>
            <a:p>
              <a:endParaRPr lang="en-US"/>
            </a:p>
          </p:txBody>
        </p:sp>
        <p:sp>
          <p:nvSpPr>
            <p:cNvPr id="305192" name="Oval 41"/>
            <p:cNvSpPr>
              <a:spLocks noChangeArrowheads="1"/>
            </p:cNvSpPr>
            <p:nvPr/>
          </p:nvSpPr>
          <p:spPr bwMode="auto">
            <a:xfrm>
              <a:off x="2688" y="1776"/>
              <a:ext cx="144" cy="144"/>
            </a:xfrm>
            <a:prstGeom prst="ellipse">
              <a:avLst/>
            </a:prstGeom>
            <a:solidFill>
              <a:srgbClr val="FFFF99"/>
            </a:solidFill>
            <a:ln w="9525">
              <a:solidFill>
                <a:schemeClr val="tx1"/>
              </a:solidFill>
              <a:round/>
              <a:headEnd/>
              <a:tailEnd/>
            </a:ln>
          </p:spPr>
          <p:txBody>
            <a:bodyPr wrap="none" anchor="ctr"/>
            <a:lstStyle/>
            <a:p>
              <a:endParaRPr lang="en-US"/>
            </a:p>
          </p:txBody>
        </p:sp>
        <p:sp>
          <p:nvSpPr>
            <p:cNvPr id="305193" name="Oval 42"/>
            <p:cNvSpPr>
              <a:spLocks noChangeArrowheads="1"/>
            </p:cNvSpPr>
            <p:nvPr/>
          </p:nvSpPr>
          <p:spPr bwMode="auto">
            <a:xfrm>
              <a:off x="2544" y="1776"/>
              <a:ext cx="144" cy="144"/>
            </a:xfrm>
            <a:prstGeom prst="ellipse">
              <a:avLst/>
            </a:prstGeom>
            <a:solidFill>
              <a:srgbClr val="FFFF99"/>
            </a:solidFill>
            <a:ln w="9525">
              <a:solidFill>
                <a:schemeClr val="tx1"/>
              </a:solidFill>
              <a:round/>
              <a:headEnd/>
              <a:tailEnd/>
            </a:ln>
          </p:spPr>
          <p:txBody>
            <a:bodyPr wrap="none" anchor="ctr"/>
            <a:lstStyle/>
            <a:p>
              <a:endParaRPr lang="en-US"/>
            </a:p>
          </p:txBody>
        </p:sp>
        <p:sp>
          <p:nvSpPr>
            <p:cNvPr id="305194" name="Oval 43"/>
            <p:cNvSpPr>
              <a:spLocks noChangeArrowheads="1"/>
            </p:cNvSpPr>
            <p:nvPr/>
          </p:nvSpPr>
          <p:spPr bwMode="auto">
            <a:xfrm>
              <a:off x="2400" y="1776"/>
              <a:ext cx="144" cy="144"/>
            </a:xfrm>
            <a:prstGeom prst="ellipse">
              <a:avLst/>
            </a:prstGeom>
            <a:solidFill>
              <a:srgbClr val="FFFF99"/>
            </a:solidFill>
            <a:ln w="9525">
              <a:solidFill>
                <a:schemeClr val="tx1"/>
              </a:solidFill>
              <a:round/>
              <a:headEnd/>
              <a:tailEnd/>
            </a:ln>
          </p:spPr>
          <p:txBody>
            <a:bodyPr wrap="none" anchor="ctr"/>
            <a:lstStyle/>
            <a:p>
              <a:endParaRPr lang="en-US"/>
            </a:p>
          </p:txBody>
        </p:sp>
        <p:sp>
          <p:nvSpPr>
            <p:cNvPr id="305195" name="Oval 44"/>
            <p:cNvSpPr>
              <a:spLocks noChangeArrowheads="1"/>
            </p:cNvSpPr>
            <p:nvPr/>
          </p:nvSpPr>
          <p:spPr bwMode="auto">
            <a:xfrm>
              <a:off x="2976" y="816"/>
              <a:ext cx="144" cy="144"/>
            </a:xfrm>
            <a:prstGeom prst="ellipse">
              <a:avLst/>
            </a:prstGeom>
            <a:solidFill>
              <a:srgbClr val="FFFF99"/>
            </a:solidFill>
            <a:ln w="9525">
              <a:solidFill>
                <a:schemeClr val="tx1"/>
              </a:solidFill>
              <a:round/>
              <a:headEnd/>
              <a:tailEnd/>
            </a:ln>
          </p:spPr>
          <p:txBody>
            <a:bodyPr wrap="none" anchor="ctr"/>
            <a:lstStyle/>
            <a:p>
              <a:endParaRPr lang="en-US"/>
            </a:p>
          </p:txBody>
        </p:sp>
        <p:sp>
          <p:nvSpPr>
            <p:cNvPr id="305196" name="Oval 45"/>
            <p:cNvSpPr>
              <a:spLocks noChangeArrowheads="1"/>
            </p:cNvSpPr>
            <p:nvPr/>
          </p:nvSpPr>
          <p:spPr bwMode="auto">
            <a:xfrm>
              <a:off x="2832" y="816"/>
              <a:ext cx="144" cy="144"/>
            </a:xfrm>
            <a:prstGeom prst="ellipse">
              <a:avLst/>
            </a:prstGeom>
            <a:solidFill>
              <a:srgbClr val="FFFF99"/>
            </a:solidFill>
            <a:ln w="9525">
              <a:solidFill>
                <a:schemeClr val="tx1"/>
              </a:solidFill>
              <a:round/>
              <a:headEnd/>
              <a:tailEnd/>
            </a:ln>
          </p:spPr>
          <p:txBody>
            <a:bodyPr wrap="none" anchor="ctr"/>
            <a:lstStyle/>
            <a:p>
              <a:endParaRPr lang="en-US"/>
            </a:p>
          </p:txBody>
        </p:sp>
        <p:sp>
          <p:nvSpPr>
            <p:cNvPr id="305197" name="Oval 46"/>
            <p:cNvSpPr>
              <a:spLocks noChangeArrowheads="1"/>
            </p:cNvSpPr>
            <p:nvPr/>
          </p:nvSpPr>
          <p:spPr bwMode="auto">
            <a:xfrm>
              <a:off x="2688" y="816"/>
              <a:ext cx="144" cy="144"/>
            </a:xfrm>
            <a:prstGeom prst="ellipse">
              <a:avLst/>
            </a:prstGeom>
            <a:solidFill>
              <a:srgbClr val="FFFF99"/>
            </a:solidFill>
            <a:ln w="9525">
              <a:solidFill>
                <a:schemeClr val="tx1"/>
              </a:solidFill>
              <a:round/>
              <a:headEnd/>
              <a:tailEnd/>
            </a:ln>
          </p:spPr>
          <p:txBody>
            <a:bodyPr wrap="none" anchor="ctr"/>
            <a:lstStyle/>
            <a:p>
              <a:endParaRPr lang="en-US"/>
            </a:p>
          </p:txBody>
        </p:sp>
        <p:sp>
          <p:nvSpPr>
            <p:cNvPr id="305198" name="Oval 47"/>
            <p:cNvSpPr>
              <a:spLocks noChangeArrowheads="1"/>
            </p:cNvSpPr>
            <p:nvPr/>
          </p:nvSpPr>
          <p:spPr bwMode="auto">
            <a:xfrm>
              <a:off x="2544" y="816"/>
              <a:ext cx="144" cy="144"/>
            </a:xfrm>
            <a:prstGeom prst="ellipse">
              <a:avLst/>
            </a:prstGeom>
            <a:solidFill>
              <a:srgbClr val="FFFF99"/>
            </a:solidFill>
            <a:ln w="9525">
              <a:solidFill>
                <a:schemeClr val="tx1"/>
              </a:solidFill>
              <a:round/>
              <a:headEnd/>
              <a:tailEnd/>
            </a:ln>
          </p:spPr>
          <p:txBody>
            <a:bodyPr wrap="none" anchor="ctr"/>
            <a:lstStyle/>
            <a:p>
              <a:endParaRPr lang="en-US"/>
            </a:p>
          </p:txBody>
        </p:sp>
        <p:sp>
          <p:nvSpPr>
            <p:cNvPr id="305199" name="Oval 48"/>
            <p:cNvSpPr>
              <a:spLocks noChangeArrowheads="1"/>
            </p:cNvSpPr>
            <p:nvPr/>
          </p:nvSpPr>
          <p:spPr bwMode="auto">
            <a:xfrm>
              <a:off x="2400" y="816"/>
              <a:ext cx="144" cy="144"/>
            </a:xfrm>
            <a:prstGeom prst="ellipse">
              <a:avLst/>
            </a:prstGeom>
            <a:solidFill>
              <a:srgbClr val="FFFF99"/>
            </a:solidFill>
            <a:ln w="9525">
              <a:solidFill>
                <a:schemeClr val="tx1"/>
              </a:solidFill>
              <a:round/>
              <a:headEnd/>
              <a:tailEnd/>
            </a:ln>
          </p:spPr>
          <p:txBody>
            <a:bodyPr wrap="none" anchor="ctr"/>
            <a:lstStyle/>
            <a:p>
              <a:endParaRPr lang="en-US"/>
            </a:p>
          </p:txBody>
        </p:sp>
        <p:sp>
          <p:nvSpPr>
            <p:cNvPr id="305200" name="Oval 49"/>
            <p:cNvSpPr>
              <a:spLocks noChangeArrowheads="1"/>
            </p:cNvSpPr>
            <p:nvPr/>
          </p:nvSpPr>
          <p:spPr bwMode="auto">
            <a:xfrm>
              <a:off x="3840" y="912"/>
              <a:ext cx="144" cy="144"/>
            </a:xfrm>
            <a:prstGeom prst="ellipse">
              <a:avLst/>
            </a:prstGeom>
            <a:solidFill>
              <a:srgbClr val="ABCDFF"/>
            </a:solidFill>
            <a:ln w="9525">
              <a:solidFill>
                <a:schemeClr val="tx1"/>
              </a:solidFill>
              <a:round/>
              <a:headEnd/>
              <a:tailEnd/>
            </a:ln>
          </p:spPr>
          <p:txBody>
            <a:bodyPr wrap="none" anchor="ctr"/>
            <a:lstStyle/>
            <a:p>
              <a:endParaRPr lang="en-US"/>
            </a:p>
          </p:txBody>
        </p:sp>
        <p:sp>
          <p:nvSpPr>
            <p:cNvPr id="305201" name="Oval 50"/>
            <p:cNvSpPr>
              <a:spLocks noChangeArrowheads="1"/>
            </p:cNvSpPr>
            <p:nvPr/>
          </p:nvSpPr>
          <p:spPr bwMode="auto">
            <a:xfrm>
              <a:off x="3696" y="912"/>
              <a:ext cx="144" cy="144"/>
            </a:xfrm>
            <a:prstGeom prst="ellipse">
              <a:avLst/>
            </a:prstGeom>
            <a:solidFill>
              <a:srgbClr val="ABCDFF"/>
            </a:solidFill>
            <a:ln w="9525">
              <a:solidFill>
                <a:schemeClr val="tx1"/>
              </a:solidFill>
              <a:round/>
              <a:headEnd/>
              <a:tailEnd/>
            </a:ln>
          </p:spPr>
          <p:txBody>
            <a:bodyPr wrap="none" anchor="ctr"/>
            <a:lstStyle/>
            <a:p>
              <a:endParaRPr lang="en-US"/>
            </a:p>
          </p:txBody>
        </p:sp>
        <p:sp>
          <p:nvSpPr>
            <p:cNvPr id="305202" name="Oval 51"/>
            <p:cNvSpPr>
              <a:spLocks noChangeArrowheads="1"/>
            </p:cNvSpPr>
            <p:nvPr/>
          </p:nvSpPr>
          <p:spPr bwMode="auto">
            <a:xfrm>
              <a:off x="3552" y="912"/>
              <a:ext cx="144" cy="144"/>
            </a:xfrm>
            <a:prstGeom prst="ellipse">
              <a:avLst/>
            </a:prstGeom>
            <a:solidFill>
              <a:srgbClr val="ABCDFF"/>
            </a:solidFill>
            <a:ln w="9525">
              <a:solidFill>
                <a:schemeClr val="tx1"/>
              </a:solidFill>
              <a:round/>
              <a:headEnd/>
              <a:tailEnd/>
            </a:ln>
          </p:spPr>
          <p:txBody>
            <a:bodyPr wrap="none" anchor="ctr"/>
            <a:lstStyle/>
            <a:p>
              <a:endParaRPr lang="en-US"/>
            </a:p>
          </p:txBody>
        </p:sp>
        <p:sp>
          <p:nvSpPr>
            <p:cNvPr id="305203" name="Oval 52"/>
            <p:cNvSpPr>
              <a:spLocks noChangeArrowheads="1"/>
            </p:cNvSpPr>
            <p:nvPr/>
          </p:nvSpPr>
          <p:spPr bwMode="auto">
            <a:xfrm>
              <a:off x="3408" y="912"/>
              <a:ext cx="144" cy="144"/>
            </a:xfrm>
            <a:prstGeom prst="ellipse">
              <a:avLst/>
            </a:prstGeom>
            <a:solidFill>
              <a:srgbClr val="ABCDFF"/>
            </a:solidFill>
            <a:ln w="9525">
              <a:solidFill>
                <a:schemeClr val="tx1"/>
              </a:solidFill>
              <a:round/>
              <a:headEnd/>
              <a:tailEnd/>
            </a:ln>
          </p:spPr>
          <p:txBody>
            <a:bodyPr wrap="none" anchor="ctr"/>
            <a:lstStyle/>
            <a:p>
              <a:endParaRPr lang="en-US"/>
            </a:p>
          </p:txBody>
        </p:sp>
        <p:sp>
          <p:nvSpPr>
            <p:cNvPr id="305204" name="Oval 53"/>
            <p:cNvSpPr>
              <a:spLocks noChangeArrowheads="1"/>
            </p:cNvSpPr>
            <p:nvPr/>
          </p:nvSpPr>
          <p:spPr bwMode="auto">
            <a:xfrm>
              <a:off x="3264" y="912"/>
              <a:ext cx="144" cy="144"/>
            </a:xfrm>
            <a:prstGeom prst="ellipse">
              <a:avLst/>
            </a:prstGeom>
            <a:solidFill>
              <a:srgbClr val="ABCDFF"/>
            </a:solidFill>
            <a:ln w="9525">
              <a:solidFill>
                <a:schemeClr val="tx1"/>
              </a:solidFill>
              <a:round/>
              <a:headEnd/>
              <a:tailEnd/>
            </a:ln>
          </p:spPr>
          <p:txBody>
            <a:bodyPr wrap="none" anchor="ctr"/>
            <a:lstStyle/>
            <a:p>
              <a:endParaRPr lang="en-US"/>
            </a:p>
          </p:txBody>
        </p:sp>
        <p:sp>
          <p:nvSpPr>
            <p:cNvPr id="305205" name="Oval 54"/>
            <p:cNvSpPr>
              <a:spLocks noChangeArrowheads="1"/>
            </p:cNvSpPr>
            <p:nvPr/>
          </p:nvSpPr>
          <p:spPr bwMode="auto">
            <a:xfrm>
              <a:off x="3984" y="912"/>
              <a:ext cx="144" cy="144"/>
            </a:xfrm>
            <a:prstGeom prst="ellipse">
              <a:avLst/>
            </a:prstGeom>
            <a:solidFill>
              <a:srgbClr val="ABCDFF"/>
            </a:solidFill>
            <a:ln w="9525">
              <a:solidFill>
                <a:schemeClr val="tx1"/>
              </a:solidFill>
              <a:round/>
              <a:headEnd/>
              <a:tailEnd/>
            </a:ln>
          </p:spPr>
          <p:txBody>
            <a:bodyPr wrap="none" anchor="ctr"/>
            <a:lstStyle/>
            <a:p>
              <a:endParaRPr lang="en-US"/>
            </a:p>
          </p:txBody>
        </p:sp>
        <p:sp>
          <p:nvSpPr>
            <p:cNvPr id="305206" name="Oval 55"/>
            <p:cNvSpPr>
              <a:spLocks noChangeArrowheads="1"/>
            </p:cNvSpPr>
            <p:nvPr/>
          </p:nvSpPr>
          <p:spPr bwMode="auto">
            <a:xfrm>
              <a:off x="4128" y="912"/>
              <a:ext cx="144" cy="144"/>
            </a:xfrm>
            <a:prstGeom prst="ellipse">
              <a:avLst/>
            </a:prstGeom>
            <a:solidFill>
              <a:srgbClr val="ABCDFF"/>
            </a:solidFill>
            <a:ln w="9525">
              <a:solidFill>
                <a:schemeClr val="tx1"/>
              </a:solidFill>
              <a:round/>
              <a:headEnd/>
              <a:tailEnd/>
            </a:ln>
          </p:spPr>
          <p:txBody>
            <a:bodyPr wrap="none" anchor="ctr"/>
            <a:lstStyle/>
            <a:p>
              <a:endParaRPr lang="en-US"/>
            </a:p>
          </p:txBody>
        </p:sp>
        <p:sp>
          <p:nvSpPr>
            <p:cNvPr id="305207" name="Line 56"/>
            <p:cNvSpPr>
              <a:spLocks noChangeShapeType="1"/>
            </p:cNvSpPr>
            <p:nvPr/>
          </p:nvSpPr>
          <p:spPr bwMode="auto">
            <a:xfrm flipV="1">
              <a:off x="1344" y="960"/>
              <a:ext cx="0" cy="2976"/>
            </a:xfrm>
            <a:prstGeom prst="line">
              <a:avLst/>
            </a:prstGeom>
            <a:noFill/>
            <a:ln w="28575">
              <a:solidFill>
                <a:schemeClr val="tx1"/>
              </a:solidFill>
              <a:round/>
              <a:headEnd/>
              <a:tailEnd type="triangle" w="med" len="med"/>
            </a:ln>
          </p:spPr>
          <p:txBody>
            <a:bodyPr/>
            <a:lstStyle/>
            <a:p>
              <a:endParaRPr lang="en-US"/>
            </a:p>
          </p:txBody>
        </p:sp>
        <p:sp>
          <p:nvSpPr>
            <p:cNvPr id="305208" name="Text Box 57"/>
            <p:cNvSpPr txBox="1">
              <a:spLocks noChangeArrowheads="1"/>
            </p:cNvSpPr>
            <p:nvPr/>
          </p:nvSpPr>
          <p:spPr bwMode="auto">
            <a:xfrm>
              <a:off x="240" y="1799"/>
              <a:ext cx="1020" cy="404"/>
            </a:xfrm>
            <a:prstGeom prst="rect">
              <a:avLst/>
            </a:prstGeom>
            <a:noFill/>
            <a:ln w="9525">
              <a:noFill/>
              <a:miter lim="800000"/>
              <a:headEnd/>
              <a:tailEnd/>
            </a:ln>
          </p:spPr>
          <p:txBody>
            <a:bodyPr wrap="none">
              <a:spAutoFit/>
            </a:bodyPr>
            <a:lstStyle/>
            <a:p>
              <a:pPr algn="l"/>
              <a:r>
                <a:rPr lang="en-US" sz="1800" b="1"/>
                <a:t>   Arbitrary</a:t>
              </a:r>
            </a:p>
            <a:p>
              <a:pPr algn="l"/>
              <a:r>
                <a:rPr lang="en-US" sz="1800" b="1"/>
                <a:t>Energy Scale</a:t>
              </a:r>
            </a:p>
          </p:txBody>
        </p:sp>
        <p:sp>
          <p:nvSpPr>
            <p:cNvPr id="305209" name="Rectangle 58"/>
            <p:cNvSpPr>
              <a:spLocks noChangeArrowheads="1"/>
            </p:cNvSpPr>
            <p:nvPr/>
          </p:nvSpPr>
          <p:spPr bwMode="auto">
            <a:xfrm>
              <a:off x="4464" y="1776"/>
              <a:ext cx="144" cy="144"/>
            </a:xfrm>
            <a:prstGeom prst="rect">
              <a:avLst/>
            </a:prstGeom>
            <a:noFill/>
            <a:ln w="9525">
              <a:solidFill>
                <a:schemeClr val="tx1"/>
              </a:solidFill>
              <a:miter lim="800000"/>
              <a:headEnd/>
              <a:tailEnd/>
            </a:ln>
          </p:spPr>
          <p:txBody>
            <a:bodyPr wrap="none" anchor="ctr"/>
            <a:lstStyle/>
            <a:p>
              <a:r>
                <a:rPr lang="en-US" b="1"/>
                <a:t>18</a:t>
              </a:r>
            </a:p>
          </p:txBody>
        </p:sp>
        <p:sp>
          <p:nvSpPr>
            <p:cNvPr id="305210" name="Rectangle 60"/>
            <p:cNvSpPr>
              <a:spLocks noChangeArrowheads="1"/>
            </p:cNvSpPr>
            <p:nvPr/>
          </p:nvSpPr>
          <p:spPr bwMode="auto">
            <a:xfrm>
              <a:off x="4464" y="1296"/>
              <a:ext cx="144" cy="144"/>
            </a:xfrm>
            <a:prstGeom prst="rect">
              <a:avLst/>
            </a:prstGeom>
            <a:noFill/>
            <a:ln w="9525">
              <a:solidFill>
                <a:schemeClr val="tx1"/>
              </a:solidFill>
              <a:miter lim="800000"/>
              <a:headEnd/>
              <a:tailEnd/>
            </a:ln>
          </p:spPr>
          <p:txBody>
            <a:bodyPr wrap="none" anchor="ctr"/>
            <a:lstStyle/>
            <a:p>
              <a:r>
                <a:rPr lang="en-US" b="1"/>
                <a:t>18</a:t>
              </a:r>
            </a:p>
          </p:txBody>
        </p:sp>
        <p:sp>
          <p:nvSpPr>
            <p:cNvPr id="305211" name="Rectangle 61"/>
            <p:cNvSpPr>
              <a:spLocks noChangeArrowheads="1"/>
            </p:cNvSpPr>
            <p:nvPr/>
          </p:nvSpPr>
          <p:spPr bwMode="auto">
            <a:xfrm>
              <a:off x="4464" y="816"/>
              <a:ext cx="144" cy="144"/>
            </a:xfrm>
            <a:prstGeom prst="rect">
              <a:avLst/>
            </a:prstGeom>
            <a:noFill/>
            <a:ln w="9525">
              <a:solidFill>
                <a:schemeClr val="tx1"/>
              </a:solidFill>
              <a:miter lim="800000"/>
              <a:headEnd/>
              <a:tailEnd/>
            </a:ln>
          </p:spPr>
          <p:txBody>
            <a:bodyPr wrap="none" anchor="ctr"/>
            <a:lstStyle/>
            <a:p>
              <a:r>
                <a:rPr lang="en-US" b="1"/>
                <a:t>32</a:t>
              </a:r>
            </a:p>
          </p:txBody>
        </p:sp>
        <p:sp>
          <p:nvSpPr>
            <p:cNvPr id="305212" name="Rectangle 62"/>
            <p:cNvSpPr>
              <a:spLocks noChangeArrowheads="1"/>
            </p:cNvSpPr>
            <p:nvPr/>
          </p:nvSpPr>
          <p:spPr bwMode="auto">
            <a:xfrm>
              <a:off x="4464" y="2400"/>
              <a:ext cx="144" cy="144"/>
            </a:xfrm>
            <a:prstGeom prst="rect">
              <a:avLst/>
            </a:prstGeom>
            <a:noFill/>
            <a:ln w="9525">
              <a:solidFill>
                <a:schemeClr val="tx1"/>
              </a:solidFill>
              <a:miter lim="800000"/>
              <a:headEnd/>
              <a:tailEnd/>
            </a:ln>
          </p:spPr>
          <p:txBody>
            <a:bodyPr wrap="none" anchor="ctr"/>
            <a:lstStyle/>
            <a:p>
              <a:r>
                <a:rPr lang="en-US" b="1"/>
                <a:t>8</a:t>
              </a:r>
            </a:p>
          </p:txBody>
        </p:sp>
        <p:sp>
          <p:nvSpPr>
            <p:cNvPr id="305213" name="Rectangle 63"/>
            <p:cNvSpPr>
              <a:spLocks noChangeArrowheads="1"/>
            </p:cNvSpPr>
            <p:nvPr/>
          </p:nvSpPr>
          <p:spPr bwMode="auto">
            <a:xfrm>
              <a:off x="4464" y="2976"/>
              <a:ext cx="144" cy="144"/>
            </a:xfrm>
            <a:prstGeom prst="rect">
              <a:avLst/>
            </a:prstGeom>
            <a:noFill/>
            <a:ln w="9525">
              <a:solidFill>
                <a:schemeClr val="tx1"/>
              </a:solidFill>
              <a:miter lim="800000"/>
              <a:headEnd/>
              <a:tailEnd/>
            </a:ln>
          </p:spPr>
          <p:txBody>
            <a:bodyPr wrap="none" anchor="ctr"/>
            <a:lstStyle/>
            <a:p>
              <a:r>
                <a:rPr lang="en-US" b="1"/>
                <a:t>8</a:t>
              </a:r>
            </a:p>
          </p:txBody>
        </p:sp>
        <p:sp>
          <p:nvSpPr>
            <p:cNvPr id="305214" name="Rectangle 64"/>
            <p:cNvSpPr>
              <a:spLocks noChangeArrowheads="1"/>
            </p:cNvSpPr>
            <p:nvPr/>
          </p:nvSpPr>
          <p:spPr bwMode="auto">
            <a:xfrm>
              <a:off x="4464" y="3744"/>
              <a:ext cx="144" cy="144"/>
            </a:xfrm>
            <a:prstGeom prst="rect">
              <a:avLst/>
            </a:prstGeom>
            <a:noFill/>
            <a:ln w="9525">
              <a:solidFill>
                <a:schemeClr val="tx1"/>
              </a:solidFill>
              <a:miter lim="800000"/>
              <a:headEnd/>
              <a:tailEnd/>
            </a:ln>
          </p:spPr>
          <p:txBody>
            <a:bodyPr wrap="none" anchor="ctr"/>
            <a:lstStyle/>
            <a:p>
              <a:r>
                <a:rPr lang="en-US" b="1"/>
                <a:t>2</a:t>
              </a:r>
            </a:p>
          </p:txBody>
        </p:sp>
        <p:sp>
          <p:nvSpPr>
            <p:cNvPr id="305215" name="Text Box 65"/>
            <p:cNvSpPr txBox="1">
              <a:spLocks noChangeArrowheads="1"/>
            </p:cNvSpPr>
            <p:nvPr/>
          </p:nvSpPr>
          <p:spPr bwMode="auto">
            <a:xfrm>
              <a:off x="1632" y="3542"/>
              <a:ext cx="204" cy="154"/>
            </a:xfrm>
            <a:prstGeom prst="rect">
              <a:avLst/>
            </a:prstGeom>
            <a:noFill/>
            <a:ln w="9525">
              <a:noFill/>
              <a:miter lim="800000"/>
              <a:headEnd/>
              <a:tailEnd/>
            </a:ln>
          </p:spPr>
          <p:txBody>
            <a:bodyPr wrap="none">
              <a:spAutoFit/>
            </a:bodyPr>
            <a:lstStyle/>
            <a:p>
              <a:pPr algn="l"/>
              <a:r>
                <a:rPr lang="en-US" b="1"/>
                <a:t>1s</a:t>
              </a:r>
            </a:p>
          </p:txBody>
        </p:sp>
        <p:sp>
          <p:nvSpPr>
            <p:cNvPr id="305216" name="Text Box 66"/>
            <p:cNvSpPr txBox="1">
              <a:spLocks noChangeArrowheads="1"/>
            </p:cNvSpPr>
            <p:nvPr/>
          </p:nvSpPr>
          <p:spPr bwMode="auto">
            <a:xfrm>
              <a:off x="1622" y="2725"/>
              <a:ext cx="583" cy="154"/>
            </a:xfrm>
            <a:prstGeom prst="rect">
              <a:avLst/>
            </a:prstGeom>
            <a:noFill/>
            <a:ln w="9525">
              <a:noFill/>
              <a:miter lim="800000"/>
              <a:headEnd/>
              <a:tailEnd/>
            </a:ln>
          </p:spPr>
          <p:txBody>
            <a:bodyPr wrap="none">
              <a:spAutoFit/>
            </a:bodyPr>
            <a:lstStyle/>
            <a:p>
              <a:pPr algn="l"/>
              <a:r>
                <a:rPr lang="en-US" b="1"/>
                <a:t>2s             2p</a:t>
              </a:r>
            </a:p>
          </p:txBody>
        </p:sp>
        <p:sp>
          <p:nvSpPr>
            <p:cNvPr id="305217" name="Text Box 67"/>
            <p:cNvSpPr txBox="1">
              <a:spLocks noChangeArrowheads="1"/>
            </p:cNvSpPr>
            <p:nvPr/>
          </p:nvSpPr>
          <p:spPr bwMode="auto">
            <a:xfrm>
              <a:off x="1625" y="2160"/>
              <a:ext cx="583" cy="154"/>
            </a:xfrm>
            <a:prstGeom prst="rect">
              <a:avLst/>
            </a:prstGeom>
            <a:noFill/>
            <a:ln w="9525">
              <a:noFill/>
              <a:miter lim="800000"/>
              <a:headEnd/>
              <a:tailEnd/>
            </a:ln>
          </p:spPr>
          <p:txBody>
            <a:bodyPr wrap="none">
              <a:spAutoFit/>
            </a:bodyPr>
            <a:lstStyle/>
            <a:p>
              <a:pPr algn="l"/>
              <a:r>
                <a:rPr lang="en-US" b="1"/>
                <a:t>3s             3p</a:t>
              </a:r>
            </a:p>
          </p:txBody>
        </p:sp>
        <p:sp>
          <p:nvSpPr>
            <p:cNvPr id="305218" name="Text Box 68"/>
            <p:cNvSpPr txBox="1">
              <a:spLocks noChangeArrowheads="1"/>
            </p:cNvSpPr>
            <p:nvPr/>
          </p:nvSpPr>
          <p:spPr bwMode="auto">
            <a:xfrm>
              <a:off x="1625" y="1536"/>
              <a:ext cx="1226" cy="154"/>
            </a:xfrm>
            <a:prstGeom prst="rect">
              <a:avLst/>
            </a:prstGeom>
            <a:noFill/>
            <a:ln w="9525">
              <a:noFill/>
              <a:miter lim="800000"/>
              <a:headEnd/>
              <a:tailEnd/>
            </a:ln>
          </p:spPr>
          <p:txBody>
            <a:bodyPr wrap="none">
              <a:spAutoFit/>
            </a:bodyPr>
            <a:lstStyle/>
            <a:p>
              <a:pPr algn="l"/>
              <a:r>
                <a:rPr lang="en-US" b="1"/>
                <a:t>4s             4p                         3d</a:t>
              </a:r>
            </a:p>
          </p:txBody>
        </p:sp>
        <p:sp>
          <p:nvSpPr>
            <p:cNvPr id="305219" name="Text Box 69"/>
            <p:cNvSpPr txBox="1">
              <a:spLocks noChangeArrowheads="1"/>
            </p:cNvSpPr>
            <p:nvPr/>
          </p:nvSpPr>
          <p:spPr bwMode="auto">
            <a:xfrm>
              <a:off x="1536" y="1056"/>
              <a:ext cx="1292" cy="154"/>
            </a:xfrm>
            <a:prstGeom prst="rect">
              <a:avLst/>
            </a:prstGeom>
            <a:noFill/>
            <a:ln w="9525">
              <a:noFill/>
              <a:miter lim="800000"/>
              <a:headEnd/>
              <a:tailEnd/>
            </a:ln>
          </p:spPr>
          <p:txBody>
            <a:bodyPr wrap="none">
              <a:spAutoFit/>
            </a:bodyPr>
            <a:lstStyle/>
            <a:p>
              <a:pPr algn="l"/>
              <a:r>
                <a:rPr lang="en-US" b="1"/>
                <a:t>  5s              5p                         4d</a:t>
              </a:r>
            </a:p>
          </p:txBody>
        </p:sp>
        <p:sp>
          <p:nvSpPr>
            <p:cNvPr id="305220" name="Text Box 70"/>
            <p:cNvSpPr txBox="1">
              <a:spLocks noChangeArrowheads="1"/>
            </p:cNvSpPr>
            <p:nvPr/>
          </p:nvSpPr>
          <p:spPr bwMode="auto">
            <a:xfrm>
              <a:off x="1558" y="576"/>
              <a:ext cx="2287" cy="154"/>
            </a:xfrm>
            <a:prstGeom prst="rect">
              <a:avLst/>
            </a:prstGeom>
            <a:noFill/>
            <a:ln w="9525">
              <a:noFill/>
              <a:miter lim="800000"/>
              <a:headEnd/>
              <a:tailEnd/>
            </a:ln>
          </p:spPr>
          <p:txBody>
            <a:bodyPr wrap="none">
              <a:spAutoFit/>
            </a:bodyPr>
            <a:lstStyle/>
            <a:p>
              <a:pPr algn="l"/>
              <a:r>
                <a:rPr lang="en-US" b="1"/>
                <a:t>6s               6p                         5d                                           4f</a:t>
              </a:r>
            </a:p>
          </p:txBody>
        </p:sp>
        <p:sp>
          <p:nvSpPr>
            <p:cNvPr id="305221" name="Text Box 71"/>
            <p:cNvSpPr txBox="1">
              <a:spLocks noChangeArrowheads="1"/>
            </p:cNvSpPr>
            <p:nvPr/>
          </p:nvSpPr>
          <p:spPr bwMode="auto">
            <a:xfrm>
              <a:off x="2678" y="3984"/>
              <a:ext cx="503" cy="154"/>
            </a:xfrm>
            <a:prstGeom prst="rect">
              <a:avLst/>
            </a:prstGeom>
            <a:noFill/>
            <a:ln w="9525">
              <a:noFill/>
              <a:miter lim="800000"/>
              <a:headEnd/>
              <a:tailEnd/>
            </a:ln>
          </p:spPr>
          <p:txBody>
            <a:bodyPr wrap="none">
              <a:spAutoFit/>
            </a:bodyPr>
            <a:lstStyle/>
            <a:p>
              <a:pPr algn="l"/>
              <a:r>
                <a:rPr lang="en-US" b="1"/>
                <a:t>NUCLEUS</a:t>
              </a:r>
            </a:p>
          </p:txBody>
        </p:sp>
      </p:grpSp>
      <p:sp>
        <p:nvSpPr>
          <p:cNvPr id="305156" name="Rectangle 75"/>
          <p:cNvSpPr>
            <a:spLocks noChangeArrowheads="1"/>
          </p:cNvSpPr>
          <p:nvPr/>
        </p:nvSpPr>
        <p:spPr bwMode="auto">
          <a:xfrm flipH="1">
            <a:off x="76200" y="6553200"/>
            <a:ext cx="4589463" cy="214313"/>
          </a:xfrm>
          <a:prstGeom prst="rect">
            <a:avLst/>
          </a:prstGeom>
          <a:noFill/>
          <a:ln w="9525">
            <a:noFill/>
            <a:miter lim="800000"/>
            <a:headEnd/>
            <a:tailEnd/>
          </a:ln>
        </p:spPr>
        <p:txBody>
          <a:bodyPr wrap="none">
            <a:spAutoFit/>
          </a:bodyPr>
          <a:lstStyle/>
          <a:p>
            <a:pPr algn="l"/>
            <a:r>
              <a:rPr lang="en-US" sz="800"/>
              <a:t>O’Connor, Davis, MacNab, McClellan,  </a:t>
            </a:r>
            <a:r>
              <a:rPr lang="en-US" sz="800" u="sng"/>
              <a:t>CHEMISTRY Experiments and Principles</a:t>
            </a:r>
            <a:r>
              <a:rPr lang="en-US" sz="800"/>
              <a:t> </a:t>
            </a:r>
            <a:r>
              <a:rPr lang="en-US" sz="800">
                <a:latin typeface="Symbol" pitchFamily="18" charset="2"/>
              </a:rPr>
              <a:t> </a:t>
            </a:r>
            <a:r>
              <a:rPr lang="en-US" sz="800"/>
              <a:t>1982, page 177</a:t>
            </a:r>
          </a:p>
        </p:txBody>
      </p:sp>
      <p:sp>
        <p:nvSpPr>
          <p:cNvPr id="305157" name="AutoShape 76">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p:txBody>
          <a:bodyPr/>
          <a:lstStyle/>
          <a:p>
            <a:pPr eaLnBrk="1" hangingPunct="1"/>
            <a:r>
              <a:rPr lang="en-US" smtClean="0"/>
              <a:t>IV.  Distribution of electrons</a:t>
            </a:r>
          </a:p>
        </p:txBody>
      </p:sp>
      <p:sp>
        <p:nvSpPr>
          <p:cNvPr id="1284099" name="Rectangle 3"/>
          <p:cNvSpPr>
            <a:spLocks noGrp="1" noChangeArrowheads="1"/>
          </p:cNvSpPr>
          <p:nvPr>
            <p:ph type="body" idx="1"/>
          </p:nvPr>
        </p:nvSpPr>
        <p:spPr>
          <a:xfrm>
            <a:off x="609600" y="1600200"/>
            <a:ext cx="8372475" cy="4800600"/>
          </a:xfrm>
        </p:spPr>
        <p:txBody>
          <a:bodyPr/>
          <a:lstStyle/>
          <a:p>
            <a:pPr eaLnBrk="1" hangingPunct="1">
              <a:buFontTx/>
              <a:buNone/>
              <a:defRPr/>
            </a:pPr>
            <a:r>
              <a:rPr lang="en-US" smtClean="0">
                <a:solidFill>
                  <a:schemeClr val="accent2"/>
                </a:solidFill>
                <a:effectLst>
                  <a:outerShdw blurRad="38100" dist="38100" dir="2700000" algn="tl">
                    <a:srgbClr val="C0C0C0"/>
                  </a:outerShdw>
                </a:effectLst>
              </a:rPr>
              <a:t>Aufbau Principle</a:t>
            </a:r>
          </a:p>
          <a:p>
            <a:pPr lvl="1" eaLnBrk="1" hangingPunct="1">
              <a:defRPr/>
            </a:pPr>
            <a:r>
              <a:rPr lang="en-US" smtClean="0"/>
              <a:t>Electrons occupy the positions of the lowest energy</a:t>
            </a:r>
          </a:p>
          <a:p>
            <a:pPr eaLnBrk="1" hangingPunct="1">
              <a:buFontTx/>
              <a:buNone/>
              <a:defRPr/>
            </a:pPr>
            <a:r>
              <a:rPr lang="en-US" smtClean="0">
                <a:solidFill>
                  <a:schemeClr val="accent2"/>
                </a:solidFill>
              </a:rPr>
              <a:t>Hund’s Rule</a:t>
            </a:r>
          </a:p>
          <a:p>
            <a:pPr lvl="1" eaLnBrk="1" hangingPunct="1">
              <a:defRPr/>
            </a:pPr>
            <a:r>
              <a:rPr lang="en-US" smtClean="0"/>
              <a:t>Electrons in the same sublevel occupy empty orbitals rather than pair up</a:t>
            </a:r>
          </a:p>
          <a:p>
            <a:pPr eaLnBrk="1" hangingPunct="1">
              <a:buFontTx/>
              <a:buNone/>
              <a:defRPr/>
            </a:pPr>
            <a:r>
              <a:rPr lang="en-US" smtClean="0">
                <a:solidFill>
                  <a:schemeClr val="accent2"/>
                </a:solidFill>
                <a:effectLst>
                  <a:outerShdw blurRad="38100" dist="38100" dir="2700000" algn="tl">
                    <a:srgbClr val="C0C0C0"/>
                  </a:outerShdw>
                </a:effectLst>
              </a:rPr>
              <a:t>Pauli exclusion principle</a:t>
            </a:r>
            <a:r>
              <a:rPr lang="en-US" smtClean="0"/>
              <a:t> </a:t>
            </a:r>
          </a:p>
          <a:p>
            <a:pPr lvl="1" eaLnBrk="1" hangingPunct="1">
              <a:defRPr/>
            </a:pPr>
            <a:r>
              <a:rPr lang="en-US" smtClean="0"/>
              <a:t>no two electrons in an atom have the same four</a:t>
            </a:r>
            <a:r>
              <a:rPr lang="en-US" sz="3600" smtClean="0"/>
              <a:t> </a:t>
            </a:r>
            <a:r>
              <a:rPr lang="en-US" smtClean="0"/>
              <a:t>quantum number’s</a:t>
            </a:r>
          </a:p>
          <a:p>
            <a:pPr eaLnBrk="1" hangingPunct="1">
              <a:defRPr/>
            </a:pPr>
            <a:endParaRPr lang="en-US" smtClean="0"/>
          </a:p>
        </p:txBody>
      </p:sp>
    </p:spTree>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a:xfrm>
            <a:off x="3048000" y="1676400"/>
            <a:ext cx="2971800" cy="381000"/>
          </a:xfrm>
        </p:spPr>
        <p:txBody>
          <a:bodyPr/>
          <a:lstStyle/>
          <a:p>
            <a:pPr eaLnBrk="1" hangingPunct="1"/>
            <a:r>
              <a:rPr lang="en-US" sz="800" smtClean="0"/>
              <a:t>Maximum Number of Electrons In Each Sublevel</a:t>
            </a:r>
          </a:p>
        </p:txBody>
      </p:sp>
      <p:sp>
        <p:nvSpPr>
          <p:cNvPr id="242691" name="Rectangle 3"/>
          <p:cNvSpPr>
            <a:spLocks noChangeArrowheads="1"/>
          </p:cNvSpPr>
          <p:nvPr/>
        </p:nvSpPr>
        <p:spPr bwMode="auto">
          <a:xfrm>
            <a:off x="1219200" y="1524000"/>
            <a:ext cx="6934200" cy="4495800"/>
          </a:xfrm>
          <a:prstGeom prst="rect">
            <a:avLst/>
          </a:prstGeom>
          <a:gradFill rotWithShape="0">
            <a:gsLst>
              <a:gs pos="0">
                <a:srgbClr val="CCECFF"/>
              </a:gs>
              <a:gs pos="100000">
                <a:schemeClr val="bg1"/>
              </a:gs>
            </a:gsLst>
            <a:lin ang="5400000" scaled="1"/>
          </a:gradFill>
          <a:ln w="9525">
            <a:solidFill>
              <a:schemeClr val="tx1"/>
            </a:solidFill>
            <a:miter lim="800000"/>
            <a:headEnd/>
            <a:tailEnd/>
          </a:ln>
          <a:effectLst>
            <a:outerShdw dist="107763" dir="8100000" algn="ctr" rotWithShape="0">
              <a:schemeClr val="bg2"/>
            </a:outerShdw>
          </a:effectLst>
        </p:spPr>
        <p:txBody>
          <a:bodyPr wrap="none" anchor="ctr"/>
          <a:lstStyle/>
          <a:p>
            <a:pPr>
              <a:defRPr/>
            </a:pPr>
            <a:endParaRPr lang="en-US"/>
          </a:p>
        </p:txBody>
      </p:sp>
      <p:sp>
        <p:nvSpPr>
          <p:cNvPr id="307204" name="Text Box 4"/>
          <p:cNvSpPr txBox="1">
            <a:spLocks noChangeArrowheads="1"/>
          </p:cNvSpPr>
          <p:nvPr/>
        </p:nvSpPr>
        <p:spPr bwMode="auto">
          <a:xfrm>
            <a:off x="1371600" y="1600200"/>
            <a:ext cx="5867400" cy="1066800"/>
          </a:xfrm>
          <a:prstGeom prst="rect">
            <a:avLst/>
          </a:prstGeom>
          <a:noFill/>
          <a:ln w="9525">
            <a:noFill/>
            <a:miter lim="800000"/>
            <a:headEnd/>
            <a:tailEnd/>
          </a:ln>
        </p:spPr>
        <p:txBody>
          <a:bodyPr wrap="none">
            <a:spAutoFit/>
          </a:bodyPr>
          <a:lstStyle/>
          <a:p>
            <a:pPr algn="l"/>
            <a:r>
              <a:rPr lang="en-US" sz="3200"/>
              <a:t>Maximum Number of Electrons </a:t>
            </a:r>
          </a:p>
          <a:p>
            <a:pPr algn="l"/>
            <a:r>
              <a:rPr lang="en-US" sz="3200"/>
              <a:t>In Each Sublevel</a:t>
            </a:r>
          </a:p>
        </p:txBody>
      </p:sp>
      <p:sp>
        <p:nvSpPr>
          <p:cNvPr id="307205" name="Line 5"/>
          <p:cNvSpPr>
            <a:spLocks noChangeShapeType="1"/>
          </p:cNvSpPr>
          <p:nvPr/>
        </p:nvSpPr>
        <p:spPr bwMode="auto">
          <a:xfrm>
            <a:off x="1371600" y="2667000"/>
            <a:ext cx="6553200" cy="0"/>
          </a:xfrm>
          <a:prstGeom prst="line">
            <a:avLst/>
          </a:prstGeom>
          <a:noFill/>
          <a:ln w="38100">
            <a:solidFill>
              <a:srgbClr val="3366FF"/>
            </a:solidFill>
            <a:round/>
            <a:headEnd/>
            <a:tailEnd/>
          </a:ln>
        </p:spPr>
        <p:txBody>
          <a:bodyPr/>
          <a:lstStyle/>
          <a:p>
            <a:endParaRPr lang="en-US"/>
          </a:p>
        </p:txBody>
      </p:sp>
      <p:sp>
        <p:nvSpPr>
          <p:cNvPr id="307206" name="Text Box 6"/>
          <p:cNvSpPr txBox="1">
            <a:spLocks noChangeArrowheads="1"/>
          </p:cNvSpPr>
          <p:nvPr/>
        </p:nvSpPr>
        <p:spPr bwMode="auto">
          <a:xfrm>
            <a:off x="1143000" y="2803525"/>
            <a:ext cx="6829425" cy="701675"/>
          </a:xfrm>
          <a:prstGeom prst="rect">
            <a:avLst/>
          </a:prstGeom>
          <a:noFill/>
          <a:ln w="9525">
            <a:noFill/>
            <a:miter lim="800000"/>
            <a:headEnd/>
            <a:tailEnd/>
          </a:ln>
        </p:spPr>
        <p:txBody>
          <a:bodyPr wrap="none">
            <a:spAutoFit/>
          </a:bodyPr>
          <a:lstStyle/>
          <a:p>
            <a:pPr algn="l"/>
            <a:r>
              <a:rPr lang="en-US" sz="2000"/>
              <a:t>					Maximum Number</a:t>
            </a:r>
          </a:p>
          <a:p>
            <a:pPr algn="l"/>
            <a:r>
              <a:rPr lang="en-US" sz="2000"/>
              <a:t>   Sublevel	Number of Orbitals	     of Electrons</a:t>
            </a:r>
          </a:p>
        </p:txBody>
      </p:sp>
      <p:sp>
        <p:nvSpPr>
          <p:cNvPr id="307207" name="Line 7"/>
          <p:cNvSpPr>
            <a:spLocks noChangeShapeType="1"/>
          </p:cNvSpPr>
          <p:nvPr/>
        </p:nvSpPr>
        <p:spPr bwMode="auto">
          <a:xfrm>
            <a:off x="1371600" y="3581400"/>
            <a:ext cx="6553200" cy="0"/>
          </a:xfrm>
          <a:prstGeom prst="line">
            <a:avLst/>
          </a:prstGeom>
          <a:noFill/>
          <a:ln w="9525">
            <a:solidFill>
              <a:schemeClr val="tx1"/>
            </a:solidFill>
            <a:round/>
            <a:headEnd/>
            <a:tailEnd/>
          </a:ln>
        </p:spPr>
        <p:txBody>
          <a:bodyPr/>
          <a:lstStyle/>
          <a:p>
            <a:endParaRPr lang="en-US"/>
          </a:p>
        </p:txBody>
      </p:sp>
      <p:sp>
        <p:nvSpPr>
          <p:cNvPr id="242696" name="Text Box 8"/>
          <p:cNvSpPr txBox="1">
            <a:spLocks noChangeArrowheads="1"/>
          </p:cNvSpPr>
          <p:nvPr/>
        </p:nvSpPr>
        <p:spPr bwMode="auto">
          <a:xfrm>
            <a:off x="1752600" y="3717925"/>
            <a:ext cx="5445125" cy="2225675"/>
          </a:xfrm>
          <a:prstGeom prst="rect">
            <a:avLst/>
          </a:prstGeom>
          <a:noFill/>
          <a:ln w="9525">
            <a:noFill/>
            <a:miter lim="800000"/>
            <a:headEnd/>
            <a:tailEnd/>
          </a:ln>
        </p:spPr>
        <p:txBody>
          <a:bodyPr wrap="none">
            <a:spAutoFit/>
          </a:bodyPr>
          <a:lstStyle/>
          <a:p>
            <a:pPr algn="l"/>
            <a:r>
              <a:rPr lang="en-US" sz="2000" i="1"/>
              <a:t>s</a:t>
            </a:r>
            <a:r>
              <a:rPr lang="en-US" sz="2000"/>
              <a:t>	   	    1			      2</a:t>
            </a:r>
            <a:r>
              <a:rPr lang="en-US" sz="800"/>
              <a:t>  </a:t>
            </a:r>
          </a:p>
          <a:p>
            <a:pPr algn="l"/>
            <a:endParaRPr lang="en-US" sz="2000"/>
          </a:p>
          <a:p>
            <a:pPr algn="l"/>
            <a:r>
              <a:rPr lang="en-US" sz="2000" i="1"/>
              <a:t>p</a:t>
            </a:r>
            <a:r>
              <a:rPr lang="en-US" sz="2000"/>
              <a:t>		    3			      6</a:t>
            </a:r>
            <a:r>
              <a:rPr lang="en-US" sz="800"/>
              <a:t>  </a:t>
            </a:r>
          </a:p>
          <a:p>
            <a:pPr algn="l"/>
            <a:endParaRPr lang="en-US" sz="2000"/>
          </a:p>
          <a:p>
            <a:pPr algn="l"/>
            <a:r>
              <a:rPr lang="en-US" sz="2000" i="1"/>
              <a:t>d		    </a:t>
            </a:r>
            <a:r>
              <a:rPr lang="en-US" sz="2000"/>
              <a:t>5			     10</a:t>
            </a:r>
            <a:r>
              <a:rPr lang="en-US" sz="800"/>
              <a:t>  </a:t>
            </a:r>
          </a:p>
          <a:p>
            <a:pPr algn="l"/>
            <a:endParaRPr lang="en-US" sz="2000"/>
          </a:p>
          <a:p>
            <a:pPr algn="l"/>
            <a:r>
              <a:rPr lang="en-US" sz="2000" i="1"/>
              <a:t>f</a:t>
            </a:r>
            <a:r>
              <a:rPr lang="en-US" sz="2000"/>
              <a:t>		    7			     14</a:t>
            </a:r>
            <a:endParaRPr lang="en-US" sz="2000" i="1"/>
          </a:p>
        </p:txBody>
      </p:sp>
      <p:sp>
        <p:nvSpPr>
          <p:cNvPr id="307209" name="Rectangle 10"/>
          <p:cNvSpPr>
            <a:spLocks noChangeArrowheads="1"/>
          </p:cNvSpPr>
          <p:nvPr/>
        </p:nvSpPr>
        <p:spPr bwMode="auto">
          <a:xfrm>
            <a:off x="82550" y="6553200"/>
            <a:ext cx="4718050" cy="214313"/>
          </a:xfrm>
          <a:prstGeom prst="rect">
            <a:avLst/>
          </a:prstGeom>
          <a:noFill/>
          <a:ln w="9525">
            <a:noFill/>
            <a:miter lim="800000"/>
            <a:headEnd/>
            <a:tailEnd/>
          </a:ln>
        </p:spPr>
        <p:txBody>
          <a:bodyPr wrap="none">
            <a:spAutoFit/>
          </a:bodyPr>
          <a:lstStyle/>
          <a:p>
            <a:pPr algn="l"/>
            <a:r>
              <a:rPr lang="en-US" sz="800"/>
              <a:t>LeMay Jr, Beall, Robblee, Brower, </a:t>
            </a:r>
            <a:r>
              <a:rPr lang="en-US" sz="800" u="sng"/>
              <a:t>Chemistry Connections to Our Changing World </a:t>
            </a:r>
            <a:r>
              <a:rPr lang="en-US" sz="800"/>
              <a:t> , 1996, page 146</a:t>
            </a:r>
          </a:p>
        </p:txBody>
      </p:sp>
      <p:sp>
        <p:nvSpPr>
          <p:cNvPr id="307210" name="AutoShape 11">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2696"/>
                                        </p:tgtEl>
                                        <p:attrNameLst>
                                          <p:attrName>style.visibility</p:attrName>
                                        </p:attrNameLst>
                                      </p:cBhvr>
                                      <p:to>
                                        <p:strVal val="visible"/>
                                      </p:to>
                                    </p:set>
                                    <p:animEffect transition="in" filter="wipe(left)">
                                      <p:cBhvr>
                                        <p:cTn id="7" dur="5000"/>
                                        <p:tgtEl>
                                          <p:spTgt spid="2426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6"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4"/>
          <p:cNvSpPr>
            <a:spLocks noGrp="1" noChangeArrowheads="1"/>
          </p:cNvSpPr>
          <p:nvPr>
            <p:ph type="title"/>
          </p:nvPr>
        </p:nvSpPr>
        <p:spPr/>
        <p:txBody>
          <a:bodyPr/>
          <a:lstStyle/>
          <a:p>
            <a:pPr eaLnBrk="1" hangingPunct="1"/>
            <a:r>
              <a:rPr lang="en-US" sz="4000" smtClean="0"/>
              <a:t>Quantum Numbers</a:t>
            </a:r>
          </a:p>
        </p:txBody>
      </p:sp>
      <p:sp>
        <p:nvSpPr>
          <p:cNvPr id="308227" name="Text Box 5"/>
          <p:cNvSpPr txBox="1">
            <a:spLocks noChangeArrowheads="1"/>
          </p:cNvSpPr>
          <p:nvPr/>
        </p:nvSpPr>
        <p:spPr bwMode="auto">
          <a:xfrm>
            <a:off x="844550" y="2100263"/>
            <a:ext cx="2774950" cy="641350"/>
          </a:xfrm>
          <a:prstGeom prst="rect">
            <a:avLst/>
          </a:prstGeom>
          <a:noFill/>
          <a:ln w="9525">
            <a:noFill/>
            <a:miter lim="800000"/>
            <a:headEnd/>
            <a:tailEnd/>
          </a:ln>
        </p:spPr>
        <p:txBody>
          <a:bodyPr wrap="none">
            <a:spAutoFit/>
          </a:bodyPr>
          <a:lstStyle/>
          <a:p>
            <a:pPr algn="l"/>
            <a:r>
              <a:rPr lang="en-US" sz="3600"/>
              <a:t>n           shell</a:t>
            </a:r>
          </a:p>
        </p:txBody>
      </p:sp>
      <p:sp>
        <p:nvSpPr>
          <p:cNvPr id="308228" name="Text Box 6"/>
          <p:cNvSpPr txBox="1">
            <a:spLocks noChangeArrowheads="1"/>
          </p:cNvSpPr>
          <p:nvPr/>
        </p:nvSpPr>
        <p:spPr bwMode="auto">
          <a:xfrm>
            <a:off x="860425" y="2863850"/>
            <a:ext cx="3486150" cy="641350"/>
          </a:xfrm>
          <a:prstGeom prst="rect">
            <a:avLst/>
          </a:prstGeom>
          <a:noFill/>
          <a:ln w="9525">
            <a:noFill/>
            <a:miter lim="800000"/>
            <a:headEnd/>
            <a:tailEnd/>
          </a:ln>
        </p:spPr>
        <p:txBody>
          <a:bodyPr wrap="none">
            <a:spAutoFit/>
          </a:bodyPr>
          <a:lstStyle/>
          <a:p>
            <a:pPr algn="l"/>
            <a:r>
              <a:rPr lang="en-US" sz="3600"/>
              <a:t>l            subshell</a:t>
            </a:r>
          </a:p>
        </p:txBody>
      </p:sp>
      <p:sp>
        <p:nvSpPr>
          <p:cNvPr id="308229" name="Text Box 7"/>
          <p:cNvSpPr txBox="1">
            <a:spLocks noChangeArrowheads="1"/>
          </p:cNvSpPr>
          <p:nvPr/>
        </p:nvSpPr>
        <p:spPr bwMode="auto">
          <a:xfrm>
            <a:off x="860425" y="3625850"/>
            <a:ext cx="3021013" cy="641350"/>
          </a:xfrm>
          <a:prstGeom prst="rect">
            <a:avLst/>
          </a:prstGeom>
          <a:noFill/>
          <a:ln w="9525">
            <a:noFill/>
            <a:miter lim="800000"/>
            <a:headEnd/>
            <a:tailEnd/>
          </a:ln>
        </p:spPr>
        <p:txBody>
          <a:bodyPr wrap="none">
            <a:spAutoFit/>
          </a:bodyPr>
          <a:lstStyle/>
          <a:p>
            <a:pPr algn="l"/>
            <a:r>
              <a:rPr lang="en-US" sz="3600"/>
              <a:t>m</a:t>
            </a:r>
            <a:r>
              <a:rPr lang="en-US" sz="3600" baseline="-25000"/>
              <a:t>l</a:t>
            </a:r>
            <a:r>
              <a:rPr lang="en-US" sz="3600"/>
              <a:t>         orbital</a:t>
            </a:r>
          </a:p>
        </p:txBody>
      </p:sp>
      <p:sp>
        <p:nvSpPr>
          <p:cNvPr id="308230" name="Text Box 8"/>
          <p:cNvSpPr txBox="1">
            <a:spLocks noChangeArrowheads="1"/>
          </p:cNvSpPr>
          <p:nvPr/>
        </p:nvSpPr>
        <p:spPr bwMode="auto">
          <a:xfrm>
            <a:off x="860425" y="4387850"/>
            <a:ext cx="4451350" cy="641350"/>
          </a:xfrm>
          <a:prstGeom prst="rect">
            <a:avLst/>
          </a:prstGeom>
          <a:noFill/>
          <a:ln w="9525">
            <a:noFill/>
            <a:miter lim="800000"/>
            <a:headEnd/>
            <a:tailEnd/>
          </a:ln>
        </p:spPr>
        <p:txBody>
          <a:bodyPr wrap="none">
            <a:spAutoFit/>
          </a:bodyPr>
          <a:lstStyle/>
          <a:p>
            <a:pPr algn="l"/>
            <a:r>
              <a:rPr lang="en-US" sz="3600"/>
              <a:t>m</a:t>
            </a:r>
            <a:r>
              <a:rPr lang="en-US" sz="3600" baseline="-25000"/>
              <a:t>s</a:t>
            </a:r>
            <a:r>
              <a:rPr lang="en-US" sz="3600"/>
              <a:t>         electron spin</a:t>
            </a:r>
          </a:p>
        </p:txBody>
      </p:sp>
      <p:sp>
        <p:nvSpPr>
          <p:cNvPr id="308231" name="Line 9"/>
          <p:cNvSpPr>
            <a:spLocks noChangeShapeType="1"/>
          </p:cNvSpPr>
          <p:nvPr/>
        </p:nvSpPr>
        <p:spPr bwMode="auto">
          <a:xfrm>
            <a:off x="1470025" y="2481263"/>
            <a:ext cx="914400" cy="0"/>
          </a:xfrm>
          <a:prstGeom prst="line">
            <a:avLst/>
          </a:prstGeom>
          <a:noFill/>
          <a:ln w="9525">
            <a:solidFill>
              <a:schemeClr val="tx1"/>
            </a:solidFill>
            <a:round/>
            <a:headEnd/>
            <a:tailEnd type="triangle" w="med" len="med"/>
          </a:ln>
        </p:spPr>
        <p:txBody>
          <a:bodyPr/>
          <a:lstStyle/>
          <a:p>
            <a:endParaRPr lang="en-US"/>
          </a:p>
        </p:txBody>
      </p:sp>
      <p:sp>
        <p:nvSpPr>
          <p:cNvPr id="308232" name="Line 10"/>
          <p:cNvSpPr>
            <a:spLocks noChangeShapeType="1"/>
          </p:cNvSpPr>
          <p:nvPr/>
        </p:nvSpPr>
        <p:spPr bwMode="auto">
          <a:xfrm>
            <a:off x="1470025" y="3244850"/>
            <a:ext cx="914400" cy="0"/>
          </a:xfrm>
          <a:prstGeom prst="line">
            <a:avLst/>
          </a:prstGeom>
          <a:noFill/>
          <a:ln w="9525">
            <a:solidFill>
              <a:schemeClr val="tx1"/>
            </a:solidFill>
            <a:round/>
            <a:headEnd/>
            <a:tailEnd type="triangle" w="med" len="med"/>
          </a:ln>
        </p:spPr>
        <p:txBody>
          <a:bodyPr/>
          <a:lstStyle/>
          <a:p>
            <a:endParaRPr lang="en-US"/>
          </a:p>
        </p:txBody>
      </p:sp>
      <p:sp>
        <p:nvSpPr>
          <p:cNvPr id="308233" name="Line 11"/>
          <p:cNvSpPr>
            <a:spLocks noChangeShapeType="1"/>
          </p:cNvSpPr>
          <p:nvPr/>
        </p:nvSpPr>
        <p:spPr bwMode="auto">
          <a:xfrm>
            <a:off x="1546225" y="3994150"/>
            <a:ext cx="914400" cy="0"/>
          </a:xfrm>
          <a:prstGeom prst="line">
            <a:avLst/>
          </a:prstGeom>
          <a:noFill/>
          <a:ln w="9525">
            <a:solidFill>
              <a:schemeClr val="tx1"/>
            </a:solidFill>
            <a:round/>
            <a:headEnd/>
            <a:tailEnd type="triangle" w="med" len="med"/>
          </a:ln>
        </p:spPr>
        <p:txBody>
          <a:bodyPr/>
          <a:lstStyle/>
          <a:p>
            <a:endParaRPr lang="en-US"/>
          </a:p>
        </p:txBody>
      </p:sp>
      <p:sp>
        <p:nvSpPr>
          <p:cNvPr id="308234" name="Line 12"/>
          <p:cNvSpPr>
            <a:spLocks noChangeShapeType="1"/>
          </p:cNvSpPr>
          <p:nvPr/>
        </p:nvSpPr>
        <p:spPr bwMode="auto">
          <a:xfrm>
            <a:off x="1546225" y="4768850"/>
            <a:ext cx="914400" cy="0"/>
          </a:xfrm>
          <a:prstGeom prst="line">
            <a:avLst/>
          </a:prstGeom>
          <a:noFill/>
          <a:ln w="9525">
            <a:solidFill>
              <a:schemeClr val="tx1"/>
            </a:solidFill>
            <a:round/>
            <a:headEnd/>
            <a:tailEnd type="triangle" w="med" len="med"/>
          </a:ln>
        </p:spPr>
        <p:txBody>
          <a:bodyPr/>
          <a:lstStyle/>
          <a:p>
            <a:endParaRPr lang="en-US"/>
          </a:p>
        </p:txBody>
      </p:sp>
      <p:sp>
        <p:nvSpPr>
          <p:cNvPr id="308235" name="Text Box 13"/>
          <p:cNvSpPr txBox="1">
            <a:spLocks noChangeArrowheads="1"/>
          </p:cNvSpPr>
          <p:nvPr/>
        </p:nvSpPr>
        <p:spPr bwMode="auto">
          <a:xfrm>
            <a:off x="5799138" y="2157413"/>
            <a:ext cx="2325687" cy="579437"/>
          </a:xfrm>
          <a:prstGeom prst="rect">
            <a:avLst/>
          </a:prstGeom>
          <a:noFill/>
          <a:ln w="9525">
            <a:noFill/>
            <a:miter lim="800000"/>
            <a:headEnd/>
            <a:tailEnd/>
          </a:ln>
        </p:spPr>
        <p:txBody>
          <a:bodyPr wrap="none">
            <a:spAutoFit/>
          </a:bodyPr>
          <a:lstStyle/>
          <a:p>
            <a:pPr algn="l"/>
            <a:r>
              <a:rPr lang="en-US" sz="3200"/>
              <a:t>1, 2, 3, 4, ...</a:t>
            </a:r>
          </a:p>
        </p:txBody>
      </p:sp>
      <p:sp>
        <p:nvSpPr>
          <p:cNvPr id="308236" name="Text Box 14"/>
          <p:cNvSpPr txBox="1">
            <a:spLocks noChangeArrowheads="1"/>
          </p:cNvSpPr>
          <p:nvPr/>
        </p:nvSpPr>
        <p:spPr bwMode="auto">
          <a:xfrm>
            <a:off x="5795963" y="2909888"/>
            <a:ext cx="2798762" cy="579437"/>
          </a:xfrm>
          <a:prstGeom prst="rect">
            <a:avLst/>
          </a:prstGeom>
          <a:noFill/>
          <a:ln w="9525">
            <a:noFill/>
            <a:miter lim="800000"/>
            <a:headEnd/>
            <a:tailEnd/>
          </a:ln>
        </p:spPr>
        <p:txBody>
          <a:bodyPr wrap="none">
            <a:spAutoFit/>
          </a:bodyPr>
          <a:lstStyle/>
          <a:p>
            <a:pPr algn="l"/>
            <a:r>
              <a:rPr lang="en-US" sz="3200"/>
              <a:t>0, 1, 2, ... n - 1</a:t>
            </a:r>
          </a:p>
        </p:txBody>
      </p:sp>
      <p:sp>
        <p:nvSpPr>
          <p:cNvPr id="308237" name="Text Box 15"/>
          <p:cNvSpPr txBox="1">
            <a:spLocks noChangeArrowheads="1"/>
          </p:cNvSpPr>
          <p:nvPr/>
        </p:nvSpPr>
        <p:spPr bwMode="auto">
          <a:xfrm>
            <a:off x="5807075" y="3654425"/>
            <a:ext cx="2541588" cy="579438"/>
          </a:xfrm>
          <a:prstGeom prst="rect">
            <a:avLst/>
          </a:prstGeom>
          <a:noFill/>
          <a:ln w="9525">
            <a:noFill/>
            <a:miter lim="800000"/>
            <a:headEnd/>
            <a:tailEnd/>
          </a:ln>
        </p:spPr>
        <p:txBody>
          <a:bodyPr wrap="none">
            <a:spAutoFit/>
          </a:bodyPr>
          <a:lstStyle/>
          <a:p>
            <a:pPr algn="l"/>
            <a:r>
              <a:rPr lang="en-US" sz="3200"/>
              <a:t>- </a:t>
            </a:r>
            <a:r>
              <a:rPr lang="en-US" sz="3200" i="1"/>
              <a:t>l</a:t>
            </a:r>
            <a:r>
              <a:rPr lang="en-US" sz="3200"/>
              <a:t>  ...  0  ... +</a:t>
            </a:r>
            <a:r>
              <a:rPr lang="en-US" sz="3200" i="1"/>
              <a:t>l</a:t>
            </a:r>
          </a:p>
        </p:txBody>
      </p:sp>
      <p:sp>
        <p:nvSpPr>
          <p:cNvPr id="308238" name="Text Box 16"/>
          <p:cNvSpPr txBox="1">
            <a:spLocks noChangeArrowheads="1"/>
          </p:cNvSpPr>
          <p:nvPr/>
        </p:nvSpPr>
        <p:spPr bwMode="auto">
          <a:xfrm>
            <a:off x="5795963" y="4410075"/>
            <a:ext cx="2500312" cy="579438"/>
          </a:xfrm>
          <a:prstGeom prst="rect">
            <a:avLst/>
          </a:prstGeom>
          <a:noFill/>
          <a:ln w="9525">
            <a:noFill/>
            <a:miter lim="800000"/>
            <a:headEnd/>
            <a:tailEnd/>
          </a:ln>
        </p:spPr>
        <p:txBody>
          <a:bodyPr wrap="none">
            <a:spAutoFit/>
          </a:bodyPr>
          <a:lstStyle/>
          <a:p>
            <a:pPr algn="l"/>
            <a:r>
              <a:rPr lang="en-US" sz="3200"/>
              <a:t>+</a:t>
            </a:r>
            <a:r>
              <a:rPr lang="en-US" sz="3200" baseline="30000"/>
              <a:t>1</a:t>
            </a:r>
            <a:r>
              <a:rPr lang="en-US" sz="3200"/>
              <a:t>/</a:t>
            </a:r>
            <a:r>
              <a:rPr lang="en-US" sz="3200" baseline="-25000"/>
              <a:t>2</a:t>
            </a:r>
            <a:r>
              <a:rPr lang="en-US" sz="3200"/>
              <a:t>  and - </a:t>
            </a:r>
            <a:r>
              <a:rPr lang="en-US" sz="3200" baseline="30000"/>
              <a:t>1</a:t>
            </a:r>
            <a:r>
              <a:rPr lang="en-US" sz="3200"/>
              <a:t>/</a:t>
            </a:r>
            <a:r>
              <a:rPr lang="en-US" sz="3200" baseline="-25000"/>
              <a:t>2</a:t>
            </a:r>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309250" name="Rectangle 2"/>
          <p:cNvSpPr>
            <a:spLocks noGrp="1" noChangeArrowheads="1"/>
          </p:cNvSpPr>
          <p:nvPr>
            <p:ph type="title"/>
          </p:nvPr>
        </p:nvSpPr>
        <p:spPr>
          <a:xfrm>
            <a:off x="304800" y="304800"/>
            <a:ext cx="8534400" cy="685800"/>
          </a:xfrm>
        </p:spPr>
        <p:txBody>
          <a:bodyPr/>
          <a:lstStyle/>
          <a:p>
            <a:pPr eaLnBrk="1" hangingPunct="1"/>
            <a:r>
              <a:rPr lang="en-US" sz="4000" smtClean="0"/>
              <a:t>Electrons in n = 5 shell</a:t>
            </a:r>
          </a:p>
        </p:txBody>
      </p:sp>
      <p:sp>
        <p:nvSpPr>
          <p:cNvPr id="1342467" name="Rectangle 3"/>
          <p:cNvSpPr>
            <a:spLocks noGrp="1" noChangeArrowheads="1"/>
          </p:cNvSpPr>
          <p:nvPr>
            <p:ph type="body" idx="1"/>
          </p:nvPr>
        </p:nvSpPr>
        <p:spPr>
          <a:xfrm>
            <a:off x="-350838" y="981075"/>
            <a:ext cx="9444038" cy="1066800"/>
          </a:xfrm>
        </p:spPr>
        <p:txBody>
          <a:bodyPr/>
          <a:lstStyle/>
          <a:p>
            <a:pPr marL="576263" indent="-576263" algn="ctr" eaLnBrk="1" hangingPunct="1">
              <a:buFontTx/>
              <a:buNone/>
            </a:pPr>
            <a:r>
              <a:rPr lang="en-US" smtClean="0">
                <a:solidFill>
                  <a:srgbClr val="000099"/>
                </a:solidFill>
              </a:rPr>
              <a:t>	</a:t>
            </a:r>
            <a:r>
              <a:rPr lang="en-US" sz="2800" smtClean="0">
                <a:solidFill>
                  <a:srgbClr val="000099"/>
                </a:solidFill>
              </a:rPr>
              <a:t>What is the maximum shell population of n = 5?</a:t>
            </a:r>
          </a:p>
        </p:txBody>
      </p:sp>
      <p:sp>
        <p:nvSpPr>
          <p:cNvPr id="1342468" name="Text Box 4"/>
          <p:cNvSpPr txBox="1">
            <a:spLocks noChangeArrowheads="1"/>
          </p:cNvSpPr>
          <p:nvPr/>
        </p:nvSpPr>
        <p:spPr bwMode="auto">
          <a:xfrm>
            <a:off x="762000" y="3886200"/>
            <a:ext cx="990600" cy="487363"/>
          </a:xfrm>
          <a:prstGeom prst="rect">
            <a:avLst/>
          </a:prstGeom>
          <a:noFill/>
          <a:ln w="9525">
            <a:noFill/>
            <a:miter lim="800000"/>
            <a:headEnd/>
            <a:tailEnd/>
          </a:ln>
        </p:spPr>
        <p:txBody>
          <a:bodyPr lIns="0" tIns="0" rIns="0" bIns="0">
            <a:spAutoFit/>
          </a:bodyPr>
          <a:lstStyle/>
          <a:p>
            <a:pPr algn="l" eaLnBrk="0" hangingPunct="0">
              <a:spcBef>
                <a:spcPct val="50000"/>
              </a:spcBef>
            </a:pPr>
            <a:r>
              <a:rPr lang="en-US" sz="3200">
                <a:solidFill>
                  <a:srgbClr val="000099"/>
                </a:solidFill>
              </a:rPr>
              <a:t>n = 5</a:t>
            </a:r>
          </a:p>
        </p:txBody>
      </p:sp>
      <p:sp>
        <p:nvSpPr>
          <p:cNvPr id="1342469" name="Text Box 5"/>
          <p:cNvSpPr txBox="1">
            <a:spLocks noChangeArrowheads="1"/>
          </p:cNvSpPr>
          <p:nvPr/>
        </p:nvSpPr>
        <p:spPr bwMode="auto">
          <a:xfrm>
            <a:off x="2971800" y="1905000"/>
            <a:ext cx="1371600" cy="487363"/>
          </a:xfrm>
          <a:prstGeom prst="rect">
            <a:avLst/>
          </a:prstGeom>
          <a:noFill/>
          <a:ln w="9525">
            <a:noFill/>
            <a:miter lim="800000"/>
            <a:headEnd/>
            <a:tailEnd/>
          </a:ln>
        </p:spPr>
        <p:txBody>
          <a:bodyPr lIns="0" tIns="0" rIns="0" bIns="0">
            <a:spAutoFit/>
          </a:bodyPr>
          <a:lstStyle/>
          <a:p>
            <a:pPr algn="l" eaLnBrk="0" hangingPunct="0">
              <a:spcBef>
                <a:spcPct val="50000"/>
              </a:spcBef>
            </a:pPr>
            <a:r>
              <a:rPr lang="en-US" sz="3200">
                <a:solidFill>
                  <a:srgbClr val="000099"/>
                </a:solidFill>
              </a:rPr>
              <a:t>l = 0(s)</a:t>
            </a:r>
          </a:p>
        </p:txBody>
      </p:sp>
      <p:sp>
        <p:nvSpPr>
          <p:cNvPr id="1342470" name="Text Box 6"/>
          <p:cNvSpPr txBox="1">
            <a:spLocks noChangeArrowheads="1"/>
          </p:cNvSpPr>
          <p:nvPr/>
        </p:nvSpPr>
        <p:spPr bwMode="auto">
          <a:xfrm>
            <a:off x="2971800" y="3098800"/>
            <a:ext cx="1295400" cy="487363"/>
          </a:xfrm>
          <a:prstGeom prst="rect">
            <a:avLst/>
          </a:prstGeom>
          <a:noFill/>
          <a:ln w="9525">
            <a:noFill/>
            <a:miter lim="800000"/>
            <a:headEnd/>
            <a:tailEnd/>
          </a:ln>
        </p:spPr>
        <p:txBody>
          <a:bodyPr lIns="0" tIns="0" rIns="0" bIns="0">
            <a:spAutoFit/>
          </a:bodyPr>
          <a:lstStyle/>
          <a:p>
            <a:pPr algn="l" eaLnBrk="0" hangingPunct="0">
              <a:spcBef>
                <a:spcPct val="50000"/>
              </a:spcBef>
            </a:pPr>
            <a:r>
              <a:rPr lang="en-US" sz="3200">
                <a:solidFill>
                  <a:srgbClr val="000099"/>
                </a:solidFill>
              </a:rPr>
              <a:t>l = 1(p)</a:t>
            </a:r>
          </a:p>
        </p:txBody>
      </p:sp>
      <p:sp>
        <p:nvSpPr>
          <p:cNvPr id="1342471" name="Text Box 7"/>
          <p:cNvSpPr txBox="1">
            <a:spLocks noChangeArrowheads="1"/>
          </p:cNvSpPr>
          <p:nvPr/>
        </p:nvSpPr>
        <p:spPr bwMode="auto">
          <a:xfrm>
            <a:off x="2971800" y="4038600"/>
            <a:ext cx="1371600" cy="487363"/>
          </a:xfrm>
          <a:prstGeom prst="rect">
            <a:avLst/>
          </a:prstGeom>
          <a:noFill/>
          <a:ln w="9525">
            <a:noFill/>
            <a:miter lim="800000"/>
            <a:headEnd/>
            <a:tailEnd/>
          </a:ln>
        </p:spPr>
        <p:txBody>
          <a:bodyPr lIns="0" tIns="0" rIns="0" bIns="0">
            <a:spAutoFit/>
          </a:bodyPr>
          <a:lstStyle/>
          <a:p>
            <a:pPr algn="l" eaLnBrk="0" hangingPunct="0">
              <a:spcBef>
                <a:spcPct val="50000"/>
              </a:spcBef>
            </a:pPr>
            <a:r>
              <a:rPr lang="en-US" sz="3200">
                <a:solidFill>
                  <a:srgbClr val="000099"/>
                </a:solidFill>
              </a:rPr>
              <a:t>l = 2(d)</a:t>
            </a:r>
          </a:p>
        </p:txBody>
      </p:sp>
      <p:sp>
        <p:nvSpPr>
          <p:cNvPr id="1342472" name="Text Box 8"/>
          <p:cNvSpPr txBox="1">
            <a:spLocks noChangeArrowheads="1"/>
          </p:cNvSpPr>
          <p:nvPr/>
        </p:nvSpPr>
        <p:spPr bwMode="auto">
          <a:xfrm>
            <a:off x="2971800" y="4876800"/>
            <a:ext cx="1371600" cy="487363"/>
          </a:xfrm>
          <a:prstGeom prst="rect">
            <a:avLst/>
          </a:prstGeom>
          <a:noFill/>
          <a:ln w="9525">
            <a:noFill/>
            <a:miter lim="800000"/>
            <a:headEnd/>
            <a:tailEnd/>
          </a:ln>
        </p:spPr>
        <p:txBody>
          <a:bodyPr lIns="0" tIns="0" rIns="0" bIns="0">
            <a:spAutoFit/>
          </a:bodyPr>
          <a:lstStyle/>
          <a:p>
            <a:pPr algn="l" eaLnBrk="0" hangingPunct="0">
              <a:spcBef>
                <a:spcPct val="50000"/>
              </a:spcBef>
            </a:pPr>
            <a:r>
              <a:rPr lang="en-US" sz="3200">
                <a:solidFill>
                  <a:srgbClr val="000099"/>
                </a:solidFill>
              </a:rPr>
              <a:t>l = 3(f)</a:t>
            </a:r>
          </a:p>
        </p:txBody>
      </p:sp>
      <p:grpSp>
        <p:nvGrpSpPr>
          <p:cNvPr id="2" name="Group 9"/>
          <p:cNvGrpSpPr>
            <a:grpSpLocks/>
          </p:cNvGrpSpPr>
          <p:nvPr/>
        </p:nvGrpSpPr>
        <p:grpSpPr bwMode="auto">
          <a:xfrm>
            <a:off x="4419600" y="3886200"/>
            <a:ext cx="762000" cy="609600"/>
            <a:chOff x="2784" y="2448"/>
            <a:chExt cx="480" cy="384"/>
          </a:xfrm>
        </p:grpSpPr>
        <p:sp>
          <p:nvSpPr>
            <p:cNvPr id="309315" name="Line 10"/>
            <p:cNvSpPr>
              <a:spLocks noChangeShapeType="1"/>
            </p:cNvSpPr>
            <p:nvPr/>
          </p:nvSpPr>
          <p:spPr bwMode="auto">
            <a:xfrm flipV="1">
              <a:off x="2784" y="2544"/>
              <a:ext cx="480" cy="96"/>
            </a:xfrm>
            <a:prstGeom prst="line">
              <a:avLst/>
            </a:prstGeom>
            <a:noFill/>
            <a:ln w="28575">
              <a:solidFill>
                <a:schemeClr val="tx1"/>
              </a:solidFill>
              <a:round/>
              <a:headEnd/>
              <a:tailEnd/>
            </a:ln>
          </p:spPr>
          <p:txBody>
            <a:bodyPr wrap="none" anchor="ctr"/>
            <a:lstStyle/>
            <a:p>
              <a:endParaRPr lang="en-US"/>
            </a:p>
          </p:txBody>
        </p:sp>
        <p:sp>
          <p:nvSpPr>
            <p:cNvPr id="309316" name="Line 11"/>
            <p:cNvSpPr>
              <a:spLocks noChangeShapeType="1"/>
            </p:cNvSpPr>
            <p:nvPr/>
          </p:nvSpPr>
          <p:spPr bwMode="auto">
            <a:xfrm>
              <a:off x="2784" y="2640"/>
              <a:ext cx="480" cy="0"/>
            </a:xfrm>
            <a:prstGeom prst="line">
              <a:avLst/>
            </a:prstGeom>
            <a:noFill/>
            <a:ln w="28575">
              <a:solidFill>
                <a:schemeClr val="tx1"/>
              </a:solidFill>
              <a:round/>
              <a:headEnd/>
              <a:tailEnd/>
            </a:ln>
          </p:spPr>
          <p:txBody>
            <a:bodyPr wrap="none" anchor="ctr"/>
            <a:lstStyle/>
            <a:p>
              <a:endParaRPr lang="en-US"/>
            </a:p>
          </p:txBody>
        </p:sp>
        <p:sp>
          <p:nvSpPr>
            <p:cNvPr id="309317" name="Line 12"/>
            <p:cNvSpPr>
              <a:spLocks noChangeShapeType="1"/>
            </p:cNvSpPr>
            <p:nvPr/>
          </p:nvSpPr>
          <p:spPr bwMode="auto">
            <a:xfrm flipV="1">
              <a:off x="2784" y="2448"/>
              <a:ext cx="480" cy="192"/>
            </a:xfrm>
            <a:prstGeom prst="line">
              <a:avLst/>
            </a:prstGeom>
            <a:noFill/>
            <a:ln w="28575">
              <a:solidFill>
                <a:schemeClr val="tx1"/>
              </a:solidFill>
              <a:round/>
              <a:headEnd/>
              <a:tailEnd/>
            </a:ln>
          </p:spPr>
          <p:txBody>
            <a:bodyPr wrap="none" anchor="ctr"/>
            <a:lstStyle/>
            <a:p>
              <a:endParaRPr lang="en-US"/>
            </a:p>
          </p:txBody>
        </p:sp>
        <p:sp>
          <p:nvSpPr>
            <p:cNvPr id="309318" name="Line 13"/>
            <p:cNvSpPr>
              <a:spLocks noChangeShapeType="1"/>
            </p:cNvSpPr>
            <p:nvPr/>
          </p:nvSpPr>
          <p:spPr bwMode="auto">
            <a:xfrm>
              <a:off x="2784" y="2640"/>
              <a:ext cx="480" cy="96"/>
            </a:xfrm>
            <a:prstGeom prst="line">
              <a:avLst/>
            </a:prstGeom>
            <a:noFill/>
            <a:ln w="28575">
              <a:solidFill>
                <a:schemeClr val="tx1"/>
              </a:solidFill>
              <a:round/>
              <a:headEnd/>
              <a:tailEnd/>
            </a:ln>
          </p:spPr>
          <p:txBody>
            <a:bodyPr wrap="none" anchor="ctr"/>
            <a:lstStyle/>
            <a:p>
              <a:endParaRPr lang="en-US"/>
            </a:p>
          </p:txBody>
        </p:sp>
        <p:sp>
          <p:nvSpPr>
            <p:cNvPr id="309319" name="Line 14"/>
            <p:cNvSpPr>
              <a:spLocks noChangeShapeType="1"/>
            </p:cNvSpPr>
            <p:nvPr/>
          </p:nvSpPr>
          <p:spPr bwMode="auto">
            <a:xfrm>
              <a:off x="2784" y="2640"/>
              <a:ext cx="480" cy="192"/>
            </a:xfrm>
            <a:prstGeom prst="line">
              <a:avLst/>
            </a:prstGeom>
            <a:noFill/>
            <a:ln w="28575">
              <a:solidFill>
                <a:schemeClr val="tx1"/>
              </a:solidFill>
              <a:round/>
              <a:headEnd/>
              <a:tailEnd/>
            </a:ln>
          </p:spPr>
          <p:txBody>
            <a:bodyPr wrap="none" anchor="ctr"/>
            <a:lstStyle/>
            <a:p>
              <a:endParaRPr lang="en-US"/>
            </a:p>
          </p:txBody>
        </p:sp>
      </p:grpSp>
      <p:grpSp>
        <p:nvGrpSpPr>
          <p:cNvPr id="3" name="Group 15"/>
          <p:cNvGrpSpPr>
            <a:grpSpLocks/>
          </p:cNvGrpSpPr>
          <p:nvPr/>
        </p:nvGrpSpPr>
        <p:grpSpPr bwMode="auto">
          <a:xfrm>
            <a:off x="4419600" y="4572000"/>
            <a:ext cx="762000" cy="914400"/>
            <a:chOff x="2784" y="2880"/>
            <a:chExt cx="480" cy="576"/>
          </a:xfrm>
        </p:grpSpPr>
        <p:sp>
          <p:nvSpPr>
            <p:cNvPr id="309308" name="Line 16"/>
            <p:cNvSpPr>
              <a:spLocks noChangeShapeType="1"/>
            </p:cNvSpPr>
            <p:nvPr/>
          </p:nvSpPr>
          <p:spPr bwMode="auto">
            <a:xfrm flipV="1">
              <a:off x="2784" y="3072"/>
              <a:ext cx="480" cy="96"/>
            </a:xfrm>
            <a:prstGeom prst="line">
              <a:avLst/>
            </a:prstGeom>
            <a:noFill/>
            <a:ln w="28575">
              <a:solidFill>
                <a:schemeClr val="tx1"/>
              </a:solidFill>
              <a:round/>
              <a:headEnd/>
              <a:tailEnd/>
            </a:ln>
          </p:spPr>
          <p:txBody>
            <a:bodyPr wrap="none" anchor="ctr"/>
            <a:lstStyle/>
            <a:p>
              <a:endParaRPr lang="en-US"/>
            </a:p>
          </p:txBody>
        </p:sp>
        <p:sp>
          <p:nvSpPr>
            <p:cNvPr id="309309" name="Line 17"/>
            <p:cNvSpPr>
              <a:spLocks noChangeShapeType="1"/>
            </p:cNvSpPr>
            <p:nvPr/>
          </p:nvSpPr>
          <p:spPr bwMode="auto">
            <a:xfrm>
              <a:off x="2784" y="3168"/>
              <a:ext cx="480" cy="0"/>
            </a:xfrm>
            <a:prstGeom prst="line">
              <a:avLst/>
            </a:prstGeom>
            <a:noFill/>
            <a:ln w="28575">
              <a:solidFill>
                <a:schemeClr val="tx1"/>
              </a:solidFill>
              <a:round/>
              <a:headEnd/>
              <a:tailEnd/>
            </a:ln>
          </p:spPr>
          <p:txBody>
            <a:bodyPr wrap="none" anchor="ctr"/>
            <a:lstStyle/>
            <a:p>
              <a:endParaRPr lang="en-US"/>
            </a:p>
          </p:txBody>
        </p:sp>
        <p:sp>
          <p:nvSpPr>
            <p:cNvPr id="309310" name="Line 18"/>
            <p:cNvSpPr>
              <a:spLocks noChangeShapeType="1"/>
            </p:cNvSpPr>
            <p:nvPr/>
          </p:nvSpPr>
          <p:spPr bwMode="auto">
            <a:xfrm flipV="1">
              <a:off x="2784" y="2976"/>
              <a:ext cx="480" cy="192"/>
            </a:xfrm>
            <a:prstGeom prst="line">
              <a:avLst/>
            </a:prstGeom>
            <a:noFill/>
            <a:ln w="28575">
              <a:solidFill>
                <a:schemeClr val="tx1"/>
              </a:solidFill>
              <a:round/>
              <a:headEnd/>
              <a:tailEnd/>
            </a:ln>
          </p:spPr>
          <p:txBody>
            <a:bodyPr wrap="none" anchor="ctr"/>
            <a:lstStyle/>
            <a:p>
              <a:endParaRPr lang="en-US"/>
            </a:p>
          </p:txBody>
        </p:sp>
        <p:sp>
          <p:nvSpPr>
            <p:cNvPr id="309311" name="Line 19"/>
            <p:cNvSpPr>
              <a:spLocks noChangeShapeType="1"/>
            </p:cNvSpPr>
            <p:nvPr/>
          </p:nvSpPr>
          <p:spPr bwMode="auto">
            <a:xfrm>
              <a:off x="2784" y="3168"/>
              <a:ext cx="480" cy="96"/>
            </a:xfrm>
            <a:prstGeom prst="line">
              <a:avLst/>
            </a:prstGeom>
            <a:noFill/>
            <a:ln w="28575">
              <a:solidFill>
                <a:schemeClr val="tx1"/>
              </a:solidFill>
              <a:round/>
              <a:headEnd/>
              <a:tailEnd/>
            </a:ln>
          </p:spPr>
          <p:txBody>
            <a:bodyPr wrap="none" anchor="ctr"/>
            <a:lstStyle/>
            <a:p>
              <a:endParaRPr lang="en-US"/>
            </a:p>
          </p:txBody>
        </p:sp>
        <p:sp>
          <p:nvSpPr>
            <p:cNvPr id="309312" name="Line 20"/>
            <p:cNvSpPr>
              <a:spLocks noChangeShapeType="1"/>
            </p:cNvSpPr>
            <p:nvPr/>
          </p:nvSpPr>
          <p:spPr bwMode="auto">
            <a:xfrm>
              <a:off x="2784" y="3168"/>
              <a:ext cx="480" cy="192"/>
            </a:xfrm>
            <a:prstGeom prst="line">
              <a:avLst/>
            </a:prstGeom>
            <a:noFill/>
            <a:ln w="28575">
              <a:solidFill>
                <a:schemeClr val="tx1"/>
              </a:solidFill>
              <a:round/>
              <a:headEnd/>
              <a:tailEnd/>
            </a:ln>
          </p:spPr>
          <p:txBody>
            <a:bodyPr wrap="none" anchor="ctr"/>
            <a:lstStyle/>
            <a:p>
              <a:endParaRPr lang="en-US"/>
            </a:p>
          </p:txBody>
        </p:sp>
        <p:sp>
          <p:nvSpPr>
            <p:cNvPr id="309313" name="Line 21"/>
            <p:cNvSpPr>
              <a:spLocks noChangeShapeType="1"/>
            </p:cNvSpPr>
            <p:nvPr/>
          </p:nvSpPr>
          <p:spPr bwMode="auto">
            <a:xfrm>
              <a:off x="2784" y="3168"/>
              <a:ext cx="480" cy="288"/>
            </a:xfrm>
            <a:prstGeom prst="line">
              <a:avLst/>
            </a:prstGeom>
            <a:noFill/>
            <a:ln w="28575">
              <a:solidFill>
                <a:schemeClr val="tx1"/>
              </a:solidFill>
              <a:round/>
              <a:headEnd/>
              <a:tailEnd/>
            </a:ln>
          </p:spPr>
          <p:txBody>
            <a:bodyPr wrap="none" anchor="ctr"/>
            <a:lstStyle/>
            <a:p>
              <a:endParaRPr lang="en-US"/>
            </a:p>
          </p:txBody>
        </p:sp>
        <p:sp>
          <p:nvSpPr>
            <p:cNvPr id="309314" name="Line 22"/>
            <p:cNvSpPr>
              <a:spLocks noChangeShapeType="1"/>
            </p:cNvSpPr>
            <p:nvPr/>
          </p:nvSpPr>
          <p:spPr bwMode="auto">
            <a:xfrm flipV="1">
              <a:off x="2784" y="2880"/>
              <a:ext cx="480" cy="288"/>
            </a:xfrm>
            <a:prstGeom prst="line">
              <a:avLst/>
            </a:prstGeom>
            <a:noFill/>
            <a:ln w="28575">
              <a:solidFill>
                <a:schemeClr val="tx1"/>
              </a:solidFill>
              <a:round/>
              <a:headEnd/>
              <a:tailEnd/>
            </a:ln>
          </p:spPr>
          <p:txBody>
            <a:bodyPr wrap="none" anchor="ctr"/>
            <a:lstStyle/>
            <a:p>
              <a:endParaRPr lang="en-US"/>
            </a:p>
          </p:txBody>
        </p:sp>
      </p:grpSp>
      <p:grpSp>
        <p:nvGrpSpPr>
          <p:cNvPr id="4" name="Group 23"/>
          <p:cNvGrpSpPr>
            <a:grpSpLocks/>
          </p:cNvGrpSpPr>
          <p:nvPr/>
        </p:nvGrpSpPr>
        <p:grpSpPr bwMode="auto">
          <a:xfrm>
            <a:off x="4495800" y="1905000"/>
            <a:ext cx="2133600" cy="487363"/>
            <a:chOff x="2832" y="1200"/>
            <a:chExt cx="1344" cy="307"/>
          </a:xfrm>
        </p:grpSpPr>
        <p:sp>
          <p:nvSpPr>
            <p:cNvPr id="309306" name="Line 24"/>
            <p:cNvSpPr>
              <a:spLocks noChangeShapeType="1"/>
            </p:cNvSpPr>
            <p:nvPr/>
          </p:nvSpPr>
          <p:spPr bwMode="auto">
            <a:xfrm>
              <a:off x="2832" y="1344"/>
              <a:ext cx="432" cy="0"/>
            </a:xfrm>
            <a:prstGeom prst="line">
              <a:avLst/>
            </a:prstGeom>
            <a:noFill/>
            <a:ln w="28575">
              <a:solidFill>
                <a:schemeClr val="tx1"/>
              </a:solidFill>
              <a:round/>
              <a:headEnd/>
              <a:tailEnd/>
            </a:ln>
          </p:spPr>
          <p:txBody>
            <a:bodyPr wrap="none" anchor="ctr"/>
            <a:lstStyle/>
            <a:p>
              <a:endParaRPr lang="en-US"/>
            </a:p>
          </p:txBody>
        </p:sp>
        <p:sp>
          <p:nvSpPr>
            <p:cNvPr id="309307" name="Text Box 25"/>
            <p:cNvSpPr txBox="1">
              <a:spLocks noChangeArrowheads="1"/>
            </p:cNvSpPr>
            <p:nvPr/>
          </p:nvSpPr>
          <p:spPr bwMode="auto">
            <a:xfrm>
              <a:off x="3312" y="1200"/>
              <a:ext cx="864" cy="307"/>
            </a:xfrm>
            <a:prstGeom prst="rect">
              <a:avLst/>
            </a:prstGeom>
            <a:noFill/>
            <a:ln w="9525">
              <a:noFill/>
              <a:miter lim="800000"/>
              <a:headEnd/>
              <a:tailEnd/>
            </a:ln>
          </p:spPr>
          <p:txBody>
            <a:bodyPr lIns="0" tIns="0" rIns="0" bIns="0">
              <a:spAutoFit/>
            </a:bodyPr>
            <a:lstStyle/>
            <a:p>
              <a:pPr algn="l" eaLnBrk="0" hangingPunct="0">
                <a:spcBef>
                  <a:spcPct val="50000"/>
                </a:spcBef>
              </a:pPr>
              <a:r>
                <a:rPr lang="en-US" sz="3200">
                  <a:solidFill>
                    <a:srgbClr val="000099"/>
                  </a:solidFill>
                </a:rPr>
                <a:t>m</a:t>
              </a:r>
              <a:r>
                <a:rPr lang="en-US" sz="3200" b="1" i="1" baseline="-25000">
                  <a:solidFill>
                    <a:srgbClr val="000099"/>
                  </a:solidFill>
                </a:rPr>
                <a:t>l</a:t>
              </a:r>
              <a:r>
                <a:rPr lang="en-US" sz="3200">
                  <a:solidFill>
                    <a:srgbClr val="000099"/>
                  </a:solidFill>
                </a:rPr>
                <a:t> = 0</a:t>
              </a:r>
            </a:p>
          </p:txBody>
        </p:sp>
      </p:grpSp>
      <p:grpSp>
        <p:nvGrpSpPr>
          <p:cNvPr id="5" name="Group 26"/>
          <p:cNvGrpSpPr>
            <a:grpSpLocks/>
          </p:cNvGrpSpPr>
          <p:nvPr/>
        </p:nvGrpSpPr>
        <p:grpSpPr bwMode="auto">
          <a:xfrm>
            <a:off x="4419600" y="2743200"/>
            <a:ext cx="2209800" cy="1249363"/>
            <a:chOff x="2784" y="1728"/>
            <a:chExt cx="1392" cy="787"/>
          </a:xfrm>
        </p:grpSpPr>
        <p:sp>
          <p:nvSpPr>
            <p:cNvPr id="309300" name="Line 27"/>
            <p:cNvSpPr>
              <a:spLocks noChangeShapeType="1"/>
            </p:cNvSpPr>
            <p:nvPr/>
          </p:nvSpPr>
          <p:spPr bwMode="auto">
            <a:xfrm>
              <a:off x="2784" y="2112"/>
              <a:ext cx="480" cy="144"/>
            </a:xfrm>
            <a:prstGeom prst="line">
              <a:avLst/>
            </a:prstGeom>
            <a:noFill/>
            <a:ln w="28575">
              <a:solidFill>
                <a:schemeClr val="tx1"/>
              </a:solidFill>
              <a:round/>
              <a:headEnd/>
              <a:tailEnd/>
            </a:ln>
          </p:spPr>
          <p:txBody>
            <a:bodyPr wrap="none" anchor="ctr"/>
            <a:lstStyle/>
            <a:p>
              <a:endParaRPr lang="en-US"/>
            </a:p>
          </p:txBody>
        </p:sp>
        <p:sp>
          <p:nvSpPr>
            <p:cNvPr id="309301" name="Line 28"/>
            <p:cNvSpPr>
              <a:spLocks noChangeShapeType="1"/>
            </p:cNvSpPr>
            <p:nvPr/>
          </p:nvSpPr>
          <p:spPr bwMode="auto">
            <a:xfrm flipV="1">
              <a:off x="2784" y="1968"/>
              <a:ext cx="480" cy="144"/>
            </a:xfrm>
            <a:prstGeom prst="line">
              <a:avLst/>
            </a:prstGeom>
            <a:noFill/>
            <a:ln w="28575">
              <a:solidFill>
                <a:schemeClr val="tx1"/>
              </a:solidFill>
              <a:round/>
              <a:headEnd/>
              <a:tailEnd/>
            </a:ln>
          </p:spPr>
          <p:txBody>
            <a:bodyPr wrap="none" anchor="ctr"/>
            <a:lstStyle/>
            <a:p>
              <a:endParaRPr lang="en-US"/>
            </a:p>
          </p:txBody>
        </p:sp>
        <p:sp>
          <p:nvSpPr>
            <p:cNvPr id="309302" name="Line 29"/>
            <p:cNvSpPr>
              <a:spLocks noChangeShapeType="1"/>
            </p:cNvSpPr>
            <p:nvPr/>
          </p:nvSpPr>
          <p:spPr bwMode="auto">
            <a:xfrm>
              <a:off x="2784" y="2112"/>
              <a:ext cx="480" cy="0"/>
            </a:xfrm>
            <a:prstGeom prst="line">
              <a:avLst/>
            </a:prstGeom>
            <a:noFill/>
            <a:ln w="28575">
              <a:solidFill>
                <a:schemeClr val="tx1"/>
              </a:solidFill>
              <a:round/>
              <a:headEnd/>
              <a:tailEnd/>
            </a:ln>
          </p:spPr>
          <p:txBody>
            <a:bodyPr wrap="none" anchor="ctr"/>
            <a:lstStyle/>
            <a:p>
              <a:endParaRPr lang="en-US"/>
            </a:p>
          </p:txBody>
        </p:sp>
        <p:sp>
          <p:nvSpPr>
            <p:cNvPr id="309303" name="Text Box 30"/>
            <p:cNvSpPr txBox="1">
              <a:spLocks noChangeArrowheads="1"/>
            </p:cNvSpPr>
            <p:nvPr/>
          </p:nvSpPr>
          <p:spPr bwMode="auto">
            <a:xfrm>
              <a:off x="3312" y="1728"/>
              <a:ext cx="864" cy="307"/>
            </a:xfrm>
            <a:prstGeom prst="rect">
              <a:avLst/>
            </a:prstGeom>
            <a:noFill/>
            <a:ln w="9525">
              <a:noFill/>
              <a:miter lim="800000"/>
              <a:headEnd/>
              <a:tailEnd/>
            </a:ln>
          </p:spPr>
          <p:txBody>
            <a:bodyPr lIns="0" tIns="0" rIns="0" bIns="0">
              <a:spAutoFit/>
            </a:bodyPr>
            <a:lstStyle/>
            <a:p>
              <a:pPr algn="l" eaLnBrk="0" hangingPunct="0">
                <a:spcBef>
                  <a:spcPct val="50000"/>
                </a:spcBef>
              </a:pPr>
              <a:r>
                <a:rPr lang="en-US" sz="3200">
                  <a:solidFill>
                    <a:srgbClr val="000099"/>
                  </a:solidFill>
                </a:rPr>
                <a:t>m</a:t>
              </a:r>
              <a:r>
                <a:rPr lang="en-US" sz="3200" b="1" i="1" baseline="-25000">
                  <a:solidFill>
                    <a:srgbClr val="000099"/>
                  </a:solidFill>
                </a:rPr>
                <a:t>l</a:t>
              </a:r>
              <a:r>
                <a:rPr lang="en-US" sz="3200">
                  <a:solidFill>
                    <a:srgbClr val="000099"/>
                  </a:solidFill>
                </a:rPr>
                <a:t> = 1</a:t>
              </a:r>
            </a:p>
          </p:txBody>
        </p:sp>
        <p:sp>
          <p:nvSpPr>
            <p:cNvPr id="309304" name="Text Box 31"/>
            <p:cNvSpPr txBox="1">
              <a:spLocks noChangeArrowheads="1"/>
            </p:cNvSpPr>
            <p:nvPr/>
          </p:nvSpPr>
          <p:spPr bwMode="auto">
            <a:xfrm>
              <a:off x="3312" y="1968"/>
              <a:ext cx="864" cy="307"/>
            </a:xfrm>
            <a:prstGeom prst="rect">
              <a:avLst/>
            </a:prstGeom>
            <a:noFill/>
            <a:ln w="9525">
              <a:noFill/>
              <a:miter lim="800000"/>
              <a:headEnd/>
              <a:tailEnd/>
            </a:ln>
          </p:spPr>
          <p:txBody>
            <a:bodyPr lIns="0" tIns="0" rIns="0" bIns="0">
              <a:spAutoFit/>
            </a:bodyPr>
            <a:lstStyle/>
            <a:p>
              <a:pPr algn="l" eaLnBrk="0" hangingPunct="0">
                <a:spcBef>
                  <a:spcPct val="50000"/>
                </a:spcBef>
              </a:pPr>
              <a:r>
                <a:rPr lang="en-US" sz="3200">
                  <a:solidFill>
                    <a:srgbClr val="000099"/>
                  </a:solidFill>
                </a:rPr>
                <a:t>m</a:t>
              </a:r>
              <a:r>
                <a:rPr lang="en-US" sz="3200" b="1" i="1" baseline="-25000">
                  <a:solidFill>
                    <a:srgbClr val="000099"/>
                  </a:solidFill>
                </a:rPr>
                <a:t>l</a:t>
              </a:r>
              <a:r>
                <a:rPr lang="en-US" sz="3200">
                  <a:solidFill>
                    <a:srgbClr val="000099"/>
                  </a:solidFill>
                </a:rPr>
                <a:t> = 0</a:t>
              </a:r>
            </a:p>
          </p:txBody>
        </p:sp>
        <p:sp>
          <p:nvSpPr>
            <p:cNvPr id="309305" name="Text Box 32"/>
            <p:cNvSpPr txBox="1">
              <a:spLocks noChangeArrowheads="1"/>
            </p:cNvSpPr>
            <p:nvPr/>
          </p:nvSpPr>
          <p:spPr bwMode="auto">
            <a:xfrm>
              <a:off x="3312" y="2208"/>
              <a:ext cx="864" cy="307"/>
            </a:xfrm>
            <a:prstGeom prst="rect">
              <a:avLst/>
            </a:prstGeom>
            <a:noFill/>
            <a:ln w="9525">
              <a:noFill/>
              <a:miter lim="800000"/>
              <a:headEnd/>
              <a:tailEnd/>
            </a:ln>
          </p:spPr>
          <p:txBody>
            <a:bodyPr lIns="0" tIns="0" rIns="0" bIns="0">
              <a:spAutoFit/>
            </a:bodyPr>
            <a:lstStyle/>
            <a:p>
              <a:pPr algn="l" eaLnBrk="0" hangingPunct="0">
                <a:spcBef>
                  <a:spcPct val="50000"/>
                </a:spcBef>
              </a:pPr>
              <a:r>
                <a:rPr lang="en-US" sz="3200">
                  <a:solidFill>
                    <a:srgbClr val="000099"/>
                  </a:solidFill>
                </a:rPr>
                <a:t>m</a:t>
              </a:r>
              <a:r>
                <a:rPr lang="en-US" sz="3200" b="1" i="1" baseline="-25000">
                  <a:solidFill>
                    <a:srgbClr val="000099"/>
                  </a:solidFill>
                </a:rPr>
                <a:t>l</a:t>
              </a:r>
              <a:r>
                <a:rPr lang="en-US" sz="3200">
                  <a:solidFill>
                    <a:srgbClr val="000099"/>
                  </a:solidFill>
                </a:rPr>
                <a:t> = -1</a:t>
              </a:r>
            </a:p>
          </p:txBody>
        </p:sp>
      </p:grpSp>
      <p:sp>
        <p:nvSpPr>
          <p:cNvPr id="1342497" name="Text Box 33"/>
          <p:cNvSpPr txBox="1">
            <a:spLocks noChangeArrowheads="1"/>
          </p:cNvSpPr>
          <p:nvPr/>
        </p:nvSpPr>
        <p:spPr bwMode="auto">
          <a:xfrm>
            <a:off x="5486400" y="4343400"/>
            <a:ext cx="3352800" cy="2417763"/>
          </a:xfrm>
          <a:prstGeom prst="rect">
            <a:avLst/>
          </a:prstGeom>
          <a:noFill/>
          <a:ln w="9525">
            <a:solidFill>
              <a:schemeClr val="tx1"/>
            </a:solidFill>
            <a:miter lim="800000"/>
            <a:headEnd/>
            <a:tailEnd/>
          </a:ln>
        </p:spPr>
        <p:txBody>
          <a:bodyPr rIns="36000">
            <a:spAutoFit/>
          </a:bodyPr>
          <a:lstStyle/>
          <a:p>
            <a:pPr algn="l" eaLnBrk="0" hangingPunct="0"/>
            <a:r>
              <a:rPr lang="en-US" sz="3200" b="1"/>
              <a:t>A - 50</a:t>
            </a:r>
            <a:endParaRPr lang="en-US" sz="3000"/>
          </a:p>
          <a:p>
            <a:pPr algn="l" eaLnBrk="0" hangingPunct="0"/>
            <a:r>
              <a:rPr lang="en-US" sz="3000"/>
              <a:t>(2+6+10+14+18)</a:t>
            </a:r>
          </a:p>
          <a:p>
            <a:pPr algn="l" eaLnBrk="0" hangingPunct="0"/>
            <a:r>
              <a:rPr lang="en-US" sz="3000" i="1"/>
              <a:t>l</a:t>
            </a:r>
            <a:r>
              <a:rPr lang="en-US" sz="3000"/>
              <a:t> = 4 has 9 orbitals: it has 18 electrons</a:t>
            </a:r>
          </a:p>
          <a:p>
            <a:pPr algn="l" eaLnBrk="0" hangingPunct="0"/>
            <a:r>
              <a:rPr lang="en-US" sz="3000"/>
              <a:t>  </a:t>
            </a:r>
            <a:r>
              <a:rPr lang="en-US" sz="3000" b="1"/>
              <a:t>or 2(5)</a:t>
            </a:r>
            <a:r>
              <a:rPr lang="en-US" sz="3000" b="1" baseline="30000"/>
              <a:t>2</a:t>
            </a:r>
            <a:r>
              <a:rPr lang="en-US" sz="3000" b="1"/>
              <a:t> = 50</a:t>
            </a:r>
            <a:r>
              <a:rPr lang="en-US" sz="3000"/>
              <a:t> </a:t>
            </a:r>
          </a:p>
        </p:txBody>
      </p:sp>
      <p:grpSp>
        <p:nvGrpSpPr>
          <p:cNvPr id="6" name="Group 34"/>
          <p:cNvGrpSpPr>
            <a:grpSpLocks/>
          </p:cNvGrpSpPr>
          <p:nvPr/>
        </p:nvGrpSpPr>
        <p:grpSpPr bwMode="auto">
          <a:xfrm>
            <a:off x="1752600" y="2133600"/>
            <a:ext cx="1143000" cy="4038600"/>
            <a:chOff x="1104" y="1344"/>
            <a:chExt cx="720" cy="2544"/>
          </a:xfrm>
        </p:grpSpPr>
        <p:sp>
          <p:nvSpPr>
            <p:cNvPr id="309295" name="Line 35"/>
            <p:cNvSpPr>
              <a:spLocks noChangeShapeType="1"/>
            </p:cNvSpPr>
            <p:nvPr/>
          </p:nvSpPr>
          <p:spPr bwMode="auto">
            <a:xfrm flipV="1">
              <a:off x="1104" y="1344"/>
              <a:ext cx="720" cy="1248"/>
            </a:xfrm>
            <a:prstGeom prst="line">
              <a:avLst/>
            </a:prstGeom>
            <a:noFill/>
            <a:ln w="28575">
              <a:solidFill>
                <a:schemeClr val="tx1"/>
              </a:solidFill>
              <a:round/>
              <a:headEnd/>
              <a:tailEnd/>
            </a:ln>
          </p:spPr>
          <p:txBody>
            <a:bodyPr wrap="none" anchor="ctr"/>
            <a:lstStyle/>
            <a:p>
              <a:endParaRPr lang="en-US"/>
            </a:p>
          </p:txBody>
        </p:sp>
        <p:sp>
          <p:nvSpPr>
            <p:cNvPr id="309296" name="Line 36"/>
            <p:cNvSpPr>
              <a:spLocks noChangeShapeType="1"/>
            </p:cNvSpPr>
            <p:nvPr/>
          </p:nvSpPr>
          <p:spPr bwMode="auto">
            <a:xfrm flipV="1">
              <a:off x="1104" y="2112"/>
              <a:ext cx="720" cy="480"/>
            </a:xfrm>
            <a:prstGeom prst="line">
              <a:avLst/>
            </a:prstGeom>
            <a:noFill/>
            <a:ln w="28575">
              <a:solidFill>
                <a:schemeClr val="tx1"/>
              </a:solidFill>
              <a:round/>
              <a:headEnd/>
              <a:tailEnd/>
            </a:ln>
          </p:spPr>
          <p:txBody>
            <a:bodyPr wrap="none" anchor="ctr"/>
            <a:lstStyle/>
            <a:p>
              <a:endParaRPr lang="en-US"/>
            </a:p>
          </p:txBody>
        </p:sp>
        <p:sp>
          <p:nvSpPr>
            <p:cNvPr id="309297" name="Line 37"/>
            <p:cNvSpPr>
              <a:spLocks noChangeShapeType="1"/>
            </p:cNvSpPr>
            <p:nvPr/>
          </p:nvSpPr>
          <p:spPr bwMode="auto">
            <a:xfrm>
              <a:off x="1104" y="2592"/>
              <a:ext cx="624" cy="624"/>
            </a:xfrm>
            <a:prstGeom prst="line">
              <a:avLst/>
            </a:prstGeom>
            <a:noFill/>
            <a:ln w="28575">
              <a:solidFill>
                <a:schemeClr val="tx1"/>
              </a:solidFill>
              <a:round/>
              <a:headEnd/>
              <a:tailEnd/>
            </a:ln>
          </p:spPr>
          <p:txBody>
            <a:bodyPr wrap="none" anchor="ctr"/>
            <a:lstStyle/>
            <a:p>
              <a:endParaRPr lang="en-US"/>
            </a:p>
          </p:txBody>
        </p:sp>
        <p:sp>
          <p:nvSpPr>
            <p:cNvPr id="309298" name="Line 38"/>
            <p:cNvSpPr>
              <a:spLocks noChangeShapeType="1"/>
            </p:cNvSpPr>
            <p:nvPr/>
          </p:nvSpPr>
          <p:spPr bwMode="auto">
            <a:xfrm>
              <a:off x="1104" y="2592"/>
              <a:ext cx="720" cy="96"/>
            </a:xfrm>
            <a:prstGeom prst="line">
              <a:avLst/>
            </a:prstGeom>
            <a:noFill/>
            <a:ln w="28575">
              <a:solidFill>
                <a:schemeClr val="tx1"/>
              </a:solidFill>
              <a:round/>
              <a:headEnd/>
              <a:tailEnd/>
            </a:ln>
          </p:spPr>
          <p:txBody>
            <a:bodyPr wrap="none" anchor="ctr"/>
            <a:lstStyle/>
            <a:p>
              <a:endParaRPr lang="en-US"/>
            </a:p>
          </p:txBody>
        </p:sp>
        <p:sp>
          <p:nvSpPr>
            <p:cNvPr id="309299" name="Line 39"/>
            <p:cNvSpPr>
              <a:spLocks noChangeShapeType="1"/>
            </p:cNvSpPr>
            <p:nvPr/>
          </p:nvSpPr>
          <p:spPr bwMode="auto">
            <a:xfrm>
              <a:off x="1104" y="2592"/>
              <a:ext cx="720" cy="1296"/>
            </a:xfrm>
            <a:prstGeom prst="line">
              <a:avLst/>
            </a:prstGeom>
            <a:noFill/>
            <a:ln w="28575">
              <a:solidFill>
                <a:schemeClr val="tx1"/>
              </a:solidFill>
              <a:round/>
              <a:headEnd/>
              <a:tailEnd/>
            </a:ln>
          </p:spPr>
          <p:txBody>
            <a:bodyPr wrap="none" anchor="ctr"/>
            <a:lstStyle/>
            <a:p>
              <a:endParaRPr lang="en-US"/>
            </a:p>
          </p:txBody>
        </p:sp>
      </p:grpSp>
      <p:sp>
        <p:nvSpPr>
          <p:cNvPr id="1342504" name="Text Box 40"/>
          <p:cNvSpPr txBox="1">
            <a:spLocks noChangeArrowheads="1"/>
          </p:cNvSpPr>
          <p:nvPr/>
        </p:nvSpPr>
        <p:spPr bwMode="auto">
          <a:xfrm>
            <a:off x="2971800" y="5867400"/>
            <a:ext cx="1371600" cy="487363"/>
          </a:xfrm>
          <a:prstGeom prst="rect">
            <a:avLst/>
          </a:prstGeom>
          <a:noFill/>
          <a:ln w="9525">
            <a:noFill/>
            <a:miter lim="800000"/>
            <a:headEnd/>
            <a:tailEnd/>
          </a:ln>
        </p:spPr>
        <p:txBody>
          <a:bodyPr lIns="0" tIns="0" rIns="0" bIns="0">
            <a:spAutoFit/>
          </a:bodyPr>
          <a:lstStyle/>
          <a:p>
            <a:pPr algn="l" eaLnBrk="0" hangingPunct="0">
              <a:spcBef>
                <a:spcPct val="50000"/>
              </a:spcBef>
            </a:pPr>
            <a:r>
              <a:rPr lang="en-US" sz="3200">
                <a:solidFill>
                  <a:srgbClr val="000099"/>
                </a:solidFill>
              </a:rPr>
              <a:t>l = 4(g)</a:t>
            </a:r>
          </a:p>
        </p:txBody>
      </p:sp>
      <p:grpSp>
        <p:nvGrpSpPr>
          <p:cNvPr id="7" name="Group 41"/>
          <p:cNvGrpSpPr>
            <a:grpSpLocks/>
          </p:cNvGrpSpPr>
          <p:nvPr/>
        </p:nvGrpSpPr>
        <p:grpSpPr bwMode="auto">
          <a:xfrm>
            <a:off x="4419600" y="5486400"/>
            <a:ext cx="762000" cy="1219200"/>
            <a:chOff x="2784" y="3456"/>
            <a:chExt cx="480" cy="768"/>
          </a:xfrm>
        </p:grpSpPr>
        <p:sp>
          <p:nvSpPr>
            <p:cNvPr id="309286" name="Line 42"/>
            <p:cNvSpPr>
              <a:spLocks noChangeShapeType="1"/>
            </p:cNvSpPr>
            <p:nvPr/>
          </p:nvSpPr>
          <p:spPr bwMode="auto">
            <a:xfrm flipV="1">
              <a:off x="2784" y="3744"/>
              <a:ext cx="480" cy="96"/>
            </a:xfrm>
            <a:prstGeom prst="line">
              <a:avLst/>
            </a:prstGeom>
            <a:noFill/>
            <a:ln w="28575">
              <a:solidFill>
                <a:schemeClr val="tx1"/>
              </a:solidFill>
              <a:round/>
              <a:headEnd/>
              <a:tailEnd/>
            </a:ln>
          </p:spPr>
          <p:txBody>
            <a:bodyPr wrap="none" anchor="ctr"/>
            <a:lstStyle/>
            <a:p>
              <a:endParaRPr lang="en-US"/>
            </a:p>
          </p:txBody>
        </p:sp>
        <p:sp>
          <p:nvSpPr>
            <p:cNvPr id="309287" name="Line 43"/>
            <p:cNvSpPr>
              <a:spLocks noChangeShapeType="1"/>
            </p:cNvSpPr>
            <p:nvPr/>
          </p:nvSpPr>
          <p:spPr bwMode="auto">
            <a:xfrm>
              <a:off x="2784" y="3840"/>
              <a:ext cx="480" cy="0"/>
            </a:xfrm>
            <a:prstGeom prst="line">
              <a:avLst/>
            </a:prstGeom>
            <a:noFill/>
            <a:ln w="28575">
              <a:solidFill>
                <a:schemeClr val="tx1"/>
              </a:solidFill>
              <a:round/>
              <a:headEnd/>
              <a:tailEnd/>
            </a:ln>
          </p:spPr>
          <p:txBody>
            <a:bodyPr wrap="none" anchor="ctr"/>
            <a:lstStyle/>
            <a:p>
              <a:endParaRPr lang="en-US"/>
            </a:p>
          </p:txBody>
        </p:sp>
        <p:sp>
          <p:nvSpPr>
            <p:cNvPr id="309288" name="Line 44"/>
            <p:cNvSpPr>
              <a:spLocks noChangeShapeType="1"/>
            </p:cNvSpPr>
            <p:nvPr/>
          </p:nvSpPr>
          <p:spPr bwMode="auto">
            <a:xfrm flipV="1">
              <a:off x="2784" y="3648"/>
              <a:ext cx="480" cy="192"/>
            </a:xfrm>
            <a:prstGeom prst="line">
              <a:avLst/>
            </a:prstGeom>
            <a:noFill/>
            <a:ln w="28575">
              <a:solidFill>
                <a:schemeClr val="tx1"/>
              </a:solidFill>
              <a:round/>
              <a:headEnd/>
              <a:tailEnd/>
            </a:ln>
          </p:spPr>
          <p:txBody>
            <a:bodyPr wrap="none" anchor="ctr"/>
            <a:lstStyle/>
            <a:p>
              <a:endParaRPr lang="en-US"/>
            </a:p>
          </p:txBody>
        </p:sp>
        <p:sp>
          <p:nvSpPr>
            <p:cNvPr id="309289" name="Line 45"/>
            <p:cNvSpPr>
              <a:spLocks noChangeShapeType="1"/>
            </p:cNvSpPr>
            <p:nvPr/>
          </p:nvSpPr>
          <p:spPr bwMode="auto">
            <a:xfrm>
              <a:off x="2784" y="3840"/>
              <a:ext cx="480" cy="96"/>
            </a:xfrm>
            <a:prstGeom prst="line">
              <a:avLst/>
            </a:prstGeom>
            <a:noFill/>
            <a:ln w="28575">
              <a:solidFill>
                <a:schemeClr val="tx1"/>
              </a:solidFill>
              <a:round/>
              <a:headEnd/>
              <a:tailEnd/>
            </a:ln>
          </p:spPr>
          <p:txBody>
            <a:bodyPr wrap="none" anchor="ctr"/>
            <a:lstStyle/>
            <a:p>
              <a:endParaRPr lang="en-US"/>
            </a:p>
          </p:txBody>
        </p:sp>
        <p:sp>
          <p:nvSpPr>
            <p:cNvPr id="309290" name="Line 46"/>
            <p:cNvSpPr>
              <a:spLocks noChangeShapeType="1"/>
            </p:cNvSpPr>
            <p:nvPr/>
          </p:nvSpPr>
          <p:spPr bwMode="auto">
            <a:xfrm>
              <a:off x="2784" y="3840"/>
              <a:ext cx="480" cy="192"/>
            </a:xfrm>
            <a:prstGeom prst="line">
              <a:avLst/>
            </a:prstGeom>
            <a:noFill/>
            <a:ln w="28575">
              <a:solidFill>
                <a:schemeClr val="tx1"/>
              </a:solidFill>
              <a:round/>
              <a:headEnd/>
              <a:tailEnd/>
            </a:ln>
          </p:spPr>
          <p:txBody>
            <a:bodyPr wrap="none" anchor="ctr"/>
            <a:lstStyle/>
            <a:p>
              <a:endParaRPr lang="en-US"/>
            </a:p>
          </p:txBody>
        </p:sp>
        <p:sp>
          <p:nvSpPr>
            <p:cNvPr id="309291" name="Line 47"/>
            <p:cNvSpPr>
              <a:spLocks noChangeShapeType="1"/>
            </p:cNvSpPr>
            <p:nvPr/>
          </p:nvSpPr>
          <p:spPr bwMode="auto">
            <a:xfrm>
              <a:off x="2784" y="3840"/>
              <a:ext cx="480" cy="288"/>
            </a:xfrm>
            <a:prstGeom prst="line">
              <a:avLst/>
            </a:prstGeom>
            <a:noFill/>
            <a:ln w="28575">
              <a:solidFill>
                <a:schemeClr val="tx1"/>
              </a:solidFill>
              <a:round/>
              <a:headEnd/>
              <a:tailEnd/>
            </a:ln>
          </p:spPr>
          <p:txBody>
            <a:bodyPr wrap="none" anchor="ctr"/>
            <a:lstStyle/>
            <a:p>
              <a:endParaRPr lang="en-US"/>
            </a:p>
          </p:txBody>
        </p:sp>
        <p:sp>
          <p:nvSpPr>
            <p:cNvPr id="309292" name="Line 48"/>
            <p:cNvSpPr>
              <a:spLocks noChangeShapeType="1"/>
            </p:cNvSpPr>
            <p:nvPr/>
          </p:nvSpPr>
          <p:spPr bwMode="auto">
            <a:xfrm flipV="1">
              <a:off x="2784" y="3552"/>
              <a:ext cx="480" cy="288"/>
            </a:xfrm>
            <a:prstGeom prst="line">
              <a:avLst/>
            </a:prstGeom>
            <a:noFill/>
            <a:ln w="28575">
              <a:solidFill>
                <a:schemeClr val="tx1"/>
              </a:solidFill>
              <a:round/>
              <a:headEnd/>
              <a:tailEnd/>
            </a:ln>
          </p:spPr>
          <p:txBody>
            <a:bodyPr wrap="none" anchor="ctr"/>
            <a:lstStyle/>
            <a:p>
              <a:endParaRPr lang="en-US"/>
            </a:p>
          </p:txBody>
        </p:sp>
        <p:sp>
          <p:nvSpPr>
            <p:cNvPr id="309293" name="Line 49"/>
            <p:cNvSpPr>
              <a:spLocks noChangeShapeType="1"/>
            </p:cNvSpPr>
            <p:nvPr/>
          </p:nvSpPr>
          <p:spPr bwMode="auto">
            <a:xfrm flipV="1">
              <a:off x="2784" y="3456"/>
              <a:ext cx="480" cy="384"/>
            </a:xfrm>
            <a:prstGeom prst="line">
              <a:avLst/>
            </a:prstGeom>
            <a:noFill/>
            <a:ln w="28575">
              <a:solidFill>
                <a:schemeClr val="tx1"/>
              </a:solidFill>
              <a:round/>
              <a:headEnd/>
              <a:tailEnd/>
            </a:ln>
          </p:spPr>
          <p:txBody>
            <a:bodyPr wrap="none" anchor="ctr"/>
            <a:lstStyle/>
            <a:p>
              <a:endParaRPr lang="en-US"/>
            </a:p>
          </p:txBody>
        </p:sp>
        <p:sp>
          <p:nvSpPr>
            <p:cNvPr id="309294" name="Line 50"/>
            <p:cNvSpPr>
              <a:spLocks noChangeShapeType="1"/>
            </p:cNvSpPr>
            <p:nvPr/>
          </p:nvSpPr>
          <p:spPr bwMode="auto">
            <a:xfrm>
              <a:off x="2784" y="3840"/>
              <a:ext cx="480" cy="384"/>
            </a:xfrm>
            <a:prstGeom prst="line">
              <a:avLst/>
            </a:prstGeom>
            <a:noFill/>
            <a:ln w="28575">
              <a:solidFill>
                <a:schemeClr val="tx1"/>
              </a:solidFill>
              <a:round/>
              <a:headEnd/>
              <a:tailEnd/>
            </a:ln>
          </p:spPr>
          <p:txBody>
            <a:bodyPr wrap="none" anchor="ctr"/>
            <a:lstStyle/>
            <a:p>
              <a:endParaRPr lang="en-US"/>
            </a:p>
          </p:txBody>
        </p:sp>
      </p:grpSp>
      <p:grpSp>
        <p:nvGrpSpPr>
          <p:cNvPr id="8" name="Group 51"/>
          <p:cNvGrpSpPr>
            <a:grpSpLocks/>
          </p:cNvGrpSpPr>
          <p:nvPr/>
        </p:nvGrpSpPr>
        <p:grpSpPr bwMode="auto">
          <a:xfrm>
            <a:off x="6477000" y="3505200"/>
            <a:ext cx="2286000" cy="731838"/>
            <a:chOff x="4080" y="2208"/>
            <a:chExt cx="1440" cy="461"/>
          </a:xfrm>
        </p:grpSpPr>
        <p:sp>
          <p:nvSpPr>
            <p:cNvPr id="309283" name="Line 52"/>
            <p:cNvSpPr>
              <a:spLocks noChangeShapeType="1"/>
            </p:cNvSpPr>
            <p:nvPr/>
          </p:nvSpPr>
          <p:spPr bwMode="auto">
            <a:xfrm>
              <a:off x="4080" y="2352"/>
              <a:ext cx="336" cy="240"/>
            </a:xfrm>
            <a:prstGeom prst="line">
              <a:avLst/>
            </a:prstGeom>
            <a:noFill/>
            <a:ln w="9525">
              <a:solidFill>
                <a:schemeClr val="tx1"/>
              </a:solidFill>
              <a:round/>
              <a:headEnd/>
              <a:tailEnd/>
            </a:ln>
          </p:spPr>
          <p:txBody>
            <a:bodyPr wrap="none" anchor="ctr"/>
            <a:lstStyle/>
            <a:p>
              <a:endParaRPr lang="en-US"/>
            </a:p>
          </p:txBody>
        </p:sp>
        <p:sp>
          <p:nvSpPr>
            <p:cNvPr id="309284" name="Text Box 53"/>
            <p:cNvSpPr txBox="1">
              <a:spLocks noChangeArrowheads="1"/>
            </p:cNvSpPr>
            <p:nvPr/>
          </p:nvSpPr>
          <p:spPr bwMode="auto">
            <a:xfrm>
              <a:off x="4464" y="2208"/>
              <a:ext cx="1056" cy="269"/>
            </a:xfrm>
            <a:prstGeom prst="rect">
              <a:avLst/>
            </a:prstGeom>
            <a:noFill/>
            <a:ln w="9525">
              <a:noFill/>
              <a:miter lim="800000"/>
              <a:headEnd/>
              <a:tailEnd/>
            </a:ln>
          </p:spPr>
          <p:txBody>
            <a:bodyPr lIns="0" tIns="0" rIns="0" bIns="0">
              <a:spAutoFit/>
            </a:bodyPr>
            <a:lstStyle/>
            <a:p>
              <a:pPr algn="l" eaLnBrk="0" hangingPunct="0">
                <a:spcBef>
                  <a:spcPct val="50000"/>
                </a:spcBef>
              </a:pPr>
              <a:r>
                <a:rPr lang="en-US" sz="2800">
                  <a:solidFill>
                    <a:srgbClr val="000099"/>
                  </a:solidFill>
                </a:rPr>
                <a:t>m</a:t>
              </a:r>
              <a:r>
                <a:rPr lang="en-US" sz="2800" b="1" baseline="-25000">
                  <a:solidFill>
                    <a:srgbClr val="000099"/>
                  </a:solidFill>
                </a:rPr>
                <a:t>s</a:t>
              </a:r>
              <a:r>
                <a:rPr lang="en-US" sz="2800">
                  <a:solidFill>
                    <a:srgbClr val="000099"/>
                  </a:solidFill>
                </a:rPr>
                <a:t> = </a:t>
              </a:r>
              <a:r>
                <a:rPr lang="en-US" sz="2400">
                  <a:solidFill>
                    <a:schemeClr val="hlink"/>
                  </a:solidFill>
                </a:rPr>
                <a:t>½</a:t>
              </a:r>
            </a:p>
          </p:txBody>
        </p:sp>
        <p:sp>
          <p:nvSpPr>
            <p:cNvPr id="309285" name="Text Box 54"/>
            <p:cNvSpPr txBox="1">
              <a:spLocks noChangeArrowheads="1"/>
            </p:cNvSpPr>
            <p:nvPr/>
          </p:nvSpPr>
          <p:spPr bwMode="auto">
            <a:xfrm>
              <a:off x="4464" y="2400"/>
              <a:ext cx="1056" cy="269"/>
            </a:xfrm>
            <a:prstGeom prst="rect">
              <a:avLst/>
            </a:prstGeom>
            <a:noFill/>
            <a:ln w="9525">
              <a:noFill/>
              <a:miter lim="800000"/>
              <a:headEnd/>
              <a:tailEnd/>
            </a:ln>
          </p:spPr>
          <p:txBody>
            <a:bodyPr lIns="0" tIns="0" rIns="0" bIns="0">
              <a:spAutoFit/>
            </a:bodyPr>
            <a:lstStyle/>
            <a:p>
              <a:pPr algn="l" eaLnBrk="0" hangingPunct="0">
                <a:spcBef>
                  <a:spcPct val="50000"/>
                </a:spcBef>
              </a:pPr>
              <a:r>
                <a:rPr lang="en-US" sz="2800">
                  <a:solidFill>
                    <a:srgbClr val="000099"/>
                  </a:solidFill>
                </a:rPr>
                <a:t>m</a:t>
              </a:r>
              <a:r>
                <a:rPr lang="en-US" sz="2800" b="1" baseline="-25000">
                  <a:solidFill>
                    <a:srgbClr val="000099"/>
                  </a:solidFill>
                </a:rPr>
                <a:t>s</a:t>
              </a:r>
              <a:r>
                <a:rPr lang="en-US" sz="2800">
                  <a:solidFill>
                    <a:srgbClr val="000099"/>
                  </a:solidFill>
                </a:rPr>
                <a:t> = - </a:t>
              </a:r>
              <a:r>
                <a:rPr lang="en-US" sz="2400">
                  <a:solidFill>
                    <a:schemeClr val="hlink"/>
                  </a:solidFill>
                </a:rPr>
                <a:t>½</a:t>
              </a:r>
            </a:p>
          </p:txBody>
        </p:sp>
      </p:grpSp>
      <p:grpSp>
        <p:nvGrpSpPr>
          <p:cNvPr id="9" name="Group 55"/>
          <p:cNvGrpSpPr>
            <a:grpSpLocks/>
          </p:cNvGrpSpPr>
          <p:nvPr/>
        </p:nvGrpSpPr>
        <p:grpSpPr bwMode="auto">
          <a:xfrm>
            <a:off x="6477000" y="2895600"/>
            <a:ext cx="2286000" cy="838200"/>
            <a:chOff x="4080" y="1824"/>
            <a:chExt cx="1440" cy="528"/>
          </a:xfrm>
        </p:grpSpPr>
        <p:sp>
          <p:nvSpPr>
            <p:cNvPr id="309278" name="Line 56"/>
            <p:cNvSpPr>
              <a:spLocks noChangeShapeType="1"/>
            </p:cNvSpPr>
            <p:nvPr/>
          </p:nvSpPr>
          <p:spPr bwMode="auto">
            <a:xfrm>
              <a:off x="4080" y="2352"/>
              <a:ext cx="336" cy="0"/>
            </a:xfrm>
            <a:prstGeom prst="line">
              <a:avLst/>
            </a:prstGeom>
            <a:noFill/>
            <a:ln w="9525">
              <a:solidFill>
                <a:schemeClr val="tx1"/>
              </a:solidFill>
              <a:round/>
              <a:headEnd/>
              <a:tailEnd/>
            </a:ln>
          </p:spPr>
          <p:txBody>
            <a:bodyPr wrap="none" anchor="ctr"/>
            <a:lstStyle/>
            <a:p>
              <a:endParaRPr lang="en-US"/>
            </a:p>
          </p:txBody>
        </p:sp>
        <p:sp>
          <p:nvSpPr>
            <p:cNvPr id="309279" name="Line 57"/>
            <p:cNvSpPr>
              <a:spLocks noChangeShapeType="1"/>
            </p:cNvSpPr>
            <p:nvPr/>
          </p:nvSpPr>
          <p:spPr bwMode="auto">
            <a:xfrm flipV="1">
              <a:off x="4080" y="2016"/>
              <a:ext cx="336" cy="96"/>
            </a:xfrm>
            <a:prstGeom prst="line">
              <a:avLst/>
            </a:prstGeom>
            <a:noFill/>
            <a:ln w="9525">
              <a:solidFill>
                <a:schemeClr val="tx1"/>
              </a:solidFill>
              <a:round/>
              <a:headEnd/>
              <a:tailEnd/>
            </a:ln>
          </p:spPr>
          <p:txBody>
            <a:bodyPr wrap="none" anchor="ctr"/>
            <a:lstStyle/>
            <a:p>
              <a:endParaRPr lang="en-US"/>
            </a:p>
          </p:txBody>
        </p:sp>
        <p:sp>
          <p:nvSpPr>
            <p:cNvPr id="309280" name="Line 58"/>
            <p:cNvSpPr>
              <a:spLocks noChangeShapeType="1"/>
            </p:cNvSpPr>
            <p:nvPr/>
          </p:nvSpPr>
          <p:spPr bwMode="auto">
            <a:xfrm>
              <a:off x="4080" y="2112"/>
              <a:ext cx="336" cy="96"/>
            </a:xfrm>
            <a:prstGeom prst="line">
              <a:avLst/>
            </a:prstGeom>
            <a:noFill/>
            <a:ln w="9525">
              <a:solidFill>
                <a:schemeClr val="tx1"/>
              </a:solidFill>
              <a:round/>
              <a:headEnd/>
              <a:tailEnd/>
            </a:ln>
          </p:spPr>
          <p:txBody>
            <a:bodyPr wrap="none" anchor="ctr"/>
            <a:lstStyle/>
            <a:p>
              <a:endParaRPr lang="en-US"/>
            </a:p>
          </p:txBody>
        </p:sp>
        <p:sp>
          <p:nvSpPr>
            <p:cNvPr id="309281" name="Text Box 59"/>
            <p:cNvSpPr txBox="1">
              <a:spLocks noChangeArrowheads="1"/>
            </p:cNvSpPr>
            <p:nvPr/>
          </p:nvSpPr>
          <p:spPr bwMode="auto">
            <a:xfrm>
              <a:off x="4464" y="1824"/>
              <a:ext cx="1056" cy="269"/>
            </a:xfrm>
            <a:prstGeom prst="rect">
              <a:avLst/>
            </a:prstGeom>
            <a:noFill/>
            <a:ln w="9525">
              <a:noFill/>
              <a:miter lim="800000"/>
              <a:headEnd/>
              <a:tailEnd/>
            </a:ln>
          </p:spPr>
          <p:txBody>
            <a:bodyPr lIns="0" tIns="0" rIns="0" bIns="0">
              <a:spAutoFit/>
            </a:bodyPr>
            <a:lstStyle/>
            <a:p>
              <a:pPr algn="l" eaLnBrk="0" hangingPunct="0">
                <a:spcBef>
                  <a:spcPct val="50000"/>
                </a:spcBef>
              </a:pPr>
              <a:r>
                <a:rPr lang="en-US" sz="2800">
                  <a:solidFill>
                    <a:srgbClr val="000099"/>
                  </a:solidFill>
                </a:rPr>
                <a:t>m</a:t>
              </a:r>
              <a:r>
                <a:rPr lang="en-US" sz="2800" b="1" baseline="-25000">
                  <a:solidFill>
                    <a:srgbClr val="000099"/>
                  </a:solidFill>
                </a:rPr>
                <a:t>s</a:t>
              </a:r>
              <a:r>
                <a:rPr lang="en-US" sz="2800">
                  <a:solidFill>
                    <a:srgbClr val="000099"/>
                  </a:solidFill>
                </a:rPr>
                <a:t> = </a:t>
              </a:r>
              <a:r>
                <a:rPr lang="en-US" sz="2400">
                  <a:solidFill>
                    <a:schemeClr val="hlink"/>
                  </a:solidFill>
                </a:rPr>
                <a:t>½</a:t>
              </a:r>
            </a:p>
          </p:txBody>
        </p:sp>
        <p:sp>
          <p:nvSpPr>
            <p:cNvPr id="309282" name="Text Box 60"/>
            <p:cNvSpPr txBox="1">
              <a:spLocks noChangeArrowheads="1"/>
            </p:cNvSpPr>
            <p:nvPr/>
          </p:nvSpPr>
          <p:spPr bwMode="auto">
            <a:xfrm>
              <a:off x="4464" y="2016"/>
              <a:ext cx="1056" cy="269"/>
            </a:xfrm>
            <a:prstGeom prst="rect">
              <a:avLst/>
            </a:prstGeom>
            <a:noFill/>
            <a:ln w="9525">
              <a:noFill/>
              <a:miter lim="800000"/>
              <a:headEnd/>
              <a:tailEnd/>
            </a:ln>
          </p:spPr>
          <p:txBody>
            <a:bodyPr lIns="0" tIns="0" rIns="0" bIns="0">
              <a:spAutoFit/>
            </a:bodyPr>
            <a:lstStyle/>
            <a:p>
              <a:pPr algn="l" eaLnBrk="0" hangingPunct="0">
                <a:spcBef>
                  <a:spcPct val="50000"/>
                </a:spcBef>
              </a:pPr>
              <a:r>
                <a:rPr lang="en-US" sz="2800">
                  <a:solidFill>
                    <a:srgbClr val="000099"/>
                  </a:solidFill>
                </a:rPr>
                <a:t>m</a:t>
              </a:r>
              <a:r>
                <a:rPr lang="en-US" sz="2800" b="1" baseline="-25000">
                  <a:solidFill>
                    <a:srgbClr val="000099"/>
                  </a:solidFill>
                </a:rPr>
                <a:t>s</a:t>
              </a:r>
              <a:r>
                <a:rPr lang="en-US" sz="2800">
                  <a:solidFill>
                    <a:srgbClr val="000099"/>
                  </a:solidFill>
                </a:rPr>
                <a:t> = - </a:t>
              </a:r>
              <a:r>
                <a:rPr lang="en-US" sz="2400">
                  <a:solidFill>
                    <a:schemeClr val="hlink"/>
                  </a:solidFill>
                </a:rPr>
                <a:t>½</a:t>
              </a:r>
            </a:p>
          </p:txBody>
        </p:sp>
      </p:grpSp>
      <p:grpSp>
        <p:nvGrpSpPr>
          <p:cNvPr id="10" name="Group 61"/>
          <p:cNvGrpSpPr>
            <a:grpSpLocks/>
          </p:cNvGrpSpPr>
          <p:nvPr/>
        </p:nvGrpSpPr>
        <p:grpSpPr bwMode="auto">
          <a:xfrm>
            <a:off x="6477000" y="2286000"/>
            <a:ext cx="2286000" cy="731838"/>
            <a:chOff x="4080" y="1440"/>
            <a:chExt cx="1440" cy="461"/>
          </a:xfrm>
        </p:grpSpPr>
        <p:sp>
          <p:nvSpPr>
            <p:cNvPr id="309274" name="Line 62"/>
            <p:cNvSpPr>
              <a:spLocks noChangeShapeType="1"/>
            </p:cNvSpPr>
            <p:nvPr/>
          </p:nvSpPr>
          <p:spPr bwMode="auto">
            <a:xfrm flipV="1">
              <a:off x="4080" y="1632"/>
              <a:ext cx="336" cy="240"/>
            </a:xfrm>
            <a:prstGeom prst="line">
              <a:avLst/>
            </a:prstGeom>
            <a:noFill/>
            <a:ln w="9525">
              <a:solidFill>
                <a:schemeClr val="tx1"/>
              </a:solidFill>
              <a:round/>
              <a:headEnd/>
              <a:tailEnd/>
            </a:ln>
          </p:spPr>
          <p:txBody>
            <a:bodyPr wrap="none" anchor="ctr"/>
            <a:lstStyle/>
            <a:p>
              <a:endParaRPr lang="en-US"/>
            </a:p>
          </p:txBody>
        </p:sp>
        <p:sp>
          <p:nvSpPr>
            <p:cNvPr id="309275" name="Line 63"/>
            <p:cNvSpPr>
              <a:spLocks noChangeShapeType="1"/>
            </p:cNvSpPr>
            <p:nvPr/>
          </p:nvSpPr>
          <p:spPr bwMode="auto">
            <a:xfrm flipV="1">
              <a:off x="4080" y="1872"/>
              <a:ext cx="336" cy="0"/>
            </a:xfrm>
            <a:prstGeom prst="line">
              <a:avLst/>
            </a:prstGeom>
            <a:noFill/>
            <a:ln w="9525">
              <a:solidFill>
                <a:schemeClr val="tx1"/>
              </a:solidFill>
              <a:round/>
              <a:headEnd/>
              <a:tailEnd/>
            </a:ln>
          </p:spPr>
          <p:txBody>
            <a:bodyPr wrap="none" anchor="ctr"/>
            <a:lstStyle/>
            <a:p>
              <a:endParaRPr lang="en-US"/>
            </a:p>
          </p:txBody>
        </p:sp>
        <p:sp>
          <p:nvSpPr>
            <p:cNvPr id="309276" name="Text Box 64"/>
            <p:cNvSpPr txBox="1">
              <a:spLocks noChangeArrowheads="1"/>
            </p:cNvSpPr>
            <p:nvPr/>
          </p:nvSpPr>
          <p:spPr bwMode="auto">
            <a:xfrm>
              <a:off x="4464" y="1440"/>
              <a:ext cx="1056" cy="269"/>
            </a:xfrm>
            <a:prstGeom prst="rect">
              <a:avLst/>
            </a:prstGeom>
            <a:noFill/>
            <a:ln w="9525">
              <a:noFill/>
              <a:miter lim="800000"/>
              <a:headEnd/>
              <a:tailEnd/>
            </a:ln>
          </p:spPr>
          <p:txBody>
            <a:bodyPr lIns="0" tIns="0" rIns="0" bIns="0">
              <a:spAutoFit/>
            </a:bodyPr>
            <a:lstStyle/>
            <a:p>
              <a:pPr algn="l" eaLnBrk="0" hangingPunct="0">
                <a:spcBef>
                  <a:spcPct val="50000"/>
                </a:spcBef>
              </a:pPr>
              <a:r>
                <a:rPr lang="en-US" sz="2800">
                  <a:solidFill>
                    <a:srgbClr val="000099"/>
                  </a:solidFill>
                </a:rPr>
                <a:t>m</a:t>
              </a:r>
              <a:r>
                <a:rPr lang="en-US" sz="2800" b="1" baseline="-25000">
                  <a:solidFill>
                    <a:srgbClr val="000099"/>
                  </a:solidFill>
                </a:rPr>
                <a:t>s</a:t>
              </a:r>
              <a:r>
                <a:rPr lang="en-US" sz="2800">
                  <a:solidFill>
                    <a:srgbClr val="000099"/>
                  </a:solidFill>
                </a:rPr>
                <a:t> = </a:t>
              </a:r>
              <a:r>
                <a:rPr lang="en-US" sz="2400">
                  <a:solidFill>
                    <a:schemeClr val="hlink"/>
                  </a:solidFill>
                </a:rPr>
                <a:t>½</a:t>
              </a:r>
            </a:p>
          </p:txBody>
        </p:sp>
        <p:sp>
          <p:nvSpPr>
            <p:cNvPr id="309277" name="Text Box 65"/>
            <p:cNvSpPr txBox="1">
              <a:spLocks noChangeArrowheads="1"/>
            </p:cNvSpPr>
            <p:nvPr/>
          </p:nvSpPr>
          <p:spPr bwMode="auto">
            <a:xfrm>
              <a:off x="4464" y="1632"/>
              <a:ext cx="1056" cy="269"/>
            </a:xfrm>
            <a:prstGeom prst="rect">
              <a:avLst/>
            </a:prstGeom>
            <a:noFill/>
            <a:ln w="9525">
              <a:noFill/>
              <a:miter lim="800000"/>
              <a:headEnd/>
              <a:tailEnd/>
            </a:ln>
          </p:spPr>
          <p:txBody>
            <a:bodyPr lIns="0" tIns="0" rIns="0" bIns="0">
              <a:spAutoFit/>
            </a:bodyPr>
            <a:lstStyle/>
            <a:p>
              <a:pPr algn="l" eaLnBrk="0" hangingPunct="0">
                <a:spcBef>
                  <a:spcPct val="50000"/>
                </a:spcBef>
              </a:pPr>
              <a:r>
                <a:rPr lang="en-US" sz="2800">
                  <a:solidFill>
                    <a:srgbClr val="000099"/>
                  </a:solidFill>
                </a:rPr>
                <a:t>m</a:t>
              </a:r>
              <a:r>
                <a:rPr lang="en-US" sz="2800" b="1" baseline="-25000">
                  <a:solidFill>
                    <a:srgbClr val="000099"/>
                  </a:solidFill>
                </a:rPr>
                <a:t>s</a:t>
              </a:r>
              <a:r>
                <a:rPr lang="en-US" sz="2800">
                  <a:solidFill>
                    <a:srgbClr val="000099"/>
                  </a:solidFill>
                </a:rPr>
                <a:t> = - </a:t>
              </a:r>
              <a:r>
                <a:rPr lang="en-US" sz="2400">
                  <a:solidFill>
                    <a:schemeClr val="hlink"/>
                  </a:solidFill>
                </a:rPr>
                <a:t>½</a:t>
              </a:r>
            </a:p>
          </p:txBody>
        </p:sp>
      </p:grpSp>
      <p:grpSp>
        <p:nvGrpSpPr>
          <p:cNvPr id="11" name="Group 66"/>
          <p:cNvGrpSpPr>
            <a:grpSpLocks/>
          </p:cNvGrpSpPr>
          <p:nvPr/>
        </p:nvGrpSpPr>
        <p:grpSpPr bwMode="auto">
          <a:xfrm>
            <a:off x="6477000" y="1600200"/>
            <a:ext cx="2286000" cy="1068388"/>
            <a:chOff x="4080" y="1008"/>
            <a:chExt cx="1440" cy="673"/>
          </a:xfrm>
        </p:grpSpPr>
        <p:sp>
          <p:nvSpPr>
            <p:cNvPr id="309270" name="Line 67"/>
            <p:cNvSpPr>
              <a:spLocks noChangeShapeType="1"/>
            </p:cNvSpPr>
            <p:nvPr/>
          </p:nvSpPr>
          <p:spPr bwMode="auto">
            <a:xfrm flipV="1">
              <a:off x="4080" y="1200"/>
              <a:ext cx="336" cy="96"/>
            </a:xfrm>
            <a:prstGeom prst="line">
              <a:avLst/>
            </a:prstGeom>
            <a:noFill/>
            <a:ln w="9525">
              <a:solidFill>
                <a:schemeClr val="tx1"/>
              </a:solidFill>
              <a:round/>
              <a:headEnd/>
              <a:tailEnd/>
            </a:ln>
          </p:spPr>
          <p:txBody>
            <a:bodyPr wrap="none" anchor="ctr"/>
            <a:lstStyle/>
            <a:p>
              <a:endParaRPr lang="en-US"/>
            </a:p>
          </p:txBody>
        </p:sp>
        <p:sp>
          <p:nvSpPr>
            <p:cNvPr id="309271" name="Line 68"/>
            <p:cNvSpPr>
              <a:spLocks noChangeShapeType="1"/>
            </p:cNvSpPr>
            <p:nvPr/>
          </p:nvSpPr>
          <p:spPr bwMode="auto">
            <a:xfrm>
              <a:off x="4080" y="1296"/>
              <a:ext cx="336" cy="96"/>
            </a:xfrm>
            <a:prstGeom prst="line">
              <a:avLst/>
            </a:prstGeom>
            <a:noFill/>
            <a:ln w="9525">
              <a:solidFill>
                <a:schemeClr val="tx1"/>
              </a:solidFill>
              <a:round/>
              <a:headEnd/>
              <a:tailEnd/>
            </a:ln>
          </p:spPr>
          <p:txBody>
            <a:bodyPr wrap="none" anchor="ctr"/>
            <a:lstStyle/>
            <a:p>
              <a:endParaRPr lang="en-US"/>
            </a:p>
          </p:txBody>
        </p:sp>
        <p:sp>
          <p:nvSpPr>
            <p:cNvPr id="309272" name="Text Box 69"/>
            <p:cNvSpPr txBox="1">
              <a:spLocks noChangeArrowheads="1"/>
            </p:cNvSpPr>
            <p:nvPr/>
          </p:nvSpPr>
          <p:spPr bwMode="auto">
            <a:xfrm>
              <a:off x="4464" y="1008"/>
              <a:ext cx="1056" cy="673"/>
            </a:xfrm>
            <a:prstGeom prst="rect">
              <a:avLst/>
            </a:prstGeom>
            <a:noFill/>
            <a:ln w="9525">
              <a:noFill/>
              <a:miter lim="800000"/>
              <a:headEnd/>
              <a:tailEnd/>
            </a:ln>
          </p:spPr>
          <p:txBody>
            <a:bodyPr lIns="0" tIns="0" rIns="0" bIns="0">
              <a:spAutoFit/>
            </a:bodyPr>
            <a:lstStyle/>
            <a:p>
              <a:pPr algn="l" eaLnBrk="0" hangingPunct="0">
                <a:spcBef>
                  <a:spcPct val="50000"/>
                </a:spcBef>
              </a:pPr>
              <a:r>
                <a:rPr lang="en-US" sz="2800">
                  <a:solidFill>
                    <a:srgbClr val="000099"/>
                  </a:solidFill>
                </a:rPr>
                <a:t>m</a:t>
              </a:r>
              <a:r>
                <a:rPr lang="en-US" sz="2800" b="1" baseline="-25000">
                  <a:solidFill>
                    <a:srgbClr val="000099"/>
                  </a:solidFill>
                </a:rPr>
                <a:t>s</a:t>
              </a:r>
              <a:r>
                <a:rPr lang="en-US" sz="2800">
                  <a:solidFill>
                    <a:srgbClr val="000099"/>
                  </a:solidFill>
                </a:rPr>
                <a:t> = </a:t>
              </a:r>
              <a:r>
                <a:rPr lang="en-US" sz="2400">
                  <a:solidFill>
                    <a:schemeClr val="hlink"/>
                  </a:solidFill>
                </a:rPr>
                <a:t>½</a:t>
              </a:r>
            </a:p>
            <a:p>
              <a:pPr algn="l" eaLnBrk="0" hangingPunct="0">
                <a:spcBef>
                  <a:spcPct val="50000"/>
                </a:spcBef>
              </a:pPr>
              <a:endParaRPr lang="en-US" sz="2800">
                <a:solidFill>
                  <a:srgbClr val="000099"/>
                </a:solidFill>
              </a:endParaRPr>
            </a:p>
          </p:txBody>
        </p:sp>
        <p:sp>
          <p:nvSpPr>
            <p:cNvPr id="309273" name="Text Box 70"/>
            <p:cNvSpPr txBox="1">
              <a:spLocks noChangeArrowheads="1"/>
            </p:cNvSpPr>
            <p:nvPr/>
          </p:nvSpPr>
          <p:spPr bwMode="auto">
            <a:xfrm>
              <a:off x="4464" y="1200"/>
              <a:ext cx="1056" cy="269"/>
            </a:xfrm>
            <a:prstGeom prst="rect">
              <a:avLst/>
            </a:prstGeom>
            <a:noFill/>
            <a:ln w="9525">
              <a:noFill/>
              <a:miter lim="800000"/>
              <a:headEnd/>
              <a:tailEnd/>
            </a:ln>
          </p:spPr>
          <p:txBody>
            <a:bodyPr lIns="0" tIns="0" rIns="0" bIns="0">
              <a:spAutoFit/>
            </a:bodyPr>
            <a:lstStyle/>
            <a:p>
              <a:pPr algn="l" eaLnBrk="0" hangingPunct="0">
                <a:spcBef>
                  <a:spcPct val="50000"/>
                </a:spcBef>
              </a:pPr>
              <a:r>
                <a:rPr lang="en-US" sz="2800">
                  <a:solidFill>
                    <a:srgbClr val="000099"/>
                  </a:solidFill>
                </a:rPr>
                <a:t>m</a:t>
              </a:r>
              <a:r>
                <a:rPr lang="en-US" sz="2800" b="1" baseline="-25000">
                  <a:solidFill>
                    <a:srgbClr val="000099"/>
                  </a:solidFill>
                </a:rPr>
                <a:t>s</a:t>
              </a:r>
              <a:r>
                <a:rPr lang="en-US" sz="2800">
                  <a:solidFill>
                    <a:srgbClr val="000099"/>
                  </a:solidFill>
                </a:rPr>
                <a:t> = - </a:t>
              </a:r>
              <a:r>
                <a:rPr lang="en-US" sz="2400">
                  <a:solidFill>
                    <a:schemeClr val="hlink"/>
                  </a:solidFill>
                </a:rPr>
                <a:t>½</a:t>
              </a:r>
            </a:p>
          </p:txBody>
        </p:sp>
      </p:grpSp>
      <p:sp>
        <p:nvSpPr>
          <p:cNvPr id="309269" name="Text Box 71"/>
          <p:cNvSpPr txBox="1">
            <a:spLocks noChangeArrowheads="1"/>
          </p:cNvSpPr>
          <p:nvPr/>
        </p:nvSpPr>
        <p:spPr bwMode="auto">
          <a:xfrm>
            <a:off x="231775" y="2082800"/>
            <a:ext cx="290513" cy="396875"/>
          </a:xfrm>
          <a:prstGeom prst="rect">
            <a:avLst/>
          </a:prstGeom>
          <a:noFill/>
          <a:ln w="9525">
            <a:noFill/>
            <a:miter lim="800000"/>
            <a:headEnd/>
            <a:tailEnd/>
          </a:ln>
        </p:spPr>
        <p:txBody>
          <a:bodyPr wrap="none">
            <a:spAutoFit/>
          </a:bodyPr>
          <a:lstStyle/>
          <a:p>
            <a:pPr algn="l"/>
            <a:r>
              <a:rPr lang="en-US"/>
              <a:t>½</a:t>
            </a:r>
          </a:p>
          <a:p>
            <a:pPr algn="l"/>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42467">
                                            <p:txEl>
                                              <p:pRg st="0" end="0"/>
                                            </p:txEl>
                                          </p:spTgt>
                                        </p:tgtEl>
                                        <p:attrNameLst>
                                          <p:attrName>style.visibility</p:attrName>
                                        </p:attrNameLst>
                                      </p:cBhvr>
                                      <p:to>
                                        <p:strVal val="visible"/>
                                      </p:to>
                                    </p:set>
                                    <p:animEffect transition="in" filter="wipe(left)">
                                      <p:cBhvr>
                                        <p:cTn id="7" dur="500"/>
                                        <p:tgtEl>
                                          <p:spTgt spid="1342467">
                                            <p:txEl>
                                              <p:pRg st="0" end="0"/>
                                            </p:txEl>
                                          </p:spTgt>
                                        </p:tgtEl>
                                      </p:cBhvr>
                                    </p:animEffect>
                                  </p:childTnLst>
                                  <p:subTnLst>
                                    <p:animClr clrSpc="rgb" dir="cw">
                                      <p:cBhvr override="childStyle">
                                        <p:cTn dur="1" fill="hold" display="0" masterRel="nextClick" afterEffect="1"/>
                                        <p:tgtEl>
                                          <p:spTgt spid="1342467">
                                            <p:txEl>
                                              <p:pRg st="0" end="0"/>
                                            </p:txEl>
                                          </p:spTgt>
                                        </p:tgtEl>
                                        <p:attrNameLst>
                                          <p:attrName>ppt_c</p:attrName>
                                        </p:attrNameLst>
                                      </p:cBhvr>
                                      <p:to>
                                        <a:schemeClr val="tx1"/>
                                      </p:to>
                                    </p:animClr>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34246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499"/>
                                          </p:stCondLst>
                                        </p:cTn>
                                        <p:tgtEl>
                                          <p:spTgt spid="1342469"/>
                                        </p:tgtEl>
                                        <p:attrNameLst>
                                          <p:attrName>style.visibility</p:attrName>
                                        </p:attrNameLst>
                                      </p:cBhvr>
                                      <p:to>
                                        <p:strVal val="visible"/>
                                      </p:to>
                                    </p:set>
                                  </p:childTnLst>
                                </p:cTn>
                              </p:par>
                            </p:childTnLst>
                          </p:cTn>
                        </p:par>
                        <p:par>
                          <p:cTn id="20" fill="hold">
                            <p:stCondLst>
                              <p:cond delay="1000"/>
                            </p:stCondLst>
                            <p:childTnLst>
                              <p:par>
                                <p:cTn id="21" presetID="1" presetClass="entr" presetSubtype="0" fill="hold" grpId="0" nodeType="afterEffect">
                                  <p:stCondLst>
                                    <p:cond delay="0"/>
                                  </p:stCondLst>
                                  <p:childTnLst>
                                    <p:set>
                                      <p:cBhvr>
                                        <p:cTn id="22" dur="1" fill="hold">
                                          <p:stCondLst>
                                            <p:cond delay="499"/>
                                          </p:stCondLst>
                                        </p:cTn>
                                        <p:tgtEl>
                                          <p:spTgt spid="1342470"/>
                                        </p:tgtEl>
                                        <p:attrNameLst>
                                          <p:attrName>style.visibility</p:attrName>
                                        </p:attrNameLst>
                                      </p:cBhvr>
                                      <p:to>
                                        <p:strVal val="visible"/>
                                      </p:to>
                                    </p:set>
                                  </p:childTnLst>
                                </p:cTn>
                              </p:par>
                            </p:childTnLst>
                          </p:cTn>
                        </p:par>
                        <p:par>
                          <p:cTn id="23" fill="hold">
                            <p:stCondLst>
                              <p:cond delay="1500"/>
                            </p:stCondLst>
                            <p:childTnLst>
                              <p:par>
                                <p:cTn id="24" presetID="1" presetClass="entr" presetSubtype="0" fill="hold" grpId="0" nodeType="afterEffect">
                                  <p:stCondLst>
                                    <p:cond delay="0"/>
                                  </p:stCondLst>
                                  <p:childTnLst>
                                    <p:set>
                                      <p:cBhvr>
                                        <p:cTn id="25" dur="1" fill="hold">
                                          <p:stCondLst>
                                            <p:cond delay="499"/>
                                          </p:stCondLst>
                                        </p:cTn>
                                        <p:tgtEl>
                                          <p:spTgt spid="1342471"/>
                                        </p:tgtEl>
                                        <p:attrNameLst>
                                          <p:attrName>style.visibility</p:attrName>
                                        </p:attrNameLst>
                                      </p:cBhvr>
                                      <p:to>
                                        <p:strVal val="visible"/>
                                      </p:to>
                                    </p:set>
                                  </p:childTnLst>
                                </p:cTn>
                              </p:par>
                            </p:childTnLst>
                          </p:cTn>
                        </p:par>
                        <p:par>
                          <p:cTn id="26" fill="hold">
                            <p:stCondLst>
                              <p:cond delay="2000"/>
                            </p:stCondLst>
                            <p:childTnLst>
                              <p:par>
                                <p:cTn id="27" presetID="1" presetClass="entr" presetSubtype="0" fill="hold" grpId="0" nodeType="afterEffect">
                                  <p:stCondLst>
                                    <p:cond delay="0"/>
                                  </p:stCondLst>
                                  <p:childTnLst>
                                    <p:set>
                                      <p:cBhvr>
                                        <p:cTn id="28" dur="1" fill="hold">
                                          <p:stCondLst>
                                            <p:cond delay="499"/>
                                          </p:stCondLst>
                                        </p:cTn>
                                        <p:tgtEl>
                                          <p:spTgt spid="1342472"/>
                                        </p:tgtEl>
                                        <p:attrNameLst>
                                          <p:attrName>style.visibility</p:attrName>
                                        </p:attrNameLst>
                                      </p:cBhvr>
                                      <p:to>
                                        <p:strVal val="visible"/>
                                      </p:to>
                                    </p:set>
                                  </p:childTnLst>
                                </p:cTn>
                              </p:par>
                            </p:childTnLst>
                          </p:cTn>
                        </p:par>
                        <p:par>
                          <p:cTn id="29" fill="hold">
                            <p:stCondLst>
                              <p:cond delay="2500"/>
                            </p:stCondLst>
                            <p:childTnLst>
                              <p:par>
                                <p:cTn id="30" presetID="1" presetClass="entr" presetSubtype="0" fill="hold" grpId="0" nodeType="afterEffect">
                                  <p:stCondLst>
                                    <p:cond delay="0"/>
                                  </p:stCondLst>
                                  <p:childTnLst>
                                    <p:set>
                                      <p:cBhvr>
                                        <p:cTn id="31" dur="1" fill="hold">
                                          <p:stCondLst>
                                            <p:cond delay="499"/>
                                          </p:stCondLst>
                                        </p:cTn>
                                        <p:tgtEl>
                                          <p:spTgt spid="134250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left)">
                                      <p:cBhvr>
                                        <p:cTn id="51" dur="500"/>
                                        <p:tgtEl>
                                          <p:spTgt spid="10"/>
                                        </p:tgtEl>
                                      </p:cBhvr>
                                    </p:animEffect>
                                  </p:childTnLst>
                                </p:cTn>
                              </p:par>
                            </p:childTnLst>
                          </p:cTn>
                        </p:par>
                        <p:par>
                          <p:cTn id="52" fill="hold">
                            <p:stCondLst>
                              <p:cond delay="500"/>
                            </p:stCondLst>
                            <p:childTnLst>
                              <p:par>
                                <p:cTn id="53" presetID="22" presetClass="entr" presetSubtype="8" fill="hold" nodeType="after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wipe(left)">
                                      <p:cBhvr>
                                        <p:cTn id="55" dur="500"/>
                                        <p:tgtEl>
                                          <p:spTgt spid="9"/>
                                        </p:tgtEl>
                                      </p:cBhvr>
                                    </p:animEffect>
                                  </p:childTnLst>
                                </p:cTn>
                              </p:par>
                            </p:childTnLst>
                          </p:cTn>
                        </p:par>
                        <p:par>
                          <p:cTn id="56" fill="hold">
                            <p:stCondLst>
                              <p:cond delay="1000"/>
                            </p:stCondLst>
                            <p:childTnLst>
                              <p:par>
                                <p:cTn id="57" presetID="22" presetClass="entr" presetSubtype="8" fill="hold" nodeType="after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wipe(left)">
                                      <p:cBhvr>
                                        <p:cTn id="59" dur="500"/>
                                        <p:tgtEl>
                                          <p:spTgt spid="8"/>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wipe(left)">
                                      <p:cBhvr>
                                        <p:cTn id="64" dur="500"/>
                                        <p:tgtEl>
                                          <p:spTgt spid="2"/>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3"/>
                                        </p:tgtEl>
                                        <p:attrNameLst>
                                          <p:attrName>style.visibility</p:attrName>
                                        </p:attrNameLst>
                                      </p:cBhvr>
                                      <p:to>
                                        <p:strVal val="visible"/>
                                      </p:to>
                                    </p:set>
                                    <p:animEffect transition="in" filter="wipe(left)">
                                      <p:cBhvr>
                                        <p:cTn id="69" dur="500"/>
                                        <p:tgtEl>
                                          <p:spTgt spid="3"/>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wipe(left)">
                                      <p:cBhvr>
                                        <p:cTn id="74" dur="500"/>
                                        <p:tgtEl>
                                          <p:spTgt spid="7"/>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1342497"/>
                                        </p:tgtEl>
                                        <p:attrNameLst>
                                          <p:attrName>style.visibility</p:attrName>
                                        </p:attrNameLst>
                                      </p:cBhvr>
                                      <p:to>
                                        <p:strVal val="visible"/>
                                      </p:to>
                                    </p:set>
                                    <p:animEffect transition="in" filter="wipe(left)">
                                      <p:cBhvr>
                                        <p:cTn id="79" dur="500"/>
                                        <p:tgtEl>
                                          <p:spTgt spid="13424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2467" grpId="0" build="p" autoUpdateAnimBg="0"/>
      <p:bldP spid="1342468" grpId="0" autoUpdateAnimBg="0"/>
      <p:bldP spid="1342469" grpId="0" autoUpdateAnimBg="0"/>
      <p:bldP spid="1342470" grpId="0" autoUpdateAnimBg="0"/>
      <p:bldP spid="1342471" grpId="0" autoUpdateAnimBg="0"/>
      <p:bldP spid="1342472" grpId="0" autoUpdateAnimBg="0"/>
      <p:bldP spid="1342497" grpId="0" animBg="1" autoUpdateAnimBg="0"/>
      <p:bldP spid="1342504" grpId="0" autoUpdateAnimBg="0"/>
    </p:bldLst>
  </p:timing>
</p:sld>
</file>

<file path=ppt/slides/slide188.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p:cNvGrpSpPr/>
        <p:nvPr/>
      </p:nvGrpSpPr>
      <p:grpSpPr>
        <a:xfrm>
          <a:off x="0" y="0"/>
          <a:ext cx="0" cy="0"/>
          <a:chOff x="0" y="0"/>
          <a:chExt cx="0" cy="0"/>
        </a:xfrm>
      </p:grpSpPr>
      <p:sp>
        <p:nvSpPr>
          <p:cNvPr id="378882" name="Rectangle 2"/>
          <p:cNvSpPr>
            <a:spLocks noGrp="1" noChangeArrowheads="1"/>
          </p:cNvSpPr>
          <p:nvPr>
            <p:ph type="ctrTitle"/>
          </p:nvPr>
        </p:nvSpPr>
        <p:spPr/>
        <p:txBody>
          <a:bodyPr/>
          <a:lstStyle/>
          <a:p>
            <a:pPr eaLnBrk="1" hangingPunct="1">
              <a:defRPr/>
            </a:pPr>
            <a:r>
              <a:rPr lang="en-US" smtClean="0">
                <a:solidFill>
                  <a:schemeClr val="bg1"/>
                </a:solidFill>
                <a:effectLst>
                  <a:outerShdw blurRad="38100" dist="38100" dir="2700000" algn="tl">
                    <a:srgbClr val="000000"/>
                  </a:outerShdw>
                </a:effectLst>
              </a:rPr>
              <a:t>Electron Configuration</a:t>
            </a:r>
          </a:p>
        </p:txBody>
      </p:sp>
      <p:sp>
        <p:nvSpPr>
          <p:cNvPr id="310275" name="Rectangle 3"/>
          <p:cNvSpPr>
            <a:spLocks noGrp="1" noChangeArrowheads="1"/>
          </p:cNvSpPr>
          <p:nvPr>
            <p:ph type="subTitle" idx="1"/>
          </p:nvPr>
        </p:nvSpPr>
        <p:spPr>
          <a:xfrm>
            <a:off x="1228725" y="3886200"/>
            <a:ext cx="6858000" cy="1752600"/>
          </a:xfrm>
        </p:spPr>
        <p:txBody>
          <a:bodyPr/>
          <a:lstStyle/>
          <a:p>
            <a:pPr eaLnBrk="1" hangingPunct="1"/>
            <a:r>
              <a:rPr lang="en-US" smtClean="0">
                <a:solidFill>
                  <a:srgbClr val="DDDDDD"/>
                </a:solidFill>
              </a:rPr>
              <a:t>Filling-Order of Electrons in an Atom</a:t>
            </a:r>
          </a:p>
        </p:txBody>
      </p:sp>
      <p:sp>
        <p:nvSpPr>
          <p:cNvPr id="310276" name="AutoShape 5">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4"/>
          <p:cNvSpPr>
            <a:spLocks noGrp="1" noChangeArrowheads="1"/>
          </p:cNvSpPr>
          <p:nvPr>
            <p:ph type="title"/>
          </p:nvPr>
        </p:nvSpPr>
        <p:spPr/>
        <p:txBody>
          <a:bodyPr/>
          <a:lstStyle/>
          <a:p>
            <a:pPr eaLnBrk="1" hangingPunct="1"/>
            <a:r>
              <a:rPr lang="en-US" sz="3200" smtClean="0"/>
              <a:t>Order in which subshells are filled </a:t>
            </a:r>
            <a:br>
              <a:rPr lang="en-US" sz="3200" smtClean="0"/>
            </a:br>
            <a:r>
              <a:rPr lang="en-US" sz="3200" smtClean="0"/>
              <a:t>with electrons</a:t>
            </a:r>
          </a:p>
        </p:txBody>
      </p:sp>
      <p:sp>
        <p:nvSpPr>
          <p:cNvPr id="1048581" name="Text Box 5"/>
          <p:cNvSpPr txBox="1">
            <a:spLocks noChangeArrowheads="1"/>
          </p:cNvSpPr>
          <p:nvPr/>
        </p:nvSpPr>
        <p:spPr bwMode="auto">
          <a:xfrm>
            <a:off x="1846263" y="1673225"/>
            <a:ext cx="506412" cy="4838700"/>
          </a:xfrm>
          <a:prstGeom prst="rect">
            <a:avLst/>
          </a:prstGeom>
          <a:noFill/>
          <a:ln w="9525">
            <a:noFill/>
            <a:miter lim="800000"/>
            <a:headEnd/>
            <a:tailEnd/>
          </a:ln>
        </p:spPr>
        <p:txBody>
          <a:bodyPr wrap="none">
            <a:spAutoFit/>
          </a:bodyPr>
          <a:lstStyle/>
          <a:p>
            <a:pPr algn="l"/>
            <a:r>
              <a:rPr lang="en-US" sz="2400"/>
              <a:t>1</a:t>
            </a:r>
            <a:r>
              <a:rPr lang="en-US" sz="2400" i="1"/>
              <a:t>s</a:t>
            </a:r>
          </a:p>
          <a:p>
            <a:pPr algn="l"/>
            <a:endParaRPr lang="en-US" sz="2400"/>
          </a:p>
          <a:p>
            <a:pPr algn="l"/>
            <a:r>
              <a:rPr lang="en-US" sz="2400"/>
              <a:t>2</a:t>
            </a:r>
            <a:r>
              <a:rPr lang="en-US" sz="2400" i="1"/>
              <a:t>s</a:t>
            </a:r>
          </a:p>
          <a:p>
            <a:pPr algn="l"/>
            <a:endParaRPr lang="en-US" sz="2400"/>
          </a:p>
          <a:p>
            <a:pPr algn="l"/>
            <a:r>
              <a:rPr lang="en-US" sz="2400"/>
              <a:t>3</a:t>
            </a:r>
            <a:r>
              <a:rPr lang="en-US" sz="2400" i="1"/>
              <a:t>s</a:t>
            </a:r>
          </a:p>
          <a:p>
            <a:pPr algn="l"/>
            <a:endParaRPr lang="en-US" sz="2400"/>
          </a:p>
          <a:p>
            <a:pPr algn="l"/>
            <a:r>
              <a:rPr lang="en-US" sz="2400"/>
              <a:t>4</a:t>
            </a:r>
            <a:r>
              <a:rPr lang="en-US" sz="2400" i="1"/>
              <a:t>s</a:t>
            </a:r>
          </a:p>
          <a:p>
            <a:pPr algn="l"/>
            <a:endParaRPr lang="en-US" sz="2400"/>
          </a:p>
          <a:p>
            <a:pPr algn="l"/>
            <a:r>
              <a:rPr lang="en-US" sz="2400"/>
              <a:t>5</a:t>
            </a:r>
            <a:r>
              <a:rPr lang="en-US" sz="2400" i="1"/>
              <a:t>s</a:t>
            </a:r>
          </a:p>
          <a:p>
            <a:pPr algn="l"/>
            <a:endParaRPr lang="en-US" sz="2400"/>
          </a:p>
          <a:p>
            <a:pPr algn="l"/>
            <a:r>
              <a:rPr lang="en-US" sz="2400"/>
              <a:t>6</a:t>
            </a:r>
            <a:r>
              <a:rPr lang="en-US" sz="2400" i="1"/>
              <a:t>s</a:t>
            </a:r>
          </a:p>
          <a:p>
            <a:pPr algn="l"/>
            <a:endParaRPr lang="en-US" sz="2400"/>
          </a:p>
          <a:p>
            <a:pPr algn="l"/>
            <a:r>
              <a:rPr lang="en-US" sz="2400"/>
              <a:t>7</a:t>
            </a:r>
            <a:r>
              <a:rPr lang="en-US" sz="2400" i="1"/>
              <a:t>s</a:t>
            </a:r>
          </a:p>
        </p:txBody>
      </p:sp>
      <p:sp>
        <p:nvSpPr>
          <p:cNvPr id="1048582" name="Text Box 6"/>
          <p:cNvSpPr txBox="1">
            <a:spLocks noChangeArrowheads="1"/>
          </p:cNvSpPr>
          <p:nvPr/>
        </p:nvSpPr>
        <p:spPr bwMode="auto">
          <a:xfrm>
            <a:off x="3021013" y="1681163"/>
            <a:ext cx="523875" cy="4838700"/>
          </a:xfrm>
          <a:prstGeom prst="rect">
            <a:avLst/>
          </a:prstGeom>
          <a:noFill/>
          <a:ln w="9525">
            <a:noFill/>
            <a:miter lim="800000"/>
            <a:headEnd/>
            <a:tailEnd/>
          </a:ln>
        </p:spPr>
        <p:txBody>
          <a:bodyPr wrap="none">
            <a:spAutoFit/>
          </a:bodyPr>
          <a:lstStyle/>
          <a:p>
            <a:pPr algn="l"/>
            <a:r>
              <a:rPr lang="en-US" sz="2400"/>
              <a:t> </a:t>
            </a:r>
            <a:endParaRPr lang="en-US" sz="2400" i="1"/>
          </a:p>
          <a:p>
            <a:pPr algn="l"/>
            <a:endParaRPr lang="en-US" sz="2400"/>
          </a:p>
          <a:p>
            <a:pPr algn="l"/>
            <a:r>
              <a:rPr lang="en-US" sz="2400"/>
              <a:t>2</a:t>
            </a:r>
            <a:r>
              <a:rPr lang="en-US" sz="2400" i="1"/>
              <a:t>p</a:t>
            </a:r>
          </a:p>
          <a:p>
            <a:pPr algn="l"/>
            <a:endParaRPr lang="en-US" sz="2400"/>
          </a:p>
          <a:p>
            <a:pPr algn="l"/>
            <a:r>
              <a:rPr lang="en-US" sz="2400"/>
              <a:t>3</a:t>
            </a:r>
            <a:r>
              <a:rPr lang="en-US" sz="2400" i="1"/>
              <a:t>p</a:t>
            </a:r>
          </a:p>
          <a:p>
            <a:pPr algn="l"/>
            <a:endParaRPr lang="en-US" sz="2400"/>
          </a:p>
          <a:p>
            <a:pPr algn="l"/>
            <a:r>
              <a:rPr lang="en-US" sz="2400"/>
              <a:t>4</a:t>
            </a:r>
            <a:r>
              <a:rPr lang="en-US" sz="2400" i="1"/>
              <a:t>p</a:t>
            </a:r>
          </a:p>
          <a:p>
            <a:pPr algn="l"/>
            <a:endParaRPr lang="en-US" sz="2400"/>
          </a:p>
          <a:p>
            <a:pPr algn="l"/>
            <a:r>
              <a:rPr lang="en-US" sz="2400"/>
              <a:t>5</a:t>
            </a:r>
            <a:r>
              <a:rPr lang="en-US" sz="2400" i="1"/>
              <a:t>p</a:t>
            </a:r>
          </a:p>
          <a:p>
            <a:pPr algn="l"/>
            <a:endParaRPr lang="en-US" sz="2400"/>
          </a:p>
          <a:p>
            <a:pPr algn="l"/>
            <a:r>
              <a:rPr lang="en-US" sz="2400"/>
              <a:t>6</a:t>
            </a:r>
            <a:r>
              <a:rPr lang="en-US" sz="2400" i="1"/>
              <a:t>p</a:t>
            </a:r>
          </a:p>
          <a:p>
            <a:pPr algn="l"/>
            <a:endParaRPr lang="en-US" sz="2400"/>
          </a:p>
          <a:p>
            <a:pPr algn="l"/>
            <a:endParaRPr lang="en-US" sz="2400" i="1"/>
          </a:p>
        </p:txBody>
      </p:sp>
      <p:sp>
        <p:nvSpPr>
          <p:cNvPr id="1048583" name="Text Box 7"/>
          <p:cNvSpPr txBox="1">
            <a:spLocks noChangeArrowheads="1"/>
          </p:cNvSpPr>
          <p:nvPr/>
        </p:nvSpPr>
        <p:spPr bwMode="auto">
          <a:xfrm>
            <a:off x="4143375" y="1681163"/>
            <a:ext cx="523875" cy="4473575"/>
          </a:xfrm>
          <a:prstGeom prst="rect">
            <a:avLst/>
          </a:prstGeom>
          <a:noFill/>
          <a:ln w="9525">
            <a:noFill/>
            <a:miter lim="800000"/>
            <a:headEnd/>
            <a:tailEnd/>
          </a:ln>
        </p:spPr>
        <p:txBody>
          <a:bodyPr wrap="none">
            <a:spAutoFit/>
          </a:bodyPr>
          <a:lstStyle/>
          <a:p>
            <a:pPr algn="l"/>
            <a:r>
              <a:rPr lang="en-US" sz="2400"/>
              <a:t> </a:t>
            </a:r>
          </a:p>
          <a:p>
            <a:pPr algn="l"/>
            <a:endParaRPr lang="en-US" sz="2400"/>
          </a:p>
          <a:p>
            <a:pPr algn="l"/>
            <a:endParaRPr lang="en-US" sz="2400" i="1"/>
          </a:p>
          <a:p>
            <a:pPr algn="l"/>
            <a:endParaRPr lang="en-US" sz="2400"/>
          </a:p>
          <a:p>
            <a:pPr algn="l"/>
            <a:r>
              <a:rPr lang="en-US" sz="2400"/>
              <a:t>3</a:t>
            </a:r>
            <a:r>
              <a:rPr lang="en-US" sz="2400" i="1"/>
              <a:t>d</a:t>
            </a:r>
          </a:p>
          <a:p>
            <a:pPr algn="l"/>
            <a:endParaRPr lang="en-US" sz="2400"/>
          </a:p>
          <a:p>
            <a:pPr algn="l"/>
            <a:r>
              <a:rPr lang="en-US" sz="2400"/>
              <a:t>4</a:t>
            </a:r>
            <a:r>
              <a:rPr lang="en-US" sz="2400" i="1"/>
              <a:t>d</a:t>
            </a:r>
          </a:p>
          <a:p>
            <a:pPr algn="l"/>
            <a:endParaRPr lang="en-US" sz="2400"/>
          </a:p>
          <a:p>
            <a:pPr algn="l"/>
            <a:r>
              <a:rPr lang="en-US" sz="2400"/>
              <a:t>5</a:t>
            </a:r>
            <a:r>
              <a:rPr lang="en-US" sz="2400" i="1"/>
              <a:t>d</a:t>
            </a:r>
          </a:p>
          <a:p>
            <a:pPr algn="l"/>
            <a:endParaRPr lang="en-US" sz="2400"/>
          </a:p>
          <a:p>
            <a:pPr algn="l"/>
            <a:r>
              <a:rPr lang="en-US" sz="2400"/>
              <a:t>6</a:t>
            </a:r>
            <a:r>
              <a:rPr lang="en-US" sz="2400" i="1"/>
              <a:t>d</a:t>
            </a:r>
          </a:p>
          <a:p>
            <a:pPr algn="l"/>
            <a:endParaRPr lang="en-US" sz="2400"/>
          </a:p>
        </p:txBody>
      </p:sp>
      <p:sp>
        <p:nvSpPr>
          <p:cNvPr id="1048584" name="Text Box 8"/>
          <p:cNvSpPr txBox="1">
            <a:spLocks noChangeArrowheads="1"/>
          </p:cNvSpPr>
          <p:nvPr/>
        </p:nvSpPr>
        <p:spPr bwMode="auto">
          <a:xfrm>
            <a:off x="5232400" y="1681163"/>
            <a:ext cx="438150" cy="4108450"/>
          </a:xfrm>
          <a:prstGeom prst="rect">
            <a:avLst/>
          </a:prstGeom>
          <a:noFill/>
          <a:ln w="9525">
            <a:noFill/>
            <a:miter lim="800000"/>
            <a:headEnd/>
            <a:tailEnd/>
          </a:ln>
        </p:spPr>
        <p:txBody>
          <a:bodyPr wrap="none">
            <a:spAutoFit/>
          </a:bodyPr>
          <a:lstStyle/>
          <a:p>
            <a:pPr algn="l"/>
            <a:r>
              <a:rPr lang="en-US" sz="2400"/>
              <a:t> </a:t>
            </a:r>
          </a:p>
          <a:p>
            <a:pPr algn="l"/>
            <a:endParaRPr lang="en-US" sz="2400"/>
          </a:p>
          <a:p>
            <a:pPr algn="l"/>
            <a:endParaRPr lang="en-US" sz="2400"/>
          </a:p>
          <a:p>
            <a:pPr algn="l"/>
            <a:endParaRPr lang="en-US" sz="2400"/>
          </a:p>
          <a:p>
            <a:pPr algn="l"/>
            <a:endParaRPr lang="en-US" sz="2400" i="1"/>
          </a:p>
          <a:p>
            <a:pPr algn="l"/>
            <a:endParaRPr lang="en-US" sz="2400"/>
          </a:p>
          <a:p>
            <a:pPr algn="l"/>
            <a:r>
              <a:rPr lang="en-US" sz="2400"/>
              <a:t>4</a:t>
            </a:r>
            <a:r>
              <a:rPr lang="en-US" sz="2400" i="1"/>
              <a:t>f</a:t>
            </a:r>
          </a:p>
          <a:p>
            <a:pPr algn="l"/>
            <a:endParaRPr lang="en-US" sz="2400"/>
          </a:p>
          <a:p>
            <a:pPr algn="l"/>
            <a:r>
              <a:rPr lang="en-US" sz="2400"/>
              <a:t>5</a:t>
            </a:r>
            <a:r>
              <a:rPr lang="en-US" sz="2400" i="1"/>
              <a:t>f</a:t>
            </a:r>
          </a:p>
          <a:p>
            <a:pPr algn="l"/>
            <a:endParaRPr lang="en-US" sz="2400"/>
          </a:p>
          <a:p>
            <a:pPr algn="l"/>
            <a:r>
              <a:rPr lang="en-US" sz="2400"/>
              <a:t> </a:t>
            </a:r>
            <a:endParaRPr lang="en-US" sz="2400" i="1"/>
          </a:p>
        </p:txBody>
      </p:sp>
      <p:sp>
        <p:nvSpPr>
          <p:cNvPr id="1048585" name="Line 9"/>
          <p:cNvSpPr>
            <a:spLocks noChangeShapeType="1"/>
          </p:cNvSpPr>
          <p:nvPr/>
        </p:nvSpPr>
        <p:spPr bwMode="auto">
          <a:xfrm flipH="1">
            <a:off x="1609725" y="3482975"/>
            <a:ext cx="3798888" cy="2362200"/>
          </a:xfrm>
          <a:prstGeom prst="line">
            <a:avLst/>
          </a:prstGeom>
          <a:noFill/>
          <a:ln w="9525">
            <a:solidFill>
              <a:srgbClr val="FF0000"/>
            </a:solidFill>
            <a:round/>
            <a:headEnd/>
            <a:tailEnd type="triangle" w="med" len="med"/>
          </a:ln>
        </p:spPr>
        <p:txBody>
          <a:bodyPr/>
          <a:lstStyle/>
          <a:p>
            <a:endParaRPr lang="en-US"/>
          </a:p>
        </p:txBody>
      </p:sp>
      <p:sp>
        <p:nvSpPr>
          <p:cNvPr id="1048586" name="Line 10"/>
          <p:cNvSpPr>
            <a:spLocks noChangeShapeType="1"/>
          </p:cNvSpPr>
          <p:nvPr/>
        </p:nvSpPr>
        <p:spPr bwMode="auto">
          <a:xfrm flipH="1">
            <a:off x="1617663" y="2790825"/>
            <a:ext cx="3798887" cy="2362200"/>
          </a:xfrm>
          <a:prstGeom prst="line">
            <a:avLst/>
          </a:prstGeom>
          <a:noFill/>
          <a:ln w="9525">
            <a:solidFill>
              <a:srgbClr val="FF0000"/>
            </a:solidFill>
            <a:round/>
            <a:headEnd/>
            <a:tailEnd type="triangle" w="med" len="med"/>
          </a:ln>
        </p:spPr>
        <p:txBody>
          <a:bodyPr/>
          <a:lstStyle/>
          <a:p>
            <a:endParaRPr lang="en-US"/>
          </a:p>
        </p:txBody>
      </p:sp>
      <p:sp>
        <p:nvSpPr>
          <p:cNvPr id="1048587" name="Line 11"/>
          <p:cNvSpPr>
            <a:spLocks noChangeShapeType="1"/>
          </p:cNvSpPr>
          <p:nvPr/>
        </p:nvSpPr>
        <p:spPr bwMode="auto">
          <a:xfrm flipH="1">
            <a:off x="1617663" y="3778250"/>
            <a:ext cx="4505325" cy="2797175"/>
          </a:xfrm>
          <a:prstGeom prst="line">
            <a:avLst/>
          </a:prstGeom>
          <a:noFill/>
          <a:ln w="9525">
            <a:solidFill>
              <a:srgbClr val="FF0000"/>
            </a:solidFill>
            <a:round/>
            <a:headEnd/>
            <a:tailEnd type="triangle" w="med" len="med"/>
          </a:ln>
        </p:spPr>
        <p:txBody>
          <a:bodyPr/>
          <a:lstStyle/>
          <a:p>
            <a:endParaRPr lang="en-US"/>
          </a:p>
        </p:txBody>
      </p:sp>
      <p:sp>
        <p:nvSpPr>
          <p:cNvPr id="1048589" name="Line 13"/>
          <p:cNvSpPr>
            <a:spLocks noChangeShapeType="1"/>
          </p:cNvSpPr>
          <p:nvPr/>
        </p:nvSpPr>
        <p:spPr bwMode="auto">
          <a:xfrm flipH="1">
            <a:off x="1612900" y="2073275"/>
            <a:ext cx="2655888" cy="1654175"/>
          </a:xfrm>
          <a:prstGeom prst="line">
            <a:avLst/>
          </a:prstGeom>
          <a:noFill/>
          <a:ln w="9525">
            <a:solidFill>
              <a:srgbClr val="FF0000"/>
            </a:solidFill>
            <a:round/>
            <a:headEnd/>
            <a:tailEnd type="triangle" w="med" len="med"/>
          </a:ln>
        </p:spPr>
        <p:txBody>
          <a:bodyPr/>
          <a:lstStyle/>
          <a:p>
            <a:endParaRPr lang="en-US"/>
          </a:p>
        </p:txBody>
      </p:sp>
      <p:sp>
        <p:nvSpPr>
          <p:cNvPr id="1048590" name="Line 14"/>
          <p:cNvSpPr>
            <a:spLocks noChangeShapeType="1"/>
          </p:cNvSpPr>
          <p:nvPr/>
        </p:nvSpPr>
        <p:spPr bwMode="auto">
          <a:xfrm flipH="1">
            <a:off x="1612900" y="2251075"/>
            <a:ext cx="1143000" cy="708025"/>
          </a:xfrm>
          <a:prstGeom prst="line">
            <a:avLst/>
          </a:prstGeom>
          <a:noFill/>
          <a:ln w="9525">
            <a:solidFill>
              <a:srgbClr val="FF0000"/>
            </a:solidFill>
            <a:round/>
            <a:headEnd/>
            <a:tailEnd type="triangle" w="med" len="med"/>
          </a:ln>
        </p:spPr>
        <p:txBody>
          <a:bodyPr/>
          <a:lstStyle/>
          <a:p>
            <a:endParaRPr lang="en-US"/>
          </a:p>
        </p:txBody>
      </p:sp>
      <p:sp>
        <p:nvSpPr>
          <p:cNvPr id="1048591" name="Line 15"/>
          <p:cNvSpPr>
            <a:spLocks noChangeShapeType="1"/>
          </p:cNvSpPr>
          <p:nvPr/>
        </p:nvSpPr>
        <p:spPr bwMode="auto">
          <a:xfrm flipH="1">
            <a:off x="3919538" y="4429125"/>
            <a:ext cx="2286000" cy="1436688"/>
          </a:xfrm>
          <a:prstGeom prst="line">
            <a:avLst/>
          </a:prstGeom>
          <a:noFill/>
          <a:ln w="9525">
            <a:solidFill>
              <a:srgbClr val="FF0000"/>
            </a:solidFill>
            <a:round/>
            <a:headEnd/>
            <a:tailEnd type="triangle" w="med" len="med"/>
          </a:ln>
        </p:spPr>
        <p:txBody>
          <a:bodyPr/>
          <a:lstStyle/>
          <a:p>
            <a:endParaRPr lang="en-US"/>
          </a:p>
        </p:txBody>
      </p:sp>
      <p:sp>
        <p:nvSpPr>
          <p:cNvPr id="1048592" name="Line 16"/>
          <p:cNvSpPr>
            <a:spLocks noChangeShapeType="1"/>
          </p:cNvSpPr>
          <p:nvPr/>
        </p:nvSpPr>
        <p:spPr bwMode="auto">
          <a:xfrm flipH="1">
            <a:off x="1609725" y="1536700"/>
            <a:ext cx="1143000" cy="708025"/>
          </a:xfrm>
          <a:prstGeom prst="line">
            <a:avLst/>
          </a:prstGeom>
          <a:noFill/>
          <a:ln w="9525">
            <a:solidFill>
              <a:srgbClr val="FF0000"/>
            </a:solidFill>
            <a:round/>
            <a:headEnd/>
            <a:tailEnd type="triangle" w="med" len="med"/>
          </a:ln>
        </p:spPr>
        <p:txBody>
          <a:bodyPr/>
          <a:lstStyle/>
          <a:p>
            <a:endParaRPr lang="en-US"/>
          </a:p>
        </p:txBody>
      </p:sp>
      <p:sp>
        <p:nvSpPr>
          <p:cNvPr id="1048594" name="Line 18"/>
          <p:cNvSpPr>
            <a:spLocks noChangeShapeType="1"/>
          </p:cNvSpPr>
          <p:nvPr/>
        </p:nvSpPr>
        <p:spPr bwMode="auto">
          <a:xfrm flipH="1">
            <a:off x="1620838" y="2781300"/>
            <a:ext cx="2655887" cy="1654175"/>
          </a:xfrm>
          <a:prstGeom prst="line">
            <a:avLst/>
          </a:prstGeom>
          <a:noFill/>
          <a:ln w="9525">
            <a:solidFill>
              <a:srgbClr val="FF0000"/>
            </a:solidFill>
            <a:round/>
            <a:headEnd/>
            <a:tailEnd type="triangle" w="med" len="med"/>
          </a:ln>
        </p:spPr>
        <p:txBody>
          <a:bodyPr/>
          <a:lstStyle/>
          <a:p>
            <a:endParaRPr lang="en-US"/>
          </a:p>
        </p:txBody>
      </p:sp>
      <p:sp>
        <p:nvSpPr>
          <p:cNvPr id="1048597" name="Text Box 21"/>
          <p:cNvSpPr txBox="1">
            <a:spLocks noChangeArrowheads="1"/>
          </p:cNvSpPr>
          <p:nvPr/>
        </p:nvSpPr>
        <p:spPr bwMode="auto">
          <a:xfrm>
            <a:off x="4494213" y="6164263"/>
            <a:ext cx="3587750" cy="366712"/>
          </a:xfrm>
          <a:prstGeom prst="rect">
            <a:avLst/>
          </a:prstGeom>
          <a:noFill/>
          <a:ln w="9525">
            <a:noFill/>
            <a:miter lim="800000"/>
            <a:headEnd/>
            <a:tailEnd/>
          </a:ln>
        </p:spPr>
        <p:txBody>
          <a:bodyPr wrap="none">
            <a:spAutoFit/>
          </a:bodyPr>
          <a:lstStyle/>
          <a:p>
            <a:pPr algn="l"/>
            <a:r>
              <a:rPr lang="en-US" sz="1800"/>
              <a:t>1s 2s 2p 3s 3p 4s 3d  4p 5s 4d …</a:t>
            </a:r>
          </a:p>
        </p:txBody>
      </p:sp>
      <p:sp>
        <p:nvSpPr>
          <p:cNvPr id="1048598" name="Text Box 22"/>
          <p:cNvSpPr txBox="1">
            <a:spLocks noChangeArrowheads="1"/>
          </p:cNvSpPr>
          <p:nvPr/>
        </p:nvSpPr>
        <p:spPr bwMode="auto">
          <a:xfrm>
            <a:off x="4679950" y="6100763"/>
            <a:ext cx="3251200" cy="274637"/>
          </a:xfrm>
          <a:prstGeom prst="rect">
            <a:avLst/>
          </a:prstGeom>
          <a:noFill/>
          <a:ln w="9525">
            <a:noFill/>
            <a:miter lim="800000"/>
            <a:headEnd/>
            <a:tailEnd/>
          </a:ln>
        </p:spPr>
        <p:txBody>
          <a:bodyPr wrap="none">
            <a:spAutoFit/>
          </a:bodyPr>
          <a:lstStyle/>
          <a:p>
            <a:pPr algn="l"/>
            <a:r>
              <a:rPr lang="en-US" sz="1200"/>
              <a:t> 2     2     6      2      6    2     10     6     2      10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48581"/>
                                        </p:tgtEl>
                                        <p:attrNameLst>
                                          <p:attrName>style.visibility</p:attrName>
                                        </p:attrNameLst>
                                      </p:cBhvr>
                                      <p:to>
                                        <p:strVal val="visible"/>
                                      </p:to>
                                    </p:set>
                                    <p:animEffect transition="in" filter="dissolve">
                                      <p:cBhvr>
                                        <p:cTn id="7" dur="500"/>
                                        <p:tgtEl>
                                          <p:spTgt spid="104858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48582"/>
                                        </p:tgtEl>
                                        <p:attrNameLst>
                                          <p:attrName>style.visibility</p:attrName>
                                        </p:attrNameLst>
                                      </p:cBhvr>
                                      <p:to>
                                        <p:strVal val="visible"/>
                                      </p:to>
                                    </p:set>
                                    <p:animEffect transition="in" filter="dissolve">
                                      <p:cBhvr>
                                        <p:cTn id="12" dur="500"/>
                                        <p:tgtEl>
                                          <p:spTgt spid="104858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48583"/>
                                        </p:tgtEl>
                                        <p:attrNameLst>
                                          <p:attrName>style.visibility</p:attrName>
                                        </p:attrNameLst>
                                      </p:cBhvr>
                                      <p:to>
                                        <p:strVal val="visible"/>
                                      </p:to>
                                    </p:set>
                                    <p:animEffect transition="in" filter="dissolve">
                                      <p:cBhvr>
                                        <p:cTn id="17" dur="500"/>
                                        <p:tgtEl>
                                          <p:spTgt spid="104858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48584"/>
                                        </p:tgtEl>
                                        <p:attrNameLst>
                                          <p:attrName>style.visibility</p:attrName>
                                        </p:attrNameLst>
                                      </p:cBhvr>
                                      <p:to>
                                        <p:strVal val="visible"/>
                                      </p:to>
                                    </p:set>
                                    <p:animEffect transition="in" filter="dissolve">
                                      <p:cBhvr>
                                        <p:cTn id="22" dur="500"/>
                                        <p:tgtEl>
                                          <p:spTgt spid="104858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048592"/>
                                        </p:tgtEl>
                                        <p:attrNameLst>
                                          <p:attrName>style.visibility</p:attrName>
                                        </p:attrNameLst>
                                      </p:cBhvr>
                                      <p:to>
                                        <p:strVal val="visible"/>
                                      </p:to>
                                    </p:set>
                                    <p:animEffect transition="in" filter="wipe(right)">
                                      <p:cBhvr>
                                        <p:cTn id="27" dur="500"/>
                                        <p:tgtEl>
                                          <p:spTgt spid="104859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1048590"/>
                                        </p:tgtEl>
                                        <p:attrNameLst>
                                          <p:attrName>style.visibility</p:attrName>
                                        </p:attrNameLst>
                                      </p:cBhvr>
                                      <p:to>
                                        <p:strVal val="visible"/>
                                      </p:to>
                                    </p:set>
                                    <p:animEffect transition="in" filter="wipe(right)">
                                      <p:cBhvr>
                                        <p:cTn id="32" dur="500"/>
                                        <p:tgtEl>
                                          <p:spTgt spid="104859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1048589"/>
                                        </p:tgtEl>
                                        <p:attrNameLst>
                                          <p:attrName>style.visibility</p:attrName>
                                        </p:attrNameLst>
                                      </p:cBhvr>
                                      <p:to>
                                        <p:strVal val="visible"/>
                                      </p:to>
                                    </p:set>
                                    <p:animEffect transition="in" filter="wipe(right)">
                                      <p:cBhvr>
                                        <p:cTn id="37" dur="500"/>
                                        <p:tgtEl>
                                          <p:spTgt spid="104858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grpId="0" nodeType="clickEffect">
                                  <p:stCondLst>
                                    <p:cond delay="0"/>
                                  </p:stCondLst>
                                  <p:childTnLst>
                                    <p:set>
                                      <p:cBhvr>
                                        <p:cTn id="41" dur="1" fill="hold">
                                          <p:stCondLst>
                                            <p:cond delay="0"/>
                                          </p:stCondLst>
                                        </p:cTn>
                                        <p:tgtEl>
                                          <p:spTgt spid="1048594"/>
                                        </p:tgtEl>
                                        <p:attrNameLst>
                                          <p:attrName>style.visibility</p:attrName>
                                        </p:attrNameLst>
                                      </p:cBhvr>
                                      <p:to>
                                        <p:strVal val="visible"/>
                                      </p:to>
                                    </p:set>
                                    <p:animEffect transition="in" filter="wipe(right)">
                                      <p:cBhvr>
                                        <p:cTn id="42" dur="500"/>
                                        <p:tgtEl>
                                          <p:spTgt spid="104859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0" nodeType="clickEffect">
                                  <p:stCondLst>
                                    <p:cond delay="0"/>
                                  </p:stCondLst>
                                  <p:childTnLst>
                                    <p:set>
                                      <p:cBhvr>
                                        <p:cTn id="46" dur="1" fill="hold">
                                          <p:stCondLst>
                                            <p:cond delay="0"/>
                                          </p:stCondLst>
                                        </p:cTn>
                                        <p:tgtEl>
                                          <p:spTgt spid="1048586"/>
                                        </p:tgtEl>
                                        <p:attrNameLst>
                                          <p:attrName>style.visibility</p:attrName>
                                        </p:attrNameLst>
                                      </p:cBhvr>
                                      <p:to>
                                        <p:strVal val="visible"/>
                                      </p:to>
                                    </p:set>
                                    <p:animEffect transition="in" filter="wipe(right)">
                                      <p:cBhvr>
                                        <p:cTn id="47" dur="500"/>
                                        <p:tgtEl>
                                          <p:spTgt spid="104858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grpId="0" nodeType="clickEffect">
                                  <p:stCondLst>
                                    <p:cond delay="0"/>
                                  </p:stCondLst>
                                  <p:childTnLst>
                                    <p:set>
                                      <p:cBhvr>
                                        <p:cTn id="51" dur="1" fill="hold">
                                          <p:stCondLst>
                                            <p:cond delay="0"/>
                                          </p:stCondLst>
                                        </p:cTn>
                                        <p:tgtEl>
                                          <p:spTgt spid="1048585"/>
                                        </p:tgtEl>
                                        <p:attrNameLst>
                                          <p:attrName>style.visibility</p:attrName>
                                        </p:attrNameLst>
                                      </p:cBhvr>
                                      <p:to>
                                        <p:strVal val="visible"/>
                                      </p:to>
                                    </p:set>
                                    <p:animEffect transition="in" filter="wipe(right)">
                                      <p:cBhvr>
                                        <p:cTn id="52" dur="500"/>
                                        <p:tgtEl>
                                          <p:spTgt spid="104858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grpId="0" nodeType="clickEffect">
                                  <p:stCondLst>
                                    <p:cond delay="0"/>
                                  </p:stCondLst>
                                  <p:childTnLst>
                                    <p:set>
                                      <p:cBhvr>
                                        <p:cTn id="56" dur="1" fill="hold">
                                          <p:stCondLst>
                                            <p:cond delay="0"/>
                                          </p:stCondLst>
                                        </p:cTn>
                                        <p:tgtEl>
                                          <p:spTgt spid="1048587"/>
                                        </p:tgtEl>
                                        <p:attrNameLst>
                                          <p:attrName>style.visibility</p:attrName>
                                        </p:attrNameLst>
                                      </p:cBhvr>
                                      <p:to>
                                        <p:strVal val="visible"/>
                                      </p:to>
                                    </p:set>
                                    <p:animEffect transition="in" filter="wipe(right)">
                                      <p:cBhvr>
                                        <p:cTn id="57" dur="500"/>
                                        <p:tgtEl>
                                          <p:spTgt spid="104858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grpId="0" nodeType="clickEffect">
                                  <p:stCondLst>
                                    <p:cond delay="0"/>
                                  </p:stCondLst>
                                  <p:childTnLst>
                                    <p:set>
                                      <p:cBhvr>
                                        <p:cTn id="61" dur="1" fill="hold">
                                          <p:stCondLst>
                                            <p:cond delay="0"/>
                                          </p:stCondLst>
                                        </p:cTn>
                                        <p:tgtEl>
                                          <p:spTgt spid="1048591"/>
                                        </p:tgtEl>
                                        <p:attrNameLst>
                                          <p:attrName>style.visibility</p:attrName>
                                        </p:attrNameLst>
                                      </p:cBhvr>
                                      <p:to>
                                        <p:strVal val="visible"/>
                                      </p:to>
                                    </p:set>
                                    <p:animEffect transition="in" filter="wipe(right)">
                                      <p:cBhvr>
                                        <p:cTn id="62" dur="500"/>
                                        <p:tgtEl>
                                          <p:spTgt spid="1048591"/>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1048597"/>
                                        </p:tgtEl>
                                        <p:attrNameLst>
                                          <p:attrName>style.visibility</p:attrName>
                                        </p:attrNameLst>
                                      </p:cBhvr>
                                      <p:to>
                                        <p:strVal val="visible"/>
                                      </p:to>
                                    </p:set>
                                    <p:animEffect transition="in" filter="wipe(left)">
                                      <p:cBhvr>
                                        <p:cTn id="66" dur="5000"/>
                                        <p:tgtEl>
                                          <p:spTgt spid="1048597"/>
                                        </p:tgtEl>
                                      </p:cBhvr>
                                    </p:animEffect>
                                  </p:childTnLst>
                                </p:cTn>
                              </p:par>
                            </p:childTnLst>
                          </p:cTn>
                        </p:par>
                      </p:childTnLst>
                    </p:cTn>
                  </p:par>
                  <p:par>
                    <p:cTn id="67" fill="hold">
                      <p:stCondLst>
                        <p:cond delay="indefinite"/>
                      </p:stCondLst>
                      <p:childTnLst>
                        <p:par>
                          <p:cTn id="68" fill="hold">
                            <p:stCondLst>
                              <p:cond delay="0"/>
                            </p:stCondLst>
                            <p:childTnLst>
                              <p:par>
                                <p:cTn id="69" presetID="37" presetClass="entr" presetSubtype="0" fill="hold" grpId="0" nodeType="clickEffect">
                                  <p:stCondLst>
                                    <p:cond delay="0"/>
                                  </p:stCondLst>
                                  <p:childTnLst>
                                    <p:set>
                                      <p:cBhvr>
                                        <p:cTn id="70" dur="1" fill="hold">
                                          <p:stCondLst>
                                            <p:cond delay="0"/>
                                          </p:stCondLst>
                                        </p:cTn>
                                        <p:tgtEl>
                                          <p:spTgt spid="1048598"/>
                                        </p:tgtEl>
                                        <p:attrNameLst>
                                          <p:attrName>style.visibility</p:attrName>
                                        </p:attrNameLst>
                                      </p:cBhvr>
                                      <p:to>
                                        <p:strVal val="visible"/>
                                      </p:to>
                                    </p:set>
                                    <p:animEffect transition="in" filter="fade">
                                      <p:cBhvr>
                                        <p:cTn id="71" dur="1000"/>
                                        <p:tgtEl>
                                          <p:spTgt spid="1048598"/>
                                        </p:tgtEl>
                                      </p:cBhvr>
                                    </p:animEffect>
                                    <p:anim calcmode="lin" valueType="num">
                                      <p:cBhvr>
                                        <p:cTn id="72" dur="1000" fill="hold"/>
                                        <p:tgtEl>
                                          <p:spTgt spid="1048598"/>
                                        </p:tgtEl>
                                        <p:attrNameLst>
                                          <p:attrName>ppt_x</p:attrName>
                                        </p:attrNameLst>
                                      </p:cBhvr>
                                      <p:tavLst>
                                        <p:tav tm="0">
                                          <p:val>
                                            <p:strVal val="#ppt_x"/>
                                          </p:val>
                                        </p:tav>
                                        <p:tav tm="100000">
                                          <p:val>
                                            <p:strVal val="#ppt_x"/>
                                          </p:val>
                                        </p:tav>
                                      </p:tavLst>
                                    </p:anim>
                                    <p:anim calcmode="lin" valueType="num">
                                      <p:cBhvr>
                                        <p:cTn id="73" dur="900" decel="100000" fill="hold"/>
                                        <p:tgtEl>
                                          <p:spTgt spid="1048598"/>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04859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81" grpId="0"/>
      <p:bldP spid="1048582" grpId="0"/>
      <p:bldP spid="1048583" grpId="0"/>
      <p:bldP spid="1048584" grpId="0"/>
      <p:bldP spid="1048585" grpId="0" animBg="1"/>
      <p:bldP spid="1048586" grpId="0" animBg="1"/>
      <p:bldP spid="1048587" grpId="0" animBg="1"/>
      <p:bldP spid="1048589" grpId="0" animBg="1"/>
      <p:bldP spid="1048590" grpId="0" animBg="1"/>
      <p:bldP spid="1048591" grpId="0" animBg="1"/>
      <p:bldP spid="1048592" grpId="0" animBg="1"/>
      <p:bldP spid="1048594" grpId="0" animBg="1"/>
      <p:bldP spid="1048597" grpId="0"/>
      <p:bldP spid="104859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57200" y="274638"/>
            <a:ext cx="8229600" cy="1066800"/>
          </a:xfrm>
          <a:noFill/>
        </p:spPr>
        <p:txBody>
          <a:bodyPr lIns="92075" tIns="46038" rIns="92075" bIns="46038" anchor="t" anchorCtr="1">
            <a:spAutoFit/>
          </a:bodyPr>
          <a:lstStyle/>
          <a:p>
            <a:pPr eaLnBrk="1" hangingPunct="1"/>
            <a:r>
              <a:rPr lang="en-US" smtClean="0"/>
              <a:t>Law of Multiple Proportions</a:t>
            </a:r>
            <a:br>
              <a:rPr lang="en-US" smtClean="0"/>
            </a:br>
            <a:r>
              <a:rPr lang="en-US" sz="2000" smtClean="0"/>
              <a:t>John Dalton  (1766 – 1844)</a:t>
            </a:r>
            <a:endParaRPr lang="en-US" smtClean="0"/>
          </a:p>
        </p:txBody>
      </p:sp>
      <p:sp>
        <p:nvSpPr>
          <p:cNvPr id="68611" name="Rectangle 3"/>
          <p:cNvSpPr>
            <a:spLocks noGrp="1" noChangeArrowheads="1"/>
          </p:cNvSpPr>
          <p:nvPr>
            <p:ph type="body" idx="1"/>
          </p:nvPr>
        </p:nvSpPr>
        <p:spPr>
          <a:noFill/>
        </p:spPr>
        <p:txBody>
          <a:bodyPr lIns="92075" tIns="46038" rIns="92075" bIns="46038"/>
          <a:lstStyle/>
          <a:p>
            <a:pPr eaLnBrk="1" hangingPunct="1">
              <a:buFontTx/>
              <a:buNone/>
            </a:pPr>
            <a:r>
              <a:rPr lang="en-US" smtClean="0"/>
              <a:t>   If two elements form more than one compound, the ratio of the second element that combines with 1 gram of the first element in each is a simple whole number.</a:t>
            </a:r>
          </a:p>
          <a:p>
            <a:pPr lvl="1" eaLnBrk="1" hangingPunct="1">
              <a:buFontTx/>
              <a:buNone/>
            </a:pPr>
            <a:r>
              <a:rPr lang="en-US" smtClean="0"/>
              <a:t>	e.g.   H</a:t>
            </a:r>
            <a:r>
              <a:rPr lang="en-US" baseline="-25000" smtClean="0"/>
              <a:t>2</a:t>
            </a:r>
            <a:r>
              <a:rPr lang="en-US" smtClean="0"/>
              <a:t>O  &amp;           H</a:t>
            </a:r>
            <a:r>
              <a:rPr lang="en-US" baseline="-25000" smtClean="0"/>
              <a:t>2</a:t>
            </a:r>
            <a:r>
              <a:rPr lang="en-US" smtClean="0"/>
              <a:t>O</a:t>
            </a:r>
            <a:r>
              <a:rPr lang="en-US" baseline="-25000" smtClean="0"/>
              <a:t>2</a:t>
            </a:r>
          </a:p>
          <a:p>
            <a:pPr lvl="1" eaLnBrk="1" hangingPunct="1">
              <a:buFontTx/>
              <a:buNone/>
            </a:pPr>
            <a:r>
              <a:rPr lang="en-US" smtClean="0"/>
              <a:t>           water   hydrogen peroxide</a:t>
            </a:r>
          </a:p>
          <a:p>
            <a:pPr lvl="1" eaLnBrk="1" hangingPunct="1">
              <a:buFontTx/>
              <a:buNone/>
            </a:pPr>
            <a:r>
              <a:rPr lang="en-US" smtClean="0"/>
              <a:t>Ratio of oxygen is 1:2 (an exact ratio)</a:t>
            </a:r>
          </a:p>
          <a:p>
            <a:pPr eaLnBrk="1" hangingPunct="1"/>
            <a:endParaRPr lang="en-US" smtClean="0"/>
          </a:p>
        </p:txBody>
      </p:sp>
      <p:sp>
        <p:nvSpPr>
          <p:cNvPr id="68612" name="AutoShape 6">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Line 189"/>
          <p:cNvSpPr>
            <a:spLocks noChangeShapeType="1"/>
          </p:cNvSpPr>
          <p:nvPr/>
        </p:nvSpPr>
        <p:spPr bwMode="auto">
          <a:xfrm>
            <a:off x="1230313" y="3206750"/>
            <a:ext cx="290512" cy="0"/>
          </a:xfrm>
          <a:prstGeom prst="line">
            <a:avLst/>
          </a:prstGeom>
          <a:noFill/>
          <a:ln w="15875">
            <a:solidFill>
              <a:srgbClr val="800000"/>
            </a:solidFill>
            <a:round/>
            <a:headEnd/>
            <a:tailEnd/>
          </a:ln>
        </p:spPr>
        <p:txBody>
          <a:bodyPr/>
          <a:lstStyle/>
          <a:p>
            <a:endParaRPr lang="en-US"/>
          </a:p>
        </p:txBody>
      </p:sp>
      <p:sp>
        <p:nvSpPr>
          <p:cNvPr id="312323" name="Line 190"/>
          <p:cNvSpPr>
            <a:spLocks noChangeShapeType="1"/>
          </p:cNvSpPr>
          <p:nvPr/>
        </p:nvSpPr>
        <p:spPr bwMode="auto">
          <a:xfrm>
            <a:off x="1236663" y="5864225"/>
            <a:ext cx="290512" cy="0"/>
          </a:xfrm>
          <a:prstGeom prst="line">
            <a:avLst/>
          </a:prstGeom>
          <a:noFill/>
          <a:ln w="15875">
            <a:solidFill>
              <a:srgbClr val="800000"/>
            </a:solidFill>
            <a:round/>
            <a:headEnd/>
            <a:tailEnd/>
          </a:ln>
        </p:spPr>
        <p:txBody>
          <a:bodyPr/>
          <a:lstStyle/>
          <a:p>
            <a:endParaRPr lang="en-US"/>
          </a:p>
        </p:txBody>
      </p:sp>
      <p:sp>
        <p:nvSpPr>
          <p:cNvPr id="312324" name="Freeform 144"/>
          <p:cNvSpPr>
            <a:spLocks/>
          </p:cNvSpPr>
          <p:nvPr/>
        </p:nvSpPr>
        <p:spPr bwMode="auto">
          <a:xfrm>
            <a:off x="1252538" y="3128963"/>
            <a:ext cx="2547937" cy="752475"/>
          </a:xfrm>
          <a:custGeom>
            <a:avLst/>
            <a:gdLst>
              <a:gd name="T0" fmla="*/ 0 w 1605"/>
              <a:gd name="T1" fmla="*/ 752475 h 474"/>
              <a:gd name="T2" fmla="*/ 223837 w 1605"/>
              <a:gd name="T3" fmla="*/ 752475 h 474"/>
              <a:gd name="T4" fmla="*/ 347662 w 1605"/>
              <a:gd name="T5" fmla="*/ 561975 h 474"/>
              <a:gd name="T6" fmla="*/ 823912 w 1605"/>
              <a:gd name="T7" fmla="*/ 561975 h 474"/>
              <a:gd name="T8" fmla="*/ 947737 w 1605"/>
              <a:gd name="T9" fmla="*/ 319088 h 474"/>
              <a:gd name="T10" fmla="*/ 1600200 w 1605"/>
              <a:gd name="T11" fmla="*/ 319088 h 474"/>
              <a:gd name="T12" fmla="*/ 1752600 w 1605"/>
              <a:gd name="T13" fmla="*/ 0 h 474"/>
              <a:gd name="T14" fmla="*/ 2547937 w 1605"/>
              <a:gd name="T15" fmla="*/ 0 h 474"/>
              <a:gd name="T16" fmla="*/ 0 60000 65536"/>
              <a:gd name="T17" fmla="*/ 0 60000 65536"/>
              <a:gd name="T18" fmla="*/ 0 60000 65536"/>
              <a:gd name="T19" fmla="*/ 0 60000 65536"/>
              <a:gd name="T20" fmla="*/ 0 60000 65536"/>
              <a:gd name="T21" fmla="*/ 0 60000 65536"/>
              <a:gd name="T22" fmla="*/ 0 60000 65536"/>
              <a:gd name="T23" fmla="*/ 0 60000 65536"/>
              <a:gd name="T24" fmla="*/ 0 w 1605"/>
              <a:gd name="T25" fmla="*/ 0 h 474"/>
              <a:gd name="T26" fmla="*/ 1605 w 1605"/>
              <a:gd name="T27" fmla="*/ 474 h 47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05" h="474">
                <a:moveTo>
                  <a:pt x="0" y="474"/>
                </a:moveTo>
                <a:lnTo>
                  <a:pt x="141" y="474"/>
                </a:lnTo>
                <a:lnTo>
                  <a:pt x="219" y="354"/>
                </a:lnTo>
                <a:lnTo>
                  <a:pt x="519" y="354"/>
                </a:lnTo>
                <a:lnTo>
                  <a:pt x="597" y="201"/>
                </a:lnTo>
                <a:lnTo>
                  <a:pt x="1008" y="201"/>
                </a:lnTo>
                <a:lnTo>
                  <a:pt x="1104" y="0"/>
                </a:lnTo>
                <a:lnTo>
                  <a:pt x="1605" y="0"/>
                </a:lnTo>
              </a:path>
            </a:pathLst>
          </a:custGeom>
          <a:noFill/>
          <a:ln w="15875">
            <a:solidFill>
              <a:srgbClr val="800000"/>
            </a:solidFill>
            <a:round/>
            <a:headEnd/>
            <a:tailEnd/>
          </a:ln>
        </p:spPr>
        <p:txBody>
          <a:bodyPr/>
          <a:lstStyle/>
          <a:p>
            <a:endParaRPr lang="en-US"/>
          </a:p>
        </p:txBody>
      </p:sp>
      <p:sp>
        <p:nvSpPr>
          <p:cNvPr id="312325" name="Freeform 143"/>
          <p:cNvSpPr>
            <a:spLocks/>
          </p:cNvSpPr>
          <p:nvPr/>
        </p:nvSpPr>
        <p:spPr bwMode="auto">
          <a:xfrm>
            <a:off x="1247775" y="3033713"/>
            <a:ext cx="1614488" cy="547687"/>
          </a:xfrm>
          <a:custGeom>
            <a:avLst/>
            <a:gdLst>
              <a:gd name="T0" fmla="*/ 0 w 1017"/>
              <a:gd name="T1" fmla="*/ 547687 h 345"/>
              <a:gd name="T2" fmla="*/ 228600 w 1017"/>
              <a:gd name="T3" fmla="*/ 547687 h 345"/>
              <a:gd name="T4" fmla="*/ 371475 w 1017"/>
              <a:gd name="T5" fmla="*/ 290512 h 345"/>
              <a:gd name="T6" fmla="*/ 819150 w 1017"/>
              <a:gd name="T7" fmla="*/ 290512 h 345"/>
              <a:gd name="T8" fmla="*/ 981075 w 1017"/>
              <a:gd name="T9" fmla="*/ 0 h 345"/>
              <a:gd name="T10" fmla="*/ 1614488 w 1017"/>
              <a:gd name="T11" fmla="*/ 0 h 345"/>
              <a:gd name="T12" fmla="*/ 0 60000 65536"/>
              <a:gd name="T13" fmla="*/ 0 60000 65536"/>
              <a:gd name="T14" fmla="*/ 0 60000 65536"/>
              <a:gd name="T15" fmla="*/ 0 60000 65536"/>
              <a:gd name="T16" fmla="*/ 0 60000 65536"/>
              <a:gd name="T17" fmla="*/ 0 60000 65536"/>
              <a:gd name="T18" fmla="*/ 0 w 1017"/>
              <a:gd name="T19" fmla="*/ 0 h 345"/>
              <a:gd name="T20" fmla="*/ 1017 w 1017"/>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017" h="345">
                <a:moveTo>
                  <a:pt x="0" y="345"/>
                </a:moveTo>
                <a:lnTo>
                  <a:pt x="144" y="345"/>
                </a:lnTo>
                <a:lnTo>
                  <a:pt x="234" y="183"/>
                </a:lnTo>
                <a:lnTo>
                  <a:pt x="516" y="183"/>
                </a:lnTo>
                <a:lnTo>
                  <a:pt x="618" y="0"/>
                </a:lnTo>
                <a:lnTo>
                  <a:pt x="1017" y="0"/>
                </a:lnTo>
              </a:path>
            </a:pathLst>
          </a:custGeom>
          <a:noFill/>
          <a:ln w="15875">
            <a:solidFill>
              <a:srgbClr val="800000"/>
            </a:solidFill>
            <a:round/>
            <a:headEnd/>
            <a:tailEnd/>
          </a:ln>
        </p:spPr>
        <p:txBody>
          <a:bodyPr/>
          <a:lstStyle/>
          <a:p>
            <a:endParaRPr lang="en-US"/>
          </a:p>
        </p:txBody>
      </p:sp>
      <p:sp>
        <p:nvSpPr>
          <p:cNvPr id="312326" name="Freeform 142"/>
          <p:cNvSpPr>
            <a:spLocks/>
          </p:cNvSpPr>
          <p:nvPr/>
        </p:nvSpPr>
        <p:spPr bwMode="auto">
          <a:xfrm>
            <a:off x="1247775" y="3524250"/>
            <a:ext cx="2552700" cy="690563"/>
          </a:xfrm>
          <a:custGeom>
            <a:avLst/>
            <a:gdLst>
              <a:gd name="T0" fmla="*/ 0 w 1608"/>
              <a:gd name="T1" fmla="*/ 690563 h 435"/>
              <a:gd name="T2" fmla="*/ 261938 w 1608"/>
              <a:gd name="T3" fmla="*/ 690563 h 435"/>
              <a:gd name="T4" fmla="*/ 371475 w 1608"/>
              <a:gd name="T5" fmla="*/ 504825 h 435"/>
              <a:gd name="T6" fmla="*/ 833438 w 1608"/>
              <a:gd name="T7" fmla="*/ 504825 h 435"/>
              <a:gd name="T8" fmla="*/ 962025 w 1608"/>
              <a:gd name="T9" fmla="*/ 300038 h 435"/>
              <a:gd name="T10" fmla="*/ 1628775 w 1608"/>
              <a:gd name="T11" fmla="*/ 300038 h 435"/>
              <a:gd name="T12" fmla="*/ 1762125 w 1608"/>
              <a:gd name="T13" fmla="*/ 0 h 435"/>
              <a:gd name="T14" fmla="*/ 2552700 w 1608"/>
              <a:gd name="T15" fmla="*/ 0 h 435"/>
              <a:gd name="T16" fmla="*/ 0 60000 65536"/>
              <a:gd name="T17" fmla="*/ 0 60000 65536"/>
              <a:gd name="T18" fmla="*/ 0 60000 65536"/>
              <a:gd name="T19" fmla="*/ 0 60000 65536"/>
              <a:gd name="T20" fmla="*/ 0 60000 65536"/>
              <a:gd name="T21" fmla="*/ 0 60000 65536"/>
              <a:gd name="T22" fmla="*/ 0 60000 65536"/>
              <a:gd name="T23" fmla="*/ 0 60000 65536"/>
              <a:gd name="T24" fmla="*/ 0 w 1608"/>
              <a:gd name="T25" fmla="*/ 0 h 435"/>
              <a:gd name="T26" fmla="*/ 1608 w 1608"/>
              <a:gd name="T27" fmla="*/ 435 h 4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08" h="435">
                <a:moveTo>
                  <a:pt x="0" y="435"/>
                </a:moveTo>
                <a:lnTo>
                  <a:pt x="165" y="435"/>
                </a:lnTo>
                <a:lnTo>
                  <a:pt x="234" y="318"/>
                </a:lnTo>
                <a:lnTo>
                  <a:pt x="525" y="318"/>
                </a:lnTo>
                <a:lnTo>
                  <a:pt x="606" y="189"/>
                </a:lnTo>
                <a:lnTo>
                  <a:pt x="1026" y="189"/>
                </a:lnTo>
                <a:lnTo>
                  <a:pt x="1110" y="0"/>
                </a:lnTo>
                <a:lnTo>
                  <a:pt x="1608" y="0"/>
                </a:lnTo>
              </a:path>
            </a:pathLst>
          </a:custGeom>
          <a:noFill/>
          <a:ln w="15875">
            <a:solidFill>
              <a:srgbClr val="800000"/>
            </a:solidFill>
            <a:round/>
            <a:headEnd/>
            <a:tailEnd/>
          </a:ln>
        </p:spPr>
        <p:txBody>
          <a:bodyPr/>
          <a:lstStyle/>
          <a:p>
            <a:endParaRPr lang="en-US"/>
          </a:p>
        </p:txBody>
      </p:sp>
      <p:sp>
        <p:nvSpPr>
          <p:cNvPr id="312327" name="Freeform 141"/>
          <p:cNvSpPr>
            <a:spLocks/>
          </p:cNvSpPr>
          <p:nvPr/>
        </p:nvSpPr>
        <p:spPr bwMode="auto">
          <a:xfrm>
            <a:off x="1252538" y="4152900"/>
            <a:ext cx="1619250" cy="438150"/>
          </a:xfrm>
          <a:custGeom>
            <a:avLst/>
            <a:gdLst>
              <a:gd name="T0" fmla="*/ 0 w 1020"/>
              <a:gd name="T1" fmla="*/ 438150 h 276"/>
              <a:gd name="T2" fmla="*/ 242888 w 1020"/>
              <a:gd name="T3" fmla="*/ 438150 h 276"/>
              <a:gd name="T4" fmla="*/ 357188 w 1020"/>
              <a:gd name="T5" fmla="*/ 238125 h 276"/>
              <a:gd name="T6" fmla="*/ 828675 w 1020"/>
              <a:gd name="T7" fmla="*/ 238125 h 276"/>
              <a:gd name="T8" fmla="*/ 966788 w 1020"/>
              <a:gd name="T9" fmla="*/ 0 h 276"/>
              <a:gd name="T10" fmla="*/ 1619250 w 1020"/>
              <a:gd name="T11" fmla="*/ 0 h 276"/>
              <a:gd name="T12" fmla="*/ 0 60000 65536"/>
              <a:gd name="T13" fmla="*/ 0 60000 65536"/>
              <a:gd name="T14" fmla="*/ 0 60000 65536"/>
              <a:gd name="T15" fmla="*/ 0 60000 65536"/>
              <a:gd name="T16" fmla="*/ 0 60000 65536"/>
              <a:gd name="T17" fmla="*/ 0 60000 65536"/>
              <a:gd name="T18" fmla="*/ 0 w 1020"/>
              <a:gd name="T19" fmla="*/ 0 h 276"/>
              <a:gd name="T20" fmla="*/ 1020 w 1020"/>
              <a:gd name="T21" fmla="*/ 276 h 276"/>
            </a:gdLst>
            <a:ahLst/>
            <a:cxnLst>
              <a:cxn ang="T12">
                <a:pos x="T0" y="T1"/>
              </a:cxn>
              <a:cxn ang="T13">
                <a:pos x="T2" y="T3"/>
              </a:cxn>
              <a:cxn ang="T14">
                <a:pos x="T4" y="T5"/>
              </a:cxn>
              <a:cxn ang="T15">
                <a:pos x="T6" y="T7"/>
              </a:cxn>
              <a:cxn ang="T16">
                <a:pos x="T8" y="T9"/>
              </a:cxn>
              <a:cxn ang="T17">
                <a:pos x="T10" y="T11"/>
              </a:cxn>
            </a:cxnLst>
            <a:rect l="T18" t="T19" r="T20" b="T21"/>
            <a:pathLst>
              <a:path w="1020" h="276">
                <a:moveTo>
                  <a:pt x="0" y="276"/>
                </a:moveTo>
                <a:lnTo>
                  <a:pt x="153" y="276"/>
                </a:lnTo>
                <a:lnTo>
                  <a:pt x="225" y="150"/>
                </a:lnTo>
                <a:lnTo>
                  <a:pt x="522" y="150"/>
                </a:lnTo>
                <a:lnTo>
                  <a:pt x="609" y="0"/>
                </a:lnTo>
                <a:lnTo>
                  <a:pt x="1020" y="0"/>
                </a:lnTo>
              </a:path>
            </a:pathLst>
          </a:custGeom>
          <a:noFill/>
          <a:ln w="15875">
            <a:solidFill>
              <a:srgbClr val="800000"/>
            </a:solidFill>
            <a:round/>
            <a:headEnd/>
            <a:tailEnd/>
          </a:ln>
        </p:spPr>
        <p:txBody>
          <a:bodyPr/>
          <a:lstStyle/>
          <a:p>
            <a:endParaRPr lang="en-US"/>
          </a:p>
        </p:txBody>
      </p:sp>
      <p:sp>
        <p:nvSpPr>
          <p:cNvPr id="312328" name="Freeform 140"/>
          <p:cNvSpPr>
            <a:spLocks/>
          </p:cNvSpPr>
          <p:nvPr/>
        </p:nvSpPr>
        <p:spPr bwMode="auto">
          <a:xfrm>
            <a:off x="1247775" y="4867275"/>
            <a:ext cx="838200" cy="157163"/>
          </a:xfrm>
          <a:custGeom>
            <a:avLst/>
            <a:gdLst>
              <a:gd name="T0" fmla="*/ 0 w 528"/>
              <a:gd name="T1" fmla="*/ 157163 h 99"/>
              <a:gd name="T2" fmla="*/ 242887 w 528"/>
              <a:gd name="T3" fmla="*/ 157163 h 99"/>
              <a:gd name="T4" fmla="*/ 347662 w 528"/>
              <a:gd name="T5" fmla="*/ 0 h 99"/>
              <a:gd name="T6" fmla="*/ 838200 w 528"/>
              <a:gd name="T7" fmla="*/ 0 h 99"/>
              <a:gd name="T8" fmla="*/ 0 60000 65536"/>
              <a:gd name="T9" fmla="*/ 0 60000 65536"/>
              <a:gd name="T10" fmla="*/ 0 60000 65536"/>
              <a:gd name="T11" fmla="*/ 0 60000 65536"/>
              <a:gd name="T12" fmla="*/ 0 w 528"/>
              <a:gd name="T13" fmla="*/ 0 h 99"/>
              <a:gd name="T14" fmla="*/ 528 w 528"/>
              <a:gd name="T15" fmla="*/ 99 h 99"/>
            </a:gdLst>
            <a:ahLst/>
            <a:cxnLst>
              <a:cxn ang="T8">
                <a:pos x="T0" y="T1"/>
              </a:cxn>
              <a:cxn ang="T9">
                <a:pos x="T2" y="T3"/>
              </a:cxn>
              <a:cxn ang="T10">
                <a:pos x="T4" y="T5"/>
              </a:cxn>
              <a:cxn ang="T11">
                <a:pos x="T6" y="T7"/>
              </a:cxn>
            </a:cxnLst>
            <a:rect l="T12" t="T13" r="T14" b="T15"/>
            <a:pathLst>
              <a:path w="528" h="99">
                <a:moveTo>
                  <a:pt x="0" y="99"/>
                </a:moveTo>
                <a:lnTo>
                  <a:pt x="153" y="99"/>
                </a:lnTo>
                <a:lnTo>
                  <a:pt x="219" y="0"/>
                </a:lnTo>
                <a:lnTo>
                  <a:pt x="528" y="0"/>
                </a:lnTo>
              </a:path>
            </a:pathLst>
          </a:custGeom>
          <a:noFill/>
          <a:ln w="15875">
            <a:solidFill>
              <a:srgbClr val="800000"/>
            </a:solidFill>
            <a:round/>
            <a:headEnd/>
            <a:tailEnd/>
          </a:ln>
        </p:spPr>
        <p:txBody>
          <a:bodyPr/>
          <a:lstStyle/>
          <a:p>
            <a:endParaRPr lang="en-US"/>
          </a:p>
        </p:txBody>
      </p:sp>
      <p:sp>
        <p:nvSpPr>
          <p:cNvPr id="312329" name="Line 2"/>
          <p:cNvSpPr>
            <a:spLocks noChangeShapeType="1"/>
          </p:cNvSpPr>
          <p:nvPr/>
        </p:nvSpPr>
        <p:spPr bwMode="auto">
          <a:xfrm flipV="1">
            <a:off x="4806950" y="533400"/>
            <a:ext cx="0" cy="5791200"/>
          </a:xfrm>
          <a:prstGeom prst="line">
            <a:avLst/>
          </a:prstGeom>
          <a:noFill/>
          <a:ln w="25400">
            <a:solidFill>
              <a:schemeClr val="tx1"/>
            </a:solidFill>
            <a:round/>
            <a:headEnd/>
            <a:tailEnd type="stealth" w="med" len="med"/>
          </a:ln>
        </p:spPr>
        <p:txBody>
          <a:bodyPr/>
          <a:lstStyle/>
          <a:p>
            <a:endParaRPr lang="en-US"/>
          </a:p>
        </p:txBody>
      </p:sp>
      <p:grpSp>
        <p:nvGrpSpPr>
          <p:cNvPr id="2" name="Group 3"/>
          <p:cNvGrpSpPr>
            <a:grpSpLocks/>
          </p:cNvGrpSpPr>
          <p:nvPr/>
        </p:nvGrpSpPr>
        <p:grpSpPr bwMode="auto">
          <a:xfrm>
            <a:off x="4883150" y="517525"/>
            <a:ext cx="3886200" cy="2546350"/>
            <a:chOff x="1680" y="326"/>
            <a:chExt cx="2448" cy="1604"/>
          </a:xfrm>
        </p:grpSpPr>
        <p:sp>
          <p:nvSpPr>
            <p:cNvPr id="312484" name="Line 4"/>
            <p:cNvSpPr>
              <a:spLocks noChangeShapeType="1"/>
            </p:cNvSpPr>
            <p:nvPr/>
          </p:nvSpPr>
          <p:spPr bwMode="auto">
            <a:xfrm>
              <a:off x="2112" y="1104"/>
              <a:ext cx="384" cy="0"/>
            </a:xfrm>
            <a:prstGeom prst="line">
              <a:avLst/>
            </a:prstGeom>
            <a:noFill/>
            <a:ln w="22225">
              <a:solidFill>
                <a:srgbClr val="800080"/>
              </a:solidFill>
              <a:round/>
              <a:headEnd/>
              <a:tailEnd/>
            </a:ln>
          </p:spPr>
          <p:txBody>
            <a:bodyPr/>
            <a:lstStyle/>
            <a:p>
              <a:endParaRPr lang="en-US"/>
            </a:p>
          </p:txBody>
        </p:sp>
        <p:sp>
          <p:nvSpPr>
            <p:cNvPr id="312485" name="Line 5"/>
            <p:cNvSpPr>
              <a:spLocks noChangeShapeType="1"/>
            </p:cNvSpPr>
            <p:nvPr/>
          </p:nvSpPr>
          <p:spPr bwMode="auto">
            <a:xfrm>
              <a:off x="2832" y="432"/>
              <a:ext cx="1008" cy="0"/>
            </a:xfrm>
            <a:prstGeom prst="line">
              <a:avLst/>
            </a:prstGeom>
            <a:noFill/>
            <a:ln w="22225">
              <a:solidFill>
                <a:srgbClr val="990099"/>
              </a:solidFill>
              <a:round/>
              <a:headEnd/>
              <a:tailEnd/>
            </a:ln>
          </p:spPr>
          <p:txBody>
            <a:bodyPr/>
            <a:lstStyle/>
            <a:p>
              <a:endParaRPr lang="en-US"/>
            </a:p>
          </p:txBody>
        </p:sp>
        <p:sp>
          <p:nvSpPr>
            <p:cNvPr id="312486" name="Line 6"/>
            <p:cNvSpPr>
              <a:spLocks noChangeShapeType="1"/>
            </p:cNvSpPr>
            <p:nvPr/>
          </p:nvSpPr>
          <p:spPr bwMode="auto">
            <a:xfrm>
              <a:off x="2832" y="912"/>
              <a:ext cx="1008" cy="0"/>
            </a:xfrm>
            <a:prstGeom prst="line">
              <a:avLst/>
            </a:prstGeom>
            <a:noFill/>
            <a:ln w="22225">
              <a:solidFill>
                <a:srgbClr val="990099"/>
              </a:solidFill>
              <a:round/>
              <a:headEnd/>
              <a:tailEnd/>
            </a:ln>
          </p:spPr>
          <p:txBody>
            <a:bodyPr/>
            <a:lstStyle/>
            <a:p>
              <a:endParaRPr lang="en-US"/>
            </a:p>
          </p:txBody>
        </p:sp>
        <p:sp>
          <p:nvSpPr>
            <p:cNvPr id="312487" name="Line 7"/>
            <p:cNvSpPr>
              <a:spLocks noChangeShapeType="1"/>
            </p:cNvSpPr>
            <p:nvPr/>
          </p:nvSpPr>
          <p:spPr bwMode="auto">
            <a:xfrm>
              <a:off x="2832" y="1392"/>
              <a:ext cx="1008" cy="0"/>
            </a:xfrm>
            <a:prstGeom prst="line">
              <a:avLst/>
            </a:prstGeom>
            <a:noFill/>
            <a:ln w="22225">
              <a:solidFill>
                <a:srgbClr val="990099"/>
              </a:solidFill>
              <a:round/>
              <a:headEnd/>
              <a:tailEnd/>
            </a:ln>
          </p:spPr>
          <p:txBody>
            <a:bodyPr/>
            <a:lstStyle/>
            <a:p>
              <a:endParaRPr lang="en-US"/>
            </a:p>
          </p:txBody>
        </p:sp>
        <p:sp>
          <p:nvSpPr>
            <p:cNvPr id="312488" name="Line 8"/>
            <p:cNvSpPr>
              <a:spLocks noChangeShapeType="1"/>
            </p:cNvSpPr>
            <p:nvPr/>
          </p:nvSpPr>
          <p:spPr bwMode="auto">
            <a:xfrm>
              <a:off x="2832" y="1824"/>
              <a:ext cx="1008" cy="0"/>
            </a:xfrm>
            <a:prstGeom prst="line">
              <a:avLst/>
            </a:prstGeom>
            <a:noFill/>
            <a:ln w="22225">
              <a:solidFill>
                <a:srgbClr val="990099"/>
              </a:solidFill>
              <a:round/>
              <a:headEnd/>
              <a:tailEnd/>
            </a:ln>
          </p:spPr>
          <p:txBody>
            <a:bodyPr/>
            <a:lstStyle/>
            <a:p>
              <a:endParaRPr lang="en-US"/>
            </a:p>
          </p:txBody>
        </p:sp>
        <p:sp>
          <p:nvSpPr>
            <p:cNvPr id="312489" name="Line 9"/>
            <p:cNvSpPr>
              <a:spLocks noChangeShapeType="1"/>
            </p:cNvSpPr>
            <p:nvPr/>
          </p:nvSpPr>
          <p:spPr bwMode="auto">
            <a:xfrm flipH="1" flipV="1">
              <a:off x="2496" y="1104"/>
              <a:ext cx="336" cy="720"/>
            </a:xfrm>
            <a:prstGeom prst="line">
              <a:avLst/>
            </a:prstGeom>
            <a:noFill/>
            <a:ln w="22225">
              <a:solidFill>
                <a:srgbClr val="990099"/>
              </a:solidFill>
              <a:round/>
              <a:headEnd/>
              <a:tailEnd/>
            </a:ln>
          </p:spPr>
          <p:txBody>
            <a:bodyPr/>
            <a:lstStyle/>
            <a:p>
              <a:endParaRPr lang="en-US"/>
            </a:p>
          </p:txBody>
        </p:sp>
        <p:sp>
          <p:nvSpPr>
            <p:cNvPr id="312490" name="Line 10"/>
            <p:cNvSpPr>
              <a:spLocks noChangeShapeType="1"/>
            </p:cNvSpPr>
            <p:nvPr/>
          </p:nvSpPr>
          <p:spPr bwMode="auto">
            <a:xfrm flipV="1">
              <a:off x="2496" y="432"/>
              <a:ext cx="336" cy="672"/>
            </a:xfrm>
            <a:prstGeom prst="line">
              <a:avLst/>
            </a:prstGeom>
            <a:noFill/>
            <a:ln w="22225">
              <a:solidFill>
                <a:srgbClr val="990099"/>
              </a:solidFill>
              <a:round/>
              <a:headEnd/>
              <a:tailEnd/>
            </a:ln>
          </p:spPr>
          <p:txBody>
            <a:bodyPr/>
            <a:lstStyle/>
            <a:p>
              <a:endParaRPr lang="en-US"/>
            </a:p>
          </p:txBody>
        </p:sp>
        <p:sp>
          <p:nvSpPr>
            <p:cNvPr id="312491" name="Line 11"/>
            <p:cNvSpPr>
              <a:spLocks noChangeShapeType="1"/>
            </p:cNvSpPr>
            <p:nvPr/>
          </p:nvSpPr>
          <p:spPr bwMode="auto">
            <a:xfrm flipV="1">
              <a:off x="2496" y="912"/>
              <a:ext cx="336" cy="192"/>
            </a:xfrm>
            <a:prstGeom prst="line">
              <a:avLst/>
            </a:prstGeom>
            <a:noFill/>
            <a:ln w="22225">
              <a:solidFill>
                <a:srgbClr val="990099"/>
              </a:solidFill>
              <a:round/>
              <a:headEnd/>
              <a:tailEnd/>
            </a:ln>
          </p:spPr>
          <p:txBody>
            <a:bodyPr/>
            <a:lstStyle/>
            <a:p>
              <a:endParaRPr lang="en-US"/>
            </a:p>
          </p:txBody>
        </p:sp>
        <p:sp>
          <p:nvSpPr>
            <p:cNvPr id="312492" name="Line 12"/>
            <p:cNvSpPr>
              <a:spLocks noChangeShapeType="1"/>
            </p:cNvSpPr>
            <p:nvPr/>
          </p:nvSpPr>
          <p:spPr bwMode="auto">
            <a:xfrm>
              <a:off x="2496" y="1104"/>
              <a:ext cx="336" cy="288"/>
            </a:xfrm>
            <a:prstGeom prst="line">
              <a:avLst/>
            </a:prstGeom>
            <a:noFill/>
            <a:ln w="22225">
              <a:solidFill>
                <a:srgbClr val="990099"/>
              </a:solidFill>
              <a:round/>
              <a:headEnd/>
              <a:tailEnd/>
            </a:ln>
          </p:spPr>
          <p:txBody>
            <a:bodyPr/>
            <a:lstStyle/>
            <a:p>
              <a:endParaRPr lang="en-US"/>
            </a:p>
          </p:txBody>
        </p:sp>
        <p:sp>
          <p:nvSpPr>
            <p:cNvPr id="312493" name="Text Box 13"/>
            <p:cNvSpPr txBox="1">
              <a:spLocks noChangeArrowheads="1"/>
            </p:cNvSpPr>
            <p:nvPr/>
          </p:nvSpPr>
          <p:spPr bwMode="auto">
            <a:xfrm>
              <a:off x="3831" y="326"/>
              <a:ext cx="249" cy="250"/>
            </a:xfrm>
            <a:prstGeom prst="rect">
              <a:avLst/>
            </a:prstGeom>
            <a:noFill/>
            <a:ln w="9525">
              <a:noFill/>
              <a:miter lim="800000"/>
              <a:headEnd/>
              <a:tailEnd/>
            </a:ln>
          </p:spPr>
          <p:txBody>
            <a:bodyPr wrap="none">
              <a:spAutoFit/>
            </a:bodyPr>
            <a:lstStyle/>
            <a:p>
              <a:pPr algn="l"/>
              <a:r>
                <a:rPr lang="en-US" sz="2000">
                  <a:solidFill>
                    <a:srgbClr val="990099"/>
                  </a:solidFill>
                </a:rPr>
                <a:t>4</a:t>
              </a:r>
              <a:r>
                <a:rPr lang="en-US" sz="2000" i="1">
                  <a:solidFill>
                    <a:srgbClr val="990099"/>
                  </a:solidFill>
                </a:rPr>
                <a:t>f</a:t>
              </a:r>
              <a:endParaRPr lang="en-US" sz="2000">
                <a:solidFill>
                  <a:srgbClr val="990099"/>
                </a:solidFill>
              </a:endParaRPr>
            </a:p>
          </p:txBody>
        </p:sp>
        <p:sp>
          <p:nvSpPr>
            <p:cNvPr id="312494" name="Text Box 14"/>
            <p:cNvSpPr txBox="1">
              <a:spLocks noChangeArrowheads="1"/>
            </p:cNvSpPr>
            <p:nvPr/>
          </p:nvSpPr>
          <p:spPr bwMode="auto">
            <a:xfrm>
              <a:off x="3834" y="768"/>
              <a:ext cx="294" cy="250"/>
            </a:xfrm>
            <a:prstGeom prst="rect">
              <a:avLst/>
            </a:prstGeom>
            <a:noFill/>
            <a:ln w="9525">
              <a:noFill/>
              <a:miter lim="800000"/>
              <a:headEnd/>
              <a:tailEnd/>
            </a:ln>
          </p:spPr>
          <p:txBody>
            <a:bodyPr wrap="none">
              <a:spAutoFit/>
            </a:bodyPr>
            <a:lstStyle/>
            <a:p>
              <a:pPr algn="l"/>
              <a:r>
                <a:rPr lang="en-US" sz="2000">
                  <a:solidFill>
                    <a:srgbClr val="990099"/>
                  </a:solidFill>
                </a:rPr>
                <a:t>4</a:t>
              </a:r>
              <a:r>
                <a:rPr lang="en-US" sz="2000" i="1">
                  <a:solidFill>
                    <a:srgbClr val="990099"/>
                  </a:solidFill>
                </a:rPr>
                <a:t>d</a:t>
              </a:r>
              <a:endParaRPr lang="en-US" sz="2000">
                <a:solidFill>
                  <a:srgbClr val="990099"/>
                </a:solidFill>
              </a:endParaRPr>
            </a:p>
          </p:txBody>
        </p:sp>
        <p:sp>
          <p:nvSpPr>
            <p:cNvPr id="312495" name="Text Box 15"/>
            <p:cNvSpPr txBox="1">
              <a:spLocks noChangeArrowheads="1"/>
            </p:cNvSpPr>
            <p:nvPr/>
          </p:nvSpPr>
          <p:spPr bwMode="auto">
            <a:xfrm>
              <a:off x="3834" y="1248"/>
              <a:ext cx="294" cy="250"/>
            </a:xfrm>
            <a:prstGeom prst="rect">
              <a:avLst/>
            </a:prstGeom>
            <a:noFill/>
            <a:ln w="9525">
              <a:noFill/>
              <a:miter lim="800000"/>
              <a:headEnd/>
              <a:tailEnd/>
            </a:ln>
          </p:spPr>
          <p:txBody>
            <a:bodyPr wrap="none">
              <a:spAutoFit/>
            </a:bodyPr>
            <a:lstStyle/>
            <a:p>
              <a:pPr algn="l"/>
              <a:r>
                <a:rPr lang="en-US" sz="2000">
                  <a:solidFill>
                    <a:srgbClr val="990099"/>
                  </a:solidFill>
                </a:rPr>
                <a:t>4</a:t>
              </a:r>
              <a:r>
                <a:rPr lang="en-US" sz="2000" i="1">
                  <a:solidFill>
                    <a:srgbClr val="990099"/>
                  </a:solidFill>
                </a:rPr>
                <a:t>p</a:t>
              </a:r>
              <a:endParaRPr lang="en-US" sz="2000">
                <a:solidFill>
                  <a:srgbClr val="990099"/>
                </a:solidFill>
              </a:endParaRPr>
            </a:p>
          </p:txBody>
        </p:sp>
        <p:sp>
          <p:nvSpPr>
            <p:cNvPr id="312496" name="Text Box 16"/>
            <p:cNvSpPr txBox="1">
              <a:spLocks noChangeArrowheads="1"/>
            </p:cNvSpPr>
            <p:nvPr/>
          </p:nvSpPr>
          <p:spPr bwMode="auto">
            <a:xfrm>
              <a:off x="3843" y="1680"/>
              <a:ext cx="285" cy="250"/>
            </a:xfrm>
            <a:prstGeom prst="rect">
              <a:avLst/>
            </a:prstGeom>
            <a:noFill/>
            <a:ln w="9525">
              <a:noFill/>
              <a:miter lim="800000"/>
              <a:headEnd/>
              <a:tailEnd/>
            </a:ln>
          </p:spPr>
          <p:txBody>
            <a:bodyPr wrap="none">
              <a:spAutoFit/>
            </a:bodyPr>
            <a:lstStyle/>
            <a:p>
              <a:pPr algn="l"/>
              <a:r>
                <a:rPr lang="en-US" sz="2000">
                  <a:solidFill>
                    <a:srgbClr val="990099"/>
                  </a:solidFill>
                </a:rPr>
                <a:t>4</a:t>
              </a:r>
              <a:r>
                <a:rPr lang="en-US" sz="2000" i="1">
                  <a:solidFill>
                    <a:srgbClr val="990099"/>
                  </a:solidFill>
                </a:rPr>
                <a:t>s</a:t>
              </a:r>
              <a:endParaRPr lang="en-US" sz="2000">
                <a:solidFill>
                  <a:srgbClr val="990099"/>
                </a:solidFill>
              </a:endParaRPr>
            </a:p>
          </p:txBody>
        </p:sp>
        <p:sp>
          <p:nvSpPr>
            <p:cNvPr id="312497" name="Text Box 17"/>
            <p:cNvSpPr txBox="1">
              <a:spLocks noChangeArrowheads="1"/>
            </p:cNvSpPr>
            <p:nvPr/>
          </p:nvSpPr>
          <p:spPr bwMode="auto">
            <a:xfrm>
              <a:off x="1680" y="1008"/>
              <a:ext cx="475" cy="250"/>
            </a:xfrm>
            <a:prstGeom prst="rect">
              <a:avLst/>
            </a:prstGeom>
            <a:noFill/>
            <a:ln w="9525">
              <a:noFill/>
              <a:miter lim="800000"/>
              <a:headEnd/>
              <a:tailEnd/>
            </a:ln>
          </p:spPr>
          <p:txBody>
            <a:bodyPr wrap="none">
              <a:spAutoFit/>
            </a:bodyPr>
            <a:lstStyle/>
            <a:p>
              <a:pPr algn="l"/>
              <a:r>
                <a:rPr lang="en-US" sz="2000" i="1">
                  <a:solidFill>
                    <a:srgbClr val="990099"/>
                  </a:solidFill>
                </a:rPr>
                <a:t>n</a:t>
              </a:r>
              <a:r>
                <a:rPr lang="en-US" sz="2000">
                  <a:solidFill>
                    <a:srgbClr val="990099"/>
                  </a:solidFill>
                </a:rPr>
                <a:t> = 4</a:t>
              </a:r>
            </a:p>
          </p:txBody>
        </p:sp>
      </p:grpSp>
      <p:grpSp>
        <p:nvGrpSpPr>
          <p:cNvPr id="3" name="Group 18"/>
          <p:cNvGrpSpPr>
            <a:grpSpLocks/>
          </p:cNvGrpSpPr>
          <p:nvPr/>
        </p:nvGrpSpPr>
        <p:grpSpPr bwMode="auto">
          <a:xfrm>
            <a:off x="4883150" y="2362200"/>
            <a:ext cx="3886200" cy="1768475"/>
            <a:chOff x="1680" y="1488"/>
            <a:chExt cx="2448" cy="1114"/>
          </a:xfrm>
        </p:grpSpPr>
        <p:sp>
          <p:nvSpPr>
            <p:cNvPr id="312475" name="Line 19"/>
            <p:cNvSpPr>
              <a:spLocks noChangeShapeType="1"/>
            </p:cNvSpPr>
            <p:nvPr/>
          </p:nvSpPr>
          <p:spPr bwMode="auto">
            <a:xfrm>
              <a:off x="2112" y="2064"/>
              <a:ext cx="1728" cy="0"/>
            </a:xfrm>
            <a:prstGeom prst="line">
              <a:avLst/>
            </a:prstGeom>
            <a:noFill/>
            <a:ln w="22225">
              <a:solidFill>
                <a:srgbClr val="FF0000"/>
              </a:solidFill>
              <a:round/>
              <a:headEnd/>
              <a:tailEnd/>
            </a:ln>
          </p:spPr>
          <p:txBody>
            <a:bodyPr/>
            <a:lstStyle/>
            <a:p>
              <a:endParaRPr lang="en-US"/>
            </a:p>
          </p:txBody>
        </p:sp>
        <p:sp>
          <p:nvSpPr>
            <p:cNvPr id="312476" name="Line 20"/>
            <p:cNvSpPr>
              <a:spLocks noChangeShapeType="1"/>
            </p:cNvSpPr>
            <p:nvPr/>
          </p:nvSpPr>
          <p:spPr bwMode="auto">
            <a:xfrm>
              <a:off x="2832" y="1632"/>
              <a:ext cx="1008" cy="0"/>
            </a:xfrm>
            <a:prstGeom prst="line">
              <a:avLst/>
            </a:prstGeom>
            <a:noFill/>
            <a:ln w="22225">
              <a:solidFill>
                <a:srgbClr val="FF0000"/>
              </a:solidFill>
              <a:round/>
              <a:headEnd/>
              <a:tailEnd/>
            </a:ln>
          </p:spPr>
          <p:txBody>
            <a:bodyPr/>
            <a:lstStyle/>
            <a:p>
              <a:endParaRPr lang="en-US"/>
            </a:p>
          </p:txBody>
        </p:sp>
        <p:sp>
          <p:nvSpPr>
            <p:cNvPr id="312477" name="Line 21"/>
            <p:cNvSpPr>
              <a:spLocks noChangeShapeType="1"/>
            </p:cNvSpPr>
            <p:nvPr/>
          </p:nvSpPr>
          <p:spPr bwMode="auto">
            <a:xfrm>
              <a:off x="2832" y="2496"/>
              <a:ext cx="1008" cy="0"/>
            </a:xfrm>
            <a:prstGeom prst="line">
              <a:avLst/>
            </a:prstGeom>
            <a:noFill/>
            <a:ln w="22225">
              <a:solidFill>
                <a:srgbClr val="FF0000"/>
              </a:solidFill>
              <a:round/>
              <a:headEnd/>
              <a:tailEnd/>
            </a:ln>
          </p:spPr>
          <p:txBody>
            <a:bodyPr/>
            <a:lstStyle/>
            <a:p>
              <a:endParaRPr lang="en-US"/>
            </a:p>
          </p:txBody>
        </p:sp>
        <p:sp>
          <p:nvSpPr>
            <p:cNvPr id="312478" name="Line 22"/>
            <p:cNvSpPr>
              <a:spLocks noChangeShapeType="1"/>
            </p:cNvSpPr>
            <p:nvPr/>
          </p:nvSpPr>
          <p:spPr bwMode="auto">
            <a:xfrm flipH="1" flipV="1">
              <a:off x="2496" y="2064"/>
              <a:ext cx="336" cy="432"/>
            </a:xfrm>
            <a:prstGeom prst="line">
              <a:avLst/>
            </a:prstGeom>
            <a:noFill/>
            <a:ln w="22225">
              <a:solidFill>
                <a:srgbClr val="FF0000"/>
              </a:solidFill>
              <a:round/>
              <a:headEnd/>
              <a:tailEnd/>
            </a:ln>
          </p:spPr>
          <p:txBody>
            <a:bodyPr/>
            <a:lstStyle/>
            <a:p>
              <a:endParaRPr lang="en-US"/>
            </a:p>
          </p:txBody>
        </p:sp>
        <p:sp>
          <p:nvSpPr>
            <p:cNvPr id="312479" name="Line 23"/>
            <p:cNvSpPr>
              <a:spLocks noChangeShapeType="1"/>
            </p:cNvSpPr>
            <p:nvPr/>
          </p:nvSpPr>
          <p:spPr bwMode="auto">
            <a:xfrm flipV="1">
              <a:off x="2496" y="1632"/>
              <a:ext cx="336" cy="432"/>
            </a:xfrm>
            <a:prstGeom prst="line">
              <a:avLst/>
            </a:prstGeom>
            <a:noFill/>
            <a:ln w="22225">
              <a:solidFill>
                <a:srgbClr val="FF0000"/>
              </a:solidFill>
              <a:round/>
              <a:headEnd/>
              <a:tailEnd/>
            </a:ln>
          </p:spPr>
          <p:txBody>
            <a:bodyPr/>
            <a:lstStyle/>
            <a:p>
              <a:endParaRPr lang="en-US"/>
            </a:p>
          </p:txBody>
        </p:sp>
        <p:sp>
          <p:nvSpPr>
            <p:cNvPr id="312480" name="Text Box 24"/>
            <p:cNvSpPr txBox="1">
              <a:spLocks noChangeArrowheads="1"/>
            </p:cNvSpPr>
            <p:nvPr/>
          </p:nvSpPr>
          <p:spPr bwMode="auto">
            <a:xfrm>
              <a:off x="3834" y="1488"/>
              <a:ext cx="294" cy="250"/>
            </a:xfrm>
            <a:prstGeom prst="rect">
              <a:avLst/>
            </a:prstGeom>
            <a:noFill/>
            <a:ln w="9525">
              <a:noFill/>
              <a:miter lim="800000"/>
              <a:headEnd/>
              <a:tailEnd/>
            </a:ln>
          </p:spPr>
          <p:txBody>
            <a:bodyPr wrap="none">
              <a:spAutoFit/>
            </a:bodyPr>
            <a:lstStyle/>
            <a:p>
              <a:pPr algn="l"/>
              <a:r>
                <a:rPr lang="en-US" sz="2000">
                  <a:solidFill>
                    <a:srgbClr val="FF0000"/>
                  </a:solidFill>
                </a:rPr>
                <a:t>3</a:t>
              </a:r>
              <a:r>
                <a:rPr lang="en-US" sz="2000" i="1">
                  <a:solidFill>
                    <a:srgbClr val="FF0000"/>
                  </a:solidFill>
                </a:rPr>
                <a:t>d</a:t>
              </a:r>
              <a:endParaRPr lang="en-US" sz="2000">
                <a:solidFill>
                  <a:srgbClr val="FF0000"/>
                </a:solidFill>
              </a:endParaRPr>
            </a:p>
          </p:txBody>
        </p:sp>
        <p:sp>
          <p:nvSpPr>
            <p:cNvPr id="312481" name="Text Box 25"/>
            <p:cNvSpPr txBox="1">
              <a:spLocks noChangeArrowheads="1"/>
            </p:cNvSpPr>
            <p:nvPr/>
          </p:nvSpPr>
          <p:spPr bwMode="auto">
            <a:xfrm>
              <a:off x="3834" y="1920"/>
              <a:ext cx="294" cy="250"/>
            </a:xfrm>
            <a:prstGeom prst="rect">
              <a:avLst/>
            </a:prstGeom>
            <a:noFill/>
            <a:ln w="9525">
              <a:noFill/>
              <a:miter lim="800000"/>
              <a:headEnd/>
              <a:tailEnd/>
            </a:ln>
          </p:spPr>
          <p:txBody>
            <a:bodyPr wrap="none">
              <a:spAutoFit/>
            </a:bodyPr>
            <a:lstStyle/>
            <a:p>
              <a:pPr algn="l"/>
              <a:r>
                <a:rPr lang="en-US" sz="2000">
                  <a:solidFill>
                    <a:srgbClr val="FF0000"/>
                  </a:solidFill>
                </a:rPr>
                <a:t>3</a:t>
              </a:r>
              <a:r>
                <a:rPr lang="en-US" sz="2000" i="1">
                  <a:solidFill>
                    <a:srgbClr val="FF0000"/>
                  </a:solidFill>
                </a:rPr>
                <a:t>p</a:t>
              </a:r>
              <a:endParaRPr lang="en-US" sz="2000">
                <a:solidFill>
                  <a:srgbClr val="FF0000"/>
                </a:solidFill>
              </a:endParaRPr>
            </a:p>
          </p:txBody>
        </p:sp>
        <p:sp>
          <p:nvSpPr>
            <p:cNvPr id="312482" name="Text Box 26"/>
            <p:cNvSpPr txBox="1">
              <a:spLocks noChangeArrowheads="1"/>
            </p:cNvSpPr>
            <p:nvPr/>
          </p:nvSpPr>
          <p:spPr bwMode="auto">
            <a:xfrm>
              <a:off x="3840" y="2352"/>
              <a:ext cx="285" cy="250"/>
            </a:xfrm>
            <a:prstGeom prst="rect">
              <a:avLst/>
            </a:prstGeom>
            <a:noFill/>
            <a:ln w="9525">
              <a:noFill/>
              <a:miter lim="800000"/>
              <a:headEnd/>
              <a:tailEnd/>
            </a:ln>
          </p:spPr>
          <p:txBody>
            <a:bodyPr wrap="none">
              <a:spAutoFit/>
            </a:bodyPr>
            <a:lstStyle/>
            <a:p>
              <a:pPr algn="l"/>
              <a:r>
                <a:rPr lang="en-US" sz="2000">
                  <a:solidFill>
                    <a:srgbClr val="FF0000"/>
                  </a:solidFill>
                </a:rPr>
                <a:t>3</a:t>
              </a:r>
              <a:r>
                <a:rPr lang="en-US" sz="2000" i="1">
                  <a:solidFill>
                    <a:srgbClr val="FF0000"/>
                  </a:solidFill>
                </a:rPr>
                <a:t>s</a:t>
              </a:r>
              <a:endParaRPr lang="en-US" sz="2000">
                <a:solidFill>
                  <a:srgbClr val="FF0000"/>
                </a:solidFill>
              </a:endParaRPr>
            </a:p>
          </p:txBody>
        </p:sp>
        <p:sp>
          <p:nvSpPr>
            <p:cNvPr id="312483" name="Text Box 27"/>
            <p:cNvSpPr txBox="1">
              <a:spLocks noChangeArrowheads="1"/>
            </p:cNvSpPr>
            <p:nvPr/>
          </p:nvSpPr>
          <p:spPr bwMode="auto">
            <a:xfrm>
              <a:off x="1680" y="1920"/>
              <a:ext cx="475" cy="250"/>
            </a:xfrm>
            <a:prstGeom prst="rect">
              <a:avLst/>
            </a:prstGeom>
            <a:noFill/>
            <a:ln w="9525">
              <a:noFill/>
              <a:miter lim="800000"/>
              <a:headEnd/>
              <a:tailEnd/>
            </a:ln>
          </p:spPr>
          <p:txBody>
            <a:bodyPr wrap="none">
              <a:spAutoFit/>
            </a:bodyPr>
            <a:lstStyle/>
            <a:p>
              <a:pPr algn="l"/>
              <a:r>
                <a:rPr lang="en-US" sz="2000" i="1">
                  <a:solidFill>
                    <a:srgbClr val="FF0000"/>
                  </a:solidFill>
                </a:rPr>
                <a:t>n</a:t>
              </a:r>
              <a:r>
                <a:rPr lang="en-US" sz="2000">
                  <a:solidFill>
                    <a:srgbClr val="FF0000"/>
                  </a:solidFill>
                </a:rPr>
                <a:t> = 3</a:t>
              </a:r>
            </a:p>
          </p:txBody>
        </p:sp>
      </p:grpSp>
      <p:grpSp>
        <p:nvGrpSpPr>
          <p:cNvPr id="4" name="Group 28"/>
          <p:cNvGrpSpPr>
            <a:grpSpLocks/>
          </p:cNvGrpSpPr>
          <p:nvPr/>
        </p:nvGrpSpPr>
        <p:grpSpPr bwMode="auto">
          <a:xfrm>
            <a:off x="4883150" y="4419600"/>
            <a:ext cx="3886200" cy="1158875"/>
            <a:chOff x="1680" y="2784"/>
            <a:chExt cx="2448" cy="730"/>
          </a:xfrm>
        </p:grpSpPr>
        <p:sp>
          <p:nvSpPr>
            <p:cNvPr id="312467" name="Line 29"/>
            <p:cNvSpPr>
              <a:spLocks noChangeShapeType="1"/>
            </p:cNvSpPr>
            <p:nvPr/>
          </p:nvSpPr>
          <p:spPr bwMode="auto">
            <a:xfrm>
              <a:off x="2832" y="2928"/>
              <a:ext cx="1008" cy="0"/>
            </a:xfrm>
            <a:prstGeom prst="line">
              <a:avLst/>
            </a:prstGeom>
            <a:noFill/>
            <a:ln w="22225">
              <a:solidFill>
                <a:srgbClr val="339966"/>
              </a:solidFill>
              <a:round/>
              <a:headEnd/>
              <a:tailEnd/>
            </a:ln>
          </p:spPr>
          <p:txBody>
            <a:bodyPr/>
            <a:lstStyle/>
            <a:p>
              <a:endParaRPr lang="en-US"/>
            </a:p>
          </p:txBody>
        </p:sp>
        <p:sp>
          <p:nvSpPr>
            <p:cNvPr id="312468" name="Line 30"/>
            <p:cNvSpPr>
              <a:spLocks noChangeShapeType="1"/>
            </p:cNvSpPr>
            <p:nvPr/>
          </p:nvSpPr>
          <p:spPr bwMode="auto">
            <a:xfrm>
              <a:off x="2832" y="3408"/>
              <a:ext cx="1008" cy="0"/>
            </a:xfrm>
            <a:prstGeom prst="line">
              <a:avLst/>
            </a:prstGeom>
            <a:noFill/>
            <a:ln w="22225">
              <a:solidFill>
                <a:srgbClr val="339966"/>
              </a:solidFill>
              <a:round/>
              <a:headEnd/>
              <a:tailEnd/>
            </a:ln>
          </p:spPr>
          <p:txBody>
            <a:bodyPr/>
            <a:lstStyle/>
            <a:p>
              <a:endParaRPr lang="en-US"/>
            </a:p>
          </p:txBody>
        </p:sp>
        <p:sp>
          <p:nvSpPr>
            <p:cNvPr id="312469" name="Line 31"/>
            <p:cNvSpPr>
              <a:spLocks noChangeShapeType="1"/>
            </p:cNvSpPr>
            <p:nvPr/>
          </p:nvSpPr>
          <p:spPr bwMode="auto">
            <a:xfrm flipH="1" flipV="1">
              <a:off x="2496" y="3168"/>
              <a:ext cx="336" cy="240"/>
            </a:xfrm>
            <a:prstGeom prst="line">
              <a:avLst/>
            </a:prstGeom>
            <a:noFill/>
            <a:ln w="22225">
              <a:solidFill>
                <a:srgbClr val="339966"/>
              </a:solidFill>
              <a:round/>
              <a:headEnd/>
              <a:tailEnd/>
            </a:ln>
          </p:spPr>
          <p:txBody>
            <a:bodyPr/>
            <a:lstStyle/>
            <a:p>
              <a:endParaRPr lang="en-US"/>
            </a:p>
          </p:txBody>
        </p:sp>
        <p:sp>
          <p:nvSpPr>
            <p:cNvPr id="312470" name="Line 32"/>
            <p:cNvSpPr>
              <a:spLocks noChangeShapeType="1"/>
            </p:cNvSpPr>
            <p:nvPr/>
          </p:nvSpPr>
          <p:spPr bwMode="auto">
            <a:xfrm flipV="1">
              <a:off x="2496" y="2928"/>
              <a:ext cx="336" cy="240"/>
            </a:xfrm>
            <a:prstGeom prst="line">
              <a:avLst/>
            </a:prstGeom>
            <a:noFill/>
            <a:ln w="22225">
              <a:solidFill>
                <a:srgbClr val="339966"/>
              </a:solidFill>
              <a:round/>
              <a:headEnd/>
              <a:tailEnd/>
            </a:ln>
          </p:spPr>
          <p:txBody>
            <a:bodyPr/>
            <a:lstStyle/>
            <a:p>
              <a:endParaRPr lang="en-US"/>
            </a:p>
          </p:txBody>
        </p:sp>
        <p:sp>
          <p:nvSpPr>
            <p:cNvPr id="312471" name="Line 33"/>
            <p:cNvSpPr>
              <a:spLocks noChangeShapeType="1"/>
            </p:cNvSpPr>
            <p:nvPr/>
          </p:nvSpPr>
          <p:spPr bwMode="auto">
            <a:xfrm flipH="1">
              <a:off x="2112" y="3168"/>
              <a:ext cx="384" cy="0"/>
            </a:xfrm>
            <a:prstGeom prst="line">
              <a:avLst/>
            </a:prstGeom>
            <a:noFill/>
            <a:ln w="22225">
              <a:solidFill>
                <a:srgbClr val="339966"/>
              </a:solidFill>
              <a:round/>
              <a:headEnd/>
              <a:tailEnd/>
            </a:ln>
          </p:spPr>
          <p:txBody>
            <a:bodyPr/>
            <a:lstStyle/>
            <a:p>
              <a:endParaRPr lang="en-US"/>
            </a:p>
          </p:txBody>
        </p:sp>
        <p:sp>
          <p:nvSpPr>
            <p:cNvPr id="312472" name="Text Box 34"/>
            <p:cNvSpPr txBox="1">
              <a:spLocks noChangeArrowheads="1"/>
            </p:cNvSpPr>
            <p:nvPr/>
          </p:nvSpPr>
          <p:spPr bwMode="auto">
            <a:xfrm>
              <a:off x="3834" y="2784"/>
              <a:ext cx="294" cy="250"/>
            </a:xfrm>
            <a:prstGeom prst="rect">
              <a:avLst/>
            </a:prstGeom>
            <a:noFill/>
            <a:ln w="9525">
              <a:noFill/>
              <a:miter lim="800000"/>
              <a:headEnd/>
              <a:tailEnd/>
            </a:ln>
          </p:spPr>
          <p:txBody>
            <a:bodyPr wrap="none">
              <a:spAutoFit/>
            </a:bodyPr>
            <a:lstStyle/>
            <a:p>
              <a:pPr algn="l"/>
              <a:r>
                <a:rPr lang="en-US" sz="2000">
                  <a:solidFill>
                    <a:srgbClr val="339966"/>
                  </a:solidFill>
                </a:rPr>
                <a:t>2</a:t>
              </a:r>
              <a:r>
                <a:rPr lang="en-US" sz="2000" i="1">
                  <a:solidFill>
                    <a:srgbClr val="339966"/>
                  </a:solidFill>
                </a:rPr>
                <a:t>p</a:t>
              </a:r>
              <a:endParaRPr lang="en-US" sz="2000">
                <a:solidFill>
                  <a:srgbClr val="339966"/>
                </a:solidFill>
              </a:endParaRPr>
            </a:p>
          </p:txBody>
        </p:sp>
        <p:sp>
          <p:nvSpPr>
            <p:cNvPr id="312473" name="Text Box 35"/>
            <p:cNvSpPr txBox="1">
              <a:spLocks noChangeArrowheads="1"/>
            </p:cNvSpPr>
            <p:nvPr/>
          </p:nvSpPr>
          <p:spPr bwMode="auto">
            <a:xfrm>
              <a:off x="3840" y="3264"/>
              <a:ext cx="285" cy="250"/>
            </a:xfrm>
            <a:prstGeom prst="rect">
              <a:avLst/>
            </a:prstGeom>
            <a:noFill/>
            <a:ln w="9525">
              <a:noFill/>
              <a:miter lim="800000"/>
              <a:headEnd/>
              <a:tailEnd/>
            </a:ln>
          </p:spPr>
          <p:txBody>
            <a:bodyPr wrap="none">
              <a:spAutoFit/>
            </a:bodyPr>
            <a:lstStyle/>
            <a:p>
              <a:pPr algn="l"/>
              <a:r>
                <a:rPr lang="en-US" sz="2000">
                  <a:solidFill>
                    <a:srgbClr val="339966"/>
                  </a:solidFill>
                </a:rPr>
                <a:t>2</a:t>
              </a:r>
              <a:r>
                <a:rPr lang="en-US" sz="2000" i="1">
                  <a:solidFill>
                    <a:srgbClr val="339966"/>
                  </a:solidFill>
                </a:rPr>
                <a:t>s</a:t>
              </a:r>
              <a:endParaRPr lang="en-US" sz="2000">
                <a:solidFill>
                  <a:srgbClr val="339966"/>
                </a:solidFill>
              </a:endParaRPr>
            </a:p>
          </p:txBody>
        </p:sp>
        <p:sp>
          <p:nvSpPr>
            <p:cNvPr id="312474" name="Text Box 36"/>
            <p:cNvSpPr txBox="1">
              <a:spLocks noChangeArrowheads="1"/>
            </p:cNvSpPr>
            <p:nvPr/>
          </p:nvSpPr>
          <p:spPr bwMode="auto">
            <a:xfrm>
              <a:off x="1680" y="3024"/>
              <a:ext cx="475" cy="250"/>
            </a:xfrm>
            <a:prstGeom prst="rect">
              <a:avLst/>
            </a:prstGeom>
            <a:noFill/>
            <a:ln w="9525">
              <a:noFill/>
              <a:miter lim="800000"/>
              <a:headEnd/>
              <a:tailEnd/>
            </a:ln>
          </p:spPr>
          <p:txBody>
            <a:bodyPr wrap="none">
              <a:spAutoFit/>
            </a:bodyPr>
            <a:lstStyle/>
            <a:p>
              <a:pPr algn="l"/>
              <a:r>
                <a:rPr lang="en-US" sz="2000" i="1">
                  <a:solidFill>
                    <a:srgbClr val="339966"/>
                  </a:solidFill>
                </a:rPr>
                <a:t>n</a:t>
              </a:r>
              <a:r>
                <a:rPr lang="en-US" sz="2000">
                  <a:solidFill>
                    <a:srgbClr val="339966"/>
                  </a:solidFill>
                </a:rPr>
                <a:t> = 2</a:t>
              </a:r>
            </a:p>
          </p:txBody>
        </p:sp>
      </p:grpSp>
      <p:grpSp>
        <p:nvGrpSpPr>
          <p:cNvPr id="5" name="Group 37"/>
          <p:cNvGrpSpPr>
            <a:grpSpLocks/>
          </p:cNvGrpSpPr>
          <p:nvPr/>
        </p:nvGrpSpPr>
        <p:grpSpPr bwMode="auto">
          <a:xfrm>
            <a:off x="4891088" y="5867400"/>
            <a:ext cx="3878262" cy="457200"/>
            <a:chOff x="1685" y="3696"/>
            <a:chExt cx="2443" cy="288"/>
          </a:xfrm>
        </p:grpSpPr>
        <p:sp>
          <p:nvSpPr>
            <p:cNvPr id="312464" name="Line 38"/>
            <p:cNvSpPr>
              <a:spLocks noChangeShapeType="1"/>
            </p:cNvSpPr>
            <p:nvPr/>
          </p:nvSpPr>
          <p:spPr bwMode="auto">
            <a:xfrm>
              <a:off x="2160" y="3840"/>
              <a:ext cx="1680" cy="0"/>
            </a:xfrm>
            <a:prstGeom prst="line">
              <a:avLst/>
            </a:prstGeom>
            <a:noFill/>
            <a:ln w="22225">
              <a:solidFill>
                <a:schemeClr val="accent2"/>
              </a:solidFill>
              <a:round/>
              <a:headEnd/>
              <a:tailEnd/>
            </a:ln>
          </p:spPr>
          <p:txBody>
            <a:bodyPr/>
            <a:lstStyle/>
            <a:p>
              <a:endParaRPr lang="en-US"/>
            </a:p>
          </p:txBody>
        </p:sp>
        <p:sp>
          <p:nvSpPr>
            <p:cNvPr id="312465" name="Text Box 39"/>
            <p:cNvSpPr txBox="1">
              <a:spLocks noChangeArrowheads="1"/>
            </p:cNvSpPr>
            <p:nvPr/>
          </p:nvSpPr>
          <p:spPr bwMode="auto">
            <a:xfrm>
              <a:off x="3843" y="3696"/>
              <a:ext cx="285" cy="250"/>
            </a:xfrm>
            <a:prstGeom prst="rect">
              <a:avLst/>
            </a:prstGeom>
            <a:noFill/>
            <a:ln w="9525">
              <a:noFill/>
              <a:miter lim="800000"/>
              <a:headEnd/>
              <a:tailEnd/>
            </a:ln>
          </p:spPr>
          <p:txBody>
            <a:bodyPr wrap="none">
              <a:spAutoFit/>
            </a:bodyPr>
            <a:lstStyle/>
            <a:p>
              <a:pPr algn="l"/>
              <a:r>
                <a:rPr lang="en-US" sz="2000">
                  <a:solidFill>
                    <a:schemeClr val="accent2"/>
                  </a:solidFill>
                </a:rPr>
                <a:t>1</a:t>
              </a:r>
              <a:r>
                <a:rPr lang="en-US" sz="2000" i="1">
                  <a:solidFill>
                    <a:schemeClr val="accent2"/>
                  </a:solidFill>
                </a:rPr>
                <a:t>s</a:t>
              </a:r>
              <a:endParaRPr lang="en-US" sz="2000">
                <a:solidFill>
                  <a:schemeClr val="accent2"/>
                </a:solidFill>
              </a:endParaRPr>
            </a:p>
          </p:txBody>
        </p:sp>
        <p:sp>
          <p:nvSpPr>
            <p:cNvPr id="312466" name="Text Box 40"/>
            <p:cNvSpPr txBox="1">
              <a:spLocks noChangeArrowheads="1"/>
            </p:cNvSpPr>
            <p:nvPr/>
          </p:nvSpPr>
          <p:spPr bwMode="auto">
            <a:xfrm>
              <a:off x="1685" y="3734"/>
              <a:ext cx="475" cy="250"/>
            </a:xfrm>
            <a:prstGeom prst="rect">
              <a:avLst/>
            </a:prstGeom>
            <a:noFill/>
            <a:ln w="9525">
              <a:noFill/>
              <a:miter lim="800000"/>
              <a:headEnd/>
              <a:tailEnd/>
            </a:ln>
          </p:spPr>
          <p:txBody>
            <a:bodyPr wrap="none">
              <a:spAutoFit/>
            </a:bodyPr>
            <a:lstStyle/>
            <a:p>
              <a:pPr algn="l"/>
              <a:r>
                <a:rPr lang="en-US" sz="2000" i="1">
                  <a:solidFill>
                    <a:schemeClr val="accent2"/>
                  </a:solidFill>
                </a:rPr>
                <a:t>n</a:t>
              </a:r>
              <a:r>
                <a:rPr lang="en-US" sz="2000">
                  <a:solidFill>
                    <a:schemeClr val="accent2"/>
                  </a:solidFill>
                </a:rPr>
                <a:t> = 1</a:t>
              </a:r>
            </a:p>
          </p:txBody>
        </p:sp>
      </p:grpSp>
      <p:sp>
        <p:nvSpPr>
          <p:cNvPr id="312334" name="Text Box 41"/>
          <p:cNvSpPr txBox="1">
            <a:spLocks noChangeArrowheads="1"/>
          </p:cNvSpPr>
          <p:nvPr/>
        </p:nvSpPr>
        <p:spPr bwMode="auto">
          <a:xfrm rot="-5400000">
            <a:off x="3977481" y="3191669"/>
            <a:ext cx="989013" cy="396875"/>
          </a:xfrm>
          <a:prstGeom prst="rect">
            <a:avLst/>
          </a:prstGeom>
          <a:noFill/>
          <a:ln w="9525">
            <a:noFill/>
            <a:miter lim="800000"/>
            <a:headEnd/>
            <a:tailEnd/>
          </a:ln>
        </p:spPr>
        <p:txBody>
          <a:bodyPr wrap="none">
            <a:spAutoFit/>
          </a:bodyPr>
          <a:lstStyle/>
          <a:p>
            <a:pPr algn="l"/>
            <a:r>
              <a:rPr lang="en-US" sz="2000"/>
              <a:t>Energy</a:t>
            </a:r>
          </a:p>
        </p:txBody>
      </p:sp>
      <p:sp>
        <p:nvSpPr>
          <p:cNvPr id="312335" name="Text Box 42"/>
          <p:cNvSpPr txBox="1">
            <a:spLocks noChangeArrowheads="1"/>
          </p:cNvSpPr>
          <p:nvPr/>
        </p:nvSpPr>
        <p:spPr bwMode="auto">
          <a:xfrm>
            <a:off x="646113" y="715963"/>
            <a:ext cx="1944687" cy="579437"/>
          </a:xfrm>
          <a:prstGeom prst="rect">
            <a:avLst/>
          </a:prstGeom>
          <a:noFill/>
          <a:ln w="9525">
            <a:noFill/>
            <a:miter lim="800000"/>
            <a:headEnd/>
            <a:tailEnd/>
          </a:ln>
        </p:spPr>
        <p:txBody>
          <a:bodyPr wrap="none">
            <a:spAutoFit/>
          </a:bodyPr>
          <a:lstStyle/>
          <a:p>
            <a:pPr algn="l"/>
            <a:r>
              <a:rPr lang="en-US" sz="3200"/>
              <a:t>Sublevels</a:t>
            </a:r>
          </a:p>
        </p:txBody>
      </p:sp>
      <p:pic>
        <p:nvPicPr>
          <p:cNvPr id="312336" name="Picture 43" descr="electron sublevels"/>
          <p:cNvPicPr>
            <a:picLocks noChangeAspect="1" noChangeArrowheads="1"/>
          </p:cNvPicPr>
          <p:nvPr/>
        </p:nvPicPr>
        <p:blipFill>
          <a:blip r:embed="rId3" cstate="print"/>
          <a:srcRect/>
          <a:stretch>
            <a:fillRect/>
          </a:stretch>
        </p:blipFill>
        <p:spPr bwMode="auto">
          <a:xfrm>
            <a:off x="533400" y="1273175"/>
            <a:ext cx="2286000" cy="1331913"/>
          </a:xfrm>
          <a:prstGeom prst="rect">
            <a:avLst/>
          </a:prstGeom>
          <a:noFill/>
          <a:ln w="9525">
            <a:noFill/>
            <a:miter lim="800000"/>
            <a:headEnd/>
            <a:tailEnd/>
          </a:ln>
        </p:spPr>
      </p:pic>
      <p:sp>
        <p:nvSpPr>
          <p:cNvPr id="312337" name="AutoShape 45">
            <a:hlinkClick r:id="rId4"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312338" name="Rectangle 47"/>
          <p:cNvSpPr>
            <a:spLocks noChangeArrowheads="1"/>
          </p:cNvSpPr>
          <p:nvPr/>
        </p:nvSpPr>
        <p:spPr bwMode="auto">
          <a:xfrm>
            <a:off x="1328738" y="5772150"/>
            <a:ext cx="88900" cy="180975"/>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12339" name="Rectangle 48"/>
          <p:cNvSpPr>
            <a:spLocks noChangeArrowheads="1"/>
          </p:cNvSpPr>
          <p:nvPr/>
        </p:nvSpPr>
        <p:spPr bwMode="auto">
          <a:xfrm>
            <a:off x="1328738" y="4933950"/>
            <a:ext cx="88900" cy="180975"/>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12340" name="Rectangle 49"/>
          <p:cNvSpPr>
            <a:spLocks noChangeArrowheads="1"/>
          </p:cNvSpPr>
          <p:nvPr/>
        </p:nvSpPr>
        <p:spPr bwMode="auto">
          <a:xfrm>
            <a:off x="1328738" y="4500563"/>
            <a:ext cx="88900" cy="180975"/>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12341" name="Rectangle 50"/>
          <p:cNvSpPr>
            <a:spLocks noChangeArrowheads="1"/>
          </p:cNvSpPr>
          <p:nvPr/>
        </p:nvSpPr>
        <p:spPr bwMode="auto">
          <a:xfrm>
            <a:off x="1323975" y="4133850"/>
            <a:ext cx="88900" cy="180975"/>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12342" name="Rectangle 51"/>
          <p:cNvSpPr>
            <a:spLocks noChangeArrowheads="1"/>
          </p:cNvSpPr>
          <p:nvPr/>
        </p:nvSpPr>
        <p:spPr bwMode="auto">
          <a:xfrm>
            <a:off x="1323975" y="3800475"/>
            <a:ext cx="88900" cy="180975"/>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12343" name="Rectangle 52"/>
          <p:cNvSpPr>
            <a:spLocks noChangeArrowheads="1"/>
          </p:cNvSpPr>
          <p:nvPr/>
        </p:nvSpPr>
        <p:spPr bwMode="auto">
          <a:xfrm>
            <a:off x="1323975" y="5776913"/>
            <a:ext cx="88900" cy="180975"/>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12344" name="Rectangle 53"/>
          <p:cNvSpPr>
            <a:spLocks noChangeArrowheads="1"/>
          </p:cNvSpPr>
          <p:nvPr/>
        </p:nvSpPr>
        <p:spPr bwMode="auto">
          <a:xfrm>
            <a:off x="1328738" y="3490913"/>
            <a:ext cx="88900" cy="180975"/>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12345" name="Rectangle 54"/>
          <p:cNvSpPr>
            <a:spLocks noChangeArrowheads="1"/>
          </p:cNvSpPr>
          <p:nvPr/>
        </p:nvSpPr>
        <p:spPr bwMode="auto">
          <a:xfrm>
            <a:off x="1328738" y="3119438"/>
            <a:ext cx="88900" cy="180975"/>
          </a:xfrm>
          <a:prstGeom prst="rect">
            <a:avLst/>
          </a:prstGeom>
          <a:solidFill>
            <a:schemeClr val="accent1"/>
          </a:solidFill>
          <a:ln w="9525">
            <a:solidFill>
              <a:schemeClr val="tx1"/>
            </a:solidFill>
            <a:miter lim="800000"/>
            <a:headEnd/>
            <a:tailEnd/>
          </a:ln>
        </p:spPr>
        <p:txBody>
          <a:bodyPr wrap="none" anchor="ctr"/>
          <a:lstStyle/>
          <a:p>
            <a:endParaRPr lang="en-US"/>
          </a:p>
        </p:txBody>
      </p:sp>
      <p:grpSp>
        <p:nvGrpSpPr>
          <p:cNvPr id="312346" name="Group 77"/>
          <p:cNvGrpSpPr>
            <a:grpSpLocks/>
          </p:cNvGrpSpPr>
          <p:nvPr/>
        </p:nvGrpSpPr>
        <p:grpSpPr bwMode="auto">
          <a:xfrm>
            <a:off x="1724025" y="4781550"/>
            <a:ext cx="260350" cy="180975"/>
            <a:chOff x="1086" y="3012"/>
            <a:chExt cx="164" cy="114"/>
          </a:xfrm>
        </p:grpSpPr>
        <p:sp>
          <p:nvSpPr>
            <p:cNvPr id="312461" name="Rectangle 55"/>
            <p:cNvSpPr>
              <a:spLocks noChangeArrowheads="1"/>
            </p:cNvSpPr>
            <p:nvPr/>
          </p:nvSpPr>
          <p:spPr bwMode="auto">
            <a:xfrm>
              <a:off x="1086" y="3012"/>
              <a:ext cx="56" cy="114"/>
            </a:xfrm>
            <a:prstGeom prst="rect">
              <a:avLst/>
            </a:prstGeom>
            <a:solidFill>
              <a:srgbClr val="C6EB99"/>
            </a:solidFill>
            <a:ln w="9525">
              <a:solidFill>
                <a:schemeClr val="tx1"/>
              </a:solidFill>
              <a:miter lim="800000"/>
              <a:headEnd/>
              <a:tailEnd/>
            </a:ln>
          </p:spPr>
          <p:txBody>
            <a:bodyPr wrap="none" anchor="ctr"/>
            <a:lstStyle/>
            <a:p>
              <a:endParaRPr lang="en-US"/>
            </a:p>
          </p:txBody>
        </p:sp>
        <p:sp>
          <p:nvSpPr>
            <p:cNvPr id="312462" name="Rectangle 56"/>
            <p:cNvSpPr>
              <a:spLocks noChangeArrowheads="1"/>
            </p:cNvSpPr>
            <p:nvPr/>
          </p:nvSpPr>
          <p:spPr bwMode="auto">
            <a:xfrm>
              <a:off x="1141" y="3012"/>
              <a:ext cx="56" cy="114"/>
            </a:xfrm>
            <a:prstGeom prst="rect">
              <a:avLst/>
            </a:prstGeom>
            <a:solidFill>
              <a:srgbClr val="C6EB99"/>
            </a:solidFill>
            <a:ln w="9525">
              <a:solidFill>
                <a:schemeClr val="tx1"/>
              </a:solidFill>
              <a:miter lim="800000"/>
              <a:headEnd/>
              <a:tailEnd/>
            </a:ln>
          </p:spPr>
          <p:txBody>
            <a:bodyPr wrap="none" anchor="ctr"/>
            <a:lstStyle/>
            <a:p>
              <a:endParaRPr lang="en-US"/>
            </a:p>
          </p:txBody>
        </p:sp>
        <p:sp>
          <p:nvSpPr>
            <p:cNvPr id="312463" name="Rectangle 57"/>
            <p:cNvSpPr>
              <a:spLocks noChangeArrowheads="1"/>
            </p:cNvSpPr>
            <p:nvPr/>
          </p:nvSpPr>
          <p:spPr bwMode="auto">
            <a:xfrm>
              <a:off x="1197" y="3012"/>
              <a:ext cx="53" cy="114"/>
            </a:xfrm>
            <a:prstGeom prst="rect">
              <a:avLst/>
            </a:prstGeom>
            <a:solidFill>
              <a:srgbClr val="C6EB99"/>
            </a:solidFill>
            <a:ln w="9525">
              <a:solidFill>
                <a:schemeClr val="tx1"/>
              </a:solidFill>
              <a:miter lim="800000"/>
              <a:headEnd/>
              <a:tailEnd/>
            </a:ln>
          </p:spPr>
          <p:txBody>
            <a:bodyPr wrap="none" anchor="ctr"/>
            <a:lstStyle/>
            <a:p>
              <a:endParaRPr lang="en-US"/>
            </a:p>
          </p:txBody>
        </p:sp>
      </p:grpSp>
      <p:grpSp>
        <p:nvGrpSpPr>
          <p:cNvPr id="312347" name="Group 61"/>
          <p:cNvGrpSpPr>
            <a:grpSpLocks/>
          </p:cNvGrpSpPr>
          <p:nvPr/>
        </p:nvGrpSpPr>
        <p:grpSpPr bwMode="auto">
          <a:xfrm>
            <a:off x="1704975" y="3949700"/>
            <a:ext cx="260350" cy="180975"/>
            <a:chOff x="1182" y="3108"/>
            <a:chExt cx="164" cy="114"/>
          </a:xfrm>
        </p:grpSpPr>
        <p:sp>
          <p:nvSpPr>
            <p:cNvPr id="312458" name="Rectangle 58"/>
            <p:cNvSpPr>
              <a:spLocks noChangeArrowheads="1"/>
            </p:cNvSpPr>
            <p:nvPr/>
          </p:nvSpPr>
          <p:spPr bwMode="auto">
            <a:xfrm>
              <a:off x="1182" y="3108"/>
              <a:ext cx="56" cy="114"/>
            </a:xfrm>
            <a:prstGeom prst="rect">
              <a:avLst/>
            </a:prstGeom>
            <a:solidFill>
              <a:srgbClr val="C6EB99"/>
            </a:solidFill>
            <a:ln w="9525">
              <a:solidFill>
                <a:schemeClr val="tx1"/>
              </a:solidFill>
              <a:miter lim="800000"/>
              <a:headEnd/>
              <a:tailEnd/>
            </a:ln>
          </p:spPr>
          <p:txBody>
            <a:bodyPr wrap="none" anchor="ctr"/>
            <a:lstStyle/>
            <a:p>
              <a:endParaRPr lang="en-US"/>
            </a:p>
          </p:txBody>
        </p:sp>
        <p:sp>
          <p:nvSpPr>
            <p:cNvPr id="312459" name="Rectangle 59"/>
            <p:cNvSpPr>
              <a:spLocks noChangeArrowheads="1"/>
            </p:cNvSpPr>
            <p:nvPr/>
          </p:nvSpPr>
          <p:spPr bwMode="auto">
            <a:xfrm>
              <a:off x="1237" y="3108"/>
              <a:ext cx="56" cy="114"/>
            </a:xfrm>
            <a:prstGeom prst="rect">
              <a:avLst/>
            </a:prstGeom>
            <a:solidFill>
              <a:srgbClr val="C6EB99"/>
            </a:solidFill>
            <a:ln w="9525">
              <a:solidFill>
                <a:schemeClr val="tx1"/>
              </a:solidFill>
              <a:miter lim="800000"/>
              <a:headEnd/>
              <a:tailEnd/>
            </a:ln>
          </p:spPr>
          <p:txBody>
            <a:bodyPr wrap="none" anchor="ctr"/>
            <a:lstStyle/>
            <a:p>
              <a:endParaRPr lang="en-US"/>
            </a:p>
          </p:txBody>
        </p:sp>
        <p:sp>
          <p:nvSpPr>
            <p:cNvPr id="312460" name="Rectangle 60"/>
            <p:cNvSpPr>
              <a:spLocks noChangeArrowheads="1"/>
            </p:cNvSpPr>
            <p:nvPr/>
          </p:nvSpPr>
          <p:spPr bwMode="auto">
            <a:xfrm>
              <a:off x="1293" y="3108"/>
              <a:ext cx="53" cy="114"/>
            </a:xfrm>
            <a:prstGeom prst="rect">
              <a:avLst/>
            </a:prstGeom>
            <a:solidFill>
              <a:srgbClr val="C6EB99"/>
            </a:solidFill>
            <a:ln w="9525">
              <a:solidFill>
                <a:schemeClr val="tx1"/>
              </a:solidFill>
              <a:miter lim="800000"/>
              <a:headEnd/>
              <a:tailEnd/>
            </a:ln>
          </p:spPr>
          <p:txBody>
            <a:bodyPr wrap="none" anchor="ctr"/>
            <a:lstStyle/>
            <a:p>
              <a:endParaRPr lang="en-US"/>
            </a:p>
          </p:txBody>
        </p:sp>
      </p:grpSp>
      <p:grpSp>
        <p:nvGrpSpPr>
          <p:cNvPr id="312348" name="Group 62"/>
          <p:cNvGrpSpPr>
            <a:grpSpLocks/>
          </p:cNvGrpSpPr>
          <p:nvPr/>
        </p:nvGrpSpPr>
        <p:grpSpPr bwMode="auto">
          <a:xfrm>
            <a:off x="1704975" y="4314825"/>
            <a:ext cx="260350" cy="180975"/>
            <a:chOff x="1182" y="3108"/>
            <a:chExt cx="164" cy="114"/>
          </a:xfrm>
        </p:grpSpPr>
        <p:sp>
          <p:nvSpPr>
            <p:cNvPr id="312455" name="Rectangle 63"/>
            <p:cNvSpPr>
              <a:spLocks noChangeArrowheads="1"/>
            </p:cNvSpPr>
            <p:nvPr/>
          </p:nvSpPr>
          <p:spPr bwMode="auto">
            <a:xfrm>
              <a:off x="1182" y="3108"/>
              <a:ext cx="56" cy="114"/>
            </a:xfrm>
            <a:prstGeom prst="rect">
              <a:avLst/>
            </a:prstGeom>
            <a:solidFill>
              <a:srgbClr val="C6EB99"/>
            </a:solidFill>
            <a:ln w="9525">
              <a:solidFill>
                <a:schemeClr val="tx1"/>
              </a:solidFill>
              <a:miter lim="800000"/>
              <a:headEnd/>
              <a:tailEnd/>
            </a:ln>
          </p:spPr>
          <p:txBody>
            <a:bodyPr wrap="none" anchor="ctr"/>
            <a:lstStyle/>
            <a:p>
              <a:endParaRPr lang="en-US"/>
            </a:p>
          </p:txBody>
        </p:sp>
        <p:sp>
          <p:nvSpPr>
            <p:cNvPr id="312456" name="Rectangle 64"/>
            <p:cNvSpPr>
              <a:spLocks noChangeArrowheads="1"/>
            </p:cNvSpPr>
            <p:nvPr/>
          </p:nvSpPr>
          <p:spPr bwMode="auto">
            <a:xfrm>
              <a:off x="1237" y="3108"/>
              <a:ext cx="56" cy="114"/>
            </a:xfrm>
            <a:prstGeom prst="rect">
              <a:avLst/>
            </a:prstGeom>
            <a:solidFill>
              <a:srgbClr val="C6EB99"/>
            </a:solidFill>
            <a:ln w="9525">
              <a:solidFill>
                <a:schemeClr val="tx1"/>
              </a:solidFill>
              <a:miter lim="800000"/>
              <a:headEnd/>
              <a:tailEnd/>
            </a:ln>
          </p:spPr>
          <p:txBody>
            <a:bodyPr wrap="none" anchor="ctr"/>
            <a:lstStyle/>
            <a:p>
              <a:endParaRPr lang="en-US"/>
            </a:p>
          </p:txBody>
        </p:sp>
        <p:sp>
          <p:nvSpPr>
            <p:cNvPr id="312457" name="Rectangle 65"/>
            <p:cNvSpPr>
              <a:spLocks noChangeArrowheads="1"/>
            </p:cNvSpPr>
            <p:nvPr/>
          </p:nvSpPr>
          <p:spPr bwMode="auto">
            <a:xfrm>
              <a:off x="1293" y="3108"/>
              <a:ext cx="53" cy="114"/>
            </a:xfrm>
            <a:prstGeom prst="rect">
              <a:avLst/>
            </a:prstGeom>
            <a:solidFill>
              <a:srgbClr val="C6EB99"/>
            </a:solidFill>
            <a:ln w="9525">
              <a:solidFill>
                <a:schemeClr val="tx1"/>
              </a:solidFill>
              <a:miter lim="800000"/>
              <a:headEnd/>
              <a:tailEnd/>
            </a:ln>
          </p:spPr>
          <p:txBody>
            <a:bodyPr wrap="none" anchor="ctr"/>
            <a:lstStyle/>
            <a:p>
              <a:endParaRPr lang="en-US"/>
            </a:p>
          </p:txBody>
        </p:sp>
      </p:grpSp>
      <p:grpSp>
        <p:nvGrpSpPr>
          <p:cNvPr id="312349" name="Group 66"/>
          <p:cNvGrpSpPr>
            <a:grpSpLocks/>
          </p:cNvGrpSpPr>
          <p:nvPr/>
        </p:nvGrpSpPr>
        <p:grpSpPr bwMode="auto">
          <a:xfrm>
            <a:off x="1703388" y="3619500"/>
            <a:ext cx="260350" cy="180975"/>
            <a:chOff x="1182" y="3108"/>
            <a:chExt cx="164" cy="114"/>
          </a:xfrm>
        </p:grpSpPr>
        <p:sp>
          <p:nvSpPr>
            <p:cNvPr id="312452" name="Rectangle 67"/>
            <p:cNvSpPr>
              <a:spLocks noChangeArrowheads="1"/>
            </p:cNvSpPr>
            <p:nvPr/>
          </p:nvSpPr>
          <p:spPr bwMode="auto">
            <a:xfrm>
              <a:off x="1182" y="3108"/>
              <a:ext cx="56" cy="114"/>
            </a:xfrm>
            <a:prstGeom prst="rect">
              <a:avLst/>
            </a:prstGeom>
            <a:solidFill>
              <a:srgbClr val="C6EB99"/>
            </a:solidFill>
            <a:ln w="9525">
              <a:solidFill>
                <a:schemeClr val="tx1"/>
              </a:solidFill>
              <a:miter lim="800000"/>
              <a:headEnd/>
              <a:tailEnd/>
            </a:ln>
          </p:spPr>
          <p:txBody>
            <a:bodyPr wrap="none" anchor="ctr"/>
            <a:lstStyle/>
            <a:p>
              <a:endParaRPr lang="en-US"/>
            </a:p>
          </p:txBody>
        </p:sp>
        <p:sp>
          <p:nvSpPr>
            <p:cNvPr id="312453" name="Rectangle 68"/>
            <p:cNvSpPr>
              <a:spLocks noChangeArrowheads="1"/>
            </p:cNvSpPr>
            <p:nvPr/>
          </p:nvSpPr>
          <p:spPr bwMode="auto">
            <a:xfrm>
              <a:off x="1237" y="3108"/>
              <a:ext cx="56" cy="114"/>
            </a:xfrm>
            <a:prstGeom prst="rect">
              <a:avLst/>
            </a:prstGeom>
            <a:solidFill>
              <a:srgbClr val="C6EB99"/>
            </a:solidFill>
            <a:ln w="9525">
              <a:solidFill>
                <a:schemeClr val="tx1"/>
              </a:solidFill>
              <a:miter lim="800000"/>
              <a:headEnd/>
              <a:tailEnd/>
            </a:ln>
          </p:spPr>
          <p:txBody>
            <a:bodyPr wrap="none" anchor="ctr"/>
            <a:lstStyle/>
            <a:p>
              <a:endParaRPr lang="en-US"/>
            </a:p>
          </p:txBody>
        </p:sp>
        <p:sp>
          <p:nvSpPr>
            <p:cNvPr id="312454" name="Rectangle 69"/>
            <p:cNvSpPr>
              <a:spLocks noChangeArrowheads="1"/>
            </p:cNvSpPr>
            <p:nvPr/>
          </p:nvSpPr>
          <p:spPr bwMode="auto">
            <a:xfrm>
              <a:off x="1293" y="3108"/>
              <a:ext cx="53" cy="114"/>
            </a:xfrm>
            <a:prstGeom prst="rect">
              <a:avLst/>
            </a:prstGeom>
            <a:solidFill>
              <a:srgbClr val="C6EB99"/>
            </a:solidFill>
            <a:ln w="9525">
              <a:solidFill>
                <a:schemeClr val="tx1"/>
              </a:solidFill>
              <a:miter lim="800000"/>
              <a:headEnd/>
              <a:tailEnd/>
            </a:ln>
          </p:spPr>
          <p:txBody>
            <a:bodyPr wrap="none" anchor="ctr"/>
            <a:lstStyle/>
            <a:p>
              <a:endParaRPr lang="en-US"/>
            </a:p>
          </p:txBody>
        </p:sp>
      </p:grpSp>
      <p:grpSp>
        <p:nvGrpSpPr>
          <p:cNvPr id="312350" name="Group 70"/>
          <p:cNvGrpSpPr>
            <a:grpSpLocks/>
          </p:cNvGrpSpPr>
          <p:nvPr/>
        </p:nvGrpSpPr>
        <p:grpSpPr bwMode="auto">
          <a:xfrm>
            <a:off x="1698625" y="3240088"/>
            <a:ext cx="260350" cy="180975"/>
            <a:chOff x="1182" y="3108"/>
            <a:chExt cx="164" cy="114"/>
          </a:xfrm>
        </p:grpSpPr>
        <p:sp>
          <p:nvSpPr>
            <p:cNvPr id="312449" name="Rectangle 71"/>
            <p:cNvSpPr>
              <a:spLocks noChangeArrowheads="1"/>
            </p:cNvSpPr>
            <p:nvPr/>
          </p:nvSpPr>
          <p:spPr bwMode="auto">
            <a:xfrm>
              <a:off x="1182" y="3108"/>
              <a:ext cx="56" cy="114"/>
            </a:xfrm>
            <a:prstGeom prst="rect">
              <a:avLst/>
            </a:prstGeom>
            <a:solidFill>
              <a:srgbClr val="C6EB99"/>
            </a:solidFill>
            <a:ln w="9525">
              <a:solidFill>
                <a:schemeClr val="tx1"/>
              </a:solidFill>
              <a:miter lim="800000"/>
              <a:headEnd/>
              <a:tailEnd/>
            </a:ln>
          </p:spPr>
          <p:txBody>
            <a:bodyPr wrap="none" anchor="ctr"/>
            <a:lstStyle/>
            <a:p>
              <a:endParaRPr lang="en-US"/>
            </a:p>
          </p:txBody>
        </p:sp>
        <p:sp>
          <p:nvSpPr>
            <p:cNvPr id="312450" name="Rectangle 72"/>
            <p:cNvSpPr>
              <a:spLocks noChangeArrowheads="1"/>
            </p:cNvSpPr>
            <p:nvPr/>
          </p:nvSpPr>
          <p:spPr bwMode="auto">
            <a:xfrm>
              <a:off x="1237" y="3108"/>
              <a:ext cx="56" cy="114"/>
            </a:xfrm>
            <a:prstGeom prst="rect">
              <a:avLst/>
            </a:prstGeom>
            <a:solidFill>
              <a:srgbClr val="C6EB99"/>
            </a:solidFill>
            <a:ln w="9525">
              <a:solidFill>
                <a:schemeClr val="tx1"/>
              </a:solidFill>
              <a:miter lim="800000"/>
              <a:headEnd/>
              <a:tailEnd/>
            </a:ln>
          </p:spPr>
          <p:txBody>
            <a:bodyPr wrap="none" anchor="ctr"/>
            <a:lstStyle/>
            <a:p>
              <a:endParaRPr lang="en-US"/>
            </a:p>
          </p:txBody>
        </p:sp>
        <p:sp>
          <p:nvSpPr>
            <p:cNvPr id="312451" name="Rectangle 73"/>
            <p:cNvSpPr>
              <a:spLocks noChangeArrowheads="1"/>
            </p:cNvSpPr>
            <p:nvPr/>
          </p:nvSpPr>
          <p:spPr bwMode="auto">
            <a:xfrm>
              <a:off x="1293" y="3108"/>
              <a:ext cx="53" cy="114"/>
            </a:xfrm>
            <a:prstGeom prst="rect">
              <a:avLst/>
            </a:prstGeom>
            <a:solidFill>
              <a:srgbClr val="C6EB99"/>
            </a:solidFill>
            <a:ln w="9525">
              <a:solidFill>
                <a:schemeClr val="tx1"/>
              </a:solidFill>
              <a:miter lim="800000"/>
              <a:headEnd/>
              <a:tailEnd/>
            </a:ln>
          </p:spPr>
          <p:txBody>
            <a:bodyPr wrap="none" anchor="ctr"/>
            <a:lstStyle/>
            <a:p>
              <a:endParaRPr lang="en-US"/>
            </a:p>
          </p:txBody>
        </p:sp>
      </p:grpSp>
      <p:grpSp>
        <p:nvGrpSpPr>
          <p:cNvPr id="312351" name="Group 82"/>
          <p:cNvGrpSpPr>
            <a:grpSpLocks/>
          </p:cNvGrpSpPr>
          <p:nvPr/>
        </p:nvGrpSpPr>
        <p:grpSpPr bwMode="auto">
          <a:xfrm>
            <a:off x="2297113" y="4067175"/>
            <a:ext cx="436562" cy="180975"/>
            <a:chOff x="1447" y="2562"/>
            <a:chExt cx="275" cy="114"/>
          </a:xfrm>
        </p:grpSpPr>
        <p:sp>
          <p:nvSpPr>
            <p:cNvPr id="312444" name="Rectangle 74"/>
            <p:cNvSpPr>
              <a:spLocks noChangeArrowheads="1"/>
            </p:cNvSpPr>
            <p:nvPr/>
          </p:nvSpPr>
          <p:spPr bwMode="auto">
            <a:xfrm>
              <a:off x="1447" y="2562"/>
              <a:ext cx="56" cy="114"/>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312445" name="Rectangle 75"/>
            <p:cNvSpPr>
              <a:spLocks noChangeArrowheads="1"/>
            </p:cNvSpPr>
            <p:nvPr/>
          </p:nvSpPr>
          <p:spPr bwMode="auto">
            <a:xfrm>
              <a:off x="1502" y="2562"/>
              <a:ext cx="56" cy="114"/>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312446" name="Rectangle 76"/>
            <p:cNvSpPr>
              <a:spLocks noChangeArrowheads="1"/>
            </p:cNvSpPr>
            <p:nvPr/>
          </p:nvSpPr>
          <p:spPr bwMode="auto">
            <a:xfrm>
              <a:off x="1558" y="2562"/>
              <a:ext cx="53" cy="114"/>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312447" name="Rectangle 78"/>
            <p:cNvSpPr>
              <a:spLocks noChangeArrowheads="1"/>
            </p:cNvSpPr>
            <p:nvPr/>
          </p:nvSpPr>
          <p:spPr bwMode="auto">
            <a:xfrm>
              <a:off x="1611" y="2562"/>
              <a:ext cx="56" cy="114"/>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312448" name="Rectangle 79"/>
            <p:cNvSpPr>
              <a:spLocks noChangeArrowheads="1"/>
            </p:cNvSpPr>
            <p:nvPr/>
          </p:nvSpPr>
          <p:spPr bwMode="auto">
            <a:xfrm>
              <a:off x="1666" y="2562"/>
              <a:ext cx="56" cy="114"/>
            </a:xfrm>
            <a:prstGeom prst="rect">
              <a:avLst/>
            </a:prstGeom>
            <a:solidFill>
              <a:srgbClr val="FFCC99"/>
            </a:solidFill>
            <a:ln w="9525">
              <a:solidFill>
                <a:schemeClr val="tx1"/>
              </a:solidFill>
              <a:miter lim="800000"/>
              <a:headEnd/>
              <a:tailEnd/>
            </a:ln>
          </p:spPr>
          <p:txBody>
            <a:bodyPr wrap="none" anchor="ctr"/>
            <a:lstStyle/>
            <a:p>
              <a:endParaRPr lang="en-US"/>
            </a:p>
          </p:txBody>
        </p:sp>
      </p:grpSp>
      <p:grpSp>
        <p:nvGrpSpPr>
          <p:cNvPr id="312352" name="Group 83"/>
          <p:cNvGrpSpPr>
            <a:grpSpLocks/>
          </p:cNvGrpSpPr>
          <p:nvPr/>
        </p:nvGrpSpPr>
        <p:grpSpPr bwMode="auto">
          <a:xfrm>
            <a:off x="2297113" y="3733800"/>
            <a:ext cx="436562" cy="180975"/>
            <a:chOff x="1447" y="2562"/>
            <a:chExt cx="275" cy="114"/>
          </a:xfrm>
        </p:grpSpPr>
        <p:sp>
          <p:nvSpPr>
            <p:cNvPr id="312439" name="Rectangle 84"/>
            <p:cNvSpPr>
              <a:spLocks noChangeArrowheads="1"/>
            </p:cNvSpPr>
            <p:nvPr/>
          </p:nvSpPr>
          <p:spPr bwMode="auto">
            <a:xfrm>
              <a:off x="1447" y="2562"/>
              <a:ext cx="56" cy="114"/>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312440" name="Rectangle 85"/>
            <p:cNvSpPr>
              <a:spLocks noChangeArrowheads="1"/>
            </p:cNvSpPr>
            <p:nvPr/>
          </p:nvSpPr>
          <p:spPr bwMode="auto">
            <a:xfrm>
              <a:off x="1502" y="2562"/>
              <a:ext cx="56" cy="114"/>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312441" name="Rectangle 86"/>
            <p:cNvSpPr>
              <a:spLocks noChangeArrowheads="1"/>
            </p:cNvSpPr>
            <p:nvPr/>
          </p:nvSpPr>
          <p:spPr bwMode="auto">
            <a:xfrm>
              <a:off x="1558" y="2562"/>
              <a:ext cx="53" cy="114"/>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312442" name="Rectangle 87"/>
            <p:cNvSpPr>
              <a:spLocks noChangeArrowheads="1"/>
            </p:cNvSpPr>
            <p:nvPr/>
          </p:nvSpPr>
          <p:spPr bwMode="auto">
            <a:xfrm>
              <a:off x="1611" y="2562"/>
              <a:ext cx="56" cy="114"/>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312443" name="Rectangle 88"/>
            <p:cNvSpPr>
              <a:spLocks noChangeArrowheads="1"/>
            </p:cNvSpPr>
            <p:nvPr/>
          </p:nvSpPr>
          <p:spPr bwMode="auto">
            <a:xfrm>
              <a:off x="1666" y="2562"/>
              <a:ext cx="56" cy="114"/>
            </a:xfrm>
            <a:prstGeom prst="rect">
              <a:avLst/>
            </a:prstGeom>
            <a:solidFill>
              <a:srgbClr val="FFCC99"/>
            </a:solidFill>
            <a:ln w="9525">
              <a:solidFill>
                <a:schemeClr val="tx1"/>
              </a:solidFill>
              <a:miter lim="800000"/>
              <a:headEnd/>
              <a:tailEnd/>
            </a:ln>
          </p:spPr>
          <p:txBody>
            <a:bodyPr wrap="none" anchor="ctr"/>
            <a:lstStyle/>
            <a:p>
              <a:endParaRPr lang="en-US"/>
            </a:p>
          </p:txBody>
        </p:sp>
      </p:grpSp>
      <p:grpSp>
        <p:nvGrpSpPr>
          <p:cNvPr id="312353" name="Group 89"/>
          <p:cNvGrpSpPr>
            <a:grpSpLocks/>
          </p:cNvGrpSpPr>
          <p:nvPr/>
        </p:nvGrpSpPr>
        <p:grpSpPr bwMode="auto">
          <a:xfrm>
            <a:off x="2297113" y="3363913"/>
            <a:ext cx="436562" cy="180975"/>
            <a:chOff x="1447" y="2562"/>
            <a:chExt cx="275" cy="114"/>
          </a:xfrm>
        </p:grpSpPr>
        <p:sp>
          <p:nvSpPr>
            <p:cNvPr id="312434" name="Rectangle 90"/>
            <p:cNvSpPr>
              <a:spLocks noChangeArrowheads="1"/>
            </p:cNvSpPr>
            <p:nvPr/>
          </p:nvSpPr>
          <p:spPr bwMode="auto">
            <a:xfrm>
              <a:off x="1447" y="2562"/>
              <a:ext cx="56" cy="114"/>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312435" name="Rectangle 91"/>
            <p:cNvSpPr>
              <a:spLocks noChangeArrowheads="1"/>
            </p:cNvSpPr>
            <p:nvPr/>
          </p:nvSpPr>
          <p:spPr bwMode="auto">
            <a:xfrm>
              <a:off x="1502" y="2562"/>
              <a:ext cx="56" cy="114"/>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312436" name="Rectangle 92"/>
            <p:cNvSpPr>
              <a:spLocks noChangeArrowheads="1"/>
            </p:cNvSpPr>
            <p:nvPr/>
          </p:nvSpPr>
          <p:spPr bwMode="auto">
            <a:xfrm>
              <a:off x="1558" y="2562"/>
              <a:ext cx="53" cy="114"/>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312437" name="Rectangle 93"/>
            <p:cNvSpPr>
              <a:spLocks noChangeArrowheads="1"/>
            </p:cNvSpPr>
            <p:nvPr/>
          </p:nvSpPr>
          <p:spPr bwMode="auto">
            <a:xfrm>
              <a:off x="1611" y="2562"/>
              <a:ext cx="56" cy="114"/>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312438" name="Rectangle 94"/>
            <p:cNvSpPr>
              <a:spLocks noChangeArrowheads="1"/>
            </p:cNvSpPr>
            <p:nvPr/>
          </p:nvSpPr>
          <p:spPr bwMode="auto">
            <a:xfrm>
              <a:off x="1666" y="2562"/>
              <a:ext cx="56" cy="114"/>
            </a:xfrm>
            <a:prstGeom prst="rect">
              <a:avLst/>
            </a:prstGeom>
            <a:solidFill>
              <a:srgbClr val="FFCC99"/>
            </a:solidFill>
            <a:ln w="9525">
              <a:solidFill>
                <a:schemeClr val="tx1"/>
              </a:solidFill>
              <a:miter lim="800000"/>
              <a:headEnd/>
              <a:tailEnd/>
            </a:ln>
          </p:spPr>
          <p:txBody>
            <a:bodyPr wrap="none" anchor="ctr"/>
            <a:lstStyle/>
            <a:p>
              <a:endParaRPr lang="en-US"/>
            </a:p>
          </p:txBody>
        </p:sp>
      </p:grpSp>
      <p:grpSp>
        <p:nvGrpSpPr>
          <p:cNvPr id="312354" name="Group 95"/>
          <p:cNvGrpSpPr>
            <a:grpSpLocks/>
          </p:cNvGrpSpPr>
          <p:nvPr/>
        </p:nvGrpSpPr>
        <p:grpSpPr bwMode="auto">
          <a:xfrm>
            <a:off x="2306638" y="2947988"/>
            <a:ext cx="436562" cy="180975"/>
            <a:chOff x="1447" y="2562"/>
            <a:chExt cx="275" cy="114"/>
          </a:xfrm>
        </p:grpSpPr>
        <p:sp>
          <p:nvSpPr>
            <p:cNvPr id="312429" name="Rectangle 96"/>
            <p:cNvSpPr>
              <a:spLocks noChangeArrowheads="1"/>
            </p:cNvSpPr>
            <p:nvPr/>
          </p:nvSpPr>
          <p:spPr bwMode="auto">
            <a:xfrm>
              <a:off x="1447" y="2562"/>
              <a:ext cx="56" cy="114"/>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312430" name="Rectangle 97"/>
            <p:cNvSpPr>
              <a:spLocks noChangeArrowheads="1"/>
            </p:cNvSpPr>
            <p:nvPr/>
          </p:nvSpPr>
          <p:spPr bwMode="auto">
            <a:xfrm>
              <a:off x="1502" y="2562"/>
              <a:ext cx="56" cy="114"/>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312431" name="Rectangle 98"/>
            <p:cNvSpPr>
              <a:spLocks noChangeArrowheads="1"/>
            </p:cNvSpPr>
            <p:nvPr/>
          </p:nvSpPr>
          <p:spPr bwMode="auto">
            <a:xfrm>
              <a:off x="1558" y="2562"/>
              <a:ext cx="53" cy="114"/>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312432" name="Rectangle 99"/>
            <p:cNvSpPr>
              <a:spLocks noChangeArrowheads="1"/>
            </p:cNvSpPr>
            <p:nvPr/>
          </p:nvSpPr>
          <p:spPr bwMode="auto">
            <a:xfrm>
              <a:off x="1611" y="2562"/>
              <a:ext cx="56" cy="114"/>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312433" name="Rectangle 100"/>
            <p:cNvSpPr>
              <a:spLocks noChangeArrowheads="1"/>
            </p:cNvSpPr>
            <p:nvPr/>
          </p:nvSpPr>
          <p:spPr bwMode="auto">
            <a:xfrm>
              <a:off x="1666" y="2562"/>
              <a:ext cx="56" cy="114"/>
            </a:xfrm>
            <a:prstGeom prst="rect">
              <a:avLst/>
            </a:prstGeom>
            <a:solidFill>
              <a:srgbClr val="FFCC99"/>
            </a:solidFill>
            <a:ln w="9525">
              <a:solidFill>
                <a:schemeClr val="tx1"/>
              </a:solidFill>
              <a:miter lim="800000"/>
              <a:headEnd/>
              <a:tailEnd/>
            </a:ln>
          </p:spPr>
          <p:txBody>
            <a:bodyPr wrap="none" anchor="ctr"/>
            <a:lstStyle/>
            <a:p>
              <a:endParaRPr lang="en-US"/>
            </a:p>
          </p:txBody>
        </p:sp>
      </p:grpSp>
      <p:grpSp>
        <p:nvGrpSpPr>
          <p:cNvPr id="312355" name="Group 113"/>
          <p:cNvGrpSpPr>
            <a:grpSpLocks/>
          </p:cNvGrpSpPr>
          <p:nvPr/>
        </p:nvGrpSpPr>
        <p:grpSpPr bwMode="auto">
          <a:xfrm>
            <a:off x="3087688" y="3430588"/>
            <a:ext cx="612775" cy="180975"/>
            <a:chOff x="1954" y="2176"/>
            <a:chExt cx="386" cy="114"/>
          </a:xfrm>
        </p:grpSpPr>
        <p:sp>
          <p:nvSpPr>
            <p:cNvPr id="312422" name="Rectangle 102"/>
            <p:cNvSpPr>
              <a:spLocks noChangeArrowheads="1"/>
            </p:cNvSpPr>
            <p:nvPr/>
          </p:nvSpPr>
          <p:spPr bwMode="auto">
            <a:xfrm>
              <a:off x="1954" y="2176"/>
              <a:ext cx="56" cy="114"/>
            </a:xfrm>
            <a:prstGeom prst="rect">
              <a:avLst/>
            </a:prstGeom>
            <a:solidFill>
              <a:srgbClr val="FF99CC"/>
            </a:solidFill>
            <a:ln w="9525">
              <a:solidFill>
                <a:schemeClr val="tx1"/>
              </a:solidFill>
              <a:miter lim="800000"/>
              <a:headEnd/>
              <a:tailEnd/>
            </a:ln>
          </p:spPr>
          <p:txBody>
            <a:bodyPr wrap="none" anchor="ctr"/>
            <a:lstStyle/>
            <a:p>
              <a:endParaRPr lang="en-US"/>
            </a:p>
          </p:txBody>
        </p:sp>
        <p:sp>
          <p:nvSpPr>
            <p:cNvPr id="312423" name="Rectangle 103"/>
            <p:cNvSpPr>
              <a:spLocks noChangeArrowheads="1"/>
            </p:cNvSpPr>
            <p:nvPr/>
          </p:nvSpPr>
          <p:spPr bwMode="auto">
            <a:xfrm>
              <a:off x="2009" y="2176"/>
              <a:ext cx="56" cy="114"/>
            </a:xfrm>
            <a:prstGeom prst="rect">
              <a:avLst/>
            </a:prstGeom>
            <a:solidFill>
              <a:srgbClr val="FF99CC"/>
            </a:solidFill>
            <a:ln w="9525">
              <a:solidFill>
                <a:schemeClr val="tx1"/>
              </a:solidFill>
              <a:miter lim="800000"/>
              <a:headEnd/>
              <a:tailEnd/>
            </a:ln>
          </p:spPr>
          <p:txBody>
            <a:bodyPr wrap="none" anchor="ctr"/>
            <a:lstStyle/>
            <a:p>
              <a:endParaRPr lang="en-US"/>
            </a:p>
          </p:txBody>
        </p:sp>
        <p:sp>
          <p:nvSpPr>
            <p:cNvPr id="312424" name="Rectangle 104"/>
            <p:cNvSpPr>
              <a:spLocks noChangeArrowheads="1"/>
            </p:cNvSpPr>
            <p:nvPr/>
          </p:nvSpPr>
          <p:spPr bwMode="auto">
            <a:xfrm>
              <a:off x="2065" y="2176"/>
              <a:ext cx="53" cy="114"/>
            </a:xfrm>
            <a:prstGeom prst="rect">
              <a:avLst/>
            </a:prstGeom>
            <a:solidFill>
              <a:srgbClr val="FF99CC"/>
            </a:solidFill>
            <a:ln w="9525">
              <a:solidFill>
                <a:schemeClr val="tx1"/>
              </a:solidFill>
              <a:miter lim="800000"/>
              <a:headEnd/>
              <a:tailEnd/>
            </a:ln>
          </p:spPr>
          <p:txBody>
            <a:bodyPr wrap="none" anchor="ctr"/>
            <a:lstStyle/>
            <a:p>
              <a:endParaRPr lang="en-US"/>
            </a:p>
          </p:txBody>
        </p:sp>
        <p:sp>
          <p:nvSpPr>
            <p:cNvPr id="312425" name="Rectangle 105"/>
            <p:cNvSpPr>
              <a:spLocks noChangeArrowheads="1"/>
            </p:cNvSpPr>
            <p:nvPr/>
          </p:nvSpPr>
          <p:spPr bwMode="auto">
            <a:xfrm>
              <a:off x="2118" y="2176"/>
              <a:ext cx="56" cy="114"/>
            </a:xfrm>
            <a:prstGeom prst="rect">
              <a:avLst/>
            </a:prstGeom>
            <a:solidFill>
              <a:srgbClr val="FF99CC"/>
            </a:solidFill>
            <a:ln w="9525">
              <a:solidFill>
                <a:schemeClr val="tx1"/>
              </a:solidFill>
              <a:miter lim="800000"/>
              <a:headEnd/>
              <a:tailEnd/>
            </a:ln>
          </p:spPr>
          <p:txBody>
            <a:bodyPr wrap="none" anchor="ctr"/>
            <a:lstStyle/>
            <a:p>
              <a:endParaRPr lang="en-US"/>
            </a:p>
          </p:txBody>
        </p:sp>
        <p:sp>
          <p:nvSpPr>
            <p:cNvPr id="312426" name="Rectangle 106"/>
            <p:cNvSpPr>
              <a:spLocks noChangeArrowheads="1"/>
            </p:cNvSpPr>
            <p:nvPr/>
          </p:nvSpPr>
          <p:spPr bwMode="auto">
            <a:xfrm>
              <a:off x="2173" y="2176"/>
              <a:ext cx="56" cy="114"/>
            </a:xfrm>
            <a:prstGeom prst="rect">
              <a:avLst/>
            </a:prstGeom>
            <a:solidFill>
              <a:srgbClr val="FF99CC"/>
            </a:solidFill>
            <a:ln w="9525">
              <a:solidFill>
                <a:schemeClr val="tx1"/>
              </a:solidFill>
              <a:miter lim="800000"/>
              <a:headEnd/>
              <a:tailEnd/>
            </a:ln>
          </p:spPr>
          <p:txBody>
            <a:bodyPr wrap="none" anchor="ctr"/>
            <a:lstStyle/>
            <a:p>
              <a:endParaRPr lang="en-US"/>
            </a:p>
          </p:txBody>
        </p:sp>
        <p:sp>
          <p:nvSpPr>
            <p:cNvPr id="312427" name="Rectangle 108"/>
            <p:cNvSpPr>
              <a:spLocks noChangeArrowheads="1"/>
            </p:cNvSpPr>
            <p:nvPr/>
          </p:nvSpPr>
          <p:spPr bwMode="auto">
            <a:xfrm>
              <a:off x="2229" y="2176"/>
              <a:ext cx="56" cy="114"/>
            </a:xfrm>
            <a:prstGeom prst="rect">
              <a:avLst/>
            </a:prstGeom>
            <a:solidFill>
              <a:srgbClr val="FF99CC"/>
            </a:solidFill>
            <a:ln w="9525">
              <a:solidFill>
                <a:schemeClr val="tx1"/>
              </a:solidFill>
              <a:miter lim="800000"/>
              <a:headEnd/>
              <a:tailEnd/>
            </a:ln>
          </p:spPr>
          <p:txBody>
            <a:bodyPr wrap="none" anchor="ctr"/>
            <a:lstStyle/>
            <a:p>
              <a:endParaRPr lang="en-US"/>
            </a:p>
          </p:txBody>
        </p:sp>
        <p:sp>
          <p:nvSpPr>
            <p:cNvPr id="312428" name="Rectangle 109"/>
            <p:cNvSpPr>
              <a:spLocks noChangeArrowheads="1"/>
            </p:cNvSpPr>
            <p:nvPr/>
          </p:nvSpPr>
          <p:spPr bwMode="auto">
            <a:xfrm>
              <a:off x="2284" y="2176"/>
              <a:ext cx="56" cy="114"/>
            </a:xfrm>
            <a:prstGeom prst="rect">
              <a:avLst/>
            </a:prstGeom>
            <a:solidFill>
              <a:srgbClr val="FF99CC"/>
            </a:solidFill>
            <a:ln w="9525">
              <a:solidFill>
                <a:schemeClr val="tx1"/>
              </a:solidFill>
              <a:miter lim="800000"/>
              <a:headEnd/>
              <a:tailEnd/>
            </a:ln>
          </p:spPr>
          <p:txBody>
            <a:bodyPr wrap="none" anchor="ctr"/>
            <a:lstStyle/>
            <a:p>
              <a:endParaRPr lang="en-US"/>
            </a:p>
          </p:txBody>
        </p:sp>
      </p:grpSp>
      <p:grpSp>
        <p:nvGrpSpPr>
          <p:cNvPr id="312356" name="Group 114"/>
          <p:cNvGrpSpPr>
            <a:grpSpLocks/>
          </p:cNvGrpSpPr>
          <p:nvPr/>
        </p:nvGrpSpPr>
        <p:grpSpPr bwMode="auto">
          <a:xfrm>
            <a:off x="3078163" y="3038475"/>
            <a:ext cx="612775" cy="180975"/>
            <a:chOff x="1954" y="2176"/>
            <a:chExt cx="386" cy="114"/>
          </a:xfrm>
        </p:grpSpPr>
        <p:sp>
          <p:nvSpPr>
            <p:cNvPr id="312415" name="Rectangle 115"/>
            <p:cNvSpPr>
              <a:spLocks noChangeArrowheads="1"/>
            </p:cNvSpPr>
            <p:nvPr/>
          </p:nvSpPr>
          <p:spPr bwMode="auto">
            <a:xfrm>
              <a:off x="1954" y="2176"/>
              <a:ext cx="56" cy="114"/>
            </a:xfrm>
            <a:prstGeom prst="rect">
              <a:avLst/>
            </a:prstGeom>
            <a:solidFill>
              <a:srgbClr val="FF99CC"/>
            </a:solidFill>
            <a:ln w="9525">
              <a:solidFill>
                <a:schemeClr val="tx1"/>
              </a:solidFill>
              <a:miter lim="800000"/>
              <a:headEnd/>
              <a:tailEnd/>
            </a:ln>
          </p:spPr>
          <p:txBody>
            <a:bodyPr wrap="none" anchor="ctr"/>
            <a:lstStyle/>
            <a:p>
              <a:endParaRPr lang="en-US"/>
            </a:p>
          </p:txBody>
        </p:sp>
        <p:sp>
          <p:nvSpPr>
            <p:cNvPr id="312416" name="Rectangle 116"/>
            <p:cNvSpPr>
              <a:spLocks noChangeArrowheads="1"/>
            </p:cNvSpPr>
            <p:nvPr/>
          </p:nvSpPr>
          <p:spPr bwMode="auto">
            <a:xfrm>
              <a:off x="2009" y="2176"/>
              <a:ext cx="56" cy="114"/>
            </a:xfrm>
            <a:prstGeom prst="rect">
              <a:avLst/>
            </a:prstGeom>
            <a:solidFill>
              <a:srgbClr val="FF99CC"/>
            </a:solidFill>
            <a:ln w="9525">
              <a:solidFill>
                <a:schemeClr val="tx1"/>
              </a:solidFill>
              <a:miter lim="800000"/>
              <a:headEnd/>
              <a:tailEnd/>
            </a:ln>
          </p:spPr>
          <p:txBody>
            <a:bodyPr wrap="none" anchor="ctr"/>
            <a:lstStyle/>
            <a:p>
              <a:endParaRPr lang="en-US"/>
            </a:p>
          </p:txBody>
        </p:sp>
        <p:sp>
          <p:nvSpPr>
            <p:cNvPr id="312417" name="Rectangle 117"/>
            <p:cNvSpPr>
              <a:spLocks noChangeArrowheads="1"/>
            </p:cNvSpPr>
            <p:nvPr/>
          </p:nvSpPr>
          <p:spPr bwMode="auto">
            <a:xfrm>
              <a:off x="2065" y="2176"/>
              <a:ext cx="53" cy="114"/>
            </a:xfrm>
            <a:prstGeom prst="rect">
              <a:avLst/>
            </a:prstGeom>
            <a:solidFill>
              <a:srgbClr val="FF99CC"/>
            </a:solidFill>
            <a:ln w="9525">
              <a:solidFill>
                <a:schemeClr val="tx1"/>
              </a:solidFill>
              <a:miter lim="800000"/>
              <a:headEnd/>
              <a:tailEnd/>
            </a:ln>
          </p:spPr>
          <p:txBody>
            <a:bodyPr wrap="none" anchor="ctr"/>
            <a:lstStyle/>
            <a:p>
              <a:endParaRPr lang="en-US"/>
            </a:p>
          </p:txBody>
        </p:sp>
        <p:sp>
          <p:nvSpPr>
            <p:cNvPr id="312418" name="Rectangle 118"/>
            <p:cNvSpPr>
              <a:spLocks noChangeArrowheads="1"/>
            </p:cNvSpPr>
            <p:nvPr/>
          </p:nvSpPr>
          <p:spPr bwMode="auto">
            <a:xfrm>
              <a:off x="2118" y="2176"/>
              <a:ext cx="56" cy="114"/>
            </a:xfrm>
            <a:prstGeom prst="rect">
              <a:avLst/>
            </a:prstGeom>
            <a:solidFill>
              <a:srgbClr val="FF99CC"/>
            </a:solidFill>
            <a:ln w="9525">
              <a:solidFill>
                <a:schemeClr val="tx1"/>
              </a:solidFill>
              <a:miter lim="800000"/>
              <a:headEnd/>
              <a:tailEnd/>
            </a:ln>
          </p:spPr>
          <p:txBody>
            <a:bodyPr wrap="none" anchor="ctr"/>
            <a:lstStyle/>
            <a:p>
              <a:endParaRPr lang="en-US"/>
            </a:p>
          </p:txBody>
        </p:sp>
        <p:sp>
          <p:nvSpPr>
            <p:cNvPr id="312419" name="Rectangle 119"/>
            <p:cNvSpPr>
              <a:spLocks noChangeArrowheads="1"/>
            </p:cNvSpPr>
            <p:nvPr/>
          </p:nvSpPr>
          <p:spPr bwMode="auto">
            <a:xfrm>
              <a:off x="2173" y="2176"/>
              <a:ext cx="56" cy="114"/>
            </a:xfrm>
            <a:prstGeom prst="rect">
              <a:avLst/>
            </a:prstGeom>
            <a:solidFill>
              <a:srgbClr val="FF99CC"/>
            </a:solidFill>
            <a:ln w="9525">
              <a:solidFill>
                <a:schemeClr val="tx1"/>
              </a:solidFill>
              <a:miter lim="800000"/>
              <a:headEnd/>
              <a:tailEnd/>
            </a:ln>
          </p:spPr>
          <p:txBody>
            <a:bodyPr wrap="none" anchor="ctr"/>
            <a:lstStyle/>
            <a:p>
              <a:endParaRPr lang="en-US"/>
            </a:p>
          </p:txBody>
        </p:sp>
        <p:sp>
          <p:nvSpPr>
            <p:cNvPr id="312420" name="Rectangle 120"/>
            <p:cNvSpPr>
              <a:spLocks noChangeArrowheads="1"/>
            </p:cNvSpPr>
            <p:nvPr/>
          </p:nvSpPr>
          <p:spPr bwMode="auto">
            <a:xfrm>
              <a:off x="2229" y="2176"/>
              <a:ext cx="56" cy="114"/>
            </a:xfrm>
            <a:prstGeom prst="rect">
              <a:avLst/>
            </a:prstGeom>
            <a:solidFill>
              <a:srgbClr val="FF99CC"/>
            </a:solidFill>
            <a:ln w="9525">
              <a:solidFill>
                <a:schemeClr val="tx1"/>
              </a:solidFill>
              <a:miter lim="800000"/>
              <a:headEnd/>
              <a:tailEnd/>
            </a:ln>
          </p:spPr>
          <p:txBody>
            <a:bodyPr wrap="none" anchor="ctr"/>
            <a:lstStyle/>
            <a:p>
              <a:endParaRPr lang="en-US"/>
            </a:p>
          </p:txBody>
        </p:sp>
        <p:sp>
          <p:nvSpPr>
            <p:cNvPr id="312421" name="Rectangle 121"/>
            <p:cNvSpPr>
              <a:spLocks noChangeArrowheads="1"/>
            </p:cNvSpPr>
            <p:nvPr/>
          </p:nvSpPr>
          <p:spPr bwMode="auto">
            <a:xfrm>
              <a:off x="2284" y="2176"/>
              <a:ext cx="56" cy="114"/>
            </a:xfrm>
            <a:prstGeom prst="rect">
              <a:avLst/>
            </a:prstGeom>
            <a:solidFill>
              <a:srgbClr val="FF99CC"/>
            </a:solidFill>
            <a:ln w="9525">
              <a:solidFill>
                <a:schemeClr val="tx1"/>
              </a:solidFill>
              <a:miter lim="800000"/>
              <a:headEnd/>
              <a:tailEnd/>
            </a:ln>
          </p:spPr>
          <p:txBody>
            <a:bodyPr wrap="none" anchor="ctr"/>
            <a:lstStyle/>
            <a:p>
              <a:endParaRPr lang="en-US"/>
            </a:p>
          </p:txBody>
        </p:sp>
      </p:grpSp>
      <p:sp>
        <p:nvSpPr>
          <p:cNvPr id="312357" name="Text Box 122"/>
          <p:cNvSpPr txBox="1">
            <a:spLocks noChangeArrowheads="1"/>
          </p:cNvSpPr>
          <p:nvPr/>
        </p:nvSpPr>
        <p:spPr bwMode="auto">
          <a:xfrm>
            <a:off x="1236663" y="5070475"/>
            <a:ext cx="317500" cy="244475"/>
          </a:xfrm>
          <a:prstGeom prst="rect">
            <a:avLst/>
          </a:prstGeom>
          <a:noFill/>
          <a:ln w="9525">
            <a:noFill/>
            <a:miter lim="800000"/>
            <a:headEnd/>
            <a:tailEnd/>
          </a:ln>
        </p:spPr>
        <p:txBody>
          <a:bodyPr wrap="none">
            <a:spAutoFit/>
          </a:bodyPr>
          <a:lstStyle/>
          <a:p>
            <a:pPr algn="l"/>
            <a:r>
              <a:rPr lang="en-US"/>
              <a:t>2</a:t>
            </a:r>
            <a:r>
              <a:rPr lang="en-US" i="1"/>
              <a:t>s</a:t>
            </a:r>
          </a:p>
        </p:txBody>
      </p:sp>
      <p:sp>
        <p:nvSpPr>
          <p:cNvPr id="312358" name="Text Box 123"/>
          <p:cNvSpPr txBox="1">
            <a:spLocks noChangeArrowheads="1"/>
          </p:cNvSpPr>
          <p:nvPr/>
        </p:nvSpPr>
        <p:spPr bwMode="auto">
          <a:xfrm>
            <a:off x="1216025" y="4645025"/>
            <a:ext cx="317500" cy="244475"/>
          </a:xfrm>
          <a:prstGeom prst="rect">
            <a:avLst/>
          </a:prstGeom>
          <a:noFill/>
          <a:ln w="9525">
            <a:noFill/>
            <a:miter lim="800000"/>
            <a:headEnd/>
            <a:tailEnd/>
          </a:ln>
        </p:spPr>
        <p:txBody>
          <a:bodyPr wrap="none">
            <a:spAutoFit/>
          </a:bodyPr>
          <a:lstStyle/>
          <a:p>
            <a:pPr algn="l"/>
            <a:r>
              <a:rPr lang="en-US"/>
              <a:t>3</a:t>
            </a:r>
            <a:r>
              <a:rPr lang="en-US" i="1"/>
              <a:t>s</a:t>
            </a:r>
          </a:p>
        </p:txBody>
      </p:sp>
      <p:sp>
        <p:nvSpPr>
          <p:cNvPr id="312359" name="Text Box 124"/>
          <p:cNvSpPr txBox="1">
            <a:spLocks noChangeArrowheads="1"/>
          </p:cNvSpPr>
          <p:nvPr/>
        </p:nvSpPr>
        <p:spPr bwMode="auto">
          <a:xfrm>
            <a:off x="1220788" y="4278313"/>
            <a:ext cx="317500" cy="244475"/>
          </a:xfrm>
          <a:prstGeom prst="rect">
            <a:avLst/>
          </a:prstGeom>
          <a:noFill/>
          <a:ln w="9525">
            <a:noFill/>
            <a:miter lim="800000"/>
            <a:headEnd/>
            <a:tailEnd/>
          </a:ln>
        </p:spPr>
        <p:txBody>
          <a:bodyPr wrap="none">
            <a:spAutoFit/>
          </a:bodyPr>
          <a:lstStyle/>
          <a:p>
            <a:pPr algn="l"/>
            <a:r>
              <a:rPr lang="en-US"/>
              <a:t>4</a:t>
            </a:r>
            <a:r>
              <a:rPr lang="en-US" i="1"/>
              <a:t>s</a:t>
            </a:r>
          </a:p>
        </p:txBody>
      </p:sp>
      <p:sp>
        <p:nvSpPr>
          <p:cNvPr id="312360" name="Text Box 125"/>
          <p:cNvSpPr txBox="1">
            <a:spLocks noChangeArrowheads="1"/>
          </p:cNvSpPr>
          <p:nvPr/>
        </p:nvSpPr>
        <p:spPr bwMode="auto">
          <a:xfrm>
            <a:off x="1216025" y="3929063"/>
            <a:ext cx="317500" cy="244475"/>
          </a:xfrm>
          <a:prstGeom prst="rect">
            <a:avLst/>
          </a:prstGeom>
          <a:noFill/>
          <a:ln w="9525">
            <a:noFill/>
            <a:miter lim="800000"/>
            <a:headEnd/>
            <a:tailEnd/>
          </a:ln>
        </p:spPr>
        <p:txBody>
          <a:bodyPr wrap="none">
            <a:spAutoFit/>
          </a:bodyPr>
          <a:lstStyle/>
          <a:p>
            <a:pPr algn="l"/>
            <a:r>
              <a:rPr lang="en-US"/>
              <a:t>5</a:t>
            </a:r>
            <a:r>
              <a:rPr lang="en-US" i="1"/>
              <a:t>s</a:t>
            </a:r>
          </a:p>
        </p:txBody>
      </p:sp>
      <p:sp>
        <p:nvSpPr>
          <p:cNvPr id="312361" name="Text Box 126"/>
          <p:cNvSpPr txBox="1">
            <a:spLocks noChangeArrowheads="1"/>
          </p:cNvSpPr>
          <p:nvPr/>
        </p:nvSpPr>
        <p:spPr bwMode="auto">
          <a:xfrm>
            <a:off x="1222375" y="3611563"/>
            <a:ext cx="317500" cy="244475"/>
          </a:xfrm>
          <a:prstGeom prst="rect">
            <a:avLst/>
          </a:prstGeom>
          <a:noFill/>
          <a:ln w="9525">
            <a:noFill/>
            <a:miter lim="800000"/>
            <a:headEnd/>
            <a:tailEnd/>
          </a:ln>
        </p:spPr>
        <p:txBody>
          <a:bodyPr wrap="none">
            <a:spAutoFit/>
          </a:bodyPr>
          <a:lstStyle/>
          <a:p>
            <a:pPr algn="l"/>
            <a:r>
              <a:rPr lang="en-US"/>
              <a:t>6</a:t>
            </a:r>
            <a:r>
              <a:rPr lang="en-US" i="1"/>
              <a:t>s</a:t>
            </a:r>
          </a:p>
        </p:txBody>
      </p:sp>
      <p:sp>
        <p:nvSpPr>
          <p:cNvPr id="312362" name="Text Box 127"/>
          <p:cNvSpPr txBox="1">
            <a:spLocks noChangeArrowheads="1"/>
          </p:cNvSpPr>
          <p:nvPr/>
        </p:nvSpPr>
        <p:spPr bwMode="auto">
          <a:xfrm>
            <a:off x="1222375" y="3270250"/>
            <a:ext cx="317500" cy="244475"/>
          </a:xfrm>
          <a:prstGeom prst="rect">
            <a:avLst/>
          </a:prstGeom>
          <a:noFill/>
          <a:ln w="9525">
            <a:noFill/>
            <a:miter lim="800000"/>
            <a:headEnd/>
            <a:tailEnd/>
          </a:ln>
        </p:spPr>
        <p:txBody>
          <a:bodyPr wrap="none">
            <a:spAutoFit/>
          </a:bodyPr>
          <a:lstStyle/>
          <a:p>
            <a:pPr algn="l"/>
            <a:r>
              <a:rPr lang="en-US"/>
              <a:t>7</a:t>
            </a:r>
            <a:r>
              <a:rPr lang="en-US" i="1"/>
              <a:t>s</a:t>
            </a:r>
          </a:p>
        </p:txBody>
      </p:sp>
      <p:sp>
        <p:nvSpPr>
          <p:cNvPr id="312363" name="Text Box 128"/>
          <p:cNvSpPr txBox="1">
            <a:spLocks noChangeArrowheads="1"/>
          </p:cNvSpPr>
          <p:nvPr/>
        </p:nvSpPr>
        <p:spPr bwMode="auto">
          <a:xfrm>
            <a:off x="1216025" y="5915025"/>
            <a:ext cx="317500" cy="244475"/>
          </a:xfrm>
          <a:prstGeom prst="rect">
            <a:avLst/>
          </a:prstGeom>
          <a:noFill/>
          <a:ln w="9525">
            <a:noFill/>
            <a:miter lim="800000"/>
            <a:headEnd/>
            <a:tailEnd/>
          </a:ln>
        </p:spPr>
        <p:txBody>
          <a:bodyPr wrap="none">
            <a:spAutoFit/>
          </a:bodyPr>
          <a:lstStyle/>
          <a:p>
            <a:pPr algn="l"/>
            <a:r>
              <a:rPr lang="en-US"/>
              <a:t>1</a:t>
            </a:r>
            <a:r>
              <a:rPr lang="en-US" i="1"/>
              <a:t>s</a:t>
            </a:r>
          </a:p>
        </p:txBody>
      </p:sp>
      <p:sp>
        <p:nvSpPr>
          <p:cNvPr id="312364" name="Text Box 129"/>
          <p:cNvSpPr txBox="1">
            <a:spLocks noChangeArrowheads="1"/>
          </p:cNvSpPr>
          <p:nvPr/>
        </p:nvSpPr>
        <p:spPr bwMode="auto">
          <a:xfrm>
            <a:off x="1679575" y="4914900"/>
            <a:ext cx="323850" cy="244475"/>
          </a:xfrm>
          <a:prstGeom prst="rect">
            <a:avLst/>
          </a:prstGeom>
          <a:noFill/>
          <a:ln w="9525">
            <a:noFill/>
            <a:miter lim="800000"/>
            <a:headEnd/>
            <a:tailEnd/>
          </a:ln>
        </p:spPr>
        <p:txBody>
          <a:bodyPr wrap="none">
            <a:spAutoFit/>
          </a:bodyPr>
          <a:lstStyle/>
          <a:p>
            <a:pPr algn="l"/>
            <a:r>
              <a:rPr lang="en-US"/>
              <a:t>2</a:t>
            </a:r>
            <a:r>
              <a:rPr lang="en-US" i="1"/>
              <a:t>p</a:t>
            </a:r>
          </a:p>
        </p:txBody>
      </p:sp>
      <p:sp>
        <p:nvSpPr>
          <p:cNvPr id="312365" name="Text Box 130"/>
          <p:cNvSpPr txBox="1">
            <a:spLocks noChangeArrowheads="1"/>
          </p:cNvSpPr>
          <p:nvPr/>
        </p:nvSpPr>
        <p:spPr bwMode="auto">
          <a:xfrm>
            <a:off x="1684338" y="4446588"/>
            <a:ext cx="323850" cy="244475"/>
          </a:xfrm>
          <a:prstGeom prst="rect">
            <a:avLst/>
          </a:prstGeom>
          <a:noFill/>
          <a:ln w="9525">
            <a:noFill/>
            <a:miter lim="800000"/>
            <a:headEnd/>
            <a:tailEnd/>
          </a:ln>
        </p:spPr>
        <p:txBody>
          <a:bodyPr wrap="none">
            <a:spAutoFit/>
          </a:bodyPr>
          <a:lstStyle/>
          <a:p>
            <a:pPr algn="l"/>
            <a:r>
              <a:rPr lang="en-US"/>
              <a:t>3</a:t>
            </a:r>
            <a:r>
              <a:rPr lang="en-US" i="1"/>
              <a:t>p</a:t>
            </a:r>
          </a:p>
        </p:txBody>
      </p:sp>
      <p:sp>
        <p:nvSpPr>
          <p:cNvPr id="312366" name="Text Box 131"/>
          <p:cNvSpPr txBox="1">
            <a:spLocks noChangeArrowheads="1"/>
          </p:cNvSpPr>
          <p:nvPr/>
        </p:nvSpPr>
        <p:spPr bwMode="auto">
          <a:xfrm>
            <a:off x="1684338" y="4079875"/>
            <a:ext cx="323850" cy="244475"/>
          </a:xfrm>
          <a:prstGeom prst="rect">
            <a:avLst/>
          </a:prstGeom>
          <a:noFill/>
          <a:ln w="9525">
            <a:noFill/>
            <a:miter lim="800000"/>
            <a:headEnd/>
            <a:tailEnd/>
          </a:ln>
        </p:spPr>
        <p:txBody>
          <a:bodyPr wrap="none">
            <a:spAutoFit/>
          </a:bodyPr>
          <a:lstStyle/>
          <a:p>
            <a:pPr algn="l"/>
            <a:r>
              <a:rPr lang="en-US"/>
              <a:t>4</a:t>
            </a:r>
            <a:r>
              <a:rPr lang="en-US" i="1"/>
              <a:t>p</a:t>
            </a:r>
          </a:p>
        </p:txBody>
      </p:sp>
      <p:sp>
        <p:nvSpPr>
          <p:cNvPr id="312367" name="Text Box 132"/>
          <p:cNvSpPr txBox="1">
            <a:spLocks noChangeArrowheads="1"/>
          </p:cNvSpPr>
          <p:nvPr/>
        </p:nvSpPr>
        <p:spPr bwMode="auto">
          <a:xfrm>
            <a:off x="1679575" y="3738563"/>
            <a:ext cx="323850" cy="244475"/>
          </a:xfrm>
          <a:prstGeom prst="rect">
            <a:avLst/>
          </a:prstGeom>
          <a:noFill/>
          <a:ln w="9525">
            <a:noFill/>
            <a:miter lim="800000"/>
            <a:headEnd/>
            <a:tailEnd/>
          </a:ln>
        </p:spPr>
        <p:txBody>
          <a:bodyPr wrap="none">
            <a:spAutoFit/>
          </a:bodyPr>
          <a:lstStyle/>
          <a:p>
            <a:pPr algn="l"/>
            <a:r>
              <a:rPr lang="en-US"/>
              <a:t>5</a:t>
            </a:r>
            <a:r>
              <a:rPr lang="en-US" i="1"/>
              <a:t>p</a:t>
            </a:r>
          </a:p>
        </p:txBody>
      </p:sp>
      <p:sp>
        <p:nvSpPr>
          <p:cNvPr id="312368" name="Text Box 133"/>
          <p:cNvSpPr txBox="1">
            <a:spLocks noChangeArrowheads="1"/>
          </p:cNvSpPr>
          <p:nvPr/>
        </p:nvSpPr>
        <p:spPr bwMode="auto">
          <a:xfrm>
            <a:off x="1684338" y="3378200"/>
            <a:ext cx="323850" cy="244475"/>
          </a:xfrm>
          <a:prstGeom prst="rect">
            <a:avLst/>
          </a:prstGeom>
          <a:noFill/>
          <a:ln w="9525">
            <a:noFill/>
            <a:miter lim="800000"/>
            <a:headEnd/>
            <a:tailEnd/>
          </a:ln>
        </p:spPr>
        <p:txBody>
          <a:bodyPr wrap="none">
            <a:spAutoFit/>
          </a:bodyPr>
          <a:lstStyle/>
          <a:p>
            <a:pPr algn="l"/>
            <a:r>
              <a:rPr lang="en-US"/>
              <a:t>6</a:t>
            </a:r>
            <a:r>
              <a:rPr lang="en-US" i="1"/>
              <a:t>p</a:t>
            </a:r>
          </a:p>
        </p:txBody>
      </p:sp>
      <p:sp>
        <p:nvSpPr>
          <p:cNvPr id="312369" name="Text Box 134"/>
          <p:cNvSpPr txBox="1">
            <a:spLocks noChangeArrowheads="1"/>
          </p:cNvSpPr>
          <p:nvPr/>
        </p:nvSpPr>
        <p:spPr bwMode="auto">
          <a:xfrm>
            <a:off x="2386013" y="4202113"/>
            <a:ext cx="323850" cy="244475"/>
          </a:xfrm>
          <a:prstGeom prst="rect">
            <a:avLst/>
          </a:prstGeom>
          <a:noFill/>
          <a:ln w="9525">
            <a:noFill/>
            <a:miter lim="800000"/>
            <a:headEnd/>
            <a:tailEnd/>
          </a:ln>
        </p:spPr>
        <p:txBody>
          <a:bodyPr wrap="none">
            <a:spAutoFit/>
          </a:bodyPr>
          <a:lstStyle/>
          <a:p>
            <a:pPr algn="l"/>
            <a:r>
              <a:rPr lang="en-US"/>
              <a:t>3</a:t>
            </a:r>
            <a:r>
              <a:rPr lang="en-US" i="1"/>
              <a:t>d</a:t>
            </a:r>
          </a:p>
        </p:txBody>
      </p:sp>
      <p:sp>
        <p:nvSpPr>
          <p:cNvPr id="312370" name="Text Box 135"/>
          <p:cNvSpPr txBox="1">
            <a:spLocks noChangeArrowheads="1"/>
          </p:cNvSpPr>
          <p:nvPr/>
        </p:nvSpPr>
        <p:spPr bwMode="auto">
          <a:xfrm>
            <a:off x="2390775" y="3865563"/>
            <a:ext cx="323850" cy="244475"/>
          </a:xfrm>
          <a:prstGeom prst="rect">
            <a:avLst/>
          </a:prstGeom>
          <a:noFill/>
          <a:ln w="9525">
            <a:noFill/>
            <a:miter lim="800000"/>
            <a:headEnd/>
            <a:tailEnd/>
          </a:ln>
        </p:spPr>
        <p:txBody>
          <a:bodyPr wrap="none">
            <a:spAutoFit/>
          </a:bodyPr>
          <a:lstStyle/>
          <a:p>
            <a:pPr algn="l"/>
            <a:r>
              <a:rPr lang="en-US"/>
              <a:t>4</a:t>
            </a:r>
            <a:r>
              <a:rPr lang="en-US" i="1"/>
              <a:t>d</a:t>
            </a:r>
          </a:p>
        </p:txBody>
      </p:sp>
      <p:sp>
        <p:nvSpPr>
          <p:cNvPr id="312371" name="Text Box 136"/>
          <p:cNvSpPr txBox="1">
            <a:spLocks noChangeArrowheads="1"/>
          </p:cNvSpPr>
          <p:nvPr/>
        </p:nvSpPr>
        <p:spPr bwMode="auto">
          <a:xfrm>
            <a:off x="2393950" y="3495675"/>
            <a:ext cx="323850" cy="244475"/>
          </a:xfrm>
          <a:prstGeom prst="rect">
            <a:avLst/>
          </a:prstGeom>
          <a:noFill/>
          <a:ln w="9525">
            <a:noFill/>
            <a:miter lim="800000"/>
            <a:headEnd/>
            <a:tailEnd/>
          </a:ln>
        </p:spPr>
        <p:txBody>
          <a:bodyPr wrap="none">
            <a:spAutoFit/>
          </a:bodyPr>
          <a:lstStyle/>
          <a:p>
            <a:pPr algn="l"/>
            <a:r>
              <a:rPr lang="en-US"/>
              <a:t>5</a:t>
            </a:r>
            <a:r>
              <a:rPr lang="en-US" i="1"/>
              <a:t>d</a:t>
            </a:r>
          </a:p>
        </p:txBody>
      </p:sp>
      <p:sp>
        <p:nvSpPr>
          <p:cNvPr id="312372" name="Text Box 137"/>
          <p:cNvSpPr txBox="1">
            <a:spLocks noChangeArrowheads="1"/>
          </p:cNvSpPr>
          <p:nvPr/>
        </p:nvSpPr>
        <p:spPr bwMode="auto">
          <a:xfrm>
            <a:off x="2389188" y="3092450"/>
            <a:ext cx="323850" cy="244475"/>
          </a:xfrm>
          <a:prstGeom prst="rect">
            <a:avLst/>
          </a:prstGeom>
          <a:noFill/>
          <a:ln w="9525">
            <a:noFill/>
            <a:miter lim="800000"/>
            <a:headEnd/>
            <a:tailEnd/>
          </a:ln>
        </p:spPr>
        <p:txBody>
          <a:bodyPr wrap="none">
            <a:spAutoFit/>
          </a:bodyPr>
          <a:lstStyle/>
          <a:p>
            <a:pPr algn="l"/>
            <a:r>
              <a:rPr lang="en-US"/>
              <a:t>6</a:t>
            </a:r>
            <a:r>
              <a:rPr lang="en-US" i="1"/>
              <a:t>d</a:t>
            </a:r>
          </a:p>
        </p:txBody>
      </p:sp>
      <p:sp>
        <p:nvSpPr>
          <p:cNvPr id="312373" name="Text Box 138"/>
          <p:cNvSpPr txBox="1">
            <a:spLocks noChangeArrowheads="1"/>
          </p:cNvSpPr>
          <p:nvPr/>
        </p:nvSpPr>
        <p:spPr bwMode="auto">
          <a:xfrm>
            <a:off x="3314700" y="3565525"/>
            <a:ext cx="288925" cy="244475"/>
          </a:xfrm>
          <a:prstGeom prst="rect">
            <a:avLst/>
          </a:prstGeom>
          <a:noFill/>
          <a:ln w="9525">
            <a:noFill/>
            <a:miter lim="800000"/>
            <a:headEnd/>
            <a:tailEnd/>
          </a:ln>
        </p:spPr>
        <p:txBody>
          <a:bodyPr wrap="none">
            <a:spAutoFit/>
          </a:bodyPr>
          <a:lstStyle/>
          <a:p>
            <a:pPr algn="l"/>
            <a:r>
              <a:rPr lang="en-US"/>
              <a:t>4</a:t>
            </a:r>
            <a:r>
              <a:rPr lang="en-US" i="1"/>
              <a:t>f</a:t>
            </a:r>
          </a:p>
        </p:txBody>
      </p:sp>
      <p:sp>
        <p:nvSpPr>
          <p:cNvPr id="312374" name="Text Box 139"/>
          <p:cNvSpPr txBox="1">
            <a:spLocks noChangeArrowheads="1"/>
          </p:cNvSpPr>
          <p:nvPr/>
        </p:nvSpPr>
        <p:spPr bwMode="auto">
          <a:xfrm>
            <a:off x="3294063" y="3176588"/>
            <a:ext cx="288925" cy="244475"/>
          </a:xfrm>
          <a:prstGeom prst="rect">
            <a:avLst/>
          </a:prstGeom>
          <a:noFill/>
          <a:ln w="9525">
            <a:noFill/>
            <a:miter lim="800000"/>
            <a:headEnd/>
            <a:tailEnd/>
          </a:ln>
        </p:spPr>
        <p:txBody>
          <a:bodyPr wrap="none">
            <a:spAutoFit/>
          </a:bodyPr>
          <a:lstStyle/>
          <a:p>
            <a:pPr algn="l"/>
            <a:r>
              <a:rPr lang="en-US"/>
              <a:t>5</a:t>
            </a:r>
            <a:r>
              <a:rPr lang="en-US" i="1"/>
              <a:t>f</a:t>
            </a:r>
          </a:p>
        </p:txBody>
      </p:sp>
      <p:sp>
        <p:nvSpPr>
          <p:cNvPr id="312375" name="Line 145"/>
          <p:cNvSpPr>
            <a:spLocks noChangeShapeType="1"/>
          </p:cNvSpPr>
          <p:nvPr/>
        </p:nvSpPr>
        <p:spPr bwMode="auto">
          <a:xfrm>
            <a:off x="733425" y="5867400"/>
            <a:ext cx="100013" cy="0"/>
          </a:xfrm>
          <a:prstGeom prst="line">
            <a:avLst/>
          </a:prstGeom>
          <a:noFill/>
          <a:ln w="9525">
            <a:solidFill>
              <a:schemeClr val="tx1"/>
            </a:solidFill>
            <a:round/>
            <a:headEnd/>
            <a:tailEnd/>
          </a:ln>
        </p:spPr>
        <p:txBody>
          <a:bodyPr/>
          <a:lstStyle/>
          <a:p>
            <a:endParaRPr lang="en-US"/>
          </a:p>
        </p:txBody>
      </p:sp>
      <p:sp>
        <p:nvSpPr>
          <p:cNvPr id="312376" name="Line 146"/>
          <p:cNvSpPr>
            <a:spLocks noChangeShapeType="1"/>
          </p:cNvSpPr>
          <p:nvPr/>
        </p:nvSpPr>
        <p:spPr bwMode="auto">
          <a:xfrm>
            <a:off x="735013" y="5029200"/>
            <a:ext cx="100012" cy="0"/>
          </a:xfrm>
          <a:prstGeom prst="line">
            <a:avLst/>
          </a:prstGeom>
          <a:noFill/>
          <a:ln w="9525">
            <a:solidFill>
              <a:schemeClr val="tx1"/>
            </a:solidFill>
            <a:round/>
            <a:headEnd/>
            <a:tailEnd/>
          </a:ln>
        </p:spPr>
        <p:txBody>
          <a:bodyPr/>
          <a:lstStyle/>
          <a:p>
            <a:endParaRPr lang="en-US"/>
          </a:p>
        </p:txBody>
      </p:sp>
      <p:sp>
        <p:nvSpPr>
          <p:cNvPr id="312377" name="Line 147"/>
          <p:cNvSpPr>
            <a:spLocks noChangeShapeType="1"/>
          </p:cNvSpPr>
          <p:nvPr/>
        </p:nvSpPr>
        <p:spPr bwMode="auto">
          <a:xfrm>
            <a:off x="735013" y="4872038"/>
            <a:ext cx="100012" cy="0"/>
          </a:xfrm>
          <a:prstGeom prst="line">
            <a:avLst/>
          </a:prstGeom>
          <a:noFill/>
          <a:ln w="9525">
            <a:solidFill>
              <a:schemeClr val="tx1"/>
            </a:solidFill>
            <a:round/>
            <a:headEnd/>
            <a:tailEnd/>
          </a:ln>
        </p:spPr>
        <p:txBody>
          <a:bodyPr/>
          <a:lstStyle/>
          <a:p>
            <a:endParaRPr lang="en-US"/>
          </a:p>
        </p:txBody>
      </p:sp>
      <p:sp>
        <p:nvSpPr>
          <p:cNvPr id="312378" name="Line 148"/>
          <p:cNvSpPr>
            <a:spLocks noChangeShapeType="1"/>
          </p:cNvSpPr>
          <p:nvPr/>
        </p:nvSpPr>
        <p:spPr bwMode="auto">
          <a:xfrm>
            <a:off x="735013" y="4595813"/>
            <a:ext cx="100012" cy="0"/>
          </a:xfrm>
          <a:prstGeom prst="line">
            <a:avLst/>
          </a:prstGeom>
          <a:noFill/>
          <a:ln w="9525">
            <a:solidFill>
              <a:schemeClr val="tx1"/>
            </a:solidFill>
            <a:round/>
            <a:headEnd/>
            <a:tailEnd/>
          </a:ln>
        </p:spPr>
        <p:txBody>
          <a:bodyPr/>
          <a:lstStyle/>
          <a:p>
            <a:endParaRPr lang="en-US"/>
          </a:p>
        </p:txBody>
      </p:sp>
      <p:sp>
        <p:nvSpPr>
          <p:cNvPr id="312379" name="Line 149"/>
          <p:cNvSpPr>
            <a:spLocks noChangeShapeType="1"/>
          </p:cNvSpPr>
          <p:nvPr/>
        </p:nvSpPr>
        <p:spPr bwMode="auto">
          <a:xfrm>
            <a:off x="735013" y="4395788"/>
            <a:ext cx="100012" cy="0"/>
          </a:xfrm>
          <a:prstGeom prst="line">
            <a:avLst/>
          </a:prstGeom>
          <a:noFill/>
          <a:ln w="9525">
            <a:solidFill>
              <a:schemeClr val="tx1"/>
            </a:solidFill>
            <a:round/>
            <a:headEnd/>
            <a:tailEnd/>
          </a:ln>
        </p:spPr>
        <p:txBody>
          <a:bodyPr/>
          <a:lstStyle/>
          <a:p>
            <a:endParaRPr lang="en-US"/>
          </a:p>
        </p:txBody>
      </p:sp>
      <p:sp>
        <p:nvSpPr>
          <p:cNvPr id="312380" name="Line 150"/>
          <p:cNvSpPr>
            <a:spLocks noChangeShapeType="1"/>
          </p:cNvSpPr>
          <p:nvPr/>
        </p:nvSpPr>
        <p:spPr bwMode="auto">
          <a:xfrm>
            <a:off x="733425" y="4219575"/>
            <a:ext cx="100013" cy="0"/>
          </a:xfrm>
          <a:prstGeom prst="line">
            <a:avLst/>
          </a:prstGeom>
          <a:noFill/>
          <a:ln w="9525">
            <a:solidFill>
              <a:schemeClr val="tx1"/>
            </a:solidFill>
            <a:round/>
            <a:headEnd/>
            <a:tailEnd/>
          </a:ln>
        </p:spPr>
        <p:txBody>
          <a:bodyPr/>
          <a:lstStyle/>
          <a:p>
            <a:endParaRPr lang="en-US"/>
          </a:p>
        </p:txBody>
      </p:sp>
      <p:sp>
        <p:nvSpPr>
          <p:cNvPr id="312381" name="Line 152"/>
          <p:cNvSpPr>
            <a:spLocks noChangeShapeType="1"/>
          </p:cNvSpPr>
          <p:nvPr/>
        </p:nvSpPr>
        <p:spPr bwMode="auto">
          <a:xfrm>
            <a:off x="735013" y="4030663"/>
            <a:ext cx="100012" cy="0"/>
          </a:xfrm>
          <a:prstGeom prst="line">
            <a:avLst/>
          </a:prstGeom>
          <a:noFill/>
          <a:ln w="9525">
            <a:solidFill>
              <a:schemeClr val="tx1"/>
            </a:solidFill>
            <a:round/>
            <a:headEnd/>
            <a:tailEnd/>
          </a:ln>
        </p:spPr>
        <p:txBody>
          <a:bodyPr/>
          <a:lstStyle/>
          <a:p>
            <a:endParaRPr lang="en-US"/>
          </a:p>
        </p:txBody>
      </p:sp>
      <p:sp>
        <p:nvSpPr>
          <p:cNvPr id="312382" name="Line 154"/>
          <p:cNvSpPr>
            <a:spLocks noChangeShapeType="1"/>
          </p:cNvSpPr>
          <p:nvPr/>
        </p:nvSpPr>
        <p:spPr bwMode="auto">
          <a:xfrm>
            <a:off x="735013" y="3821113"/>
            <a:ext cx="100012" cy="0"/>
          </a:xfrm>
          <a:prstGeom prst="line">
            <a:avLst/>
          </a:prstGeom>
          <a:noFill/>
          <a:ln w="9525">
            <a:solidFill>
              <a:schemeClr val="tx1"/>
            </a:solidFill>
            <a:round/>
            <a:headEnd/>
            <a:tailEnd/>
          </a:ln>
        </p:spPr>
        <p:txBody>
          <a:bodyPr/>
          <a:lstStyle/>
          <a:p>
            <a:endParaRPr lang="en-US"/>
          </a:p>
        </p:txBody>
      </p:sp>
      <p:sp>
        <p:nvSpPr>
          <p:cNvPr id="312383" name="Line 155"/>
          <p:cNvSpPr>
            <a:spLocks noChangeShapeType="1"/>
          </p:cNvSpPr>
          <p:nvPr/>
        </p:nvSpPr>
        <p:spPr bwMode="auto">
          <a:xfrm>
            <a:off x="735013" y="3582988"/>
            <a:ext cx="100012" cy="0"/>
          </a:xfrm>
          <a:prstGeom prst="line">
            <a:avLst/>
          </a:prstGeom>
          <a:noFill/>
          <a:ln w="9525">
            <a:solidFill>
              <a:schemeClr val="tx1"/>
            </a:solidFill>
            <a:round/>
            <a:headEnd/>
            <a:tailEnd/>
          </a:ln>
        </p:spPr>
        <p:txBody>
          <a:bodyPr/>
          <a:lstStyle/>
          <a:p>
            <a:endParaRPr lang="en-US"/>
          </a:p>
        </p:txBody>
      </p:sp>
      <p:sp>
        <p:nvSpPr>
          <p:cNvPr id="312384" name="Line 156"/>
          <p:cNvSpPr>
            <a:spLocks noChangeShapeType="1"/>
          </p:cNvSpPr>
          <p:nvPr/>
        </p:nvSpPr>
        <p:spPr bwMode="auto">
          <a:xfrm>
            <a:off x="733425" y="3451225"/>
            <a:ext cx="100013" cy="0"/>
          </a:xfrm>
          <a:prstGeom prst="line">
            <a:avLst/>
          </a:prstGeom>
          <a:noFill/>
          <a:ln w="9525">
            <a:solidFill>
              <a:schemeClr val="tx1"/>
            </a:solidFill>
            <a:round/>
            <a:headEnd/>
            <a:tailEnd/>
          </a:ln>
        </p:spPr>
        <p:txBody>
          <a:bodyPr/>
          <a:lstStyle/>
          <a:p>
            <a:endParaRPr lang="en-US"/>
          </a:p>
        </p:txBody>
      </p:sp>
      <p:sp>
        <p:nvSpPr>
          <p:cNvPr id="312385" name="Line 157"/>
          <p:cNvSpPr>
            <a:spLocks noChangeShapeType="1"/>
          </p:cNvSpPr>
          <p:nvPr/>
        </p:nvSpPr>
        <p:spPr bwMode="auto">
          <a:xfrm>
            <a:off x="741363" y="3206750"/>
            <a:ext cx="100012" cy="0"/>
          </a:xfrm>
          <a:prstGeom prst="line">
            <a:avLst/>
          </a:prstGeom>
          <a:noFill/>
          <a:ln w="9525">
            <a:solidFill>
              <a:schemeClr val="tx1"/>
            </a:solidFill>
            <a:round/>
            <a:headEnd/>
            <a:tailEnd/>
          </a:ln>
        </p:spPr>
        <p:txBody>
          <a:bodyPr/>
          <a:lstStyle/>
          <a:p>
            <a:endParaRPr lang="en-US"/>
          </a:p>
        </p:txBody>
      </p:sp>
      <p:sp>
        <p:nvSpPr>
          <p:cNvPr id="312386" name="Line 158"/>
          <p:cNvSpPr>
            <a:spLocks noChangeShapeType="1"/>
          </p:cNvSpPr>
          <p:nvPr/>
        </p:nvSpPr>
        <p:spPr bwMode="auto">
          <a:xfrm>
            <a:off x="735013" y="4156075"/>
            <a:ext cx="252412" cy="0"/>
          </a:xfrm>
          <a:prstGeom prst="line">
            <a:avLst/>
          </a:prstGeom>
          <a:noFill/>
          <a:ln w="9525">
            <a:solidFill>
              <a:schemeClr val="tx1"/>
            </a:solidFill>
            <a:round/>
            <a:headEnd/>
            <a:tailEnd/>
          </a:ln>
        </p:spPr>
        <p:txBody>
          <a:bodyPr/>
          <a:lstStyle/>
          <a:p>
            <a:endParaRPr lang="en-US"/>
          </a:p>
        </p:txBody>
      </p:sp>
      <p:sp>
        <p:nvSpPr>
          <p:cNvPr id="312387" name="Line 159"/>
          <p:cNvSpPr>
            <a:spLocks noChangeShapeType="1"/>
          </p:cNvSpPr>
          <p:nvPr/>
        </p:nvSpPr>
        <p:spPr bwMode="auto">
          <a:xfrm>
            <a:off x="735013" y="3884613"/>
            <a:ext cx="252412" cy="0"/>
          </a:xfrm>
          <a:prstGeom prst="line">
            <a:avLst/>
          </a:prstGeom>
          <a:noFill/>
          <a:ln w="9525">
            <a:solidFill>
              <a:schemeClr val="tx1"/>
            </a:solidFill>
            <a:round/>
            <a:headEnd/>
            <a:tailEnd/>
          </a:ln>
        </p:spPr>
        <p:txBody>
          <a:bodyPr/>
          <a:lstStyle/>
          <a:p>
            <a:endParaRPr lang="en-US"/>
          </a:p>
        </p:txBody>
      </p:sp>
      <p:sp>
        <p:nvSpPr>
          <p:cNvPr id="312388" name="Line 160"/>
          <p:cNvSpPr>
            <a:spLocks noChangeShapeType="1"/>
          </p:cNvSpPr>
          <p:nvPr/>
        </p:nvSpPr>
        <p:spPr bwMode="auto">
          <a:xfrm>
            <a:off x="733425" y="3697288"/>
            <a:ext cx="252413" cy="0"/>
          </a:xfrm>
          <a:prstGeom prst="line">
            <a:avLst/>
          </a:prstGeom>
          <a:noFill/>
          <a:ln w="9525">
            <a:solidFill>
              <a:schemeClr val="tx1"/>
            </a:solidFill>
            <a:round/>
            <a:headEnd/>
            <a:tailEnd/>
          </a:ln>
        </p:spPr>
        <p:txBody>
          <a:bodyPr/>
          <a:lstStyle/>
          <a:p>
            <a:endParaRPr lang="en-US"/>
          </a:p>
        </p:txBody>
      </p:sp>
      <p:sp>
        <p:nvSpPr>
          <p:cNvPr id="312389" name="Line 161"/>
          <p:cNvSpPr>
            <a:spLocks noChangeShapeType="1"/>
          </p:cNvSpPr>
          <p:nvPr/>
        </p:nvSpPr>
        <p:spPr bwMode="auto">
          <a:xfrm>
            <a:off x="735013" y="3521075"/>
            <a:ext cx="252412" cy="0"/>
          </a:xfrm>
          <a:prstGeom prst="line">
            <a:avLst/>
          </a:prstGeom>
          <a:noFill/>
          <a:ln w="9525">
            <a:solidFill>
              <a:schemeClr val="tx1"/>
            </a:solidFill>
            <a:round/>
            <a:headEnd/>
            <a:tailEnd/>
          </a:ln>
        </p:spPr>
        <p:txBody>
          <a:bodyPr/>
          <a:lstStyle/>
          <a:p>
            <a:endParaRPr lang="en-US"/>
          </a:p>
        </p:txBody>
      </p:sp>
      <p:sp>
        <p:nvSpPr>
          <p:cNvPr id="312390" name="Line 162"/>
          <p:cNvSpPr>
            <a:spLocks noChangeShapeType="1"/>
          </p:cNvSpPr>
          <p:nvPr/>
        </p:nvSpPr>
        <p:spPr bwMode="auto">
          <a:xfrm>
            <a:off x="735013" y="3336925"/>
            <a:ext cx="252412" cy="0"/>
          </a:xfrm>
          <a:prstGeom prst="line">
            <a:avLst/>
          </a:prstGeom>
          <a:noFill/>
          <a:ln w="9525">
            <a:solidFill>
              <a:schemeClr val="tx1"/>
            </a:solidFill>
            <a:round/>
            <a:headEnd/>
            <a:tailEnd/>
          </a:ln>
        </p:spPr>
        <p:txBody>
          <a:bodyPr/>
          <a:lstStyle/>
          <a:p>
            <a:endParaRPr lang="en-US"/>
          </a:p>
        </p:txBody>
      </p:sp>
      <p:sp>
        <p:nvSpPr>
          <p:cNvPr id="312391" name="Line 163"/>
          <p:cNvSpPr>
            <a:spLocks noChangeShapeType="1"/>
          </p:cNvSpPr>
          <p:nvPr/>
        </p:nvSpPr>
        <p:spPr bwMode="auto">
          <a:xfrm>
            <a:off x="735013" y="3130550"/>
            <a:ext cx="252412" cy="0"/>
          </a:xfrm>
          <a:prstGeom prst="line">
            <a:avLst/>
          </a:prstGeom>
          <a:noFill/>
          <a:ln w="9525">
            <a:solidFill>
              <a:schemeClr val="tx1"/>
            </a:solidFill>
            <a:round/>
            <a:headEnd/>
            <a:tailEnd/>
          </a:ln>
        </p:spPr>
        <p:txBody>
          <a:bodyPr/>
          <a:lstStyle/>
          <a:p>
            <a:endParaRPr lang="en-US"/>
          </a:p>
        </p:txBody>
      </p:sp>
      <p:sp>
        <p:nvSpPr>
          <p:cNvPr id="312392" name="Line 164"/>
          <p:cNvSpPr>
            <a:spLocks noChangeShapeType="1"/>
          </p:cNvSpPr>
          <p:nvPr/>
        </p:nvSpPr>
        <p:spPr bwMode="auto">
          <a:xfrm flipV="1">
            <a:off x="735013" y="2895600"/>
            <a:ext cx="0" cy="2971800"/>
          </a:xfrm>
          <a:prstGeom prst="line">
            <a:avLst/>
          </a:prstGeom>
          <a:noFill/>
          <a:ln w="9525">
            <a:solidFill>
              <a:schemeClr val="tx1"/>
            </a:solidFill>
            <a:round/>
            <a:headEnd/>
            <a:tailEnd/>
          </a:ln>
        </p:spPr>
        <p:txBody>
          <a:bodyPr/>
          <a:lstStyle/>
          <a:p>
            <a:endParaRPr lang="en-US"/>
          </a:p>
        </p:txBody>
      </p:sp>
      <p:sp>
        <p:nvSpPr>
          <p:cNvPr id="312393" name="Line 165"/>
          <p:cNvSpPr>
            <a:spLocks noChangeShapeType="1"/>
          </p:cNvSpPr>
          <p:nvPr/>
        </p:nvSpPr>
        <p:spPr bwMode="auto">
          <a:xfrm>
            <a:off x="741363" y="3041650"/>
            <a:ext cx="100012" cy="0"/>
          </a:xfrm>
          <a:prstGeom prst="line">
            <a:avLst/>
          </a:prstGeom>
          <a:noFill/>
          <a:ln w="9525">
            <a:solidFill>
              <a:schemeClr val="tx1"/>
            </a:solidFill>
            <a:round/>
            <a:headEnd/>
            <a:tailEnd/>
          </a:ln>
        </p:spPr>
        <p:txBody>
          <a:bodyPr/>
          <a:lstStyle/>
          <a:p>
            <a:endParaRPr lang="en-US"/>
          </a:p>
        </p:txBody>
      </p:sp>
      <p:sp>
        <p:nvSpPr>
          <p:cNvPr id="312394" name="Text Box 166"/>
          <p:cNvSpPr txBox="1">
            <a:spLocks noChangeArrowheads="1"/>
          </p:cNvSpPr>
          <p:nvPr/>
        </p:nvSpPr>
        <p:spPr bwMode="auto">
          <a:xfrm>
            <a:off x="757238" y="5732463"/>
            <a:ext cx="317500" cy="244475"/>
          </a:xfrm>
          <a:prstGeom prst="rect">
            <a:avLst/>
          </a:prstGeom>
          <a:noFill/>
          <a:ln w="9525">
            <a:noFill/>
            <a:miter lim="800000"/>
            <a:headEnd/>
            <a:tailEnd/>
          </a:ln>
        </p:spPr>
        <p:txBody>
          <a:bodyPr wrap="none">
            <a:spAutoFit/>
          </a:bodyPr>
          <a:lstStyle/>
          <a:p>
            <a:pPr algn="l"/>
            <a:r>
              <a:rPr lang="en-US"/>
              <a:t>1</a:t>
            </a:r>
            <a:r>
              <a:rPr lang="en-US" i="1"/>
              <a:t>s</a:t>
            </a:r>
          </a:p>
        </p:txBody>
      </p:sp>
      <p:sp>
        <p:nvSpPr>
          <p:cNvPr id="312395" name="Text Box 167"/>
          <p:cNvSpPr txBox="1">
            <a:spLocks noChangeArrowheads="1"/>
          </p:cNvSpPr>
          <p:nvPr/>
        </p:nvSpPr>
        <p:spPr bwMode="auto">
          <a:xfrm>
            <a:off x="792163" y="4902200"/>
            <a:ext cx="317500" cy="244475"/>
          </a:xfrm>
          <a:prstGeom prst="rect">
            <a:avLst/>
          </a:prstGeom>
          <a:noFill/>
          <a:ln w="9525">
            <a:noFill/>
            <a:miter lim="800000"/>
            <a:headEnd/>
            <a:tailEnd/>
          </a:ln>
        </p:spPr>
        <p:txBody>
          <a:bodyPr wrap="none">
            <a:spAutoFit/>
          </a:bodyPr>
          <a:lstStyle/>
          <a:p>
            <a:pPr algn="l"/>
            <a:r>
              <a:rPr lang="en-US"/>
              <a:t>2</a:t>
            </a:r>
            <a:r>
              <a:rPr lang="en-US" i="1"/>
              <a:t>s</a:t>
            </a:r>
          </a:p>
        </p:txBody>
      </p:sp>
      <p:sp>
        <p:nvSpPr>
          <p:cNvPr id="312396" name="Text Box 168"/>
          <p:cNvSpPr txBox="1">
            <a:spLocks noChangeArrowheads="1"/>
          </p:cNvSpPr>
          <p:nvPr/>
        </p:nvSpPr>
        <p:spPr bwMode="auto">
          <a:xfrm>
            <a:off x="776288" y="4751388"/>
            <a:ext cx="323850" cy="244475"/>
          </a:xfrm>
          <a:prstGeom prst="rect">
            <a:avLst/>
          </a:prstGeom>
          <a:noFill/>
          <a:ln w="9525">
            <a:noFill/>
            <a:miter lim="800000"/>
            <a:headEnd/>
            <a:tailEnd/>
          </a:ln>
        </p:spPr>
        <p:txBody>
          <a:bodyPr wrap="none">
            <a:spAutoFit/>
          </a:bodyPr>
          <a:lstStyle/>
          <a:p>
            <a:pPr algn="l"/>
            <a:r>
              <a:rPr lang="en-US"/>
              <a:t>2</a:t>
            </a:r>
            <a:r>
              <a:rPr lang="en-US" i="1"/>
              <a:t>p</a:t>
            </a:r>
          </a:p>
        </p:txBody>
      </p:sp>
      <p:sp>
        <p:nvSpPr>
          <p:cNvPr id="312397" name="Text Box 169"/>
          <p:cNvSpPr txBox="1">
            <a:spLocks noChangeArrowheads="1"/>
          </p:cNvSpPr>
          <p:nvPr/>
        </p:nvSpPr>
        <p:spPr bwMode="auto">
          <a:xfrm>
            <a:off x="773113" y="4473575"/>
            <a:ext cx="317500" cy="244475"/>
          </a:xfrm>
          <a:prstGeom prst="rect">
            <a:avLst/>
          </a:prstGeom>
          <a:noFill/>
          <a:ln w="9525">
            <a:noFill/>
            <a:miter lim="800000"/>
            <a:headEnd/>
            <a:tailEnd/>
          </a:ln>
        </p:spPr>
        <p:txBody>
          <a:bodyPr wrap="none">
            <a:spAutoFit/>
          </a:bodyPr>
          <a:lstStyle/>
          <a:p>
            <a:pPr algn="l"/>
            <a:r>
              <a:rPr lang="en-US"/>
              <a:t>3</a:t>
            </a:r>
            <a:r>
              <a:rPr lang="en-US" i="1"/>
              <a:t>s</a:t>
            </a:r>
          </a:p>
        </p:txBody>
      </p:sp>
      <p:sp>
        <p:nvSpPr>
          <p:cNvPr id="312398" name="Text Box 170"/>
          <p:cNvSpPr txBox="1">
            <a:spLocks noChangeArrowheads="1"/>
          </p:cNvSpPr>
          <p:nvPr/>
        </p:nvSpPr>
        <p:spPr bwMode="auto">
          <a:xfrm>
            <a:off x="781050" y="4275138"/>
            <a:ext cx="323850" cy="244475"/>
          </a:xfrm>
          <a:prstGeom prst="rect">
            <a:avLst/>
          </a:prstGeom>
          <a:noFill/>
          <a:ln w="9525">
            <a:noFill/>
            <a:miter lim="800000"/>
            <a:headEnd/>
            <a:tailEnd/>
          </a:ln>
        </p:spPr>
        <p:txBody>
          <a:bodyPr wrap="none">
            <a:spAutoFit/>
          </a:bodyPr>
          <a:lstStyle/>
          <a:p>
            <a:pPr algn="l"/>
            <a:r>
              <a:rPr lang="en-US"/>
              <a:t>3</a:t>
            </a:r>
            <a:r>
              <a:rPr lang="en-US" i="1"/>
              <a:t>p</a:t>
            </a:r>
          </a:p>
        </p:txBody>
      </p:sp>
      <p:sp>
        <p:nvSpPr>
          <p:cNvPr id="312399" name="Text Box 171"/>
          <p:cNvSpPr txBox="1">
            <a:spLocks noChangeArrowheads="1"/>
          </p:cNvSpPr>
          <p:nvPr/>
        </p:nvSpPr>
        <p:spPr bwMode="auto">
          <a:xfrm>
            <a:off x="779463" y="4106863"/>
            <a:ext cx="317500" cy="244475"/>
          </a:xfrm>
          <a:prstGeom prst="rect">
            <a:avLst/>
          </a:prstGeom>
          <a:noFill/>
          <a:ln w="9525">
            <a:noFill/>
            <a:miter lim="800000"/>
            <a:headEnd/>
            <a:tailEnd/>
          </a:ln>
        </p:spPr>
        <p:txBody>
          <a:bodyPr wrap="none">
            <a:spAutoFit/>
          </a:bodyPr>
          <a:lstStyle/>
          <a:p>
            <a:pPr algn="l"/>
            <a:r>
              <a:rPr lang="en-US"/>
              <a:t>4</a:t>
            </a:r>
            <a:r>
              <a:rPr lang="en-US" i="1"/>
              <a:t>s</a:t>
            </a:r>
          </a:p>
        </p:txBody>
      </p:sp>
      <p:sp>
        <p:nvSpPr>
          <p:cNvPr id="312400" name="Text Box 172"/>
          <p:cNvSpPr txBox="1">
            <a:spLocks noChangeArrowheads="1"/>
          </p:cNvSpPr>
          <p:nvPr/>
        </p:nvSpPr>
        <p:spPr bwMode="auto">
          <a:xfrm>
            <a:off x="801688" y="3913188"/>
            <a:ext cx="323850" cy="244475"/>
          </a:xfrm>
          <a:prstGeom prst="rect">
            <a:avLst/>
          </a:prstGeom>
          <a:noFill/>
          <a:ln w="9525">
            <a:noFill/>
            <a:miter lim="800000"/>
            <a:headEnd/>
            <a:tailEnd/>
          </a:ln>
        </p:spPr>
        <p:txBody>
          <a:bodyPr wrap="none">
            <a:spAutoFit/>
          </a:bodyPr>
          <a:lstStyle/>
          <a:p>
            <a:pPr algn="l"/>
            <a:r>
              <a:rPr lang="en-US"/>
              <a:t>4</a:t>
            </a:r>
            <a:r>
              <a:rPr lang="en-US" i="1"/>
              <a:t>p</a:t>
            </a:r>
          </a:p>
        </p:txBody>
      </p:sp>
      <p:sp>
        <p:nvSpPr>
          <p:cNvPr id="312401" name="Text Box 173"/>
          <p:cNvSpPr txBox="1">
            <a:spLocks noChangeArrowheads="1"/>
          </p:cNvSpPr>
          <p:nvPr/>
        </p:nvSpPr>
        <p:spPr bwMode="auto">
          <a:xfrm>
            <a:off x="915988" y="4035425"/>
            <a:ext cx="323850" cy="244475"/>
          </a:xfrm>
          <a:prstGeom prst="rect">
            <a:avLst/>
          </a:prstGeom>
          <a:noFill/>
          <a:ln w="9525">
            <a:noFill/>
            <a:miter lim="800000"/>
            <a:headEnd/>
            <a:tailEnd/>
          </a:ln>
        </p:spPr>
        <p:txBody>
          <a:bodyPr wrap="none">
            <a:spAutoFit/>
          </a:bodyPr>
          <a:lstStyle/>
          <a:p>
            <a:pPr algn="l"/>
            <a:r>
              <a:rPr lang="en-US"/>
              <a:t>3</a:t>
            </a:r>
            <a:r>
              <a:rPr lang="en-US" i="1"/>
              <a:t>d</a:t>
            </a:r>
          </a:p>
        </p:txBody>
      </p:sp>
      <p:sp>
        <p:nvSpPr>
          <p:cNvPr id="312402" name="Text Box 174"/>
          <p:cNvSpPr txBox="1">
            <a:spLocks noChangeArrowheads="1"/>
          </p:cNvSpPr>
          <p:nvPr/>
        </p:nvSpPr>
        <p:spPr bwMode="auto">
          <a:xfrm>
            <a:off x="785813" y="3681413"/>
            <a:ext cx="323850" cy="244475"/>
          </a:xfrm>
          <a:prstGeom prst="rect">
            <a:avLst/>
          </a:prstGeom>
          <a:noFill/>
          <a:ln w="9525">
            <a:noFill/>
            <a:miter lim="800000"/>
            <a:headEnd/>
            <a:tailEnd/>
          </a:ln>
        </p:spPr>
        <p:txBody>
          <a:bodyPr wrap="none">
            <a:spAutoFit/>
          </a:bodyPr>
          <a:lstStyle/>
          <a:p>
            <a:pPr algn="l"/>
            <a:r>
              <a:rPr lang="en-US"/>
              <a:t>4</a:t>
            </a:r>
            <a:r>
              <a:rPr lang="en-US" i="1"/>
              <a:t>d</a:t>
            </a:r>
          </a:p>
        </p:txBody>
      </p:sp>
      <p:sp>
        <p:nvSpPr>
          <p:cNvPr id="312403" name="Text Box 175"/>
          <p:cNvSpPr txBox="1">
            <a:spLocks noChangeArrowheads="1"/>
          </p:cNvSpPr>
          <p:nvPr/>
        </p:nvSpPr>
        <p:spPr bwMode="auto">
          <a:xfrm>
            <a:off x="925513" y="3767138"/>
            <a:ext cx="317500" cy="244475"/>
          </a:xfrm>
          <a:prstGeom prst="rect">
            <a:avLst/>
          </a:prstGeom>
          <a:noFill/>
          <a:ln w="9525">
            <a:noFill/>
            <a:miter lim="800000"/>
            <a:headEnd/>
            <a:tailEnd/>
          </a:ln>
        </p:spPr>
        <p:txBody>
          <a:bodyPr wrap="none">
            <a:spAutoFit/>
          </a:bodyPr>
          <a:lstStyle/>
          <a:p>
            <a:pPr algn="l"/>
            <a:r>
              <a:rPr lang="en-US"/>
              <a:t>5</a:t>
            </a:r>
            <a:r>
              <a:rPr lang="en-US" i="1"/>
              <a:t>s</a:t>
            </a:r>
          </a:p>
        </p:txBody>
      </p:sp>
      <p:sp>
        <p:nvSpPr>
          <p:cNvPr id="312404" name="Text Box 176"/>
          <p:cNvSpPr txBox="1">
            <a:spLocks noChangeArrowheads="1"/>
          </p:cNvSpPr>
          <p:nvPr/>
        </p:nvSpPr>
        <p:spPr bwMode="auto">
          <a:xfrm>
            <a:off x="922338" y="3567113"/>
            <a:ext cx="323850" cy="244475"/>
          </a:xfrm>
          <a:prstGeom prst="rect">
            <a:avLst/>
          </a:prstGeom>
          <a:noFill/>
          <a:ln w="9525">
            <a:noFill/>
            <a:miter lim="800000"/>
            <a:headEnd/>
            <a:tailEnd/>
          </a:ln>
        </p:spPr>
        <p:txBody>
          <a:bodyPr wrap="none">
            <a:spAutoFit/>
          </a:bodyPr>
          <a:lstStyle/>
          <a:p>
            <a:pPr algn="l"/>
            <a:r>
              <a:rPr lang="en-US"/>
              <a:t>5</a:t>
            </a:r>
            <a:r>
              <a:rPr lang="en-US" i="1"/>
              <a:t>p</a:t>
            </a:r>
          </a:p>
        </p:txBody>
      </p:sp>
      <p:sp>
        <p:nvSpPr>
          <p:cNvPr id="312405" name="Text Box 177"/>
          <p:cNvSpPr txBox="1">
            <a:spLocks noChangeArrowheads="1"/>
          </p:cNvSpPr>
          <p:nvPr/>
        </p:nvSpPr>
        <p:spPr bwMode="auto">
          <a:xfrm>
            <a:off x="782638" y="3473450"/>
            <a:ext cx="317500" cy="244475"/>
          </a:xfrm>
          <a:prstGeom prst="rect">
            <a:avLst/>
          </a:prstGeom>
          <a:noFill/>
          <a:ln w="9525">
            <a:noFill/>
            <a:miter lim="800000"/>
            <a:headEnd/>
            <a:tailEnd/>
          </a:ln>
        </p:spPr>
        <p:txBody>
          <a:bodyPr wrap="none">
            <a:spAutoFit/>
          </a:bodyPr>
          <a:lstStyle/>
          <a:p>
            <a:pPr algn="l"/>
            <a:r>
              <a:rPr lang="en-US"/>
              <a:t>6</a:t>
            </a:r>
            <a:r>
              <a:rPr lang="en-US" i="1"/>
              <a:t>s</a:t>
            </a:r>
          </a:p>
        </p:txBody>
      </p:sp>
      <p:sp>
        <p:nvSpPr>
          <p:cNvPr id="312406" name="Text Box 178"/>
          <p:cNvSpPr txBox="1">
            <a:spLocks noChangeArrowheads="1"/>
          </p:cNvSpPr>
          <p:nvPr/>
        </p:nvSpPr>
        <p:spPr bwMode="auto">
          <a:xfrm>
            <a:off x="795338" y="3092450"/>
            <a:ext cx="317500" cy="244475"/>
          </a:xfrm>
          <a:prstGeom prst="rect">
            <a:avLst/>
          </a:prstGeom>
          <a:noFill/>
          <a:ln w="9525">
            <a:noFill/>
            <a:miter lim="800000"/>
            <a:headEnd/>
            <a:tailEnd/>
          </a:ln>
        </p:spPr>
        <p:txBody>
          <a:bodyPr wrap="none">
            <a:spAutoFit/>
          </a:bodyPr>
          <a:lstStyle/>
          <a:p>
            <a:pPr algn="l"/>
            <a:r>
              <a:rPr lang="en-US"/>
              <a:t>7</a:t>
            </a:r>
            <a:r>
              <a:rPr lang="en-US" i="1"/>
              <a:t>s</a:t>
            </a:r>
          </a:p>
        </p:txBody>
      </p:sp>
      <p:sp>
        <p:nvSpPr>
          <p:cNvPr id="312407" name="Text Box 181"/>
          <p:cNvSpPr txBox="1">
            <a:spLocks noChangeArrowheads="1"/>
          </p:cNvSpPr>
          <p:nvPr/>
        </p:nvSpPr>
        <p:spPr bwMode="auto">
          <a:xfrm>
            <a:off x="925513" y="3216275"/>
            <a:ext cx="323850" cy="244475"/>
          </a:xfrm>
          <a:prstGeom prst="rect">
            <a:avLst/>
          </a:prstGeom>
          <a:noFill/>
          <a:ln w="9525">
            <a:noFill/>
            <a:miter lim="800000"/>
            <a:headEnd/>
            <a:tailEnd/>
          </a:ln>
        </p:spPr>
        <p:txBody>
          <a:bodyPr wrap="none">
            <a:spAutoFit/>
          </a:bodyPr>
          <a:lstStyle/>
          <a:p>
            <a:pPr algn="l"/>
            <a:r>
              <a:rPr lang="en-US"/>
              <a:t>6</a:t>
            </a:r>
            <a:r>
              <a:rPr lang="en-US" i="1"/>
              <a:t>p</a:t>
            </a:r>
          </a:p>
        </p:txBody>
      </p:sp>
      <p:sp>
        <p:nvSpPr>
          <p:cNvPr id="312408" name="Text Box 182"/>
          <p:cNvSpPr txBox="1">
            <a:spLocks noChangeArrowheads="1"/>
          </p:cNvSpPr>
          <p:nvPr/>
        </p:nvSpPr>
        <p:spPr bwMode="auto">
          <a:xfrm>
            <a:off x="785813" y="2911475"/>
            <a:ext cx="323850" cy="244475"/>
          </a:xfrm>
          <a:prstGeom prst="rect">
            <a:avLst/>
          </a:prstGeom>
          <a:noFill/>
          <a:ln w="9525">
            <a:noFill/>
            <a:miter lim="800000"/>
            <a:headEnd/>
            <a:tailEnd/>
          </a:ln>
        </p:spPr>
        <p:txBody>
          <a:bodyPr wrap="none">
            <a:spAutoFit/>
          </a:bodyPr>
          <a:lstStyle/>
          <a:p>
            <a:pPr algn="l"/>
            <a:r>
              <a:rPr lang="en-US"/>
              <a:t>6</a:t>
            </a:r>
            <a:r>
              <a:rPr lang="en-US" i="1"/>
              <a:t>d</a:t>
            </a:r>
          </a:p>
        </p:txBody>
      </p:sp>
      <p:sp>
        <p:nvSpPr>
          <p:cNvPr id="312409" name="Text Box 183"/>
          <p:cNvSpPr txBox="1">
            <a:spLocks noChangeArrowheads="1"/>
          </p:cNvSpPr>
          <p:nvPr/>
        </p:nvSpPr>
        <p:spPr bwMode="auto">
          <a:xfrm>
            <a:off x="936625" y="3392488"/>
            <a:ext cx="288925" cy="244475"/>
          </a:xfrm>
          <a:prstGeom prst="rect">
            <a:avLst/>
          </a:prstGeom>
          <a:noFill/>
          <a:ln w="9525">
            <a:noFill/>
            <a:miter lim="800000"/>
            <a:headEnd/>
            <a:tailEnd/>
          </a:ln>
        </p:spPr>
        <p:txBody>
          <a:bodyPr wrap="none">
            <a:spAutoFit/>
          </a:bodyPr>
          <a:lstStyle/>
          <a:p>
            <a:pPr algn="l"/>
            <a:r>
              <a:rPr lang="en-US"/>
              <a:t>4</a:t>
            </a:r>
            <a:r>
              <a:rPr lang="en-US" i="1"/>
              <a:t>f</a:t>
            </a:r>
          </a:p>
        </p:txBody>
      </p:sp>
      <p:sp>
        <p:nvSpPr>
          <p:cNvPr id="312410" name="Text Box 184"/>
          <p:cNvSpPr txBox="1">
            <a:spLocks noChangeArrowheads="1"/>
          </p:cNvSpPr>
          <p:nvPr/>
        </p:nvSpPr>
        <p:spPr bwMode="auto">
          <a:xfrm>
            <a:off x="914400" y="3022600"/>
            <a:ext cx="288925" cy="244475"/>
          </a:xfrm>
          <a:prstGeom prst="rect">
            <a:avLst/>
          </a:prstGeom>
          <a:noFill/>
          <a:ln w="9525">
            <a:noFill/>
            <a:miter lim="800000"/>
            <a:headEnd/>
            <a:tailEnd/>
          </a:ln>
        </p:spPr>
        <p:txBody>
          <a:bodyPr wrap="none">
            <a:spAutoFit/>
          </a:bodyPr>
          <a:lstStyle/>
          <a:p>
            <a:pPr algn="l"/>
            <a:r>
              <a:rPr lang="en-US"/>
              <a:t>5</a:t>
            </a:r>
            <a:r>
              <a:rPr lang="en-US" i="1"/>
              <a:t>f</a:t>
            </a:r>
          </a:p>
        </p:txBody>
      </p:sp>
      <p:sp>
        <p:nvSpPr>
          <p:cNvPr id="312411" name="Text Box 185"/>
          <p:cNvSpPr txBox="1">
            <a:spLocks noChangeArrowheads="1"/>
          </p:cNvSpPr>
          <p:nvPr/>
        </p:nvSpPr>
        <p:spPr bwMode="auto">
          <a:xfrm>
            <a:off x="792163" y="3316288"/>
            <a:ext cx="323850" cy="244475"/>
          </a:xfrm>
          <a:prstGeom prst="rect">
            <a:avLst/>
          </a:prstGeom>
          <a:noFill/>
          <a:ln w="9525">
            <a:noFill/>
            <a:miter lim="800000"/>
            <a:headEnd/>
            <a:tailEnd/>
          </a:ln>
        </p:spPr>
        <p:txBody>
          <a:bodyPr wrap="none">
            <a:spAutoFit/>
          </a:bodyPr>
          <a:lstStyle/>
          <a:p>
            <a:pPr algn="l"/>
            <a:r>
              <a:rPr lang="en-US"/>
              <a:t>5</a:t>
            </a:r>
            <a:r>
              <a:rPr lang="en-US" i="1"/>
              <a:t>d</a:t>
            </a:r>
          </a:p>
        </p:txBody>
      </p:sp>
      <p:sp>
        <p:nvSpPr>
          <p:cNvPr id="312412" name="Text Box 186"/>
          <p:cNvSpPr txBox="1">
            <a:spLocks noChangeArrowheads="1"/>
          </p:cNvSpPr>
          <p:nvPr/>
        </p:nvSpPr>
        <p:spPr bwMode="auto">
          <a:xfrm rot="-5400000">
            <a:off x="273051" y="4302125"/>
            <a:ext cx="665162" cy="274637"/>
          </a:xfrm>
          <a:prstGeom prst="rect">
            <a:avLst/>
          </a:prstGeom>
          <a:noFill/>
          <a:ln w="9525">
            <a:noFill/>
            <a:miter lim="800000"/>
            <a:headEnd/>
            <a:tailEnd/>
          </a:ln>
        </p:spPr>
        <p:txBody>
          <a:bodyPr wrap="none">
            <a:spAutoFit/>
          </a:bodyPr>
          <a:lstStyle/>
          <a:p>
            <a:pPr algn="l"/>
            <a:r>
              <a:rPr lang="en-US" sz="1200"/>
              <a:t>Energy</a:t>
            </a:r>
          </a:p>
        </p:txBody>
      </p:sp>
      <p:sp>
        <p:nvSpPr>
          <p:cNvPr id="312413" name="Line 187"/>
          <p:cNvSpPr>
            <a:spLocks noChangeShapeType="1"/>
          </p:cNvSpPr>
          <p:nvPr/>
        </p:nvSpPr>
        <p:spPr bwMode="auto">
          <a:xfrm flipV="1">
            <a:off x="609600" y="3622675"/>
            <a:ext cx="0" cy="511175"/>
          </a:xfrm>
          <a:prstGeom prst="line">
            <a:avLst/>
          </a:prstGeom>
          <a:noFill/>
          <a:ln w="15875">
            <a:solidFill>
              <a:schemeClr val="tx1"/>
            </a:solidFill>
            <a:round/>
            <a:headEnd/>
            <a:tailEnd type="stealth" w="med" len="med"/>
          </a:ln>
        </p:spPr>
        <p:txBody>
          <a:bodyPr/>
          <a:lstStyle/>
          <a:p>
            <a:endParaRPr lang="en-US"/>
          </a:p>
        </p:txBody>
      </p:sp>
      <p:sp>
        <p:nvSpPr>
          <p:cNvPr id="312414" name="Rectangle 188"/>
          <p:cNvSpPr>
            <a:spLocks noChangeArrowheads="1"/>
          </p:cNvSpPr>
          <p:nvPr/>
        </p:nvSpPr>
        <p:spPr bwMode="auto">
          <a:xfrm>
            <a:off x="468313" y="2759075"/>
            <a:ext cx="3473450" cy="3400425"/>
          </a:xfrm>
          <a:prstGeom prst="rect">
            <a:avLst/>
          </a:prstGeom>
          <a:noFill/>
          <a:ln w="12700">
            <a:solidFill>
              <a:srgbClr val="808080"/>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strips(upRight)">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Line 2"/>
          <p:cNvSpPr>
            <a:spLocks noChangeShapeType="1"/>
          </p:cNvSpPr>
          <p:nvPr/>
        </p:nvSpPr>
        <p:spPr bwMode="auto">
          <a:xfrm flipV="1">
            <a:off x="4572000" y="533400"/>
            <a:ext cx="0" cy="5791200"/>
          </a:xfrm>
          <a:prstGeom prst="line">
            <a:avLst/>
          </a:prstGeom>
          <a:noFill/>
          <a:ln w="25400">
            <a:solidFill>
              <a:schemeClr val="tx1"/>
            </a:solidFill>
            <a:round/>
            <a:headEnd/>
            <a:tailEnd type="stealth" w="med" len="med"/>
          </a:ln>
        </p:spPr>
        <p:txBody>
          <a:bodyPr/>
          <a:lstStyle/>
          <a:p>
            <a:endParaRPr lang="en-US"/>
          </a:p>
        </p:txBody>
      </p:sp>
      <p:grpSp>
        <p:nvGrpSpPr>
          <p:cNvPr id="2" name="Group 3"/>
          <p:cNvGrpSpPr>
            <a:grpSpLocks/>
          </p:cNvGrpSpPr>
          <p:nvPr/>
        </p:nvGrpSpPr>
        <p:grpSpPr bwMode="auto">
          <a:xfrm>
            <a:off x="4648200" y="517525"/>
            <a:ext cx="3886200" cy="2546350"/>
            <a:chOff x="1680" y="326"/>
            <a:chExt cx="2448" cy="1604"/>
          </a:xfrm>
        </p:grpSpPr>
        <p:sp>
          <p:nvSpPr>
            <p:cNvPr id="313421" name="Line 4"/>
            <p:cNvSpPr>
              <a:spLocks noChangeShapeType="1"/>
            </p:cNvSpPr>
            <p:nvPr/>
          </p:nvSpPr>
          <p:spPr bwMode="auto">
            <a:xfrm>
              <a:off x="2112" y="1104"/>
              <a:ext cx="384" cy="0"/>
            </a:xfrm>
            <a:prstGeom prst="line">
              <a:avLst/>
            </a:prstGeom>
            <a:noFill/>
            <a:ln w="22225">
              <a:solidFill>
                <a:srgbClr val="800080"/>
              </a:solidFill>
              <a:round/>
              <a:headEnd/>
              <a:tailEnd/>
            </a:ln>
          </p:spPr>
          <p:txBody>
            <a:bodyPr/>
            <a:lstStyle/>
            <a:p>
              <a:endParaRPr lang="en-US"/>
            </a:p>
          </p:txBody>
        </p:sp>
        <p:sp>
          <p:nvSpPr>
            <p:cNvPr id="313422" name="Line 5"/>
            <p:cNvSpPr>
              <a:spLocks noChangeShapeType="1"/>
            </p:cNvSpPr>
            <p:nvPr/>
          </p:nvSpPr>
          <p:spPr bwMode="auto">
            <a:xfrm>
              <a:off x="2832" y="432"/>
              <a:ext cx="1008" cy="0"/>
            </a:xfrm>
            <a:prstGeom prst="line">
              <a:avLst/>
            </a:prstGeom>
            <a:noFill/>
            <a:ln w="22225">
              <a:solidFill>
                <a:srgbClr val="990099"/>
              </a:solidFill>
              <a:round/>
              <a:headEnd/>
              <a:tailEnd/>
            </a:ln>
          </p:spPr>
          <p:txBody>
            <a:bodyPr/>
            <a:lstStyle/>
            <a:p>
              <a:endParaRPr lang="en-US"/>
            </a:p>
          </p:txBody>
        </p:sp>
        <p:sp>
          <p:nvSpPr>
            <p:cNvPr id="313423" name="Line 6"/>
            <p:cNvSpPr>
              <a:spLocks noChangeShapeType="1"/>
            </p:cNvSpPr>
            <p:nvPr/>
          </p:nvSpPr>
          <p:spPr bwMode="auto">
            <a:xfrm>
              <a:off x="2832" y="912"/>
              <a:ext cx="1008" cy="0"/>
            </a:xfrm>
            <a:prstGeom prst="line">
              <a:avLst/>
            </a:prstGeom>
            <a:noFill/>
            <a:ln w="22225">
              <a:solidFill>
                <a:srgbClr val="990099"/>
              </a:solidFill>
              <a:round/>
              <a:headEnd/>
              <a:tailEnd/>
            </a:ln>
          </p:spPr>
          <p:txBody>
            <a:bodyPr/>
            <a:lstStyle/>
            <a:p>
              <a:endParaRPr lang="en-US"/>
            </a:p>
          </p:txBody>
        </p:sp>
        <p:sp>
          <p:nvSpPr>
            <p:cNvPr id="313424" name="Line 7"/>
            <p:cNvSpPr>
              <a:spLocks noChangeShapeType="1"/>
            </p:cNvSpPr>
            <p:nvPr/>
          </p:nvSpPr>
          <p:spPr bwMode="auto">
            <a:xfrm>
              <a:off x="2832" y="1392"/>
              <a:ext cx="1008" cy="0"/>
            </a:xfrm>
            <a:prstGeom prst="line">
              <a:avLst/>
            </a:prstGeom>
            <a:noFill/>
            <a:ln w="22225">
              <a:solidFill>
                <a:srgbClr val="990099"/>
              </a:solidFill>
              <a:round/>
              <a:headEnd/>
              <a:tailEnd/>
            </a:ln>
          </p:spPr>
          <p:txBody>
            <a:bodyPr/>
            <a:lstStyle/>
            <a:p>
              <a:endParaRPr lang="en-US"/>
            </a:p>
          </p:txBody>
        </p:sp>
        <p:sp>
          <p:nvSpPr>
            <p:cNvPr id="313425" name="Line 8"/>
            <p:cNvSpPr>
              <a:spLocks noChangeShapeType="1"/>
            </p:cNvSpPr>
            <p:nvPr/>
          </p:nvSpPr>
          <p:spPr bwMode="auto">
            <a:xfrm>
              <a:off x="2832" y="1824"/>
              <a:ext cx="1008" cy="0"/>
            </a:xfrm>
            <a:prstGeom prst="line">
              <a:avLst/>
            </a:prstGeom>
            <a:noFill/>
            <a:ln w="22225">
              <a:solidFill>
                <a:srgbClr val="990099"/>
              </a:solidFill>
              <a:round/>
              <a:headEnd/>
              <a:tailEnd/>
            </a:ln>
          </p:spPr>
          <p:txBody>
            <a:bodyPr/>
            <a:lstStyle/>
            <a:p>
              <a:endParaRPr lang="en-US"/>
            </a:p>
          </p:txBody>
        </p:sp>
        <p:sp>
          <p:nvSpPr>
            <p:cNvPr id="313426" name="Line 9"/>
            <p:cNvSpPr>
              <a:spLocks noChangeShapeType="1"/>
            </p:cNvSpPr>
            <p:nvPr/>
          </p:nvSpPr>
          <p:spPr bwMode="auto">
            <a:xfrm flipH="1" flipV="1">
              <a:off x="2496" y="1104"/>
              <a:ext cx="336" cy="720"/>
            </a:xfrm>
            <a:prstGeom prst="line">
              <a:avLst/>
            </a:prstGeom>
            <a:noFill/>
            <a:ln w="22225">
              <a:solidFill>
                <a:srgbClr val="990099"/>
              </a:solidFill>
              <a:round/>
              <a:headEnd/>
              <a:tailEnd/>
            </a:ln>
          </p:spPr>
          <p:txBody>
            <a:bodyPr/>
            <a:lstStyle/>
            <a:p>
              <a:endParaRPr lang="en-US"/>
            </a:p>
          </p:txBody>
        </p:sp>
        <p:sp>
          <p:nvSpPr>
            <p:cNvPr id="313427" name="Line 10"/>
            <p:cNvSpPr>
              <a:spLocks noChangeShapeType="1"/>
            </p:cNvSpPr>
            <p:nvPr/>
          </p:nvSpPr>
          <p:spPr bwMode="auto">
            <a:xfrm flipV="1">
              <a:off x="2496" y="432"/>
              <a:ext cx="336" cy="672"/>
            </a:xfrm>
            <a:prstGeom prst="line">
              <a:avLst/>
            </a:prstGeom>
            <a:noFill/>
            <a:ln w="22225">
              <a:solidFill>
                <a:srgbClr val="990099"/>
              </a:solidFill>
              <a:round/>
              <a:headEnd/>
              <a:tailEnd/>
            </a:ln>
          </p:spPr>
          <p:txBody>
            <a:bodyPr/>
            <a:lstStyle/>
            <a:p>
              <a:endParaRPr lang="en-US"/>
            </a:p>
          </p:txBody>
        </p:sp>
        <p:sp>
          <p:nvSpPr>
            <p:cNvPr id="313428" name="Line 11"/>
            <p:cNvSpPr>
              <a:spLocks noChangeShapeType="1"/>
            </p:cNvSpPr>
            <p:nvPr/>
          </p:nvSpPr>
          <p:spPr bwMode="auto">
            <a:xfrm flipV="1">
              <a:off x="2496" y="912"/>
              <a:ext cx="336" cy="192"/>
            </a:xfrm>
            <a:prstGeom prst="line">
              <a:avLst/>
            </a:prstGeom>
            <a:noFill/>
            <a:ln w="22225">
              <a:solidFill>
                <a:srgbClr val="990099"/>
              </a:solidFill>
              <a:round/>
              <a:headEnd/>
              <a:tailEnd/>
            </a:ln>
          </p:spPr>
          <p:txBody>
            <a:bodyPr/>
            <a:lstStyle/>
            <a:p>
              <a:endParaRPr lang="en-US"/>
            </a:p>
          </p:txBody>
        </p:sp>
        <p:sp>
          <p:nvSpPr>
            <p:cNvPr id="313429" name="Line 12"/>
            <p:cNvSpPr>
              <a:spLocks noChangeShapeType="1"/>
            </p:cNvSpPr>
            <p:nvPr/>
          </p:nvSpPr>
          <p:spPr bwMode="auto">
            <a:xfrm>
              <a:off x="2496" y="1104"/>
              <a:ext cx="336" cy="288"/>
            </a:xfrm>
            <a:prstGeom prst="line">
              <a:avLst/>
            </a:prstGeom>
            <a:noFill/>
            <a:ln w="22225">
              <a:solidFill>
                <a:srgbClr val="990099"/>
              </a:solidFill>
              <a:round/>
              <a:headEnd/>
              <a:tailEnd/>
            </a:ln>
          </p:spPr>
          <p:txBody>
            <a:bodyPr/>
            <a:lstStyle/>
            <a:p>
              <a:endParaRPr lang="en-US"/>
            </a:p>
          </p:txBody>
        </p:sp>
        <p:sp>
          <p:nvSpPr>
            <p:cNvPr id="313430" name="Text Box 13"/>
            <p:cNvSpPr txBox="1">
              <a:spLocks noChangeArrowheads="1"/>
            </p:cNvSpPr>
            <p:nvPr/>
          </p:nvSpPr>
          <p:spPr bwMode="auto">
            <a:xfrm>
              <a:off x="3831" y="326"/>
              <a:ext cx="249" cy="250"/>
            </a:xfrm>
            <a:prstGeom prst="rect">
              <a:avLst/>
            </a:prstGeom>
            <a:noFill/>
            <a:ln w="9525">
              <a:noFill/>
              <a:miter lim="800000"/>
              <a:headEnd/>
              <a:tailEnd/>
            </a:ln>
          </p:spPr>
          <p:txBody>
            <a:bodyPr wrap="none">
              <a:spAutoFit/>
            </a:bodyPr>
            <a:lstStyle/>
            <a:p>
              <a:pPr algn="l"/>
              <a:r>
                <a:rPr lang="en-US" sz="2000">
                  <a:solidFill>
                    <a:srgbClr val="990099"/>
                  </a:solidFill>
                </a:rPr>
                <a:t>4</a:t>
              </a:r>
              <a:r>
                <a:rPr lang="en-US" sz="2000" i="1">
                  <a:solidFill>
                    <a:srgbClr val="990099"/>
                  </a:solidFill>
                </a:rPr>
                <a:t>f</a:t>
              </a:r>
              <a:endParaRPr lang="en-US" sz="2000">
                <a:solidFill>
                  <a:srgbClr val="990099"/>
                </a:solidFill>
              </a:endParaRPr>
            </a:p>
          </p:txBody>
        </p:sp>
        <p:sp>
          <p:nvSpPr>
            <p:cNvPr id="313431" name="Text Box 14"/>
            <p:cNvSpPr txBox="1">
              <a:spLocks noChangeArrowheads="1"/>
            </p:cNvSpPr>
            <p:nvPr/>
          </p:nvSpPr>
          <p:spPr bwMode="auto">
            <a:xfrm>
              <a:off x="3834" y="768"/>
              <a:ext cx="294" cy="250"/>
            </a:xfrm>
            <a:prstGeom prst="rect">
              <a:avLst/>
            </a:prstGeom>
            <a:noFill/>
            <a:ln w="9525">
              <a:noFill/>
              <a:miter lim="800000"/>
              <a:headEnd/>
              <a:tailEnd/>
            </a:ln>
          </p:spPr>
          <p:txBody>
            <a:bodyPr wrap="none">
              <a:spAutoFit/>
            </a:bodyPr>
            <a:lstStyle/>
            <a:p>
              <a:pPr algn="l"/>
              <a:r>
                <a:rPr lang="en-US" sz="2000">
                  <a:solidFill>
                    <a:srgbClr val="990099"/>
                  </a:solidFill>
                </a:rPr>
                <a:t>4</a:t>
              </a:r>
              <a:r>
                <a:rPr lang="en-US" sz="2000" i="1">
                  <a:solidFill>
                    <a:srgbClr val="990099"/>
                  </a:solidFill>
                </a:rPr>
                <a:t>d</a:t>
              </a:r>
              <a:endParaRPr lang="en-US" sz="2000">
                <a:solidFill>
                  <a:srgbClr val="990099"/>
                </a:solidFill>
              </a:endParaRPr>
            </a:p>
          </p:txBody>
        </p:sp>
        <p:sp>
          <p:nvSpPr>
            <p:cNvPr id="313432" name="Text Box 15"/>
            <p:cNvSpPr txBox="1">
              <a:spLocks noChangeArrowheads="1"/>
            </p:cNvSpPr>
            <p:nvPr/>
          </p:nvSpPr>
          <p:spPr bwMode="auto">
            <a:xfrm>
              <a:off x="3834" y="1248"/>
              <a:ext cx="294" cy="250"/>
            </a:xfrm>
            <a:prstGeom prst="rect">
              <a:avLst/>
            </a:prstGeom>
            <a:noFill/>
            <a:ln w="9525">
              <a:noFill/>
              <a:miter lim="800000"/>
              <a:headEnd/>
              <a:tailEnd/>
            </a:ln>
          </p:spPr>
          <p:txBody>
            <a:bodyPr wrap="none">
              <a:spAutoFit/>
            </a:bodyPr>
            <a:lstStyle/>
            <a:p>
              <a:pPr algn="l"/>
              <a:r>
                <a:rPr lang="en-US" sz="2000">
                  <a:solidFill>
                    <a:srgbClr val="990099"/>
                  </a:solidFill>
                </a:rPr>
                <a:t>4</a:t>
              </a:r>
              <a:r>
                <a:rPr lang="en-US" sz="2000" i="1">
                  <a:solidFill>
                    <a:srgbClr val="990099"/>
                  </a:solidFill>
                </a:rPr>
                <a:t>p</a:t>
              </a:r>
              <a:endParaRPr lang="en-US" sz="2000">
                <a:solidFill>
                  <a:srgbClr val="990099"/>
                </a:solidFill>
              </a:endParaRPr>
            </a:p>
          </p:txBody>
        </p:sp>
        <p:sp>
          <p:nvSpPr>
            <p:cNvPr id="313433" name="Text Box 16"/>
            <p:cNvSpPr txBox="1">
              <a:spLocks noChangeArrowheads="1"/>
            </p:cNvSpPr>
            <p:nvPr/>
          </p:nvSpPr>
          <p:spPr bwMode="auto">
            <a:xfrm>
              <a:off x="3843" y="1680"/>
              <a:ext cx="285" cy="250"/>
            </a:xfrm>
            <a:prstGeom prst="rect">
              <a:avLst/>
            </a:prstGeom>
            <a:noFill/>
            <a:ln w="9525">
              <a:noFill/>
              <a:miter lim="800000"/>
              <a:headEnd/>
              <a:tailEnd/>
            </a:ln>
          </p:spPr>
          <p:txBody>
            <a:bodyPr wrap="none">
              <a:spAutoFit/>
            </a:bodyPr>
            <a:lstStyle/>
            <a:p>
              <a:pPr algn="l"/>
              <a:r>
                <a:rPr lang="en-US" sz="2000">
                  <a:solidFill>
                    <a:srgbClr val="990099"/>
                  </a:solidFill>
                </a:rPr>
                <a:t>4</a:t>
              </a:r>
              <a:r>
                <a:rPr lang="en-US" sz="2000" i="1">
                  <a:solidFill>
                    <a:srgbClr val="990099"/>
                  </a:solidFill>
                </a:rPr>
                <a:t>s</a:t>
              </a:r>
              <a:endParaRPr lang="en-US" sz="2000">
                <a:solidFill>
                  <a:srgbClr val="990099"/>
                </a:solidFill>
              </a:endParaRPr>
            </a:p>
          </p:txBody>
        </p:sp>
        <p:sp>
          <p:nvSpPr>
            <p:cNvPr id="313434" name="Text Box 17"/>
            <p:cNvSpPr txBox="1">
              <a:spLocks noChangeArrowheads="1"/>
            </p:cNvSpPr>
            <p:nvPr/>
          </p:nvSpPr>
          <p:spPr bwMode="auto">
            <a:xfrm>
              <a:off x="1680" y="1008"/>
              <a:ext cx="475" cy="250"/>
            </a:xfrm>
            <a:prstGeom prst="rect">
              <a:avLst/>
            </a:prstGeom>
            <a:noFill/>
            <a:ln w="9525">
              <a:noFill/>
              <a:miter lim="800000"/>
              <a:headEnd/>
              <a:tailEnd/>
            </a:ln>
          </p:spPr>
          <p:txBody>
            <a:bodyPr wrap="none">
              <a:spAutoFit/>
            </a:bodyPr>
            <a:lstStyle/>
            <a:p>
              <a:pPr algn="l"/>
              <a:r>
                <a:rPr lang="en-US" sz="2000" i="1">
                  <a:solidFill>
                    <a:srgbClr val="990099"/>
                  </a:solidFill>
                </a:rPr>
                <a:t>n</a:t>
              </a:r>
              <a:r>
                <a:rPr lang="en-US" sz="2000">
                  <a:solidFill>
                    <a:srgbClr val="990099"/>
                  </a:solidFill>
                </a:rPr>
                <a:t> = 4</a:t>
              </a:r>
            </a:p>
          </p:txBody>
        </p:sp>
      </p:grpSp>
      <p:grpSp>
        <p:nvGrpSpPr>
          <p:cNvPr id="3" name="Group 18"/>
          <p:cNvGrpSpPr>
            <a:grpSpLocks/>
          </p:cNvGrpSpPr>
          <p:nvPr/>
        </p:nvGrpSpPr>
        <p:grpSpPr bwMode="auto">
          <a:xfrm>
            <a:off x="4648200" y="2362200"/>
            <a:ext cx="3886200" cy="1768475"/>
            <a:chOff x="1680" y="1488"/>
            <a:chExt cx="2448" cy="1114"/>
          </a:xfrm>
        </p:grpSpPr>
        <p:sp>
          <p:nvSpPr>
            <p:cNvPr id="313412" name="Line 19"/>
            <p:cNvSpPr>
              <a:spLocks noChangeShapeType="1"/>
            </p:cNvSpPr>
            <p:nvPr/>
          </p:nvSpPr>
          <p:spPr bwMode="auto">
            <a:xfrm>
              <a:off x="2112" y="2064"/>
              <a:ext cx="1728" cy="0"/>
            </a:xfrm>
            <a:prstGeom prst="line">
              <a:avLst/>
            </a:prstGeom>
            <a:noFill/>
            <a:ln w="22225">
              <a:solidFill>
                <a:srgbClr val="FF0000"/>
              </a:solidFill>
              <a:round/>
              <a:headEnd/>
              <a:tailEnd/>
            </a:ln>
          </p:spPr>
          <p:txBody>
            <a:bodyPr/>
            <a:lstStyle/>
            <a:p>
              <a:endParaRPr lang="en-US"/>
            </a:p>
          </p:txBody>
        </p:sp>
        <p:sp>
          <p:nvSpPr>
            <p:cNvPr id="313413" name="Line 20"/>
            <p:cNvSpPr>
              <a:spLocks noChangeShapeType="1"/>
            </p:cNvSpPr>
            <p:nvPr/>
          </p:nvSpPr>
          <p:spPr bwMode="auto">
            <a:xfrm>
              <a:off x="2832" y="1632"/>
              <a:ext cx="1008" cy="0"/>
            </a:xfrm>
            <a:prstGeom prst="line">
              <a:avLst/>
            </a:prstGeom>
            <a:noFill/>
            <a:ln w="22225">
              <a:solidFill>
                <a:srgbClr val="FF0000"/>
              </a:solidFill>
              <a:round/>
              <a:headEnd/>
              <a:tailEnd/>
            </a:ln>
          </p:spPr>
          <p:txBody>
            <a:bodyPr/>
            <a:lstStyle/>
            <a:p>
              <a:endParaRPr lang="en-US"/>
            </a:p>
          </p:txBody>
        </p:sp>
        <p:sp>
          <p:nvSpPr>
            <p:cNvPr id="313414" name="Line 21"/>
            <p:cNvSpPr>
              <a:spLocks noChangeShapeType="1"/>
            </p:cNvSpPr>
            <p:nvPr/>
          </p:nvSpPr>
          <p:spPr bwMode="auto">
            <a:xfrm>
              <a:off x="2832" y="2496"/>
              <a:ext cx="1008" cy="0"/>
            </a:xfrm>
            <a:prstGeom prst="line">
              <a:avLst/>
            </a:prstGeom>
            <a:noFill/>
            <a:ln w="22225">
              <a:solidFill>
                <a:srgbClr val="FF0000"/>
              </a:solidFill>
              <a:round/>
              <a:headEnd/>
              <a:tailEnd/>
            </a:ln>
          </p:spPr>
          <p:txBody>
            <a:bodyPr/>
            <a:lstStyle/>
            <a:p>
              <a:endParaRPr lang="en-US"/>
            </a:p>
          </p:txBody>
        </p:sp>
        <p:sp>
          <p:nvSpPr>
            <p:cNvPr id="313415" name="Line 22"/>
            <p:cNvSpPr>
              <a:spLocks noChangeShapeType="1"/>
            </p:cNvSpPr>
            <p:nvPr/>
          </p:nvSpPr>
          <p:spPr bwMode="auto">
            <a:xfrm flipH="1" flipV="1">
              <a:off x="2496" y="2064"/>
              <a:ext cx="336" cy="432"/>
            </a:xfrm>
            <a:prstGeom prst="line">
              <a:avLst/>
            </a:prstGeom>
            <a:noFill/>
            <a:ln w="22225">
              <a:solidFill>
                <a:srgbClr val="FF0000"/>
              </a:solidFill>
              <a:round/>
              <a:headEnd/>
              <a:tailEnd/>
            </a:ln>
          </p:spPr>
          <p:txBody>
            <a:bodyPr/>
            <a:lstStyle/>
            <a:p>
              <a:endParaRPr lang="en-US"/>
            </a:p>
          </p:txBody>
        </p:sp>
        <p:sp>
          <p:nvSpPr>
            <p:cNvPr id="313416" name="Line 23"/>
            <p:cNvSpPr>
              <a:spLocks noChangeShapeType="1"/>
            </p:cNvSpPr>
            <p:nvPr/>
          </p:nvSpPr>
          <p:spPr bwMode="auto">
            <a:xfrm flipV="1">
              <a:off x="2496" y="1632"/>
              <a:ext cx="336" cy="432"/>
            </a:xfrm>
            <a:prstGeom prst="line">
              <a:avLst/>
            </a:prstGeom>
            <a:noFill/>
            <a:ln w="22225">
              <a:solidFill>
                <a:srgbClr val="FF0000"/>
              </a:solidFill>
              <a:round/>
              <a:headEnd/>
              <a:tailEnd/>
            </a:ln>
          </p:spPr>
          <p:txBody>
            <a:bodyPr/>
            <a:lstStyle/>
            <a:p>
              <a:endParaRPr lang="en-US"/>
            </a:p>
          </p:txBody>
        </p:sp>
        <p:sp>
          <p:nvSpPr>
            <p:cNvPr id="313417" name="Text Box 24"/>
            <p:cNvSpPr txBox="1">
              <a:spLocks noChangeArrowheads="1"/>
            </p:cNvSpPr>
            <p:nvPr/>
          </p:nvSpPr>
          <p:spPr bwMode="auto">
            <a:xfrm>
              <a:off x="3834" y="1488"/>
              <a:ext cx="294" cy="250"/>
            </a:xfrm>
            <a:prstGeom prst="rect">
              <a:avLst/>
            </a:prstGeom>
            <a:noFill/>
            <a:ln w="9525">
              <a:noFill/>
              <a:miter lim="800000"/>
              <a:headEnd/>
              <a:tailEnd/>
            </a:ln>
          </p:spPr>
          <p:txBody>
            <a:bodyPr wrap="none">
              <a:spAutoFit/>
            </a:bodyPr>
            <a:lstStyle/>
            <a:p>
              <a:pPr algn="l"/>
              <a:r>
                <a:rPr lang="en-US" sz="2000">
                  <a:solidFill>
                    <a:srgbClr val="FF0000"/>
                  </a:solidFill>
                </a:rPr>
                <a:t>3</a:t>
              </a:r>
              <a:r>
                <a:rPr lang="en-US" sz="2000" i="1">
                  <a:solidFill>
                    <a:srgbClr val="FF0000"/>
                  </a:solidFill>
                </a:rPr>
                <a:t>d</a:t>
              </a:r>
              <a:endParaRPr lang="en-US" sz="2000">
                <a:solidFill>
                  <a:srgbClr val="FF0000"/>
                </a:solidFill>
              </a:endParaRPr>
            </a:p>
          </p:txBody>
        </p:sp>
        <p:sp>
          <p:nvSpPr>
            <p:cNvPr id="313418" name="Text Box 25"/>
            <p:cNvSpPr txBox="1">
              <a:spLocks noChangeArrowheads="1"/>
            </p:cNvSpPr>
            <p:nvPr/>
          </p:nvSpPr>
          <p:spPr bwMode="auto">
            <a:xfrm>
              <a:off x="3834" y="1920"/>
              <a:ext cx="294" cy="250"/>
            </a:xfrm>
            <a:prstGeom prst="rect">
              <a:avLst/>
            </a:prstGeom>
            <a:noFill/>
            <a:ln w="9525">
              <a:noFill/>
              <a:miter lim="800000"/>
              <a:headEnd/>
              <a:tailEnd/>
            </a:ln>
          </p:spPr>
          <p:txBody>
            <a:bodyPr wrap="none">
              <a:spAutoFit/>
            </a:bodyPr>
            <a:lstStyle/>
            <a:p>
              <a:pPr algn="l"/>
              <a:r>
                <a:rPr lang="en-US" sz="2000">
                  <a:solidFill>
                    <a:srgbClr val="FF0000"/>
                  </a:solidFill>
                </a:rPr>
                <a:t>3</a:t>
              </a:r>
              <a:r>
                <a:rPr lang="en-US" sz="2000" i="1">
                  <a:solidFill>
                    <a:srgbClr val="FF0000"/>
                  </a:solidFill>
                </a:rPr>
                <a:t>p</a:t>
              </a:r>
              <a:endParaRPr lang="en-US" sz="2000">
                <a:solidFill>
                  <a:srgbClr val="FF0000"/>
                </a:solidFill>
              </a:endParaRPr>
            </a:p>
          </p:txBody>
        </p:sp>
        <p:sp>
          <p:nvSpPr>
            <p:cNvPr id="313419" name="Text Box 26"/>
            <p:cNvSpPr txBox="1">
              <a:spLocks noChangeArrowheads="1"/>
            </p:cNvSpPr>
            <p:nvPr/>
          </p:nvSpPr>
          <p:spPr bwMode="auto">
            <a:xfrm>
              <a:off x="3840" y="2352"/>
              <a:ext cx="285" cy="250"/>
            </a:xfrm>
            <a:prstGeom prst="rect">
              <a:avLst/>
            </a:prstGeom>
            <a:noFill/>
            <a:ln w="9525">
              <a:noFill/>
              <a:miter lim="800000"/>
              <a:headEnd/>
              <a:tailEnd/>
            </a:ln>
          </p:spPr>
          <p:txBody>
            <a:bodyPr wrap="none">
              <a:spAutoFit/>
            </a:bodyPr>
            <a:lstStyle/>
            <a:p>
              <a:pPr algn="l"/>
              <a:r>
                <a:rPr lang="en-US" sz="2000">
                  <a:solidFill>
                    <a:srgbClr val="FF0000"/>
                  </a:solidFill>
                </a:rPr>
                <a:t>3</a:t>
              </a:r>
              <a:r>
                <a:rPr lang="en-US" sz="2000" i="1">
                  <a:solidFill>
                    <a:srgbClr val="FF0000"/>
                  </a:solidFill>
                </a:rPr>
                <a:t>s</a:t>
              </a:r>
              <a:endParaRPr lang="en-US" sz="2000">
                <a:solidFill>
                  <a:srgbClr val="FF0000"/>
                </a:solidFill>
              </a:endParaRPr>
            </a:p>
          </p:txBody>
        </p:sp>
        <p:sp>
          <p:nvSpPr>
            <p:cNvPr id="313420" name="Text Box 27"/>
            <p:cNvSpPr txBox="1">
              <a:spLocks noChangeArrowheads="1"/>
            </p:cNvSpPr>
            <p:nvPr/>
          </p:nvSpPr>
          <p:spPr bwMode="auto">
            <a:xfrm>
              <a:off x="1680" y="1920"/>
              <a:ext cx="475" cy="250"/>
            </a:xfrm>
            <a:prstGeom prst="rect">
              <a:avLst/>
            </a:prstGeom>
            <a:noFill/>
            <a:ln w="9525">
              <a:noFill/>
              <a:miter lim="800000"/>
              <a:headEnd/>
              <a:tailEnd/>
            </a:ln>
          </p:spPr>
          <p:txBody>
            <a:bodyPr wrap="none">
              <a:spAutoFit/>
            </a:bodyPr>
            <a:lstStyle/>
            <a:p>
              <a:pPr algn="l"/>
              <a:r>
                <a:rPr lang="en-US" sz="2000" i="1">
                  <a:solidFill>
                    <a:srgbClr val="FF0000"/>
                  </a:solidFill>
                </a:rPr>
                <a:t>n</a:t>
              </a:r>
              <a:r>
                <a:rPr lang="en-US" sz="2000">
                  <a:solidFill>
                    <a:srgbClr val="FF0000"/>
                  </a:solidFill>
                </a:rPr>
                <a:t> = 3</a:t>
              </a:r>
            </a:p>
          </p:txBody>
        </p:sp>
      </p:grpSp>
      <p:grpSp>
        <p:nvGrpSpPr>
          <p:cNvPr id="4" name="Group 28"/>
          <p:cNvGrpSpPr>
            <a:grpSpLocks/>
          </p:cNvGrpSpPr>
          <p:nvPr/>
        </p:nvGrpSpPr>
        <p:grpSpPr bwMode="auto">
          <a:xfrm>
            <a:off x="4648200" y="4419600"/>
            <a:ext cx="3886200" cy="1158875"/>
            <a:chOff x="1680" y="2784"/>
            <a:chExt cx="2448" cy="730"/>
          </a:xfrm>
        </p:grpSpPr>
        <p:sp>
          <p:nvSpPr>
            <p:cNvPr id="313404" name="Line 29"/>
            <p:cNvSpPr>
              <a:spLocks noChangeShapeType="1"/>
            </p:cNvSpPr>
            <p:nvPr/>
          </p:nvSpPr>
          <p:spPr bwMode="auto">
            <a:xfrm>
              <a:off x="2832" y="2928"/>
              <a:ext cx="1008" cy="0"/>
            </a:xfrm>
            <a:prstGeom prst="line">
              <a:avLst/>
            </a:prstGeom>
            <a:noFill/>
            <a:ln w="22225">
              <a:solidFill>
                <a:srgbClr val="339966"/>
              </a:solidFill>
              <a:round/>
              <a:headEnd/>
              <a:tailEnd/>
            </a:ln>
          </p:spPr>
          <p:txBody>
            <a:bodyPr/>
            <a:lstStyle/>
            <a:p>
              <a:endParaRPr lang="en-US"/>
            </a:p>
          </p:txBody>
        </p:sp>
        <p:sp>
          <p:nvSpPr>
            <p:cNvPr id="313405" name="Line 30"/>
            <p:cNvSpPr>
              <a:spLocks noChangeShapeType="1"/>
            </p:cNvSpPr>
            <p:nvPr/>
          </p:nvSpPr>
          <p:spPr bwMode="auto">
            <a:xfrm>
              <a:off x="2832" y="3408"/>
              <a:ext cx="1008" cy="0"/>
            </a:xfrm>
            <a:prstGeom prst="line">
              <a:avLst/>
            </a:prstGeom>
            <a:noFill/>
            <a:ln w="22225">
              <a:solidFill>
                <a:srgbClr val="339966"/>
              </a:solidFill>
              <a:round/>
              <a:headEnd/>
              <a:tailEnd/>
            </a:ln>
          </p:spPr>
          <p:txBody>
            <a:bodyPr/>
            <a:lstStyle/>
            <a:p>
              <a:endParaRPr lang="en-US"/>
            </a:p>
          </p:txBody>
        </p:sp>
        <p:sp>
          <p:nvSpPr>
            <p:cNvPr id="313406" name="Line 31"/>
            <p:cNvSpPr>
              <a:spLocks noChangeShapeType="1"/>
            </p:cNvSpPr>
            <p:nvPr/>
          </p:nvSpPr>
          <p:spPr bwMode="auto">
            <a:xfrm flipH="1" flipV="1">
              <a:off x="2496" y="3168"/>
              <a:ext cx="336" cy="240"/>
            </a:xfrm>
            <a:prstGeom prst="line">
              <a:avLst/>
            </a:prstGeom>
            <a:noFill/>
            <a:ln w="22225">
              <a:solidFill>
                <a:srgbClr val="339966"/>
              </a:solidFill>
              <a:round/>
              <a:headEnd/>
              <a:tailEnd/>
            </a:ln>
          </p:spPr>
          <p:txBody>
            <a:bodyPr/>
            <a:lstStyle/>
            <a:p>
              <a:endParaRPr lang="en-US"/>
            </a:p>
          </p:txBody>
        </p:sp>
        <p:sp>
          <p:nvSpPr>
            <p:cNvPr id="313407" name="Line 32"/>
            <p:cNvSpPr>
              <a:spLocks noChangeShapeType="1"/>
            </p:cNvSpPr>
            <p:nvPr/>
          </p:nvSpPr>
          <p:spPr bwMode="auto">
            <a:xfrm flipV="1">
              <a:off x="2496" y="2928"/>
              <a:ext cx="336" cy="240"/>
            </a:xfrm>
            <a:prstGeom prst="line">
              <a:avLst/>
            </a:prstGeom>
            <a:noFill/>
            <a:ln w="22225">
              <a:solidFill>
                <a:srgbClr val="339966"/>
              </a:solidFill>
              <a:round/>
              <a:headEnd/>
              <a:tailEnd/>
            </a:ln>
          </p:spPr>
          <p:txBody>
            <a:bodyPr/>
            <a:lstStyle/>
            <a:p>
              <a:endParaRPr lang="en-US"/>
            </a:p>
          </p:txBody>
        </p:sp>
        <p:sp>
          <p:nvSpPr>
            <p:cNvPr id="313408" name="Line 33"/>
            <p:cNvSpPr>
              <a:spLocks noChangeShapeType="1"/>
            </p:cNvSpPr>
            <p:nvPr/>
          </p:nvSpPr>
          <p:spPr bwMode="auto">
            <a:xfrm flipH="1">
              <a:off x="2112" y="3168"/>
              <a:ext cx="384" cy="0"/>
            </a:xfrm>
            <a:prstGeom prst="line">
              <a:avLst/>
            </a:prstGeom>
            <a:noFill/>
            <a:ln w="22225">
              <a:solidFill>
                <a:srgbClr val="339966"/>
              </a:solidFill>
              <a:round/>
              <a:headEnd/>
              <a:tailEnd/>
            </a:ln>
          </p:spPr>
          <p:txBody>
            <a:bodyPr/>
            <a:lstStyle/>
            <a:p>
              <a:endParaRPr lang="en-US"/>
            </a:p>
          </p:txBody>
        </p:sp>
        <p:sp>
          <p:nvSpPr>
            <p:cNvPr id="313409" name="Text Box 34"/>
            <p:cNvSpPr txBox="1">
              <a:spLocks noChangeArrowheads="1"/>
            </p:cNvSpPr>
            <p:nvPr/>
          </p:nvSpPr>
          <p:spPr bwMode="auto">
            <a:xfrm>
              <a:off x="3834" y="2784"/>
              <a:ext cx="294" cy="250"/>
            </a:xfrm>
            <a:prstGeom prst="rect">
              <a:avLst/>
            </a:prstGeom>
            <a:noFill/>
            <a:ln w="9525">
              <a:noFill/>
              <a:miter lim="800000"/>
              <a:headEnd/>
              <a:tailEnd/>
            </a:ln>
          </p:spPr>
          <p:txBody>
            <a:bodyPr wrap="none">
              <a:spAutoFit/>
            </a:bodyPr>
            <a:lstStyle/>
            <a:p>
              <a:pPr algn="l"/>
              <a:r>
                <a:rPr lang="en-US" sz="2000">
                  <a:solidFill>
                    <a:srgbClr val="339966"/>
                  </a:solidFill>
                </a:rPr>
                <a:t>2</a:t>
              </a:r>
              <a:r>
                <a:rPr lang="en-US" sz="2000" i="1">
                  <a:solidFill>
                    <a:srgbClr val="339966"/>
                  </a:solidFill>
                </a:rPr>
                <a:t>p</a:t>
              </a:r>
              <a:endParaRPr lang="en-US" sz="2000">
                <a:solidFill>
                  <a:srgbClr val="339966"/>
                </a:solidFill>
              </a:endParaRPr>
            </a:p>
          </p:txBody>
        </p:sp>
        <p:sp>
          <p:nvSpPr>
            <p:cNvPr id="313410" name="Text Box 35"/>
            <p:cNvSpPr txBox="1">
              <a:spLocks noChangeArrowheads="1"/>
            </p:cNvSpPr>
            <p:nvPr/>
          </p:nvSpPr>
          <p:spPr bwMode="auto">
            <a:xfrm>
              <a:off x="3840" y="3264"/>
              <a:ext cx="285" cy="250"/>
            </a:xfrm>
            <a:prstGeom prst="rect">
              <a:avLst/>
            </a:prstGeom>
            <a:noFill/>
            <a:ln w="9525">
              <a:noFill/>
              <a:miter lim="800000"/>
              <a:headEnd/>
              <a:tailEnd/>
            </a:ln>
          </p:spPr>
          <p:txBody>
            <a:bodyPr wrap="none">
              <a:spAutoFit/>
            </a:bodyPr>
            <a:lstStyle/>
            <a:p>
              <a:pPr algn="l"/>
              <a:r>
                <a:rPr lang="en-US" sz="2000">
                  <a:solidFill>
                    <a:srgbClr val="339966"/>
                  </a:solidFill>
                </a:rPr>
                <a:t>2</a:t>
              </a:r>
              <a:r>
                <a:rPr lang="en-US" sz="2000" i="1">
                  <a:solidFill>
                    <a:srgbClr val="339966"/>
                  </a:solidFill>
                </a:rPr>
                <a:t>s</a:t>
              </a:r>
              <a:endParaRPr lang="en-US" sz="2000">
                <a:solidFill>
                  <a:srgbClr val="339966"/>
                </a:solidFill>
              </a:endParaRPr>
            </a:p>
          </p:txBody>
        </p:sp>
        <p:sp>
          <p:nvSpPr>
            <p:cNvPr id="313411" name="Text Box 36"/>
            <p:cNvSpPr txBox="1">
              <a:spLocks noChangeArrowheads="1"/>
            </p:cNvSpPr>
            <p:nvPr/>
          </p:nvSpPr>
          <p:spPr bwMode="auto">
            <a:xfrm>
              <a:off x="1680" y="3024"/>
              <a:ext cx="475" cy="250"/>
            </a:xfrm>
            <a:prstGeom prst="rect">
              <a:avLst/>
            </a:prstGeom>
            <a:noFill/>
            <a:ln w="9525">
              <a:noFill/>
              <a:miter lim="800000"/>
              <a:headEnd/>
              <a:tailEnd/>
            </a:ln>
          </p:spPr>
          <p:txBody>
            <a:bodyPr wrap="none">
              <a:spAutoFit/>
            </a:bodyPr>
            <a:lstStyle/>
            <a:p>
              <a:pPr algn="l"/>
              <a:r>
                <a:rPr lang="en-US" sz="2000" i="1">
                  <a:solidFill>
                    <a:srgbClr val="339966"/>
                  </a:solidFill>
                </a:rPr>
                <a:t>n</a:t>
              </a:r>
              <a:r>
                <a:rPr lang="en-US" sz="2000">
                  <a:solidFill>
                    <a:srgbClr val="339966"/>
                  </a:solidFill>
                </a:rPr>
                <a:t> = 2</a:t>
              </a:r>
            </a:p>
          </p:txBody>
        </p:sp>
      </p:grpSp>
      <p:grpSp>
        <p:nvGrpSpPr>
          <p:cNvPr id="5" name="Group 37"/>
          <p:cNvGrpSpPr>
            <a:grpSpLocks/>
          </p:cNvGrpSpPr>
          <p:nvPr/>
        </p:nvGrpSpPr>
        <p:grpSpPr bwMode="auto">
          <a:xfrm>
            <a:off x="4656138" y="5867400"/>
            <a:ext cx="3878262" cy="457200"/>
            <a:chOff x="1685" y="3696"/>
            <a:chExt cx="2443" cy="288"/>
          </a:xfrm>
        </p:grpSpPr>
        <p:sp>
          <p:nvSpPr>
            <p:cNvPr id="313401" name="Line 38"/>
            <p:cNvSpPr>
              <a:spLocks noChangeShapeType="1"/>
            </p:cNvSpPr>
            <p:nvPr/>
          </p:nvSpPr>
          <p:spPr bwMode="auto">
            <a:xfrm>
              <a:off x="2160" y="3840"/>
              <a:ext cx="1680" cy="0"/>
            </a:xfrm>
            <a:prstGeom prst="line">
              <a:avLst/>
            </a:prstGeom>
            <a:noFill/>
            <a:ln w="22225">
              <a:solidFill>
                <a:schemeClr val="accent2"/>
              </a:solidFill>
              <a:round/>
              <a:headEnd/>
              <a:tailEnd/>
            </a:ln>
          </p:spPr>
          <p:txBody>
            <a:bodyPr/>
            <a:lstStyle/>
            <a:p>
              <a:endParaRPr lang="en-US"/>
            </a:p>
          </p:txBody>
        </p:sp>
        <p:sp>
          <p:nvSpPr>
            <p:cNvPr id="313402" name="Text Box 39"/>
            <p:cNvSpPr txBox="1">
              <a:spLocks noChangeArrowheads="1"/>
            </p:cNvSpPr>
            <p:nvPr/>
          </p:nvSpPr>
          <p:spPr bwMode="auto">
            <a:xfrm>
              <a:off x="3843" y="3696"/>
              <a:ext cx="285" cy="250"/>
            </a:xfrm>
            <a:prstGeom prst="rect">
              <a:avLst/>
            </a:prstGeom>
            <a:noFill/>
            <a:ln w="9525">
              <a:noFill/>
              <a:miter lim="800000"/>
              <a:headEnd/>
              <a:tailEnd/>
            </a:ln>
          </p:spPr>
          <p:txBody>
            <a:bodyPr wrap="none">
              <a:spAutoFit/>
            </a:bodyPr>
            <a:lstStyle/>
            <a:p>
              <a:pPr algn="l"/>
              <a:r>
                <a:rPr lang="en-US" sz="2000">
                  <a:solidFill>
                    <a:schemeClr val="accent2"/>
                  </a:solidFill>
                </a:rPr>
                <a:t>1</a:t>
              </a:r>
              <a:r>
                <a:rPr lang="en-US" sz="2000" i="1">
                  <a:solidFill>
                    <a:schemeClr val="accent2"/>
                  </a:solidFill>
                </a:rPr>
                <a:t>s</a:t>
              </a:r>
              <a:endParaRPr lang="en-US" sz="2000">
                <a:solidFill>
                  <a:schemeClr val="accent2"/>
                </a:solidFill>
              </a:endParaRPr>
            </a:p>
          </p:txBody>
        </p:sp>
        <p:sp>
          <p:nvSpPr>
            <p:cNvPr id="313403" name="Text Box 40"/>
            <p:cNvSpPr txBox="1">
              <a:spLocks noChangeArrowheads="1"/>
            </p:cNvSpPr>
            <p:nvPr/>
          </p:nvSpPr>
          <p:spPr bwMode="auto">
            <a:xfrm>
              <a:off x="1685" y="3734"/>
              <a:ext cx="475" cy="250"/>
            </a:xfrm>
            <a:prstGeom prst="rect">
              <a:avLst/>
            </a:prstGeom>
            <a:noFill/>
            <a:ln w="9525">
              <a:noFill/>
              <a:miter lim="800000"/>
              <a:headEnd/>
              <a:tailEnd/>
            </a:ln>
          </p:spPr>
          <p:txBody>
            <a:bodyPr wrap="none">
              <a:spAutoFit/>
            </a:bodyPr>
            <a:lstStyle/>
            <a:p>
              <a:pPr algn="l"/>
              <a:r>
                <a:rPr lang="en-US" sz="2000" i="1">
                  <a:solidFill>
                    <a:schemeClr val="accent2"/>
                  </a:solidFill>
                </a:rPr>
                <a:t>n</a:t>
              </a:r>
              <a:r>
                <a:rPr lang="en-US" sz="2000">
                  <a:solidFill>
                    <a:schemeClr val="accent2"/>
                  </a:solidFill>
                </a:rPr>
                <a:t> = 1</a:t>
              </a:r>
            </a:p>
          </p:txBody>
        </p:sp>
      </p:grpSp>
      <p:sp>
        <p:nvSpPr>
          <p:cNvPr id="313351" name="Text Box 41"/>
          <p:cNvSpPr txBox="1">
            <a:spLocks noChangeArrowheads="1"/>
          </p:cNvSpPr>
          <p:nvPr/>
        </p:nvSpPr>
        <p:spPr bwMode="auto">
          <a:xfrm rot="-5400000">
            <a:off x="3742531" y="3191669"/>
            <a:ext cx="989013" cy="396875"/>
          </a:xfrm>
          <a:prstGeom prst="rect">
            <a:avLst/>
          </a:prstGeom>
          <a:noFill/>
          <a:ln w="9525">
            <a:noFill/>
            <a:miter lim="800000"/>
            <a:headEnd/>
            <a:tailEnd/>
          </a:ln>
        </p:spPr>
        <p:txBody>
          <a:bodyPr wrap="none">
            <a:spAutoFit/>
          </a:bodyPr>
          <a:lstStyle/>
          <a:p>
            <a:pPr algn="l"/>
            <a:r>
              <a:rPr lang="en-US" sz="2000"/>
              <a:t>Energy</a:t>
            </a:r>
          </a:p>
        </p:txBody>
      </p:sp>
      <p:sp>
        <p:nvSpPr>
          <p:cNvPr id="313352" name="Text Box 42"/>
          <p:cNvSpPr txBox="1">
            <a:spLocks noChangeArrowheads="1"/>
          </p:cNvSpPr>
          <p:nvPr/>
        </p:nvSpPr>
        <p:spPr bwMode="auto">
          <a:xfrm>
            <a:off x="646113" y="715963"/>
            <a:ext cx="1944687" cy="579437"/>
          </a:xfrm>
          <a:prstGeom prst="rect">
            <a:avLst/>
          </a:prstGeom>
          <a:noFill/>
          <a:ln w="9525">
            <a:noFill/>
            <a:miter lim="800000"/>
            <a:headEnd/>
            <a:tailEnd/>
          </a:ln>
        </p:spPr>
        <p:txBody>
          <a:bodyPr wrap="none">
            <a:spAutoFit/>
          </a:bodyPr>
          <a:lstStyle/>
          <a:p>
            <a:pPr algn="l"/>
            <a:r>
              <a:rPr lang="en-US" sz="3200"/>
              <a:t>Sublevels</a:t>
            </a:r>
          </a:p>
        </p:txBody>
      </p:sp>
      <p:pic>
        <p:nvPicPr>
          <p:cNvPr id="313353" name="Picture 43" descr="electron sublevels"/>
          <p:cNvPicPr>
            <a:picLocks noChangeAspect="1" noChangeArrowheads="1"/>
          </p:cNvPicPr>
          <p:nvPr/>
        </p:nvPicPr>
        <p:blipFill>
          <a:blip r:embed="rId3" cstate="print"/>
          <a:srcRect/>
          <a:stretch>
            <a:fillRect/>
          </a:stretch>
        </p:blipFill>
        <p:spPr bwMode="auto">
          <a:xfrm>
            <a:off x="533400" y="1600200"/>
            <a:ext cx="2286000" cy="1331913"/>
          </a:xfrm>
          <a:prstGeom prst="rect">
            <a:avLst/>
          </a:prstGeom>
          <a:noFill/>
          <a:ln w="9525">
            <a:noFill/>
            <a:miter lim="800000"/>
            <a:headEnd/>
            <a:tailEnd/>
          </a:ln>
        </p:spPr>
      </p:pic>
      <p:grpSp>
        <p:nvGrpSpPr>
          <p:cNvPr id="6" name="Group 44"/>
          <p:cNvGrpSpPr>
            <a:grpSpLocks/>
          </p:cNvGrpSpPr>
          <p:nvPr/>
        </p:nvGrpSpPr>
        <p:grpSpPr bwMode="auto">
          <a:xfrm>
            <a:off x="6553200" y="2667000"/>
            <a:ext cx="228600" cy="3429000"/>
            <a:chOff x="3456" y="1680"/>
            <a:chExt cx="144" cy="2160"/>
          </a:xfrm>
        </p:grpSpPr>
        <p:sp>
          <p:nvSpPr>
            <p:cNvPr id="313397" name="Oval 45"/>
            <p:cNvSpPr>
              <a:spLocks noChangeArrowheads="1"/>
            </p:cNvSpPr>
            <p:nvPr/>
          </p:nvSpPr>
          <p:spPr bwMode="auto">
            <a:xfrm>
              <a:off x="3456" y="3696"/>
              <a:ext cx="144" cy="144"/>
            </a:xfrm>
            <a:prstGeom prst="ellipse">
              <a:avLst/>
            </a:prstGeom>
            <a:solidFill>
              <a:srgbClr val="FF99CC"/>
            </a:solidFill>
            <a:ln w="9525">
              <a:solidFill>
                <a:schemeClr val="tx1"/>
              </a:solidFill>
              <a:round/>
              <a:headEnd/>
              <a:tailEnd/>
            </a:ln>
          </p:spPr>
          <p:txBody>
            <a:bodyPr wrap="none" anchor="ctr"/>
            <a:lstStyle/>
            <a:p>
              <a:endParaRPr lang="en-US"/>
            </a:p>
          </p:txBody>
        </p:sp>
        <p:sp>
          <p:nvSpPr>
            <p:cNvPr id="313398" name="Oval 46"/>
            <p:cNvSpPr>
              <a:spLocks noChangeArrowheads="1"/>
            </p:cNvSpPr>
            <p:nvPr/>
          </p:nvSpPr>
          <p:spPr bwMode="auto">
            <a:xfrm>
              <a:off x="3456" y="3264"/>
              <a:ext cx="144" cy="144"/>
            </a:xfrm>
            <a:prstGeom prst="ellipse">
              <a:avLst/>
            </a:prstGeom>
            <a:solidFill>
              <a:srgbClr val="FF99CC"/>
            </a:solidFill>
            <a:ln w="9525">
              <a:solidFill>
                <a:schemeClr val="tx1"/>
              </a:solidFill>
              <a:round/>
              <a:headEnd/>
              <a:tailEnd/>
            </a:ln>
          </p:spPr>
          <p:txBody>
            <a:bodyPr wrap="none" anchor="ctr"/>
            <a:lstStyle/>
            <a:p>
              <a:endParaRPr lang="en-US"/>
            </a:p>
          </p:txBody>
        </p:sp>
        <p:sp>
          <p:nvSpPr>
            <p:cNvPr id="313399" name="Oval 47"/>
            <p:cNvSpPr>
              <a:spLocks noChangeArrowheads="1"/>
            </p:cNvSpPr>
            <p:nvPr/>
          </p:nvSpPr>
          <p:spPr bwMode="auto">
            <a:xfrm>
              <a:off x="3456" y="2352"/>
              <a:ext cx="144" cy="144"/>
            </a:xfrm>
            <a:prstGeom prst="ellipse">
              <a:avLst/>
            </a:prstGeom>
            <a:solidFill>
              <a:srgbClr val="FF99CC"/>
            </a:solidFill>
            <a:ln w="9525">
              <a:solidFill>
                <a:schemeClr val="tx1"/>
              </a:solidFill>
              <a:round/>
              <a:headEnd/>
              <a:tailEnd/>
            </a:ln>
          </p:spPr>
          <p:txBody>
            <a:bodyPr wrap="none" anchor="ctr"/>
            <a:lstStyle/>
            <a:p>
              <a:endParaRPr lang="en-US"/>
            </a:p>
          </p:txBody>
        </p:sp>
        <p:sp>
          <p:nvSpPr>
            <p:cNvPr id="313400" name="Oval 48"/>
            <p:cNvSpPr>
              <a:spLocks noChangeArrowheads="1"/>
            </p:cNvSpPr>
            <p:nvPr/>
          </p:nvSpPr>
          <p:spPr bwMode="auto">
            <a:xfrm>
              <a:off x="3456" y="1680"/>
              <a:ext cx="144" cy="144"/>
            </a:xfrm>
            <a:prstGeom prst="ellipse">
              <a:avLst/>
            </a:prstGeom>
            <a:solidFill>
              <a:srgbClr val="FF99CC"/>
            </a:solidFill>
            <a:ln w="9525">
              <a:solidFill>
                <a:schemeClr val="tx1"/>
              </a:solidFill>
              <a:round/>
              <a:headEnd/>
              <a:tailEnd/>
            </a:ln>
          </p:spPr>
          <p:txBody>
            <a:bodyPr wrap="none" anchor="ctr"/>
            <a:lstStyle/>
            <a:p>
              <a:endParaRPr lang="en-US"/>
            </a:p>
          </p:txBody>
        </p:sp>
      </p:grpSp>
      <p:grpSp>
        <p:nvGrpSpPr>
          <p:cNvPr id="7" name="Group 49"/>
          <p:cNvGrpSpPr>
            <a:grpSpLocks/>
          </p:cNvGrpSpPr>
          <p:nvPr/>
        </p:nvGrpSpPr>
        <p:grpSpPr bwMode="auto">
          <a:xfrm>
            <a:off x="6477000" y="1981200"/>
            <a:ext cx="762000" cy="2667000"/>
            <a:chOff x="3408" y="1248"/>
            <a:chExt cx="480" cy="1680"/>
          </a:xfrm>
        </p:grpSpPr>
        <p:sp>
          <p:nvSpPr>
            <p:cNvPr id="313388" name="Oval 50"/>
            <p:cNvSpPr>
              <a:spLocks noChangeArrowheads="1"/>
            </p:cNvSpPr>
            <p:nvPr/>
          </p:nvSpPr>
          <p:spPr bwMode="auto">
            <a:xfrm>
              <a:off x="3456" y="2784"/>
              <a:ext cx="144" cy="144"/>
            </a:xfrm>
            <a:prstGeom prst="ellipse">
              <a:avLst/>
            </a:prstGeom>
            <a:solidFill>
              <a:srgbClr val="99CCFF"/>
            </a:solidFill>
            <a:ln w="9525">
              <a:solidFill>
                <a:schemeClr val="tx1"/>
              </a:solidFill>
              <a:round/>
              <a:headEnd/>
              <a:tailEnd/>
            </a:ln>
          </p:spPr>
          <p:txBody>
            <a:bodyPr wrap="none" anchor="ctr"/>
            <a:lstStyle/>
            <a:p>
              <a:endParaRPr lang="en-US"/>
            </a:p>
          </p:txBody>
        </p:sp>
        <p:sp>
          <p:nvSpPr>
            <p:cNvPr id="313389" name="Oval 51"/>
            <p:cNvSpPr>
              <a:spLocks noChangeArrowheads="1"/>
            </p:cNvSpPr>
            <p:nvPr/>
          </p:nvSpPr>
          <p:spPr bwMode="auto">
            <a:xfrm>
              <a:off x="3600" y="2784"/>
              <a:ext cx="144" cy="144"/>
            </a:xfrm>
            <a:prstGeom prst="ellipse">
              <a:avLst/>
            </a:prstGeom>
            <a:solidFill>
              <a:srgbClr val="99CCFF"/>
            </a:solidFill>
            <a:ln w="9525">
              <a:solidFill>
                <a:schemeClr val="tx1"/>
              </a:solidFill>
              <a:round/>
              <a:headEnd/>
              <a:tailEnd/>
            </a:ln>
          </p:spPr>
          <p:txBody>
            <a:bodyPr wrap="none" anchor="ctr"/>
            <a:lstStyle/>
            <a:p>
              <a:endParaRPr lang="en-US"/>
            </a:p>
          </p:txBody>
        </p:sp>
        <p:sp>
          <p:nvSpPr>
            <p:cNvPr id="313390" name="Oval 52"/>
            <p:cNvSpPr>
              <a:spLocks noChangeArrowheads="1"/>
            </p:cNvSpPr>
            <p:nvPr/>
          </p:nvSpPr>
          <p:spPr bwMode="auto">
            <a:xfrm>
              <a:off x="3744" y="2784"/>
              <a:ext cx="144" cy="144"/>
            </a:xfrm>
            <a:prstGeom prst="ellipse">
              <a:avLst/>
            </a:prstGeom>
            <a:solidFill>
              <a:srgbClr val="99CCFF"/>
            </a:solidFill>
            <a:ln w="9525">
              <a:solidFill>
                <a:schemeClr val="tx1"/>
              </a:solidFill>
              <a:round/>
              <a:headEnd/>
              <a:tailEnd/>
            </a:ln>
          </p:spPr>
          <p:txBody>
            <a:bodyPr wrap="none" anchor="ctr"/>
            <a:lstStyle/>
            <a:p>
              <a:endParaRPr lang="en-US"/>
            </a:p>
          </p:txBody>
        </p:sp>
        <p:sp>
          <p:nvSpPr>
            <p:cNvPr id="313391" name="Oval 53"/>
            <p:cNvSpPr>
              <a:spLocks noChangeArrowheads="1"/>
            </p:cNvSpPr>
            <p:nvPr/>
          </p:nvSpPr>
          <p:spPr bwMode="auto">
            <a:xfrm>
              <a:off x="3456" y="1920"/>
              <a:ext cx="144" cy="144"/>
            </a:xfrm>
            <a:prstGeom prst="ellipse">
              <a:avLst/>
            </a:prstGeom>
            <a:solidFill>
              <a:srgbClr val="99CCFF"/>
            </a:solidFill>
            <a:ln w="9525">
              <a:solidFill>
                <a:schemeClr val="tx1"/>
              </a:solidFill>
              <a:round/>
              <a:headEnd/>
              <a:tailEnd/>
            </a:ln>
          </p:spPr>
          <p:txBody>
            <a:bodyPr wrap="none" anchor="ctr"/>
            <a:lstStyle/>
            <a:p>
              <a:endParaRPr lang="en-US"/>
            </a:p>
          </p:txBody>
        </p:sp>
        <p:sp>
          <p:nvSpPr>
            <p:cNvPr id="313392" name="Oval 54"/>
            <p:cNvSpPr>
              <a:spLocks noChangeArrowheads="1"/>
            </p:cNvSpPr>
            <p:nvPr/>
          </p:nvSpPr>
          <p:spPr bwMode="auto">
            <a:xfrm>
              <a:off x="3600" y="1920"/>
              <a:ext cx="144" cy="144"/>
            </a:xfrm>
            <a:prstGeom prst="ellipse">
              <a:avLst/>
            </a:prstGeom>
            <a:solidFill>
              <a:srgbClr val="99CCFF"/>
            </a:solidFill>
            <a:ln w="9525">
              <a:solidFill>
                <a:schemeClr val="tx1"/>
              </a:solidFill>
              <a:round/>
              <a:headEnd/>
              <a:tailEnd/>
            </a:ln>
          </p:spPr>
          <p:txBody>
            <a:bodyPr wrap="none" anchor="ctr"/>
            <a:lstStyle/>
            <a:p>
              <a:endParaRPr lang="en-US"/>
            </a:p>
          </p:txBody>
        </p:sp>
        <p:sp>
          <p:nvSpPr>
            <p:cNvPr id="313393" name="Oval 55"/>
            <p:cNvSpPr>
              <a:spLocks noChangeArrowheads="1"/>
            </p:cNvSpPr>
            <p:nvPr/>
          </p:nvSpPr>
          <p:spPr bwMode="auto">
            <a:xfrm>
              <a:off x="3744" y="1920"/>
              <a:ext cx="144" cy="144"/>
            </a:xfrm>
            <a:prstGeom prst="ellipse">
              <a:avLst/>
            </a:prstGeom>
            <a:solidFill>
              <a:srgbClr val="99CCFF"/>
            </a:solidFill>
            <a:ln w="9525">
              <a:solidFill>
                <a:schemeClr val="tx1"/>
              </a:solidFill>
              <a:round/>
              <a:headEnd/>
              <a:tailEnd/>
            </a:ln>
          </p:spPr>
          <p:txBody>
            <a:bodyPr wrap="none" anchor="ctr"/>
            <a:lstStyle/>
            <a:p>
              <a:endParaRPr lang="en-US"/>
            </a:p>
          </p:txBody>
        </p:sp>
        <p:sp>
          <p:nvSpPr>
            <p:cNvPr id="313394" name="Oval 56"/>
            <p:cNvSpPr>
              <a:spLocks noChangeArrowheads="1"/>
            </p:cNvSpPr>
            <p:nvPr/>
          </p:nvSpPr>
          <p:spPr bwMode="auto">
            <a:xfrm>
              <a:off x="3408" y="1248"/>
              <a:ext cx="144" cy="144"/>
            </a:xfrm>
            <a:prstGeom prst="ellipse">
              <a:avLst/>
            </a:prstGeom>
            <a:solidFill>
              <a:srgbClr val="99CCFF"/>
            </a:solidFill>
            <a:ln w="9525">
              <a:solidFill>
                <a:schemeClr val="tx1"/>
              </a:solidFill>
              <a:round/>
              <a:headEnd/>
              <a:tailEnd/>
            </a:ln>
          </p:spPr>
          <p:txBody>
            <a:bodyPr wrap="none" anchor="ctr"/>
            <a:lstStyle/>
            <a:p>
              <a:endParaRPr lang="en-US"/>
            </a:p>
          </p:txBody>
        </p:sp>
        <p:sp>
          <p:nvSpPr>
            <p:cNvPr id="313395" name="Oval 57"/>
            <p:cNvSpPr>
              <a:spLocks noChangeArrowheads="1"/>
            </p:cNvSpPr>
            <p:nvPr/>
          </p:nvSpPr>
          <p:spPr bwMode="auto">
            <a:xfrm>
              <a:off x="3552" y="1248"/>
              <a:ext cx="144" cy="144"/>
            </a:xfrm>
            <a:prstGeom prst="ellipse">
              <a:avLst/>
            </a:prstGeom>
            <a:solidFill>
              <a:srgbClr val="99CCFF"/>
            </a:solidFill>
            <a:ln w="9525">
              <a:solidFill>
                <a:schemeClr val="tx1"/>
              </a:solidFill>
              <a:round/>
              <a:headEnd/>
              <a:tailEnd/>
            </a:ln>
          </p:spPr>
          <p:txBody>
            <a:bodyPr wrap="none" anchor="ctr"/>
            <a:lstStyle/>
            <a:p>
              <a:endParaRPr lang="en-US"/>
            </a:p>
          </p:txBody>
        </p:sp>
        <p:sp>
          <p:nvSpPr>
            <p:cNvPr id="313396" name="Oval 58"/>
            <p:cNvSpPr>
              <a:spLocks noChangeArrowheads="1"/>
            </p:cNvSpPr>
            <p:nvPr/>
          </p:nvSpPr>
          <p:spPr bwMode="auto">
            <a:xfrm>
              <a:off x="3696" y="1248"/>
              <a:ext cx="144" cy="144"/>
            </a:xfrm>
            <a:prstGeom prst="ellipse">
              <a:avLst/>
            </a:prstGeom>
            <a:solidFill>
              <a:srgbClr val="99CCFF"/>
            </a:solidFill>
            <a:ln w="9525">
              <a:solidFill>
                <a:schemeClr val="tx1"/>
              </a:solidFill>
              <a:round/>
              <a:headEnd/>
              <a:tailEnd/>
            </a:ln>
          </p:spPr>
          <p:txBody>
            <a:bodyPr wrap="none" anchor="ctr"/>
            <a:lstStyle/>
            <a:p>
              <a:endParaRPr lang="en-US"/>
            </a:p>
          </p:txBody>
        </p:sp>
      </p:grpSp>
      <p:grpSp>
        <p:nvGrpSpPr>
          <p:cNvPr id="8" name="Group 59"/>
          <p:cNvGrpSpPr>
            <a:grpSpLocks/>
          </p:cNvGrpSpPr>
          <p:nvPr/>
        </p:nvGrpSpPr>
        <p:grpSpPr bwMode="auto">
          <a:xfrm>
            <a:off x="6477000" y="1219200"/>
            <a:ext cx="1143000" cy="1371600"/>
            <a:chOff x="3408" y="768"/>
            <a:chExt cx="720" cy="864"/>
          </a:xfrm>
        </p:grpSpPr>
        <p:sp>
          <p:nvSpPr>
            <p:cNvPr id="313378" name="Oval 60"/>
            <p:cNvSpPr>
              <a:spLocks noChangeArrowheads="1"/>
            </p:cNvSpPr>
            <p:nvPr/>
          </p:nvSpPr>
          <p:spPr bwMode="auto">
            <a:xfrm>
              <a:off x="3408" y="768"/>
              <a:ext cx="144" cy="144"/>
            </a:xfrm>
            <a:prstGeom prst="ellipse">
              <a:avLst/>
            </a:prstGeom>
            <a:solidFill>
              <a:srgbClr val="FFCC00">
                <a:alpha val="56862"/>
              </a:srgbClr>
            </a:solidFill>
            <a:ln w="9525">
              <a:solidFill>
                <a:schemeClr val="tx1"/>
              </a:solidFill>
              <a:round/>
              <a:headEnd/>
              <a:tailEnd/>
            </a:ln>
          </p:spPr>
          <p:txBody>
            <a:bodyPr wrap="none" anchor="ctr"/>
            <a:lstStyle/>
            <a:p>
              <a:endParaRPr lang="en-US"/>
            </a:p>
          </p:txBody>
        </p:sp>
        <p:sp>
          <p:nvSpPr>
            <p:cNvPr id="313379" name="Oval 61"/>
            <p:cNvSpPr>
              <a:spLocks noChangeArrowheads="1"/>
            </p:cNvSpPr>
            <p:nvPr/>
          </p:nvSpPr>
          <p:spPr bwMode="auto">
            <a:xfrm>
              <a:off x="3552" y="768"/>
              <a:ext cx="144" cy="144"/>
            </a:xfrm>
            <a:prstGeom prst="ellipse">
              <a:avLst/>
            </a:prstGeom>
            <a:solidFill>
              <a:srgbClr val="FFCC00">
                <a:alpha val="56862"/>
              </a:srgbClr>
            </a:solidFill>
            <a:ln w="9525">
              <a:solidFill>
                <a:schemeClr val="tx1"/>
              </a:solidFill>
              <a:round/>
              <a:headEnd/>
              <a:tailEnd/>
            </a:ln>
          </p:spPr>
          <p:txBody>
            <a:bodyPr wrap="none" anchor="ctr"/>
            <a:lstStyle/>
            <a:p>
              <a:endParaRPr lang="en-US"/>
            </a:p>
          </p:txBody>
        </p:sp>
        <p:sp>
          <p:nvSpPr>
            <p:cNvPr id="313380" name="Oval 62"/>
            <p:cNvSpPr>
              <a:spLocks noChangeArrowheads="1"/>
            </p:cNvSpPr>
            <p:nvPr/>
          </p:nvSpPr>
          <p:spPr bwMode="auto">
            <a:xfrm>
              <a:off x="3696" y="768"/>
              <a:ext cx="144" cy="144"/>
            </a:xfrm>
            <a:prstGeom prst="ellipse">
              <a:avLst/>
            </a:prstGeom>
            <a:solidFill>
              <a:srgbClr val="FFCC00">
                <a:alpha val="56862"/>
              </a:srgbClr>
            </a:solidFill>
            <a:ln w="9525">
              <a:solidFill>
                <a:schemeClr val="tx1"/>
              </a:solidFill>
              <a:round/>
              <a:headEnd/>
              <a:tailEnd/>
            </a:ln>
          </p:spPr>
          <p:txBody>
            <a:bodyPr wrap="none" anchor="ctr"/>
            <a:lstStyle/>
            <a:p>
              <a:endParaRPr lang="en-US"/>
            </a:p>
          </p:txBody>
        </p:sp>
        <p:sp>
          <p:nvSpPr>
            <p:cNvPr id="313381" name="Oval 63"/>
            <p:cNvSpPr>
              <a:spLocks noChangeArrowheads="1"/>
            </p:cNvSpPr>
            <p:nvPr/>
          </p:nvSpPr>
          <p:spPr bwMode="auto">
            <a:xfrm>
              <a:off x="3840" y="768"/>
              <a:ext cx="144" cy="144"/>
            </a:xfrm>
            <a:prstGeom prst="ellipse">
              <a:avLst/>
            </a:prstGeom>
            <a:solidFill>
              <a:srgbClr val="FFCC00">
                <a:alpha val="56862"/>
              </a:srgbClr>
            </a:solidFill>
            <a:ln w="9525">
              <a:solidFill>
                <a:schemeClr val="tx1"/>
              </a:solidFill>
              <a:round/>
              <a:headEnd/>
              <a:tailEnd/>
            </a:ln>
          </p:spPr>
          <p:txBody>
            <a:bodyPr wrap="none" anchor="ctr"/>
            <a:lstStyle/>
            <a:p>
              <a:endParaRPr lang="en-US"/>
            </a:p>
          </p:txBody>
        </p:sp>
        <p:sp>
          <p:nvSpPr>
            <p:cNvPr id="313382" name="Oval 64"/>
            <p:cNvSpPr>
              <a:spLocks noChangeArrowheads="1"/>
            </p:cNvSpPr>
            <p:nvPr/>
          </p:nvSpPr>
          <p:spPr bwMode="auto">
            <a:xfrm>
              <a:off x="3984" y="768"/>
              <a:ext cx="144" cy="144"/>
            </a:xfrm>
            <a:prstGeom prst="ellipse">
              <a:avLst/>
            </a:prstGeom>
            <a:solidFill>
              <a:srgbClr val="FFCC00">
                <a:alpha val="56862"/>
              </a:srgbClr>
            </a:solidFill>
            <a:ln w="9525">
              <a:solidFill>
                <a:schemeClr val="tx1"/>
              </a:solidFill>
              <a:round/>
              <a:headEnd/>
              <a:tailEnd/>
            </a:ln>
          </p:spPr>
          <p:txBody>
            <a:bodyPr wrap="none" anchor="ctr"/>
            <a:lstStyle/>
            <a:p>
              <a:endParaRPr lang="en-US"/>
            </a:p>
          </p:txBody>
        </p:sp>
        <p:sp>
          <p:nvSpPr>
            <p:cNvPr id="313383" name="Oval 65"/>
            <p:cNvSpPr>
              <a:spLocks noChangeArrowheads="1"/>
            </p:cNvSpPr>
            <p:nvPr/>
          </p:nvSpPr>
          <p:spPr bwMode="auto">
            <a:xfrm>
              <a:off x="3408" y="1488"/>
              <a:ext cx="144" cy="144"/>
            </a:xfrm>
            <a:prstGeom prst="ellipse">
              <a:avLst/>
            </a:prstGeom>
            <a:solidFill>
              <a:srgbClr val="FFCC00">
                <a:alpha val="56862"/>
              </a:srgbClr>
            </a:solidFill>
            <a:ln w="9525">
              <a:solidFill>
                <a:schemeClr val="tx1"/>
              </a:solidFill>
              <a:round/>
              <a:headEnd/>
              <a:tailEnd/>
            </a:ln>
          </p:spPr>
          <p:txBody>
            <a:bodyPr wrap="none" anchor="ctr"/>
            <a:lstStyle/>
            <a:p>
              <a:endParaRPr lang="en-US"/>
            </a:p>
          </p:txBody>
        </p:sp>
        <p:sp>
          <p:nvSpPr>
            <p:cNvPr id="313384" name="Oval 66"/>
            <p:cNvSpPr>
              <a:spLocks noChangeArrowheads="1"/>
            </p:cNvSpPr>
            <p:nvPr/>
          </p:nvSpPr>
          <p:spPr bwMode="auto">
            <a:xfrm>
              <a:off x="3552" y="1488"/>
              <a:ext cx="144" cy="144"/>
            </a:xfrm>
            <a:prstGeom prst="ellipse">
              <a:avLst/>
            </a:prstGeom>
            <a:solidFill>
              <a:srgbClr val="FFCC00">
                <a:alpha val="56862"/>
              </a:srgbClr>
            </a:solidFill>
            <a:ln w="9525">
              <a:solidFill>
                <a:schemeClr val="tx1"/>
              </a:solidFill>
              <a:round/>
              <a:headEnd/>
              <a:tailEnd/>
            </a:ln>
          </p:spPr>
          <p:txBody>
            <a:bodyPr wrap="none" anchor="ctr"/>
            <a:lstStyle/>
            <a:p>
              <a:endParaRPr lang="en-US"/>
            </a:p>
          </p:txBody>
        </p:sp>
        <p:sp>
          <p:nvSpPr>
            <p:cNvPr id="313385" name="Oval 67"/>
            <p:cNvSpPr>
              <a:spLocks noChangeArrowheads="1"/>
            </p:cNvSpPr>
            <p:nvPr/>
          </p:nvSpPr>
          <p:spPr bwMode="auto">
            <a:xfrm>
              <a:off x="3696" y="1488"/>
              <a:ext cx="144" cy="144"/>
            </a:xfrm>
            <a:prstGeom prst="ellipse">
              <a:avLst/>
            </a:prstGeom>
            <a:solidFill>
              <a:srgbClr val="FFCC00">
                <a:alpha val="56862"/>
              </a:srgbClr>
            </a:solidFill>
            <a:ln w="9525">
              <a:solidFill>
                <a:schemeClr val="tx1"/>
              </a:solidFill>
              <a:round/>
              <a:headEnd/>
              <a:tailEnd/>
            </a:ln>
          </p:spPr>
          <p:txBody>
            <a:bodyPr wrap="none" anchor="ctr"/>
            <a:lstStyle/>
            <a:p>
              <a:endParaRPr lang="en-US"/>
            </a:p>
          </p:txBody>
        </p:sp>
        <p:sp>
          <p:nvSpPr>
            <p:cNvPr id="313386" name="Oval 68"/>
            <p:cNvSpPr>
              <a:spLocks noChangeArrowheads="1"/>
            </p:cNvSpPr>
            <p:nvPr/>
          </p:nvSpPr>
          <p:spPr bwMode="auto">
            <a:xfrm>
              <a:off x="3840" y="1488"/>
              <a:ext cx="144" cy="144"/>
            </a:xfrm>
            <a:prstGeom prst="ellipse">
              <a:avLst/>
            </a:prstGeom>
            <a:solidFill>
              <a:srgbClr val="FFCC00">
                <a:alpha val="56862"/>
              </a:srgbClr>
            </a:solidFill>
            <a:ln w="9525">
              <a:solidFill>
                <a:schemeClr val="tx1"/>
              </a:solidFill>
              <a:round/>
              <a:headEnd/>
              <a:tailEnd/>
            </a:ln>
          </p:spPr>
          <p:txBody>
            <a:bodyPr wrap="none" anchor="ctr"/>
            <a:lstStyle/>
            <a:p>
              <a:endParaRPr lang="en-US"/>
            </a:p>
          </p:txBody>
        </p:sp>
        <p:sp>
          <p:nvSpPr>
            <p:cNvPr id="313387" name="Oval 69"/>
            <p:cNvSpPr>
              <a:spLocks noChangeArrowheads="1"/>
            </p:cNvSpPr>
            <p:nvPr/>
          </p:nvSpPr>
          <p:spPr bwMode="auto">
            <a:xfrm>
              <a:off x="3984" y="1488"/>
              <a:ext cx="144" cy="144"/>
            </a:xfrm>
            <a:prstGeom prst="ellipse">
              <a:avLst/>
            </a:prstGeom>
            <a:solidFill>
              <a:srgbClr val="FFCC00">
                <a:alpha val="56862"/>
              </a:srgbClr>
            </a:solidFill>
            <a:ln w="9525">
              <a:solidFill>
                <a:schemeClr val="tx1"/>
              </a:solidFill>
              <a:round/>
              <a:headEnd/>
              <a:tailEnd/>
            </a:ln>
          </p:spPr>
          <p:txBody>
            <a:bodyPr wrap="none" anchor="ctr"/>
            <a:lstStyle/>
            <a:p>
              <a:endParaRPr lang="en-US"/>
            </a:p>
          </p:txBody>
        </p:sp>
      </p:grpSp>
      <p:grpSp>
        <p:nvGrpSpPr>
          <p:cNvPr id="9" name="Group 70"/>
          <p:cNvGrpSpPr>
            <a:grpSpLocks/>
          </p:cNvGrpSpPr>
          <p:nvPr/>
        </p:nvGrpSpPr>
        <p:grpSpPr bwMode="auto">
          <a:xfrm>
            <a:off x="6477000" y="457200"/>
            <a:ext cx="1600200" cy="228600"/>
            <a:chOff x="3408" y="288"/>
            <a:chExt cx="1008" cy="144"/>
          </a:xfrm>
        </p:grpSpPr>
        <p:sp>
          <p:nvSpPr>
            <p:cNvPr id="313371" name="Oval 71"/>
            <p:cNvSpPr>
              <a:spLocks noChangeArrowheads="1"/>
            </p:cNvSpPr>
            <p:nvPr/>
          </p:nvSpPr>
          <p:spPr bwMode="auto">
            <a:xfrm>
              <a:off x="3408" y="288"/>
              <a:ext cx="144" cy="144"/>
            </a:xfrm>
            <a:prstGeom prst="ellipse">
              <a:avLst/>
            </a:prstGeom>
            <a:solidFill>
              <a:srgbClr val="91E5E3"/>
            </a:solidFill>
            <a:ln w="9525">
              <a:solidFill>
                <a:schemeClr val="tx1"/>
              </a:solidFill>
              <a:round/>
              <a:headEnd/>
              <a:tailEnd/>
            </a:ln>
          </p:spPr>
          <p:txBody>
            <a:bodyPr wrap="none" anchor="ctr"/>
            <a:lstStyle/>
            <a:p>
              <a:endParaRPr lang="en-US"/>
            </a:p>
          </p:txBody>
        </p:sp>
        <p:sp>
          <p:nvSpPr>
            <p:cNvPr id="313372" name="Oval 72"/>
            <p:cNvSpPr>
              <a:spLocks noChangeArrowheads="1"/>
            </p:cNvSpPr>
            <p:nvPr/>
          </p:nvSpPr>
          <p:spPr bwMode="auto">
            <a:xfrm>
              <a:off x="3552" y="288"/>
              <a:ext cx="144" cy="144"/>
            </a:xfrm>
            <a:prstGeom prst="ellipse">
              <a:avLst/>
            </a:prstGeom>
            <a:solidFill>
              <a:srgbClr val="91E5E3"/>
            </a:solidFill>
            <a:ln w="9525">
              <a:solidFill>
                <a:schemeClr val="tx1"/>
              </a:solidFill>
              <a:round/>
              <a:headEnd/>
              <a:tailEnd/>
            </a:ln>
          </p:spPr>
          <p:txBody>
            <a:bodyPr wrap="none" anchor="ctr"/>
            <a:lstStyle/>
            <a:p>
              <a:endParaRPr lang="en-US"/>
            </a:p>
          </p:txBody>
        </p:sp>
        <p:sp>
          <p:nvSpPr>
            <p:cNvPr id="313373" name="Oval 73"/>
            <p:cNvSpPr>
              <a:spLocks noChangeArrowheads="1"/>
            </p:cNvSpPr>
            <p:nvPr/>
          </p:nvSpPr>
          <p:spPr bwMode="auto">
            <a:xfrm>
              <a:off x="3696" y="288"/>
              <a:ext cx="144" cy="144"/>
            </a:xfrm>
            <a:prstGeom prst="ellipse">
              <a:avLst/>
            </a:prstGeom>
            <a:solidFill>
              <a:srgbClr val="91E5E3"/>
            </a:solidFill>
            <a:ln w="9525">
              <a:solidFill>
                <a:schemeClr val="tx1"/>
              </a:solidFill>
              <a:round/>
              <a:headEnd/>
              <a:tailEnd/>
            </a:ln>
          </p:spPr>
          <p:txBody>
            <a:bodyPr wrap="none" anchor="ctr"/>
            <a:lstStyle/>
            <a:p>
              <a:endParaRPr lang="en-US"/>
            </a:p>
          </p:txBody>
        </p:sp>
        <p:sp>
          <p:nvSpPr>
            <p:cNvPr id="313374" name="Oval 74"/>
            <p:cNvSpPr>
              <a:spLocks noChangeArrowheads="1"/>
            </p:cNvSpPr>
            <p:nvPr/>
          </p:nvSpPr>
          <p:spPr bwMode="auto">
            <a:xfrm>
              <a:off x="3840" y="288"/>
              <a:ext cx="144" cy="144"/>
            </a:xfrm>
            <a:prstGeom prst="ellipse">
              <a:avLst/>
            </a:prstGeom>
            <a:solidFill>
              <a:srgbClr val="91E5E3"/>
            </a:solidFill>
            <a:ln w="9525">
              <a:solidFill>
                <a:schemeClr val="tx1"/>
              </a:solidFill>
              <a:round/>
              <a:headEnd/>
              <a:tailEnd/>
            </a:ln>
          </p:spPr>
          <p:txBody>
            <a:bodyPr wrap="none" anchor="ctr"/>
            <a:lstStyle/>
            <a:p>
              <a:endParaRPr lang="en-US"/>
            </a:p>
          </p:txBody>
        </p:sp>
        <p:sp>
          <p:nvSpPr>
            <p:cNvPr id="313375" name="Oval 75"/>
            <p:cNvSpPr>
              <a:spLocks noChangeArrowheads="1"/>
            </p:cNvSpPr>
            <p:nvPr/>
          </p:nvSpPr>
          <p:spPr bwMode="auto">
            <a:xfrm>
              <a:off x="3984" y="288"/>
              <a:ext cx="144" cy="144"/>
            </a:xfrm>
            <a:prstGeom prst="ellipse">
              <a:avLst/>
            </a:prstGeom>
            <a:solidFill>
              <a:srgbClr val="91E5E3"/>
            </a:solidFill>
            <a:ln w="9525">
              <a:solidFill>
                <a:schemeClr val="tx1"/>
              </a:solidFill>
              <a:round/>
              <a:headEnd/>
              <a:tailEnd/>
            </a:ln>
          </p:spPr>
          <p:txBody>
            <a:bodyPr wrap="none" anchor="ctr"/>
            <a:lstStyle/>
            <a:p>
              <a:endParaRPr lang="en-US"/>
            </a:p>
          </p:txBody>
        </p:sp>
        <p:sp>
          <p:nvSpPr>
            <p:cNvPr id="313376" name="Oval 76"/>
            <p:cNvSpPr>
              <a:spLocks noChangeArrowheads="1"/>
            </p:cNvSpPr>
            <p:nvPr/>
          </p:nvSpPr>
          <p:spPr bwMode="auto">
            <a:xfrm>
              <a:off x="4128" y="288"/>
              <a:ext cx="144" cy="144"/>
            </a:xfrm>
            <a:prstGeom prst="ellipse">
              <a:avLst/>
            </a:prstGeom>
            <a:solidFill>
              <a:srgbClr val="91E5E3"/>
            </a:solidFill>
            <a:ln w="9525">
              <a:solidFill>
                <a:schemeClr val="tx1"/>
              </a:solidFill>
              <a:round/>
              <a:headEnd/>
              <a:tailEnd/>
            </a:ln>
          </p:spPr>
          <p:txBody>
            <a:bodyPr wrap="none" anchor="ctr"/>
            <a:lstStyle/>
            <a:p>
              <a:endParaRPr lang="en-US"/>
            </a:p>
          </p:txBody>
        </p:sp>
        <p:sp>
          <p:nvSpPr>
            <p:cNvPr id="313377" name="Oval 77"/>
            <p:cNvSpPr>
              <a:spLocks noChangeArrowheads="1"/>
            </p:cNvSpPr>
            <p:nvPr/>
          </p:nvSpPr>
          <p:spPr bwMode="auto">
            <a:xfrm>
              <a:off x="4272" y="288"/>
              <a:ext cx="144" cy="144"/>
            </a:xfrm>
            <a:prstGeom prst="ellipse">
              <a:avLst/>
            </a:prstGeom>
            <a:solidFill>
              <a:srgbClr val="91E5E3"/>
            </a:solidFill>
            <a:ln w="9525">
              <a:solidFill>
                <a:schemeClr val="tx1"/>
              </a:solidFill>
              <a:round/>
              <a:headEnd/>
              <a:tailEnd/>
            </a:ln>
          </p:spPr>
          <p:txBody>
            <a:bodyPr wrap="none" anchor="ctr"/>
            <a:lstStyle/>
            <a:p>
              <a:endParaRPr lang="en-US"/>
            </a:p>
          </p:txBody>
        </p:sp>
      </p:grpSp>
      <p:grpSp>
        <p:nvGrpSpPr>
          <p:cNvPr id="10" name="Group 78"/>
          <p:cNvGrpSpPr>
            <a:grpSpLocks/>
          </p:cNvGrpSpPr>
          <p:nvPr/>
        </p:nvGrpSpPr>
        <p:grpSpPr bwMode="auto">
          <a:xfrm>
            <a:off x="1143000" y="1600200"/>
            <a:ext cx="1177925" cy="1189038"/>
            <a:chOff x="720" y="1008"/>
            <a:chExt cx="742" cy="749"/>
          </a:xfrm>
        </p:grpSpPr>
        <p:sp>
          <p:nvSpPr>
            <p:cNvPr id="313361" name="Text Box 79"/>
            <p:cNvSpPr txBox="1">
              <a:spLocks noChangeArrowheads="1"/>
            </p:cNvSpPr>
            <p:nvPr/>
          </p:nvSpPr>
          <p:spPr bwMode="auto">
            <a:xfrm>
              <a:off x="1036" y="1584"/>
              <a:ext cx="164" cy="173"/>
            </a:xfrm>
            <a:prstGeom prst="rect">
              <a:avLst/>
            </a:prstGeom>
            <a:noFill/>
            <a:ln w="9525">
              <a:noFill/>
              <a:miter lim="800000"/>
              <a:headEnd/>
              <a:tailEnd/>
            </a:ln>
          </p:spPr>
          <p:txBody>
            <a:bodyPr wrap="none">
              <a:spAutoFit/>
            </a:bodyPr>
            <a:lstStyle/>
            <a:p>
              <a:pPr algn="l"/>
              <a:r>
                <a:rPr lang="en-US" sz="1200"/>
                <a:t>s</a:t>
              </a:r>
            </a:p>
          </p:txBody>
        </p:sp>
        <p:sp>
          <p:nvSpPr>
            <p:cNvPr id="313362" name="Text Box 80"/>
            <p:cNvSpPr txBox="1">
              <a:spLocks noChangeArrowheads="1"/>
            </p:cNvSpPr>
            <p:nvPr/>
          </p:nvSpPr>
          <p:spPr bwMode="auto">
            <a:xfrm>
              <a:off x="940" y="1392"/>
              <a:ext cx="164" cy="173"/>
            </a:xfrm>
            <a:prstGeom prst="rect">
              <a:avLst/>
            </a:prstGeom>
            <a:noFill/>
            <a:ln w="9525">
              <a:noFill/>
              <a:miter lim="800000"/>
              <a:headEnd/>
              <a:tailEnd/>
            </a:ln>
          </p:spPr>
          <p:txBody>
            <a:bodyPr wrap="none">
              <a:spAutoFit/>
            </a:bodyPr>
            <a:lstStyle/>
            <a:p>
              <a:pPr algn="l"/>
              <a:r>
                <a:rPr lang="en-US" sz="1200"/>
                <a:t>s</a:t>
              </a:r>
            </a:p>
          </p:txBody>
        </p:sp>
        <p:sp>
          <p:nvSpPr>
            <p:cNvPr id="313363" name="Text Box 81"/>
            <p:cNvSpPr txBox="1">
              <a:spLocks noChangeArrowheads="1"/>
            </p:cNvSpPr>
            <p:nvPr/>
          </p:nvSpPr>
          <p:spPr bwMode="auto">
            <a:xfrm>
              <a:off x="816" y="1200"/>
              <a:ext cx="164" cy="173"/>
            </a:xfrm>
            <a:prstGeom prst="rect">
              <a:avLst/>
            </a:prstGeom>
            <a:noFill/>
            <a:ln w="9525">
              <a:noFill/>
              <a:miter lim="800000"/>
              <a:headEnd/>
              <a:tailEnd/>
            </a:ln>
          </p:spPr>
          <p:txBody>
            <a:bodyPr wrap="none">
              <a:spAutoFit/>
            </a:bodyPr>
            <a:lstStyle/>
            <a:p>
              <a:pPr algn="l"/>
              <a:r>
                <a:rPr lang="en-US" sz="1200"/>
                <a:t>s</a:t>
              </a:r>
            </a:p>
          </p:txBody>
        </p:sp>
        <p:sp>
          <p:nvSpPr>
            <p:cNvPr id="313364" name="Text Box 82"/>
            <p:cNvSpPr txBox="1">
              <a:spLocks noChangeArrowheads="1"/>
            </p:cNvSpPr>
            <p:nvPr/>
          </p:nvSpPr>
          <p:spPr bwMode="auto">
            <a:xfrm>
              <a:off x="720" y="1008"/>
              <a:ext cx="164" cy="173"/>
            </a:xfrm>
            <a:prstGeom prst="rect">
              <a:avLst/>
            </a:prstGeom>
            <a:noFill/>
            <a:ln w="9525">
              <a:noFill/>
              <a:miter lim="800000"/>
              <a:headEnd/>
              <a:tailEnd/>
            </a:ln>
          </p:spPr>
          <p:txBody>
            <a:bodyPr wrap="none">
              <a:spAutoFit/>
            </a:bodyPr>
            <a:lstStyle/>
            <a:p>
              <a:pPr algn="l"/>
              <a:r>
                <a:rPr lang="en-US" sz="1200"/>
                <a:t>s</a:t>
              </a:r>
            </a:p>
          </p:txBody>
        </p:sp>
        <p:sp>
          <p:nvSpPr>
            <p:cNvPr id="313365" name="Text Box 83"/>
            <p:cNvSpPr txBox="1">
              <a:spLocks noChangeArrowheads="1"/>
            </p:cNvSpPr>
            <p:nvPr/>
          </p:nvSpPr>
          <p:spPr bwMode="auto">
            <a:xfrm>
              <a:off x="1104" y="1411"/>
              <a:ext cx="169" cy="173"/>
            </a:xfrm>
            <a:prstGeom prst="rect">
              <a:avLst/>
            </a:prstGeom>
            <a:noFill/>
            <a:ln w="9525">
              <a:noFill/>
              <a:miter lim="800000"/>
              <a:headEnd/>
              <a:tailEnd/>
            </a:ln>
          </p:spPr>
          <p:txBody>
            <a:bodyPr wrap="none">
              <a:spAutoFit/>
            </a:bodyPr>
            <a:lstStyle/>
            <a:p>
              <a:pPr algn="l"/>
              <a:r>
                <a:rPr lang="en-US" sz="1200"/>
                <a:t>p</a:t>
              </a:r>
            </a:p>
          </p:txBody>
        </p:sp>
        <p:sp>
          <p:nvSpPr>
            <p:cNvPr id="313366" name="Text Box 84"/>
            <p:cNvSpPr txBox="1">
              <a:spLocks noChangeArrowheads="1"/>
            </p:cNvSpPr>
            <p:nvPr/>
          </p:nvSpPr>
          <p:spPr bwMode="auto">
            <a:xfrm>
              <a:off x="1008" y="1219"/>
              <a:ext cx="169" cy="173"/>
            </a:xfrm>
            <a:prstGeom prst="rect">
              <a:avLst/>
            </a:prstGeom>
            <a:noFill/>
            <a:ln w="9525">
              <a:noFill/>
              <a:miter lim="800000"/>
              <a:headEnd/>
              <a:tailEnd/>
            </a:ln>
          </p:spPr>
          <p:txBody>
            <a:bodyPr wrap="none">
              <a:spAutoFit/>
            </a:bodyPr>
            <a:lstStyle/>
            <a:p>
              <a:pPr algn="l"/>
              <a:r>
                <a:rPr lang="en-US" sz="1200"/>
                <a:t>p</a:t>
              </a:r>
            </a:p>
          </p:txBody>
        </p:sp>
        <p:sp>
          <p:nvSpPr>
            <p:cNvPr id="313367" name="Text Box 85"/>
            <p:cNvSpPr txBox="1">
              <a:spLocks noChangeArrowheads="1"/>
            </p:cNvSpPr>
            <p:nvPr/>
          </p:nvSpPr>
          <p:spPr bwMode="auto">
            <a:xfrm>
              <a:off x="887" y="1027"/>
              <a:ext cx="169" cy="173"/>
            </a:xfrm>
            <a:prstGeom prst="rect">
              <a:avLst/>
            </a:prstGeom>
            <a:noFill/>
            <a:ln w="9525">
              <a:noFill/>
              <a:miter lim="800000"/>
              <a:headEnd/>
              <a:tailEnd/>
            </a:ln>
          </p:spPr>
          <p:txBody>
            <a:bodyPr wrap="none">
              <a:spAutoFit/>
            </a:bodyPr>
            <a:lstStyle/>
            <a:p>
              <a:pPr algn="l"/>
              <a:r>
                <a:rPr lang="en-US" sz="1200"/>
                <a:t>p</a:t>
              </a:r>
            </a:p>
          </p:txBody>
        </p:sp>
        <p:sp>
          <p:nvSpPr>
            <p:cNvPr id="313368" name="Text Box 86"/>
            <p:cNvSpPr txBox="1">
              <a:spLocks noChangeArrowheads="1"/>
            </p:cNvSpPr>
            <p:nvPr/>
          </p:nvSpPr>
          <p:spPr bwMode="auto">
            <a:xfrm>
              <a:off x="1200" y="1248"/>
              <a:ext cx="169" cy="173"/>
            </a:xfrm>
            <a:prstGeom prst="rect">
              <a:avLst/>
            </a:prstGeom>
            <a:noFill/>
            <a:ln w="9525">
              <a:noFill/>
              <a:miter lim="800000"/>
              <a:headEnd/>
              <a:tailEnd/>
            </a:ln>
          </p:spPr>
          <p:txBody>
            <a:bodyPr wrap="none">
              <a:spAutoFit/>
            </a:bodyPr>
            <a:lstStyle/>
            <a:p>
              <a:pPr algn="l"/>
              <a:r>
                <a:rPr lang="en-US" sz="1200"/>
                <a:t>d</a:t>
              </a:r>
            </a:p>
          </p:txBody>
        </p:sp>
        <p:sp>
          <p:nvSpPr>
            <p:cNvPr id="313369" name="Text Box 87"/>
            <p:cNvSpPr txBox="1">
              <a:spLocks noChangeArrowheads="1"/>
            </p:cNvSpPr>
            <p:nvPr/>
          </p:nvSpPr>
          <p:spPr bwMode="auto">
            <a:xfrm>
              <a:off x="1104" y="1056"/>
              <a:ext cx="169" cy="173"/>
            </a:xfrm>
            <a:prstGeom prst="rect">
              <a:avLst/>
            </a:prstGeom>
            <a:noFill/>
            <a:ln w="9525">
              <a:noFill/>
              <a:miter lim="800000"/>
              <a:headEnd/>
              <a:tailEnd/>
            </a:ln>
          </p:spPr>
          <p:txBody>
            <a:bodyPr wrap="none">
              <a:spAutoFit/>
            </a:bodyPr>
            <a:lstStyle/>
            <a:p>
              <a:pPr algn="l"/>
              <a:r>
                <a:rPr lang="en-US" sz="1200"/>
                <a:t>d</a:t>
              </a:r>
            </a:p>
          </p:txBody>
        </p:sp>
        <p:sp>
          <p:nvSpPr>
            <p:cNvPr id="313370" name="Text Box 88"/>
            <p:cNvSpPr txBox="1">
              <a:spLocks noChangeArrowheads="1"/>
            </p:cNvSpPr>
            <p:nvPr/>
          </p:nvSpPr>
          <p:spPr bwMode="auto">
            <a:xfrm>
              <a:off x="1319" y="1056"/>
              <a:ext cx="143" cy="173"/>
            </a:xfrm>
            <a:prstGeom prst="rect">
              <a:avLst/>
            </a:prstGeom>
            <a:noFill/>
            <a:ln w="9525">
              <a:noFill/>
              <a:miter lim="800000"/>
              <a:headEnd/>
              <a:tailEnd/>
            </a:ln>
          </p:spPr>
          <p:txBody>
            <a:bodyPr wrap="none">
              <a:spAutoFit/>
            </a:bodyPr>
            <a:lstStyle/>
            <a:p>
              <a:pPr algn="l"/>
              <a:r>
                <a:rPr lang="en-US" sz="1200"/>
                <a:t>f</a:t>
              </a:r>
            </a:p>
          </p:txBody>
        </p:sp>
      </p:grpSp>
      <p:sp>
        <p:nvSpPr>
          <p:cNvPr id="381017" name="Text Box 89"/>
          <p:cNvSpPr txBox="1">
            <a:spLocks noChangeArrowheads="1"/>
          </p:cNvSpPr>
          <p:nvPr/>
        </p:nvSpPr>
        <p:spPr bwMode="auto">
          <a:xfrm>
            <a:off x="368300" y="4205288"/>
            <a:ext cx="3898900" cy="366712"/>
          </a:xfrm>
          <a:prstGeom prst="rect">
            <a:avLst/>
          </a:prstGeom>
          <a:noFill/>
          <a:ln w="9525">
            <a:noFill/>
            <a:miter lim="800000"/>
            <a:headEnd/>
            <a:tailEnd/>
          </a:ln>
        </p:spPr>
        <p:txBody>
          <a:bodyPr wrap="none">
            <a:spAutoFit/>
          </a:bodyPr>
          <a:lstStyle/>
          <a:p>
            <a:pPr algn="l"/>
            <a:r>
              <a:rPr lang="en-US" sz="1800"/>
              <a:t>1s</a:t>
            </a:r>
            <a:r>
              <a:rPr lang="en-US" sz="1800" baseline="30000"/>
              <a:t>2</a:t>
            </a:r>
            <a:r>
              <a:rPr lang="en-US" sz="1800"/>
              <a:t>2s</a:t>
            </a:r>
            <a:r>
              <a:rPr lang="en-US" sz="1800" baseline="30000"/>
              <a:t>2</a:t>
            </a:r>
            <a:r>
              <a:rPr lang="en-US" sz="1800"/>
              <a:t>2p</a:t>
            </a:r>
            <a:r>
              <a:rPr lang="en-US" sz="1800" baseline="30000"/>
              <a:t>6</a:t>
            </a:r>
            <a:r>
              <a:rPr lang="en-US" sz="1800"/>
              <a:t>3s</a:t>
            </a:r>
            <a:r>
              <a:rPr lang="en-US" sz="1800" baseline="30000"/>
              <a:t>2</a:t>
            </a:r>
            <a:r>
              <a:rPr lang="en-US" sz="1800"/>
              <a:t>3p</a:t>
            </a:r>
            <a:r>
              <a:rPr lang="en-US" sz="1800" baseline="30000"/>
              <a:t>6</a:t>
            </a:r>
            <a:r>
              <a:rPr lang="en-US" sz="1800"/>
              <a:t>4s</a:t>
            </a:r>
            <a:r>
              <a:rPr lang="en-US" sz="1800" baseline="30000"/>
              <a:t>2</a:t>
            </a:r>
            <a:r>
              <a:rPr lang="en-US" sz="1800"/>
              <a:t>3d</a:t>
            </a:r>
            <a:r>
              <a:rPr lang="en-US" sz="1800" baseline="30000"/>
              <a:t>10</a:t>
            </a:r>
            <a:r>
              <a:rPr lang="en-US" sz="1800"/>
              <a:t>4p</a:t>
            </a:r>
            <a:r>
              <a:rPr lang="en-US" sz="1800" baseline="30000"/>
              <a:t>6</a:t>
            </a:r>
            <a:r>
              <a:rPr lang="en-US" sz="1800"/>
              <a:t>5s</a:t>
            </a:r>
            <a:r>
              <a:rPr lang="en-US" sz="1800" baseline="30000"/>
              <a:t>2</a:t>
            </a:r>
            <a:r>
              <a:rPr lang="en-US" sz="1800"/>
              <a:t>4d</a:t>
            </a:r>
            <a:r>
              <a:rPr lang="en-US" sz="1800" baseline="30000"/>
              <a:t>10</a:t>
            </a:r>
            <a:r>
              <a:rPr lang="en-US" sz="1800"/>
              <a:t>…</a:t>
            </a:r>
          </a:p>
        </p:txBody>
      </p:sp>
      <p:sp>
        <p:nvSpPr>
          <p:cNvPr id="313360" name="AutoShape 91">
            <a:hlinkClick r:id="rId4"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3"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strips(upRight)">
                                      <p:cBhvr>
                                        <p:cTn id="22" dur="2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dissolv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dissolv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dissolve">
                                      <p:cBhvr>
                                        <p:cTn id="47" dur="500"/>
                                        <p:tgtEl>
                                          <p:spTgt spid="9"/>
                                        </p:tgtEl>
                                      </p:cBhvr>
                                    </p:animEffect>
                                  </p:childTnLst>
                                </p:cTn>
                              </p:par>
                            </p:childTnLst>
                          </p:cTn>
                        </p:par>
                        <p:par>
                          <p:cTn id="48" fill="hold">
                            <p:stCondLst>
                              <p:cond delay="500"/>
                            </p:stCondLst>
                            <p:childTnLst>
                              <p:par>
                                <p:cTn id="49" presetID="22" presetClass="entr" presetSubtype="8" fill="hold" grpId="0" nodeType="afterEffect">
                                  <p:stCondLst>
                                    <p:cond delay="2000"/>
                                  </p:stCondLst>
                                  <p:childTnLst>
                                    <p:set>
                                      <p:cBhvr>
                                        <p:cTn id="50" dur="1" fill="hold">
                                          <p:stCondLst>
                                            <p:cond delay="0"/>
                                          </p:stCondLst>
                                        </p:cTn>
                                        <p:tgtEl>
                                          <p:spTgt spid="381017"/>
                                        </p:tgtEl>
                                        <p:attrNameLst>
                                          <p:attrName>style.visibility</p:attrName>
                                        </p:attrNameLst>
                                      </p:cBhvr>
                                      <p:to>
                                        <p:strVal val="visible"/>
                                      </p:to>
                                    </p:set>
                                    <p:animEffect transition="in" filter="wipe(left)">
                                      <p:cBhvr>
                                        <p:cTn id="51" dur="5000"/>
                                        <p:tgtEl>
                                          <p:spTgt spid="381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017"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p:cNvSpPr>
            <a:spLocks noGrp="1" noChangeArrowheads="1"/>
          </p:cNvSpPr>
          <p:nvPr>
            <p:ph type="title"/>
          </p:nvPr>
        </p:nvSpPr>
        <p:spPr>
          <a:xfrm>
            <a:off x="381000" y="609600"/>
            <a:ext cx="8458200" cy="1143000"/>
          </a:xfrm>
        </p:spPr>
        <p:txBody>
          <a:bodyPr/>
          <a:lstStyle/>
          <a:p>
            <a:pPr eaLnBrk="1" hangingPunct="1"/>
            <a:r>
              <a:rPr lang="en-US" smtClean="0"/>
              <a:t>Filling Rules for Electron Orbitals</a:t>
            </a:r>
          </a:p>
        </p:txBody>
      </p:sp>
      <p:sp>
        <p:nvSpPr>
          <p:cNvPr id="314371" name="Text Box 3"/>
          <p:cNvSpPr txBox="1">
            <a:spLocks noChangeArrowheads="1"/>
          </p:cNvSpPr>
          <p:nvPr/>
        </p:nvSpPr>
        <p:spPr bwMode="auto">
          <a:xfrm>
            <a:off x="765175" y="2144713"/>
            <a:ext cx="7250113" cy="946150"/>
          </a:xfrm>
          <a:prstGeom prst="rect">
            <a:avLst/>
          </a:prstGeom>
          <a:noFill/>
          <a:ln w="9525">
            <a:noFill/>
            <a:miter lim="800000"/>
            <a:headEnd/>
            <a:tailEnd/>
          </a:ln>
        </p:spPr>
        <p:txBody>
          <a:bodyPr wrap="none">
            <a:spAutoFit/>
          </a:bodyPr>
          <a:lstStyle/>
          <a:p>
            <a:pPr algn="l"/>
            <a:r>
              <a:rPr lang="en-US" sz="2000" b="1">
                <a:solidFill>
                  <a:srgbClr val="FF0000"/>
                </a:solidFill>
              </a:rPr>
              <a:t>Aufbau Principle</a:t>
            </a:r>
            <a:r>
              <a:rPr lang="en-US" sz="2000"/>
              <a:t>:  </a:t>
            </a:r>
            <a:r>
              <a:rPr lang="en-US" sz="1800"/>
              <a:t>Electrons are added one at a time to the lowest </a:t>
            </a:r>
          </a:p>
          <a:p>
            <a:pPr algn="l"/>
            <a:r>
              <a:rPr lang="en-US" sz="1800"/>
              <a:t>	energy orbitals available until all the electrons of the atom </a:t>
            </a:r>
          </a:p>
          <a:p>
            <a:pPr algn="l"/>
            <a:r>
              <a:rPr lang="en-US" sz="1800"/>
              <a:t>	have been accounted for.</a:t>
            </a:r>
          </a:p>
        </p:txBody>
      </p:sp>
      <p:sp>
        <p:nvSpPr>
          <p:cNvPr id="314372" name="Text Box 4"/>
          <p:cNvSpPr txBox="1">
            <a:spLocks noChangeArrowheads="1"/>
          </p:cNvSpPr>
          <p:nvPr/>
        </p:nvSpPr>
        <p:spPr bwMode="auto">
          <a:xfrm>
            <a:off x="762000" y="3581400"/>
            <a:ext cx="8275638" cy="946150"/>
          </a:xfrm>
          <a:prstGeom prst="rect">
            <a:avLst/>
          </a:prstGeom>
          <a:noFill/>
          <a:ln w="9525">
            <a:noFill/>
            <a:miter lim="800000"/>
            <a:headEnd/>
            <a:tailEnd/>
          </a:ln>
        </p:spPr>
        <p:txBody>
          <a:bodyPr wrap="none">
            <a:spAutoFit/>
          </a:bodyPr>
          <a:lstStyle/>
          <a:p>
            <a:pPr algn="l"/>
            <a:r>
              <a:rPr lang="en-US" sz="2000" b="1">
                <a:solidFill>
                  <a:srgbClr val="FF0000"/>
                </a:solidFill>
              </a:rPr>
              <a:t>Pauli Exclusion Principle</a:t>
            </a:r>
            <a:r>
              <a:rPr lang="en-US" sz="2000"/>
              <a:t>:  </a:t>
            </a:r>
            <a:r>
              <a:rPr lang="en-US" sz="1800"/>
              <a:t>An orbital can hold a maximum of two electrons.</a:t>
            </a:r>
          </a:p>
          <a:p>
            <a:pPr algn="l"/>
            <a:r>
              <a:rPr lang="en-US" sz="1800"/>
              <a:t>	To occupy the same orbital, two electrons must spin in opposite </a:t>
            </a:r>
          </a:p>
          <a:p>
            <a:pPr algn="l"/>
            <a:r>
              <a:rPr lang="en-US" sz="1800"/>
              <a:t>	directions.</a:t>
            </a:r>
            <a:endParaRPr lang="en-US" sz="2000"/>
          </a:p>
        </p:txBody>
      </p:sp>
      <p:sp>
        <p:nvSpPr>
          <p:cNvPr id="314373" name="Text Box 5"/>
          <p:cNvSpPr txBox="1">
            <a:spLocks noChangeArrowheads="1"/>
          </p:cNvSpPr>
          <p:nvPr/>
        </p:nvSpPr>
        <p:spPr bwMode="auto">
          <a:xfrm>
            <a:off x="760413" y="5029200"/>
            <a:ext cx="7870825" cy="671513"/>
          </a:xfrm>
          <a:prstGeom prst="rect">
            <a:avLst/>
          </a:prstGeom>
          <a:noFill/>
          <a:ln w="9525">
            <a:noFill/>
            <a:miter lim="800000"/>
            <a:headEnd/>
            <a:tailEnd/>
          </a:ln>
        </p:spPr>
        <p:txBody>
          <a:bodyPr wrap="none">
            <a:spAutoFit/>
          </a:bodyPr>
          <a:lstStyle/>
          <a:p>
            <a:pPr algn="l"/>
            <a:r>
              <a:rPr lang="en-US" sz="2000" b="1">
                <a:solidFill>
                  <a:srgbClr val="FF0000"/>
                </a:solidFill>
              </a:rPr>
              <a:t>Hund’s Rule</a:t>
            </a:r>
            <a:r>
              <a:rPr lang="en-US" sz="2000"/>
              <a:t>:  </a:t>
            </a:r>
            <a:r>
              <a:rPr lang="en-US" sz="1800"/>
              <a:t>Electrons occupy equal-energy orbitals so that a maximum </a:t>
            </a:r>
          </a:p>
          <a:p>
            <a:pPr algn="l"/>
            <a:r>
              <a:rPr lang="en-US" sz="1800"/>
              <a:t>	number of unpaired electrons results.</a:t>
            </a:r>
            <a:endParaRPr lang="en-US" sz="2000"/>
          </a:p>
        </p:txBody>
      </p:sp>
      <p:sp>
        <p:nvSpPr>
          <p:cNvPr id="314374" name="Text Box 6"/>
          <p:cNvSpPr txBox="1">
            <a:spLocks noChangeArrowheads="1"/>
          </p:cNvSpPr>
          <p:nvPr/>
        </p:nvSpPr>
        <p:spPr bwMode="auto">
          <a:xfrm>
            <a:off x="822325" y="6259513"/>
            <a:ext cx="2962275" cy="304800"/>
          </a:xfrm>
          <a:prstGeom prst="rect">
            <a:avLst/>
          </a:prstGeom>
          <a:noFill/>
          <a:ln w="9525">
            <a:noFill/>
            <a:miter lim="800000"/>
            <a:headEnd/>
            <a:tailEnd/>
          </a:ln>
        </p:spPr>
        <p:txBody>
          <a:bodyPr wrap="none">
            <a:spAutoFit/>
          </a:bodyPr>
          <a:lstStyle/>
          <a:p>
            <a:pPr algn="l"/>
            <a:r>
              <a:rPr lang="en-US" sz="1400"/>
              <a:t>*</a:t>
            </a:r>
            <a:r>
              <a:rPr lang="en-US" sz="1400" i="1"/>
              <a:t>Aufbau</a:t>
            </a:r>
            <a:r>
              <a:rPr lang="en-US" sz="1400"/>
              <a:t> is German for “building up”</a:t>
            </a:r>
          </a:p>
        </p:txBody>
      </p:sp>
      <p:sp>
        <p:nvSpPr>
          <p:cNvPr id="314375" name="AutoShape 8">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a:xfrm>
            <a:off x="533400" y="76200"/>
            <a:ext cx="8153400" cy="762000"/>
          </a:xfrm>
        </p:spPr>
        <p:txBody>
          <a:bodyPr/>
          <a:lstStyle/>
          <a:p>
            <a:pPr eaLnBrk="1" hangingPunct="1"/>
            <a:r>
              <a:rPr lang="en-US" sz="2800" smtClean="0"/>
              <a:t>Energy Level Diagram of a Many-Electron Atom</a:t>
            </a:r>
          </a:p>
        </p:txBody>
      </p:sp>
      <p:sp>
        <p:nvSpPr>
          <p:cNvPr id="315395" name="Rectangle 3"/>
          <p:cNvSpPr>
            <a:spLocks noChangeArrowheads="1"/>
          </p:cNvSpPr>
          <p:nvPr/>
        </p:nvSpPr>
        <p:spPr bwMode="auto">
          <a:xfrm>
            <a:off x="2667000" y="5867400"/>
            <a:ext cx="4724400" cy="381000"/>
          </a:xfrm>
          <a:prstGeom prst="rect">
            <a:avLst/>
          </a:prstGeom>
          <a:noFill/>
          <a:ln w="19050">
            <a:solidFill>
              <a:schemeClr val="tx1"/>
            </a:solidFill>
            <a:miter lim="800000"/>
            <a:headEnd/>
            <a:tailEnd/>
          </a:ln>
        </p:spPr>
        <p:txBody>
          <a:bodyPr wrap="none" anchor="ctr"/>
          <a:lstStyle/>
          <a:p>
            <a:endParaRPr lang="en-US"/>
          </a:p>
        </p:txBody>
      </p:sp>
      <p:sp>
        <p:nvSpPr>
          <p:cNvPr id="315396" name="Rectangle 4"/>
          <p:cNvSpPr>
            <a:spLocks noChangeArrowheads="1"/>
          </p:cNvSpPr>
          <p:nvPr/>
        </p:nvSpPr>
        <p:spPr bwMode="auto">
          <a:xfrm>
            <a:off x="2667000" y="4648200"/>
            <a:ext cx="4724400" cy="381000"/>
          </a:xfrm>
          <a:prstGeom prst="rect">
            <a:avLst/>
          </a:prstGeom>
          <a:noFill/>
          <a:ln w="19050">
            <a:solidFill>
              <a:schemeClr val="tx1"/>
            </a:solidFill>
            <a:miter lim="800000"/>
            <a:headEnd/>
            <a:tailEnd/>
          </a:ln>
        </p:spPr>
        <p:txBody>
          <a:bodyPr wrap="none" anchor="ctr"/>
          <a:lstStyle/>
          <a:p>
            <a:endParaRPr lang="en-US"/>
          </a:p>
        </p:txBody>
      </p:sp>
      <p:sp>
        <p:nvSpPr>
          <p:cNvPr id="315397" name="Rectangle 5"/>
          <p:cNvSpPr>
            <a:spLocks noChangeArrowheads="1"/>
          </p:cNvSpPr>
          <p:nvPr/>
        </p:nvSpPr>
        <p:spPr bwMode="auto">
          <a:xfrm>
            <a:off x="2667000" y="3733800"/>
            <a:ext cx="4724400" cy="381000"/>
          </a:xfrm>
          <a:prstGeom prst="rect">
            <a:avLst/>
          </a:prstGeom>
          <a:noFill/>
          <a:ln w="19050">
            <a:solidFill>
              <a:schemeClr val="tx1"/>
            </a:solidFill>
            <a:miter lim="800000"/>
            <a:headEnd/>
            <a:tailEnd/>
          </a:ln>
        </p:spPr>
        <p:txBody>
          <a:bodyPr wrap="none" anchor="ctr"/>
          <a:lstStyle/>
          <a:p>
            <a:endParaRPr lang="en-US"/>
          </a:p>
        </p:txBody>
      </p:sp>
      <p:sp>
        <p:nvSpPr>
          <p:cNvPr id="315398" name="Rectangle 6"/>
          <p:cNvSpPr>
            <a:spLocks noChangeArrowheads="1"/>
          </p:cNvSpPr>
          <p:nvPr/>
        </p:nvSpPr>
        <p:spPr bwMode="auto">
          <a:xfrm>
            <a:off x="2667000" y="2743200"/>
            <a:ext cx="4724400" cy="381000"/>
          </a:xfrm>
          <a:prstGeom prst="rect">
            <a:avLst/>
          </a:prstGeom>
          <a:noFill/>
          <a:ln w="19050">
            <a:solidFill>
              <a:schemeClr val="tx1"/>
            </a:solidFill>
            <a:miter lim="800000"/>
            <a:headEnd/>
            <a:tailEnd/>
          </a:ln>
        </p:spPr>
        <p:txBody>
          <a:bodyPr wrap="none" anchor="ctr"/>
          <a:lstStyle/>
          <a:p>
            <a:endParaRPr lang="en-US"/>
          </a:p>
        </p:txBody>
      </p:sp>
      <p:sp>
        <p:nvSpPr>
          <p:cNvPr id="315399" name="Rectangle 7"/>
          <p:cNvSpPr>
            <a:spLocks noChangeArrowheads="1"/>
          </p:cNvSpPr>
          <p:nvPr/>
        </p:nvSpPr>
        <p:spPr bwMode="auto">
          <a:xfrm>
            <a:off x="2667000" y="1981200"/>
            <a:ext cx="4724400" cy="381000"/>
          </a:xfrm>
          <a:prstGeom prst="rect">
            <a:avLst/>
          </a:prstGeom>
          <a:noFill/>
          <a:ln w="19050">
            <a:solidFill>
              <a:schemeClr val="tx1"/>
            </a:solidFill>
            <a:miter lim="800000"/>
            <a:headEnd/>
            <a:tailEnd/>
          </a:ln>
        </p:spPr>
        <p:txBody>
          <a:bodyPr wrap="none" anchor="ctr"/>
          <a:lstStyle/>
          <a:p>
            <a:endParaRPr lang="en-US"/>
          </a:p>
        </p:txBody>
      </p:sp>
      <p:sp>
        <p:nvSpPr>
          <p:cNvPr id="315400" name="Rectangle 8"/>
          <p:cNvSpPr>
            <a:spLocks noChangeArrowheads="1"/>
          </p:cNvSpPr>
          <p:nvPr/>
        </p:nvSpPr>
        <p:spPr bwMode="auto">
          <a:xfrm>
            <a:off x="2667000" y="1219200"/>
            <a:ext cx="4724400" cy="381000"/>
          </a:xfrm>
          <a:prstGeom prst="rect">
            <a:avLst/>
          </a:prstGeom>
          <a:noFill/>
          <a:ln w="19050">
            <a:solidFill>
              <a:schemeClr val="tx1"/>
            </a:solidFill>
            <a:miter lim="800000"/>
            <a:headEnd/>
            <a:tailEnd/>
          </a:ln>
        </p:spPr>
        <p:txBody>
          <a:bodyPr wrap="none" anchor="ctr"/>
          <a:lstStyle/>
          <a:p>
            <a:endParaRPr lang="en-US"/>
          </a:p>
        </p:txBody>
      </p:sp>
      <p:sp>
        <p:nvSpPr>
          <p:cNvPr id="315401" name="Oval 9"/>
          <p:cNvSpPr>
            <a:spLocks noChangeArrowheads="1"/>
          </p:cNvSpPr>
          <p:nvPr/>
        </p:nvSpPr>
        <p:spPr bwMode="auto">
          <a:xfrm>
            <a:off x="2590800" y="1447800"/>
            <a:ext cx="228600" cy="228600"/>
          </a:xfrm>
          <a:prstGeom prst="ellipse">
            <a:avLst/>
          </a:prstGeom>
          <a:solidFill>
            <a:srgbClr val="CCFFCC"/>
          </a:solidFill>
          <a:ln w="9525">
            <a:solidFill>
              <a:schemeClr val="tx1"/>
            </a:solidFill>
            <a:round/>
            <a:headEnd/>
            <a:tailEnd/>
          </a:ln>
        </p:spPr>
        <p:txBody>
          <a:bodyPr wrap="none" anchor="ctr"/>
          <a:lstStyle/>
          <a:p>
            <a:endParaRPr lang="en-US"/>
          </a:p>
        </p:txBody>
      </p:sp>
      <p:sp>
        <p:nvSpPr>
          <p:cNvPr id="315402" name="Oval 10"/>
          <p:cNvSpPr>
            <a:spLocks noChangeArrowheads="1"/>
          </p:cNvSpPr>
          <p:nvPr/>
        </p:nvSpPr>
        <p:spPr bwMode="auto">
          <a:xfrm>
            <a:off x="2590800" y="2209800"/>
            <a:ext cx="228600" cy="228600"/>
          </a:xfrm>
          <a:prstGeom prst="ellipse">
            <a:avLst/>
          </a:prstGeom>
          <a:solidFill>
            <a:srgbClr val="CCFFCC"/>
          </a:solidFill>
          <a:ln w="9525">
            <a:solidFill>
              <a:schemeClr val="tx1"/>
            </a:solidFill>
            <a:round/>
            <a:headEnd/>
            <a:tailEnd/>
          </a:ln>
        </p:spPr>
        <p:txBody>
          <a:bodyPr wrap="none" anchor="ctr"/>
          <a:lstStyle/>
          <a:p>
            <a:endParaRPr lang="en-US"/>
          </a:p>
        </p:txBody>
      </p:sp>
      <p:sp>
        <p:nvSpPr>
          <p:cNvPr id="315403" name="Oval 11"/>
          <p:cNvSpPr>
            <a:spLocks noChangeArrowheads="1"/>
          </p:cNvSpPr>
          <p:nvPr/>
        </p:nvSpPr>
        <p:spPr bwMode="auto">
          <a:xfrm>
            <a:off x="2590800" y="2971800"/>
            <a:ext cx="228600" cy="228600"/>
          </a:xfrm>
          <a:prstGeom prst="ellipse">
            <a:avLst/>
          </a:prstGeom>
          <a:solidFill>
            <a:srgbClr val="CCFFCC"/>
          </a:solidFill>
          <a:ln w="9525">
            <a:solidFill>
              <a:schemeClr val="tx1"/>
            </a:solidFill>
            <a:round/>
            <a:headEnd/>
            <a:tailEnd/>
          </a:ln>
        </p:spPr>
        <p:txBody>
          <a:bodyPr wrap="none" anchor="ctr"/>
          <a:lstStyle/>
          <a:p>
            <a:endParaRPr lang="en-US"/>
          </a:p>
        </p:txBody>
      </p:sp>
      <p:sp>
        <p:nvSpPr>
          <p:cNvPr id="315404" name="Oval 12"/>
          <p:cNvSpPr>
            <a:spLocks noChangeArrowheads="1"/>
          </p:cNvSpPr>
          <p:nvPr/>
        </p:nvSpPr>
        <p:spPr bwMode="auto">
          <a:xfrm>
            <a:off x="2590800" y="3962400"/>
            <a:ext cx="228600" cy="228600"/>
          </a:xfrm>
          <a:prstGeom prst="ellipse">
            <a:avLst/>
          </a:prstGeom>
          <a:solidFill>
            <a:srgbClr val="CCFFCC"/>
          </a:solidFill>
          <a:ln w="9525">
            <a:solidFill>
              <a:schemeClr val="tx1"/>
            </a:solidFill>
            <a:round/>
            <a:headEnd/>
            <a:tailEnd/>
          </a:ln>
        </p:spPr>
        <p:txBody>
          <a:bodyPr wrap="none" anchor="ctr"/>
          <a:lstStyle/>
          <a:p>
            <a:endParaRPr lang="en-US"/>
          </a:p>
        </p:txBody>
      </p:sp>
      <p:sp>
        <p:nvSpPr>
          <p:cNvPr id="315405" name="Oval 13"/>
          <p:cNvSpPr>
            <a:spLocks noChangeArrowheads="1"/>
          </p:cNvSpPr>
          <p:nvPr/>
        </p:nvSpPr>
        <p:spPr bwMode="auto">
          <a:xfrm>
            <a:off x="2590800" y="4876800"/>
            <a:ext cx="228600" cy="228600"/>
          </a:xfrm>
          <a:prstGeom prst="ellipse">
            <a:avLst/>
          </a:prstGeom>
          <a:solidFill>
            <a:srgbClr val="CCFFCC"/>
          </a:solidFill>
          <a:ln w="9525">
            <a:solidFill>
              <a:schemeClr val="tx1"/>
            </a:solidFill>
            <a:round/>
            <a:headEnd/>
            <a:tailEnd/>
          </a:ln>
        </p:spPr>
        <p:txBody>
          <a:bodyPr wrap="none" anchor="ctr"/>
          <a:lstStyle/>
          <a:p>
            <a:endParaRPr lang="en-US"/>
          </a:p>
        </p:txBody>
      </p:sp>
      <p:sp>
        <p:nvSpPr>
          <p:cNvPr id="315406" name="Oval 14"/>
          <p:cNvSpPr>
            <a:spLocks noChangeArrowheads="1"/>
          </p:cNvSpPr>
          <p:nvPr/>
        </p:nvSpPr>
        <p:spPr bwMode="auto">
          <a:xfrm>
            <a:off x="2667000" y="5943600"/>
            <a:ext cx="228600" cy="228600"/>
          </a:xfrm>
          <a:prstGeom prst="ellipse">
            <a:avLst/>
          </a:prstGeom>
          <a:solidFill>
            <a:srgbClr val="CCFFCC"/>
          </a:solidFill>
          <a:ln w="9525">
            <a:solidFill>
              <a:schemeClr val="tx1"/>
            </a:solidFill>
            <a:round/>
            <a:headEnd/>
            <a:tailEnd/>
          </a:ln>
        </p:spPr>
        <p:txBody>
          <a:bodyPr wrap="none" anchor="ctr"/>
          <a:lstStyle/>
          <a:p>
            <a:endParaRPr lang="en-US"/>
          </a:p>
        </p:txBody>
      </p:sp>
      <p:sp>
        <p:nvSpPr>
          <p:cNvPr id="315407" name="Oval 15"/>
          <p:cNvSpPr>
            <a:spLocks noChangeArrowheads="1"/>
          </p:cNvSpPr>
          <p:nvPr/>
        </p:nvSpPr>
        <p:spPr bwMode="auto">
          <a:xfrm>
            <a:off x="3429000" y="2667000"/>
            <a:ext cx="228600" cy="228600"/>
          </a:xfrm>
          <a:prstGeom prst="ellipse">
            <a:avLst/>
          </a:prstGeom>
          <a:solidFill>
            <a:srgbClr val="DDBBFF"/>
          </a:solidFill>
          <a:ln w="9525">
            <a:solidFill>
              <a:schemeClr val="tx1"/>
            </a:solidFill>
            <a:round/>
            <a:headEnd/>
            <a:tailEnd/>
          </a:ln>
        </p:spPr>
        <p:txBody>
          <a:bodyPr wrap="none" anchor="ctr"/>
          <a:lstStyle/>
          <a:p>
            <a:endParaRPr lang="en-US"/>
          </a:p>
        </p:txBody>
      </p:sp>
      <p:sp>
        <p:nvSpPr>
          <p:cNvPr id="315408" name="Oval 16"/>
          <p:cNvSpPr>
            <a:spLocks noChangeArrowheads="1"/>
          </p:cNvSpPr>
          <p:nvPr/>
        </p:nvSpPr>
        <p:spPr bwMode="auto">
          <a:xfrm>
            <a:off x="3200400" y="2667000"/>
            <a:ext cx="228600" cy="228600"/>
          </a:xfrm>
          <a:prstGeom prst="ellipse">
            <a:avLst/>
          </a:prstGeom>
          <a:solidFill>
            <a:srgbClr val="DDBBFF"/>
          </a:solidFill>
          <a:ln w="9525">
            <a:solidFill>
              <a:schemeClr val="tx1"/>
            </a:solidFill>
            <a:round/>
            <a:headEnd/>
            <a:tailEnd/>
          </a:ln>
        </p:spPr>
        <p:txBody>
          <a:bodyPr wrap="none" anchor="ctr"/>
          <a:lstStyle/>
          <a:p>
            <a:endParaRPr lang="en-US"/>
          </a:p>
        </p:txBody>
      </p:sp>
      <p:sp>
        <p:nvSpPr>
          <p:cNvPr id="315409" name="Oval 17"/>
          <p:cNvSpPr>
            <a:spLocks noChangeArrowheads="1"/>
          </p:cNvSpPr>
          <p:nvPr/>
        </p:nvSpPr>
        <p:spPr bwMode="auto">
          <a:xfrm>
            <a:off x="2971800" y="2667000"/>
            <a:ext cx="228600" cy="228600"/>
          </a:xfrm>
          <a:prstGeom prst="ellipse">
            <a:avLst/>
          </a:prstGeom>
          <a:solidFill>
            <a:srgbClr val="DDBBFF"/>
          </a:solidFill>
          <a:ln w="9525">
            <a:solidFill>
              <a:schemeClr val="tx1"/>
            </a:solidFill>
            <a:round/>
            <a:headEnd/>
            <a:tailEnd/>
          </a:ln>
        </p:spPr>
        <p:txBody>
          <a:bodyPr wrap="none" anchor="ctr"/>
          <a:lstStyle/>
          <a:p>
            <a:endParaRPr lang="en-US"/>
          </a:p>
        </p:txBody>
      </p:sp>
      <p:sp>
        <p:nvSpPr>
          <p:cNvPr id="315410" name="Oval 18"/>
          <p:cNvSpPr>
            <a:spLocks noChangeArrowheads="1"/>
          </p:cNvSpPr>
          <p:nvPr/>
        </p:nvSpPr>
        <p:spPr bwMode="auto">
          <a:xfrm>
            <a:off x="3429000" y="3657600"/>
            <a:ext cx="228600" cy="228600"/>
          </a:xfrm>
          <a:prstGeom prst="ellipse">
            <a:avLst/>
          </a:prstGeom>
          <a:solidFill>
            <a:srgbClr val="DDBBFF"/>
          </a:solidFill>
          <a:ln w="9525">
            <a:solidFill>
              <a:schemeClr val="tx1"/>
            </a:solidFill>
            <a:round/>
            <a:headEnd/>
            <a:tailEnd/>
          </a:ln>
        </p:spPr>
        <p:txBody>
          <a:bodyPr wrap="none" anchor="ctr"/>
          <a:lstStyle/>
          <a:p>
            <a:endParaRPr lang="en-US"/>
          </a:p>
        </p:txBody>
      </p:sp>
      <p:sp>
        <p:nvSpPr>
          <p:cNvPr id="315411" name="Oval 19"/>
          <p:cNvSpPr>
            <a:spLocks noChangeArrowheads="1"/>
          </p:cNvSpPr>
          <p:nvPr/>
        </p:nvSpPr>
        <p:spPr bwMode="auto">
          <a:xfrm>
            <a:off x="3200400" y="3657600"/>
            <a:ext cx="228600" cy="228600"/>
          </a:xfrm>
          <a:prstGeom prst="ellipse">
            <a:avLst/>
          </a:prstGeom>
          <a:solidFill>
            <a:srgbClr val="DDBBFF"/>
          </a:solidFill>
          <a:ln w="9525">
            <a:solidFill>
              <a:schemeClr val="tx1"/>
            </a:solidFill>
            <a:round/>
            <a:headEnd/>
            <a:tailEnd/>
          </a:ln>
        </p:spPr>
        <p:txBody>
          <a:bodyPr wrap="none" anchor="ctr"/>
          <a:lstStyle/>
          <a:p>
            <a:endParaRPr lang="en-US"/>
          </a:p>
        </p:txBody>
      </p:sp>
      <p:sp>
        <p:nvSpPr>
          <p:cNvPr id="315412" name="Oval 20"/>
          <p:cNvSpPr>
            <a:spLocks noChangeArrowheads="1"/>
          </p:cNvSpPr>
          <p:nvPr/>
        </p:nvSpPr>
        <p:spPr bwMode="auto">
          <a:xfrm>
            <a:off x="2971800" y="3657600"/>
            <a:ext cx="228600" cy="228600"/>
          </a:xfrm>
          <a:prstGeom prst="ellipse">
            <a:avLst/>
          </a:prstGeom>
          <a:solidFill>
            <a:srgbClr val="DDBBFF"/>
          </a:solidFill>
          <a:ln w="9525">
            <a:solidFill>
              <a:schemeClr val="tx1"/>
            </a:solidFill>
            <a:round/>
            <a:headEnd/>
            <a:tailEnd/>
          </a:ln>
        </p:spPr>
        <p:txBody>
          <a:bodyPr wrap="none" anchor="ctr"/>
          <a:lstStyle/>
          <a:p>
            <a:endParaRPr lang="en-US"/>
          </a:p>
        </p:txBody>
      </p:sp>
      <p:sp>
        <p:nvSpPr>
          <p:cNvPr id="315413" name="Oval 21"/>
          <p:cNvSpPr>
            <a:spLocks noChangeArrowheads="1"/>
          </p:cNvSpPr>
          <p:nvPr/>
        </p:nvSpPr>
        <p:spPr bwMode="auto">
          <a:xfrm>
            <a:off x="3429000" y="4572000"/>
            <a:ext cx="228600" cy="228600"/>
          </a:xfrm>
          <a:prstGeom prst="ellipse">
            <a:avLst/>
          </a:prstGeom>
          <a:solidFill>
            <a:srgbClr val="DDBBFF"/>
          </a:solidFill>
          <a:ln w="9525">
            <a:solidFill>
              <a:schemeClr val="tx1"/>
            </a:solidFill>
            <a:round/>
            <a:headEnd/>
            <a:tailEnd/>
          </a:ln>
        </p:spPr>
        <p:txBody>
          <a:bodyPr wrap="none" anchor="ctr"/>
          <a:lstStyle/>
          <a:p>
            <a:endParaRPr lang="en-US"/>
          </a:p>
        </p:txBody>
      </p:sp>
      <p:sp>
        <p:nvSpPr>
          <p:cNvPr id="315414" name="Oval 22"/>
          <p:cNvSpPr>
            <a:spLocks noChangeArrowheads="1"/>
          </p:cNvSpPr>
          <p:nvPr/>
        </p:nvSpPr>
        <p:spPr bwMode="auto">
          <a:xfrm>
            <a:off x="3200400" y="4572000"/>
            <a:ext cx="228600" cy="228600"/>
          </a:xfrm>
          <a:prstGeom prst="ellipse">
            <a:avLst/>
          </a:prstGeom>
          <a:solidFill>
            <a:srgbClr val="DDBBFF"/>
          </a:solidFill>
          <a:ln w="9525">
            <a:solidFill>
              <a:schemeClr val="tx1"/>
            </a:solidFill>
            <a:round/>
            <a:headEnd/>
            <a:tailEnd/>
          </a:ln>
        </p:spPr>
        <p:txBody>
          <a:bodyPr wrap="none" anchor="ctr"/>
          <a:lstStyle/>
          <a:p>
            <a:endParaRPr lang="en-US"/>
          </a:p>
        </p:txBody>
      </p:sp>
      <p:sp>
        <p:nvSpPr>
          <p:cNvPr id="315415" name="Oval 23"/>
          <p:cNvSpPr>
            <a:spLocks noChangeArrowheads="1"/>
          </p:cNvSpPr>
          <p:nvPr/>
        </p:nvSpPr>
        <p:spPr bwMode="auto">
          <a:xfrm>
            <a:off x="2971800" y="4572000"/>
            <a:ext cx="228600" cy="228600"/>
          </a:xfrm>
          <a:prstGeom prst="ellipse">
            <a:avLst/>
          </a:prstGeom>
          <a:solidFill>
            <a:srgbClr val="DDBBFF"/>
          </a:solidFill>
          <a:ln w="9525">
            <a:solidFill>
              <a:schemeClr val="tx1"/>
            </a:solidFill>
            <a:round/>
            <a:headEnd/>
            <a:tailEnd/>
          </a:ln>
        </p:spPr>
        <p:txBody>
          <a:bodyPr wrap="none" anchor="ctr"/>
          <a:lstStyle/>
          <a:p>
            <a:endParaRPr lang="en-US"/>
          </a:p>
        </p:txBody>
      </p:sp>
      <p:sp>
        <p:nvSpPr>
          <p:cNvPr id="315416" name="Oval 24"/>
          <p:cNvSpPr>
            <a:spLocks noChangeArrowheads="1"/>
          </p:cNvSpPr>
          <p:nvPr/>
        </p:nvSpPr>
        <p:spPr bwMode="auto">
          <a:xfrm>
            <a:off x="3429000" y="1143000"/>
            <a:ext cx="228600" cy="228600"/>
          </a:xfrm>
          <a:prstGeom prst="ellipse">
            <a:avLst/>
          </a:prstGeom>
          <a:solidFill>
            <a:srgbClr val="DDBBFF"/>
          </a:solidFill>
          <a:ln w="9525">
            <a:solidFill>
              <a:schemeClr val="tx1"/>
            </a:solidFill>
            <a:round/>
            <a:headEnd/>
            <a:tailEnd/>
          </a:ln>
        </p:spPr>
        <p:txBody>
          <a:bodyPr wrap="none" anchor="ctr"/>
          <a:lstStyle/>
          <a:p>
            <a:endParaRPr lang="en-US"/>
          </a:p>
        </p:txBody>
      </p:sp>
      <p:sp>
        <p:nvSpPr>
          <p:cNvPr id="315417" name="Oval 25"/>
          <p:cNvSpPr>
            <a:spLocks noChangeArrowheads="1"/>
          </p:cNvSpPr>
          <p:nvPr/>
        </p:nvSpPr>
        <p:spPr bwMode="auto">
          <a:xfrm>
            <a:off x="3200400" y="1143000"/>
            <a:ext cx="228600" cy="228600"/>
          </a:xfrm>
          <a:prstGeom prst="ellipse">
            <a:avLst/>
          </a:prstGeom>
          <a:solidFill>
            <a:srgbClr val="DDBBFF"/>
          </a:solidFill>
          <a:ln w="9525">
            <a:solidFill>
              <a:schemeClr val="tx1"/>
            </a:solidFill>
            <a:round/>
            <a:headEnd/>
            <a:tailEnd/>
          </a:ln>
        </p:spPr>
        <p:txBody>
          <a:bodyPr wrap="none" anchor="ctr"/>
          <a:lstStyle/>
          <a:p>
            <a:endParaRPr lang="en-US"/>
          </a:p>
        </p:txBody>
      </p:sp>
      <p:sp>
        <p:nvSpPr>
          <p:cNvPr id="315418" name="Oval 26"/>
          <p:cNvSpPr>
            <a:spLocks noChangeArrowheads="1"/>
          </p:cNvSpPr>
          <p:nvPr/>
        </p:nvSpPr>
        <p:spPr bwMode="auto">
          <a:xfrm>
            <a:off x="2971800" y="1143000"/>
            <a:ext cx="228600" cy="228600"/>
          </a:xfrm>
          <a:prstGeom prst="ellipse">
            <a:avLst/>
          </a:prstGeom>
          <a:solidFill>
            <a:srgbClr val="DDBBFF"/>
          </a:solidFill>
          <a:ln w="9525">
            <a:solidFill>
              <a:schemeClr val="tx1"/>
            </a:solidFill>
            <a:round/>
            <a:headEnd/>
            <a:tailEnd/>
          </a:ln>
        </p:spPr>
        <p:txBody>
          <a:bodyPr wrap="none" anchor="ctr"/>
          <a:lstStyle/>
          <a:p>
            <a:endParaRPr lang="en-US"/>
          </a:p>
        </p:txBody>
      </p:sp>
      <p:sp>
        <p:nvSpPr>
          <p:cNvPr id="315419" name="Oval 27"/>
          <p:cNvSpPr>
            <a:spLocks noChangeArrowheads="1"/>
          </p:cNvSpPr>
          <p:nvPr/>
        </p:nvSpPr>
        <p:spPr bwMode="auto">
          <a:xfrm>
            <a:off x="3429000" y="1905000"/>
            <a:ext cx="228600" cy="228600"/>
          </a:xfrm>
          <a:prstGeom prst="ellipse">
            <a:avLst/>
          </a:prstGeom>
          <a:solidFill>
            <a:srgbClr val="DDBBFF"/>
          </a:solidFill>
          <a:ln w="9525">
            <a:solidFill>
              <a:schemeClr val="tx1"/>
            </a:solidFill>
            <a:round/>
            <a:headEnd/>
            <a:tailEnd/>
          </a:ln>
        </p:spPr>
        <p:txBody>
          <a:bodyPr wrap="none" anchor="ctr"/>
          <a:lstStyle/>
          <a:p>
            <a:endParaRPr lang="en-US"/>
          </a:p>
        </p:txBody>
      </p:sp>
      <p:sp>
        <p:nvSpPr>
          <p:cNvPr id="315420" name="Oval 28"/>
          <p:cNvSpPr>
            <a:spLocks noChangeArrowheads="1"/>
          </p:cNvSpPr>
          <p:nvPr/>
        </p:nvSpPr>
        <p:spPr bwMode="auto">
          <a:xfrm>
            <a:off x="3200400" y="1905000"/>
            <a:ext cx="228600" cy="228600"/>
          </a:xfrm>
          <a:prstGeom prst="ellipse">
            <a:avLst/>
          </a:prstGeom>
          <a:solidFill>
            <a:srgbClr val="DDBBFF"/>
          </a:solidFill>
          <a:ln w="9525">
            <a:solidFill>
              <a:schemeClr val="tx1"/>
            </a:solidFill>
            <a:round/>
            <a:headEnd/>
            <a:tailEnd/>
          </a:ln>
        </p:spPr>
        <p:txBody>
          <a:bodyPr wrap="none" anchor="ctr"/>
          <a:lstStyle/>
          <a:p>
            <a:endParaRPr lang="en-US"/>
          </a:p>
        </p:txBody>
      </p:sp>
      <p:sp>
        <p:nvSpPr>
          <p:cNvPr id="315421" name="Oval 29"/>
          <p:cNvSpPr>
            <a:spLocks noChangeArrowheads="1"/>
          </p:cNvSpPr>
          <p:nvPr/>
        </p:nvSpPr>
        <p:spPr bwMode="auto">
          <a:xfrm>
            <a:off x="2971800" y="1905000"/>
            <a:ext cx="228600" cy="228600"/>
          </a:xfrm>
          <a:prstGeom prst="ellipse">
            <a:avLst/>
          </a:prstGeom>
          <a:solidFill>
            <a:srgbClr val="DDBBFF"/>
          </a:solidFill>
          <a:ln w="9525">
            <a:solidFill>
              <a:schemeClr val="tx1"/>
            </a:solidFill>
            <a:round/>
            <a:headEnd/>
            <a:tailEnd/>
          </a:ln>
        </p:spPr>
        <p:txBody>
          <a:bodyPr wrap="none" anchor="ctr"/>
          <a:lstStyle/>
          <a:p>
            <a:endParaRPr lang="en-US"/>
          </a:p>
        </p:txBody>
      </p:sp>
      <p:sp>
        <p:nvSpPr>
          <p:cNvPr id="315422" name="Oval 30"/>
          <p:cNvSpPr>
            <a:spLocks noChangeArrowheads="1"/>
          </p:cNvSpPr>
          <p:nvPr/>
        </p:nvSpPr>
        <p:spPr bwMode="auto">
          <a:xfrm>
            <a:off x="4724400" y="2057400"/>
            <a:ext cx="228600" cy="228600"/>
          </a:xfrm>
          <a:prstGeom prst="ellipse">
            <a:avLst/>
          </a:prstGeom>
          <a:solidFill>
            <a:srgbClr val="FFFF99"/>
          </a:solidFill>
          <a:ln w="9525">
            <a:solidFill>
              <a:schemeClr val="tx1"/>
            </a:solidFill>
            <a:round/>
            <a:headEnd/>
            <a:tailEnd/>
          </a:ln>
        </p:spPr>
        <p:txBody>
          <a:bodyPr wrap="none" anchor="ctr"/>
          <a:lstStyle/>
          <a:p>
            <a:endParaRPr lang="en-US"/>
          </a:p>
        </p:txBody>
      </p:sp>
      <p:sp>
        <p:nvSpPr>
          <p:cNvPr id="315423" name="Oval 31"/>
          <p:cNvSpPr>
            <a:spLocks noChangeArrowheads="1"/>
          </p:cNvSpPr>
          <p:nvPr/>
        </p:nvSpPr>
        <p:spPr bwMode="auto">
          <a:xfrm>
            <a:off x="4495800" y="2057400"/>
            <a:ext cx="228600" cy="228600"/>
          </a:xfrm>
          <a:prstGeom prst="ellipse">
            <a:avLst/>
          </a:prstGeom>
          <a:solidFill>
            <a:srgbClr val="FFFF99"/>
          </a:solidFill>
          <a:ln w="9525">
            <a:solidFill>
              <a:schemeClr val="tx1"/>
            </a:solidFill>
            <a:round/>
            <a:headEnd/>
            <a:tailEnd/>
          </a:ln>
        </p:spPr>
        <p:txBody>
          <a:bodyPr wrap="none" anchor="ctr"/>
          <a:lstStyle/>
          <a:p>
            <a:endParaRPr lang="en-US"/>
          </a:p>
        </p:txBody>
      </p:sp>
      <p:sp>
        <p:nvSpPr>
          <p:cNvPr id="315424" name="Oval 32"/>
          <p:cNvSpPr>
            <a:spLocks noChangeArrowheads="1"/>
          </p:cNvSpPr>
          <p:nvPr/>
        </p:nvSpPr>
        <p:spPr bwMode="auto">
          <a:xfrm>
            <a:off x="4267200" y="2057400"/>
            <a:ext cx="228600" cy="228600"/>
          </a:xfrm>
          <a:prstGeom prst="ellipse">
            <a:avLst/>
          </a:prstGeom>
          <a:solidFill>
            <a:srgbClr val="FFFF99"/>
          </a:solidFill>
          <a:ln w="9525">
            <a:solidFill>
              <a:schemeClr val="tx1"/>
            </a:solidFill>
            <a:round/>
            <a:headEnd/>
            <a:tailEnd/>
          </a:ln>
        </p:spPr>
        <p:txBody>
          <a:bodyPr wrap="none" anchor="ctr"/>
          <a:lstStyle/>
          <a:p>
            <a:endParaRPr lang="en-US"/>
          </a:p>
        </p:txBody>
      </p:sp>
      <p:sp>
        <p:nvSpPr>
          <p:cNvPr id="315425" name="Oval 33"/>
          <p:cNvSpPr>
            <a:spLocks noChangeArrowheads="1"/>
          </p:cNvSpPr>
          <p:nvPr/>
        </p:nvSpPr>
        <p:spPr bwMode="auto">
          <a:xfrm>
            <a:off x="4038600" y="2057400"/>
            <a:ext cx="228600" cy="228600"/>
          </a:xfrm>
          <a:prstGeom prst="ellipse">
            <a:avLst/>
          </a:prstGeom>
          <a:solidFill>
            <a:srgbClr val="FFFF99"/>
          </a:solidFill>
          <a:ln w="9525">
            <a:solidFill>
              <a:schemeClr val="tx1"/>
            </a:solidFill>
            <a:round/>
            <a:headEnd/>
            <a:tailEnd/>
          </a:ln>
        </p:spPr>
        <p:txBody>
          <a:bodyPr wrap="none" anchor="ctr"/>
          <a:lstStyle/>
          <a:p>
            <a:endParaRPr lang="en-US"/>
          </a:p>
        </p:txBody>
      </p:sp>
      <p:sp>
        <p:nvSpPr>
          <p:cNvPr id="315426" name="Oval 34"/>
          <p:cNvSpPr>
            <a:spLocks noChangeArrowheads="1"/>
          </p:cNvSpPr>
          <p:nvPr/>
        </p:nvSpPr>
        <p:spPr bwMode="auto">
          <a:xfrm>
            <a:off x="3810000" y="2057400"/>
            <a:ext cx="228600" cy="228600"/>
          </a:xfrm>
          <a:prstGeom prst="ellipse">
            <a:avLst/>
          </a:prstGeom>
          <a:solidFill>
            <a:srgbClr val="FFFF99"/>
          </a:solidFill>
          <a:ln w="9525">
            <a:solidFill>
              <a:schemeClr val="tx1"/>
            </a:solidFill>
            <a:round/>
            <a:headEnd/>
            <a:tailEnd/>
          </a:ln>
        </p:spPr>
        <p:txBody>
          <a:bodyPr wrap="none" anchor="ctr"/>
          <a:lstStyle/>
          <a:p>
            <a:endParaRPr lang="en-US"/>
          </a:p>
        </p:txBody>
      </p:sp>
      <p:sp>
        <p:nvSpPr>
          <p:cNvPr id="315427" name="Oval 35"/>
          <p:cNvSpPr>
            <a:spLocks noChangeArrowheads="1"/>
          </p:cNvSpPr>
          <p:nvPr/>
        </p:nvSpPr>
        <p:spPr bwMode="auto">
          <a:xfrm>
            <a:off x="4724400" y="2819400"/>
            <a:ext cx="228600" cy="228600"/>
          </a:xfrm>
          <a:prstGeom prst="ellipse">
            <a:avLst/>
          </a:prstGeom>
          <a:solidFill>
            <a:srgbClr val="FFFF99"/>
          </a:solidFill>
          <a:ln w="9525">
            <a:solidFill>
              <a:schemeClr val="tx1"/>
            </a:solidFill>
            <a:round/>
            <a:headEnd/>
            <a:tailEnd/>
          </a:ln>
        </p:spPr>
        <p:txBody>
          <a:bodyPr wrap="none" anchor="ctr"/>
          <a:lstStyle/>
          <a:p>
            <a:endParaRPr lang="en-US"/>
          </a:p>
        </p:txBody>
      </p:sp>
      <p:sp>
        <p:nvSpPr>
          <p:cNvPr id="315428" name="Oval 36"/>
          <p:cNvSpPr>
            <a:spLocks noChangeArrowheads="1"/>
          </p:cNvSpPr>
          <p:nvPr/>
        </p:nvSpPr>
        <p:spPr bwMode="auto">
          <a:xfrm>
            <a:off x="4495800" y="2819400"/>
            <a:ext cx="228600" cy="228600"/>
          </a:xfrm>
          <a:prstGeom prst="ellipse">
            <a:avLst/>
          </a:prstGeom>
          <a:solidFill>
            <a:srgbClr val="FFFF99"/>
          </a:solidFill>
          <a:ln w="9525">
            <a:solidFill>
              <a:schemeClr val="tx1"/>
            </a:solidFill>
            <a:round/>
            <a:headEnd/>
            <a:tailEnd/>
          </a:ln>
        </p:spPr>
        <p:txBody>
          <a:bodyPr wrap="none" anchor="ctr"/>
          <a:lstStyle/>
          <a:p>
            <a:endParaRPr lang="en-US"/>
          </a:p>
        </p:txBody>
      </p:sp>
      <p:sp>
        <p:nvSpPr>
          <p:cNvPr id="315429" name="Oval 37"/>
          <p:cNvSpPr>
            <a:spLocks noChangeArrowheads="1"/>
          </p:cNvSpPr>
          <p:nvPr/>
        </p:nvSpPr>
        <p:spPr bwMode="auto">
          <a:xfrm>
            <a:off x="4267200" y="2819400"/>
            <a:ext cx="228600" cy="228600"/>
          </a:xfrm>
          <a:prstGeom prst="ellipse">
            <a:avLst/>
          </a:prstGeom>
          <a:solidFill>
            <a:srgbClr val="FFFF99"/>
          </a:solidFill>
          <a:ln w="9525">
            <a:solidFill>
              <a:schemeClr val="tx1"/>
            </a:solidFill>
            <a:round/>
            <a:headEnd/>
            <a:tailEnd/>
          </a:ln>
        </p:spPr>
        <p:txBody>
          <a:bodyPr wrap="none" anchor="ctr"/>
          <a:lstStyle/>
          <a:p>
            <a:endParaRPr lang="en-US"/>
          </a:p>
        </p:txBody>
      </p:sp>
      <p:sp>
        <p:nvSpPr>
          <p:cNvPr id="315430" name="Oval 38"/>
          <p:cNvSpPr>
            <a:spLocks noChangeArrowheads="1"/>
          </p:cNvSpPr>
          <p:nvPr/>
        </p:nvSpPr>
        <p:spPr bwMode="auto">
          <a:xfrm>
            <a:off x="4038600" y="2819400"/>
            <a:ext cx="228600" cy="228600"/>
          </a:xfrm>
          <a:prstGeom prst="ellipse">
            <a:avLst/>
          </a:prstGeom>
          <a:solidFill>
            <a:srgbClr val="FFFF99"/>
          </a:solidFill>
          <a:ln w="9525">
            <a:solidFill>
              <a:schemeClr val="tx1"/>
            </a:solidFill>
            <a:round/>
            <a:headEnd/>
            <a:tailEnd/>
          </a:ln>
        </p:spPr>
        <p:txBody>
          <a:bodyPr wrap="none" anchor="ctr"/>
          <a:lstStyle/>
          <a:p>
            <a:endParaRPr lang="en-US"/>
          </a:p>
        </p:txBody>
      </p:sp>
      <p:sp>
        <p:nvSpPr>
          <p:cNvPr id="315431" name="Oval 39"/>
          <p:cNvSpPr>
            <a:spLocks noChangeArrowheads="1"/>
          </p:cNvSpPr>
          <p:nvPr/>
        </p:nvSpPr>
        <p:spPr bwMode="auto">
          <a:xfrm>
            <a:off x="3810000" y="2819400"/>
            <a:ext cx="228600" cy="228600"/>
          </a:xfrm>
          <a:prstGeom prst="ellipse">
            <a:avLst/>
          </a:prstGeom>
          <a:solidFill>
            <a:srgbClr val="FFFF99"/>
          </a:solidFill>
          <a:ln w="9525">
            <a:solidFill>
              <a:schemeClr val="tx1"/>
            </a:solidFill>
            <a:round/>
            <a:headEnd/>
            <a:tailEnd/>
          </a:ln>
        </p:spPr>
        <p:txBody>
          <a:bodyPr wrap="none" anchor="ctr"/>
          <a:lstStyle/>
          <a:p>
            <a:endParaRPr lang="en-US"/>
          </a:p>
        </p:txBody>
      </p:sp>
      <p:sp>
        <p:nvSpPr>
          <p:cNvPr id="315432" name="Oval 40"/>
          <p:cNvSpPr>
            <a:spLocks noChangeArrowheads="1"/>
          </p:cNvSpPr>
          <p:nvPr/>
        </p:nvSpPr>
        <p:spPr bwMode="auto">
          <a:xfrm>
            <a:off x="4724400" y="1295400"/>
            <a:ext cx="228600" cy="228600"/>
          </a:xfrm>
          <a:prstGeom prst="ellipse">
            <a:avLst/>
          </a:prstGeom>
          <a:solidFill>
            <a:srgbClr val="FFFF99"/>
          </a:solidFill>
          <a:ln w="9525">
            <a:solidFill>
              <a:schemeClr val="tx1"/>
            </a:solidFill>
            <a:round/>
            <a:headEnd/>
            <a:tailEnd/>
          </a:ln>
        </p:spPr>
        <p:txBody>
          <a:bodyPr wrap="none" anchor="ctr"/>
          <a:lstStyle/>
          <a:p>
            <a:endParaRPr lang="en-US"/>
          </a:p>
        </p:txBody>
      </p:sp>
      <p:sp>
        <p:nvSpPr>
          <p:cNvPr id="315433" name="Oval 41"/>
          <p:cNvSpPr>
            <a:spLocks noChangeArrowheads="1"/>
          </p:cNvSpPr>
          <p:nvPr/>
        </p:nvSpPr>
        <p:spPr bwMode="auto">
          <a:xfrm>
            <a:off x="4495800" y="1295400"/>
            <a:ext cx="228600" cy="228600"/>
          </a:xfrm>
          <a:prstGeom prst="ellipse">
            <a:avLst/>
          </a:prstGeom>
          <a:solidFill>
            <a:srgbClr val="FFFF99"/>
          </a:solidFill>
          <a:ln w="9525">
            <a:solidFill>
              <a:schemeClr val="tx1"/>
            </a:solidFill>
            <a:round/>
            <a:headEnd/>
            <a:tailEnd/>
          </a:ln>
        </p:spPr>
        <p:txBody>
          <a:bodyPr wrap="none" anchor="ctr"/>
          <a:lstStyle/>
          <a:p>
            <a:endParaRPr lang="en-US"/>
          </a:p>
        </p:txBody>
      </p:sp>
      <p:sp>
        <p:nvSpPr>
          <p:cNvPr id="315434" name="Oval 42"/>
          <p:cNvSpPr>
            <a:spLocks noChangeArrowheads="1"/>
          </p:cNvSpPr>
          <p:nvPr/>
        </p:nvSpPr>
        <p:spPr bwMode="auto">
          <a:xfrm>
            <a:off x="4267200" y="1295400"/>
            <a:ext cx="228600" cy="228600"/>
          </a:xfrm>
          <a:prstGeom prst="ellipse">
            <a:avLst/>
          </a:prstGeom>
          <a:solidFill>
            <a:srgbClr val="FFFF99"/>
          </a:solidFill>
          <a:ln w="9525">
            <a:solidFill>
              <a:schemeClr val="tx1"/>
            </a:solidFill>
            <a:round/>
            <a:headEnd/>
            <a:tailEnd/>
          </a:ln>
        </p:spPr>
        <p:txBody>
          <a:bodyPr wrap="none" anchor="ctr"/>
          <a:lstStyle/>
          <a:p>
            <a:endParaRPr lang="en-US"/>
          </a:p>
        </p:txBody>
      </p:sp>
      <p:sp>
        <p:nvSpPr>
          <p:cNvPr id="315435" name="Oval 43"/>
          <p:cNvSpPr>
            <a:spLocks noChangeArrowheads="1"/>
          </p:cNvSpPr>
          <p:nvPr/>
        </p:nvSpPr>
        <p:spPr bwMode="auto">
          <a:xfrm>
            <a:off x="4038600" y="1295400"/>
            <a:ext cx="228600" cy="228600"/>
          </a:xfrm>
          <a:prstGeom prst="ellipse">
            <a:avLst/>
          </a:prstGeom>
          <a:solidFill>
            <a:srgbClr val="FFFF99"/>
          </a:solidFill>
          <a:ln w="9525">
            <a:solidFill>
              <a:schemeClr val="tx1"/>
            </a:solidFill>
            <a:round/>
            <a:headEnd/>
            <a:tailEnd/>
          </a:ln>
        </p:spPr>
        <p:txBody>
          <a:bodyPr wrap="none" anchor="ctr"/>
          <a:lstStyle/>
          <a:p>
            <a:endParaRPr lang="en-US"/>
          </a:p>
        </p:txBody>
      </p:sp>
      <p:sp>
        <p:nvSpPr>
          <p:cNvPr id="315436" name="Oval 44"/>
          <p:cNvSpPr>
            <a:spLocks noChangeArrowheads="1"/>
          </p:cNvSpPr>
          <p:nvPr/>
        </p:nvSpPr>
        <p:spPr bwMode="auto">
          <a:xfrm>
            <a:off x="3810000" y="1295400"/>
            <a:ext cx="228600" cy="228600"/>
          </a:xfrm>
          <a:prstGeom prst="ellipse">
            <a:avLst/>
          </a:prstGeom>
          <a:solidFill>
            <a:srgbClr val="FFFF99"/>
          </a:solidFill>
          <a:ln w="9525">
            <a:solidFill>
              <a:schemeClr val="tx1"/>
            </a:solidFill>
            <a:round/>
            <a:headEnd/>
            <a:tailEnd/>
          </a:ln>
        </p:spPr>
        <p:txBody>
          <a:bodyPr wrap="none" anchor="ctr"/>
          <a:lstStyle/>
          <a:p>
            <a:endParaRPr lang="en-US"/>
          </a:p>
        </p:txBody>
      </p:sp>
      <p:sp>
        <p:nvSpPr>
          <p:cNvPr id="315437" name="Oval 45"/>
          <p:cNvSpPr>
            <a:spLocks noChangeArrowheads="1"/>
          </p:cNvSpPr>
          <p:nvPr/>
        </p:nvSpPr>
        <p:spPr bwMode="auto">
          <a:xfrm>
            <a:off x="6096000" y="1447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15438" name="Oval 46"/>
          <p:cNvSpPr>
            <a:spLocks noChangeArrowheads="1"/>
          </p:cNvSpPr>
          <p:nvPr/>
        </p:nvSpPr>
        <p:spPr bwMode="auto">
          <a:xfrm>
            <a:off x="5867400" y="1447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15439" name="Oval 47"/>
          <p:cNvSpPr>
            <a:spLocks noChangeArrowheads="1"/>
          </p:cNvSpPr>
          <p:nvPr/>
        </p:nvSpPr>
        <p:spPr bwMode="auto">
          <a:xfrm>
            <a:off x="5638800" y="1447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15440" name="Oval 48"/>
          <p:cNvSpPr>
            <a:spLocks noChangeArrowheads="1"/>
          </p:cNvSpPr>
          <p:nvPr/>
        </p:nvSpPr>
        <p:spPr bwMode="auto">
          <a:xfrm>
            <a:off x="5410200" y="1447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15441" name="Oval 49"/>
          <p:cNvSpPr>
            <a:spLocks noChangeArrowheads="1"/>
          </p:cNvSpPr>
          <p:nvPr/>
        </p:nvSpPr>
        <p:spPr bwMode="auto">
          <a:xfrm>
            <a:off x="5181600" y="1447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15442" name="Oval 50"/>
          <p:cNvSpPr>
            <a:spLocks noChangeArrowheads="1"/>
          </p:cNvSpPr>
          <p:nvPr/>
        </p:nvSpPr>
        <p:spPr bwMode="auto">
          <a:xfrm>
            <a:off x="6324600" y="1447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15443" name="Oval 51"/>
          <p:cNvSpPr>
            <a:spLocks noChangeArrowheads="1"/>
          </p:cNvSpPr>
          <p:nvPr/>
        </p:nvSpPr>
        <p:spPr bwMode="auto">
          <a:xfrm>
            <a:off x="6553200" y="1447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15444" name="Line 52"/>
          <p:cNvSpPr>
            <a:spLocks noChangeShapeType="1"/>
          </p:cNvSpPr>
          <p:nvPr/>
        </p:nvSpPr>
        <p:spPr bwMode="auto">
          <a:xfrm flipV="1">
            <a:off x="2133600" y="1524000"/>
            <a:ext cx="0" cy="4724400"/>
          </a:xfrm>
          <a:prstGeom prst="line">
            <a:avLst/>
          </a:prstGeom>
          <a:noFill/>
          <a:ln w="28575">
            <a:solidFill>
              <a:schemeClr val="tx1"/>
            </a:solidFill>
            <a:round/>
            <a:headEnd/>
            <a:tailEnd type="triangle" w="med" len="med"/>
          </a:ln>
        </p:spPr>
        <p:txBody>
          <a:bodyPr/>
          <a:lstStyle/>
          <a:p>
            <a:endParaRPr lang="en-US"/>
          </a:p>
        </p:txBody>
      </p:sp>
      <p:sp>
        <p:nvSpPr>
          <p:cNvPr id="315445" name="Text Box 53"/>
          <p:cNvSpPr txBox="1">
            <a:spLocks noChangeArrowheads="1"/>
          </p:cNvSpPr>
          <p:nvPr/>
        </p:nvSpPr>
        <p:spPr bwMode="auto">
          <a:xfrm>
            <a:off x="381000" y="2855913"/>
            <a:ext cx="1619250" cy="641350"/>
          </a:xfrm>
          <a:prstGeom prst="rect">
            <a:avLst/>
          </a:prstGeom>
          <a:noFill/>
          <a:ln w="9525">
            <a:noFill/>
            <a:miter lim="800000"/>
            <a:headEnd/>
            <a:tailEnd/>
          </a:ln>
        </p:spPr>
        <p:txBody>
          <a:bodyPr wrap="none">
            <a:spAutoFit/>
          </a:bodyPr>
          <a:lstStyle/>
          <a:p>
            <a:pPr algn="l"/>
            <a:r>
              <a:rPr lang="en-US" sz="1800" b="1"/>
              <a:t>   Arbitrary</a:t>
            </a:r>
          </a:p>
          <a:p>
            <a:pPr algn="l"/>
            <a:r>
              <a:rPr lang="en-US" sz="1800" b="1"/>
              <a:t>Energy Scale</a:t>
            </a:r>
          </a:p>
        </p:txBody>
      </p:sp>
      <p:sp>
        <p:nvSpPr>
          <p:cNvPr id="315446" name="Rectangle 54"/>
          <p:cNvSpPr>
            <a:spLocks noChangeArrowheads="1"/>
          </p:cNvSpPr>
          <p:nvPr/>
        </p:nvSpPr>
        <p:spPr bwMode="auto">
          <a:xfrm>
            <a:off x="7086600" y="2819400"/>
            <a:ext cx="228600" cy="228600"/>
          </a:xfrm>
          <a:prstGeom prst="rect">
            <a:avLst/>
          </a:prstGeom>
          <a:noFill/>
          <a:ln w="9525">
            <a:solidFill>
              <a:schemeClr val="tx1"/>
            </a:solidFill>
            <a:miter lim="800000"/>
            <a:headEnd/>
            <a:tailEnd/>
          </a:ln>
        </p:spPr>
        <p:txBody>
          <a:bodyPr wrap="none" anchor="ctr"/>
          <a:lstStyle/>
          <a:p>
            <a:r>
              <a:rPr lang="en-US" b="1"/>
              <a:t>18</a:t>
            </a:r>
          </a:p>
        </p:txBody>
      </p:sp>
      <p:sp>
        <p:nvSpPr>
          <p:cNvPr id="315447" name="Rectangle 55"/>
          <p:cNvSpPr>
            <a:spLocks noChangeArrowheads="1"/>
          </p:cNvSpPr>
          <p:nvPr/>
        </p:nvSpPr>
        <p:spPr bwMode="auto">
          <a:xfrm>
            <a:off x="7086600" y="2057400"/>
            <a:ext cx="228600" cy="228600"/>
          </a:xfrm>
          <a:prstGeom prst="rect">
            <a:avLst/>
          </a:prstGeom>
          <a:noFill/>
          <a:ln w="9525">
            <a:solidFill>
              <a:schemeClr val="tx1"/>
            </a:solidFill>
            <a:miter lim="800000"/>
            <a:headEnd/>
            <a:tailEnd/>
          </a:ln>
        </p:spPr>
        <p:txBody>
          <a:bodyPr wrap="none" anchor="ctr"/>
          <a:lstStyle/>
          <a:p>
            <a:r>
              <a:rPr lang="en-US" b="1"/>
              <a:t>18</a:t>
            </a:r>
          </a:p>
        </p:txBody>
      </p:sp>
      <p:sp>
        <p:nvSpPr>
          <p:cNvPr id="315448" name="Rectangle 56"/>
          <p:cNvSpPr>
            <a:spLocks noChangeArrowheads="1"/>
          </p:cNvSpPr>
          <p:nvPr/>
        </p:nvSpPr>
        <p:spPr bwMode="auto">
          <a:xfrm>
            <a:off x="7086600" y="1295400"/>
            <a:ext cx="228600" cy="228600"/>
          </a:xfrm>
          <a:prstGeom prst="rect">
            <a:avLst/>
          </a:prstGeom>
          <a:noFill/>
          <a:ln w="9525">
            <a:solidFill>
              <a:schemeClr val="tx1"/>
            </a:solidFill>
            <a:miter lim="800000"/>
            <a:headEnd/>
            <a:tailEnd/>
          </a:ln>
        </p:spPr>
        <p:txBody>
          <a:bodyPr wrap="none" anchor="ctr"/>
          <a:lstStyle/>
          <a:p>
            <a:r>
              <a:rPr lang="en-US" b="1"/>
              <a:t>32</a:t>
            </a:r>
          </a:p>
        </p:txBody>
      </p:sp>
      <p:sp>
        <p:nvSpPr>
          <p:cNvPr id="315449" name="Rectangle 57"/>
          <p:cNvSpPr>
            <a:spLocks noChangeArrowheads="1"/>
          </p:cNvSpPr>
          <p:nvPr/>
        </p:nvSpPr>
        <p:spPr bwMode="auto">
          <a:xfrm>
            <a:off x="7086600" y="3810000"/>
            <a:ext cx="228600" cy="228600"/>
          </a:xfrm>
          <a:prstGeom prst="rect">
            <a:avLst/>
          </a:prstGeom>
          <a:noFill/>
          <a:ln w="9525">
            <a:solidFill>
              <a:schemeClr val="tx1"/>
            </a:solidFill>
            <a:miter lim="800000"/>
            <a:headEnd/>
            <a:tailEnd/>
          </a:ln>
        </p:spPr>
        <p:txBody>
          <a:bodyPr wrap="none" anchor="ctr"/>
          <a:lstStyle/>
          <a:p>
            <a:r>
              <a:rPr lang="en-US" b="1"/>
              <a:t>8</a:t>
            </a:r>
          </a:p>
        </p:txBody>
      </p:sp>
      <p:sp>
        <p:nvSpPr>
          <p:cNvPr id="315450" name="Rectangle 58"/>
          <p:cNvSpPr>
            <a:spLocks noChangeArrowheads="1"/>
          </p:cNvSpPr>
          <p:nvPr/>
        </p:nvSpPr>
        <p:spPr bwMode="auto">
          <a:xfrm>
            <a:off x="7086600" y="4724400"/>
            <a:ext cx="228600" cy="228600"/>
          </a:xfrm>
          <a:prstGeom prst="rect">
            <a:avLst/>
          </a:prstGeom>
          <a:noFill/>
          <a:ln w="9525">
            <a:solidFill>
              <a:schemeClr val="tx1"/>
            </a:solidFill>
            <a:miter lim="800000"/>
            <a:headEnd/>
            <a:tailEnd/>
          </a:ln>
        </p:spPr>
        <p:txBody>
          <a:bodyPr wrap="none" anchor="ctr"/>
          <a:lstStyle/>
          <a:p>
            <a:r>
              <a:rPr lang="en-US" b="1"/>
              <a:t>8</a:t>
            </a:r>
          </a:p>
        </p:txBody>
      </p:sp>
      <p:sp>
        <p:nvSpPr>
          <p:cNvPr id="315451" name="Rectangle 59"/>
          <p:cNvSpPr>
            <a:spLocks noChangeArrowheads="1"/>
          </p:cNvSpPr>
          <p:nvPr/>
        </p:nvSpPr>
        <p:spPr bwMode="auto">
          <a:xfrm>
            <a:off x="7086600" y="5943600"/>
            <a:ext cx="228600" cy="228600"/>
          </a:xfrm>
          <a:prstGeom prst="rect">
            <a:avLst/>
          </a:prstGeom>
          <a:noFill/>
          <a:ln w="9525">
            <a:solidFill>
              <a:schemeClr val="tx1"/>
            </a:solidFill>
            <a:miter lim="800000"/>
            <a:headEnd/>
            <a:tailEnd/>
          </a:ln>
        </p:spPr>
        <p:txBody>
          <a:bodyPr wrap="none" anchor="ctr"/>
          <a:lstStyle/>
          <a:p>
            <a:r>
              <a:rPr lang="en-US" b="1"/>
              <a:t>2</a:t>
            </a:r>
          </a:p>
        </p:txBody>
      </p:sp>
      <p:sp>
        <p:nvSpPr>
          <p:cNvPr id="315452" name="Text Box 60"/>
          <p:cNvSpPr txBox="1">
            <a:spLocks noChangeArrowheads="1"/>
          </p:cNvSpPr>
          <p:nvPr/>
        </p:nvSpPr>
        <p:spPr bwMode="auto">
          <a:xfrm>
            <a:off x="2590800" y="5622925"/>
            <a:ext cx="323850" cy="244475"/>
          </a:xfrm>
          <a:prstGeom prst="rect">
            <a:avLst/>
          </a:prstGeom>
          <a:noFill/>
          <a:ln w="9525">
            <a:noFill/>
            <a:miter lim="800000"/>
            <a:headEnd/>
            <a:tailEnd/>
          </a:ln>
        </p:spPr>
        <p:txBody>
          <a:bodyPr wrap="none">
            <a:spAutoFit/>
          </a:bodyPr>
          <a:lstStyle/>
          <a:p>
            <a:pPr algn="l"/>
            <a:r>
              <a:rPr lang="en-US" b="1"/>
              <a:t>1s</a:t>
            </a:r>
          </a:p>
        </p:txBody>
      </p:sp>
      <p:sp>
        <p:nvSpPr>
          <p:cNvPr id="315453" name="Text Box 61"/>
          <p:cNvSpPr txBox="1">
            <a:spLocks noChangeArrowheads="1"/>
          </p:cNvSpPr>
          <p:nvPr/>
        </p:nvSpPr>
        <p:spPr bwMode="auto">
          <a:xfrm>
            <a:off x="2574925" y="4325938"/>
            <a:ext cx="925513" cy="244475"/>
          </a:xfrm>
          <a:prstGeom prst="rect">
            <a:avLst/>
          </a:prstGeom>
          <a:noFill/>
          <a:ln w="9525">
            <a:noFill/>
            <a:miter lim="800000"/>
            <a:headEnd/>
            <a:tailEnd/>
          </a:ln>
        </p:spPr>
        <p:txBody>
          <a:bodyPr wrap="none">
            <a:spAutoFit/>
          </a:bodyPr>
          <a:lstStyle/>
          <a:p>
            <a:pPr algn="l"/>
            <a:r>
              <a:rPr lang="en-US" b="1"/>
              <a:t>2s             2p</a:t>
            </a:r>
          </a:p>
        </p:txBody>
      </p:sp>
      <p:sp>
        <p:nvSpPr>
          <p:cNvPr id="315454" name="Text Box 62"/>
          <p:cNvSpPr txBox="1">
            <a:spLocks noChangeArrowheads="1"/>
          </p:cNvSpPr>
          <p:nvPr/>
        </p:nvSpPr>
        <p:spPr bwMode="auto">
          <a:xfrm>
            <a:off x="2579688" y="3429000"/>
            <a:ext cx="925512" cy="244475"/>
          </a:xfrm>
          <a:prstGeom prst="rect">
            <a:avLst/>
          </a:prstGeom>
          <a:noFill/>
          <a:ln w="9525">
            <a:noFill/>
            <a:miter lim="800000"/>
            <a:headEnd/>
            <a:tailEnd/>
          </a:ln>
        </p:spPr>
        <p:txBody>
          <a:bodyPr wrap="none">
            <a:spAutoFit/>
          </a:bodyPr>
          <a:lstStyle/>
          <a:p>
            <a:pPr algn="l"/>
            <a:r>
              <a:rPr lang="en-US" b="1"/>
              <a:t>3s             3p</a:t>
            </a:r>
          </a:p>
        </p:txBody>
      </p:sp>
      <p:sp>
        <p:nvSpPr>
          <p:cNvPr id="315455" name="Text Box 63"/>
          <p:cNvSpPr txBox="1">
            <a:spLocks noChangeArrowheads="1"/>
          </p:cNvSpPr>
          <p:nvPr/>
        </p:nvSpPr>
        <p:spPr bwMode="auto">
          <a:xfrm>
            <a:off x="2579688" y="2438400"/>
            <a:ext cx="1946275" cy="244475"/>
          </a:xfrm>
          <a:prstGeom prst="rect">
            <a:avLst/>
          </a:prstGeom>
          <a:noFill/>
          <a:ln w="9525">
            <a:noFill/>
            <a:miter lim="800000"/>
            <a:headEnd/>
            <a:tailEnd/>
          </a:ln>
        </p:spPr>
        <p:txBody>
          <a:bodyPr wrap="none">
            <a:spAutoFit/>
          </a:bodyPr>
          <a:lstStyle/>
          <a:p>
            <a:pPr algn="l"/>
            <a:r>
              <a:rPr lang="en-US" b="1"/>
              <a:t>4s             4p                         3d</a:t>
            </a:r>
          </a:p>
        </p:txBody>
      </p:sp>
      <p:sp>
        <p:nvSpPr>
          <p:cNvPr id="315456" name="Text Box 64"/>
          <p:cNvSpPr txBox="1">
            <a:spLocks noChangeArrowheads="1"/>
          </p:cNvSpPr>
          <p:nvPr/>
        </p:nvSpPr>
        <p:spPr bwMode="auto">
          <a:xfrm>
            <a:off x="2438400" y="1676400"/>
            <a:ext cx="2051050" cy="244475"/>
          </a:xfrm>
          <a:prstGeom prst="rect">
            <a:avLst/>
          </a:prstGeom>
          <a:noFill/>
          <a:ln w="9525">
            <a:noFill/>
            <a:miter lim="800000"/>
            <a:headEnd/>
            <a:tailEnd/>
          </a:ln>
        </p:spPr>
        <p:txBody>
          <a:bodyPr wrap="none">
            <a:spAutoFit/>
          </a:bodyPr>
          <a:lstStyle/>
          <a:p>
            <a:pPr algn="l"/>
            <a:r>
              <a:rPr lang="en-US" b="1"/>
              <a:t>  5s              5p                         4d</a:t>
            </a:r>
          </a:p>
        </p:txBody>
      </p:sp>
      <p:sp>
        <p:nvSpPr>
          <p:cNvPr id="315457" name="Text Box 65"/>
          <p:cNvSpPr txBox="1">
            <a:spLocks noChangeArrowheads="1"/>
          </p:cNvSpPr>
          <p:nvPr/>
        </p:nvSpPr>
        <p:spPr bwMode="auto">
          <a:xfrm>
            <a:off x="2473325" y="914400"/>
            <a:ext cx="3630613" cy="244475"/>
          </a:xfrm>
          <a:prstGeom prst="rect">
            <a:avLst/>
          </a:prstGeom>
          <a:noFill/>
          <a:ln w="9525">
            <a:noFill/>
            <a:miter lim="800000"/>
            <a:headEnd/>
            <a:tailEnd/>
          </a:ln>
        </p:spPr>
        <p:txBody>
          <a:bodyPr wrap="none">
            <a:spAutoFit/>
          </a:bodyPr>
          <a:lstStyle/>
          <a:p>
            <a:pPr algn="l"/>
            <a:r>
              <a:rPr lang="en-US" b="1"/>
              <a:t>6s               6p                         5d                                           4f</a:t>
            </a:r>
          </a:p>
        </p:txBody>
      </p:sp>
      <p:sp>
        <p:nvSpPr>
          <p:cNvPr id="315458" name="Text Box 66"/>
          <p:cNvSpPr txBox="1">
            <a:spLocks noChangeArrowheads="1"/>
          </p:cNvSpPr>
          <p:nvPr/>
        </p:nvSpPr>
        <p:spPr bwMode="auto">
          <a:xfrm>
            <a:off x="4251325" y="6324600"/>
            <a:ext cx="798513" cy="244475"/>
          </a:xfrm>
          <a:prstGeom prst="rect">
            <a:avLst/>
          </a:prstGeom>
          <a:noFill/>
          <a:ln w="9525">
            <a:noFill/>
            <a:miter lim="800000"/>
            <a:headEnd/>
            <a:tailEnd/>
          </a:ln>
        </p:spPr>
        <p:txBody>
          <a:bodyPr wrap="none">
            <a:spAutoFit/>
          </a:bodyPr>
          <a:lstStyle/>
          <a:p>
            <a:pPr algn="l"/>
            <a:r>
              <a:rPr lang="en-US" b="1"/>
              <a:t>NUCLEUS</a:t>
            </a:r>
          </a:p>
        </p:txBody>
      </p:sp>
      <p:sp>
        <p:nvSpPr>
          <p:cNvPr id="315459" name="Rectangle 68"/>
          <p:cNvSpPr>
            <a:spLocks noChangeArrowheads="1"/>
          </p:cNvSpPr>
          <p:nvPr/>
        </p:nvSpPr>
        <p:spPr bwMode="auto">
          <a:xfrm flipH="1">
            <a:off x="76200" y="6553200"/>
            <a:ext cx="4589463" cy="214313"/>
          </a:xfrm>
          <a:prstGeom prst="rect">
            <a:avLst/>
          </a:prstGeom>
          <a:noFill/>
          <a:ln w="9525">
            <a:noFill/>
            <a:miter lim="800000"/>
            <a:headEnd/>
            <a:tailEnd/>
          </a:ln>
        </p:spPr>
        <p:txBody>
          <a:bodyPr wrap="none">
            <a:spAutoFit/>
          </a:bodyPr>
          <a:lstStyle/>
          <a:p>
            <a:pPr algn="l"/>
            <a:r>
              <a:rPr lang="en-US" sz="800"/>
              <a:t>O’Connor, Davis, MacNab, McClellan,  </a:t>
            </a:r>
            <a:r>
              <a:rPr lang="en-US" sz="800" u="sng"/>
              <a:t>CHEMISTRY Experiments and Principles</a:t>
            </a:r>
            <a:r>
              <a:rPr lang="en-US" sz="800"/>
              <a:t> </a:t>
            </a:r>
            <a:r>
              <a:rPr lang="en-US" sz="800">
                <a:latin typeface="Symbol" pitchFamily="18" charset="2"/>
              </a:rPr>
              <a:t> </a:t>
            </a:r>
            <a:r>
              <a:rPr lang="en-US" sz="800"/>
              <a:t>1982, page 177</a:t>
            </a:r>
          </a:p>
        </p:txBody>
      </p:sp>
      <p:sp>
        <p:nvSpPr>
          <p:cNvPr id="315460" name="AutoShape 69">
            <a:hlinkClick r:id="rId3" action="ppaction://hlinksldjump" highlightClick="1"/>
          </p:cNvPr>
          <p:cNvSpPr>
            <a:spLocks noChangeArrowheads="1"/>
          </p:cNvSpPr>
          <p:nvPr/>
        </p:nvSpPr>
        <p:spPr bwMode="auto">
          <a:xfrm>
            <a:off x="0" y="61960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10"/>
          <p:cNvSpPr>
            <a:spLocks noChangeArrowheads="1"/>
          </p:cNvSpPr>
          <p:nvPr/>
        </p:nvSpPr>
        <p:spPr bwMode="auto">
          <a:xfrm>
            <a:off x="0" y="0"/>
            <a:ext cx="9372600" cy="7162800"/>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316419" name="Picture 3"/>
          <p:cNvPicPr>
            <a:picLocks noChangeAspect="1" noChangeArrowheads="1"/>
          </p:cNvPicPr>
          <p:nvPr/>
        </p:nvPicPr>
        <p:blipFill>
          <a:blip r:embed="rId3" cstate="print"/>
          <a:srcRect/>
          <a:stretch>
            <a:fillRect/>
          </a:stretch>
        </p:blipFill>
        <p:spPr bwMode="auto">
          <a:xfrm>
            <a:off x="1985963" y="623888"/>
            <a:ext cx="5283200" cy="5461000"/>
          </a:xfrm>
          <a:prstGeom prst="rect">
            <a:avLst/>
          </a:prstGeom>
          <a:noFill/>
          <a:ln w="9525">
            <a:noFill/>
            <a:miter lim="800000"/>
            <a:headEnd/>
            <a:tailEnd/>
          </a:ln>
        </p:spPr>
      </p:pic>
      <p:pic>
        <p:nvPicPr>
          <p:cNvPr id="1270788" name="Picture 4"/>
          <p:cNvPicPr>
            <a:picLocks noChangeAspect="1" noChangeArrowheads="1"/>
          </p:cNvPicPr>
          <p:nvPr/>
        </p:nvPicPr>
        <p:blipFill>
          <a:blip r:embed="rId4" cstate="print"/>
          <a:srcRect/>
          <a:stretch>
            <a:fillRect/>
          </a:stretch>
        </p:blipFill>
        <p:spPr bwMode="auto">
          <a:xfrm>
            <a:off x="1995488" y="623888"/>
            <a:ext cx="5435600" cy="5422900"/>
          </a:xfrm>
          <a:prstGeom prst="rect">
            <a:avLst/>
          </a:prstGeom>
          <a:noFill/>
          <a:ln w="9525">
            <a:noFill/>
            <a:miter lim="800000"/>
            <a:headEnd/>
            <a:tailEnd/>
          </a:ln>
        </p:spPr>
      </p:pic>
      <p:pic>
        <p:nvPicPr>
          <p:cNvPr id="1270789" name="Picture 5"/>
          <p:cNvPicPr>
            <a:picLocks noChangeAspect="1" noChangeArrowheads="1"/>
          </p:cNvPicPr>
          <p:nvPr/>
        </p:nvPicPr>
        <p:blipFill>
          <a:blip r:embed="rId5" cstate="print"/>
          <a:srcRect/>
          <a:stretch>
            <a:fillRect/>
          </a:stretch>
        </p:blipFill>
        <p:spPr bwMode="auto">
          <a:xfrm>
            <a:off x="1995488" y="623888"/>
            <a:ext cx="5435600" cy="5422900"/>
          </a:xfrm>
          <a:prstGeom prst="rect">
            <a:avLst/>
          </a:prstGeom>
          <a:noFill/>
          <a:ln w="9525">
            <a:noFill/>
            <a:miter lim="800000"/>
            <a:headEnd/>
            <a:tailEnd/>
          </a:ln>
        </p:spPr>
      </p:pic>
      <p:pic>
        <p:nvPicPr>
          <p:cNvPr id="1270790" name="Picture 6"/>
          <p:cNvPicPr>
            <a:picLocks noChangeAspect="1" noChangeArrowheads="1"/>
          </p:cNvPicPr>
          <p:nvPr/>
        </p:nvPicPr>
        <p:blipFill>
          <a:blip r:embed="rId6" cstate="print"/>
          <a:srcRect/>
          <a:stretch>
            <a:fillRect/>
          </a:stretch>
        </p:blipFill>
        <p:spPr bwMode="auto">
          <a:xfrm>
            <a:off x="1995488" y="623888"/>
            <a:ext cx="5435600" cy="5422900"/>
          </a:xfrm>
          <a:prstGeom prst="rect">
            <a:avLst/>
          </a:prstGeom>
          <a:noFill/>
          <a:ln w="9525">
            <a:noFill/>
            <a:miter lim="800000"/>
            <a:headEnd/>
            <a:tailEnd/>
          </a:ln>
        </p:spPr>
      </p:pic>
      <p:sp>
        <p:nvSpPr>
          <p:cNvPr id="1270792" name="Text Box 8"/>
          <p:cNvSpPr txBox="1">
            <a:spLocks noChangeArrowheads="1"/>
          </p:cNvSpPr>
          <p:nvPr/>
        </p:nvSpPr>
        <p:spPr bwMode="auto">
          <a:xfrm>
            <a:off x="6705600" y="1447800"/>
            <a:ext cx="1968500" cy="676275"/>
          </a:xfrm>
          <a:prstGeom prst="rect">
            <a:avLst/>
          </a:prstGeom>
          <a:noFill/>
          <a:ln w="9525">
            <a:noFill/>
            <a:miter lim="800000"/>
            <a:headEnd/>
            <a:tailEnd/>
          </a:ln>
          <a:effectLst>
            <a:outerShdw dist="63500" dir="3187806" algn="ctr" rotWithShape="0">
              <a:schemeClr val="tx1"/>
            </a:outerShdw>
          </a:effectLst>
        </p:spPr>
        <p:txBody>
          <a:bodyPr>
            <a:spAutoFit/>
          </a:bodyPr>
          <a:lstStyle/>
          <a:p>
            <a:pPr eaLnBrk="0" hangingPunct="0">
              <a:lnSpc>
                <a:spcPct val="80000"/>
              </a:lnSpc>
              <a:defRPr/>
            </a:pPr>
            <a:r>
              <a:rPr lang="en-US" sz="2400">
                <a:solidFill>
                  <a:srgbClr val="FFFF00"/>
                </a:solidFill>
                <a:latin typeface="Arial Black" pitchFamily="34" charset="0"/>
              </a:rPr>
              <a:t>Electron capacities</a:t>
            </a:r>
            <a:endParaRPr lang="en-US" sz="2400">
              <a:solidFill>
                <a:srgbClr val="FFF30A"/>
              </a:solidFill>
              <a:latin typeface="Times"/>
            </a:endParaRPr>
          </a:p>
        </p:txBody>
      </p:sp>
      <p:sp>
        <p:nvSpPr>
          <p:cNvPr id="1270793" name="Rectangle 9"/>
          <p:cNvSpPr>
            <a:spLocks noChangeArrowheads="1"/>
          </p:cNvSpPr>
          <p:nvPr/>
        </p:nvSpPr>
        <p:spPr bwMode="auto">
          <a:xfrm>
            <a:off x="76200" y="6554788"/>
            <a:ext cx="3289300" cy="214312"/>
          </a:xfrm>
          <a:prstGeom prst="rect">
            <a:avLst/>
          </a:prstGeom>
          <a:noFill/>
          <a:ln w="9525">
            <a:noFill/>
            <a:miter lim="800000"/>
            <a:headEnd/>
            <a:tailEnd/>
          </a:ln>
        </p:spPr>
        <p:txBody>
          <a:bodyPr wrap="none">
            <a:spAutoFit/>
          </a:bodyPr>
          <a:lstStyle/>
          <a:p>
            <a:pPr algn="l"/>
            <a:r>
              <a:rPr lang="en-US" sz="800">
                <a:solidFill>
                  <a:schemeClr val="bg1"/>
                </a:solidFill>
              </a:rPr>
              <a:t>Copyright </a:t>
            </a:r>
            <a:r>
              <a:rPr lang="en-US" sz="800">
                <a:solidFill>
                  <a:schemeClr val="bg1"/>
                </a:solidFill>
                <a:cs typeface="Arial" charset="0"/>
              </a:rPr>
              <a:t>© </a:t>
            </a:r>
            <a:r>
              <a:rPr lang="en-US" sz="800">
                <a:solidFill>
                  <a:schemeClr val="bg1"/>
                </a:solidFill>
              </a:rPr>
              <a:t>2006 Pearson Benjamin Cummings.  All rights reserved.</a:t>
            </a:r>
          </a:p>
        </p:txBody>
      </p:sp>
      <p:pic>
        <p:nvPicPr>
          <p:cNvPr id="1270795" name="Picture 11"/>
          <p:cNvPicPr>
            <a:picLocks noChangeAspect="1" noChangeArrowheads="1"/>
          </p:cNvPicPr>
          <p:nvPr/>
        </p:nvPicPr>
        <p:blipFill>
          <a:blip r:embed="rId7" cstate="print"/>
          <a:srcRect/>
          <a:stretch>
            <a:fillRect/>
          </a:stretch>
        </p:blipFill>
        <p:spPr bwMode="auto">
          <a:xfrm>
            <a:off x="1985963" y="623888"/>
            <a:ext cx="5232400" cy="5422900"/>
          </a:xfrm>
          <a:prstGeom prst="rect">
            <a:avLst/>
          </a:prstGeom>
          <a:noFill/>
          <a:ln w="9525">
            <a:noFill/>
            <a:miter lim="800000"/>
            <a:headEnd/>
            <a:tailEnd/>
          </a:ln>
        </p:spPr>
      </p:pic>
      <p:sp>
        <p:nvSpPr>
          <p:cNvPr id="1270796" name="Text Box 12"/>
          <p:cNvSpPr txBox="1">
            <a:spLocks noChangeArrowheads="1"/>
          </p:cNvSpPr>
          <p:nvPr/>
        </p:nvSpPr>
        <p:spPr bwMode="auto">
          <a:xfrm>
            <a:off x="6700838" y="1447800"/>
            <a:ext cx="1968500" cy="676275"/>
          </a:xfrm>
          <a:prstGeom prst="rect">
            <a:avLst/>
          </a:prstGeom>
          <a:noFill/>
          <a:ln w="9525">
            <a:noFill/>
            <a:miter lim="800000"/>
            <a:headEnd/>
            <a:tailEnd/>
          </a:ln>
          <a:effectLst>
            <a:outerShdw dist="63500" dir="3187806" algn="ctr" rotWithShape="0">
              <a:schemeClr val="tx1"/>
            </a:outerShdw>
          </a:effectLst>
        </p:spPr>
        <p:txBody>
          <a:bodyPr>
            <a:spAutoFit/>
          </a:bodyPr>
          <a:lstStyle/>
          <a:p>
            <a:pPr eaLnBrk="0" hangingPunct="0">
              <a:lnSpc>
                <a:spcPct val="80000"/>
              </a:lnSpc>
              <a:defRPr/>
            </a:pPr>
            <a:r>
              <a:rPr lang="en-US" sz="2400">
                <a:solidFill>
                  <a:srgbClr val="FFFF00"/>
                </a:solidFill>
                <a:latin typeface="Arial Black" pitchFamily="34" charset="0"/>
              </a:rPr>
              <a:t>Electron capacities</a:t>
            </a:r>
            <a:endParaRPr lang="en-US" sz="2400">
              <a:solidFill>
                <a:srgbClr val="FFF30A"/>
              </a:solidFill>
              <a:latin typeface="Time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70788"/>
                                        </p:tgtEl>
                                        <p:attrNameLst>
                                          <p:attrName>style.visibility</p:attrName>
                                        </p:attrNameLst>
                                      </p:cBhvr>
                                      <p:to>
                                        <p:strVal val="visible"/>
                                      </p:to>
                                    </p:set>
                                    <p:animEffect transition="in" filter="fade">
                                      <p:cBhvr>
                                        <p:cTn id="7" dur="2000"/>
                                        <p:tgtEl>
                                          <p:spTgt spid="1270788"/>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270789"/>
                                        </p:tgtEl>
                                        <p:attrNameLst>
                                          <p:attrName>style.visibility</p:attrName>
                                        </p:attrNameLst>
                                      </p:cBhvr>
                                      <p:to>
                                        <p:strVal val="visible"/>
                                      </p:to>
                                    </p:set>
                                    <p:animEffect transition="in" filter="fade">
                                      <p:cBhvr>
                                        <p:cTn id="11" dur="2000"/>
                                        <p:tgtEl>
                                          <p:spTgt spid="1270789"/>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270790"/>
                                        </p:tgtEl>
                                        <p:attrNameLst>
                                          <p:attrName>style.visibility</p:attrName>
                                        </p:attrNameLst>
                                      </p:cBhvr>
                                      <p:to>
                                        <p:strVal val="visible"/>
                                      </p:to>
                                    </p:set>
                                    <p:animEffect transition="in" filter="fade">
                                      <p:cBhvr>
                                        <p:cTn id="15" dur="2000"/>
                                        <p:tgtEl>
                                          <p:spTgt spid="127079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70792"/>
                                        </p:tgtEl>
                                        <p:attrNameLst>
                                          <p:attrName>style.visibility</p:attrName>
                                        </p:attrNameLst>
                                      </p:cBhvr>
                                      <p:to>
                                        <p:strVal val="visible"/>
                                      </p:to>
                                    </p:set>
                                    <p:animEffect transition="in" filter="fade">
                                      <p:cBhvr>
                                        <p:cTn id="18" dur="2000"/>
                                        <p:tgtEl>
                                          <p:spTgt spid="1270792"/>
                                        </p:tgtEl>
                                      </p:cBhvr>
                                    </p:animEffect>
                                  </p:childTnLst>
                                </p:cTn>
                              </p:par>
                            </p:childTnLst>
                          </p:cTn>
                        </p:par>
                        <p:par>
                          <p:cTn id="19" fill="hold">
                            <p:stCondLst>
                              <p:cond delay="6000"/>
                            </p:stCondLst>
                            <p:childTnLst>
                              <p:par>
                                <p:cTn id="20" presetID="10" presetClass="entr" presetSubtype="0" fill="hold" grpId="0" nodeType="afterEffect">
                                  <p:stCondLst>
                                    <p:cond delay="0"/>
                                  </p:stCondLst>
                                  <p:childTnLst>
                                    <p:set>
                                      <p:cBhvr>
                                        <p:cTn id="21" dur="1" fill="hold">
                                          <p:stCondLst>
                                            <p:cond delay="0"/>
                                          </p:stCondLst>
                                        </p:cTn>
                                        <p:tgtEl>
                                          <p:spTgt spid="1270793"/>
                                        </p:tgtEl>
                                        <p:attrNameLst>
                                          <p:attrName>style.visibility</p:attrName>
                                        </p:attrNameLst>
                                      </p:cBhvr>
                                      <p:to>
                                        <p:strVal val="visible"/>
                                      </p:to>
                                    </p:set>
                                    <p:animEffect transition="in" filter="fade">
                                      <p:cBhvr>
                                        <p:cTn id="22" dur="2000"/>
                                        <p:tgtEl>
                                          <p:spTgt spid="1270793"/>
                                        </p:tgtEl>
                                      </p:cBhvr>
                                    </p:animEffect>
                                  </p:childTnLst>
                                </p:cTn>
                              </p:par>
                            </p:childTnLst>
                          </p:cTn>
                        </p:par>
                        <p:par>
                          <p:cTn id="23" fill="hold">
                            <p:stCondLst>
                              <p:cond delay="8000"/>
                            </p:stCondLst>
                            <p:childTnLst>
                              <p:par>
                                <p:cTn id="24" presetID="10" presetClass="entr" presetSubtype="0" fill="hold" nodeType="afterEffect">
                                  <p:stCondLst>
                                    <p:cond delay="0"/>
                                  </p:stCondLst>
                                  <p:childTnLst>
                                    <p:set>
                                      <p:cBhvr>
                                        <p:cTn id="25" dur="1" fill="hold">
                                          <p:stCondLst>
                                            <p:cond delay="0"/>
                                          </p:stCondLst>
                                        </p:cTn>
                                        <p:tgtEl>
                                          <p:spTgt spid="1270795"/>
                                        </p:tgtEl>
                                        <p:attrNameLst>
                                          <p:attrName>style.visibility</p:attrName>
                                        </p:attrNameLst>
                                      </p:cBhvr>
                                      <p:to>
                                        <p:strVal val="visible"/>
                                      </p:to>
                                    </p:set>
                                    <p:animEffect transition="in" filter="fade">
                                      <p:cBhvr>
                                        <p:cTn id="26" dur="2000"/>
                                        <p:tgtEl>
                                          <p:spTgt spid="1270795"/>
                                        </p:tgtEl>
                                      </p:cBhvr>
                                    </p:animEffect>
                                  </p:childTnLst>
                                </p:cTn>
                              </p:par>
                              <p:par>
                                <p:cTn id="27" presetID="10" presetClass="exit" presetSubtype="0" fill="hold" grpId="1" nodeType="withEffect">
                                  <p:stCondLst>
                                    <p:cond delay="0"/>
                                  </p:stCondLst>
                                  <p:childTnLst>
                                    <p:animEffect transition="out" filter="fade">
                                      <p:cBhvr>
                                        <p:cTn id="28" dur="2000"/>
                                        <p:tgtEl>
                                          <p:spTgt spid="1270792"/>
                                        </p:tgtEl>
                                      </p:cBhvr>
                                    </p:animEffect>
                                    <p:set>
                                      <p:cBhvr>
                                        <p:cTn id="29" dur="1" fill="hold">
                                          <p:stCondLst>
                                            <p:cond delay="1999"/>
                                          </p:stCondLst>
                                        </p:cTn>
                                        <p:tgtEl>
                                          <p:spTgt spid="12707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0792" grpId="0"/>
      <p:bldP spid="1270792" grpId="1"/>
      <p:bldP spid="1270793" grpId="0"/>
    </p:bldLst>
  </p:timing>
</p:sld>
</file>

<file path=ppt/slides/slide1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42" name="Rectangle 2"/>
          <p:cNvSpPr>
            <a:spLocks noChangeArrowheads="1"/>
          </p:cNvSpPr>
          <p:nvPr/>
        </p:nvSpPr>
        <p:spPr bwMode="auto">
          <a:xfrm>
            <a:off x="0" y="0"/>
            <a:ext cx="9372600" cy="7162800"/>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317443" name="Picture 3"/>
          <p:cNvPicPr>
            <a:picLocks noChangeAspect="1" noChangeArrowheads="1"/>
          </p:cNvPicPr>
          <p:nvPr/>
        </p:nvPicPr>
        <p:blipFill>
          <a:blip r:embed="rId3" cstate="print"/>
          <a:srcRect/>
          <a:stretch>
            <a:fillRect/>
          </a:stretch>
        </p:blipFill>
        <p:spPr bwMode="auto">
          <a:xfrm>
            <a:off x="1905000" y="720725"/>
            <a:ext cx="5283200" cy="5461000"/>
          </a:xfrm>
          <a:prstGeom prst="rect">
            <a:avLst/>
          </a:prstGeom>
          <a:noFill/>
          <a:ln w="9525">
            <a:noFill/>
            <a:miter lim="800000"/>
            <a:headEnd/>
            <a:tailEnd/>
          </a:ln>
        </p:spPr>
      </p:pic>
    </p:spTree>
  </p:cSld>
  <p:clrMapOvr>
    <a:masterClrMapping/>
  </p:clrMapOvr>
  <p:transition advTm="1000"/>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8466" name="Rectangle 2"/>
          <p:cNvSpPr>
            <a:spLocks noChangeArrowheads="1"/>
          </p:cNvSpPr>
          <p:nvPr/>
        </p:nvSpPr>
        <p:spPr bwMode="auto">
          <a:xfrm>
            <a:off x="0" y="0"/>
            <a:ext cx="9372600" cy="7162800"/>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318467" name="Picture 3"/>
          <p:cNvPicPr>
            <a:picLocks noChangeAspect="1" noChangeArrowheads="1"/>
          </p:cNvPicPr>
          <p:nvPr/>
        </p:nvPicPr>
        <p:blipFill>
          <a:blip r:embed="rId3" cstate="print"/>
          <a:srcRect/>
          <a:stretch>
            <a:fillRect/>
          </a:stretch>
        </p:blipFill>
        <p:spPr bwMode="auto">
          <a:xfrm>
            <a:off x="1905000" y="717550"/>
            <a:ext cx="5435600" cy="5422900"/>
          </a:xfrm>
          <a:prstGeom prst="rect">
            <a:avLst/>
          </a:prstGeom>
          <a:noFill/>
          <a:ln w="9525">
            <a:noFill/>
            <a:miter lim="800000"/>
            <a:headEnd/>
            <a:tailEnd/>
          </a:ln>
        </p:spPr>
      </p:pic>
    </p:spTree>
  </p:cSld>
  <p:clrMapOvr>
    <a:masterClrMapping/>
  </p:clrMapOvr>
  <p:transition advTm="1000"/>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9490" name="Rectangle 2"/>
          <p:cNvSpPr>
            <a:spLocks noChangeArrowheads="1"/>
          </p:cNvSpPr>
          <p:nvPr/>
        </p:nvSpPr>
        <p:spPr bwMode="auto">
          <a:xfrm>
            <a:off x="0" y="0"/>
            <a:ext cx="9372600" cy="7162800"/>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319491" name="Picture 3"/>
          <p:cNvPicPr>
            <a:picLocks noChangeAspect="1" noChangeArrowheads="1"/>
          </p:cNvPicPr>
          <p:nvPr/>
        </p:nvPicPr>
        <p:blipFill>
          <a:blip r:embed="rId3" cstate="print"/>
          <a:srcRect/>
          <a:stretch>
            <a:fillRect/>
          </a:stretch>
        </p:blipFill>
        <p:spPr bwMode="auto">
          <a:xfrm>
            <a:off x="1893888" y="717550"/>
            <a:ext cx="5435600" cy="5422900"/>
          </a:xfrm>
          <a:prstGeom prst="rect">
            <a:avLst/>
          </a:prstGeom>
          <a:noFill/>
          <a:ln w="9525">
            <a:noFill/>
            <a:miter lim="800000"/>
            <a:headEnd/>
            <a:tailEnd/>
          </a:ln>
        </p:spPr>
      </p:pic>
    </p:spTree>
  </p:cSld>
  <p:clrMapOvr>
    <a:masterClrMapping/>
  </p:clrMapOvr>
  <p:transition advTm="1000"/>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0514" name="Rectangle 2"/>
          <p:cNvSpPr>
            <a:spLocks noChangeArrowheads="1"/>
          </p:cNvSpPr>
          <p:nvPr/>
        </p:nvSpPr>
        <p:spPr bwMode="auto">
          <a:xfrm>
            <a:off x="0" y="0"/>
            <a:ext cx="9372600" cy="7162800"/>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320515" name="Picture 3"/>
          <p:cNvPicPr>
            <a:picLocks noChangeAspect="1" noChangeArrowheads="1"/>
          </p:cNvPicPr>
          <p:nvPr/>
        </p:nvPicPr>
        <p:blipFill>
          <a:blip r:embed="rId3" cstate="print"/>
          <a:srcRect/>
          <a:stretch>
            <a:fillRect/>
          </a:stretch>
        </p:blipFill>
        <p:spPr bwMode="auto">
          <a:xfrm>
            <a:off x="1905000" y="717550"/>
            <a:ext cx="5435600" cy="5422900"/>
          </a:xfrm>
          <a:prstGeom prst="rect">
            <a:avLst/>
          </a:prstGeom>
          <a:noFill/>
          <a:ln w="9525">
            <a:noFill/>
            <a:miter lim="800000"/>
            <a:headEnd/>
            <a:tailEnd/>
          </a:ln>
        </p:spPr>
      </p:pic>
    </p:spTree>
  </p:cSld>
  <p:clrMapOvr>
    <a:masterClrMapping/>
  </p:clrMapOvr>
  <p:transition advTm="1000"/>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1538" name="Rectangle 2"/>
          <p:cNvSpPr>
            <a:spLocks noChangeArrowheads="1"/>
          </p:cNvSpPr>
          <p:nvPr/>
        </p:nvSpPr>
        <p:spPr bwMode="auto">
          <a:xfrm>
            <a:off x="0" y="0"/>
            <a:ext cx="9372600" cy="7162800"/>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321539" name="Picture 3"/>
          <p:cNvPicPr>
            <a:picLocks noChangeAspect="1" noChangeArrowheads="1"/>
          </p:cNvPicPr>
          <p:nvPr/>
        </p:nvPicPr>
        <p:blipFill>
          <a:blip r:embed="rId3" cstate="print"/>
          <a:srcRect/>
          <a:stretch>
            <a:fillRect/>
          </a:stretch>
        </p:blipFill>
        <p:spPr bwMode="auto">
          <a:xfrm>
            <a:off x="1905000" y="717550"/>
            <a:ext cx="5435600" cy="5422900"/>
          </a:xfrm>
          <a:prstGeom prst="rect">
            <a:avLst/>
          </a:prstGeom>
          <a:noFill/>
          <a:ln w="9525">
            <a:noFill/>
            <a:miter lim="800000"/>
            <a:headEnd/>
            <a:tailEnd/>
          </a:ln>
        </p:spPr>
      </p:pic>
    </p:spTree>
  </p:cSld>
  <p:clrMapOvr>
    <a:masterClrMapping/>
  </p:clrMapOvr>
  <p:transition advTm="1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050"/>
          <p:cNvSpPr>
            <a:spLocks noGrp="1" noChangeArrowheads="1"/>
          </p:cNvSpPr>
          <p:nvPr>
            <p:ph type="title"/>
          </p:nvPr>
        </p:nvSpPr>
        <p:spPr/>
        <p:txBody>
          <a:bodyPr/>
          <a:lstStyle/>
          <a:p>
            <a:pPr eaLnBrk="1" hangingPunct="1"/>
            <a:r>
              <a:rPr lang="en-US" sz="3200" smtClean="0"/>
              <a:t>Table of Contents</a:t>
            </a:r>
            <a:br>
              <a:rPr lang="en-US" sz="3200" smtClean="0"/>
            </a:br>
            <a:r>
              <a:rPr lang="en-US" sz="2000" smtClean="0"/>
              <a:t>‘Atomic Structure’</a:t>
            </a:r>
          </a:p>
        </p:txBody>
      </p:sp>
      <p:sp>
        <p:nvSpPr>
          <p:cNvPr id="32771" name="Text Box 2051"/>
          <p:cNvSpPr txBox="1">
            <a:spLocks noChangeArrowheads="1"/>
          </p:cNvSpPr>
          <p:nvPr/>
        </p:nvSpPr>
        <p:spPr bwMode="auto">
          <a:xfrm>
            <a:off x="746125" y="1828799"/>
            <a:ext cx="3825875" cy="4062651"/>
          </a:xfrm>
          <a:prstGeom prst="rect">
            <a:avLst/>
          </a:prstGeom>
          <a:noFill/>
          <a:ln w="9525">
            <a:noFill/>
            <a:miter lim="800000"/>
            <a:headEnd/>
            <a:tailEnd/>
          </a:ln>
        </p:spPr>
        <p:txBody>
          <a:bodyPr wrap="square">
            <a:spAutoFit/>
          </a:bodyPr>
          <a:lstStyle/>
          <a:p>
            <a:pPr algn="l"/>
            <a:r>
              <a:rPr lang="en-US" sz="2000" dirty="0">
                <a:solidFill>
                  <a:srgbClr val="FF0000"/>
                </a:solidFill>
              </a:rPr>
              <a:t>A).</a:t>
            </a:r>
            <a:r>
              <a:rPr lang="en-US" sz="2000" dirty="0"/>
              <a:t>  </a:t>
            </a:r>
            <a:r>
              <a:rPr lang="en-US" sz="2000" dirty="0">
                <a:hlinkClick r:id="rId3" action="ppaction://hlinksldjump"/>
              </a:rPr>
              <a:t>Development of the Atom</a:t>
            </a:r>
            <a:endParaRPr lang="en-US" sz="2000" dirty="0"/>
          </a:p>
          <a:p>
            <a:pPr algn="l"/>
            <a:r>
              <a:rPr lang="en-US" sz="2400" dirty="0"/>
              <a:t>    	</a:t>
            </a:r>
            <a:r>
              <a:rPr lang="en-US" sz="2000" dirty="0">
                <a:hlinkClick r:id="rId4" action="ppaction://hlinksldjump"/>
              </a:rPr>
              <a:t>Dalton Model of the Atom</a:t>
            </a:r>
            <a:endParaRPr lang="en-US" sz="2000" dirty="0"/>
          </a:p>
          <a:p>
            <a:pPr algn="l"/>
            <a:r>
              <a:rPr lang="en-US" sz="2000" dirty="0"/>
              <a:t>     	</a:t>
            </a:r>
            <a:r>
              <a:rPr lang="en-US" sz="2000" dirty="0">
                <a:hlinkClick r:id="rId5" action="ppaction://hlinksldjump"/>
              </a:rPr>
              <a:t>Thomson</a:t>
            </a:r>
            <a:endParaRPr lang="en-US" sz="2000" dirty="0"/>
          </a:p>
          <a:p>
            <a:pPr algn="l"/>
            <a:r>
              <a:rPr lang="en-US" sz="2000" dirty="0"/>
              <a:t>     	</a:t>
            </a:r>
            <a:r>
              <a:rPr lang="en-US" sz="2000" dirty="0">
                <a:hlinkClick r:id="rId6" action="ppaction://hlinksldjump"/>
              </a:rPr>
              <a:t>Rutherford</a:t>
            </a:r>
            <a:endParaRPr lang="en-US" sz="2000" dirty="0"/>
          </a:p>
          <a:p>
            <a:pPr algn="l"/>
            <a:r>
              <a:rPr lang="en-US" sz="2000" dirty="0"/>
              <a:t>     	</a:t>
            </a:r>
            <a:r>
              <a:rPr lang="en-US" sz="2000" dirty="0">
                <a:hlinkClick r:id="rId7" action="ppaction://hlinksldjump"/>
              </a:rPr>
              <a:t>Bohr</a:t>
            </a:r>
            <a:endParaRPr lang="en-US" sz="2000" dirty="0"/>
          </a:p>
          <a:p>
            <a:pPr algn="l"/>
            <a:r>
              <a:rPr lang="en-US" sz="2000" dirty="0"/>
              <a:t>	</a:t>
            </a:r>
            <a:r>
              <a:rPr lang="en-US" sz="2000" dirty="0">
                <a:hlinkClick r:id="rId8" action="ppaction://hlinksldjump"/>
              </a:rPr>
              <a:t>Quantum Mechanical</a:t>
            </a:r>
            <a:endParaRPr lang="en-US" sz="2000" dirty="0"/>
          </a:p>
          <a:p>
            <a:pPr algn="l"/>
            <a:r>
              <a:rPr lang="en-US" sz="2000" dirty="0"/>
              <a:t>	</a:t>
            </a:r>
            <a:r>
              <a:rPr lang="en-US" sz="2000" dirty="0">
                <a:hlinkClick r:id="rId9" action="ppaction://hlinksldjump"/>
              </a:rPr>
              <a:t>Review</a:t>
            </a:r>
            <a:endParaRPr lang="en-US" sz="2000" dirty="0"/>
          </a:p>
          <a:p>
            <a:pPr algn="l"/>
            <a:r>
              <a:rPr lang="en-US" sz="2000" dirty="0"/>
              <a:t>       </a:t>
            </a:r>
            <a:r>
              <a:rPr lang="en-US" sz="2000" dirty="0">
                <a:hlinkClick r:id="rId10" action="ppaction://hlinksldjump"/>
              </a:rPr>
              <a:t>Millikan Oil Drop</a:t>
            </a:r>
            <a:endParaRPr lang="en-US" sz="2000" dirty="0"/>
          </a:p>
          <a:p>
            <a:pPr algn="l"/>
            <a:endParaRPr lang="en-US" sz="1800" dirty="0"/>
          </a:p>
          <a:p>
            <a:pPr algn="l"/>
            <a:endParaRPr lang="en-US" sz="1600" dirty="0"/>
          </a:p>
          <a:p>
            <a:pPr algn="l"/>
            <a:endParaRPr lang="en-US" sz="2000" dirty="0"/>
          </a:p>
          <a:p>
            <a:pPr algn="l"/>
            <a:endParaRPr lang="en-US" sz="2000" dirty="0"/>
          </a:p>
        </p:txBody>
      </p:sp>
      <p:pic>
        <p:nvPicPr>
          <p:cNvPr id="32774" name="Picture 2055" descr="Atom "/>
          <p:cNvPicPr>
            <a:picLocks noChangeAspect="1" noChangeArrowheads="1" noCrop="1"/>
          </p:cNvPicPr>
          <p:nvPr/>
        </p:nvPicPr>
        <p:blipFill>
          <a:blip r:embed="rId11" cstate="print"/>
          <a:srcRect/>
          <a:stretch>
            <a:fillRect/>
          </a:stretch>
        </p:blipFill>
        <p:spPr bwMode="auto">
          <a:xfrm>
            <a:off x="7681913" y="427038"/>
            <a:ext cx="914400" cy="91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274638"/>
            <a:ext cx="8229600" cy="762000"/>
          </a:xfrm>
          <a:noFill/>
        </p:spPr>
        <p:txBody>
          <a:bodyPr lIns="92075" tIns="46038" rIns="92075" bIns="46038" anchor="t" anchorCtr="1">
            <a:spAutoFit/>
          </a:bodyPr>
          <a:lstStyle/>
          <a:p>
            <a:pPr eaLnBrk="1" hangingPunct="1"/>
            <a:r>
              <a:rPr lang="en-US" smtClean="0"/>
              <a:t>What?</a:t>
            </a:r>
          </a:p>
        </p:txBody>
      </p:sp>
      <p:sp>
        <p:nvSpPr>
          <p:cNvPr id="414723" name="Rectangle 3"/>
          <p:cNvSpPr>
            <a:spLocks noGrp="1" noChangeArrowheads="1"/>
          </p:cNvSpPr>
          <p:nvPr>
            <p:ph type="body" idx="1"/>
          </p:nvPr>
        </p:nvSpPr>
        <p:spPr>
          <a:noFill/>
        </p:spPr>
        <p:txBody>
          <a:bodyPr lIns="92075" tIns="46038" rIns="92075" bIns="46038"/>
          <a:lstStyle/>
          <a:p>
            <a:pPr eaLnBrk="1" hangingPunct="1"/>
            <a:r>
              <a:rPr lang="en-US" smtClean="0"/>
              <a:t>Water is 8 grams of oxygen per gram of hydrogen.</a:t>
            </a:r>
          </a:p>
          <a:p>
            <a:pPr eaLnBrk="1" hangingPunct="1"/>
            <a:r>
              <a:rPr lang="en-US" smtClean="0"/>
              <a:t>Hydrogen peroxide is 16 grams of oxygen per gram of hydrogen.</a:t>
            </a:r>
          </a:p>
          <a:p>
            <a:pPr eaLnBrk="1" hangingPunct="1"/>
            <a:r>
              <a:rPr lang="en-US" smtClean="0"/>
              <a:t>16 g to 8 g is a 2:1 ratio</a:t>
            </a:r>
          </a:p>
          <a:p>
            <a:pPr eaLnBrk="1" hangingPunct="1"/>
            <a:r>
              <a:rPr lang="en-US" smtClean="0"/>
              <a:t>True, because you have to add a whole atom, you can’t add a piece of an atom. </a:t>
            </a:r>
          </a:p>
        </p:txBody>
      </p:sp>
      <p:sp>
        <p:nvSpPr>
          <p:cNvPr id="69636" name="AutoShape 6">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414730" name="Picture 10" descr="0030869470710_LG"/>
          <p:cNvPicPr>
            <a:picLocks noChangeAspect="1" noChangeArrowheads="1"/>
          </p:cNvPicPr>
          <p:nvPr/>
        </p:nvPicPr>
        <p:blipFill>
          <a:blip r:embed="rId4" cstate="print"/>
          <a:srcRect l="24374" t="8250" r="45625" b="5251"/>
          <a:stretch>
            <a:fillRect/>
          </a:stretch>
        </p:blipFill>
        <p:spPr bwMode="auto">
          <a:xfrm>
            <a:off x="8229600" y="292100"/>
            <a:ext cx="381000" cy="1098550"/>
          </a:xfrm>
          <a:prstGeom prst="rect">
            <a:avLst/>
          </a:prstGeom>
          <a:noFill/>
          <a:ln w="9525">
            <a:noFill/>
            <a:miter lim="800000"/>
            <a:headEnd/>
            <a:tailEnd/>
          </a:ln>
        </p:spPr>
      </p:pic>
      <p:pic>
        <p:nvPicPr>
          <p:cNvPr id="414732" name="Picture 12" descr="bottled-water"/>
          <p:cNvPicPr>
            <a:picLocks noChangeAspect="1" noChangeArrowheads="1"/>
          </p:cNvPicPr>
          <p:nvPr/>
        </p:nvPicPr>
        <p:blipFill>
          <a:blip r:embed="rId5" cstate="print"/>
          <a:srcRect l="28206" r="27422"/>
          <a:stretch>
            <a:fillRect/>
          </a:stretch>
        </p:blipFill>
        <p:spPr bwMode="auto">
          <a:xfrm>
            <a:off x="8588375" y="296863"/>
            <a:ext cx="376238" cy="1085850"/>
          </a:xfrm>
          <a:prstGeom prst="rect">
            <a:avLst/>
          </a:prstGeom>
          <a:noFill/>
          <a:ln w="9525">
            <a:noFill/>
            <a:miter lim="800000"/>
            <a:headEnd/>
            <a:tailEnd/>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14723">
                                            <p:txEl>
                                              <p:pRg st="0" end="0"/>
                                            </p:txEl>
                                          </p:spTgt>
                                        </p:tgtEl>
                                        <p:attrNameLst>
                                          <p:attrName>style.visibility</p:attrName>
                                        </p:attrNameLst>
                                      </p:cBhvr>
                                      <p:to>
                                        <p:strVal val="visible"/>
                                      </p:to>
                                    </p:set>
                                    <p:animEffect transition="in" filter="fade">
                                      <p:cBhvr>
                                        <p:cTn id="7" dur="1000"/>
                                        <p:tgtEl>
                                          <p:spTgt spid="414723">
                                            <p:txEl>
                                              <p:pRg st="0" end="0"/>
                                            </p:txEl>
                                          </p:spTgt>
                                        </p:tgtEl>
                                      </p:cBhvr>
                                    </p:animEffect>
                                    <p:anim calcmode="lin" valueType="num">
                                      <p:cBhvr>
                                        <p:cTn id="8" dur="1000" fill="hold"/>
                                        <p:tgtEl>
                                          <p:spTgt spid="4147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1472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9" presetClass="entr" presetSubtype="0" fill="hold" nodeType="afterEffect">
                                  <p:stCondLst>
                                    <p:cond delay="0"/>
                                  </p:stCondLst>
                                  <p:childTnLst>
                                    <p:set>
                                      <p:cBhvr>
                                        <p:cTn id="12" dur="1" fill="hold">
                                          <p:stCondLst>
                                            <p:cond delay="0"/>
                                          </p:stCondLst>
                                        </p:cTn>
                                        <p:tgtEl>
                                          <p:spTgt spid="414732"/>
                                        </p:tgtEl>
                                        <p:attrNameLst>
                                          <p:attrName>style.visibility</p:attrName>
                                        </p:attrNameLst>
                                      </p:cBhvr>
                                      <p:to>
                                        <p:strVal val="visible"/>
                                      </p:to>
                                    </p:set>
                                    <p:animEffect transition="in" filter="dissolve">
                                      <p:cBhvr>
                                        <p:cTn id="13" dur="500"/>
                                        <p:tgtEl>
                                          <p:spTgt spid="414732"/>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414723">
                                            <p:txEl>
                                              <p:pRg st="1" end="1"/>
                                            </p:txEl>
                                          </p:spTgt>
                                        </p:tgtEl>
                                        <p:attrNameLst>
                                          <p:attrName>style.visibility</p:attrName>
                                        </p:attrNameLst>
                                      </p:cBhvr>
                                      <p:to>
                                        <p:strVal val="visible"/>
                                      </p:to>
                                    </p:set>
                                    <p:animEffect transition="in" filter="fade">
                                      <p:cBhvr>
                                        <p:cTn id="18" dur="1000"/>
                                        <p:tgtEl>
                                          <p:spTgt spid="414723">
                                            <p:txEl>
                                              <p:pRg st="1" end="1"/>
                                            </p:txEl>
                                          </p:spTgt>
                                        </p:tgtEl>
                                      </p:cBhvr>
                                    </p:animEffect>
                                    <p:anim calcmode="lin" valueType="num">
                                      <p:cBhvr>
                                        <p:cTn id="19" dur="1000" fill="hold"/>
                                        <p:tgtEl>
                                          <p:spTgt spid="41472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414723">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9" presetClass="entr" presetSubtype="0" fill="hold" nodeType="afterEffect">
                                  <p:stCondLst>
                                    <p:cond delay="0"/>
                                  </p:stCondLst>
                                  <p:childTnLst>
                                    <p:set>
                                      <p:cBhvr>
                                        <p:cTn id="23" dur="1" fill="hold">
                                          <p:stCondLst>
                                            <p:cond delay="0"/>
                                          </p:stCondLst>
                                        </p:cTn>
                                        <p:tgtEl>
                                          <p:spTgt spid="414730"/>
                                        </p:tgtEl>
                                        <p:attrNameLst>
                                          <p:attrName>style.visibility</p:attrName>
                                        </p:attrNameLst>
                                      </p:cBhvr>
                                      <p:to>
                                        <p:strVal val="visible"/>
                                      </p:to>
                                    </p:set>
                                    <p:animEffect transition="in" filter="dissolve">
                                      <p:cBhvr>
                                        <p:cTn id="24" dur="500"/>
                                        <p:tgtEl>
                                          <p:spTgt spid="414730"/>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414723">
                                            <p:txEl>
                                              <p:pRg st="2" end="2"/>
                                            </p:txEl>
                                          </p:spTgt>
                                        </p:tgtEl>
                                        <p:attrNameLst>
                                          <p:attrName>style.visibility</p:attrName>
                                        </p:attrNameLst>
                                      </p:cBhvr>
                                      <p:to>
                                        <p:strVal val="visible"/>
                                      </p:to>
                                    </p:set>
                                    <p:animEffect transition="in" filter="fade">
                                      <p:cBhvr>
                                        <p:cTn id="29" dur="1000"/>
                                        <p:tgtEl>
                                          <p:spTgt spid="414723">
                                            <p:txEl>
                                              <p:pRg st="2" end="2"/>
                                            </p:txEl>
                                          </p:spTgt>
                                        </p:tgtEl>
                                      </p:cBhvr>
                                    </p:animEffect>
                                    <p:anim calcmode="lin" valueType="num">
                                      <p:cBhvr>
                                        <p:cTn id="30" dur="1000" fill="hold"/>
                                        <p:tgtEl>
                                          <p:spTgt spid="414723">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41472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414723">
                                            <p:txEl>
                                              <p:pRg st="3" end="3"/>
                                            </p:txEl>
                                          </p:spTgt>
                                        </p:tgtEl>
                                        <p:attrNameLst>
                                          <p:attrName>style.visibility</p:attrName>
                                        </p:attrNameLst>
                                      </p:cBhvr>
                                      <p:to>
                                        <p:strVal val="visible"/>
                                      </p:to>
                                    </p:set>
                                    <p:animEffect transition="in" filter="fade">
                                      <p:cBhvr>
                                        <p:cTn id="36" dur="1000"/>
                                        <p:tgtEl>
                                          <p:spTgt spid="414723">
                                            <p:txEl>
                                              <p:pRg st="3" end="3"/>
                                            </p:txEl>
                                          </p:spTgt>
                                        </p:tgtEl>
                                      </p:cBhvr>
                                    </p:animEffect>
                                    <p:anim calcmode="lin" valueType="num">
                                      <p:cBhvr>
                                        <p:cTn id="37" dur="1000" fill="hold"/>
                                        <p:tgtEl>
                                          <p:spTgt spid="414723">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41472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723" grpId="0" build="p"/>
    </p:bldLst>
  </p:timing>
</p:sld>
</file>

<file path=ppt/slides/slide2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2562" name="Rectangle 2"/>
          <p:cNvSpPr>
            <a:spLocks noChangeArrowheads="1"/>
          </p:cNvSpPr>
          <p:nvPr/>
        </p:nvSpPr>
        <p:spPr bwMode="auto">
          <a:xfrm>
            <a:off x="0" y="0"/>
            <a:ext cx="9372600" cy="7162800"/>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322563" name="Picture 3"/>
          <p:cNvPicPr>
            <a:picLocks noChangeAspect="1" noChangeArrowheads="1"/>
          </p:cNvPicPr>
          <p:nvPr/>
        </p:nvPicPr>
        <p:blipFill>
          <a:blip r:embed="rId3" cstate="print"/>
          <a:srcRect/>
          <a:stretch>
            <a:fillRect/>
          </a:stretch>
        </p:blipFill>
        <p:spPr bwMode="auto">
          <a:xfrm>
            <a:off x="1905000" y="717550"/>
            <a:ext cx="5232400" cy="5422900"/>
          </a:xfrm>
          <a:prstGeom prst="rect">
            <a:avLst/>
          </a:prstGeom>
          <a:noFill/>
          <a:ln w="9525">
            <a:noFill/>
            <a:miter lim="800000"/>
            <a:headEnd/>
            <a:tailEnd/>
          </a:ln>
        </p:spPr>
      </p:pic>
    </p:spTree>
  </p:cSld>
  <p:clrMapOvr>
    <a:masterClrMapping/>
  </p:clrMapOvr>
  <p:transition advTm="1000"/>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3586" name="Rectangle 2"/>
          <p:cNvSpPr>
            <a:spLocks noChangeArrowheads="1"/>
          </p:cNvSpPr>
          <p:nvPr/>
        </p:nvSpPr>
        <p:spPr bwMode="auto">
          <a:xfrm>
            <a:off x="0" y="0"/>
            <a:ext cx="9372600" cy="7162800"/>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323587" name="Picture 3"/>
          <p:cNvPicPr>
            <a:picLocks noChangeAspect="1" noChangeArrowheads="1"/>
          </p:cNvPicPr>
          <p:nvPr/>
        </p:nvPicPr>
        <p:blipFill>
          <a:blip r:embed="rId4" cstate="print"/>
          <a:srcRect/>
          <a:stretch>
            <a:fillRect/>
          </a:stretch>
        </p:blipFill>
        <p:spPr bwMode="auto">
          <a:xfrm>
            <a:off x="1905000" y="717550"/>
            <a:ext cx="5232400" cy="5422900"/>
          </a:xfrm>
          <a:prstGeom prst="rect">
            <a:avLst/>
          </a:prstGeom>
          <a:noFill/>
          <a:ln w="9525">
            <a:noFill/>
            <a:miter lim="800000"/>
            <a:headEnd/>
            <a:tailEnd/>
          </a:ln>
        </p:spPr>
      </p:pic>
      <p:sp>
        <p:nvSpPr>
          <p:cNvPr id="1268740" name="Text Box 4"/>
          <p:cNvSpPr txBox="1">
            <a:spLocks noChangeArrowheads="1"/>
          </p:cNvSpPr>
          <p:nvPr/>
        </p:nvSpPr>
        <p:spPr bwMode="auto">
          <a:xfrm>
            <a:off x="6705600" y="1447800"/>
            <a:ext cx="1968500" cy="676275"/>
          </a:xfrm>
          <a:prstGeom prst="rect">
            <a:avLst/>
          </a:prstGeom>
          <a:noFill/>
          <a:ln w="9525">
            <a:noFill/>
            <a:miter lim="800000"/>
            <a:headEnd/>
            <a:tailEnd/>
          </a:ln>
          <a:effectLst>
            <a:outerShdw dist="63500" dir="3187806" algn="ctr" rotWithShape="0">
              <a:schemeClr val="tx1"/>
            </a:outerShdw>
          </a:effectLst>
        </p:spPr>
        <p:txBody>
          <a:bodyPr>
            <a:spAutoFit/>
          </a:bodyPr>
          <a:lstStyle/>
          <a:p>
            <a:pPr eaLnBrk="0" hangingPunct="0">
              <a:lnSpc>
                <a:spcPct val="80000"/>
              </a:lnSpc>
              <a:defRPr/>
            </a:pPr>
            <a:r>
              <a:rPr lang="en-US" sz="2400">
                <a:solidFill>
                  <a:srgbClr val="FFFF00"/>
                </a:solidFill>
                <a:latin typeface="Arial Black" pitchFamily="34" charset="0"/>
              </a:rPr>
              <a:t>Electron capacities</a:t>
            </a:r>
            <a:endParaRPr lang="en-US" sz="2400">
              <a:solidFill>
                <a:srgbClr val="FFF30A"/>
              </a:solidFill>
              <a:latin typeface="Times"/>
            </a:endParaRPr>
          </a:p>
        </p:txBody>
      </p:sp>
      <p:sp>
        <p:nvSpPr>
          <p:cNvPr id="323589" name="Rectangle 5"/>
          <p:cNvSpPr>
            <a:spLocks noChangeArrowheads="1"/>
          </p:cNvSpPr>
          <p:nvPr/>
        </p:nvSpPr>
        <p:spPr bwMode="auto">
          <a:xfrm>
            <a:off x="76200" y="6554788"/>
            <a:ext cx="3289300" cy="214312"/>
          </a:xfrm>
          <a:prstGeom prst="rect">
            <a:avLst/>
          </a:prstGeom>
          <a:noFill/>
          <a:ln w="9525">
            <a:noFill/>
            <a:miter lim="800000"/>
            <a:headEnd/>
            <a:tailEnd/>
          </a:ln>
        </p:spPr>
        <p:txBody>
          <a:bodyPr wrap="none">
            <a:spAutoFit/>
          </a:bodyPr>
          <a:lstStyle/>
          <a:p>
            <a:pPr algn="l"/>
            <a:r>
              <a:rPr lang="en-US" sz="800">
                <a:solidFill>
                  <a:schemeClr val="bg1"/>
                </a:solidFill>
              </a:rPr>
              <a:t>Copyright </a:t>
            </a:r>
            <a:r>
              <a:rPr lang="en-US" sz="800">
                <a:solidFill>
                  <a:schemeClr val="bg1"/>
                </a:solidFill>
                <a:cs typeface="Arial" charset="0"/>
              </a:rPr>
              <a:t>© </a:t>
            </a:r>
            <a:r>
              <a:rPr lang="en-US" sz="800">
                <a:solidFill>
                  <a:schemeClr val="bg1"/>
                </a:solidFill>
              </a:rPr>
              <a:t>2006 Pearson Benjamin Cummings.  All rights reserved.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68740"/>
                                        </p:tgtEl>
                                        <p:attrNameLst>
                                          <p:attrName>style.visibility</p:attrName>
                                        </p:attrNameLst>
                                      </p:cBhvr>
                                      <p:to>
                                        <p:strVal val="visible"/>
                                      </p:to>
                                    </p:set>
                                    <p:anim calcmode="lin" valueType="num">
                                      <p:cBhvr additive="base">
                                        <p:cTn id="7" dur="500" fill="hold"/>
                                        <p:tgtEl>
                                          <p:spTgt spid="1268740"/>
                                        </p:tgtEl>
                                        <p:attrNameLst>
                                          <p:attrName>ppt_x</p:attrName>
                                        </p:attrNameLst>
                                      </p:cBhvr>
                                      <p:tavLst>
                                        <p:tav tm="0">
                                          <p:val>
                                            <p:strVal val="1+#ppt_w/2"/>
                                          </p:val>
                                        </p:tav>
                                        <p:tav tm="100000">
                                          <p:val>
                                            <p:strVal val="#ppt_x"/>
                                          </p:val>
                                        </p:tav>
                                      </p:tavLst>
                                    </p:anim>
                                    <p:anim calcmode="lin" valueType="num">
                                      <p:cBhvr additive="base">
                                        <p:cTn id="8" dur="500" fill="hold"/>
                                        <p:tgtEl>
                                          <p:spTgt spid="126874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8740" grpId="0" autoUpdateAnimBg="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1332" name="Picture1" descr="05_25Figure_ILL"/>
          <p:cNvPicPr>
            <a:picLocks noChangeAspect="1" noChangeArrowheads="1"/>
          </p:cNvPicPr>
          <p:nvPr/>
        </p:nvPicPr>
        <p:blipFill>
          <a:blip r:embed="rId3" cstate="print"/>
          <a:srcRect l="50502" b="56046"/>
          <a:stretch>
            <a:fillRect/>
          </a:stretch>
        </p:blipFill>
        <p:spPr bwMode="auto">
          <a:xfrm>
            <a:off x="4600575" y="327025"/>
            <a:ext cx="2894013" cy="2816225"/>
          </a:xfrm>
          <a:prstGeom prst="rect">
            <a:avLst/>
          </a:prstGeom>
          <a:noFill/>
          <a:ln w="9525">
            <a:noFill/>
            <a:miter lim="800000"/>
            <a:headEnd/>
            <a:tailEnd/>
          </a:ln>
        </p:spPr>
      </p:pic>
      <p:sp>
        <p:nvSpPr>
          <p:cNvPr id="324611" name="Rectangle 5"/>
          <p:cNvSpPr>
            <a:spLocks noChangeArrowheads="1"/>
          </p:cNvSpPr>
          <p:nvPr/>
        </p:nvSpPr>
        <p:spPr bwMode="auto">
          <a:xfrm>
            <a:off x="76200" y="6554788"/>
            <a:ext cx="3289300" cy="214312"/>
          </a:xfrm>
          <a:prstGeom prst="rect">
            <a:avLst/>
          </a:prstGeom>
          <a:noFill/>
          <a:ln w="9525">
            <a:noFill/>
            <a:miter lim="800000"/>
            <a:headEnd/>
            <a:tailEnd/>
          </a:ln>
        </p:spPr>
        <p:txBody>
          <a:bodyPr wrap="none">
            <a:spAutoFit/>
          </a:bodyPr>
          <a:lstStyle/>
          <a:p>
            <a:pPr algn="l"/>
            <a:r>
              <a:rPr lang="en-US" sz="800"/>
              <a:t>Copyright © 2007 Pearson Benjamin Cummings.  All rights reserved.</a:t>
            </a:r>
            <a:endParaRPr lang="en-US"/>
          </a:p>
        </p:txBody>
      </p:sp>
      <p:pic>
        <p:nvPicPr>
          <p:cNvPr id="324612" name="Picture1" descr="05_25Figure_ILL"/>
          <p:cNvPicPr>
            <a:picLocks noChangeAspect="1" noChangeArrowheads="1"/>
          </p:cNvPicPr>
          <p:nvPr/>
        </p:nvPicPr>
        <p:blipFill>
          <a:blip r:embed="rId3" cstate="print"/>
          <a:srcRect r="51480" b="56195"/>
          <a:stretch>
            <a:fillRect/>
          </a:stretch>
        </p:blipFill>
        <p:spPr bwMode="auto">
          <a:xfrm>
            <a:off x="1666875" y="327025"/>
            <a:ext cx="2836863" cy="2806700"/>
          </a:xfrm>
          <a:prstGeom prst="rect">
            <a:avLst/>
          </a:prstGeom>
          <a:noFill/>
          <a:ln w="9525">
            <a:noFill/>
            <a:miter lim="800000"/>
            <a:headEnd/>
            <a:tailEnd/>
          </a:ln>
        </p:spPr>
      </p:pic>
      <p:grpSp>
        <p:nvGrpSpPr>
          <p:cNvPr id="2" name="Group 28"/>
          <p:cNvGrpSpPr>
            <a:grpSpLocks/>
          </p:cNvGrpSpPr>
          <p:nvPr/>
        </p:nvGrpSpPr>
        <p:grpSpPr bwMode="auto">
          <a:xfrm>
            <a:off x="4856163" y="542925"/>
            <a:ext cx="2365375" cy="2365375"/>
            <a:chOff x="2145" y="2257"/>
            <a:chExt cx="1490" cy="1490"/>
          </a:xfrm>
        </p:grpSpPr>
        <p:sp>
          <p:nvSpPr>
            <p:cNvPr id="324623" name="Oval 8"/>
            <p:cNvSpPr>
              <a:spLocks noChangeArrowheads="1"/>
            </p:cNvSpPr>
            <p:nvPr/>
          </p:nvSpPr>
          <p:spPr bwMode="auto">
            <a:xfrm>
              <a:off x="2145" y="2257"/>
              <a:ext cx="1490" cy="1490"/>
            </a:xfrm>
            <a:prstGeom prst="ellipse">
              <a:avLst/>
            </a:prstGeom>
            <a:noFill/>
            <a:ln w="12700">
              <a:solidFill>
                <a:schemeClr val="tx1"/>
              </a:solidFill>
              <a:round/>
              <a:headEnd/>
              <a:tailEnd/>
            </a:ln>
          </p:spPr>
          <p:txBody>
            <a:bodyPr wrap="none" anchor="ctr"/>
            <a:lstStyle/>
            <a:p>
              <a:endParaRPr lang="en-US"/>
            </a:p>
          </p:txBody>
        </p:sp>
        <p:sp>
          <p:nvSpPr>
            <p:cNvPr id="324624" name="Oval 11"/>
            <p:cNvSpPr>
              <a:spLocks noChangeAspect="1" noChangeArrowheads="1"/>
            </p:cNvSpPr>
            <p:nvPr/>
          </p:nvSpPr>
          <p:spPr bwMode="auto">
            <a:xfrm>
              <a:off x="2257" y="2369"/>
              <a:ext cx="1264" cy="1264"/>
            </a:xfrm>
            <a:prstGeom prst="ellipse">
              <a:avLst/>
            </a:prstGeom>
            <a:noFill/>
            <a:ln w="12700">
              <a:solidFill>
                <a:schemeClr val="tx1"/>
              </a:solidFill>
              <a:round/>
              <a:headEnd/>
              <a:tailEnd/>
            </a:ln>
          </p:spPr>
          <p:txBody>
            <a:bodyPr wrap="none" anchor="ctr"/>
            <a:lstStyle/>
            <a:p>
              <a:endParaRPr lang="en-US"/>
            </a:p>
          </p:txBody>
        </p:sp>
        <p:sp>
          <p:nvSpPr>
            <p:cNvPr id="324625" name="Oval 12"/>
            <p:cNvSpPr>
              <a:spLocks noChangeAspect="1" noChangeArrowheads="1"/>
            </p:cNvSpPr>
            <p:nvPr/>
          </p:nvSpPr>
          <p:spPr bwMode="auto">
            <a:xfrm>
              <a:off x="2365" y="2477"/>
              <a:ext cx="1046" cy="1046"/>
            </a:xfrm>
            <a:prstGeom prst="ellipse">
              <a:avLst/>
            </a:prstGeom>
            <a:noFill/>
            <a:ln w="12700">
              <a:solidFill>
                <a:schemeClr val="tx1"/>
              </a:solidFill>
              <a:round/>
              <a:headEnd/>
              <a:tailEnd/>
            </a:ln>
          </p:spPr>
          <p:txBody>
            <a:bodyPr wrap="none" anchor="ctr"/>
            <a:lstStyle/>
            <a:p>
              <a:endParaRPr lang="en-US"/>
            </a:p>
          </p:txBody>
        </p:sp>
        <p:sp>
          <p:nvSpPr>
            <p:cNvPr id="324626" name="Oval 13"/>
            <p:cNvSpPr>
              <a:spLocks noChangeAspect="1" noChangeArrowheads="1"/>
            </p:cNvSpPr>
            <p:nvPr/>
          </p:nvSpPr>
          <p:spPr bwMode="auto">
            <a:xfrm>
              <a:off x="2475" y="2585"/>
              <a:ext cx="832" cy="832"/>
            </a:xfrm>
            <a:prstGeom prst="ellipse">
              <a:avLst/>
            </a:prstGeom>
            <a:noFill/>
            <a:ln w="12700">
              <a:solidFill>
                <a:schemeClr val="tx1"/>
              </a:solidFill>
              <a:round/>
              <a:headEnd/>
              <a:tailEnd/>
            </a:ln>
          </p:spPr>
          <p:txBody>
            <a:bodyPr wrap="none" anchor="ctr"/>
            <a:lstStyle/>
            <a:p>
              <a:endParaRPr lang="en-US"/>
            </a:p>
          </p:txBody>
        </p:sp>
        <p:sp>
          <p:nvSpPr>
            <p:cNvPr id="324627" name="Oval 14"/>
            <p:cNvSpPr>
              <a:spLocks noChangeAspect="1" noChangeArrowheads="1"/>
            </p:cNvSpPr>
            <p:nvPr/>
          </p:nvSpPr>
          <p:spPr bwMode="auto">
            <a:xfrm>
              <a:off x="2571" y="2681"/>
              <a:ext cx="638" cy="638"/>
            </a:xfrm>
            <a:prstGeom prst="ellipse">
              <a:avLst/>
            </a:prstGeom>
            <a:noFill/>
            <a:ln w="12700">
              <a:solidFill>
                <a:schemeClr val="tx1"/>
              </a:solidFill>
              <a:round/>
              <a:headEnd/>
              <a:tailEnd/>
            </a:ln>
          </p:spPr>
          <p:txBody>
            <a:bodyPr wrap="none" anchor="ctr"/>
            <a:lstStyle/>
            <a:p>
              <a:endParaRPr lang="en-US"/>
            </a:p>
          </p:txBody>
        </p:sp>
        <p:sp>
          <p:nvSpPr>
            <p:cNvPr id="324628" name="Oval 15"/>
            <p:cNvSpPr>
              <a:spLocks noChangeAspect="1" noChangeArrowheads="1"/>
            </p:cNvSpPr>
            <p:nvPr/>
          </p:nvSpPr>
          <p:spPr bwMode="auto">
            <a:xfrm>
              <a:off x="2687" y="2797"/>
              <a:ext cx="406" cy="406"/>
            </a:xfrm>
            <a:prstGeom prst="ellipse">
              <a:avLst/>
            </a:prstGeom>
            <a:noFill/>
            <a:ln w="12700">
              <a:solidFill>
                <a:schemeClr val="tx1"/>
              </a:solidFill>
              <a:round/>
              <a:headEnd/>
              <a:tailEnd/>
            </a:ln>
          </p:spPr>
          <p:txBody>
            <a:bodyPr wrap="none" anchor="ctr"/>
            <a:lstStyle/>
            <a:p>
              <a:endParaRPr lang="en-US"/>
            </a:p>
          </p:txBody>
        </p:sp>
        <p:sp>
          <p:nvSpPr>
            <p:cNvPr id="324629" name="Oval 16"/>
            <p:cNvSpPr>
              <a:spLocks noChangeAspect="1" noChangeArrowheads="1"/>
            </p:cNvSpPr>
            <p:nvPr/>
          </p:nvSpPr>
          <p:spPr bwMode="auto">
            <a:xfrm>
              <a:off x="2781" y="2893"/>
              <a:ext cx="218" cy="218"/>
            </a:xfrm>
            <a:prstGeom prst="ellipse">
              <a:avLst/>
            </a:prstGeom>
            <a:noFill/>
            <a:ln w="12700">
              <a:solidFill>
                <a:schemeClr val="tx1"/>
              </a:solidFill>
              <a:round/>
              <a:headEnd/>
              <a:tailEnd/>
            </a:ln>
          </p:spPr>
          <p:txBody>
            <a:bodyPr wrap="none" anchor="ctr"/>
            <a:lstStyle/>
            <a:p>
              <a:endParaRPr lang="en-US"/>
            </a:p>
          </p:txBody>
        </p:sp>
        <p:sp>
          <p:nvSpPr>
            <p:cNvPr id="324630" name="Oval 17"/>
            <p:cNvSpPr>
              <a:spLocks noChangeAspect="1" noChangeArrowheads="1"/>
            </p:cNvSpPr>
            <p:nvPr/>
          </p:nvSpPr>
          <p:spPr bwMode="auto">
            <a:xfrm>
              <a:off x="2871" y="2981"/>
              <a:ext cx="40" cy="40"/>
            </a:xfrm>
            <a:prstGeom prst="ellipse">
              <a:avLst/>
            </a:prstGeom>
            <a:solidFill>
              <a:srgbClr val="FF0000"/>
            </a:solidFill>
            <a:ln w="3175">
              <a:solidFill>
                <a:srgbClr val="800000"/>
              </a:solidFill>
              <a:round/>
              <a:headEnd/>
              <a:tailEnd/>
            </a:ln>
          </p:spPr>
          <p:txBody>
            <a:bodyPr wrap="none" anchor="ctr"/>
            <a:lstStyle/>
            <a:p>
              <a:endParaRPr lang="en-US"/>
            </a:p>
          </p:txBody>
        </p:sp>
      </p:grpSp>
      <p:grpSp>
        <p:nvGrpSpPr>
          <p:cNvPr id="3" name="Group 27"/>
          <p:cNvGrpSpPr>
            <a:grpSpLocks/>
          </p:cNvGrpSpPr>
          <p:nvPr/>
        </p:nvGrpSpPr>
        <p:grpSpPr bwMode="auto">
          <a:xfrm>
            <a:off x="4532313" y="3829050"/>
            <a:ext cx="1152525" cy="954088"/>
            <a:chOff x="2855" y="2412"/>
            <a:chExt cx="726" cy="601"/>
          </a:xfrm>
        </p:grpSpPr>
        <p:sp>
          <p:nvSpPr>
            <p:cNvPr id="324615" name="Rectangle 18"/>
            <p:cNvSpPr>
              <a:spLocks noChangeArrowheads="1"/>
            </p:cNvSpPr>
            <p:nvPr/>
          </p:nvSpPr>
          <p:spPr bwMode="auto">
            <a:xfrm rot="-2606042">
              <a:off x="2855" y="2655"/>
              <a:ext cx="726" cy="107"/>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24616" name="Text Box 20"/>
            <p:cNvSpPr txBox="1">
              <a:spLocks noChangeArrowheads="1"/>
            </p:cNvSpPr>
            <p:nvPr/>
          </p:nvSpPr>
          <p:spPr bwMode="auto">
            <a:xfrm>
              <a:off x="3341" y="2412"/>
              <a:ext cx="204" cy="154"/>
            </a:xfrm>
            <a:prstGeom prst="rect">
              <a:avLst/>
            </a:prstGeom>
            <a:noFill/>
            <a:ln w="9525">
              <a:noFill/>
              <a:miter lim="800000"/>
              <a:headEnd/>
              <a:tailEnd/>
            </a:ln>
          </p:spPr>
          <p:txBody>
            <a:bodyPr wrap="none">
              <a:spAutoFit/>
            </a:bodyPr>
            <a:lstStyle/>
            <a:p>
              <a:pPr algn="l"/>
              <a:r>
                <a:rPr lang="en-US" b="1"/>
                <a:t>32</a:t>
              </a:r>
            </a:p>
          </p:txBody>
        </p:sp>
        <p:sp>
          <p:nvSpPr>
            <p:cNvPr id="324617" name="Text Box 21"/>
            <p:cNvSpPr txBox="1">
              <a:spLocks noChangeArrowheads="1"/>
            </p:cNvSpPr>
            <p:nvPr/>
          </p:nvSpPr>
          <p:spPr bwMode="auto">
            <a:xfrm>
              <a:off x="3256" y="2499"/>
              <a:ext cx="204" cy="154"/>
            </a:xfrm>
            <a:prstGeom prst="rect">
              <a:avLst/>
            </a:prstGeom>
            <a:noFill/>
            <a:ln w="9525">
              <a:noFill/>
              <a:miter lim="800000"/>
              <a:headEnd/>
              <a:tailEnd/>
            </a:ln>
          </p:spPr>
          <p:txBody>
            <a:bodyPr wrap="none">
              <a:spAutoFit/>
            </a:bodyPr>
            <a:lstStyle/>
            <a:p>
              <a:pPr algn="l"/>
              <a:r>
                <a:rPr lang="en-US" b="1"/>
                <a:t>32</a:t>
              </a:r>
            </a:p>
          </p:txBody>
        </p:sp>
        <p:sp>
          <p:nvSpPr>
            <p:cNvPr id="324618" name="Text Box 22"/>
            <p:cNvSpPr txBox="1">
              <a:spLocks noChangeArrowheads="1"/>
            </p:cNvSpPr>
            <p:nvPr/>
          </p:nvSpPr>
          <p:spPr bwMode="auto">
            <a:xfrm>
              <a:off x="3181" y="2567"/>
              <a:ext cx="204" cy="154"/>
            </a:xfrm>
            <a:prstGeom prst="rect">
              <a:avLst/>
            </a:prstGeom>
            <a:noFill/>
            <a:ln w="9525">
              <a:noFill/>
              <a:miter lim="800000"/>
              <a:headEnd/>
              <a:tailEnd/>
            </a:ln>
          </p:spPr>
          <p:txBody>
            <a:bodyPr wrap="none">
              <a:spAutoFit/>
            </a:bodyPr>
            <a:lstStyle/>
            <a:p>
              <a:pPr algn="l"/>
              <a:r>
                <a:rPr lang="en-US" b="1"/>
                <a:t>18</a:t>
              </a:r>
            </a:p>
          </p:txBody>
        </p:sp>
        <p:sp>
          <p:nvSpPr>
            <p:cNvPr id="324619" name="Text Box 23"/>
            <p:cNvSpPr txBox="1">
              <a:spLocks noChangeArrowheads="1"/>
            </p:cNvSpPr>
            <p:nvPr/>
          </p:nvSpPr>
          <p:spPr bwMode="auto">
            <a:xfrm>
              <a:off x="3109" y="2643"/>
              <a:ext cx="204" cy="154"/>
            </a:xfrm>
            <a:prstGeom prst="rect">
              <a:avLst/>
            </a:prstGeom>
            <a:noFill/>
            <a:ln w="9525">
              <a:noFill/>
              <a:miter lim="800000"/>
              <a:headEnd/>
              <a:tailEnd/>
            </a:ln>
          </p:spPr>
          <p:txBody>
            <a:bodyPr wrap="none">
              <a:spAutoFit/>
            </a:bodyPr>
            <a:lstStyle/>
            <a:p>
              <a:pPr algn="l"/>
              <a:r>
                <a:rPr lang="en-US" b="1"/>
                <a:t>18</a:t>
              </a:r>
            </a:p>
          </p:txBody>
        </p:sp>
        <p:sp>
          <p:nvSpPr>
            <p:cNvPr id="324620" name="Text Box 24"/>
            <p:cNvSpPr txBox="1">
              <a:spLocks noChangeArrowheads="1"/>
            </p:cNvSpPr>
            <p:nvPr/>
          </p:nvSpPr>
          <p:spPr bwMode="auto">
            <a:xfrm>
              <a:off x="3049" y="2726"/>
              <a:ext cx="160" cy="154"/>
            </a:xfrm>
            <a:prstGeom prst="rect">
              <a:avLst/>
            </a:prstGeom>
            <a:noFill/>
            <a:ln w="9525">
              <a:noFill/>
              <a:miter lim="800000"/>
              <a:headEnd/>
              <a:tailEnd/>
            </a:ln>
          </p:spPr>
          <p:txBody>
            <a:bodyPr wrap="none">
              <a:spAutoFit/>
            </a:bodyPr>
            <a:lstStyle/>
            <a:p>
              <a:pPr algn="l"/>
              <a:r>
                <a:rPr lang="en-US" b="1"/>
                <a:t>8</a:t>
              </a:r>
            </a:p>
          </p:txBody>
        </p:sp>
        <p:sp>
          <p:nvSpPr>
            <p:cNvPr id="324621" name="Text Box 25"/>
            <p:cNvSpPr txBox="1">
              <a:spLocks noChangeArrowheads="1"/>
            </p:cNvSpPr>
            <p:nvPr/>
          </p:nvSpPr>
          <p:spPr bwMode="auto">
            <a:xfrm>
              <a:off x="2969" y="2798"/>
              <a:ext cx="160" cy="154"/>
            </a:xfrm>
            <a:prstGeom prst="rect">
              <a:avLst/>
            </a:prstGeom>
            <a:noFill/>
            <a:ln w="9525">
              <a:noFill/>
              <a:miter lim="800000"/>
              <a:headEnd/>
              <a:tailEnd/>
            </a:ln>
          </p:spPr>
          <p:txBody>
            <a:bodyPr wrap="none">
              <a:spAutoFit/>
            </a:bodyPr>
            <a:lstStyle/>
            <a:p>
              <a:pPr algn="l"/>
              <a:r>
                <a:rPr lang="en-US" b="1"/>
                <a:t>8</a:t>
              </a:r>
            </a:p>
          </p:txBody>
        </p:sp>
        <p:sp>
          <p:nvSpPr>
            <p:cNvPr id="324622" name="Text Box 26"/>
            <p:cNvSpPr txBox="1">
              <a:spLocks noChangeArrowheads="1"/>
            </p:cNvSpPr>
            <p:nvPr/>
          </p:nvSpPr>
          <p:spPr bwMode="auto">
            <a:xfrm>
              <a:off x="2904" y="2859"/>
              <a:ext cx="160" cy="154"/>
            </a:xfrm>
            <a:prstGeom prst="rect">
              <a:avLst/>
            </a:prstGeom>
            <a:noFill/>
            <a:ln w="9525">
              <a:noFill/>
              <a:miter lim="800000"/>
              <a:headEnd/>
              <a:tailEnd/>
            </a:ln>
          </p:spPr>
          <p:txBody>
            <a:bodyPr wrap="none">
              <a:spAutoFit/>
            </a:bodyPr>
            <a:lstStyle/>
            <a:p>
              <a:pPr algn="l"/>
              <a:r>
                <a:rPr lang="en-US" b="1"/>
                <a:t>2</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51332"/>
                                        </p:tgtEl>
                                        <p:attrNameLst>
                                          <p:attrName>style.visibility</p:attrName>
                                        </p:attrNameLst>
                                      </p:cBhvr>
                                      <p:to>
                                        <p:strVal val="visible"/>
                                      </p:to>
                                    </p:set>
                                    <p:animEffect transition="in" filter="fade">
                                      <p:cBhvr>
                                        <p:cTn id="7" dur="2000"/>
                                        <p:tgtEl>
                                          <p:spTgt spid="1251332"/>
                                        </p:tgtEl>
                                      </p:cBhvr>
                                    </p:animEffect>
                                  </p:childTnLst>
                                </p:cTn>
                              </p:par>
                              <p:par>
                                <p:cTn id="8" presetID="0" presetClass="path" presetSubtype="0" accel="50000" decel="50000" fill="hold" nodeType="withEffect">
                                  <p:stCondLst>
                                    <p:cond delay="0"/>
                                  </p:stCondLst>
                                  <p:childTnLst>
                                    <p:animMotion origin="layout" path="M 6.38889E-6 -7.40741E-7 L -0.33124 -7.40741E-7 " pathEditMode="relative" ptsTypes="AA">
                                      <p:cBhvr>
                                        <p:cTn id="9" dur="2000" spd="-100000" fill="hold"/>
                                        <p:tgtEl>
                                          <p:spTgt spid="1251332"/>
                                        </p:tgtEl>
                                        <p:attrNameLst>
                                          <p:attrName>ppt_x</p:attrName>
                                          <p:attrName>ppt_y</p:attrName>
                                        </p:attrNameLst>
                                      </p:cBhvr>
                                    </p:animMotion>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dissolv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00086 -3.7037E-7 L -0.15799 0.44329 " pathEditMode="relative" ptsTypes="AA">
                                      <p:cBhvr>
                                        <p:cTn id="18" dur="2000" fill="hold"/>
                                        <p:tgtEl>
                                          <p:spTgt spid="2"/>
                                        </p:tgtEl>
                                        <p:attrNameLst>
                                          <p:attrName>ppt_x</p:attrName>
                                          <p:attrName>ppt_y</p:attrName>
                                        </p:attrNameLst>
                                      </p:cBhvr>
                                    </p:animMotion>
                                  </p:childTnLst>
                                </p:cTn>
                              </p:par>
                            </p:childTnLst>
                          </p:cTn>
                        </p:par>
                        <p:par>
                          <p:cTn id="19" fill="hold">
                            <p:stCondLst>
                              <p:cond delay="2000"/>
                            </p:stCondLst>
                            <p:childTnLst>
                              <p:par>
                                <p:cTn id="20" presetID="9"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5634" name="Picture1" descr="05_25Figure_ILL"/>
          <p:cNvPicPr>
            <a:picLocks noChangeAspect="1" noChangeArrowheads="1"/>
          </p:cNvPicPr>
          <p:nvPr/>
        </p:nvPicPr>
        <p:blipFill>
          <a:blip r:embed="rId3" cstate="print"/>
          <a:srcRect b="2974"/>
          <a:stretch>
            <a:fillRect/>
          </a:stretch>
        </p:blipFill>
        <p:spPr bwMode="auto">
          <a:xfrm>
            <a:off x="1647825" y="288925"/>
            <a:ext cx="5846763" cy="6216650"/>
          </a:xfrm>
          <a:prstGeom prst="rect">
            <a:avLst/>
          </a:prstGeom>
          <a:noFill/>
          <a:ln w="9525">
            <a:noFill/>
            <a:miter lim="800000"/>
            <a:headEnd/>
            <a:tailEnd/>
          </a:ln>
        </p:spPr>
      </p:pic>
      <p:sp>
        <p:nvSpPr>
          <p:cNvPr id="325635" name="Rectangle 3"/>
          <p:cNvSpPr>
            <a:spLocks noChangeArrowheads="1"/>
          </p:cNvSpPr>
          <p:nvPr/>
        </p:nvSpPr>
        <p:spPr bwMode="auto">
          <a:xfrm>
            <a:off x="76200" y="6554788"/>
            <a:ext cx="3289300" cy="214312"/>
          </a:xfrm>
          <a:prstGeom prst="rect">
            <a:avLst/>
          </a:prstGeom>
          <a:noFill/>
          <a:ln w="9525">
            <a:noFill/>
            <a:miter lim="800000"/>
            <a:headEnd/>
            <a:tailEnd/>
          </a:ln>
        </p:spPr>
        <p:txBody>
          <a:bodyPr wrap="none">
            <a:spAutoFit/>
          </a:bodyPr>
          <a:lstStyle/>
          <a:p>
            <a:pPr algn="l"/>
            <a:r>
              <a:rPr lang="en-US" sz="800"/>
              <a:t>Copyright © 2007 Pearson Benjamin Cummings.  All rights reserved.</a:t>
            </a:r>
            <a:endParaRPr lang="en-US"/>
          </a:p>
        </p:txBody>
      </p:sp>
    </p:spTree>
  </p:cSld>
  <p:clrMapOvr>
    <a:masterClrMapping/>
  </p:clrMapOvr>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ChangeArrowheads="1"/>
          </p:cNvSpPr>
          <p:nvPr/>
        </p:nvSpPr>
        <p:spPr bwMode="auto">
          <a:xfrm>
            <a:off x="990600" y="0"/>
            <a:ext cx="4191000" cy="762000"/>
          </a:xfrm>
          <a:prstGeom prst="rect">
            <a:avLst/>
          </a:prstGeom>
          <a:noFill/>
          <a:ln w="9525">
            <a:noFill/>
            <a:miter lim="800000"/>
            <a:headEnd/>
            <a:tailEnd/>
          </a:ln>
        </p:spPr>
        <p:txBody>
          <a:bodyPr anchor="ctr"/>
          <a:lstStyle/>
          <a:p>
            <a:r>
              <a:rPr lang="en-US" sz="2000">
                <a:solidFill>
                  <a:schemeClr val="tx2"/>
                </a:solidFill>
              </a:rPr>
              <a:t>Energy Level Diagram</a:t>
            </a:r>
          </a:p>
        </p:txBody>
      </p:sp>
      <p:sp>
        <p:nvSpPr>
          <p:cNvPr id="326659" name="Rectangle 3"/>
          <p:cNvSpPr>
            <a:spLocks noChangeArrowheads="1"/>
          </p:cNvSpPr>
          <p:nvPr/>
        </p:nvSpPr>
        <p:spPr bwMode="auto">
          <a:xfrm>
            <a:off x="823913" y="5562600"/>
            <a:ext cx="4357687" cy="381000"/>
          </a:xfrm>
          <a:prstGeom prst="rect">
            <a:avLst/>
          </a:prstGeom>
          <a:noFill/>
          <a:ln w="19050">
            <a:solidFill>
              <a:schemeClr val="tx1"/>
            </a:solidFill>
            <a:miter lim="800000"/>
            <a:headEnd/>
            <a:tailEnd/>
          </a:ln>
        </p:spPr>
        <p:txBody>
          <a:bodyPr wrap="none" anchor="ctr"/>
          <a:lstStyle/>
          <a:p>
            <a:endParaRPr lang="en-US"/>
          </a:p>
        </p:txBody>
      </p:sp>
      <p:sp>
        <p:nvSpPr>
          <p:cNvPr id="326660" name="Rectangle 4"/>
          <p:cNvSpPr>
            <a:spLocks noChangeArrowheads="1"/>
          </p:cNvSpPr>
          <p:nvPr/>
        </p:nvSpPr>
        <p:spPr bwMode="auto">
          <a:xfrm>
            <a:off x="823913" y="4343400"/>
            <a:ext cx="4357687" cy="381000"/>
          </a:xfrm>
          <a:prstGeom prst="rect">
            <a:avLst/>
          </a:prstGeom>
          <a:noFill/>
          <a:ln w="19050">
            <a:solidFill>
              <a:schemeClr val="tx1"/>
            </a:solidFill>
            <a:miter lim="800000"/>
            <a:headEnd/>
            <a:tailEnd/>
          </a:ln>
        </p:spPr>
        <p:txBody>
          <a:bodyPr wrap="none" anchor="ctr"/>
          <a:lstStyle/>
          <a:p>
            <a:endParaRPr lang="en-US"/>
          </a:p>
        </p:txBody>
      </p:sp>
      <p:sp>
        <p:nvSpPr>
          <p:cNvPr id="326661" name="Rectangle 5"/>
          <p:cNvSpPr>
            <a:spLocks noChangeArrowheads="1"/>
          </p:cNvSpPr>
          <p:nvPr/>
        </p:nvSpPr>
        <p:spPr bwMode="auto">
          <a:xfrm>
            <a:off x="823913" y="3352800"/>
            <a:ext cx="4357687" cy="457200"/>
          </a:xfrm>
          <a:prstGeom prst="rect">
            <a:avLst/>
          </a:prstGeom>
          <a:noFill/>
          <a:ln w="19050">
            <a:solidFill>
              <a:schemeClr val="tx1"/>
            </a:solidFill>
            <a:miter lim="800000"/>
            <a:headEnd/>
            <a:tailEnd/>
          </a:ln>
        </p:spPr>
        <p:txBody>
          <a:bodyPr wrap="none" anchor="ctr"/>
          <a:lstStyle/>
          <a:p>
            <a:endParaRPr lang="en-US"/>
          </a:p>
        </p:txBody>
      </p:sp>
      <p:sp>
        <p:nvSpPr>
          <p:cNvPr id="326662" name="Rectangle 6"/>
          <p:cNvSpPr>
            <a:spLocks noChangeArrowheads="1"/>
          </p:cNvSpPr>
          <p:nvPr/>
        </p:nvSpPr>
        <p:spPr bwMode="auto">
          <a:xfrm>
            <a:off x="823913" y="2438400"/>
            <a:ext cx="4357687" cy="381000"/>
          </a:xfrm>
          <a:prstGeom prst="rect">
            <a:avLst/>
          </a:prstGeom>
          <a:noFill/>
          <a:ln w="19050">
            <a:solidFill>
              <a:schemeClr val="tx1"/>
            </a:solidFill>
            <a:miter lim="800000"/>
            <a:headEnd/>
            <a:tailEnd/>
          </a:ln>
        </p:spPr>
        <p:txBody>
          <a:bodyPr wrap="none" anchor="ctr"/>
          <a:lstStyle/>
          <a:p>
            <a:endParaRPr lang="en-US"/>
          </a:p>
        </p:txBody>
      </p:sp>
      <p:sp>
        <p:nvSpPr>
          <p:cNvPr id="326663" name="Rectangle 7"/>
          <p:cNvSpPr>
            <a:spLocks noChangeArrowheads="1"/>
          </p:cNvSpPr>
          <p:nvPr/>
        </p:nvSpPr>
        <p:spPr bwMode="auto">
          <a:xfrm>
            <a:off x="838200" y="1676400"/>
            <a:ext cx="4343400" cy="381000"/>
          </a:xfrm>
          <a:prstGeom prst="rect">
            <a:avLst/>
          </a:prstGeom>
          <a:noFill/>
          <a:ln w="19050">
            <a:solidFill>
              <a:schemeClr val="tx1"/>
            </a:solidFill>
            <a:miter lim="800000"/>
            <a:headEnd/>
            <a:tailEnd/>
          </a:ln>
        </p:spPr>
        <p:txBody>
          <a:bodyPr wrap="none" anchor="ctr"/>
          <a:lstStyle/>
          <a:p>
            <a:endParaRPr lang="en-US"/>
          </a:p>
        </p:txBody>
      </p:sp>
      <p:sp>
        <p:nvSpPr>
          <p:cNvPr id="326664" name="Rectangle 8"/>
          <p:cNvSpPr>
            <a:spLocks noChangeArrowheads="1"/>
          </p:cNvSpPr>
          <p:nvPr/>
        </p:nvSpPr>
        <p:spPr bwMode="auto">
          <a:xfrm>
            <a:off x="823913" y="838200"/>
            <a:ext cx="4738687" cy="381000"/>
          </a:xfrm>
          <a:prstGeom prst="rect">
            <a:avLst/>
          </a:prstGeom>
          <a:noFill/>
          <a:ln w="19050">
            <a:solidFill>
              <a:schemeClr val="tx1"/>
            </a:solidFill>
            <a:miter lim="800000"/>
            <a:headEnd/>
            <a:tailEnd/>
          </a:ln>
        </p:spPr>
        <p:txBody>
          <a:bodyPr wrap="none" anchor="ctr"/>
          <a:lstStyle/>
          <a:p>
            <a:endParaRPr lang="en-US"/>
          </a:p>
        </p:txBody>
      </p:sp>
      <p:sp>
        <p:nvSpPr>
          <p:cNvPr id="326665" name="Oval 9"/>
          <p:cNvSpPr>
            <a:spLocks noChangeArrowheads="1"/>
          </p:cNvSpPr>
          <p:nvPr/>
        </p:nvSpPr>
        <p:spPr bwMode="auto">
          <a:xfrm>
            <a:off x="48006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26666" name="Oval 10"/>
          <p:cNvSpPr>
            <a:spLocks noChangeArrowheads="1"/>
          </p:cNvSpPr>
          <p:nvPr/>
        </p:nvSpPr>
        <p:spPr bwMode="auto">
          <a:xfrm>
            <a:off x="45720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26667" name="Oval 11"/>
          <p:cNvSpPr>
            <a:spLocks noChangeArrowheads="1"/>
          </p:cNvSpPr>
          <p:nvPr/>
        </p:nvSpPr>
        <p:spPr bwMode="auto">
          <a:xfrm>
            <a:off x="43434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26668" name="Oval 12"/>
          <p:cNvSpPr>
            <a:spLocks noChangeArrowheads="1"/>
          </p:cNvSpPr>
          <p:nvPr/>
        </p:nvSpPr>
        <p:spPr bwMode="auto">
          <a:xfrm>
            <a:off x="41148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26669" name="Oval 13"/>
          <p:cNvSpPr>
            <a:spLocks noChangeArrowheads="1"/>
          </p:cNvSpPr>
          <p:nvPr/>
        </p:nvSpPr>
        <p:spPr bwMode="auto">
          <a:xfrm>
            <a:off x="38862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26670" name="Oval 14"/>
          <p:cNvSpPr>
            <a:spLocks noChangeArrowheads="1"/>
          </p:cNvSpPr>
          <p:nvPr/>
        </p:nvSpPr>
        <p:spPr bwMode="auto">
          <a:xfrm>
            <a:off x="50292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26671" name="Oval 15"/>
          <p:cNvSpPr>
            <a:spLocks noChangeArrowheads="1"/>
          </p:cNvSpPr>
          <p:nvPr/>
        </p:nvSpPr>
        <p:spPr bwMode="auto">
          <a:xfrm>
            <a:off x="52578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26672" name="Line 16"/>
          <p:cNvSpPr>
            <a:spLocks noChangeShapeType="1"/>
          </p:cNvSpPr>
          <p:nvPr/>
        </p:nvSpPr>
        <p:spPr bwMode="auto">
          <a:xfrm flipV="1">
            <a:off x="517525" y="1219200"/>
            <a:ext cx="1588" cy="4724400"/>
          </a:xfrm>
          <a:prstGeom prst="line">
            <a:avLst/>
          </a:prstGeom>
          <a:noFill/>
          <a:ln w="28575">
            <a:solidFill>
              <a:schemeClr val="tx1"/>
            </a:solidFill>
            <a:round/>
            <a:headEnd/>
            <a:tailEnd type="triangle" w="med" len="med"/>
          </a:ln>
        </p:spPr>
        <p:txBody>
          <a:bodyPr/>
          <a:lstStyle/>
          <a:p>
            <a:endParaRPr lang="en-US"/>
          </a:p>
        </p:txBody>
      </p:sp>
      <p:sp>
        <p:nvSpPr>
          <p:cNvPr id="326673" name="Text Box 17"/>
          <p:cNvSpPr txBox="1">
            <a:spLocks noChangeArrowheads="1"/>
          </p:cNvSpPr>
          <p:nvPr/>
        </p:nvSpPr>
        <p:spPr bwMode="auto">
          <a:xfrm rot="-5400000">
            <a:off x="-1283494" y="2950369"/>
            <a:ext cx="3148013" cy="396875"/>
          </a:xfrm>
          <a:prstGeom prst="rect">
            <a:avLst/>
          </a:prstGeom>
          <a:noFill/>
          <a:ln w="9525">
            <a:noFill/>
            <a:miter lim="800000"/>
            <a:headEnd/>
            <a:tailEnd/>
          </a:ln>
        </p:spPr>
        <p:txBody>
          <a:bodyPr>
            <a:spAutoFit/>
          </a:bodyPr>
          <a:lstStyle/>
          <a:p>
            <a:pPr algn="l"/>
            <a:r>
              <a:rPr lang="en-US" sz="2000"/>
              <a:t>   </a:t>
            </a:r>
            <a:r>
              <a:rPr lang="en-US" sz="1600"/>
              <a:t>Arbitrary Energy Scale</a:t>
            </a:r>
          </a:p>
        </p:txBody>
      </p:sp>
      <p:sp>
        <p:nvSpPr>
          <p:cNvPr id="326674" name="Text Box 18"/>
          <p:cNvSpPr txBox="1">
            <a:spLocks noChangeArrowheads="1"/>
          </p:cNvSpPr>
          <p:nvPr/>
        </p:nvSpPr>
        <p:spPr bwMode="auto">
          <a:xfrm>
            <a:off x="747713" y="5318125"/>
            <a:ext cx="323850" cy="244475"/>
          </a:xfrm>
          <a:prstGeom prst="rect">
            <a:avLst/>
          </a:prstGeom>
          <a:noFill/>
          <a:ln w="9525">
            <a:noFill/>
            <a:miter lim="800000"/>
            <a:headEnd/>
            <a:tailEnd/>
          </a:ln>
        </p:spPr>
        <p:txBody>
          <a:bodyPr wrap="none">
            <a:spAutoFit/>
          </a:bodyPr>
          <a:lstStyle/>
          <a:p>
            <a:pPr algn="l"/>
            <a:r>
              <a:rPr lang="en-US" b="1"/>
              <a:t>1s</a:t>
            </a:r>
          </a:p>
        </p:txBody>
      </p:sp>
      <p:sp>
        <p:nvSpPr>
          <p:cNvPr id="326675" name="Text Box 19"/>
          <p:cNvSpPr txBox="1">
            <a:spLocks noChangeArrowheads="1"/>
          </p:cNvSpPr>
          <p:nvPr/>
        </p:nvSpPr>
        <p:spPr bwMode="auto">
          <a:xfrm>
            <a:off x="731838" y="4021138"/>
            <a:ext cx="925512" cy="244475"/>
          </a:xfrm>
          <a:prstGeom prst="rect">
            <a:avLst/>
          </a:prstGeom>
          <a:noFill/>
          <a:ln w="9525">
            <a:noFill/>
            <a:miter lim="800000"/>
            <a:headEnd/>
            <a:tailEnd/>
          </a:ln>
        </p:spPr>
        <p:txBody>
          <a:bodyPr wrap="none">
            <a:spAutoFit/>
          </a:bodyPr>
          <a:lstStyle/>
          <a:p>
            <a:pPr algn="l"/>
            <a:r>
              <a:rPr lang="en-US" b="1"/>
              <a:t>2s             2p</a:t>
            </a:r>
          </a:p>
        </p:txBody>
      </p:sp>
      <p:sp>
        <p:nvSpPr>
          <p:cNvPr id="326676" name="Text Box 20"/>
          <p:cNvSpPr txBox="1">
            <a:spLocks noChangeArrowheads="1"/>
          </p:cNvSpPr>
          <p:nvPr/>
        </p:nvSpPr>
        <p:spPr bwMode="auto">
          <a:xfrm>
            <a:off x="736600" y="2971800"/>
            <a:ext cx="925513" cy="244475"/>
          </a:xfrm>
          <a:prstGeom prst="rect">
            <a:avLst/>
          </a:prstGeom>
          <a:noFill/>
          <a:ln w="9525">
            <a:noFill/>
            <a:miter lim="800000"/>
            <a:headEnd/>
            <a:tailEnd/>
          </a:ln>
        </p:spPr>
        <p:txBody>
          <a:bodyPr wrap="none">
            <a:spAutoFit/>
          </a:bodyPr>
          <a:lstStyle/>
          <a:p>
            <a:pPr algn="l"/>
            <a:r>
              <a:rPr lang="en-US" b="1"/>
              <a:t>3s             3p</a:t>
            </a:r>
          </a:p>
        </p:txBody>
      </p:sp>
      <p:sp>
        <p:nvSpPr>
          <p:cNvPr id="326677" name="Text Box 21"/>
          <p:cNvSpPr txBox="1">
            <a:spLocks noChangeArrowheads="1"/>
          </p:cNvSpPr>
          <p:nvPr/>
        </p:nvSpPr>
        <p:spPr bwMode="auto">
          <a:xfrm>
            <a:off x="704850" y="2117725"/>
            <a:ext cx="2190750" cy="244475"/>
          </a:xfrm>
          <a:prstGeom prst="rect">
            <a:avLst/>
          </a:prstGeom>
          <a:noFill/>
          <a:ln w="9525">
            <a:noFill/>
            <a:miter lim="800000"/>
            <a:headEnd/>
            <a:tailEnd/>
          </a:ln>
        </p:spPr>
        <p:txBody>
          <a:bodyPr wrap="none">
            <a:spAutoFit/>
          </a:bodyPr>
          <a:lstStyle/>
          <a:p>
            <a:pPr algn="l"/>
            <a:r>
              <a:rPr lang="en-US" b="1"/>
              <a:t>4s             4p                                3d</a:t>
            </a:r>
          </a:p>
        </p:txBody>
      </p:sp>
      <p:sp>
        <p:nvSpPr>
          <p:cNvPr id="326678" name="Text Box 22"/>
          <p:cNvSpPr txBox="1">
            <a:spLocks noChangeArrowheads="1"/>
          </p:cNvSpPr>
          <p:nvPr/>
        </p:nvSpPr>
        <p:spPr bwMode="auto">
          <a:xfrm>
            <a:off x="595313" y="1295400"/>
            <a:ext cx="2330450" cy="244475"/>
          </a:xfrm>
          <a:prstGeom prst="rect">
            <a:avLst/>
          </a:prstGeom>
          <a:noFill/>
          <a:ln w="9525">
            <a:noFill/>
            <a:miter lim="800000"/>
            <a:headEnd/>
            <a:tailEnd/>
          </a:ln>
        </p:spPr>
        <p:txBody>
          <a:bodyPr wrap="none">
            <a:spAutoFit/>
          </a:bodyPr>
          <a:lstStyle/>
          <a:p>
            <a:pPr algn="l"/>
            <a:r>
              <a:rPr lang="en-US" b="1"/>
              <a:t>  5s              5p                                 4d</a:t>
            </a:r>
          </a:p>
        </p:txBody>
      </p:sp>
      <p:sp>
        <p:nvSpPr>
          <p:cNvPr id="326679" name="Text Box 23"/>
          <p:cNvSpPr txBox="1">
            <a:spLocks noChangeArrowheads="1"/>
          </p:cNvSpPr>
          <p:nvPr/>
        </p:nvSpPr>
        <p:spPr bwMode="auto">
          <a:xfrm>
            <a:off x="630238" y="533400"/>
            <a:ext cx="3910012" cy="244475"/>
          </a:xfrm>
          <a:prstGeom prst="rect">
            <a:avLst/>
          </a:prstGeom>
          <a:noFill/>
          <a:ln w="9525">
            <a:noFill/>
            <a:miter lim="800000"/>
            <a:headEnd/>
            <a:tailEnd/>
          </a:ln>
        </p:spPr>
        <p:txBody>
          <a:bodyPr wrap="none">
            <a:spAutoFit/>
          </a:bodyPr>
          <a:lstStyle/>
          <a:p>
            <a:pPr algn="l"/>
            <a:r>
              <a:rPr lang="en-US" b="1"/>
              <a:t>6s               6p                                 5d                                           4f</a:t>
            </a:r>
          </a:p>
        </p:txBody>
      </p:sp>
      <p:sp>
        <p:nvSpPr>
          <p:cNvPr id="326680" name="Text Box 24"/>
          <p:cNvSpPr txBox="1">
            <a:spLocks noChangeArrowheads="1"/>
          </p:cNvSpPr>
          <p:nvPr/>
        </p:nvSpPr>
        <p:spPr bwMode="auto">
          <a:xfrm>
            <a:off x="2408238" y="6019800"/>
            <a:ext cx="798512" cy="244475"/>
          </a:xfrm>
          <a:prstGeom prst="rect">
            <a:avLst/>
          </a:prstGeom>
          <a:noFill/>
          <a:ln w="9525">
            <a:noFill/>
            <a:miter lim="800000"/>
            <a:headEnd/>
            <a:tailEnd/>
          </a:ln>
        </p:spPr>
        <p:txBody>
          <a:bodyPr wrap="none">
            <a:spAutoFit/>
          </a:bodyPr>
          <a:lstStyle/>
          <a:p>
            <a:pPr algn="l"/>
            <a:r>
              <a:rPr lang="en-US" b="1"/>
              <a:t>NUCLEUS</a:t>
            </a:r>
          </a:p>
        </p:txBody>
      </p:sp>
      <p:sp>
        <p:nvSpPr>
          <p:cNvPr id="326681" name="Text Box 25"/>
          <p:cNvSpPr txBox="1">
            <a:spLocks noChangeArrowheads="1"/>
          </p:cNvSpPr>
          <p:nvPr/>
        </p:nvSpPr>
        <p:spPr bwMode="auto">
          <a:xfrm>
            <a:off x="6553200" y="1050925"/>
            <a:ext cx="1482725" cy="396875"/>
          </a:xfrm>
          <a:prstGeom prst="rect">
            <a:avLst/>
          </a:prstGeom>
          <a:noFill/>
          <a:ln w="9525">
            <a:noFill/>
            <a:miter lim="800000"/>
            <a:headEnd/>
            <a:tailEnd/>
          </a:ln>
        </p:spPr>
        <p:txBody>
          <a:bodyPr wrap="none">
            <a:spAutoFit/>
          </a:bodyPr>
          <a:lstStyle/>
          <a:p>
            <a:pPr algn="l"/>
            <a:r>
              <a:rPr lang="en-US" sz="2000"/>
              <a:t>Bohr Model</a:t>
            </a:r>
          </a:p>
        </p:txBody>
      </p:sp>
      <p:sp>
        <p:nvSpPr>
          <p:cNvPr id="326682" name="Oval 26"/>
          <p:cNvSpPr>
            <a:spLocks noChangeAspect="1" noChangeArrowheads="1"/>
          </p:cNvSpPr>
          <p:nvPr/>
        </p:nvSpPr>
        <p:spPr bwMode="auto">
          <a:xfrm>
            <a:off x="5638800" y="1676400"/>
            <a:ext cx="3200400" cy="3200400"/>
          </a:xfrm>
          <a:prstGeom prst="ellipse">
            <a:avLst/>
          </a:prstGeom>
          <a:noFill/>
          <a:ln w="28575">
            <a:solidFill>
              <a:srgbClr val="000080"/>
            </a:solidFill>
            <a:round/>
            <a:headEnd/>
            <a:tailEnd/>
          </a:ln>
        </p:spPr>
        <p:txBody>
          <a:bodyPr wrap="none" anchor="ctr"/>
          <a:lstStyle/>
          <a:p>
            <a:endParaRPr lang="en-US"/>
          </a:p>
        </p:txBody>
      </p:sp>
      <p:sp>
        <p:nvSpPr>
          <p:cNvPr id="326683" name="Oval 27"/>
          <p:cNvSpPr>
            <a:spLocks noChangeAspect="1" noChangeArrowheads="1"/>
          </p:cNvSpPr>
          <p:nvPr/>
        </p:nvSpPr>
        <p:spPr bwMode="auto">
          <a:xfrm>
            <a:off x="5895975" y="1933575"/>
            <a:ext cx="2649538" cy="2649538"/>
          </a:xfrm>
          <a:prstGeom prst="ellipse">
            <a:avLst/>
          </a:prstGeom>
          <a:noFill/>
          <a:ln w="28575">
            <a:solidFill>
              <a:srgbClr val="000080"/>
            </a:solidFill>
            <a:round/>
            <a:headEnd/>
            <a:tailEnd/>
          </a:ln>
        </p:spPr>
        <p:txBody>
          <a:bodyPr wrap="none" anchor="ctr"/>
          <a:lstStyle/>
          <a:p>
            <a:endParaRPr lang="en-US"/>
          </a:p>
        </p:txBody>
      </p:sp>
      <p:sp>
        <p:nvSpPr>
          <p:cNvPr id="326684" name="Oval 28"/>
          <p:cNvSpPr>
            <a:spLocks noChangeAspect="1" noChangeArrowheads="1"/>
          </p:cNvSpPr>
          <p:nvPr/>
        </p:nvSpPr>
        <p:spPr bwMode="auto">
          <a:xfrm>
            <a:off x="6215063" y="2252663"/>
            <a:ext cx="2027237" cy="2027237"/>
          </a:xfrm>
          <a:prstGeom prst="ellipse">
            <a:avLst/>
          </a:prstGeom>
          <a:noFill/>
          <a:ln w="28575">
            <a:solidFill>
              <a:srgbClr val="000080"/>
            </a:solidFill>
            <a:round/>
            <a:headEnd/>
            <a:tailEnd/>
          </a:ln>
        </p:spPr>
        <p:txBody>
          <a:bodyPr wrap="none" anchor="ctr"/>
          <a:lstStyle/>
          <a:p>
            <a:endParaRPr lang="en-US"/>
          </a:p>
        </p:txBody>
      </p:sp>
      <p:sp>
        <p:nvSpPr>
          <p:cNvPr id="326685" name="Oval 29"/>
          <p:cNvSpPr>
            <a:spLocks noChangeAspect="1" noChangeArrowheads="1"/>
          </p:cNvSpPr>
          <p:nvPr/>
        </p:nvSpPr>
        <p:spPr bwMode="auto">
          <a:xfrm>
            <a:off x="6446838" y="2484438"/>
            <a:ext cx="1614487" cy="1614487"/>
          </a:xfrm>
          <a:prstGeom prst="ellipse">
            <a:avLst/>
          </a:prstGeom>
          <a:noFill/>
          <a:ln w="28575">
            <a:solidFill>
              <a:srgbClr val="000080"/>
            </a:solidFill>
            <a:round/>
            <a:headEnd/>
            <a:tailEnd/>
          </a:ln>
        </p:spPr>
        <p:txBody>
          <a:bodyPr wrap="none" anchor="ctr"/>
          <a:lstStyle/>
          <a:p>
            <a:endParaRPr lang="en-US"/>
          </a:p>
        </p:txBody>
      </p:sp>
      <p:sp>
        <p:nvSpPr>
          <p:cNvPr id="326686" name="Oval 30"/>
          <p:cNvSpPr>
            <a:spLocks noChangeAspect="1" noChangeArrowheads="1"/>
          </p:cNvSpPr>
          <p:nvPr/>
        </p:nvSpPr>
        <p:spPr bwMode="auto">
          <a:xfrm>
            <a:off x="6610350" y="2647950"/>
            <a:ext cx="1296988" cy="1296988"/>
          </a:xfrm>
          <a:prstGeom prst="ellipse">
            <a:avLst/>
          </a:prstGeom>
          <a:noFill/>
          <a:ln w="28575">
            <a:solidFill>
              <a:srgbClr val="000080"/>
            </a:solidFill>
            <a:round/>
            <a:headEnd/>
            <a:tailEnd/>
          </a:ln>
        </p:spPr>
        <p:txBody>
          <a:bodyPr wrap="none" anchor="ctr"/>
          <a:lstStyle/>
          <a:p>
            <a:endParaRPr lang="en-US"/>
          </a:p>
        </p:txBody>
      </p:sp>
      <p:sp>
        <p:nvSpPr>
          <p:cNvPr id="326687" name="Oval 31"/>
          <p:cNvSpPr>
            <a:spLocks noChangeAspect="1" noChangeArrowheads="1"/>
          </p:cNvSpPr>
          <p:nvPr/>
        </p:nvSpPr>
        <p:spPr bwMode="auto">
          <a:xfrm>
            <a:off x="6737350" y="2774950"/>
            <a:ext cx="1031875" cy="1031875"/>
          </a:xfrm>
          <a:prstGeom prst="ellipse">
            <a:avLst/>
          </a:prstGeom>
          <a:noFill/>
          <a:ln w="28575">
            <a:solidFill>
              <a:srgbClr val="000080"/>
            </a:solidFill>
            <a:round/>
            <a:headEnd/>
            <a:tailEnd/>
          </a:ln>
        </p:spPr>
        <p:txBody>
          <a:bodyPr wrap="none" anchor="ctr"/>
          <a:lstStyle/>
          <a:p>
            <a:endParaRPr lang="en-US"/>
          </a:p>
        </p:txBody>
      </p:sp>
      <p:sp>
        <p:nvSpPr>
          <p:cNvPr id="326688" name="Oval 32"/>
          <p:cNvSpPr>
            <a:spLocks noChangeAspect="1" noChangeArrowheads="1"/>
          </p:cNvSpPr>
          <p:nvPr/>
        </p:nvSpPr>
        <p:spPr bwMode="auto">
          <a:xfrm>
            <a:off x="6988175" y="3025775"/>
            <a:ext cx="517525" cy="517525"/>
          </a:xfrm>
          <a:prstGeom prst="ellipse">
            <a:avLst/>
          </a:prstGeom>
          <a:noFill/>
          <a:ln w="28575">
            <a:solidFill>
              <a:srgbClr val="000080"/>
            </a:solidFill>
            <a:round/>
            <a:headEnd/>
            <a:tailEnd/>
          </a:ln>
        </p:spPr>
        <p:txBody>
          <a:bodyPr wrap="none" anchor="ctr"/>
          <a:lstStyle/>
          <a:p>
            <a:endParaRPr lang="en-US"/>
          </a:p>
        </p:txBody>
      </p:sp>
      <p:sp>
        <p:nvSpPr>
          <p:cNvPr id="326689" name="Rectangle 33"/>
          <p:cNvSpPr>
            <a:spLocks noChangeArrowheads="1"/>
          </p:cNvSpPr>
          <p:nvPr/>
        </p:nvSpPr>
        <p:spPr bwMode="auto">
          <a:xfrm>
            <a:off x="6002338" y="5546725"/>
            <a:ext cx="2697162" cy="396875"/>
          </a:xfrm>
          <a:prstGeom prst="rect">
            <a:avLst/>
          </a:prstGeom>
          <a:noFill/>
          <a:ln w="12700">
            <a:noFill/>
            <a:miter lim="800000"/>
            <a:headEnd/>
            <a:tailEnd/>
          </a:ln>
        </p:spPr>
        <p:txBody>
          <a:bodyPr wrap="none">
            <a:spAutoFit/>
          </a:bodyPr>
          <a:lstStyle/>
          <a:p>
            <a:r>
              <a:rPr lang="en-US" sz="2000"/>
              <a:t>Electron Configuration</a:t>
            </a:r>
          </a:p>
        </p:txBody>
      </p:sp>
      <p:sp>
        <p:nvSpPr>
          <p:cNvPr id="326690" name="Text Box 34"/>
          <p:cNvSpPr txBox="1">
            <a:spLocks noChangeArrowheads="1"/>
          </p:cNvSpPr>
          <p:nvPr/>
        </p:nvSpPr>
        <p:spPr bwMode="auto">
          <a:xfrm>
            <a:off x="1676400" y="6629400"/>
            <a:ext cx="2633663" cy="244475"/>
          </a:xfrm>
          <a:prstGeom prst="rect">
            <a:avLst/>
          </a:prstGeom>
          <a:noFill/>
          <a:ln w="12700">
            <a:noFill/>
            <a:miter lim="800000"/>
            <a:headEnd/>
            <a:tailEnd/>
          </a:ln>
        </p:spPr>
        <p:txBody>
          <a:bodyPr wrap="none">
            <a:spAutoFit/>
          </a:bodyPr>
          <a:lstStyle/>
          <a:p>
            <a:r>
              <a:rPr lang="en-US">
                <a:solidFill>
                  <a:schemeClr val="accent2"/>
                </a:solidFill>
              </a:rPr>
              <a:t>CLICK ON ELEMENT TO FILL IN CHARTS</a:t>
            </a:r>
          </a:p>
        </p:txBody>
      </p:sp>
      <p:sp>
        <p:nvSpPr>
          <p:cNvPr id="326691" name="Text Box 35"/>
          <p:cNvSpPr txBox="1">
            <a:spLocks noChangeArrowheads="1"/>
          </p:cNvSpPr>
          <p:nvPr/>
        </p:nvSpPr>
        <p:spPr bwMode="auto">
          <a:xfrm>
            <a:off x="7097713" y="3157538"/>
            <a:ext cx="293687" cy="274637"/>
          </a:xfrm>
          <a:prstGeom prst="rect">
            <a:avLst/>
          </a:prstGeom>
          <a:noFill/>
          <a:ln w="12700">
            <a:noFill/>
            <a:miter lim="800000"/>
            <a:headEnd/>
            <a:tailEnd/>
          </a:ln>
        </p:spPr>
        <p:txBody>
          <a:bodyPr wrap="none">
            <a:spAutoFit/>
          </a:bodyPr>
          <a:lstStyle/>
          <a:p>
            <a:r>
              <a:rPr lang="en-US" sz="1200"/>
              <a:t>N</a:t>
            </a:r>
          </a:p>
        </p:txBody>
      </p:sp>
      <p:sp>
        <p:nvSpPr>
          <p:cNvPr id="326692" name="Oval 36"/>
          <p:cNvSpPr>
            <a:spLocks noChangeAspect="1" noChangeArrowheads="1"/>
          </p:cNvSpPr>
          <p:nvPr/>
        </p:nvSpPr>
        <p:spPr bwMode="auto">
          <a:xfrm>
            <a:off x="762000" y="2620963"/>
            <a:ext cx="274638" cy="274637"/>
          </a:xfrm>
          <a:prstGeom prst="ellipse">
            <a:avLst/>
          </a:prstGeom>
          <a:solidFill>
            <a:srgbClr val="CCFFCC"/>
          </a:solidFill>
          <a:ln w="9525">
            <a:solidFill>
              <a:schemeClr val="tx1"/>
            </a:solidFill>
            <a:round/>
            <a:headEnd/>
            <a:tailEnd/>
          </a:ln>
        </p:spPr>
        <p:txBody>
          <a:bodyPr wrap="none" anchor="ctr"/>
          <a:lstStyle/>
          <a:p>
            <a:endParaRPr lang="en-US"/>
          </a:p>
        </p:txBody>
      </p:sp>
      <p:sp>
        <p:nvSpPr>
          <p:cNvPr id="326693" name="Oval 37"/>
          <p:cNvSpPr>
            <a:spLocks noChangeAspect="1" noChangeArrowheads="1"/>
          </p:cNvSpPr>
          <p:nvPr/>
        </p:nvSpPr>
        <p:spPr bwMode="auto">
          <a:xfrm>
            <a:off x="762000" y="1828800"/>
            <a:ext cx="274638" cy="274638"/>
          </a:xfrm>
          <a:prstGeom prst="ellipse">
            <a:avLst/>
          </a:prstGeom>
          <a:solidFill>
            <a:srgbClr val="CCFFCC"/>
          </a:solidFill>
          <a:ln w="9525">
            <a:solidFill>
              <a:schemeClr val="tx1"/>
            </a:solidFill>
            <a:round/>
            <a:headEnd/>
            <a:tailEnd/>
          </a:ln>
        </p:spPr>
        <p:txBody>
          <a:bodyPr wrap="none" anchor="ctr"/>
          <a:lstStyle/>
          <a:p>
            <a:endParaRPr lang="en-US"/>
          </a:p>
        </p:txBody>
      </p:sp>
      <p:sp>
        <p:nvSpPr>
          <p:cNvPr id="326694" name="Oval 38"/>
          <p:cNvSpPr>
            <a:spLocks noChangeAspect="1" noChangeArrowheads="1"/>
          </p:cNvSpPr>
          <p:nvPr/>
        </p:nvSpPr>
        <p:spPr bwMode="auto">
          <a:xfrm>
            <a:off x="792163" y="1020763"/>
            <a:ext cx="274637" cy="274637"/>
          </a:xfrm>
          <a:prstGeom prst="ellipse">
            <a:avLst/>
          </a:prstGeom>
          <a:solidFill>
            <a:srgbClr val="CCFFCC"/>
          </a:solidFill>
          <a:ln w="9525">
            <a:solidFill>
              <a:schemeClr val="tx1"/>
            </a:solidFill>
            <a:round/>
            <a:headEnd/>
            <a:tailEnd/>
          </a:ln>
        </p:spPr>
        <p:txBody>
          <a:bodyPr wrap="none" anchor="ctr"/>
          <a:lstStyle/>
          <a:p>
            <a:endParaRPr lang="en-US"/>
          </a:p>
        </p:txBody>
      </p:sp>
      <p:sp>
        <p:nvSpPr>
          <p:cNvPr id="326695" name="Oval 39"/>
          <p:cNvSpPr>
            <a:spLocks noChangeAspect="1" noChangeArrowheads="1"/>
          </p:cNvSpPr>
          <p:nvPr/>
        </p:nvSpPr>
        <p:spPr bwMode="auto">
          <a:xfrm>
            <a:off x="1143000" y="2316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26696" name="Oval 40"/>
          <p:cNvSpPr>
            <a:spLocks noChangeAspect="1" noChangeArrowheads="1"/>
          </p:cNvSpPr>
          <p:nvPr/>
        </p:nvSpPr>
        <p:spPr bwMode="auto">
          <a:xfrm>
            <a:off x="1447800" y="2316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26697" name="Oval 41"/>
          <p:cNvSpPr>
            <a:spLocks noChangeAspect="1" noChangeArrowheads="1"/>
          </p:cNvSpPr>
          <p:nvPr/>
        </p:nvSpPr>
        <p:spPr bwMode="auto">
          <a:xfrm>
            <a:off x="1720850" y="2316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26698" name="Oval 42"/>
          <p:cNvSpPr>
            <a:spLocks noChangeAspect="1" noChangeArrowheads="1"/>
          </p:cNvSpPr>
          <p:nvPr/>
        </p:nvSpPr>
        <p:spPr bwMode="auto">
          <a:xfrm>
            <a:off x="1143000" y="1554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26699" name="Oval 43"/>
          <p:cNvSpPr>
            <a:spLocks noChangeAspect="1" noChangeArrowheads="1"/>
          </p:cNvSpPr>
          <p:nvPr/>
        </p:nvSpPr>
        <p:spPr bwMode="auto">
          <a:xfrm>
            <a:off x="1447800" y="1554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26700" name="Oval 44"/>
          <p:cNvSpPr>
            <a:spLocks noChangeAspect="1" noChangeArrowheads="1"/>
          </p:cNvSpPr>
          <p:nvPr/>
        </p:nvSpPr>
        <p:spPr bwMode="auto">
          <a:xfrm>
            <a:off x="1720850" y="1554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26701" name="Oval 45"/>
          <p:cNvSpPr>
            <a:spLocks noChangeAspect="1" noChangeArrowheads="1"/>
          </p:cNvSpPr>
          <p:nvPr/>
        </p:nvSpPr>
        <p:spPr bwMode="auto">
          <a:xfrm>
            <a:off x="1143000" y="7159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26702" name="Oval 46"/>
          <p:cNvSpPr>
            <a:spLocks noChangeAspect="1" noChangeArrowheads="1"/>
          </p:cNvSpPr>
          <p:nvPr/>
        </p:nvSpPr>
        <p:spPr bwMode="auto">
          <a:xfrm>
            <a:off x="1447800" y="7159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26703" name="Oval 47"/>
          <p:cNvSpPr>
            <a:spLocks noChangeAspect="1" noChangeArrowheads="1"/>
          </p:cNvSpPr>
          <p:nvPr/>
        </p:nvSpPr>
        <p:spPr bwMode="auto">
          <a:xfrm>
            <a:off x="1720850" y="7159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26704" name="Oval 48"/>
          <p:cNvSpPr>
            <a:spLocks noChangeAspect="1" noChangeArrowheads="1"/>
          </p:cNvSpPr>
          <p:nvPr/>
        </p:nvSpPr>
        <p:spPr bwMode="auto">
          <a:xfrm>
            <a:off x="2332038" y="9144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26705" name="Oval 49"/>
          <p:cNvSpPr>
            <a:spLocks noChangeAspect="1" noChangeArrowheads="1"/>
          </p:cNvSpPr>
          <p:nvPr/>
        </p:nvSpPr>
        <p:spPr bwMode="auto">
          <a:xfrm>
            <a:off x="2636838" y="9144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26706" name="Oval 50"/>
          <p:cNvSpPr>
            <a:spLocks noChangeAspect="1" noChangeArrowheads="1"/>
          </p:cNvSpPr>
          <p:nvPr/>
        </p:nvSpPr>
        <p:spPr bwMode="auto">
          <a:xfrm>
            <a:off x="2941638" y="9144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26707" name="Oval 51"/>
          <p:cNvSpPr>
            <a:spLocks noChangeAspect="1" noChangeArrowheads="1"/>
          </p:cNvSpPr>
          <p:nvPr/>
        </p:nvSpPr>
        <p:spPr bwMode="auto">
          <a:xfrm>
            <a:off x="2057400" y="914400"/>
            <a:ext cx="274638"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26708" name="Oval 52"/>
          <p:cNvSpPr>
            <a:spLocks noChangeAspect="1" noChangeArrowheads="1"/>
          </p:cNvSpPr>
          <p:nvPr/>
        </p:nvSpPr>
        <p:spPr bwMode="auto">
          <a:xfrm>
            <a:off x="3246438" y="9144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26709" name="Oval 53"/>
          <p:cNvSpPr>
            <a:spLocks noChangeAspect="1" noChangeArrowheads="1"/>
          </p:cNvSpPr>
          <p:nvPr/>
        </p:nvSpPr>
        <p:spPr bwMode="auto">
          <a:xfrm>
            <a:off x="2332038" y="2468563"/>
            <a:ext cx="274637" cy="274637"/>
          </a:xfrm>
          <a:prstGeom prst="ellipse">
            <a:avLst/>
          </a:prstGeom>
          <a:solidFill>
            <a:srgbClr val="FFFF99"/>
          </a:solidFill>
          <a:ln w="9525">
            <a:solidFill>
              <a:schemeClr val="tx1"/>
            </a:solidFill>
            <a:round/>
            <a:headEnd/>
            <a:tailEnd/>
          </a:ln>
        </p:spPr>
        <p:txBody>
          <a:bodyPr wrap="none" anchor="ctr"/>
          <a:lstStyle/>
          <a:p>
            <a:endParaRPr lang="en-US"/>
          </a:p>
        </p:txBody>
      </p:sp>
      <p:sp>
        <p:nvSpPr>
          <p:cNvPr id="326710" name="Oval 54"/>
          <p:cNvSpPr>
            <a:spLocks noChangeAspect="1" noChangeArrowheads="1"/>
          </p:cNvSpPr>
          <p:nvPr/>
        </p:nvSpPr>
        <p:spPr bwMode="auto">
          <a:xfrm>
            <a:off x="2636838" y="2468563"/>
            <a:ext cx="274637" cy="274637"/>
          </a:xfrm>
          <a:prstGeom prst="ellipse">
            <a:avLst/>
          </a:prstGeom>
          <a:solidFill>
            <a:srgbClr val="FFFF99"/>
          </a:solidFill>
          <a:ln w="9525">
            <a:solidFill>
              <a:schemeClr val="tx1"/>
            </a:solidFill>
            <a:round/>
            <a:headEnd/>
            <a:tailEnd/>
          </a:ln>
        </p:spPr>
        <p:txBody>
          <a:bodyPr wrap="none" anchor="ctr"/>
          <a:lstStyle/>
          <a:p>
            <a:endParaRPr lang="en-US"/>
          </a:p>
        </p:txBody>
      </p:sp>
      <p:sp>
        <p:nvSpPr>
          <p:cNvPr id="326711" name="Oval 55"/>
          <p:cNvSpPr>
            <a:spLocks noChangeAspect="1" noChangeArrowheads="1"/>
          </p:cNvSpPr>
          <p:nvPr/>
        </p:nvSpPr>
        <p:spPr bwMode="auto">
          <a:xfrm>
            <a:off x="2941638" y="2468563"/>
            <a:ext cx="274637" cy="274637"/>
          </a:xfrm>
          <a:prstGeom prst="ellipse">
            <a:avLst/>
          </a:prstGeom>
          <a:solidFill>
            <a:srgbClr val="FFFF99"/>
          </a:solidFill>
          <a:ln w="9525">
            <a:solidFill>
              <a:schemeClr val="tx1"/>
            </a:solidFill>
            <a:round/>
            <a:headEnd/>
            <a:tailEnd/>
          </a:ln>
        </p:spPr>
        <p:txBody>
          <a:bodyPr wrap="none" anchor="ctr"/>
          <a:lstStyle/>
          <a:p>
            <a:endParaRPr lang="en-US"/>
          </a:p>
        </p:txBody>
      </p:sp>
      <p:sp>
        <p:nvSpPr>
          <p:cNvPr id="326712" name="Oval 56"/>
          <p:cNvSpPr>
            <a:spLocks noChangeAspect="1" noChangeArrowheads="1"/>
          </p:cNvSpPr>
          <p:nvPr/>
        </p:nvSpPr>
        <p:spPr bwMode="auto">
          <a:xfrm>
            <a:off x="2057400" y="2468563"/>
            <a:ext cx="274638" cy="274637"/>
          </a:xfrm>
          <a:prstGeom prst="ellipse">
            <a:avLst/>
          </a:prstGeom>
          <a:solidFill>
            <a:srgbClr val="FFFF99"/>
          </a:solidFill>
          <a:ln w="9525">
            <a:solidFill>
              <a:schemeClr val="tx1"/>
            </a:solidFill>
            <a:round/>
            <a:headEnd/>
            <a:tailEnd/>
          </a:ln>
        </p:spPr>
        <p:txBody>
          <a:bodyPr wrap="none" anchor="ctr"/>
          <a:lstStyle/>
          <a:p>
            <a:endParaRPr lang="en-US"/>
          </a:p>
        </p:txBody>
      </p:sp>
      <p:sp>
        <p:nvSpPr>
          <p:cNvPr id="326713" name="Oval 57"/>
          <p:cNvSpPr>
            <a:spLocks noChangeAspect="1" noChangeArrowheads="1"/>
          </p:cNvSpPr>
          <p:nvPr/>
        </p:nvSpPr>
        <p:spPr bwMode="auto">
          <a:xfrm>
            <a:off x="3246438" y="2468563"/>
            <a:ext cx="274637" cy="274637"/>
          </a:xfrm>
          <a:prstGeom prst="ellipse">
            <a:avLst/>
          </a:prstGeom>
          <a:solidFill>
            <a:srgbClr val="FFFF99"/>
          </a:solidFill>
          <a:ln w="9525">
            <a:solidFill>
              <a:schemeClr val="tx1"/>
            </a:solidFill>
            <a:round/>
            <a:headEnd/>
            <a:tailEnd/>
          </a:ln>
        </p:spPr>
        <p:txBody>
          <a:bodyPr wrap="none" anchor="ctr"/>
          <a:lstStyle/>
          <a:p>
            <a:endParaRPr lang="en-US"/>
          </a:p>
        </p:txBody>
      </p:sp>
      <p:sp>
        <p:nvSpPr>
          <p:cNvPr id="326714" name="Oval 58"/>
          <p:cNvSpPr>
            <a:spLocks noChangeAspect="1" noChangeArrowheads="1"/>
          </p:cNvSpPr>
          <p:nvPr/>
        </p:nvSpPr>
        <p:spPr bwMode="auto">
          <a:xfrm>
            <a:off x="2332038" y="17526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26715" name="Oval 59"/>
          <p:cNvSpPr>
            <a:spLocks noChangeAspect="1" noChangeArrowheads="1"/>
          </p:cNvSpPr>
          <p:nvPr/>
        </p:nvSpPr>
        <p:spPr bwMode="auto">
          <a:xfrm>
            <a:off x="2636838" y="17526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26716" name="Oval 60"/>
          <p:cNvSpPr>
            <a:spLocks noChangeAspect="1" noChangeArrowheads="1"/>
          </p:cNvSpPr>
          <p:nvPr/>
        </p:nvSpPr>
        <p:spPr bwMode="auto">
          <a:xfrm>
            <a:off x="2941638" y="17526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26717" name="Oval 61"/>
          <p:cNvSpPr>
            <a:spLocks noChangeAspect="1" noChangeArrowheads="1"/>
          </p:cNvSpPr>
          <p:nvPr/>
        </p:nvSpPr>
        <p:spPr bwMode="auto">
          <a:xfrm>
            <a:off x="2057400" y="1752600"/>
            <a:ext cx="274638"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26718" name="Oval 62"/>
          <p:cNvSpPr>
            <a:spLocks noChangeAspect="1" noChangeArrowheads="1"/>
          </p:cNvSpPr>
          <p:nvPr/>
        </p:nvSpPr>
        <p:spPr bwMode="auto">
          <a:xfrm>
            <a:off x="3246438" y="17526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26719" name="Oval 63"/>
          <p:cNvSpPr>
            <a:spLocks noChangeAspect="1" noChangeArrowheads="1"/>
          </p:cNvSpPr>
          <p:nvPr/>
        </p:nvSpPr>
        <p:spPr bwMode="auto">
          <a:xfrm>
            <a:off x="762000" y="5668963"/>
            <a:ext cx="274638" cy="274637"/>
          </a:xfrm>
          <a:prstGeom prst="ellipse">
            <a:avLst/>
          </a:prstGeom>
          <a:solidFill>
            <a:srgbClr val="CCFFCC"/>
          </a:solidFill>
          <a:ln w="9525">
            <a:solidFill>
              <a:schemeClr val="tx1"/>
            </a:solidFill>
            <a:round/>
            <a:headEnd/>
            <a:tailEnd/>
          </a:ln>
        </p:spPr>
        <p:txBody>
          <a:bodyPr wrap="none" anchor="ctr"/>
          <a:lstStyle/>
          <a:p>
            <a:endParaRPr lang="en-US"/>
          </a:p>
        </p:txBody>
      </p:sp>
      <p:sp>
        <p:nvSpPr>
          <p:cNvPr id="326720" name="Oval 64"/>
          <p:cNvSpPr>
            <a:spLocks noChangeAspect="1" noChangeArrowheads="1"/>
          </p:cNvSpPr>
          <p:nvPr/>
        </p:nvSpPr>
        <p:spPr bwMode="auto">
          <a:xfrm>
            <a:off x="762000" y="4572000"/>
            <a:ext cx="274638" cy="274638"/>
          </a:xfrm>
          <a:prstGeom prst="ellipse">
            <a:avLst/>
          </a:prstGeom>
          <a:solidFill>
            <a:srgbClr val="CCFFCC"/>
          </a:solidFill>
          <a:ln w="9525">
            <a:solidFill>
              <a:schemeClr val="tx1"/>
            </a:solidFill>
            <a:round/>
            <a:headEnd/>
            <a:tailEnd/>
          </a:ln>
        </p:spPr>
        <p:txBody>
          <a:bodyPr wrap="none" anchor="ctr"/>
          <a:lstStyle/>
          <a:p>
            <a:endParaRPr lang="en-US"/>
          </a:p>
        </p:txBody>
      </p:sp>
      <p:sp>
        <p:nvSpPr>
          <p:cNvPr id="326721" name="Oval 65"/>
          <p:cNvSpPr>
            <a:spLocks noChangeAspect="1" noChangeArrowheads="1"/>
          </p:cNvSpPr>
          <p:nvPr/>
        </p:nvSpPr>
        <p:spPr bwMode="auto">
          <a:xfrm>
            <a:off x="1143000" y="4267200"/>
            <a:ext cx="274638" cy="274638"/>
          </a:xfrm>
          <a:prstGeom prst="ellipse">
            <a:avLst/>
          </a:prstGeom>
          <a:solidFill>
            <a:srgbClr val="DDBBFF"/>
          </a:solidFill>
          <a:ln w="9525">
            <a:solidFill>
              <a:schemeClr val="tx1"/>
            </a:solidFill>
            <a:round/>
            <a:headEnd/>
            <a:tailEnd/>
          </a:ln>
        </p:spPr>
        <p:txBody>
          <a:bodyPr wrap="none" anchor="ctr"/>
          <a:lstStyle/>
          <a:p>
            <a:endParaRPr lang="en-US"/>
          </a:p>
        </p:txBody>
      </p:sp>
      <p:sp>
        <p:nvSpPr>
          <p:cNvPr id="326722" name="Oval 66"/>
          <p:cNvSpPr>
            <a:spLocks noChangeAspect="1" noChangeArrowheads="1"/>
          </p:cNvSpPr>
          <p:nvPr/>
        </p:nvSpPr>
        <p:spPr bwMode="auto">
          <a:xfrm>
            <a:off x="1417638" y="4267200"/>
            <a:ext cx="274637" cy="274638"/>
          </a:xfrm>
          <a:prstGeom prst="ellipse">
            <a:avLst/>
          </a:prstGeom>
          <a:solidFill>
            <a:srgbClr val="DDBBFF"/>
          </a:solidFill>
          <a:ln w="9525">
            <a:solidFill>
              <a:schemeClr val="tx1"/>
            </a:solidFill>
            <a:round/>
            <a:headEnd/>
            <a:tailEnd/>
          </a:ln>
        </p:spPr>
        <p:txBody>
          <a:bodyPr wrap="none" anchor="ctr"/>
          <a:lstStyle/>
          <a:p>
            <a:endParaRPr lang="en-US"/>
          </a:p>
        </p:txBody>
      </p:sp>
      <p:sp>
        <p:nvSpPr>
          <p:cNvPr id="326723" name="Oval 67"/>
          <p:cNvSpPr>
            <a:spLocks noChangeAspect="1" noChangeArrowheads="1"/>
          </p:cNvSpPr>
          <p:nvPr/>
        </p:nvSpPr>
        <p:spPr bwMode="auto">
          <a:xfrm>
            <a:off x="1722438" y="4267200"/>
            <a:ext cx="274637" cy="274638"/>
          </a:xfrm>
          <a:prstGeom prst="ellipse">
            <a:avLst/>
          </a:prstGeom>
          <a:solidFill>
            <a:srgbClr val="DDBBFF"/>
          </a:solidFill>
          <a:ln w="9525">
            <a:solidFill>
              <a:schemeClr val="tx1"/>
            </a:solidFill>
            <a:round/>
            <a:headEnd/>
            <a:tailEnd/>
          </a:ln>
        </p:spPr>
        <p:txBody>
          <a:bodyPr wrap="none" anchor="ctr"/>
          <a:lstStyle/>
          <a:p>
            <a:endParaRPr lang="en-US"/>
          </a:p>
        </p:txBody>
      </p:sp>
      <p:sp>
        <p:nvSpPr>
          <p:cNvPr id="326724" name="Oval 68"/>
          <p:cNvSpPr>
            <a:spLocks noChangeAspect="1" noChangeArrowheads="1"/>
          </p:cNvSpPr>
          <p:nvPr/>
        </p:nvSpPr>
        <p:spPr bwMode="auto">
          <a:xfrm>
            <a:off x="1143000" y="32305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26725" name="Oval 69"/>
          <p:cNvSpPr>
            <a:spLocks noChangeAspect="1" noChangeArrowheads="1"/>
          </p:cNvSpPr>
          <p:nvPr/>
        </p:nvSpPr>
        <p:spPr bwMode="auto">
          <a:xfrm>
            <a:off x="1417638" y="3230563"/>
            <a:ext cx="274637"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26726" name="Oval 70"/>
          <p:cNvSpPr>
            <a:spLocks noChangeAspect="1" noChangeArrowheads="1"/>
          </p:cNvSpPr>
          <p:nvPr/>
        </p:nvSpPr>
        <p:spPr bwMode="auto">
          <a:xfrm>
            <a:off x="1722438" y="3230563"/>
            <a:ext cx="274637"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26727" name="Oval 71"/>
          <p:cNvSpPr>
            <a:spLocks noChangeAspect="1" noChangeArrowheads="1"/>
          </p:cNvSpPr>
          <p:nvPr/>
        </p:nvSpPr>
        <p:spPr bwMode="auto">
          <a:xfrm>
            <a:off x="762000" y="3611563"/>
            <a:ext cx="274638" cy="274637"/>
          </a:xfrm>
          <a:prstGeom prst="ellipse">
            <a:avLst/>
          </a:prstGeom>
          <a:solidFill>
            <a:srgbClr val="CCFFCC"/>
          </a:solidFill>
          <a:ln w="9525">
            <a:solidFill>
              <a:schemeClr val="tx1"/>
            </a:solidFill>
            <a:round/>
            <a:headEnd/>
            <a:tailEnd/>
          </a:ln>
        </p:spPr>
        <p:txBody>
          <a:bodyPr wrap="none" anchor="ctr"/>
          <a:lstStyle/>
          <a:p>
            <a:endParaRPr lang="en-US"/>
          </a:p>
        </p:txBody>
      </p:sp>
      <p:sp>
        <p:nvSpPr>
          <p:cNvPr id="326728" name="Text Box 72"/>
          <p:cNvSpPr txBox="1">
            <a:spLocks noChangeArrowheads="1"/>
          </p:cNvSpPr>
          <p:nvPr/>
        </p:nvSpPr>
        <p:spPr bwMode="auto">
          <a:xfrm>
            <a:off x="457200" y="6246813"/>
            <a:ext cx="5287963" cy="457200"/>
          </a:xfrm>
          <a:prstGeom prst="rect">
            <a:avLst/>
          </a:prstGeom>
          <a:noFill/>
          <a:ln w="12700">
            <a:noFill/>
            <a:miter lim="800000"/>
            <a:headEnd/>
            <a:tailEnd/>
          </a:ln>
        </p:spPr>
        <p:txBody>
          <a:bodyPr wrap="none">
            <a:spAutoFit/>
          </a:bodyPr>
          <a:lstStyle/>
          <a:p>
            <a:pPr algn="l"/>
            <a:r>
              <a:rPr lang="en-US" sz="2400">
                <a:solidFill>
                  <a:srgbClr val="FF0000"/>
                </a:solidFill>
                <a:hlinkClick r:id="rId3" action="ppaction://hlinksldjump"/>
              </a:rPr>
              <a:t>H</a:t>
            </a:r>
            <a:r>
              <a:rPr lang="en-US" sz="2400"/>
              <a:t>   </a:t>
            </a:r>
            <a:r>
              <a:rPr lang="en-US" sz="2400">
                <a:hlinkClick r:id="rId4" action="ppaction://hlinksldjump"/>
              </a:rPr>
              <a:t>He</a:t>
            </a:r>
            <a:r>
              <a:rPr lang="en-US" sz="2400"/>
              <a:t>   </a:t>
            </a:r>
            <a:r>
              <a:rPr lang="en-US" sz="2400">
                <a:hlinkClick r:id="rId5" action="ppaction://hlinksldjump"/>
              </a:rPr>
              <a:t>Li</a:t>
            </a:r>
            <a:r>
              <a:rPr lang="en-US" sz="2400"/>
              <a:t>   </a:t>
            </a:r>
            <a:r>
              <a:rPr lang="en-US" sz="2400">
                <a:hlinkClick r:id="rId6" action="ppaction://hlinksldjump"/>
              </a:rPr>
              <a:t>C</a:t>
            </a:r>
            <a:r>
              <a:rPr lang="en-US" sz="2400"/>
              <a:t>   </a:t>
            </a:r>
            <a:r>
              <a:rPr lang="en-US" sz="2400">
                <a:hlinkClick r:id="rId7" action="ppaction://hlinksldjump"/>
              </a:rPr>
              <a:t>N</a:t>
            </a:r>
            <a:r>
              <a:rPr lang="en-US" sz="2400"/>
              <a:t>   </a:t>
            </a:r>
            <a:r>
              <a:rPr lang="en-US" sz="2400">
                <a:hlinkClick r:id="rId8" action="ppaction://hlinksldjump"/>
              </a:rPr>
              <a:t>Al</a:t>
            </a:r>
            <a:r>
              <a:rPr lang="en-US" sz="2400"/>
              <a:t>   </a:t>
            </a:r>
            <a:r>
              <a:rPr lang="en-US" sz="2400">
                <a:hlinkClick r:id="rId9" action="ppaction://hlinksldjump"/>
              </a:rPr>
              <a:t>Ar</a:t>
            </a:r>
            <a:r>
              <a:rPr lang="en-US" sz="2400"/>
              <a:t>   </a:t>
            </a:r>
            <a:r>
              <a:rPr lang="en-US" sz="2400">
                <a:hlinkClick r:id="rId10" action="ppaction://hlinksldjump"/>
              </a:rPr>
              <a:t>F</a:t>
            </a:r>
            <a:r>
              <a:rPr lang="en-US" sz="2400"/>
              <a:t>    </a:t>
            </a:r>
            <a:r>
              <a:rPr lang="en-US" sz="2400">
                <a:hlinkClick r:id="rId11" action="ppaction://hlinksldjump"/>
              </a:rPr>
              <a:t>Fe</a:t>
            </a:r>
            <a:r>
              <a:rPr lang="en-US" sz="2400"/>
              <a:t>   </a:t>
            </a:r>
            <a:r>
              <a:rPr lang="en-US" sz="2400">
                <a:hlinkClick r:id="rId12" action="ppaction://hlinksldjump"/>
              </a:rPr>
              <a:t>La</a:t>
            </a:r>
            <a:endParaRPr lang="en-US" sz="2400"/>
          </a:p>
        </p:txBody>
      </p:sp>
      <p:sp>
        <p:nvSpPr>
          <p:cNvPr id="326729" name="Rectangle 73"/>
          <p:cNvSpPr>
            <a:spLocks noChangeArrowheads="1"/>
          </p:cNvSpPr>
          <p:nvPr/>
        </p:nvSpPr>
        <p:spPr bwMode="auto">
          <a:xfrm>
            <a:off x="6019800" y="5943600"/>
            <a:ext cx="2743200" cy="685800"/>
          </a:xfrm>
          <a:prstGeom prst="rect">
            <a:avLst/>
          </a:prstGeom>
          <a:noFill/>
          <a:ln w="12700">
            <a:solidFill>
              <a:srgbClr val="000080"/>
            </a:solidFill>
            <a:miter lim="800000"/>
            <a:headEnd/>
            <a:tailEnd/>
          </a:ln>
        </p:spPr>
        <p:txBody>
          <a:bodyPr wrap="none" anchor="ctr"/>
          <a:lstStyle/>
          <a:p>
            <a:endParaRPr lang="en-US"/>
          </a:p>
        </p:txBody>
      </p:sp>
      <p:sp>
        <p:nvSpPr>
          <p:cNvPr id="326730" name="AutoShape 75">
            <a:hlinkClick r:id="rId1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ChangeArrowheads="1"/>
          </p:cNvSpPr>
          <p:nvPr/>
        </p:nvSpPr>
        <p:spPr bwMode="auto">
          <a:xfrm>
            <a:off x="990600" y="0"/>
            <a:ext cx="4191000" cy="762000"/>
          </a:xfrm>
          <a:prstGeom prst="rect">
            <a:avLst/>
          </a:prstGeom>
          <a:noFill/>
          <a:ln w="9525">
            <a:noFill/>
            <a:miter lim="800000"/>
            <a:headEnd/>
            <a:tailEnd/>
          </a:ln>
        </p:spPr>
        <p:txBody>
          <a:bodyPr anchor="ctr"/>
          <a:lstStyle/>
          <a:p>
            <a:r>
              <a:rPr lang="en-US" sz="2000">
                <a:solidFill>
                  <a:schemeClr val="tx2"/>
                </a:solidFill>
              </a:rPr>
              <a:t>Energy Level Diagram</a:t>
            </a:r>
          </a:p>
        </p:txBody>
      </p:sp>
      <p:sp>
        <p:nvSpPr>
          <p:cNvPr id="327683" name="Rectangle 3"/>
          <p:cNvSpPr>
            <a:spLocks noChangeArrowheads="1"/>
          </p:cNvSpPr>
          <p:nvPr/>
        </p:nvSpPr>
        <p:spPr bwMode="auto">
          <a:xfrm>
            <a:off x="823913" y="5562600"/>
            <a:ext cx="4357687" cy="381000"/>
          </a:xfrm>
          <a:prstGeom prst="rect">
            <a:avLst/>
          </a:prstGeom>
          <a:noFill/>
          <a:ln w="19050">
            <a:solidFill>
              <a:schemeClr val="tx1"/>
            </a:solidFill>
            <a:miter lim="800000"/>
            <a:headEnd/>
            <a:tailEnd/>
          </a:ln>
        </p:spPr>
        <p:txBody>
          <a:bodyPr wrap="none" anchor="ctr"/>
          <a:lstStyle/>
          <a:p>
            <a:endParaRPr lang="en-US"/>
          </a:p>
        </p:txBody>
      </p:sp>
      <p:sp>
        <p:nvSpPr>
          <p:cNvPr id="327684" name="Rectangle 4"/>
          <p:cNvSpPr>
            <a:spLocks noChangeArrowheads="1"/>
          </p:cNvSpPr>
          <p:nvPr/>
        </p:nvSpPr>
        <p:spPr bwMode="auto">
          <a:xfrm>
            <a:off x="823913" y="4343400"/>
            <a:ext cx="4357687" cy="381000"/>
          </a:xfrm>
          <a:prstGeom prst="rect">
            <a:avLst/>
          </a:prstGeom>
          <a:noFill/>
          <a:ln w="19050">
            <a:solidFill>
              <a:schemeClr val="tx1"/>
            </a:solidFill>
            <a:miter lim="800000"/>
            <a:headEnd/>
            <a:tailEnd/>
          </a:ln>
        </p:spPr>
        <p:txBody>
          <a:bodyPr wrap="none" anchor="ctr"/>
          <a:lstStyle/>
          <a:p>
            <a:endParaRPr lang="en-US"/>
          </a:p>
        </p:txBody>
      </p:sp>
      <p:sp>
        <p:nvSpPr>
          <p:cNvPr id="327685" name="Rectangle 5"/>
          <p:cNvSpPr>
            <a:spLocks noChangeArrowheads="1"/>
          </p:cNvSpPr>
          <p:nvPr/>
        </p:nvSpPr>
        <p:spPr bwMode="auto">
          <a:xfrm>
            <a:off x="823913" y="3352800"/>
            <a:ext cx="4357687" cy="457200"/>
          </a:xfrm>
          <a:prstGeom prst="rect">
            <a:avLst/>
          </a:prstGeom>
          <a:noFill/>
          <a:ln w="19050">
            <a:solidFill>
              <a:schemeClr val="tx1"/>
            </a:solidFill>
            <a:miter lim="800000"/>
            <a:headEnd/>
            <a:tailEnd/>
          </a:ln>
        </p:spPr>
        <p:txBody>
          <a:bodyPr wrap="none" anchor="ctr"/>
          <a:lstStyle/>
          <a:p>
            <a:endParaRPr lang="en-US"/>
          </a:p>
        </p:txBody>
      </p:sp>
      <p:sp>
        <p:nvSpPr>
          <p:cNvPr id="327686" name="Rectangle 6"/>
          <p:cNvSpPr>
            <a:spLocks noChangeArrowheads="1"/>
          </p:cNvSpPr>
          <p:nvPr/>
        </p:nvSpPr>
        <p:spPr bwMode="auto">
          <a:xfrm>
            <a:off x="823913" y="2438400"/>
            <a:ext cx="4357687" cy="381000"/>
          </a:xfrm>
          <a:prstGeom prst="rect">
            <a:avLst/>
          </a:prstGeom>
          <a:noFill/>
          <a:ln w="19050">
            <a:solidFill>
              <a:schemeClr val="tx1"/>
            </a:solidFill>
            <a:miter lim="800000"/>
            <a:headEnd/>
            <a:tailEnd/>
          </a:ln>
        </p:spPr>
        <p:txBody>
          <a:bodyPr wrap="none" anchor="ctr"/>
          <a:lstStyle/>
          <a:p>
            <a:endParaRPr lang="en-US"/>
          </a:p>
        </p:txBody>
      </p:sp>
      <p:sp>
        <p:nvSpPr>
          <p:cNvPr id="327687" name="Rectangle 7"/>
          <p:cNvSpPr>
            <a:spLocks noChangeArrowheads="1"/>
          </p:cNvSpPr>
          <p:nvPr/>
        </p:nvSpPr>
        <p:spPr bwMode="auto">
          <a:xfrm>
            <a:off x="838200" y="1676400"/>
            <a:ext cx="4343400" cy="381000"/>
          </a:xfrm>
          <a:prstGeom prst="rect">
            <a:avLst/>
          </a:prstGeom>
          <a:noFill/>
          <a:ln w="19050">
            <a:solidFill>
              <a:schemeClr val="tx1"/>
            </a:solidFill>
            <a:miter lim="800000"/>
            <a:headEnd/>
            <a:tailEnd/>
          </a:ln>
        </p:spPr>
        <p:txBody>
          <a:bodyPr wrap="none" anchor="ctr"/>
          <a:lstStyle/>
          <a:p>
            <a:endParaRPr lang="en-US"/>
          </a:p>
        </p:txBody>
      </p:sp>
      <p:sp>
        <p:nvSpPr>
          <p:cNvPr id="327688" name="Rectangle 8"/>
          <p:cNvSpPr>
            <a:spLocks noChangeArrowheads="1"/>
          </p:cNvSpPr>
          <p:nvPr/>
        </p:nvSpPr>
        <p:spPr bwMode="auto">
          <a:xfrm>
            <a:off x="823913" y="838200"/>
            <a:ext cx="4738687" cy="381000"/>
          </a:xfrm>
          <a:prstGeom prst="rect">
            <a:avLst/>
          </a:prstGeom>
          <a:noFill/>
          <a:ln w="19050">
            <a:solidFill>
              <a:schemeClr val="tx1"/>
            </a:solidFill>
            <a:miter lim="800000"/>
            <a:headEnd/>
            <a:tailEnd/>
          </a:ln>
        </p:spPr>
        <p:txBody>
          <a:bodyPr wrap="none" anchor="ctr"/>
          <a:lstStyle/>
          <a:p>
            <a:endParaRPr lang="en-US"/>
          </a:p>
        </p:txBody>
      </p:sp>
      <p:sp>
        <p:nvSpPr>
          <p:cNvPr id="327689" name="Oval 9"/>
          <p:cNvSpPr>
            <a:spLocks noChangeArrowheads="1"/>
          </p:cNvSpPr>
          <p:nvPr/>
        </p:nvSpPr>
        <p:spPr bwMode="auto">
          <a:xfrm>
            <a:off x="48006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27690" name="Oval 10"/>
          <p:cNvSpPr>
            <a:spLocks noChangeArrowheads="1"/>
          </p:cNvSpPr>
          <p:nvPr/>
        </p:nvSpPr>
        <p:spPr bwMode="auto">
          <a:xfrm>
            <a:off x="45720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27691" name="Oval 11"/>
          <p:cNvSpPr>
            <a:spLocks noChangeArrowheads="1"/>
          </p:cNvSpPr>
          <p:nvPr/>
        </p:nvSpPr>
        <p:spPr bwMode="auto">
          <a:xfrm>
            <a:off x="43434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27692" name="Oval 12"/>
          <p:cNvSpPr>
            <a:spLocks noChangeArrowheads="1"/>
          </p:cNvSpPr>
          <p:nvPr/>
        </p:nvSpPr>
        <p:spPr bwMode="auto">
          <a:xfrm>
            <a:off x="41148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27693" name="Oval 13"/>
          <p:cNvSpPr>
            <a:spLocks noChangeArrowheads="1"/>
          </p:cNvSpPr>
          <p:nvPr/>
        </p:nvSpPr>
        <p:spPr bwMode="auto">
          <a:xfrm>
            <a:off x="38862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27694" name="Oval 14"/>
          <p:cNvSpPr>
            <a:spLocks noChangeArrowheads="1"/>
          </p:cNvSpPr>
          <p:nvPr/>
        </p:nvSpPr>
        <p:spPr bwMode="auto">
          <a:xfrm>
            <a:off x="50292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27695" name="Oval 15"/>
          <p:cNvSpPr>
            <a:spLocks noChangeArrowheads="1"/>
          </p:cNvSpPr>
          <p:nvPr/>
        </p:nvSpPr>
        <p:spPr bwMode="auto">
          <a:xfrm>
            <a:off x="52578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27696" name="Line 16"/>
          <p:cNvSpPr>
            <a:spLocks noChangeShapeType="1"/>
          </p:cNvSpPr>
          <p:nvPr/>
        </p:nvSpPr>
        <p:spPr bwMode="auto">
          <a:xfrm flipV="1">
            <a:off x="517525" y="1219200"/>
            <a:ext cx="1588" cy="4724400"/>
          </a:xfrm>
          <a:prstGeom prst="line">
            <a:avLst/>
          </a:prstGeom>
          <a:noFill/>
          <a:ln w="28575">
            <a:solidFill>
              <a:schemeClr val="tx1"/>
            </a:solidFill>
            <a:round/>
            <a:headEnd/>
            <a:tailEnd type="triangle" w="med" len="med"/>
          </a:ln>
        </p:spPr>
        <p:txBody>
          <a:bodyPr/>
          <a:lstStyle/>
          <a:p>
            <a:endParaRPr lang="en-US"/>
          </a:p>
        </p:txBody>
      </p:sp>
      <p:sp>
        <p:nvSpPr>
          <p:cNvPr id="327697" name="Text Box 17"/>
          <p:cNvSpPr txBox="1">
            <a:spLocks noChangeArrowheads="1"/>
          </p:cNvSpPr>
          <p:nvPr/>
        </p:nvSpPr>
        <p:spPr bwMode="auto">
          <a:xfrm rot="-5400000">
            <a:off x="-1283494" y="2950369"/>
            <a:ext cx="3148013" cy="396875"/>
          </a:xfrm>
          <a:prstGeom prst="rect">
            <a:avLst/>
          </a:prstGeom>
          <a:noFill/>
          <a:ln w="9525">
            <a:noFill/>
            <a:miter lim="800000"/>
            <a:headEnd/>
            <a:tailEnd/>
          </a:ln>
        </p:spPr>
        <p:txBody>
          <a:bodyPr>
            <a:spAutoFit/>
          </a:bodyPr>
          <a:lstStyle/>
          <a:p>
            <a:pPr algn="l"/>
            <a:r>
              <a:rPr lang="en-US" sz="2000"/>
              <a:t>   </a:t>
            </a:r>
            <a:r>
              <a:rPr lang="en-US" sz="1600"/>
              <a:t>Arbitrary Energy Scale</a:t>
            </a:r>
          </a:p>
        </p:txBody>
      </p:sp>
      <p:sp>
        <p:nvSpPr>
          <p:cNvPr id="327698" name="Text Box 18"/>
          <p:cNvSpPr txBox="1">
            <a:spLocks noChangeArrowheads="1"/>
          </p:cNvSpPr>
          <p:nvPr/>
        </p:nvSpPr>
        <p:spPr bwMode="auto">
          <a:xfrm>
            <a:off x="747713" y="5318125"/>
            <a:ext cx="323850" cy="244475"/>
          </a:xfrm>
          <a:prstGeom prst="rect">
            <a:avLst/>
          </a:prstGeom>
          <a:noFill/>
          <a:ln w="9525">
            <a:noFill/>
            <a:miter lim="800000"/>
            <a:headEnd/>
            <a:tailEnd/>
          </a:ln>
        </p:spPr>
        <p:txBody>
          <a:bodyPr wrap="none">
            <a:spAutoFit/>
          </a:bodyPr>
          <a:lstStyle/>
          <a:p>
            <a:pPr algn="l"/>
            <a:r>
              <a:rPr lang="en-US" b="1"/>
              <a:t>1s</a:t>
            </a:r>
          </a:p>
        </p:txBody>
      </p:sp>
      <p:sp>
        <p:nvSpPr>
          <p:cNvPr id="327699" name="Text Box 19"/>
          <p:cNvSpPr txBox="1">
            <a:spLocks noChangeArrowheads="1"/>
          </p:cNvSpPr>
          <p:nvPr/>
        </p:nvSpPr>
        <p:spPr bwMode="auto">
          <a:xfrm>
            <a:off x="731838" y="4021138"/>
            <a:ext cx="925512" cy="244475"/>
          </a:xfrm>
          <a:prstGeom prst="rect">
            <a:avLst/>
          </a:prstGeom>
          <a:noFill/>
          <a:ln w="9525">
            <a:noFill/>
            <a:miter lim="800000"/>
            <a:headEnd/>
            <a:tailEnd/>
          </a:ln>
        </p:spPr>
        <p:txBody>
          <a:bodyPr wrap="none">
            <a:spAutoFit/>
          </a:bodyPr>
          <a:lstStyle/>
          <a:p>
            <a:pPr algn="l"/>
            <a:r>
              <a:rPr lang="en-US" b="1"/>
              <a:t>2s             2p</a:t>
            </a:r>
          </a:p>
        </p:txBody>
      </p:sp>
      <p:sp>
        <p:nvSpPr>
          <p:cNvPr id="327700" name="Text Box 20"/>
          <p:cNvSpPr txBox="1">
            <a:spLocks noChangeArrowheads="1"/>
          </p:cNvSpPr>
          <p:nvPr/>
        </p:nvSpPr>
        <p:spPr bwMode="auto">
          <a:xfrm>
            <a:off x="736600" y="2971800"/>
            <a:ext cx="925513" cy="244475"/>
          </a:xfrm>
          <a:prstGeom prst="rect">
            <a:avLst/>
          </a:prstGeom>
          <a:noFill/>
          <a:ln w="9525">
            <a:noFill/>
            <a:miter lim="800000"/>
            <a:headEnd/>
            <a:tailEnd/>
          </a:ln>
        </p:spPr>
        <p:txBody>
          <a:bodyPr wrap="none">
            <a:spAutoFit/>
          </a:bodyPr>
          <a:lstStyle/>
          <a:p>
            <a:pPr algn="l"/>
            <a:r>
              <a:rPr lang="en-US" b="1"/>
              <a:t>3s             3p</a:t>
            </a:r>
          </a:p>
        </p:txBody>
      </p:sp>
      <p:sp>
        <p:nvSpPr>
          <p:cNvPr id="327701" name="Text Box 21"/>
          <p:cNvSpPr txBox="1">
            <a:spLocks noChangeArrowheads="1"/>
          </p:cNvSpPr>
          <p:nvPr/>
        </p:nvSpPr>
        <p:spPr bwMode="auto">
          <a:xfrm>
            <a:off x="704850" y="2117725"/>
            <a:ext cx="2190750" cy="244475"/>
          </a:xfrm>
          <a:prstGeom prst="rect">
            <a:avLst/>
          </a:prstGeom>
          <a:noFill/>
          <a:ln w="9525">
            <a:noFill/>
            <a:miter lim="800000"/>
            <a:headEnd/>
            <a:tailEnd/>
          </a:ln>
        </p:spPr>
        <p:txBody>
          <a:bodyPr wrap="none">
            <a:spAutoFit/>
          </a:bodyPr>
          <a:lstStyle/>
          <a:p>
            <a:pPr algn="l"/>
            <a:r>
              <a:rPr lang="en-US" b="1"/>
              <a:t>4s             4p                                3d</a:t>
            </a:r>
          </a:p>
        </p:txBody>
      </p:sp>
      <p:sp>
        <p:nvSpPr>
          <p:cNvPr id="327702" name="Text Box 22"/>
          <p:cNvSpPr txBox="1">
            <a:spLocks noChangeArrowheads="1"/>
          </p:cNvSpPr>
          <p:nvPr/>
        </p:nvSpPr>
        <p:spPr bwMode="auto">
          <a:xfrm>
            <a:off x="595313" y="1295400"/>
            <a:ext cx="2330450" cy="244475"/>
          </a:xfrm>
          <a:prstGeom prst="rect">
            <a:avLst/>
          </a:prstGeom>
          <a:noFill/>
          <a:ln w="9525">
            <a:noFill/>
            <a:miter lim="800000"/>
            <a:headEnd/>
            <a:tailEnd/>
          </a:ln>
        </p:spPr>
        <p:txBody>
          <a:bodyPr wrap="none">
            <a:spAutoFit/>
          </a:bodyPr>
          <a:lstStyle/>
          <a:p>
            <a:pPr algn="l"/>
            <a:r>
              <a:rPr lang="en-US" b="1"/>
              <a:t>  5s              5p                                 4d</a:t>
            </a:r>
          </a:p>
        </p:txBody>
      </p:sp>
      <p:sp>
        <p:nvSpPr>
          <p:cNvPr id="327703" name="Text Box 23"/>
          <p:cNvSpPr txBox="1">
            <a:spLocks noChangeArrowheads="1"/>
          </p:cNvSpPr>
          <p:nvPr/>
        </p:nvSpPr>
        <p:spPr bwMode="auto">
          <a:xfrm>
            <a:off x="630238" y="533400"/>
            <a:ext cx="3910012" cy="244475"/>
          </a:xfrm>
          <a:prstGeom prst="rect">
            <a:avLst/>
          </a:prstGeom>
          <a:noFill/>
          <a:ln w="9525">
            <a:noFill/>
            <a:miter lim="800000"/>
            <a:headEnd/>
            <a:tailEnd/>
          </a:ln>
        </p:spPr>
        <p:txBody>
          <a:bodyPr wrap="none">
            <a:spAutoFit/>
          </a:bodyPr>
          <a:lstStyle/>
          <a:p>
            <a:pPr algn="l"/>
            <a:r>
              <a:rPr lang="en-US" b="1"/>
              <a:t>6s               6p                                 5d                                           4f</a:t>
            </a:r>
          </a:p>
        </p:txBody>
      </p:sp>
      <p:sp>
        <p:nvSpPr>
          <p:cNvPr id="327704" name="Text Box 24"/>
          <p:cNvSpPr txBox="1">
            <a:spLocks noChangeArrowheads="1"/>
          </p:cNvSpPr>
          <p:nvPr/>
        </p:nvSpPr>
        <p:spPr bwMode="auto">
          <a:xfrm>
            <a:off x="2408238" y="6019800"/>
            <a:ext cx="798512" cy="244475"/>
          </a:xfrm>
          <a:prstGeom prst="rect">
            <a:avLst/>
          </a:prstGeom>
          <a:noFill/>
          <a:ln w="9525">
            <a:noFill/>
            <a:miter lim="800000"/>
            <a:headEnd/>
            <a:tailEnd/>
          </a:ln>
        </p:spPr>
        <p:txBody>
          <a:bodyPr wrap="none">
            <a:spAutoFit/>
          </a:bodyPr>
          <a:lstStyle/>
          <a:p>
            <a:pPr algn="l"/>
            <a:r>
              <a:rPr lang="en-US" b="1"/>
              <a:t>NUCLEUS</a:t>
            </a:r>
          </a:p>
        </p:txBody>
      </p:sp>
      <p:sp>
        <p:nvSpPr>
          <p:cNvPr id="327705" name="Text Box 25"/>
          <p:cNvSpPr txBox="1">
            <a:spLocks noChangeArrowheads="1"/>
          </p:cNvSpPr>
          <p:nvPr/>
        </p:nvSpPr>
        <p:spPr bwMode="auto">
          <a:xfrm>
            <a:off x="6553200" y="1050925"/>
            <a:ext cx="1482725" cy="396875"/>
          </a:xfrm>
          <a:prstGeom prst="rect">
            <a:avLst/>
          </a:prstGeom>
          <a:noFill/>
          <a:ln w="9525">
            <a:noFill/>
            <a:miter lim="800000"/>
            <a:headEnd/>
            <a:tailEnd/>
          </a:ln>
        </p:spPr>
        <p:txBody>
          <a:bodyPr wrap="none">
            <a:spAutoFit/>
          </a:bodyPr>
          <a:lstStyle/>
          <a:p>
            <a:pPr algn="l"/>
            <a:r>
              <a:rPr lang="en-US" sz="2000"/>
              <a:t>Bohr Model</a:t>
            </a:r>
          </a:p>
        </p:txBody>
      </p:sp>
      <p:sp>
        <p:nvSpPr>
          <p:cNvPr id="327706" name="Oval 26"/>
          <p:cNvSpPr>
            <a:spLocks noChangeAspect="1" noChangeArrowheads="1"/>
          </p:cNvSpPr>
          <p:nvPr/>
        </p:nvSpPr>
        <p:spPr bwMode="auto">
          <a:xfrm>
            <a:off x="5638800" y="1676400"/>
            <a:ext cx="3200400" cy="3200400"/>
          </a:xfrm>
          <a:prstGeom prst="ellipse">
            <a:avLst/>
          </a:prstGeom>
          <a:noFill/>
          <a:ln w="28575">
            <a:solidFill>
              <a:srgbClr val="000080"/>
            </a:solidFill>
            <a:round/>
            <a:headEnd/>
            <a:tailEnd/>
          </a:ln>
        </p:spPr>
        <p:txBody>
          <a:bodyPr wrap="none" anchor="ctr"/>
          <a:lstStyle/>
          <a:p>
            <a:endParaRPr lang="en-US"/>
          </a:p>
        </p:txBody>
      </p:sp>
      <p:sp>
        <p:nvSpPr>
          <p:cNvPr id="327707" name="Oval 27"/>
          <p:cNvSpPr>
            <a:spLocks noChangeAspect="1" noChangeArrowheads="1"/>
          </p:cNvSpPr>
          <p:nvPr/>
        </p:nvSpPr>
        <p:spPr bwMode="auto">
          <a:xfrm>
            <a:off x="5895975" y="1933575"/>
            <a:ext cx="2649538" cy="2649538"/>
          </a:xfrm>
          <a:prstGeom prst="ellipse">
            <a:avLst/>
          </a:prstGeom>
          <a:noFill/>
          <a:ln w="28575">
            <a:solidFill>
              <a:srgbClr val="000080"/>
            </a:solidFill>
            <a:round/>
            <a:headEnd/>
            <a:tailEnd/>
          </a:ln>
        </p:spPr>
        <p:txBody>
          <a:bodyPr wrap="none" anchor="ctr"/>
          <a:lstStyle/>
          <a:p>
            <a:endParaRPr lang="en-US"/>
          </a:p>
        </p:txBody>
      </p:sp>
      <p:sp>
        <p:nvSpPr>
          <p:cNvPr id="327708" name="Oval 28"/>
          <p:cNvSpPr>
            <a:spLocks noChangeAspect="1" noChangeArrowheads="1"/>
          </p:cNvSpPr>
          <p:nvPr/>
        </p:nvSpPr>
        <p:spPr bwMode="auto">
          <a:xfrm>
            <a:off x="6215063" y="2252663"/>
            <a:ext cx="2027237" cy="2027237"/>
          </a:xfrm>
          <a:prstGeom prst="ellipse">
            <a:avLst/>
          </a:prstGeom>
          <a:noFill/>
          <a:ln w="28575">
            <a:solidFill>
              <a:srgbClr val="000080"/>
            </a:solidFill>
            <a:round/>
            <a:headEnd/>
            <a:tailEnd/>
          </a:ln>
        </p:spPr>
        <p:txBody>
          <a:bodyPr wrap="none" anchor="ctr"/>
          <a:lstStyle/>
          <a:p>
            <a:endParaRPr lang="en-US"/>
          </a:p>
        </p:txBody>
      </p:sp>
      <p:sp>
        <p:nvSpPr>
          <p:cNvPr id="327709" name="Oval 29"/>
          <p:cNvSpPr>
            <a:spLocks noChangeAspect="1" noChangeArrowheads="1"/>
          </p:cNvSpPr>
          <p:nvPr/>
        </p:nvSpPr>
        <p:spPr bwMode="auto">
          <a:xfrm>
            <a:off x="6446838" y="2484438"/>
            <a:ext cx="1614487" cy="1614487"/>
          </a:xfrm>
          <a:prstGeom prst="ellipse">
            <a:avLst/>
          </a:prstGeom>
          <a:noFill/>
          <a:ln w="28575">
            <a:solidFill>
              <a:srgbClr val="000080"/>
            </a:solidFill>
            <a:round/>
            <a:headEnd/>
            <a:tailEnd/>
          </a:ln>
        </p:spPr>
        <p:txBody>
          <a:bodyPr wrap="none" anchor="ctr"/>
          <a:lstStyle/>
          <a:p>
            <a:endParaRPr lang="en-US"/>
          </a:p>
        </p:txBody>
      </p:sp>
      <p:sp>
        <p:nvSpPr>
          <p:cNvPr id="327710" name="Oval 30"/>
          <p:cNvSpPr>
            <a:spLocks noChangeAspect="1" noChangeArrowheads="1"/>
          </p:cNvSpPr>
          <p:nvPr/>
        </p:nvSpPr>
        <p:spPr bwMode="auto">
          <a:xfrm>
            <a:off x="6610350" y="2647950"/>
            <a:ext cx="1296988" cy="1296988"/>
          </a:xfrm>
          <a:prstGeom prst="ellipse">
            <a:avLst/>
          </a:prstGeom>
          <a:noFill/>
          <a:ln w="28575">
            <a:solidFill>
              <a:srgbClr val="000080"/>
            </a:solidFill>
            <a:round/>
            <a:headEnd/>
            <a:tailEnd/>
          </a:ln>
        </p:spPr>
        <p:txBody>
          <a:bodyPr wrap="none" anchor="ctr"/>
          <a:lstStyle/>
          <a:p>
            <a:endParaRPr lang="en-US"/>
          </a:p>
        </p:txBody>
      </p:sp>
      <p:sp>
        <p:nvSpPr>
          <p:cNvPr id="327711" name="Oval 31"/>
          <p:cNvSpPr>
            <a:spLocks noChangeAspect="1" noChangeArrowheads="1"/>
          </p:cNvSpPr>
          <p:nvPr/>
        </p:nvSpPr>
        <p:spPr bwMode="auto">
          <a:xfrm>
            <a:off x="6737350" y="2774950"/>
            <a:ext cx="1031875" cy="1031875"/>
          </a:xfrm>
          <a:prstGeom prst="ellipse">
            <a:avLst/>
          </a:prstGeom>
          <a:noFill/>
          <a:ln w="28575">
            <a:solidFill>
              <a:srgbClr val="000080"/>
            </a:solidFill>
            <a:round/>
            <a:headEnd/>
            <a:tailEnd/>
          </a:ln>
        </p:spPr>
        <p:txBody>
          <a:bodyPr wrap="none" anchor="ctr"/>
          <a:lstStyle/>
          <a:p>
            <a:endParaRPr lang="en-US"/>
          </a:p>
        </p:txBody>
      </p:sp>
      <p:sp>
        <p:nvSpPr>
          <p:cNvPr id="327712" name="Oval 32"/>
          <p:cNvSpPr>
            <a:spLocks noChangeAspect="1" noChangeArrowheads="1"/>
          </p:cNvSpPr>
          <p:nvPr/>
        </p:nvSpPr>
        <p:spPr bwMode="auto">
          <a:xfrm>
            <a:off x="6988175" y="3025775"/>
            <a:ext cx="517525" cy="517525"/>
          </a:xfrm>
          <a:prstGeom prst="ellipse">
            <a:avLst/>
          </a:prstGeom>
          <a:noFill/>
          <a:ln w="28575">
            <a:solidFill>
              <a:srgbClr val="000080"/>
            </a:solidFill>
            <a:round/>
            <a:headEnd/>
            <a:tailEnd/>
          </a:ln>
        </p:spPr>
        <p:txBody>
          <a:bodyPr wrap="none" anchor="ctr"/>
          <a:lstStyle/>
          <a:p>
            <a:endParaRPr lang="en-US"/>
          </a:p>
        </p:txBody>
      </p:sp>
      <p:sp>
        <p:nvSpPr>
          <p:cNvPr id="327713" name="Rectangle 33"/>
          <p:cNvSpPr>
            <a:spLocks noChangeArrowheads="1"/>
          </p:cNvSpPr>
          <p:nvPr/>
        </p:nvSpPr>
        <p:spPr bwMode="auto">
          <a:xfrm>
            <a:off x="6002338" y="5546725"/>
            <a:ext cx="2697162" cy="396875"/>
          </a:xfrm>
          <a:prstGeom prst="rect">
            <a:avLst/>
          </a:prstGeom>
          <a:noFill/>
          <a:ln w="12700">
            <a:noFill/>
            <a:miter lim="800000"/>
            <a:headEnd/>
            <a:tailEnd/>
          </a:ln>
        </p:spPr>
        <p:txBody>
          <a:bodyPr wrap="none">
            <a:spAutoFit/>
          </a:bodyPr>
          <a:lstStyle/>
          <a:p>
            <a:r>
              <a:rPr lang="en-US" sz="2000"/>
              <a:t>Electron Configuration</a:t>
            </a:r>
          </a:p>
        </p:txBody>
      </p:sp>
      <p:sp>
        <p:nvSpPr>
          <p:cNvPr id="327714" name="Text Box 34"/>
          <p:cNvSpPr txBox="1">
            <a:spLocks noChangeArrowheads="1"/>
          </p:cNvSpPr>
          <p:nvPr/>
        </p:nvSpPr>
        <p:spPr bwMode="auto">
          <a:xfrm>
            <a:off x="1676400" y="6629400"/>
            <a:ext cx="2633663" cy="244475"/>
          </a:xfrm>
          <a:prstGeom prst="rect">
            <a:avLst/>
          </a:prstGeom>
          <a:noFill/>
          <a:ln w="12700">
            <a:noFill/>
            <a:miter lim="800000"/>
            <a:headEnd/>
            <a:tailEnd/>
          </a:ln>
        </p:spPr>
        <p:txBody>
          <a:bodyPr wrap="none">
            <a:spAutoFit/>
          </a:bodyPr>
          <a:lstStyle/>
          <a:p>
            <a:r>
              <a:rPr lang="en-US">
                <a:solidFill>
                  <a:schemeClr val="accent2"/>
                </a:solidFill>
              </a:rPr>
              <a:t>CLICK ON ELEMENT TO FILL IN CHARTS</a:t>
            </a:r>
          </a:p>
        </p:txBody>
      </p:sp>
      <p:sp>
        <p:nvSpPr>
          <p:cNvPr id="327715" name="Text Box 35"/>
          <p:cNvSpPr txBox="1">
            <a:spLocks noChangeArrowheads="1"/>
          </p:cNvSpPr>
          <p:nvPr/>
        </p:nvSpPr>
        <p:spPr bwMode="auto">
          <a:xfrm>
            <a:off x="7097713" y="3157538"/>
            <a:ext cx="293687" cy="274637"/>
          </a:xfrm>
          <a:prstGeom prst="rect">
            <a:avLst/>
          </a:prstGeom>
          <a:noFill/>
          <a:ln w="12700">
            <a:noFill/>
            <a:miter lim="800000"/>
            <a:headEnd/>
            <a:tailEnd/>
          </a:ln>
        </p:spPr>
        <p:txBody>
          <a:bodyPr wrap="none">
            <a:spAutoFit/>
          </a:bodyPr>
          <a:lstStyle/>
          <a:p>
            <a:r>
              <a:rPr lang="en-US" sz="1200"/>
              <a:t>N</a:t>
            </a:r>
          </a:p>
        </p:txBody>
      </p:sp>
      <p:sp>
        <p:nvSpPr>
          <p:cNvPr id="327716" name="Oval 36"/>
          <p:cNvSpPr>
            <a:spLocks noChangeAspect="1" noChangeArrowheads="1"/>
          </p:cNvSpPr>
          <p:nvPr/>
        </p:nvSpPr>
        <p:spPr bwMode="auto">
          <a:xfrm>
            <a:off x="762000" y="2620963"/>
            <a:ext cx="274638" cy="274637"/>
          </a:xfrm>
          <a:prstGeom prst="ellipse">
            <a:avLst/>
          </a:prstGeom>
          <a:solidFill>
            <a:srgbClr val="CCFFCC"/>
          </a:solidFill>
          <a:ln w="9525">
            <a:solidFill>
              <a:schemeClr val="tx1"/>
            </a:solidFill>
            <a:round/>
            <a:headEnd/>
            <a:tailEnd/>
          </a:ln>
        </p:spPr>
        <p:txBody>
          <a:bodyPr wrap="none" anchor="ctr"/>
          <a:lstStyle/>
          <a:p>
            <a:endParaRPr lang="en-US"/>
          </a:p>
        </p:txBody>
      </p:sp>
      <p:sp>
        <p:nvSpPr>
          <p:cNvPr id="327717" name="Oval 37"/>
          <p:cNvSpPr>
            <a:spLocks noChangeAspect="1" noChangeArrowheads="1"/>
          </p:cNvSpPr>
          <p:nvPr/>
        </p:nvSpPr>
        <p:spPr bwMode="auto">
          <a:xfrm>
            <a:off x="762000" y="1828800"/>
            <a:ext cx="274638" cy="274638"/>
          </a:xfrm>
          <a:prstGeom prst="ellipse">
            <a:avLst/>
          </a:prstGeom>
          <a:solidFill>
            <a:srgbClr val="CCFFCC"/>
          </a:solidFill>
          <a:ln w="9525">
            <a:solidFill>
              <a:schemeClr val="tx1"/>
            </a:solidFill>
            <a:round/>
            <a:headEnd/>
            <a:tailEnd/>
          </a:ln>
        </p:spPr>
        <p:txBody>
          <a:bodyPr wrap="none" anchor="ctr"/>
          <a:lstStyle/>
          <a:p>
            <a:endParaRPr lang="en-US"/>
          </a:p>
        </p:txBody>
      </p:sp>
      <p:sp>
        <p:nvSpPr>
          <p:cNvPr id="327718" name="Oval 38"/>
          <p:cNvSpPr>
            <a:spLocks noChangeAspect="1" noChangeArrowheads="1"/>
          </p:cNvSpPr>
          <p:nvPr/>
        </p:nvSpPr>
        <p:spPr bwMode="auto">
          <a:xfrm>
            <a:off x="792163" y="1020763"/>
            <a:ext cx="274637" cy="274637"/>
          </a:xfrm>
          <a:prstGeom prst="ellipse">
            <a:avLst/>
          </a:prstGeom>
          <a:solidFill>
            <a:srgbClr val="CCFFCC"/>
          </a:solidFill>
          <a:ln w="9525">
            <a:solidFill>
              <a:schemeClr val="tx1"/>
            </a:solidFill>
            <a:round/>
            <a:headEnd/>
            <a:tailEnd/>
          </a:ln>
        </p:spPr>
        <p:txBody>
          <a:bodyPr wrap="none" anchor="ctr"/>
          <a:lstStyle/>
          <a:p>
            <a:endParaRPr lang="en-US"/>
          </a:p>
        </p:txBody>
      </p:sp>
      <p:sp>
        <p:nvSpPr>
          <p:cNvPr id="327719" name="Oval 39"/>
          <p:cNvSpPr>
            <a:spLocks noChangeAspect="1" noChangeArrowheads="1"/>
          </p:cNvSpPr>
          <p:nvPr/>
        </p:nvSpPr>
        <p:spPr bwMode="auto">
          <a:xfrm>
            <a:off x="1143000" y="2316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27720" name="Oval 40"/>
          <p:cNvSpPr>
            <a:spLocks noChangeAspect="1" noChangeArrowheads="1"/>
          </p:cNvSpPr>
          <p:nvPr/>
        </p:nvSpPr>
        <p:spPr bwMode="auto">
          <a:xfrm>
            <a:off x="1447800" y="2316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27721" name="Oval 41"/>
          <p:cNvSpPr>
            <a:spLocks noChangeAspect="1" noChangeArrowheads="1"/>
          </p:cNvSpPr>
          <p:nvPr/>
        </p:nvSpPr>
        <p:spPr bwMode="auto">
          <a:xfrm>
            <a:off x="1720850" y="2316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27722" name="Oval 42"/>
          <p:cNvSpPr>
            <a:spLocks noChangeAspect="1" noChangeArrowheads="1"/>
          </p:cNvSpPr>
          <p:nvPr/>
        </p:nvSpPr>
        <p:spPr bwMode="auto">
          <a:xfrm>
            <a:off x="1143000" y="1554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27723" name="Oval 43"/>
          <p:cNvSpPr>
            <a:spLocks noChangeAspect="1" noChangeArrowheads="1"/>
          </p:cNvSpPr>
          <p:nvPr/>
        </p:nvSpPr>
        <p:spPr bwMode="auto">
          <a:xfrm>
            <a:off x="1447800" y="1554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27724" name="Oval 44"/>
          <p:cNvSpPr>
            <a:spLocks noChangeAspect="1" noChangeArrowheads="1"/>
          </p:cNvSpPr>
          <p:nvPr/>
        </p:nvSpPr>
        <p:spPr bwMode="auto">
          <a:xfrm>
            <a:off x="1720850" y="1554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27725" name="Oval 45"/>
          <p:cNvSpPr>
            <a:spLocks noChangeAspect="1" noChangeArrowheads="1"/>
          </p:cNvSpPr>
          <p:nvPr/>
        </p:nvSpPr>
        <p:spPr bwMode="auto">
          <a:xfrm>
            <a:off x="1143000" y="7159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27726" name="Oval 46"/>
          <p:cNvSpPr>
            <a:spLocks noChangeAspect="1" noChangeArrowheads="1"/>
          </p:cNvSpPr>
          <p:nvPr/>
        </p:nvSpPr>
        <p:spPr bwMode="auto">
          <a:xfrm>
            <a:off x="1447800" y="7159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27727" name="Oval 47"/>
          <p:cNvSpPr>
            <a:spLocks noChangeAspect="1" noChangeArrowheads="1"/>
          </p:cNvSpPr>
          <p:nvPr/>
        </p:nvSpPr>
        <p:spPr bwMode="auto">
          <a:xfrm>
            <a:off x="1720850" y="7159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27728" name="Oval 48"/>
          <p:cNvSpPr>
            <a:spLocks noChangeAspect="1" noChangeArrowheads="1"/>
          </p:cNvSpPr>
          <p:nvPr/>
        </p:nvSpPr>
        <p:spPr bwMode="auto">
          <a:xfrm>
            <a:off x="2332038" y="9144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27729" name="Oval 49"/>
          <p:cNvSpPr>
            <a:spLocks noChangeAspect="1" noChangeArrowheads="1"/>
          </p:cNvSpPr>
          <p:nvPr/>
        </p:nvSpPr>
        <p:spPr bwMode="auto">
          <a:xfrm>
            <a:off x="2636838" y="9144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27730" name="Oval 50"/>
          <p:cNvSpPr>
            <a:spLocks noChangeAspect="1" noChangeArrowheads="1"/>
          </p:cNvSpPr>
          <p:nvPr/>
        </p:nvSpPr>
        <p:spPr bwMode="auto">
          <a:xfrm>
            <a:off x="2941638" y="9144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27731" name="Oval 51"/>
          <p:cNvSpPr>
            <a:spLocks noChangeAspect="1" noChangeArrowheads="1"/>
          </p:cNvSpPr>
          <p:nvPr/>
        </p:nvSpPr>
        <p:spPr bwMode="auto">
          <a:xfrm>
            <a:off x="2057400" y="914400"/>
            <a:ext cx="274638"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27732" name="Oval 52"/>
          <p:cNvSpPr>
            <a:spLocks noChangeAspect="1" noChangeArrowheads="1"/>
          </p:cNvSpPr>
          <p:nvPr/>
        </p:nvSpPr>
        <p:spPr bwMode="auto">
          <a:xfrm>
            <a:off x="3246438" y="9144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27733" name="Oval 53"/>
          <p:cNvSpPr>
            <a:spLocks noChangeAspect="1" noChangeArrowheads="1"/>
          </p:cNvSpPr>
          <p:nvPr/>
        </p:nvSpPr>
        <p:spPr bwMode="auto">
          <a:xfrm>
            <a:off x="2332038" y="2468563"/>
            <a:ext cx="274637" cy="274637"/>
          </a:xfrm>
          <a:prstGeom prst="ellipse">
            <a:avLst/>
          </a:prstGeom>
          <a:solidFill>
            <a:srgbClr val="FFFF99"/>
          </a:solidFill>
          <a:ln w="9525">
            <a:solidFill>
              <a:schemeClr val="tx1"/>
            </a:solidFill>
            <a:round/>
            <a:headEnd/>
            <a:tailEnd/>
          </a:ln>
        </p:spPr>
        <p:txBody>
          <a:bodyPr wrap="none" anchor="ctr"/>
          <a:lstStyle/>
          <a:p>
            <a:endParaRPr lang="en-US"/>
          </a:p>
        </p:txBody>
      </p:sp>
      <p:sp>
        <p:nvSpPr>
          <p:cNvPr id="327734" name="Oval 54"/>
          <p:cNvSpPr>
            <a:spLocks noChangeAspect="1" noChangeArrowheads="1"/>
          </p:cNvSpPr>
          <p:nvPr/>
        </p:nvSpPr>
        <p:spPr bwMode="auto">
          <a:xfrm>
            <a:off x="2636838" y="2468563"/>
            <a:ext cx="274637" cy="274637"/>
          </a:xfrm>
          <a:prstGeom prst="ellipse">
            <a:avLst/>
          </a:prstGeom>
          <a:solidFill>
            <a:srgbClr val="FFFF99"/>
          </a:solidFill>
          <a:ln w="9525">
            <a:solidFill>
              <a:schemeClr val="tx1"/>
            </a:solidFill>
            <a:round/>
            <a:headEnd/>
            <a:tailEnd/>
          </a:ln>
        </p:spPr>
        <p:txBody>
          <a:bodyPr wrap="none" anchor="ctr"/>
          <a:lstStyle/>
          <a:p>
            <a:endParaRPr lang="en-US"/>
          </a:p>
        </p:txBody>
      </p:sp>
      <p:sp>
        <p:nvSpPr>
          <p:cNvPr id="327735" name="Oval 55"/>
          <p:cNvSpPr>
            <a:spLocks noChangeAspect="1" noChangeArrowheads="1"/>
          </p:cNvSpPr>
          <p:nvPr/>
        </p:nvSpPr>
        <p:spPr bwMode="auto">
          <a:xfrm>
            <a:off x="2941638" y="2468563"/>
            <a:ext cx="274637" cy="274637"/>
          </a:xfrm>
          <a:prstGeom prst="ellipse">
            <a:avLst/>
          </a:prstGeom>
          <a:solidFill>
            <a:srgbClr val="FFFF99"/>
          </a:solidFill>
          <a:ln w="9525">
            <a:solidFill>
              <a:schemeClr val="tx1"/>
            </a:solidFill>
            <a:round/>
            <a:headEnd/>
            <a:tailEnd/>
          </a:ln>
        </p:spPr>
        <p:txBody>
          <a:bodyPr wrap="none" anchor="ctr"/>
          <a:lstStyle/>
          <a:p>
            <a:endParaRPr lang="en-US"/>
          </a:p>
        </p:txBody>
      </p:sp>
      <p:sp>
        <p:nvSpPr>
          <p:cNvPr id="327736" name="Oval 56"/>
          <p:cNvSpPr>
            <a:spLocks noChangeAspect="1" noChangeArrowheads="1"/>
          </p:cNvSpPr>
          <p:nvPr/>
        </p:nvSpPr>
        <p:spPr bwMode="auto">
          <a:xfrm>
            <a:off x="2057400" y="2468563"/>
            <a:ext cx="274638" cy="274637"/>
          </a:xfrm>
          <a:prstGeom prst="ellipse">
            <a:avLst/>
          </a:prstGeom>
          <a:solidFill>
            <a:srgbClr val="FFFF99"/>
          </a:solidFill>
          <a:ln w="9525">
            <a:solidFill>
              <a:schemeClr val="tx1"/>
            </a:solidFill>
            <a:round/>
            <a:headEnd/>
            <a:tailEnd/>
          </a:ln>
        </p:spPr>
        <p:txBody>
          <a:bodyPr wrap="none" anchor="ctr"/>
          <a:lstStyle/>
          <a:p>
            <a:endParaRPr lang="en-US"/>
          </a:p>
        </p:txBody>
      </p:sp>
      <p:sp>
        <p:nvSpPr>
          <p:cNvPr id="327737" name="Oval 57"/>
          <p:cNvSpPr>
            <a:spLocks noChangeAspect="1" noChangeArrowheads="1"/>
          </p:cNvSpPr>
          <p:nvPr/>
        </p:nvSpPr>
        <p:spPr bwMode="auto">
          <a:xfrm>
            <a:off x="3246438" y="2468563"/>
            <a:ext cx="274637" cy="274637"/>
          </a:xfrm>
          <a:prstGeom prst="ellipse">
            <a:avLst/>
          </a:prstGeom>
          <a:solidFill>
            <a:srgbClr val="FFFF99"/>
          </a:solidFill>
          <a:ln w="9525">
            <a:solidFill>
              <a:schemeClr val="tx1"/>
            </a:solidFill>
            <a:round/>
            <a:headEnd/>
            <a:tailEnd/>
          </a:ln>
        </p:spPr>
        <p:txBody>
          <a:bodyPr wrap="none" anchor="ctr"/>
          <a:lstStyle/>
          <a:p>
            <a:endParaRPr lang="en-US"/>
          </a:p>
        </p:txBody>
      </p:sp>
      <p:sp>
        <p:nvSpPr>
          <p:cNvPr id="327738" name="Oval 58"/>
          <p:cNvSpPr>
            <a:spLocks noChangeAspect="1" noChangeArrowheads="1"/>
          </p:cNvSpPr>
          <p:nvPr/>
        </p:nvSpPr>
        <p:spPr bwMode="auto">
          <a:xfrm>
            <a:off x="2332038" y="17526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27739" name="Oval 59"/>
          <p:cNvSpPr>
            <a:spLocks noChangeAspect="1" noChangeArrowheads="1"/>
          </p:cNvSpPr>
          <p:nvPr/>
        </p:nvSpPr>
        <p:spPr bwMode="auto">
          <a:xfrm>
            <a:off x="2636838" y="17526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27740" name="Oval 60"/>
          <p:cNvSpPr>
            <a:spLocks noChangeAspect="1" noChangeArrowheads="1"/>
          </p:cNvSpPr>
          <p:nvPr/>
        </p:nvSpPr>
        <p:spPr bwMode="auto">
          <a:xfrm>
            <a:off x="2941638" y="17526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27741" name="Oval 61"/>
          <p:cNvSpPr>
            <a:spLocks noChangeAspect="1" noChangeArrowheads="1"/>
          </p:cNvSpPr>
          <p:nvPr/>
        </p:nvSpPr>
        <p:spPr bwMode="auto">
          <a:xfrm>
            <a:off x="2057400" y="1752600"/>
            <a:ext cx="274638"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27742" name="Oval 62"/>
          <p:cNvSpPr>
            <a:spLocks noChangeAspect="1" noChangeArrowheads="1"/>
          </p:cNvSpPr>
          <p:nvPr/>
        </p:nvSpPr>
        <p:spPr bwMode="auto">
          <a:xfrm>
            <a:off x="3246438" y="17526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27743" name="Oval 63"/>
          <p:cNvSpPr>
            <a:spLocks noChangeArrowheads="1"/>
          </p:cNvSpPr>
          <p:nvPr/>
        </p:nvSpPr>
        <p:spPr bwMode="auto">
          <a:xfrm>
            <a:off x="6934200" y="3276600"/>
            <a:ext cx="76200" cy="76200"/>
          </a:xfrm>
          <a:prstGeom prst="ellipse">
            <a:avLst/>
          </a:prstGeom>
          <a:solidFill>
            <a:srgbClr val="FFFF00"/>
          </a:solidFill>
          <a:ln w="6350">
            <a:solidFill>
              <a:srgbClr val="333300"/>
            </a:solidFill>
            <a:round/>
            <a:headEnd/>
            <a:tailEnd/>
          </a:ln>
        </p:spPr>
        <p:txBody>
          <a:bodyPr wrap="none" anchor="ctr"/>
          <a:lstStyle/>
          <a:p>
            <a:endParaRPr lang="en-US"/>
          </a:p>
        </p:txBody>
      </p:sp>
      <p:sp>
        <p:nvSpPr>
          <p:cNvPr id="327744" name="Text Box 64"/>
          <p:cNvSpPr txBox="1">
            <a:spLocks noChangeArrowheads="1"/>
          </p:cNvSpPr>
          <p:nvPr/>
        </p:nvSpPr>
        <p:spPr bwMode="auto">
          <a:xfrm>
            <a:off x="6586538" y="5983288"/>
            <a:ext cx="1185862" cy="457200"/>
          </a:xfrm>
          <a:prstGeom prst="rect">
            <a:avLst/>
          </a:prstGeom>
          <a:noFill/>
          <a:ln w="12700">
            <a:noFill/>
            <a:miter lim="800000"/>
            <a:headEnd/>
            <a:tailEnd/>
          </a:ln>
        </p:spPr>
        <p:txBody>
          <a:bodyPr wrap="none">
            <a:spAutoFit/>
          </a:bodyPr>
          <a:lstStyle/>
          <a:p>
            <a:pPr algn="l"/>
            <a:r>
              <a:rPr lang="en-US" sz="2400">
                <a:solidFill>
                  <a:srgbClr val="FF0000"/>
                </a:solidFill>
              </a:rPr>
              <a:t>H = 1s</a:t>
            </a:r>
            <a:r>
              <a:rPr lang="en-US" sz="2400" baseline="30000">
                <a:solidFill>
                  <a:srgbClr val="FF0000"/>
                </a:solidFill>
              </a:rPr>
              <a:t>1</a:t>
            </a:r>
          </a:p>
        </p:txBody>
      </p:sp>
      <p:sp>
        <p:nvSpPr>
          <p:cNvPr id="327745" name="Oval 65"/>
          <p:cNvSpPr>
            <a:spLocks noChangeAspect="1" noChangeArrowheads="1"/>
          </p:cNvSpPr>
          <p:nvPr/>
        </p:nvSpPr>
        <p:spPr bwMode="auto">
          <a:xfrm>
            <a:off x="762000" y="5668963"/>
            <a:ext cx="274638" cy="274637"/>
          </a:xfrm>
          <a:prstGeom prst="ellipse">
            <a:avLst/>
          </a:prstGeom>
          <a:solidFill>
            <a:srgbClr val="CCFFCC"/>
          </a:solidFill>
          <a:ln w="9525">
            <a:solidFill>
              <a:schemeClr val="tx1"/>
            </a:solidFill>
            <a:round/>
            <a:headEnd/>
            <a:tailEnd/>
          </a:ln>
        </p:spPr>
        <p:txBody>
          <a:bodyPr wrap="none" anchor="ctr"/>
          <a:lstStyle/>
          <a:p>
            <a:endParaRPr lang="en-US"/>
          </a:p>
        </p:txBody>
      </p:sp>
      <p:sp>
        <p:nvSpPr>
          <p:cNvPr id="327746" name="AutoShape 66"/>
          <p:cNvSpPr>
            <a:spLocks noChangeArrowheads="1"/>
          </p:cNvSpPr>
          <p:nvPr/>
        </p:nvSpPr>
        <p:spPr bwMode="auto">
          <a:xfrm>
            <a:off x="838200" y="5745163"/>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27747" name="Oval 67"/>
          <p:cNvSpPr>
            <a:spLocks noChangeAspect="1" noChangeArrowheads="1"/>
          </p:cNvSpPr>
          <p:nvPr/>
        </p:nvSpPr>
        <p:spPr bwMode="auto">
          <a:xfrm>
            <a:off x="762000" y="4572000"/>
            <a:ext cx="274638" cy="274638"/>
          </a:xfrm>
          <a:prstGeom prst="ellipse">
            <a:avLst/>
          </a:prstGeom>
          <a:solidFill>
            <a:srgbClr val="CCFFCC"/>
          </a:solidFill>
          <a:ln w="9525">
            <a:solidFill>
              <a:schemeClr val="tx1"/>
            </a:solidFill>
            <a:round/>
            <a:headEnd/>
            <a:tailEnd/>
          </a:ln>
        </p:spPr>
        <p:txBody>
          <a:bodyPr wrap="none" anchor="ctr"/>
          <a:lstStyle/>
          <a:p>
            <a:endParaRPr lang="en-US"/>
          </a:p>
        </p:txBody>
      </p:sp>
      <p:sp>
        <p:nvSpPr>
          <p:cNvPr id="327748" name="Text Box 68"/>
          <p:cNvSpPr txBox="1">
            <a:spLocks noChangeArrowheads="1"/>
          </p:cNvSpPr>
          <p:nvPr/>
        </p:nvSpPr>
        <p:spPr bwMode="auto">
          <a:xfrm>
            <a:off x="6553200" y="344488"/>
            <a:ext cx="1508125" cy="457200"/>
          </a:xfrm>
          <a:prstGeom prst="rect">
            <a:avLst/>
          </a:prstGeom>
          <a:noFill/>
          <a:ln w="12700">
            <a:noFill/>
            <a:miter lim="800000"/>
            <a:headEnd/>
            <a:tailEnd/>
          </a:ln>
        </p:spPr>
        <p:txBody>
          <a:bodyPr wrap="none">
            <a:spAutoFit/>
          </a:bodyPr>
          <a:lstStyle/>
          <a:p>
            <a:r>
              <a:rPr lang="en-US" sz="2400">
                <a:solidFill>
                  <a:srgbClr val="FF0000"/>
                </a:solidFill>
              </a:rPr>
              <a:t>Hydrogen</a:t>
            </a:r>
          </a:p>
        </p:txBody>
      </p:sp>
      <p:sp>
        <p:nvSpPr>
          <p:cNvPr id="327749" name="Oval 69"/>
          <p:cNvSpPr>
            <a:spLocks noChangeAspect="1" noChangeArrowheads="1"/>
          </p:cNvSpPr>
          <p:nvPr/>
        </p:nvSpPr>
        <p:spPr bwMode="auto">
          <a:xfrm>
            <a:off x="1143000" y="4267200"/>
            <a:ext cx="274638" cy="274638"/>
          </a:xfrm>
          <a:prstGeom prst="ellipse">
            <a:avLst/>
          </a:prstGeom>
          <a:solidFill>
            <a:srgbClr val="DDBBFF"/>
          </a:solidFill>
          <a:ln w="9525">
            <a:solidFill>
              <a:schemeClr val="tx1"/>
            </a:solidFill>
            <a:round/>
            <a:headEnd/>
            <a:tailEnd/>
          </a:ln>
        </p:spPr>
        <p:txBody>
          <a:bodyPr wrap="none" anchor="ctr"/>
          <a:lstStyle/>
          <a:p>
            <a:endParaRPr lang="en-US"/>
          </a:p>
        </p:txBody>
      </p:sp>
      <p:sp>
        <p:nvSpPr>
          <p:cNvPr id="327750" name="Oval 70"/>
          <p:cNvSpPr>
            <a:spLocks noChangeAspect="1" noChangeArrowheads="1"/>
          </p:cNvSpPr>
          <p:nvPr/>
        </p:nvSpPr>
        <p:spPr bwMode="auto">
          <a:xfrm>
            <a:off x="1417638" y="4267200"/>
            <a:ext cx="274637" cy="274638"/>
          </a:xfrm>
          <a:prstGeom prst="ellipse">
            <a:avLst/>
          </a:prstGeom>
          <a:solidFill>
            <a:srgbClr val="DDBBFF"/>
          </a:solidFill>
          <a:ln w="9525">
            <a:solidFill>
              <a:schemeClr val="tx1"/>
            </a:solidFill>
            <a:round/>
            <a:headEnd/>
            <a:tailEnd/>
          </a:ln>
        </p:spPr>
        <p:txBody>
          <a:bodyPr wrap="none" anchor="ctr"/>
          <a:lstStyle/>
          <a:p>
            <a:endParaRPr lang="en-US"/>
          </a:p>
        </p:txBody>
      </p:sp>
      <p:sp>
        <p:nvSpPr>
          <p:cNvPr id="327751" name="Oval 71"/>
          <p:cNvSpPr>
            <a:spLocks noChangeAspect="1" noChangeArrowheads="1"/>
          </p:cNvSpPr>
          <p:nvPr/>
        </p:nvSpPr>
        <p:spPr bwMode="auto">
          <a:xfrm>
            <a:off x="1722438" y="4267200"/>
            <a:ext cx="274637" cy="274638"/>
          </a:xfrm>
          <a:prstGeom prst="ellipse">
            <a:avLst/>
          </a:prstGeom>
          <a:solidFill>
            <a:srgbClr val="DDBBFF"/>
          </a:solidFill>
          <a:ln w="9525">
            <a:solidFill>
              <a:schemeClr val="tx1"/>
            </a:solidFill>
            <a:round/>
            <a:headEnd/>
            <a:tailEnd/>
          </a:ln>
        </p:spPr>
        <p:txBody>
          <a:bodyPr wrap="none" anchor="ctr"/>
          <a:lstStyle/>
          <a:p>
            <a:endParaRPr lang="en-US"/>
          </a:p>
        </p:txBody>
      </p:sp>
      <p:sp>
        <p:nvSpPr>
          <p:cNvPr id="327752" name="Oval 72"/>
          <p:cNvSpPr>
            <a:spLocks noChangeAspect="1" noChangeArrowheads="1"/>
          </p:cNvSpPr>
          <p:nvPr/>
        </p:nvSpPr>
        <p:spPr bwMode="auto">
          <a:xfrm>
            <a:off x="1143000" y="32305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27753" name="Oval 73"/>
          <p:cNvSpPr>
            <a:spLocks noChangeAspect="1" noChangeArrowheads="1"/>
          </p:cNvSpPr>
          <p:nvPr/>
        </p:nvSpPr>
        <p:spPr bwMode="auto">
          <a:xfrm>
            <a:off x="1417638" y="3230563"/>
            <a:ext cx="274637"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27754" name="Oval 74"/>
          <p:cNvSpPr>
            <a:spLocks noChangeAspect="1" noChangeArrowheads="1"/>
          </p:cNvSpPr>
          <p:nvPr/>
        </p:nvSpPr>
        <p:spPr bwMode="auto">
          <a:xfrm>
            <a:off x="1722438" y="3230563"/>
            <a:ext cx="274637"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27755" name="Oval 75"/>
          <p:cNvSpPr>
            <a:spLocks noChangeAspect="1" noChangeArrowheads="1"/>
          </p:cNvSpPr>
          <p:nvPr/>
        </p:nvSpPr>
        <p:spPr bwMode="auto">
          <a:xfrm>
            <a:off x="762000" y="3611563"/>
            <a:ext cx="274638" cy="274637"/>
          </a:xfrm>
          <a:prstGeom prst="ellipse">
            <a:avLst/>
          </a:prstGeom>
          <a:solidFill>
            <a:srgbClr val="CCFFCC"/>
          </a:solidFill>
          <a:ln w="9525">
            <a:solidFill>
              <a:schemeClr val="tx1"/>
            </a:solidFill>
            <a:round/>
            <a:headEnd/>
            <a:tailEnd/>
          </a:ln>
        </p:spPr>
        <p:txBody>
          <a:bodyPr wrap="none" anchor="ctr"/>
          <a:lstStyle/>
          <a:p>
            <a:endParaRPr lang="en-US"/>
          </a:p>
        </p:txBody>
      </p:sp>
      <p:sp>
        <p:nvSpPr>
          <p:cNvPr id="327756" name="Text Box 76"/>
          <p:cNvSpPr txBox="1">
            <a:spLocks noChangeArrowheads="1"/>
          </p:cNvSpPr>
          <p:nvPr/>
        </p:nvSpPr>
        <p:spPr bwMode="auto">
          <a:xfrm>
            <a:off x="457200" y="6246813"/>
            <a:ext cx="5287963" cy="457200"/>
          </a:xfrm>
          <a:prstGeom prst="rect">
            <a:avLst/>
          </a:prstGeom>
          <a:noFill/>
          <a:ln w="12700">
            <a:noFill/>
            <a:miter lim="800000"/>
            <a:headEnd/>
            <a:tailEnd/>
          </a:ln>
        </p:spPr>
        <p:txBody>
          <a:bodyPr wrap="none">
            <a:spAutoFit/>
          </a:bodyPr>
          <a:lstStyle/>
          <a:p>
            <a:pPr algn="l"/>
            <a:r>
              <a:rPr lang="en-US" sz="2400">
                <a:solidFill>
                  <a:srgbClr val="FF0000"/>
                </a:solidFill>
              </a:rPr>
              <a:t>H</a:t>
            </a:r>
            <a:r>
              <a:rPr lang="en-US" sz="2400"/>
              <a:t>   </a:t>
            </a:r>
            <a:r>
              <a:rPr lang="en-US" sz="2400">
                <a:hlinkClick r:id="rId3" action="ppaction://hlinksldjump"/>
              </a:rPr>
              <a:t>He</a:t>
            </a:r>
            <a:r>
              <a:rPr lang="en-US" sz="2400"/>
              <a:t>   </a:t>
            </a:r>
            <a:r>
              <a:rPr lang="en-US" sz="2400">
                <a:hlinkClick r:id="rId4" action="ppaction://hlinksldjump"/>
              </a:rPr>
              <a:t>Li</a:t>
            </a:r>
            <a:r>
              <a:rPr lang="en-US" sz="2400"/>
              <a:t>   </a:t>
            </a:r>
            <a:r>
              <a:rPr lang="en-US" sz="2400">
                <a:hlinkClick r:id="rId5" action="ppaction://hlinksldjump"/>
              </a:rPr>
              <a:t>C</a:t>
            </a:r>
            <a:r>
              <a:rPr lang="en-US" sz="2400"/>
              <a:t>   </a:t>
            </a:r>
            <a:r>
              <a:rPr lang="en-US" sz="2400">
                <a:hlinkClick r:id="rId6" action="ppaction://hlinksldjump"/>
              </a:rPr>
              <a:t>N</a:t>
            </a:r>
            <a:r>
              <a:rPr lang="en-US" sz="2400"/>
              <a:t>   </a:t>
            </a:r>
            <a:r>
              <a:rPr lang="en-US" sz="2400">
                <a:hlinkClick r:id="rId7" action="ppaction://hlinksldjump"/>
              </a:rPr>
              <a:t>Al</a:t>
            </a:r>
            <a:r>
              <a:rPr lang="en-US" sz="2400"/>
              <a:t>   </a:t>
            </a:r>
            <a:r>
              <a:rPr lang="en-US" sz="2400">
                <a:hlinkClick r:id="rId8" action="ppaction://hlinksldjump"/>
              </a:rPr>
              <a:t>Ar</a:t>
            </a:r>
            <a:r>
              <a:rPr lang="en-US" sz="2400"/>
              <a:t>   </a:t>
            </a:r>
            <a:r>
              <a:rPr lang="en-US" sz="2400">
                <a:hlinkClick r:id="rId9" action="ppaction://hlinksldjump"/>
              </a:rPr>
              <a:t>F</a:t>
            </a:r>
            <a:r>
              <a:rPr lang="en-US" sz="2400"/>
              <a:t>    </a:t>
            </a:r>
            <a:r>
              <a:rPr lang="en-US" sz="2400">
                <a:hlinkClick r:id="rId10" action="ppaction://hlinksldjump"/>
              </a:rPr>
              <a:t>Fe</a:t>
            </a:r>
            <a:r>
              <a:rPr lang="en-US" sz="2400"/>
              <a:t>   </a:t>
            </a:r>
            <a:r>
              <a:rPr lang="en-US" sz="2400">
                <a:hlinkClick r:id="rId11" action="ppaction://hlinksldjump"/>
              </a:rPr>
              <a:t>La</a:t>
            </a:r>
            <a:endParaRPr lang="en-US" sz="2400"/>
          </a:p>
        </p:txBody>
      </p:sp>
      <p:sp>
        <p:nvSpPr>
          <p:cNvPr id="327757" name="AutoShape 78">
            <a:hlinkClick r:id="rId12"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p:cNvSpPr>
            <a:spLocks noChangeArrowheads="1"/>
          </p:cNvSpPr>
          <p:nvPr/>
        </p:nvSpPr>
        <p:spPr bwMode="auto">
          <a:xfrm>
            <a:off x="990600" y="0"/>
            <a:ext cx="4191000" cy="762000"/>
          </a:xfrm>
          <a:prstGeom prst="rect">
            <a:avLst/>
          </a:prstGeom>
          <a:noFill/>
          <a:ln w="9525">
            <a:noFill/>
            <a:miter lim="800000"/>
            <a:headEnd/>
            <a:tailEnd/>
          </a:ln>
        </p:spPr>
        <p:txBody>
          <a:bodyPr anchor="ctr"/>
          <a:lstStyle/>
          <a:p>
            <a:r>
              <a:rPr lang="en-US" sz="2000">
                <a:solidFill>
                  <a:schemeClr val="tx2"/>
                </a:solidFill>
              </a:rPr>
              <a:t>Energy Level Diagram</a:t>
            </a:r>
          </a:p>
        </p:txBody>
      </p:sp>
      <p:sp>
        <p:nvSpPr>
          <p:cNvPr id="328707" name="Rectangle 3"/>
          <p:cNvSpPr>
            <a:spLocks noChangeArrowheads="1"/>
          </p:cNvSpPr>
          <p:nvPr/>
        </p:nvSpPr>
        <p:spPr bwMode="auto">
          <a:xfrm>
            <a:off x="823913" y="5562600"/>
            <a:ext cx="4357687" cy="381000"/>
          </a:xfrm>
          <a:prstGeom prst="rect">
            <a:avLst/>
          </a:prstGeom>
          <a:noFill/>
          <a:ln w="19050">
            <a:solidFill>
              <a:schemeClr val="tx1"/>
            </a:solidFill>
            <a:miter lim="800000"/>
            <a:headEnd/>
            <a:tailEnd/>
          </a:ln>
        </p:spPr>
        <p:txBody>
          <a:bodyPr wrap="none" anchor="ctr"/>
          <a:lstStyle/>
          <a:p>
            <a:endParaRPr lang="en-US"/>
          </a:p>
        </p:txBody>
      </p:sp>
      <p:sp>
        <p:nvSpPr>
          <p:cNvPr id="328708" name="Rectangle 4"/>
          <p:cNvSpPr>
            <a:spLocks noChangeArrowheads="1"/>
          </p:cNvSpPr>
          <p:nvPr/>
        </p:nvSpPr>
        <p:spPr bwMode="auto">
          <a:xfrm>
            <a:off x="823913" y="4343400"/>
            <a:ext cx="4357687" cy="381000"/>
          </a:xfrm>
          <a:prstGeom prst="rect">
            <a:avLst/>
          </a:prstGeom>
          <a:noFill/>
          <a:ln w="19050">
            <a:solidFill>
              <a:schemeClr val="tx1"/>
            </a:solidFill>
            <a:miter lim="800000"/>
            <a:headEnd/>
            <a:tailEnd/>
          </a:ln>
        </p:spPr>
        <p:txBody>
          <a:bodyPr wrap="none" anchor="ctr"/>
          <a:lstStyle/>
          <a:p>
            <a:endParaRPr lang="en-US"/>
          </a:p>
        </p:txBody>
      </p:sp>
      <p:sp>
        <p:nvSpPr>
          <p:cNvPr id="328709" name="Rectangle 5"/>
          <p:cNvSpPr>
            <a:spLocks noChangeArrowheads="1"/>
          </p:cNvSpPr>
          <p:nvPr/>
        </p:nvSpPr>
        <p:spPr bwMode="auto">
          <a:xfrm>
            <a:off x="823913" y="3352800"/>
            <a:ext cx="4357687" cy="457200"/>
          </a:xfrm>
          <a:prstGeom prst="rect">
            <a:avLst/>
          </a:prstGeom>
          <a:noFill/>
          <a:ln w="19050">
            <a:solidFill>
              <a:schemeClr val="tx1"/>
            </a:solidFill>
            <a:miter lim="800000"/>
            <a:headEnd/>
            <a:tailEnd/>
          </a:ln>
        </p:spPr>
        <p:txBody>
          <a:bodyPr wrap="none" anchor="ctr"/>
          <a:lstStyle/>
          <a:p>
            <a:endParaRPr lang="en-US"/>
          </a:p>
        </p:txBody>
      </p:sp>
      <p:sp>
        <p:nvSpPr>
          <p:cNvPr id="328710" name="Rectangle 6"/>
          <p:cNvSpPr>
            <a:spLocks noChangeArrowheads="1"/>
          </p:cNvSpPr>
          <p:nvPr/>
        </p:nvSpPr>
        <p:spPr bwMode="auto">
          <a:xfrm>
            <a:off x="823913" y="2438400"/>
            <a:ext cx="4357687" cy="381000"/>
          </a:xfrm>
          <a:prstGeom prst="rect">
            <a:avLst/>
          </a:prstGeom>
          <a:noFill/>
          <a:ln w="19050">
            <a:solidFill>
              <a:schemeClr val="tx1"/>
            </a:solidFill>
            <a:miter lim="800000"/>
            <a:headEnd/>
            <a:tailEnd/>
          </a:ln>
        </p:spPr>
        <p:txBody>
          <a:bodyPr wrap="none" anchor="ctr"/>
          <a:lstStyle/>
          <a:p>
            <a:endParaRPr lang="en-US"/>
          </a:p>
        </p:txBody>
      </p:sp>
      <p:sp>
        <p:nvSpPr>
          <p:cNvPr id="328711" name="Rectangle 7"/>
          <p:cNvSpPr>
            <a:spLocks noChangeArrowheads="1"/>
          </p:cNvSpPr>
          <p:nvPr/>
        </p:nvSpPr>
        <p:spPr bwMode="auto">
          <a:xfrm>
            <a:off x="838200" y="1676400"/>
            <a:ext cx="4343400" cy="381000"/>
          </a:xfrm>
          <a:prstGeom prst="rect">
            <a:avLst/>
          </a:prstGeom>
          <a:noFill/>
          <a:ln w="19050">
            <a:solidFill>
              <a:schemeClr val="tx1"/>
            </a:solidFill>
            <a:miter lim="800000"/>
            <a:headEnd/>
            <a:tailEnd/>
          </a:ln>
        </p:spPr>
        <p:txBody>
          <a:bodyPr wrap="none" anchor="ctr"/>
          <a:lstStyle/>
          <a:p>
            <a:endParaRPr lang="en-US"/>
          </a:p>
        </p:txBody>
      </p:sp>
      <p:sp>
        <p:nvSpPr>
          <p:cNvPr id="328712" name="Rectangle 8"/>
          <p:cNvSpPr>
            <a:spLocks noChangeArrowheads="1"/>
          </p:cNvSpPr>
          <p:nvPr/>
        </p:nvSpPr>
        <p:spPr bwMode="auto">
          <a:xfrm>
            <a:off x="823913" y="838200"/>
            <a:ext cx="4738687" cy="381000"/>
          </a:xfrm>
          <a:prstGeom prst="rect">
            <a:avLst/>
          </a:prstGeom>
          <a:noFill/>
          <a:ln w="19050">
            <a:solidFill>
              <a:schemeClr val="tx1"/>
            </a:solidFill>
            <a:miter lim="800000"/>
            <a:headEnd/>
            <a:tailEnd/>
          </a:ln>
        </p:spPr>
        <p:txBody>
          <a:bodyPr wrap="none" anchor="ctr"/>
          <a:lstStyle/>
          <a:p>
            <a:endParaRPr lang="en-US"/>
          </a:p>
        </p:txBody>
      </p:sp>
      <p:sp>
        <p:nvSpPr>
          <p:cNvPr id="328713" name="Oval 9"/>
          <p:cNvSpPr>
            <a:spLocks noChangeArrowheads="1"/>
          </p:cNvSpPr>
          <p:nvPr/>
        </p:nvSpPr>
        <p:spPr bwMode="auto">
          <a:xfrm>
            <a:off x="48006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28714" name="Oval 10"/>
          <p:cNvSpPr>
            <a:spLocks noChangeArrowheads="1"/>
          </p:cNvSpPr>
          <p:nvPr/>
        </p:nvSpPr>
        <p:spPr bwMode="auto">
          <a:xfrm>
            <a:off x="45720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28715" name="Oval 11"/>
          <p:cNvSpPr>
            <a:spLocks noChangeArrowheads="1"/>
          </p:cNvSpPr>
          <p:nvPr/>
        </p:nvSpPr>
        <p:spPr bwMode="auto">
          <a:xfrm>
            <a:off x="43434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28716" name="Oval 12"/>
          <p:cNvSpPr>
            <a:spLocks noChangeArrowheads="1"/>
          </p:cNvSpPr>
          <p:nvPr/>
        </p:nvSpPr>
        <p:spPr bwMode="auto">
          <a:xfrm>
            <a:off x="41148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28717" name="Oval 13"/>
          <p:cNvSpPr>
            <a:spLocks noChangeArrowheads="1"/>
          </p:cNvSpPr>
          <p:nvPr/>
        </p:nvSpPr>
        <p:spPr bwMode="auto">
          <a:xfrm>
            <a:off x="38862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28718" name="Oval 14"/>
          <p:cNvSpPr>
            <a:spLocks noChangeArrowheads="1"/>
          </p:cNvSpPr>
          <p:nvPr/>
        </p:nvSpPr>
        <p:spPr bwMode="auto">
          <a:xfrm>
            <a:off x="50292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28719" name="Oval 15"/>
          <p:cNvSpPr>
            <a:spLocks noChangeArrowheads="1"/>
          </p:cNvSpPr>
          <p:nvPr/>
        </p:nvSpPr>
        <p:spPr bwMode="auto">
          <a:xfrm>
            <a:off x="52578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28720" name="Line 16"/>
          <p:cNvSpPr>
            <a:spLocks noChangeShapeType="1"/>
          </p:cNvSpPr>
          <p:nvPr/>
        </p:nvSpPr>
        <p:spPr bwMode="auto">
          <a:xfrm flipV="1">
            <a:off x="517525" y="1219200"/>
            <a:ext cx="1588" cy="4724400"/>
          </a:xfrm>
          <a:prstGeom prst="line">
            <a:avLst/>
          </a:prstGeom>
          <a:noFill/>
          <a:ln w="28575">
            <a:solidFill>
              <a:schemeClr val="tx1"/>
            </a:solidFill>
            <a:round/>
            <a:headEnd/>
            <a:tailEnd type="triangle" w="med" len="med"/>
          </a:ln>
        </p:spPr>
        <p:txBody>
          <a:bodyPr/>
          <a:lstStyle/>
          <a:p>
            <a:endParaRPr lang="en-US"/>
          </a:p>
        </p:txBody>
      </p:sp>
      <p:sp>
        <p:nvSpPr>
          <p:cNvPr id="328721" name="Text Box 17"/>
          <p:cNvSpPr txBox="1">
            <a:spLocks noChangeArrowheads="1"/>
          </p:cNvSpPr>
          <p:nvPr/>
        </p:nvSpPr>
        <p:spPr bwMode="auto">
          <a:xfrm rot="-5400000">
            <a:off x="-1283494" y="2950369"/>
            <a:ext cx="3148013" cy="396875"/>
          </a:xfrm>
          <a:prstGeom prst="rect">
            <a:avLst/>
          </a:prstGeom>
          <a:noFill/>
          <a:ln w="9525">
            <a:noFill/>
            <a:miter lim="800000"/>
            <a:headEnd/>
            <a:tailEnd/>
          </a:ln>
        </p:spPr>
        <p:txBody>
          <a:bodyPr>
            <a:spAutoFit/>
          </a:bodyPr>
          <a:lstStyle/>
          <a:p>
            <a:pPr algn="l"/>
            <a:r>
              <a:rPr lang="en-US" sz="2000"/>
              <a:t>   </a:t>
            </a:r>
            <a:r>
              <a:rPr lang="en-US" sz="1600"/>
              <a:t>Arbitrary Energy Scale</a:t>
            </a:r>
          </a:p>
        </p:txBody>
      </p:sp>
      <p:sp>
        <p:nvSpPr>
          <p:cNvPr id="328722" name="Text Box 18"/>
          <p:cNvSpPr txBox="1">
            <a:spLocks noChangeArrowheads="1"/>
          </p:cNvSpPr>
          <p:nvPr/>
        </p:nvSpPr>
        <p:spPr bwMode="auto">
          <a:xfrm>
            <a:off x="747713" y="5318125"/>
            <a:ext cx="323850" cy="244475"/>
          </a:xfrm>
          <a:prstGeom prst="rect">
            <a:avLst/>
          </a:prstGeom>
          <a:noFill/>
          <a:ln w="9525">
            <a:noFill/>
            <a:miter lim="800000"/>
            <a:headEnd/>
            <a:tailEnd/>
          </a:ln>
        </p:spPr>
        <p:txBody>
          <a:bodyPr wrap="none">
            <a:spAutoFit/>
          </a:bodyPr>
          <a:lstStyle/>
          <a:p>
            <a:pPr algn="l"/>
            <a:r>
              <a:rPr lang="en-US" b="1"/>
              <a:t>1s</a:t>
            </a:r>
          </a:p>
        </p:txBody>
      </p:sp>
      <p:sp>
        <p:nvSpPr>
          <p:cNvPr id="328723" name="Text Box 19"/>
          <p:cNvSpPr txBox="1">
            <a:spLocks noChangeArrowheads="1"/>
          </p:cNvSpPr>
          <p:nvPr/>
        </p:nvSpPr>
        <p:spPr bwMode="auto">
          <a:xfrm>
            <a:off x="731838" y="4021138"/>
            <a:ext cx="925512" cy="244475"/>
          </a:xfrm>
          <a:prstGeom prst="rect">
            <a:avLst/>
          </a:prstGeom>
          <a:noFill/>
          <a:ln w="9525">
            <a:noFill/>
            <a:miter lim="800000"/>
            <a:headEnd/>
            <a:tailEnd/>
          </a:ln>
        </p:spPr>
        <p:txBody>
          <a:bodyPr wrap="none">
            <a:spAutoFit/>
          </a:bodyPr>
          <a:lstStyle/>
          <a:p>
            <a:pPr algn="l"/>
            <a:r>
              <a:rPr lang="en-US" b="1"/>
              <a:t>2s             2p</a:t>
            </a:r>
          </a:p>
        </p:txBody>
      </p:sp>
      <p:sp>
        <p:nvSpPr>
          <p:cNvPr id="328724" name="Text Box 20"/>
          <p:cNvSpPr txBox="1">
            <a:spLocks noChangeArrowheads="1"/>
          </p:cNvSpPr>
          <p:nvPr/>
        </p:nvSpPr>
        <p:spPr bwMode="auto">
          <a:xfrm>
            <a:off x="736600" y="2971800"/>
            <a:ext cx="925513" cy="244475"/>
          </a:xfrm>
          <a:prstGeom prst="rect">
            <a:avLst/>
          </a:prstGeom>
          <a:noFill/>
          <a:ln w="9525">
            <a:noFill/>
            <a:miter lim="800000"/>
            <a:headEnd/>
            <a:tailEnd/>
          </a:ln>
        </p:spPr>
        <p:txBody>
          <a:bodyPr wrap="none">
            <a:spAutoFit/>
          </a:bodyPr>
          <a:lstStyle/>
          <a:p>
            <a:pPr algn="l"/>
            <a:r>
              <a:rPr lang="en-US" b="1"/>
              <a:t>3s             3p</a:t>
            </a:r>
          </a:p>
        </p:txBody>
      </p:sp>
      <p:sp>
        <p:nvSpPr>
          <p:cNvPr id="328725" name="Text Box 21"/>
          <p:cNvSpPr txBox="1">
            <a:spLocks noChangeArrowheads="1"/>
          </p:cNvSpPr>
          <p:nvPr/>
        </p:nvSpPr>
        <p:spPr bwMode="auto">
          <a:xfrm>
            <a:off x="704850" y="2117725"/>
            <a:ext cx="2190750" cy="244475"/>
          </a:xfrm>
          <a:prstGeom prst="rect">
            <a:avLst/>
          </a:prstGeom>
          <a:noFill/>
          <a:ln w="9525">
            <a:noFill/>
            <a:miter lim="800000"/>
            <a:headEnd/>
            <a:tailEnd/>
          </a:ln>
        </p:spPr>
        <p:txBody>
          <a:bodyPr wrap="none">
            <a:spAutoFit/>
          </a:bodyPr>
          <a:lstStyle/>
          <a:p>
            <a:pPr algn="l"/>
            <a:r>
              <a:rPr lang="en-US" b="1"/>
              <a:t>4s             4p                                3d</a:t>
            </a:r>
          </a:p>
        </p:txBody>
      </p:sp>
      <p:sp>
        <p:nvSpPr>
          <p:cNvPr id="328726" name="Text Box 22"/>
          <p:cNvSpPr txBox="1">
            <a:spLocks noChangeArrowheads="1"/>
          </p:cNvSpPr>
          <p:nvPr/>
        </p:nvSpPr>
        <p:spPr bwMode="auto">
          <a:xfrm>
            <a:off x="595313" y="1295400"/>
            <a:ext cx="2330450" cy="244475"/>
          </a:xfrm>
          <a:prstGeom prst="rect">
            <a:avLst/>
          </a:prstGeom>
          <a:noFill/>
          <a:ln w="9525">
            <a:noFill/>
            <a:miter lim="800000"/>
            <a:headEnd/>
            <a:tailEnd/>
          </a:ln>
        </p:spPr>
        <p:txBody>
          <a:bodyPr wrap="none">
            <a:spAutoFit/>
          </a:bodyPr>
          <a:lstStyle/>
          <a:p>
            <a:pPr algn="l"/>
            <a:r>
              <a:rPr lang="en-US" b="1"/>
              <a:t>  5s              5p                                 4d</a:t>
            </a:r>
          </a:p>
        </p:txBody>
      </p:sp>
      <p:sp>
        <p:nvSpPr>
          <p:cNvPr id="328727" name="Text Box 23"/>
          <p:cNvSpPr txBox="1">
            <a:spLocks noChangeArrowheads="1"/>
          </p:cNvSpPr>
          <p:nvPr/>
        </p:nvSpPr>
        <p:spPr bwMode="auto">
          <a:xfrm>
            <a:off x="630238" y="533400"/>
            <a:ext cx="3910012" cy="244475"/>
          </a:xfrm>
          <a:prstGeom prst="rect">
            <a:avLst/>
          </a:prstGeom>
          <a:noFill/>
          <a:ln w="9525">
            <a:noFill/>
            <a:miter lim="800000"/>
            <a:headEnd/>
            <a:tailEnd/>
          </a:ln>
        </p:spPr>
        <p:txBody>
          <a:bodyPr wrap="none">
            <a:spAutoFit/>
          </a:bodyPr>
          <a:lstStyle/>
          <a:p>
            <a:pPr algn="l"/>
            <a:r>
              <a:rPr lang="en-US" b="1"/>
              <a:t>6s               6p                                 5d                                           4f</a:t>
            </a:r>
          </a:p>
        </p:txBody>
      </p:sp>
      <p:sp>
        <p:nvSpPr>
          <p:cNvPr id="328728" name="Text Box 24"/>
          <p:cNvSpPr txBox="1">
            <a:spLocks noChangeArrowheads="1"/>
          </p:cNvSpPr>
          <p:nvPr/>
        </p:nvSpPr>
        <p:spPr bwMode="auto">
          <a:xfrm>
            <a:off x="2408238" y="6019800"/>
            <a:ext cx="798512" cy="244475"/>
          </a:xfrm>
          <a:prstGeom prst="rect">
            <a:avLst/>
          </a:prstGeom>
          <a:noFill/>
          <a:ln w="9525">
            <a:noFill/>
            <a:miter lim="800000"/>
            <a:headEnd/>
            <a:tailEnd/>
          </a:ln>
        </p:spPr>
        <p:txBody>
          <a:bodyPr wrap="none">
            <a:spAutoFit/>
          </a:bodyPr>
          <a:lstStyle/>
          <a:p>
            <a:pPr algn="l"/>
            <a:r>
              <a:rPr lang="en-US" b="1"/>
              <a:t>NUCLEUS</a:t>
            </a:r>
          </a:p>
        </p:txBody>
      </p:sp>
      <p:sp>
        <p:nvSpPr>
          <p:cNvPr id="328729" name="Text Box 25"/>
          <p:cNvSpPr txBox="1">
            <a:spLocks noChangeArrowheads="1"/>
          </p:cNvSpPr>
          <p:nvPr/>
        </p:nvSpPr>
        <p:spPr bwMode="auto">
          <a:xfrm>
            <a:off x="6553200" y="1050925"/>
            <a:ext cx="1482725" cy="396875"/>
          </a:xfrm>
          <a:prstGeom prst="rect">
            <a:avLst/>
          </a:prstGeom>
          <a:noFill/>
          <a:ln w="9525">
            <a:noFill/>
            <a:miter lim="800000"/>
            <a:headEnd/>
            <a:tailEnd/>
          </a:ln>
        </p:spPr>
        <p:txBody>
          <a:bodyPr wrap="none">
            <a:spAutoFit/>
          </a:bodyPr>
          <a:lstStyle/>
          <a:p>
            <a:pPr algn="l"/>
            <a:r>
              <a:rPr lang="en-US" sz="2000"/>
              <a:t>Bohr Model</a:t>
            </a:r>
          </a:p>
        </p:txBody>
      </p:sp>
      <p:sp>
        <p:nvSpPr>
          <p:cNvPr id="328730" name="Oval 26"/>
          <p:cNvSpPr>
            <a:spLocks noChangeAspect="1" noChangeArrowheads="1"/>
          </p:cNvSpPr>
          <p:nvPr/>
        </p:nvSpPr>
        <p:spPr bwMode="auto">
          <a:xfrm>
            <a:off x="5638800" y="1676400"/>
            <a:ext cx="3200400" cy="3200400"/>
          </a:xfrm>
          <a:prstGeom prst="ellipse">
            <a:avLst/>
          </a:prstGeom>
          <a:noFill/>
          <a:ln w="28575">
            <a:solidFill>
              <a:srgbClr val="000080"/>
            </a:solidFill>
            <a:round/>
            <a:headEnd/>
            <a:tailEnd/>
          </a:ln>
        </p:spPr>
        <p:txBody>
          <a:bodyPr wrap="none" anchor="ctr"/>
          <a:lstStyle/>
          <a:p>
            <a:endParaRPr lang="en-US"/>
          </a:p>
        </p:txBody>
      </p:sp>
      <p:sp>
        <p:nvSpPr>
          <p:cNvPr id="328731" name="Oval 27"/>
          <p:cNvSpPr>
            <a:spLocks noChangeAspect="1" noChangeArrowheads="1"/>
          </p:cNvSpPr>
          <p:nvPr/>
        </p:nvSpPr>
        <p:spPr bwMode="auto">
          <a:xfrm>
            <a:off x="5895975" y="1933575"/>
            <a:ext cx="2649538" cy="2649538"/>
          </a:xfrm>
          <a:prstGeom prst="ellipse">
            <a:avLst/>
          </a:prstGeom>
          <a:noFill/>
          <a:ln w="28575">
            <a:solidFill>
              <a:srgbClr val="000080"/>
            </a:solidFill>
            <a:round/>
            <a:headEnd/>
            <a:tailEnd/>
          </a:ln>
        </p:spPr>
        <p:txBody>
          <a:bodyPr wrap="none" anchor="ctr"/>
          <a:lstStyle/>
          <a:p>
            <a:endParaRPr lang="en-US"/>
          </a:p>
        </p:txBody>
      </p:sp>
      <p:sp>
        <p:nvSpPr>
          <p:cNvPr id="328732" name="Oval 28"/>
          <p:cNvSpPr>
            <a:spLocks noChangeAspect="1" noChangeArrowheads="1"/>
          </p:cNvSpPr>
          <p:nvPr/>
        </p:nvSpPr>
        <p:spPr bwMode="auto">
          <a:xfrm>
            <a:off x="6215063" y="2252663"/>
            <a:ext cx="2027237" cy="2027237"/>
          </a:xfrm>
          <a:prstGeom prst="ellipse">
            <a:avLst/>
          </a:prstGeom>
          <a:noFill/>
          <a:ln w="28575">
            <a:solidFill>
              <a:srgbClr val="000080"/>
            </a:solidFill>
            <a:round/>
            <a:headEnd/>
            <a:tailEnd/>
          </a:ln>
        </p:spPr>
        <p:txBody>
          <a:bodyPr wrap="none" anchor="ctr"/>
          <a:lstStyle/>
          <a:p>
            <a:endParaRPr lang="en-US"/>
          </a:p>
        </p:txBody>
      </p:sp>
      <p:sp>
        <p:nvSpPr>
          <p:cNvPr id="328733" name="Oval 29"/>
          <p:cNvSpPr>
            <a:spLocks noChangeAspect="1" noChangeArrowheads="1"/>
          </p:cNvSpPr>
          <p:nvPr/>
        </p:nvSpPr>
        <p:spPr bwMode="auto">
          <a:xfrm>
            <a:off x="6446838" y="2484438"/>
            <a:ext cx="1614487" cy="1614487"/>
          </a:xfrm>
          <a:prstGeom prst="ellipse">
            <a:avLst/>
          </a:prstGeom>
          <a:noFill/>
          <a:ln w="28575">
            <a:solidFill>
              <a:srgbClr val="000080"/>
            </a:solidFill>
            <a:round/>
            <a:headEnd/>
            <a:tailEnd/>
          </a:ln>
        </p:spPr>
        <p:txBody>
          <a:bodyPr wrap="none" anchor="ctr"/>
          <a:lstStyle/>
          <a:p>
            <a:endParaRPr lang="en-US"/>
          </a:p>
        </p:txBody>
      </p:sp>
      <p:sp>
        <p:nvSpPr>
          <p:cNvPr id="328734" name="Oval 30"/>
          <p:cNvSpPr>
            <a:spLocks noChangeAspect="1" noChangeArrowheads="1"/>
          </p:cNvSpPr>
          <p:nvPr/>
        </p:nvSpPr>
        <p:spPr bwMode="auto">
          <a:xfrm>
            <a:off x="6610350" y="2647950"/>
            <a:ext cx="1296988" cy="1296988"/>
          </a:xfrm>
          <a:prstGeom prst="ellipse">
            <a:avLst/>
          </a:prstGeom>
          <a:noFill/>
          <a:ln w="28575">
            <a:solidFill>
              <a:srgbClr val="000080"/>
            </a:solidFill>
            <a:round/>
            <a:headEnd/>
            <a:tailEnd/>
          </a:ln>
        </p:spPr>
        <p:txBody>
          <a:bodyPr wrap="none" anchor="ctr"/>
          <a:lstStyle/>
          <a:p>
            <a:endParaRPr lang="en-US"/>
          </a:p>
        </p:txBody>
      </p:sp>
      <p:sp>
        <p:nvSpPr>
          <p:cNvPr id="328735" name="Oval 31"/>
          <p:cNvSpPr>
            <a:spLocks noChangeAspect="1" noChangeArrowheads="1"/>
          </p:cNvSpPr>
          <p:nvPr/>
        </p:nvSpPr>
        <p:spPr bwMode="auto">
          <a:xfrm>
            <a:off x="6737350" y="2774950"/>
            <a:ext cx="1031875" cy="1031875"/>
          </a:xfrm>
          <a:prstGeom prst="ellipse">
            <a:avLst/>
          </a:prstGeom>
          <a:noFill/>
          <a:ln w="28575">
            <a:solidFill>
              <a:srgbClr val="000080"/>
            </a:solidFill>
            <a:round/>
            <a:headEnd/>
            <a:tailEnd/>
          </a:ln>
        </p:spPr>
        <p:txBody>
          <a:bodyPr wrap="none" anchor="ctr"/>
          <a:lstStyle/>
          <a:p>
            <a:endParaRPr lang="en-US"/>
          </a:p>
        </p:txBody>
      </p:sp>
      <p:sp>
        <p:nvSpPr>
          <p:cNvPr id="328736" name="Oval 32"/>
          <p:cNvSpPr>
            <a:spLocks noChangeAspect="1" noChangeArrowheads="1"/>
          </p:cNvSpPr>
          <p:nvPr/>
        </p:nvSpPr>
        <p:spPr bwMode="auto">
          <a:xfrm>
            <a:off x="6988175" y="3025775"/>
            <a:ext cx="517525" cy="517525"/>
          </a:xfrm>
          <a:prstGeom prst="ellipse">
            <a:avLst/>
          </a:prstGeom>
          <a:noFill/>
          <a:ln w="28575">
            <a:solidFill>
              <a:srgbClr val="000080"/>
            </a:solidFill>
            <a:round/>
            <a:headEnd/>
            <a:tailEnd/>
          </a:ln>
        </p:spPr>
        <p:txBody>
          <a:bodyPr wrap="none" anchor="ctr"/>
          <a:lstStyle/>
          <a:p>
            <a:endParaRPr lang="en-US"/>
          </a:p>
        </p:txBody>
      </p:sp>
      <p:sp>
        <p:nvSpPr>
          <p:cNvPr id="328737" name="Rectangle 33"/>
          <p:cNvSpPr>
            <a:spLocks noChangeArrowheads="1"/>
          </p:cNvSpPr>
          <p:nvPr/>
        </p:nvSpPr>
        <p:spPr bwMode="auto">
          <a:xfrm>
            <a:off x="6002338" y="5546725"/>
            <a:ext cx="2697162" cy="396875"/>
          </a:xfrm>
          <a:prstGeom prst="rect">
            <a:avLst/>
          </a:prstGeom>
          <a:noFill/>
          <a:ln w="12700">
            <a:noFill/>
            <a:miter lim="800000"/>
            <a:headEnd/>
            <a:tailEnd/>
          </a:ln>
        </p:spPr>
        <p:txBody>
          <a:bodyPr wrap="none">
            <a:spAutoFit/>
          </a:bodyPr>
          <a:lstStyle/>
          <a:p>
            <a:r>
              <a:rPr lang="en-US" sz="2000"/>
              <a:t>Electron Configuration</a:t>
            </a:r>
          </a:p>
        </p:txBody>
      </p:sp>
      <p:sp>
        <p:nvSpPr>
          <p:cNvPr id="328738" name="Text Box 34"/>
          <p:cNvSpPr txBox="1">
            <a:spLocks noChangeArrowheads="1"/>
          </p:cNvSpPr>
          <p:nvPr/>
        </p:nvSpPr>
        <p:spPr bwMode="auto">
          <a:xfrm>
            <a:off x="1676400" y="6629400"/>
            <a:ext cx="2633663" cy="244475"/>
          </a:xfrm>
          <a:prstGeom prst="rect">
            <a:avLst/>
          </a:prstGeom>
          <a:noFill/>
          <a:ln w="12700">
            <a:noFill/>
            <a:miter lim="800000"/>
            <a:headEnd/>
            <a:tailEnd/>
          </a:ln>
        </p:spPr>
        <p:txBody>
          <a:bodyPr wrap="none">
            <a:spAutoFit/>
          </a:bodyPr>
          <a:lstStyle/>
          <a:p>
            <a:r>
              <a:rPr lang="en-US">
                <a:solidFill>
                  <a:schemeClr val="accent2"/>
                </a:solidFill>
              </a:rPr>
              <a:t>CLICK ON ELEMENT TO FILL IN CHARTS</a:t>
            </a:r>
          </a:p>
        </p:txBody>
      </p:sp>
      <p:sp>
        <p:nvSpPr>
          <p:cNvPr id="328739" name="Text Box 35"/>
          <p:cNvSpPr txBox="1">
            <a:spLocks noChangeArrowheads="1"/>
          </p:cNvSpPr>
          <p:nvPr/>
        </p:nvSpPr>
        <p:spPr bwMode="auto">
          <a:xfrm>
            <a:off x="7097713" y="3157538"/>
            <a:ext cx="293687" cy="274637"/>
          </a:xfrm>
          <a:prstGeom prst="rect">
            <a:avLst/>
          </a:prstGeom>
          <a:noFill/>
          <a:ln w="12700">
            <a:noFill/>
            <a:miter lim="800000"/>
            <a:headEnd/>
            <a:tailEnd/>
          </a:ln>
        </p:spPr>
        <p:txBody>
          <a:bodyPr wrap="none">
            <a:spAutoFit/>
          </a:bodyPr>
          <a:lstStyle/>
          <a:p>
            <a:r>
              <a:rPr lang="en-US" sz="1200"/>
              <a:t>N</a:t>
            </a:r>
          </a:p>
        </p:txBody>
      </p:sp>
      <p:sp>
        <p:nvSpPr>
          <p:cNvPr id="328740" name="Oval 36"/>
          <p:cNvSpPr>
            <a:spLocks noChangeAspect="1" noChangeArrowheads="1"/>
          </p:cNvSpPr>
          <p:nvPr/>
        </p:nvSpPr>
        <p:spPr bwMode="auto">
          <a:xfrm>
            <a:off x="762000" y="2620963"/>
            <a:ext cx="274638" cy="274637"/>
          </a:xfrm>
          <a:prstGeom prst="ellipse">
            <a:avLst/>
          </a:prstGeom>
          <a:solidFill>
            <a:srgbClr val="CCFFCC"/>
          </a:solidFill>
          <a:ln w="9525">
            <a:solidFill>
              <a:schemeClr val="tx1"/>
            </a:solidFill>
            <a:round/>
            <a:headEnd/>
            <a:tailEnd/>
          </a:ln>
        </p:spPr>
        <p:txBody>
          <a:bodyPr wrap="none" anchor="ctr"/>
          <a:lstStyle/>
          <a:p>
            <a:endParaRPr lang="en-US"/>
          </a:p>
        </p:txBody>
      </p:sp>
      <p:sp>
        <p:nvSpPr>
          <p:cNvPr id="328741" name="Oval 37"/>
          <p:cNvSpPr>
            <a:spLocks noChangeAspect="1" noChangeArrowheads="1"/>
          </p:cNvSpPr>
          <p:nvPr/>
        </p:nvSpPr>
        <p:spPr bwMode="auto">
          <a:xfrm>
            <a:off x="762000" y="1828800"/>
            <a:ext cx="274638" cy="274638"/>
          </a:xfrm>
          <a:prstGeom prst="ellipse">
            <a:avLst/>
          </a:prstGeom>
          <a:solidFill>
            <a:srgbClr val="CCFFCC"/>
          </a:solidFill>
          <a:ln w="9525">
            <a:solidFill>
              <a:schemeClr val="tx1"/>
            </a:solidFill>
            <a:round/>
            <a:headEnd/>
            <a:tailEnd/>
          </a:ln>
        </p:spPr>
        <p:txBody>
          <a:bodyPr wrap="none" anchor="ctr"/>
          <a:lstStyle/>
          <a:p>
            <a:endParaRPr lang="en-US"/>
          </a:p>
        </p:txBody>
      </p:sp>
      <p:sp>
        <p:nvSpPr>
          <p:cNvPr id="328742" name="Oval 38"/>
          <p:cNvSpPr>
            <a:spLocks noChangeAspect="1" noChangeArrowheads="1"/>
          </p:cNvSpPr>
          <p:nvPr/>
        </p:nvSpPr>
        <p:spPr bwMode="auto">
          <a:xfrm>
            <a:off x="792163" y="1020763"/>
            <a:ext cx="274637" cy="274637"/>
          </a:xfrm>
          <a:prstGeom prst="ellipse">
            <a:avLst/>
          </a:prstGeom>
          <a:solidFill>
            <a:srgbClr val="CCFFCC"/>
          </a:solidFill>
          <a:ln w="9525">
            <a:solidFill>
              <a:schemeClr val="tx1"/>
            </a:solidFill>
            <a:round/>
            <a:headEnd/>
            <a:tailEnd/>
          </a:ln>
        </p:spPr>
        <p:txBody>
          <a:bodyPr wrap="none" anchor="ctr"/>
          <a:lstStyle/>
          <a:p>
            <a:endParaRPr lang="en-US"/>
          </a:p>
        </p:txBody>
      </p:sp>
      <p:sp>
        <p:nvSpPr>
          <p:cNvPr id="328743" name="Oval 39"/>
          <p:cNvSpPr>
            <a:spLocks noChangeAspect="1" noChangeArrowheads="1"/>
          </p:cNvSpPr>
          <p:nvPr/>
        </p:nvSpPr>
        <p:spPr bwMode="auto">
          <a:xfrm>
            <a:off x="1143000" y="2316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28744" name="Oval 40"/>
          <p:cNvSpPr>
            <a:spLocks noChangeAspect="1" noChangeArrowheads="1"/>
          </p:cNvSpPr>
          <p:nvPr/>
        </p:nvSpPr>
        <p:spPr bwMode="auto">
          <a:xfrm>
            <a:off x="1447800" y="2316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28745" name="Oval 41"/>
          <p:cNvSpPr>
            <a:spLocks noChangeAspect="1" noChangeArrowheads="1"/>
          </p:cNvSpPr>
          <p:nvPr/>
        </p:nvSpPr>
        <p:spPr bwMode="auto">
          <a:xfrm>
            <a:off x="1720850" y="2316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28746" name="Oval 42"/>
          <p:cNvSpPr>
            <a:spLocks noChangeAspect="1" noChangeArrowheads="1"/>
          </p:cNvSpPr>
          <p:nvPr/>
        </p:nvSpPr>
        <p:spPr bwMode="auto">
          <a:xfrm>
            <a:off x="1143000" y="1554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28747" name="Oval 43"/>
          <p:cNvSpPr>
            <a:spLocks noChangeAspect="1" noChangeArrowheads="1"/>
          </p:cNvSpPr>
          <p:nvPr/>
        </p:nvSpPr>
        <p:spPr bwMode="auto">
          <a:xfrm>
            <a:off x="1447800" y="1554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28748" name="Oval 44"/>
          <p:cNvSpPr>
            <a:spLocks noChangeAspect="1" noChangeArrowheads="1"/>
          </p:cNvSpPr>
          <p:nvPr/>
        </p:nvSpPr>
        <p:spPr bwMode="auto">
          <a:xfrm>
            <a:off x="1720850" y="1554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28749" name="Oval 45"/>
          <p:cNvSpPr>
            <a:spLocks noChangeAspect="1" noChangeArrowheads="1"/>
          </p:cNvSpPr>
          <p:nvPr/>
        </p:nvSpPr>
        <p:spPr bwMode="auto">
          <a:xfrm>
            <a:off x="1143000" y="7159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28750" name="Oval 46"/>
          <p:cNvSpPr>
            <a:spLocks noChangeAspect="1" noChangeArrowheads="1"/>
          </p:cNvSpPr>
          <p:nvPr/>
        </p:nvSpPr>
        <p:spPr bwMode="auto">
          <a:xfrm>
            <a:off x="1447800" y="7159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28751" name="Oval 47"/>
          <p:cNvSpPr>
            <a:spLocks noChangeAspect="1" noChangeArrowheads="1"/>
          </p:cNvSpPr>
          <p:nvPr/>
        </p:nvSpPr>
        <p:spPr bwMode="auto">
          <a:xfrm>
            <a:off x="1720850" y="7159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28752" name="Oval 48"/>
          <p:cNvSpPr>
            <a:spLocks noChangeAspect="1" noChangeArrowheads="1"/>
          </p:cNvSpPr>
          <p:nvPr/>
        </p:nvSpPr>
        <p:spPr bwMode="auto">
          <a:xfrm>
            <a:off x="2332038" y="9144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28753" name="Oval 49"/>
          <p:cNvSpPr>
            <a:spLocks noChangeAspect="1" noChangeArrowheads="1"/>
          </p:cNvSpPr>
          <p:nvPr/>
        </p:nvSpPr>
        <p:spPr bwMode="auto">
          <a:xfrm>
            <a:off x="2636838" y="9144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28754" name="Oval 50"/>
          <p:cNvSpPr>
            <a:spLocks noChangeAspect="1" noChangeArrowheads="1"/>
          </p:cNvSpPr>
          <p:nvPr/>
        </p:nvSpPr>
        <p:spPr bwMode="auto">
          <a:xfrm>
            <a:off x="2941638" y="9144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28755" name="Oval 51"/>
          <p:cNvSpPr>
            <a:spLocks noChangeAspect="1" noChangeArrowheads="1"/>
          </p:cNvSpPr>
          <p:nvPr/>
        </p:nvSpPr>
        <p:spPr bwMode="auto">
          <a:xfrm>
            <a:off x="2057400" y="914400"/>
            <a:ext cx="274638"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28756" name="Oval 52"/>
          <p:cNvSpPr>
            <a:spLocks noChangeAspect="1" noChangeArrowheads="1"/>
          </p:cNvSpPr>
          <p:nvPr/>
        </p:nvSpPr>
        <p:spPr bwMode="auto">
          <a:xfrm>
            <a:off x="3246438" y="9144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28757" name="Oval 53"/>
          <p:cNvSpPr>
            <a:spLocks noChangeAspect="1" noChangeArrowheads="1"/>
          </p:cNvSpPr>
          <p:nvPr/>
        </p:nvSpPr>
        <p:spPr bwMode="auto">
          <a:xfrm>
            <a:off x="2332038" y="2468563"/>
            <a:ext cx="274637" cy="274637"/>
          </a:xfrm>
          <a:prstGeom prst="ellipse">
            <a:avLst/>
          </a:prstGeom>
          <a:solidFill>
            <a:srgbClr val="FFFF99"/>
          </a:solidFill>
          <a:ln w="9525">
            <a:solidFill>
              <a:schemeClr val="tx1"/>
            </a:solidFill>
            <a:round/>
            <a:headEnd/>
            <a:tailEnd/>
          </a:ln>
        </p:spPr>
        <p:txBody>
          <a:bodyPr wrap="none" anchor="ctr"/>
          <a:lstStyle/>
          <a:p>
            <a:endParaRPr lang="en-US"/>
          </a:p>
        </p:txBody>
      </p:sp>
      <p:sp>
        <p:nvSpPr>
          <p:cNvPr id="328758" name="Oval 54"/>
          <p:cNvSpPr>
            <a:spLocks noChangeAspect="1" noChangeArrowheads="1"/>
          </p:cNvSpPr>
          <p:nvPr/>
        </p:nvSpPr>
        <p:spPr bwMode="auto">
          <a:xfrm>
            <a:off x="2636838" y="2468563"/>
            <a:ext cx="274637" cy="274637"/>
          </a:xfrm>
          <a:prstGeom prst="ellipse">
            <a:avLst/>
          </a:prstGeom>
          <a:solidFill>
            <a:srgbClr val="FFFF99"/>
          </a:solidFill>
          <a:ln w="9525">
            <a:solidFill>
              <a:schemeClr val="tx1"/>
            </a:solidFill>
            <a:round/>
            <a:headEnd/>
            <a:tailEnd/>
          </a:ln>
        </p:spPr>
        <p:txBody>
          <a:bodyPr wrap="none" anchor="ctr"/>
          <a:lstStyle/>
          <a:p>
            <a:endParaRPr lang="en-US"/>
          </a:p>
        </p:txBody>
      </p:sp>
      <p:sp>
        <p:nvSpPr>
          <p:cNvPr id="328759" name="Oval 55"/>
          <p:cNvSpPr>
            <a:spLocks noChangeAspect="1" noChangeArrowheads="1"/>
          </p:cNvSpPr>
          <p:nvPr/>
        </p:nvSpPr>
        <p:spPr bwMode="auto">
          <a:xfrm>
            <a:off x="2941638" y="2468563"/>
            <a:ext cx="274637" cy="274637"/>
          </a:xfrm>
          <a:prstGeom prst="ellipse">
            <a:avLst/>
          </a:prstGeom>
          <a:solidFill>
            <a:srgbClr val="FFFF99"/>
          </a:solidFill>
          <a:ln w="9525">
            <a:solidFill>
              <a:schemeClr val="tx1"/>
            </a:solidFill>
            <a:round/>
            <a:headEnd/>
            <a:tailEnd/>
          </a:ln>
        </p:spPr>
        <p:txBody>
          <a:bodyPr wrap="none" anchor="ctr"/>
          <a:lstStyle/>
          <a:p>
            <a:endParaRPr lang="en-US"/>
          </a:p>
        </p:txBody>
      </p:sp>
      <p:sp>
        <p:nvSpPr>
          <p:cNvPr id="328760" name="Oval 56"/>
          <p:cNvSpPr>
            <a:spLocks noChangeAspect="1" noChangeArrowheads="1"/>
          </p:cNvSpPr>
          <p:nvPr/>
        </p:nvSpPr>
        <p:spPr bwMode="auto">
          <a:xfrm>
            <a:off x="2057400" y="2468563"/>
            <a:ext cx="274638" cy="274637"/>
          </a:xfrm>
          <a:prstGeom prst="ellipse">
            <a:avLst/>
          </a:prstGeom>
          <a:solidFill>
            <a:srgbClr val="FFFF99"/>
          </a:solidFill>
          <a:ln w="9525">
            <a:solidFill>
              <a:schemeClr val="tx1"/>
            </a:solidFill>
            <a:round/>
            <a:headEnd/>
            <a:tailEnd/>
          </a:ln>
        </p:spPr>
        <p:txBody>
          <a:bodyPr wrap="none" anchor="ctr"/>
          <a:lstStyle/>
          <a:p>
            <a:endParaRPr lang="en-US"/>
          </a:p>
        </p:txBody>
      </p:sp>
      <p:sp>
        <p:nvSpPr>
          <p:cNvPr id="328761" name="Oval 57"/>
          <p:cNvSpPr>
            <a:spLocks noChangeAspect="1" noChangeArrowheads="1"/>
          </p:cNvSpPr>
          <p:nvPr/>
        </p:nvSpPr>
        <p:spPr bwMode="auto">
          <a:xfrm>
            <a:off x="3246438" y="2468563"/>
            <a:ext cx="274637" cy="274637"/>
          </a:xfrm>
          <a:prstGeom prst="ellipse">
            <a:avLst/>
          </a:prstGeom>
          <a:solidFill>
            <a:srgbClr val="FFFF99"/>
          </a:solidFill>
          <a:ln w="9525">
            <a:solidFill>
              <a:schemeClr val="tx1"/>
            </a:solidFill>
            <a:round/>
            <a:headEnd/>
            <a:tailEnd/>
          </a:ln>
        </p:spPr>
        <p:txBody>
          <a:bodyPr wrap="none" anchor="ctr"/>
          <a:lstStyle/>
          <a:p>
            <a:endParaRPr lang="en-US"/>
          </a:p>
        </p:txBody>
      </p:sp>
      <p:sp>
        <p:nvSpPr>
          <p:cNvPr id="328762" name="Oval 58"/>
          <p:cNvSpPr>
            <a:spLocks noChangeAspect="1" noChangeArrowheads="1"/>
          </p:cNvSpPr>
          <p:nvPr/>
        </p:nvSpPr>
        <p:spPr bwMode="auto">
          <a:xfrm>
            <a:off x="2332038" y="17526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28763" name="Oval 59"/>
          <p:cNvSpPr>
            <a:spLocks noChangeAspect="1" noChangeArrowheads="1"/>
          </p:cNvSpPr>
          <p:nvPr/>
        </p:nvSpPr>
        <p:spPr bwMode="auto">
          <a:xfrm>
            <a:off x="2636838" y="17526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28764" name="Oval 60"/>
          <p:cNvSpPr>
            <a:spLocks noChangeAspect="1" noChangeArrowheads="1"/>
          </p:cNvSpPr>
          <p:nvPr/>
        </p:nvSpPr>
        <p:spPr bwMode="auto">
          <a:xfrm>
            <a:off x="2941638" y="17526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28765" name="Oval 61"/>
          <p:cNvSpPr>
            <a:spLocks noChangeAspect="1" noChangeArrowheads="1"/>
          </p:cNvSpPr>
          <p:nvPr/>
        </p:nvSpPr>
        <p:spPr bwMode="auto">
          <a:xfrm>
            <a:off x="2057400" y="1752600"/>
            <a:ext cx="274638"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28766" name="Oval 62"/>
          <p:cNvSpPr>
            <a:spLocks noChangeAspect="1" noChangeArrowheads="1"/>
          </p:cNvSpPr>
          <p:nvPr/>
        </p:nvSpPr>
        <p:spPr bwMode="auto">
          <a:xfrm>
            <a:off x="3246438" y="17526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28767" name="Oval 63"/>
          <p:cNvSpPr>
            <a:spLocks noChangeArrowheads="1"/>
          </p:cNvSpPr>
          <p:nvPr/>
        </p:nvSpPr>
        <p:spPr bwMode="auto">
          <a:xfrm>
            <a:off x="7162800" y="2971800"/>
            <a:ext cx="76200" cy="76200"/>
          </a:xfrm>
          <a:prstGeom prst="ellipse">
            <a:avLst/>
          </a:prstGeom>
          <a:solidFill>
            <a:srgbClr val="FFFF00"/>
          </a:solidFill>
          <a:ln w="6350">
            <a:solidFill>
              <a:srgbClr val="333300"/>
            </a:solidFill>
            <a:round/>
            <a:headEnd/>
            <a:tailEnd/>
          </a:ln>
        </p:spPr>
        <p:txBody>
          <a:bodyPr wrap="none" anchor="ctr"/>
          <a:lstStyle/>
          <a:p>
            <a:endParaRPr lang="en-US"/>
          </a:p>
        </p:txBody>
      </p:sp>
      <p:sp>
        <p:nvSpPr>
          <p:cNvPr id="328768" name="Oval 64"/>
          <p:cNvSpPr>
            <a:spLocks noChangeArrowheads="1"/>
          </p:cNvSpPr>
          <p:nvPr/>
        </p:nvSpPr>
        <p:spPr bwMode="auto">
          <a:xfrm>
            <a:off x="7391400" y="3429000"/>
            <a:ext cx="76200" cy="76200"/>
          </a:xfrm>
          <a:prstGeom prst="ellipse">
            <a:avLst/>
          </a:prstGeom>
          <a:solidFill>
            <a:srgbClr val="FFFF00"/>
          </a:solidFill>
          <a:ln w="6350">
            <a:solidFill>
              <a:srgbClr val="333300"/>
            </a:solidFill>
            <a:round/>
            <a:headEnd/>
            <a:tailEnd/>
          </a:ln>
        </p:spPr>
        <p:txBody>
          <a:bodyPr wrap="none" anchor="ctr"/>
          <a:lstStyle/>
          <a:p>
            <a:endParaRPr lang="en-US"/>
          </a:p>
        </p:txBody>
      </p:sp>
      <p:sp>
        <p:nvSpPr>
          <p:cNvPr id="328769" name="Text Box 65"/>
          <p:cNvSpPr txBox="1">
            <a:spLocks noChangeArrowheads="1"/>
          </p:cNvSpPr>
          <p:nvPr/>
        </p:nvSpPr>
        <p:spPr bwMode="auto">
          <a:xfrm>
            <a:off x="6484938" y="5983288"/>
            <a:ext cx="1439862" cy="457200"/>
          </a:xfrm>
          <a:prstGeom prst="rect">
            <a:avLst/>
          </a:prstGeom>
          <a:noFill/>
          <a:ln w="12700">
            <a:noFill/>
            <a:miter lim="800000"/>
            <a:headEnd/>
            <a:tailEnd/>
          </a:ln>
        </p:spPr>
        <p:txBody>
          <a:bodyPr wrap="none">
            <a:spAutoFit/>
          </a:bodyPr>
          <a:lstStyle/>
          <a:p>
            <a:pPr algn="l"/>
            <a:r>
              <a:rPr lang="en-US" sz="2400">
                <a:solidFill>
                  <a:srgbClr val="FF0000"/>
                </a:solidFill>
              </a:rPr>
              <a:t>He = 1s</a:t>
            </a:r>
            <a:r>
              <a:rPr lang="en-US" sz="2400" baseline="30000">
                <a:solidFill>
                  <a:srgbClr val="FF0000"/>
                </a:solidFill>
              </a:rPr>
              <a:t>2</a:t>
            </a:r>
            <a:r>
              <a:rPr lang="en-US" sz="2400">
                <a:solidFill>
                  <a:srgbClr val="FF0000"/>
                </a:solidFill>
              </a:rPr>
              <a:t> </a:t>
            </a:r>
            <a:endParaRPr lang="en-US" sz="2400" baseline="30000">
              <a:solidFill>
                <a:srgbClr val="FF0000"/>
              </a:solidFill>
            </a:endParaRPr>
          </a:p>
        </p:txBody>
      </p:sp>
      <p:sp>
        <p:nvSpPr>
          <p:cNvPr id="328770" name="Oval 66"/>
          <p:cNvSpPr>
            <a:spLocks noChangeAspect="1" noChangeArrowheads="1"/>
          </p:cNvSpPr>
          <p:nvPr/>
        </p:nvSpPr>
        <p:spPr bwMode="auto">
          <a:xfrm>
            <a:off x="762000" y="5668963"/>
            <a:ext cx="274638" cy="274637"/>
          </a:xfrm>
          <a:prstGeom prst="ellipse">
            <a:avLst/>
          </a:prstGeom>
          <a:solidFill>
            <a:srgbClr val="CCFFCC"/>
          </a:solidFill>
          <a:ln w="9525">
            <a:solidFill>
              <a:schemeClr val="tx1"/>
            </a:solidFill>
            <a:round/>
            <a:headEnd/>
            <a:tailEnd/>
          </a:ln>
        </p:spPr>
        <p:txBody>
          <a:bodyPr wrap="none" anchor="ctr"/>
          <a:lstStyle/>
          <a:p>
            <a:endParaRPr lang="en-US"/>
          </a:p>
        </p:txBody>
      </p:sp>
      <p:sp>
        <p:nvSpPr>
          <p:cNvPr id="328771" name="AutoShape 67"/>
          <p:cNvSpPr>
            <a:spLocks noChangeArrowheads="1"/>
          </p:cNvSpPr>
          <p:nvPr/>
        </p:nvSpPr>
        <p:spPr bwMode="auto">
          <a:xfrm>
            <a:off x="838200" y="5745163"/>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28772" name="AutoShape 68"/>
          <p:cNvSpPr>
            <a:spLocks noChangeArrowheads="1"/>
          </p:cNvSpPr>
          <p:nvPr/>
        </p:nvSpPr>
        <p:spPr bwMode="auto">
          <a:xfrm rot="10800000">
            <a:off x="914400" y="5745163"/>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28773" name="Oval 69"/>
          <p:cNvSpPr>
            <a:spLocks noChangeAspect="1" noChangeArrowheads="1"/>
          </p:cNvSpPr>
          <p:nvPr/>
        </p:nvSpPr>
        <p:spPr bwMode="auto">
          <a:xfrm>
            <a:off x="762000" y="4572000"/>
            <a:ext cx="274638" cy="274638"/>
          </a:xfrm>
          <a:prstGeom prst="ellipse">
            <a:avLst/>
          </a:prstGeom>
          <a:solidFill>
            <a:srgbClr val="CCFFCC"/>
          </a:solidFill>
          <a:ln w="9525">
            <a:solidFill>
              <a:schemeClr val="tx1"/>
            </a:solidFill>
            <a:round/>
            <a:headEnd/>
            <a:tailEnd/>
          </a:ln>
        </p:spPr>
        <p:txBody>
          <a:bodyPr wrap="none" anchor="ctr"/>
          <a:lstStyle/>
          <a:p>
            <a:endParaRPr lang="en-US"/>
          </a:p>
        </p:txBody>
      </p:sp>
      <p:sp>
        <p:nvSpPr>
          <p:cNvPr id="328774" name="Text Box 70"/>
          <p:cNvSpPr txBox="1">
            <a:spLocks noChangeArrowheads="1"/>
          </p:cNvSpPr>
          <p:nvPr/>
        </p:nvSpPr>
        <p:spPr bwMode="auto">
          <a:xfrm>
            <a:off x="6705600" y="344488"/>
            <a:ext cx="1135063" cy="457200"/>
          </a:xfrm>
          <a:prstGeom prst="rect">
            <a:avLst/>
          </a:prstGeom>
          <a:noFill/>
          <a:ln w="12700">
            <a:noFill/>
            <a:miter lim="800000"/>
            <a:headEnd/>
            <a:tailEnd/>
          </a:ln>
        </p:spPr>
        <p:txBody>
          <a:bodyPr wrap="none">
            <a:spAutoFit/>
          </a:bodyPr>
          <a:lstStyle/>
          <a:p>
            <a:r>
              <a:rPr lang="en-US" sz="2400">
                <a:solidFill>
                  <a:srgbClr val="FF0000"/>
                </a:solidFill>
              </a:rPr>
              <a:t>Helium</a:t>
            </a:r>
          </a:p>
        </p:txBody>
      </p:sp>
      <p:sp>
        <p:nvSpPr>
          <p:cNvPr id="328775" name="Oval 71"/>
          <p:cNvSpPr>
            <a:spLocks noChangeAspect="1" noChangeArrowheads="1"/>
          </p:cNvSpPr>
          <p:nvPr/>
        </p:nvSpPr>
        <p:spPr bwMode="auto">
          <a:xfrm>
            <a:off x="1143000" y="4267200"/>
            <a:ext cx="274638" cy="274638"/>
          </a:xfrm>
          <a:prstGeom prst="ellipse">
            <a:avLst/>
          </a:prstGeom>
          <a:solidFill>
            <a:srgbClr val="DDBBFF"/>
          </a:solidFill>
          <a:ln w="9525">
            <a:solidFill>
              <a:schemeClr val="tx1"/>
            </a:solidFill>
            <a:round/>
            <a:headEnd/>
            <a:tailEnd/>
          </a:ln>
        </p:spPr>
        <p:txBody>
          <a:bodyPr wrap="none" anchor="ctr"/>
          <a:lstStyle/>
          <a:p>
            <a:endParaRPr lang="en-US"/>
          </a:p>
        </p:txBody>
      </p:sp>
      <p:sp>
        <p:nvSpPr>
          <p:cNvPr id="328776" name="Oval 72"/>
          <p:cNvSpPr>
            <a:spLocks noChangeAspect="1" noChangeArrowheads="1"/>
          </p:cNvSpPr>
          <p:nvPr/>
        </p:nvSpPr>
        <p:spPr bwMode="auto">
          <a:xfrm>
            <a:off x="1417638" y="4267200"/>
            <a:ext cx="274637" cy="274638"/>
          </a:xfrm>
          <a:prstGeom prst="ellipse">
            <a:avLst/>
          </a:prstGeom>
          <a:solidFill>
            <a:srgbClr val="DDBBFF"/>
          </a:solidFill>
          <a:ln w="9525">
            <a:solidFill>
              <a:schemeClr val="tx1"/>
            </a:solidFill>
            <a:round/>
            <a:headEnd/>
            <a:tailEnd/>
          </a:ln>
        </p:spPr>
        <p:txBody>
          <a:bodyPr wrap="none" anchor="ctr"/>
          <a:lstStyle/>
          <a:p>
            <a:endParaRPr lang="en-US"/>
          </a:p>
        </p:txBody>
      </p:sp>
      <p:sp>
        <p:nvSpPr>
          <p:cNvPr id="328777" name="Oval 73"/>
          <p:cNvSpPr>
            <a:spLocks noChangeAspect="1" noChangeArrowheads="1"/>
          </p:cNvSpPr>
          <p:nvPr/>
        </p:nvSpPr>
        <p:spPr bwMode="auto">
          <a:xfrm>
            <a:off x="1722438" y="4267200"/>
            <a:ext cx="274637" cy="274638"/>
          </a:xfrm>
          <a:prstGeom prst="ellipse">
            <a:avLst/>
          </a:prstGeom>
          <a:solidFill>
            <a:srgbClr val="DDBBFF"/>
          </a:solidFill>
          <a:ln w="9525">
            <a:solidFill>
              <a:schemeClr val="tx1"/>
            </a:solidFill>
            <a:round/>
            <a:headEnd/>
            <a:tailEnd/>
          </a:ln>
        </p:spPr>
        <p:txBody>
          <a:bodyPr wrap="none" anchor="ctr"/>
          <a:lstStyle/>
          <a:p>
            <a:endParaRPr lang="en-US"/>
          </a:p>
        </p:txBody>
      </p:sp>
      <p:sp>
        <p:nvSpPr>
          <p:cNvPr id="328778" name="Oval 74"/>
          <p:cNvSpPr>
            <a:spLocks noChangeAspect="1" noChangeArrowheads="1"/>
          </p:cNvSpPr>
          <p:nvPr/>
        </p:nvSpPr>
        <p:spPr bwMode="auto">
          <a:xfrm>
            <a:off x="1143000" y="32305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28779" name="Oval 75"/>
          <p:cNvSpPr>
            <a:spLocks noChangeAspect="1" noChangeArrowheads="1"/>
          </p:cNvSpPr>
          <p:nvPr/>
        </p:nvSpPr>
        <p:spPr bwMode="auto">
          <a:xfrm>
            <a:off x="1417638" y="3230563"/>
            <a:ext cx="274637"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28780" name="Oval 76"/>
          <p:cNvSpPr>
            <a:spLocks noChangeAspect="1" noChangeArrowheads="1"/>
          </p:cNvSpPr>
          <p:nvPr/>
        </p:nvSpPr>
        <p:spPr bwMode="auto">
          <a:xfrm>
            <a:off x="1722438" y="3230563"/>
            <a:ext cx="274637"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28781" name="Oval 77"/>
          <p:cNvSpPr>
            <a:spLocks noChangeAspect="1" noChangeArrowheads="1"/>
          </p:cNvSpPr>
          <p:nvPr/>
        </p:nvSpPr>
        <p:spPr bwMode="auto">
          <a:xfrm>
            <a:off x="762000" y="3611563"/>
            <a:ext cx="274638" cy="274637"/>
          </a:xfrm>
          <a:prstGeom prst="ellipse">
            <a:avLst/>
          </a:prstGeom>
          <a:solidFill>
            <a:srgbClr val="CCFFCC"/>
          </a:solidFill>
          <a:ln w="9525">
            <a:solidFill>
              <a:schemeClr val="tx1"/>
            </a:solidFill>
            <a:round/>
            <a:headEnd/>
            <a:tailEnd/>
          </a:ln>
        </p:spPr>
        <p:txBody>
          <a:bodyPr wrap="none" anchor="ctr"/>
          <a:lstStyle/>
          <a:p>
            <a:endParaRPr lang="en-US"/>
          </a:p>
        </p:txBody>
      </p:sp>
      <p:sp>
        <p:nvSpPr>
          <p:cNvPr id="328782" name="Text Box 78"/>
          <p:cNvSpPr txBox="1">
            <a:spLocks noChangeArrowheads="1"/>
          </p:cNvSpPr>
          <p:nvPr/>
        </p:nvSpPr>
        <p:spPr bwMode="auto">
          <a:xfrm>
            <a:off x="457200" y="6246813"/>
            <a:ext cx="5287963" cy="457200"/>
          </a:xfrm>
          <a:prstGeom prst="rect">
            <a:avLst/>
          </a:prstGeom>
          <a:noFill/>
          <a:ln w="12700">
            <a:noFill/>
            <a:miter lim="800000"/>
            <a:headEnd/>
            <a:tailEnd/>
          </a:ln>
        </p:spPr>
        <p:txBody>
          <a:bodyPr wrap="none">
            <a:spAutoFit/>
          </a:bodyPr>
          <a:lstStyle/>
          <a:p>
            <a:pPr algn="l"/>
            <a:r>
              <a:rPr lang="en-US" sz="2400">
                <a:hlinkClick r:id="rId3" action="ppaction://hlinksldjump"/>
              </a:rPr>
              <a:t>H</a:t>
            </a:r>
            <a:r>
              <a:rPr lang="en-US" sz="2400"/>
              <a:t>   </a:t>
            </a:r>
            <a:r>
              <a:rPr lang="en-US" sz="2400">
                <a:solidFill>
                  <a:srgbClr val="FF0000"/>
                </a:solidFill>
              </a:rPr>
              <a:t>He</a:t>
            </a:r>
            <a:r>
              <a:rPr lang="en-US" sz="2400"/>
              <a:t>   </a:t>
            </a:r>
            <a:r>
              <a:rPr lang="en-US" sz="2400">
                <a:hlinkClick r:id="rId4" action="ppaction://hlinksldjump"/>
              </a:rPr>
              <a:t>Li</a:t>
            </a:r>
            <a:r>
              <a:rPr lang="en-US" sz="2400"/>
              <a:t>   </a:t>
            </a:r>
            <a:r>
              <a:rPr lang="en-US" sz="2400">
                <a:hlinkClick r:id="rId5" action="ppaction://hlinksldjump"/>
              </a:rPr>
              <a:t>C</a:t>
            </a:r>
            <a:r>
              <a:rPr lang="en-US" sz="2400"/>
              <a:t>   </a:t>
            </a:r>
            <a:r>
              <a:rPr lang="en-US" sz="2400">
                <a:hlinkClick r:id="rId6" action="ppaction://hlinksldjump"/>
              </a:rPr>
              <a:t>N</a:t>
            </a:r>
            <a:r>
              <a:rPr lang="en-US" sz="2400"/>
              <a:t>   </a:t>
            </a:r>
            <a:r>
              <a:rPr lang="en-US" sz="2400">
                <a:hlinkClick r:id="rId7" action="ppaction://hlinksldjump"/>
              </a:rPr>
              <a:t>Al</a:t>
            </a:r>
            <a:r>
              <a:rPr lang="en-US" sz="2400"/>
              <a:t>   </a:t>
            </a:r>
            <a:r>
              <a:rPr lang="en-US" sz="2400">
                <a:hlinkClick r:id="rId8" action="ppaction://hlinksldjump"/>
              </a:rPr>
              <a:t>Ar</a:t>
            </a:r>
            <a:r>
              <a:rPr lang="en-US" sz="2400"/>
              <a:t>   </a:t>
            </a:r>
            <a:r>
              <a:rPr lang="en-US" sz="2400">
                <a:hlinkClick r:id="rId9" action="ppaction://hlinksldjump"/>
              </a:rPr>
              <a:t>F</a:t>
            </a:r>
            <a:r>
              <a:rPr lang="en-US" sz="2400"/>
              <a:t>    </a:t>
            </a:r>
            <a:r>
              <a:rPr lang="en-US" sz="2400">
                <a:hlinkClick r:id="rId10" action="ppaction://hlinksldjump"/>
              </a:rPr>
              <a:t>Fe</a:t>
            </a:r>
            <a:r>
              <a:rPr lang="en-US" sz="2400"/>
              <a:t>   </a:t>
            </a:r>
            <a:r>
              <a:rPr lang="en-US" sz="2400">
                <a:hlinkClick r:id="rId11" action="ppaction://hlinksldjump"/>
              </a:rPr>
              <a:t>La</a:t>
            </a:r>
            <a:endParaRPr lang="en-US" sz="2400"/>
          </a:p>
        </p:txBody>
      </p:sp>
      <p:sp>
        <p:nvSpPr>
          <p:cNvPr id="328783" name="AutoShape 80">
            <a:hlinkClick r:id="rId12"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ChangeArrowheads="1"/>
          </p:cNvSpPr>
          <p:nvPr/>
        </p:nvSpPr>
        <p:spPr bwMode="auto">
          <a:xfrm>
            <a:off x="990600" y="0"/>
            <a:ext cx="4191000" cy="762000"/>
          </a:xfrm>
          <a:prstGeom prst="rect">
            <a:avLst/>
          </a:prstGeom>
          <a:noFill/>
          <a:ln w="9525">
            <a:noFill/>
            <a:miter lim="800000"/>
            <a:headEnd/>
            <a:tailEnd/>
          </a:ln>
        </p:spPr>
        <p:txBody>
          <a:bodyPr anchor="ctr"/>
          <a:lstStyle/>
          <a:p>
            <a:r>
              <a:rPr lang="en-US" sz="2000">
                <a:solidFill>
                  <a:schemeClr val="tx2"/>
                </a:solidFill>
              </a:rPr>
              <a:t>Energy Level Diagram</a:t>
            </a:r>
          </a:p>
        </p:txBody>
      </p:sp>
      <p:sp>
        <p:nvSpPr>
          <p:cNvPr id="329731" name="Rectangle 3"/>
          <p:cNvSpPr>
            <a:spLocks noChangeArrowheads="1"/>
          </p:cNvSpPr>
          <p:nvPr/>
        </p:nvSpPr>
        <p:spPr bwMode="auto">
          <a:xfrm>
            <a:off x="823913" y="5562600"/>
            <a:ext cx="4357687" cy="381000"/>
          </a:xfrm>
          <a:prstGeom prst="rect">
            <a:avLst/>
          </a:prstGeom>
          <a:noFill/>
          <a:ln w="19050">
            <a:solidFill>
              <a:schemeClr val="tx1"/>
            </a:solidFill>
            <a:miter lim="800000"/>
            <a:headEnd/>
            <a:tailEnd/>
          </a:ln>
        </p:spPr>
        <p:txBody>
          <a:bodyPr wrap="none" anchor="ctr"/>
          <a:lstStyle/>
          <a:p>
            <a:endParaRPr lang="en-US"/>
          </a:p>
        </p:txBody>
      </p:sp>
      <p:sp>
        <p:nvSpPr>
          <p:cNvPr id="329732" name="Rectangle 4"/>
          <p:cNvSpPr>
            <a:spLocks noChangeArrowheads="1"/>
          </p:cNvSpPr>
          <p:nvPr/>
        </p:nvSpPr>
        <p:spPr bwMode="auto">
          <a:xfrm>
            <a:off x="823913" y="4343400"/>
            <a:ext cx="4357687" cy="381000"/>
          </a:xfrm>
          <a:prstGeom prst="rect">
            <a:avLst/>
          </a:prstGeom>
          <a:noFill/>
          <a:ln w="19050">
            <a:solidFill>
              <a:schemeClr val="tx1"/>
            </a:solidFill>
            <a:miter lim="800000"/>
            <a:headEnd/>
            <a:tailEnd/>
          </a:ln>
        </p:spPr>
        <p:txBody>
          <a:bodyPr wrap="none" anchor="ctr"/>
          <a:lstStyle/>
          <a:p>
            <a:endParaRPr lang="en-US"/>
          </a:p>
        </p:txBody>
      </p:sp>
      <p:sp>
        <p:nvSpPr>
          <p:cNvPr id="329733" name="Rectangle 5"/>
          <p:cNvSpPr>
            <a:spLocks noChangeArrowheads="1"/>
          </p:cNvSpPr>
          <p:nvPr/>
        </p:nvSpPr>
        <p:spPr bwMode="auto">
          <a:xfrm>
            <a:off x="823913" y="3352800"/>
            <a:ext cx="4357687" cy="457200"/>
          </a:xfrm>
          <a:prstGeom prst="rect">
            <a:avLst/>
          </a:prstGeom>
          <a:noFill/>
          <a:ln w="19050">
            <a:solidFill>
              <a:schemeClr val="tx1"/>
            </a:solidFill>
            <a:miter lim="800000"/>
            <a:headEnd/>
            <a:tailEnd/>
          </a:ln>
        </p:spPr>
        <p:txBody>
          <a:bodyPr wrap="none" anchor="ctr"/>
          <a:lstStyle/>
          <a:p>
            <a:endParaRPr lang="en-US"/>
          </a:p>
        </p:txBody>
      </p:sp>
      <p:sp>
        <p:nvSpPr>
          <p:cNvPr id="329734" name="Rectangle 6"/>
          <p:cNvSpPr>
            <a:spLocks noChangeArrowheads="1"/>
          </p:cNvSpPr>
          <p:nvPr/>
        </p:nvSpPr>
        <p:spPr bwMode="auto">
          <a:xfrm>
            <a:off x="823913" y="2438400"/>
            <a:ext cx="4357687" cy="381000"/>
          </a:xfrm>
          <a:prstGeom prst="rect">
            <a:avLst/>
          </a:prstGeom>
          <a:noFill/>
          <a:ln w="19050">
            <a:solidFill>
              <a:schemeClr val="tx1"/>
            </a:solidFill>
            <a:miter lim="800000"/>
            <a:headEnd/>
            <a:tailEnd/>
          </a:ln>
        </p:spPr>
        <p:txBody>
          <a:bodyPr wrap="none" anchor="ctr"/>
          <a:lstStyle/>
          <a:p>
            <a:endParaRPr lang="en-US"/>
          </a:p>
        </p:txBody>
      </p:sp>
      <p:sp>
        <p:nvSpPr>
          <p:cNvPr id="329735" name="Rectangle 7"/>
          <p:cNvSpPr>
            <a:spLocks noChangeArrowheads="1"/>
          </p:cNvSpPr>
          <p:nvPr/>
        </p:nvSpPr>
        <p:spPr bwMode="auto">
          <a:xfrm>
            <a:off x="838200" y="1676400"/>
            <a:ext cx="4343400" cy="381000"/>
          </a:xfrm>
          <a:prstGeom prst="rect">
            <a:avLst/>
          </a:prstGeom>
          <a:noFill/>
          <a:ln w="19050">
            <a:solidFill>
              <a:schemeClr val="tx1"/>
            </a:solidFill>
            <a:miter lim="800000"/>
            <a:headEnd/>
            <a:tailEnd/>
          </a:ln>
        </p:spPr>
        <p:txBody>
          <a:bodyPr wrap="none" anchor="ctr"/>
          <a:lstStyle/>
          <a:p>
            <a:endParaRPr lang="en-US"/>
          </a:p>
        </p:txBody>
      </p:sp>
      <p:sp>
        <p:nvSpPr>
          <p:cNvPr id="329736" name="Rectangle 8"/>
          <p:cNvSpPr>
            <a:spLocks noChangeArrowheads="1"/>
          </p:cNvSpPr>
          <p:nvPr/>
        </p:nvSpPr>
        <p:spPr bwMode="auto">
          <a:xfrm>
            <a:off x="823913" y="838200"/>
            <a:ext cx="4738687" cy="381000"/>
          </a:xfrm>
          <a:prstGeom prst="rect">
            <a:avLst/>
          </a:prstGeom>
          <a:noFill/>
          <a:ln w="19050">
            <a:solidFill>
              <a:schemeClr val="tx1"/>
            </a:solidFill>
            <a:miter lim="800000"/>
            <a:headEnd/>
            <a:tailEnd/>
          </a:ln>
        </p:spPr>
        <p:txBody>
          <a:bodyPr wrap="none" anchor="ctr"/>
          <a:lstStyle/>
          <a:p>
            <a:endParaRPr lang="en-US"/>
          </a:p>
        </p:txBody>
      </p:sp>
      <p:sp>
        <p:nvSpPr>
          <p:cNvPr id="329737" name="Oval 9"/>
          <p:cNvSpPr>
            <a:spLocks noChangeArrowheads="1"/>
          </p:cNvSpPr>
          <p:nvPr/>
        </p:nvSpPr>
        <p:spPr bwMode="auto">
          <a:xfrm>
            <a:off x="48006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29738" name="Oval 10"/>
          <p:cNvSpPr>
            <a:spLocks noChangeArrowheads="1"/>
          </p:cNvSpPr>
          <p:nvPr/>
        </p:nvSpPr>
        <p:spPr bwMode="auto">
          <a:xfrm>
            <a:off x="45720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29739" name="Oval 11"/>
          <p:cNvSpPr>
            <a:spLocks noChangeArrowheads="1"/>
          </p:cNvSpPr>
          <p:nvPr/>
        </p:nvSpPr>
        <p:spPr bwMode="auto">
          <a:xfrm>
            <a:off x="43434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29740" name="Oval 12"/>
          <p:cNvSpPr>
            <a:spLocks noChangeArrowheads="1"/>
          </p:cNvSpPr>
          <p:nvPr/>
        </p:nvSpPr>
        <p:spPr bwMode="auto">
          <a:xfrm>
            <a:off x="41148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29741" name="Oval 13"/>
          <p:cNvSpPr>
            <a:spLocks noChangeArrowheads="1"/>
          </p:cNvSpPr>
          <p:nvPr/>
        </p:nvSpPr>
        <p:spPr bwMode="auto">
          <a:xfrm>
            <a:off x="38862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29742" name="Oval 14"/>
          <p:cNvSpPr>
            <a:spLocks noChangeArrowheads="1"/>
          </p:cNvSpPr>
          <p:nvPr/>
        </p:nvSpPr>
        <p:spPr bwMode="auto">
          <a:xfrm>
            <a:off x="50292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29743" name="Oval 15"/>
          <p:cNvSpPr>
            <a:spLocks noChangeArrowheads="1"/>
          </p:cNvSpPr>
          <p:nvPr/>
        </p:nvSpPr>
        <p:spPr bwMode="auto">
          <a:xfrm>
            <a:off x="52578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29744" name="Line 16"/>
          <p:cNvSpPr>
            <a:spLocks noChangeShapeType="1"/>
          </p:cNvSpPr>
          <p:nvPr/>
        </p:nvSpPr>
        <p:spPr bwMode="auto">
          <a:xfrm flipV="1">
            <a:off x="517525" y="1219200"/>
            <a:ext cx="1588" cy="4724400"/>
          </a:xfrm>
          <a:prstGeom prst="line">
            <a:avLst/>
          </a:prstGeom>
          <a:noFill/>
          <a:ln w="28575">
            <a:solidFill>
              <a:schemeClr val="tx1"/>
            </a:solidFill>
            <a:round/>
            <a:headEnd/>
            <a:tailEnd type="triangle" w="med" len="med"/>
          </a:ln>
        </p:spPr>
        <p:txBody>
          <a:bodyPr/>
          <a:lstStyle/>
          <a:p>
            <a:endParaRPr lang="en-US"/>
          </a:p>
        </p:txBody>
      </p:sp>
      <p:sp>
        <p:nvSpPr>
          <p:cNvPr id="329745" name="Text Box 17"/>
          <p:cNvSpPr txBox="1">
            <a:spLocks noChangeArrowheads="1"/>
          </p:cNvSpPr>
          <p:nvPr/>
        </p:nvSpPr>
        <p:spPr bwMode="auto">
          <a:xfrm rot="-5400000">
            <a:off x="-1283494" y="2950369"/>
            <a:ext cx="3148013" cy="396875"/>
          </a:xfrm>
          <a:prstGeom prst="rect">
            <a:avLst/>
          </a:prstGeom>
          <a:noFill/>
          <a:ln w="9525">
            <a:noFill/>
            <a:miter lim="800000"/>
            <a:headEnd/>
            <a:tailEnd/>
          </a:ln>
        </p:spPr>
        <p:txBody>
          <a:bodyPr>
            <a:spAutoFit/>
          </a:bodyPr>
          <a:lstStyle/>
          <a:p>
            <a:pPr algn="l"/>
            <a:r>
              <a:rPr lang="en-US" sz="2000"/>
              <a:t>   </a:t>
            </a:r>
            <a:r>
              <a:rPr lang="en-US" sz="1600"/>
              <a:t>Arbitrary Energy Scale</a:t>
            </a:r>
          </a:p>
        </p:txBody>
      </p:sp>
      <p:sp>
        <p:nvSpPr>
          <p:cNvPr id="329746" name="Text Box 18"/>
          <p:cNvSpPr txBox="1">
            <a:spLocks noChangeArrowheads="1"/>
          </p:cNvSpPr>
          <p:nvPr/>
        </p:nvSpPr>
        <p:spPr bwMode="auto">
          <a:xfrm>
            <a:off x="747713" y="5318125"/>
            <a:ext cx="323850" cy="244475"/>
          </a:xfrm>
          <a:prstGeom prst="rect">
            <a:avLst/>
          </a:prstGeom>
          <a:noFill/>
          <a:ln w="9525">
            <a:noFill/>
            <a:miter lim="800000"/>
            <a:headEnd/>
            <a:tailEnd/>
          </a:ln>
        </p:spPr>
        <p:txBody>
          <a:bodyPr wrap="none">
            <a:spAutoFit/>
          </a:bodyPr>
          <a:lstStyle/>
          <a:p>
            <a:pPr algn="l"/>
            <a:r>
              <a:rPr lang="en-US" b="1"/>
              <a:t>1s</a:t>
            </a:r>
          </a:p>
        </p:txBody>
      </p:sp>
      <p:sp>
        <p:nvSpPr>
          <p:cNvPr id="329747" name="Text Box 19"/>
          <p:cNvSpPr txBox="1">
            <a:spLocks noChangeArrowheads="1"/>
          </p:cNvSpPr>
          <p:nvPr/>
        </p:nvSpPr>
        <p:spPr bwMode="auto">
          <a:xfrm>
            <a:off x="731838" y="4021138"/>
            <a:ext cx="925512" cy="244475"/>
          </a:xfrm>
          <a:prstGeom prst="rect">
            <a:avLst/>
          </a:prstGeom>
          <a:noFill/>
          <a:ln w="9525">
            <a:noFill/>
            <a:miter lim="800000"/>
            <a:headEnd/>
            <a:tailEnd/>
          </a:ln>
        </p:spPr>
        <p:txBody>
          <a:bodyPr wrap="none">
            <a:spAutoFit/>
          </a:bodyPr>
          <a:lstStyle/>
          <a:p>
            <a:pPr algn="l"/>
            <a:r>
              <a:rPr lang="en-US" b="1"/>
              <a:t>2s             2p</a:t>
            </a:r>
          </a:p>
        </p:txBody>
      </p:sp>
      <p:sp>
        <p:nvSpPr>
          <p:cNvPr id="329748" name="Text Box 20"/>
          <p:cNvSpPr txBox="1">
            <a:spLocks noChangeArrowheads="1"/>
          </p:cNvSpPr>
          <p:nvPr/>
        </p:nvSpPr>
        <p:spPr bwMode="auto">
          <a:xfrm>
            <a:off x="736600" y="2971800"/>
            <a:ext cx="925513" cy="244475"/>
          </a:xfrm>
          <a:prstGeom prst="rect">
            <a:avLst/>
          </a:prstGeom>
          <a:noFill/>
          <a:ln w="9525">
            <a:noFill/>
            <a:miter lim="800000"/>
            <a:headEnd/>
            <a:tailEnd/>
          </a:ln>
        </p:spPr>
        <p:txBody>
          <a:bodyPr wrap="none">
            <a:spAutoFit/>
          </a:bodyPr>
          <a:lstStyle/>
          <a:p>
            <a:pPr algn="l"/>
            <a:r>
              <a:rPr lang="en-US" b="1"/>
              <a:t>3s             3p</a:t>
            </a:r>
          </a:p>
        </p:txBody>
      </p:sp>
      <p:sp>
        <p:nvSpPr>
          <p:cNvPr id="329749" name="Text Box 21"/>
          <p:cNvSpPr txBox="1">
            <a:spLocks noChangeArrowheads="1"/>
          </p:cNvSpPr>
          <p:nvPr/>
        </p:nvSpPr>
        <p:spPr bwMode="auto">
          <a:xfrm>
            <a:off x="704850" y="2117725"/>
            <a:ext cx="2190750" cy="244475"/>
          </a:xfrm>
          <a:prstGeom prst="rect">
            <a:avLst/>
          </a:prstGeom>
          <a:noFill/>
          <a:ln w="9525">
            <a:noFill/>
            <a:miter lim="800000"/>
            <a:headEnd/>
            <a:tailEnd/>
          </a:ln>
        </p:spPr>
        <p:txBody>
          <a:bodyPr wrap="none">
            <a:spAutoFit/>
          </a:bodyPr>
          <a:lstStyle/>
          <a:p>
            <a:pPr algn="l"/>
            <a:r>
              <a:rPr lang="en-US" b="1"/>
              <a:t>4s             4p                                3d</a:t>
            </a:r>
          </a:p>
        </p:txBody>
      </p:sp>
      <p:sp>
        <p:nvSpPr>
          <p:cNvPr id="329750" name="Text Box 22"/>
          <p:cNvSpPr txBox="1">
            <a:spLocks noChangeArrowheads="1"/>
          </p:cNvSpPr>
          <p:nvPr/>
        </p:nvSpPr>
        <p:spPr bwMode="auto">
          <a:xfrm>
            <a:off x="595313" y="1295400"/>
            <a:ext cx="2330450" cy="244475"/>
          </a:xfrm>
          <a:prstGeom prst="rect">
            <a:avLst/>
          </a:prstGeom>
          <a:noFill/>
          <a:ln w="9525">
            <a:noFill/>
            <a:miter lim="800000"/>
            <a:headEnd/>
            <a:tailEnd/>
          </a:ln>
        </p:spPr>
        <p:txBody>
          <a:bodyPr wrap="none">
            <a:spAutoFit/>
          </a:bodyPr>
          <a:lstStyle/>
          <a:p>
            <a:pPr algn="l"/>
            <a:r>
              <a:rPr lang="en-US" b="1"/>
              <a:t>  5s              5p                                 4d</a:t>
            </a:r>
          </a:p>
        </p:txBody>
      </p:sp>
      <p:sp>
        <p:nvSpPr>
          <p:cNvPr id="329751" name="Text Box 23"/>
          <p:cNvSpPr txBox="1">
            <a:spLocks noChangeArrowheads="1"/>
          </p:cNvSpPr>
          <p:nvPr/>
        </p:nvSpPr>
        <p:spPr bwMode="auto">
          <a:xfrm>
            <a:off x="630238" y="533400"/>
            <a:ext cx="3910012" cy="244475"/>
          </a:xfrm>
          <a:prstGeom prst="rect">
            <a:avLst/>
          </a:prstGeom>
          <a:noFill/>
          <a:ln w="9525">
            <a:noFill/>
            <a:miter lim="800000"/>
            <a:headEnd/>
            <a:tailEnd/>
          </a:ln>
        </p:spPr>
        <p:txBody>
          <a:bodyPr wrap="none">
            <a:spAutoFit/>
          </a:bodyPr>
          <a:lstStyle/>
          <a:p>
            <a:pPr algn="l"/>
            <a:r>
              <a:rPr lang="en-US" b="1"/>
              <a:t>6s               6p                                 5d                                           4f</a:t>
            </a:r>
          </a:p>
        </p:txBody>
      </p:sp>
      <p:sp>
        <p:nvSpPr>
          <p:cNvPr id="329752" name="Text Box 24"/>
          <p:cNvSpPr txBox="1">
            <a:spLocks noChangeArrowheads="1"/>
          </p:cNvSpPr>
          <p:nvPr/>
        </p:nvSpPr>
        <p:spPr bwMode="auto">
          <a:xfrm>
            <a:off x="2408238" y="6019800"/>
            <a:ext cx="798512" cy="244475"/>
          </a:xfrm>
          <a:prstGeom prst="rect">
            <a:avLst/>
          </a:prstGeom>
          <a:noFill/>
          <a:ln w="9525">
            <a:noFill/>
            <a:miter lim="800000"/>
            <a:headEnd/>
            <a:tailEnd/>
          </a:ln>
        </p:spPr>
        <p:txBody>
          <a:bodyPr wrap="none">
            <a:spAutoFit/>
          </a:bodyPr>
          <a:lstStyle/>
          <a:p>
            <a:pPr algn="l"/>
            <a:r>
              <a:rPr lang="en-US" b="1"/>
              <a:t>NUCLEUS</a:t>
            </a:r>
          </a:p>
        </p:txBody>
      </p:sp>
      <p:sp>
        <p:nvSpPr>
          <p:cNvPr id="329753" name="Text Box 25"/>
          <p:cNvSpPr txBox="1">
            <a:spLocks noChangeArrowheads="1"/>
          </p:cNvSpPr>
          <p:nvPr/>
        </p:nvSpPr>
        <p:spPr bwMode="auto">
          <a:xfrm>
            <a:off x="6553200" y="1050925"/>
            <a:ext cx="1482725" cy="396875"/>
          </a:xfrm>
          <a:prstGeom prst="rect">
            <a:avLst/>
          </a:prstGeom>
          <a:noFill/>
          <a:ln w="9525">
            <a:noFill/>
            <a:miter lim="800000"/>
            <a:headEnd/>
            <a:tailEnd/>
          </a:ln>
        </p:spPr>
        <p:txBody>
          <a:bodyPr wrap="none">
            <a:spAutoFit/>
          </a:bodyPr>
          <a:lstStyle/>
          <a:p>
            <a:pPr algn="l"/>
            <a:r>
              <a:rPr lang="en-US" sz="2000"/>
              <a:t>Bohr Model</a:t>
            </a:r>
          </a:p>
        </p:txBody>
      </p:sp>
      <p:sp>
        <p:nvSpPr>
          <p:cNvPr id="329754" name="Oval 26"/>
          <p:cNvSpPr>
            <a:spLocks noChangeAspect="1" noChangeArrowheads="1"/>
          </p:cNvSpPr>
          <p:nvPr/>
        </p:nvSpPr>
        <p:spPr bwMode="auto">
          <a:xfrm>
            <a:off x="5638800" y="1676400"/>
            <a:ext cx="3200400" cy="3200400"/>
          </a:xfrm>
          <a:prstGeom prst="ellipse">
            <a:avLst/>
          </a:prstGeom>
          <a:noFill/>
          <a:ln w="28575">
            <a:solidFill>
              <a:srgbClr val="000080"/>
            </a:solidFill>
            <a:round/>
            <a:headEnd/>
            <a:tailEnd/>
          </a:ln>
        </p:spPr>
        <p:txBody>
          <a:bodyPr wrap="none" anchor="ctr"/>
          <a:lstStyle/>
          <a:p>
            <a:endParaRPr lang="en-US"/>
          </a:p>
        </p:txBody>
      </p:sp>
      <p:sp>
        <p:nvSpPr>
          <p:cNvPr id="329755" name="Oval 27"/>
          <p:cNvSpPr>
            <a:spLocks noChangeAspect="1" noChangeArrowheads="1"/>
          </p:cNvSpPr>
          <p:nvPr/>
        </p:nvSpPr>
        <p:spPr bwMode="auto">
          <a:xfrm>
            <a:off x="5895975" y="1933575"/>
            <a:ext cx="2649538" cy="2649538"/>
          </a:xfrm>
          <a:prstGeom prst="ellipse">
            <a:avLst/>
          </a:prstGeom>
          <a:noFill/>
          <a:ln w="28575">
            <a:solidFill>
              <a:srgbClr val="000080"/>
            </a:solidFill>
            <a:round/>
            <a:headEnd/>
            <a:tailEnd/>
          </a:ln>
        </p:spPr>
        <p:txBody>
          <a:bodyPr wrap="none" anchor="ctr"/>
          <a:lstStyle/>
          <a:p>
            <a:endParaRPr lang="en-US"/>
          </a:p>
        </p:txBody>
      </p:sp>
      <p:sp>
        <p:nvSpPr>
          <p:cNvPr id="329756" name="Oval 28"/>
          <p:cNvSpPr>
            <a:spLocks noChangeAspect="1" noChangeArrowheads="1"/>
          </p:cNvSpPr>
          <p:nvPr/>
        </p:nvSpPr>
        <p:spPr bwMode="auto">
          <a:xfrm>
            <a:off x="6215063" y="2252663"/>
            <a:ext cx="2027237" cy="2027237"/>
          </a:xfrm>
          <a:prstGeom prst="ellipse">
            <a:avLst/>
          </a:prstGeom>
          <a:noFill/>
          <a:ln w="28575">
            <a:solidFill>
              <a:srgbClr val="000080"/>
            </a:solidFill>
            <a:round/>
            <a:headEnd/>
            <a:tailEnd/>
          </a:ln>
        </p:spPr>
        <p:txBody>
          <a:bodyPr wrap="none" anchor="ctr"/>
          <a:lstStyle/>
          <a:p>
            <a:endParaRPr lang="en-US"/>
          </a:p>
        </p:txBody>
      </p:sp>
      <p:sp>
        <p:nvSpPr>
          <p:cNvPr id="329757" name="Oval 29"/>
          <p:cNvSpPr>
            <a:spLocks noChangeAspect="1" noChangeArrowheads="1"/>
          </p:cNvSpPr>
          <p:nvPr/>
        </p:nvSpPr>
        <p:spPr bwMode="auto">
          <a:xfrm>
            <a:off x="6446838" y="2484438"/>
            <a:ext cx="1614487" cy="1614487"/>
          </a:xfrm>
          <a:prstGeom prst="ellipse">
            <a:avLst/>
          </a:prstGeom>
          <a:noFill/>
          <a:ln w="28575">
            <a:solidFill>
              <a:srgbClr val="000080"/>
            </a:solidFill>
            <a:round/>
            <a:headEnd/>
            <a:tailEnd/>
          </a:ln>
        </p:spPr>
        <p:txBody>
          <a:bodyPr wrap="none" anchor="ctr"/>
          <a:lstStyle/>
          <a:p>
            <a:endParaRPr lang="en-US"/>
          </a:p>
        </p:txBody>
      </p:sp>
      <p:sp>
        <p:nvSpPr>
          <p:cNvPr id="329758" name="Oval 30"/>
          <p:cNvSpPr>
            <a:spLocks noChangeAspect="1" noChangeArrowheads="1"/>
          </p:cNvSpPr>
          <p:nvPr/>
        </p:nvSpPr>
        <p:spPr bwMode="auto">
          <a:xfrm>
            <a:off x="6610350" y="2647950"/>
            <a:ext cx="1296988" cy="1296988"/>
          </a:xfrm>
          <a:prstGeom prst="ellipse">
            <a:avLst/>
          </a:prstGeom>
          <a:noFill/>
          <a:ln w="28575">
            <a:solidFill>
              <a:srgbClr val="000080"/>
            </a:solidFill>
            <a:round/>
            <a:headEnd/>
            <a:tailEnd/>
          </a:ln>
        </p:spPr>
        <p:txBody>
          <a:bodyPr wrap="none" anchor="ctr"/>
          <a:lstStyle/>
          <a:p>
            <a:endParaRPr lang="en-US"/>
          </a:p>
        </p:txBody>
      </p:sp>
      <p:sp>
        <p:nvSpPr>
          <p:cNvPr id="329759" name="Oval 31"/>
          <p:cNvSpPr>
            <a:spLocks noChangeAspect="1" noChangeArrowheads="1"/>
          </p:cNvSpPr>
          <p:nvPr/>
        </p:nvSpPr>
        <p:spPr bwMode="auto">
          <a:xfrm>
            <a:off x="6737350" y="2774950"/>
            <a:ext cx="1031875" cy="1031875"/>
          </a:xfrm>
          <a:prstGeom prst="ellipse">
            <a:avLst/>
          </a:prstGeom>
          <a:noFill/>
          <a:ln w="28575">
            <a:solidFill>
              <a:srgbClr val="000080"/>
            </a:solidFill>
            <a:round/>
            <a:headEnd/>
            <a:tailEnd/>
          </a:ln>
        </p:spPr>
        <p:txBody>
          <a:bodyPr wrap="none" anchor="ctr"/>
          <a:lstStyle/>
          <a:p>
            <a:endParaRPr lang="en-US"/>
          </a:p>
        </p:txBody>
      </p:sp>
      <p:sp>
        <p:nvSpPr>
          <p:cNvPr id="329760" name="Oval 32"/>
          <p:cNvSpPr>
            <a:spLocks noChangeAspect="1" noChangeArrowheads="1"/>
          </p:cNvSpPr>
          <p:nvPr/>
        </p:nvSpPr>
        <p:spPr bwMode="auto">
          <a:xfrm>
            <a:off x="6988175" y="3025775"/>
            <a:ext cx="517525" cy="517525"/>
          </a:xfrm>
          <a:prstGeom prst="ellipse">
            <a:avLst/>
          </a:prstGeom>
          <a:noFill/>
          <a:ln w="28575">
            <a:solidFill>
              <a:srgbClr val="000080"/>
            </a:solidFill>
            <a:round/>
            <a:headEnd/>
            <a:tailEnd/>
          </a:ln>
        </p:spPr>
        <p:txBody>
          <a:bodyPr wrap="none" anchor="ctr"/>
          <a:lstStyle/>
          <a:p>
            <a:endParaRPr lang="en-US"/>
          </a:p>
        </p:txBody>
      </p:sp>
      <p:sp>
        <p:nvSpPr>
          <p:cNvPr id="329761" name="Rectangle 33"/>
          <p:cNvSpPr>
            <a:spLocks noChangeArrowheads="1"/>
          </p:cNvSpPr>
          <p:nvPr/>
        </p:nvSpPr>
        <p:spPr bwMode="auto">
          <a:xfrm>
            <a:off x="6002338" y="5546725"/>
            <a:ext cx="2697162" cy="396875"/>
          </a:xfrm>
          <a:prstGeom prst="rect">
            <a:avLst/>
          </a:prstGeom>
          <a:noFill/>
          <a:ln w="12700">
            <a:noFill/>
            <a:miter lim="800000"/>
            <a:headEnd/>
            <a:tailEnd/>
          </a:ln>
        </p:spPr>
        <p:txBody>
          <a:bodyPr wrap="none">
            <a:spAutoFit/>
          </a:bodyPr>
          <a:lstStyle/>
          <a:p>
            <a:r>
              <a:rPr lang="en-US" sz="2000"/>
              <a:t>Electron Configuration</a:t>
            </a:r>
          </a:p>
        </p:txBody>
      </p:sp>
      <p:sp>
        <p:nvSpPr>
          <p:cNvPr id="329762" name="Text Box 34"/>
          <p:cNvSpPr txBox="1">
            <a:spLocks noChangeArrowheads="1"/>
          </p:cNvSpPr>
          <p:nvPr/>
        </p:nvSpPr>
        <p:spPr bwMode="auto">
          <a:xfrm>
            <a:off x="1676400" y="6629400"/>
            <a:ext cx="2633663" cy="244475"/>
          </a:xfrm>
          <a:prstGeom prst="rect">
            <a:avLst/>
          </a:prstGeom>
          <a:noFill/>
          <a:ln w="12700">
            <a:noFill/>
            <a:miter lim="800000"/>
            <a:headEnd/>
            <a:tailEnd/>
          </a:ln>
        </p:spPr>
        <p:txBody>
          <a:bodyPr wrap="none">
            <a:spAutoFit/>
          </a:bodyPr>
          <a:lstStyle/>
          <a:p>
            <a:r>
              <a:rPr lang="en-US">
                <a:solidFill>
                  <a:schemeClr val="accent2"/>
                </a:solidFill>
              </a:rPr>
              <a:t>CLICK ON ELEMENT TO FILL IN CHARTS</a:t>
            </a:r>
          </a:p>
        </p:txBody>
      </p:sp>
      <p:sp>
        <p:nvSpPr>
          <p:cNvPr id="329763" name="Text Box 35"/>
          <p:cNvSpPr txBox="1">
            <a:spLocks noChangeArrowheads="1"/>
          </p:cNvSpPr>
          <p:nvPr/>
        </p:nvSpPr>
        <p:spPr bwMode="auto">
          <a:xfrm>
            <a:off x="7097713" y="3157538"/>
            <a:ext cx="293687" cy="274637"/>
          </a:xfrm>
          <a:prstGeom prst="rect">
            <a:avLst/>
          </a:prstGeom>
          <a:noFill/>
          <a:ln w="12700">
            <a:noFill/>
            <a:miter lim="800000"/>
            <a:headEnd/>
            <a:tailEnd/>
          </a:ln>
        </p:spPr>
        <p:txBody>
          <a:bodyPr wrap="none">
            <a:spAutoFit/>
          </a:bodyPr>
          <a:lstStyle/>
          <a:p>
            <a:r>
              <a:rPr lang="en-US" sz="1200"/>
              <a:t>N</a:t>
            </a:r>
          </a:p>
        </p:txBody>
      </p:sp>
      <p:sp>
        <p:nvSpPr>
          <p:cNvPr id="329764" name="Oval 36"/>
          <p:cNvSpPr>
            <a:spLocks noChangeAspect="1" noChangeArrowheads="1"/>
          </p:cNvSpPr>
          <p:nvPr/>
        </p:nvSpPr>
        <p:spPr bwMode="auto">
          <a:xfrm>
            <a:off x="762000" y="2620963"/>
            <a:ext cx="274638" cy="274637"/>
          </a:xfrm>
          <a:prstGeom prst="ellipse">
            <a:avLst/>
          </a:prstGeom>
          <a:solidFill>
            <a:srgbClr val="CCFFCC"/>
          </a:solidFill>
          <a:ln w="9525">
            <a:solidFill>
              <a:schemeClr val="tx1"/>
            </a:solidFill>
            <a:round/>
            <a:headEnd/>
            <a:tailEnd/>
          </a:ln>
        </p:spPr>
        <p:txBody>
          <a:bodyPr wrap="none" anchor="ctr"/>
          <a:lstStyle/>
          <a:p>
            <a:endParaRPr lang="en-US"/>
          </a:p>
        </p:txBody>
      </p:sp>
      <p:sp>
        <p:nvSpPr>
          <p:cNvPr id="329765" name="Oval 37"/>
          <p:cNvSpPr>
            <a:spLocks noChangeAspect="1" noChangeArrowheads="1"/>
          </p:cNvSpPr>
          <p:nvPr/>
        </p:nvSpPr>
        <p:spPr bwMode="auto">
          <a:xfrm>
            <a:off x="762000" y="1828800"/>
            <a:ext cx="274638" cy="274638"/>
          </a:xfrm>
          <a:prstGeom prst="ellipse">
            <a:avLst/>
          </a:prstGeom>
          <a:solidFill>
            <a:srgbClr val="CCFFCC"/>
          </a:solidFill>
          <a:ln w="9525">
            <a:solidFill>
              <a:schemeClr val="tx1"/>
            </a:solidFill>
            <a:round/>
            <a:headEnd/>
            <a:tailEnd/>
          </a:ln>
        </p:spPr>
        <p:txBody>
          <a:bodyPr wrap="none" anchor="ctr"/>
          <a:lstStyle/>
          <a:p>
            <a:endParaRPr lang="en-US"/>
          </a:p>
        </p:txBody>
      </p:sp>
      <p:sp>
        <p:nvSpPr>
          <p:cNvPr id="329766" name="Oval 38"/>
          <p:cNvSpPr>
            <a:spLocks noChangeAspect="1" noChangeArrowheads="1"/>
          </p:cNvSpPr>
          <p:nvPr/>
        </p:nvSpPr>
        <p:spPr bwMode="auto">
          <a:xfrm>
            <a:off x="792163" y="1020763"/>
            <a:ext cx="274637" cy="274637"/>
          </a:xfrm>
          <a:prstGeom prst="ellipse">
            <a:avLst/>
          </a:prstGeom>
          <a:solidFill>
            <a:srgbClr val="CCFFCC"/>
          </a:solidFill>
          <a:ln w="9525">
            <a:solidFill>
              <a:schemeClr val="tx1"/>
            </a:solidFill>
            <a:round/>
            <a:headEnd/>
            <a:tailEnd/>
          </a:ln>
        </p:spPr>
        <p:txBody>
          <a:bodyPr wrap="none" anchor="ctr"/>
          <a:lstStyle/>
          <a:p>
            <a:endParaRPr lang="en-US"/>
          </a:p>
        </p:txBody>
      </p:sp>
      <p:sp>
        <p:nvSpPr>
          <p:cNvPr id="329767" name="Oval 39"/>
          <p:cNvSpPr>
            <a:spLocks noChangeAspect="1" noChangeArrowheads="1"/>
          </p:cNvSpPr>
          <p:nvPr/>
        </p:nvSpPr>
        <p:spPr bwMode="auto">
          <a:xfrm>
            <a:off x="1143000" y="2316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29768" name="Oval 40"/>
          <p:cNvSpPr>
            <a:spLocks noChangeAspect="1" noChangeArrowheads="1"/>
          </p:cNvSpPr>
          <p:nvPr/>
        </p:nvSpPr>
        <p:spPr bwMode="auto">
          <a:xfrm>
            <a:off x="1447800" y="2316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29769" name="Oval 41"/>
          <p:cNvSpPr>
            <a:spLocks noChangeAspect="1" noChangeArrowheads="1"/>
          </p:cNvSpPr>
          <p:nvPr/>
        </p:nvSpPr>
        <p:spPr bwMode="auto">
          <a:xfrm>
            <a:off x="1720850" y="2316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29770" name="Oval 42"/>
          <p:cNvSpPr>
            <a:spLocks noChangeAspect="1" noChangeArrowheads="1"/>
          </p:cNvSpPr>
          <p:nvPr/>
        </p:nvSpPr>
        <p:spPr bwMode="auto">
          <a:xfrm>
            <a:off x="1143000" y="1554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29771" name="Oval 43"/>
          <p:cNvSpPr>
            <a:spLocks noChangeAspect="1" noChangeArrowheads="1"/>
          </p:cNvSpPr>
          <p:nvPr/>
        </p:nvSpPr>
        <p:spPr bwMode="auto">
          <a:xfrm>
            <a:off x="1447800" y="1554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29772" name="Oval 44"/>
          <p:cNvSpPr>
            <a:spLocks noChangeAspect="1" noChangeArrowheads="1"/>
          </p:cNvSpPr>
          <p:nvPr/>
        </p:nvSpPr>
        <p:spPr bwMode="auto">
          <a:xfrm>
            <a:off x="1720850" y="1554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29773" name="Oval 45"/>
          <p:cNvSpPr>
            <a:spLocks noChangeAspect="1" noChangeArrowheads="1"/>
          </p:cNvSpPr>
          <p:nvPr/>
        </p:nvSpPr>
        <p:spPr bwMode="auto">
          <a:xfrm>
            <a:off x="1143000" y="7159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29774" name="Oval 46"/>
          <p:cNvSpPr>
            <a:spLocks noChangeAspect="1" noChangeArrowheads="1"/>
          </p:cNvSpPr>
          <p:nvPr/>
        </p:nvSpPr>
        <p:spPr bwMode="auto">
          <a:xfrm>
            <a:off x="1447800" y="7159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29775" name="Oval 47"/>
          <p:cNvSpPr>
            <a:spLocks noChangeAspect="1" noChangeArrowheads="1"/>
          </p:cNvSpPr>
          <p:nvPr/>
        </p:nvSpPr>
        <p:spPr bwMode="auto">
          <a:xfrm>
            <a:off x="1720850" y="7159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29776" name="Oval 48"/>
          <p:cNvSpPr>
            <a:spLocks noChangeAspect="1" noChangeArrowheads="1"/>
          </p:cNvSpPr>
          <p:nvPr/>
        </p:nvSpPr>
        <p:spPr bwMode="auto">
          <a:xfrm>
            <a:off x="2332038" y="9144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29777" name="Oval 49"/>
          <p:cNvSpPr>
            <a:spLocks noChangeAspect="1" noChangeArrowheads="1"/>
          </p:cNvSpPr>
          <p:nvPr/>
        </p:nvSpPr>
        <p:spPr bwMode="auto">
          <a:xfrm>
            <a:off x="2636838" y="9144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29778" name="Oval 50"/>
          <p:cNvSpPr>
            <a:spLocks noChangeAspect="1" noChangeArrowheads="1"/>
          </p:cNvSpPr>
          <p:nvPr/>
        </p:nvSpPr>
        <p:spPr bwMode="auto">
          <a:xfrm>
            <a:off x="2941638" y="9144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29779" name="Oval 51"/>
          <p:cNvSpPr>
            <a:spLocks noChangeAspect="1" noChangeArrowheads="1"/>
          </p:cNvSpPr>
          <p:nvPr/>
        </p:nvSpPr>
        <p:spPr bwMode="auto">
          <a:xfrm>
            <a:off x="2057400" y="914400"/>
            <a:ext cx="274638"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29780" name="Oval 52"/>
          <p:cNvSpPr>
            <a:spLocks noChangeAspect="1" noChangeArrowheads="1"/>
          </p:cNvSpPr>
          <p:nvPr/>
        </p:nvSpPr>
        <p:spPr bwMode="auto">
          <a:xfrm>
            <a:off x="3246438" y="9144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29781" name="Oval 53"/>
          <p:cNvSpPr>
            <a:spLocks noChangeAspect="1" noChangeArrowheads="1"/>
          </p:cNvSpPr>
          <p:nvPr/>
        </p:nvSpPr>
        <p:spPr bwMode="auto">
          <a:xfrm>
            <a:off x="2332038" y="2468563"/>
            <a:ext cx="274637" cy="274637"/>
          </a:xfrm>
          <a:prstGeom prst="ellipse">
            <a:avLst/>
          </a:prstGeom>
          <a:solidFill>
            <a:srgbClr val="FFFF99"/>
          </a:solidFill>
          <a:ln w="9525">
            <a:solidFill>
              <a:schemeClr val="tx1"/>
            </a:solidFill>
            <a:round/>
            <a:headEnd/>
            <a:tailEnd/>
          </a:ln>
        </p:spPr>
        <p:txBody>
          <a:bodyPr wrap="none" anchor="ctr"/>
          <a:lstStyle/>
          <a:p>
            <a:endParaRPr lang="en-US"/>
          </a:p>
        </p:txBody>
      </p:sp>
      <p:sp>
        <p:nvSpPr>
          <p:cNvPr id="329782" name="Oval 54"/>
          <p:cNvSpPr>
            <a:spLocks noChangeAspect="1" noChangeArrowheads="1"/>
          </p:cNvSpPr>
          <p:nvPr/>
        </p:nvSpPr>
        <p:spPr bwMode="auto">
          <a:xfrm>
            <a:off x="2636838" y="2468563"/>
            <a:ext cx="274637" cy="274637"/>
          </a:xfrm>
          <a:prstGeom prst="ellipse">
            <a:avLst/>
          </a:prstGeom>
          <a:solidFill>
            <a:srgbClr val="FFFF99"/>
          </a:solidFill>
          <a:ln w="9525">
            <a:solidFill>
              <a:schemeClr val="tx1"/>
            </a:solidFill>
            <a:round/>
            <a:headEnd/>
            <a:tailEnd/>
          </a:ln>
        </p:spPr>
        <p:txBody>
          <a:bodyPr wrap="none" anchor="ctr"/>
          <a:lstStyle/>
          <a:p>
            <a:endParaRPr lang="en-US"/>
          </a:p>
        </p:txBody>
      </p:sp>
      <p:sp>
        <p:nvSpPr>
          <p:cNvPr id="329783" name="Oval 55"/>
          <p:cNvSpPr>
            <a:spLocks noChangeAspect="1" noChangeArrowheads="1"/>
          </p:cNvSpPr>
          <p:nvPr/>
        </p:nvSpPr>
        <p:spPr bwMode="auto">
          <a:xfrm>
            <a:off x="2941638" y="2468563"/>
            <a:ext cx="274637" cy="274637"/>
          </a:xfrm>
          <a:prstGeom prst="ellipse">
            <a:avLst/>
          </a:prstGeom>
          <a:solidFill>
            <a:srgbClr val="FFFF99"/>
          </a:solidFill>
          <a:ln w="9525">
            <a:solidFill>
              <a:schemeClr val="tx1"/>
            </a:solidFill>
            <a:round/>
            <a:headEnd/>
            <a:tailEnd/>
          </a:ln>
        </p:spPr>
        <p:txBody>
          <a:bodyPr wrap="none" anchor="ctr"/>
          <a:lstStyle/>
          <a:p>
            <a:endParaRPr lang="en-US"/>
          </a:p>
        </p:txBody>
      </p:sp>
      <p:sp>
        <p:nvSpPr>
          <p:cNvPr id="329784" name="Oval 56"/>
          <p:cNvSpPr>
            <a:spLocks noChangeAspect="1" noChangeArrowheads="1"/>
          </p:cNvSpPr>
          <p:nvPr/>
        </p:nvSpPr>
        <p:spPr bwMode="auto">
          <a:xfrm>
            <a:off x="2057400" y="2468563"/>
            <a:ext cx="274638" cy="274637"/>
          </a:xfrm>
          <a:prstGeom prst="ellipse">
            <a:avLst/>
          </a:prstGeom>
          <a:solidFill>
            <a:srgbClr val="FFFF99"/>
          </a:solidFill>
          <a:ln w="9525">
            <a:solidFill>
              <a:schemeClr val="tx1"/>
            </a:solidFill>
            <a:round/>
            <a:headEnd/>
            <a:tailEnd/>
          </a:ln>
        </p:spPr>
        <p:txBody>
          <a:bodyPr wrap="none" anchor="ctr"/>
          <a:lstStyle/>
          <a:p>
            <a:endParaRPr lang="en-US"/>
          </a:p>
        </p:txBody>
      </p:sp>
      <p:sp>
        <p:nvSpPr>
          <p:cNvPr id="329785" name="Oval 57"/>
          <p:cNvSpPr>
            <a:spLocks noChangeAspect="1" noChangeArrowheads="1"/>
          </p:cNvSpPr>
          <p:nvPr/>
        </p:nvSpPr>
        <p:spPr bwMode="auto">
          <a:xfrm>
            <a:off x="3246438" y="2468563"/>
            <a:ext cx="274637" cy="274637"/>
          </a:xfrm>
          <a:prstGeom prst="ellipse">
            <a:avLst/>
          </a:prstGeom>
          <a:solidFill>
            <a:srgbClr val="FFFF99"/>
          </a:solidFill>
          <a:ln w="9525">
            <a:solidFill>
              <a:schemeClr val="tx1"/>
            </a:solidFill>
            <a:round/>
            <a:headEnd/>
            <a:tailEnd/>
          </a:ln>
        </p:spPr>
        <p:txBody>
          <a:bodyPr wrap="none" anchor="ctr"/>
          <a:lstStyle/>
          <a:p>
            <a:endParaRPr lang="en-US"/>
          </a:p>
        </p:txBody>
      </p:sp>
      <p:sp>
        <p:nvSpPr>
          <p:cNvPr id="329786" name="Oval 58"/>
          <p:cNvSpPr>
            <a:spLocks noChangeAspect="1" noChangeArrowheads="1"/>
          </p:cNvSpPr>
          <p:nvPr/>
        </p:nvSpPr>
        <p:spPr bwMode="auto">
          <a:xfrm>
            <a:off x="2332038" y="17526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29787" name="Oval 59"/>
          <p:cNvSpPr>
            <a:spLocks noChangeAspect="1" noChangeArrowheads="1"/>
          </p:cNvSpPr>
          <p:nvPr/>
        </p:nvSpPr>
        <p:spPr bwMode="auto">
          <a:xfrm>
            <a:off x="2636838" y="17526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29788" name="Oval 60"/>
          <p:cNvSpPr>
            <a:spLocks noChangeAspect="1" noChangeArrowheads="1"/>
          </p:cNvSpPr>
          <p:nvPr/>
        </p:nvSpPr>
        <p:spPr bwMode="auto">
          <a:xfrm>
            <a:off x="2941638" y="17526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29789" name="Oval 61"/>
          <p:cNvSpPr>
            <a:spLocks noChangeAspect="1" noChangeArrowheads="1"/>
          </p:cNvSpPr>
          <p:nvPr/>
        </p:nvSpPr>
        <p:spPr bwMode="auto">
          <a:xfrm>
            <a:off x="2057400" y="1752600"/>
            <a:ext cx="274638"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29790" name="Oval 62"/>
          <p:cNvSpPr>
            <a:spLocks noChangeAspect="1" noChangeArrowheads="1"/>
          </p:cNvSpPr>
          <p:nvPr/>
        </p:nvSpPr>
        <p:spPr bwMode="auto">
          <a:xfrm>
            <a:off x="3246438" y="17526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29791" name="Oval 63"/>
          <p:cNvSpPr>
            <a:spLocks noChangeArrowheads="1"/>
          </p:cNvSpPr>
          <p:nvPr/>
        </p:nvSpPr>
        <p:spPr bwMode="auto">
          <a:xfrm>
            <a:off x="6705600" y="3276600"/>
            <a:ext cx="76200" cy="76200"/>
          </a:xfrm>
          <a:prstGeom prst="ellipse">
            <a:avLst/>
          </a:prstGeom>
          <a:solidFill>
            <a:srgbClr val="FFFF00"/>
          </a:solidFill>
          <a:ln w="6350">
            <a:solidFill>
              <a:srgbClr val="333300"/>
            </a:solidFill>
            <a:round/>
            <a:headEnd/>
            <a:tailEnd/>
          </a:ln>
        </p:spPr>
        <p:txBody>
          <a:bodyPr wrap="none" anchor="ctr"/>
          <a:lstStyle/>
          <a:p>
            <a:endParaRPr lang="en-US"/>
          </a:p>
        </p:txBody>
      </p:sp>
      <p:sp>
        <p:nvSpPr>
          <p:cNvPr id="329792" name="Oval 64"/>
          <p:cNvSpPr>
            <a:spLocks noChangeArrowheads="1"/>
          </p:cNvSpPr>
          <p:nvPr/>
        </p:nvSpPr>
        <p:spPr bwMode="auto">
          <a:xfrm>
            <a:off x="7391400" y="3048000"/>
            <a:ext cx="76200" cy="76200"/>
          </a:xfrm>
          <a:prstGeom prst="ellipse">
            <a:avLst/>
          </a:prstGeom>
          <a:solidFill>
            <a:srgbClr val="FFFF00"/>
          </a:solidFill>
          <a:ln w="6350">
            <a:solidFill>
              <a:srgbClr val="333300"/>
            </a:solidFill>
            <a:round/>
            <a:headEnd/>
            <a:tailEnd/>
          </a:ln>
        </p:spPr>
        <p:txBody>
          <a:bodyPr wrap="none" anchor="ctr"/>
          <a:lstStyle/>
          <a:p>
            <a:endParaRPr lang="en-US"/>
          </a:p>
        </p:txBody>
      </p:sp>
      <p:sp>
        <p:nvSpPr>
          <p:cNvPr id="329793" name="Oval 65"/>
          <p:cNvSpPr>
            <a:spLocks noChangeArrowheads="1"/>
          </p:cNvSpPr>
          <p:nvPr/>
        </p:nvSpPr>
        <p:spPr bwMode="auto">
          <a:xfrm>
            <a:off x="7162800" y="3505200"/>
            <a:ext cx="76200" cy="76200"/>
          </a:xfrm>
          <a:prstGeom prst="ellipse">
            <a:avLst/>
          </a:prstGeom>
          <a:solidFill>
            <a:srgbClr val="FFFF00"/>
          </a:solidFill>
          <a:ln w="6350">
            <a:solidFill>
              <a:srgbClr val="333300"/>
            </a:solidFill>
            <a:round/>
            <a:headEnd/>
            <a:tailEnd/>
          </a:ln>
        </p:spPr>
        <p:txBody>
          <a:bodyPr wrap="none" anchor="ctr"/>
          <a:lstStyle/>
          <a:p>
            <a:endParaRPr lang="en-US"/>
          </a:p>
        </p:txBody>
      </p:sp>
      <p:sp>
        <p:nvSpPr>
          <p:cNvPr id="329794" name="Text Box 66"/>
          <p:cNvSpPr txBox="1">
            <a:spLocks noChangeArrowheads="1"/>
          </p:cNvSpPr>
          <p:nvPr/>
        </p:nvSpPr>
        <p:spPr bwMode="auto">
          <a:xfrm>
            <a:off x="6515100" y="5983288"/>
            <a:ext cx="1638300" cy="457200"/>
          </a:xfrm>
          <a:prstGeom prst="rect">
            <a:avLst/>
          </a:prstGeom>
          <a:noFill/>
          <a:ln w="12700">
            <a:noFill/>
            <a:miter lim="800000"/>
            <a:headEnd/>
            <a:tailEnd/>
          </a:ln>
        </p:spPr>
        <p:txBody>
          <a:bodyPr wrap="none">
            <a:spAutoFit/>
          </a:bodyPr>
          <a:lstStyle/>
          <a:p>
            <a:pPr algn="l"/>
            <a:r>
              <a:rPr lang="en-US" sz="2400">
                <a:solidFill>
                  <a:srgbClr val="FF0000"/>
                </a:solidFill>
              </a:rPr>
              <a:t>Li = 1s</a:t>
            </a:r>
            <a:r>
              <a:rPr lang="en-US" sz="2400" baseline="30000">
                <a:solidFill>
                  <a:srgbClr val="FF0000"/>
                </a:solidFill>
              </a:rPr>
              <a:t>2</a:t>
            </a:r>
            <a:r>
              <a:rPr lang="en-US" sz="2400">
                <a:solidFill>
                  <a:srgbClr val="FF0000"/>
                </a:solidFill>
              </a:rPr>
              <a:t>2s</a:t>
            </a:r>
            <a:r>
              <a:rPr lang="en-US" sz="2400" baseline="30000">
                <a:solidFill>
                  <a:srgbClr val="FF0000"/>
                </a:solidFill>
              </a:rPr>
              <a:t>1</a:t>
            </a:r>
          </a:p>
        </p:txBody>
      </p:sp>
      <p:sp>
        <p:nvSpPr>
          <p:cNvPr id="329795" name="Oval 67"/>
          <p:cNvSpPr>
            <a:spLocks noChangeAspect="1" noChangeArrowheads="1"/>
          </p:cNvSpPr>
          <p:nvPr/>
        </p:nvSpPr>
        <p:spPr bwMode="auto">
          <a:xfrm>
            <a:off x="762000" y="5668963"/>
            <a:ext cx="274638" cy="274637"/>
          </a:xfrm>
          <a:prstGeom prst="ellipse">
            <a:avLst/>
          </a:prstGeom>
          <a:solidFill>
            <a:srgbClr val="CCFFCC"/>
          </a:solidFill>
          <a:ln w="9525">
            <a:solidFill>
              <a:schemeClr val="tx1"/>
            </a:solidFill>
            <a:round/>
            <a:headEnd/>
            <a:tailEnd/>
          </a:ln>
        </p:spPr>
        <p:txBody>
          <a:bodyPr wrap="none" anchor="ctr"/>
          <a:lstStyle/>
          <a:p>
            <a:endParaRPr lang="en-US"/>
          </a:p>
        </p:txBody>
      </p:sp>
      <p:sp>
        <p:nvSpPr>
          <p:cNvPr id="329796" name="AutoShape 68"/>
          <p:cNvSpPr>
            <a:spLocks noChangeArrowheads="1"/>
          </p:cNvSpPr>
          <p:nvPr/>
        </p:nvSpPr>
        <p:spPr bwMode="auto">
          <a:xfrm>
            <a:off x="838200" y="5745163"/>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29797" name="AutoShape 69"/>
          <p:cNvSpPr>
            <a:spLocks noChangeArrowheads="1"/>
          </p:cNvSpPr>
          <p:nvPr/>
        </p:nvSpPr>
        <p:spPr bwMode="auto">
          <a:xfrm rot="10800000">
            <a:off x="914400" y="5745163"/>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29798" name="Oval 70"/>
          <p:cNvSpPr>
            <a:spLocks noChangeAspect="1" noChangeArrowheads="1"/>
          </p:cNvSpPr>
          <p:nvPr/>
        </p:nvSpPr>
        <p:spPr bwMode="auto">
          <a:xfrm>
            <a:off x="762000" y="4572000"/>
            <a:ext cx="274638" cy="274638"/>
          </a:xfrm>
          <a:prstGeom prst="ellipse">
            <a:avLst/>
          </a:prstGeom>
          <a:solidFill>
            <a:srgbClr val="CCFFCC"/>
          </a:solidFill>
          <a:ln w="9525">
            <a:solidFill>
              <a:schemeClr val="tx1"/>
            </a:solidFill>
            <a:round/>
            <a:headEnd/>
            <a:tailEnd/>
          </a:ln>
        </p:spPr>
        <p:txBody>
          <a:bodyPr wrap="none" anchor="ctr"/>
          <a:lstStyle/>
          <a:p>
            <a:endParaRPr lang="en-US"/>
          </a:p>
        </p:txBody>
      </p:sp>
      <p:sp>
        <p:nvSpPr>
          <p:cNvPr id="329799" name="AutoShape 71"/>
          <p:cNvSpPr>
            <a:spLocks noChangeArrowheads="1"/>
          </p:cNvSpPr>
          <p:nvPr/>
        </p:nvSpPr>
        <p:spPr bwMode="auto">
          <a:xfrm>
            <a:off x="838200" y="4648200"/>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29800" name="Text Box 72"/>
          <p:cNvSpPr txBox="1">
            <a:spLocks noChangeArrowheads="1"/>
          </p:cNvSpPr>
          <p:nvPr/>
        </p:nvSpPr>
        <p:spPr bwMode="auto">
          <a:xfrm>
            <a:off x="6705600" y="344488"/>
            <a:ext cx="1168400" cy="457200"/>
          </a:xfrm>
          <a:prstGeom prst="rect">
            <a:avLst/>
          </a:prstGeom>
          <a:noFill/>
          <a:ln w="12700">
            <a:noFill/>
            <a:miter lim="800000"/>
            <a:headEnd/>
            <a:tailEnd/>
          </a:ln>
        </p:spPr>
        <p:txBody>
          <a:bodyPr wrap="none">
            <a:spAutoFit/>
          </a:bodyPr>
          <a:lstStyle/>
          <a:p>
            <a:r>
              <a:rPr lang="en-US" sz="2400">
                <a:solidFill>
                  <a:srgbClr val="FF0000"/>
                </a:solidFill>
              </a:rPr>
              <a:t>Lithium</a:t>
            </a:r>
          </a:p>
        </p:txBody>
      </p:sp>
      <p:sp>
        <p:nvSpPr>
          <p:cNvPr id="329801" name="Oval 73"/>
          <p:cNvSpPr>
            <a:spLocks noChangeAspect="1" noChangeArrowheads="1"/>
          </p:cNvSpPr>
          <p:nvPr/>
        </p:nvSpPr>
        <p:spPr bwMode="auto">
          <a:xfrm>
            <a:off x="1143000" y="4267200"/>
            <a:ext cx="274638" cy="274638"/>
          </a:xfrm>
          <a:prstGeom prst="ellipse">
            <a:avLst/>
          </a:prstGeom>
          <a:solidFill>
            <a:srgbClr val="DDBBFF"/>
          </a:solidFill>
          <a:ln w="9525">
            <a:solidFill>
              <a:schemeClr val="tx1"/>
            </a:solidFill>
            <a:round/>
            <a:headEnd/>
            <a:tailEnd/>
          </a:ln>
        </p:spPr>
        <p:txBody>
          <a:bodyPr wrap="none" anchor="ctr"/>
          <a:lstStyle/>
          <a:p>
            <a:endParaRPr lang="en-US"/>
          </a:p>
        </p:txBody>
      </p:sp>
      <p:sp>
        <p:nvSpPr>
          <p:cNvPr id="329802" name="Oval 74"/>
          <p:cNvSpPr>
            <a:spLocks noChangeAspect="1" noChangeArrowheads="1"/>
          </p:cNvSpPr>
          <p:nvPr/>
        </p:nvSpPr>
        <p:spPr bwMode="auto">
          <a:xfrm>
            <a:off x="1417638" y="4267200"/>
            <a:ext cx="274637" cy="274638"/>
          </a:xfrm>
          <a:prstGeom prst="ellipse">
            <a:avLst/>
          </a:prstGeom>
          <a:solidFill>
            <a:srgbClr val="DDBBFF"/>
          </a:solidFill>
          <a:ln w="9525">
            <a:solidFill>
              <a:schemeClr val="tx1"/>
            </a:solidFill>
            <a:round/>
            <a:headEnd/>
            <a:tailEnd/>
          </a:ln>
        </p:spPr>
        <p:txBody>
          <a:bodyPr wrap="none" anchor="ctr"/>
          <a:lstStyle/>
          <a:p>
            <a:endParaRPr lang="en-US"/>
          </a:p>
        </p:txBody>
      </p:sp>
      <p:sp>
        <p:nvSpPr>
          <p:cNvPr id="329803" name="Oval 75"/>
          <p:cNvSpPr>
            <a:spLocks noChangeAspect="1" noChangeArrowheads="1"/>
          </p:cNvSpPr>
          <p:nvPr/>
        </p:nvSpPr>
        <p:spPr bwMode="auto">
          <a:xfrm>
            <a:off x="1722438" y="4267200"/>
            <a:ext cx="274637" cy="274638"/>
          </a:xfrm>
          <a:prstGeom prst="ellipse">
            <a:avLst/>
          </a:prstGeom>
          <a:solidFill>
            <a:srgbClr val="DDBBFF"/>
          </a:solidFill>
          <a:ln w="9525">
            <a:solidFill>
              <a:schemeClr val="tx1"/>
            </a:solidFill>
            <a:round/>
            <a:headEnd/>
            <a:tailEnd/>
          </a:ln>
        </p:spPr>
        <p:txBody>
          <a:bodyPr wrap="none" anchor="ctr"/>
          <a:lstStyle/>
          <a:p>
            <a:endParaRPr lang="en-US"/>
          </a:p>
        </p:txBody>
      </p:sp>
      <p:sp>
        <p:nvSpPr>
          <p:cNvPr id="329804" name="Oval 76"/>
          <p:cNvSpPr>
            <a:spLocks noChangeAspect="1" noChangeArrowheads="1"/>
          </p:cNvSpPr>
          <p:nvPr/>
        </p:nvSpPr>
        <p:spPr bwMode="auto">
          <a:xfrm>
            <a:off x="1143000" y="32305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29805" name="Oval 77"/>
          <p:cNvSpPr>
            <a:spLocks noChangeAspect="1" noChangeArrowheads="1"/>
          </p:cNvSpPr>
          <p:nvPr/>
        </p:nvSpPr>
        <p:spPr bwMode="auto">
          <a:xfrm>
            <a:off x="1417638" y="3230563"/>
            <a:ext cx="274637"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29806" name="Oval 78"/>
          <p:cNvSpPr>
            <a:spLocks noChangeAspect="1" noChangeArrowheads="1"/>
          </p:cNvSpPr>
          <p:nvPr/>
        </p:nvSpPr>
        <p:spPr bwMode="auto">
          <a:xfrm>
            <a:off x="1722438" y="3230563"/>
            <a:ext cx="274637"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29807" name="Oval 79"/>
          <p:cNvSpPr>
            <a:spLocks noChangeAspect="1" noChangeArrowheads="1"/>
          </p:cNvSpPr>
          <p:nvPr/>
        </p:nvSpPr>
        <p:spPr bwMode="auto">
          <a:xfrm>
            <a:off x="762000" y="3611563"/>
            <a:ext cx="274638" cy="274637"/>
          </a:xfrm>
          <a:prstGeom prst="ellipse">
            <a:avLst/>
          </a:prstGeom>
          <a:solidFill>
            <a:srgbClr val="CCFFCC"/>
          </a:solidFill>
          <a:ln w="9525">
            <a:solidFill>
              <a:schemeClr val="tx1"/>
            </a:solidFill>
            <a:round/>
            <a:headEnd/>
            <a:tailEnd/>
          </a:ln>
        </p:spPr>
        <p:txBody>
          <a:bodyPr wrap="none" anchor="ctr"/>
          <a:lstStyle/>
          <a:p>
            <a:endParaRPr lang="en-US"/>
          </a:p>
        </p:txBody>
      </p:sp>
      <p:sp>
        <p:nvSpPr>
          <p:cNvPr id="329808" name="Text Box 80"/>
          <p:cNvSpPr txBox="1">
            <a:spLocks noChangeArrowheads="1"/>
          </p:cNvSpPr>
          <p:nvPr/>
        </p:nvSpPr>
        <p:spPr bwMode="auto">
          <a:xfrm>
            <a:off x="457200" y="6246813"/>
            <a:ext cx="5287963" cy="457200"/>
          </a:xfrm>
          <a:prstGeom prst="rect">
            <a:avLst/>
          </a:prstGeom>
          <a:noFill/>
          <a:ln w="12700">
            <a:noFill/>
            <a:miter lim="800000"/>
            <a:headEnd/>
            <a:tailEnd/>
          </a:ln>
        </p:spPr>
        <p:txBody>
          <a:bodyPr wrap="none">
            <a:spAutoFit/>
          </a:bodyPr>
          <a:lstStyle/>
          <a:p>
            <a:pPr algn="l"/>
            <a:r>
              <a:rPr lang="en-US" sz="2400">
                <a:hlinkClick r:id="rId3" action="ppaction://hlinksldjump"/>
              </a:rPr>
              <a:t>H</a:t>
            </a:r>
            <a:r>
              <a:rPr lang="en-US" sz="2400"/>
              <a:t>   </a:t>
            </a:r>
            <a:r>
              <a:rPr lang="en-US" sz="2400">
                <a:hlinkClick r:id="rId4" action="ppaction://hlinksldjump"/>
              </a:rPr>
              <a:t>He</a:t>
            </a:r>
            <a:r>
              <a:rPr lang="en-US" sz="2400"/>
              <a:t>   </a:t>
            </a:r>
            <a:r>
              <a:rPr lang="en-US" sz="2400">
                <a:solidFill>
                  <a:srgbClr val="FF0000"/>
                </a:solidFill>
              </a:rPr>
              <a:t>Li</a:t>
            </a:r>
            <a:r>
              <a:rPr lang="en-US" sz="2400"/>
              <a:t>   </a:t>
            </a:r>
            <a:r>
              <a:rPr lang="en-US" sz="2400">
                <a:hlinkClick r:id="rId5" action="ppaction://hlinksldjump"/>
              </a:rPr>
              <a:t>C</a:t>
            </a:r>
            <a:r>
              <a:rPr lang="en-US" sz="2400"/>
              <a:t>   </a:t>
            </a:r>
            <a:r>
              <a:rPr lang="en-US" sz="2400">
                <a:hlinkClick r:id="rId6" action="ppaction://hlinksldjump"/>
              </a:rPr>
              <a:t>N</a:t>
            </a:r>
            <a:r>
              <a:rPr lang="en-US" sz="2400"/>
              <a:t>   </a:t>
            </a:r>
            <a:r>
              <a:rPr lang="en-US" sz="2400">
                <a:hlinkClick r:id="rId7" action="ppaction://hlinksldjump"/>
              </a:rPr>
              <a:t>Al</a:t>
            </a:r>
            <a:r>
              <a:rPr lang="en-US" sz="2400"/>
              <a:t>   </a:t>
            </a:r>
            <a:r>
              <a:rPr lang="en-US" sz="2400">
                <a:hlinkClick r:id="rId8" action="ppaction://hlinksldjump"/>
              </a:rPr>
              <a:t>Ar</a:t>
            </a:r>
            <a:r>
              <a:rPr lang="en-US" sz="2400"/>
              <a:t>   </a:t>
            </a:r>
            <a:r>
              <a:rPr lang="en-US" sz="2400">
                <a:hlinkClick r:id="rId9" action="ppaction://hlinksldjump"/>
              </a:rPr>
              <a:t>F</a:t>
            </a:r>
            <a:r>
              <a:rPr lang="en-US" sz="2400"/>
              <a:t>    </a:t>
            </a:r>
            <a:r>
              <a:rPr lang="en-US" sz="2400">
                <a:hlinkClick r:id="rId10" action="ppaction://hlinksldjump"/>
              </a:rPr>
              <a:t>Fe</a:t>
            </a:r>
            <a:r>
              <a:rPr lang="en-US" sz="2400"/>
              <a:t>   </a:t>
            </a:r>
            <a:r>
              <a:rPr lang="en-US" sz="2400">
                <a:hlinkClick r:id="rId11" action="ppaction://hlinksldjump"/>
              </a:rPr>
              <a:t>La</a:t>
            </a:r>
            <a:endParaRPr lang="en-US" sz="2400"/>
          </a:p>
        </p:txBody>
      </p:sp>
      <p:sp>
        <p:nvSpPr>
          <p:cNvPr id="329809" name="AutoShape 82">
            <a:hlinkClick r:id="rId12"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ChangeArrowheads="1"/>
          </p:cNvSpPr>
          <p:nvPr/>
        </p:nvSpPr>
        <p:spPr bwMode="auto">
          <a:xfrm>
            <a:off x="990600" y="0"/>
            <a:ext cx="4191000" cy="762000"/>
          </a:xfrm>
          <a:prstGeom prst="rect">
            <a:avLst/>
          </a:prstGeom>
          <a:noFill/>
          <a:ln w="9525">
            <a:noFill/>
            <a:miter lim="800000"/>
            <a:headEnd/>
            <a:tailEnd/>
          </a:ln>
        </p:spPr>
        <p:txBody>
          <a:bodyPr anchor="ctr"/>
          <a:lstStyle/>
          <a:p>
            <a:r>
              <a:rPr lang="en-US" sz="2000">
                <a:solidFill>
                  <a:schemeClr val="tx2"/>
                </a:solidFill>
              </a:rPr>
              <a:t>Energy Level Diagram</a:t>
            </a:r>
          </a:p>
        </p:txBody>
      </p:sp>
      <p:sp>
        <p:nvSpPr>
          <p:cNvPr id="330755" name="Rectangle 3"/>
          <p:cNvSpPr>
            <a:spLocks noChangeArrowheads="1"/>
          </p:cNvSpPr>
          <p:nvPr/>
        </p:nvSpPr>
        <p:spPr bwMode="auto">
          <a:xfrm>
            <a:off x="823913" y="5562600"/>
            <a:ext cx="4357687" cy="381000"/>
          </a:xfrm>
          <a:prstGeom prst="rect">
            <a:avLst/>
          </a:prstGeom>
          <a:noFill/>
          <a:ln w="19050">
            <a:solidFill>
              <a:schemeClr val="tx1"/>
            </a:solidFill>
            <a:miter lim="800000"/>
            <a:headEnd/>
            <a:tailEnd/>
          </a:ln>
        </p:spPr>
        <p:txBody>
          <a:bodyPr wrap="none" anchor="ctr"/>
          <a:lstStyle/>
          <a:p>
            <a:endParaRPr lang="en-US"/>
          </a:p>
        </p:txBody>
      </p:sp>
      <p:sp>
        <p:nvSpPr>
          <p:cNvPr id="330756" name="Rectangle 4"/>
          <p:cNvSpPr>
            <a:spLocks noChangeArrowheads="1"/>
          </p:cNvSpPr>
          <p:nvPr/>
        </p:nvSpPr>
        <p:spPr bwMode="auto">
          <a:xfrm>
            <a:off x="823913" y="4343400"/>
            <a:ext cx="4357687" cy="381000"/>
          </a:xfrm>
          <a:prstGeom prst="rect">
            <a:avLst/>
          </a:prstGeom>
          <a:noFill/>
          <a:ln w="19050">
            <a:solidFill>
              <a:schemeClr val="tx1"/>
            </a:solidFill>
            <a:miter lim="800000"/>
            <a:headEnd/>
            <a:tailEnd/>
          </a:ln>
        </p:spPr>
        <p:txBody>
          <a:bodyPr wrap="none" anchor="ctr"/>
          <a:lstStyle/>
          <a:p>
            <a:endParaRPr lang="en-US"/>
          </a:p>
        </p:txBody>
      </p:sp>
      <p:sp>
        <p:nvSpPr>
          <p:cNvPr id="330757" name="Rectangle 5"/>
          <p:cNvSpPr>
            <a:spLocks noChangeArrowheads="1"/>
          </p:cNvSpPr>
          <p:nvPr/>
        </p:nvSpPr>
        <p:spPr bwMode="auto">
          <a:xfrm>
            <a:off x="823913" y="3352800"/>
            <a:ext cx="4357687" cy="457200"/>
          </a:xfrm>
          <a:prstGeom prst="rect">
            <a:avLst/>
          </a:prstGeom>
          <a:noFill/>
          <a:ln w="19050">
            <a:solidFill>
              <a:schemeClr val="tx1"/>
            </a:solidFill>
            <a:miter lim="800000"/>
            <a:headEnd/>
            <a:tailEnd/>
          </a:ln>
        </p:spPr>
        <p:txBody>
          <a:bodyPr wrap="none" anchor="ctr"/>
          <a:lstStyle/>
          <a:p>
            <a:endParaRPr lang="en-US"/>
          </a:p>
        </p:txBody>
      </p:sp>
      <p:sp>
        <p:nvSpPr>
          <p:cNvPr id="330758" name="Rectangle 6"/>
          <p:cNvSpPr>
            <a:spLocks noChangeArrowheads="1"/>
          </p:cNvSpPr>
          <p:nvPr/>
        </p:nvSpPr>
        <p:spPr bwMode="auto">
          <a:xfrm>
            <a:off x="823913" y="2438400"/>
            <a:ext cx="4357687" cy="381000"/>
          </a:xfrm>
          <a:prstGeom prst="rect">
            <a:avLst/>
          </a:prstGeom>
          <a:noFill/>
          <a:ln w="19050">
            <a:solidFill>
              <a:schemeClr val="tx1"/>
            </a:solidFill>
            <a:miter lim="800000"/>
            <a:headEnd/>
            <a:tailEnd/>
          </a:ln>
        </p:spPr>
        <p:txBody>
          <a:bodyPr wrap="none" anchor="ctr"/>
          <a:lstStyle/>
          <a:p>
            <a:endParaRPr lang="en-US"/>
          </a:p>
        </p:txBody>
      </p:sp>
      <p:sp>
        <p:nvSpPr>
          <p:cNvPr id="330759" name="Rectangle 7"/>
          <p:cNvSpPr>
            <a:spLocks noChangeArrowheads="1"/>
          </p:cNvSpPr>
          <p:nvPr/>
        </p:nvSpPr>
        <p:spPr bwMode="auto">
          <a:xfrm>
            <a:off x="838200" y="1676400"/>
            <a:ext cx="4343400" cy="381000"/>
          </a:xfrm>
          <a:prstGeom prst="rect">
            <a:avLst/>
          </a:prstGeom>
          <a:noFill/>
          <a:ln w="19050">
            <a:solidFill>
              <a:schemeClr val="tx1"/>
            </a:solidFill>
            <a:miter lim="800000"/>
            <a:headEnd/>
            <a:tailEnd/>
          </a:ln>
        </p:spPr>
        <p:txBody>
          <a:bodyPr wrap="none" anchor="ctr"/>
          <a:lstStyle/>
          <a:p>
            <a:endParaRPr lang="en-US"/>
          </a:p>
        </p:txBody>
      </p:sp>
      <p:sp>
        <p:nvSpPr>
          <p:cNvPr id="330760" name="Rectangle 8"/>
          <p:cNvSpPr>
            <a:spLocks noChangeArrowheads="1"/>
          </p:cNvSpPr>
          <p:nvPr/>
        </p:nvSpPr>
        <p:spPr bwMode="auto">
          <a:xfrm>
            <a:off x="823913" y="838200"/>
            <a:ext cx="4738687" cy="381000"/>
          </a:xfrm>
          <a:prstGeom prst="rect">
            <a:avLst/>
          </a:prstGeom>
          <a:noFill/>
          <a:ln w="19050">
            <a:solidFill>
              <a:schemeClr val="tx1"/>
            </a:solidFill>
            <a:miter lim="800000"/>
            <a:headEnd/>
            <a:tailEnd/>
          </a:ln>
        </p:spPr>
        <p:txBody>
          <a:bodyPr wrap="none" anchor="ctr"/>
          <a:lstStyle/>
          <a:p>
            <a:endParaRPr lang="en-US"/>
          </a:p>
        </p:txBody>
      </p:sp>
      <p:sp>
        <p:nvSpPr>
          <p:cNvPr id="330761" name="Oval 9"/>
          <p:cNvSpPr>
            <a:spLocks noChangeArrowheads="1"/>
          </p:cNvSpPr>
          <p:nvPr/>
        </p:nvSpPr>
        <p:spPr bwMode="auto">
          <a:xfrm>
            <a:off x="48006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30762" name="Oval 10"/>
          <p:cNvSpPr>
            <a:spLocks noChangeArrowheads="1"/>
          </p:cNvSpPr>
          <p:nvPr/>
        </p:nvSpPr>
        <p:spPr bwMode="auto">
          <a:xfrm>
            <a:off x="45720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30763" name="Oval 11"/>
          <p:cNvSpPr>
            <a:spLocks noChangeArrowheads="1"/>
          </p:cNvSpPr>
          <p:nvPr/>
        </p:nvSpPr>
        <p:spPr bwMode="auto">
          <a:xfrm>
            <a:off x="43434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30764" name="Oval 12"/>
          <p:cNvSpPr>
            <a:spLocks noChangeArrowheads="1"/>
          </p:cNvSpPr>
          <p:nvPr/>
        </p:nvSpPr>
        <p:spPr bwMode="auto">
          <a:xfrm>
            <a:off x="41148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30765" name="Oval 13"/>
          <p:cNvSpPr>
            <a:spLocks noChangeArrowheads="1"/>
          </p:cNvSpPr>
          <p:nvPr/>
        </p:nvSpPr>
        <p:spPr bwMode="auto">
          <a:xfrm>
            <a:off x="38862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30766" name="Oval 14"/>
          <p:cNvSpPr>
            <a:spLocks noChangeArrowheads="1"/>
          </p:cNvSpPr>
          <p:nvPr/>
        </p:nvSpPr>
        <p:spPr bwMode="auto">
          <a:xfrm>
            <a:off x="50292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30767" name="Oval 15"/>
          <p:cNvSpPr>
            <a:spLocks noChangeArrowheads="1"/>
          </p:cNvSpPr>
          <p:nvPr/>
        </p:nvSpPr>
        <p:spPr bwMode="auto">
          <a:xfrm>
            <a:off x="52578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30768" name="Line 16"/>
          <p:cNvSpPr>
            <a:spLocks noChangeShapeType="1"/>
          </p:cNvSpPr>
          <p:nvPr/>
        </p:nvSpPr>
        <p:spPr bwMode="auto">
          <a:xfrm flipV="1">
            <a:off x="517525" y="1219200"/>
            <a:ext cx="1588" cy="4724400"/>
          </a:xfrm>
          <a:prstGeom prst="line">
            <a:avLst/>
          </a:prstGeom>
          <a:noFill/>
          <a:ln w="28575">
            <a:solidFill>
              <a:schemeClr val="tx1"/>
            </a:solidFill>
            <a:round/>
            <a:headEnd/>
            <a:tailEnd type="triangle" w="med" len="med"/>
          </a:ln>
        </p:spPr>
        <p:txBody>
          <a:bodyPr/>
          <a:lstStyle/>
          <a:p>
            <a:endParaRPr lang="en-US"/>
          </a:p>
        </p:txBody>
      </p:sp>
      <p:sp>
        <p:nvSpPr>
          <p:cNvPr id="330769" name="Text Box 17"/>
          <p:cNvSpPr txBox="1">
            <a:spLocks noChangeArrowheads="1"/>
          </p:cNvSpPr>
          <p:nvPr/>
        </p:nvSpPr>
        <p:spPr bwMode="auto">
          <a:xfrm rot="-5400000">
            <a:off x="-1283494" y="2950369"/>
            <a:ext cx="3148013" cy="396875"/>
          </a:xfrm>
          <a:prstGeom prst="rect">
            <a:avLst/>
          </a:prstGeom>
          <a:noFill/>
          <a:ln w="9525">
            <a:noFill/>
            <a:miter lim="800000"/>
            <a:headEnd/>
            <a:tailEnd/>
          </a:ln>
        </p:spPr>
        <p:txBody>
          <a:bodyPr>
            <a:spAutoFit/>
          </a:bodyPr>
          <a:lstStyle/>
          <a:p>
            <a:pPr algn="l"/>
            <a:r>
              <a:rPr lang="en-US" sz="2000"/>
              <a:t>   </a:t>
            </a:r>
            <a:r>
              <a:rPr lang="en-US" sz="1600"/>
              <a:t>Arbitrary Energy Scale</a:t>
            </a:r>
          </a:p>
        </p:txBody>
      </p:sp>
      <p:sp>
        <p:nvSpPr>
          <p:cNvPr id="330770" name="Text Box 18"/>
          <p:cNvSpPr txBox="1">
            <a:spLocks noChangeArrowheads="1"/>
          </p:cNvSpPr>
          <p:nvPr/>
        </p:nvSpPr>
        <p:spPr bwMode="auto">
          <a:xfrm>
            <a:off x="747713" y="5318125"/>
            <a:ext cx="323850" cy="244475"/>
          </a:xfrm>
          <a:prstGeom prst="rect">
            <a:avLst/>
          </a:prstGeom>
          <a:noFill/>
          <a:ln w="9525">
            <a:noFill/>
            <a:miter lim="800000"/>
            <a:headEnd/>
            <a:tailEnd/>
          </a:ln>
        </p:spPr>
        <p:txBody>
          <a:bodyPr wrap="none">
            <a:spAutoFit/>
          </a:bodyPr>
          <a:lstStyle/>
          <a:p>
            <a:pPr algn="l"/>
            <a:r>
              <a:rPr lang="en-US" b="1"/>
              <a:t>1s</a:t>
            </a:r>
          </a:p>
        </p:txBody>
      </p:sp>
      <p:sp>
        <p:nvSpPr>
          <p:cNvPr id="330771" name="Text Box 19"/>
          <p:cNvSpPr txBox="1">
            <a:spLocks noChangeArrowheads="1"/>
          </p:cNvSpPr>
          <p:nvPr/>
        </p:nvSpPr>
        <p:spPr bwMode="auto">
          <a:xfrm>
            <a:off x="731838" y="4021138"/>
            <a:ext cx="925512" cy="244475"/>
          </a:xfrm>
          <a:prstGeom prst="rect">
            <a:avLst/>
          </a:prstGeom>
          <a:noFill/>
          <a:ln w="9525">
            <a:noFill/>
            <a:miter lim="800000"/>
            <a:headEnd/>
            <a:tailEnd/>
          </a:ln>
        </p:spPr>
        <p:txBody>
          <a:bodyPr wrap="none">
            <a:spAutoFit/>
          </a:bodyPr>
          <a:lstStyle/>
          <a:p>
            <a:pPr algn="l"/>
            <a:r>
              <a:rPr lang="en-US" b="1"/>
              <a:t>2s             2p</a:t>
            </a:r>
          </a:p>
        </p:txBody>
      </p:sp>
      <p:sp>
        <p:nvSpPr>
          <p:cNvPr id="330772" name="Text Box 20"/>
          <p:cNvSpPr txBox="1">
            <a:spLocks noChangeArrowheads="1"/>
          </p:cNvSpPr>
          <p:nvPr/>
        </p:nvSpPr>
        <p:spPr bwMode="auto">
          <a:xfrm>
            <a:off x="736600" y="2971800"/>
            <a:ext cx="925513" cy="244475"/>
          </a:xfrm>
          <a:prstGeom prst="rect">
            <a:avLst/>
          </a:prstGeom>
          <a:noFill/>
          <a:ln w="9525">
            <a:noFill/>
            <a:miter lim="800000"/>
            <a:headEnd/>
            <a:tailEnd/>
          </a:ln>
        </p:spPr>
        <p:txBody>
          <a:bodyPr wrap="none">
            <a:spAutoFit/>
          </a:bodyPr>
          <a:lstStyle/>
          <a:p>
            <a:pPr algn="l"/>
            <a:r>
              <a:rPr lang="en-US" b="1"/>
              <a:t>3s             3p</a:t>
            </a:r>
          </a:p>
        </p:txBody>
      </p:sp>
      <p:sp>
        <p:nvSpPr>
          <p:cNvPr id="330773" name="Text Box 21"/>
          <p:cNvSpPr txBox="1">
            <a:spLocks noChangeArrowheads="1"/>
          </p:cNvSpPr>
          <p:nvPr/>
        </p:nvSpPr>
        <p:spPr bwMode="auto">
          <a:xfrm>
            <a:off x="704850" y="2117725"/>
            <a:ext cx="2190750" cy="244475"/>
          </a:xfrm>
          <a:prstGeom prst="rect">
            <a:avLst/>
          </a:prstGeom>
          <a:noFill/>
          <a:ln w="9525">
            <a:noFill/>
            <a:miter lim="800000"/>
            <a:headEnd/>
            <a:tailEnd/>
          </a:ln>
        </p:spPr>
        <p:txBody>
          <a:bodyPr wrap="none">
            <a:spAutoFit/>
          </a:bodyPr>
          <a:lstStyle/>
          <a:p>
            <a:pPr algn="l"/>
            <a:r>
              <a:rPr lang="en-US" b="1"/>
              <a:t>4s             4p                                3d</a:t>
            </a:r>
          </a:p>
        </p:txBody>
      </p:sp>
      <p:sp>
        <p:nvSpPr>
          <p:cNvPr id="330774" name="Text Box 22"/>
          <p:cNvSpPr txBox="1">
            <a:spLocks noChangeArrowheads="1"/>
          </p:cNvSpPr>
          <p:nvPr/>
        </p:nvSpPr>
        <p:spPr bwMode="auto">
          <a:xfrm>
            <a:off x="595313" y="1295400"/>
            <a:ext cx="2330450" cy="244475"/>
          </a:xfrm>
          <a:prstGeom prst="rect">
            <a:avLst/>
          </a:prstGeom>
          <a:noFill/>
          <a:ln w="9525">
            <a:noFill/>
            <a:miter lim="800000"/>
            <a:headEnd/>
            <a:tailEnd/>
          </a:ln>
        </p:spPr>
        <p:txBody>
          <a:bodyPr wrap="none">
            <a:spAutoFit/>
          </a:bodyPr>
          <a:lstStyle/>
          <a:p>
            <a:pPr algn="l"/>
            <a:r>
              <a:rPr lang="en-US" b="1"/>
              <a:t>  5s              5p                                 4d</a:t>
            </a:r>
          </a:p>
        </p:txBody>
      </p:sp>
      <p:sp>
        <p:nvSpPr>
          <p:cNvPr id="330775" name="Text Box 23"/>
          <p:cNvSpPr txBox="1">
            <a:spLocks noChangeArrowheads="1"/>
          </p:cNvSpPr>
          <p:nvPr/>
        </p:nvSpPr>
        <p:spPr bwMode="auto">
          <a:xfrm>
            <a:off x="630238" y="533400"/>
            <a:ext cx="3910012" cy="244475"/>
          </a:xfrm>
          <a:prstGeom prst="rect">
            <a:avLst/>
          </a:prstGeom>
          <a:noFill/>
          <a:ln w="9525">
            <a:noFill/>
            <a:miter lim="800000"/>
            <a:headEnd/>
            <a:tailEnd/>
          </a:ln>
        </p:spPr>
        <p:txBody>
          <a:bodyPr wrap="none">
            <a:spAutoFit/>
          </a:bodyPr>
          <a:lstStyle/>
          <a:p>
            <a:pPr algn="l"/>
            <a:r>
              <a:rPr lang="en-US" b="1"/>
              <a:t>6s               6p                                 5d                                           4f</a:t>
            </a:r>
          </a:p>
        </p:txBody>
      </p:sp>
      <p:sp>
        <p:nvSpPr>
          <p:cNvPr id="330776" name="Text Box 24"/>
          <p:cNvSpPr txBox="1">
            <a:spLocks noChangeArrowheads="1"/>
          </p:cNvSpPr>
          <p:nvPr/>
        </p:nvSpPr>
        <p:spPr bwMode="auto">
          <a:xfrm>
            <a:off x="2408238" y="6019800"/>
            <a:ext cx="798512" cy="244475"/>
          </a:xfrm>
          <a:prstGeom prst="rect">
            <a:avLst/>
          </a:prstGeom>
          <a:noFill/>
          <a:ln w="9525">
            <a:noFill/>
            <a:miter lim="800000"/>
            <a:headEnd/>
            <a:tailEnd/>
          </a:ln>
        </p:spPr>
        <p:txBody>
          <a:bodyPr wrap="none">
            <a:spAutoFit/>
          </a:bodyPr>
          <a:lstStyle/>
          <a:p>
            <a:pPr algn="l"/>
            <a:r>
              <a:rPr lang="en-US" b="1"/>
              <a:t>NUCLEUS</a:t>
            </a:r>
          </a:p>
        </p:txBody>
      </p:sp>
      <p:sp>
        <p:nvSpPr>
          <p:cNvPr id="330777" name="Text Box 25"/>
          <p:cNvSpPr txBox="1">
            <a:spLocks noChangeArrowheads="1"/>
          </p:cNvSpPr>
          <p:nvPr/>
        </p:nvSpPr>
        <p:spPr bwMode="auto">
          <a:xfrm>
            <a:off x="6553200" y="1050925"/>
            <a:ext cx="1482725" cy="396875"/>
          </a:xfrm>
          <a:prstGeom prst="rect">
            <a:avLst/>
          </a:prstGeom>
          <a:noFill/>
          <a:ln w="9525">
            <a:noFill/>
            <a:miter lim="800000"/>
            <a:headEnd/>
            <a:tailEnd/>
          </a:ln>
        </p:spPr>
        <p:txBody>
          <a:bodyPr wrap="none">
            <a:spAutoFit/>
          </a:bodyPr>
          <a:lstStyle/>
          <a:p>
            <a:pPr algn="l"/>
            <a:r>
              <a:rPr lang="en-US" sz="2000"/>
              <a:t>Bohr Model</a:t>
            </a:r>
          </a:p>
        </p:txBody>
      </p:sp>
      <p:sp>
        <p:nvSpPr>
          <p:cNvPr id="330778" name="Oval 26"/>
          <p:cNvSpPr>
            <a:spLocks noChangeAspect="1" noChangeArrowheads="1"/>
          </p:cNvSpPr>
          <p:nvPr/>
        </p:nvSpPr>
        <p:spPr bwMode="auto">
          <a:xfrm>
            <a:off x="5638800" y="1676400"/>
            <a:ext cx="3200400" cy="3200400"/>
          </a:xfrm>
          <a:prstGeom prst="ellipse">
            <a:avLst/>
          </a:prstGeom>
          <a:noFill/>
          <a:ln w="28575">
            <a:solidFill>
              <a:srgbClr val="000080"/>
            </a:solidFill>
            <a:round/>
            <a:headEnd/>
            <a:tailEnd/>
          </a:ln>
        </p:spPr>
        <p:txBody>
          <a:bodyPr wrap="none" anchor="ctr"/>
          <a:lstStyle/>
          <a:p>
            <a:endParaRPr lang="en-US"/>
          </a:p>
        </p:txBody>
      </p:sp>
      <p:sp>
        <p:nvSpPr>
          <p:cNvPr id="330779" name="Oval 27"/>
          <p:cNvSpPr>
            <a:spLocks noChangeAspect="1" noChangeArrowheads="1"/>
          </p:cNvSpPr>
          <p:nvPr/>
        </p:nvSpPr>
        <p:spPr bwMode="auto">
          <a:xfrm>
            <a:off x="5895975" y="1933575"/>
            <a:ext cx="2649538" cy="2649538"/>
          </a:xfrm>
          <a:prstGeom prst="ellipse">
            <a:avLst/>
          </a:prstGeom>
          <a:noFill/>
          <a:ln w="28575">
            <a:solidFill>
              <a:srgbClr val="000080"/>
            </a:solidFill>
            <a:round/>
            <a:headEnd/>
            <a:tailEnd/>
          </a:ln>
        </p:spPr>
        <p:txBody>
          <a:bodyPr wrap="none" anchor="ctr"/>
          <a:lstStyle/>
          <a:p>
            <a:endParaRPr lang="en-US"/>
          </a:p>
        </p:txBody>
      </p:sp>
      <p:sp>
        <p:nvSpPr>
          <p:cNvPr id="330780" name="Oval 28"/>
          <p:cNvSpPr>
            <a:spLocks noChangeAspect="1" noChangeArrowheads="1"/>
          </p:cNvSpPr>
          <p:nvPr/>
        </p:nvSpPr>
        <p:spPr bwMode="auto">
          <a:xfrm>
            <a:off x="6215063" y="2252663"/>
            <a:ext cx="2027237" cy="2027237"/>
          </a:xfrm>
          <a:prstGeom prst="ellipse">
            <a:avLst/>
          </a:prstGeom>
          <a:noFill/>
          <a:ln w="28575">
            <a:solidFill>
              <a:srgbClr val="000080"/>
            </a:solidFill>
            <a:round/>
            <a:headEnd/>
            <a:tailEnd/>
          </a:ln>
        </p:spPr>
        <p:txBody>
          <a:bodyPr wrap="none" anchor="ctr"/>
          <a:lstStyle/>
          <a:p>
            <a:endParaRPr lang="en-US"/>
          </a:p>
        </p:txBody>
      </p:sp>
      <p:sp>
        <p:nvSpPr>
          <p:cNvPr id="330781" name="Oval 29"/>
          <p:cNvSpPr>
            <a:spLocks noChangeAspect="1" noChangeArrowheads="1"/>
          </p:cNvSpPr>
          <p:nvPr/>
        </p:nvSpPr>
        <p:spPr bwMode="auto">
          <a:xfrm>
            <a:off x="6446838" y="2484438"/>
            <a:ext cx="1614487" cy="1614487"/>
          </a:xfrm>
          <a:prstGeom prst="ellipse">
            <a:avLst/>
          </a:prstGeom>
          <a:noFill/>
          <a:ln w="28575">
            <a:solidFill>
              <a:srgbClr val="000080"/>
            </a:solidFill>
            <a:round/>
            <a:headEnd/>
            <a:tailEnd/>
          </a:ln>
        </p:spPr>
        <p:txBody>
          <a:bodyPr wrap="none" anchor="ctr"/>
          <a:lstStyle/>
          <a:p>
            <a:endParaRPr lang="en-US"/>
          </a:p>
        </p:txBody>
      </p:sp>
      <p:sp>
        <p:nvSpPr>
          <p:cNvPr id="330782" name="Oval 30"/>
          <p:cNvSpPr>
            <a:spLocks noChangeAspect="1" noChangeArrowheads="1"/>
          </p:cNvSpPr>
          <p:nvPr/>
        </p:nvSpPr>
        <p:spPr bwMode="auto">
          <a:xfrm>
            <a:off x="6610350" y="2647950"/>
            <a:ext cx="1296988" cy="1296988"/>
          </a:xfrm>
          <a:prstGeom prst="ellipse">
            <a:avLst/>
          </a:prstGeom>
          <a:noFill/>
          <a:ln w="28575">
            <a:solidFill>
              <a:srgbClr val="000080"/>
            </a:solidFill>
            <a:round/>
            <a:headEnd/>
            <a:tailEnd/>
          </a:ln>
        </p:spPr>
        <p:txBody>
          <a:bodyPr wrap="none" anchor="ctr"/>
          <a:lstStyle/>
          <a:p>
            <a:endParaRPr lang="en-US"/>
          </a:p>
        </p:txBody>
      </p:sp>
      <p:sp>
        <p:nvSpPr>
          <p:cNvPr id="330783" name="Oval 31"/>
          <p:cNvSpPr>
            <a:spLocks noChangeAspect="1" noChangeArrowheads="1"/>
          </p:cNvSpPr>
          <p:nvPr/>
        </p:nvSpPr>
        <p:spPr bwMode="auto">
          <a:xfrm>
            <a:off x="6737350" y="2774950"/>
            <a:ext cx="1031875" cy="1031875"/>
          </a:xfrm>
          <a:prstGeom prst="ellipse">
            <a:avLst/>
          </a:prstGeom>
          <a:noFill/>
          <a:ln w="28575">
            <a:solidFill>
              <a:srgbClr val="000080"/>
            </a:solidFill>
            <a:round/>
            <a:headEnd/>
            <a:tailEnd/>
          </a:ln>
        </p:spPr>
        <p:txBody>
          <a:bodyPr wrap="none" anchor="ctr"/>
          <a:lstStyle/>
          <a:p>
            <a:endParaRPr lang="en-US"/>
          </a:p>
        </p:txBody>
      </p:sp>
      <p:sp>
        <p:nvSpPr>
          <p:cNvPr id="330784" name="Oval 32"/>
          <p:cNvSpPr>
            <a:spLocks noChangeAspect="1" noChangeArrowheads="1"/>
          </p:cNvSpPr>
          <p:nvPr/>
        </p:nvSpPr>
        <p:spPr bwMode="auto">
          <a:xfrm>
            <a:off x="6988175" y="3025775"/>
            <a:ext cx="517525" cy="517525"/>
          </a:xfrm>
          <a:prstGeom prst="ellipse">
            <a:avLst/>
          </a:prstGeom>
          <a:noFill/>
          <a:ln w="28575">
            <a:solidFill>
              <a:srgbClr val="000080"/>
            </a:solidFill>
            <a:round/>
            <a:headEnd/>
            <a:tailEnd/>
          </a:ln>
        </p:spPr>
        <p:txBody>
          <a:bodyPr wrap="none" anchor="ctr"/>
          <a:lstStyle/>
          <a:p>
            <a:endParaRPr lang="en-US"/>
          </a:p>
        </p:txBody>
      </p:sp>
      <p:sp>
        <p:nvSpPr>
          <p:cNvPr id="330785" name="Rectangle 33"/>
          <p:cNvSpPr>
            <a:spLocks noChangeArrowheads="1"/>
          </p:cNvSpPr>
          <p:nvPr/>
        </p:nvSpPr>
        <p:spPr bwMode="auto">
          <a:xfrm>
            <a:off x="6002338" y="5546725"/>
            <a:ext cx="2697162" cy="396875"/>
          </a:xfrm>
          <a:prstGeom prst="rect">
            <a:avLst/>
          </a:prstGeom>
          <a:noFill/>
          <a:ln w="12700">
            <a:noFill/>
            <a:miter lim="800000"/>
            <a:headEnd/>
            <a:tailEnd/>
          </a:ln>
        </p:spPr>
        <p:txBody>
          <a:bodyPr wrap="none">
            <a:spAutoFit/>
          </a:bodyPr>
          <a:lstStyle/>
          <a:p>
            <a:r>
              <a:rPr lang="en-US" sz="2000"/>
              <a:t>Electron Configuration</a:t>
            </a:r>
          </a:p>
        </p:txBody>
      </p:sp>
      <p:sp>
        <p:nvSpPr>
          <p:cNvPr id="330786" name="Text Box 34"/>
          <p:cNvSpPr txBox="1">
            <a:spLocks noChangeArrowheads="1"/>
          </p:cNvSpPr>
          <p:nvPr/>
        </p:nvSpPr>
        <p:spPr bwMode="auto">
          <a:xfrm>
            <a:off x="1676400" y="6629400"/>
            <a:ext cx="2633663" cy="244475"/>
          </a:xfrm>
          <a:prstGeom prst="rect">
            <a:avLst/>
          </a:prstGeom>
          <a:noFill/>
          <a:ln w="12700">
            <a:noFill/>
            <a:miter lim="800000"/>
            <a:headEnd/>
            <a:tailEnd/>
          </a:ln>
        </p:spPr>
        <p:txBody>
          <a:bodyPr wrap="none">
            <a:spAutoFit/>
          </a:bodyPr>
          <a:lstStyle/>
          <a:p>
            <a:r>
              <a:rPr lang="en-US">
                <a:solidFill>
                  <a:schemeClr val="accent2"/>
                </a:solidFill>
              </a:rPr>
              <a:t>CLICK ON ELEMENT TO FILL IN CHARTS</a:t>
            </a:r>
          </a:p>
        </p:txBody>
      </p:sp>
      <p:sp>
        <p:nvSpPr>
          <p:cNvPr id="330787" name="Text Box 35"/>
          <p:cNvSpPr txBox="1">
            <a:spLocks noChangeArrowheads="1"/>
          </p:cNvSpPr>
          <p:nvPr/>
        </p:nvSpPr>
        <p:spPr bwMode="auto">
          <a:xfrm>
            <a:off x="7097713" y="3157538"/>
            <a:ext cx="293687" cy="274637"/>
          </a:xfrm>
          <a:prstGeom prst="rect">
            <a:avLst/>
          </a:prstGeom>
          <a:noFill/>
          <a:ln w="12700">
            <a:noFill/>
            <a:miter lim="800000"/>
            <a:headEnd/>
            <a:tailEnd/>
          </a:ln>
        </p:spPr>
        <p:txBody>
          <a:bodyPr wrap="none">
            <a:spAutoFit/>
          </a:bodyPr>
          <a:lstStyle/>
          <a:p>
            <a:r>
              <a:rPr lang="en-US" sz="1200"/>
              <a:t>N</a:t>
            </a:r>
          </a:p>
        </p:txBody>
      </p:sp>
      <p:sp>
        <p:nvSpPr>
          <p:cNvPr id="330788" name="Oval 36"/>
          <p:cNvSpPr>
            <a:spLocks noChangeAspect="1" noChangeArrowheads="1"/>
          </p:cNvSpPr>
          <p:nvPr/>
        </p:nvSpPr>
        <p:spPr bwMode="auto">
          <a:xfrm>
            <a:off x="762000" y="2620963"/>
            <a:ext cx="274638" cy="274637"/>
          </a:xfrm>
          <a:prstGeom prst="ellipse">
            <a:avLst/>
          </a:prstGeom>
          <a:solidFill>
            <a:srgbClr val="CCFFCC"/>
          </a:solidFill>
          <a:ln w="9525">
            <a:solidFill>
              <a:schemeClr val="tx1"/>
            </a:solidFill>
            <a:round/>
            <a:headEnd/>
            <a:tailEnd/>
          </a:ln>
        </p:spPr>
        <p:txBody>
          <a:bodyPr wrap="none" anchor="ctr"/>
          <a:lstStyle/>
          <a:p>
            <a:endParaRPr lang="en-US"/>
          </a:p>
        </p:txBody>
      </p:sp>
      <p:sp>
        <p:nvSpPr>
          <p:cNvPr id="330789" name="Oval 37"/>
          <p:cNvSpPr>
            <a:spLocks noChangeAspect="1" noChangeArrowheads="1"/>
          </p:cNvSpPr>
          <p:nvPr/>
        </p:nvSpPr>
        <p:spPr bwMode="auto">
          <a:xfrm>
            <a:off x="762000" y="1828800"/>
            <a:ext cx="274638" cy="274638"/>
          </a:xfrm>
          <a:prstGeom prst="ellipse">
            <a:avLst/>
          </a:prstGeom>
          <a:solidFill>
            <a:srgbClr val="CCFFCC"/>
          </a:solidFill>
          <a:ln w="9525">
            <a:solidFill>
              <a:schemeClr val="tx1"/>
            </a:solidFill>
            <a:round/>
            <a:headEnd/>
            <a:tailEnd/>
          </a:ln>
        </p:spPr>
        <p:txBody>
          <a:bodyPr wrap="none" anchor="ctr"/>
          <a:lstStyle/>
          <a:p>
            <a:endParaRPr lang="en-US"/>
          </a:p>
        </p:txBody>
      </p:sp>
      <p:sp>
        <p:nvSpPr>
          <p:cNvPr id="330790" name="Oval 38"/>
          <p:cNvSpPr>
            <a:spLocks noChangeAspect="1" noChangeArrowheads="1"/>
          </p:cNvSpPr>
          <p:nvPr/>
        </p:nvSpPr>
        <p:spPr bwMode="auto">
          <a:xfrm>
            <a:off x="792163" y="1020763"/>
            <a:ext cx="274637" cy="274637"/>
          </a:xfrm>
          <a:prstGeom prst="ellipse">
            <a:avLst/>
          </a:prstGeom>
          <a:solidFill>
            <a:srgbClr val="CCFFCC"/>
          </a:solidFill>
          <a:ln w="9525">
            <a:solidFill>
              <a:schemeClr val="tx1"/>
            </a:solidFill>
            <a:round/>
            <a:headEnd/>
            <a:tailEnd/>
          </a:ln>
        </p:spPr>
        <p:txBody>
          <a:bodyPr wrap="none" anchor="ctr"/>
          <a:lstStyle/>
          <a:p>
            <a:endParaRPr lang="en-US"/>
          </a:p>
        </p:txBody>
      </p:sp>
      <p:sp>
        <p:nvSpPr>
          <p:cNvPr id="330791" name="Oval 39"/>
          <p:cNvSpPr>
            <a:spLocks noChangeAspect="1" noChangeArrowheads="1"/>
          </p:cNvSpPr>
          <p:nvPr/>
        </p:nvSpPr>
        <p:spPr bwMode="auto">
          <a:xfrm>
            <a:off x="1143000" y="2316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0792" name="Oval 40"/>
          <p:cNvSpPr>
            <a:spLocks noChangeAspect="1" noChangeArrowheads="1"/>
          </p:cNvSpPr>
          <p:nvPr/>
        </p:nvSpPr>
        <p:spPr bwMode="auto">
          <a:xfrm>
            <a:off x="1447800" y="2316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0793" name="Oval 41"/>
          <p:cNvSpPr>
            <a:spLocks noChangeAspect="1" noChangeArrowheads="1"/>
          </p:cNvSpPr>
          <p:nvPr/>
        </p:nvSpPr>
        <p:spPr bwMode="auto">
          <a:xfrm>
            <a:off x="1720850" y="2316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0794" name="Oval 42"/>
          <p:cNvSpPr>
            <a:spLocks noChangeAspect="1" noChangeArrowheads="1"/>
          </p:cNvSpPr>
          <p:nvPr/>
        </p:nvSpPr>
        <p:spPr bwMode="auto">
          <a:xfrm>
            <a:off x="1143000" y="1554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0795" name="Oval 43"/>
          <p:cNvSpPr>
            <a:spLocks noChangeAspect="1" noChangeArrowheads="1"/>
          </p:cNvSpPr>
          <p:nvPr/>
        </p:nvSpPr>
        <p:spPr bwMode="auto">
          <a:xfrm>
            <a:off x="1447800" y="1554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0796" name="Oval 44"/>
          <p:cNvSpPr>
            <a:spLocks noChangeAspect="1" noChangeArrowheads="1"/>
          </p:cNvSpPr>
          <p:nvPr/>
        </p:nvSpPr>
        <p:spPr bwMode="auto">
          <a:xfrm>
            <a:off x="1720850" y="1554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0797" name="Oval 45"/>
          <p:cNvSpPr>
            <a:spLocks noChangeAspect="1" noChangeArrowheads="1"/>
          </p:cNvSpPr>
          <p:nvPr/>
        </p:nvSpPr>
        <p:spPr bwMode="auto">
          <a:xfrm>
            <a:off x="1143000" y="7159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0798" name="Oval 46"/>
          <p:cNvSpPr>
            <a:spLocks noChangeAspect="1" noChangeArrowheads="1"/>
          </p:cNvSpPr>
          <p:nvPr/>
        </p:nvSpPr>
        <p:spPr bwMode="auto">
          <a:xfrm>
            <a:off x="1447800" y="7159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0799" name="Oval 47"/>
          <p:cNvSpPr>
            <a:spLocks noChangeAspect="1" noChangeArrowheads="1"/>
          </p:cNvSpPr>
          <p:nvPr/>
        </p:nvSpPr>
        <p:spPr bwMode="auto">
          <a:xfrm>
            <a:off x="1720850" y="7159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0800" name="Oval 48"/>
          <p:cNvSpPr>
            <a:spLocks noChangeAspect="1" noChangeArrowheads="1"/>
          </p:cNvSpPr>
          <p:nvPr/>
        </p:nvSpPr>
        <p:spPr bwMode="auto">
          <a:xfrm>
            <a:off x="2332038" y="9144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0801" name="Oval 49"/>
          <p:cNvSpPr>
            <a:spLocks noChangeAspect="1" noChangeArrowheads="1"/>
          </p:cNvSpPr>
          <p:nvPr/>
        </p:nvSpPr>
        <p:spPr bwMode="auto">
          <a:xfrm>
            <a:off x="2636838" y="9144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0802" name="Oval 50"/>
          <p:cNvSpPr>
            <a:spLocks noChangeAspect="1" noChangeArrowheads="1"/>
          </p:cNvSpPr>
          <p:nvPr/>
        </p:nvSpPr>
        <p:spPr bwMode="auto">
          <a:xfrm>
            <a:off x="2941638" y="9144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0803" name="Oval 51"/>
          <p:cNvSpPr>
            <a:spLocks noChangeAspect="1" noChangeArrowheads="1"/>
          </p:cNvSpPr>
          <p:nvPr/>
        </p:nvSpPr>
        <p:spPr bwMode="auto">
          <a:xfrm>
            <a:off x="2057400" y="914400"/>
            <a:ext cx="274638"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0804" name="Oval 52"/>
          <p:cNvSpPr>
            <a:spLocks noChangeAspect="1" noChangeArrowheads="1"/>
          </p:cNvSpPr>
          <p:nvPr/>
        </p:nvSpPr>
        <p:spPr bwMode="auto">
          <a:xfrm>
            <a:off x="3246438" y="9144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0805" name="Oval 53"/>
          <p:cNvSpPr>
            <a:spLocks noChangeAspect="1" noChangeArrowheads="1"/>
          </p:cNvSpPr>
          <p:nvPr/>
        </p:nvSpPr>
        <p:spPr bwMode="auto">
          <a:xfrm>
            <a:off x="2332038" y="2468563"/>
            <a:ext cx="274637" cy="274637"/>
          </a:xfrm>
          <a:prstGeom prst="ellipse">
            <a:avLst/>
          </a:prstGeom>
          <a:solidFill>
            <a:srgbClr val="FFFF99"/>
          </a:solidFill>
          <a:ln w="9525">
            <a:solidFill>
              <a:schemeClr val="tx1"/>
            </a:solidFill>
            <a:round/>
            <a:headEnd/>
            <a:tailEnd/>
          </a:ln>
        </p:spPr>
        <p:txBody>
          <a:bodyPr wrap="none" anchor="ctr"/>
          <a:lstStyle/>
          <a:p>
            <a:endParaRPr lang="en-US"/>
          </a:p>
        </p:txBody>
      </p:sp>
      <p:sp>
        <p:nvSpPr>
          <p:cNvPr id="330806" name="Oval 54"/>
          <p:cNvSpPr>
            <a:spLocks noChangeAspect="1" noChangeArrowheads="1"/>
          </p:cNvSpPr>
          <p:nvPr/>
        </p:nvSpPr>
        <p:spPr bwMode="auto">
          <a:xfrm>
            <a:off x="2636838" y="2468563"/>
            <a:ext cx="274637" cy="274637"/>
          </a:xfrm>
          <a:prstGeom prst="ellipse">
            <a:avLst/>
          </a:prstGeom>
          <a:solidFill>
            <a:srgbClr val="FFFF99"/>
          </a:solidFill>
          <a:ln w="9525">
            <a:solidFill>
              <a:schemeClr val="tx1"/>
            </a:solidFill>
            <a:round/>
            <a:headEnd/>
            <a:tailEnd/>
          </a:ln>
        </p:spPr>
        <p:txBody>
          <a:bodyPr wrap="none" anchor="ctr"/>
          <a:lstStyle/>
          <a:p>
            <a:endParaRPr lang="en-US"/>
          </a:p>
        </p:txBody>
      </p:sp>
      <p:sp>
        <p:nvSpPr>
          <p:cNvPr id="330807" name="Oval 55"/>
          <p:cNvSpPr>
            <a:spLocks noChangeAspect="1" noChangeArrowheads="1"/>
          </p:cNvSpPr>
          <p:nvPr/>
        </p:nvSpPr>
        <p:spPr bwMode="auto">
          <a:xfrm>
            <a:off x="2941638" y="2468563"/>
            <a:ext cx="274637" cy="274637"/>
          </a:xfrm>
          <a:prstGeom prst="ellipse">
            <a:avLst/>
          </a:prstGeom>
          <a:solidFill>
            <a:srgbClr val="FFFF99"/>
          </a:solidFill>
          <a:ln w="9525">
            <a:solidFill>
              <a:schemeClr val="tx1"/>
            </a:solidFill>
            <a:round/>
            <a:headEnd/>
            <a:tailEnd/>
          </a:ln>
        </p:spPr>
        <p:txBody>
          <a:bodyPr wrap="none" anchor="ctr"/>
          <a:lstStyle/>
          <a:p>
            <a:endParaRPr lang="en-US"/>
          </a:p>
        </p:txBody>
      </p:sp>
      <p:sp>
        <p:nvSpPr>
          <p:cNvPr id="330808" name="Oval 56"/>
          <p:cNvSpPr>
            <a:spLocks noChangeAspect="1" noChangeArrowheads="1"/>
          </p:cNvSpPr>
          <p:nvPr/>
        </p:nvSpPr>
        <p:spPr bwMode="auto">
          <a:xfrm>
            <a:off x="2057400" y="2468563"/>
            <a:ext cx="274638" cy="274637"/>
          </a:xfrm>
          <a:prstGeom prst="ellipse">
            <a:avLst/>
          </a:prstGeom>
          <a:solidFill>
            <a:srgbClr val="FFFF99"/>
          </a:solidFill>
          <a:ln w="9525">
            <a:solidFill>
              <a:schemeClr val="tx1"/>
            </a:solidFill>
            <a:round/>
            <a:headEnd/>
            <a:tailEnd/>
          </a:ln>
        </p:spPr>
        <p:txBody>
          <a:bodyPr wrap="none" anchor="ctr"/>
          <a:lstStyle/>
          <a:p>
            <a:endParaRPr lang="en-US"/>
          </a:p>
        </p:txBody>
      </p:sp>
      <p:sp>
        <p:nvSpPr>
          <p:cNvPr id="330809" name="Oval 57"/>
          <p:cNvSpPr>
            <a:spLocks noChangeAspect="1" noChangeArrowheads="1"/>
          </p:cNvSpPr>
          <p:nvPr/>
        </p:nvSpPr>
        <p:spPr bwMode="auto">
          <a:xfrm>
            <a:off x="3246438" y="2468563"/>
            <a:ext cx="274637" cy="274637"/>
          </a:xfrm>
          <a:prstGeom prst="ellipse">
            <a:avLst/>
          </a:prstGeom>
          <a:solidFill>
            <a:srgbClr val="FFFF99"/>
          </a:solidFill>
          <a:ln w="9525">
            <a:solidFill>
              <a:schemeClr val="tx1"/>
            </a:solidFill>
            <a:round/>
            <a:headEnd/>
            <a:tailEnd/>
          </a:ln>
        </p:spPr>
        <p:txBody>
          <a:bodyPr wrap="none" anchor="ctr"/>
          <a:lstStyle/>
          <a:p>
            <a:endParaRPr lang="en-US"/>
          </a:p>
        </p:txBody>
      </p:sp>
      <p:sp>
        <p:nvSpPr>
          <p:cNvPr id="330810" name="Oval 58"/>
          <p:cNvSpPr>
            <a:spLocks noChangeAspect="1" noChangeArrowheads="1"/>
          </p:cNvSpPr>
          <p:nvPr/>
        </p:nvSpPr>
        <p:spPr bwMode="auto">
          <a:xfrm>
            <a:off x="2332038" y="17526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0811" name="Oval 59"/>
          <p:cNvSpPr>
            <a:spLocks noChangeAspect="1" noChangeArrowheads="1"/>
          </p:cNvSpPr>
          <p:nvPr/>
        </p:nvSpPr>
        <p:spPr bwMode="auto">
          <a:xfrm>
            <a:off x="2636838" y="17526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0812" name="Oval 60"/>
          <p:cNvSpPr>
            <a:spLocks noChangeAspect="1" noChangeArrowheads="1"/>
          </p:cNvSpPr>
          <p:nvPr/>
        </p:nvSpPr>
        <p:spPr bwMode="auto">
          <a:xfrm>
            <a:off x="2941638" y="17526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0813" name="Oval 61"/>
          <p:cNvSpPr>
            <a:spLocks noChangeAspect="1" noChangeArrowheads="1"/>
          </p:cNvSpPr>
          <p:nvPr/>
        </p:nvSpPr>
        <p:spPr bwMode="auto">
          <a:xfrm>
            <a:off x="2057400" y="1752600"/>
            <a:ext cx="274638"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0814" name="Oval 62"/>
          <p:cNvSpPr>
            <a:spLocks noChangeAspect="1" noChangeArrowheads="1"/>
          </p:cNvSpPr>
          <p:nvPr/>
        </p:nvSpPr>
        <p:spPr bwMode="auto">
          <a:xfrm>
            <a:off x="3246438" y="17526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0815" name="Oval 63"/>
          <p:cNvSpPr>
            <a:spLocks noChangeArrowheads="1"/>
          </p:cNvSpPr>
          <p:nvPr/>
        </p:nvSpPr>
        <p:spPr bwMode="auto">
          <a:xfrm>
            <a:off x="6934200" y="2819400"/>
            <a:ext cx="76200" cy="76200"/>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0816" name="Oval 64"/>
          <p:cNvSpPr>
            <a:spLocks noChangeArrowheads="1"/>
          </p:cNvSpPr>
          <p:nvPr/>
        </p:nvSpPr>
        <p:spPr bwMode="auto">
          <a:xfrm>
            <a:off x="6781800" y="3505200"/>
            <a:ext cx="76200" cy="76200"/>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0817" name="Oval 65"/>
          <p:cNvSpPr>
            <a:spLocks noChangeArrowheads="1"/>
          </p:cNvSpPr>
          <p:nvPr/>
        </p:nvSpPr>
        <p:spPr bwMode="auto">
          <a:xfrm>
            <a:off x="7162800" y="3505200"/>
            <a:ext cx="76200" cy="76200"/>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0818" name="Oval 66"/>
          <p:cNvSpPr>
            <a:spLocks noChangeArrowheads="1"/>
          </p:cNvSpPr>
          <p:nvPr/>
        </p:nvSpPr>
        <p:spPr bwMode="auto">
          <a:xfrm>
            <a:off x="7239000" y="2971800"/>
            <a:ext cx="76200" cy="76200"/>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0819" name="Text Box 67"/>
          <p:cNvSpPr txBox="1">
            <a:spLocks noChangeArrowheads="1"/>
          </p:cNvSpPr>
          <p:nvPr/>
        </p:nvSpPr>
        <p:spPr bwMode="auto">
          <a:xfrm>
            <a:off x="6324600" y="5983288"/>
            <a:ext cx="2073275" cy="457200"/>
          </a:xfrm>
          <a:prstGeom prst="rect">
            <a:avLst/>
          </a:prstGeom>
          <a:noFill/>
          <a:ln w="12700">
            <a:noFill/>
            <a:miter lim="800000"/>
            <a:headEnd/>
            <a:tailEnd/>
          </a:ln>
        </p:spPr>
        <p:txBody>
          <a:bodyPr wrap="none">
            <a:spAutoFit/>
          </a:bodyPr>
          <a:lstStyle/>
          <a:p>
            <a:pPr algn="l"/>
            <a:r>
              <a:rPr lang="en-US" sz="2400">
                <a:solidFill>
                  <a:srgbClr val="FF0000"/>
                </a:solidFill>
              </a:rPr>
              <a:t>C = 1s</a:t>
            </a:r>
            <a:r>
              <a:rPr lang="en-US" sz="2400" baseline="30000">
                <a:solidFill>
                  <a:srgbClr val="FF0000"/>
                </a:solidFill>
              </a:rPr>
              <a:t>2</a:t>
            </a:r>
            <a:r>
              <a:rPr lang="en-US" sz="2400">
                <a:solidFill>
                  <a:srgbClr val="FF0000"/>
                </a:solidFill>
              </a:rPr>
              <a:t>2s</a:t>
            </a:r>
            <a:r>
              <a:rPr lang="en-US" sz="2400" baseline="30000">
                <a:solidFill>
                  <a:srgbClr val="FF0000"/>
                </a:solidFill>
              </a:rPr>
              <a:t>2</a:t>
            </a:r>
            <a:r>
              <a:rPr lang="en-US" sz="2400">
                <a:solidFill>
                  <a:srgbClr val="FF0000"/>
                </a:solidFill>
              </a:rPr>
              <a:t>2p</a:t>
            </a:r>
            <a:r>
              <a:rPr lang="en-US" sz="2400" baseline="30000">
                <a:solidFill>
                  <a:srgbClr val="FF0000"/>
                </a:solidFill>
              </a:rPr>
              <a:t>2</a:t>
            </a:r>
          </a:p>
        </p:txBody>
      </p:sp>
      <p:sp>
        <p:nvSpPr>
          <p:cNvPr id="330820" name="Oval 68"/>
          <p:cNvSpPr>
            <a:spLocks noChangeAspect="1" noChangeArrowheads="1"/>
          </p:cNvSpPr>
          <p:nvPr/>
        </p:nvSpPr>
        <p:spPr bwMode="auto">
          <a:xfrm>
            <a:off x="762000" y="5668963"/>
            <a:ext cx="274638" cy="274637"/>
          </a:xfrm>
          <a:prstGeom prst="ellipse">
            <a:avLst/>
          </a:prstGeom>
          <a:solidFill>
            <a:srgbClr val="CCFFCC"/>
          </a:solidFill>
          <a:ln w="9525">
            <a:solidFill>
              <a:schemeClr val="tx1"/>
            </a:solidFill>
            <a:round/>
            <a:headEnd/>
            <a:tailEnd/>
          </a:ln>
        </p:spPr>
        <p:txBody>
          <a:bodyPr wrap="none" anchor="ctr"/>
          <a:lstStyle/>
          <a:p>
            <a:endParaRPr lang="en-US"/>
          </a:p>
        </p:txBody>
      </p:sp>
      <p:sp>
        <p:nvSpPr>
          <p:cNvPr id="330821" name="AutoShape 69"/>
          <p:cNvSpPr>
            <a:spLocks noChangeArrowheads="1"/>
          </p:cNvSpPr>
          <p:nvPr/>
        </p:nvSpPr>
        <p:spPr bwMode="auto">
          <a:xfrm>
            <a:off x="838200" y="5745163"/>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0822" name="AutoShape 70"/>
          <p:cNvSpPr>
            <a:spLocks noChangeArrowheads="1"/>
          </p:cNvSpPr>
          <p:nvPr/>
        </p:nvSpPr>
        <p:spPr bwMode="auto">
          <a:xfrm rot="10800000">
            <a:off x="914400" y="5745163"/>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30823" name="Oval 71"/>
          <p:cNvSpPr>
            <a:spLocks noChangeAspect="1" noChangeArrowheads="1"/>
          </p:cNvSpPr>
          <p:nvPr/>
        </p:nvSpPr>
        <p:spPr bwMode="auto">
          <a:xfrm>
            <a:off x="762000" y="4572000"/>
            <a:ext cx="274638" cy="274638"/>
          </a:xfrm>
          <a:prstGeom prst="ellipse">
            <a:avLst/>
          </a:prstGeom>
          <a:solidFill>
            <a:srgbClr val="CCFFCC"/>
          </a:solidFill>
          <a:ln w="9525">
            <a:solidFill>
              <a:schemeClr val="tx1"/>
            </a:solidFill>
            <a:round/>
            <a:headEnd/>
            <a:tailEnd/>
          </a:ln>
        </p:spPr>
        <p:txBody>
          <a:bodyPr wrap="none" anchor="ctr"/>
          <a:lstStyle/>
          <a:p>
            <a:endParaRPr lang="en-US"/>
          </a:p>
        </p:txBody>
      </p:sp>
      <p:sp>
        <p:nvSpPr>
          <p:cNvPr id="330824" name="AutoShape 72"/>
          <p:cNvSpPr>
            <a:spLocks noChangeArrowheads="1"/>
          </p:cNvSpPr>
          <p:nvPr/>
        </p:nvSpPr>
        <p:spPr bwMode="auto">
          <a:xfrm>
            <a:off x="838200" y="4648200"/>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0825" name="AutoShape 73"/>
          <p:cNvSpPr>
            <a:spLocks noChangeArrowheads="1"/>
          </p:cNvSpPr>
          <p:nvPr/>
        </p:nvSpPr>
        <p:spPr bwMode="auto">
          <a:xfrm rot="10800000">
            <a:off x="914400" y="4648200"/>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30826" name="Text Box 74"/>
          <p:cNvSpPr txBox="1">
            <a:spLocks noChangeArrowheads="1"/>
          </p:cNvSpPr>
          <p:nvPr/>
        </p:nvSpPr>
        <p:spPr bwMode="auto">
          <a:xfrm>
            <a:off x="6705600" y="344488"/>
            <a:ext cx="1185863" cy="457200"/>
          </a:xfrm>
          <a:prstGeom prst="rect">
            <a:avLst/>
          </a:prstGeom>
          <a:noFill/>
          <a:ln w="12700">
            <a:noFill/>
            <a:miter lim="800000"/>
            <a:headEnd/>
            <a:tailEnd/>
          </a:ln>
        </p:spPr>
        <p:txBody>
          <a:bodyPr wrap="none">
            <a:spAutoFit/>
          </a:bodyPr>
          <a:lstStyle/>
          <a:p>
            <a:r>
              <a:rPr lang="en-US" sz="2400">
                <a:solidFill>
                  <a:srgbClr val="FF0000"/>
                </a:solidFill>
              </a:rPr>
              <a:t>Carbon</a:t>
            </a:r>
          </a:p>
        </p:txBody>
      </p:sp>
      <p:sp>
        <p:nvSpPr>
          <p:cNvPr id="330827" name="Oval 75"/>
          <p:cNvSpPr>
            <a:spLocks noChangeArrowheads="1"/>
          </p:cNvSpPr>
          <p:nvPr/>
        </p:nvSpPr>
        <p:spPr bwMode="auto">
          <a:xfrm>
            <a:off x="7620000" y="3505200"/>
            <a:ext cx="76200" cy="76200"/>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0828" name="Oval 76"/>
          <p:cNvSpPr>
            <a:spLocks noChangeArrowheads="1"/>
          </p:cNvSpPr>
          <p:nvPr/>
        </p:nvSpPr>
        <p:spPr bwMode="auto">
          <a:xfrm>
            <a:off x="7620000" y="2971800"/>
            <a:ext cx="76200" cy="76200"/>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0829" name="Oval 77"/>
          <p:cNvSpPr>
            <a:spLocks noChangeAspect="1" noChangeArrowheads="1"/>
          </p:cNvSpPr>
          <p:nvPr/>
        </p:nvSpPr>
        <p:spPr bwMode="auto">
          <a:xfrm>
            <a:off x="1143000" y="4267200"/>
            <a:ext cx="274638" cy="274638"/>
          </a:xfrm>
          <a:prstGeom prst="ellipse">
            <a:avLst/>
          </a:prstGeom>
          <a:solidFill>
            <a:srgbClr val="DDBBFF"/>
          </a:solidFill>
          <a:ln w="9525">
            <a:solidFill>
              <a:schemeClr val="tx1"/>
            </a:solidFill>
            <a:round/>
            <a:headEnd/>
            <a:tailEnd/>
          </a:ln>
        </p:spPr>
        <p:txBody>
          <a:bodyPr wrap="none" anchor="ctr"/>
          <a:lstStyle/>
          <a:p>
            <a:endParaRPr lang="en-US"/>
          </a:p>
        </p:txBody>
      </p:sp>
      <p:sp>
        <p:nvSpPr>
          <p:cNvPr id="330830" name="AutoShape 78"/>
          <p:cNvSpPr>
            <a:spLocks noChangeArrowheads="1"/>
          </p:cNvSpPr>
          <p:nvPr/>
        </p:nvSpPr>
        <p:spPr bwMode="auto">
          <a:xfrm>
            <a:off x="1219200" y="4343400"/>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0831" name="Oval 79"/>
          <p:cNvSpPr>
            <a:spLocks noChangeAspect="1" noChangeArrowheads="1"/>
          </p:cNvSpPr>
          <p:nvPr/>
        </p:nvSpPr>
        <p:spPr bwMode="auto">
          <a:xfrm>
            <a:off x="1417638" y="4267200"/>
            <a:ext cx="274637" cy="274638"/>
          </a:xfrm>
          <a:prstGeom prst="ellipse">
            <a:avLst/>
          </a:prstGeom>
          <a:solidFill>
            <a:srgbClr val="DDBBFF"/>
          </a:solidFill>
          <a:ln w="9525">
            <a:solidFill>
              <a:schemeClr val="tx1"/>
            </a:solidFill>
            <a:round/>
            <a:headEnd/>
            <a:tailEnd/>
          </a:ln>
        </p:spPr>
        <p:txBody>
          <a:bodyPr wrap="none" anchor="ctr"/>
          <a:lstStyle/>
          <a:p>
            <a:endParaRPr lang="en-US"/>
          </a:p>
        </p:txBody>
      </p:sp>
      <p:sp>
        <p:nvSpPr>
          <p:cNvPr id="330832" name="AutoShape 80"/>
          <p:cNvSpPr>
            <a:spLocks noChangeArrowheads="1"/>
          </p:cNvSpPr>
          <p:nvPr/>
        </p:nvSpPr>
        <p:spPr bwMode="auto">
          <a:xfrm>
            <a:off x="1493838" y="4343400"/>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0833" name="Oval 81"/>
          <p:cNvSpPr>
            <a:spLocks noChangeAspect="1" noChangeArrowheads="1"/>
          </p:cNvSpPr>
          <p:nvPr/>
        </p:nvSpPr>
        <p:spPr bwMode="auto">
          <a:xfrm>
            <a:off x="1722438" y="4267200"/>
            <a:ext cx="274637" cy="274638"/>
          </a:xfrm>
          <a:prstGeom prst="ellipse">
            <a:avLst/>
          </a:prstGeom>
          <a:solidFill>
            <a:srgbClr val="DDBBFF"/>
          </a:solidFill>
          <a:ln w="9525">
            <a:solidFill>
              <a:schemeClr val="tx1"/>
            </a:solidFill>
            <a:round/>
            <a:headEnd/>
            <a:tailEnd/>
          </a:ln>
        </p:spPr>
        <p:txBody>
          <a:bodyPr wrap="none" anchor="ctr"/>
          <a:lstStyle/>
          <a:p>
            <a:endParaRPr lang="en-US"/>
          </a:p>
        </p:txBody>
      </p:sp>
      <p:sp>
        <p:nvSpPr>
          <p:cNvPr id="330834" name="Oval 82"/>
          <p:cNvSpPr>
            <a:spLocks noChangeAspect="1" noChangeArrowheads="1"/>
          </p:cNvSpPr>
          <p:nvPr/>
        </p:nvSpPr>
        <p:spPr bwMode="auto">
          <a:xfrm>
            <a:off x="1143000" y="32305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0835" name="Oval 83"/>
          <p:cNvSpPr>
            <a:spLocks noChangeAspect="1" noChangeArrowheads="1"/>
          </p:cNvSpPr>
          <p:nvPr/>
        </p:nvSpPr>
        <p:spPr bwMode="auto">
          <a:xfrm>
            <a:off x="1417638" y="3230563"/>
            <a:ext cx="274637"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0836" name="Oval 84"/>
          <p:cNvSpPr>
            <a:spLocks noChangeAspect="1" noChangeArrowheads="1"/>
          </p:cNvSpPr>
          <p:nvPr/>
        </p:nvSpPr>
        <p:spPr bwMode="auto">
          <a:xfrm>
            <a:off x="1722438" y="3230563"/>
            <a:ext cx="274637"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0837" name="Oval 85"/>
          <p:cNvSpPr>
            <a:spLocks noChangeAspect="1" noChangeArrowheads="1"/>
          </p:cNvSpPr>
          <p:nvPr/>
        </p:nvSpPr>
        <p:spPr bwMode="auto">
          <a:xfrm>
            <a:off x="762000" y="3611563"/>
            <a:ext cx="274638" cy="274637"/>
          </a:xfrm>
          <a:prstGeom prst="ellipse">
            <a:avLst/>
          </a:prstGeom>
          <a:solidFill>
            <a:srgbClr val="CCFFCC"/>
          </a:solidFill>
          <a:ln w="9525">
            <a:solidFill>
              <a:schemeClr val="tx1"/>
            </a:solidFill>
            <a:round/>
            <a:headEnd/>
            <a:tailEnd/>
          </a:ln>
        </p:spPr>
        <p:txBody>
          <a:bodyPr wrap="none" anchor="ctr"/>
          <a:lstStyle/>
          <a:p>
            <a:endParaRPr lang="en-US"/>
          </a:p>
        </p:txBody>
      </p:sp>
      <p:sp>
        <p:nvSpPr>
          <p:cNvPr id="330838" name="Text Box 86"/>
          <p:cNvSpPr txBox="1">
            <a:spLocks noChangeArrowheads="1"/>
          </p:cNvSpPr>
          <p:nvPr/>
        </p:nvSpPr>
        <p:spPr bwMode="auto">
          <a:xfrm>
            <a:off x="457200" y="6246813"/>
            <a:ext cx="5287963" cy="457200"/>
          </a:xfrm>
          <a:prstGeom prst="rect">
            <a:avLst/>
          </a:prstGeom>
          <a:noFill/>
          <a:ln w="12700">
            <a:noFill/>
            <a:miter lim="800000"/>
            <a:headEnd/>
            <a:tailEnd/>
          </a:ln>
        </p:spPr>
        <p:txBody>
          <a:bodyPr wrap="none">
            <a:spAutoFit/>
          </a:bodyPr>
          <a:lstStyle/>
          <a:p>
            <a:pPr algn="l"/>
            <a:r>
              <a:rPr lang="en-US" sz="2400">
                <a:hlinkClick r:id="rId3" action="ppaction://hlinksldjump"/>
              </a:rPr>
              <a:t>H</a:t>
            </a:r>
            <a:r>
              <a:rPr lang="en-US" sz="2400"/>
              <a:t>   </a:t>
            </a:r>
            <a:r>
              <a:rPr lang="en-US" sz="2400">
                <a:hlinkClick r:id="rId4" action="ppaction://hlinksldjump"/>
              </a:rPr>
              <a:t>He</a:t>
            </a:r>
            <a:r>
              <a:rPr lang="en-US" sz="2400"/>
              <a:t>   </a:t>
            </a:r>
            <a:r>
              <a:rPr lang="en-US" sz="2400">
                <a:hlinkClick r:id="rId5" action="ppaction://hlinksldjump"/>
              </a:rPr>
              <a:t>Li</a:t>
            </a:r>
            <a:r>
              <a:rPr lang="en-US" sz="2400"/>
              <a:t>   </a:t>
            </a:r>
            <a:r>
              <a:rPr lang="en-US" sz="2400">
                <a:solidFill>
                  <a:srgbClr val="FF0000"/>
                </a:solidFill>
              </a:rPr>
              <a:t>C </a:t>
            </a:r>
            <a:r>
              <a:rPr lang="en-US" sz="2400"/>
              <a:t>  </a:t>
            </a:r>
            <a:r>
              <a:rPr lang="en-US" sz="2400">
                <a:hlinkClick r:id="rId6" action="ppaction://hlinksldjump"/>
              </a:rPr>
              <a:t>N</a:t>
            </a:r>
            <a:r>
              <a:rPr lang="en-US" sz="2400"/>
              <a:t>   </a:t>
            </a:r>
            <a:r>
              <a:rPr lang="en-US" sz="2400">
                <a:hlinkClick r:id="rId7" action="ppaction://hlinksldjump"/>
              </a:rPr>
              <a:t>Al</a:t>
            </a:r>
            <a:r>
              <a:rPr lang="en-US" sz="2400"/>
              <a:t>   </a:t>
            </a:r>
            <a:r>
              <a:rPr lang="en-US" sz="2400">
                <a:hlinkClick r:id="rId8" action="ppaction://hlinksldjump"/>
              </a:rPr>
              <a:t>Ar</a:t>
            </a:r>
            <a:r>
              <a:rPr lang="en-US" sz="2400"/>
              <a:t>   </a:t>
            </a:r>
            <a:r>
              <a:rPr lang="en-US" sz="2400">
                <a:hlinkClick r:id="rId9" action="ppaction://hlinksldjump"/>
              </a:rPr>
              <a:t>F</a:t>
            </a:r>
            <a:r>
              <a:rPr lang="en-US" sz="2400"/>
              <a:t>    </a:t>
            </a:r>
            <a:r>
              <a:rPr lang="en-US" sz="2400">
                <a:hlinkClick r:id="rId10" action="ppaction://hlinksldjump"/>
              </a:rPr>
              <a:t>Fe</a:t>
            </a:r>
            <a:r>
              <a:rPr lang="en-US" sz="2400"/>
              <a:t>   </a:t>
            </a:r>
            <a:r>
              <a:rPr lang="en-US" sz="2400">
                <a:hlinkClick r:id="rId11" action="ppaction://hlinksldjump"/>
              </a:rPr>
              <a:t>La</a:t>
            </a:r>
            <a:endParaRPr lang="en-US" sz="2400"/>
          </a:p>
        </p:txBody>
      </p:sp>
      <p:sp>
        <p:nvSpPr>
          <p:cNvPr id="330839" name="AutoShape 88">
            <a:hlinkClick r:id="rId12"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ChangeArrowheads="1"/>
          </p:cNvSpPr>
          <p:nvPr/>
        </p:nvSpPr>
        <p:spPr bwMode="auto">
          <a:xfrm>
            <a:off x="990600" y="0"/>
            <a:ext cx="4191000" cy="762000"/>
          </a:xfrm>
          <a:prstGeom prst="rect">
            <a:avLst/>
          </a:prstGeom>
          <a:noFill/>
          <a:ln w="9525">
            <a:noFill/>
            <a:miter lim="800000"/>
            <a:headEnd/>
            <a:tailEnd/>
          </a:ln>
        </p:spPr>
        <p:txBody>
          <a:bodyPr anchor="ctr"/>
          <a:lstStyle/>
          <a:p>
            <a:r>
              <a:rPr lang="en-US" sz="2000">
                <a:solidFill>
                  <a:schemeClr val="tx2"/>
                </a:solidFill>
              </a:rPr>
              <a:t>Energy Level Diagram</a:t>
            </a:r>
          </a:p>
        </p:txBody>
      </p:sp>
      <p:sp>
        <p:nvSpPr>
          <p:cNvPr id="331779" name="Rectangle 3"/>
          <p:cNvSpPr>
            <a:spLocks noChangeArrowheads="1"/>
          </p:cNvSpPr>
          <p:nvPr/>
        </p:nvSpPr>
        <p:spPr bwMode="auto">
          <a:xfrm>
            <a:off x="823913" y="5562600"/>
            <a:ext cx="4357687" cy="381000"/>
          </a:xfrm>
          <a:prstGeom prst="rect">
            <a:avLst/>
          </a:prstGeom>
          <a:noFill/>
          <a:ln w="19050">
            <a:solidFill>
              <a:schemeClr val="tx1"/>
            </a:solidFill>
            <a:miter lim="800000"/>
            <a:headEnd/>
            <a:tailEnd/>
          </a:ln>
        </p:spPr>
        <p:txBody>
          <a:bodyPr wrap="none" anchor="ctr"/>
          <a:lstStyle/>
          <a:p>
            <a:endParaRPr lang="en-US"/>
          </a:p>
        </p:txBody>
      </p:sp>
      <p:sp>
        <p:nvSpPr>
          <p:cNvPr id="331780" name="Rectangle 4"/>
          <p:cNvSpPr>
            <a:spLocks noChangeArrowheads="1"/>
          </p:cNvSpPr>
          <p:nvPr/>
        </p:nvSpPr>
        <p:spPr bwMode="auto">
          <a:xfrm>
            <a:off x="823913" y="4343400"/>
            <a:ext cx="4357687" cy="381000"/>
          </a:xfrm>
          <a:prstGeom prst="rect">
            <a:avLst/>
          </a:prstGeom>
          <a:noFill/>
          <a:ln w="19050">
            <a:solidFill>
              <a:schemeClr val="tx1"/>
            </a:solidFill>
            <a:miter lim="800000"/>
            <a:headEnd/>
            <a:tailEnd/>
          </a:ln>
        </p:spPr>
        <p:txBody>
          <a:bodyPr wrap="none" anchor="ctr"/>
          <a:lstStyle/>
          <a:p>
            <a:endParaRPr lang="en-US"/>
          </a:p>
        </p:txBody>
      </p:sp>
      <p:sp>
        <p:nvSpPr>
          <p:cNvPr id="331781" name="Rectangle 5"/>
          <p:cNvSpPr>
            <a:spLocks noChangeArrowheads="1"/>
          </p:cNvSpPr>
          <p:nvPr/>
        </p:nvSpPr>
        <p:spPr bwMode="auto">
          <a:xfrm>
            <a:off x="823913" y="3352800"/>
            <a:ext cx="4357687" cy="457200"/>
          </a:xfrm>
          <a:prstGeom prst="rect">
            <a:avLst/>
          </a:prstGeom>
          <a:noFill/>
          <a:ln w="19050">
            <a:solidFill>
              <a:schemeClr val="tx1"/>
            </a:solidFill>
            <a:miter lim="800000"/>
            <a:headEnd/>
            <a:tailEnd/>
          </a:ln>
        </p:spPr>
        <p:txBody>
          <a:bodyPr wrap="none" anchor="ctr"/>
          <a:lstStyle/>
          <a:p>
            <a:endParaRPr lang="en-US"/>
          </a:p>
        </p:txBody>
      </p:sp>
      <p:sp>
        <p:nvSpPr>
          <p:cNvPr id="331782" name="Rectangle 6"/>
          <p:cNvSpPr>
            <a:spLocks noChangeArrowheads="1"/>
          </p:cNvSpPr>
          <p:nvPr/>
        </p:nvSpPr>
        <p:spPr bwMode="auto">
          <a:xfrm>
            <a:off x="823913" y="2438400"/>
            <a:ext cx="4357687" cy="381000"/>
          </a:xfrm>
          <a:prstGeom prst="rect">
            <a:avLst/>
          </a:prstGeom>
          <a:noFill/>
          <a:ln w="19050">
            <a:solidFill>
              <a:schemeClr val="tx1"/>
            </a:solidFill>
            <a:miter lim="800000"/>
            <a:headEnd/>
            <a:tailEnd/>
          </a:ln>
        </p:spPr>
        <p:txBody>
          <a:bodyPr wrap="none" anchor="ctr"/>
          <a:lstStyle/>
          <a:p>
            <a:endParaRPr lang="en-US"/>
          </a:p>
        </p:txBody>
      </p:sp>
      <p:sp>
        <p:nvSpPr>
          <p:cNvPr id="331783" name="Rectangle 7"/>
          <p:cNvSpPr>
            <a:spLocks noChangeArrowheads="1"/>
          </p:cNvSpPr>
          <p:nvPr/>
        </p:nvSpPr>
        <p:spPr bwMode="auto">
          <a:xfrm>
            <a:off x="838200" y="1676400"/>
            <a:ext cx="4343400" cy="381000"/>
          </a:xfrm>
          <a:prstGeom prst="rect">
            <a:avLst/>
          </a:prstGeom>
          <a:noFill/>
          <a:ln w="19050">
            <a:solidFill>
              <a:schemeClr val="tx1"/>
            </a:solidFill>
            <a:miter lim="800000"/>
            <a:headEnd/>
            <a:tailEnd/>
          </a:ln>
        </p:spPr>
        <p:txBody>
          <a:bodyPr wrap="none" anchor="ctr"/>
          <a:lstStyle/>
          <a:p>
            <a:endParaRPr lang="en-US"/>
          </a:p>
        </p:txBody>
      </p:sp>
      <p:sp>
        <p:nvSpPr>
          <p:cNvPr id="331784" name="Rectangle 8"/>
          <p:cNvSpPr>
            <a:spLocks noChangeArrowheads="1"/>
          </p:cNvSpPr>
          <p:nvPr/>
        </p:nvSpPr>
        <p:spPr bwMode="auto">
          <a:xfrm>
            <a:off x="823913" y="838200"/>
            <a:ext cx="4738687" cy="381000"/>
          </a:xfrm>
          <a:prstGeom prst="rect">
            <a:avLst/>
          </a:prstGeom>
          <a:noFill/>
          <a:ln w="19050">
            <a:solidFill>
              <a:schemeClr val="tx1"/>
            </a:solidFill>
            <a:miter lim="800000"/>
            <a:headEnd/>
            <a:tailEnd/>
          </a:ln>
        </p:spPr>
        <p:txBody>
          <a:bodyPr wrap="none" anchor="ctr"/>
          <a:lstStyle/>
          <a:p>
            <a:endParaRPr lang="en-US"/>
          </a:p>
        </p:txBody>
      </p:sp>
      <p:sp>
        <p:nvSpPr>
          <p:cNvPr id="331785" name="Oval 9"/>
          <p:cNvSpPr>
            <a:spLocks noChangeArrowheads="1"/>
          </p:cNvSpPr>
          <p:nvPr/>
        </p:nvSpPr>
        <p:spPr bwMode="auto">
          <a:xfrm>
            <a:off x="48006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31786" name="Oval 10"/>
          <p:cNvSpPr>
            <a:spLocks noChangeArrowheads="1"/>
          </p:cNvSpPr>
          <p:nvPr/>
        </p:nvSpPr>
        <p:spPr bwMode="auto">
          <a:xfrm>
            <a:off x="45720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31787" name="Oval 11"/>
          <p:cNvSpPr>
            <a:spLocks noChangeArrowheads="1"/>
          </p:cNvSpPr>
          <p:nvPr/>
        </p:nvSpPr>
        <p:spPr bwMode="auto">
          <a:xfrm>
            <a:off x="43434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31788" name="Oval 12"/>
          <p:cNvSpPr>
            <a:spLocks noChangeArrowheads="1"/>
          </p:cNvSpPr>
          <p:nvPr/>
        </p:nvSpPr>
        <p:spPr bwMode="auto">
          <a:xfrm>
            <a:off x="41148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31789" name="Oval 13"/>
          <p:cNvSpPr>
            <a:spLocks noChangeArrowheads="1"/>
          </p:cNvSpPr>
          <p:nvPr/>
        </p:nvSpPr>
        <p:spPr bwMode="auto">
          <a:xfrm>
            <a:off x="38862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31790" name="Oval 14"/>
          <p:cNvSpPr>
            <a:spLocks noChangeArrowheads="1"/>
          </p:cNvSpPr>
          <p:nvPr/>
        </p:nvSpPr>
        <p:spPr bwMode="auto">
          <a:xfrm>
            <a:off x="50292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31791" name="Oval 15"/>
          <p:cNvSpPr>
            <a:spLocks noChangeArrowheads="1"/>
          </p:cNvSpPr>
          <p:nvPr/>
        </p:nvSpPr>
        <p:spPr bwMode="auto">
          <a:xfrm>
            <a:off x="52578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31792" name="Line 16"/>
          <p:cNvSpPr>
            <a:spLocks noChangeShapeType="1"/>
          </p:cNvSpPr>
          <p:nvPr/>
        </p:nvSpPr>
        <p:spPr bwMode="auto">
          <a:xfrm flipV="1">
            <a:off x="517525" y="1219200"/>
            <a:ext cx="1588" cy="4724400"/>
          </a:xfrm>
          <a:prstGeom prst="line">
            <a:avLst/>
          </a:prstGeom>
          <a:noFill/>
          <a:ln w="28575">
            <a:solidFill>
              <a:schemeClr val="tx1"/>
            </a:solidFill>
            <a:round/>
            <a:headEnd/>
            <a:tailEnd type="triangle" w="med" len="med"/>
          </a:ln>
        </p:spPr>
        <p:txBody>
          <a:bodyPr/>
          <a:lstStyle/>
          <a:p>
            <a:endParaRPr lang="en-US"/>
          </a:p>
        </p:txBody>
      </p:sp>
      <p:sp>
        <p:nvSpPr>
          <p:cNvPr id="331793" name="Text Box 17"/>
          <p:cNvSpPr txBox="1">
            <a:spLocks noChangeArrowheads="1"/>
          </p:cNvSpPr>
          <p:nvPr/>
        </p:nvSpPr>
        <p:spPr bwMode="auto">
          <a:xfrm rot="-5400000">
            <a:off x="-1283494" y="2950369"/>
            <a:ext cx="3148013" cy="396875"/>
          </a:xfrm>
          <a:prstGeom prst="rect">
            <a:avLst/>
          </a:prstGeom>
          <a:noFill/>
          <a:ln w="9525">
            <a:noFill/>
            <a:miter lim="800000"/>
            <a:headEnd/>
            <a:tailEnd/>
          </a:ln>
        </p:spPr>
        <p:txBody>
          <a:bodyPr>
            <a:spAutoFit/>
          </a:bodyPr>
          <a:lstStyle/>
          <a:p>
            <a:pPr algn="l"/>
            <a:r>
              <a:rPr lang="en-US" sz="2000"/>
              <a:t>   </a:t>
            </a:r>
            <a:r>
              <a:rPr lang="en-US" sz="1600"/>
              <a:t>Arbitrary Energy Scale</a:t>
            </a:r>
          </a:p>
        </p:txBody>
      </p:sp>
      <p:sp>
        <p:nvSpPr>
          <p:cNvPr id="331794" name="Text Box 18"/>
          <p:cNvSpPr txBox="1">
            <a:spLocks noChangeArrowheads="1"/>
          </p:cNvSpPr>
          <p:nvPr/>
        </p:nvSpPr>
        <p:spPr bwMode="auto">
          <a:xfrm>
            <a:off x="747713" y="5318125"/>
            <a:ext cx="323850" cy="244475"/>
          </a:xfrm>
          <a:prstGeom prst="rect">
            <a:avLst/>
          </a:prstGeom>
          <a:noFill/>
          <a:ln w="9525">
            <a:noFill/>
            <a:miter lim="800000"/>
            <a:headEnd/>
            <a:tailEnd/>
          </a:ln>
        </p:spPr>
        <p:txBody>
          <a:bodyPr wrap="none">
            <a:spAutoFit/>
          </a:bodyPr>
          <a:lstStyle/>
          <a:p>
            <a:pPr algn="l"/>
            <a:r>
              <a:rPr lang="en-US" b="1"/>
              <a:t>1s</a:t>
            </a:r>
          </a:p>
        </p:txBody>
      </p:sp>
      <p:sp>
        <p:nvSpPr>
          <p:cNvPr id="331795" name="Text Box 19"/>
          <p:cNvSpPr txBox="1">
            <a:spLocks noChangeArrowheads="1"/>
          </p:cNvSpPr>
          <p:nvPr/>
        </p:nvSpPr>
        <p:spPr bwMode="auto">
          <a:xfrm>
            <a:off x="731838" y="4021138"/>
            <a:ext cx="925512" cy="244475"/>
          </a:xfrm>
          <a:prstGeom prst="rect">
            <a:avLst/>
          </a:prstGeom>
          <a:noFill/>
          <a:ln w="9525">
            <a:noFill/>
            <a:miter lim="800000"/>
            <a:headEnd/>
            <a:tailEnd/>
          </a:ln>
        </p:spPr>
        <p:txBody>
          <a:bodyPr wrap="none">
            <a:spAutoFit/>
          </a:bodyPr>
          <a:lstStyle/>
          <a:p>
            <a:pPr algn="l"/>
            <a:r>
              <a:rPr lang="en-US" b="1"/>
              <a:t>2s             2p</a:t>
            </a:r>
          </a:p>
        </p:txBody>
      </p:sp>
      <p:sp>
        <p:nvSpPr>
          <p:cNvPr id="331796" name="Text Box 20"/>
          <p:cNvSpPr txBox="1">
            <a:spLocks noChangeArrowheads="1"/>
          </p:cNvSpPr>
          <p:nvPr/>
        </p:nvSpPr>
        <p:spPr bwMode="auto">
          <a:xfrm>
            <a:off x="736600" y="2971800"/>
            <a:ext cx="925513" cy="244475"/>
          </a:xfrm>
          <a:prstGeom prst="rect">
            <a:avLst/>
          </a:prstGeom>
          <a:noFill/>
          <a:ln w="9525">
            <a:noFill/>
            <a:miter lim="800000"/>
            <a:headEnd/>
            <a:tailEnd/>
          </a:ln>
        </p:spPr>
        <p:txBody>
          <a:bodyPr wrap="none">
            <a:spAutoFit/>
          </a:bodyPr>
          <a:lstStyle/>
          <a:p>
            <a:pPr algn="l"/>
            <a:r>
              <a:rPr lang="en-US" b="1"/>
              <a:t>3s             3p</a:t>
            </a:r>
          </a:p>
        </p:txBody>
      </p:sp>
      <p:sp>
        <p:nvSpPr>
          <p:cNvPr id="331797" name="Text Box 21"/>
          <p:cNvSpPr txBox="1">
            <a:spLocks noChangeArrowheads="1"/>
          </p:cNvSpPr>
          <p:nvPr/>
        </p:nvSpPr>
        <p:spPr bwMode="auto">
          <a:xfrm>
            <a:off x="704850" y="2117725"/>
            <a:ext cx="2190750" cy="244475"/>
          </a:xfrm>
          <a:prstGeom prst="rect">
            <a:avLst/>
          </a:prstGeom>
          <a:noFill/>
          <a:ln w="9525">
            <a:noFill/>
            <a:miter lim="800000"/>
            <a:headEnd/>
            <a:tailEnd/>
          </a:ln>
        </p:spPr>
        <p:txBody>
          <a:bodyPr wrap="none">
            <a:spAutoFit/>
          </a:bodyPr>
          <a:lstStyle/>
          <a:p>
            <a:pPr algn="l"/>
            <a:r>
              <a:rPr lang="en-US" b="1"/>
              <a:t>4s             4p                                3d</a:t>
            </a:r>
          </a:p>
        </p:txBody>
      </p:sp>
      <p:sp>
        <p:nvSpPr>
          <p:cNvPr id="331798" name="Text Box 22"/>
          <p:cNvSpPr txBox="1">
            <a:spLocks noChangeArrowheads="1"/>
          </p:cNvSpPr>
          <p:nvPr/>
        </p:nvSpPr>
        <p:spPr bwMode="auto">
          <a:xfrm>
            <a:off x="595313" y="1295400"/>
            <a:ext cx="2330450" cy="244475"/>
          </a:xfrm>
          <a:prstGeom prst="rect">
            <a:avLst/>
          </a:prstGeom>
          <a:noFill/>
          <a:ln w="9525">
            <a:noFill/>
            <a:miter lim="800000"/>
            <a:headEnd/>
            <a:tailEnd/>
          </a:ln>
        </p:spPr>
        <p:txBody>
          <a:bodyPr wrap="none">
            <a:spAutoFit/>
          </a:bodyPr>
          <a:lstStyle/>
          <a:p>
            <a:pPr algn="l"/>
            <a:r>
              <a:rPr lang="en-US" b="1"/>
              <a:t>  5s              5p                                 4d</a:t>
            </a:r>
          </a:p>
        </p:txBody>
      </p:sp>
      <p:sp>
        <p:nvSpPr>
          <p:cNvPr id="331799" name="Text Box 23"/>
          <p:cNvSpPr txBox="1">
            <a:spLocks noChangeArrowheads="1"/>
          </p:cNvSpPr>
          <p:nvPr/>
        </p:nvSpPr>
        <p:spPr bwMode="auto">
          <a:xfrm>
            <a:off x="630238" y="533400"/>
            <a:ext cx="3910012" cy="244475"/>
          </a:xfrm>
          <a:prstGeom prst="rect">
            <a:avLst/>
          </a:prstGeom>
          <a:noFill/>
          <a:ln w="9525">
            <a:noFill/>
            <a:miter lim="800000"/>
            <a:headEnd/>
            <a:tailEnd/>
          </a:ln>
        </p:spPr>
        <p:txBody>
          <a:bodyPr wrap="none">
            <a:spAutoFit/>
          </a:bodyPr>
          <a:lstStyle/>
          <a:p>
            <a:pPr algn="l"/>
            <a:r>
              <a:rPr lang="en-US" b="1"/>
              <a:t>6s               6p                                 5d                                           4f</a:t>
            </a:r>
          </a:p>
        </p:txBody>
      </p:sp>
      <p:sp>
        <p:nvSpPr>
          <p:cNvPr id="331800" name="Text Box 24"/>
          <p:cNvSpPr txBox="1">
            <a:spLocks noChangeArrowheads="1"/>
          </p:cNvSpPr>
          <p:nvPr/>
        </p:nvSpPr>
        <p:spPr bwMode="auto">
          <a:xfrm>
            <a:off x="2408238" y="6019800"/>
            <a:ext cx="798512" cy="244475"/>
          </a:xfrm>
          <a:prstGeom prst="rect">
            <a:avLst/>
          </a:prstGeom>
          <a:noFill/>
          <a:ln w="9525">
            <a:noFill/>
            <a:miter lim="800000"/>
            <a:headEnd/>
            <a:tailEnd/>
          </a:ln>
        </p:spPr>
        <p:txBody>
          <a:bodyPr wrap="none">
            <a:spAutoFit/>
          </a:bodyPr>
          <a:lstStyle/>
          <a:p>
            <a:pPr algn="l"/>
            <a:r>
              <a:rPr lang="en-US" b="1"/>
              <a:t>NUCLEUS</a:t>
            </a:r>
          </a:p>
        </p:txBody>
      </p:sp>
      <p:sp>
        <p:nvSpPr>
          <p:cNvPr id="331801" name="Oval 25"/>
          <p:cNvSpPr>
            <a:spLocks noChangeAspect="1" noChangeArrowheads="1"/>
          </p:cNvSpPr>
          <p:nvPr/>
        </p:nvSpPr>
        <p:spPr bwMode="auto">
          <a:xfrm>
            <a:off x="5638800" y="1676400"/>
            <a:ext cx="3200400" cy="3200400"/>
          </a:xfrm>
          <a:prstGeom prst="ellipse">
            <a:avLst/>
          </a:prstGeom>
          <a:noFill/>
          <a:ln w="28575">
            <a:solidFill>
              <a:srgbClr val="000080"/>
            </a:solidFill>
            <a:round/>
            <a:headEnd/>
            <a:tailEnd/>
          </a:ln>
        </p:spPr>
        <p:txBody>
          <a:bodyPr wrap="none" anchor="ctr"/>
          <a:lstStyle/>
          <a:p>
            <a:endParaRPr lang="en-US"/>
          </a:p>
        </p:txBody>
      </p:sp>
      <p:sp>
        <p:nvSpPr>
          <p:cNvPr id="331802" name="Oval 26"/>
          <p:cNvSpPr>
            <a:spLocks noChangeAspect="1" noChangeArrowheads="1"/>
          </p:cNvSpPr>
          <p:nvPr/>
        </p:nvSpPr>
        <p:spPr bwMode="auto">
          <a:xfrm>
            <a:off x="5895975" y="1933575"/>
            <a:ext cx="2649538" cy="2649538"/>
          </a:xfrm>
          <a:prstGeom prst="ellipse">
            <a:avLst/>
          </a:prstGeom>
          <a:noFill/>
          <a:ln w="28575">
            <a:solidFill>
              <a:srgbClr val="000080"/>
            </a:solidFill>
            <a:round/>
            <a:headEnd/>
            <a:tailEnd/>
          </a:ln>
        </p:spPr>
        <p:txBody>
          <a:bodyPr wrap="none" anchor="ctr"/>
          <a:lstStyle/>
          <a:p>
            <a:endParaRPr lang="en-US"/>
          </a:p>
        </p:txBody>
      </p:sp>
      <p:sp>
        <p:nvSpPr>
          <p:cNvPr id="331803" name="Oval 27"/>
          <p:cNvSpPr>
            <a:spLocks noChangeAspect="1" noChangeArrowheads="1"/>
          </p:cNvSpPr>
          <p:nvPr/>
        </p:nvSpPr>
        <p:spPr bwMode="auto">
          <a:xfrm>
            <a:off x="6215063" y="2252663"/>
            <a:ext cx="2027237" cy="2027237"/>
          </a:xfrm>
          <a:prstGeom prst="ellipse">
            <a:avLst/>
          </a:prstGeom>
          <a:noFill/>
          <a:ln w="28575">
            <a:solidFill>
              <a:srgbClr val="000080"/>
            </a:solidFill>
            <a:round/>
            <a:headEnd/>
            <a:tailEnd/>
          </a:ln>
        </p:spPr>
        <p:txBody>
          <a:bodyPr wrap="none" anchor="ctr"/>
          <a:lstStyle/>
          <a:p>
            <a:endParaRPr lang="en-US"/>
          </a:p>
        </p:txBody>
      </p:sp>
      <p:sp>
        <p:nvSpPr>
          <p:cNvPr id="331804" name="Oval 28"/>
          <p:cNvSpPr>
            <a:spLocks noChangeAspect="1" noChangeArrowheads="1"/>
          </p:cNvSpPr>
          <p:nvPr/>
        </p:nvSpPr>
        <p:spPr bwMode="auto">
          <a:xfrm>
            <a:off x="6446838" y="2484438"/>
            <a:ext cx="1614487" cy="1614487"/>
          </a:xfrm>
          <a:prstGeom prst="ellipse">
            <a:avLst/>
          </a:prstGeom>
          <a:noFill/>
          <a:ln w="28575">
            <a:solidFill>
              <a:srgbClr val="000080"/>
            </a:solidFill>
            <a:round/>
            <a:headEnd/>
            <a:tailEnd/>
          </a:ln>
        </p:spPr>
        <p:txBody>
          <a:bodyPr wrap="none" anchor="ctr"/>
          <a:lstStyle/>
          <a:p>
            <a:endParaRPr lang="en-US"/>
          </a:p>
        </p:txBody>
      </p:sp>
      <p:sp>
        <p:nvSpPr>
          <p:cNvPr id="331805" name="Oval 29"/>
          <p:cNvSpPr>
            <a:spLocks noChangeAspect="1" noChangeArrowheads="1"/>
          </p:cNvSpPr>
          <p:nvPr/>
        </p:nvSpPr>
        <p:spPr bwMode="auto">
          <a:xfrm>
            <a:off x="6610350" y="2647950"/>
            <a:ext cx="1296988" cy="1296988"/>
          </a:xfrm>
          <a:prstGeom prst="ellipse">
            <a:avLst/>
          </a:prstGeom>
          <a:noFill/>
          <a:ln w="28575">
            <a:solidFill>
              <a:srgbClr val="000080"/>
            </a:solidFill>
            <a:round/>
            <a:headEnd/>
            <a:tailEnd/>
          </a:ln>
        </p:spPr>
        <p:txBody>
          <a:bodyPr wrap="none" anchor="ctr"/>
          <a:lstStyle/>
          <a:p>
            <a:endParaRPr lang="en-US"/>
          </a:p>
        </p:txBody>
      </p:sp>
      <p:sp>
        <p:nvSpPr>
          <p:cNvPr id="331806" name="Oval 30"/>
          <p:cNvSpPr>
            <a:spLocks noChangeAspect="1" noChangeArrowheads="1"/>
          </p:cNvSpPr>
          <p:nvPr/>
        </p:nvSpPr>
        <p:spPr bwMode="auto">
          <a:xfrm>
            <a:off x="6737350" y="2774950"/>
            <a:ext cx="1031875" cy="1031875"/>
          </a:xfrm>
          <a:prstGeom prst="ellipse">
            <a:avLst/>
          </a:prstGeom>
          <a:noFill/>
          <a:ln w="28575">
            <a:solidFill>
              <a:srgbClr val="000080"/>
            </a:solidFill>
            <a:round/>
            <a:headEnd/>
            <a:tailEnd/>
          </a:ln>
        </p:spPr>
        <p:txBody>
          <a:bodyPr wrap="none" anchor="ctr"/>
          <a:lstStyle/>
          <a:p>
            <a:endParaRPr lang="en-US"/>
          </a:p>
        </p:txBody>
      </p:sp>
      <p:sp>
        <p:nvSpPr>
          <p:cNvPr id="331807" name="Oval 31"/>
          <p:cNvSpPr>
            <a:spLocks noChangeAspect="1" noChangeArrowheads="1"/>
          </p:cNvSpPr>
          <p:nvPr/>
        </p:nvSpPr>
        <p:spPr bwMode="auto">
          <a:xfrm>
            <a:off x="6988175" y="3025775"/>
            <a:ext cx="517525" cy="517525"/>
          </a:xfrm>
          <a:prstGeom prst="ellipse">
            <a:avLst/>
          </a:prstGeom>
          <a:noFill/>
          <a:ln w="28575">
            <a:solidFill>
              <a:srgbClr val="000080"/>
            </a:solidFill>
            <a:round/>
            <a:headEnd/>
            <a:tailEnd/>
          </a:ln>
        </p:spPr>
        <p:txBody>
          <a:bodyPr wrap="none" anchor="ctr"/>
          <a:lstStyle/>
          <a:p>
            <a:endParaRPr lang="en-US"/>
          </a:p>
        </p:txBody>
      </p:sp>
      <p:sp>
        <p:nvSpPr>
          <p:cNvPr id="331808" name="Rectangle 32"/>
          <p:cNvSpPr>
            <a:spLocks noChangeArrowheads="1"/>
          </p:cNvSpPr>
          <p:nvPr/>
        </p:nvSpPr>
        <p:spPr bwMode="auto">
          <a:xfrm>
            <a:off x="6002338" y="5546725"/>
            <a:ext cx="2697162" cy="396875"/>
          </a:xfrm>
          <a:prstGeom prst="rect">
            <a:avLst/>
          </a:prstGeom>
          <a:noFill/>
          <a:ln w="12700">
            <a:noFill/>
            <a:miter lim="800000"/>
            <a:headEnd/>
            <a:tailEnd/>
          </a:ln>
        </p:spPr>
        <p:txBody>
          <a:bodyPr wrap="none">
            <a:spAutoFit/>
          </a:bodyPr>
          <a:lstStyle/>
          <a:p>
            <a:r>
              <a:rPr lang="en-US" sz="2000"/>
              <a:t>Electron Configuration</a:t>
            </a:r>
          </a:p>
        </p:txBody>
      </p:sp>
      <p:sp>
        <p:nvSpPr>
          <p:cNvPr id="331809" name="Text Box 33"/>
          <p:cNvSpPr txBox="1">
            <a:spLocks noChangeArrowheads="1"/>
          </p:cNvSpPr>
          <p:nvPr/>
        </p:nvSpPr>
        <p:spPr bwMode="auto">
          <a:xfrm>
            <a:off x="1676400" y="6629400"/>
            <a:ext cx="2633663" cy="244475"/>
          </a:xfrm>
          <a:prstGeom prst="rect">
            <a:avLst/>
          </a:prstGeom>
          <a:noFill/>
          <a:ln w="12700">
            <a:noFill/>
            <a:miter lim="800000"/>
            <a:headEnd/>
            <a:tailEnd/>
          </a:ln>
        </p:spPr>
        <p:txBody>
          <a:bodyPr wrap="none">
            <a:spAutoFit/>
          </a:bodyPr>
          <a:lstStyle/>
          <a:p>
            <a:r>
              <a:rPr lang="en-US">
                <a:solidFill>
                  <a:schemeClr val="accent2"/>
                </a:solidFill>
              </a:rPr>
              <a:t>CLICK ON ELEMENT TO FILL IN CHARTS</a:t>
            </a:r>
          </a:p>
        </p:txBody>
      </p:sp>
      <p:sp>
        <p:nvSpPr>
          <p:cNvPr id="331810" name="Text Box 34"/>
          <p:cNvSpPr txBox="1">
            <a:spLocks noChangeArrowheads="1"/>
          </p:cNvSpPr>
          <p:nvPr/>
        </p:nvSpPr>
        <p:spPr bwMode="auto">
          <a:xfrm>
            <a:off x="7097713" y="3157538"/>
            <a:ext cx="293687" cy="274637"/>
          </a:xfrm>
          <a:prstGeom prst="rect">
            <a:avLst/>
          </a:prstGeom>
          <a:noFill/>
          <a:ln w="12700">
            <a:noFill/>
            <a:miter lim="800000"/>
            <a:headEnd/>
            <a:tailEnd/>
          </a:ln>
        </p:spPr>
        <p:txBody>
          <a:bodyPr wrap="none">
            <a:spAutoFit/>
          </a:bodyPr>
          <a:lstStyle/>
          <a:p>
            <a:r>
              <a:rPr lang="en-US" sz="1200"/>
              <a:t>N</a:t>
            </a:r>
          </a:p>
        </p:txBody>
      </p:sp>
      <p:sp>
        <p:nvSpPr>
          <p:cNvPr id="331811" name="Oval 35"/>
          <p:cNvSpPr>
            <a:spLocks noChangeAspect="1" noChangeArrowheads="1"/>
          </p:cNvSpPr>
          <p:nvPr/>
        </p:nvSpPr>
        <p:spPr bwMode="auto">
          <a:xfrm>
            <a:off x="762000" y="2620963"/>
            <a:ext cx="274638" cy="274637"/>
          </a:xfrm>
          <a:prstGeom prst="ellipse">
            <a:avLst/>
          </a:prstGeom>
          <a:solidFill>
            <a:srgbClr val="CCFFCC"/>
          </a:solidFill>
          <a:ln w="9525">
            <a:solidFill>
              <a:schemeClr val="tx1"/>
            </a:solidFill>
            <a:round/>
            <a:headEnd/>
            <a:tailEnd/>
          </a:ln>
        </p:spPr>
        <p:txBody>
          <a:bodyPr wrap="none" anchor="ctr"/>
          <a:lstStyle/>
          <a:p>
            <a:endParaRPr lang="en-US"/>
          </a:p>
        </p:txBody>
      </p:sp>
      <p:sp>
        <p:nvSpPr>
          <p:cNvPr id="331812" name="Oval 36"/>
          <p:cNvSpPr>
            <a:spLocks noChangeAspect="1" noChangeArrowheads="1"/>
          </p:cNvSpPr>
          <p:nvPr/>
        </p:nvSpPr>
        <p:spPr bwMode="auto">
          <a:xfrm>
            <a:off x="762000" y="1828800"/>
            <a:ext cx="274638" cy="274638"/>
          </a:xfrm>
          <a:prstGeom prst="ellipse">
            <a:avLst/>
          </a:prstGeom>
          <a:solidFill>
            <a:srgbClr val="CCFFCC"/>
          </a:solidFill>
          <a:ln w="9525">
            <a:solidFill>
              <a:schemeClr val="tx1"/>
            </a:solidFill>
            <a:round/>
            <a:headEnd/>
            <a:tailEnd/>
          </a:ln>
        </p:spPr>
        <p:txBody>
          <a:bodyPr wrap="none" anchor="ctr"/>
          <a:lstStyle/>
          <a:p>
            <a:endParaRPr lang="en-US"/>
          </a:p>
        </p:txBody>
      </p:sp>
      <p:sp>
        <p:nvSpPr>
          <p:cNvPr id="331813" name="Oval 37"/>
          <p:cNvSpPr>
            <a:spLocks noChangeAspect="1" noChangeArrowheads="1"/>
          </p:cNvSpPr>
          <p:nvPr/>
        </p:nvSpPr>
        <p:spPr bwMode="auto">
          <a:xfrm>
            <a:off x="792163" y="1020763"/>
            <a:ext cx="274637" cy="274637"/>
          </a:xfrm>
          <a:prstGeom prst="ellipse">
            <a:avLst/>
          </a:prstGeom>
          <a:solidFill>
            <a:srgbClr val="CCFFCC"/>
          </a:solidFill>
          <a:ln w="9525">
            <a:solidFill>
              <a:schemeClr val="tx1"/>
            </a:solidFill>
            <a:round/>
            <a:headEnd/>
            <a:tailEnd/>
          </a:ln>
        </p:spPr>
        <p:txBody>
          <a:bodyPr wrap="none" anchor="ctr"/>
          <a:lstStyle/>
          <a:p>
            <a:endParaRPr lang="en-US"/>
          </a:p>
        </p:txBody>
      </p:sp>
      <p:sp>
        <p:nvSpPr>
          <p:cNvPr id="331814" name="Oval 38"/>
          <p:cNvSpPr>
            <a:spLocks noChangeAspect="1" noChangeArrowheads="1"/>
          </p:cNvSpPr>
          <p:nvPr/>
        </p:nvSpPr>
        <p:spPr bwMode="auto">
          <a:xfrm>
            <a:off x="1143000" y="2316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1815" name="Oval 39"/>
          <p:cNvSpPr>
            <a:spLocks noChangeAspect="1" noChangeArrowheads="1"/>
          </p:cNvSpPr>
          <p:nvPr/>
        </p:nvSpPr>
        <p:spPr bwMode="auto">
          <a:xfrm>
            <a:off x="1447800" y="2316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1816" name="Oval 40"/>
          <p:cNvSpPr>
            <a:spLocks noChangeAspect="1" noChangeArrowheads="1"/>
          </p:cNvSpPr>
          <p:nvPr/>
        </p:nvSpPr>
        <p:spPr bwMode="auto">
          <a:xfrm>
            <a:off x="1720850" y="2316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1817" name="Oval 41"/>
          <p:cNvSpPr>
            <a:spLocks noChangeAspect="1" noChangeArrowheads="1"/>
          </p:cNvSpPr>
          <p:nvPr/>
        </p:nvSpPr>
        <p:spPr bwMode="auto">
          <a:xfrm>
            <a:off x="1143000" y="1554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1818" name="Oval 42"/>
          <p:cNvSpPr>
            <a:spLocks noChangeAspect="1" noChangeArrowheads="1"/>
          </p:cNvSpPr>
          <p:nvPr/>
        </p:nvSpPr>
        <p:spPr bwMode="auto">
          <a:xfrm>
            <a:off x="1447800" y="1554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1819" name="Oval 43"/>
          <p:cNvSpPr>
            <a:spLocks noChangeAspect="1" noChangeArrowheads="1"/>
          </p:cNvSpPr>
          <p:nvPr/>
        </p:nvSpPr>
        <p:spPr bwMode="auto">
          <a:xfrm>
            <a:off x="1720850" y="1554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1820" name="Oval 44"/>
          <p:cNvSpPr>
            <a:spLocks noChangeAspect="1" noChangeArrowheads="1"/>
          </p:cNvSpPr>
          <p:nvPr/>
        </p:nvSpPr>
        <p:spPr bwMode="auto">
          <a:xfrm>
            <a:off x="1143000" y="7159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1821" name="Oval 45"/>
          <p:cNvSpPr>
            <a:spLocks noChangeAspect="1" noChangeArrowheads="1"/>
          </p:cNvSpPr>
          <p:nvPr/>
        </p:nvSpPr>
        <p:spPr bwMode="auto">
          <a:xfrm>
            <a:off x="1447800" y="7159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1822" name="Oval 46"/>
          <p:cNvSpPr>
            <a:spLocks noChangeAspect="1" noChangeArrowheads="1"/>
          </p:cNvSpPr>
          <p:nvPr/>
        </p:nvSpPr>
        <p:spPr bwMode="auto">
          <a:xfrm>
            <a:off x="1720850" y="7159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1823" name="Oval 47"/>
          <p:cNvSpPr>
            <a:spLocks noChangeAspect="1" noChangeArrowheads="1"/>
          </p:cNvSpPr>
          <p:nvPr/>
        </p:nvSpPr>
        <p:spPr bwMode="auto">
          <a:xfrm>
            <a:off x="2332038" y="9144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1824" name="Oval 48"/>
          <p:cNvSpPr>
            <a:spLocks noChangeAspect="1" noChangeArrowheads="1"/>
          </p:cNvSpPr>
          <p:nvPr/>
        </p:nvSpPr>
        <p:spPr bwMode="auto">
          <a:xfrm>
            <a:off x="2636838" y="9144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1825" name="Oval 49"/>
          <p:cNvSpPr>
            <a:spLocks noChangeAspect="1" noChangeArrowheads="1"/>
          </p:cNvSpPr>
          <p:nvPr/>
        </p:nvSpPr>
        <p:spPr bwMode="auto">
          <a:xfrm>
            <a:off x="2941638" y="9144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1826" name="Oval 50"/>
          <p:cNvSpPr>
            <a:spLocks noChangeAspect="1" noChangeArrowheads="1"/>
          </p:cNvSpPr>
          <p:nvPr/>
        </p:nvSpPr>
        <p:spPr bwMode="auto">
          <a:xfrm>
            <a:off x="2057400" y="914400"/>
            <a:ext cx="274638"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1827" name="Oval 51"/>
          <p:cNvSpPr>
            <a:spLocks noChangeAspect="1" noChangeArrowheads="1"/>
          </p:cNvSpPr>
          <p:nvPr/>
        </p:nvSpPr>
        <p:spPr bwMode="auto">
          <a:xfrm>
            <a:off x="3246438" y="9144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1828" name="Oval 52"/>
          <p:cNvSpPr>
            <a:spLocks noChangeAspect="1" noChangeArrowheads="1"/>
          </p:cNvSpPr>
          <p:nvPr/>
        </p:nvSpPr>
        <p:spPr bwMode="auto">
          <a:xfrm>
            <a:off x="2332038" y="2468563"/>
            <a:ext cx="274637" cy="274637"/>
          </a:xfrm>
          <a:prstGeom prst="ellipse">
            <a:avLst/>
          </a:prstGeom>
          <a:solidFill>
            <a:srgbClr val="FFFF99"/>
          </a:solidFill>
          <a:ln w="9525">
            <a:solidFill>
              <a:schemeClr val="tx1"/>
            </a:solidFill>
            <a:round/>
            <a:headEnd/>
            <a:tailEnd/>
          </a:ln>
        </p:spPr>
        <p:txBody>
          <a:bodyPr wrap="none" anchor="ctr"/>
          <a:lstStyle/>
          <a:p>
            <a:endParaRPr lang="en-US"/>
          </a:p>
        </p:txBody>
      </p:sp>
      <p:sp>
        <p:nvSpPr>
          <p:cNvPr id="331829" name="Oval 53"/>
          <p:cNvSpPr>
            <a:spLocks noChangeAspect="1" noChangeArrowheads="1"/>
          </p:cNvSpPr>
          <p:nvPr/>
        </p:nvSpPr>
        <p:spPr bwMode="auto">
          <a:xfrm>
            <a:off x="2636838" y="2468563"/>
            <a:ext cx="274637" cy="274637"/>
          </a:xfrm>
          <a:prstGeom prst="ellipse">
            <a:avLst/>
          </a:prstGeom>
          <a:solidFill>
            <a:srgbClr val="FFFF99"/>
          </a:solidFill>
          <a:ln w="9525">
            <a:solidFill>
              <a:schemeClr val="tx1"/>
            </a:solidFill>
            <a:round/>
            <a:headEnd/>
            <a:tailEnd/>
          </a:ln>
        </p:spPr>
        <p:txBody>
          <a:bodyPr wrap="none" anchor="ctr"/>
          <a:lstStyle/>
          <a:p>
            <a:endParaRPr lang="en-US"/>
          </a:p>
        </p:txBody>
      </p:sp>
      <p:sp>
        <p:nvSpPr>
          <p:cNvPr id="331830" name="Oval 54"/>
          <p:cNvSpPr>
            <a:spLocks noChangeAspect="1" noChangeArrowheads="1"/>
          </p:cNvSpPr>
          <p:nvPr/>
        </p:nvSpPr>
        <p:spPr bwMode="auto">
          <a:xfrm>
            <a:off x="2941638" y="2468563"/>
            <a:ext cx="274637" cy="274637"/>
          </a:xfrm>
          <a:prstGeom prst="ellipse">
            <a:avLst/>
          </a:prstGeom>
          <a:solidFill>
            <a:srgbClr val="FFFF99"/>
          </a:solidFill>
          <a:ln w="9525">
            <a:solidFill>
              <a:schemeClr val="tx1"/>
            </a:solidFill>
            <a:round/>
            <a:headEnd/>
            <a:tailEnd/>
          </a:ln>
        </p:spPr>
        <p:txBody>
          <a:bodyPr wrap="none" anchor="ctr"/>
          <a:lstStyle/>
          <a:p>
            <a:endParaRPr lang="en-US"/>
          </a:p>
        </p:txBody>
      </p:sp>
      <p:sp>
        <p:nvSpPr>
          <p:cNvPr id="331831" name="Oval 55"/>
          <p:cNvSpPr>
            <a:spLocks noChangeAspect="1" noChangeArrowheads="1"/>
          </p:cNvSpPr>
          <p:nvPr/>
        </p:nvSpPr>
        <p:spPr bwMode="auto">
          <a:xfrm>
            <a:off x="2057400" y="2468563"/>
            <a:ext cx="274638" cy="274637"/>
          </a:xfrm>
          <a:prstGeom prst="ellipse">
            <a:avLst/>
          </a:prstGeom>
          <a:solidFill>
            <a:srgbClr val="FFFF99"/>
          </a:solidFill>
          <a:ln w="9525">
            <a:solidFill>
              <a:schemeClr val="tx1"/>
            </a:solidFill>
            <a:round/>
            <a:headEnd/>
            <a:tailEnd/>
          </a:ln>
        </p:spPr>
        <p:txBody>
          <a:bodyPr wrap="none" anchor="ctr"/>
          <a:lstStyle/>
          <a:p>
            <a:endParaRPr lang="en-US"/>
          </a:p>
        </p:txBody>
      </p:sp>
      <p:sp>
        <p:nvSpPr>
          <p:cNvPr id="331832" name="Oval 56"/>
          <p:cNvSpPr>
            <a:spLocks noChangeAspect="1" noChangeArrowheads="1"/>
          </p:cNvSpPr>
          <p:nvPr/>
        </p:nvSpPr>
        <p:spPr bwMode="auto">
          <a:xfrm>
            <a:off x="3246438" y="2468563"/>
            <a:ext cx="274637" cy="274637"/>
          </a:xfrm>
          <a:prstGeom prst="ellipse">
            <a:avLst/>
          </a:prstGeom>
          <a:solidFill>
            <a:srgbClr val="FFFF99"/>
          </a:solidFill>
          <a:ln w="9525">
            <a:solidFill>
              <a:schemeClr val="tx1"/>
            </a:solidFill>
            <a:round/>
            <a:headEnd/>
            <a:tailEnd/>
          </a:ln>
        </p:spPr>
        <p:txBody>
          <a:bodyPr wrap="none" anchor="ctr"/>
          <a:lstStyle/>
          <a:p>
            <a:endParaRPr lang="en-US"/>
          </a:p>
        </p:txBody>
      </p:sp>
      <p:sp>
        <p:nvSpPr>
          <p:cNvPr id="331833" name="Oval 57"/>
          <p:cNvSpPr>
            <a:spLocks noChangeAspect="1" noChangeArrowheads="1"/>
          </p:cNvSpPr>
          <p:nvPr/>
        </p:nvSpPr>
        <p:spPr bwMode="auto">
          <a:xfrm>
            <a:off x="2332038" y="17526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1834" name="Oval 58"/>
          <p:cNvSpPr>
            <a:spLocks noChangeAspect="1" noChangeArrowheads="1"/>
          </p:cNvSpPr>
          <p:nvPr/>
        </p:nvSpPr>
        <p:spPr bwMode="auto">
          <a:xfrm>
            <a:off x="2636838" y="17526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1835" name="Oval 59"/>
          <p:cNvSpPr>
            <a:spLocks noChangeAspect="1" noChangeArrowheads="1"/>
          </p:cNvSpPr>
          <p:nvPr/>
        </p:nvSpPr>
        <p:spPr bwMode="auto">
          <a:xfrm>
            <a:off x="2941638" y="17526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1836" name="Oval 60"/>
          <p:cNvSpPr>
            <a:spLocks noChangeAspect="1" noChangeArrowheads="1"/>
          </p:cNvSpPr>
          <p:nvPr/>
        </p:nvSpPr>
        <p:spPr bwMode="auto">
          <a:xfrm>
            <a:off x="2057400" y="1752600"/>
            <a:ext cx="274638"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1837" name="Oval 61"/>
          <p:cNvSpPr>
            <a:spLocks noChangeAspect="1" noChangeArrowheads="1"/>
          </p:cNvSpPr>
          <p:nvPr/>
        </p:nvSpPr>
        <p:spPr bwMode="auto">
          <a:xfrm>
            <a:off x="3246438" y="17526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1838" name="Oval 62"/>
          <p:cNvSpPr>
            <a:spLocks noChangeArrowheads="1"/>
          </p:cNvSpPr>
          <p:nvPr/>
        </p:nvSpPr>
        <p:spPr bwMode="auto">
          <a:xfrm>
            <a:off x="7086600" y="2743200"/>
            <a:ext cx="76200" cy="76200"/>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1839" name="Oval 63"/>
          <p:cNvSpPr>
            <a:spLocks noChangeArrowheads="1"/>
          </p:cNvSpPr>
          <p:nvPr/>
        </p:nvSpPr>
        <p:spPr bwMode="auto">
          <a:xfrm>
            <a:off x="6934200" y="3657600"/>
            <a:ext cx="76200" cy="76200"/>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1840" name="Oval 64"/>
          <p:cNvSpPr>
            <a:spLocks noChangeArrowheads="1"/>
          </p:cNvSpPr>
          <p:nvPr/>
        </p:nvSpPr>
        <p:spPr bwMode="auto">
          <a:xfrm>
            <a:off x="6934200" y="3276600"/>
            <a:ext cx="76200" cy="76200"/>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1841" name="Oval 65"/>
          <p:cNvSpPr>
            <a:spLocks noChangeArrowheads="1"/>
          </p:cNvSpPr>
          <p:nvPr/>
        </p:nvSpPr>
        <p:spPr bwMode="auto">
          <a:xfrm>
            <a:off x="7467600" y="3200400"/>
            <a:ext cx="76200" cy="76200"/>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1842" name="Oval 66"/>
          <p:cNvSpPr>
            <a:spLocks noChangeArrowheads="1"/>
          </p:cNvSpPr>
          <p:nvPr/>
        </p:nvSpPr>
        <p:spPr bwMode="auto">
          <a:xfrm>
            <a:off x="6705600" y="3048000"/>
            <a:ext cx="76200" cy="76200"/>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1843" name="Text Box 67"/>
          <p:cNvSpPr txBox="1">
            <a:spLocks noChangeArrowheads="1"/>
          </p:cNvSpPr>
          <p:nvPr/>
        </p:nvSpPr>
        <p:spPr bwMode="auto">
          <a:xfrm>
            <a:off x="6324600" y="5983288"/>
            <a:ext cx="2073275" cy="457200"/>
          </a:xfrm>
          <a:prstGeom prst="rect">
            <a:avLst/>
          </a:prstGeom>
          <a:noFill/>
          <a:ln w="12700">
            <a:noFill/>
            <a:miter lim="800000"/>
            <a:headEnd/>
            <a:tailEnd/>
          </a:ln>
        </p:spPr>
        <p:txBody>
          <a:bodyPr wrap="none">
            <a:spAutoFit/>
          </a:bodyPr>
          <a:lstStyle/>
          <a:p>
            <a:pPr algn="l"/>
            <a:r>
              <a:rPr lang="en-US" sz="2400">
                <a:solidFill>
                  <a:srgbClr val="FF0000"/>
                </a:solidFill>
              </a:rPr>
              <a:t>N = 1s</a:t>
            </a:r>
            <a:r>
              <a:rPr lang="en-US" sz="2400" baseline="30000">
                <a:solidFill>
                  <a:srgbClr val="FF0000"/>
                </a:solidFill>
              </a:rPr>
              <a:t>2</a:t>
            </a:r>
            <a:r>
              <a:rPr lang="en-US" sz="2400">
                <a:solidFill>
                  <a:srgbClr val="FF0000"/>
                </a:solidFill>
              </a:rPr>
              <a:t>2s</a:t>
            </a:r>
            <a:r>
              <a:rPr lang="en-US" sz="2400" baseline="30000">
                <a:solidFill>
                  <a:srgbClr val="FF0000"/>
                </a:solidFill>
              </a:rPr>
              <a:t>2</a:t>
            </a:r>
            <a:r>
              <a:rPr lang="en-US" sz="2400">
                <a:solidFill>
                  <a:srgbClr val="FF0000"/>
                </a:solidFill>
              </a:rPr>
              <a:t>2p</a:t>
            </a:r>
            <a:r>
              <a:rPr lang="en-US" sz="2400" baseline="30000">
                <a:solidFill>
                  <a:srgbClr val="FF0000"/>
                </a:solidFill>
              </a:rPr>
              <a:t>3</a:t>
            </a:r>
          </a:p>
        </p:txBody>
      </p:sp>
      <p:sp>
        <p:nvSpPr>
          <p:cNvPr id="331844" name="Oval 68"/>
          <p:cNvSpPr>
            <a:spLocks noChangeAspect="1" noChangeArrowheads="1"/>
          </p:cNvSpPr>
          <p:nvPr/>
        </p:nvSpPr>
        <p:spPr bwMode="auto">
          <a:xfrm>
            <a:off x="762000" y="5668963"/>
            <a:ext cx="274638" cy="274637"/>
          </a:xfrm>
          <a:prstGeom prst="ellipse">
            <a:avLst/>
          </a:prstGeom>
          <a:solidFill>
            <a:srgbClr val="CCFFCC"/>
          </a:solidFill>
          <a:ln w="9525">
            <a:solidFill>
              <a:schemeClr val="tx1"/>
            </a:solidFill>
            <a:round/>
            <a:headEnd/>
            <a:tailEnd/>
          </a:ln>
        </p:spPr>
        <p:txBody>
          <a:bodyPr wrap="none" anchor="ctr"/>
          <a:lstStyle/>
          <a:p>
            <a:endParaRPr lang="en-US"/>
          </a:p>
        </p:txBody>
      </p:sp>
      <p:sp>
        <p:nvSpPr>
          <p:cNvPr id="331845" name="AutoShape 69"/>
          <p:cNvSpPr>
            <a:spLocks noChangeArrowheads="1"/>
          </p:cNvSpPr>
          <p:nvPr/>
        </p:nvSpPr>
        <p:spPr bwMode="auto">
          <a:xfrm>
            <a:off x="838200" y="5745163"/>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1846" name="AutoShape 70"/>
          <p:cNvSpPr>
            <a:spLocks noChangeArrowheads="1"/>
          </p:cNvSpPr>
          <p:nvPr/>
        </p:nvSpPr>
        <p:spPr bwMode="auto">
          <a:xfrm rot="10800000">
            <a:off x="914400" y="5745163"/>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31847" name="Oval 71"/>
          <p:cNvSpPr>
            <a:spLocks noChangeAspect="1" noChangeArrowheads="1"/>
          </p:cNvSpPr>
          <p:nvPr/>
        </p:nvSpPr>
        <p:spPr bwMode="auto">
          <a:xfrm>
            <a:off x="762000" y="4572000"/>
            <a:ext cx="274638" cy="274638"/>
          </a:xfrm>
          <a:prstGeom prst="ellipse">
            <a:avLst/>
          </a:prstGeom>
          <a:solidFill>
            <a:srgbClr val="CCFFCC"/>
          </a:solidFill>
          <a:ln w="9525">
            <a:solidFill>
              <a:schemeClr val="tx1"/>
            </a:solidFill>
            <a:round/>
            <a:headEnd/>
            <a:tailEnd/>
          </a:ln>
        </p:spPr>
        <p:txBody>
          <a:bodyPr wrap="none" anchor="ctr"/>
          <a:lstStyle/>
          <a:p>
            <a:endParaRPr lang="en-US"/>
          </a:p>
        </p:txBody>
      </p:sp>
      <p:sp>
        <p:nvSpPr>
          <p:cNvPr id="331848" name="AutoShape 72"/>
          <p:cNvSpPr>
            <a:spLocks noChangeArrowheads="1"/>
          </p:cNvSpPr>
          <p:nvPr/>
        </p:nvSpPr>
        <p:spPr bwMode="auto">
          <a:xfrm>
            <a:off x="838200" y="4648200"/>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1849" name="AutoShape 73"/>
          <p:cNvSpPr>
            <a:spLocks noChangeArrowheads="1"/>
          </p:cNvSpPr>
          <p:nvPr/>
        </p:nvSpPr>
        <p:spPr bwMode="auto">
          <a:xfrm rot="10800000">
            <a:off x="914400" y="4648200"/>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31850" name="Text Box 74"/>
          <p:cNvSpPr txBox="1">
            <a:spLocks noChangeArrowheads="1"/>
          </p:cNvSpPr>
          <p:nvPr/>
        </p:nvSpPr>
        <p:spPr bwMode="auto">
          <a:xfrm>
            <a:off x="6553200" y="1050925"/>
            <a:ext cx="1482725" cy="396875"/>
          </a:xfrm>
          <a:prstGeom prst="rect">
            <a:avLst/>
          </a:prstGeom>
          <a:noFill/>
          <a:ln w="9525">
            <a:noFill/>
            <a:miter lim="800000"/>
            <a:headEnd/>
            <a:tailEnd/>
          </a:ln>
        </p:spPr>
        <p:txBody>
          <a:bodyPr wrap="none">
            <a:spAutoFit/>
          </a:bodyPr>
          <a:lstStyle/>
          <a:p>
            <a:pPr algn="l"/>
            <a:r>
              <a:rPr lang="en-US" sz="2000"/>
              <a:t>Bohr Model</a:t>
            </a:r>
          </a:p>
        </p:txBody>
      </p:sp>
      <p:sp>
        <p:nvSpPr>
          <p:cNvPr id="331851" name="Text Box 75"/>
          <p:cNvSpPr txBox="1">
            <a:spLocks noChangeArrowheads="1"/>
          </p:cNvSpPr>
          <p:nvPr/>
        </p:nvSpPr>
        <p:spPr bwMode="auto">
          <a:xfrm>
            <a:off x="6629400" y="344488"/>
            <a:ext cx="1338263" cy="457200"/>
          </a:xfrm>
          <a:prstGeom prst="rect">
            <a:avLst/>
          </a:prstGeom>
          <a:noFill/>
          <a:ln w="12700">
            <a:noFill/>
            <a:miter lim="800000"/>
            <a:headEnd/>
            <a:tailEnd/>
          </a:ln>
        </p:spPr>
        <p:txBody>
          <a:bodyPr wrap="none">
            <a:spAutoFit/>
          </a:bodyPr>
          <a:lstStyle/>
          <a:p>
            <a:r>
              <a:rPr lang="en-US" sz="2400">
                <a:solidFill>
                  <a:srgbClr val="FF0000"/>
                </a:solidFill>
              </a:rPr>
              <a:t>Nitrogen</a:t>
            </a:r>
          </a:p>
        </p:txBody>
      </p:sp>
      <p:sp>
        <p:nvSpPr>
          <p:cNvPr id="331852" name="Oval 76"/>
          <p:cNvSpPr>
            <a:spLocks noChangeArrowheads="1"/>
          </p:cNvSpPr>
          <p:nvPr/>
        </p:nvSpPr>
        <p:spPr bwMode="auto">
          <a:xfrm>
            <a:off x="7620000" y="3581400"/>
            <a:ext cx="76200" cy="76200"/>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1853" name="Oval 77"/>
          <p:cNvSpPr>
            <a:spLocks noChangeArrowheads="1"/>
          </p:cNvSpPr>
          <p:nvPr/>
        </p:nvSpPr>
        <p:spPr bwMode="auto">
          <a:xfrm>
            <a:off x="7467600" y="2819400"/>
            <a:ext cx="76200" cy="76200"/>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1854" name="Oval 78"/>
          <p:cNvSpPr>
            <a:spLocks noChangeAspect="1" noChangeArrowheads="1"/>
          </p:cNvSpPr>
          <p:nvPr/>
        </p:nvSpPr>
        <p:spPr bwMode="auto">
          <a:xfrm>
            <a:off x="1143000" y="4267200"/>
            <a:ext cx="274638" cy="274638"/>
          </a:xfrm>
          <a:prstGeom prst="ellipse">
            <a:avLst/>
          </a:prstGeom>
          <a:solidFill>
            <a:srgbClr val="DDBBFF"/>
          </a:solidFill>
          <a:ln w="9525">
            <a:solidFill>
              <a:schemeClr val="tx1"/>
            </a:solidFill>
            <a:round/>
            <a:headEnd/>
            <a:tailEnd/>
          </a:ln>
        </p:spPr>
        <p:txBody>
          <a:bodyPr wrap="none" anchor="ctr"/>
          <a:lstStyle/>
          <a:p>
            <a:endParaRPr lang="en-US"/>
          </a:p>
        </p:txBody>
      </p:sp>
      <p:sp>
        <p:nvSpPr>
          <p:cNvPr id="331855" name="AutoShape 79"/>
          <p:cNvSpPr>
            <a:spLocks noChangeArrowheads="1"/>
          </p:cNvSpPr>
          <p:nvPr/>
        </p:nvSpPr>
        <p:spPr bwMode="auto">
          <a:xfrm>
            <a:off x="1219200" y="4343400"/>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1856" name="Oval 80"/>
          <p:cNvSpPr>
            <a:spLocks noChangeAspect="1" noChangeArrowheads="1"/>
          </p:cNvSpPr>
          <p:nvPr/>
        </p:nvSpPr>
        <p:spPr bwMode="auto">
          <a:xfrm>
            <a:off x="1417638" y="4267200"/>
            <a:ext cx="274637" cy="274638"/>
          </a:xfrm>
          <a:prstGeom prst="ellipse">
            <a:avLst/>
          </a:prstGeom>
          <a:solidFill>
            <a:srgbClr val="DDBBFF"/>
          </a:solidFill>
          <a:ln w="9525">
            <a:solidFill>
              <a:schemeClr val="tx1"/>
            </a:solidFill>
            <a:round/>
            <a:headEnd/>
            <a:tailEnd/>
          </a:ln>
        </p:spPr>
        <p:txBody>
          <a:bodyPr wrap="none" anchor="ctr"/>
          <a:lstStyle/>
          <a:p>
            <a:endParaRPr lang="en-US"/>
          </a:p>
        </p:txBody>
      </p:sp>
      <p:sp>
        <p:nvSpPr>
          <p:cNvPr id="331857" name="AutoShape 81"/>
          <p:cNvSpPr>
            <a:spLocks noChangeArrowheads="1"/>
          </p:cNvSpPr>
          <p:nvPr/>
        </p:nvSpPr>
        <p:spPr bwMode="auto">
          <a:xfrm>
            <a:off x="1493838" y="4343400"/>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1858" name="Oval 82"/>
          <p:cNvSpPr>
            <a:spLocks noChangeAspect="1" noChangeArrowheads="1"/>
          </p:cNvSpPr>
          <p:nvPr/>
        </p:nvSpPr>
        <p:spPr bwMode="auto">
          <a:xfrm>
            <a:off x="1722438" y="4267200"/>
            <a:ext cx="274637" cy="274638"/>
          </a:xfrm>
          <a:prstGeom prst="ellipse">
            <a:avLst/>
          </a:prstGeom>
          <a:solidFill>
            <a:srgbClr val="DDBBFF"/>
          </a:solidFill>
          <a:ln w="9525">
            <a:solidFill>
              <a:schemeClr val="tx1"/>
            </a:solidFill>
            <a:round/>
            <a:headEnd/>
            <a:tailEnd/>
          </a:ln>
        </p:spPr>
        <p:txBody>
          <a:bodyPr wrap="none" anchor="ctr"/>
          <a:lstStyle/>
          <a:p>
            <a:endParaRPr lang="en-US"/>
          </a:p>
        </p:txBody>
      </p:sp>
      <p:sp>
        <p:nvSpPr>
          <p:cNvPr id="331859" name="AutoShape 83"/>
          <p:cNvSpPr>
            <a:spLocks noChangeArrowheads="1"/>
          </p:cNvSpPr>
          <p:nvPr/>
        </p:nvSpPr>
        <p:spPr bwMode="auto">
          <a:xfrm>
            <a:off x="1798638" y="4343400"/>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1860" name="Oval 84"/>
          <p:cNvSpPr>
            <a:spLocks noChangeAspect="1" noChangeArrowheads="1"/>
          </p:cNvSpPr>
          <p:nvPr/>
        </p:nvSpPr>
        <p:spPr bwMode="auto">
          <a:xfrm>
            <a:off x="1143000" y="32305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1861" name="Oval 85"/>
          <p:cNvSpPr>
            <a:spLocks noChangeAspect="1" noChangeArrowheads="1"/>
          </p:cNvSpPr>
          <p:nvPr/>
        </p:nvSpPr>
        <p:spPr bwMode="auto">
          <a:xfrm>
            <a:off x="1417638" y="3230563"/>
            <a:ext cx="274637"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1862" name="Oval 86"/>
          <p:cNvSpPr>
            <a:spLocks noChangeAspect="1" noChangeArrowheads="1"/>
          </p:cNvSpPr>
          <p:nvPr/>
        </p:nvSpPr>
        <p:spPr bwMode="auto">
          <a:xfrm>
            <a:off x="1722438" y="3230563"/>
            <a:ext cx="274637"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1863" name="Oval 87"/>
          <p:cNvSpPr>
            <a:spLocks noChangeAspect="1" noChangeArrowheads="1"/>
          </p:cNvSpPr>
          <p:nvPr/>
        </p:nvSpPr>
        <p:spPr bwMode="auto">
          <a:xfrm>
            <a:off x="762000" y="3611563"/>
            <a:ext cx="274638" cy="274637"/>
          </a:xfrm>
          <a:prstGeom prst="ellipse">
            <a:avLst/>
          </a:prstGeom>
          <a:solidFill>
            <a:srgbClr val="CCFFCC"/>
          </a:solidFill>
          <a:ln w="9525">
            <a:solidFill>
              <a:schemeClr val="tx1"/>
            </a:solidFill>
            <a:round/>
            <a:headEnd/>
            <a:tailEnd/>
          </a:ln>
        </p:spPr>
        <p:txBody>
          <a:bodyPr wrap="none" anchor="ctr"/>
          <a:lstStyle/>
          <a:p>
            <a:endParaRPr lang="en-US"/>
          </a:p>
        </p:txBody>
      </p:sp>
      <p:sp>
        <p:nvSpPr>
          <p:cNvPr id="389208" name="AutoShape 88"/>
          <p:cNvSpPr>
            <a:spLocks noChangeArrowheads="1"/>
          </p:cNvSpPr>
          <p:nvPr/>
        </p:nvSpPr>
        <p:spPr bwMode="auto">
          <a:xfrm>
            <a:off x="2209800" y="3505200"/>
            <a:ext cx="1752600" cy="609600"/>
          </a:xfrm>
          <a:prstGeom prst="wedgeRectCallout">
            <a:avLst>
              <a:gd name="adj1" fmla="val -67755"/>
              <a:gd name="adj2" fmla="val 89065"/>
            </a:avLst>
          </a:prstGeom>
          <a:solidFill>
            <a:schemeClr val="bg1"/>
          </a:solidFill>
          <a:ln w="12700">
            <a:solidFill>
              <a:srgbClr val="000080"/>
            </a:solidFill>
            <a:miter lim="800000"/>
            <a:headEnd/>
            <a:tailEnd/>
          </a:ln>
        </p:spPr>
        <p:txBody>
          <a:bodyPr anchor="ctr"/>
          <a:lstStyle/>
          <a:p>
            <a:endParaRPr lang="en-US" sz="2400">
              <a:latin typeface="Times New Roman" pitchFamily="18" charset="0"/>
            </a:endParaRPr>
          </a:p>
        </p:txBody>
      </p:sp>
      <p:sp>
        <p:nvSpPr>
          <p:cNvPr id="389209" name="Text Box 89"/>
          <p:cNvSpPr txBox="1">
            <a:spLocks noChangeArrowheads="1"/>
          </p:cNvSpPr>
          <p:nvPr/>
        </p:nvSpPr>
        <p:spPr bwMode="auto">
          <a:xfrm>
            <a:off x="2133600" y="3505200"/>
            <a:ext cx="1925638" cy="639763"/>
          </a:xfrm>
          <a:prstGeom prst="rect">
            <a:avLst/>
          </a:prstGeom>
          <a:noFill/>
          <a:ln w="12700">
            <a:noFill/>
            <a:miter lim="800000"/>
            <a:headEnd/>
            <a:tailEnd/>
          </a:ln>
        </p:spPr>
        <p:txBody>
          <a:bodyPr>
            <a:spAutoFit/>
          </a:bodyPr>
          <a:lstStyle/>
          <a:p>
            <a:r>
              <a:rPr lang="en-US" sz="1200" b="1" i="1"/>
              <a:t>Hund’s Rule</a:t>
            </a:r>
            <a:r>
              <a:rPr lang="en-US" sz="1200"/>
              <a:t> “maximum</a:t>
            </a:r>
          </a:p>
          <a:p>
            <a:r>
              <a:rPr lang="en-US" sz="1200"/>
              <a:t> number of unpaired orbitals”.</a:t>
            </a:r>
          </a:p>
        </p:txBody>
      </p:sp>
      <p:sp>
        <p:nvSpPr>
          <p:cNvPr id="331866" name="Text Box 90"/>
          <p:cNvSpPr txBox="1">
            <a:spLocks noChangeArrowheads="1"/>
          </p:cNvSpPr>
          <p:nvPr/>
        </p:nvSpPr>
        <p:spPr bwMode="auto">
          <a:xfrm>
            <a:off x="457200" y="6246813"/>
            <a:ext cx="5287963" cy="457200"/>
          </a:xfrm>
          <a:prstGeom prst="rect">
            <a:avLst/>
          </a:prstGeom>
          <a:noFill/>
          <a:ln w="12700">
            <a:noFill/>
            <a:miter lim="800000"/>
            <a:headEnd/>
            <a:tailEnd/>
          </a:ln>
        </p:spPr>
        <p:txBody>
          <a:bodyPr wrap="none">
            <a:spAutoFit/>
          </a:bodyPr>
          <a:lstStyle/>
          <a:p>
            <a:pPr algn="l"/>
            <a:r>
              <a:rPr lang="en-US" sz="2400">
                <a:hlinkClick r:id="rId3" action="ppaction://hlinksldjump"/>
              </a:rPr>
              <a:t>H</a:t>
            </a:r>
            <a:r>
              <a:rPr lang="en-US" sz="2400"/>
              <a:t>   </a:t>
            </a:r>
            <a:r>
              <a:rPr lang="en-US" sz="2400">
                <a:hlinkClick r:id="rId4" action="ppaction://hlinksldjump"/>
              </a:rPr>
              <a:t>He</a:t>
            </a:r>
            <a:r>
              <a:rPr lang="en-US" sz="2400"/>
              <a:t>   </a:t>
            </a:r>
            <a:r>
              <a:rPr lang="en-US" sz="2400">
                <a:hlinkClick r:id="rId5" action="ppaction://hlinksldjump"/>
              </a:rPr>
              <a:t>Li</a:t>
            </a:r>
            <a:r>
              <a:rPr lang="en-US" sz="2400"/>
              <a:t>   </a:t>
            </a:r>
            <a:r>
              <a:rPr lang="en-US" sz="2400">
                <a:hlinkClick r:id="rId6" action="ppaction://hlinksldjump"/>
              </a:rPr>
              <a:t>C</a:t>
            </a:r>
            <a:r>
              <a:rPr lang="en-US" sz="2400"/>
              <a:t>   </a:t>
            </a:r>
            <a:r>
              <a:rPr lang="en-US" sz="2400">
                <a:solidFill>
                  <a:srgbClr val="FF0000"/>
                </a:solidFill>
              </a:rPr>
              <a:t>N</a:t>
            </a:r>
            <a:r>
              <a:rPr lang="en-US" sz="2400"/>
              <a:t>   </a:t>
            </a:r>
            <a:r>
              <a:rPr lang="en-US" sz="2400">
                <a:hlinkClick r:id="rId7" action="ppaction://hlinksldjump"/>
              </a:rPr>
              <a:t>Al</a:t>
            </a:r>
            <a:r>
              <a:rPr lang="en-US" sz="2400"/>
              <a:t>   </a:t>
            </a:r>
            <a:r>
              <a:rPr lang="en-US" sz="2400">
                <a:hlinkClick r:id="rId8" action="ppaction://hlinksldjump"/>
              </a:rPr>
              <a:t>Ar</a:t>
            </a:r>
            <a:r>
              <a:rPr lang="en-US" sz="2400"/>
              <a:t>   </a:t>
            </a:r>
            <a:r>
              <a:rPr lang="en-US" sz="2400">
                <a:hlinkClick r:id="rId9" action="ppaction://hlinksldjump"/>
              </a:rPr>
              <a:t>F</a:t>
            </a:r>
            <a:r>
              <a:rPr lang="en-US" sz="2400"/>
              <a:t>    </a:t>
            </a:r>
            <a:r>
              <a:rPr lang="en-US" sz="2400">
                <a:hlinkClick r:id="rId10" action="ppaction://hlinksldjump"/>
              </a:rPr>
              <a:t>Fe</a:t>
            </a:r>
            <a:r>
              <a:rPr lang="en-US" sz="2400"/>
              <a:t>   </a:t>
            </a:r>
            <a:r>
              <a:rPr lang="en-US" sz="2400">
                <a:hlinkClick r:id="rId11" action="ppaction://hlinksldjump"/>
              </a:rPr>
              <a:t>La</a:t>
            </a:r>
            <a:endParaRPr lang="en-US" sz="2400"/>
          </a:p>
        </p:txBody>
      </p:sp>
      <p:sp>
        <p:nvSpPr>
          <p:cNvPr id="331867" name="AutoShape 92">
            <a:hlinkClick r:id="rId12"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0"/>
                                  </p:stCondLst>
                                  <p:childTnLst>
                                    <p:set>
                                      <p:cBhvr>
                                        <p:cTn id="6" dur="1" fill="hold">
                                          <p:stCondLst>
                                            <p:cond delay="499"/>
                                          </p:stCondLst>
                                        </p:cTn>
                                        <p:tgtEl>
                                          <p:spTgt spid="389208"/>
                                        </p:tgtEl>
                                        <p:attrNameLst>
                                          <p:attrName>style.visibility</p:attrName>
                                        </p:attrNameLst>
                                      </p:cBhvr>
                                      <p:to>
                                        <p:strVal val="visible"/>
                                      </p:to>
                                    </p:set>
                                  </p:childTnLst>
                                </p:cTn>
                              </p:par>
                            </p:childTnLst>
                          </p:cTn>
                        </p:par>
                        <p:par>
                          <p:cTn id="7" fill="hold">
                            <p:stCondLst>
                              <p:cond delay="5500"/>
                            </p:stCondLst>
                            <p:childTnLst>
                              <p:par>
                                <p:cTn id="8" presetID="9" presetClass="entr" presetSubtype="0" fill="hold" grpId="0" nodeType="afterEffect">
                                  <p:stCondLst>
                                    <p:cond delay="1000"/>
                                  </p:stCondLst>
                                  <p:childTnLst>
                                    <p:set>
                                      <p:cBhvr>
                                        <p:cTn id="9" dur="1" fill="hold">
                                          <p:stCondLst>
                                            <p:cond delay="0"/>
                                          </p:stCondLst>
                                        </p:cTn>
                                        <p:tgtEl>
                                          <p:spTgt spid="389209"/>
                                        </p:tgtEl>
                                        <p:attrNameLst>
                                          <p:attrName>style.visibility</p:attrName>
                                        </p:attrNameLst>
                                      </p:cBhvr>
                                      <p:to>
                                        <p:strVal val="visible"/>
                                      </p:to>
                                    </p:set>
                                    <p:animEffect transition="in" filter="dissolve">
                                      <p:cBhvr>
                                        <p:cTn id="10" dur="500"/>
                                        <p:tgtEl>
                                          <p:spTgt spid="389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08" grpId="0" animBg="1" autoUpdateAnimBg="0"/>
      <p:bldP spid="389209"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ctrTitle"/>
          </p:nvPr>
        </p:nvSpPr>
        <p:spPr>
          <a:xfrm>
            <a:off x="685800" y="1752600"/>
            <a:ext cx="7772400" cy="1143000"/>
          </a:xfrm>
        </p:spPr>
        <p:txBody>
          <a:bodyPr/>
          <a:lstStyle/>
          <a:p>
            <a:pPr eaLnBrk="1" hangingPunct="1"/>
            <a:r>
              <a:rPr lang="en-US" smtClean="0"/>
              <a:t>Thomson Model of the Atom</a:t>
            </a:r>
          </a:p>
        </p:txBody>
      </p:sp>
      <p:sp>
        <p:nvSpPr>
          <p:cNvPr id="222212" name="Rectangle 4"/>
          <p:cNvSpPr>
            <a:spLocks noChangeArrowheads="1"/>
          </p:cNvSpPr>
          <p:nvPr/>
        </p:nvSpPr>
        <p:spPr bwMode="auto">
          <a:xfrm>
            <a:off x="685800" y="3352800"/>
            <a:ext cx="7772400" cy="3505200"/>
          </a:xfrm>
          <a:prstGeom prst="rect">
            <a:avLst/>
          </a:prstGeom>
          <a:noFill/>
          <a:ln w="9525">
            <a:noFill/>
            <a:miter lim="800000"/>
            <a:headEnd/>
            <a:tailEnd/>
          </a:ln>
        </p:spPr>
        <p:txBody>
          <a:bodyPr lIns="92075" tIns="46038" rIns="92075" bIns="46038"/>
          <a:lstStyle/>
          <a:p>
            <a:pPr>
              <a:spcBef>
                <a:spcPct val="20000"/>
              </a:spcBef>
            </a:pPr>
            <a:r>
              <a:rPr lang="en-US" sz="2800"/>
              <a:t>J. J. Thomson - English physicist. 1897</a:t>
            </a:r>
          </a:p>
          <a:p>
            <a:pPr>
              <a:spcBef>
                <a:spcPct val="20000"/>
              </a:spcBef>
            </a:pPr>
            <a:r>
              <a:rPr lang="en-US" sz="2800"/>
              <a:t>Made a piece of equipment  called a cathode ray tube.</a:t>
            </a:r>
          </a:p>
          <a:p>
            <a:pPr>
              <a:spcBef>
                <a:spcPct val="20000"/>
              </a:spcBef>
            </a:pPr>
            <a:r>
              <a:rPr lang="en-US" sz="2800"/>
              <a:t>It is a vacuum tube - all the air has been pumped out.</a:t>
            </a:r>
          </a:p>
        </p:txBody>
      </p:sp>
      <p:sp>
        <p:nvSpPr>
          <p:cNvPr id="84996" name="AutoShape 5">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22212">
                                            <p:txEl>
                                              <p:pRg st="0" end="0"/>
                                            </p:txEl>
                                          </p:spTgt>
                                        </p:tgtEl>
                                        <p:attrNameLst>
                                          <p:attrName>style.visibility</p:attrName>
                                        </p:attrNameLst>
                                      </p:cBhvr>
                                      <p:to>
                                        <p:strVal val="visible"/>
                                      </p:to>
                                    </p:set>
                                    <p:animEffect transition="in" filter="fade">
                                      <p:cBhvr>
                                        <p:cTn id="7" dur="1000"/>
                                        <p:tgtEl>
                                          <p:spTgt spid="222212">
                                            <p:txEl>
                                              <p:pRg st="0" end="0"/>
                                            </p:txEl>
                                          </p:spTgt>
                                        </p:tgtEl>
                                      </p:cBhvr>
                                    </p:animEffect>
                                    <p:anim calcmode="lin" valueType="num">
                                      <p:cBhvr>
                                        <p:cTn id="8" dur="1000" fill="hold"/>
                                        <p:tgtEl>
                                          <p:spTgt spid="2222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222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22212">
                                            <p:txEl>
                                              <p:pRg st="1" end="1"/>
                                            </p:txEl>
                                          </p:spTgt>
                                        </p:tgtEl>
                                        <p:attrNameLst>
                                          <p:attrName>style.visibility</p:attrName>
                                        </p:attrNameLst>
                                      </p:cBhvr>
                                      <p:to>
                                        <p:strVal val="visible"/>
                                      </p:to>
                                    </p:set>
                                    <p:animEffect transition="in" filter="fade">
                                      <p:cBhvr>
                                        <p:cTn id="14" dur="1000"/>
                                        <p:tgtEl>
                                          <p:spTgt spid="222212">
                                            <p:txEl>
                                              <p:pRg st="1" end="1"/>
                                            </p:txEl>
                                          </p:spTgt>
                                        </p:tgtEl>
                                      </p:cBhvr>
                                    </p:animEffect>
                                    <p:anim calcmode="lin" valueType="num">
                                      <p:cBhvr>
                                        <p:cTn id="15" dur="1000" fill="hold"/>
                                        <p:tgtEl>
                                          <p:spTgt spid="22221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222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222212">
                                            <p:txEl>
                                              <p:pRg st="2" end="2"/>
                                            </p:txEl>
                                          </p:spTgt>
                                        </p:tgtEl>
                                        <p:attrNameLst>
                                          <p:attrName>style.visibility</p:attrName>
                                        </p:attrNameLst>
                                      </p:cBhvr>
                                      <p:to>
                                        <p:strVal val="visible"/>
                                      </p:to>
                                    </p:set>
                                    <p:animEffect transition="in" filter="fade">
                                      <p:cBhvr>
                                        <p:cTn id="21" dur="1000"/>
                                        <p:tgtEl>
                                          <p:spTgt spid="222212">
                                            <p:txEl>
                                              <p:pRg st="2" end="2"/>
                                            </p:txEl>
                                          </p:spTgt>
                                        </p:tgtEl>
                                      </p:cBhvr>
                                    </p:animEffect>
                                    <p:anim calcmode="lin" valueType="num">
                                      <p:cBhvr>
                                        <p:cTn id="22" dur="1000" fill="hold"/>
                                        <p:tgtEl>
                                          <p:spTgt spid="22221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2221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2" grpId="0" build="p"/>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ChangeArrowheads="1"/>
          </p:cNvSpPr>
          <p:nvPr/>
        </p:nvSpPr>
        <p:spPr bwMode="auto">
          <a:xfrm>
            <a:off x="990600" y="0"/>
            <a:ext cx="4191000" cy="762000"/>
          </a:xfrm>
          <a:prstGeom prst="rect">
            <a:avLst/>
          </a:prstGeom>
          <a:noFill/>
          <a:ln w="9525">
            <a:noFill/>
            <a:miter lim="800000"/>
            <a:headEnd/>
            <a:tailEnd/>
          </a:ln>
        </p:spPr>
        <p:txBody>
          <a:bodyPr anchor="ctr"/>
          <a:lstStyle/>
          <a:p>
            <a:r>
              <a:rPr lang="en-US" sz="2000">
                <a:solidFill>
                  <a:schemeClr val="tx2"/>
                </a:solidFill>
              </a:rPr>
              <a:t>Energy Level Diagram</a:t>
            </a:r>
          </a:p>
        </p:txBody>
      </p:sp>
      <p:sp>
        <p:nvSpPr>
          <p:cNvPr id="332803" name="Rectangle 3"/>
          <p:cNvSpPr>
            <a:spLocks noChangeArrowheads="1"/>
          </p:cNvSpPr>
          <p:nvPr/>
        </p:nvSpPr>
        <p:spPr bwMode="auto">
          <a:xfrm>
            <a:off x="823913" y="5562600"/>
            <a:ext cx="4357687" cy="381000"/>
          </a:xfrm>
          <a:prstGeom prst="rect">
            <a:avLst/>
          </a:prstGeom>
          <a:noFill/>
          <a:ln w="19050">
            <a:solidFill>
              <a:schemeClr val="tx1"/>
            </a:solidFill>
            <a:miter lim="800000"/>
            <a:headEnd/>
            <a:tailEnd/>
          </a:ln>
        </p:spPr>
        <p:txBody>
          <a:bodyPr wrap="none" anchor="ctr"/>
          <a:lstStyle/>
          <a:p>
            <a:endParaRPr lang="en-US"/>
          </a:p>
        </p:txBody>
      </p:sp>
      <p:sp>
        <p:nvSpPr>
          <p:cNvPr id="332804" name="Rectangle 4"/>
          <p:cNvSpPr>
            <a:spLocks noChangeArrowheads="1"/>
          </p:cNvSpPr>
          <p:nvPr/>
        </p:nvSpPr>
        <p:spPr bwMode="auto">
          <a:xfrm>
            <a:off x="823913" y="4343400"/>
            <a:ext cx="4357687" cy="381000"/>
          </a:xfrm>
          <a:prstGeom prst="rect">
            <a:avLst/>
          </a:prstGeom>
          <a:noFill/>
          <a:ln w="19050">
            <a:solidFill>
              <a:schemeClr val="tx1"/>
            </a:solidFill>
            <a:miter lim="800000"/>
            <a:headEnd/>
            <a:tailEnd/>
          </a:ln>
        </p:spPr>
        <p:txBody>
          <a:bodyPr wrap="none" anchor="ctr"/>
          <a:lstStyle/>
          <a:p>
            <a:endParaRPr lang="en-US"/>
          </a:p>
        </p:txBody>
      </p:sp>
      <p:sp>
        <p:nvSpPr>
          <p:cNvPr id="332805" name="Rectangle 5"/>
          <p:cNvSpPr>
            <a:spLocks noChangeArrowheads="1"/>
          </p:cNvSpPr>
          <p:nvPr/>
        </p:nvSpPr>
        <p:spPr bwMode="auto">
          <a:xfrm>
            <a:off x="823913" y="3352800"/>
            <a:ext cx="4357687" cy="457200"/>
          </a:xfrm>
          <a:prstGeom prst="rect">
            <a:avLst/>
          </a:prstGeom>
          <a:noFill/>
          <a:ln w="19050">
            <a:solidFill>
              <a:schemeClr val="tx1"/>
            </a:solidFill>
            <a:miter lim="800000"/>
            <a:headEnd/>
            <a:tailEnd/>
          </a:ln>
        </p:spPr>
        <p:txBody>
          <a:bodyPr wrap="none" anchor="ctr"/>
          <a:lstStyle/>
          <a:p>
            <a:endParaRPr lang="en-US"/>
          </a:p>
        </p:txBody>
      </p:sp>
      <p:sp>
        <p:nvSpPr>
          <p:cNvPr id="332806" name="Rectangle 6"/>
          <p:cNvSpPr>
            <a:spLocks noChangeArrowheads="1"/>
          </p:cNvSpPr>
          <p:nvPr/>
        </p:nvSpPr>
        <p:spPr bwMode="auto">
          <a:xfrm>
            <a:off x="823913" y="2438400"/>
            <a:ext cx="4357687" cy="381000"/>
          </a:xfrm>
          <a:prstGeom prst="rect">
            <a:avLst/>
          </a:prstGeom>
          <a:noFill/>
          <a:ln w="19050">
            <a:solidFill>
              <a:schemeClr val="tx1"/>
            </a:solidFill>
            <a:miter lim="800000"/>
            <a:headEnd/>
            <a:tailEnd/>
          </a:ln>
        </p:spPr>
        <p:txBody>
          <a:bodyPr wrap="none" anchor="ctr"/>
          <a:lstStyle/>
          <a:p>
            <a:endParaRPr lang="en-US"/>
          </a:p>
        </p:txBody>
      </p:sp>
      <p:sp>
        <p:nvSpPr>
          <p:cNvPr id="332807" name="Rectangle 7"/>
          <p:cNvSpPr>
            <a:spLocks noChangeArrowheads="1"/>
          </p:cNvSpPr>
          <p:nvPr/>
        </p:nvSpPr>
        <p:spPr bwMode="auto">
          <a:xfrm>
            <a:off x="838200" y="1676400"/>
            <a:ext cx="4343400" cy="381000"/>
          </a:xfrm>
          <a:prstGeom prst="rect">
            <a:avLst/>
          </a:prstGeom>
          <a:noFill/>
          <a:ln w="19050">
            <a:solidFill>
              <a:schemeClr val="tx1"/>
            </a:solidFill>
            <a:miter lim="800000"/>
            <a:headEnd/>
            <a:tailEnd/>
          </a:ln>
        </p:spPr>
        <p:txBody>
          <a:bodyPr wrap="none" anchor="ctr"/>
          <a:lstStyle/>
          <a:p>
            <a:endParaRPr lang="en-US"/>
          </a:p>
        </p:txBody>
      </p:sp>
      <p:sp>
        <p:nvSpPr>
          <p:cNvPr id="332808" name="Rectangle 8"/>
          <p:cNvSpPr>
            <a:spLocks noChangeArrowheads="1"/>
          </p:cNvSpPr>
          <p:nvPr/>
        </p:nvSpPr>
        <p:spPr bwMode="auto">
          <a:xfrm>
            <a:off x="823913" y="838200"/>
            <a:ext cx="4738687" cy="381000"/>
          </a:xfrm>
          <a:prstGeom prst="rect">
            <a:avLst/>
          </a:prstGeom>
          <a:noFill/>
          <a:ln w="19050">
            <a:solidFill>
              <a:schemeClr val="tx1"/>
            </a:solidFill>
            <a:miter lim="800000"/>
            <a:headEnd/>
            <a:tailEnd/>
          </a:ln>
        </p:spPr>
        <p:txBody>
          <a:bodyPr wrap="none" anchor="ctr"/>
          <a:lstStyle/>
          <a:p>
            <a:endParaRPr lang="en-US"/>
          </a:p>
        </p:txBody>
      </p:sp>
      <p:sp>
        <p:nvSpPr>
          <p:cNvPr id="332809" name="Oval 9"/>
          <p:cNvSpPr>
            <a:spLocks noChangeArrowheads="1"/>
          </p:cNvSpPr>
          <p:nvPr/>
        </p:nvSpPr>
        <p:spPr bwMode="auto">
          <a:xfrm>
            <a:off x="48006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32810" name="Oval 10"/>
          <p:cNvSpPr>
            <a:spLocks noChangeArrowheads="1"/>
          </p:cNvSpPr>
          <p:nvPr/>
        </p:nvSpPr>
        <p:spPr bwMode="auto">
          <a:xfrm>
            <a:off x="45720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32811" name="Oval 11"/>
          <p:cNvSpPr>
            <a:spLocks noChangeArrowheads="1"/>
          </p:cNvSpPr>
          <p:nvPr/>
        </p:nvSpPr>
        <p:spPr bwMode="auto">
          <a:xfrm>
            <a:off x="43434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32812" name="Oval 12"/>
          <p:cNvSpPr>
            <a:spLocks noChangeArrowheads="1"/>
          </p:cNvSpPr>
          <p:nvPr/>
        </p:nvSpPr>
        <p:spPr bwMode="auto">
          <a:xfrm>
            <a:off x="41148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32813" name="Oval 13"/>
          <p:cNvSpPr>
            <a:spLocks noChangeArrowheads="1"/>
          </p:cNvSpPr>
          <p:nvPr/>
        </p:nvSpPr>
        <p:spPr bwMode="auto">
          <a:xfrm>
            <a:off x="38862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32814" name="Oval 14"/>
          <p:cNvSpPr>
            <a:spLocks noChangeArrowheads="1"/>
          </p:cNvSpPr>
          <p:nvPr/>
        </p:nvSpPr>
        <p:spPr bwMode="auto">
          <a:xfrm>
            <a:off x="50292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32815" name="Oval 15"/>
          <p:cNvSpPr>
            <a:spLocks noChangeArrowheads="1"/>
          </p:cNvSpPr>
          <p:nvPr/>
        </p:nvSpPr>
        <p:spPr bwMode="auto">
          <a:xfrm>
            <a:off x="52578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32816" name="Line 16"/>
          <p:cNvSpPr>
            <a:spLocks noChangeShapeType="1"/>
          </p:cNvSpPr>
          <p:nvPr/>
        </p:nvSpPr>
        <p:spPr bwMode="auto">
          <a:xfrm flipV="1">
            <a:off x="517525" y="1219200"/>
            <a:ext cx="1588" cy="4724400"/>
          </a:xfrm>
          <a:prstGeom prst="line">
            <a:avLst/>
          </a:prstGeom>
          <a:noFill/>
          <a:ln w="28575">
            <a:solidFill>
              <a:schemeClr val="tx1"/>
            </a:solidFill>
            <a:round/>
            <a:headEnd/>
            <a:tailEnd type="triangle" w="med" len="med"/>
          </a:ln>
        </p:spPr>
        <p:txBody>
          <a:bodyPr/>
          <a:lstStyle/>
          <a:p>
            <a:endParaRPr lang="en-US"/>
          </a:p>
        </p:txBody>
      </p:sp>
      <p:sp>
        <p:nvSpPr>
          <p:cNvPr id="332817" name="Text Box 17"/>
          <p:cNvSpPr txBox="1">
            <a:spLocks noChangeArrowheads="1"/>
          </p:cNvSpPr>
          <p:nvPr/>
        </p:nvSpPr>
        <p:spPr bwMode="auto">
          <a:xfrm rot="-5400000">
            <a:off x="-1283494" y="2950369"/>
            <a:ext cx="3148013" cy="396875"/>
          </a:xfrm>
          <a:prstGeom prst="rect">
            <a:avLst/>
          </a:prstGeom>
          <a:noFill/>
          <a:ln w="9525">
            <a:noFill/>
            <a:miter lim="800000"/>
            <a:headEnd/>
            <a:tailEnd/>
          </a:ln>
        </p:spPr>
        <p:txBody>
          <a:bodyPr>
            <a:spAutoFit/>
          </a:bodyPr>
          <a:lstStyle/>
          <a:p>
            <a:pPr algn="l"/>
            <a:r>
              <a:rPr lang="en-US" sz="2000"/>
              <a:t>   </a:t>
            </a:r>
            <a:r>
              <a:rPr lang="en-US" sz="1600"/>
              <a:t>Arbitrary Energy Scale</a:t>
            </a:r>
          </a:p>
        </p:txBody>
      </p:sp>
      <p:sp>
        <p:nvSpPr>
          <p:cNvPr id="332818" name="Text Box 18"/>
          <p:cNvSpPr txBox="1">
            <a:spLocks noChangeArrowheads="1"/>
          </p:cNvSpPr>
          <p:nvPr/>
        </p:nvSpPr>
        <p:spPr bwMode="auto">
          <a:xfrm>
            <a:off x="747713" y="5318125"/>
            <a:ext cx="323850" cy="244475"/>
          </a:xfrm>
          <a:prstGeom prst="rect">
            <a:avLst/>
          </a:prstGeom>
          <a:noFill/>
          <a:ln w="9525">
            <a:noFill/>
            <a:miter lim="800000"/>
            <a:headEnd/>
            <a:tailEnd/>
          </a:ln>
        </p:spPr>
        <p:txBody>
          <a:bodyPr wrap="none">
            <a:spAutoFit/>
          </a:bodyPr>
          <a:lstStyle/>
          <a:p>
            <a:pPr algn="l"/>
            <a:r>
              <a:rPr lang="en-US" b="1"/>
              <a:t>1s</a:t>
            </a:r>
          </a:p>
        </p:txBody>
      </p:sp>
      <p:sp>
        <p:nvSpPr>
          <p:cNvPr id="332819" name="Text Box 19"/>
          <p:cNvSpPr txBox="1">
            <a:spLocks noChangeArrowheads="1"/>
          </p:cNvSpPr>
          <p:nvPr/>
        </p:nvSpPr>
        <p:spPr bwMode="auto">
          <a:xfrm>
            <a:off x="731838" y="4021138"/>
            <a:ext cx="925512" cy="244475"/>
          </a:xfrm>
          <a:prstGeom prst="rect">
            <a:avLst/>
          </a:prstGeom>
          <a:noFill/>
          <a:ln w="9525">
            <a:noFill/>
            <a:miter lim="800000"/>
            <a:headEnd/>
            <a:tailEnd/>
          </a:ln>
        </p:spPr>
        <p:txBody>
          <a:bodyPr wrap="none">
            <a:spAutoFit/>
          </a:bodyPr>
          <a:lstStyle/>
          <a:p>
            <a:pPr algn="l"/>
            <a:r>
              <a:rPr lang="en-US" b="1"/>
              <a:t>2s             2p</a:t>
            </a:r>
          </a:p>
        </p:txBody>
      </p:sp>
      <p:sp>
        <p:nvSpPr>
          <p:cNvPr id="332820" name="Text Box 20"/>
          <p:cNvSpPr txBox="1">
            <a:spLocks noChangeArrowheads="1"/>
          </p:cNvSpPr>
          <p:nvPr/>
        </p:nvSpPr>
        <p:spPr bwMode="auto">
          <a:xfrm>
            <a:off x="736600" y="2971800"/>
            <a:ext cx="925513" cy="244475"/>
          </a:xfrm>
          <a:prstGeom prst="rect">
            <a:avLst/>
          </a:prstGeom>
          <a:noFill/>
          <a:ln w="9525">
            <a:noFill/>
            <a:miter lim="800000"/>
            <a:headEnd/>
            <a:tailEnd/>
          </a:ln>
        </p:spPr>
        <p:txBody>
          <a:bodyPr wrap="none">
            <a:spAutoFit/>
          </a:bodyPr>
          <a:lstStyle/>
          <a:p>
            <a:pPr algn="l"/>
            <a:r>
              <a:rPr lang="en-US" b="1"/>
              <a:t>3s             3p</a:t>
            </a:r>
          </a:p>
        </p:txBody>
      </p:sp>
      <p:sp>
        <p:nvSpPr>
          <p:cNvPr id="332821" name="Text Box 21"/>
          <p:cNvSpPr txBox="1">
            <a:spLocks noChangeArrowheads="1"/>
          </p:cNvSpPr>
          <p:nvPr/>
        </p:nvSpPr>
        <p:spPr bwMode="auto">
          <a:xfrm>
            <a:off x="704850" y="2117725"/>
            <a:ext cx="2190750" cy="244475"/>
          </a:xfrm>
          <a:prstGeom prst="rect">
            <a:avLst/>
          </a:prstGeom>
          <a:noFill/>
          <a:ln w="9525">
            <a:noFill/>
            <a:miter lim="800000"/>
            <a:headEnd/>
            <a:tailEnd/>
          </a:ln>
        </p:spPr>
        <p:txBody>
          <a:bodyPr wrap="none">
            <a:spAutoFit/>
          </a:bodyPr>
          <a:lstStyle/>
          <a:p>
            <a:pPr algn="l"/>
            <a:r>
              <a:rPr lang="en-US" b="1"/>
              <a:t>4s             4p                                3d</a:t>
            </a:r>
          </a:p>
        </p:txBody>
      </p:sp>
      <p:sp>
        <p:nvSpPr>
          <p:cNvPr id="332822" name="Text Box 22"/>
          <p:cNvSpPr txBox="1">
            <a:spLocks noChangeArrowheads="1"/>
          </p:cNvSpPr>
          <p:nvPr/>
        </p:nvSpPr>
        <p:spPr bwMode="auto">
          <a:xfrm>
            <a:off x="595313" y="1295400"/>
            <a:ext cx="2330450" cy="244475"/>
          </a:xfrm>
          <a:prstGeom prst="rect">
            <a:avLst/>
          </a:prstGeom>
          <a:noFill/>
          <a:ln w="9525">
            <a:noFill/>
            <a:miter lim="800000"/>
            <a:headEnd/>
            <a:tailEnd/>
          </a:ln>
        </p:spPr>
        <p:txBody>
          <a:bodyPr wrap="none">
            <a:spAutoFit/>
          </a:bodyPr>
          <a:lstStyle/>
          <a:p>
            <a:pPr algn="l"/>
            <a:r>
              <a:rPr lang="en-US" b="1"/>
              <a:t>  5s              5p                                 4d</a:t>
            </a:r>
          </a:p>
        </p:txBody>
      </p:sp>
      <p:sp>
        <p:nvSpPr>
          <p:cNvPr id="332823" name="Text Box 23"/>
          <p:cNvSpPr txBox="1">
            <a:spLocks noChangeArrowheads="1"/>
          </p:cNvSpPr>
          <p:nvPr/>
        </p:nvSpPr>
        <p:spPr bwMode="auto">
          <a:xfrm>
            <a:off x="630238" y="533400"/>
            <a:ext cx="3910012" cy="244475"/>
          </a:xfrm>
          <a:prstGeom prst="rect">
            <a:avLst/>
          </a:prstGeom>
          <a:noFill/>
          <a:ln w="9525">
            <a:noFill/>
            <a:miter lim="800000"/>
            <a:headEnd/>
            <a:tailEnd/>
          </a:ln>
        </p:spPr>
        <p:txBody>
          <a:bodyPr wrap="none">
            <a:spAutoFit/>
          </a:bodyPr>
          <a:lstStyle/>
          <a:p>
            <a:pPr algn="l"/>
            <a:r>
              <a:rPr lang="en-US" b="1"/>
              <a:t>6s               6p                                 5d                                           4f</a:t>
            </a:r>
          </a:p>
        </p:txBody>
      </p:sp>
      <p:sp>
        <p:nvSpPr>
          <p:cNvPr id="332824" name="Text Box 24"/>
          <p:cNvSpPr txBox="1">
            <a:spLocks noChangeArrowheads="1"/>
          </p:cNvSpPr>
          <p:nvPr/>
        </p:nvSpPr>
        <p:spPr bwMode="auto">
          <a:xfrm>
            <a:off x="2408238" y="6019800"/>
            <a:ext cx="798512" cy="244475"/>
          </a:xfrm>
          <a:prstGeom prst="rect">
            <a:avLst/>
          </a:prstGeom>
          <a:noFill/>
          <a:ln w="9525">
            <a:noFill/>
            <a:miter lim="800000"/>
            <a:headEnd/>
            <a:tailEnd/>
          </a:ln>
        </p:spPr>
        <p:txBody>
          <a:bodyPr wrap="none">
            <a:spAutoFit/>
          </a:bodyPr>
          <a:lstStyle/>
          <a:p>
            <a:pPr algn="l"/>
            <a:r>
              <a:rPr lang="en-US" b="1"/>
              <a:t>NUCLEUS</a:t>
            </a:r>
          </a:p>
        </p:txBody>
      </p:sp>
      <p:sp>
        <p:nvSpPr>
          <p:cNvPr id="332825" name="Text Box 25"/>
          <p:cNvSpPr txBox="1">
            <a:spLocks noChangeArrowheads="1"/>
          </p:cNvSpPr>
          <p:nvPr/>
        </p:nvSpPr>
        <p:spPr bwMode="auto">
          <a:xfrm>
            <a:off x="6553200" y="1050925"/>
            <a:ext cx="1482725" cy="396875"/>
          </a:xfrm>
          <a:prstGeom prst="rect">
            <a:avLst/>
          </a:prstGeom>
          <a:noFill/>
          <a:ln w="9525">
            <a:noFill/>
            <a:miter lim="800000"/>
            <a:headEnd/>
            <a:tailEnd/>
          </a:ln>
        </p:spPr>
        <p:txBody>
          <a:bodyPr wrap="none">
            <a:spAutoFit/>
          </a:bodyPr>
          <a:lstStyle/>
          <a:p>
            <a:pPr algn="l"/>
            <a:r>
              <a:rPr lang="en-US" sz="2000"/>
              <a:t>Bohr Model</a:t>
            </a:r>
          </a:p>
        </p:txBody>
      </p:sp>
      <p:sp>
        <p:nvSpPr>
          <p:cNvPr id="332826" name="Oval 26"/>
          <p:cNvSpPr>
            <a:spLocks noChangeAspect="1" noChangeArrowheads="1"/>
          </p:cNvSpPr>
          <p:nvPr/>
        </p:nvSpPr>
        <p:spPr bwMode="auto">
          <a:xfrm>
            <a:off x="5638800" y="1676400"/>
            <a:ext cx="3200400" cy="3200400"/>
          </a:xfrm>
          <a:prstGeom prst="ellipse">
            <a:avLst/>
          </a:prstGeom>
          <a:noFill/>
          <a:ln w="28575">
            <a:solidFill>
              <a:srgbClr val="000080"/>
            </a:solidFill>
            <a:round/>
            <a:headEnd/>
            <a:tailEnd/>
          </a:ln>
        </p:spPr>
        <p:txBody>
          <a:bodyPr wrap="none" anchor="ctr"/>
          <a:lstStyle/>
          <a:p>
            <a:endParaRPr lang="en-US"/>
          </a:p>
        </p:txBody>
      </p:sp>
      <p:sp>
        <p:nvSpPr>
          <p:cNvPr id="332827" name="Oval 27"/>
          <p:cNvSpPr>
            <a:spLocks noChangeAspect="1" noChangeArrowheads="1"/>
          </p:cNvSpPr>
          <p:nvPr/>
        </p:nvSpPr>
        <p:spPr bwMode="auto">
          <a:xfrm>
            <a:off x="5895975" y="1933575"/>
            <a:ext cx="2649538" cy="2649538"/>
          </a:xfrm>
          <a:prstGeom prst="ellipse">
            <a:avLst/>
          </a:prstGeom>
          <a:noFill/>
          <a:ln w="28575">
            <a:solidFill>
              <a:srgbClr val="000080"/>
            </a:solidFill>
            <a:round/>
            <a:headEnd/>
            <a:tailEnd/>
          </a:ln>
        </p:spPr>
        <p:txBody>
          <a:bodyPr wrap="none" anchor="ctr"/>
          <a:lstStyle/>
          <a:p>
            <a:endParaRPr lang="en-US"/>
          </a:p>
        </p:txBody>
      </p:sp>
      <p:sp>
        <p:nvSpPr>
          <p:cNvPr id="332828" name="Oval 28"/>
          <p:cNvSpPr>
            <a:spLocks noChangeAspect="1" noChangeArrowheads="1"/>
          </p:cNvSpPr>
          <p:nvPr/>
        </p:nvSpPr>
        <p:spPr bwMode="auto">
          <a:xfrm>
            <a:off x="6215063" y="2252663"/>
            <a:ext cx="2027237" cy="2027237"/>
          </a:xfrm>
          <a:prstGeom prst="ellipse">
            <a:avLst/>
          </a:prstGeom>
          <a:noFill/>
          <a:ln w="28575">
            <a:solidFill>
              <a:srgbClr val="000080"/>
            </a:solidFill>
            <a:round/>
            <a:headEnd/>
            <a:tailEnd/>
          </a:ln>
        </p:spPr>
        <p:txBody>
          <a:bodyPr wrap="none" anchor="ctr"/>
          <a:lstStyle/>
          <a:p>
            <a:endParaRPr lang="en-US"/>
          </a:p>
        </p:txBody>
      </p:sp>
      <p:sp>
        <p:nvSpPr>
          <p:cNvPr id="332829" name="Oval 29"/>
          <p:cNvSpPr>
            <a:spLocks noChangeAspect="1" noChangeArrowheads="1"/>
          </p:cNvSpPr>
          <p:nvPr/>
        </p:nvSpPr>
        <p:spPr bwMode="auto">
          <a:xfrm>
            <a:off x="6446838" y="2484438"/>
            <a:ext cx="1614487" cy="1614487"/>
          </a:xfrm>
          <a:prstGeom prst="ellipse">
            <a:avLst/>
          </a:prstGeom>
          <a:noFill/>
          <a:ln w="28575">
            <a:solidFill>
              <a:srgbClr val="000080"/>
            </a:solidFill>
            <a:round/>
            <a:headEnd/>
            <a:tailEnd/>
          </a:ln>
        </p:spPr>
        <p:txBody>
          <a:bodyPr wrap="none" anchor="ctr"/>
          <a:lstStyle/>
          <a:p>
            <a:endParaRPr lang="en-US"/>
          </a:p>
        </p:txBody>
      </p:sp>
      <p:sp>
        <p:nvSpPr>
          <p:cNvPr id="332830" name="Oval 30"/>
          <p:cNvSpPr>
            <a:spLocks noChangeAspect="1" noChangeArrowheads="1"/>
          </p:cNvSpPr>
          <p:nvPr/>
        </p:nvSpPr>
        <p:spPr bwMode="auto">
          <a:xfrm>
            <a:off x="6610350" y="2647950"/>
            <a:ext cx="1296988" cy="1296988"/>
          </a:xfrm>
          <a:prstGeom prst="ellipse">
            <a:avLst/>
          </a:prstGeom>
          <a:noFill/>
          <a:ln w="28575">
            <a:solidFill>
              <a:srgbClr val="000080"/>
            </a:solidFill>
            <a:round/>
            <a:headEnd/>
            <a:tailEnd/>
          </a:ln>
        </p:spPr>
        <p:txBody>
          <a:bodyPr wrap="none" anchor="ctr"/>
          <a:lstStyle/>
          <a:p>
            <a:endParaRPr lang="en-US"/>
          </a:p>
        </p:txBody>
      </p:sp>
      <p:sp>
        <p:nvSpPr>
          <p:cNvPr id="332831" name="Oval 31"/>
          <p:cNvSpPr>
            <a:spLocks noChangeAspect="1" noChangeArrowheads="1"/>
          </p:cNvSpPr>
          <p:nvPr/>
        </p:nvSpPr>
        <p:spPr bwMode="auto">
          <a:xfrm>
            <a:off x="6737350" y="2774950"/>
            <a:ext cx="1031875" cy="1031875"/>
          </a:xfrm>
          <a:prstGeom prst="ellipse">
            <a:avLst/>
          </a:prstGeom>
          <a:noFill/>
          <a:ln w="28575">
            <a:solidFill>
              <a:srgbClr val="000080"/>
            </a:solidFill>
            <a:round/>
            <a:headEnd/>
            <a:tailEnd/>
          </a:ln>
        </p:spPr>
        <p:txBody>
          <a:bodyPr wrap="none" anchor="ctr"/>
          <a:lstStyle/>
          <a:p>
            <a:endParaRPr lang="en-US"/>
          </a:p>
        </p:txBody>
      </p:sp>
      <p:sp>
        <p:nvSpPr>
          <p:cNvPr id="332832" name="Oval 32"/>
          <p:cNvSpPr>
            <a:spLocks noChangeAspect="1" noChangeArrowheads="1"/>
          </p:cNvSpPr>
          <p:nvPr/>
        </p:nvSpPr>
        <p:spPr bwMode="auto">
          <a:xfrm>
            <a:off x="6988175" y="3025775"/>
            <a:ext cx="517525" cy="517525"/>
          </a:xfrm>
          <a:prstGeom prst="ellipse">
            <a:avLst/>
          </a:prstGeom>
          <a:noFill/>
          <a:ln w="28575">
            <a:solidFill>
              <a:srgbClr val="000080"/>
            </a:solidFill>
            <a:round/>
            <a:headEnd/>
            <a:tailEnd/>
          </a:ln>
        </p:spPr>
        <p:txBody>
          <a:bodyPr wrap="none" anchor="ctr"/>
          <a:lstStyle/>
          <a:p>
            <a:endParaRPr lang="en-US"/>
          </a:p>
        </p:txBody>
      </p:sp>
      <p:sp>
        <p:nvSpPr>
          <p:cNvPr id="332833" name="Rectangle 33"/>
          <p:cNvSpPr>
            <a:spLocks noChangeArrowheads="1"/>
          </p:cNvSpPr>
          <p:nvPr/>
        </p:nvSpPr>
        <p:spPr bwMode="auto">
          <a:xfrm>
            <a:off x="6002338" y="5546725"/>
            <a:ext cx="2697162" cy="396875"/>
          </a:xfrm>
          <a:prstGeom prst="rect">
            <a:avLst/>
          </a:prstGeom>
          <a:noFill/>
          <a:ln w="12700">
            <a:noFill/>
            <a:miter lim="800000"/>
            <a:headEnd/>
            <a:tailEnd/>
          </a:ln>
        </p:spPr>
        <p:txBody>
          <a:bodyPr wrap="none">
            <a:spAutoFit/>
          </a:bodyPr>
          <a:lstStyle/>
          <a:p>
            <a:r>
              <a:rPr lang="en-US" sz="2000"/>
              <a:t>Electron Configuration</a:t>
            </a:r>
          </a:p>
        </p:txBody>
      </p:sp>
      <p:sp>
        <p:nvSpPr>
          <p:cNvPr id="332834" name="Text Box 34"/>
          <p:cNvSpPr txBox="1">
            <a:spLocks noChangeArrowheads="1"/>
          </p:cNvSpPr>
          <p:nvPr/>
        </p:nvSpPr>
        <p:spPr bwMode="auto">
          <a:xfrm>
            <a:off x="1676400" y="6629400"/>
            <a:ext cx="2633663" cy="244475"/>
          </a:xfrm>
          <a:prstGeom prst="rect">
            <a:avLst/>
          </a:prstGeom>
          <a:noFill/>
          <a:ln w="12700">
            <a:noFill/>
            <a:miter lim="800000"/>
            <a:headEnd/>
            <a:tailEnd/>
          </a:ln>
        </p:spPr>
        <p:txBody>
          <a:bodyPr wrap="none">
            <a:spAutoFit/>
          </a:bodyPr>
          <a:lstStyle/>
          <a:p>
            <a:r>
              <a:rPr lang="en-US">
                <a:solidFill>
                  <a:schemeClr val="accent2"/>
                </a:solidFill>
              </a:rPr>
              <a:t>CLICK ON ELEMENT TO FILL IN CHARTS</a:t>
            </a:r>
          </a:p>
        </p:txBody>
      </p:sp>
      <p:sp>
        <p:nvSpPr>
          <p:cNvPr id="332835" name="Text Box 35"/>
          <p:cNvSpPr txBox="1">
            <a:spLocks noChangeArrowheads="1"/>
          </p:cNvSpPr>
          <p:nvPr/>
        </p:nvSpPr>
        <p:spPr bwMode="auto">
          <a:xfrm>
            <a:off x="7097713" y="3157538"/>
            <a:ext cx="293687" cy="274637"/>
          </a:xfrm>
          <a:prstGeom prst="rect">
            <a:avLst/>
          </a:prstGeom>
          <a:noFill/>
          <a:ln w="12700">
            <a:noFill/>
            <a:miter lim="800000"/>
            <a:headEnd/>
            <a:tailEnd/>
          </a:ln>
        </p:spPr>
        <p:txBody>
          <a:bodyPr wrap="none">
            <a:spAutoFit/>
          </a:bodyPr>
          <a:lstStyle/>
          <a:p>
            <a:r>
              <a:rPr lang="en-US" sz="1200"/>
              <a:t>N</a:t>
            </a:r>
          </a:p>
        </p:txBody>
      </p:sp>
      <p:sp>
        <p:nvSpPr>
          <p:cNvPr id="332836" name="Oval 36"/>
          <p:cNvSpPr>
            <a:spLocks noChangeAspect="1" noChangeArrowheads="1"/>
          </p:cNvSpPr>
          <p:nvPr/>
        </p:nvSpPr>
        <p:spPr bwMode="auto">
          <a:xfrm>
            <a:off x="762000" y="3581400"/>
            <a:ext cx="274638" cy="274638"/>
          </a:xfrm>
          <a:prstGeom prst="ellipse">
            <a:avLst/>
          </a:prstGeom>
          <a:solidFill>
            <a:srgbClr val="CCFFCC"/>
          </a:solidFill>
          <a:ln w="9525">
            <a:solidFill>
              <a:schemeClr val="tx1"/>
            </a:solidFill>
            <a:round/>
            <a:headEnd/>
            <a:tailEnd/>
          </a:ln>
        </p:spPr>
        <p:txBody>
          <a:bodyPr wrap="none" anchor="ctr"/>
          <a:lstStyle/>
          <a:p>
            <a:endParaRPr lang="en-US"/>
          </a:p>
        </p:txBody>
      </p:sp>
      <p:sp>
        <p:nvSpPr>
          <p:cNvPr id="332837" name="Oval 37"/>
          <p:cNvSpPr>
            <a:spLocks noChangeAspect="1" noChangeArrowheads="1"/>
          </p:cNvSpPr>
          <p:nvPr/>
        </p:nvSpPr>
        <p:spPr bwMode="auto">
          <a:xfrm>
            <a:off x="762000" y="2620963"/>
            <a:ext cx="274638" cy="274637"/>
          </a:xfrm>
          <a:prstGeom prst="ellipse">
            <a:avLst/>
          </a:prstGeom>
          <a:solidFill>
            <a:srgbClr val="CCFFCC"/>
          </a:solidFill>
          <a:ln w="9525">
            <a:solidFill>
              <a:schemeClr val="tx1"/>
            </a:solidFill>
            <a:round/>
            <a:headEnd/>
            <a:tailEnd/>
          </a:ln>
        </p:spPr>
        <p:txBody>
          <a:bodyPr wrap="none" anchor="ctr"/>
          <a:lstStyle/>
          <a:p>
            <a:endParaRPr lang="en-US"/>
          </a:p>
        </p:txBody>
      </p:sp>
      <p:sp>
        <p:nvSpPr>
          <p:cNvPr id="332838" name="Oval 38"/>
          <p:cNvSpPr>
            <a:spLocks noChangeAspect="1" noChangeArrowheads="1"/>
          </p:cNvSpPr>
          <p:nvPr/>
        </p:nvSpPr>
        <p:spPr bwMode="auto">
          <a:xfrm>
            <a:off x="762000" y="1828800"/>
            <a:ext cx="274638" cy="274638"/>
          </a:xfrm>
          <a:prstGeom prst="ellipse">
            <a:avLst/>
          </a:prstGeom>
          <a:solidFill>
            <a:srgbClr val="CCFFCC"/>
          </a:solidFill>
          <a:ln w="9525">
            <a:solidFill>
              <a:schemeClr val="tx1"/>
            </a:solidFill>
            <a:round/>
            <a:headEnd/>
            <a:tailEnd/>
          </a:ln>
        </p:spPr>
        <p:txBody>
          <a:bodyPr wrap="none" anchor="ctr"/>
          <a:lstStyle/>
          <a:p>
            <a:endParaRPr lang="en-US"/>
          </a:p>
        </p:txBody>
      </p:sp>
      <p:sp>
        <p:nvSpPr>
          <p:cNvPr id="332839" name="Oval 39"/>
          <p:cNvSpPr>
            <a:spLocks noChangeAspect="1" noChangeArrowheads="1"/>
          </p:cNvSpPr>
          <p:nvPr/>
        </p:nvSpPr>
        <p:spPr bwMode="auto">
          <a:xfrm>
            <a:off x="792163" y="1020763"/>
            <a:ext cx="274637" cy="274637"/>
          </a:xfrm>
          <a:prstGeom prst="ellipse">
            <a:avLst/>
          </a:prstGeom>
          <a:solidFill>
            <a:srgbClr val="CCFFCC"/>
          </a:solidFill>
          <a:ln w="9525">
            <a:solidFill>
              <a:schemeClr val="tx1"/>
            </a:solidFill>
            <a:round/>
            <a:headEnd/>
            <a:tailEnd/>
          </a:ln>
        </p:spPr>
        <p:txBody>
          <a:bodyPr wrap="none" anchor="ctr"/>
          <a:lstStyle/>
          <a:p>
            <a:endParaRPr lang="en-US"/>
          </a:p>
        </p:txBody>
      </p:sp>
      <p:sp>
        <p:nvSpPr>
          <p:cNvPr id="332840" name="Oval 40"/>
          <p:cNvSpPr>
            <a:spLocks noChangeAspect="1" noChangeArrowheads="1"/>
          </p:cNvSpPr>
          <p:nvPr/>
        </p:nvSpPr>
        <p:spPr bwMode="auto">
          <a:xfrm>
            <a:off x="1143000" y="32305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2841" name="Oval 41"/>
          <p:cNvSpPr>
            <a:spLocks noChangeAspect="1" noChangeArrowheads="1"/>
          </p:cNvSpPr>
          <p:nvPr/>
        </p:nvSpPr>
        <p:spPr bwMode="auto">
          <a:xfrm>
            <a:off x="1447800" y="32305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2842" name="Oval 42"/>
          <p:cNvSpPr>
            <a:spLocks noChangeAspect="1" noChangeArrowheads="1"/>
          </p:cNvSpPr>
          <p:nvPr/>
        </p:nvSpPr>
        <p:spPr bwMode="auto">
          <a:xfrm>
            <a:off x="1720850" y="32305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2843" name="Oval 43"/>
          <p:cNvSpPr>
            <a:spLocks noChangeAspect="1" noChangeArrowheads="1"/>
          </p:cNvSpPr>
          <p:nvPr/>
        </p:nvSpPr>
        <p:spPr bwMode="auto">
          <a:xfrm>
            <a:off x="1143000" y="2316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2844" name="Oval 44"/>
          <p:cNvSpPr>
            <a:spLocks noChangeAspect="1" noChangeArrowheads="1"/>
          </p:cNvSpPr>
          <p:nvPr/>
        </p:nvSpPr>
        <p:spPr bwMode="auto">
          <a:xfrm>
            <a:off x="1447800" y="2316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2845" name="Oval 45"/>
          <p:cNvSpPr>
            <a:spLocks noChangeAspect="1" noChangeArrowheads="1"/>
          </p:cNvSpPr>
          <p:nvPr/>
        </p:nvSpPr>
        <p:spPr bwMode="auto">
          <a:xfrm>
            <a:off x="1720850" y="2316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2846" name="Oval 46"/>
          <p:cNvSpPr>
            <a:spLocks noChangeAspect="1" noChangeArrowheads="1"/>
          </p:cNvSpPr>
          <p:nvPr/>
        </p:nvSpPr>
        <p:spPr bwMode="auto">
          <a:xfrm>
            <a:off x="1143000" y="1554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2847" name="Oval 47"/>
          <p:cNvSpPr>
            <a:spLocks noChangeAspect="1" noChangeArrowheads="1"/>
          </p:cNvSpPr>
          <p:nvPr/>
        </p:nvSpPr>
        <p:spPr bwMode="auto">
          <a:xfrm>
            <a:off x="1447800" y="1554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2848" name="Oval 48"/>
          <p:cNvSpPr>
            <a:spLocks noChangeAspect="1" noChangeArrowheads="1"/>
          </p:cNvSpPr>
          <p:nvPr/>
        </p:nvSpPr>
        <p:spPr bwMode="auto">
          <a:xfrm>
            <a:off x="1720850" y="1554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2849" name="Oval 49"/>
          <p:cNvSpPr>
            <a:spLocks noChangeAspect="1" noChangeArrowheads="1"/>
          </p:cNvSpPr>
          <p:nvPr/>
        </p:nvSpPr>
        <p:spPr bwMode="auto">
          <a:xfrm>
            <a:off x="1143000" y="7159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2850" name="Oval 50"/>
          <p:cNvSpPr>
            <a:spLocks noChangeAspect="1" noChangeArrowheads="1"/>
          </p:cNvSpPr>
          <p:nvPr/>
        </p:nvSpPr>
        <p:spPr bwMode="auto">
          <a:xfrm>
            <a:off x="1447800" y="7159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2851" name="Oval 51"/>
          <p:cNvSpPr>
            <a:spLocks noChangeAspect="1" noChangeArrowheads="1"/>
          </p:cNvSpPr>
          <p:nvPr/>
        </p:nvSpPr>
        <p:spPr bwMode="auto">
          <a:xfrm>
            <a:off x="1720850" y="7159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2852" name="Oval 52"/>
          <p:cNvSpPr>
            <a:spLocks noChangeAspect="1" noChangeArrowheads="1"/>
          </p:cNvSpPr>
          <p:nvPr/>
        </p:nvSpPr>
        <p:spPr bwMode="auto">
          <a:xfrm>
            <a:off x="2332038" y="9144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2853" name="Oval 53"/>
          <p:cNvSpPr>
            <a:spLocks noChangeAspect="1" noChangeArrowheads="1"/>
          </p:cNvSpPr>
          <p:nvPr/>
        </p:nvSpPr>
        <p:spPr bwMode="auto">
          <a:xfrm>
            <a:off x="2636838" y="9144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2854" name="Oval 54"/>
          <p:cNvSpPr>
            <a:spLocks noChangeAspect="1" noChangeArrowheads="1"/>
          </p:cNvSpPr>
          <p:nvPr/>
        </p:nvSpPr>
        <p:spPr bwMode="auto">
          <a:xfrm>
            <a:off x="2941638" y="9144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2855" name="Oval 55"/>
          <p:cNvSpPr>
            <a:spLocks noChangeAspect="1" noChangeArrowheads="1"/>
          </p:cNvSpPr>
          <p:nvPr/>
        </p:nvSpPr>
        <p:spPr bwMode="auto">
          <a:xfrm>
            <a:off x="2057400" y="914400"/>
            <a:ext cx="274638"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2856" name="Oval 56"/>
          <p:cNvSpPr>
            <a:spLocks noChangeAspect="1" noChangeArrowheads="1"/>
          </p:cNvSpPr>
          <p:nvPr/>
        </p:nvSpPr>
        <p:spPr bwMode="auto">
          <a:xfrm>
            <a:off x="3246438" y="9144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2857" name="Oval 57"/>
          <p:cNvSpPr>
            <a:spLocks noChangeAspect="1" noChangeArrowheads="1"/>
          </p:cNvSpPr>
          <p:nvPr/>
        </p:nvSpPr>
        <p:spPr bwMode="auto">
          <a:xfrm>
            <a:off x="2332038" y="2468563"/>
            <a:ext cx="274637" cy="274637"/>
          </a:xfrm>
          <a:prstGeom prst="ellipse">
            <a:avLst/>
          </a:prstGeom>
          <a:solidFill>
            <a:srgbClr val="FFFF99"/>
          </a:solidFill>
          <a:ln w="9525">
            <a:solidFill>
              <a:schemeClr val="tx1"/>
            </a:solidFill>
            <a:round/>
            <a:headEnd/>
            <a:tailEnd/>
          </a:ln>
        </p:spPr>
        <p:txBody>
          <a:bodyPr wrap="none" anchor="ctr"/>
          <a:lstStyle/>
          <a:p>
            <a:endParaRPr lang="en-US"/>
          </a:p>
        </p:txBody>
      </p:sp>
      <p:sp>
        <p:nvSpPr>
          <p:cNvPr id="332858" name="Oval 58"/>
          <p:cNvSpPr>
            <a:spLocks noChangeAspect="1" noChangeArrowheads="1"/>
          </p:cNvSpPr>
          <p:nvPr/>
        </p:nvSpPr>
        <p:spPr bwMode="auto">
          <a:xfrm>
            <a:off x="2636838" y="2468563"/>
            <a:ext cx="274637" cy="274637"/>
          </a:xfrm>
          <a:prstGeom prst="ellipse">
            <a:avLst/>
          </a:prstGeom>
          <a:solidFill>
            <a:srgbClr val="FFFF99"/>
          </a:solidFill>
          <a:ln w="9525">
            <a:solidFill>
              <a:schemeClr val="tx1"/>
            </a:solidFill>
            <a:round/>
            <a:headEnd/>
            <a:tailEnd/>
          </a:ln>
        </p:spPr>
        <p:txBody>
          <a:bodyPr wrap="none" anchor="ctr"/>
          <a:lstStyle/>
          <a:p>
            <a:endParaRPr lang="en-US"/>
          </a:p>
        </p:txBody>
      </p:sp>
      <p:sp>
        <p:nvSpPr>
          <p:cNvPr id="332859" name="Oval 59"/>
          <p:cNvSpPr>
            <a:spLocks noChangeAspect="1" noChangeArrowheads="1"/>
          </p:cNvSpPr>
          <p:nvPr/>
        </p:nvSpPr>
        <p:spPr bwMode="auto">
          <a:xfrm>
            <a:off x="2941638" y="2468563"/>
            <a:ext cx="274637" cy="274637"/>
          </a:xfrm>
          <a:prstGeom prst="ellipse">
            <a:avLst/>
          </a:prstGeom>
          <a:solidFill>
            <a:srgbClr val="FFFF99"/>
          </a:solidFill>
          <a:ln w="9525">
            <a:solidFill>
              <a:schemeClr val="tx1"/>
            </a:solidFill>
            <a:round/>
            <a:headEnd/>
            <a:tailEnd/>
          </a:ln>
        </p:spPr>
        <p:txBody>
          <a:bodyPr wrap="none" anchor="ctr"/>
          <a:lstStyle/>
          <a:p>
            <a:endParaRPr lang="en-US"/>
          </a:p>
        </p:txBody>
      </p:sp>
      <p:sp>
        <p:nvSpPr>
          <p:cNvPr id="332860" name="Oval 60"/>
          <p:cNvSpPr>
            <a:spLocks noChangeAspect="1" noChangeArrowheads="1"/>
          </p:cNvSpPr>
          <p:nvPr/>
        </p:nvSpPr>
        <p:spPr bwMode="auto">
          <a:xfrm>
            <a:off x="2057400" y="2468563"/>
            <a:ext cx="274638" cy="274637"/>
          </a:xfrm>
          <a:prstGeom prst="ellipse">
            <a:avLst/>
          </a:prstGeom>
          <a:solidFill>
            <a:srgbClr val="FFFF99"/>
          </a:solidFill>
          <a:ln w="9525">
            <a:solidFill>
              <a:schemeClr val="tx1"/>
            </a:solidFill>
            <a:round/>
            <a:headEnd/>
            <a:tailEnd/>
          </a:ln>
        </p:spPr>
        <p:txBody>
          <a:bodyPr wrap="none" anchor="ctr"/>
          <a:lstStyle/>
          <a:p>
            <a:endParaRPr lang="en-US"/>
          </a:p>
        </p:txBody>
      </p:sp>
      <p:sp>
        <p:nvSpPr>
          <p:cNvPr id="332861" name="Oval 61"/>
          <p:cNvSpPr>
            <a:spLocks noChangeAspect="1" noChangeArrowheads="1"/>
          </p:cNvSpPr>
          <p:nvPr/>
        </p:nvSpPr>
        <p:spPr bwMode="auto">
          <a:xfrm>
            <a:off x="3246438" y="2468563"/>
            <a:ext cx="274637" cy="274637"/>
          </a:xfrm>
          <a:prstGeom prst="ellipse">
            <a:avLst/>
          </a:prstGeom>
          <a:solidFill>
            <a:srgbClr val="FFFF99"/>
          </a:solidFill>
          <a:ln w="9525">
            <a:solidFill>
              <a:schemeClr val="tx1"/>
            </a:solidFill>
            <a:round/>
            <a:headEnd/>
            <a:tailEnd/>
          </a:ln>
        </p:spPr>
        <p:txBody>
          <a:bodyPr wrap="none" anchor="ctr"/>
          <a:lstStyle/>
          <a:p>
            <a:endParaRPr lang="en-US"/>
          </a:p>
        </p:txBody>
      </p:sp>
      <p:sp>
        <p:nvSpPr>
          <p:cNvPr id="332862" name="Oval 62"/>
          <p:cNvSpPr>
            <a:spLocks noChangeAspect="1" noChangeArrowheads="1"/>
          </p:cNvSpPr>
          <p:nvPr/>
        </p:nvSpPr>
        <p:spPr bwMode="auto">
          <a:xfrm>
            <a:off x="2332038" y="17526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2863" name="Oval 63"/>
          <p:cNvSpPr>
            <a:spLocks noChangeAspect="1" noChangeArrowheads="1"/>
          </p:cNvSpPr>
          <p:nvPr/>
        </p:nvSpPr>
        <p:spPr bwMode="auto">
          <a:xfrm>
            <a:off x="2636838" y="17526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2864" name="Oval 64"/>
          <p:cNvSpPr>
            <a:spLocks noChangeAspect="1" noChangeArrowheads="1"/>
          </p:cNvSpPr>
          <p:nvPr/>
        </p:nvSpPr>
        <p:spPr bwMode="auto">
          <a:xfrm>
            <a:off x="2941638" y="17526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2865" name="Oval 65"/>
          <p:cNvSpPr>
            <a:spLocks noChangeAspect="1" noChangeArrowheads="1"/>
          </p:cNvSpPr>
          <p:nvPr/>
        </p:nvSpPr>
        <p:spPr bwMode="auto">
          <a:xfrm>
            <a:off x="2057400" y="1752600"/>
            <a:ext cx="274638"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2866" name="Oval 66"/>
          <p:cNvSpPr>
            <a:spLocks noChangeAspect="1" noChangeArrowheads="1"/>
          </p:cNvSpPr>
          <p:nvPr/>
        </p:nvSpPr>
        <p:spPr bwMode="auto">
          <a:xfrm>
            <a:off x="3246438" y="17526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2867" name="Oval 67"/>
          <p:cNvSpPr>
            <a:spLocks noChangeArrowheads="1"/>
          </p:cNvSpPr>
          <p:nvPr/>
        </p:nvSpPr>
        <p:spPr bwMode="auto">
          <a:xfrm>
            <a:off x="6934200" y="2819400"/>
            <a:ext cx="76200" cy="76200"/>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2868" name="Oval 68"/>
          <p:cNvSpPr>
            <a:spLocks noChangeArrowheads="1"/>
          </p:cNvSpPr>
          <p:nvPr/>
        </p:nvSpPr>
        <p:spPr bwMode="auto">
          <a:xfrm>
            <a:off x="7620000" y="2971800"/>
            <a:ext cx="76200" cy="76200"/>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2869" name="Oval 69"/>
          <p:cNvSpPr>
            <a:spLocks noChangeArrowheads="1"/>
          </p:cNvSpPr>
          <p:nvPr/>
        </p:nvSpPr>
        <p:spPr bwMode="auto">
          <a:xfrm>
            <a:off x="7620000" y="3505200"/>
            <a:ext cx="76200" cy="76200"/>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2870" name="Oval 70"/>
          <p:cNvSpPr>
            <a:spLocks noChangeArrowheads="1"/>
          </p:cNvSpPr>
          <p:nvPr/>
        </p:nvSpPr>
        <p:spPr bwMode="auto">
          <a:xfrm>
            <a:off x="6781800" y="3505200"/>
            <a:ext cx="76200" cy="76200"/>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2871" name="Oval 71"/>
          <p:cNvSpPr>
            <a:spLocks noChangeArrowheads="1"/>
          </p:cNvSpPr>
          <p:nvPr/>
        </p:nvSpPr>
        <p:spPr bwMode="auto">
          <a:xfrm>
            <a:off x="7162800" y="3505200"/>
            <a:ext cx="76200" cy="76200"/>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2872" name="Oval 72"/>
          <p:cNvSpPr>
            <a:spLocks noChangeArrowheads="1"/>
          </p:cNvSpPr>
          <p:nvPr/>
        </p:nvSpPr>
        <p:spPr bwMode="auto">
          <a:xfrm>
            <a:off x="7239000" y="2971800"/>
            <a:ext cx="76200" cy="76200"/>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2873" name="Oval 73"/>
          <p:cNvSpPr>
            <a:spLocks noChangeArrowheads="1"/>
          </p:cNvSpPr>
          <p:nvPr/>
        </p:nvSpPr>
        <p:spPr bwMode="auto">
          <a:xfrm>
            <a:off x="6705600" y="3200400"/>
            <a:ext cx="76200" cy="76200"/>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2874" name="Text Box 74"/>
          <p:cNvSpPr txBox="1">
            <a:spLocks noChangeArrowheads="1"/>
          </p:cNvSpPr>
          <p:nvPr/>
        </p:nvSpPr>
        <p:spPr bwMode="auto">
          <a:xfrm>
            <a:off x="6324600" y="5983288"/>
            <a:ext cx="2038350" cy="457200"/>
          </a:xfrm>
          <a:prstGeom prst="rect">
            <a:avLst/>
          </a:prstGeom>
          <a:noFill/>
          <a:ln w="12700">
            <a:noFill/>
            <a:miter lim="800000"/>
            <a:headEnd/>
            <a:tailEnd/>
          </a:ln>
        </p:spPr>
        <p:txBody>
          <a:bodyPr wrap="none">
            <a:spAutoFit/>
          </a:bodyPr>
          <a:lstStyle/>
          <a:p>
            <a:pPr algn="l"/>
            <a:r>
              <a:rPr lang="en-US" sz="2400">
                <a:solidFill>
                  <a:srgbClr val="FF0000"/>
                </a:solidFill>
              </a:rPr>
              <a:t>F = 1s</a:t>
            </a:r>
            <a:r>
              <a:rPr lang="en-US" sz="2400" baseline="30000">
                <a:solidFill>
                  <a:srgbClr val="FF0000"/>
                </a:solidFill>
              </a:rPr>
              <a:t>2</a:t>
            </a:r>
            <a:r>
              <a:rPr lang="en-US" sz="2400">
                <a:solidFill>
                  <a:srgbClr val="FF0000"/>
                </a:solidFill>
              </a:rPr>
              <a:t>2s</a:t>
            </a:r>
            <a:r>
              <a:rPr lang="en-US" sz="2400" baseline="30000">
                <a:solidFill>
                  <a:srgbClr val="FF0000"/>
                </a:solidFill>
              </a:rPr>
              <a:t>2</a:t>
            </a:r>
            <a:r>
              <a:rPr lang="en-US" sz="2400">
                <a:solidFill>
                  <a:srgbClr val="FF0000"/>
                </a:solidFill>
              </a:rPr>
              <a:t>2p</a:t>
            </a:r>
            <a:r>
              <a:rPr lang="en-US" sz="2400" baseline="30000">
                <a:solidFill>
                  <a:srgbClr val="FF0000"/>
                </a:solidFill>
              </a:rPr>
              <a:t>5</a:t>
            </a:r>
          </a:p>
        </p:txBody>
      </p:sp>
      <p:sp>
        <p:nvSpPr>
          <p:cNvPr id="332875" name="Oval 75"/>
          <p:cNvSpPr>
            <a:spLocks noChangeAspect="1" noChangeArrowheads="1"/>
          </p:cNvSpPr>
          <p:nvPr/>
        </p:nvSpPr>
        <p:spPr bwMode="auto">
          <a:xfrm>
            <a:off x="762000" y="5668963"/>
            <a:ext cx="274638" cy="274637"/>
          </a:xfrm>
          <a:prstGeom prst="ellipse">
            <a:avLst/>
          </a:prstGeom>
          <a:solidFill>
            <a:srgbClr val="CCFFCC"/>
          </a:solidFill>
          <a:ln w="9525">
            <a:solidFill>
              <a:schemeClr val="tx1"/>
            </a:solidFill>
            <a:round/>
            <a:headEnd/>
            <a:tailEnd/>
          </a:ln>
        </p:spPr>
        <p:txBody>
          <a:bodyPr wrap="none" anchor="ctr"/>
          <a:lstStyle/>
          <a:p>
            <a:endParaRPr lang="en-US"/>
          </a:p>
        </p:txBody>
      </p:sp>
      <p:sp>
        <p:nvSpPr>
          <p:cNvPr id="332876" name="AutoShape 76"/>
          <p:cNvSpPr>
            <a:spLocks noChangeArrowheads="1"/>
          </p:cNvSpPr>
          <p:nvPr/>
        </p:nvSpPr>
        <p:spPr bwMode="auto">
          <a:xfrm>
            <a:off x="838200" y="5745163"/>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2877" name="AutoShape 77"/>
          <p:cNvSpPr>
            <a:spLocks noChangeArrowheads="1"/>
          </p:cNvSpPr>
          <p:nvPr/>
        </p:nvSpPr>
        <p:spPr bwMode="auto">
          <a:xfrm rot="10800000">
            <a:off x="914400" y="5745163"/>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32878" name="Oval 78"/>
          <p:cNvSpPr>
            <a:spLocks noChangeAspect="1" noChangeArrowheads="1"/>
          </p:cNvSpPr>
          <p:nvPr/>
        </p:nvSpPr>
        <p:spPr bwMode="auto">
          <a:xfrm>
            <a:off x="762000" y="4572000"/>
            <a:ext cx="274638" cy="274638"/>
          </a:xfrm>
          <a:prstGeom prst="ellipse">
            <a:avLst/>
          </a:prstGeom>
          <a:solidFill>
            <a:srgbClr val="CCFFCC"/>
          </a:solidFill>
          <a:ln w="9525">
            <a:solidFill>
              <a:schemeClr val="tx1"/>
            </a:solidFill>
            <a:round/>
            <a:headEnd/>
            <a:tailEnd/>
          </a:ln>
        </p:spPr>
        <p:txBody>
          <a:bodyPr wrap="none" anchor="ctr"/>
          <a:lstStyle/>
          <a:p>
            <a:endParaRPr lang="en-US"/>
          </a:p>
        </p:txBody>
      </p:sp>
      <p:sp>
        <p:nvSpPr>
          <p:cNvPr id="332879" name="AutoShape 79"/>
          <p:cNvSpPr>
            <a:spLocks noChangeArrowheads="1"/>
          </p:cNvSpPr>
          <p:nvPr/>
        </p:nvSpPr>
        <p:spPr bwMode="auto">
          <a:xfrm>
            <a:off x="838200" y="4648200"/>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2880" name="AutoShape 80"/>
          <p:cNvSpPr>
            <a:spLocks noChangeArrowheads="1"/>
          </p:cNvSpPr>
          <p:nvPr/>
        </p:nvSpPr>
        <p:spPr bwMode="auto">
          <a:xfrm rot="10800000">
            <a:off x="914400" y="4648200"/>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32881" name="Text Box 81"/>
          <p:cNvSpPr txBox="1">
            <a:spLocks noChangeArrowheads="1"/>
          </p:cNvSpPr>
          <p:nvPr/>
        </p:nvSpPr>
        <p:spPr bwMode="auto">
          <a:xfrm>
            <a:off x="6705600" y="344488"/>
            <a:ext cx="1287463" cy="457200"/>
          </a:xfrm>
          <a:prstGeom prst="rect">
            <a:avLst/>
          </a:prstGeom>
          <a:noFill/>
          <a:ln w="12700">
            <a:noFill/>
            <a:miter lim="800000"/>
            <a:headEnd/>
            <a:tailEnd/>
          </a:ln>
        </p:spPr>
        <p:txBody>
          <a:bodyPr wrap="none">
            <a:spAutoFit/>
          </a:bodyPr>
          <a:lstStyle/>
          <a:p>
            <a:r>
              <a:rPr lang="en-US" sz="2400">
                <a:solidFill>
                  <a:srgbClr val="FF0000"/>
                </a:solidFill>
              </a:rPr>
              <a:t>Fluorine</a:t>
            </a:r>
          </a:p>
        </p:txBody>
      </p:sp>
      <p:sp>
        <p:nvSpPr>
          <p:cNvPr id="332882" name="Oval 82"/>
          <p:cNvSpPr>
            <a:spLocks noChangeAspect="1" noChangeArrowheads="1"/>
          </p:cNvSpPr>
          <p:nvPr/>
        </p:nvSpPr>
        <p:spPr bwMode="auto">
          <a:xfrm>
            <a:off x="1143000" y="4267200"/>
            <a:ext cx="274638" cy="274638"/>
          </a:xfrm>
          <a:prstGeom prst="ellipse">
            <a:avLst/>
          </a:prstGeom>
          <a:solidFill>
            <a:srgbClr val="DDBBFF"/>
          </a:solidFill>
          <a:ln w="9525">
            <a:solidFill>
              <a:schemeClr val="tx1"/>
            </a:solidFill>
            <a:round/>
            <a:headEnd/>
            <a:tailEnd/>
          </a:ln>
        </p:spPr>
        <p:txBody>
          <a:bodyPr wrap="none" anchor="ctr"/>
          <a:lstStyle/>
          <a:p>
            <a:endParaRPr lang="en-US"/>
          </a:p>
        </p:txBody>
      </p:sp>
      <p:sp>
        <p:nvSpPr>
          <p:cNvPr id="332883" name="AutoShape 83"/>
          <p:cNvSpPr>
            <a:spLocks noChangeArrowheads="1"/>
          </p:cNvSpPr>
          <p:nvPr/>
        </p:nvSpPr>
        <p:spPr bwMode="auto">
          <a:xfrm>
            <a:off x="1219200" y="4343400"/>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2884" name="AutoShape 84"/>
          <p:cNvSpPr>
            <a:spLocks noChangeArrowheads="1"/>
          </p:cNvSpPr>
          <p:nvPr/>
        </p:nvSpPr>
        <p:spPr bwMode="auto">
          <a:xfrm rot="10800000">
            <a:off x="1295400" y="4343400"/>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32885" name="Oval 85"/>
          <p:cNvSpPr>
            <a:spLocks noChangeAspect="1" noChangeArrowheads="1"/>
          </p:cNvSpPr>
          <p:nvPr/>
        </p:nvSpPr>
        <p:spPr bwMode="auto">
          <a:xfrm>
            <a:off x="1417638" y="4267200"/>
            <a:ext cx="274637" cy="274638"/>
          </a:xfrm>
          <a:prstGeom prst="ellipse">
            <a:avLst/>
          </a:prstGeom>
          <a:solidFill>
            <a:srgbClr val="DDBBFF"/>
          </a:solidFill>
          <a:ln w="9525">
            <a:solidFill>
              <a:schemeClr val="tx1"/>
            </a:solidFill>
            <a:round/>
            <a:headEnd/>
            <a:tailEnd/>
          </a:ln>
        </p:spPr>
        <p:txBody>
          <a:bodyPr wrap="none" anchor="ctr"/>
          <a:lstStyle/>
          <a:p>
            <a:endParaRPr lang="en-US"/>
          </a:p>
        </p:txBody>
      </p:sp>
      <p:sp>
        <p:nvSpPr>
          <p:cNvPr id="332886" name="AutoShape 86"/>
          <p:cNvSpPr>
            <a:spLocks noChangeArrowheads="1"/>
          </p:cNvSpPr>
          <p:nvPr/>
        </p:nvSpPr>
        <p:spPr bwMode="auto">
          <a:xfrm>
            <a:off x="1493838" y="4343400"/>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2887" name="AutoShape 87"/>
          <p:cNvSpPr>
            <a:spLocks noChangeArrowheads="1"/>
          </p:cNvSpPr>
          <p:nvPr/>
        </p:nvSpPr>
        <p:spPr bwMode="auto">
          <a:xfrm rot="10800000">
            <a:off x="1570038" y="4343400"/>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32888" name="Oval 88"/>
          <p:cNvSpPr>
            <a:spLocks noChangeAspect="1" noChangeArrowheads="1"/>
          </p:cNvSpPr>
          <p:nvPr/>
        </p:nvSpPr>
        <p:spPr bwMode="auto">
          <a:xfrm>
            <a:off x="1722438" y="4267200"/>
            <a:ext cx="274637" cy="274638"/>
          </a:xfrm>
          <a:prstGeom prst="ellipse">
            <a:avLst/>
          </a:prstGeom>
          <a:solidFill>
            <a:srgbClr val="DDBBFF"/>
          </a:solidFill>
          <a:ln w="9525">
            <a:solidFill>
              <a:schemeClr val="tx1"/>
            </a:solidFill>
            <a:round/>
            <a:headEnd/>
            <a:tailEnd/>
          </a:ln>
        </p:spPr>
        <p:txBody>
          <a:bodyPr wrap="none" anchor="ctr"/>
          <a:lstStyle/>
          <a:p>
            <a:endParaRPr lang="en-US"/>
          </a:p>
        </p:txBody>
      </p:sp>
      <p:sp>
        <p:nvSpPr>
          <p:cNvPr id="332889" name="AutoShape 89"/>
          <p:cNvSpPr>
            <a:spLocks noChangeArrowheads="1"/>
          </p:cNvSpPr>
          <p:nvPr/>
        </p:nvSpPr>
        <p:spPr bwMode="auto">
          <a:xfrm>
            <a:off x="1798638" y="4343400"/>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2890" name="Oval 90"/>
          <p:cNvSpPr>
            <a:spLocks noChangeArrowheads="1"/>
          </p:cNvSpPr>
          <p:nvPr/>
        </p:nvSpPr>
        <p:spPr bwMode="auto">
          <a:xfrm>
            <a:off x="7315200" y="3733800"/>
            <a:ext cx="76200" cy="76200"/>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2891" name="Oval 91"/>
          <p:cNvSpPr>
            <a:spLocks noChangeArrowheads="1"/>
          </p:cNvSpPr>
          <p:nvPr/>
        </p:nvSpPr>
        <p:spPr bwMode="auto">
          <a:xfrm>
            <a:off x="7391400" y="2743200"/>
            <a:ext cx="76200" cy="76200"/>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2892" name="Text Box 92"/>
          <p:cNvSpPr txBox="1">
            <a:spLocks noChangeArrowheads="1"/>
          </p:cNvSpPr>
          <p:nvPr/>
        </p:nvSpPr>
        <p:spPr bwMode="auto">
          <a:xfrm>
            <a:off x="457200" y="6246813"/>
            <a:ext cx="5287963" cy="457200"/>
          </a:xfrm>
          <a:prstGeom prst="rect">
            <a:avLst/>
          </a:prstGeom>
          <a:noFill/>
          <a:ln w="12700">
            <a:noFill/>
            <a:miter lim="800000"/>
            <a:headEnd/>
            <a:tailEnd/>
          </a:ln>
        </p:spPr>
        <p:txBody>
          <a:bodyPr wrap="none">
            <a:spAutoFit/>
          </a:bodyPr>
          <a:lstStyle/>
          <a:p>
            <a:pPr algn="l"/>
            <a:r>
              <a:rPr lang="en-US" sz="2400">
                <a:hlinkClick r:id="rId3" action="ppaction://hlinksldjump"/>
              </a:rPr>
              <a:t>H</a:t>
            </a:r>
            <a:r>
              <a:rPr lang="en-US" sz="2400"/>
              <a:t>   </a:t>
            </a:r>
            <a:r>
              <a:rPr lang="en-US" sz="2400">
                <a:hlinkClick r:id="rId4" action="ppaction://hlinksldjump"/>
              </a:rPr>
              <a:t>He</a:t>
            </a:r>
            <a:r>
              <a:rPr lang="en-US" sz="2400"/>
              <a:t>   </a:t>
            </a:r>
            <a:r>
              <a:rPr lang="en-US" sz="2400">
                <a:hlinkClick r:id="rId5" action="ppaction://hlinksldjump"/>
              </a:rPr>
              <a:t>Li</a:t>
            </a:r>
            <a:r>
              <a:rPr lang="en-US" sz="2400"/>
              <a:t>   </a:t>
            </a:r>
            <a:r>
              <a:rPr lang="en-US" sz="2400">
                <a:hlinkClick r:id="rId6" action="ppaction://hlinksldjump"/>
              </a:rPr>
              <a:t>C</a:t>
            </a:r>
            <a:r>
              <a:rPr lang="en-US" sz="2400"/>
              <a:t>   </a:t>
            </a:r>
            <a:r>
              <a:rPr lang="en-US" sz="2400">
                <a:hlinkClick r:id="rId7" action="ppaction://hlinksldjump"/>
              </a:rPr>
              <a:t>N</a:t>
            </a:r>
            <a:r>
              <a:rPr lang="en-US" sz="2400"/>
              <a:t>   </a:t>
            </a:r>
            <a:r>
              <a:rPr lang="en-US" sz="2400">
                <a:hlinkClick r:id="rId8" action="ppaction://hlinksldjump"/>
              </a:rPr>
              <a:t>Al</a:t>
            </a:r>
            <a:r>
              <a:rPr lang="en-US" sz="2400"/>
              <a:t>   </a:t>
            </a:r>
            <a:r>
              <a:rPr lang="en-US" sz="2400">
                <a:hlinkClick r:id="rId9" action="ppaction://hlinksldjump"/>
              </a:rPr>
              <a:t>Ar</a:t>
            </a:r>
            <a:r>
              <a:rPr lang="en-US" sz="2400"/>
              <a:t>   </a:t>
            </a:r>
            <a:r>
              <a:rPr lang="en-US" sz="2400">
                <a:solidFill>
                  <a:srgbClr val="FF0000"/>
                </a:solidFill>
              </a:rPr>
              <a:t>F</a:t>
            </a:r>
            <a:r>
              <a:rPr lang="en-US" sz="2400"/>
              <a:t>    </a:t>
            </a:r>
            <a:r>
              <a:rPr lang="en-US" sz="2400">
                <a:hlinkClick r:id="rId10" action="ppaction://hlinksldjump"/>
              </a:rPr>
              <a:t>Fe</a:t>
            </a:r>
            <a:r>
              <a:rPr lang="en-US" sz="2400"/>
              <a:t>   </a:t>
            </a:r>
            <a:r>
              <a:rPr lang="en-US" sz="2400">
                <a:hlinkClick r:id="rId11" action="ppaction://hlinksldjump"/>
              </a:rPr>
              <a:t>La</a:t>
            </a:r>
            <a:endParaRPr lang="en-US" sz="2400"/>
          </a:p>
        </p:txBody>
      </p:sp>
      <p:sp>
        <p:nvSpPr>
          <p:cNvPr id="332893" name="AutoShape 94">
            <a:hlinkClick r:id="rId12"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p:cNvSpPr>
            <a:spLocks noChangeArrowheads="1"/>
          </p:cNvSpPr>
          <p:nvPr/>
        </p:nvSpPr>
        <p:spPr bwMode="auto">
          <a:xfrm>
            <a:off x="990600" y="0"/>
            <a:ext cx="4191000" cy="762000"/>
          </a:xfrm>
          <a:prstGeom prst="rect">
            <a:avLst/>
          </a:prstGeom>
          <a:noFill/>
          <a:ln w="9525">
            <a:noFill/>
            <a:miter lim="800000"/>
            <a:headEnd/>
            <a:tailEnd/>
          </a:ln>
        </p:spPr>
        <p:txBody>
          <a:bodyPr anchor="ctr"/>
          <a:lstStyle/>
          <a:p>
            <a:r>
              <a:rPr lang="en-US" sz="2000">
                <a:solidFill>
                  <a:schemeClr val="tx2"/>
                </a:solidFill>
              </a:rPr>
              <a:t>Energy Level Diagram</a:t>
            </a:r>
          </a:p>
        </p:txBody>
      </p:sp>
      <p:sp>
        <p:nvSpPr>
          <p:cNvPr id="333827" name="Rectangle 3"/>
          <p:cNvSpPr>
            <a:spLocks noChangeArrowheads="1"/>
          </p:cNvSpPr>
          <p:nvPr/>
        </p:nvSpPr>
        <p:spPr bwMode="auto">
          <a:xfrm>
            <a:off x="823913" y="5562600"/>
            <a:ext cx="4357687" cy="381000"/>
          </a:xfrm>
          <a:prstGeom prst="rect">
            <a:avLst/>
          </a:prstGeom>
          <a:noFill/>
          <a:ln w="19050">
            <a:solidFill>
              <a:schemeClr val="tx1"/>
            </a:solidFill>
            <a:miter lim="800000"/>
            <a:headEnd/>
            <a:tailEnd/>
          </a:ln>
        </p:spPr>
        <p:txBody>
          <a:bodyPr wrap="none" anchor="ctr"/>
          <a:lstStyle/>
          <a:p>
            <a:endParaRPr lang="en-US"/>
          </a:p>
        </p:txBody>
      </p:sp>
      <p:sp>
        <p:nvSpPr>
          <p:cNvPr id="333828" name="Rectangle 4"/>
          <p:cNvSpPr>
            <a:spLocks noChangeArrowheads="1"/>
          </p:cNvSpPr>
          <p:nvPr/>
        </p:nvSpPr>
        <p:spPr bwMode="auto">
          <a:xfrm>
            <a:off x="823913" y="4343400"/>
            <a:ext cx="4357687" cy="381000"/>
          </a:xfrm>
          <a:prstGeom prst="rect">
            <a:avLst/>
          </a:prstGeom>
          <a:noFill/>
          <a:ln w="19050">
            <a:solidFill>
              <a:schemeClr val="tx1"/>
            </a:solidFill>
            <a:miter lim="800000"/>
            <a:headEnd/>
            <a:tailEnd/>
          </a:ln>
        </p:spPr>
        <p:txBody>
          <a:bodyPr wrap="none" anchor="ctr"/>
          <a:lstStyle/>
          <a:p>
            <a:endParaRPr lang="en-US"/>
          </a:p>
        </p:txBody>
      </p:sp>
      <p:sp>
        <p:nvSpPr>
          <p:cNvPr id="333829" name="Rectangle 5"/>
          <p:cNvSpPr>
            <a:spLocks noChangeArrowheads="1"/>
          </p:cNvSpPr>
          <p:nvPr/>
        </p:nvSpPr>
        <p:spPr bwMode="auto">
          <a:xfrm>
            <a:off x="823913" y="3352800"/>
            <a:ext cx="4357687" cy="457200"/>
          </a:xfrm>
          <a:prstGeom prst="rect">
            <a:avLst/>
          </a:prstGeom>
          <a:noFill/>
          <a:ln w="19050">
            <a:solidFill>
              <a:schemeClr val="tx1"/>
            </a:solidFill>
            <a:miter lim="800000"/>
            <a:headEnd/>
            <a:tailEnd/>
          </a:ln>
        </p:spPr>
        <p:txBody>
          <a:bodyPr wrap="none" anchor="ctr"/>
          <a:lstStyle/>
          <a:p>
            <a:endParaRPr lang="en-US"/>
          </a:p>
        </p:txBody>
      </p:sp>
      <p:sp>
        <p:nvSpPr>
          <p:cNvPr id="333830" name="Rectangle 6"/>
          <p:cNvSpPr>
            <a:spLocks noChangeArrowheads="1"/>
          </p:cNvSpPr>
          <p:nvPr/>
        </p:nvSpPr>
        <p:spPr bwMode="auto">
          <a:xfrm>
            <a:off x="823913" y="2438400"/>
            <a:ext cx="4357687" cy="381000"/>
          </a:xfrm>
          <a:prstGeom prst="rect">
            <a:avLst/>
          </a:prstGeom>
          <a:noFill/>
          <a:ln w="19050">
            <a:solidFill>
              <a:schemeClr val="tx1"/>
            </a:solidFill>
            <a:miter lim="800000"/>
            <a:headEnd/>
            <a:tailEnd/>
          </a:ln>
        </p:spPr>
        <p:txBody>
          <a:bodyPr wrap="none" anchor="ctr"/>
          <a:lstStyle/>
          <a:p>
            <a:endParaRPr lang="en-US"/>
          </a:p>
        </p:txBody>
      </p:sp>
      <p:sp>
        <p:nvSpPr>
          <p:cNvPr id="333831" name="Rectangle 7"/>
          <p:cNvSpPr>
            <a:spLocks noChangeArrowheads="1"/>
          </p:cNvSpPr>
          <p:nvPr/>
        </p:nvSpPr>
        <p:spPr bwMode="auto">
          <a:xfrm>
            <a:off x="838200" y="1676400"/>
            <a:ext cx="4343400" cy="381000"/>
          </a:xfrm>
          <a:prstGeom prst="rect">
            <a:avLst/>
          </a:prstGeom>
          <a:noFill/>
          <a:ln w="19050">
            <a:solidFill>
              <a:schemeClr val="tx1"/>
            </a:solidFill>
            <a:miter lim="800000"/>
            <a:headEnd/>
            <a:tailEnd/>
          </a:ln>
        </p:spPr>
        <p:txBody>
          <a:bodyPr wrap="none" anchor="ctr"/>
          <a:lstStyle/>
          <a:p>
            <a:endParaRPr lang="en-US"/>
          </a:p>
        </p:txBody>
      </p:sp>
      <p:sp>
        <p:nvSpPr>
          <p:cNvPr id="333832" name="Rectangle 8"/>
          <p:cNvSpPr>
            <a:spLocks noChangeArrowheads="1"/>
          </p:cNvSpPr>
          <p:nvPr/>
        </p:nvSpPr>
        <p:spPr bwMode="auto">
          <a:xfrm>
            <a:off x="823913" y="838200"/>
            <a:ext cx="4738687" cy="381000"/>
          </a:xfrm>
          <a:prstGeom prst="rect">
            <a:avLst/>
          </a:prstGeom>
          <a:noFill/>
          <a:ln w="19050">
            <a:solidFill>
              <a:schemeClr val="tx1"/>
            </a:solidFill>
            <a:miter lim="800000"/>
            <a:headEnd/>
            <a:tailEnd/>
          </a:ln>
        </p:spPr>
        <p:txBody>
          <a:bodyPr wrap="none" anchor="ctr"/>
          <a:lstStyle/>
          <a:p>
            <a:endParaRPr lang="en-US"/>
          </a:p>
        </p:txBody>
      </p:sp>
      <p:sp>
        <p:nvSpPr>
          <p:cNvPr id="333833" name="Oval 9"/>
          <p:cNvSpPr>
            <a:spLocks noChangeArrowheads="1"/>
          </p:cNvSpPr>
          <p:nvPr/>
        </p:nvSpPr>
        <p:spPr bwMode="auto">
          <a:xfrm>
            <a:off x="48006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33834" name="Oval 10"/>
          <p:cNvSpPr>
            <a:spLocks noChangeArrowheads="1"/>
          </p:cNvSpPr>
          <p:nvPr/>
        </p:nvSpPr>
        <p:spPr bwMode="auto">
          <a:xfrm>
            <a:off x="45720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33835" name="Oval 11"/>
          <p:cNvSpPr>
            <a:spLocks noChangeArrowheads="1"/>
          </p:cNvSpPr>
          <p:nvPr/>
        </p:nvSpPr>
        <p:spPr bwMode="auto">
          <a:xfrm>
            <a:off x="43434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33836" name="Oval 12"/>
          <p:cNvSpPr>
            <a:spLocks noChangeArrowheads="1"/>
          </p:cNvSpPr>
          <p:nvPr/>
        </p:nvSpPr>
        <p:spPr bwMode="auto">
          <a:xfrm>
            <a:off x="41148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33837" name="Oval 13"/>
          <p:cNvSpPr>
            <a:spLocks noChangeArrowheads="1"/>
          </p:cNvSpPr>
          <p:nvPr/>
        </p:nvSpPr>
        <p:spPr bwMode="auto">
          <a:xfrm>
            <a:off x="38862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33838" name="Oval 14"/>
          <p:cNvSpPr>
            <a:spLocks noChangeArrowheads="1"/>
          </p:cNvSpPr>
          <p:nvPr/>
        </p:nvSpPr>
        <p:spPr bwMode="auto">
          <a:xfrm>
            <a:off x="50292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33839" name="Oval 15"/>
          <p:cNvSpPr>
            <a:spLocks noChangeArrowheads="1"/>
          </p:cNvSpPr>
          <p:nvPr/>
        </p:nvSpPr>
        <p:spPr bwMode="auto">
          <a:xfrm>
            <a:off x="52578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33840" name="Line 16"/>
          <p:cNvSpPr>
            <a:spLocks noChangeShapeType="1"/>
          </p:cNvSpPr>
          <p:nvPr/>
        </p:nvSpPr>
        <p:spPr bwMode="auto">
          <a:xfrm flipV="1">
            <a:off x="517525" y="1219200"/>
            <a:ext cx="1588" cy="4724400"/>
          </a:xfrm>
          <a:prstGeom prst="line">
            <a:avLst/>
          </a:prstGeom>
          <a:noFill/>
          <a:ln w="28575">
            <a:solidFill>
              <a:schemeClr val="tx1"/>
            </a:solidFill>
            <a:round/>
            <a:headEnd/>
            <a:tailEnd type="triangle" w="med" len="med"/>
          </a:ln>
        </p:spPr>
        <p:txBody>
          <a:bodyPr/>
          <a:lstStyle/>
          <a:p>
            <a:endParaRPr lang="en-US"/>
          </a:p>
        </p:txBody>
      </p:sp>
      <p:sp>
        <p:nvSpPr>
          <p:cNvPr id="333841" name="Text Box 17"/>
          <p:cNvSpPr txBox="1">
            <a:spLocks noChangeArrowheads="1"/>
          </p:cNvSpPr>
          <p:nvPr/>
        </p:nvSpPr>
        <p:spPr bwMode="auto">
          <a:xfrm rot="-5400000">
            <a:off x="-1283494" y="2950369"/>
            <a:ext cx="3148013" cy="396875"/>
          </a:xfrm>
          <a:prstGeom prst="rect">
            <a:avLst/>
          </a:prstGeom>
          <a:noFill/>
          <a:ln w="9525">
            <a:noFill/>
            <a:miter lim="800000"/>
            <a:headEnd/>
            <a:tailEnd/>
          </a:ln>
        </p:spPr>
        <p:txBody>
          <a:bodyPr>
            <a:spAutoFit/>
          </a:bodyPr>
          <a:lstStyle/>
          <a:p>
            <a:pPr algn="l"/>
            <a:r>
              <a:rPr lang="en-US" sz="2000"/>
              <a:t>   </a:t>
            </a:r>
            <a:r>
              <a:rPr lang="en-US" sz="1600"/>
              <a:t>Arbitrary Energy Scale</a:t>
            </a:r>
          </a:p>
        </p:txBody>
      </p:sp>
      <p:sp>
        <p:nvSpPr>
          <p:cNvPr id="333842" name="Text Box 18"/>
          <p:cNvSpPr txBox="1">
            <a:spLocks noChangeArrowheads="1"/>
          </p:cNvSpPr>
          <p:nvPr/>
        </p:nvSpPr>
        <p:spPr bwMode="auto">
          <a:xfrm>
            <a:off x="747713" y="5318125"/>
            <a:ext cx="323850" cy="244475"/>
          </a:xfrm>
          <a:prstGeom prst="rect">
            <a:avLst/>
          </a:prstGeom>
          <a:noFill/>
          <a:ln w="9525">
            <a:noFill/>
            <a:miter lim="800000"/>
            <a:headEnd/>
            <a:tailEnd/>
          </a:ln>
        </p:spPr>
        <p:txBody>
          <a:bodyPr wrap="none">
            <a:spAutoFit/>
          </a:bodyPr>
          <a:lstStyle/>
          <a:p>
            <a:pPr algn="l"/>
            <a:r>
              <a:rPr lang="en-US" b="1"/>
              <a:t>1s</a:t>
            </a:r>
          </a:p>
        </p:txBody>
      </p:sp>
      <p:sp>
        <p:nvSpPr>
          <p:cNvPr id="333843" name="Text Box 19"/>
          <p:cNvSpPr txBox="1">
            <a:spLocks noChangeArrowheads="1"/>
          </p:cNvSpPr>
          <p:nvPr/>
        </p:nvSpPr>
        <p:spPr bwMode="auto">
          <a:xfrm>
            <a:off x="731838" y="4021138"/>
            <a:ext cx="925512" cy="244475"/>
          </a:xfrm>
          <a:prstGeom prst="rect">
            <a:avLst/>
          </a:prstGeom>
          <a:noFill/>
          <a:ln w="9525">
            <a:noFill/>
            <a:miter lim="800000"/>
            <a:headEnd/>
            <a:tailEnd/>
          </a:ln>
        </p:spPr>
        <p:txBody>
          <a:bodyPr wrap="none">
            <a:spAutoFit/>
          </a:bodyPr>
          <a:lstStyle/>
          <a:p>
            <a:pPr algn="l"/>
            <a:r>
              <a:rPr lang="en-US" b="1"/>
              <a:t>2s             2p</a:t>
            </a:r>
          </a:p>
        </p:txBody>
      </p:sp>
      <p:sp>
        <p:nvSpPr>
          <p:cNvPr id="333844" name="Text Box 20"/>
          <p:cNvSpPr txBox="1">
            <a:spLocks noChangeArrowheads="1"/>
          </p:cNvSpPr>
          <p:nvPr/>
        </p:nvSpPr>
        <p:spPr bwMode="auto">
          <a:xfrm>
            <a:off x="736600" y="2971800"/>
            <a:ext cx="925513" cy="244475"/>
          </a:xfrm>
          <a:prstGeom prst="rect">
            <a:avLst/>
          </a:prstGeom>
          <a:noFill/>
          <a:ln w="9525">
            <a:noFill/>
            <a:miter lim="800000"/>
            <a:headEnd/>
            <a:tailEnd/>
          </a:ln>
        </p:spPr>
        <p:txBody>
          <a:bodyPr wrap="none">
            <a:spAutoFit/>
          </a:bodyPr>
          <a:lstStyle/>
          <a:p>
            <a:pPr algn="l"/>
            <a:r>
              <a:rPr lang="en-US" b="1"/>
              <a:t>3s             3p</a:t>
            </a:r>
          </a:p>
        </p:txBody>
      </p:sp>
      <p:sp>
        <p:nvSpPr>
          <p:cNvPr id="333845" name="Text Box 21"/>
          <p:cNvSpPr txBox="1">
            <a:spLocks noChangeArrowheads="1"/>
          </p:cNvSpPr>
          <p:nvPr/>
        </p:nvSpPr>
        <p:spPr bwMode="auto">
          <a:xfrm>
            <a:off x="704850" y="2117725"/>
            <a:ext cx="2190750" cy="244475"/>
          </a:xfrm>
          <a:prstGeom prst="rect">
            <a:avLst/>
          </a:prstGeom>
          <a:noFill/>
          <a:ln w="9525">
            <a:noFill/>
            <a:miter lim="800000"/>
            <a:headEnd/>
            <a:tailEnd/>
          </a:ln>
        </p:spPr>
        <p:txBody>
          <a:bodyPr wrap="none">
            <a:spAutoFit/>
          </a:bodyPr>
          <a:lstStyle/>
          <a:p>
            <a:pPr algn="l"/>
            <a:r>
              <a:rPr lang="en-US" b="1"/>
              <a:t>4s             4p                                3d</a:t>
            </a:r>
          </a:p>
        </p:txBody>
      </p:sp>
      <p:sp>
        <p:nvSpPr>
          <p:cNvPr id="333846" name="Text Box 22"/>
          <p:cNvSpPr txBox="1">
            <a:spLocks noChangeArrowheads="1"/>
          </p:cNvSpPr>
          <p:nvPr/>
        </p:nvSpPr>
        <p:spPr bwMode="auto">
          <a:xfrm>
            <a:off x="595313" y="1295400"/>
            <a:ext cx="2330450" cy="244475"/>
          </a:xfrm>
          <a:prstGeom prst="rect">
            <a:avLst/>
          </a:prstGeom>
          <a:noFill/>
          <a:ln w="9525">
            <a:noFill/>
            <a:miter lim="800000"/>
            <a:headEnd/>
            <a:tailEnd/>
          </a:ln>
        </p:spPr>
        <p:txBody>
          <a:bodyPr wrap="none">
            <a:spAutoFit/>
          </a:bodyPr>
          <a:lstStyle/>
          <a:p>
            <a:pPr algn="l"/>
            <a:r>
              <a:rPr lang="en-US" b="1"/>
              <a:t>  5s              5p                                 4d</a:t>
            </a:r>
          </a:p>
        </p:txBody>
      </p:sp>
      <p:sp>
        <p:nvSpPr>
          <p:cNvPr id="333847" name="Text Box 23"/>
          <p:cNvSpPr txBox="1">
            <a:spLocks noChangeArrowheads="1"/>
          </p:cNvSpPr>
          <p:nvPr/>
        </p:nvSpPr>
        <p:spPr bwMode="auto">
          <a:xfrm>
            <a:off x="630238" y="533400"/>
            <a:ext cx="3910012" cy="244475"/>
          </a:xfrm>
          <a:prstGeom prst="rect">
            <a:avLst/>
          </a:prstGeom>
          <a:noFill/>
          <a:ln w="9525">
            <a:noFill/>
            <a:miter lim="800000"/>
            <a:headEnd/>
            <a:tailEnd/>
          </a:ln>
        </p:spPr>
        <p:txBody>
          <a:bodyPr wrap="none">
            <a:spAutoFit/>
          </a:bodyPr>
          <a:lstStyle/>
          <a:p>
            <a:pPr algn="l"/>
            <a:r>
              <a:rPr lang="en-US" b="1"/>
              <a:t>6s               6p                                 5d                                           4f</a:t>
            </a:r>
          </a:p>
        </p:txBody>
      </p:sp>
      <p:sp>
        <p:nvSpPr>
          <p:cNvPr id="333848" name="Text Box 24"/>
          <p:cNvSpPr txBox="1">
            <a:spLocks noChangeArrowheads="1"/>
          </p:cNvSpPr>
          <p:nvPr/>
        </p:nvSpPr>
        <p:spPr bwMode="auto">
          <a:xfrm>
            <a:off x="2408238" y="6019800"/>
            <a:ext cx="798512" cy="244475"/>
          </a:xfrm>
          <a:prstGeom prst="rect">
            <a:avLst/>
          </a:prstGeom>
          <a:noFill/>
          <a:ln w="9525">
            <a:noFill/>
            <a:miter lim="800000"/>
            <a:headEnd/>
            <a:tailEnd/>
          </a:ln>
        </p:spPr>
        <p:txBody>
          <a:bodyPr wrap="none">
            <a:spAutoFit/>
          </a:bodyPr>
          <a:lstStyle/>
          <a:p>
            <a:pPr algn="l"/>
            <a:r>
              <a:rPr lang="en-US" b="1"/>
              <a:t>NUCLEUS</a:t>
            </a:r>
          </a:p>
        </p:txBody>
      </p:sp>
      <p:sp>
        <p:nvSpPr>
          <p:cNvPr id="333849" name="Text Box 25"/>
          <p:cNvSpPr txBox="1">
            <a:spLocks noChangeArrowheads="1"/>
          </p:cNvSpPr>
          <p:nvPr/>
        </p:nvSpPr>
        <p:spPr bwMode="auto">
          <a:xfrm>
            <a:off x="6553200" y="1050925"/>
            <a:ext cx="1482725" cy="396875"/>
          </a:xfrm>
          <a:prstGeom prst="rect">
            <a:avLst/>
          </a:prstGeom>
          <a:noFill/>
          <a:ln w="9525">
            <a:noFill/>
            <a:miter lim="800000"/>
            <a:headEnd/>
            <a:tailEnd/>
          </a:ln>
        </p:spPr>
        <p:txBody>
          <a:bodyPr wrap="none">
            <a:spAutoFit/>
          </a:bodyPr>
          <a:lstStyle/>
          <a:p>
            <a:pPr algn="l"/>
            <a:r>
              <a:rPr lang="en-US" sz="2000"/>
              <a:t>Bohr Model</a:t>
            </a:r>
          </a:p>
        </p:txBody>
      </p:sp>
      <p:sp>
        <p:nvSpPr>
          <p:cNvPr id="333850" name="Oval 26"/>
          <p:cNvSpPr>
            <a:spLocks noChangeAspect="1" noChangeArrowheads="1"/>
          </p:cNvSpPr>
          <p:nvPr/>
        </p:nvSpPr>
        <p:spPr bwMode="auto">
          <a:xfrm>
            <a:off x="5638800" y="1676400"/>
            <a:ext cx="3200400" cy="3200400"/>
          </a:xfrm>
          <a:prstGeom prst="ellipse">
            <a:avLst/>
          </a:prstGeom>
          <a:noFill/>
          <a:ln w="28575">
            <a:solidFill>
              <a:srgbClr val="000080"/>
            </a:solidFill>
            <a:round/>
            <a:headEnd/>
            <a:tailEnd/>
          </a:ln>
        </p:spPr>
        <p:txBody>
          <a:bodyPr wrap="none" anchor="ctr"/>
          <a:lstStyle/>
          <a:p>
            <a:endParaRPr lang="en-US"/>
          </a:p>
        </p:txBody>
      </p:sp>
      <p:sp>
        <p:nvSpPr>
          <p:cNvPr id="333851" name="Oval 27"/>
          <p:cNvSpPr>
            <a:spLocks noChangeAspect="1" noChangeArrowheads="1"/>
          </p:cNvSpPr>
          <p:nvPr/>
        </p:nvSpPr>
        <p:spPr bwMode="auto">
          <a:xfrm>
            <a:off x="5895975" y="1933575"/>
            <a:ext cx="2649538" cy="2649538"/>
          </a:xfrm>
          <a:prstGeom prst="ellipse">
            <a:avLst/>
          </a:prstGeom>
          <a:noFill/>
          <a:ln w="28575">
            <a:solidFill>
              <a:srgbClr val="000080"/>
            </a:solidFill>
            <a:round/>
            <a:headEnd/>
            <a:tailEnd/>
          </a:ln>
        </p:spPr>
        <p:txBody>
          <a:bodyPr wrap="none" anchor="ctr"/>
          <a:lstStyle/>
          <a:p>
            <a:endParaRPr lang="en-US"/>
          </a:p>
        </p:txBody>
      </p:sp>
      <p:sp>
        <p:nvSpPr>
          <p:cNvPr id="333852" name="Oval 28"/>
          <p:cNvSpPr>
            <a:spLocks noChangeAspect="1" noChangeArrowheads="1"/>
          </p:cNvSpPr>
          <p:nvPr/>
        </p:nvSpPr>
        <p:spPr bwMode="auto">
          <a:xfrm>
            <a:off x="6215063" y="2252663"/>
            <a:ext cx="2027237" cy="2027237"/>
          </a:xfrm>
          <a:prstGeom prst="ellipse">
            <a:avLst/>
          </a:prstGeom>
          <a:noFill/>
          <a:ln w="28575">
            <a:solidFill>
              <a:srgbClr val="000080"/>
            </a:solidFill>
            <a:round/>
            <a:headEnd/>
            <a:tailEnd/>
          </a:ln>
        </p:spPr>
        <p:txBody>
          <a:bodyPr wrap="none" anchor="ctr"/>
          <a:lstStyle/>
          <a:p>
            <a:endParaRPr lang="en-US"/>
          </a:p>
        </p:txBody>
      </p:sp>
      <p:sp>
        <p:nvSpPr>
          <p:cNvPr id="333853" name="Oval 29"/>
          <p:cNvSpPr>
            <a:spLocks noChangeAspect="1" noChangeArrowheads="1"/>
          </p:cNvSpPr>
          <p:nvPr/>
        </p:nvSpPr>
        <p:spPr bwMode="auto">
          <a:xfrm>
            <a:off x="6446838" y="2484438"/>
            <a:ext cx="1614487" cy="1614487"/>
          </a:xfrm>
          <a:prstGeom prst="ellipse">
            <a:avLst/>
          </a:prstGeom>
          <a:noFill/>
          <a:ln w="28575">
            <a:solidFill>
              <a:srgbClr val="000080"/>
            </a:solidFill>
            <a:round/>
            <a:headEnd/>
            <a:tailEnd/>
          </a:ln>
        </p:spPr>
        <p:txBody>
          <a:bodyPr wrap="none" anchor="ctr"/>
          <a:lstStyle/>
          <a:p>
            <a:endParaRPr lang="en-US"/>
          </a:p>
        </p:txBody>
      </p:sp>
      <p:sp>
        <p:nvSpPr>
          <p:cNvPr id="333854" name="Oval 30"/>
          <p:cNvSpPr>
            <a:spLocks noChangeAspect="1" noChangeArrowheads="1"/>
          </p:cNvSpPr>
          <p:nvPr/>
        </p:nvSpPr>
        <p:spPr bwMode="auto">
          <a:xfrm>
            <a:off x="6610350" y="2647950"/>
            <a:ext cx="1296988" cy="1296988"/>
          </a:xfrm>
          <a:prstGeom prst="ellipse">
            <a:avLst/>
          </a:prstGeom>
          <a:noFill/>
          <a:ln w="28575">
            <a:solidFill>
              <a:srgbClr val="000080"/>
            </a:solidFill>
            <a:round/>
            <a:headEnd/>
            <a:tailEnd/>
          </a:ln>
        </p:spPr>
        <p:txBody>
          <a:bodyPr wrap="none" anchor="ctr"/>
          <a:lstStyle/>
          <a:p>
            <a:endParaRPr lang="en-US"/>
          </a:p>
        </p:txBody>
      </p:sp>
      <p:sp>
        <p:nvSpPr>
          <p:cNvPr id="333855" name="Oval 31"/>
          <p:cNvSpPr>
            <a:spLocks noChangeAspect="1" noChangeArrowheads="1"/>
          </p:cNvSpPr>
          <p:nvPr/>
        </p:nvSpPr>
        <p:spPr bwMode="auto">
          <a:xfrm>
            <a:off x="6737350" y="2774950"/>
            <a:ext cx="1031875" cy="1031875"/>
          </a:xfrm>
          <a:prstGeom prst="ellipse">
            <a:avLst/>
          </a:prstGeom>
          <a:noFill/>
          <a:ln w="28575">
            <a:solidFill>
              <a:srgbClr val="000080"/>
            </a:solidFill>
            <a:round/>
            <a:headEnd/>
            <a:tailEnd/>
          </a:ln>
        </p:spPr>
        <p:txBody>
          <a:bodyPr wrap="none" anchor="ctr"/>
          <a:lstStyle/>
          <a:p>
            <a:endParaRPr lang="en-US"/>
          </a:p>
        </p:txBody>
      </p:sp>
      <p:sp>
        <p:nvSpPr>
          <p:cNvPr id="333856" name="Oval 32"/>
          <p:cNvSpPr>
            <a:spLocks noChangeAspect="1" noChangeArrowheads="1"/>
          </p:cNvSpPr>
          <p:nvPr/>
        </p:nvSpPr>
        <p:spPr bwMode="auto">
          <a:xfrm>
            <a:off x="6988175" y="3025775"/>
            <a:ext cx="517525" cy="517525"/>
          </a:xfrm>
          <a:prstGeom prst="ellipse">
            <a:avLst/>
          </a:prstGeom>
          <a:noFill/>
          <a:ln w="28575">
            <a:solidFill>
              <a:srgbClr val="000080"/>
            </a:solidFill>
            <a:round/>
            <a:headEnd/>
            <a:tailEnd/>
          </a:ln>
        </p:spPr>
        <p:txBody>
          <a:bodyPr wrap="none" anchor="ctr"/>
          <a:lstStyle/>
          <a:p>
            <a:endParaRPr lang="en-US"/>
          </a:p>
        </p:txBody>
      </p:sp>
      <p:sp>
        <p:nvSpPr>
          <p:cNvPr id="333857" name="Rectangle 33"/>
          <p:cNvSpPr>
            <a:spLocks noChangeArrowheads="1"/>
          </p:cNvSpPr>
          <p:nvPr/>
        </p:nvSpPr>
        <p:spPr bwMode="auto">
          <a:xfrm>
            <a:off x="6002338" y="5546725"/>
            <a:ext cx="2697162" cy="396875"/>
          </a:xfrm>
          <a:prstGeom prst="rect">
            <a:avLst/>
          </a:prstGeom>
          <a:noFill/>
          <a:ln w="12700">
            <a:noFill/>
            <a:miter lim="800000"/>
            <a:headEnd/>
            <a:tailEnd/>
          </a:ln>
        </p:spPr>
        <p:txBody>
          <a:bodyPr wrap="none">
            <a:spAutoFit/>
          </a:bodyPr>
          <a:lstStyle/>
          <a:p>
            <a:r>
              <a:rPr lang="en-US" sz="2000"/>
              <a:t>Electron Configuration</a:t>
            </a:r>
          </a:p>
        </p:txBody>
      </p:sp>
      <p:sp>
        <p:nvSpPr>
          <p:cNvPr id="333858" name="Text Box 34"/>
          <p:cNvSpPr txBox="1">
            <a:spLocks noChangeArrowheads="1"/>
          </p:cNvSpPr>
          <p:nvPr/>
        </p:nvSpPr>
        <p:spPr bwMode="auto">
          <a:xfrm>
            <a:off x="1676400" y="6629400"/>
            <a:ext cx="2633663" cy="244475"/>
          </a:xfrm>
          <a:prstGeom prst="rect">
            <a:avLst/>
          </a:prstGeom>
          <a:noFill/>
          <a:ln w="12700">
            <a:noFill/>
            <a:miter lim="800000"/>
            <a:headEnd/>
            <a:tailEnd/>
          </a:ln>
        </p:spPr>
        <p:txBody>
          <a:bodyPr wrap="none">
            <a:spAutoFit/>
          </a:bodyPr>
          <a:lstStyle/>
          <a:p>
            <a:r>
              <a:rPr lang="en-US">
                <a:solidFill>
                  <a:schemeClr val="accent2"/>
                </a:solidFill>
              </a:rPr>
              <a:t>CLICK ON ELEMENT TO FILL IN CHARTS</a:t>
            </a:r>
          </a:p>
        </p:txBody>
      </p:sp>
      <p:sp>
        <p:nvSpPr>
          <p:cNvPr id="333859" name="Text Box 35"/>
          <p:cNvSpPr txBox="1">
            <a:spLocks noChangeArrowheads="1"/>
          </p:cNvSpPr>
          <p:nvPr/>
        </p:nvSpPr>
        <p:spPr bwMode="auto">
          <a:xfrm>
            <a:off x="7097713" y="3157538"/>
            <a:ext cx="293687" cy="274637"/>
          </a:xfrm>
          <a:prstGeom prst="rect">
            <a:avLst/>
          </a:prstGeom>
          <a:noFill/>
          <a:ln w="12700">
            <a:noFill/>
            <a:miter lim="800000"/>
            <a:headEnd/>
            <a:tailEnd/>
          </a:ln>
        </p:spPr>
        <p:txBody>
          <a:bodyPr wrap="none">
            <a:spAutoFit/>
          </a:bodyPr>
          <a:lstStyle/>
          <a:p>
            <a:r>
              <a:rPr lang="en-US" sz="1200"/>
              <a:t>N</a:t>
            </a:r>
          </a:p>
        </p:txBody>
      </p:sp>
      <p:sp>
        <p:nvSpPr>
          <p:cNvPr id="333860" name="Oval 36"/>
          <p:cNvSpPr>
            <a:spLocks noChangeAspect="1" noChangeArrowheads="1"/>
          </p:cNvSpPr>
          <p:nvPr/>
        </p:nvSpPr>
        <p:spPr bwMode="auto">
          <a:xfrm>
            <a:off x="762000" y="2620963"/>
            <a:ext cx="274638" cy="274637"/>
          </a:xfrm>
          <a:prstGeom prst="ellipse">
            <a:avLst/>
          </a:prstGeom>
          <a:solidFill>
            <a:srgbClr val="CCFFCC"/>
          </a:solidFill>
          <a:ln w="9525">
            <a:solidFill>
              <a:schemeClr val="tx1"/>
            </a:solidFill>
            <a:round/>
            <a:headEnd/>
            <a:tailEnd/>
          </a:ln>
        </p:spPr>
        <p:txBody>
          <a:bodyPr wrap="none" anchor="ctr"/>
          <a:lstStyle/>
          <a:p>
            <a:endParaRPr lang="en-US"/>
          </a:p>
        </p:txBody>
      </p:sp>
      <p:sp>
        <p:nvSpPr>
          <p:cNvPr id="333861" name="Oval 37"/>
          <p:cNvSpPr>
            <a:spLocks noChangeAspect="1" noChangeArrowheads="1"/>
          </p:cNvSpPr>
          <p:nvPr/>
        </p:nvSpPr>
        <p:spPr bwMode="auto">
          <a:xfrm>
            <a:off x="762000" y="1828800"/>
            <a:ext cx="274638" cy="274638"/>
          </a:xfrm>
          <a:prstGeom prst="ellipse">
            <a:avLst/>
          </a:prstGeom>
          <a:solidFill>
            <a:srgbClr val="CCFFCC"/>
          </a:solidFill>
          <a:ln w="9525">
            <a:solidFill>
              <a:schemeClr val="tx1"/>
            </a:solidFill>
            <a:round/>
            <a:headEnd/>
            <a:tailEnd/>
          </a:ln>
        </p:spPr>
        <p:txBody>
          <a:bodyPr wrap="none" anchor="ctr"/>
          <a:lstStyle/>
          <a:p>
            <a:endParaRPr lang="en-US"/>
          </a:p>
        </p:txBody>
      </p:sp>
      <p:sp>
        <p:nvSpPr>
          <p:cNvPr id="333862" name="Oval 38"/>
          <p:cNvSpPr>
            <a:spLocks noChangeAspect="1" noChangeArrowheads="1"/>
          </p:cNvSpPr>
          <p:nvPr/>
        </p:nvSpPr>
        <p:spPr bwMode="auto">
          <a:xfrm>
            <a:off x="792163" y="1020763"/>
            <a:ext cx="274637" cy="274637"/>
          </a:xfrm>
          <a:prstGeom prst="ellipse">
            <a:avLst/>
          </a:prstGeom>
          <a:solidFill>
            <a:srgbClr val="CCFFCC"/>
          </a:solidFill>
          <a:ln w="9525">
            <a:solidFill>
              <a:schemeClr val="tx1"/>
            </a:solidFill>
            <a:round/>
            <a:headEnd/>
            <a:tailEnd/>
          </a:ln>
        </p:spPr>
        <p:txBody>
          <a:bodyPr wrap="none" anchor="ctr"/>
          <a:lstStyle/>
          <a:p>
            <a:endParaRPr lang="en-US"/>
          </a:p>
        </p:txBody>
      </p:sp>
      <p:sp>
        <p:nvSpPr>
          <p:cNvPr id="333863" name="Oval 39"/>
          <p:cNvSpPr>
            <a:spLocks noChangeAspect="1" noChangeArrowheads="1"/>
          </p:cNvSpPr>
          <p:nvPr/>
        </p:nvSpPr>
        <p:spPr bwMode="auto">
          <a:xfrm>
            <a:off x="1143000" y="2316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3864" name="Oval 40"/>
          <p:cNvSpPr>
            <a:spLocks noChangeAspect="1" noChangeArrowheads="1"/>
          </p:cNvSpPr>
          <p:nvPr/>
        </p:nvSpPr>
        <p:spPr bwMode="auto">
          <a:xfrm>
            <a:off x="1447800" y="2316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3865" name="Oval 41"/>
          <p:cNvSpPr>
            <a:spLocks noChangeAspect="1" noChangeArrowheads="1"/>
          </p:cNvSpPr>
          <p:nvPr/>
        </p:nvSpPr>
        <p:spPr bwMode="auto">
          <a:xfrm>
            <a:off x="1720850" y="2316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3866" name="Oval 42"/>
          <p:cNvSpPr>
            <a:spLocks noChangeAspect="1" noChangeArrowheads="1"/>
          </p:cNvSpPr>
          <p:nvPr/>
        </p:nvSpPr>
        <p:spPr bwMode="auto">
          <a:xfrm>
            <a:off x="1143000" y="1554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3867" name="Oval 43"/>
          <p:cNvSpPr>
            <a:spLocks noChangeAspect="1" noChangeArrowheads="1"/>
          </p:cNvSpPr>
          <p:nvPr/>
        </p:nvSpPr>
        <p:spPr bwMode="auto">
          <a:xfrm>
            <a:off x="1447800" y="1554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3868" name="Oval 44"/>
          <p:cNvSpPr>
            <a:spLocks noChangeAspect="1" noChangeArrowheads="1"/>
          </p:cNvSpPr>
          <p:nvPr/>
        </p:nvSpPr>
        <p:spPr bwMode="auto">
          <a:xfrm>
            <a:off x="1720850" y="1554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3869" name="Oval 45"/>
          <p:cNvSpPr>
            <a:spLocks noChangeAspect="1" noChangeArrowheads="1"/>
          </p:cNvSpPr>
          <p:nvPr/>
        </p:nvSpPr>
        <p:spPr bwMode="auto">
          <a:xfrm>
            <a:off x="1143000" y="7159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3870" name="Oval 46"/>
          <p:cNvSpPr>
            <a:spLocks noChangeAspect="1" noChangeArrowheads="1"/>
          </p:cNvSpPr>
          <p:nvPr/>
        </p:nvSpPr>
        <p:spPr bwMode="auto">
          <a:xfrm>
            <a:off x="1447800" y="7159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3871" name="Oval 47"/>
          <p:cNvSpPr>
            <a:spLocks noChangeAspect="1" noChangeArrowheads="1"/>
          </p:cNvSpPr>
          <p:nvPr/>
        </p:nvSpPr>
        <p:spPr bwMode="auto">
          <a:xfrm>
            <a:off x="1720850" y="7159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3872" name="Oval 48"/>
          <p:cNvSpPr>
            <a:spLocks noChangeAspect="1" noChangeArrowheads="1"/>
          </p:cNvSpPr>
          <p:nvPr/>
        </p:nvSpPr>
        <p:spPr bwMode="auto">
          <a:xfrm>
            <a:off x="2332038" y="9144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3873" name="Oval 49"/>
          <p:cNvSpPr>
            <a:spLocks noChangeAspect="1" noChangeArrowheads="1"/>
          </p:cNvSpPr>
          <p:nvPr/>
        </p:nvSpPr>
        <p:spPr bwMode="auto">
          <a:xfrm>
            <a:off x="2636838" y="9144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3874" name="Oval 50"/>
          <p:cNvSpPr>
            <a:spLocks noChangeAspect="1" noChangeArrowheads="1"/>
          </p:cNvSpPr>
          <p:nvPr/>
        </p:nvSpPr>
        <p:spPr bwMode="auto">
          <a:xfrm>
            <a:off x="2941638" y="9144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3875" name="Oval 51"/>
          <p:cNvSpPr>
            <a:spLocks noChangeAspect="1" noChangeArrowheads="1"/>
          </p:cNvSpPr>
          <p:nvPr/>
        </p:nvSpPr>
        <p:spPr bwMode="auto">
          <a:xfrm>
            <a:off x="2057400" y="914400"/>
            <a:ext cx="274638"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3876" name="Oval 52"/>
          <p:cNvSpPr>
            <a:spLocks noChangeAspect="1" noChangeArrowheads="1"/>
          </p:cNvSpPr>
          <p:nvPr/>
        </p:nvSpPr>
        <p:spPr bwMode="auto">
          <a:xfrm>
            <a:off x="3246438" y="9144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3877" name="Oval 53"/>
          <p:cNvSpPr>
            <a:spLocks noChangeAspect="1" noChangeArrowheads="1"/>
          </p:cNvSpPr>
          <p:nvPr/>
        </p:nvSpPr>
        <p:spPr bwMode="auto">
          <a:xfrm>
            <a:off x="2332038" y="2468563"/>
            <a:ext cx="274637" cy="274637"/>
          </a:xfrm>
          <a:prstGeom prst="ellipse">
            <a:avLst/>
          </a:prstGeom>
          <a:solidFill>
            <a:srgbClr val="FFFF99"/>
          </a:solidFill>
          <a:ln w="9525">
            <a:solidFill>
              <a:schemeClr val="tx1"/>
            </a:solidFill>
            <a:round/>
            <a:headEnd/>
            <a:tailEnd/>
          </a:ln>
        </p:spPr>
        <p:txBody>
          <a:bodyPr wrap="none" anchor="ctr"/>
          <a:lstStyle/>
          <a:p>
            <a:endParaRPr lang="en-US"/>
          </a:p>
        </p:txBody>
      </p:sp>
      <p:sp>
        <p:nvSpPr>
          <p:cNvPr id="333878" name="Oval 54"/>
          <p:cNvSpPr>
            <a:spLocks noChangeAspect="1" noChangeArrowheads="1"/>
          </p:cNvSpPr>
          <p:nvPr/>
        </p:nvSpPr>
        <p:spPr bwMode="auto">
          <a:xfrm>
            <a:off x="2636838" y="2468563"/>
            <a:ext cx="274637" cy="274637"/>
          </a:xfrm>
          <a:prstGeom prst="ellipse">
            <a:avLst/>
          </a:prstGeom>
          <a:solidFill>
            <a:srgbClr val="FFFF99"/>
          </a:solidFill>
          <a:ln w="9525">
            <a:solidFill>
              <a:schemeClr val="tx1"/>
            </a:solidFill>
            <a:round/>
            <a:headEnd/>
            <a:tailEnd/>
          </a:ln>
        </p:spPr>
        <p:txBody>
          <a:bodyPr wrap="none" anchor="ctr"/>
          <a:lstStyle/>
          <a:p>
            <a:endParaRPr lang="en-US"/>
          </a:p>
        </p:txBody>
      </p:sp>
      <p:sp>
        <p:nvSpPr>
          <p:cNvPr id="333879" name="Oval 55"/>
          <p:cNvSpPr>
            <a:spLocks noChangeAspect="1" noChangeArrowheads="1"/>
          </p:cNvSpPr>
          <p:nvPr/>
        </p:nvSpPr>
        <p:spPr bwMode="auto">
          <a:xfrm>
            <a:off x="2941638" y="2468563"/>
            <a:ext cx="274637" cy="274637"/>
          </a:xfrm>
          <a:prstGeom prst="ellipse">
            <a:avLst/>
          </a:prstGeom>
          <a:solidFill>
            <a:srgbClr val="FFFF99"/>
          </a:solidFill>
          <a:ln w="9525">
            <a:solidFill>
              <a:schemeClr val="tx1"/>
            </a:solidFill>
            <a:round/>
            <a:headEnd/>
            <a:tailEnd/>
          </a:ln>
        </p:spPr>
        <p:txBody>
          <a:bodyPr wrap="none" anchor="ctr"/>
          <a:lstStyle/>
          <a:p>
            <a:endParaRPr lang="en-US"/>
          </a:p>
        </p:txBody>
      </p:sp>
      <p:sp>
        <p:nvSpPr>
          <p:cNvPr id="333880" name="Oval 56"/>
          <p:cNvSpPr>
            <a:spLocks noChangeAspect="1" noChangeArrowheads="1"/>
          </p:cNvSpPr>
          <p:nvPr/>
        </p:nvSpPr>
        <p:spPr bwMode="auto">
          <a:xfrm>
            <a:off x="2057400" y="2468563"/>
            <a:ext cx="274638" cy="274637"/>
          </a:xfrm>
          <a:prstGeom prst="ellipse">
            <a:avLst/>
          </a:prstGeom>
          <a:solidFill>
            <a:srgbClr val="FFFF99"/>
          </a:solidFill>
          <a:ln w="9525">
            <a:solidFill>
              <a:schemeClr val="tx1"/>
            </a:solidFill>
            <a:round/>
            <a:headEnd/>
            <a:tailEnd/>
          </a:ln>
        </p:spPr>
        <p:txBody>
          <a:bodyPr wrap="none" anchor="ctr"/>
          <a:lstStyle/>
          <a:p>
            <a:endParaRPr lang="en-US"/>
          </a:p>
        </p:txBody>
      </p:sp>
      <p:sp>
        <p:nvSpPr>
          <p:cNvPr id="333881" name="Oval 57"/>
          <p:cNvSpPr>
            <a:spLocks noChangeAspect="1" noChangeArrowheads="1"/>
          </p:cNvSpPr>
          <p:nvPr/>
        </p:nvSpPr>
        <p:spPr bwMode="auto">
          <a:xfrm>
            <a:off x="3246438" y="2468563"/>
            <a:ext cx="274637" cy="274637"/>
          </a:xfrm>
          <a:prstGeom prst="ellipse">
            <a:avLst/>
          </a:prstGeom>
          <a:solidFill>
            <a:srgbClr val="FFFF99"/>
          </a:solidFill>
          <a:ln w="9525">
            <a:solidFill>
              <a:schemeClr val="tx1"/>
            </a:solidFill>
            <a:round/>
            <a:headEnd/>
            <a:tailEnd/>
          </a:ln>
        </p:spPr>
        <p:txBody>
          <a:bodyPr wrap="none" anchor="ctr"/>
          <a:lstStyle/>
          <a:p>
            <a:endParaRPr lang="en-US"/>
          </a:p>
        </p:txBody>
      </p:sp>
      <p:sp>
        <p:nvSpPr>
          <p:cNvPr id="333882" name="Oval 58"/>
          <p:cNvSpPr>
            <a:spLocks noChangeAspect="1" noChangeArrowheads="1"/>
          </p:cNvSpPr>
          <p:nvPr/>
        </p:nvSpPr>
        <p:spPr bwMode="auto">
          <a:xfrm>
            <a:off x="2332038" y="17526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3883" name="Oval 59"/>
          <p:cNvSpPr>
            <a:spLocks noChangeAspect="1" noChangeArrowheads="1"/>
          </p:cNvSpPr>
          <p:nvPr/>
        </p:nvSpPr>
        <p:spPr bwMode="auto">
          <a:xfrm>
            <a:off x="2636838" y="17526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3884" name="Oval 60"/>
          <p:cNvSpPr>
            <a:spLocks noChangeAspect="1" noChangeArrowheads="1"/>
          </p:cNvSpPr>
          <p:nvPr/>
        </p:nvSpPr>
        <p:spPr bwMode="auto">
          <a:xfrm>
            <a:off x="2941638" y="17526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3885" name="Oval 61"/>
          <p:cNvSpPr>
            <a:spLocks noChangeAspect="1" noChangeArrowheads="1"/>
          </p:cNvSpPr>
          <p:nvPr/>
        </p:nvSpPr>
        <p:spPr bwMode="auto">
          <a:xfrm>
            <a:off x="2057400" y="1752600"/>
            <a:ext cx="274638"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3886" name="Oval 62"/>
          <p:cNvSpPr>
            <a:spLocks noChangeAspect="1" noChangeArrowheads="1"/>
          </p:cNvSpPr>
          <p:nvPr/>
        </p:nvSpPr>
        <p:spPr bwMode="auto">
          <a:xfrm>
            <a:off x="3246438" y="17526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3887" name="Oval 63"/>
          <p:cNvSpPr>
            <a:spLocks noChangeArrowheads="1"/>
          </p:cNvSpPr>
          <p:nvPr/>
        </p:nvSpPr>
        <p:spPr bwMode="auto">
          <a:xfrm>
            <a:off x="7086600" y="2743200"/>
            <a:ext cx="76200" cy="76200"/>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3888" name="Oval 64"/>
          <p:cNvSpPr>
            <a:spLocks noChangeArrowheads="1"/>
          </p:cNvSpPr>
          <p:nvPr/>
        </p:nvSpPr>
        <p:spPr bwMode="auto">
          <a:xfrm>
            <a:off x="7620000" y="2971800"/>
            <a:ext cx="76200" cy="76200"/>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3889" name="Oval 65"/>
          <p:cNvSpPr>
            <a:spLocks noChangeArrowheads="1"/>
          </p:cNvSpPr>
          <p:nvPr/>
        </p:nvSpPr>
        <p:spPr bwMode="auto">
          <a:xfrm>
            <a:off x="7620000" y="3505200"/>
            <a:ext cx="76200" cy="76200"/>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3890" name="Oval 66"/>
          <p:cNvSpPr>
            <a:spLocks noChangeArrowheads="1"/>
          </p:cNvSpPr>
          <p:nvPr/>
        </p:nvSpPr>
        <p:spPr bwMode="auto">
          <a:xfrm>
            <a:off x="6934200" y="3657600"/>
            <a:ext cx="76200" cy="76200"/>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3891" name="Oval 67"/>
          <p:cNvSpPr>
            <a:spLocks noChangeArrowheads="1"/>
          </p:cNvSpPr>
          <p:nvPr/>
        </p:nvSpPr>
        <p:spPr bwMode="auto">
          <a:xfrm>
            <a:off x="6934200" y="3276600"/>
            <a:ext cx="76200" cy="76200"/>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3892" name="Oval 68"/>
          <p:cNvSpPr>
            <a:spLocks noChangeArrowheads="1"/>
          </p:cNvSpPr>
          <p:nvPr/>
        </p:nvSpPr>
        <p:spPr bwMode="auto">
          <a:xfrm>
            <a:off x="7467600" y="3200400"/>
            <a:ext cx="76200" cy="76200"/>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3893" name="Oval 69"/>
          <p:cNvSpPr>
            <a:spLocks noChangeArrowheads="1"/>
          </p:cNvSpPr>
          <p:nvPr/>
        </p:nvSpPr>
        <p:spPr bwMode="auto">
          <a:xfrm>
            <a:off x="6705600" y="3048000"/>
            <a:ext cx="76200" cy="76200"/>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3894" name="Text Box 70"/>
          <p:cNvSpPr txBox="1">
            <a:spLocks noChangeArrowheads="1"/>
          </p:cNvSpPr>
          <p:nvPr/>
        </p:nvSpPr>
        <p:spPr bwMode="auto">
          <a:xfrm>
            <a:off x="5791200" y="5983288"/>
            <a:ext cx="3011488" cy="457200"/>
          </a:xfrm>
          <a:prstGeom prst="rect">
            <a:avLst/>
          </a:prstGeom>
          <a:noFill/>
          <a:ln w="12700">
            <a:noFill/>
            <a:miter lim="800000"/>
            <a:headEnd/>
            <a:tailEnd/>
          </a:ln>
        </p:spPr>
        <p:txBody>
          <a:bodyPr wrap="none">
            <a:spAutoFit/>
          </a:bodyPr>
          <a:lstStyle/>
          <a:p>
            <a:pPr algn="l"/>
            <a:r>
              <a:rPr lang="en-US" sz="2400">
                <a:solidFill>
                  <a:srgbClr val="FF0000"/>
                </a:solidFill>
              </a:rPr>
              <a:t>Al = 1s</a:t>
            </a:r>
            <a:r>
              <a:rPr lang="en-US" sz="2400" baseline="30000">
                <a:solidFill>
                  <a:srgbClr val="FF0000"/>
                </a:solidFill>
              </a:rPr>
              <a:t>2</a:t>
            </a:r>
            <a:r>
              <a:rPr lang="en-US" sz="2400">
                <a:solidFill>
                  <a:srgbClr val="FF0000"/>
                </a:solidFill>
              </a:rPr>
              <a:t>2s</a:t>
            </a:r>
            <a:r>
              <a:rPr lang="en-US" sz="2400" baseline="30000">
                <a:solidFill>
                  <a:srgbClr val="FF0000"/>
                </a:solidFill>
              </a:rPr>
              <a:t>2</a:t>
            </a:r>
            <a:r>
              <a:rPr lang="en-US" sz="2400">
                <a:solidFill>
                  <a:srgbClr val="FF0000"/>
                </a:solidFill>
              </a:rPr>
              <a:t>2p</a:t>
            </a:r>
            <a:r>
              <a:rPr lang="en-US" sz="2400" baseline="30000">
                <a:solidFill>
                  <a:srgbClr val="FF0000"/>
                </a:solidFill>
              </a:rPr>
              <a:t>6</a:t>
            </a:r>
            <a:r>
              <a:rPr lang="en-US" sz="2400">
                <a:solidFill>
                  <a:srgbClr val="FF0000"/>
                </a:solidFill>
              </a:rPr>
              <a:t>3s</a:t>
            </a:r>
            <a:r>
              <a:rPr lang="en-US" sz="2400" baseline="30000">
                <a:solidFill>
                  <a:srgbClr val="FF0000"/>
                </a:solidFill>
              </a:rPr>
              <a:t>2</a:t>
            </a:r>
            <a:r>
              <a:rPr lang="en-US" sz="2400">
                <a:solidFill>
                  <a:srgbClr val="FF0000"/>
                </a:solidFill>
              </a:rPr>
              <a:t>3p</a:t>
            </a:r>
            <a:r>
              <a:rPr lang="en-US" sz="2400" baseline="30000">
                <a:solidFill>
                  <a:srgbClr val="FF0000"/>
                </a:solidFill>
              </a:rPr>
              <a:t>1</a:t>
            </a:r>
          </a:p>
        </p:txBody>
      </p:sp>
      <p:sp>
        <p:nvSpPr>
          <p:cNvPr id="333895" name="Oval 71"/>
          <p:cNvSpPr>
            <a:spLocks noChangeAspect="1" noChangeArrowheads="1"/>
          </p:cNvSpPr>
          <p:nvPr/>
        </p:nvSpPr>
        <p:spPr bwMode="auto">
          <a:xfrm>
            <a:off x="762000" y="5668963"/>
            <a:ext cx="274638" cy="274637"/>
          </a:xfrm>
          <a:prstGeom prst="ellipse">
            <a:avLst/>
          </a:prstGeom>
          <a:solidFill>
            <a:srgbClr val="CCFFCC"/>
          </a:solidFill>
          <a:ln w="9525">
            <a:solidFill>
              <a:schemeClr val="tx1"/>
            </a:solidFill>
            <a:round/>
            <a:headEnd/>
            <a:tailEnd/>
          </a:ln>
        </p:spPr>
        <p:txBody>
          <a:bodyPr wrap="none" anchor="ctr"/>
          <a:lstStyle/>
          <a:p>
            <a:endParaRPr lang="en-US"/>
          </a:p>
        </p:txBody>
      </p:sp>
      <p:sp>
        <p:nvSpPr>
          <p:cNvPr id="333896" name="AutoShape 72"/>
          <p:cNvSpPr>
            <a:spLocks noChangeArrowheads="1"/>
          </p:cNvSpPr>
          <p:nvPr/>
        </p:nvSpPr>
        <p:spPr bwMode="auto">
          <a:xfrm>
            <a:off x="838200" y="5745163"/>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3897" name="AutoShape 73"/>
          <p:cNvSpPr>
            <a:spLocks noChangeArrowheads="1"/>
          </p:cNvSpPr>
          <p:nvPr/>
        </p:nvSpPr>
        <p:spPr bwMode="auto">
          <a:xfrm rot="10800000">
            <a:off x="914400" y="5745163"/>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33898" name="Oval 74"/>
          <p:cNvSpPr>
            <a:spLocks noChangeAspect="1" noChangeArrowheads="1"/>
          </p:cNvSpPr>
          <p:nvPr/>
        </p:nvSpPr>
        <p:spPr bwMode="auto">
          <a:xfrm>
            <a:off x="762000" y="4572000"/>
            <a:ext cx="274638" cy="274638"/>
          </a:xfrm>
          <a:prstGeom prst="ellipse">
            <a:avLst/>
          </a:prstGeom>
          <a:solidFill>
            <a:srgbClr val="CCFFCC"/>
          </a:solidFill>
          <a:ln w="9525">
            <a:solidFill>
              <a:schemeClr val="tx1"/>
            </a:solidFill>
            <a:round/>
            <a:headEnd/>
            <a:tailEnd/>
          </a:ln>
        </p:spPr>
        <p:txBody>
          <a:bodyPr wrap="none" anchor="ctr"/>
          <a:lstStyle/>
          <a:p>
            <a:endParaRPr lang="en-US"/>
          </a:p>
        </p:txBody>
      </p:sp>
      <p:sp>
        <p:nvSpPr>
          <p:cNvPr id="333899" name="AutoShape 75"/>
          <p:cNvSpPr>
            <a:spLocks noChangeArrowheads="1"/>
          </p:cNvSpPr>
          <p:nvPr/>
        </p:nvSpPr>
        <p:spPr bwMode="auto">
          <a:xfrm>
            <a:off x="838200" y="4648200"/>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3900" name="AutoShape 76"/>
          <p:cNvSpPr>
            <a:spLocks noChangeArrowheads="1"/>
          </p:cNvSpPr>
          <p:nvPr/>
        </p:nvSpPr>
        <p:spPr bwMode="auto">
          <a:xfrm rot="10800000">
            <a:off x="914400" y="4648200"/>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33901" name="Text Box 77"/>
          <p:cNvSpPr txBox="1">
            <a:spLocks noChangeArrowheads="1"/>
          </p:cNvSpPr>
          <p:nvPr/>
        </p:nvSpPr>
        <p:spPr bwMode="auto">
          <a:xfrm>
            <a:off x="6553200" y="344488"/>
            <a:ext cx="1541463" cy="457200"/>
          </a:xfrm>
          <a:prstGeom prst="rect">
            <a:avLst/>
          </a:prstGeom>
          <a:noFill/>
          <a:ln w="12700">
            <a:noFill/>
            <a:miter lim="800000"/>
            <a:headEnd/>
            <a:tailEnd/>
          </a:ln>
        </p:spPr>
        <p:txBody>
          <a:bodyPr wrap="none">
            <a:spAutoFit/>
          </a:bodyPr>
          <a:lstStyle/>
          <a:p>
            <a:r>
              <a:rPr lang="en-US" sz="2400">
                <a:solidFill>
                  <a:srgbClr val="FF0000"/>
                </a:solidFill>
              </a:rPr>
              <a:t>Aluminum</a:t>
            </a:r>
          </a:p>
        </p:txBody>
      </p:sp>
      <p:sp>
        <p:nvSpPr>
          <p:cNvPr id="333902" name="Oval 78"/>
          <p:cNvSpPr>
            <a:spLocks noChangeArrowheads="1"/>
          </p:cNvSpPr>
          <p:nvPr/>
        </p:nvSpPr>
        <p:spPr bwMode="auto">
          <a:xfrm>
            <a:off x="7315200" y="3733800"/>
            <a:ext cx="76200" cy="76200"/>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3903" name="Oval 79"/>
          <p:cNvSpPr>
            <a:spLocks noChangeArrowheads="1"/>
          </p:cNvSpPr>
          <p:nvPr/>
        </p:nvSpPr>
        <p:spPr bwMode="auto">
          <a:xfrm>
            <a:off x="6705600" y="3429000"/>
            <a:ext cx="76200" cy="76200"/>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3904" name="Oval 80"/>
          <p:cNvSpPr>
            <a:spLocks noChangeArrowheads="1"/>
          </p:cNvSpPr>
          <p:nvPr/>
        </p:nvSpPr>
        <p:spPr bwMode="auto">
          <a:xfrm>
            <a:off x="7467600" y="2819400"/>
            <a:ext cx="76200" cy="76200"/>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3905" name="Oval 81"/>
          <p:cNvSpPr>
            <a:spLocks noChangeArrowheads="1"/>
          </p:cNvSpPr>
          <p:nvPr/>
        </p:nvSpPr>
        <p:spPr bwMode="auto">
          <a:xfrm>
            <a:off x="7086600" y="3886200"/>
            <a:ext cx="76200" cy="76200"/>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3906" name="Oval 82"/>
          <p:cNvSpPr>
            <a:spLocks noChangeArrowheads="1"/>
          </p:cNvSpPr>
          <p:nvPr/>
        </p:nvSpPr>
        <p:spPr bwMode="auto">
          <a:xfrm>
            <a:off x="7848600" y="3276600"/>
            <a:ext cx="76200" cy="76200"/>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3907" name="Oval 83"/>
          <p:cNvSpPr>
            <a:spLocks noChangeArrowheads="1"/>
          </p:cNvSpPr>
          <p:nvPr/>
        </p:nvSpPr>
        <p:spPr bwMode="auto">
          <a:xfrm>
            <a:off x="6705600" y="2819400"/>
            <a:ext cx="76200" cy="76200"/>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3908" name="Oval 84"/>
          <p:cNvSpPr>
            <a:spLocks noChangeAspect="1" noChangeArrowheads="1"/>
          </p:cNvSpPr>
          <p:nvPr/>
        </p:nvSpPr>
        <p:spPr bwMode="auto">
          <a:xfrm>
            <a:off x="1143000" y="4267200"/>
            <a:ext cx="274638" cy="274638"/>
          </a:xfrm>
          <a:prstGeom prst="ellipse">
            <a:avLst/>
          </a:prstGeom>
          <a:solidFill>
            <a:srgbClr val="DDBBFF"/>
          </a:solidFill>
          <a:ln w="9525">
            <a:solidFill>
              <a:schemeClr val="tx1"/>
            </a:solidFill>
            <a:round/>
            <a:headEnd/>
            <a:tailEnd/>
          </a:ln>
        </p:spPr>
        <p:txBody>
          <a:bodyPr wrap="none" anchor="ctr"/>
          <a:lstStyle/>
          <a:p>
            <a:endParaRPr lang="en-US"/>
          </a:p>
        </p:txBody>
      </p:sp>
      <p:sp>
        <p:nvSpPr>
          <p:cNvPr id="333909" name="AutoShape 85"/>
          <p:cNvSpPr>
            <a:spLocks noChangeArrowheads="1"/>
          </p:cNvSpPr>
          <p:nvPr/>
        </p:nvSpPr>
        <p:spPr bwMode="auto">
          <a:xfrm>
            <a:off x="1219200" y="4343400"/>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3910" name="AutoShape 86"/>
          <p:cNvSpPr>
            <a:spLocks noChangeArrowheads="1"/>
          </p:cNvSpPr>
          <p:nvPr/>
        </p:nvSpPr>
        <p:spPr bwMode="auto">
          <a:xfrm rot="10800000">
            <a:off x="1295400" y="4343400"/>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33911" name="Oval 87"/>
          <p:cNvSpPr>
            <a:spLocks noChangeAspect="1" noChangeArrowheads="1"/>
          </p:cNvSpPr>
          <p:nvPr/>
        </p:nvSpPr>
        <p:spPr bwMode="auto">
          <a:xfrm>
            <a:off x="1417638" y="4267200"/>
            <a:ext cx="274637" cy="274638"/>
          </a:xfrm>
          <a:prstGeom prst="ellipse">
            <a:avLst/>
          </a:prstGeom>
          <a:solidFill>
            <a:srgbClr val="DDBBFF"/>
          </a:solidFill>
          <a:ln w="9525">
            <a:solidFill>
              <a:schemeClr val="tx1"/>
            </a:solidFill>
            <a:round/>
            <a:headEnd/>
            <a:tailEnd/>
          </a:ln>
        </p:spPr>
        <p:txBody>
          <a:bodyPr wrap="none" anchor="ctr"/>
          <a:lstStyle/>
          <a:p>
            <a:endParaRPr lang="en-US"/>
          </a:p>
        </p:txBody>
      </p:sp>
      <p:sp>
        <p:nvSpPr>
          <p:cNvPr id="333912" name="AutoShape 88"/>
          <p:cNvSpPr>
            <a:spLocks noChangeArrowheads="1"/>
          </p:cNvSpPr>
          <p:nvPr/>
        </p:nvSpPr>
        <p:spPr bwMode="auto">
          <a:xfrm>
            <a:off x="1493838" y="4343400"/>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3913" name="AutoShape 89"/>
          <p:cNvSpPr>
            <a:spLocks noChangeArrowheads="1"/>
          </p:cNvSpPr>
          <p:nvPr/>
        </p:nvSpPr>
        <p:spPr bwMode="auto">
          <a:xfrm rot="10800000">
            <a:off x="1570038" y="4343400"/>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33914" name="Oval 90"/>
          <p:cNvSpPr>
            <a:spLocks noChangeAspect="1" noChangeArrowheads="1"/>
          </p:cNvSpPr>
          <p:nvPr/>
        </p:nvSpPr>
        <p:spPr bwMode="auto">
          <a:xfrm>
            <a:off x="1722438" y="4267200"/>
            <a:ext cx="274637" cy="274638"/>
          </a:xfrm>
          <a:prstGeom prst="ellipse">
            <a:avLst/>
          </a:prstGeom>
          <a:solidFill>
            <a:srgbClr val="DDBBFF"/>
          </a:solidFill>
          <a:ln w="9525">
            <a:solidFill>
              <a:schemeClr val="tx1"/>
            </a:solidFill>
            <a:round/>
            <a:headEnd/>
            <a:tailEnd/>
          </a:ln>
        </p:spPr>
        <p:txBody>
          <a:bodyPr wrap="none" anchor="ctr"/>
          <a:lstStyle/>
          <a:p>
            <a:endParaRPr lang="en-US"/>
          </a:p>
        </p:txBody>
      </p:sp>
      <p:sp>
        <p:nvSpPr>
          <p:cNvPr id="333915" name="AutoShape 91"/>
          <p:cNvSpPr>
            <a:spLocks noChangeArrowheads="1"/>
          </p:cNvSpPr>
          <p:nvPr/>
        </p:nvSpPr>
        <p:spPr bwMode="auto">
          <a:xfrm>
            <a:off x="1798638" y="4343400"/>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3916" name="AutoShape 92"/>
          <p:cNvSpPr>
            <a:spLocks noChangeArrowheads="1"/>
          </p:cNvSpPr>
          <p:nvPr/>
        </p:nvSpPr>
        <p:spPr bwMode="auto">
          <a:xfrm rot="10800000">
            <a:off x="1874838" y="4343400"/>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33917" name="Oval 93"/>
          <p:cNvSpPr>
            <a:spLocks noChangeAspect="1" noChangeArrowheads="1"/>
          </p:cNvSpPr>
          <p:nvPr/>
        </p:nvSpPr>
        <p:spPr bwMode="auto">
          <a:xfrm>
            <a:off x="1143000" y="32305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3918" name="AutoShape 94"/>
          <p:cNvSpPr>
            <a:spLocks noChangeArrowheads="1"/>
          </p:cNvSpPr>
          <p:nvPr/>
        </p:nvSpPr>
        <p:spPr bwMode="auto">
          <a:xfrm>
            <a:off x="1219200" y="3306763"/>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3919" name="Oval 95"/>
          <p:cNvSpPr>
            <a:spLocks noChangeAspect="1" noChangeArrowheads="1"/>
          </p:cNvSpPr>
          <p:nvPr/>
        </p:nvSpPr>
        <p:spPr bwMode="auto">
          <a:xfrm>
            <a:off x="1417638" y="3230563"/>
            <a:ext cx="274637"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3920" name="Oval 96"/>
          <p:cNvSpPr>
            <a:spLocks noChangeAspect="1" noChangeArrowheads="1"/>
          </p:cNvSpPr>
          <p:nvPr/>
        </p:nvSpPr>
        <p:spPr bwMode="auto">
          <a:xfrm>
            <a:off x="1722438" y="3230563"/>
            <a:ext cx="274637"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3921" name="Oval 97"/>
          <p:cNvSpPr>
            <a:spLocks noChangeAspect="1" noChangeArrowheads="1"/>
          </p:cNvSpPr>
          <p:nvPr/>
        </p:nvSpPr>
        <p:spPr bwMode="auto">
          <a:xfrm>
            <a:off x="762000" y="3611563"/>
            <a:ext cx="274638" cy="274637"/>
          </a:xfrm>
          <a:prstGeom prst="ellipse">
            <a:avLst/>
          </a:prstGeom>
          <a:solidFill>
            <a:srgbClr val="CCFFCC"/>
          </a:solidFill>
          <a:ln w="9525">
            <a:solidFill>
              <a:schemeClr val="tx1"/>
            </a:solidFill>
            <a:round/>
            <a:headEnd/>
            <a:tailEnd/>
          </a:ln>
        </p:spPr>
        <p:txBody>
          <a:bodyPr wrap="none" anchor="ctr"/>
          <a:lstStyle/>
          <a:p>
            <a:endParaRPr lang="en-US"/>
          </a:p>
        </p:txBody>
      </p:sp>
      <p:sp>
        <p:nvSpPr>
          <p:cNvPr id="333922" name="AutoShape 98"/>
          <p:cNvSpPr>
            <a:spLocks noChangeArrowheads="1"/>
          </p:cNvSpPr>
          <p:nvPr/>
        </p:nvSpPr>
        <p:spPr bwMode="auto">
          <a:xfrm>
            <a:off x="838200" y="3687763"/>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3923" name="AutoShape 99"/>
          <p:cNvSpPr>
            <a:spLocks noChangeArrowheads="1"/>
          </p:cNvSpPr>
          <p:nvPr/>
        </p:nvSpPr>
        <p:spPr bwMode="auto">
          <a:xfrm rot="10800000">
            <a:off x="914400" y="3687763"/>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33924" name="Text Box 100"/>
          <p:cNvSpPr txBox="1">
            <a:spLocks noChangeArrowheads="1"/>
          </p:cNvSpPr>
          <p:nvPr/>
        </p:nvSpPr>
        <p:spPr bwMode="auto">
          <a:xfrm>
            <a:off x="457200" y="6246813"/>
            <a:ext cx="5287963" cy="457200"/>
          </a:xfrm>
          <a:prstGeom prst="rect">
            <a:avLst/>
          </a:prstGeom>
          <a:noFill/>
          <a:ln w="12700">
            <a:noFill/>
            <a:miter lim="800000"/>
            <a:headEnd/>
            <a:tailEnd/>
          </a:ln>
        </p:spPr>
        <p:txBody>
          <a:bodyPr wrap="none">
            <a:spAutoFit/>
          </a:bodyPr>
          <a:lstStyle/>
          <a:p>
            <a:pPr algn="l"/>
            <a:r>
              <a:rPr lang="en-US" sz="2400">
                <a:hlinkClick r:id="rId3" action="ppaction://hlinksldjump"/>
              </a:rPr>
              <a:t>H</a:t>
            </a:r>
            <a:r>
              <a:rPr lang="en-US" sz="2400"/>
              <a:t>   </a:t>
            </a:r>
            <a:r>
              <a:rPr lang="en-US" sz="2400">
                <a:hlinkClick r:id="rId4" action="ppaction://hlinksldjump"/>
              </a:rPr>
              <a:t>He</a:t>
            </a:r>
            <a:r>
              <a:rPr lang="en-US" sz="2400"/>
              <a:t>   </a:t>
            </a:r>
            <a:r>
              <a:rPr lang="en-US" sz="2400">
                <a:hlinkClick r:id="rId5" action="ppaction://hlinksldjump"/>
              </a:rPr>
              <a:t>Li</a:t>
            </a:r>
            <a:r>
              <a:rPr lang="en-US" sz="2400"/>
              <a:t>   </a:t>
            </a:r>
            <a:r>
              <a:rPr lang="en-US" sz="2400">
                <a:hlinkClick r:id="rId6" action="ppaction://hlinksldjump"/>
              </a:rPr>
              <a:t>C</a:t>
            </a:r>
            <a:r>
              <a:rPr lang="en-US" sz="2400"/>
              <a:t>   </a:t>
            </a:r>
            <a:r>
              <a:rPr lang="en-US" sz="2400">
                <a:hlinkClick r:id="rId7" action="ppaction://hlinksldjump"/>
              </a:rPr>
              <a:t>N</a:t>
            </a:r>
            <a:r>
              <a:rPr lang="en-US" sz="2400"/>
              <a:t>   </a:t>
            </a:r>
            <a:r>
              <a:rPr lang="en-US" sz="2400">
                <a:solidFill>
                  <a:srgbClr val="FF0000"/>
                </a:solidFill>
              </a:rPr>
              <a:t>Al</a:t>
            </a:r>
            <a:r>
              <a:rPr lang="en-US" sz="2400"/>
              <a:t>   </a:t>
            </a:r>
            <a:r>
              <a:rPr lang="en-US" sz="2400">
                <a:hlinkClick r:id="rId8" action="ppaction://hlinksldjump"/>
              </a:rPr>
              <a:t>Ar</a:t>
            </a:r>
            <a:r>
              <a:rPr lang="en-US" sz="2400"/>
              <a:t>   </a:t>
            </a:r>
            <a:r>
              <a:rPr lang="en-US" sz="2400">
                <a:hlinkClick r:id="rId9" action="ppaction://hlinksldjump"/>
              </a:rPr>
              <a:t>F</a:t>
            </a:r>
            <a:r>
              <a:rPr lang="en-US" sz="2400"/>
              <a:t>    </a:t>
            </a:r>
            <a:r>
              <a:rPr lang="en-US" sz="2400">
                <a:hlinkClick r:id="rId10" action="ppaction://hlinksldjump"/>
              </a:rPr>
              <a:t>Fe</a:t>
            </a:r>
            <a:r>
              <a:rPr lang="en-US" sz="2400"/>
              <a:t>   </a:t>
            </a:r>
            <a:r>
              <a:rPr lang="en-US" sz="2400">
                <a:hlinkClick r:id="rId11" action="ppaction://hlinksldjump"/>
              </a:rPr>
              <a:t>La</a:t>
            </a:r>
            <a:endParaRPr lang="en-US" sz="2400"/>
          </a:p>
        </p:txBody>
      </p:sp>
      <p:sp>
        <p:nvSpPr>
          <p:cNvPr id="333925" name="AutoShape 102">
            <a:hlinkClick r:id="rId12"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ChangeArrowheads="1"/>
          </p:cNvSpPr>
          <p:nvPr/>
        </p:nvSpPr>
        <p:spPr bwMode="auto">
          <a:xfrm>
            <a:off x="990600" y="0"/>
            <a:ext cx="4191000" cy="762000"/>
          </a:xfrm>
          <a:prstGeom prst="rect">
            <a:avLst/>
          </a:prstGeom>
          <a:noFill/>
          <a:ln w="9525">
            <a:noFill/>
            <a:miter lim="800000"/>
            <a:headEnd/>
            <a:tailEnd/>
          </a:ln>
        </p:spPr>
        <p:txBody>
          <a:bodyPr anchor="ctr"/>
          <a:lstStyle/>
          <a:p>
            <a:r>
              <a:rPr lang="en-US" sz="2000">
                <a:solidFill>
                  <a:schemeClr val="tx2"/>
                </a:solidFill>
              </a:rPr>
              <a:t>Energy Level Diagram</a:t>
            </a:r>
          </a:p>
        </p:txBody>
      </p:sp>
      <p:sp>
        <p:nvSpPr>
          <p:cNvPr id="334851" name="Rectangle 3"/>
          <p:cNvSpPr>
            <a:spLocks noChangeArrowheads="1"/>
          </p:cNvSpPr>
          <p:nvPr/>
        </p:nvSpPr>
        <p:spPr bwMode="auto">
          <a:xfrm>
            <a:off x="823913" y="5562600"/>
            <a:ext cx="4357687" cy="381000"/>
          </a:xfrm>
          <a:prstGeom prst="rect">
            <a:avLst/>
          </a:prstGeom>
          <a:noFill/>
          <a:ln w="19050">
            <a:solidFill>
              <a:schemeClr val="tx1"/>
            </a:solidFill>
            <a:miter lim="800000"/>
            <a:headEnd/>
            <a:tailEnd/>
          </a:ln>
        </p:spPr>
        <p:txBody>
          <a:bodyPr wrap="none" anchor="ctr"/>
          <a:lstStyle/>
          <a:p>
            <a:endParaRPr lang="en-US"/>
          </a:p>
        </p:txBody>
      </p:sp>
      <p:sp>
        <p:nvSpPr>
          <p:cNvPr id="334852" name="Rectangle 4"/>
          <p:cNvSpPr>
            <a:spLocks noChangeArrowheads="1"/>
          </p:cNvSpPr>
          <p:nvPr/>
        </p:nvSpPr>
        <p:spPr bwMode="auto">
          <a:xfrm>
            <a:off x="823913" y="4343400"/>
            <a:ext cx="4357687" cy="381000"/>
          </a:xfrm>
          <a:prstGeom prst="rect">
            <a:avLst/>
          </a:prstGeom>
          <a:noFill/>
          <a:ln w="19050">
            <a:solidFill>
              <a:schemeClr val="tx1"/>
            </a:solidFill>
            <a:miter lim="800000"/>
            <a:headEnd/>
            <a:tailEnd/>
          </a:ln>
        </p:spPr>
        <p:txBody>
          <a:bodyPr wrap="none" anchor="ctr"/>
          <a:lstStyle/>
          <a:p>
            <a:endParaRPr lang="en-US"/>
          </a:p>
        </p:txBody>
      </p:sp>
      <p:sp>
        <p:nvSpPr>
          <p:cNvPr id="334853" name="Rectangle 5"/>
          <p:cNvSpPr>
            <a:spLocks noChangeArrowheads="1"/>
          </p:cNvSpPr>
          <p:nvPr/>
        </p:nvSpPr>
        <p:spPr bwMode="auto">
          <a:xfrm>
            <a:off x="823913" y="3352800"/>
            <a:ext cx="4357687" cy="457200"/>
          </a:xfrm>
          <a:prstGeom prst="rect">
            <a:avLst/>
          </a:prstGeom>
          <a:noFill/>
          <a:ln w="19050">
            <a:solidFill>
              <a:schemeClr val="tx1"/>
            </a:solidFill>
            <a:miter lim="800000"/>
            <a:headEnd/>
            <a:tailEnd/>
          </a:ln>
        </p:spPr>
        <p:txBody>
          <a:bodyPr wrap="none" anchor="ctr"/>
          <a:lstStyle/>
          <a:p>
            <a:endParaRPr lang="en-US"/>
          </a:p>
        </p:txBody>
      </p:sp>
      <p:sp>
        <p:nvSpPr>
          <p:cNvPr id="334854" name="Rectangle 6"/>
          <p:cNvSpPr>
            <a:spLocks noChangeArrowheads="1"/>
          </p:cNvSpPr>
          <p:nvPr/>
        </p:nvSpPr>
        <p:spPr bwMode="auto">
          <a:xfrm>
            <a:off x="823913" y="2438400"/>
            <a:ext cx="4357687" cy="381000"/>
          </a:xfrm>
          <a:prstGeom prst="rect">
            <a:avLst/>
          </a:prstGeom>
          <a:noFill/>
          <a:ln w="19050">
            <a:solidFill>
              <a:schemeClr val="tx1"/>
            </a:solidFill>
            <a:miter lim="800000"/>
            <a:headEnd/>
            <a:tailEnd/>
          </a:ln>
        </p:spPr>
        <p:txBody>
          <a:bodyPr wrap="none" anchor="ctr"/>
          <a:lstStyle/>
          <a:p>
            <a:endParaRPr lang="en-US"/>
          </a:p>
        </p:txBody>
      </p:sp>
      <p:sp>
        <p:nvSpPr>
          <p:cNvPr id="334855" name="Rectangle 7"/>
          <p:cNvSpPr>
            <a:spLocks noChangeArrowheads="1"/>
          </p:cNvSpPr>
          <p:nvPr/>
        </p:nvSpPr>
        <p:spPr bwMode="auto">
          <a:xfrm>
            <a:off x="838200" y="1676400"/>
            <a:ext cx="4343400" cy="381000"/>
          </a:xfrm>
          <a:prstGeom prst="rect">
            <a:avLst/>
          </a:prstGeom>
          <a:noFill/>
          <a:ln w="19050">
            <a:solidFill>
              <a:schemeClr val="tx1"/>
            </a:solidFill>
            <a:miter lim="800000"/>
            <a:headEnd/>
            <a:tailEnd/>
          </a:ln>
        </p:spPr>
        <p:txBody>
          <a:bodyPr wrap="none" anchor="ctr"/>
          <a:lstStyle/>
          <a:p>
            <a:endParaRPr lang="en-US"/>
          </a:p>
        </p:txBody>
      </p:sp>
      <p:sp>
        <p:nvSpPr>
          <p:cNvPr id="334856" name="Rectangle 8"/>
          <p:cNvSpPr>
            <a:spLocks noChangeArrowheads="1"/>
          </p:cNvSpPr>
          <p:nvPr/>
        </p:nvSpPr>
        <p:spPr bwMode="auto">
          <a:xfrm>
            <a:off x="823913" y="838200"/>
            <a:ext cx="4738687" cy="381000"/>
          </a:xfrm>
          <a:prstGeom prst="rect">
            <a:avLst/>
          </a:prstGeom>
          <a:noFill/>
          <a:ln w="19050">
            <a:solidFill>
              <a:schemeClr val="tx1"/>
            </a:solidFill>
            <a:miter lim="800000"/>
            <a:headEnd/>
            <a:tailEnd/>
          </a:ln>
        </p:spPr>
        <p:txBody>
          <a:bodyPr wrap="none" anchor="ctr"/>
          <a:lstStyle/>
          <a:p>
            <a:endParaRPr lang="en-US"/>
          </a:p>
        </p:txBody>
      </p:sp>
      <p:sp>
        <p:nvSpPr>
          <p:cNvPr id="334857" name="Oval 9"/>
          <p:cNvSpPr>
            <a:spLocks noChangeArrowheads="1"/>
          </p:cNvSpPr>
          <p:nvPr/>
        </p:nvSpPr>
        <p:spPr bwMode="auto">
          <a:xfrm>
            <a:off x="48006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34858" name="Oval 10"/>
          <p:cNvSpPr>
            <a:spLocks noChangeArrowheads="1"/>
          </p:cNvSpPr>
          <p:nvPr/>
        </p:nvSpPr>
        <p:spPr bwMode="auto">
          <a:xfrm>
            <a:off x="45720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34859" name="Oval 11"/>
          <p:cNvSpPr>
            <a:spLocks noChangeArrowheads="1"/>
          </p:cNvSpPr>
          <p:nvPr/>
        </p:nvSpPr>
        <p:spPr bwMode="auto">
          <a:xfrm>
            <a:off x="43434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34860" name="Oval 12"/>
          <p:cNvSpPr>
            <a:spLocks noChangeArrowheads="1"/>
          </p:cNvSpPr>
          <p:nvPr/>
        </p:nvSpPr>
        <p:spPr bwMode="auto">
          <a:xfrm>
            <a:off x="41148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34861" name="Oval 13"/>
          <p:cNvSpPr>
            <a:spLocks noChangeArrowheads="1"/>
          </p:cNvSpPr>
          <p:nvPr/>
        </p:nvSpPr>
        <p:spPr bwMode="auto">
          <a:xfrm>
            <a:off x="38862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34862" name="Oval 14"/>
          <p:cNvSpPr>
            <a:spLocks noChangeArrowheads="1"/>
          </p:cNvSpPr>
          <p:nvPr/>
        </p:nvSpPr>
        <p:spPr bwMode="auto">
          <a:xfrm>
            <a:off x="50292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34863" name="Oval 15"/>
          <p:cNvSpPr>
            <a:spLocks noChangeArrowheads="1"/>
          </p:cNvSpPr>
          <p:nvPr/>
        </p:nvSpPr>
        <p:spPr bwMode="auto">
          <a:xfrm>
            <a:off x="52578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34864" name="Line 16"/>
          <p:cNvSpPr>
            <a:spLocks noChangeShapeType="1"/>
          </p:cNvSpPr>
          <p:nvPr/>
        </p:nvSpPr>
        <p:spPr bwMode="auto">
          <a:xfrm flipV="1">
            <a:off x="517525" y="1219200"/>
            <a:ext cx="1588" cy="4724400"/>
          </a:xfrm>
          <a:prstGeom prst="line">
            <a:avLst/>
          </a:prstGeom>
          <a:noFill/>
          <a:ln w="28575">
            <a:solidFill>
              <a:schemeClr val="tx1"/>
            </a:solidFill>
            <a:round/>
            <a:headEnd/>
            <a:tailEnd type="triangle" w="med" len="med"/>
          </a:ln>
        </p:spPr>
        <p:txBody>
          <a:bodyPr/>
          <a:lstStyle/>
          <a:p>
            <a:endParaRPr lang="en-US"/>
          </a:p>
        </p:txBody>
      </p:sp>
      <p:sp>
        <p:nvSpPr>
          <p:cNvPr id="334865" name="Text Box 17"/>
          <p:cNvSpPr txBox="1">
            <a:spLocks noChangeArrowheads="1"/>
          </p:cNvSpPr>
          <p:nvPr/>
        </p:nvSpPr>
        <p:spPr bwMode="auto">
          <a:xfrm rot="-5400000">
            <a:off x="-1283494" y="2950369"/>
            <a:ext cx="3148013" cy="396875"/>
          </a:xfrm>
          <a:prstGeom prst="rect">
            <a:avLst/>
          </a:prstGeom>
          <a:noFill/>
          <a:ln w="9525">
            <a:noFill/>
            <a:miter lim="800000"/>
            <a:headEnd/>
            <a:tailEnd/>
          </a:ln>
        </p:spPr>
        <p:txBody>
          <a:bodyPr>
            <a:spAutoFit/>
          </a:bodyPr>
          <a:lstStyle/>
          <a:p>
            <a:pPr algn="l"/>
            <a:r>
              <a:rPr lang="en-US" sz="2000"/>
              <a:t>   </a:t>
            </a:r>
            <a:r>
              <a:rPr lang="en-US" sz="1600"/>
              <a:t>Arbitrary Energy Scale</a:t>
            </a:r>
          </a:p>
        </p:txBody>
      </p:sp>
      <p:sp>
        <p:nvSpPr>
          <p:cNvPr id="334866" name="Text Box 18"/>
          <p:cNvSpPr txBox="1">
            <a:spLocks noChangeArrowheads="1"/>
          </p:cNvSpPr>
          <p:nvPr/>
        </p:nvSpPr>
        <p:spPr bwMode="auto">
          <a:xfrm>
            <a:off x="747713" y="5318125"/>
            <a:ext cx="323850" cy="244475"/>
          </a:xfrm>
          <a:prstGeom prst="rect">
            <a:avLst/>
          </a:prstGeom>
          <a:noFill/>
          <a:ln w="9525">
            <a:noFill/>
            <a:miter lim="800000"/>
            <a:headEnd/>
            <a:tailEnd/>
          </a:ln>
        </p:spPr>
        <p:txBody>
          <a:bodyPr wrap="none">
            <a:spAutoFit/>
          </a:bodyPr>
          <a:lstStyle/>
          <a:p>
            <a:pPr algn="l"/>
            <a:r>
              <a:rPr lang="en-US" b="1"/>
              <a:t>1s</a:t>
            </a:r>
          </a:p>
        </p:txBody>
      </p:sp>
      <p:sp>
        <p:nvSpPr>
          <p:cNvPr id="334867" name="Text Box 19"/>
          <p:cNvSpPr txBox="1">
            <a:spLocks noChangeArrowheads="1"/>
          </p:cNvSpPr>
          <p:nvPr/>
        </p:nvSpPr>
        <p:spPr bwMode="auto">
          <a:xfrm>
            <a:off x="731838" y="4021138"/>
            <a:ext cx="925512" cy="244475"/>
          </a:xfrm>
          <a:prstGeom prst="rect">
            <a:avLst/>
          </a:prstGeom>
          <a:noFill/>
          <a:ln w="9525">
            <a:noFill/>
            <a:miter lim="800000"/>
            <a:headEnd/>
            <a:tailEnd/>
          </a:ln>
        </p:spPr>
        <p:txBody>
          <a:bodyPr wrap="none">
            <a:spAutoFit/>
          </a:bodyPr>
          <a:lstStyle/>
          <a:p>
            <a:pPr algn="l"/>
            <a:r>
              <a:rPr lang="en-US" b="1"/>
              <a:t>2s             2p</a:t>
            </a:r>
          </a:p>
        </p:txBody>
      </p:sp>
      <p:sp>
        <p:nvSpPr>
          <p:cNvPr id="334868" name="Text Box 20"/>
          <p:cNvSpPr txBox="1">
            <a:spLocks noChangeArrowheads="1"/>
          </p:cNvSpPr>
          <p:nvPr/>
        </p:nvSpPr>
        <p:spPr bwMode="auto">
          <a:xfrm>
            <a:off x="736600" y="2971800"/>
            <a:ext cx="925513" cy="244475"/>
          </a:xfrm>
          <a:prstGeom prst="rect">
            <a:avLst/>
          </a:prstGeom>
          <a:noFill/>
          <a:ln w="9525">
            <a:noFill/>
            <a:miter lim="800000"/>
            <a:headEnd/>
            <a:tailEnd/>
          </a:ln>
        </p:spPr>
        <p:txBody>
          <a:bodyPr wrap="none">
            <a:spAutoFit/>
          </a:bodyPr>
          <a:lstStyle/>
          <a:p>
            <a:pPr algn="l"/>
            <a:r>
              <a:rPr lang="en-US" b="1"/>
              <a:t>3s             3p</a:t>
            </a:r>
          </a:p>
        </p:txBody>
      </p:sp>
      <p:sp>
        <p:nvSpPr>
          <p:cNvPr id="334869" name="Text Box 21"/>
          <p:cNvSpPr txBox="1">
            <a:spLocks noChangeArrowheads="1"/>
          </p:cNvSpPr>
          <p:nvPr/>
        </p:nvSpPr>
        <p:spPr bwMode="auto">
          <a:xfrm>
            <a:off x="704850" y="2117725"/>
            <a:ext cx="2190750" cy="244475"/>
          </a:xfrm>
          <a:prstGeom prst="rect">
            <a:avLst/>
          </a:prstGeom>
          <a:noFill/>
          <a:ln w="9525">
            <a:noFill/>
            <a:miter lim="800000"/>
            <a:headEnd/>
            <a:tailEnd/>
          </a:ln>
        </p:spPr>
        <p:txBody>
          <a:bodyPr wrap="none">
            <a:spAutoFit/>
          </a:bodyPr>
          <a:lstStyle/>
          <a:p>
            <a:pPr algn="l"/>
            <a:r>
              <a:rPr lang="en-US" b="1"/>
              <a:t>4s             4p                                3d</a:t>
            </a:r>
          </a:p>
        </p:txBody>
      </p:sp>
      <p:sp>
        <p:nvSpPr>
          <p:cNvPr id="334870" name="Text Box 22"/>
          <p:cNvSpPr txBox="1">
            <a:spLocks noChangeArrowheads="1"/>
          </p:cNvSpPr>
          <p:nvPr/>
        </p:nvSpPr>
        <p:spPr bwMode="auto">
          <a:xfrm>
            <a:off x="595313" y="1295400"/>
            <a:ext cx="2330450" cy="244475"/>
          </a:xfrm>
          <a:prstGeom prst="rect">
            <a:avLst/>
          </a:prstGeom>
          <a:noFill/>
          <a:ln w="9525">
            <a:noFill/>
            <a:miter lim="800000"/>
            <a:headEnd/>
            <a:tailEnd/>
          </a:ln>
        </p:spPr>
        <p:txBody>
          <a:bodyPr wrap="none">
            <a:spAutoFit/>
          </a:bodyPr>
          <a:lstStyle/>
          <a:p>
            <a:pPr algn="l"/>
            <a:r>
              <a:rPr lang="en-US" b="1"/>
              <a:t>  5s              5p                                 4d</a:t>
            </a:r>
          </a:p>
        </p:txBody>
      </p:sp>
      <p:sp>
        <p:nvSpPr>
          <p:cNvPr id="334871" name="Text Box 23"/>
          <p:cNvSpPr txBox="1">
            <a:spLocks noChangeArrowheads="1"/>
          </p:cNvSpPr>
          <p:nvPr/>
        </p:nvSpPr>
        <p:spPr bwMode="auto">
          <a:xfrm>
            <a:off x="630238" y="533400"/>
            <a:ext cx="3910012" cy="244475"/>
          </a:xfrm>
          <a:prstGeom prst="rect">
            <a:avLst/>
          </a:prstGeom>
          <a:noFill/>
          <a:ln w="9525">
            <a:noFill/>
            <a:miter lim="800000"/>
            <a:headEnd/>
            <a:tailEnd/>
          </a:ln>
        </p:spPr>
        <p:txBody>
          <a:bodyPr wrap="none">
            <a:spAutoFit/>
          </a:bodyPr>
          <a:lstStyle/>
          <a:p>
            <a:pPr algn="l"/>
            <a:r>
              <a:rPr lang="en-US" b="1"/>
              <a:t>6s               6p                                 5d                                           4f</a:t>
            </a:r>
          </a:p>
        </p:txBody>
      </p:sp>
      <p:sp>
        <p:nvSpPr>
          <p:cNvPr id="334872" name="Text Box 24"/>
          <p:cNvSpPr txBox="1">
            <a:spLocks noChangeArrowheads="1"/>
          </p:cNvSpPr>
          <p:nvPr/>
        </p:nvSpPr>
        <p:spPr bwMode="auto">
          <a:xfrm>
            <a:off x="2408238" y="6019800"/>
            <a:ext cx="798512" cy="244475"/>
          </a:xfrm>
          <a:prstGeom prst="rect">
            <a:avLst/>
          </a:prstGeom>
          <a:noFill/>
          <a:ln w="9525">
            <a:noFill/>
            <a:miter lim="800000"/>
            <a:headEnd/>
            <a:tailEnd/>
          </a:ln>
        </p:spPr>
        <p:txBody>
          <a:bodyPr wrap="none">
            <a:spAutoFit/>
          </a:bodyPr>
          <a:lstStyle/>
          <a:p>
            <a:pPr algn="l"/>
            <a:r>
              <a:rPr lang="en-US" b="1"/>
              <a:t>NUCLEUS</a:t>
            </a:r>
          </a:p>
        </p:txBody>
      </p:sp>
      <p:sp>
        <p:nvSpPr>
          <p:cNvPr id="334873" name="Oval 25"/>
          <p:cNvSpPr>
            <a:spLocks noChangeAspect="1" noChangeArrowheads="1"/>
          </p:cNvSpPr>
          <p:nvPr/>
        </p:nvSpPr>
        <p:spPr bwMode="auto">
          <a:xfrm>
            <a:off x="5638800" y="1676400"/>
            <a:ext cx="3200400" cy="3200400"/>
          </a:xfrm>
          <a:prstGeom prst="ellipse">
            <a:avLst/>
          </a:prstGeom>
          <a:noFill/>
          <a:ln w="28575">
            <a:solidFill>
              <a:srgbClr val="000080"/>
            </a:solidFill>
            <a:round/>
            <a:headEnd/>
            <a:tailEnd/>
          </a:ln>
        </p:spPr>
        <p:txBody>
          <a:bodyPr wrap="none" anchor="ctr"/>
          <a:lstStyle/>
          <a:p>
            <a:endParaRPr lang="en-US"/>
          </a:p>
        </p:txBody>
      </p:sp>
      <p:sp>
        <p:nvSpPr>
          <p:cNvPr id="334874" name="Oval 26"/>
          <p:cNvSpPr>
            <a:spLocks noChangeAspect="1" noChangeArrowheads="1"/>
          </p:cNvSpPr>
          <p:nvPr/>
        </p:nvSpPr>
        <p:spPr bwMode="auto">
          <a:xfrm>
            <a:off x="5895975" y="1933575"/>
            <a:ext cx="2649538" cy="2649538"/>
          </a:xfrm>
          <a:prstGeom prst="ellipse">
            <a:avLst/>
          </a:prstGeom>
          <a:noFill/>
          <a:ln w="28575">
            <a:solidFill>
              <a:srgbClr val="000080"/>
            </a:solidFill>
            <a:round/>
            <a:headEnd/>
            <a:tailEnd/>
          </a:ln>
        </p:spPr>
        <p:txBody>
          <a:bodyPr wrap="none" anchor="ctr"/>
          <a:lstStyle/>
          <a:p>
            <a:endParaRPr lang="en-US"/>
          </a:p>
        </p:txBody>
      </p:sp>
      <p:sp>
        <p:nvSpPr>
          <p:cNvPr id="334875" name="Oval 27"/>
          <p:cNvSpPr>
            <a:spLocks noChangeAspect="1" noChangeArrowheads="1"/>
          </p:cNvSpPr>
          <p:nvPr/>
        </p:nvSpPr>
        <p:spPr bwMode="auto">
          <a:xfrm>
            <a:off x="6215063" y="2252663"/>
            <a:ext cx="2027237" cy="2027237"/>
          </a:xfrm>
          <a:prstGeom prst="ellipse">
            <a:avLst/>
          </a:prstGeom>
          <a:noFill/>
          <a:ln w="28575">
            <a:solidFill>
              <a:srgbClr val="000080"/>
            </a:solidFill>
            <a:round/>
            <a:headEnd/>
            <a:tailEnd/>
          </a:ln>
        </p:spPr>
        <p:txBody>
          <a:bodyPr wrap="none" anchor="ctr"/>
          <a:lstStyle/>
          <a:p>
            <a:endParaRPr lang="en-US"/>
          </a:p>
        </p:txBody>
      </p:sp>
      <p:sp>
        <p:nvSpPr>
          <p:cNvPr id="334876" name="Oval 28"/>
          <p:cNvSpPr>
            <a:spLocks noChangeAspect="1" noChangeArrowheads="1"/>
          </p:cNvSpPr>
          <p:nvPr/>
        </p:nvSpPr>
        <p:spPr bwMode="auto">
          <a:xfrm>
            <a:off x="6446838" y="2484438"/>
            <a:ext cx="1614487" cy="1614487"/>
          </a:xfrm>
          <a:prstGeom prst="ellipse">
            <a:avLst/>
          </a:prstGeom>
          <a:noFill/>
          <a:ln w="28575">
            <a:solidFill>
              <a:srgbClr val="000080"/>
            </a:solidFill>
            <a:round/>
            <a:headEnd/>
            <a:tailEnd/>
          </a:ln>
        </p:spPr>
        <p:txBody>
          <a:bodyPr wrap="none" anchor="ctr"/>
          <a:lstStyle/>
          <a:p>
            <a:endParaRPr lang="en-US"/>
          </a:p>
        </p:txBody>
      </p:sp>
      <p:sp>
        <p:nvSpPr>
          <p:cNvPr id="334877" name="Oval 29"/>
          <p:cNvSpPr>
            <a:spLocks noChangeAspect="1" noChangeArrowheads="1"/>
          </p:cNvSpPr>
          <p:nvPr/>
        </p:nvSpPr>
        <p:spPr bwMode="auto">
          <a:xfrm>
            <a:off x="6610350" y="2647950"/>
            <a:ext cx="1296988" cy="1296988"/>
          </a:xfrm>
          <a:prstGeom prst="ellipse">
            <a:avLst/>
          </a:prstGeom>
          <a:noFill/>
          <a:ln w="28575">
            <a:solidFill>
              <a:srgbClr val="000080"/>
            </a:solidFill>
            <a:round/>
            <a:headEnd/>
            <a:tailEnd/>
          </a:ln>
        </p:spPr>
        <p:txBody>
          <a:bodyPr wrap="none" anchor="ctr"/>
          <a:lstStyle/>
          <a:p>
            <a:endParaRPr lang="en-US"/>
          </a:p>
        </p:txBody>
      </p:sp>
      <p:sp>
        <p:nvSpPr>
          <p:cNvPr id="334878" name="Oval 30"/>
          <p:cNvSpPr>
            <a:spLocks noChangeAspect="1" noChangeArrowheads="1"/>
          </p:cNvSpPr>
          <p:nvPr/>
        </p:nvSpPr>
        <p:spPr bwMode="auto">
          <a:xfrm>
            <a:off x="6737350" y="2774950"/>
            <a:ext cx="1031875" cy="1031875"/>
          </a:xfrm>
          <a:prstGeom prst="ellipse">
            <a:avLst/>
          </a:prstGeom>
          <a:noFill/>
          <a:ln w="28575">
            <a:solidFill>
              <a:srgbClr val="000080"/>
            </a:solidFill>
            <a:round/>
            <a:headEnd/>
            <a:tailEnd/>
          </a:ln>
        </p:spPr>
        <p:txBody>
          <a:bodyPr wrap="none" anchor="ctr"/>
          <a:lstStyle/>
          <a:p>
            <a:endParaRPr lang="en-US"/>
          </a:p>
        </p:txBody>
      </p:sp>
      <p:sp>
        <p:nvSpPr>
          <p:cNvPr id="334879" name="Oval 31"/>
          <p:cNvSpPr>
            <a:spLocks noChangeAspect="1" noChangeArrowheads="1"/>
          </p:cNvSpPr>
          <p:nvPr/>
        </p:nvSpPr>
        <p:spPr bwMode="auto">
          <a:xfrm>
            <a:off x="6988175" y="3025775"/>
            <a:ext cx="517525" cy="517525"/>
          </a:xfrm>
          <a:prstGeom prst="ellipse">
            <a:avLst/>
          </a:prstGeom>
          <a:noFill/>
          <a:ln w="28575">
            <a:solidFill>
              <a:srgbClr val="000080"/>
            </a:solidFill>
            <a:round/>
            <a:headEnd/>
            <a:tailEnd/>
          </a:ln>
        </p:spPr>
        <p:txBody>
          <a:bodyPr wrap="none" anchor="ctr"/>
          <a:lstStyle/>
          <a:p>
            <a:endParaRPr lang="en-US"/>
          </a:p>
        </p:txBody>
      </p:sp>
      <p:sp>
        <p:nvSpPr>
          <p:cNvPr id="334880" name="Rectangle 32"/>
          <p:cNvSpPr>
            <a:spLocks noChangeArrowheads="1"/>
          </p:cNvSpPr>
          <p:nvPr/>
        </p:nvSpPr>
        <p:spPr bwMode="auto">
          <a:xfrm>
            <a:off x="6002338" y="5546725"/>
            <a:ext cx="2697162" cy="396875"/>
          </a:xfrm>
          <a:prstGeom prst="rect">
            <a:avLst/>
          </a:prstGeom>
          <a:noFill/>
          <a:ln w="12700">
            <a:noFill/>
            <a:miter lim="800000"/>
            <a:headEnd/>
            <a:tailEnd/>
          </a:ln>
        </p:spPr>
        <p:txBody>
          <a:bodyPr wrap="none">
            <a:spAutoFit/>
          </a:bodyPr>
          <a:lstStyle/>
          <a:p>
            <a:r>
              <a:rPr lang="en-US" sz="2000"/>
              <a:t>Electron Configuration</a:t>
            </a:r>
          </a:p>
        </p:txBody>
      </p:sp>
      <p:sp>
        <p:nvSpPr>
          <p:cNvPr id="334881" name="Text Box 33"/>
          <p:cNvSpPr txBox="1">
            <a:spLocks noChangeArrowheads="1"/>
          </p:cNvSpPr>
          <p:nvPr/>
        </p:nvSpPr>
        <p:spPr bwMode="auto">
          <a:xfrm>
            <a:off x="1676400" y="6629400"/>
            <a:ext cx="2633663" cy="244475"/>
          </a:xfrm>
          <a:prstGeom prst="rect">
            <a:avLst/>
          </a:prstGeom>
          <a:noFill/>
          <a:ln w="12700">
            <a:noFill/>
            <a:miter lim="800000"/>
            <a:headEnd/>
            <a:tailEnd/>
          </a:ln>
        </p:spPr>
        <p:txBody>
          <a:bodyPr wrap="none">
            <a:spAutoFit/>
          </a:bodyPr>
          <a:lstStyle/>
          <a:p>
            <a:r>
              <a:rPr lang="en-US">
                <a:solidFill>
                  <a:schemeClr val="accent2"/>
                </a:solidFill>
              </a:rPr>
              <a:t>CLICK ON ELEMENT TO FILL IN CHARTS</a:t>
            </a:r>
          </a:p>
        </p:txBody>
      </p:sp>
      <p:sp>
        <p:nvSpPr>
          <p:cNvPr id="334882" name="Text Box 34"/>
          <p:cNvSpPr txBox="1">
            <a:spLocks noChangeArrowheads="1"/>
          </p:cNvSpPr>
          <p:nvPr/>
        </p:nvSpPr>
        <p:spPr bwMode="auto">
          <a:xfrm>
            <a:off x="7097713" y="3157538"/>
            <a:ext cx="293687" cy="274637"/>
          </a:xfrm>
          <a:prstGeom prst="rect">
            <a:avLst/>
          </a:prstGeom>
          <a:noFill/>
          <a:ln w="12700">
            <a:noFill/>
            <a:miter lim="800000"/>
            <a:headEnd/>
            <a:tailEnd/>
          </a:ln>
        </p:spPr>
        <p:txBody>
          <a:bodyPr wrap="none">
            <a:spAutoFit/>
          </a:bodyPr>
          <a:lstStyle/>
          <a:p>
            <a:r>
              <a:rPr lang="en-US" sz="1200"/>
              <a:t>N</a:t>
            </a:r>
          </a:p>
        </p:txBody>
      </p:sp>
      <p:sp>
        <p:nvSpPr>
          <p:cNvPr id="334883" name="Oval 35"/>
          <p:cNvSpPr>
            <a:spLocks noChangeAspect="1" noChangeArrowheads="1"/>
          </p:cNvSpPr>
          <p:nvPr/>
        </p:nvSpPr>
        <p:spPr bwMode="auto">
          <a:xfrm>
            <a:off x="762000" y="2620963"/>
            <a:ext cx="274638" cy="274637"/>
          </a:xfrm>
          <a:prstGeom prst="ellipse">
            <a:avLst/>
          </a:prstGeom>
          <a:solidFill>
            <a:srgbClr val="CCFFCC"/>
          </a:solidFill>
          <a:ln w="9525">
            <a:solidFill>
              <a:schemeClr val="tx1"/>
            </a:solidFill>
            <a:round/>
            <a:headEnd/>
            <a:tailEnd/>
          </a:ln>
        </p:spPr>
        <p:txBody>
          <a:bodyPr wrap="none" anchor="ctr"/>
          <a:lstStyle/>
          <a:p>
            <a:endParaRPr lang="en-US"/>
          </a:p>
        </p:txBody>
      </p:sp>
      <p:sp>
        <p:nvSpPr>
          <p:cNvPr id="334884" name="Oval 36"/>
          <p:cNvSpPr>
            <a:spLocks noChangeAspect="1" noChangeArrowheads="1"/>
          </p:cNvSpPr>
          <p:nvPr/>
        </p:nvSpPr>
        <p:spPr bwMode="auto">
          <a:xfrm>
            <a:off x="762000" y="1828800"/>
            <a:ext cx="274638" cy="274638"/>
          </a:xfrm>
          <a:prstGeom prst="ellipse">
            <a:avLst/>
          </a:prstGeom>
          <a:solidFill>
            <a:srgbClr val="CCFFCC"/>
          </a:solidFill>
          <a:ln w="9525">
            <a:solidFill>
              <a:schemeClr val="tx1"/>
            </a:solidFill>
            <a:round/>
            <a:headEnd/>
            <a:tailEnd/>
          </a:ln>
        </p:spPr>
        <p:txBody>
          <a:bodyPr wrap="none" anchor="ctr"/>
          <a:lstStyle/>
          <a:p>
            <a:endParaRPr lang="en-US"/>
          </a:p>
        </p:txBody>
      </p:sp>
      <p:sp>
        <p:nvSpPr>
          <p:cNvPr id="334885" name="Oval 37"/>
          <p:cNvSpPr>
            <a:spLocks noChangeAspect="1" noChangeArrowheads="1"/>
          </p:cNvSpPr>
          <p:nvPr/>
        </p:nvSpPr>
        <p:spPr bwMode="auto">
          <a:xfrm>
            <a:off x="792163" y="1020763"/>
            <a:ext cx="274637" cy="274637"/>
          </a:xfrm>
          <a:prstGeom prst="ellipse">
            <a:avLst/>
          </a:prstGeom>
          <a:solidFill>
            <a:srgbClr val="CCFFCC"/>
          </a:solidFill>
          <a:ln w="9525">
            <a:solidFill>
              <a:schemeClr val="tx1"/>
            </a:solidFill>
            <a:round/>
            <a:headEnd/>
            <a:tailEnd/>
          </a:ln>
        </p:spPr>
        <p:txBody>
          <a:bodyPr wrap="none" anchor="ctr"/>
          <a:lstStyle/>
          <a:p>
            <a:endParaRPr lang="en-US"/>
          </a:p>
        </p:txBody>
      </p:sp>
      <p:sp>
        <p:nvSpPr>
          <p:cNvPr id="334886" name="Oval 38"/>
          <p:cNvSpPr>
            <a:spLocks noChangeAspect="1" noChangeArrowheads="1"/>
          </p:cNvSpPr>
          <p:nvPr/>
        </p:nvSpPr>
        <p:spPr bwMode="auto">
          <a:xfrm>
            <a:off x="1143000" y="2316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4887" name="Oval 39"/>
          <p:cNvSpPr>
            <a:spLocks noChangeAspect="1" noChangeArrowheads="1"/>
          </p:cNvSpPr>
          <p:nvPr/>
        </p:nvSpPr>
        <p:spPr bwMode="auto">
          <a:xfrm>
            <a:off x="1447800" y="2316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4888" name="Oval 40"/>
          <p:cNvSpPr>
            <a:spLocks noChangeAspect="1" noChangeArrowheads="1"/>
          </p:cNvSpPr>
          <p:nvPr/>
        </p:nvSpPr>
        <p:spPr bwMode="auto">
          <a:xfrm>
            <a:off x="1720850" y="2316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4889" name="Oval 41"/>
          <p:cNvSpPr>
            <a:spLocks noChangeAspect="1" noChangeArrowheads="1"/>
          </p:cNvSpPr>
          <p:nvPr/>
        </p:nvSpPr>
        <p:spPr bwMode="auto">
          <a:xfrm>
            <a:off x="1143000" y="1554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4890" name="Oval 42"/>
          <p:cNvSpPr>
            <a:spLocks noChangeAspect="1" noChangeArrowheads="1"/>
          </p:cNvSpPr>
          <p:nvPr/>
        </p:nvSpPr>
        <p:spPr bwMode="auto">
          <a:xfrm>
            <a:off x="1447800" y="1554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4891" name="Oval 43"/>
          <p:cNvSpPr>
            <a:spLocks noChangeAspect="1" noChangeArrowheads="1"/>
          </p:cNvSpPr>
          <p:nvPr/>
        </p:nvSpPr>
        <p:spPr bwMode="auto">
          <a:xfrm>
            <a:off x="1720850" y="1554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4892" name="Oval 44"/>
          <p:cNvSpPr>
            <a:spLocks noChangeAspect="1" noChangeArrowheads="1"/>
          </p:cNvSpPr>
          <p:nvPr/>
        </p:nvSpPr>
        <p:spPr bwMode="auto">
          <a:xfrm>
            <a:off x="1143000" y="7159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4893" name="Oval 45"/>
          <p:cNvSpPr>
            <a:spLocks noChangeAspect="1" noChangeArrowheads="1"/>
          </p:cNvSpPr>
          <p:nvPr/>
        </p:nvSpPr>
        <p:spPr bwMode="auto">
          <a:xfrm>
            <a:off x="1447800" y="7159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4894" name="Oval 46"/>
          <p:cNvSpPr>
            <a:spLocks noChangeAspect="1" noChangeArrowheads="1"/>
          </p:cNvSpPr>
          <p:nvPr/>
        </p:nvSpPr>
        <p:spPr bwMode="auto">
          <a:xfrm>
            <a:off x="1720850" y="7159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4895" name="Oval 47"/>
          <p:cNvSpPr>
            <a:spLocks noChangeAspect="1" noChangeArrowheads="1"/>
          </p:cNvSpPr>
          <p:nvPr/>
        </p:nvSpPr>
        <p:spPr bwMode="auto">
          <a:xfrm>
            <a:off x="2332038" y="9144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4896" name="Oval 48"/>
          <p:cNvSpPr>
            <a:spLocks noChangeAspect="1" noChangeArrowheads="1"/>
          </p:cNvSpPr>
          <p:nvPr/>
        </p:nvSpPr>
        <p:spPr bwMode="auto">
          <a:xfrm>
            <a:off x="2636838" y="9144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4897" name="Oval 49"/>
          <p:cNvSpPr>
            <a:spLocks noChangeAspect="1" noChangeArrowheads="1"/>
          </p:cNvSpPr>
          <p:nvPr/>
        </p:nvSpPr>
        <p:spPr bwMode="auto">
          <a:xfrm>
            <a:off x="2941638" y="9144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4898" name="Oval 50"/>
          <p:cNvSpPr>
            <a:spLocks noChangeAspect="1" noChangeArrowheads="1"/>
          </p:cNvSpPr>
          <p:nvPr/>
        </p:nvSpPr>
        <p:spPr bwMode="auto">
          <a:xfrm>
            <a:off x="2057400" y="914400"/>
            <a:ext cx="274638"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4899" name="Oval 51"/>
          <p:cNvSpPr>
            <a:spLocks noChangeAspect="1" noChangeArrowheads="1"/>
          </p:cNvSpPr>
          <p:nvPr/>
        </p:nvSpPr>
        <p:spPr bwMode="auto">
          <a:xfrm>
            <a:off x="3246438" y="9144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4900" name="Oval 52"/>
          <p:cNvSpPr>
            <a:spLocks noChangeAspect="1" noChangeArrowheads="1"/>
          </p:cNvSpPr>
          <p:nvPr/>
        </p:nvSpPr>
        <p:spPr bwMode="auto">
          <a:xfrm>
            <a:off x="2332038" y="2468563"/>
            <a:ext cx="274637" cy="274637"/>
          </a:xfrm>
          <a:prstGeom prst="ellipse">
            <a:avLst/>
          </a:prstGeom>
          <a:solidFill>
            <a:srgbClr val="FFFF99"/>
          </a:solidFill>
          <a:ln w="9525">
            <a:solidFill>
              <a:schemeClr val="tx1"/>
            </a:solidFill>
            <a:round/>
            <a:headEnd/>
            <a:tailEnd/>
          </a:ln>
        </p:spPr>
        <p:txBody>
          <a:bodyPr wrap="none" anchor="ctr"/>
          <a:lstStyle/>
          <a:p>
            <a:endParaRPr lang="en-US"/>
          </a:p>
        </p:txBody>
      </p:sp>
      <p:sp>
        <p:nvSpPr>
          <p:cNvPr id="334901" name="Oval 53"/>
          <p:cNvSpPr>
            <a:spLocks noChangeAspect="1" noChangeArrowheads="1"/>
          </p:cNvSpPr>
          <p:nvPr/>
        </p:nvSpPr>
        <p:spPr bwMode="auto">
          <a:xfrm>
            <a:off x="2636838" y="2468563"/>
            <a:ext cx="274637" cy="274637"/>
          </a:xfrm>
          <a:prstGeom prst="ellipse">
            <a:avLst/>
          </a:prstGeom>
          <a:solidFill>
            <a:srgbClr val="FFFF99"/>
          </a:solidFill>
          <a:ln w="9525">
            <a:solidFill>
              <a:schemeClr val="tx1"/>
            </a:solidFill>
            <a:round/>
            <a:headEnd/>
            <a:tailEnd/>
          </a:ln>
        </p:spPr>
        <p:txBody>
          <a:bodyPr wrap="none" anchor="ctr"/>
          <a:lstStyle/>
          <a:p>
            <a:endParaRPr lang="en-US"/>
          </a:p>
        </p:txBody>
      </p:sp>
      <p:sp>
        <p:nvSpPr>
          <p:cNvPr id="334902" name="Oval 54"/>
          <p:cNvSpPr>
            <a:spLocks noChangeAspect="1" noChangeArrowheads="1"/>
          </p:cNvSpPr>
          <p:nvPr/>
        </p:nvSpPr>
        <p:spPr bwMode="auto">
          <a:xfrm>
            <a:off x="2941638" y="2468563"/>
            <a:ext cx="274637" cy="274637"/>
          </a:xfrm>
          <a:prstGeom prst="ellipse">
            <a:avLst/>
          </a:prstGeom>
          <a:solidFill>
            <a:srgbClr val="FFFF99"/>
          </a:solidFill>
          <a:ln w="9525">
            <a:solidFill>
              <a:schemeClr val="tx1"/>
            </a:solidFill>
            <a:round/>
            <a:headEnd/>
            <a:tailEnd/>
          </a:ln>
        </p:spPr>
        <p:txBody>
          <a:bodyPr wrap="none" anchor="ctr"/>
          <a:lstStyle/>
          <a:p>
            <a:endParaRPr lang="en-US"/>
          </a:p>
        </p:txBody>
      </p:sp>
      <p:sp>
        <p:nvSpPr>
          <p:cNvPr id="334903" name="Oval 55"/>
          <p:cNvSpPr>
            <a:spLocks noChangeAspect="1" noChangeArrowheads="1"/>
          </p:cNvSpPr>
          <p:nvPr/>
        </p:nvSpPr>
        <p:spPr bwMode="auto">
          <a:xfrm>
            <a:off x="2057400" y="2468563"/>
            <a:ext cx="274638" cy="274637"/>
          </a:xfrm>
          <a:prstGeom prst="ellipse">
            <a:avLst/>
          </a:prstGeom>
          <a:solidFill>
            <a:srgbClr val="FFFF99"/>
          </a:solidFill>
          <a:ln w="9525">
            <a:solidFill>
              <a:schemeClr val="tx1"/>
            </a:solidFill>
            <a:round/>
            <a:headEnd/>
            <a:tailEnd/>
          </a:ln>
        </p:spPr>
        <p:txBody>
          <a:bodyPr wrap="none" anchor="ctr"/>
          <a:lstStyle/>
          <a:p>
            <a:endParaRPr lang="en-US"/>
          </a:p>
        </p:txBody>
      </p:sp>
      <p:sp>
        <p:nvSpPr>
          <p:cNvPr id="334904" name="Oval 56"/>
          <p:cNvSpPr>
            <a:spLocks noChangeAspect="1" noChangeArrowheads="1"/>
          </p:cNvSpPr>
          <p:nvPr/>
        </p:nvSpPr>
        <p:spPr bwMode="auto">
          <a:xfrm>
            <a:off x="3246438" y="2468563"/>
            <a:ext cx="274637" cy="274637"/>
          </a:xfrm>
          <a:prstGeom prst="ellipse">
            <a:avLst/>
          </a:prstGeom>
          <a:solidFill>
            <a:srgbClr val="FFFF99"/>
          </a:solidFill>
          <a:ln w="9525">
            <a:solidFill>
              <a:schemeClr val="tx1"/>
            </a:solidFill>
            <a:round/>
            <a:headEnd/>
            <a:tailEnd/>
          </a:ln>
        </p:spPr>
        <p:txBody>
          <a:bodyPr wrap="none" anchor="ctr"/>
          <a:lstStyle/>
          <a:p>
            <a:endParaRPr lang="en-US"/>
          </a:p>
        </p:txBody>
      </p:sp>
      <p:sp>
        <p:nvSpPr>
          <p:cNvPr id="334905" name="Oval 57"/>
          <p:cNvSpPr>
            <a:spLocks noChangeAspect="1" noChangeArrowheads="1"/>
          </p:cNvSpPr>
          <p:nvPr/>
        </p:nvSpPr>
        <p:spPr bwMode="auto">
          <a:xfrm>
            <a:off x="2332038" y="17526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4906" name="Oval 58"/>
          <p:cNvSpPr>
            <a:spLocks noChangeAspect="1" noChangeArrowheads="1"/>
          </p:cNvSpPr>
          <p:nvPr/>
        </p:nvSpPr>
        <p:spPr bwMode="auto">
          <a:xfrm>
            <a:off x="2636838" y="17526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4907" name="Oval 59"/>
          <p:cNvSpPr>
            <a:spLocks noChangeAspect="1" noChangeArrowheads="1"/>
          </p:cNvSpPr>
          <p:nvPr/>
        </p:nvSpPr>
        <p:spPr bwMode="auto">
          <a:xfrm>
            <a:off x="2941638" y="17526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4908" name="Oval 60"/>
          <p:cNvSpPr>
            <a:spLocks noChangeAspect="1" noChangeArrowheads="1"/>
          </p:cNvSpPr>
          <p:nvPr/>
        </p:nvSpPr>
        <p:spPr bwMode="auto">
          <a:xfrm>
            <a:off x="2057400" y="1752600"/>
            <a:ext cx="274638"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4909" name="Oval 61"/>
          <p:cNvSpPr>
            <a:spLocks noChangeAspect="1" noChangeArrowheads="1"/>
          </p:cNvSpPr>
          <p:nvPr/>
        </p:nvSpPr>
        <p:spPr bwMode="auto">
          <a:xfrm>
            <a:off x="3246438" y="17526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4910" name="Oval 62"/>
          <p:cNvSpPr>
            <a:spLocks noChangeArrowheads="1"/>
          </p:cNvSpPr>
          <p:nvPr/>
        </p:nvSpPr>
        <p:spPr bwMode="auto">
          <a:xfrm>
            <a:off x="7086600" y="2743200"/>
            <a:ext cx="76200" cy="76200"/>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4911" name="Oval 63"/>
          <p:cNvSpPr>
            <a:spLocks noChangeArrowheads="1"/>
          </p:cNvSpPr>
          <p:nvPr/>
        </p:nvSpPr>
        <p:spPr bwMode="auto">
          <a:xfrm>
            <a:off x="7620000" y="2971800"/>
            <a:ext cx="76200" cy="76200"/>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4912" name="Oval 64"/>
          <p:cNvSpPr>
            <a:spLocks noChangeArrowheads="1"/>
          </p:cNvSpPr>
          <p:nvPr/>
        </p:nvSpPr>
        <p:spPr bwMode="auto">
          <a:xfrm>
            <a:off x="7620000" y="3505200"/>
            <a:ext cx="76200" cy="76200"/>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4913" name="Oval 65"/>
          <p:cNvSpPr>
            <a:spLocks noChangeArrowheads="1"/>
          </p:cNvSpPr>
          <p:nvPr/>
        </p:nvSpPr>
        <p:spPr bwMode="auto">
          <a:xfrm>
            <a:off x="6934200" y="3657600"/>
            <a:ext cx="76200" cy="76200"/>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4914" name="Oval 66"/>
          <p:cNvSpPr>
            <a:spLocks noChangeArrowheads="1"/>
          </p:cNvSpPr>
          <p:nvPr/>
        </p:nvSpPr>
        <p:spPr bwMode="auto">
          <a:xfrm>
            <a:off x="6934200" y="3276600"/>
            <a:ext cx="76200" cy="76200"/>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4915" name="Oval 67"/>
          <p:cNvSpPr>
            <a:spLocks noChangeArrowheads="1"/>
          </p:cNvSpPr>
          <p:nvPr/>
        </p:nvSpPr>
        <p:spPr bwMode="auto">
          <a:xfrm>
            <a:off x="7467600" y="3200400"/>
            <a:ext cx="76200" cy="76200"/>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4916" name="Oval 68"/>
          <p:cNvSpPr>
            <a:spLocks noChangeArrowheads="1"/>
          </p:cNvSpPr>
          <p:nvPr/>
        </p:nvSpPr>
        <p:spPr bwMode="auto">
          <a:xfrm>
            <a:off x="6705600" y="3048000"/>
            <a:ext cx="76200" cy="76200"/>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4917" name="Text Box 69"/>
          <p:cNvSpPr txBox="1">
            <a:spLocks noChangeArrowheads="1"/>
          </p:cNvSpPr>
          <p:nvPr/>
        </p:nvSpPr>
        <p:spPr bwMode="auto">
          <a:xfrm>
            <a:off x="5791200" y="5983288"/>
            <a:ext cx="3044825" cy="457200"/>
          </a:xfrm>
          <a:prstGeom prst="rect">
            <a:avLst/>
          </a:prstGeom>
          <a:noFill/>
          <a:ln w="12700">
            <a:noFill/>
            <a:miter lim="800000"/>
            <a:headEnd/>
            <a:tailEnd/>
          </a:ln>
        </p:spPr>
        <p:txBody>
          <a:bodyPr wrap="none">
            <a:spAutoFit/>
          </a:bodyPr>
          <a:lstStyle/>
          <a:p>
            <a:pPr algn="l"/>
            <a:r>
              <a:rPr lang="en-US" sz="2400">
                <a:solidFill>
                  <a:srgbClr val="FF0000"/>
                </a:solidFill>
              </a:rPr>
              <a:t>Ar = 1s</a:t>
            </a:r>
            <a:r>
              <a:rPr lang="en-US" sz="2400" baseline="30000">
                <a:solidFill>
                  <a:srgbClr val="FF0000"/>
                </a:solidFill>
              </a:rPr>
              <a:t>2</a:t>
            </a:r>
            <a:r>
              <a:rPr lang="en-US" sz="2400">
                <a:solidFill>
                  <a:srgbClr val="FF0000"/>
                </a:solidFill>
              </a:rPr>
              <a:t>2s</a:t>
            </a:r>
            <a:r>
              <a:rPr lang="en-US" sz="2400" baseline="30000">
                <a:solidFill>
                  <a:srgbClr val="FF0000"/>
                </a:solidFill>
              </a:rPr>
              <a:t>2</a:t>
            </a:r>
            <a:r>
              <a:rPr lang="en-US" sz="2400">
                <a:solidFill>
                  <a:srgbClr val="FF0000"/>
                </a:solidFill>
              </a:rPr>
              <a:t>2p</a:t>
            </a:r>
            <a:r>
              <a:rPr lang="en-US" sz="2400" baseline="30000">
                <a:solidFill>
                  <a:srgbClr val="FF0000"/>
                </a:solidFill>
              </a:rPr>
              <a:t>6</a:t>
            </a:r>
            <a:r>
              <a:rPr lang="en-US" sz="2400">
                <a:solidFill>
                  <a:srgbClr val="FF0000"/>
                </a:solidFill>
              </a:rPr>
              <a:t>3s</a:t>
            </a:r>
            <a:r>
              <a:rPr lang="en-US" sz="2400" baseline="30000">
                <a:solidFill>
                  <a:srgbClr val="FF0000"/>
                </a:solidFill>
              </a:rPr>
              <a:t>2</a:t>
            </a:r>
            <a:r>
              <a:rPr lang="en-US" sz="2400">
                <a:solidFill>
                  <a:srgbClr val="FF0000"/>
                </a:solidFill>
              </a:rPr>
              <a:t>3p</a:t>
            </a:r>
            <a:r>
              <a:rPr lang="en-US" sz="2400" baseline="30000">
                <a:solidFill>
                  <a:srgbClr val="FF0000"/>
                </a:solidFill>
              </a:rPr>
              <a:t>6</a:t>
            </a:r>
          </a:p>
        </p:txBody>
      </p:sp>
      <p:sp>
        <p:nvSpPr>
          <p:cNvPr id="334918" name="Oval 70"/>
          <p:cNvSpPr>
            <a:spLocks noChangeAspect="1" noChangeArrowheads="1"/>
          </p:cNvSpPr>
          <p:nvPr/>
        </p:nvSpPr>
        <p:spPr bwMode="auto">
          <a:xfrm>
            <a:off x="762000" y="5668963"/>
            <a:ext cx="274638" cy="274637"/>
          </a:xfrm>
          <a:prstGeom prst="ellipse">
            <a:avLst/>
          </a:prstGeom>
          <a:solidFill>
            <a:srgbClr val="CCFFCC"/>
          </a:solidFill>
          <a:ln w="9525">
            <a:solidFill>
              <a:schemeClr val="tx1"/>
            </a:solidFill>
            <a:round/>
            <a:headEnd/>
            <a:tailEnd/>
          </a:ln>
        </p:spPr>
        <p:txBody>
          <a:bodyPr wrap="none" anchor="ctr"/>
          <a:lstStyle/>
          <a:p>
            <a:endParaRPr lang="en-US"/>
          </a:p>
        </p:txBody>
      </p:sp>
      <p:sp>
        <p:nvSpPr>
          <p:cNvPr id="334919" name="AutoShape 71"/>
          <p:cNvSpPr>
            <a:spLocks noChangeArrowheads="1"/>
          </p:cNvSpPr>
          <p:nvPr/>
        </p:nvSpPr>
        <p:spPr bwMode="auto">
          <a:xfrm>
            <a:off x="838200" y="5745163"/>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4920" name="AutoShape 72"/>
          <p:cNvSpPr>
            <a:spLocks noChangeArrowheads="1"/>
          </p:cNvSpPr>
          <p:nvPr/>
        </p:nvSpPr>
        <p:spPr bwMode="auto">
          <a:xfrm rot="10800000">
            <a:off x="914400" y="5745163"/>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34921" name="Oval 73"/>
          <p:cNvSpPr>
            <a:spLocks noChangeAspect="1" noChangeArrowheads="1"/>
          </p:cNvSpPr>
          <p:nvPr/>
        </p:nvSpPr>
        <p:spPr bwMode="auto">
          <a:xfrm>
            <a:off x="762000" y="4572000"/>
            <a:ext cx="274638" cy="274638"/>
          </a:xfrm>
          <a:prstGeom prst="ellipse">
            <a:avLst/>
          </a:prstGeom>
          <a:solidFill>
            <a:srgbClr val="CCFFCC"/>
          </a:solidFill>
          <a:ln w="9525">
            <a:solidFill>
              <a:schemeClr val="tx1"/>
            </a:solidFill>
            <a:round/>
            <a:headEnd/>
            <a:tailEnd/>
          </a:ln>
        </p:spPr>
        <p:txBody>
          <a:bodyPr wrap="none" anchor="ctr"/>
          <a:lstStyle/>
          <a:p>
            <a:endParaRPr lang="en-US"/>
          </a:p>
        </p:txBody>
      </p:sp>
      <p:sp>
        <p:nvSpPr>
          <p:cNvPr id="334922" name="AutoShape 74"/>
          <p:cNvSpPr>
            <a:spLocks noChangeArrowheads="1"/>
          </p:cNvSpPr>
          <p:nvPr/>
        </p:nvSpPr>
        <p:spPr bwMode="auto">
          <a:xfrm>
            <a:off x="838200" y="4648200"/>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4923" name="AutoShape 75"/>
          <p:cNvSpPr>
            <a:spLocks noChangeArrowheads="1"/>
          </p:cNvSpPr>
          <p:nvPr/>
        </p:nvSpPr>
        <p:spPr bwMode="auto">
          <a:xfrm rot="10800000">
            <a:off x="914400" y="4648200"/>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34924" name="Text Box 76"/>
          <p:cNvSpPr txBox="1">
            <a:spLocks noChangeArrowheads="1"/>
          </p:cNvSpPr>
          <p:nvPr/>
        </p:nvSpPr>
        <p:spPr bwMode="auto">
          <a:xfrm>
            <a:off x="6553200" y="1050925"/>
            <a:ext cx="1482725" cy="396875"/>
          </a:xfrm>
          <a:prstGeom prst="rect">
            <a:avLst/>
          </a:prstGeom>
          <a:noFill/>
          <a:ln w="9525">
            <a:noFill/>
            <a:miter lim="800000"/>
            <a:headEnd/>
            <a:tailEnd/>
          </a:ln>
        </p:spPr>
        <p:txBody>
          <a:bodyPr wrap="none">
            <a:spAutoFit/>
          </a:bodyPr>
          <a:lstStyle/>
          <a:p>
            <a:pPr algn="l"/>
            <a:r>
              <a:rPr lang="en-US" sz="2000"/>
              <a:t>Bohr Model</a:t>
            </a:r>
          </a:p>
        </p:txBody>
      </p:sp>
      <p:sp>
        <p:nvSpPr>
          <p:cNvPr id="334925" name="Text Box 77"/>
          <p:cNvSpPr txBox="1">
            <a:spLocks noChangeArrowheads="1"/>
          </p:cNvSpPr>
          <p:nvPr/>
        </p:nvSpPr>
        <p:spPr bwMode="auto">
          <a:xfrm>
            <a:off x="6850063" y="344488"/>
            <a:ext cx="998537" cy="457200"/>
          </a:xfrm>
          <a:prstGeom prst="rect">
            <a:avLst/>
          </a:prstGeom>
          <a:noFill/>
          <a:ln w="12700">
            <a:noFill/>
            <a:miter lim="800000"/>
            <a:headEnd/>
            <a:tailEnd/>
          </a:ln>
        </p:spPr>
        <p:txBody>
          <a:bodyPr wrap="none">
            <a:spAutoFit/>
          </a:bodyPr>
          <a:lstStyle/>
          <a:p>
            <a:r>
              <a:rPr lang="en-US" sz="2400">
                <a:solidFill>
                  <a:srgbClr val="FF0000"/>
                </a:solidFill>
              </a:rPr>
              <a:t>Argon</a:t>
            </a:r>
          </a:p>
        </p:txBody>
      </p:sp>
      <p:sp>
        <p:nvSpPr>
          <p:cNvPr id="334926" name="Oval 78"/>
          <p:cNvSpPr>
            <a:spLocks noChangeArrowheads="1"/>
          </p:cNvSpPr>
          <p:nvPr/>
        </p:nvSpPr>
        <p:spPr bwMode="auto">
          <a:xfrm>
            <a:off x="7315200" y="3733800"/>
            <a:ext cx="76200" cy="76200"/>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4927" name="Oval 79"/>
          <p:cNvSpPr>
            <a:spLocks noChangeArrowheads="1"/>
          </p:cNvSpPr>
          <p:nvPr/>
        </p:nvSpPr>
        <p:spPr bwMode="auto">
          <a:xfrm>
            <a:off x="6705600" y="3429000"/>
            <a:ext cx="76200" cy="76200"/>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4928" name="Oval 80"/>
          <p:cNvSpPr>
            <a:spLocks noChangeArrowheads="1"/>
          </p:cNvSpPr>
          <p:nvPr/>
        </p:nvSpPr>
        <p:spPr bwMode="auto">
          <a:xfrm>
            <a:off x="6934200" y="2667000"/>
            <a:ext cx="76200" cy="76200"/>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4929" name="Oval 81"/>
          <p:cNvSpPr>
            <a:spLocks noChangeArrowheads="1"/>
          </p:cNvSpPr>
          <p:nvPr/>
        </p:nvSpPr>
        <p:spPr bwMode="auto">
          <a:xfrm>
            <a:off x="7467600" y="2819400"/>
            <a:ext cx="76200" cy="76200"/>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4930" name="Oval 82"/>
          <p:cNvSpPr>
            <a:spLocks noChangeArrowheads="1"/>
          </p:cNvSpPr>
          <p:nvPr/>
        </p:nvSpPr>
        <p:spPr bwMode="auto">
          <a:xfrm>
            <a:off x="7086600" y="3886200"/>
            <a:ext cx="76200" cy="76200"/>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4931" name="Oval 83"/>
          <p:cNvSpPr>
            <a:spLocks noChangeArrowheads="1"/>
          </p:cNvSpPr>
          <p:nvPr/>
        </p:nvSpPr>
        <p:spPr bwMode="auto">
          <a:xfrm>
            <a:off x="7848600" y="3276600"/>
            <a:ext cx="76200" cy="76200"/>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4932" name="Oval 84"/>
          <p:cNvSpPr>
            <a:spLocks noChangeArrowheads="1"/>
          </p:cNvSpPr>
          <p:nvPr/>
        </p:nvSpPr>
        <p:spPr bwMode="auto">
          <a:xfrm>
            <a:off x="6629400" y="3581400"/>
            <a:ext cx="76200" cy="76200"/>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4933" name="Oval 85"/>
          <p:cNvSpPr>
            <a:spLocks noChangeArrowheads="1"/>
          </p:cNvSpPr>
          <p:nvPr/>
        </p:nvSpPr>
        <p:spPr bwMode="auto">
          <a:xfrm>
            <a:off x="7620000" y="3733800"/>
            <a:ext cx="76200" cy="76200"/>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4934" name="Oval 86"/>
          <p:cNvSpPr>
            <a:spLocks noChangeArrowheads="1"/>
          </p:cNvSpPr>
          <p:nvPr/>
        </p:nvSpPr>
        <p:spPr bwMode="auto">
          <a:xfrm>
            <a:off x="7620000" y="2743200"/>
            <a:ext cx="76200" cy="76200"/>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4935" name="Oval 87"/>
          <p:cNvSpPr>
            <a:spLocks noChangeArrowheads="1"/>
          </p:cNvSpPr>
          <p:nvPr/>
        </p:nvSpPr>
        <p:spPr bwMode="auto">
          <a:xfrm>
            <a:off x="6553200" y="3276600"/>
            <a:ext cx="76200" cy="76200"/>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4936" name="Oval 88"/>
          <p:cNvSpPr>
            <a:spLocks noChangeArrowheads="1"/>
          </p:cNvSpPr>
          <p:nvPr/>
        </p:nvSpPr>
        <p:spPr bwMode="auto">
          <a:xfrm>
            <a:off x="6629400" y="2895600"/>
            <a:ext cx="76200" cy="76200"/>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4937" name="Oval 89"/>
          <p:cNvSpPr>
            <a:spLocks noChangeAspect="1" noChangeArrowheads="1"/>
          </p:cNvSpPr>
          <p:nvPr/>
        </p:nvSpPr>
        <p:spPr bwMode="auto">
          <a:xfrm>
            <a:off x="1143000" y="4267200"/>
            <a:ext cx="274638" cy="274638"/>
          </a:xfrm>
          <a:prstGeom prst="ellipse">
            <a:avLst/>
          </a:prstGeom>
          <a:solidFill>
            <a:srgbClr val="DDBBFF"/>
          </a:solidFill>
          <a:ln w="9525">
            <a:solidFill>
              <a:schemeClr val="tx1"/>
            </a:solidFill>
            <a:round/>
            <a:headEnd/>
            <a:tailEnd/>
          </a:ln>
        </p:spPr>
        <p:txBody>
          <a:bodyPr wrap="none" anchor="ctr"/>
          <a:lstStyle/>
          <a:p>
            <a:endParaRPr lang="en-US"/>
          </a:p>
        </p:txBody>
      </p:sp>
      <p:sp>
        <p:nvSpPr>
          <p:cNvPr id="334938" name="AutoShape 90"/>
          <p:cNvSpPr>
            <a:spLocks noChangeArrowheads="1"/>
          </p:cNvSpPr>
          <p:nvPr/>
        </p:nvSpPr>
        <p:spPr bwMode="auto">
          <a:xfrm>
            <a:off x="1219200" y="4343400"/>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4939" name="AutoShape 91"/>
          <p:cNvSpPr>
            <a:spLocks noChangeArrowheads="1"/>
          </p:cNvSpPr>
          <p:nvPr/>
        </p:nvSpPr>
        <p:spPr bwMode="auto">
          <a:xfrm rot="10800000">
            <a:off x="1295400" y="4343400"/>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34940" name="Oval 92"/>
          <p:cNvSpPr>
            <a:spLocks noChangeAspect="1" noChangeArrowheads="1"/>
          </p:cNvSpPr>
          <p:nvPr/>
        </p:nvSpPr>
        <p:spPr bwMode="auto">
          <a:xfrm>
            <a:off x="1417638" y="4267200"/>
            <a:ext cx="274637" cy="274638"/>
          </a:xfrm>
          <a:prstGeom prst="ellipse">
            <a:avLst/>
          </a:prstGeom>
          <a:solidFill>
            <a:srgbClr val="DDBBFF"/>
          </a:solidFill>
          <a:ln w="9525">
            <a:solidFill>
              <a:schemeClr val="tx1"/>
            </a:solidFill>
            <a:round/>
            <a:headEnd/>
            <a:tailEnd/>
          </a:ln>
        </p:spPr>
        <p:txBody>
          <a:bodyPr wrap="none" anchor="ctr"/>
          <a:lstStyle/>
          <a:p>
            <a:endParaRPr lang="en-US"/>
          </a:p>
        </p:txBody>
      </p:sp>
      <p:sp>
        <p:nvSpPr>
          <p:cNvPr id="334941" name="AutoShape 93"/>
          <p:cNvSpPr>
            <a:spLocks noChangeArrowheads="1"/>
          </p:cNvSpPr>
          <p:nvPr/>
        </p:nvSpPr>
        <p:spPr bwMode="auto">
          <a:xfrm>
            <a:off x="1493838" y="4343400"/>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4942" name="AutoShape 94"/>
          <p:cNvSpPr>
            <a:spLocks noChangeArrowheads="1"/>
          </p:cNvSpPr>
          <p:nvPr/>
        </p:nvSpPr>
        <p:spPr bwMode="auto">
          <a:xfrm rot="10800000">
            <a:off x="1570038" y="4343400"/>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34943" name="Oval 95"/>
          <p:cNvSpPr>
            <a:spLocks noChangeAspect="1" noChangeArrowheads="1"/>
          </p:cNvSpPr>
          <p:nvPr/>
        </p:nvSpPr>
        <p:spPr bwMode="auto">
          <a:xfrm>
            <a:off x="1722438" y="4267200"/>
            <a:ext cx="274637" cy="274638"/>
          </a:xfrm>
          <a:prstGeom prst="ellipse">
            <a:avLst/>
          </a:prstGeom>
          <a:solidFill>
            <a:srgbClr val="DDBBFF"/>
          </a:solidFill>
          <a:ln w="9525">
            <a:solidFill>
              <a:schemeClr val="tx1"/>
            </a:solidFill>
            <a:round/>
            <a:headEnd/>
            <a:tailEnd/>
          </a:ln>
        </p:spPr>
        <p:txBody>
          <a:bodyPr wrap="none" anchor="ctr"/>
          <a:lstStyle/>
          <a:p>
            <a:endParaRPr lang="en-US"/>
          </a:p>
        </p:txBody>
      </p:sp>
      <p:sp>
        <p:nvSpPr>
          <p:cNvPr id="334944" name="AutoShape 96"/>
          <p:cNvSpPr>
            <a:spLocks noChangeArrowheads="1"/>
          </p:cNvSpPr>
          <p:nvPr/>
        </p:nvSpPr>
        <p:spPr bwMode="auto">
          <a:xfrm>
            <a:off x="1798638" y="4343400"/>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4945" name="AutoShape 97"/>
          <p:cNvSpPr>
            <a:spLocks noChangeArrowheads="1"/>
          </p:cNvSpPr>
          <p:nvPr/>
        </p:nvSpPr>
        <p:spPr bwMode="auto">
          <a:xfrm rot="10800000">
            <a:off x="1874838" y="4343400"/>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34946" name="Oval 98"/>
          <p:cNvSpPr>
            <a:spLocks noChangeAspect="1" noChangeArrowheads="1"/>
          </p:cNvSpPr>
          <p:nvPr/>
        </p:nvSpPr>
        <p:spPr bwMode="auto">
          <a:xfrm>
            <a:off x="1143000" y="32305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4947" name="AutoShape 99"/>
          <p:cNvSpPr>
            <a:spLocks noChangeArrowheads="1"/>
          </p:cNvSpPr>
          <p:nvPr/>
        </p:nvSpPr>
        <p:spPr bwMode="auto">
          <a:xfrm>
            <a:off x="1219200" y="3306763"/>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4948" name="AutoShape 100"/>
          <p:cNvSpPr>
            <a:spLocks noChangeArrowheads="1"/>
          </p:cNvSpPr>
          <p:nvPr/>
        </p:nvSpPr>
        <p:spPr bwMode="auto">
          <a:xfrm rot="10800000">
            <a:off x="1295400" y="3306763"/>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34949" name="Oval 101"/>
          <p:cNvSpPr>
            <a:spLocks noChangeAspect="1" noChangeArrowheads="1"/>
          </p:cNvSpPr>
          <p:nvPr/>
        </p:nvSpPr>
        <p:spPr bwMode="auto">
          <a:xfrm>
            <a:off x="1417638" y="3230563"/>
            <a:ext cx="274637"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4950" name="AutoShape 102"/>
          <p:cNvSpPr>
            <a:spLocks noChangeArrowheads="1"/>
          </p:cNvSpPr>
          <p:nvPr/>
        </p:nvSpPr>
        <p:spPr bwMode="auto">
          <a:xfrm>
            <a:off x="1493838" y="3306763"/>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4951" name="AutoShape 103"/>
          <p:cNvSpPr>
            <a:spLocks noChangeArrowheads="1"/>
          </p:cNvSpPr>
          <p:nvPr/>
        </p:nvSpPr>
        <p:spPr bwMode="auto">
          <a:xfrm rot="10800000">
            <a:off x="1570038" y="3306763"/>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34952" name="Oval 104"/>
          <p:cNvSpPr>
            <a:spLocks noChangeAspect="1" noChangeArrowheads="1"/>
          </p:cNvSpPr>
          <p:nvPr/>
        </p:nvSpPr>
        <p:spPr bwMode="auto">
          <a:xfrm>
            <a:off x="1722438" y="3230563"/>
            <a:ext cx="274637"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4953" name="AutoShape 105"/>
          <p:cNvSpPr>
            <a:spLocks noChangeArrowheads="1"/>
          </p:cNvSpPr>
          <p:nvPr/>
        </p:nvSpPr>
        <p:spPr bwMode="auto">
          <a:xfrm>
            <a:off x="1798638" y="3306763"/>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4954" name="AutoShape 106"/>
          <p:cNvSpPr>
            <a:spLocks noChangeArrowheads="1"/>
          </p:cNvSpPr>
          <p:nvPr/>
        </p:nvSpPr>
        <p:spPr bwMode="auto">
          <a:xfrm rot="10800000">
            <a:off x="1874838" y="3306763"/>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34955" name="Oval 107"/>
          <p:cNvSpPr>
            <a:spLocks noChangeAspect="1" noChangeArrowheads="1"/>
          </p:cNvSpPr>
          <p:nvPr/>
        </p:nvSpPr>
        <p:spPr bwMode="auto">
          <a:xfrm>
            <a:off x="762000" y="3611563"/>
            <a:ext cx="274638" cy="274637"/>
          </a:xfrm>
          <a:prstGeom prst="ellipse">
            <a:avLst/>
          </a:prstGeom>
          <a:solidFill>
            <a:srgbClr val="CCFFCC"/>
          </a:solidFill>
          <a:ln w="9525">
            <a:solidFill>
              <a:schemeClr val="tx1"/>
            </a:solidFill>
            <a:round/>
            <a:headEnd/>
            <a:tailEnd/>
          </a:ln>
        </p:spPr>
        <p:txBody>
          <a:bodyPr wrap="none" anchor="ctr"/>
          <a:lstStyle/>
          <a:p>
            <a:endParaRPr lang="en-US"/>
          </a:p>
        </p:txBody>
      </p:sp>
      <p:sp>
        <p:nvSpPr>
          <p:cNvPr id="334956" name="AutoShape 108"/>
          <p:cNvSpPr>
            <a:spLocks noChangeArrowheads="1"/>
          </p:cNvSpPr>
          <p:nvPr/>
        </p:nvSpPr>
        <p:spPr bwMode="auto">
          <a:xfrm>
            <a:off x="838200" y="3687763"/>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4957" name="AutoShape 109"/>
          <p:cNvSpPr>
            <a:spLocks noChangeArrowheads="1"/>
          </p:cNvSpPr>
          <p:nvPr/>
        </p:nvSpPr>
        <p:spPr bwMode="auto">
          <a:xfrm rot="10800000">
            <a:off x="914400" y="3687763"/>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34958" name="Text Box 110"/>
          <p:cNvSpPr txBox="1">
            <a:spLocks noChangeArrowheads="1"/>
          </p:cNvSpPr>
          <p:nvPr/>
        </p:nvSpPr>
        <p:spPr bwMode="auto">
          <a:xfrm>
            <a:off x="457200" y="6246813"/>
            <a:ext cx="5287963" cy="457200"/>
          </a:xfrm>
          <a:prstGeom prst="rect">
            <a:avLst/>
          </a:prstGeom>
          <a:noFill/>
          <a:ln w="12700">
            <a:noFill/>
            <a:miter lim="800000"/>
            <a:headEnd/>
            <a:tailEnd/>
          </a:ln>
        </p:spPr>
        <p:txBody>
          <a:bodyPr wrap="none">
            <a:spAutoFit/>
          </a:bodyPr>
          <a:lstStyle/>
          <a:p>
            <a:pPr algn="l"/>
            <a:r>
              <a:rPr lang="en-US" sz="2400">
                <a:hlinkClick r:id="rId3" action="ppaction://hlinksldjump"/>
              </a:rPr>
              <a:t>H</a:t>
            </a:r>
            <a:r>
              <a:rPr lang="en-US" sz="2400"/>
              <a:t>   </a:t>
            </a:r>
            <a:r>
              <a:rPr lang="en-US" sz="2400">
                <a:hlinkClick r:id="rId4" action="ppaction://hlinksldjump"/>
              </a:rPr>
              <a:t>He</a:t>
            </a:r>
            <a:r>
              <a:rPr lang="en-US" sz="2400"/>
              <a:t>   </a:t>
            </a:r>
            <a:r>
              <a:rPr lang="en-US" sz="2400">
                <a:hlinkClick r:id="rId5" action="ppaction://hlinksldjump"/>
              </a:rPr>
              <a:t>Li</a:t>
            </a:r>
            <a:r>
              <a:rPr lang="en-US" sz="2400"/>
              <a:t>   </a:t>
            </a:r>
            <a:r>
              <a:rPr lang="en-US" sz="2400">
                <a:hlinkClick r:id="rId6" action="ppaction://hlinksldjump"/>
              </a:rPr>
              <a:t>C</a:t>
            </a:r>
            <a:r>
              <a:rPr lang="en-US" sz="2400"/>
              <a:t>   </a:t>
            </a:r>
            <a:r>
              <a:rPr lang="en-US" sz="2400">
                <a:hlinkClick r:id="rId7" action="ppaction://hlinksldjump"/>
              </a:rPr>
              <a:t>N</a:t>
            </a:r>
            <a:r>
              <a:rPr lang="en-US" sz="2400"/>
              <a:t>   </a:t>
            </a:r>
            <a:r>
              <a:rPr lang="en-US" sz="2400">
                <a:hlinkClick r:id="rId8" action="ppaction://hlinksldjump"/>
              </a:rPr>
              <a:t>Al</a:t>
            </a:r>
            <a:r>
              <a:rPr lang="en-US" sz="2400"/>
              <a:t>   </a:t>
            </a:r>
            <a:r>
              <a:rPr lang="en-US" sz="2400">
                <a:solidFill>
                  <a:srgbClr val="FF0000"/>
                </a:solidFill>
              </a:rPr>
              <a:t>Ar</a:t>
            </a:r>
            <a:r>
              <a:rPr lang="en-US" sz="2400"/>
              <a:t>   </a:t>
            </a:r>
            <a:r>
              <a:rPr lang="en-US" sz="2400">
                <a:hlinkClick r:id="rId9" action="ppaction://hlinksldjump"/>
              </a:rPr>
              <a:t>F</a:t>
            </a:r>
            <a:r>
              <a:rPr lang="en-US" sz="2400"/>
              <a:t>    </a:t>
            </a:r>
            <a:r>
              <a:rPr lang="en-US" sz="2400">
                <a:hlinkClick r:id="rId10" action="ppaction://hlinksldjump"/>
              </a:rPr>
              <a:t>Fe</a:t>
            </a:r>
            <a:r>
              <a:rPr lang="en-US" sz="2400"/>
              <a:t>   </a:t>
            </a:r>
            <a:r>
              <a:rPr lang="en-US" sz="2400">
                <a:hlinkClick r:id="rId11" action="ppaction://hlinksldjump"/>
              </a:rPr>
              <a:t>La</a:t>
            </a:r>
            <a:endParaRPr lang="en-US" sz="2400"/>
          </a:p>
        </p:txBody>
      </p:sp>
      <p:sp>
        <p:nvSpPr>
          <p:cNvPr id="334959" name="AutoShape 112">
            <a:hlinkClick r:id="rId12"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ChangeArrowheads="1"/>
          </p:cNvSpPr>
          <p:nvPr/>
        </p:nvSpPr>
        <p:spPr bwMode="auto">
          <a:xfrm>
            <a:off x="990600" y="0"/>
            <a:ext cx="4191000" cy="762000"/>
          </a:xfrm>
          <a:prstGeom prst="rect">
            <a:avLst/>
          </a:prstGeom>
          <a:noFill/>
          <a:ln w="9525">
            <a:noFill/>
            <a:miter lim="800000"/>
            <a:headEnd/>
            <a:tailEnd/>
          </a:ln>
        </p:spPr>
        <p:txBody>
          <a:bodyPr anchor="ctr"/>
          <a:lstStyle/>
          <a:p>
            <a:r>
              <a:rPr lang="en-US" sz="2000">
                <a:solidFill>
                  <a:schemeClr val="tx2"/>
                </a:solidFill>
              </a:rPr>
              <a:t>Energy Level Diagram</a:t>
            </a:r>
          </a:p>
        </p:txBody>
      </p:sp>
      <p:sp>
        <p:nvSpPr>
          <p:cNvPr id="335875" name="Rectangle 3"/>
          <p:cNvSpPr>
            <a:spLocks noChangeArrowheads="1"/>
          </p:cNvSpPr>
          <p:nvPr/>
        </p:nvSpPr>
        <p:spPr bwMode="auto">
          <a:xfrm>
            <a:off x="823913" y="5562600"/>
            <a:ext cx="4357687" cy="381000"/>
          </a:xfrm>
          <a:prstGeom prst="rect">
            <a:avLst/>
          </a:prstGeom>
          <a:noFill/>
          <a:ln w="19050">
            <a:solidFill>
              <a:schemeClr val="tx1"/>
            </a:solidFill>
            <a:miter lim="800000"/>
            <a:headEnd/>
            <a:tailEnd/>
          </a:ln>
        </p:spPr>
        <p:txBody>
          <a:bodyPr wrap="none" anchor="ctr"/>
          <a:lstStyle/>
          <a:p>
            <a:endParaRPr lang="en-US"/>
          </a:p>
        </p:txBody>
      </p:sp>
      <p:sp>
        <p:nvSpPr>
          <p:cNvPr id="335876" name="Rectangle 4"/>
          <p:cNvSpPr>
            <a:spLocks noChangeArrowheads="1"/>
          </p:cNvSpPr>
          <p:nvPr/>
        </p:nvSpPr>
        <p:spPr bwMode="auto">
          <a:xfrm>
            <a:off x="823913" y="4343400"/>
            <a:ext cx="4357687" cy="381000"/>
          </a:xfrm>
          <a:prstGeom prst="rect">
            <a:avLst/>
          </a:prstGeom>
          <a:noFill/>
          <a:ln w="19050">
            <a:solidFill>
              <a:schemeClr val="tx1"/>
            </a:solidFill>
            <a:miter lim="800000"/>
            <a:headEnd/>
            <a:tailEnd/>
          </a:ln>
        </p:spPr>
        <p:txBody>
          <a:bodyPr wrap="none" anchor="ctr"/>
          <a:lstStyle/>
          <a:p>
            <a:endParaRPr lang="en-US"/>
          </a:p>
        </p:txBody>
      </p:sp>
      <p:sp>
        <p:nvSpPr>
          <p:cNvPr id="335877" name="Rectangle 5"/>
          <p:cNvSpPr>
            <a:spLocks noChangeArrowheads="1"/>
          </p:cNvSpPr>
          <p:nvPr/>
        </p:nvSpPr>
        <p:spPr bwMode="auto">
          <a:xfrm>
            <a:off x="823913" y="3352800"/>
            <a:ext cx="4357687" cy="457200"/>
          </a:xfrm>
          <a:prstGeom prst="rect">
            <a:avLst/>
          </a:prstGeom>
          <a:noFill/>
          <a:ln w="19050">
            <a:solidFill>
              <a:schemeClr val="tx1"/>
            </a:solidFill>
            <a:miter lim="800000"/>
            <a:headEnd/>
            <a:tailEnd/>
          </a:ln>
        </p:spPr>
        <p:txBody>
          <a:bodyPr wrap="none" anchor="ctr"/>
          <a:lstStyle/>
          <a:p>
            <a:endParaRPr lang="en-US"/>
          </a:p>
        </p:txBody>
      </p:sp>
      <p:sp>
        <p:nvSpPr>
          <p:cNvPr id="335878" name="Rectangle 6"/>
          <p:cNvSpPr>
            <a:spLocks noChangeArrowheads="1"/>
          </p:cNvSpPr>
          <p:nvPr/>
        </p:nvSpPr>
        <p:spPr bwMode="auto">
          <a:xfrm>
            <a:off x="823913" y="2438400"/>
            <a:ext cx="4357687" cy="381000"/>
          </a:xfrm>
          <a:prstGeom prst="rect">
            <a:avLst/>
          </a:prstGeom>
          <a:noFill/>
          <a:ln w="19050">
            <a:solidFill>
              <a:schemeClr val="tx1"/>
            </a:solidFill>
            <a:miter lim="800000"/>
            <a:headEnd/>
            <a:tailEnd/>
          </a:ln>
        </p:spPr>
        <p:txBody>
          <a:bodyPr wrap="none" anchor="ctr"/>
          <a:lstStyle/>
          <a:p>
            <a:endParaRPr lang="en-US"/>
          </a:p>
        </p:txBody>
      </p:sp>
      <p:sp>
        <p:nvSpPr>
          <p:cNvPr id="335879" name="Rectangle 7"/>
          <p:cNvSpPr>
            <a:spLocks noChangeArrowheads="1"/>
          </p:cNvSpPr>
          <p:nvPr/>
        </p:nvSpPr>
        <p:spPr bwMode="auto">
          <a:xfrm>
            <a:off x="838200" y="1676400"/>
            <a:ext cx="4343400" cy="381000"/>
          </a:xfrm>
          <a:prstGeom prst="rect">
            <a:avLst/>
          </a:prstGeom>
          <a:noFill/>
          <a:ln w="19050">
            <a:solidFill>
              <a:schemeClr val="tx1"/>
            </a:solidFill>
            <a:miter lim="800000"/>
            <a:headEnd/>
            <a:tailEnd/>
          </a:ln>
        </p:spPr>
        <p:txBody>
          <a:bodyPr wrap="none" anchor="ctr"/>
          <a:lstStyle/>
          <a:p>
            <a:endParaRPr lang="en-US"/>
          </a:p>
        </p:txBody>
      </p:sp>
      <p:sp>
        <p:nvSpPr>
          <p:cNvPr id="335880" name="Rectangle 8"/>
          <p:cNvSpPr>
            <a:spLocks noChangeArrowheads="1"/>
          </p:cNvSpPr>
          <p:nvPr/>
        </p:nvSpPr>
        <p:spPr bwMode="auto">
          <a:xfrm>
            <a:off x="823913" y="838200"/>
            <a:ext cx="4738687" cy="381000"/>
          </a:xfrm>
          <a:prstGeom prst="rect">
            <a:avLst/>
          </a:prstGeom>
          <a:noFill/>
          <a:ln w="19050">
            <a:solidFill>
              <a:schemeClr val="tx1"/>
            </a:solidFill>
            <a:miter lim="800000"/>
            <a:headEnd/>
            <a:tailEnd/>
          </a:ln>
        </p:spPr>
        <p:txBody>
          <a:bodyPr wrap="none" anchor="ctr"/>
          <a:lstStyle/>
          <a:p>
            <a:endParaRPr lang="en-US"/>
          </a:p>
        </p:txBody>
      </p:sp>
      <p:sp>
        <p:nvSpPr>
          <p:cNvPr id="335881" name="Oval 9"/>
          <p:cNvSpPr>
            <a:spLocks noChangeArrowheads="1"/>
          </p:cNvSpPr>
          <p:nvPr/>
        </p:nvSpPr>
        <p:spPr bwMode="auto">
          <a:xfrm>
            <a:off x="48006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35882" name="Oval 10"/>
          <p:cNvSpPr>
            <a:spLocks noChangeArrowheads="1"/>
          </p:cNvSpPr>
          <p:nvPr/>
        </p:nvSpPr>
        <p:spPr bwMode="auto">
          <a:xfrm>
            <a:off x="45720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35883" name="Oval 11"/>
          <p:cNvSpPr>
            <a:spLocks noChangeArrowheads="1"/>
          </p:cNvSpPr>
          <p:nvPr/>
        </p:nvSpPr>
        <p:spPr bwMode="auto">
          <a:xfrm>
            <a:off x="43434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35884" name="Oval 12"/>
          <p:cNvSpPr>
            <a:spLocks noChangeArrowheads="1"/>
          </p:cNvSpPr>
          <p:nvPr/>
        </p:nvSpPr>
        <p:spPr bwMode="auto">
          <a:xfrm>
            <a:off x="41148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35885" name="Oval 13"/>
          <p:cNvSpPr>
            <a:spLocks noChangeArrowheads="1"/>
          </p:cNvSpPr>
          <p:nvPr/>
        </p:nvSpPr>
        <p:spPr bwMode="auto">
          <a:xfrm>
            <a:off x="38862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35886" name="Oval 14"/>
          <p:cNvSpPr>
            <a:spLocks noChangeArrowheads="1"/>
          </p:cNvSpPr>
          <p:nvPr/>
        </p:nvSpPr>
        <p:spPr bwMode="auto">
          <a:xfrm>
            <a:off x="50292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35887" name="Oval 15"/>
          <p:cNvSpPr>
            <a:spLocks noChangeArrowheads="1"/>
          </p:cNvSpPr>
          <p:nvPr/>
        </p:nvSpPr>
        <p:spPr bwMode="auto">
          <a:xfrm>
            <a:off x="52578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35888" name="Line 16"/>
          <p:cNvSpPr>
            <a:spLocks noChangeShapeType="1"/>
          </p:cNvSpPr>
          <p:nvPr/>
        </p:nvSpPr>
        <p:spPr bwMode="auto">
          <a:xfrm flipV="1">
            <a:off x="517525" y="1219200"/>
            <a:ext cx="1588" cy="4724400"/>
          </a:xfrm>
          <a:prstGeom prst="line">
            <a:avLst/>
          </a:prstGeom>
          <a:noFill/>
          <a:ln w="28575">
            <a:solidFill>
              <a:schemeClr val="tx1"/>
            </a:solidFill>
            <a:round/>
            <a:headEnd/>
            <a:tailEnd type="triangle" w="med" len="med"/>
          </a:ln>
        </p:spPr>
        <p:txBody>
          <a:bodyPr/>
          <a:lstStyle/>
          <a:p>
            <a:endParaRPr lang="en-US"/>
          </a:p>
        </p:txBody>
      </p:sp>
      <p:sp>
        <p:nvSpPr>
          <p:cNvPr id="335889" name="Text Box 17"/>
          <p:cNvSpPr txBox="1">
            <a:spLocks noChangeArrowheads="1"/>
          </p:cNvSpPr>
          <p:nvPr/>
        </p:nvSpPr>
        <p:spPr bwMode="auto">
          <a:xfrm rot="-5400000">
            <a:off x="-1283494" y="2950369"/>
            <a:ext cx="3148013" cy="396875"/>
          </a:xfrm>
          <a:prstGeom prst="rect">
            <a:avLst/>
          </a:prstGeom>
          <a:noFill/>
          <a:ln w="9525">
            <a:noFill/>
            <a:miter lim="800000"/>
            <a:headEnd/>
            <a:tailEnd/>
          </a:ln>
        </p:spPr>
        <p:txBody>
          <a:bodyPr>
            <a:spAutoFit/>
          </a:bodyPr>
          <a:lstStyle/>
          <a:p>
            <a:pPr algn="l"/>
            <a:r>
              <a:rPr lang="en-US" sz="2000"/>
              <a:t>   </a:t>
            </a:r>
            <a:r>
              <a:rPr lang="en-US" sz="1600"/>
              <a:t>Arbitrary Energy Scale</a:t>
            </a:r>
          </a:p>
        </p:txBody>
      </p:sp>
      <p:sp>
        <p:nvSpPr>
          <p:cNvPr id="335890" name="Text Box 18"/>
          <p:cNvSpPr txBox="1">
            <a:spLocks noChangeArrowheads="1"/>
          </p:cNvSpPr>
          <p:nvPr/>
        </p:nvSpPr>
        <p:spPr bwMode="auto">
          <a:xfrm>
            <a:off x="747713" y="5318125"/>
            <a:ext cx="323850" cy="244475"/>
          </a:xfrm>
          <a:prstGeom prst="rect">
            <a:avLst/>
          </a:prstGeom>
          <a:noFill/>
          <a:ln w="9525">
            <a:noFill/>
            <a:miter lim="800000"/>
            <a:headEnd/>
            <a:tailEnd/>
          </a:ln>
        </p:spPr>
        <p:txBody>
          <a:bodyPr wrap="none">
            <a:spAutoFit/>
          </a:bodyPr>
          <a:lstStyle/>
          <a:p>
            <a:pPr algn="l"/>
            <a:r>
              <a:rPr lang="en-US" b="1"/>
              <a:t>1s</a:t>
            </a:r>
          </a:p>
        </p:txBody>
      </p:sp>
      <p:sp>
        <p:nvSpPr>
          <p:cNvPr id="335891" name="Text Box 19"/>
          <p:cNvSpPr txBox="1">
            <a:spLocks noChangeArrowheads="1"/>
          </p:cNvSpPr>
          <p:nvPr/>
        </p:nvSpPr>
        <p:spPr bwMode="auto">
          <a:xfrm>
            <a:off x="731838" y="4021138"/>
            <a:ext cx="925512" cy="244475"/>
          </a:xfrm>
          <a:prstGeom prst="rect">
            <a:avLst/>
          </a:prstGeom>
          <a:noFill/>
          <a:ln w="9525">
            <a:noFill/>
            <a:miter lim="800000"/>
            <a:headEnd/>
            <a:tailEnd/>
          </a:ln>
        </p:spPr>
        <p:txBody>
          <a:bodyPr wrap="none">
            <a:spAutoFit/>
          </a:bodyPr>
          <a:lstStyle/>
          <a:p>
            <a:pPr algn="l"/>
            <a:r>
              <a:rPr lang="en-US" b="1"/>
              <a:t>2s             2p</a:t>
            </a:r>
          </a:p>
        </p:txBody>
      </p:sp>
      <p:sp>
        <p:nvSpPr>
          <p:cNvPr id="335892" name="Text Box 20"/>
          <p:cNvSpPr txBox="1">
            <a:spLocks noChangeArrowheads="1"/>
          </p:cNvSpPr>
          <p:nvPr/>
        </p:nvSpPr>
        <p:spPr bwMode="auto">
          <a:xfrm>
            <a:off x="736600" y="2971800"/>
            <a:ext cx="925513" cy="244475"/>
          </a:xfrm>
          <a:prstGeom prst="rect">
            <a:avLst/>
          </a:prstGeom>
          <a:noFill/>
          <a:ln w="9525">
            <a:noFill/>
            <a:miter lim="800000"/>
            <a:headEnd/>
            <a:tailEnd/>
          </a:ln>
        </p:spPr>
        <p:txBody>
          <a:bodyPr wrap="none">
            <a:spAutoFit/>
          </a:bodyPr>
          <a:lstStyle/>
          <a:p>
            <a:pPr algn="l"/>
            <a:r>
              <a:rPr lang="en-US" b="1"/>
              <a:t>3s             3p</a:t>
            </a:r>
          </a:p>
        </p:txBody>
      </p:sp>
      <p:sp>
        <p:nvSpPr>
          <p:cNvPr id="335893" name="Text Box 21"/>
          <p:cNvSpPr txBox="1">
            <a:spLocks noChangeArrowheads="1"/>
          </p:cNvSpPr>
          <p:nvPr/>
        </p:nvSpPr>
        <p:spPr bwMode="auto">
          <a:xfrm>
            <a:off x="704850" y="2117725"/>
            <a:ext cx="2190750" cy="244475"/>
          </a:xfrm>
          <a:prstGeom prst="rect">
            <a:avLst/>
          </a:prstGeom>
          <a:noFill/>
          <a:ln w="9525">
            <a:noFill/>
            <a:miter lim="800000"/>
            <a:headEnd/>
            <a:tailEnd/>
          </a:ln>
        </p:spPr>
        <p:txBody>
          <a:bodyPr wrap="none">
            <a:spAutoFit/>
          </a:bodyPr>
          <a:lstStyle/>
          <a:p>
            <a:pPr algn="l"/>
            <a:r>
              <a:rPr lang="en-US" b="1"/>
              <a:t>4s             4p                                3d</a:t>
            </a:r>
          </a:p>
        </p:txBody>
      </p:sp>
      <p:sp>
        <p:nvSpPr>
          <p:cNvPr id="335894" name="Text Box 22"/>
          <p:cNvSpPr txBox="1">
            <a:spLocks noChangeArrowheads="1"/>
          </p:cNvSpPr>
          <p:nvPr/>
        </p:nvSpPr>
        <p:spPr bwMode="auto">
          <a:xfrm>
            <a:off x="595313" y="1295400"/>
            <a:ext cx="2330450" cy="244475"/>
          </a:xfrm>
          <a:prstGeom prst="rect">
            <a:avLst/>
          </a:prstGeom>
          <a:noFill/>
          <a:ln w="9525">
            <a:noFill/>
            <a:miter lim="800000"/>
            <a:headEnd/>
            <a:tailEnd/>
          </a:ln>
        </p:spPr>
        <p:txBody>
          <a:bodyPr wrap="none">
            <a:spAutoFit/>
          </a:bodyPr>
          <a:lstStyle/>
          <a:p>
            <a:pPr algn="l"/>
            <a:r>
              <a:rPr lang="en-US" b="1"/>
              <a:t>  5s              5p                                 4d</a:t>
            </a:r>
          </a:p>
        </p:txBody>
      </p:sp>
      <p:sp>
        <p:nvSpPr>
          <p:cNvPr id="335895" name="Text Box 23"/>
          <p:cNvSpPr txBox="1">
            <a:spLocks noChangeArrowheads="1"/>
          </p:cNvSpPr>
          <p:nvPr/>
        </p:nvSpPr>
        <p:spPr bwMode="auto">
          <a:xfrm>
            <a:off x="630238" y="533400"/>
            <a:ext cx="3910012" cy="244475"/>
          </a:xfrm>
          <a:prstGeom prst="rect">
            <a:avLst/>
          </a:prstGeom>
          <a:noFill/>
          <a:ln w="9525">
            <a:noFill/>
            <a:miter lim="800000"/>
            <a:headEnd/>
            <a:tailEnd/>
          </a:ln>
        </p:spPr>
        <p:txBody>
          <a:bodyPr wrap="none">
            <a:spAutoFit/>
          </a:bodyPr>
          <a:lstStyle/>
          <a:p>
            <a:pPr algn="l"/>
            <a:r>
              <a:rPr lang="en-US" b="1"/>
              <a:t>6s               6p                                 5d                                           4f</a:t>
            </a:r>
          </a:p>
        </p:txBody>
      </p:sp>
      <p:sp>
        <p:nvSpPr>
          <p:cNvPr id="335896" name="Text Box 24"/>
          <p:cNvSpPr txBox="1">
            <a:spLocks noChangeArrowheads="1"/>
          </p:cNvSpPr>
          <p:nvPr/>
        </p:nvSpPr>
        <p:spPr bwMode="auto">
          <a:xfrm>
            <a:off x="2408238" y="6019800"/>
            <a:ext cx="798512" cy="244475"/>
          </a:xfrm>
          <a:prstGeom prst="rect">
            <a:avLst/>
          </a:prstGeom>
          <a:noFill/>
          <a:ln w="9525">
            <a:noFill/>
            <a:miter lim="800000"/>
            <a:headEnd/>
            <a:tailEnd/>
          </a:ln>
        </p:spPr>
        <p:txBody>
          <a:bodyPr wrap="none">
            <a:spAutoFit/>
          </a:bodyPr>
          <a:lstStyle/>
          <a:p>
            <a:pPr algn="l"/>
            <a:r>
              <a:rPr lang="en-US" b="1"/>
              <a:t>NUCLEUS</a:t>
            </a:r>
          </a:p>
        </p:txBody>
      </p:sp>
      <p:sp>
        <p:nvSpPr>
          <p:cNvPr id="335897" name="Text Box 25"/>
          <p:cNvSpPr txBox="1">
            <a:spLocks noChangeArrowheads="1"/>
          </p:cNvSpPr>
          <p:nvPr/>
        </p:nvSpPr>
        <p:spPr bwMode="auto">
          <a:xfrm>
            <a:off x="1676400" y="6629400"/>
            <a:ext cx="2633663" cy="244475"/>
          </a:xfrm>
          <a:prstGeom prst="rect">
            <a:avLst/>
          </a:prstGeom>
          <a:noFill/>
          <a:ln w="12700">
            <a:noFill/>
            <a:miter lim="800000"/>
            <a:headEnd/>
            <a:tailEnd/>
          </a:ln>
        </p:spPr>
        <p:txBody>
          <a:bodyPr wrap="none">
            <a:spAutoFit/>
          </a:bodyPr>
          <a:lstStyle/>
          <a:p>
            <a:r>
              <a:rPr lang="en-US">
                <a:solidFill>
                  <a:schemeClr val="accent2"/>
                </a:solidFill>
              </a:rPr>
              <a:t>CLICK ON ELEMENT TO FILL IN CHARTS</a:t>
            </a:r>
          </a:p>
        </p:txBody>
      </p:sp>
      <p:sp>
        <p:nvSpPr>
          <p:cNvPr id="335898" name="Oval 26"/>
          <p:cNvSpPr>
            <a:spLocks noChangeAspect="1" noChangeArrowheads="1"/>
          </p:cNvSpPr>
          <p:nvPr/>
        </p:nvSpPr>
        <p:spPr bwMode="auto">
          <a:xfrm>
            <a:off x="762000" y="1828800"/>
            <a:ext cx="274638" cy="274638"/>
          </a:xfrm>
          <a:prstGeom prst="ellipse">
            <a:avLst/>
          </a:prstGeom>
          <a:solidFill>
            <a:srgbClr val="CCFFCC"/>
          </a:solidFill>
          <a:ln w="9525">
            <a:solidFill>
              <a:schemeClr val="tx1"/>
            </a:solidFill>
            <a:round/>
            <a:headEnd/>
            <a:tailEnd/>
          </a:ln>
        </p:spPr>
        <p:txBody>
          <a:bodyPr wrap="none" anchor="ctr"/>
          <a:lstStyle/>
          <a:p>
            <a:endParaRPr lang="en-US"/>
          </a:p>
        </p:txBody>
      </p:sp>
      <p:sp>
        <p:nvSpPr>
          <p:cNvPr id="335899" name="Oval 27"/>
          <p:cNvSpPr>
            <a:spLocks noChangeAspect="1" noChangeArrowheads="1"/>
          </p:cNvSpPr>
          <p:nvPr/>
        </p:nvSpPr>
        <p:spPr bwMode="auto">
          <a:xfrm>
            <a:off x="792163" y="1020763"/>
            <a:ext cx="274637" cy="274637"/>
          </a:xfrm>
          <a:prstGeom prst="ellipse">
            <a:avLst/>
          </a:prstGeom>
          <a:solidFill>
            <a:srgbClr val="CCFFCC"/>
          </a:solidFill>
          <a:ln w="9525">
            <a:solidFill>
              <a:schemeClr val="tx1"/>
            </a:solidFill>
            <a:round/>
            <a:headEnd/>
            <a:tailEnd/>
          </a:ln>
        </p:spPr>
        <p:txBody>
          <a:bodyPr wrap="none" anchor="ctr"/>
          <a:lstStyle/>
          <a:p>
            <a:endParaRPr lang="en-US"/>
          </a:p>
        </p:txBody>
      </p:sp>
      <p:sp>
        <p:nvSpPr>
          <p:cNvPr id="335900" name="Oval 28"/>
          <p:cNvSpPr>
            <a:spLocks noChangeAspect="1" noChangeArrowheads="1"/>
          </p:cNvSpPr>
          <p:nvPr/>
        </p:nvSpPr>
        <p:spPr bwMode="auto">
          <a:xfrm>
            <a:off x="1143000" y="2316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5901" name="Oval 29"/>
          <p:cNvSpPr>
            <a:spLocks noChangeAspect="1" noChangeArrowheads="1"/>
          </p:cNvSpPr>
          <p:nvPr/>
        </p:nvSpPr>
        <p:spPr bwMode="auto">
          <a:xfrm>
            <a:off x="1447800" y="2316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5902" name="Oval 30"/>
          <p:cNvSpPr>
            <a:spLocks noChangeAspect="1" noChangeArrowheads="1"/>
          </p:cNvSpPr>
          <p:nvPr/>
        </p:nvSpPr>
        <p:spPr bwMode="auto">
          <a:xfrm>
            <a:off x="1720850" y="2316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5903" name="Oval 31"/>
          <p:cNvSpPr>
            <a:spLocks noChangeAspect="1" noChangeArrowheads="1"/>
          </p:cNvSpPr>
          <p:nvPr/>
        </p:nvSpPr>
        <p:spPr bwMode="auto">
          <a:xfrm>
            <a:off x="1143000" y="1554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5904" name="Oval 32"/>
          <p:cNvSpPr>
            <a:spLocks noChangeAspect="1" noChangeArrowheads="1"/>
          </p:cNvSpPr>
          <p:nvPr/>
        </p:nvSpPr>
        <p:spPr bwMode="auto">
          <a:xfrm>
            <a:off x="1447800" y="1554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5905" name="Oval 33"/>
          <p:cNvSpPr>
            <a:spLocks noChangeAspect="1" noChangeArrowheads="1"/>
          </p:cNvSpPr>
          <p:nvPr/>
        </p:nvSpPr>
        <p:spPr bwMode="auto">
          <a:xfrm>
            <a:off x="1720850" y="1554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5906" name="Oval 34"/>
          <p:cNvSpPr>
            <a:spLocks noChangeAspect="1" noChangeArrowheads="1"/>
          </p:cNvSpPr>
          <p:nvPr/>
        </p:nvSpPr>
        <p:spPr bwMode="auto">
          <a:xfrm>
            <a:off x="1143000" y="7159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5907" name="Oval 35"/>
          <p:cNvSpPr>
            <a:spLocks noChangeAspect="1" noChangeArrowheads="1"/>
          </p:cNvSpPr>
          <p:nvPr/>
        </p:nvSpPr>
        <p:spPr bwMode="auto">
          <a:xfrm>
            <a:off x="1447800" y="7159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5908" name="Oval 36"/>
          <p:cNvSpPr>
            <a:spLocks noChangeAspect="1" noChangeArrowheads="1"/>
          </p:cNvSpPr>
          <p:nvPr/>
        </p:nvSpPr>
        <p:spPr bwMode="auto">
          <a:xfrm>
            <a:off x="1720850" y="7159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5909" name="Oval 37"/>
          <p:cNvSpPr>
            <a:spLocks noChangeAspect="1" noChangeArrowheads="1"/>
          </p:cNvSpPr>
          <p:nvPr/>
        </p:nvSpPr>
        <p:spPr bwMode="auto">
          <a:xfrm>
            <a:off x="2332038" y="9144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5910" name="Oval 38"/>
          <p:cNvSpPr>
            <a:spLocks noChangeAspect="1" noChangeArrowheads="1"/>
          </p:cNvSpPr>
          <p:nvPr/>
        </p:nvSpPr>
        <p:spPr bwMode="auto">
          <a:xfrm>
            <a:off x="2636838" y="9144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5911" name="Oval 39"/>
          <p:cNvSpPr>
            <a:spLocks noChangeAspect="1" noChangeArrowheads="1"/>
          </p:cNvSpPr>
          <p:nvPr/>
        </p:nvSpPr>
        <p:spPr bwMode="auto">
          <a:xfrm>
            <a:off x="2941638" y="9144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5912" name="Oval 40"/>
          <p:cNvSpPr>
            <a:spLocks noChangeAspect="1" noChangeArrowheads="1"/>
          </p:cNvSpPr>
          <p:nvPr/>
        </p:nvSpPr>
        <p:spPr bwMode="auto">
          <a:xfrm>
            <a:off x="2057400" y="914400"/>
            <a:ext cx="274638"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5913" name="Oval 41"/>
          <p:cNvSpPr>
            <a:spLocks noChangeAspect="1" noChangeArrowheads="1"/>
          </p:cNvSpPr>
          <p:nvPr/>
        </p:nvSpPr>
        <p:spPr bwMode="auto">
          <a:xfrm>
            <a:off x="3246438" y="9144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5914" name="Oval 42"/>
          <p:cNvSpPr>
            <a:spLocks noChangeAspect="1" noChangeArrowheads="1"/>
          </p:cNvSpPr>
          <p:nvPr/>
        </p:nvSpPr>
        <p:spPr bwMode="auto">
          <a:xfrm>
            <a:off x="2332038" y="17526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5915" name="Oval 43"/>
          <p:cNvSpPr>
            <a:spLocks noChangeAspect="1" noChangeArrowheads="1"/>
          </p:cNvSpPr>
          <p:nvPr/>
        </p:nvSpPr>
        <p:spPr bwMode="auto">
          <a:xfrm>
            <a:off x="2636838" y="17526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5916" name="Oval 44"/>
          <p:cNvSpPr>
            <a:spLocks noChangeAspect="1" noChangeArrowheads="1"/>
          </p:cNvSpPr>
          <p:nvPr/>
        </p:nvSpPr>
        <p:spPr bwMode="auto">
          <a:xfrm>
            <a:off x="2941638" y="17526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5917" name="Oval 45"/>
          <p:cNvSpPr>
            <a:spLocks noChangeAspect="1" noChangeArrowheads="1"/>
          </p:cNvSpPr>
          <p:nvPr/>
        </p:nvSpPr>
        <p:spPr bwMode="auto">
          <a:xfrm>
            <a:off x="2057400" y="1752600"/>
            <a:ext cx="274638"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5918" name="Oval 46"/>
          <p:cNvSpPr>
            <a:spLocks noChangeAspect="1" noChangeArrowheads="1"/>
          </p:cNvSpPr>
          <p:nvPr/>
        </p:nvSpPr>
        <p:spPr bwMode="auto">
          <a:xfrm>
            <a:off x="3246438" y="17526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5919" name="Text Box 47"/>
          <p:cNvSpPr txBox="1">
            <a:spLocks noChangeArrowheads="1"/>
          </p:cNvSpPr>
          <p:nvPr/>
        </p:nvSpPr>
        <p:spPr bwMode="auto">
          <a:xfrm>
            <a:off x="5562600" y="5983288"/>
            <a:ext cx="3581400" cy="396875"/>
          </a:xfrm>
          <a:prstGeom prst="rect">
            <a:avLst/>
          </a:prstGeom>
          <a:noFill/>
          <a:ln w="12700">
            <a:noFill/>
            <a:miter lim="800000"/>
            <a:headEnd/>
            <a:tailEnd/>
          </a:ln>
        </p:spPr>
        <p:txBody>
          <a:bodyPr>
            <a:spAutoFit/>
          </a:bodyPr>
          <a:lstStyle/>
          <a:p>
            <a:pPr algn="l"/>
            <a:r>
              <a:rPr lang="en-US" sz="2000">
                <a:solidFill>
                  <a:srgbClr val="FF0000"/>
                </a:solidFill>
              </a:rPr>
              <a:t>Fe = 1s</a:t>
            </a:r>
            <a:r>
              <a:rPr lang="en-US" sz="2000" baseline="30000">
                <a:solidFill>
                  <a:srgbClr val="FF0000"/>
                </a:solidFill>
              </a:rPr>
              <a:t>2</a:t>
            </a:r>
            <a:r>
              <a:rPr lang="en-US" sz="2000">
                <a:solidFill>
                  <a:srgbClr val="FF0000"/>
                </a:solidFill>
              </a:rPr>
              <a:t>2s</a:t>
            </a:r>
            <a:r>
              <a:rPr lang="en-US" sz="2000" baseline="30000">
                <a:solidFill>
                  <a:srgbClr val="FF0000"/>
                </a:solidFill>
              </a:rPr>
              <a:t>2</a:t>
            </a:r>
            <a:r>
              <a:rPr lang="en-US" sz="2000">
                <a:solidFill>
                  <a:srgbClr val="FF0000"/>
                </a:solidFill>
              </a:rPr>
              <a:t>2p</a:t>
            </a:r>
            <a:r>
              <a:rPr lang="en-US" sz="2000" baseline="30000">
                <a:solidFill>
                  <a:srgbClr val="FF0000"/>
                </a:solidFill>
              </a:rPr>
              <a:t>6</a:t>
            </a:r>
            <a:r>
              <a:rPr lang="en-US" sz="2000">
                <a:solidFill>
                  <a:srgbClr val="FF0000"/>
                </a:solidFill>
              </a:rPr>
              <a:t>3s</a:t>
            </a:r>
            <a:r>
              <a:rPr lang="en-US" sz="2000" baseline="30000">
                <a:solidFill>
                  <a:srgbClr val="FF0000"/>
                </a:solidFill>
              </a:rPr>
              <a:t>2</a:t>
            </a:r>
            <a:r>
              <a:rPr lang="en-US" sz="2000">
                <a:solidFill>
                  <a:srgbClr val="FF0000"/>
                </a:solidFill>
              </a:rPr>
              <a:t>3p</a:t>
            </a:r>
            <a:r>
              <a:rPr lang="en-US" sz="2000" baseline="30000">
                <a:solidFill>
                  <a:srgbClr val="FF0000"/>
                </a:solidFill>
              </a:rPr>
              <a:t>6</a:t>
            </a:r>
            <a:r>
              <a:rPr lang="en-US" sz="2000">
                <a:solidFill>
                  <a:srgbClr val="FF0000"/>
                </a:solidFill>
              </a:rPr>
              <a:t>4s</a:t>
            </a:r>
            <a:r>
              <a:rPr lang="en-US" sz="2000" baseline="30000">
                <a:solidFill>
                  <a:srgbClr val="FF0000"/>
                </a:solidFill>
              </a:rPr>
              <a:t>2</a:t>
            </a:r>
            <a:r>
              <a:rPr lang="en-US" sz="2000">
                <a:solidFill>
                  <a:srgbClr val="FF0000"/>
                </a:solidFill>
              </a:rPr>
              <a:t>3d</a:t>
            </a:r>
            <a:r>
              <a:rPr lang="en-US" sz="2000" baseline="30000">
                <a:solidFill>
                  <a:srgbClr val="FF0000"/>
                </a:solidFill>
              </a:rPr>
              <a:t>6</a:t>
            </a:r>
          </a:p>
        </p:txBody>
      </p:sp>
      <p:sp>
        <p:nvSpPr>
          <p:cNvPr id="335920" name="Oval 48"/>
          <p:cNvSpPr>
            <a:spLocks noChangeAspect="1" noChangeArrowheads="1"/>
          </p:cNvSpPr>
          <p:nvPr/>
        </p:nvSpPr>
        <p:spPr bwMode="auto">
          <a:xfrm>
            <a:off x="762000" y="5668963"/>
            <a:ext cx="274638" cy="274637"/>
          </a:xfrm>
          <a:prstGeom prst="ellipse">
            <a:avLst/>
          </a:prstGeom>
          <a:solidFill>
            <a:srgbClr val="CCFFCC"/>
          </a:solidFill>
          <a:ln w="9525">
            <a:solidFill>
              <a:schemeClr val="tx1"/>
            </a:solidFill>
            <a:round/>
            <a:headEnd/>
            <a:tailEnd/>
          </a:ln>
        </p:spPr>
        <p:txBody>
          <a:bodyPr wrap="none" anchor="ctr"/>
          <a:lstStyle/>
          <a:p>
            <a:endParaRPr lang="en-US"/>
          </a:p>
        </p:txBody>
      </p:sp>
      <p:sp>
        <p:nvSpPr>
          <p:cNvPr id="335921" name="AutoShape 49"/>
          <p:cNvSpPr>
            <a:spLocks noChangeArrowheads="1"/>
          </p:cNvSpPr>
          <p:nvPr/>
        </p:nvSpPr>
        <p:spPr bwMode="auto">
          <a:xfrm>
            <a:off x="838200" y="5745163"/>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5922" name="AutoShape 50"/>
          <p:cNvSpPr>
            <a:spLocks noChangeArrowheads="1"/>
          </p:cNvSpPr>
          <p:nvPr/>
        </p:nvSpPr>
        <p:spPr bwMode="auto">
          <a:xfrm rot="10800000">
            <a:off x="914400" y="5745163"/>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35923" name="Oval 51"/>
          <p:cNvSpPr>
            <a:spLocks noChangeAspect="1" noChangeArrowheads="1"/>
          </p:cNvSpPr>
          <p:nvPr/>
        </p:nvSpPr>
        <p:spPr bwMode="auto">
          <a:xfrm>
            <a:off x="762000" y="4572000"/>
            <a:ext cx="274638" cy="274638"/>
          </a:xfrm>
          <a:prstGeom prst="ellipse">
            <a:avLst/>
          </a:prstGeom>
          <a:solidFill>
            <a:srgbClr val="CCFFCC"/>
          </a:solidFill>
          <a:ln w="9525">
            <a:solidFill>
              <a:schemeClr val="tx1"/>
            </a:solidFill>
            <a:round/>
            <a:headEnd/>
            <a:tailEnd/>
          </a:ln>
        </p:spPr>
        <p:txBody>
          <a:bodyPr wrap="none" anchor="ctr"/>
          <a:lstStyle/>
          <a:p>
            <a:endParaRPr lang="en-US"/>
          </a:p>
        </p:txBody>
      </p:sp>
      <p:sp>
        <p:nvSpPr>
          <p:cNvPr id="335924" name="AutoShape 52"/>
          <p:cNvSpPr>
            <a:spLocks noChangeArrowheads="1"/>
          </p:cNvSpPr>
          <p:nvPr/>
        </p:nvSpPr>
        <p:spPr bwMode="auto">
          <a:xfrm>
            <a:off x="838200" y="4648200"/>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5925" name="AutoShape 53"/>
          <p:cNvSpPr>
            <a:spLocks noChangeArrowheads="1"/>
          </p:cNvSpPr>
          <p:nvPr/>
        </p:nvSpPr>
        <p:spPr bwMode="auto">
          <a:xfrm rot="10800000">
            <a:off x="914400" y="4648200"/>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grpSp>
        <p:nvGrpSpPr>
          <p:cNvPr id="335926" name="Group 54"/>
          <p:cNvGrpSpPr>
            <a:grpSpLocks/>
          </p:cNvGrpSpPr>
          <p:nvPr/>
        </p:nvGrpSpPr>
        <p:grpSpPr bwMode="auto">
          <a:xfrm>
            <a:off x="5638800" y="1676400"/>
            <a:ext cx="3200400" cy="3200400"/>
            <a:chOff x="3552" y="1008"/>
            <a:chExt cx="2016" cy="2016"/>
          </a:xfrm>
        </p:grpSpPr>
        <p:sp>
          <p:nvSpPr>
            <p:cNvPr id="335967" name="Oval 55"/>
            <p:cNvSpPr>
              <a:spLocks noChangeAspect="1" noChangeArrowheads="1"/>
            </p:cNvSpPr>
            <p:nvPr/>
          </p:nvSpPr>
          <p:spPr bwMode="auto">
            <a:xfrm>
              <a:off x="3552" y="1008"/>
              <a:ext cx="2016" cy="2016"/>
            </a:xfrm>
            <a:prstGeom prst="ellipse">
              <a:avLst/>
            </a:prstGeom>
            <a:noFill/>
            <a:ln w="28575">
              <a:solidFill>
                <a:srgbClr val="000080"/>
              </a:solidFill>
              <a:round/>
              <a:headEnd/>
              <a:tailEnd/>
            </a:ln>
          </p:spPr>
          <p:txBody>
            <a:bodyPr wrap="none" anchor="ctr"/>
            <a:lstStyle/>
            <a:p>
              <a:endParaRPr lang="en-US"/>
            </a:p>
          </p:txBody>
        </p:sp>
        <p:sp>
          <p:nvSpPr>
            <p:cNvPr id="335968" name="Oval 56"/>
            <p:cNvSpPr>
              <a:spLocks noChangeAspect="1" noChangeArrowheads="1"/>
            </p:cNvSpPr>
            <p:nvPr/>
          </p:nvSpPr>
          <p:spPr bwMode="auto">
            <a:xfrm>
              <a:off x="3714" y="1170"/>
              <a:ext cx="1669" cy="1669"/>
            </a:xfrm>
            <a:prstGeom prst="ellipse">
              <a:avLst/>
            </a:prstGeom>
            <a:noFill/>
            <a:ln w="28575">
              <a:solidFill>
                <a:srgbClr val="000080"/>
              </a:solidFill>
              <a:round/>
              <a:headEnd/>
              <a:tailEnd/>
            </a:ln>
          </p:spPr>
          <p:txBody>
            <a:bodyPr wrap="none" anchor="ctr"/>
            <a:lstStyle/>
            <a:p>
              <a:endParaRPr lang="en-US"/>
            </a:p>
          </p:txBody>
        </p:sp>
        <p:sp>
          <p:nvSpPr>
            <p:cNvPr id="335969" name="Oval 57"/>
            <p:cNvSpPr>
              <a:spLocks noChangeAspect="1" noChangeArrowheads="1"/>
            </p:cNvSpPr>
            <p:nvPr/>
          </p:nvSpPr>
          <p:spPr bwMode="auto">
            <a:xfrm>
              <a:off x="3915" y="1371"/>
              <a:ext cx="1277" cy="1277"/>
            </a:xfrm>
            <a:prstGeom prst="ellipse">
              <a:avLst/>
            </a:prstGeom>
            <a:noFill/>
            <a:ln w="28575">
              <a:solidFill>
                <a:srgbClr val="000080"/>
              </a:solidFill>
              <a:round/>
              <a:headEnd/>
              <a:tailEnd/>
            </a:ln>
          </p:spPr>
          <p:txBody>
            <a:bodyPr wrap="none" anchor="ctr"/>
            <a:lstStyle/>
            <a:p>
              <a:endParaRPr lang="en-US"/>
            </a:p>
          </p:txBody>
        </p:sp>
        <p:sp>
          <p:nvSpPr>
            <p:cNvPr id="335970" name="Oval 58"/>
            <p:cNvSpPr>
              <a:spLocks noChangeAspect="1" noChangeArrowheads="1"/>
            </p:cNvSpPr>
            <p:nvPr/>
          </p:nvSpPr>
          <p:spPr bwMode="auto">
            <a:xfrm>
              <a:off x="4061" y="1517"/>
              <a:ext cx="1017" cy="1017"/>
            </a:xfrm>
            <a:prstGeom prst="ellipse">
              <a:avLst/>
            </a:prstGeom>
            <a:noFill/>
            <a:ln w="28575">
              <a:solidFill>
                <a:srgbClr val="000080"/>
              </a:solidFill>
              <a:round/>
              <a:headEnd/>
              <a:tailEnd/>
            </a:ln>
          </p:spPr>
          <p:txBody>
            <a:bodyPr wrap="none" anchor="ctr"/>
            <a:lstStyle/>
            <a:p>
              <a:endParaRPr lang="en-US"/>
            </a:p>
          </p:txBody>
        </p:sp>
        <p:sp>
          <p:nvSpPr>
            <p:cNvPr id="335971" name="Oval 59"/>
            <p:cNvSpPr>
              <a:spLocks noChangeAspect="1" noChangeArrowheads="1"/>
            </p:cNvSpPr>
            <p:nvPr/>
          </p:nvSpPr>
          <p:spPr bwMode="auto">
            <a:xfrm>
              <a:off x="4164" y="1620"/>
              <a:ext cx="817" cy="817"/>
            </a:xfrm>
            <a:prstGeom prst="ellipse">
              <a:avLst/>
            </a:prstGeom>
            <a:noFill/>
            <a:ln w="28575">
              <a:solidFill>
                <a:srgbClr val="000080"/>
              </a:solidFill>
              <a:round/>
              <a:headEnd/>
              <a:tailEnd/>
            </a:ln>
          </p:spPr>
          <p:txBody>
            <a:bodyPr wrap="none" anchor="ctr"/>
            <a:lstStyle/>
            <a:p>
              <a:endParaRPr lang="en-US"/>
            </a:p>
          </p:txBody>
        </p:sp>
        <p:sp>
          <p:nvSpPr>
            <p:cNvPr id="335972" name="Oval 60"/>
            <p:cNvSpPr>
              <a:spLocks noChangeAspect="1" noChangeArrowheads="1"/>
            </p:cNvSpPr>
            <p:nvPr/>
          </p:nvSpPr>
          <p:spPr bwMode="auto">
            <a:xfrm>
              <a:off x="4244" y="1700"/>
              <a:ext cx="650" cy="650"/>
            </a:xfrm>
            <a:prstGeom prst="ellipse">
              <a:avLst/>
            </a:prstGeom>
            <a:noFill/>
            <a:ln w="28575">
              <a:solidFill>
                <a:srgbClr val="000080"/>
              </a:solidFill>
              <a:round/>
              <a:headEnd/>
              <a:tailEnd/>
            </a:ln>
          </p:spPr>
          <p:txBody>
            <a:bodyPr wrap="none" anchor="ctr"/>
            <a:lstStyle/>
            <a:p>
              <a:endParaRPr lang="en-US"/>
            </a:p>
          </p:txBody>
        </p:sp>
        <p:sp>
          <p:nvSpPr>
            <p:cNvPr id="335973" name="Oval 61"/>
            <p:cNvSpPr>
              <a:spLocks noChangeAspect="1" noChangeArrowheads="1"/>
            </p:cNvSpPr>
            <p:nvPr/>
          </p:nvSpPr>
          <p:spPr bwMode="auto">
            <a:xfrm>
              <a:off x="4402" y="1858"/>
              <a:ext cx="326" cy="326"/>
            </a:xfrm>
            <a:prstGeom prst="ellipse">
              <a:avLst/>
            </a:prstGeom>
            <a:noFill/>
            <a:ln w="28575">
              <a:solidFill>
                <a:srgbClr val="000080"/>
              </a:solidFill>
              <a:round/>
              <a:headEnd/>
              <a:tailEnd/>
            </a:ln>
          </p:spPr>
          <p:txBody>
            <a:bodyPr wrap="none" anchor="ctr"/>
            <a:lstStyle/>
            <a:p>
              <a:endParaRPr lang="en-US"/>
            </a:p>
          </p:txBody>
        </p:sp>
        <p:sp>
          <p:nvSpPr>
            <p:cNvPr id="335974" name="Text Box 62"/>
            <p:cNvSpPr txBox="1">
              <a:spLocks noChangeArrowheads="1"/>
            </p:cNvSpPr>
            <p:nvPr/>
          </p:nvSpPr>
          <p:spPr bwMode="auto">
            <a:xfrm>
              <a:off x="4471" y="1941"/>
              <a:ext cx="185" cy="173"/>
            </a:xfrm>
            <a:prstGeom prst="rect">
              <a:avLst/>
            </a:prstGeom>
            <a:noFill/>
            <a:ln w="12700">
              <a:noFill/>
              <a:miter lim="800000"/>
              <a:headEnd/>
              <a:tailEnd/>
            </a:ln>
          </p:spPr>
          <p:txBody>
            <a:bodyPr wrap="none">
              <a:spAutoFit/>
            </a:bodyPr>
            <a:lstStyle/>
            <a:p>
              <a:r>
                <a:rPr lang="en-US" sz="1200"/>
                <a:t>N</a:t>
              </a:r>
            </a:p>
          </p:txBody>
        </p:sp>
        <p:sp>
          <p:nvSpPr>
            <p:cNvPr id="335975" name="Oval 63"/>
            <p:cNvSpPr>
              <a:spLocks noChangeArrowheads="1"/>
            </p:cNvSpPr>
            <p:nvPr/>
          </p:nvSpPr>
          <p:spPr bwMode="auto">
            <a:xfrm>
              <a:off x="4464" y="1680"/>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5976" name="Oval 64"/>
            <p:cNvSpPr>
              <a:spLocks noChangeArrowheads="1"/>
            </p:cNvSpPr>
            <p:nvPr/>
          </p:nvSpPr>
          <p:spPr bwMode="auto">
            <a:xfrm>
              <a:off x="4704" y="1728"/>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5977" name="Oval 65"/>
            <p:cNvSpPr>
              <a:spLocks noChangeArrowheads="1"/>
            </p:cNvSpPr>
            <p:nvPr/>
          </p:nvSpPr>
          <p:spPr bwMode="auto">
            <a:xfrm>
              <a:off x="4800" y="2160"/>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5978" name="Oval 66"/>
            <p:cNvSpPr>
              <a:spLocks noChangeArrowheads="1"/>
            </p:cNvSpPr>
            <p:nvPr/>
          </p:nvSpPr>
          <p:spPr bwMode="auto">
            <a:xfrm>
              <a:off x="4368" y="2256"/>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5979" name="Oval 67"/>
            <p:cNvSpPr>
              <a:spLocks noChangeArrowheads="1"/>
            </p:cNvSpPr>
            <p:nvPr/>
          </p:nvSpPr>
          <p:spPr bwMode="auto">
            <a:xfrm>
              <a:off x="4176" y="1776"/>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5980" name="Oval 68"/>
            <p:cNvSpPr>
              <a:spLocks noChangeArrowheads="1"/>
            </p:cNvSpPr>
            <p:nvPr/>
          </p:nvSpPr>
          <p:spPr bwMode="auto">
            <a:xfrm>
              <a:off x="4368" y="2016"/>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5981" name="Oval 69"/>
            <p:cNvSpPr>
              <a:spLocks noChangeArrowheads="1"/>
            </p:cNvSpPr>
            <p:nvPr/>
          </p:nvSpPr>
          <p:spPr bwMode="auto">
            <a:xfrm>
              <a:off x="4704" y="1968"/>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5982" name="Oval 70"/>
            <p:cNvSpPr>
              <a:spLocks noChangeArrowheads="1"/>
            </p:cNvSpPr>
            <p:nvPr/>
          </p:nvSpPr>
          <p:spPr bwMode="auto">
            <a:xfrm>
              <a:off x="4224" y="1872"/>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5983" name="Oval 71"/>
            <p:cNvSpPr>
              <a:spLocks noChangeArrowheads="1"/>
            </p:cNvSpPr>
            <p:nvPr/>
          </p:nvSpPr>
          <p:spPr bwMode="auto">
            <a:xfrm>
              <a:off x="4224" y="2256"/>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5984" name="Oval 72"/>
            <p:cNvSpPr>
              <a:spLocks noChangeArrowheads="1"/>
            </p:cNvSpPr>
            <p:nvPr/>
          </p:nvSpPr>
          <p:spPr bwMode="auto">
            <a:xfrm>
              <a:off x="4464" y="2400"/>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5985" name="Oval 73"/>
            <p:cNvSpPr>
              <a:spLocks noChangeArrowheads="1"/>
            </p:cNvSpPr>
            <p:nvPr/>
          </p:nvSpPr>
          <p:spPr bwMode="auto">
            <a:xfrm>
              <a:off x="4128" y="1968"/>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5986" name="Oval 74"/>
            <p:cNvSpPr>
              <a:spLocks noChangeArrowheads="1"/>
            </p:cNvSpPr>
            <p:nvPr/>
          </p:nvSpPr>
          <p:spPr bwMode="auto">
            <a:xfrm>
              <a:off x="4128" y="2112"/>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5987" name="Oval 75"/>
            <p:cNvSpPr>
              <a:spLocks noChangeArrowheads="1"/>
            </p:cNvSpPr>
            <p:nvPr/>
          </p:nvSpPr>
          <p:spPr bwMode="auto">
            <a:xfrm>
              <a:off x="4656" y="2304"/>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5988" name="Oval 76"/>
            <p:cNvSpPr>
              <a:spLocks noChangeArrowheads="1"/>
            </p:cNvSpPr>
            <p:nvPr/>
          </p:nvSpPr>
          <p:spPr bwMode="auto">
            <a:xfrm>
              <a:off x="4224" y="2112"/>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5989" name="Oval 77"/>
            <p:cNvSpPr>
              <a:spLocks noChangeArrowheads="1"/>
            </p:cNvSpPr>
            <p:nvPr/>
          </p:nvSpPr>
          <p:spPr bwMode="auto">
            <a:xfrm>
              <a:off x="4848" y="1968"/>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5990" name="Oval 78"/>
            <p:cNvSpPr>
              <a:spLocks noChangeArrowheads="1"/>
            </p:cNvSpPr>
            <p:nvPr/>
          </p:nvSpPr>
          <p:spPr bwMode="auto">
            <a:xfrm>
              <a:off x="4608" y="2400"/>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5991" name="Oval 79"/>
            <p:cNvSpPr>
              <a:spLocks noChangeArrowheads="1"/>
            </p:cNvSpPr>
            <p:nvPr/>
          </p:nvSpPr>
          <p:spPr bwMode="auto">
            <a:xfrm>
              <a:off x="4848" y="2256"/>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5992" name="Oval 80"/>
            <p:cNvSpPr>
              <a:spLocks noChangeArrowheads="1"/>
            </p:cNvSpPr>
            <p:nvPr/>
          </p:nvSpPr>
          <p:spPr bwMode="auto">
            <a:xfrm>
              <a:off x="4752" y="2352"/>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5993" name="Oval 81"/>
            <p:cNvSpPr>
              <a:spLocks noChangeArrowheads="1"/>
            </p:cNvSpPr>
            <p:nvPr/>
          </p:nvSpPr>
          <p:spPr bwMode="auto">
            <a:xfrm>
              <a:off x="4944" y="2064"/>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5994" name="Oval 82"/>
            <p:cNvSpPr>
              <a:spLocks noChangeArrowheads="1"/>
            </p:cNvSpPr>
            <p:nvPr/>
          </p:nvSpPr>
          <p:spPr bwMode="auto">
            <a:xfrm>
              <a:off x="4272" y="1680"/>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5995" name="Oval 83"/>
            <p:cNvSpPr>
              <a:spLocks noChangeArrowheads="1"/>
            </p:cNvSpPr>
            <p:nvPr/>
          </p:nvSpPr>
          <p:spPr bwMode="auto">
            <a:xfrm>
              <a:off x="4512" y="1584"/>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5996" name="Oval 84"/>
            <p:cNvSpPr>
              <a:spLocks noChangeArrowheads="1"/>
            </p:cNvSpPr>
            <p:nvPr/>
          </p:nvSpPr>
          <p:spPr bwMode="auto">
            <a:xfrm>
              <a:off x="4848" y="1728"/>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5997" name="Oval 85"/>
            <p:cNvSpPr>
              <a:spLocks noChangeArrowheads="1"/>
            </p:cNvSpPr>
            <p:nvPr/>
          </p:nvSpPr>
          <p:spPr bwMode="auto">
            <a:xfrm>
              <a:off x="4704" y="1632"/>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5998" name="Oval 86"/>
            <p:cNvSpPr>
              <a:spLocks noChangeArrowheads="1"/>
            </p:cNvSpPr>
            <p:nvPr/>
          </p:nvSpPr>
          <p:spPr bwMode="auto">
            <a:xfrm>
              <a:off x="4944" y="1872"/>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5999" name="Oval 87"/>
            <p:cNvSpPr>
              <a:spLocks noChangeArrowheads="1"/>
            </p:cNvSpPr>
            <p:nvPr/>
          </p:nvSpPr>
          <p:spPr bwMode="auto">
            <a:xfrm>
              <a:off x="4320" y="1536"/>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6000" name="Oval 88"/>
            <p:cNvSpPr>
              <a:spLocks noChangeArrowheads="1"/>
            </p:cNvSpPr>
            <p:nvPr/>
          </p:nvSpPr>
          <p:spPr bwMode="auto">
            <a:xfrm>
              <a:off x="4992" y="2208"/>
              <a:ext cx="48" cy="48"/>
            </a:xfrm>
            <a:prstGeom prst="ellipse">
              <a:avLst/>
            </a:prstGeom>
            <a:solidFill>
              <a:srgbClr val="FFFF00"/>
            </a:solidFill>
            <a:ln w="6350">
              <a:solidFill>
                <a:srgbClr val="333300"/>
              </a:solidFill>
              <a:round/>
              <a:headEnd/>
              <a:tailEnd/>
            </a:ln>
          </p:spPr>
          <p:txBody>
            <a:bodyPr wrap="none" anchor="ctr"/>
            <a:lstStyle/>
            <a:p>
              <a:endParaRPr lang="en-US"/>
            </a:p>
          </p:txBody>
        </p:sp>
      </p:grpSp>
      <p:sp>
        <p:nvSpPr>
          <p:cNvPr id="335927" name="Oval 89"/>
          <p:cNvSpPr>
            <a:spLocks noChangeAspect="1" noChangeArrowheads="1"/>
          </p:cNvSpPr>
          <p:nvPr/>
        </p:nvSpPr>
        <p:spPr bwMode="auto">
          <a:xfrm>
            <a:off x="762000" y="3611563"/>
            <a:ext cx="274638" cy="274637"/>
          </a:xfrm>
          <a:prstGeom prst="ellipse">
            <a:avLst/>
          </a:prstGeom>
          <a:solidFill>
            <a:srgbClr val="CCFFCC"/>
          </a:solidFill>
          <a:ln w="9525">
            <a:solidFill>
              <a:schemeClr val="tx1"/>
            </a:solidFill>
            <a:round/>
            <a:headEnd/>
            <a:tailEnd/>
          </a:ln>
        </p:spPr>
        <p:txBody>
          <a:bodyPr wrap="none" anchor="ctr"/>
          <a:lstStyle/>
          <a:p>
            <a:endParaRPr lang="en-US"/>
          </a:p>
        </p:txBody>
      </p:sp>
      <p:sp>
        <p:nvSpPr>
          <p:cNvPr id="335928" name="AutoShape 90"/>
          <p:cNvSpPr>
            <a:spLocks noChangeArrowheads="1"/>
          </p:cNvSpPr>
          <p:nvPr/>
        </p:nvSpPr>
        <p:spPr bwMode="auto">
          <a:xfrm>
            <a:off x="838200" y="3687763"/>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5929" name="AutoShape 91"/>
          <p:cNvSpPr>
            <a:spLocks noChangeArrowheads="1"/>
          </p:cNvSpPr>
          <p:nvPr/>
        </p:nvSpPr>
        <p:spPr bwMode="auto">
          <a:xfrm rot="10800000">
            <a:off x="914400" y="3687763"/>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35930" name="Oval 92"/>
          <p:cNvSpPr>
            <a:spLocks noChangeAspect="1" noChangeArrowheads="1"/>
          </p:cNvSpPr>
          <p:nvPr/>
        </p:nvSpPr>
        <p:spPr bwMode="auto">
          <a:xfrm>
            <a:off x="762000" y="2620963"/>
            <a:ext cx="274638" cy="274637"/>
          </a:xfrm>
          <a:prstGeom prst="ellipse">
            <a:avLst/>
          </a:prstGeom>
          <a:solidFill>
            <a:srgbClr val="CCFFCC"/>
          </a:solidFill>
          <a:ln w="9525">
            <a:solidFill>
              <a:schemeClr val="tx1"/>
            </a:solidFill>
            <a:round/>
            <a:headEnd/>
            <a:tailEnd/>
          </a:ln>
        </p:spPr>
        <p:txBody>
          <a:bodyPr wrap="none" anchor="ctr"/>
          <a:lstStyle/>
          <a:p>
            <a:endParaRPr lang="en-US"/>
          </a:p>
        </p:txBody>
      </p:sp>
      <p:sp>
        <p:nvSpPr>
          <p:cNvPr id="335931" name="AutoShape 93"/>
          <p:cNvSpPr>
            <a:spLocks noChangeArrowheads="1"/>
          </p:cNvSpPr>
          <p:nvPr/>
        </p:nvSpPr>
        <p:spPr bwMode="auto">
          <a:xfrm>
            <a:off x="838200" y="2697163"/>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5932" name="AutoShape 94"/>
          <p:cNvSpPr>
            <a:spLocks noChangeArrowheads="1"/>
          </p:cNvSpPr>
          <p:nvPr/>
        </p:nvSpPr>
        <p:spPr bwMode="auto">
          <a:xfrm rot="10800000">
            <a:off x="914400" y="2697163"/>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35933" name="Oval 95"/>
          <p:cNvSpPr>
            <a:spLocks noChangeAspect="1" noChangeArrowheads="1"/>
          </p:cNvSpPr>
          <p:nvPr/>
        </p:nvSpPr>
        <p:spPr bwMode="auto">
          <a:xfrm>
            <a:off x="2057400" y="2468563"/>
            <a:ext cx="274638" cy="274637"/>
          </a:xfrm>
          <a:prstGeom prst="ellipse">
            <a:avLst/>
          </a:prstGeom>
          <a:solidFill>
            <a:srgbClr val="FFFF99"/>
          </a:solidFill>
          <a:ln w="9525">
            <a:solidFill>
              <a:schemeClr val="tx1"/>
            </a:solidFill>
            <a:round/>
            <a:headEnd/>
            <a:tailEnd/>
          </a:ln>
        </p:spPr>
        <p:txBody>
          <a:bodyPr wrap="none" anchor="ctr"/>
          <a:lstStyle/>
          <a:p>
            <a:endParaRPr lang="en-US"/>
          </a:p>
        </p:txBody>
      </p:sp>
      <p:sp>
        <p:nvSpPr>
          <p:cNvPr id="335934" name="AutoShape 96"/>
          <p:cNvSpPr>
            <a:spLocks noChangeArrowheads="1"/>
          </p:cNvSpPr>
          <p:nvPr/>
        </p:nvSpPr>
        <p:spPr bwMode="auto">
          <a:xfrm>
            <a:off x="2133600" y="2544763"/>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5935" name="AutoShape 97"/>
          <p:cNvSpPr>
            <a:spLocks noChangeArrowheads="1"/>
          </p:cNvSpPr>
          <p:nvPr/>
        </p:nvSpPr>
        <p:spPr bwMode="auto">
          <a:xfrm rot="10800000">
            <a:off x="2209800" y="2544763"/>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35936" name="Oval 98"/>
          <p:cNvSpPr>
            <a:spLocks noChangeAspect="1" noChangeArrowheads="1"/>
          </p:cNvSpPr>
          <p:nvPr/>
        </p:nvSpPr>
        <p:spPr bwMode="auto">
          <a:xfrm>
            <a:off x="1143000" y="4267200"/>
            <a:ext cx="274638" cy="274638"/>
          </a:xfrm>
          <a:prstGeom prst="ellipse">
            <a:avLst/>
          </a:prstGeom>
          <a:solidFill>
            <a:srgbClr val="DDBBFF"/>
          </a:solidFill>
          <a:ln w="9525">
            <a:solidFill>
              <a:schemeClr val="tx1"/>
            </a:solidFill>
            <a:round/>
            <a:headEnd/>
            <a:tailEnd/>
          </a:ln>
        </p:spPr>
        <p:txBody>
          <a:bodyPr wrap="none" anchor="ctr"/>
          <a:lstStyle/>
          <a:p>
            <a:endParaRPr lang="en-US"/>
          </a:p>
        </p:txBody>
      </p:sp>
      <p:sp>
        <p:nvSpPr>
          <p:cNvPr id="335937" name="AutoShape 99"/>
          <p:cNvSpPr>
            <a:spLocks noChangeArrowheads="1"/>
          </p:cNvSpPr>
          <p:nvPr/>
        </p:nvSpPr>
        <p:spPr bwMode="auto">
          <a:xfrm>
            <a:off x="1219200" y="4343400"/>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5938" name="AutoShape 100"/>
          <p:cNvSpPr>
            <a:spLocks noChangeArrowheads="1"/>
          </p:cNvSpPr>
          <p:nvPr/>
        </p:nvSpPr>
        <p:spPr bwMode="auto">
          <a:xfrm rot="10800000">
            <a:off x="1295400" y="4343400"/>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35939" name="Oval 101"/>
          <p:cNvSpPr>
            <a:spLocks noChangeAspect="1" noChangeArrowheads="1"/>
          </p:cNvSpPr>
          <p:nvPr/>
        </p:nvSpPr>
        <p:spPr bwMode="auto">
          <a:xfrm>
            <a:off x="1417638" y="4267200"/>
            <a:ext cx="274637" cy="274638"/>
          </a:xfrm>
          <a:prstGeom prst="ellipse">
            <a:avLst/>
          </a:prstGeom>
          <a:solidFill>
            <a:srgbClr val="DDBBFF"/>
          </a:solidFill>
          <a:ln w="9525">
            <a:solidFill>
              <a:schemeClr val="tx1"/>
            </a:solidFill>
            <a:round/>
            <a:headEnd/>
            <a:tailEnd/>
          </a:ln>
        </p:spPr>
        <p:txBody>
          <a:bodyPr wrap="none" anchor="ctr"/>
          <a:lstStyle/>
          <a:p>
            <a:endParaRPr lang="en-US"/>
          </a:p>
        </p:txBody>
      </p:sp>
      <p:sp>
        <p:nvSpPr>
          <p:cNvPr id="335940" name="AutoShape 102"/>
          <p:cNvSpPr>
            <a:spLocks noChangeArrowheads="1"/>
          </p:cNvSpPr>
          <p:nvPr/>
        </p:nvSpPr>
        <p:spPr bwMode="auto">
          <a:xfrm>
            <a:off x="1493838" y="4343400"/>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5941" name="AutoShape 103"/>
          <p:cNvSpPr>
            <a:spLocks noChangeArrowheads="1"/>
          </p:cNvSpPr>
          <p:nvPr/>
        </p:nvSpPr>
        <p:spPr bwMode="auto">
          <a:xfrm rot="10800000">
            <a:off x="1570038" y="4343400"/>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35942" name="Oval 104"/>
          <p:cNvSpPr>
            <a:spLocks noChangeAspect="1" noChangeArrowheads="1"/>
          </p:cNvSpPr>
          <p:nvPr/>
        </p:nvSpPr>
        <p:spPr bwMode="auto">
          <a:xfrm>
            <a:off x="1722438" y="4267200"/>
            <a:ext cx="274637" cy="274638"/>
          </a:xfrm>
          <a:prstGeom prst="ellipse">
            <a:avLst/>
          </a:prstGeom>
          <a:solidFill>
            <a:srgbClr val="DDBBFF"/>
          </a:solidFill>
          <a:ln w="9525">
            <a:solidFill>
              <a:schemeClr val="tx1"/>
            </a:solidFill>
            <a:round/>
            <a:headEnd/>
            <a:tailEnd/>
          </a:ln>
        </p:spPr>
        <p:txBody>
          <a:bodyPr wrap="none" anchor="ctr"/>
          <a:lstStyle/>
          <a:p>
            <a:endParaRPr lang="en-US"/>
          </a:p>
        </p:txBody>
      </p:sp>
      <p:sp>
        <p:nvSpPr>
          <p:cNvPr id="335943" name="AutoShape 105"/>
          <p:cNvSpPr>
            <a:spLocks noChangeArrowheads="1"/>
          </p:cNvSpPr>
          <p:nvPr/>
        </p:nvSpPr>
        <p:spPr bwMode="auto">
          <a:xfrm>
            <a:off x="1798638" y="4343400"/>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5944" name="AutoShape 106"/>
          <p:cNvSpPr>
            <a:spLocks noChangeArrowheads="1"/>
          </p:cNvSpPr>
          <p:nvPr/>
        </p:nvSpPr>
        <p:spPr bwMode="auto">
          <a:xfrm rot="10800000">
            <a:off x="1874838" y="4343400"/>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35945" name="Oval 107"/>
          <p:cNvSpPr>
            <a:spLocks noChangeAspect="1" noChangeArrowheads="1"/>
          </p:cNvSpPr>
          <p:nvPr/>
        </p:nvSpPr>
        <p:spPr bwMode="auto">
          <a:xfrm>
            <a:off x="1143000" y="32305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5946" name="AutoShape 108"/>
          <p:cNvSpPr>
            <a:spLocks noChangeArrowheads="1"/>
          </p:cNvSpPr>
          <p:nvPr/>
        </p:nvSpPr>
        <p:spPr bwMode="auto">
          <a:xfrm>
            <a:off x="1219200" y="3306763"/>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5947" name="AutoShape 109"/>
          <p:cNvSpPr>
            <a:spLocks noChangeArrowheads="1"/>
          </p:cNvSpPr>
          <p:nvPr/>
        </p:nvSpPr>
        <p:spPr bwMode="auto">
          <a:xfrm rot="10800000">
            <a:off x="1295400" y="3306763"/>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35948" name="Oval 110"/>
          <p:cNvSpPr>
            <a:spLocks noChangeAspect="1" noChangeArrowheads="1"/>
          </p:cNvSpPr>
          <p:nvPr/>
        </p:nvSpPr>
        <p:spPr bwMode="auto">
          <a:xfrm>
            <a:off x="1417638" y="3230563"/>
            <a:ext cx="274637"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5949" name="AutoShape 111"/>
          <p:cNvSpPr>
            <a:spLocks noChangeArrowheads="1"/>
          </p:cNvSpPr>
          <p:nvPr/>
        </p:nvSpPr>
        <p:spPr bwMode="auto">
          <a:xfrm>
            <a:off x="1493838" y="3306763"/>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5950" name="AutoShape 112"/>
          <p:cNvSpPr>
            <a:spLocks noChangeArrowheads="1"/>
          </p:cNvSpPr>
          <p:nvPr/>
        </p:nvSpPr>
        <p:spPr bwMode="auto">
          <a:xfrm rot="10800000">
            <a:off x="1570038" y="3306763"/>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35951" name="Oval 113"/>
          <p:cNvSpPr>
            <a:spLocks noChangeAspect="1" noChangeArrowheads="1"/>
          </p:cNvSpPr>
          <p:nvPr/>
        </p:nvSpPr>
        <p:spPr bwMode="auto">
          <a:xfrm>
            <a:off x="1722438" y="3230563"/>
            <a:ext cx="274637"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5952" name="AutoShape 114"/>
          <p:cNvSpPr>
            <a:spLocks noChangeArrowheads="1"/>
          </p:cNvSpPr>
          <p:nvPr/>
        </p:nvSpPr>
        <p:spPr bwMode="auto">
          <a:xfrm>
            <a:off x="1798638" y="3306763"/>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5953" name="AutoShape 115"/>
          <p:cNvSpPr>
            <a:spLocks noChangeArrowheads="1"/>
          </p:cNvSpPr>
          <p:nvPr/>
        </p:nvSpPr>
        <p:spPr bwMode="auto">
          <a:xfrm rot="10800000">
            <a:off x="1874838" y="3306763"/>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35954" name="Oval 116"/>
          <p:cNvSpPr>
            <a:spLocks noChangeAspect="1" noChangeArrowheads="1"/>
          </p:cNvSpPr>
          <p:nvPr/>
        </p:nvSpPr>
        <p:spPr bwMode="auto">
          <a:xfrm>
            <a:off x="2362200" y="2468563"/>
            <a:ext cx="274638" cy="274637"/>
          </a:xfrm>
          <a:prstGeom prst="ellipse">
            <a:avLst/>
          </a:prstGeom>
          <a:solidFill>
            <a:srgbClr val="FFFF99"/>
          </a:solidFill>
          <a:ln w="9525">
            <a:solidFill>
              <a:schemeClr val="tx1"/>
            </a:solidFill>
            <a:round/>
            <a:headEnd/>
            <a:tailEnd/>
          </a:ln>
        </p:spPr>
        <p:txBody>
          <a:bodyPr wrap="none" anchor="ctr"/>
          <a:lstStyle/>
          <a:p>
            <a:endParaRPr lang="en-US"/>
          </a:p>
        </p:txBody>
      </p:sp>
      <p:sp>
        <p:nvSpPr>
          <p:cNvPr id="335955" name="AutoShape 117"/>
          <p:cNvSpPr>
            <a:spLocks noChangeArrowheads="1"/>
          </p:cNvSpPr>
          <p:nvPr/>
        </p:nvSpPr>
        <p:spPr bwMode="auto">
          <a:xfrm>
            <a:off x="2438400" y="2544763"/>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5956" name="Oval 118"/>
          <p:cNvSpPr>
            <a:spLocks noChangeAspect="1" noChangeArrowheads="1"/>
          </p:cNvSpPr>
          <p:nvPr/>
        </p:nvSpPr>
        <p:spPr bwMode="auto">
          <a:xfrm>
            <a:off x="2667000" y="2468563"/>
            <a:ext cx="274638" cy="274637"/>
          </a:xfrm>
          <a:prstGeom prst="ellipse">
            <a:avLst/>
          </a:prstGeom>
          <a:solidFill>
            <a:srgbClr val="FFFF99"/>
          </a:solidFill>
          <a:ln w="9525">
            <a:solidFill>
              <a:schemeClr val="tx1"/>
            </a:solidFill>
            <a:round/>
            <a:headEnd/>
            <a:tailEnd/>
          </a:ln>
        </p:spPr>
        <p:txBody>
          <a:bodyPr wrap="none" anchor="ctr"/>
          <a:lstStyle/>
          <a:p>
            <a:endParaRPr lang="en-US"/>
          </a:p>
        </p:txBody>
      </p:sp>
      <p:sp>
        <p:nvSpPr>
          <p:cNvPr id="335957" name="AutoShape 119"/>
          <p:cNvSpPr>
            <a:spLocks noChangeArrowheads="1"/>
          </p:cNvSpPr>
          <p:nvPr/>
        </p:nvSpPr>
        <p:spPr bwMode="auto">
          <a:xfrm>
            <a:off x="2743200" y="2544763"/>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5958" name="Oval 120"/>
          <p:cNvSpPr>
            <a:spLocks noChangeAspect="1" noChangeArrowheads="1"/>
          </p:cNvSpPr>
          <p:nvPr/>
        </p:nvSpPr>
        <p:spPr bwMode="auto">
          <a:xfrm>
            <a:off x="2941638" y="2468563"/>
            <a:ext cx="274637" cy="274637"/>
          </a:xfrm>
          <a:prstGeom prst="ellipse">
            <a:avLst/>
          </a:prstGeom>
          <a:solidFill>
            <a:srgbClr val="FFFF99"/>
          </a:solidFill>
          <a:ln w="9525">
            <a:solidFill>
              <a:schemeClr val="tx1"/>
            </a:solidFill>
            <a:round/>
            <a:headEnd/>
            <a:tailEnd/>
          </a:ln>
        </p:spPr>
        <p:txBody>
          <a:bodyPr wrap="none" anchor="ctr"/>
          <a:lstStyle/>
          <a:p>
            <a:endParaRPr lang="en-US"/>
          </a:p>
        </p:txBody>
      </p:sp>
      <p:sp>
        <p:nvSpPr>
          <p:cNvPr id="335959" name="AutoShape 121"/>
          <p:cNvSpPr>
            <a:spLocks noChangeArrowheads="1"/>
          </p:cNvSpPr>
          <p:nvPr/>
        </p:nvSpPr>
        <p:spPr bwMode="auto">
          <a:xfrm>
            <a:off x="3017838" y="2544763"/>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5960" name="Oval 122"/>
          <p:cNvSpPr>
            <a:spLocks noChangeAspect="1" noChangeArrowheads="1"/>
          </p:cNvSpPr>
          <p:nvPr/>
        </p:nvSpPr>
        <p:spPr bwMode="auto">
          <a:xfrm>
            <a:off x="3246438" y="2468563"/>
            <a:ext cx="274637" cy="274637"/>
          </a:xfrm>
          <a:prstGeom prst="ellipse">
            <a:avLst/>
          </a:prstGeom>
          <a:solidFill>
            <a:srgbClr val="FFFF99"/>
          </a:solidFill>
          <a:ln w="9525">
            <a:solidFill>
              <a:schemeClr val="tx1"/>
            </a:solidFill>
            <a:round/>
            <a:headEnd/>
            <a:tailEnd/>
          </a:ln>
        </p:spPr>
        <p:txBody>
          <a:bodyPr wrap="none" anchor="ctr"/>
          <a:lstStyle/>
          <a:p>
            <a:endParaRPr lang="en-US"/>
          </a:p>
        </p:txBody>
      </p:sp>
      <p:sp>
        <p:nvSpPr>
          <p:cNvPr id="335961" name="AutoShape 123"/>
          <p:cNvSpPr>
            <a:spLocks noChangeArrowheads="1"/>
          </p:cNvSpPr>
          <p:nvPr/>
        </p:nvSpPr>
        <p:spPr bwMode="auto">
          <a:xfrm>
            <a:off x="3322638" y="2544763"/>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5962" name="Text Box 124"/>
          <p:cNvSpPr txBox="1">
            <a:spLocks noChangeArrowheads="1"/>
          </p:cNvSpPr>
          <p:nvPr/>
        </p:nvSpPr>
        <p:spPr bwMode="auto">
          <a:xfrm>
            <a:off x="457200" y="6246813"/>
            <a:ext cx="5287963" cy="457200"/>
          </a:xfrm>
          <a:prstGeom prst="rect">
            <a:avLst/>
          </a:prstGeom>
          <a:noFill/>
          <a:ln w="12700">
            <a:noFill/>
            <a:miter lim="800000"/>
            <a:headEnd/>
            <a:tailEnd/>
          </a:ln>
        </p:spPr>
        <p:txBody>
          <a:bodyPr wrap="none">
            <a:spAutoFit/>
          </a:bodyPr>
          <a:lstStyle/>
          <a:p>
            <a:pPr algn="l"/>
            <a:r>
              <a:rPr lang="en-US" sz="2400">
                <a:hlinkClick r:id="rId3" action="ppaction://hlinksldjump"/>
              </a:rPr>
              <a:t>H</a:t>
            </a:r>
            <a:r>
              <a:rPr lang="en-US" sz="2400"/>
              <a:t>   </a:t>
            </a:r>
            <a:r>
              <a:rPr lang="en-US" sz="2400">
                <a:hlinkClick r:id="rId4" action="ppaction://hlinksldjump"/>
              </a:rPr>
              <a:t>He</a:t>
            </a:r>
            <a:r>
              <a:rPr lang="en-US" sz="2400"/>
              <a:t>   </a:t>
            </a:r>
            <a:r>
              <a:rPr lang="en-US" sz="2400">
                <a:hlinkClick r:id="rId5" action="ppaction://hlinksldjump"/>
              </a:rPr>
              <a:t>Li</a:t>
            </a:r>
            <a:r>
              <a:rPr lang="en-US" sz="2400"/>
              <a:t>   </a:t>
            </a:r>
            <a:r>
              <a:rPr lang="en-US" sz="2400">
                <a:hlinkClick r:id="rId6" action="ppaction://hlinksldjump"/>
              </a:rPr>
              <a:t>C</a:t>
            </a:r>
            <a:r>
              <a:rPr lang="en-US" sz="2400"/>
              <a:t>   </a:t>
            </a:r>
            <a:r>
              <a:rPr lang="en-US" sz="2400">
                <a:hlinkClick r:id="rId7" action="ppaction://hlinksldjump"/>
              </a:rPr>
              <a:t>N</a:t>
            </a:r>
            <a:r>
              <a:rPr lang="en-US" sz="2400"/>
              <a:t>   </a:t>
            </a:r>
            <a:r>
              <a:rPr lang="en-US" sz="2400">
                <a:hlinkClick r:id="rId8" action="ppaction://hlinksldjump"/>
              </a:rPr>
              <a:t>Al</a:t>
            </a:r>
            <a:r>
              <a:rPr lang="en-US" sz="2400"/>
              <a:t>   </a:t>
            </a:r>
            <a:r>
              <a:rPr lang="en-US" sz="2400">
                <a:hlinkClick r:id="rId9" action="ppaction://hlinksldjump"/>
              </a:rPr>
              <a:t>Ar</a:t>
            </a:r>
            <a:r>
              <a:rPr lang="en-US" sz="2400"/>
              <a:t>   </a:t>
            </a:r>
            <a:r>
              <a:rPr lang="en-US" sz="2400">
                <a:hlinkClick r:id="rId10" action="ppaction://hlinksldjump"/>
              </a:rPr>
              <a:t>F</a:t>
            </a:r>
            <a:r>
              <a:rPr lang="en-US" sz="2400"/>
              <a:t>    </a:t>
            </a:r>
            <a:r>
              <a:rPr lang="en-US" sz="2400">
                <a:solidFill>
                  <a:srgbClr val="FF0000"/>
                </a:solidFill>
              </a:rPr>
              <a:t>Fe</a:t>
            </a:r>
            <a:r>
              <a:rPr lang="en-US" sz="2400"/>
              <a:t>   </a:t>
            </a:r>
            <a:r>
              <a:rPr lang="en-US" sz="2400">
                <a:hlinkClick r:id="rId11" action="ppaction://hlinksldjump"/>
              </a:rPr>
              <a:t>La</a:t>
            </a:r>
            <a:endParaRPr lang="en-US" sz="2400"/>
          </a:p>
        </p:txBody>
      </p:sp>
      <p:sp>
        <p:nvSpPr>
          <p:cNvPr id="335963" name="Text Box 125"/>
          <p:cNvSpPr txBox="1">
            <a:spLocks noChangeArrowheads="1"/>
          </p:cNvSpPr>
          <p:nvPr/>
        </p:nvSpPr>
        <p:spPr bwMode="auto">
          <a:xfrm>
            <a:off x="6553200" y="1050925"/>
            <a:ext cx="1482725" cy="396875"/>
          </a:xfrm>
          <a:prstGeom prst="rect">
            <a:avLst/>
          </a:prstGeom>
          <a:noFill/>
          <a:ln w="9525">
            <a:noFill/>
            <a:miter lim="800000"/>
            <a:headEnd/>
            <a:tailEnd/>
          </a:ln>
        </p:spPr>
        <p:txBody>
          <a:bodyPr wrap="none">
            <a:spAutoFit/>
          </a:bodyPr>
          <a:lstStyle/>
          <a:p>
            <a:pPr algn="l"/>
            <a:r>
              <a:rPr lang="en-US" sz="2000"/>
              <a:t>Bohr Model</a:t>
            </a:r>
          </a:p>
        </p:txBody>
      </p:sp>
      <p:sp>
        <p:nvSpPr>
          <p:cNvPr id="335964" name="Text Box 126"/>
          <p:cNvSpPr txBox="1">
            <a:spLocks noChangeArrowheads="1"/>
          </p:cNvSpPr>
          <p:nvPr/>
        </p:nvSpPr>
        <p:spPr bwMode="auto">
          <a:xfrm>
            <a:off x="6910388" y="344488"/>
            <a:ext cx="709612" cy="457200"/>
          </a:xfrm>
          <a:prstGeom prst="rect">
            <a:avLst/>
          </a:prstGeom>
          <a:noFill/>
          <a:ln w="12700">
            <a:noFill/>
            <a:miter lim="800000"/>
            <a:headEnd/>
            <a:tailEnd/>
          </a:ln>
        </p:spPr>
        <p:txBody>
          <a:bodyPr wrap="none">
            <a:spAutoFit/>
          </a:bodyPr>
          <a:lstStyle/>
          <a:p>
            <a:r>
              <a:rPr lang="en-US" sz="2400">
                <a:solidFill>
                  <a:srgbClr val="FF0000"/>
                </a:solidFill>
              </a:rPr>
              <a:t>Iron</a:t>
            </a:r>
          </a:p>
        </p:txBody>
      </p:sp>
      <p:sp>
        <p:nvSpPr>
          <p:cNvPr id="335965" name="Rectangle 127"/>
          <p:cNvSpPr>
            <a:spLocks noChangeArrowheads="1"/>
          </p:cNvSpPr>
          <p:nvPr/>
        </p:nvSpPr>
        <p:spPr bwMode="auto">
          <a:xfrm>
            <a:off x="6002338" y="5546725"/>
            <a:ext cx="2697162" cy="396875"/>
          </a:xfrm>
          <a:prstGeom prst="rect">
            <a:avLst/>
          </a:prstGeom>
          <a:noFill/>
          <a:ln w="12700">
            <a:noFill/>
            <a:miter lim="800000"/>
            <a:headEnd/>
            <a:tailEnd/>
          </a:ln>
        </p:spPr>
        <p:txBody>
          <a:bodyPr wrap="none">
            <a:spAutoFit/>
          </a:bodyPr>
          <a:lstStyle/>
          <a:p>
            <a:r>
              <a:rPr lang="en-US" sz="2000"/>
              <a:t>Electron Configuration</a:t>
            </a:r>
          </a:p>
        </p:txBody>
      </p:sp>
      <p:sp>
        <p:nvSpPr>
          <p:cNvPr id="335966" name="AutoShape 129">
            <a:hlinkClick r:id="rId12"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p:cNvSpPr>
            <a:spLocks noChangeArrowheads="1"/>
          </p:cNvSpPr>
          <p:nvPr/>
        </p:nvSpPr>
        <p:spPr bwMode="auto">
          <a:xfrm>
            <a:off x="990600" y="0"/>
            <a:ext cx="4191000" cy="762000"/>
          </a:xfrm>
          <a:prstGeom prst="rect">
            <a:avLst/>
          </a:prstGeom>
          <a:noFill/>
          <a:ln w="9525">
            <a:noFill/>
            <a:miter lim="800000"/>
            <a:headEnd/>
            <a:tailEnd/>
          </a:ln>
        </p:spPr>
        <p:txBody>
          <a:bodyPr anchor="ctr"/>
          <a:lstStyle/>
          <a:p>
            <a:r>
              <a:rPr lang="en-US" sz="2000">
                <a:solidFill>
                  <a:schemeClr val="tx2"/>
                </a:solidFill>
              </a:rPr>
              <a:t>Energy Level Diagram</a:t>
            </a:r>
          </a:p>
        </p:txBody>
      </p:sp>
      <p:sp>
        <p:nvSpPr>
          <p:cNvPr id="336899" name="Rectangle 3"/>
          <p:cNvSpPr>
            <a:spLocks noChangeArrowheads="1"/>
          </p:cNvSpPr>
          <p:nvPr/>
        </p:nvSpPr>
        <p:spPr bwMode="auto">
          <a:xfrm>
            <a:off x="823913" y="5562600"/>
            <a:ext cx="4357687" cy="381000"/>
          </a:xfrm>
          <a:prstGeom prst="rect">
            <a:avLst/>
          </a:prstGeom>
          <a:noFill/>
          <a:ln w="19050">
            <a:solidFill>
              <a:schemeClr val="tx1"/>
            </a:solidFill>
            <a:miter lim="800000"/>
            <a:headEnd/>
            <a:tailEnd/>
          </a:ln>
        </p:spPr>
        <p:txBody>
          <a:bodyPr wrap="none" anchor="ctr"/>
          <a:lstStyle/>
          <a:p>
            <a:endParaRPr lang="en-US"/>
          </a:p>
        </p:txBody>
      </p:sp>
      <p:sp>
        <p:nvSpPr>
          <p:cNvPr id="336900" name="Rectangle 4"/>
          <p:cNvSpPr>
            <a:spLocks noChangeArrowheads="1"/>
          </p:cNvSpPr>
          <p:nvPr/>
        </p:nvSpPr>
        <p:spPr bwMode="auto">
          <a:xfrm>
            <a:off x="823913" y="4343400"/>
            <a:ext cx="4357687" cy="381000"/>
          </a:xfrm>
          <a:prstGeom prst="rect">
            <a:avLst/>
          </a:prstGeom>
          <a:noFill/>
          <a:ln w="19050">
            <a:solidFill>
              <a:schemeClr val="tx1"/>
            </a:solidFill>
            <a:miter lim="800000"/>
            <a:headEnd/>
            <a:tailEnd/>
          </a:ln>
        </p:spPr>
        <p:txBody>
          <a:bodyPr wrap="none" anchor="ctr"/>
          <a:lstStyle/>
          <a:p>
            <a:endParaRPr lang="en-US"/>
          </a:p>
        </p:txBody>
      </p:sp>
      <p:sp>
        <p:nvSpPr>
          <p:cNvPr id="336901" name="Rectangle 5"/>
          <p:cNvSpPr>
            <a:spLocks noChangeArrowheads="1"/>
          </p:cNvSpPr>
          <p:nvPr/>
        </p:nvSpPr>
        <p:spPr bwMode="auto">
          <a:xfrm>
            <a:off x="823913" y="3352800"/>
            <a:ext cx="4357687" cy="457200"/>
          </a:xfrm>
          <a:prstGeom prst="rect">
            <a:avLst/>
          </a:prstGeom>
          <a:noFill/>
          <a:ln w="19050">
            <a:solidFill>
              <a:schemeClr val="tx1"/>
            </a:solidFill>
            <a:miter lim="800000"/>
            <a:headEnd/>
            <a:tailEnd/>
          </a:ln>
        </p:spPr>
        <p:txBody>
          <a:bodyPr wrap="none" anchor="ctr"/>
          <a:lstStyle/>
          <a:p>
            <a:endParaRPr lang="en-US"/>
          </a:p>
        </p:txBody>
      </p:sp>
      <p:sp>
        <p:nvSpPr>
          <p:cNvPr id="336902" name="Rectangle 6"/>
          <p:cNvSpPr>
            <a:spLocks noChangeArrowheads="1"/>
          </p:cNvSpPr>
          <p:nvPr/>
        </p:nvSpPr>
        <p:spPr bwMode="auto">
          <a:xfrm>
            <a:off x="823913" y="2438400"/>
            <a:ext cx="4357687" cy="381000"/>
          </a:xfrm>
          <a:prstGeom prst="rect">
            <a:avLst/>
          </a:prstGeom>
          <a:noFill/>
          <a:ln w="19050">
            <a:solidFill>
              <a:schemeClr val="tx1"/>
            </a:solidFill>
            <a:miter lim="800000"/>
            <a:headEnd/>
            <a:tailEnd/>
          </a:ln>
        </p:spPr>
        <p:txBody>
          <a:bodyPr wrap="none" anchor="ctr"/>
          <a:lstStyle/>
          <a:p>
            <a:endParaRPr lang="en-US"/>
          </a:p>
        </p:txBody>
      </p:sp>
      <p:sp>
        <p:nvSpPr>
          <p:cNvPr id="336903" name="Rectangle 7"/>
          <p:cNvSpPr>
            <a:spLocks noChangeArrowheads="1"/>
          </p:cNvSpPr>
          <p:nvPr/>
        </p:nvSpPr>
        <p:spPr bwMode="auto">
          <a:xfrm>
            <a:off x="838200" y="1676400"/>
            <a:ext cx="4343400" cy="381000"/>
          </a:xfrm>
          <a:prstGeom prst="rect">
            <a:avLst/>
          </a:prstGeom>
          <a:noFill/>
          <a:ln w="19050">
            <a:solidFill>
              <a:schemeClr val="tx1"/>
            </a:solidFill>
            <a:miter lim="800000"/>
            <a:headEnd/>
            <a:tailEnd/>
          </a:ln>
        </p:spPr>
        <p:txBody>
          <a:bodyPr wrap="none" anchor="ctr"/>
          <a:lstStyle/>
          <a:p>
            <a:endParaRPr lang="en-US"/>
          </a:p>
        </p:txBody>
      </p:sp>
      <p:sp>
        <p:nvSpPr>
          <p:cNvPr id="336904" name="Rectangle 8"/>
          <p:cNvSpPr>
            <a:spLocks noChangeArrowheads="1"/>
          </p:cNvSpPr>
          <p:nvPr/>
        </p:nvSpPr>
        <p:spPr bwMode="auto">
          <a:xfrm>
            <a:off x="823913" y="838200"/>
            <a:ext cx="4738687" cy="381000"/>
          </a:xfrm>
          <a:prstGeom prst="rect">
            <a:avLst/>
          </a:prstGeom>
          <a:noFill/>
          <a:ln w="19050">
            <a:solidFill>
              <a:schemeClr val="tx1"/>
            </a:solidFill>
            <a:miter lim="800000"/>
            <a:headEnd/>
            <a:tailEnd/>
          </a:ln>
        </p:spPr>
        <p:txBody>
          <a:bodyPr wrap="none" anchor="ctr"/>
          <a:lstStyle/>
          <a:p>
            <a:endParaRPr lang="en-US"/>
          </a:p>
        </p:txBody>
      </p:sp>
      <p:sp>
        <p:nvSpPr>
          <p:cNvPr id="336905" name="Oval 9"/>
          <p:cNvSpPr>
            <a:spLocks noChangeArrowheads="1"/>
          </p:cNvSpPr>
          <p:nvPr/>
        </p:nvSpPr>
        <p:spPr bwMode="auto">
          <a:xfrm>
            <a:off x="48006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36906" name="Oval 10"/>
          <p:cNvSpPr>
            <a:spLocks noChangeArrowheads="1"/>
          </p:cNvSpPr>
          <p:nvPr/>
        </p:nvSpPr>
        <p:spPr bwMode="auto">
          <a:xfrm>
            <a:off x="45720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36907" name="Oval 11"/>
          <p:cNvSpPr>
            <a:spLocks noChangeArrowheads="1"/>
          </p:cNvSpPr>
          <p:nvPr/>
        </p:nvSpPr>
        <p:spPr bwMode="auto">
          <a:xfrm>
            <a:off x="43434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36908" name="Oval 12"/>
          <p:cNvSpPr>
            <a:spLocks noChangeArrowheads="1"/>
          </p:cNvSpPr>
          <p:nvPr/>
        </p:nvSpPr>
        <p:spPr bwMode="auto">
          <a:xfrm>
            <a:off x="41148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36909" name="Oval 13"/>
          <p:cNvSpPr>
            <a:spLocks noChangeArrowheads="1"/>
          </p:cNvSpPr>
          <p:nvPr/>
        </p:nvSpPr>
        <p:spPr bwMode="auto">
          <a:xfrm>
            <a:off x="38862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36910" name="Oval 14"/>
          <p:cNvSpPr>
            <a:spLocks noChangeArrowheads="1"/>
          </p:cNvSpPr>
          <p:nvPr/>
        </p:nvSpPr>
        <p:spPr bwMode="auto">
          <a:xfrm>
            <a:off x="50292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36911" name="Oval 15"/>
          <p:cNvSpPr>
            <a:spLocks noChangeArrowheads="1"/>
          </p:cNvSpPr>
          <p:nvPr/>
        </p:nvSpPr>
        <p:spPr bwMode="auto">
          <a:xfrm>
            <a:off x="5257800" y="1066800"/>
            <a:ext cx="228600" cy="228600"/>
          </a:xfrm>
          <a:prstGeom prst="ellipse">
            <a:avLst/>
          </a:prstGeom>
          <a:solidFill>
            <a:srgbClr val="ABCDFF"/>
          </a:solidFill>
          <a:ln w="9525">
            <a:solidFill>
              <a:schemeClr val="tx1"/>
            </a:solidFill>
            <a:round/>
            <a:headEnd/>
            <a:tailEnd/>
          </a:ln>
        </p:spPr>
        <p:txBody>
          <a:bodyPr wrap="none" anchor="ctr"/>
          <a:lstStyle/>
          <a:p>
            <a:endParaRPr lang="en-US"/>
          </a:p>
        </p:txBody>
      </p:sp>
      <p:sp>
        <p:nvSpPr>
          <p:cNvPr id="336912" name="Line 16"/>
          <p:cNvSpPr>
            <a:spLocks noChangeShapeType="1"/>
          </p:cNvSpPr>
          <p:nvPr/>
        </p:nvSpPr>
        <p:spPr bwMode="auto">
          <a:xfrm flipV="1">
            <a:off x="517525" y="1219200"/>
            <a:ext cx="1588" cy="4724400"/>
          </a:xfrm>
          <a:prstGeom prst="line">
            <a:avLst/>
          </a:prstGeom>
          <a:noFill/>
          <a:ln w="28575">
            <a:solidFill>
              <a:schemeClr val="tx1"/>
            </a:solidFill>
            <a:round/>
            <a:headEnd/>
            <a:tailEnd type="triangle" w="med" len="med"/>
          </a:ln>
        </p:spPr>
        <p:txBody>
          <a:bodyPr/>
          <a:lstStyle/>
          <a:p>
            <a:endParaRPr lang="en-US"/>
          </a:p>
        </p:txBody>
      </p:sp>
      <p:sp>
        <p:nvSpPr>
          <p:cNvPr id="336913" name="Text Box 17"/>
          <p:cNvSpPr txBox="1">
            <a:spLocks noChangeArrowheads="1"/>
          </p:cNvSpPr>
          <p:nvPr/>
        </p:nvSpPr>
        <p:spPr bwMode="auto">
          <a:xfrm rot="-5400000">
            <a:off x="-1283494" y="2950369"/>
            <a:ext cx="3148013" cy="396875"/>
          </a:xfrm>
          <a:prstGeom prst="rect">
            <a:avLst/>
          </a:prstGeom>
          <a:noFill/>
          <a:ln w="9525">
            <a:noFill/>
            <a:miter lim="800000"/>
            <a:headEnd/>
            <a:tailEnd/>
          </a:ln>
        </p:spPr>
        <p:txBody>
          <a:bodyPr>
            <a:spAutoFit/>
          </a:bodyPr>
          <a:lstStyle/>
          <a:p>
            <a:pPr algn="l"/>
            <a:r>
              <a:rPr lang="en-US" sz="2000"/>
              <a:t>   </a:t>
            </a:r>
            <a:r>
              <a:rPr lang="en-US" sz="1600"/>
              <a:t>Arbitrary Energy Scale</a:t>
            </a:r>
          </a:p>
        </p:txBody>
      </p:sp>
      <p:sp>
        <p:nvSpPr>
          <p:cNvPr id="336914" name="Text Box 18"/>
          <p:cNvSpPr txBox="1">
            <a:spLocks noChangeArrowheads="1"/>
          </p:cNvSpPr>
          <p:nvPr/>
        </p:nvSpPr>
        <p:spPr bwMode="auto">
          <a:xfrm>
            <a:off x="747713" y="5318125"/>
            <a:ext cx="323850" cy="244475"/>
          </a:xfrm>
          <a:prstGeom prst="rect">
            <a:avLst/>
          </a:prstGeom>
          <a:noFill/>
          <a:ln w="9525">
            <a:noFill/>
            <a:miter lim="800000"/>
            <a:headEnd/>
            <a:tailEnd/>
          </a:ln>
        </p:spPr>
        <p:txBody>
          <a:bodyPr wrap="none">
            <a:spAutoFit/>
          </a:bodyPr>
          <a:lstStyle/>
          <a:p>
            <a:pPr algn="l"/>
            <a:r>
              <a:rPr lang="en-US" b="1"/>
              <a:t>1s</a:t>
            </a:r>
          </a:p>
        </p:txBody>
      </p:sp>
      <p:sp>
        <p:nvSpPr>
          <p:cNvPr id="336915" name="Text Box 19"/>
          <p:cNvSpPr txBox="1">
            <a:spLocks noChangeArrowheads="1"/>
          </p:cNvSpPr>
          <p:nvPr/>
        </p:nvSpPr>
        <p:spPr bwMode="auto">
          <a:xfrm>
            <a:off x="731838" y="4021138"/>
            <a:ext cx="925512" cy="244475"/>
          </a:xfrm>
          <a:prstGeom prst="rect">
            <a:avLst/>
          </a:prstGeom>
          <a:noFill/>
          <a:ln w="9525">
            <a:noFill/>
            <a:miter lim="800000"/>
            <a:headEnd/>
            <a:tailEnd/>
          </a:ln>
        </p:spPr>
        <p:txBody>
          <a:bodyPr wrap="none">
            <a:spAutoFit/>
          </a:bodyPr>
          <a:lstStyle/>
          <a:p>
            <a:pPr algn="l"/>
            <a:r>
              <a:rPr lang="en-US" b="1"/>
              <a:t>2s             2p</a:t>
            </a:r>
          </a:p>
        </p:txBody>
      </p:sp>
      <p:sp>
        <p:nvSpPr>
          <p:cNvPr id="336916" name="Text Box 20"/>
          <p:cNvSpPr txBox="1">
            <a:spLocks noChangeArrowheads="1"/>
          </p:cNvSpPr>
          <p:nvPr/>
        </p:nvSpPr>
        <p:spPr bwMode="auto">
          <a:xfrm>
            <a:off x="736600" y="2971800"/>
            <a:ext cx="925513" cy="244475"/>
          </a:xfrm>
          <a:prstGeom prst="rect">
            <a:avLst/>
          </a:prstGeom>
          <a:noFill/>
          <a:ln w="9525">
            <a:noFill/>
            <a:miter lim="800000"/>
            <a:headEnd/>
            <a:tailEnd/>
          </a:ln>
        </p:spPr>
        <p:txBody>
          <a:bodyPr wrap="none">
            <a:spAutoFit/>
          </a:bodyPr>
          <a:lstStyle/>
          <a:p>
            <a:pPr algn="l"/>
            <a:r>
              <a:rPr lang="en-US" b="1"/>
              <a:t>3s             3p</a:t>
            </a:r>
          </a:p>
        </p:txBody>
      </p:sp>
      <p:sp>
        <p:nvSpPr>
          <p:cNvPr id="336917" name="Text Box 21"/>
          <p:cNvSpPr txBox="1">
            <a:spLocks noChangeArrowheads="1"/>
          </p:cNvSpPr>
          <p:nvPr/>
        </p:nvSpPr>
        <p:spPr bwMode="auto">
          <a:xfrm>
            <a:off x="704850" y="2117725"/>
            <a:ext cx="2190750" cy="244475"/>
          </a:xfrm>
          <a:prstGeom prst="rect">
            <a:avLst/>
          </a:prstGeom>
          <a:noFill/>
          <a:ln w="9525">
            <a:noFill/>
            <a:miter lim="800000"/>
            <a:headEnd/>
            <a:tailEnd/>
          </a:ln>
        </p:spPr>
        <p:txBody>
          <a:bodyPr wrap="none">
            <a:spAutoFit/>
          </a:bodyPr>
          <a:lstStyle/>
          <a:p>
            <a:pPr algn="l"/>
            <a:r>
              <a:rPr lang="en-US" b="1"/>
              <a:t>4s             4p                                3d</a:t>
            </a:r>
          </a:p>
        </p:txBody>
      </p:sp>
      <p:sp>
        <p:nvSpPr>
          <p:cNvPr id="336918" name="Text Box 22"/>
          <p:cNvSpPr txBox="1">
            <a:spLocks noChangeArrowheads="1"/>
          </p:cNvSpPr>
          <p:nvPr/>
        </p:nvSpPr>
        <p:spPr bwMode="auto">
          <a:xfrm>
            <a:off x="595313" y="1295400"/>
            <a:ext cx="2330450" cy="244475"/>
          </a:xfrm>
          <a:prstGeom prst="rect">
            <a:avLst/>
          </a:prstGeom>
          <a:noFill/>
          <a:ln w="9525">
            <a:noFill/>
            <a:miter lim="800000"/>
            <a:headEnd/>
            <a:tailEnd/>
          </a:ln>
        </p:spPr>
        <p:txBody>
          <a:bodyPr wrap="none">
            <a:spAutoFit/>
          </a:bodyPr>
          <a:lstStyle/>
          <a:p>
            <a:pPr algn="l"/>
            <a:r>
              <a:rPr lang="en-US" b="1"/>
              <a:t>  5s              5p                                 4d</a:t>
            </a:r>
          </a:p>
        </p:txBody>
      </p:sp>
      <p:sp>
        <p:nvSpPr>
          <p:cNvPr id="336919" name="Text Box 23"/>
          <p:cNvSpPr txBox="1">
            <a:spLocks noChangeArrowheads="1"/>
          </p:cNvSpPr>
          <p:nvPr/>
        </p:nvSpPr>
        <p:spPr bwMode="auto">
          <a:xfrm>
            <a:off x="630238" y="533400"/>
            <a:ext cx="3910012" cy="244475"/>
          </a:xfrm>
          <a:prstGeom prst="rect">
            <a:avLst/>
          </a:prstGeom>
          <a:noFill/>
          <a:ln w="9525">
            <a:noFill/>
            <a:miter lim="800000"/>
            <a:headEnd/>
            <a:tailEnd/>
          </a:ln>
        </p:spPr>
        <p:txBody>
          <a:bodyPr wrap="none">
            <a:spAutoFit/>
          </a:bodyPr>
          <a:lstStyle/>
          <a:p>
            <a:pPr algn="l"/>
            <a:r>
              <a:rPr lang="en-US" b="1"/>
              <a:t>6s               6p                                 5d                                           4f</a:t>
            </a:r>
          </a:p>
        </p:txBody>
      </p:sp>
      <p:sp>
        <p:nvSpPr>
          <p:cNvPr id="336920" name="Text Box 24"/>
          <p:cNvSpPr txBox="1">
            <a:spLocks noChangeArrowheads="1"/>
          </p:cNvSpPr>
          <p:nvPr/>
        </p:nvSpPr>
        <p:spPr bwMode="auto">
          <a:xfrm>
            <a:off x="2408238" y="6019800"/>
            <a:ext cx="798512" cy="244475"/>
          </a:xfrm>
          <a:prstGeom prst="rect">
            <a:avLst/>
          </a:prstGeom>
          <a:noFill/>
          <a:ln w="9525">
            <a:noFill/>
            <a:miter lim="800000"/>
            <a:headEnd/>
            <a:tailEnd/>
          </a:ln>
        </p:spPr>
        <p:txBody>
          <a:bodyPr wrap="none">
            <a:spAutoFit/>
          </a:bodyPr>
          <a:lstStyle/>
          <a:p>
            <a:pPr algn="l"/>
            <a:r>
              <a:rPr lang="en-US" b="1"/>
              <a:t>NUCLEUS</a:t>
            </a:r>
          </a:p>
        </p:txBody>
      </p:sp>
      <p:sp>
        <p:nvSpPr>
          <p:cNvPr id="336921" name="Text Box 25"/>
          <p:cNvSpPr txBox="1">
            <a:spLocks noChangeArrowheads="1"/>
          </p:cNvSpPr>
          <p:nvPr/>
        </p:nvSpPr>
        <p:spPr bwMode="auto">
          <a:xfrm>
            <a:off x="1676400" y="6629400"/>
            <a:ext cx="2633663" cy="244475"/>
          </a:xfrm>
          <a:prstGeom prst="rect">
            <a:avLst/>
          </a:prstGeom>
          <a:noFill/>
          <a:ln w="12700">
            <a:noFill/>
            <a:miter lim="800000"/>
            <a:headEnd/>
            <a:tailEnd/>
          </a:ln>
        </p:spPr>
        <p:txBody>
          <a:bodyPr wrap="none">
            <a:spAutoFit/>
          </a:bodyPr>
          <a:lstStyle/>
          <a:p>
            <a:r>
              <a:rPr lang="en-US">
                <a:solidFill>
                  <a:schemeClr val="accent2"/>
                </a:solidFill>
              </a:rPr>
              <a:t>CLICK ON ELEMENT TO FILL IN CHARTS</a:t>
            </a:r>
          </a:p>
        </p:txBody>
      </p:sp>
      <p:sp>
        <p:nvSpPr>
          <p:cNvPr id="336922" name="Oval 26"/>
          <p:cNvSpPr>
            <a:spLocks noChangeAspect="1" noChangeArrowheads="1"/>
          </p:cNvSpPr>
          <p:nvPr/>
        </p:nvSpPr>
        <p:spPr bwMode="auto">
          <a:xfrm>
            <a:off x="1143000" y="7159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6923" name="Oval 27"/>
          <p:cNvSpPr>
            <a:spLocks noChangeAspect="1" noChangeArrowheads="1"/>
          </p:cNvSpPr>
          <p:nvPr/>
        </p:nvSpPr>
        <p:spPr bwMode="auto">
          <a:xfrm>
            <a:off x="1447800" y="7159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6924" name="Oval 28"/>
          <p:cNvSpPr>
            <a:spLocks noChangeAspect="1" noChangeArrowheads="1"/>
          </p:cNvSpPr>
          <p:nvPr/>
        </p:nvSpPr>
        <p:spPr bwMode="auto">
          <a:xfrm>
            <a:off x="1720850" y="7159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6925" name="Oval 29"/>
          <p:cNvSpPr>
            <a:spLocks noChangeAspect="1" noChangeArrowheads="1"/>
          </p:cNvSpPr>
          <p:nvPr/>
        </p:nvSpPr>
        <p:spPr bwMode="auto">
          <a:xfrm>
            <a:off x="2332038" y="9144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6926" name="Oval 30"/>
          <p:cNvSpPr>
            <a:spLocks noChangeAspect="1" noChangeArrowheads="1"/>
          </p:cNvSpPr>
          <p:nvPr/>
        </p:nvSpPr>
        <p:spPr bwMode="auto">
          <a:xfrm>
            <a:off x="2636838" y="9144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6927" name="Oval 31"/>
          <p:cNvSpPr>
            <a:spLocks noChangeAspect="1" noChangeArrowheads="1"/>
          </p:cNvSpPr>
          <p:nvPr/>
        </p:nvSpPr>
        <p:spPr bwMode="auto">
          <a:xfrm>
            <a:off x="2941638" y="9144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6928" name="Oval 32"/>
          <p:cNvSpPr>
            <a:spLocks noChangeAspect="1" noChangeArrowheads="1"/>
          </p:cNvSpPr>
          <p:nvPr/>
        </p:nvSpPr>
        <p:spPr bwMode="auto">
          <a:xfrm>
            <a:off x="3246438" y="9144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6929" name="Text Box 33"/>
          <p:cNvSpPr txBox="1">
            <a:spLocks noChangeArrowheads="1"/>
          </p:cNvSpPr>
          <p:nvPr/>
        </p:nvSpPr>
        <p:spPr bwMode="auto">
          <a:xfrm>
            <a:off x="5715000" y="5983288"/>
            <a:ext cx="3581400" cy="701675"/>
          </a:xfrm>
          <a:prstGeom prst="rect">
            <a:avLst/>
          </a:prstGeom>
          <a:noFill/>
          <a:ln w="12700">
            <a:noFill/>
            <a:miter lim="800000"/>
            <a:headEnd/>
            <a:tailEnd/>
          </a:ln>
        </p:spPr>
        <p:txBody>
          <a:bodyPr>
            <a:spAutoFit/>
          </a:bodyPr>
          <a:lstStyle/>
          <a:p>
            <a:pPr algn="l"/>
            <a:r>
              <a:rPr lang="en-US" sz="2000">
                <a:solidFill>
                  <a:srgbClr val="FF0000"/>
                </a:solidFill>
              </a:rPr>
              <a:t>La = 1s</a:t>
            </a:r>
            <a:r>
              <a:rPr lang="en-US" sz="2000" baseline="30000">
                <a:solidFill>
                  <a:srgbClr val="FF0000"/>
                </a:solidFill>
              </a:rPr>
              <a:t>2</a:t>
            </a:r>
            <a:r>
              <a:rPr lang="en-US" sz="2000">
                <a:solidFill>
                  <a:srgbClr val="FF0000"/>
                </a:solidFill>
              </a:rPr>
              <a:t>2s</a:t>
            </a:r>
            <a:r>
              <a:rPr lang="en-US" sz="2000" baseline="30000">
                <a:solidFill>
                  <a:srgbClr val="FF0000"/>
                </a:solidFill>
              </a:rPr>
              <a:t>2</a:t>
            </a:r>
            <a:r>
              <a:rPr lang="en-US" sz="2000">
                <a:solidFill>
                  <a:srgbClr val="FF0000"/>
                </a:solidFill>
              </a:rPr>
              <a:t>2p</a:t>
            </a:r>
            <a:r>
              <a:rPr lang="en-US" sz="2000" baseline="30000">
                <a:solidFill>
                  <a:srgbClr val="FF0000"/>
                </a:solidFill>
              </a:rPr>
              <a:t>6</a:t>
            </a:r>
            <a:r>
              <a:rPr lang="en-US" sz="2000">
                <a:solidFill>
                  <a:srgbClr val="FF0000"/>
                </a:solidFill>
              </a:rPr>
              <a:t>3s</a:t>
            </a:r>
            <a:r>
              <a:rPr lang="en-US" sz="2000" baseline="30000">
                <a:solidFill>
                  <a:srgbClr val="FF0000"/>
                </a:solidFill>
              </a:rPr>
              <a:t>2</a:t>
            </a:r>
            <a:r>
              <a:rPr lang="en-US" sz="2000">
                <a:solidFill>
                  <a:srgbClr val="FF0000"/>
                </a:solidFill>
              </a:rPr>
              <a:t>3p</a:t>
            </a:r>
            <a:r>
              <a:rPr lang="en-US" sz="2000" baseline="30000">
                <a:solidFill>
                  <a:srgbClr val="FF0000"/>
                </a:solidFill>
              </a:rPr>
              <a:t>6</a:t>
            </a:r>
            <a:r>
              <a:rPr lang="en-US" sz="2000">
                <a:solidFill>
                  <a:srgbClr val="FF0000"/>
                </a:solidFill>
              </a:rPr>
              <a:t>4s</a:t>
            </a:r>
            <a:r>
              <a:rPr lang="en-US" sz="2000" baseline="30000">
                <a:solidFill>
                  <a:srgbClr val="FF0000"/>
                </a:solidFill>
              </a:rPr>
              <a:t>2</a:t>
            </a:r>
            <a:r>
              <a:rPr lang="en-US" sz="2000">
                <a:solidFill>
                  <a:srgbClr val="FF0000"/>
                </a:solidFill>
              </a:rPr>
              <a:t>3d</a:t>
            </a:r>
            <a:r>
              <a:rPr lang="en-US" sz="2000" baseline="30000">
                <a:solidFill>
                  <a:srgbClr val="FF0000"/>
                </a:solidFill>
              </a:rPr>
              <a:t>10</a:t>
            </a:r>
          </a:p>
          <a:p>
            <a:pPr algn="l"/>
            <a:r>
              <a:rPr lang="en-US" sz="2000">
                <a:solidFill>
                  <a:srgbClr val="FF0000"/>
                </a:solidFill>
              </a:rPr>
              <a:t>4s</a:t>
            </a:r>
            <a:r>
              <a:rPr lang="en-US" sz="2000" baseline="30000">
                <a:solidFill>
                  <a:srgbClr val="FF0000"/>
                </a:solidFill>
              </a:rPr>
              <a:t>2</a:t>
            </a:r>
            <a:r>
              <a:rPr lang="en-US" sz="2000">
                <a:solidFill>
                  <a:srgbClr val="FF0000"/>
                </a:solidFill>
              </a:rPr>
              <a:t>3d</a:t>
            </a:r>
            <a:r>
              <a:rPr lang="en-US" sz="2000" baseline="30000">
                <a:solidFill>
                  <a:srgbClr val="FF0000"/>
                </a:solidFill>
              </a:rPr>
              <a:t>10</a:t>
            </a:r>
            <a:r>
              <a:rPr lang="en-US" sz="2000">
                <a:solidFill>
                  <a:srgbClr val="FF0000"/>
                </a:solidFill>
              </a:rPr>
              <a:t>4p</a:t>
            </a:r>
            <a:r>
              <a:rPr lang="en-US" sz="2000" baseline="30000">
                <a:solidFill>
                  <a:srgbClr val="FF0000"/>
                </a:solidFill>
              </a:rPr>
              <a:t>6</a:t>
            </a:r>
            <a:r>
              <a:rPr lang="en-US" sz="2000">
                <a:solidFill>
                  <a:srgbClr val="FF0000"/>
                </a:solidFill>
              </a:rPr>
              <a:t>5s</a:t>
            </a:r>
            <a:r>
              <a:rPr lang="en-US" sz="2000" baseline="30000">
                <a:solidFill>
                  <a:srgbClr val="FF0000"/>
                </a:solidFill>
              </a:rPr>
              <a:t>2</a:t>
            </a:r>
            <a:r>
              <a:rPr lang="en-US" sz="2000">
                <a:solidFill>
                  <a:srgbClr val="FF0000"/>
                </a:solidFill>
              </a:rPr>
              <a:t>4d</a:t>
            </a:r>
            <a:r>
              <a:rPr lang="en-US" sz="2000" baseline="30000">
                <a:solidFill>
                  <a:srgbClr val="FF0000"/>
                </a:solidFill>
              </a:rPr>
              <a:t>10</a:t>
            </a:r>
            <a:r>
              <a:rPr lang="en-US" sz="2000">
                <a:solidFill>
                  <a:srgbClr val="FF0000"/>
                </a:solidFill>
              </a:rPr>
              <a:t>5p</a:t>
            </a:r>
            <a:r>
              <a:rPr lang="en-US" sz="2000" baseline="30000">
                <a:solidFill>
                  <a:srgbClr val="FF0000"/>
                </a:solidFill>
              </a:rPr>
              <a:t>6</a:t>
            </a:r>
            <a:r>
              <a:rPr lang="en-US" sz="2000">
                <a:solidFill>
                  <a:srgbClr val="FF0000"/>
                </a:solidFill>
              </a:rPr>
              <a:t>6s</a:t>
            </a:r>
            <a:r>
              <a:rPr lang="en-US" sz="2000" baseline="30000">
                <a:solidFill>
                  <a:srgbClr val="FF0000"/>
                </a:solidFill>
              </a:rPr>
              <a:t>2</a:t>
            </a:r>
            <a:r>
              <a:rPr lang="en-US" sz="2000">
                <a:solidFill>
                  <a:srgbClr val="FF0000"/>
                </a:solidFill>
              </a:rPr>
              <a:t>5d</a:t>
            </a:r>
            <a:r>
              <a:rPr lang="en-US" sz="2000" baseline="30000">
                <a:solidFill>
                  <a:srgbClr val="FF0000"/>
                </a:solidFill>
              </a:rPr>
              <a:t>1</a:t>
            </a:r>
          </a:p>
        </p:txBody>
      </p:sp>
      <p:sp>
        <p:nvSpPr>
          <p:cNvPr id="336930" name="Oval 34"/>
          <p:cNvSpPr>
            <a:spLocks noChangeAspect="1" noChangeArrowheads="1"/>
          </p:cNvSpPr>
          <p:nvPr/>
        </p:nvSpPr>
        <p:spPr bwMode="auto">
          <a:xfrm>
            <a:off x="762000" y="5668963"/>
            <a:ext cx="274638" cy="274637"/>
          </a:xfrm>
          <a:prstGeom prst="ellipse">
            <a:avLst/>
          </a:prstGeom>
          <a:solidFill>
            <a:srgbClr val="CCFFCC"/>
          </a:solidFill>
          <a:ln w="9525">
            <a:solidFill>
              <a:schemeClr val="tx1"/>
            </a:solidFill>
            <a:round/>
            <a:headEnd/>
            <a:tailEnd/>
          </a:ln>
        </p:spPr>
        <p:txBody>
          <a:bodyPr wrap="none" anchor="ctr"/>
          <a:lstStyle/>
          <a:p>
            <a:endParaRPr lang="en-US"/>
          </a:p>
        </p:txBody>
      </p:sp>
      <p:sp>
        <p:nvSpPr>
          <p:cNvPr id="336931" name="AutoShape 35"/>
          <p:cNvSpPr>
            <a:spLocks noChangeArrowheads="1"/>
          </p:cNvSpPr>
          <p:nvPr/>
        </p:nvSpPr>
        <p:spPr bwMode="auto">
          <a:xfrm>
            <a:off x="838200" y="5745163"/>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6932" name="AutoShape 36"/>
          <p:cNvSpPr>
            <a:spLocks noChangeArrowheads="1"/>
          </p:cNvSpPr>
          <p:nvPr/>
        </p:nvSpPr>
        <p:spPr bwMode="auto">
          <a:xfrm rot="10800000">
            <a:off x="914400" y="5745163"/>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36933" name="Oval 37"/>
          <p:cNvSpPr>
            <a:spLocks noChangeAspect="1" noChangeArrowheads="1"/>
          </p:cNvSpPr>
          <p:nvPr/>
        </p:nvSpPr>
        <p:spPr bwMode="auto">
          <a:xfrm>
            <a:off x="762000" y="4572000"/>
            <a:ext cx="274638" cy="274638"/>
          </a:xfrm>
          <a:prstGeom prst="ellipse">
            <a:avLst/>
          </a:prstGeom>
          <a:solidFill>
            <a:srgbClr val="CCFFCC"/>
          </a:solidFill>
          <a:ln w="9525">
            <a:solidFill>
              <a:schemeClr val="tx1"/>
            </a:solidFill>
            <a:round/>
            <a:headEnd/>
            <a:tailEnd/>
          </a:ln>
        </p:spPr>
        <p:txBody>
          <a:bodyPr wrap="none" anchor="ctr"/>
          <a:lstStyle/>
          <a:p>
            <a:endParaRPr lang="en-US"/>
          </a:p>
        </p:txBody>
      </p:sp>
      <p:sp>
        <p:nvSpPr>
          <p:cNvPr id="336934" name="AutoShape 38"/>
          <p:cNvSpPr>
            <a:spLocks noChangeArrowheads="1"/>
          </p:cNvSpPr>
          <p:nvPr/>
        </p:nvSpPr>
        <p:spPr bwMode="auto">
          <a:xfrm>
            <a:off x="838200" y="4648200"/>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6935" name="AutoShape 39"/>
          <p:cNvSpPr>
            <a:spLocks noChangeArrowheads="1"/>
          </p:cNvSpPr>
          <p:nvPr/>
        </p:nvSpPr>
        <p:spPr bwMode="auto">
          <a:xfrm rot="10800000">
            <a:off x="914400" y="4648200"/>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grpSp>
        <p:nvGrpSpPr>
          <p:cNvPr id="336936" name="Group 40"/>
          <p:cNvGrpSpPr>
            <a:grpSpLocks/>
          </p:cNvGrpSpPr>
          <p:nvPr/>
        </p:nvGrpSpPr>
        <p:grpSpPr bwMode="auto">
          <a:xfrm>
            <a:off x="5638800" y="1676400"/>
            <a:ext cx="3200400" cy="3200400"/>
            <a:chOff x="3552" y="816"/>
            <a:chExt cx="2016" cy="2016"/>
          </a:xfrm>
        </p:grpSpPr>
        <p:sp>
          <p:nvSpPr>
            <p:cNvPr id="337022" name="Oval 41"/>
            <p:cNvSpPr>
              <a:spLocks noChangeAspect="1" noChangeArrowheads="1"/>
            </p:cNvSpPr>
            <p:nvPr/>
          </p:nvSpPr>
          <p:spPr bwMode="auto">
            <a:xfrm>
              <a:off x="3552" y="816"/>
              <a:ext cx="2016" cy="2016"/>
            </a:xfrm>
            <a:prstGeom prst="ellipse">
              <a:avLst/>
            </a:prstGeom>
            <a:noFill/>
            <a:ln w="28575">
              <a:solidFill>
                <a:srgbClr val="000080"/>
              </a:solidFill>
              <a:round/>
              <a:headEnd/>
              <a:tailEnd/>
            </a:ln>
          </p:spPr>
          <p:txBody>
            <a:bodyPr wrap="none" anchor="ctr"/>
            <a:lstStyle/>
            <a:p>
              <a:endParaRPr lang="en-US"/>
            </a:p>
          </p:txBody>
        </p:sp>
        <p:sp>
          <p:nvSpPr>
            <p:cNvPr id="337023" name="Oval 42"/>
            <p:cNvSpPr>
              <a:spLocks noChangeAspect="1" noChangeArrowheads="1"/>
            </p:cNvSpPr>
            <p:nvPr/>
          </p:nvSpPr>
          <p:spPr bwMode="auto">
            <a:xfrm>
              <a:off x="3714" y="978"/>
              <a:ext cx="1669" cy="1669"/>
            </a:xfrm>
            <a:prstGeom prst="ellipse">
              <a:avLst/>
            </a:prstGeom>
            <a:noFill/>
            <a:ln w="28575">
              <a:solidFill>
                <a:srgbClr val="000080"/>
              </a:solidFill>
              <a:round/>
              <a:headEnd/>
              <a:tailEnd/>
            </a:ln>
          </p:spPr>
          <p:txBody>
            <a:bodyPr wrap="none" anchor="ctr"/>
            <a:lstStyle/>
            <a:p>
              <a:endParaRPr lang="en-US"/>
            </a:p>
          </p:txBody>
        </p:sp>
        <p:sp>
          <p:nvSpPr>
            <p:cNvPr id="337024" name="Oval 43"/>
            <p:cNvSpPr>
              <a:spLocks noChangeAspect="1" noChangeArrowheads="1"/>
            </p:cNvSpPr>
            <p:nvPr/>
          </p:nvSpPr>
          <p:spPr bwMode="auto">
            <a:xfrm>
              <a:off x="3915" y="1179"/>
              <a:ext cx="1277" cy="1277"/>
            </a:xfrm>
            <a:prstGeom prst="ellipse">
              <a:avLst/>
            </a:prstGeom>
            <a:noFill/>
            <a:ln w="28575">
              <a:solidFill>
                <a:srgbClr val="000080"/>
              </a:solidFill>
              <a:round/>
              <a:headEnd/>
              <a:tailEnd/>
            </a:ln>
          </p:spPr>
          <p:txBody>
            <a:bodyPr wrap="none" anchor="ctr"/>
            <a:lstStyle/>
            <a:p>
              <a:endParaRPr lang="en-US"/>
            </a:p>
          </p:txBody>
        </p:sp>
        <p:sp>
          <p:nvSpPr>
            <p:cNvPr id="337025" name="Oval 44"/>
            <p:cNvSpPr>
              <a:spLocks noChangeAspect="1" noChangeArrowheads="1"/>
            </p:cNvSpPr>
            <p:nvPr/>
          </p:nvSpPr>
          <p:spPr bwMode="auto">
            <a:xfrm>
              <a:off x="4061" y="1325"/>
              <a:ext cx="1017" cy="1017"/>
            </a:xfrm>
            <a:prstGeom prst="ellipse">
              <a:avLst/>
            </a:prstGeom>
            <a:noFill/>
            <a:ln w="28575">
              <a:solidFill>
                <a:srgbClr val="000080"/>
              </a:solidFill>
              <a:round/>
              <a:headEnd/>
              <a:tailEnd/>
            </a:ln>
          </p:spPr>
          <p:txBody>
            <a:bodyPr wrap="none" anchor="ctr"/>
            <a:lstStyle/>
            <a:p>
              <a:endParaRPr lang="en-US"/>
            </a:p>
          </p:txBody>
        </p:sp>
        <p:sp>
          <p:nvSpPr>
            <p:cNvPr id="337026" name="Oval 45"/>
            <p:cNvSpPr>
              <a:spLocks noChangeAspect="1" noChangeArrowheads="1"/>
            </p:cNvSpPr>
            <p:nvPr/>
          </p:nvSpPr>
          <p:spPr bwMode="auto">
            <a:xfrm>
              <a:off x="4164" y="1428"/>
              <a:ext cx="817" cy="817"/>
            </a:xfrm>
            <a:prstGeom prst="ellipse">
              <a:avLst/>
            </a:prstGeom>
            <a:noFill/>
            <a:ln w="28575">
              <a:solidFill>
                <a:srgbClr val="000080"/>
              </a:solidFill>
              <a:round/>
              <a:headEnd/>
              <a:tailEnd/>
            </a:ln>
          </p:spPr>
          <p:txBody>
            <a:bodyPr wrap="none" anchor="ctr"/>
            <a:lstStyle/>
            <a:p>
              <a:endParaRPr lang="en-US"/>
            </a:p>
          </p:txBody>
        </p:sp>
        <p:sp>
          <p:nvSpPr>
            <p:cNvPr id="337027" name="Oval 46"/>
            <p:cNvSpPr>
              <a:spLocks noChangeAspect="1" noChangeArrowheads="1"/>
            </p:cNvSpPr>
            <p:nvPr/>
          </p:nvSpPr>
          <p:spPr bwMode="auto">
            <a:xfrm>
              <a:off x="4244" y="1508"/>
              <a:ext cx="650" cy="650"/>
            </a:xfrm>
            <a:prstGeom prst="ellipse">
              <a:avLst/>
            </a:prstGeom>
            <a:noFill/>
            <a:ln w="28575">
              <a:solidFill>
                <a:srgbClr val="000080"/>
              </a:solidFill>
              <a:round/>
              <a:headEnd/>
              <a:tailEnd/>
            </a:ln>
          </p:spPr>
          <p:txBody>
            <a:bodyPr wrap="none" anchor="ctr"/>
            <a:lstStyle/>
            <a:p>
              <a:endParaRPr lang="en-US"/>
            </a:p>
          </p:txBody>
        </p:sp>
        <p:sp>
          <p:nvSpPr>
            <p:cNvPr id="337028" name="Oval 47"/>
            <p:cNvSpPr>
              <a:spLocks noChangeAspect="1" noChangeArrowheads="1"/>
            </p:cNvSpPr>
            <p:nvPr/>
          </p:nvSpPr>
          <p:spPr bwMode="auto">
            <a:xfrm>
              <a:off x="4402" y="1666"/>
              <a:ext cx="326" cy="326"/>
            </a:xfrm>
            <a:prstGeom prst="ellipse">
              <a:avLst/>
            </a:prstGeom>
            <a:noFill/>
            <a:ln w="28575">
              <a:solidFill>
                <a:srgbClr val="000080"/>
              </a:solidFill>
              <a:round/>
              <a:headEnd/>
              <a:tailEnd/>
            </a:ln>
          </p:spPr>
          <p:txBody>
            <a:bodyPr wrap="none" anchor="ctr"/>
            <a:lstStyle/>
            <a:p>
              <a:endParaRPr lang="en-US"/>
            </a:p>
          </p:txBody>
        </p:sp>
        <p:sp>
          <p:nvSpPr>
            <p:cNvPr id="337029" name="Text Box 48"/>
            <p:cNvSpPr txBox="1">
              <a:spLocks noChangeArrowheads="1"/>
            </p:cNvSpPr>
            <p:nvPr/>
          </p:nvSpPr>
          <p:spPr bwMode="auto">
            <a:xfrm>
              <a:off x="4471" y="1749"/>
              <a:ext cx="185" cy="173"/>
            </a:xfrm>
            <a:prstGeom prst="rect">
              <a:avLst/>
            </a:prstGeom>
            <a:noFill/>
            <a:ln w="12700">
              <a:noFill/>
              <a:miter lim="800000"/>
              <a:headEnd/>
              <a:tailEnd/>
            </a:ln>
          </p:spPr>
          <p:txBody>
            <a:bodyPr wrap="none">
              <a:spAutoFit/>
            </a:bodyPr>
            <a:lstStyle/>
            <a:p>
              <a:r>
                <a:rPr lang="en-US" sz="1200"/>
                <a:t>N</a:t>
              </a:r>
            </a:p>
          </p:txBody>
        </p:sp>
        <p:sp>
          <p:nvSpPr>
            <p:cNvPr id="337030" name="Oval 49"/>
            <p:cNvSpPr>
              <a:spLocks noChangeArrowheads="1"/>
            </p:cNvSpPr>
            <p:nvPr/>
          </p:nvSpPr>
          <p:spPr bwMode="auto">
            <a:xfrm>
              <a:off x="4464" y="1488"/>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7031" name="Oval 50"/>
            <p:cNvSpPr>
              <a:spLocks noChangeArrowheads="1"/>
            </p:cNvSpPr>
            <p:nvPr/>
          </p:nvSpPr>
          <p:spPr bwMode="auto">
            <a:xfrm>
              <a:off x="4704" y="1536"/>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7032" name="Oval 51"/>
            <p:cNvSpPr>
              <a:spLocks noChangeArrowheads="1"/>
            </p:cNvSpPr>
            <p:nvPr/>
          </p:nvSpPr>
          <p:spPr bwMode="auto">
            <a:xfrm>
              <a:off x="4800" y="1968"/>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7033" name="Oval 52"/>
            <p:cNvSpPr>
              <a:spLocks noChangeArrowheads="1"/>
            </p:cNvSpPr>
            <p:nvPr/>
          </p:nvSpPr>
          <p:spPr bwMode="auto">
            <a:xfrm>
              <a:off x="4368" y="2064"/>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7034" name="Oval 53"/>
            <p:cNvSpPr>
              <a:spLocks noChangeArrowheads="1"/>
            </p:cNvSpPr>
            <p:nvPr/>
          </p:nvSpPr>
          <p:spPr bwMode="auto">
            <a:xfrm>
              <a:off x="4176" y="1584"/>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7035" name="Oval 54"/>
            <p:cNvSpPr>
              <a:spLocks noChangeArrowheads="1"/>
            </p:cNvSpPr>
            <p:nvPr/>
          </p:nvSpPr>
          <p:spPr bwMode="auto">
            <a:xfrm>
              <a:off x="4368" y="1824"/>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7036" name="Oval 55"/>
            <p:cNvSpPr>
              <a:spLocks noChangeArrowheads="1"/>
            </p:cNvSpPr>
            <p:nvPr/>
          </p:nvSpPr>
          <p:spPr bwMode="auto">
            <a:xfrm>
              <a:off x="4704" y="1776"/>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7037" name="Oval 56"/>
            <p:cNvSpPr>
              <a:spLocks noChangeArrowheads="1"/>
            </p:cNvSpPr>
            <p:nvPr/>
          </p:nvSpPr>
          <p:spPr bwMode="auto">
            <a:xfrm>
              <a:off x="4224" y="1680"/>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7038" name="Oval 57"/>
            <p:cNvSpPr>
              <a:spLocks noChangeArrowheads="1"/>
            </p:cNvSpPr>
            <p:nvPr/>
          </p:nvSpPr>
          <p:spPr bwMode="auto">
            <a:xfrm>
              <a:off x="4272" y="2112"/>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7039" name="Oval 58"/>
            <p:cNvSpPr>
              <a:spLocks noChangeArrowheads="1"/>
            </p:cNvSpPr>
            <p:nvPr/>
          </p:nvSpPr>
          <p:spPr bwMode="auto">
            <a:xfrm>
              <a:off x="4368" y="2160"/>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7040" name="Oval 59"/>
            <p:cNvSpPr>
              <a:spLocks noChangeArrowheads="1"/>
            </p:cNvSpPr>
            <p:nvPr/>
          </p:nvSpPr>
          <p:spPr bwMode="auto">
            <a:xfrm>
              <a:off x="4464" y="2208"/>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7041" name="Oval 60"/>
            <p:cNvSpPr>
              <a:spLocks noChangeArrowheads="1"/>
            </p:cNvSpPr>
            <p:nvPr/>
          </p:nvSpPr>
          <p:spPr bwMode="auto">
            <a:xfrm>
              <a:off x="4128" y="1776"/>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7042" name="Oval 61"/>
            <p:cNvSpPr>
              <a:spLocks noChangeArrowheads="1"/>
            </p:cNvSpPr>
            <p:nvPr/>
          </p:nvSpPr>
          <p:spPr bwMode="auto">
            <a:xfrm>
              <a:off x="4224" y="2208"/>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7043" name="Oval 62"/>
            <p:cNvSpPr>
              <a:spLocks noChangeArrowheads="1"/>
            </p:cNvSpPr>
            <p:nvPr/>
          </p:nvSpPr>
          <p:spPr bwMode="auto">
            <a:xfrm>
              <a:off x="4320" y="2256"/>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7044" name="Oval 63"/>
            <p:cNvSpPr>
              <a:spLocks noChangeArrowheads="1"/>
            </p:cNvSpPr>
            <p:nvPr/>
          </p:nvSpPr>
          <p:spPr bwMode="auto">
            <a:xfrm>
              <a:off x="4416" y="2400"/>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7045" name="Oval 64"/>
            <p:cNvSpPr>
              <a:spLocks noChangeArrowheads="1"/>
            </p:cNvSpPr>
            <p:nvPr/>
          </p:nvSpPr>
          <p:spPr bwMode="auto">
            <a:xfrm>
              <a:off x="4128" y="1920"/>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7046" name="Oval 65"/>
            <p:cNvSpPr>
              <a:spLocks noChangeArrowheads="1"/>
            </p:cNvSpPr>
            <p:nvPr/>
          </p:nvSpPr>
          <p:spPr bwMode="auto">
            <a:xfrm>
              <a:off x="4080" y="1632"/>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7047" name="Oval 66"/>
            <p:cNvSpPr>
              <a:spLocks noChangeArrowheads="1"/>
            </p:cNvSpPr>
            <p:nvPr/>
          </p:nvSpPr>
          <p:spPr bwMode="auto">
            <a:xfrm>
              <a:off x="4368" y="1296"/>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7048" name="Oval 67"/>
            <p:cNvSpPr>
              <a:spLocks noChangeArrowheads="1"/>
            </p:cNvSpPr>
            <p:nvPr/>
          </p:nvSpPr>
          <p:spPr bwMode="auto">
            <a:xfrm>
              <a:off x="4512" y="2304"/>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7049" name="Oval 68"/>
            <p:cNvSpPr>
              <a:spLocks noChangeArrowheads="1"/>
            </p:cNvSpPr>
            <p:nvPr/>
          </p:nvSpPr>
          <p:spPr bwMode="auto">
            <a:xfrm>
              <a:off x="4176" y="2016"/>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7050" name="Oval 69"/>
            <p:cNvSpPr>
              <a:spLocks noChangeArrowheads="1"/>
            </p:cNvSpPr>
            <p:nvPr/>
          </p:nvSpPr>
          <p:spPr bwMode="auto">
            <a:xfrm>
              <a:off x="4032" y="1728"/>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7051" name="Oval 70"/>
            <p:cNvSpPr>
              <a:spLocks noChangeArrowheads="1"/>
            </p:cNvSpPr>
            <p:nvPr/>
          </p:nvSpPr>
          <p:spPr bwMode="auto">
            <a:xfrm>
              <a:off x="4656" y="2112"/>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7052" name="Oval 71"/>
            <p:cNvSpPr>
              <a:spLocks noChangeArrowheads="1"/>
            </p:cNvSpPr>
            <p:nvPr/>
          </p:nvSpPr>
          <p:spPr bwMode="auto">
            <a:xfrm>
              <a:off x="4224" y="1920"/>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7053" name="Oval 72"/>
            <p:cNvSpPr>
              <a:spLocks noChangeArrowheads="1"/>
            </p:cNvSpPr>
            <p:nvPr/>
          </p:nvSpPr>
          <p:spPr bwMode="auto">
            <a:xfrm>
              <a:off x="4848" y="1776"/>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7054" name="Oval 73"/>
            <p:cNvSpPr>
              <a:spLocks noChangeArrowheads="1"/>
            </p:cNvSpPr>
            <p:nvPr/>
          </p:nvSpPr>
          <p:spPr bwMode="auto">
            <a:xfrm>
              <a:off x="4944" y="1824"/>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7055" name="Oval 74"/>
            <p:cNvSpPr>
              <a:spLocks noChangeArrowheads="1"/>
            </p:cNvSpPr>
            <p:nvPr/>
          </p:nvSpPr>
          <p:spPr bwMode="auto">
            <a:xfrm>
              <a:off x="4608" y="2208"/>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7056" name="Oval 75"/>
            <p:cNvSpPr>
              <a:spLocks noChangeArrowheads="1"/>
            </p:cNvSpPr>
            <p:nvPr/>
          </p:nvSpPr>
          <p:spPr bwMode="auto">
            <a:xfrm>
              <a:off x="4752" y="2160"/>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7057" name="Oval 76"/>
            <p:cNvSpPr>
              <a:spLocks noChangeArrowheads="1"/>
            </p:cNvSpPr>
            <p:nvPr/>
          </p:nvSpPr>
          <p:spPr bwMode="auto">
            <a:xfrm>
              <a:off x="4848" y="2064"/>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7058" name="Oval 77"/>
            <p:cNvSpPr>
              <a:spLocks noChangeArrowheads="1"/>
            </p:cNvSpPr>
            <p:nvPr/>
          </p:nvSpPr>
          <p:spPr bwMode="auto">
            <a:xfrm>
              <a:off x="4896" y="1968"/>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7059" name="Oval 78"/>
            <p:cNvSpPr>
              <a:spLocks noChangeArrowheads="1"/>
            </p:cNvSpPr>
            <p:nvPr/>
          </p:nvSpPr>
          <p:spPr bwMode="auto">
            <a:xfrm>
              <a:off x="4272" y="1488"/>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7060" name="Oval 79"/>
            <p:cNvSpPr>
              <a:spLocks noChangeArrowheads="1"/>
            </p:cNvSpPr>
            <p:nvPr/>
          </p:nvSpPr>
          <p:spPr bwMode="auto">
            <a:xfrm>
              <a:off x="4656" y="2304"/>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7061" name="Oval 80"/>
            <p:cNvSpPr>
              <a:spLocks noChangeArrowheads="1"/>
            </p:cNvSpPr>
            <p:nvPr/>
          </p:nvSpPr>
          <p:spPr bwMode="auto">
            <a:xfrm>
              <a:off x="4752" y="2256"/>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7062" name="Oval 81"/>
            <p:cNvSpPr>
              <a:spLocks noChangeArrowheads="1"/>
            </p:cNvSpPr>
            <p:nvPr/>
          </p:nvSpPr>
          <p:spPr bwMode="auto">
            <a:xfrm>
              <a:off x="4368" y="1440"/>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7063" name="Oval 82"/>
            <p:cNvSpPr>
              <a:spLocks noChangeArrowheads="1"/>
            </p:cNvSpPr>
            <p:nvPr/>
          </p:nvSpPr>
          <p:spPr bwMode="auto">
            <a:xfrm>
              <a:off x="4848" y="2208"/>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7064" name="Oval 83"/>
            <p:cNvSpPr>
              <a:spLocks noChangeArrowheads="1"/>
            </p:cNvSpPr>
            <p:nvPr/>
          </p:nvSpPr>
          <p:spPr bwMode="auto">
            <a:xfrm>
              <a:off x="4944" y="1488"/>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7065" name="Oval 84"/>
            <p:cNvSpPr>
              <a:spLocks noChangeArrowheads="1"/>
            </p:cNvSpPr>
            <p:nvPr/>
          </p:nvSpPr>
          <p:spPr bwMode="auto">
            <a:xfrm>
              <a:off x="4512" y="1392"/>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7066" name="Oval 85"/>
            <p:cNvSpPr>
              <a:spLocks noChangeArrowheads="1"/>
            </p:cNvSpPr>
            <p:nvPr/>
          </p:nvSpPr>
          <p:spPr bwMode="auto">
            <a:xfrm>
              <a:off x="4032" y="1920"/>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7067" name="Oval 86"/>
            <p:cNvSpPr>
              <a:spLocks noChangeArrowheads="1"/>
            </p:cNvSpPr>
            <p:nvPr/>
          </p:nvSpPr>
          <p:spPr bwMode="auto">
            <a:xfrm>
              <a:off x="4656" y="1296"/>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7068" name="Oval 87"/>
            <p:cNvSpPr>
              <a:spLocks noChangeArrowheads="1"/>
            </p:cNvSpPr>
            <p:nvPr/>
          </p:nvSpPr>
          <p:spPr bwMode="auto">
            <a:xfrm>
              <a:off x="4848" y="1392"/>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7069" name="Oval 88"/>
            <p:cNvSpPr>
              <a:spLocks noChangeArrowheads="1"/>
            </p:cNvSpPr>
            <p:nvPr/>
          </p:nvSpPr>
          <p:spPr bwMode="auto">
            <a:xfrm>
              <a:off x="4848" y="1536"/>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7070" name="Oval 89"/>
            <p:cNvSpPr>
              <a:spLocks noChangeArrowheads="1"/>
            </p:cNvSpPr>
            <p:nvPr/>
          </p:nvSpPr>
          <p:spPr bwMode="auto">
            <a:xfrm>
              <a:off x="4464" y="1296"/>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7071" name="Oval 90"/>
            <p:cNvSpPr>
              <a:spLocks noChangeArrowheads="1"/>
            </p:cNvSpPr>
            <p:nvPr/>
          </p:nvSpPr>
          <p:spPr bwMode="auto">
            <a:xfrm>
              <a:off x="4560" y="1296"/>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7072" name="Oval 91"/>
            <p:cNvSpPr>
              <a:spLocks noChangeArrowheads="1"/>
            </p:cNvSpPr>
            <p:nvPr/>
          </p:nvSpPr>
          <p:spPr bwMode="auto">
            <a:xfrm>
              <a:off x="4704" y="1440"/>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7073" name="Oval 92"/>
            <p:cNvSpPr>
              <a:spLocks noChangeArrowheads="1"/>
            </p:cNvSpPr>
            <p:nvPr/>
          </p:nvSpPr>
          <p:spPr bwMode="auto">
            <a:xfrm>
              <a:off x="4944" y="1680"/>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7074" name="Oval 93"/>
            <p:cNvSpPr>
              <a:spLocks noChangeArrowheads="1"/>
            </p:cNvSpPr>
            <p:nvPr/>
          </p:nvSpPr>
          <p:spPr bwMode="auto">
            <a:xfrm>
              <a:off x="4128" y="2112"/>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7075" name="Oval 94"/>
            <p:cNvSpPr>
              <a:spLocks noChangeArrowheads="1"/>
            </p:cNvSpPr>
            <p:nvPr/>
          </p:nvSpPr>
          <p:spPr bwMode="auto">
            <a:xfrm>
              <a:off x="4080" y="2016"/>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7076" name="Oval 95"/>
            <p:cNvSpPr>
              <a:spLocks noChangeArrowheads="1"/>
            </p:cNvSpPr>
            <p:nvPr/>
          </p:nvSpPr>
          <p:spPr bwMode="auto">
            <a:xfrm>
              <a:off x="4176" y="1440"/>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7077" name="Oval 96"/>
            <p:cNvSpPr>
              <a:spLocks noChangeArrowheads="1"/>
            </p:cNvSpPr>
            <p:nvPr/>
          </p:nvSpPr>
          <p:spPr bwMode="auto">
            <a:xfrm>
              <a:off x="4800" y="1200"/>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7078" name="Oval 97"/>
            <p:cNvSpPr>
              <a:spLocks noChangeArrowheads="1"/>
            </p:cNvSpPr>
            <p:nvPr/>
          </p:nvSpPr>
          <p:spPr bwMode="auto">
            <a:xfrm>
              <a:off x="4272" y="1344"/>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7079" name="Oval 98"/>
            <p:cNvSpPr>
              <a:spLocks noChangeArrowheads="1"/>
            </p:cNvSpPr>
            <p:nvPr/>
          </p:nvSpPr>
          <p:spPr bwMode="auto">
            <a:xfrm>
              <a:off x="4032" y="1824"/>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7080" name="Oval 99"/>
            <p:cNvSpPr>
              <a:spLocks noChangeArrowheads="1"/>
            </p:cNvSpPr>
            <p:nvPr/>
          </p:nvSpPr>
          <p:spPr bwMode="auto">
            <a:xfrm>
              <a:off x="4944" y="2112"/>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7081" name="Oval 100"/>
            <p:cNvSpPr>
              <a:spLocks noChangeArrowheads="1"/>
            </p:cNvSpPr>
            <p:nvPr/>
          </p:nvSpPr>
          <p:spPr bwMode="auto">
            <a:xfrm>
              <a:off x="4992" y="2016"/>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7082" name="Oval 101"/>
            <p:cNvSpPr>
              <a:spLocks noChangeArrowheads="1"/>
            </p:cNvSpPr>
            <p:nvPr/>
          </p:nvSpPr>
          <p:spPr bwMode="auto">
            <a:xfrm>
              <a:off x="5040" y="1824"/>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7083" name="Oval 102"/>
            <p:cNvSpPr>
              <a:spLocks noChangeArrowheads="1"/>
            </p:cNvSpPr>
            <p:nvPr/>
          </p:nvSpPr>
          <p:spPr bwMode="auto">
            <a:xfrm>
              <a:off x="5040" y="1728"/>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7084" name="Oval 103"/>
            <p:cNvSpPr>
              <a:spLocks noChangeArrowheads="1"/>
            </p:cNvSpPr>
            <p:nvPr/>
          </p:nvSpPr>
          <p:spPr bwMode="auto">
            <a:xfrm>
              <a:off x="5040" y="1920"/>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7085" name="Oval 104"/>
            <p:cNvSpPr>
              <a:spLocks noChangeArrowheads="1"/>
            </p:cNvSpPr>
            <p:nvPr/>
          </p:nvSpPr>
          <p:spPr bwMode="auto">
            <a:xfrm>
              <a:off x="4752" y="1344"/>
              <a:ext cx="48" cy="48"/>
            </a:xfrm>
            <a:prstGeom prst="ellipse">
              <a:avLst/>
            </a:prstGeom>
            <a:solidFill>
              <a:srgbClr val="FFFF00"/>
            </a:solidFill>
            <a:ln w="6350">
              <a:solidFill>
                <a:srgbClr val="333300"/>
              </a:solidFill>
              <a:round/>
              <a:headEnd/>
              <a:tailEnd/>
            </a:ln>
          </p:spPr>
          <p:txBody>
            <a:bodyPr wrap="none" anchor="ctr"/>
            <a:lstStyle/>
            <a:p>
              <a:endParaRPr lang="en-US"/>
            </a:p>
          </p:txBody>
        </p:sp>
        <p:sp>
          <p:nvSpPr>
            <p:cNvPr id="337086" name="Oval 105"/>
            <p:cNvSpPr>
              <a:spLocks noChangeArrowheads="1"/>
            </p:cNvSpPr>
            <p:nvPr/>
          </p:nvSpPr>
          <p:spPr bwMode="auto">
            <a:xfrm>
              <a:off x="4992" y="1584"/>
              <a:ext cx="48" cy="48"/>
            </a:xfrm>
            <a:prstGeom prst="ellipse">
              <a:avLst/>
            </a:prstGeom>
            <a:solidFill>
              <a:srgbClr val="FFFF00"/>
            </a:solidFill>
            <a:ln w="6350">
              <a:solidFill>
                <a:srgbClr val="333300"/>
              </a:solidFill>
              <a:round/>
              <a:headEnd/>
              <a:tailEnd/>
            </a:ln>
          </p:spPr>
          <p:txBody>
            <a:bodyPr wrap="none" anchor="ctr"/>
            <a:lstStyle/>
            <a:p>
              <a:endParaRPr lang="en-US"/>
            </a:p>
          </p:txBody>
        </p:sp>
      </p:grpSp>
      <p:sp>
        <p:nvSpPr>
          <p:cNvPr id="336937" name="Oval 106"/>
          <p:cNvSpPr>
            <a:spLocks noChangeAspect="1" noChangeArrowheads="1"/>
          </p:cNvSpPr>
          <p:nvPr/>
        </p:nvSpPr>
        <p:spPr bwMode="auto">
          <a:xfrm>
            <a:off x="2011363" y="914400"/>
            <a:ext cx="274637"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6938" name="AutoShape 107"/>
          <p:cNvSpPr>
            <a:spLocks noChangeArrowheads="1"/>
          </p:cNvSpPr>
          <p:nvPr/>
        </p:nvSpPr>
        <p:spPr bwMode="auto">
          <a:xfrm>
            <a:off x="2087563" y="990600"/>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6939" name="Oval 108"/>
          <p:cNvSpPr>
            <a:spLocks noChangeAspect="1" noChangeArrowheads="1"/>
          </p:cNvSpPr>
          <p:nvPr/>
        </p:nvSpPr>
        <p:spPr bwMode="auto">
          <a:xfrm>
            <a:off x="2057400" y="2514600"/>
            <a:ext cx="274638"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6940" name="AutoShape 109"/>
          <p:cNvSpPr>
            <a:spLocks noChangeArrowheads="1"/>
          </p:cNvSpPr>
          <p:nvPr/>
        </p:nvSpPr>
        <p:spPr bwMode="auto">
          <a:xfrm>
            <a:off x="2133600" y="2590800"/>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6941" name="AutoShape 110"/>
          <p:cNvSpPr>
            <a:spLocks noChangeArrowheads="1"/>
          </p:cNvSpPr>
          <p:nvPr/>
        </p:nvSpPr>
        <p:spPr bwMode="auto">
          <a:xfrm rot="10800000">
            <a:off x="2209800" y="2590800"/>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36942" name="Oval 111"/>
          <p:cNvSpPr>
            <a:spLocks noChangeAspect="1" noChangeArrowheads="1"/>
          </p:cNvSpPr>
          <p:nvPr/>
        </p:nvSpPr>
        <p:spPr bwMode="auto">
          <a:xfrm>
            <a:off x="2362200" y="2514600"/>
            <a:ext cx="274638"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6943" name="AutoShape 112"/>
          <p:cNvSpPr>
            <a:spLocks noChangeArrowheads="1"/>
          </p:cNvSpPr>
          <p:nvPr/>
        </p:nvSpPr>
        <p:spPr bwMode="auto">
          <a:xfrm>
            <a:off x="2438400" y="2590800"/>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6944" name="AutoShape 113"/>
          <p:cNvSpPr>
            <a:spLocks noChangeArrowheads="1"/>
          </p:cNvSpPr>
          <p:nvPr/>
        </p:nvSpPr>
        <p:spPr bwMode="auto">
          <a:xfrm rot="10800000">
            <a:off x="2514600" y="2590800"/>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36945" name="Oval 114"/>
          <p:cNvSpPr>
            <a:spLocks noChangeAspect="1" noChangeArrowheads="1"/>
          </p:cNvSpPr>
          <p:nvPr/>
        </p:nvSpPr>
        <p:spPr bwMode="auto">
          <a:xfrm>
            <a:off x="2667000" y="2514600"/>
            <a:ext cx="274638"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6946" name="AutoShape 115"/>
          <p:cNvSpPr>
            <a:spLocks noChangeArrowheads="1"/>
          </p:cNvSpPr>
          <p:nvPr/>
        </p:nvSpPr>
        <p:spPr bwMode="auto">
          <a:xfrm>
            <a:off x="2743200" y="2590800"/>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6947" name="AutoShape 116"/>
          <p:cNvSpPr>
            <a:spLocks noChangeArrowheads="1"/>
          </p:cNvSpPr>
          <p:nvPr/>
        </p:nvSpPr>
        <p:spPr bwMode="auto">
          <a:xfrm rot="10800000">
            <a:off x="2819400" y="2590800"/>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36948" name="Oval 117"/>
          <p:cNvSpPr>
            <a:spLocks noChangeAspect="1" noChangeArrowheads="1"/>
          </p:cNvSpPr>
          <p:nvPr/>
        </p:nvSpPr>
        <p:spPr bwMode="auto">
          <a:xfrm>
            <a:off x="2971800" y="2514600"/>
            <a:ext cx="274638"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6949" name="AutoShape 118"/>
          <p:cNvSpPr>
            <a:spLocks noChangeArrowheads="1"/>
          </p:cNvSpPr>
          <p:nvPr/>
        </p:nvSpPr>
        <p:spPr bwMode="auto">
          <a:xfrm>
            <a:off x="3048000" y="2590800"/>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6950" name="AutoShape 119"/>
          <p:cNvSpPr>
            <a:spLocks noChangeArrowheads="1"/>
          </p:cNvSpPr>
          <p:nvPr/>
        </p:nvSpPr>
        <p:spPr bwMode="auto">
          <a:xfrm rot="10800000">
            <a:off x="3124200" y="2590800"/>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36951" name="Oval 120"/>
          <p:cNvSpPr>
            <a:spLocks noChangeAspect="1" noChangeArrowheads="1"/>
          </p:cNvSpPr>
          <p:nvPr/>
        </p:nvSpPr>
        <p:spPr bwMode="auto">
          <a:xfrm>
            <a:off x="3276600" y="2514600"/>
            <a:ext cx="274638"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6952" name="AutoShape 121"/>
          <p:cNvSpPr>
            <a:spLocks noChangeArrowheads="1"/>
          </p:cNvSpPr>
          <p:nvPr/>
        </p:nvSpPr>
        <p:spPr bwMode="auto">
          <a:xfrm>
            <a:off x="3352800" y="2590800"/>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6953" name="AutoShape 122"/>
          <p:cNvSpPr>
            <a:spLocks noChangeArrowheads="1"/>
          </p:cNvSpPr>
          <p:nvPr/>
        </p:nvSpPr>
        <p:spPr bwMode="auto">
          <a:xfrm rot="10800000">
            <a:off x="3429000" y="2590800"/>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36954" name="Oval 123"/>
          <p:cNvSpPr>
            <a:spLocks noChangeAspect="1" noChangeArrowheads="1"/>
          </p:cNvSpPr>
          <p:nvPr/>
        </p:nvSpPr>
        <p:spPr bwMode="auto">
          <a:xfrm>
            <a:off x="2057400" y="1752600"/>
            <a:ext cx="274638"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6955" name="AutoShape 124"/>
          <p:cNvSpPr>
            <a:spLocks noChangeArrowheads="1"/>
          </p:cNvSpPr>
          <p:nvPr/>
        </p:nvSpPr>
        <p:spPr bwMode="auto">
          <a:xfrm>
            <a:off x="2133600" y="1828800"/>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6956" name="AutoShape 125"/>
          <p:cNvSpPr>
            <a:spLocks noChangeArrowheads="1"/>
          </p:cNvSpPr>
          <p:nvPr/>
        </p:nvSpPr>
        <p:spPr bwMode="auto">
          <a:xfrm rot="10800000">
            <a:off x="2209800" y="1828800"/>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36957" name="Oval 126"/>
          <p:cNvSpPr>
            <a:spLocks noChangeAspect="1" noChangeArrowheads="1"/>
          </p:cNvSpPr>
          <p:nvPr/>
        </p:nvSpPr>
        <p:spPr bwMode="auto">
          <a:xfrm>
            <a:off x="2362200" y="1752600"/>
            <a:ext cx="274638"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6958" name="AutoShape 127"/>
          <p:cNvSpPr>
            <a:spLocks noChangeArrowheads="1"/>
          </p:cNvSpPr>
          <p:nvPr/>
        </p:nvSpPr>
        <p:spPr bwMode="auto">
          <a:xfrm>
            <a:off x="2438400" y="1828800"/>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6959" name="AutoShape 128"/>
          <p:cNvSpPr>
            <a:spLocks noChangeArrowheads="1"/>
          </p:cNvSpPr>
          <p:nvPr/>
        </p:nvSpPr>
        <p:spPr bwMode="auto">
          <a:xfrm rot="10800000">
            <a:off x="2514600" y="1828800"/>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36960" name="Oval 129"/>
          <p:cNvSpPr>
            <a:spLocks noChangeAspect="1" noChangeArrowheads="1"/>
          </p:cNvSpPr>
          <p:nvPr/>
        </p:nvSpPr>
        <p:spPr bwMode="auto">
          <a:xfrm>
            <a:off x="2667000" y="1752600"/>
            <a:ext cx="274638"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6961" name="AutoShape 130"/>
          <p:cNvSpPr>
            <a:spLocks noChangeArrowheads="1"/>
          </p:cNvSpPr>
          <p:nvPr/>
        </p:nvSpPr>
        <p:spPr bwMode="auto">
          <a:xfrm>
            <a:off x="2743200" y="1828800"/>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6962" name="AutoShape 131"/>
          <p:cNvSpPr>
            <a:spLocks noChangeArrowheads="1"/>
          </p:cNvSpPr>
          <p:nvPr/>
        </p:nvSpPr>
        <p:spPr bwMode="auto">
          <a:xfrm rot="10800000">
            <a:off x="2819400" y="1828800"/>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36963" name="Oval 132"/>
          <p:cNvSpPr>
            <a:spLocks noChangeAspect="1" noChangeArrowheads="1"/>
          </p:cNvSpPr>
          <p:nvPr/>
        </p:nvSpPr>
        <p:spPr bwMode="auto">
          <a:xfrm>
            <a:off x="2971800" y="1752600"/>
            <a:ext cx="274638"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6964" name="AutoShape 133"/>
          <p:cNvSpPr>
            <a:spLocks noChangeArrowheads="1"/>
          </p:cNvSpPr>
          <p:nvPr/>
        </p:nvSpPr>
        <p:spPr bwMode="auto">
          <a:xfrm>
            <a:off x="3048000" y="1828800"/>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6965" name="AutoShape 134"/>
          <p:cNvSpPr>
            <a:spLocks noChangeArrowheads="1"/>
          </p:cNvSpPr>
          <p:nvPr/>
        </p:nvSpPr>
        <p:spPr bwMode="auto">
          <a:xfrm rot="10800000">
            <a:off x="3124200" y="1828800"/>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36966" name="Oval 135"/>
          <p:cNvSpPr>
            <a:spLocks noChangeAspect="1" noChangeArrowheads="1"/>
          </p:cNvSpPr>
          <p:nvPr/>
        </p:nvSpPr>
        <p:spPr bwMode="auto">
          <a:xfrm>
            <a:off x="3276600" y="1752600"/>
            <a:ext cx="274638" cy="274638"/>
          </a:xfrm>
          <a:prstGeom prst="ellipse">
            <a:avLst/>
          </a:prstGeom>
          <a:solidFill>
            <a:srgbClr val="FFFF99"/>
          </a:solidFill>
          <a:ln w="9525">
            <a:solidFill>
              <a:schemeClr val="tx1"/>
            </a:solidFill>
            <a:round/>
            <a:headEnd/>
            <a:tailEnd/>
          </a:ln>
        </p:spPr>
        <p:txBody>
          <a:bodyPr wrap="none" anchor="ctr"/>
          <a:lstStyle/>
          <a:p>
            <a:endParaRPr lang="en-US"/>
          </a:p>
        </p:txBody>
      </p:sp>
      <p:sp>
        <p:nvSpPr>
          <p:cNvPr id="336967" name="AutoShape 136"/>
          <p:cNvSpPr>
            <a:spLocks noChangeArrowheads="1"/>
          </p:cNvSpPr>
          <p:nvPr/>
        </p:nvSpPr>
        <p:spPr bwMode="auto">
          <a:xfrm>
            <a:off x="3352800" y="1828800"/>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6968" name="AutoShape 137"/>
          <p:cNvSpPr>
            <a:spLocks noChangeArrowheads="1"/>
          </p:cNvSpPr>
          <p:nvPr/>
        </p:nvSpPr>
        <p:spPr bwMode="auto">
          <a:xfrm rot="10800000">
            <a:off x="3429000" y="1828800"/>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36969" name="Oval 138"/>
          <p:cNvSpPr>
            <a:spLocks noChangeAspect="1" noChangeArrowheads="1"/>
          </p:cNvSpPr>
          <p:nvPr/>
        </p:nvSpPr>
        <p:spPr bwMode="auto">
          <a:xfrm>
            <a:off x="762000" y="3611563"/>
            <a:ext cx="274638" cy="274637"/>
          </a:xfrm>
          <a:prstGeom prst="ellipse">
            <a:avLst/>
          </a:prstGeom>
          <a:solidFill>
            <a:srgbClr val="CCFFCC"/>
          </a:solidFill>
          <a:ln w="9525">
            <a:solidFill>
              <a:schemeClr val="tx1"/>
            </a:solidFill>
            <a:round/>
            <a:headEnd/>
            <a:tailEnd/>
          </a:ln>
        </p:spPr>
        <p:txBody>
          <a:bodyPr wrap="none" anchor="ctr"/>
          <a:lstStyle/>
          <a:p>
            <a:endParaRPr lang="en-US"/>
          </a:p>
        </p:txBody>
      </p:sp>
      <p:sp>
        <p:nvSpPr>
          <p:cNvPr id="336970" name="AutoShape 139"/>
          <p:cNvSpPr>
            <a:spLocks noChangeArrowheads="1"/>
          </p:cNvSpPr>
          <p:nvPr/>
        </p:nvSpPr>
        <p:spPr bwMode="auto">
          <a:xfrm>
            <a:off x="838200" y="3687763"/>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6971" name="AutoShape 140"/>
          <p:cNvSpPr>
            <a:spLocks noChangeArrowheads="1"/>
          </p:cNvSpPr>
          <p:nvPr/>
        </p:nvSpPr>
        <p:spPr bwMode="auto">
          <a:xfrm rot="10800000">
            <a:off x="914400" y="3687763"/>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36972" name="Oval 141"/>
          <p:cNvSpPr>
            <a:spLocks noChangeAspect="1" noChangeArrowheads="1"/>
          </p:cNvSpPr>
          <p:nvPr/>
        </p:nvSpPr>
        <p:spPr bwMode="auto">
          <a:xfrm>
            <a:off x="762000" y="2667000"/>
            <a:ext cx="274638" cy="274638"/>
          </a:xfrm>
          <a:prstGeom prst="ellipse">
            <a:avLst/>
          </a:prstGeom>
          <a:solidFill>
            <a:srgbClr val="CCFFCC"/>
          </a:solidFill>
          <a:ln w="9525">
            <a:solidFill>
              <a:schemeClr val="tx1"/>
            </a:solidFill>
            <a:round/>
            <a:headEnd/>
            <a:tailEnd/>
          </a:ln>
        </p:spPr>
        <p:txBody>
          <a:bodyPr wrap="none" anchor="ctr"/>
          <a:lstStyle/>
          <a:p>
            <a:endParaRPr lang="en-US"/>
          </a:p>
        </p:txBody>
      </p:sp>
      <p:sp>
        <p:nvSpPr>
          <p:cNvPr id="336973" name="AutoShape 142"/>
          <p:cNvSpPr>
            <a:spLocks noChangeArrowheads="1"/>
          </p:cNvSpPr>
          <p:nvPr/>
        </p:nvSpPr>
        <p:spPr bwMode="auto">
          <a:xfrm>
            <a:off x="838200" y="2743200"/>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6974" name="AutoShape 143"/>
          <p:cNvSpPr>
            <a:spLocks noChangeArrowheads="1"/>
          </p:cNvSpPr>
          <p:nvPr/>
        </p:nvSpPr>
        <p:spPr bwMode="auto">
          <a:xfrm rot="10800000">
            <a:off x="914400" y="2743200"/>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36975" name="Oval 144"/>
          <p:cNvSpPr>
            <a:spLocks noChangeAspect="1" noChangeArrowheads="1"/>
          </p:cNvSpPr>
          <p:nvPr/>
        </p:nvSpPr>
        <p:spPr bwMode="auto">
          <a:xfrm>
            <a:off x="762000" y="1858963"/>
            <a:ext cx="274638" cy="274637"/>
          </a:xfrm>
          <a:prstGeom prst="ellipse">
            <a:avLst/>
          </a:prstGeom>
          <a:solidFill>
            <a:srgbClr val="CCFFCC"/>
          </a:solidFill>
          <a:ln w="9525">
            <a:solidFill>
              <a:schemeClr val="tx1"/>
            </a:solidFill>
            <a:round/>
            <a:headEnd/>
            <a:tailEnd/>
          </a:ln>
        </p:spPr>
        <p:txBody>
          <a:bodyPr wrap="none" anchor="ctr"/>
          <a:lstStyle/>
          <a:p>
            <a:endParaRPr lang="en-US"/>
          </a:p>
        </p:txBody>
      </p:sp>
      <p:sp>
        <p:nvSpPr>
          <p:cNvPr id="336976" name="AutoShape 145"/>
          <p:cNvSpPr>
            <a:spLocks noChangeArrowheads="1"/>
          </p:cNvSpPr>
          <p:nvPr/>
        </p:nvSpPr>
        <p:spPr bwMode="auto">
          <a:xfrm>
            <a:off x="838200" y="1935163"/>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6977" name="AutoShape 146"/>
          <p:cNvSpPr>
            <a:spLocks noChangeArrowheads="1"/>
          </p:cNvSpPr>
          <p:nvPr/>
        </p:nvSpPr>
        <p:spPr bwMode="auto">
          <a:xfrm rot="10800000">
            <a:off x="914400" y="1935163"/>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36978" name="Oval 147"/>
          <p:cNvSpPr>
            <a:spLocks noChangeAspect="1" noChangeArrowheads="1"/>
          </p:cNvSpPr>
          <p:nvPr/>
        </p:nvSpPr>
        <p:spPr bwMode="auto">
          <a:xfrm>
            <a:off x="762000" y="1066800"/>
            <a:ext cx="274638" cy="274638"/>
          </a:xfrm>
          <a:prstGeom prst="ellipse">
            <a:avLst/>
          </a:prstGeom>
          <a:solidFill>
            <a:srgbClr val="CCFFCC"/>
          </a:solidFill>
          <a:ln w="9525">
            <a:solidFill>
              <a:schemeClr val="tx1"/>
            </a:solidFill>
            <a:round/>
            <a:headEnd/>
            <a:tailEnd/>
          </a:ln>
        </p:spPr>
        <p:txBody>
          <a:bodyPr wrap="none" anchor="ctr"/>
          <a:lstStyle/>
          <a:p>
            <a:endParaRPr lang="en-US"/>
          </a:p>
        </p:txBody>
      </p:sp>
      <p:sp>
        <p:nvSpPr>
          <p:cNvPr id="336979" name="AutoShape 148"/>
          <p:cNvSpPr>
            <a:spLocks noChangeArrowheads="1"/>
          </p:cNvSpPr>
          <p:nvPr/>
        </p:nvSpPr>
        <p:spPr bwMode="auto">
          <a:xfrm>
            <a:off x="838200" y="1143000"/>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6980" name="AutoShape 149"/>
          <p:cNvSpPr>
            <a:spLocks noChangeArrowheads="1"/>
          </p:cNvSpPr>
          <p:nvPr/>
        </p:nvSpPr>
        <p:spPr bwMode="auto">
          <a:xfrm rot="10800000">
            <a:off x="914400" y="1143000"/>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36981" name="Oval 150"/>
          <p:cNvSpPr>
            <a:spLocks noChangeAspect="1" noChangeArrowheads="1"/>
          </p:cNvSpPr>
          <p:nvPr/>
        </p:nvSpPr>
        <p:spPr bwMode="auto">
          <a:xfrm>
            <a:off x="1143000" y="4267200"/>
            <a:ext cx="274638" cy="274638"/>
          </a:xfrm>
          <a:prstGeom prst="ellipse">
            <a:avLst/>
          </a:prstGeom>
          <a:solidFill>
            <a:srgbClr val="DDBBFF"/>
          </a:solidFill>
          <a:ln w="9525">
            <a:solidFill>
              <a:schemeClr val="tx1"/>
            </a:solidFill>
            <a:round/>
            <a:headEnd/>
            <a:tailEnd/>
          </a:ln>
        </p:spPr>
        <p:txBody>
          <a:bodyPr wrap="none" anchor="ctr"/>
          <a:lstStyle/>
          <a:p>
            <a:endParaRPr lang="en-US"/>
          </a:p>
        </p:txBody>
      </p:sp>
      <p:sp>
        <p:nvSpPr>
          <p:cNvPr id="336982" name="AutoShape 151"/>
          <p:cNvSpPr>
            <a:spLocks noChangeArrowheads="1"/>
          </p:cNvSpPr>
          <p:nvPr/>
        </p:nvSpPr>
        <p:spPr bwMode="auto">
          <a:xfrm>
            <a:off x="1219200" y="4343400"/>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6983" name="AutoShape 152"/>
          <p:cNvSpPr>
            <a:spLocks noChangeArrowheads="1"/>
          </p:cNvSpPr>
          <p:nvPr/>
        </p:nvSpPr>
        <p:spPr bwMode="auto">
          <a:xfrm rot="10800000">
            <a:off x="1295400" y="4343400"/>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36984" name="Oval 153"/>
          <p:cNvSpPr>
            <a:spLocks noChangeAspect="1" noChangeArrowheads="1"/>
          </p:cNvSpPr>
          <p:nvPr/>
        </p:nvSpPr>
        <p:spPr bwMode="auto">
          <a:xfrm>
            <a:off x="1417638" y="4267200"/>
            <a:ext cx="274637" cy="274638"/>
          </a:xfrm>
          <a:prstGeom prst="ellipse">
            <a:avLst/>
          </a:prstGeom>
          <a:solidFill>
            <a:srgbClr val="DDBBFF"/>
          </a:solidFill>
          <a:ln w="9525">
            <a:solidFill>
              <a:schemeClr val="tx1"/>
            </a:solidFill>
            <a:round/>
            <a:headEnd/>
            <a:tailEnd/>
          </a:ln>
        </p:spPr>
        <p:txBody>
          <a:bodyPr wrap="none" anchor="ctr"/>
          <a:lstStyle/>
          <a:p>
            <a:endParaRPr lang="en-US"/>
          </a:p>
        </p:txBody>
      </p:sp>
      <p:sp>
        <p:nvSpPr>
          <p:cNvPr id="336985" name="AutoShape 154"/>
          <p:cNvSpPr>
            <a:spLocks noChangeArrowheads="1"/>
          </p:cNvSpPr>
          <p:nvPr/>
        </p:nvSpPr>
        <p:spPr bwMode="auto">
          <a:xfrm>
            <a:off x="1493838" y="4343400"/>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6986" name="AutoShape 155"/>
          <p:cNvSpPr>
            <a:spLocks noChangeArrowheads="1"/>
          </p:cNvSpPr>
          <p:nvPr/>
        </p:nvSpPr>
        <p:spPr bwMode="auto">
          <a:xfrm rot="10800000">
            <a:off x="1570038" y="4343400"/>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36987" name="Oval 156"/>
          <p:cNvSpPr>
            <a:spLocks noChangeAspect="1" noChangeArrowheads="1"/>
          </p:cNvSpPr>
          <p:nvPr/>
        </p:nvSpPr>
        <p:spPr bwMode="auto">
          <a:xfrm>
            <a:off x="1722438" y="4267200"/>
            <a:ext cx="274637" cy="274638"/>
          </a:xfrm>
          <a:prstGeom prst="ellipse">
            <a:avLst/>
          </a:prstGeom>
          <a:solidFill>
            <a:srgbClr val="DDBBFF"/>
          </a:solidFill>
          <a:ln w="9525">
            <a:solidFill>
              <a:schemeClr val="tx1"/>
            </a:solidFill>
            <a:round/>
            <a:headEnd/>
            <a:tailEnd/>
          </a:ln>
        </p:spPr>
        <p:txBody>
          <a:bodyPr wrap="none" anchor="ctr"/>
          <a:lstStyle/>
          <a:p>
            <a:endParaRPr lang="en-US"/>
          </a:p>
        </p:txBody>
      </p:sp>
      <p:sp>
        <p:nvSpPr>
          <p:cNvPr id="336988" name="AutoShape 157"/>
          <p:cNvSpPr>
            <a:spLocks noChangeArrowheads="1"/>
          </p:cNvSpPr>
          <p:nvPr/>
        </p:nvSpPr>
        <p:spPr bwMode="auto">
          <a:xfrm>
            <a:off x="1798638" y="4343400"/>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6989" name="AutoShape 158"/>
          <p:cNvSpPr>
            <a:spLocks noChangeArrowheads="1"/>
          </p:cNvSpPr>
          <p:nvPr/>
        </p:nvSpPr>
        <p:spPr bwMode="auto">
          <a:xfrm rot="10800000">
            <a:off x="1874838" y="4343400"/>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36990" name="Oval 159"/>
          <p:cNvSpPr>
            <a:spLocks noChangeAspect="1" noChangeArrowheads="1"/>
          </p:cNvSpPr>
          <p:nvPr/>
        </p:nvSpPr>
        <p:spPr bwMode="auto">
          <a:xfrm>
            <a:off x="1143000" y="3200400"/>
            <a:ext cx="274638" cy="274638"/>
          </a:xfrm>
          <a:prstGeom prst="ellipse">
            <a:avLst/>
          </a:prstGeom>
          <a:solidFill>
            <a:srgbClr val="DDBBFF"/>
          </a:solidFill>
          <a:ln w="9525">
            <a:solidFill>
              <a:schemeClr val="tx1"/>
            </a:solidFill>
            <a:round/>
            <a:headEnd/>
            <a:tailEnd/>
          </a:ln>
        </p:spPr>
        <p:txBody>
          <a:bodyPr wrap="none" anchor="ctr"/>
          <a:lstStyle/>
          <a:p>
            <a:endParaRPr lang="en-US"/>
          </a:p>
        </p:txBody>
      </p:sp>
      <p:sp>
        <p:nvSpPr>
          <p:cNvPr id="336991" name="AutoShape 160"/>
          <p:cNvSpPr>
            <a:spLocks noChangeArrowheads="1"/>
          </p:cNvSpPr>
          <p:nvPr/>
        </p:nvSpPr>
        <p:spPr bwMode="auto">
          <a:xfrm>
            <a:off x="1219200" y="3276600"/>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6992" name="AutoShape 161"/>
          <p:cNvSpPr>
            <a:spLocks noChangeArrowheads="1"/>
          </p:cNvSpPr>
          <p:nvPr/>
        </p:nvSpPr>
        <p:spPr bwMode="auto">
          <a:xfrm rot="10800000">
            <a:off x="1295400" y="3276600"/>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36993" name="Oval 162"/>
          <p:cNvSpPr>
            <a:spLocks noChangeAspect="1" noChangeArrowheads="1"/>
          </p:cNvSpPr>
          <p:nvPr/>
        </p:nvSpPr>
        <p:spPr bwMode="auto">
          <a:xfrm>
            <a:off x="1417638" y="3200400"/>
            <a:ext cx="274637" cy="274638"/>
          </a:xfrm>
          <a:prstGeom prst="ellipse">
            <a:avLst/>
          </a:prstGeom>
          <a:solidFill>
            <a:srgbClr val="DDBBFF"/>
          </a:solidFill>
          <a:ln w="9525">
            <a:solidFill>
              <a:schemeClr val="tx1"/>
            </a:solidFill>
            <a:round/>
            <a:headEnd/>
            <a:tailEnd/>
          </a:ln>
        </p:spPr>
        <p:txBody>
          <a:bodyPr wrap="none" anchor="ctr"/>
          <a:lstStyle/>
          <a:p>
            <a:endParaRPr lang="en-US"/>
          </a:p>
        </p:txBody>
      </p:sp>
      <p:sp>
        <p:nvSpPr>
          <p:cNvPr id="336994" name="AutoShape 163"/>
          <p:cNvSpPr>
            <a:spLocks noChangeArrowheads="1"/>
          </p:cNvSpPr>
          <p:nvPr/>
        </p:nvSpPr>
        <p:spPr bwMode="auto">
          <a:xfrm>
            <a:off x="1493838" y="3276600"/>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6995" name="AutoShape 164"/>
          <p:cNvSpPr>
            <a:spLocks noChangeArrowheads="1"/>
          </p:cNvSpPr>
          <p:nvPr/>
        </p:nvSpPr>
        <p:spPr bwMode="auto">
          <a:xfrm rot="10800000">
            <a:off x="1570038" y="3276600"/>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36996" name="Oval 165"/>
          <p:cNvSpPr>
            <a:spLocks noChangeAspect="1" noChangeArrowheads="1"/>
          </p:cNvSpPr>
          <p:nvPr/>
        </p:nvSpPr>
        <p:spPr bwMode="auto">
          <a:xfrm>
            <a:off x="1722438" y="3200400"/>
            <a:ext cx="274637" cy="274638"/>
          </a:xfrm>
          <a:prstGeom prst="ellipse">
            <a:avLst/>
          </a:prstGeom>
          <a:solidFill>
            <a:srgbClr val="DDBBFF"/>
          </a:solidFill>
          <a:ln w="9525">
            <a:solidFill>
              <a:schemeClr val="tx1"/>
            </a:solidFill>
            <a:round/>
            <a:headEnd/>
            <a:tailEnd/>
          </a:ln>
        </p:spPr>
        <p:txBody>
          <a:bodyPr wrap="none" anchor="ctr"/>
          <a:lstStyle/>
          <a:p>
            <a:endParaRPr lang="en-US"/>
          </a:p>
        </p:txBody>
      </p:sp>
      <p:sp>
        <p:nvSpPr>
          <p:cNvPr id="336997" name="AutoShape 166"/>
          <p:cNvSpPr>
            <a:spLocks noChangeArrowheads="1"/>
          </p:cNvSpPr>
          <p:nvPr/>
        </p:nvSpPr>
        <p:spPr bwMode="auto">
          <a:xfrm>
            <a:off x="1798638" y="3276600"/>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6998" name="AutoShape 167"/>
          <p:cNvSpPr>
            <a:spLocks noChangeArrowheads="1"/>
          </p:cNvSpPr>
          <p:nvPr/>
        </p:nvSpPr>
        <p:spPr bwMode="auto">
          <a:xfrm rot="10800000">
            <a:off x="1874838" y="3276600"/>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36999" name="Oval 168"/>
          <p:cNvSpPr>
            <a:spLocks noChangeAspect="1" noChangeArrowheads="1"/>
          </p:cNvSpPr>
          <p:nvPr/>
        </p:nvSpPr>
        <p:spPr bwMode="auto">
          <a:xfrm>
            <a:off x="1143000" y="2316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7000" name="AutoShape 169"/>
          <p:cNvSpPr>
            <a:spLocks noChangeArrowheads="1"/>
          </p:cNvSpPr>
          <p:nvPr/>
        </p:nvSpPr>
        <p:spPr bwMode="auto">
          <a:xfrm>
            <a:off x="1219200" y="2392363"/>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7001" name="AutoShape 170"/>
          <p:cNvSpPr>
            <a:spLocks noChangeArrowheads="1"/>
          </p:cNvSpPr>
          <p:nvPr/>
        </p:nvSpPr>
        <p:spPr bwMode="auto">
          <a:xfrm rot="10800000">
            <a:off x="1295400" y="2392363"/>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37002" name="Oval 171"/>
          <p:cNvSpPr>
            <a:spLocks noChangeAspect="1" noChangeArrowheads="1"/>
          </p:cNvSpPr>
          <p:nvPr/>
        </p:nvSpPr>
        <p:spPr bwMode="auto">
          <a:xfrm>
            <a:off x="1417638" y="2316163"/>
            <a:ext cx="274637"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7003" name="AutoShape 172"/>
          <p:cNvSpPr>
            <a:spLocks noChangeArrowheads="1"/>
          </p:cNvSpPr>
          <p:nvPr/>
        </p:nvSpPr>
        <p:spPr bwMode="auto">
          <a:xfrm>
            <a:off x="1493838" y="2392363"/>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7004" name="AutoShape 173"/>
          <p:cNvSpPr>
            <a:spLocks noChangeArrowheads="1"/>
          </p:cNvSpPr>
          <p:nvPr/>
        </p:nvSpPr>
        <p:spPr bwMode="auto">
          <a:xfrm rot="10800000">
            <a:off x="1570038" y="2392363"/>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37005" name="Oval 174"/>
          <p:cNvSpPr>
            <a:spLocks noChangeAspect="1" noChangeArrowheads="1"/>
          </p:cNvSpPr>
          <p:nvPr/>
        </p:nvSpPr>
        <p:spPr bwMode="auto">
          <a:xfrm>
            <a:off x="1722438" y="2316163"/>
            <a:ext cx="274637"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7006" name="AutoShape 175"/>
          <p:cNvSpPr>
            <a:spLocks noChangeArrowheads="1"/>
          </p:cNvSpPr>
          <p:nvPr/>
        </p:nvSpPr>
        <p:spPr bwMode="auto">
          <a:xfrm>
            <a:off x="1798638" y="2392363"/>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7007" name="AutoShape 176"/>
          <p:cNvSpPr>
            <a:spLocks noChangeArrowheads="1"/>
          </p:cNvSpPr>
          <p:nvPr/>
        </p:nvSpPr>
        <p:spPr bwMode="auto">
          <a:xfrm rot="10800000">
            <a:off x="1874838" y="2392363"/>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37008" name="Oval 177"/>
          <p:cNvSpPr>
            <a:spLocks noChangeAspect="1" noChangeArrowheads="1"/>
          </p:cNvSpPr>
          <p:nvPr/>
        </p:nvSpPr>
        <p:spPr bwMode="auto">
          <a:xfrm>
            <a:off x="1143000" y="1554163"/>
            <a:ext cx="274638"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7009" name="AutoShape 178"/>
          <p:cNvSpPr>
            <a:spLocks noChangeArrowheads="1"/>
          </p:cNvSpPr>
          <p:nvPr/>
        </p:nvSpPr>
        <p:spPr bwMode="auto">
          <a:xfrm>
            <a:off x="1219200" y="1630363"/>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7010" name="AutoShape 179"/>
          <p:cNvSpPr>
            <a:spLocks noChangeArrowheads="1"/>
          </p:cNvSpPr>
          <p:nvPr/>
        </p:nvSpPr>
        <p:spPr bwMode="auto">
          <a:xfrm rot="10800000">
            <a:off x="1295400" y="1630363"/>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37011" name="Oval 180"/>
          <p:cNvSpPr>
            <a:spLocks noChangeAspect="1" noChangeArrowheads="1"/>
          </p:cNvSpPr>
          <p:nvPr/>
        </p:nvSpPr>
        <p:spPr bwMode="auto">
          <a:xfrm>
            <a:off x="1417638" y="1554163"/>
            <a:ext cx="274637"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7012" name="AutoShape 181"/>
          <p:cNvSpPr>
            <a:spLocks noChangeArrowheads="1"/>
          </p:cNvSpPr>
          <p:nvPr/>
        </p:nvSpPr>
        <p:spPr bwMode="auto">
          <a:xfrm>
            <a:off x="1493838" y="1630363"/>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7013" name="AutoShape 182"/>
          <p:cNvSpPr>
            <a:spLocks noChangeArrowheads="1"/>
          </p:cNvSpPr>
          <p:nvPr/>
        </p:nvSpPr>
        <p:spPr bwMode="auto">
          <a:xfrm rot="10800000">
            <a:off x="1570038" y="1630363"/>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37014" name="Oval 183"/>
          <p:cNvSpPr>
            <a:spLocks noChangeAspect="1" noChangeArrowheads="1"/>
          </p:cNvSpPr>
          <p:nvPr/>
        </p:nvSpPr>
        <p:spPr bwMode="auto">
          <a:xfrm>
            <a:off x="1722438" y="1554163"/>
            <a:ext cx="274637" cy="274637"/>
          </a:xfrm>
          <a:prstGeom prst="ellipse">
            <a:avLst/>
          </a:prstGeom>
          <a:solidFill>
            <a:srgbClr val="DDBBFF"/>
          </a:solidFill>
          <a:ln w="9525">
            <a:solidFill>
              <a:schemeClr val="tx1"/>
            </a:solidFill>
            <a:round/>
            <a:headEnd/>
            <a:tailEnd/>
          </a:ln>
        </p:spPr>
        <p:txBody>
          <a:bodyPr wrap="none" anchor="ctr"/>
          <a:lstStyle/>
          <a:p>
            <a:endParaRPr lang="en-US"/>
          </a:p>
        </p:txBody>
      </p:sp>
      <p:sp>
        <p:nvSpPr>
          <p:cNvPr id="337015" name="AutoShape 184"/>
          <p:cNvSpPr>
            <a:spLocks noChangeArrowheads="1"/>
          </p:cNvSpPr>
          <p:nvPr/>
        </p:nvSpPr>
        <p:spPr bwMode="auto">
          <a:xfrm>
            <a:off x="1798638" y="1630363"/>
            <a:ext cx="76200" cy="152400"/>
          </a:xfrm>
          <a:prstGeom prst="upArrow">
            <a:avLst>
              <a:gd name="adj1" fmla="val 50000"/>
              <a:gd name="adj2" fmla="val 50000"/>
            </a:avLst>
          </a:prstGeom>
          <a:solidFill>
            <a:schemeClr val="accent2"/>
          </a:solidFill>
          <a:ln w="12700">
            <a:solidFill>
              <a:srgbClr val="000080"/>
            </a:solidFill>
            <a:miter lim="800000"/>
            <a:headEnd/>
            <a:tailEnd/>
          </a:ln>
        </p:spPr>
        <p:txBody>
          <a:bodyPr wrap="none" anchor="ctr"/>
          <a:lstStyle/>
          <a:p>
            <a:endParaRPr lang="en-US"/>
          </a:p>
        </p:txBody>
      </p:sp>
      <p:sp>
        <p:nvSpPr>
          <p:cNvPr id="337016" name="AutoShape 185"/>
          <p:cNvSpPr>
            <a:spLocks noChangeArrowheads="1"/>
          </p:cNvSpPr>
          <p:nvPr/>
        </p:nvSpPr>
        <p:spPr bwMode="auto">
          <a:xfrm rot="10800000">
            <a:off x="1874838" y="1630363"/>
            <a:ext cx="76200" cy="152400"/>
          </a:xfrm>
          <a:prstGeom prst="upArrow">
            <a:avLst>
              <a:gd name="adj1" fmla="val 50000"/>
              <a:gd name="adj2" fmla="val 50000"/>
            </a:avLst>
          </a:prstGeom>
          <a:solidFill>
            <a:srgbClr val="FF0000"/>
          </a:solidFill>
          <a:ln w="12700">
            <a:solidFill>
              <a:srgbClr val="FF0000"/>
            </a:solidFill>
            <a:miter lim="800000"/>
            <a:headEnd/>
            <a:tailEnd/>
          </a:ln>
        </p:spPr>
        <p:txBody>
          <a:bodyPr rot="10800000" wrap="none" anchor="ctr"/>
          <a:lstStyle/>
          <a:p>
            <a:endParaRPr lang="en-US" sz="2400">
              <a:solidFill>
                <a:srgbClr val="FF0000"/>
              </a:solidFill>
              <a:latin typeface="Times New Roman" pitchFamily="18" charset="0"/>
            </a:endParaRPr>
          </a:p>
        </p:txBody>
      </p:sp>
      <p:sp>
        <p:nvSpPr>
          <p:cNvPr id="337017" name="Text Box 186"/>
          <p:cNvSpPr txBox="1">
            <a:spLocks noChangeArrowheads="1"/>
          </p:cNvSpPr>
          <p:nvPr/>
        </p:nvSpPr>
        <p:spPr bwMode="auto">
          <a:xfrm>
            <a:off x="457200" y="6246813"/>
            <a:ext cx="5287963" cy="457200"/>
          </a:xfrm>
          <a:prstGeom prst="rect">
            <a:avLst/>
          </a:prstGeom>
          <a:noFill/>
          <a:ln w="12700">
            <a:noFill/>
            <a:miter lim="800000"/>
            <a:headEnd/>
            <a:tailEnd/>
          </a:ln>
        </p:spPr>
        <p:txBody>
          <a:bodyPr wrap="none">
            <a:spAutoFit/>
          </a:bodyPr>
          <a:lstStyle/>
          <a:p>
            <a:pPr algn="l"/>
            <a:r>
              <a:rPr lang="en-US" sz="2400">
                <a:hlinkClick r:id="rId3" action="ppaction://hlinksldjump"/>
              </a:rPr>
              <a:t>H</a:t>
            </a:r>
            <a:r>
              <a:rPr lang="en-US" sz="2400"/>
              <a:t>   </a:t>
            </a:r>
            <a:r>
              <a:rPr lang="en-US" sz="2400">
                <a:hlinkClick r:id="rId4" action="ppaction://hlinksldjump"/>
              </a:rPr>
              <a:t>He</a:t>
            </a:r>
            <a:r>
              <a:rPr lang="en-US" sz="2400"/>
              <a:t>   </a:t>
            </a:r>
            <a:r>
              <a:rPr lang="en-US" sz="2400">
                <a:hlinkClick r:id="rId5" action="ppaction://hlinksldjump"/>
              </a:rPr>
              <a:t>Li</a:t>
            </a:r>
            <a:r>
              <a:rPr lang="en-US" sz="2400"/>
              <a:t>   </a:t>
            </a:r>
            <a:r>
              <a:rPr lang="en-US" sz="2400">
                <a:hlinkClick r:id="rId6" action="ppaction://hlinksldjump"/>
              </a:rPr>
              <a:t>C</a:t>
            </a:r>
            <a:r>
              <a:rPr lang="en-US" sz="2400"/>
              <a:t>   </a:t>
            </a:r>
            <a:r>
              <a:rPr lang="en-US" sz="2400">
                <a:hlinkClick r:id="rId7" action="ppaction://hlinksldjump"/>
              </a:rPr>
              <a:t>N</a:t>
            </a:r>
            <a:r>
              <a:rPr lang="en-US" sz="2400"/>
              <a:t>   </a:t>
            </a:r>
            <a:r>
              <a:rPr lang="en-US" sz="2400">
                <a:hlinkClick r:id="rId8" action="ppaction://hlinksldjump"/>
              </a:rPr>
              <a:t>Al</a:t>
            </a:r>
            <a:r>
              <a:rPr lang="en-US" sz="2400"/>
              <a:t>   </a:t>
            </a:r>
            <a:r>
              <a:rPr lang="en-US" sz="2400">
                <a:hlinkClick r:id="rId9" action="ppaction://hlinksldjump"/>
              </a:rPr>
              <a:t>Ar</a:t>
            </a:r>
            <a:r>
              <a:rPr lang="en-US" sz="2400"/>
              <a:t>   </a:t>
            </a:r>
            <a:r>
              <a:rPr lang="en-US" sz="2400">
                <a:hlinkClick r:id="rId10" action="ppaction://hlinksldjump"/>
              </a:rPr>
              <a:t>F</a:t>
            </a:r>
            <a:r>
              <a:rPr lang="en-US" sz="2400"/>
              <a:t>    </a:t>
            </a:r>
            <a:r>
              <a:rPr lang="en-US" sz="2400">
                <a:hlinkClick r:id="rId11" action="ppaction://hlinksldjump"/>
              </a:rPr>
              <a:t>Fe</a:t>
            </a:r>
            <a:r>
              <a:rPr lang="en-US" sz="2400"/>
              <a:t>   </a:t>
            </a:r>
            <a:r>
              <a:rPr lang="en-US" sz="2400">
                <a:solidFill>
                  <a:srgbClr val="FF0000"/>
                </a:solidFill>
              </a:rPr>
              <a:t>La</a:t>
            </a:r>
          </a:p>
        </p:txBody>
      </p:sp>
      <p:sp>
        <p:nvSpPr>
          <p:cNvPr id="337018" name="Text Box 187"/>
          <p:cNvSpPr txBox="1">
            <a:spLocks noChangeArrowheads="1"/>
          </p:cNvSpPr>
          <p:nvPr/>
        </p:nvSpPr>
        <p:spPr bwMode="auto">
          <a:xfrm>
            <a:off x="6553200" y="1050925"/>
            <a:ext cx="1482725" cy="396875"/>
          </a:xfrm>
          <a:prstGeom prst="rect">
            <a:avLst/>
          </a:prstGeom>
          <a:noFill/>
          <a:ln w="9525">
            <a:noFill/>
            <a:miter lim="800000"/>
            <a:headEnd/>
            <a:tailEnd/>
          </a:ln>
        </p:spPr>
        <p:txBody>
          <a:bodyPr wrap="none">
            <a:spAutoFit/>
          </a:bodyPr>
          <a:lstStyle/>
          <a:p>
            <a:pPr algn="l"/>
            <a:r>
              <a:rPr lang="en-US" sz="2000"/>
              <a:t>Bohr Model</a:t>
            </a:r>
          </a:p>
        </p:txBody>
      </p:sp>
      <p:sp>
        <p:nvSpPr>
          <p:cNvPr id="337019" name="Text Box 188"/>
          <p:cNvSpPr txBox="1">
            <a:spLocks noChangeArrowheads="1"/>
          </p:cNvSpPr>
          <p:nvPr/>
        </p:nvSpPr>
        <p:spPr bwMode="auto">
          <a:xfrm>
            <a:off x="6442075" y="344488"/>
            <a:ext cx="1711325" cy="457200"/>
          </a:xfrm>
          <a:prstGeom prst="rect">
            <a:avLst/>
          </a:prstGeom>
          <a:noFill/>
          <a:ln w="12700">
            <a:noFill/>
            <a:miter lim="800000"/>
            <a:headEnd/>
            <a:tailEnd/>
          </a:ln>
        </p:spPr>
        <p:txBody>
          <a:bodyPr wrap="none">
            <a:spAutoFit/>
          </a:bodyPr>
          <a:lstStyle/>
          <a:p>
            <a:r>
              <a:rPr lang="en-US" sz="2400">
                <a:solidFill>
                  <a:srgbClr val="FF0000"/>
                </a:solidFill>
              </a:rPr>
              <a:t>Lanthanum</a:t>
            </a:r>
          </a:p>
        </p:txBody>
      </p:sp>
      <p:sp>
        <p:nvSpPr>
          <p:cNvPr id="337020" name="Rectangle 189"/>
          <p:cNvSpPr>
            <a:spLocks noChangeArrowheads="1"/>
          </p:cNvSpPr>
          <p:nvPr/>
        </p:nvSpPr>
        <p:spPr bwMode="auto">
          <a:xfrm>
            <a:off x="6002338" y="5546725"/>
            <a:ext cx="2697162" cy="396875"/>
          </a:xfrm>
          <a:prstGeom prst="rect">
            <a:avLst/>
          </a:prstGeom>
          <a:noFill/>
          <a:ln w="12700">
            <a:noFill/>
            <a:miter lim="800000"/>
            <a:headEnd/>
            <a:tailEnd/>
          </a:ln>
        </p:spPr>
        <p:txBody>
          <a:bodyPr wrap="none">
            <a:spAutoFit/>
          </a:bodyPr>
          <a:lstStyle/>
          <a:p>
            <a:r>
              <a:rPr lang="en-US" sz="2000"/>
              <a:t>Electron Configuration</a:t>
            </a:r>
          </a:p>
        </p:txBody>
      </p:sp>
      <p:sp>
        <p:nvSpPr>
          <p:cNvPr id="337021" name="AutoShape 191">
            <a:hlinkClick r:id="rId12"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show="0">
  <p:cSld>
    <p:bg>
      <p:bgPr>
        <a:solidFill>
          <a:srgbClr val="FFFF99"/>
        </a:solidFill>
        <a:effectLst/>
      </p:bgPr>
    </p:bg>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p:txBody>
          <a:bodyPr/>
          <a:lstStyle/>
          <a:p>
            <a:pPr eaLnBrk="1" hangingPunct="1"/>
            <a:r>
              <a:rPr lang="en-US" sz="3600" smtClean="0"/>
              <a:t>Orbital Diagrams</a:t>
            </a:r>
          </a:p>
        </p:txBody>
      </p:sp>
      <p:sp>
        <p:nvSpPr>
          <p:cNvPr id="753667" name="Document"/>
          <p:cNvSpPr>
            <a:spLocks noChangeAspect="1" noEditPoints="1" noChangeArrowheads="1"/>
          </p:cNvSpPr>
          <p:nvPr/>
        </p:nvSpPr>
        <p:spPr bwMode="auto">
          <a:xfrm>
            <a:off x="1066800" y="1905000"/>
            <a:ext cx="812800" cy="1087438"/>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753668" name="Infopage"/>
          <p:cNvSpPr>
            <a:spLocks noChangeAspect="1" noEditPoints="1" noChangeArrowheads="1"/>
          </p:cNvSpPr>
          <p:nvPr/>
        </p:nvSpPr>
        <p:spPr bwMode="auto">
          <a:xfrm>
            <a:off x="1066800" y="3962400"/>
            <a:ext cx="812800" cy="1139825"/>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99 w 21600"/>
              <a:gd name="T17" fmla="*/ 12174 h 21600"/>
              <a:gd name="T18" fmla="*/ 20813 w 21600"/>
              <a:gd name="T19" fmla="*/ 1714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8333" y="4025"/>
                </a:moveTo>
                <a:lnTo>
                  <a:pt x="12500" y="4025"/>
                </a:lnTo>
                <a:lnTo>
                  <a:pt x="12500" y="11094"/>
                </a:lnTo>
                <a:lnTo>
                  <a:pt x="13903" y="11094"/>
                </a:lnTo>
                <a:lnTo>
                  <a:pt x="13903" y="11618"/>
                </a:lnTo>
                <a:lnTo>
                  <a:pt x="7908" y="11618"/>
                </a:lnTo>
                <a:lnTo>
                  <a:pt x="7908" y="11078"/>
                </a:lnTo>
                <a:lnTo>
                  <a:pt x="9418" y="11078"/>
                </a:lnTo>
                <a:lnTo>
                  <a:pt x="9418" y="4549"/>
                </a:lnTo>
                <a:lnTo>
                  <a:pt x="8333" y="4549"/>
                </a:lnTo>
                <a:lnTo>
                  <a:pt x="8333" y="4025"/>
                </a:lnTo>
                <a:close/>
              </a:path>
              <a:path w="21600" h="21600" extrusionOk="0">
                <a:moveTo>
                  <a:pt x="9120" y="2127"/>
                </a:moveTo>
                <a:lnTo>
                  <a:pt x="9120" y="1783"/>
                </a:lnTo>
                <a:lnTo>
                  <a:pt x="9269" y="1538"/>
                </a:lnTo>
                <a:lnTo>
                  <a:pt x="9588" y="1194"/>
                </a:lnTo>
                <a:lnTo>
                  <a:pt x="10013" y="998"/>
                </a:lnTo>
                <a:lnTo>
                  <a:pt x="10396" y="850"/>
                </a:lnTo>
                <a:lnTo>
                  <a:pt x="10906" y="801"/>
                </a:lnTo>
                <a:lnTo>
                  <a:pt x="11480" y="900"/>
                </a:lnTo>
                <a:lnTo>
                  <a:pt x="11926" y="1047"/>
                </a:lnTo>
                <a:lnTo>
                  <a:pt x="12266" y="1292"/>
                </a:lnTo>
                <a:lnTo>
                  <a:pt x="12500" y="1587"/>
                </a:lnTo>
                <a:lnTo>
                  <a:pt x="12649" y="1832"/>
                </a:lnTo>
                <a:lnTo>
                  <a:pt x="12692" y="2143"/>
                </a:lnTo>
                <a:lnTo>
                  <a:pt x="12649" y="2421"/>
                </a:lnTo>
                <a:lnTo>
                  <a:pt x="12500" y="2781"/>
                </a:lnTo>
                <a:lnTo>
                  <a:pt x="12330" y="3060"/>
                </a:lnTo>
                <a:lnTo>
                  <a:pt x="11884" y="3305"/>
                </a:lnTo>
                <a:lnTo>
                  <a:pt x="11501" y="3452"/>
                </a:lnTo>
                <a:lnTo>
                  <a:pt x="10863" y="3550"/>
                </a:lnTo>
                <a:lnTo>
                  <a:pt x="10396" y="3518"/>
                </a:lnTo>
                <a:lnTo>
                  <a:pt x="9949" y="3321"/>
                </a:lnTo>
                <a:lnTo>
                  <a:pt x="9524" y="3125"/>
                </a:lnTo>
                <a:lnTo>
                  <a:pt x="9311" y="2765"/>
                </a:lnTo>
                <a:lnTo>
                  <a:pt x="9184" y="2438"/>
                </a:lnTo>
                <a:lnTo>
                  <a:pt x="9120" y="2127"/>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753669" name="File">
            <a:hlinkClick r:id="rId3" action="ppaction://hlinkfile"/>
          </p:cNvPr>
          <p:cNvSpPr>
            <a:spLocks noEditPoints="1" noChangeArrowheads="1"/>
          </p:cNvSpPr>
          <p:nvPr/>
        </p:nvSpPr>
        <p:spPr bwMode="auto">
          <a:xfrm>
            <a:off x="7391400" y="5638800"/>
            <a:ext cx="1371600" cy="85725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algn="l">
              <a:defRPr/>
            </a:pPr>
            <a:r>
              <a:rPr lang="en-US" sz="1400" i="1">
                <a:hlinkClick r:id="rId4" action="ppaction://hlinkfile"/>
              </a:rPr>
              <a:t>Keys</a:t>
            </a:r>
            <a:endParaRPr lang="en-US" sz="1400" i="1"/>
          </a:p>
          <a:p>
            <a:pPr algn="l">
              <a:defRPr/>
            </a:pPr>
            <a:endParaRPr lang="en-US" sz="1400">
              <a:solidFill>
                <a:srgbClr val="FF0000"/>
              </a:solidFill>
            </a:endParaRPr>
          </a:p>
          <a:p>
            <a:pPr algn="l">
              <a:defRPr/>
            </a:pPr>
            <a:endParaRPr lang="en-US" sz="1400"/>
          </a:p>
          <a:p>
            <a:pPr algn="l">
              <a:defRPr/>
            </a:pPr>
            <a:endParaRPr lang="en-US" sz="1400"/>
          </a:p>
          <a:p>
            <a:pPr algn="l">
              <a:defRPr/>
            </a:pPr>
            <a:endParaRPr lang="en-US" sz="1400"/>
          </a:p>
          <a:p>
            <a:pPr algn="l">
              <a:defRPr/>
            </a:pPr>
            <a:endParaRPr lang="en-US" sz="1400"/>
          </a:p>
        </p:txBody>
      </p:sp>
      <p:sp>
        <p:nvSpPr>
          <p:cNvPr id="337926" name="Rectangle 6"/>
          <p:cNvSpPr>
            <a:spLocks noChangeArrowheads="1"/>
          </p:cNvSpPr>
          <p:nvPr/>
        </p:nvSpPr>
        <p:spPr bwMode="auto">
          <a:xfrm>
            <a:off x="2395538" y="1962150"/>
            <a:ext cx="2557462" cy="457200"/>
          </a:xfrm>
          <a:prstGeom prst="rect">
            <a:avLst/>
          </a:prstGeom>
          <a:noFill/>
          <a:ln w="9525">
            <a:noFill/>
            <a:miter lim="800000"/>
            <a:headEnd/>
            <a:tailEnd/>
          </a:ln>
        </p:spPr>
        <p:txBody>
          <a:bodyPr wrap="none" anchor="ctr">
            <a:spAutoFit/>
          </a:bodyPr>
          <a:lstStyle/>
          <a:p>
            <a:pPr algn="l"/>
            <a:r>
              <a:rPr lang="en-US" sz="2400">
                <a:hlinkClick r:id="rId5" action="ppaction://hlinkfile"/>
              </a:rPr>
              <a:t>Orbital Diagrams </a:t>
            </a:r>
            <a:endParaRPr lang="en-US" sz="2400"/>
          </a:p>
        </p:txBody>
      </p:sp>
      <p:sp>
        <p:nvSpPr>
          <p:cNvPr id="337927" name="Rectangle 7"/>
          <p:cNvSpPr>
            <a:spLocks noChangeArrowheads="1"/>
          </p:cNvSpPr>
          <p:nvPr/>
        </p:nvSpPr>
        <p:spPr bwMode="auto">
          <a:xfrm>
            <a:off x="2395538" y="4019550"/>
            <a:ext cx="2557462" cy="457200"/>
          </a:xfrm>
          <a:prstGeom prst="rect">
            <a:avLst/>
          </a:prstGeom>
          <a:noFill/>
          <a:ln w="9525">
            <a:noFill/>
            <a:miter lim="800000"/>
            <a:headEnd/>
            <a:tailEnd/>
          </a:ln>
        </p:spPr>
        <p:txBody>
          <a:bodyPr wrap="none" anchor="ctr">
            <a:spAutoFit/>
          </a:bodyPr>
          <a:lstStyle/>
          <a:p>
            <a:pPr algn="l"/>
            <a:r>
              <a:rPr lang="en-US" sz="2400">
                <a:hlinkClick r:id="rId6"/>
              </a:rPr>
              <a:t>Orbital Diagrams</a:t>
            </a:r>
            <a:r>
              <a:rPr lang="en-US" sz="2400"/>
              <a:t> </a:t>
            </a:r>
          </a:p>
        </p:txBody>
      </p:sp>
      <p:sp>
        <p:nvSpPr>
          <p:cNvPr id="337928" name="Text Box 8"/>
          <p:cNvSpPr txBox="1">
            <a:spLocks noChangeArrowheads="1"/>
          </p:cNvSpPr>
          <p:nvPr/>
        </p:nvSpPr>
        <p:spPr bwMode="auto">
          <a:xfrm>
            <a:off x="3322638" y="6505575"/>
            <a:ext cx="2482850" cy="244475"/>
          </a:xfrm>
          <a:prstGeom prst="rect">
            <a:avLst/>
          </a:prstGeom>
          <a:noFill/>
          <a:ln w="9525">
            <a:noFill/>
            <a:miter lim="800000"/>
            <a:headEnd/>
            <a:tailEnd/>
          </a:ln>
        </p:spPr>
        <p:txBody>
          <a:bodyPr wrap="none">
            <a:spAutoFit/>
          </a:bodyPr>
          <a:lstStyle/>
          <a:p>
            <a:pPr algn="l"/>
            <a:r>
              <a:rPr lang="en-US">
                <a:solidFill>
                  <a:srgbClr val="000000"/>
                </a:solidFill>
              </a:rPr>
              <a:t>http://www.unit5.org/chemistry/Atom.html</a:t>
            </a:r>
            <a:endParaRPr lang="en-US"/>
          </a:p>
        </p:txBody>
      </p:sp>
    </p:spTree>
  </p:cSld>
  <p:clrMapOvr>
    <a:masterClrMapping/>
  </p:clrMapOvr>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88" name="Text Box 24"/>
          <p:cNvSpPr txBox="1">
            <a:spLocks noChangeArrowheads="1"/>
          </p:cNvSpPr>
          <p:nvPr/>
        </p:nvSpPr>
        <p:spPr bwMode="auto">
          <a:xfrm>
            <a:off x="4191000" y="2068513"/>
            <a:ext cx="3622675" cy="304800"/>
          </a:xfrm>
          <a:prstGeom prst="rect">
            <a:avLst/>
          </a:prstGeom>
          <a:noFill/>
          <a:ln w="9525">
            <a:noFill/>
            <a:miter lim="800000"/>
            <a:headEnd/>
            <a:tailEnd/>
          </a:ln>
        </p:spPr>
        <p:txBody>
          <a:bodyPr wrap="none">
            <a:spAutoFit/>
          </a:bodyPr>
          <a:lstStyle/>
          <a:p>
            <a:pPr algn="l"/>
            <a:r>
              <a:rPr lang="en-US" sz="1400" b="1">
                <a:solidFill>
                  <a:schemeClr val="accent2"/>
                </a:solidFill>
              </a:rPr>
              <a:t>neon's electron configuration (1</a:t>
            </a:r>
            <a:r>
              <a:rPr lang="en-US" sz="1400" b="1" i="1">
                <a:solidFill>
                  <a:schemeClr val="accent2"/>
                </a:solidFill>
              </a:rPr>
              <a:t>s</a:t>
            </a:r>
            <a:r>
              <a:rPr lang="en-US" sz="1400" b="1" baseline="30000">
                <a:solidFill>
                  <a:schemeClr val="accent2"/>
                </a:solidFill>
              </a:rPr>
              <a:t>2</a:t>
            </a:r>
            <a:r>
              <a:rPr lang="en-US" sz="1400" b="1">
                <a:solidFill>
                  <a:schemeClr val="accent2"/>
                </a:solidFill>
              </a:rPr>
              <a:t>2</a:t>
            </a:r>
            <a:r>
              <a:rPr lang="en-US" sz="1400" b="1" i="1">
                <a:solidFill>
                  <a:schemeClr val="accent2"/>
                </a:solidFill>
              </a:rPr>
              <a:t>s</a:t>
            </a:r>
            <a:r>
              <a:rPr lang="en-US" sz="1400" b="1" baseline="30000">
                <a:solidFill>
                  <a:schemeClr val="accent2"/>
                </a:solidFill>
              </a:rPr>
              <a:t>2</a:t>
            </a:r>
            <a:r>
              <a:rPr lang="en-US" sz="1400" b="1">
                <a:solidFill>
                  <a:schemeClr val="accent2"/>
                </a:solidFill>
              </a:rPr>
              <a:t>2</a:t>
            </a:r>
            <a:r>
              <a:rPr lang="en-US" sz="1400" b="1" i="1">
                <a:solidFill>
                  <a:schemeClr val="accent2"/>
                </a:solidFill>
              </a:rPr>
              <a:t>p</a:t>
            </a:r>
            <a:r>
              <a:rPr lang="en-US" sz="1400" b="1" baseline="30000">
                <a:solidFill>
                  <a:schemeClr val="accent2"/>
                </a:solidFill>
              </a:rPr>
              <a:t>6</a:t>
            </a:r>
            <a:r>
              <a:rPr lang="en-US" sz="1400" b="1">
                <a:solidFill>
                  <a:schemeClr val="accent2"/>
                </a:solidFill>
              </a:rPr>
              <a:t>)</a:t>
            </a:r>
          </a:p>
        </p:txBody>
      </p:sp>
      <p:sp>
        <p:nvSpPr>
          <p:cNvPr id="338947" name="Rectangle 4"/>
          <p:cNvSpPr>
            <a:spLocks noGrp="1" noChangeArrowheads="1"/>
          </p:cNvSpPr>
          <p:nvPr>
            <p:ph type="title"/>
          </p:nvPr>
        </p:nvSpPr>
        <p:spPr/>
        <p:txBody>
          <a:bodyPr/>
          <a:lstStyle/>
          <a:p>
            <a:pPr eaLnBrk="1" hangingPunct="1"/>
            <a:r>
              <a:rPr lang="en-US" smtClean="0"/>
              <a:t>Shorthand Configuration</a:t>
            </a:r>
          </a:p>
        </p:txBody>
      </p:sp>
      <p:sp>
        <p:nvSpPr>
          <p:cNvPr id="338948" name="AutoShape 6">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395271" name="Text Box 7"/>
          <p:cNvSpPr txBox="1">
            <a:spLocks noChangeArrowheads="1"/>
          </p:cNvSpPr>
          <p:nvPr/>
        </p:nvSpPr>
        <p:spPr bwMode="auto">
          <a:xfrm>
            <a:off x="1279525" y="2889250"/>
            <a:ext cx="1984375" cy="701675"/>
          </a:xfrm>
          <a:prstGeom prst="rect">
            <a:avLst/>
          </a:prstGeom>
          <a:noFill/>
          <a:ln w="9525">
            <a:noFill/>
            <a:miter lim="800000"/>
            <a:headEnd/>
            <a:tailEnd/>
          </a:ln>
        </p:spPr>
        <p:txBody>
          <a:bodyPr wrap="none">
            <a:spAutoFit/>
          </a:bodyPr>
          <a:lstStyle/>
          <a:p>
            <a:pPr algn="l"/>
            <a:r>
              <a:rPr lang="en-US" sz="4000"/>
              <a:t>[Ne] 3</a:t>
            </a:r>
            <a:r>
              <a:rPr lang="en-US" sz="4000" i="1"/>
              <a:t>s</a:t>
            </a:r>
            <a:r>
              <a:rPr lang="en-US" sz="4000" baseline="30000"/>
              <a:t>1</a:t>
            </a:r>
          </a:p>
        </p:txBody>
      </p:sp>
      <p:grpSp>
        <p:nvGrpSpPr>
          <p:cNvPr id="2" name="Group 10"/>
          <p:cNvGrpSpPr>
            <a:grpSpLocks/>
          </p:cNvGrpSpPr>
          <p:nvPr/>
        </p:nvGrpSpPr>
        <p:grpSpPr bwMode="auto">
          <a:xfrm>
            <a:off x="1828800" y="2209800"/>
            <a:ext cx="2133600" cy="685800"/>
            <a:chOff x="1152" y="1392"/>
            <a:chExt cx="1344" cy="432"/>
          </a:xfrm>
        </p:grpSpPr>
        <p:sp>
          <p:nvSpPr>
            <p:cNvPr id="338974" name="Line 8"/>
            <p:cNvSpPr>
              <a:spLocks noChangeShapeType="1"/>
            </p:cNvSpPr>
            <p:nvPr/>
          </p:nvSpPr>
          <p:spPr bwMode="auto">
            <a:xfrm>
              <a:off x="1152" y="1392"/>
              <a:ext cx="0" cy="432"/>
            </a:xfrm>
            <a:prstGeom prst="line">
              <a:avLst/>
            </a:prstGeom>
            <a:noFill/>
            <a:ln w="9525">
              <a:solidFill>
                <a:schemeClr val="tx1"/>
              </a:solidFill>
              <a:round/>
              <a:headEnd/>
              <a:tailEnd type="triangle" w="med" len="med"/>
            </a:ln>
          </p:spPr>
          <p:txBody>
            <a:bodyPr/>
            <a:lstStyle/>
            <a:p>
              <a:endParaRPr lang="en-US"/>
            </a:p>
          </p:txBody>
        </p:sp>
        <p:sp>
          <p:nvSpPr>
            <p:cNvPr id="338975" name="Line 9"/>
            <p:cNvSpPr>
              <a:spLocks noChangeShapeType="1"/>
            </p:cNvSpPr>
            <p:nvPr/>
          </p:nvSpPr>
          <p:spPr bwMode="auto">
            <a:xfrm>
              <a:off x="1152" y="1392"/>
              <a:ext cx="1344" cy="0"/>
            </a:xfrm>
            <a:prstGeom prst="line">
              <a:avLst/>
            </a:prstGeom>
            <a:noFill/>
            <a:ln w="9525">
              <a:solidFill>
                <a:schemeClr val="tx1"/>
              </a:solidFill>
              <a:round/>
              <a:headEnd/>
              <a:tailEnd/>
            </a:ln>
          </p:spPr>
          <p:txBody>
            <a:bodyPr/>
            <a:lstStyle/>
            <a:p>
              <a:endParaRPr lang="en-US"/>
            </a:p>
          </p:txBody>
        </p:sp>
      </p:grpSp>
      <p:grpSp>
        <p:nvGrpSpPr>
          <p:cNvPr id="3" name="Group 13"/>
          <p:cNvGrpSpPr>
            <a:grpSpLocks/>
          </p:cNvGrpSpPr>
          <p:nvPr/>
        </p:nvGrpSpPr>
        <p:grpSpPr bwMode="auto">
          <a:xfrm>
            <a:off x="2590800" y="2743200"/>
            <a:ext cx="1371600" cy="228600"/>
            <a:chOff x="1632" y="1728"/>
            <a:chExt cx="864" cy="144"/>
          </a:xfrm>
        </p:grpSpPr>
        <p:sp>
          <p:nvSpPr>
            <p:cNvPr id="338972" name="Line 11"/>
            <p:cNvSpPr>
              <a:spLocks noChangeShapeType="1"/>
            </p:cNvSpPr>
            <p:nvPr/>
          </p:nvSpPr>
          <p:spPr bwMode="auto">
            <a:xfrm>
              <a:off x="1632" y="1728"/>
              <a:ext cx="0" cy="144"/>
            </a:xfrm>
            <a:prstGeom prst="line">
              <a:avLst/>
            </a:prstGeom>
            <a:noFill/>
            <a:ln w="9525">
              <a:solidFill>
                <a:schemeClr val="tx1"/>
              </a:solidFill>
              <a:round/>
              <a:headEnd/>
              <a:tailEnd type="triangle" w="med" len="med"/>
            </a:ln>
          </p:spPr>
          <p:txBody>
            <a:bodyPr/>
            <a:lstStyle/>
            <a:p>
              <a:endParaRPr lang="en-US"/>
            </a:p>
          </p:txBody>
        </p:sp>
        <p:sp>
          <p:nvSpPr>
            <p:cNvPr id="338973" name="Line 12"/>
            <p:cNvSpPr>
              <a:spLocks noChangeShapeType="1"/>
            </p:cNvSpPr>
            <p:nvPr/>
          </p:nvSpPr>
          <p:spPr bwMode="auto">
            <a:xfrm>
              <a:off x="1632" y="1728"/>
              <a:ext cx="864" cy="0"/>
            </a:xfrm>
            <a:prstGeom prst="line">
              <a:avLst/>
            </a:prstGeom>
            <a:noFill/>
            <a:ln w="9525">
              <a:solidFill>
                <a:schemeClr val="tx1"/>
              </a:solidFill>
              <a:round/>
              <a:headEnd/>
              <a:tailEnd/>
            </a:ln>
          </p:spPr>
          <p:txBody>
            <a:bodyPr/>
            <a:lstStyle/>
            <a:p>
              <a:endParaRPr lang="en-US"/>
            </a:p>
          </p:txBody>
        </p:sp>
      </p:grpSp>
      <p:grpSp>
        <p:nvGrpSpPr>
          <p:cNvPr id="4" name="Group 16"/>
          <p:cNvGrpSpPr>
            <a:grpSpLocks/>
          </p:cNvGrpSpPr>
          <p:nvPr/>
        </p:nvGrpSpPr>
        <p:grpSpPr bwMode="auto">
          <a:xfrm>
            <a:off x="2895600" y="3581400"/>
            <a:ext cx="1066800" cy="762000"/>
            <a:chOff x="1824" y="2256"/>
            <a:chExt cx="672" cy="480"/>
          </a:xfrm>
        </p:grpSpPr>
        <p:sp>
          <p:nvSpPr>
            <p:cNvPr id="338970" name="Line 14"/>
            <p:cNvSpPr>
              <a:spLocks noChangeShapeType="1"/>
            </p:cNvSpPr>
            <p:nvPr/>
          </p:nvSpPr>
          <p:spPr bwMode="auto">
            <a:xfrm flipV="1">
              <a:off x="1824" y="2256"/>
              <a:ext cx="0" cy="480"/>
            </a:xfrm>
            <a:prstGeom prst="line">
              <a:avLst/>
            </a:prstGeom>
            <a:noFill/>
            <a:ln w="9525">
              <a:solidFill>
                <a:schemeClr val="tx1"/>
              </a:solidFill>
              <a:round/>
              <a:headEnd/>
              <a:tailEnd type="triangle" w="med" len="med"/>
            </a:ln>
          </p:spPr>
          <p:txBody>
            <a:bodyPr/>
            <a:lstStyle/>
            <a:p>
              <a:endParaRPr lang="en-US"/>
            </a:p>
          </p:txBody>
        </p:sp>
        <p:sp>
          <p:nvSpPr>
            <p:cNvPr id="338971" name="Line 15"/>
            <p:cNvSpPr>
              <a:spLocks noChangeShapeType="1"/>
            </p:cNvSpPr>
            <p:nvPr/>
          </p:nvSpPr>
          <p:spPr bwMode="auto">
            <a:xfrm>
              <a:off x="1824" y="2736"/>
              <a:ext cx="672" cy="0"/>
            </a:xfrm>
            <a:prstGeom prst="line">
              <a:avLst/>
            </a:prstGeom>
            <a:noFill/>
            <a:ln w="9525">
              <a:solidFill>
                <a:schemeClr val="tx1"/>
              </a:solidFill>
              <a:round/>
              <a:headEnd/>
              <a:tailEnd/>
            </a:ln>
          </p:spPr>
          <p:txBody>
            <a:bodyPr/>
            <a:lstStyle/>
            <a:p>
              <a:endParaRPr lang="en-US"/>
            </a:p>
          </p:txBody>
        </p:sp>
      </p:grpSp>
      <p:grpSp>
        <p:nvGrpSpPr>
          <p:cNvPr id="5" name="Group 19"/>
          <p:cNvGrpSpPr>
            <a:grpSpLocks/>
          </p:cNvGrpSpPr>
          <p:nvPr/>
        </p:nvGrpSpPr>
        <p:grpSpPr bwMode="auto">
          <a:xfrm>
            <a:off x="3124200" y="3429000"/>
            <a:ext cx="762000" cy="381000"/>
            <a:chOff x="1968" y="2160"/>
            <a:chExt cx="480" cy="240"/>
          </a:xfrm>
        </p:grpSpPr>
        <p:sp>
          <p:nvSpPr>
            <p:cNvPr id="338968" name="Line 17"/>
            <p:cNvSpPr>
              <a:spLocks noChangeShapeType="1"/>
            </p:cNvSpPr>
            <p:nvPr/>
          </p:nvSpPr>
          <p:spPr bwMode="auto">
            <a:xfrm flipV="1">
              <a:off x="1968" y="2160"/>
              <a:ext cx="0" cy="240"/>
            </a:xfrm>
            <a:prstGeom prst="line">
              <a:avLst/>
            </a:prstGeom>
            <a:noFill/>
            <a:ln w="9525">
              <a:solidFill>
                <a:schemeClr val="tx1"/>
              </a:solidFill>
              <a:round/>
              <a:headEnd/>
              <a:tailEnd type="triangle" w="med" len="med"/>
            </a:ln>
          </p:spPr>
          <p:txBody>
            <a:bodyPr/>
            <a:lstStyle/>
            <a:p>
              <a:endParaRPr lang="en-US"/>
            </a:p>
          </p:txBody>
        </p:sp>
        <p:sp>
          <p:nvSpPr>
            <p:cNvPr id="338969" name="Line 18"/>
            <p:cNvSpPr>
              <a:spLocks noChangeShapeType="1"/>
            </p:cNvSpPr>
            <p:nvPr/>
          </p:nvSpPr>
          <p:spPr bwMode="auto">
            <a:xfrm>
              <a:off x="1968" y="2400"/>
              <a:ext cx="480" cy="0"/>
            </a:xfrm>
            <a:prstGeom prst="line">
              <a:avLst/>
            </a:prstGeom>
            <a:noFill/>
            <a:ln w="9525">
              <a:solidFill>
                <a:schemeClr val="tx1"/>
              </a:solidFill>
              <a:round/>
              <a:headEnd/>
              <a:tailEnd/>
            </a:ln>
          </p:spPr>
          <p:txBody>
            <a:bodyPr/>
            <a:lstStyle/>
            <a:p>
              <a:endParaRPr lang="en-US"/>
            </a:p>
          </p:txBody>
        </p:sp>
      </p:grpSp>
      <p:grpSp>
        <p:nvGrpSpPr>
          <p:cNvPr id="6" name="Group 30"/>
          <p:cNvGrpSpPr>
            <a:grpSpLocks/>
          </p:cNvGrpSpPr>
          <p:nvPr/>
        </p:nvGrpSpPr>
        <p:grpSpPr bwMode="auto">
          <a:xfrm>
            <a:off x="4267200" y="2362200"/>
            <a:ext cx="3276600" cy="2133600"/>
            <a:chOff x="2688" y="1488"/>
            <a:chExt cx="2064" cy="1344"/>
          </a:xfrm>
        </p:grpSpPr>
        <p:sp>
          <p:nvSpPr>
            <p:cNvPr id="338964" name="Line 20"/>
            <p:cNvSpPr>
              <a:spLocks noChangeShapeType="1"/>
            </p:cNvSpPr>
            <p:nvPr/>
          </p:nvSpPr>
          <p:spPr bwMode="auto">
            <a:xfrm>
              <a:off x="2688" y="1488"/>
              <a:ext cx="2064" cy="0"/>
            </a:xfrm>
            <a:prstGeom prst="line">
              <a:avLst/>
            </a:prstGeom>
            <a:noFill/>
            <a:ln w="9525">
              <a:solidFill>
                <a:schemeClr val="tx1"/>
              </a:solidFill>
              <a:round/>
              <a:headEnd/>
              <a:tailEnd/>
            </a:ln>
          </p:spPr>
          <p:txBody>
            <a:bodyPr/>
            <a:lstStyle/>
            <a:p>
              <a:endParaRPr lang="en-US"/>
            </a:p>
          </p:txBody>
        </p:sp>
        <p:sp>
          <p:nvSpPr>
            <p:cNvPr id="338965" name="Line 21"/>
            <p:cNvSpPr>
              <a:spLocks noChangeShapeType="1"/>
            </p:cNvSpPr>
            <p:nvPr/>
          </p:nvSpPr>
          <p:spPr bwMode="auto">
            <a:xfrm>
              <a:off x="2688" y="1824"/>
              <a:ext cx="2064" cy="0"/>
            </a:xfrm>
            <a:prstGeom prst="line">
              <a:avLst/>
            </a:prstGeom>
            <a:noFill/>
            <a:ln w="9525">
              <a:solidFill>
                <a:schemeClr val="tx1"/>
              </a:solidFill>
              <a:round/>
              <a:headEnd/>
              <a:tailEnd/>
            </a:ln>
          </p:spPr>
          <p:txBody>
            <a:bodyPr/>
            <a:lstStyle/>
            <a:p>
              <a:endParaRPr lang="en-US"/>
            </a:p>
          </p:txBody>
        </p:sp>
        <p:sp>
          <p:nvSpPr>
            <p:cNvPr id="338966" name="Line 22"/>
            <p:cNvSpPr>
              <a:spLocks noChangeShapeType="1"/>
            </p:cNvSpPr>
            <p:nvPr/>
          </p:nvSpPr>
          <p:spPr bwMode="auto">
            <a:xfrm>
              <a:off x="2688" y="2448"/>
              <a:ext cx="2064" cy="0"/>
            </a:xfrm>
            <a:prstGeom prst="line">
              <a:avLst/>
            </a:prstGeom>
            <a:noFill/>
            <a:ln w="9525">
              <a:solidFill>
                <a:schemeClr val="tx1"/>
              </a:solidFill>
              <a:round/>
              <a:headEnd/>
              <a:tailEnd/>
            </a:ln>
          </p:spPr>
          <p:txBody>
            <a:bodyPr/>
            <a:lstStyle/>
            <a:p>
              <a:endParaRPr lang="en-US"/>
            </a:p>
          </p:txBody>
        </p:sp>
        <p:sp>
          <p:nvSpPr>
            <p:cNvPr id="338967" name="Line 23"/>
            <p:cNvSpPr>
              <a:spLocks noChangeShapeType="1"/>
            </p:cNvSpPr>
            <p:nvPr/>
          </p:nvSpPr>
          <p:spPr bwMode="auto">
            <a:xfrm>
              <a:off x="2688" y="2832"/>
              <a:ext cx="2064" cy="0"/>
            </a:xfrm>
            <a:prstGeom prst="line">
              <a:avLst/>
            </a:prstGeom>
            <a:noFill/>
            <a:ln w="9525">
              <a:solidFill>
                <a:schemeClr val="tx1"/>
              </a:solidFill>
              <a:round/>
              <a:headEnd/>
              <a:tailEnd/>
            </a:ln>
          </p:spPr>
          <p:txBody>
            <a:bodyPr/>
            <a:lstStyle/>
            <a:p>
              <a:endParaRPr lang="en-US"/>
            </a:p>
          </p:txBody>
        </p:sp>
      </p:grpSp>
      <p:sp>
        <p:nvSpPr>
          <p:cNvPr id="395289" name="Text Box 25"/>
          <p:cNvSpPr txBox="1">
            <a:spLocks noChangeArrowheads="1"/>
          </p:cNvSpPr>
          <p:nvPr/>
        </p:nvSpPr>
        <p:spPr bwMode="auto">
          <a:xfrm>
            <a:off x="5029200" y="2590800"/>
            <a:ext cx="1651000" cy="304800"/>
          </a:xfrm>
          <a:prstGeom prst="rect">
            <a:avLst/>
          </a:prstGeom>
          <a:noFill/>
          <a:ln w="9525">
            <a:noFill/>
            <a:miter lim="800000"/>
            <a:headEnd/>
            <a:tailEnd/>
          </a:ln>
        </p:spPr>
        <p:txBody>
          <a:bodyPr wrap="none">
            <a:spAutoFit/>
          </a:bodyPr>
          <a:lstStyle/>
          <a:p>
            <a:pPr algn="l"/>
            <a:r>
              <a:rPr lang="en-US" sz="1400" b="1">
                <a:solidFill>
                  <a:schemeClr val="accent2"/>
                </a:solidFill>
              </a:rPr>
              <a:t>third energy level</a:t>
            </a:r>
          </a:p>
        </p:txBody>
      </p:sp>
      <p:sp>
        <p:nvSpPr>
          <p:cNvPr id="395290" name="Text Box 26"/>
          <p:cNvSpPr txBox="1">
            <a:spLocks noChangeArrowheads="1"/>
          </p:cNvSpPr>
          <p:nvPr/>
        </p:nvSpPr>
        <p:spPr bwMode="auto">
          <a:xfrm>
            <a:off x="4775200" y="3581400"/>
            <a:ext cx="2495550" cy="304800"/>
          </a:xfrm>
          <a:prstGeom prst="rect">
            <a:avLst/>
          </a:prstGeom>
          <a:noFill/>
          <a:ln w="9525">
            <a:noFill/>
            <a:miter lim="800000"/>
            <a:headEnd/>
            <a:tailEnd/>
          </a:ln>
        </p:spPr>
        <p:txBody>
          <a:bodyPr wrap="none">
            <a:spAutoFit/>
          </a:bodyPr>
          <a:lstStyle/>
          <a:p>
            <a:pPr algn="l"/>
            <a:r>
              <a:rPr lang="en-US" sz="1400" b="1">
                <a:solidFill>
                  <a:schemeClr val="accent2"/>
                </a:solidFill>
              </a:rPr>
              <a:t>one electron in the </a:t>
            </a:r>
            <a:r>
              <a:rPr lang="en-US" sz="1400" b="1" i="1">
                <a:solidFill>
                  <a:schemeClr val="accent2"/>
                </a:solidFill>
              </a:rPr>
              <a:t>s</a:t>
            </a:r>
            <a:r>
              <a:rPr lang="en-US" sz="1400" b="1">
                <a:solidFill>
                  <a:schemeClr val="accent2"/>
                </a:solidFill>
              </a:rPr>
              <a:t> orbital</a:t>
            </a:r>
          </a:p>
        </p:txBody>
      </p:sp>
      <p:sp>
        <p:nvSpPr>
          <p:cNvPr id="395291" name="Text Box 27"/>
          <p:cNvSpPr txBox="1">
            <a:spLocks noChangeArrowheads="1"/>
          </p:cNvSpPr>
          <p:nvPr/>
        </p:nvSpPr>
        <p:spPr bwMode="auto">
          <a:xfrm>
            <a:off x="5181600" y="4191000"/>
            <a:ext cx="1285875" cy="304800"/>
          </a:xfrm>
          <a:prstGeom prst="rect">
            <a:avLst/>
          </a:prstGeom>
          <a:noFill/>
          <a:ln w="9525">
            <a:noFill/>
            <a:miter lim="800000"/>
            <a:headEnd/>
            <a:tailEnd/>
          </a:ln>
        </p:spPr>
        <p:txBody>
          <a:bodyPr wrap="none">
            <a:spAutoFit/>
          </a:bodyPr>
          <a:lstStyle/>
          <a:p>
            <a:pPr algn="l"/>
            <a:r>
              <a:rPr lang="en-US" sz="1400" b="1">
                <a:solidFill>
                  <a:schemeClr val="accent2"/>
                </a:solidFill>
              </a:rPr>
              <a:t>orbital shape</a:t>
            </a:r>
          </a:p>
        </p:txBody>
      </p:sp>
      <p:sp>
        <p:nvSpPr>
          <p:cNvPr id="395292" name="Text Box 28"/>
          <p:cNvSpPr txBox="1">
            <a:spLocks noChangeArrowheads="1"/>
          </p:cNvSpPr>
          <p:nvPr/>
        </p:nvSpPr>
        <p:spPr bwMode="auto">
          <a:xfrm>
            <a:off x="914400" y="5013325"/>
            <a:ext cx="4773613" cy="701675"/>
          </a:xfrm>
          <a:prstGeom prst="rect">
            <a:avLst/>
          </a:prstGeom>
          <a:noFill/>
          <a:ln w="9525">
            <a:noFill/>
            <a:miter lim="800000"/>
            <a:headEnd/>
            <a:tailEnd/>
          </a:ln>
        </p:spPr>
        <p:txBody>
          <a:bodyPr wrap="none">
            <a:spAutoFit/>
          </a:bodyPr>
          <a:lstStyle/>
          <a:p>
            <a:pPr algn="l"/>
            <a:r>
              <a:rPr lang="en-US" sz="4000"/>
              <a:t>Na = [1</a:t>
            </a:r>
            <a:r>
              <a:rPr lang="en-US" sz="4000" i="1"/>
              <a:t>s</a:t>
            </a:r>
            <a:r>
              <a:rPr lang="en-US" sz="4000" baseline="30000"/>
              <a:t>2</a:t>
            </a:r>
            <a:r>
              <a:rPr lang="en-US" sz="4000"/>
              <a:t>2</a:t>
            </a:r>
            <a:r>
              <a:rPr lang="en-US" sz="4000" i="1"/>
              <a:t>s</a:t>
            </a:r>
            <a:r>
              <a:rPr lang="en-US" sz="4000" baseline="30000"/>
              <a:t>2</a:t>
            </a:r>
            <a:r>
              <a:rPr lang="en-US" sz="4000"/>
              <a:t>2</a:t>
            </a:r>
            <a:r>
              <a:rPr lang="en-US" sz="4000" i="1"/>
              <a:t>p</a:t>
            </a:r>
            <a:r>
              <a:rPr lang="en-US" sz="4000" baseline="30000"/>
              <a:t>6</a:t>
            </a:r>
            <a:r>
              <a:rPr lang="en-US" sz="4000"/>
              <a:t>] 3</a:t>
            </a:r>
            <a:r>
              <a:rPr lang="en-US" sz="4000" i="1"/>
              <a:t>s</a:t>
            </a:r>
            <a:r>
              <a:rPr lang="en-US" sz="4000" baseline="30000"/>
              <a:t>1</a:t>
            </a:r>
          </a:p>
        </p:txBody>
      </p:sp>
      <p:sp>
        <p:nvSpPr>
          <p:cNvPr id="395293" name="Text Box 29"/>
          <p:cNvSpPr txBox="1">
            <a:spLocks noChangeArrowheads="1"/>
          </p:cNvSpPr>
          <p:nvPr/>
        </p:nvSpPr>
        <p:spPr bwMode="auto">
          <a:xfrm>
            <a:off x="5867400" y="5241925"/>
            <a:ext cx="2611438" cy="396875"/>
          </a:xfrm>
          <a:prstGeom prst="rect">
            <a:avLst/>
          </a:prstGeom>
          <a:noFill/>
          <a:ln w="9525">
            <a:noFill/>
            <a:miter lim="800000"/>
            <a:headEnd/>
            <a:tailEnd/>
          </a:ln>
        </p:spPr>
        <p:txBody>
          <a:bodyPr wrap="none">
            <a:spAutoFit/>
          </a:bodyPr>
          <a:lstStyle/>
          <a:p>
            <a:pPr algn="l"/>
            <a:r>
              <a:rPr lang="en-US" sz="2000"/>
              <a:t>electron configuration</a:t>
            </a:r>
          </a:p>
        </p:txBody>
      </p:sp>
      <p:sp>
        <p:nvSpPr>
          <p:cNvPr id="395295" name="Text Box 31"/>
          <p:cNvSpPr txBox="1">
            <a:spLocks noChangeArrowheads="1"/>
          </p:cNvSpPr>
          <p:nvPr/>
        </p:nvSpPr>
        <p:spPr bwMode="auto">
          <a:xfrm>
            <a:off x="3946525" y="2068513"/>
            <a:ext cx="312738" cy="304800"/>
          </a:xfrm>
          <a:prstGeom prst="rect">
            <a:avLst/>
          </a:prstGeom>
          <a:noFill/>
          <a:ln w="9525">
            <a:noFill/>
            <a:miter lim="800000"/>
            <a:headEnd/>
            <a:tailEnd/>
          </a:ln>
          <a:effectLst/>
        </p:spPr>
        <p:txBody>
          <a:bodyPr wrap="none">
            <a:spAutoFit/>
          </a:bodyPr>
          <a:lstStyle/>
          <a:p>
            <a:pPr algn="l">
              <a:defRPr/>
            </a:pPr>
            <a:r>
              <a:rPr lang="en-US" sz="1400" b="1">
                <a:solidFill>
                  <a:srgbClr val="FF0000"/>
                </a:solidFill>
                <a:effectLst>
                  <a:outerShdw blurRad="38100" dist="38100" dir="2700000" algn="tl">
                    <a:srgbClr val="C0C0C0"/>
                  </a:outerShdw>
                </a:effectLst>
              </a:rPr>
              <a:t>A</a:t>
            </a:r>
          </a:p>
        </p:txBody>
      </p:sp>
      <p:sp>
        <p:nvSpPr>
          <p:cNvPr id="395296" name="Text Box 32"/>
          <p:cNvSpPr txBox="1">
            <a:spLocks noChangeArrowheads="1"/>
          </p:cNvSpPr>
          <p:nvPr/>
        </p:nvSpPr>
        <p:spPr bwMode="auto">
          <a:xfrm>
            <a:off x="3962400" y="2590800"/>
            <a:ext cx="312738" cy="304800"/>
          </a:xfrm>
          <a:prstGeom prst="rect">
            <a:avLst/>
          </a:prstGeom>
          <a:noFill/>
          <a:ln w="9525">
            <a:noFill/>
            <a:miter lim="800000"/>
            <a:headEnd/>
            <a:tailEnd/>
          </a:ln>
          <a:effectLst/>
        </p:spPr>
        <p:txBody>
          <a:bodyPr wrap="none">
            <a:spAutoFit/>
          </a:bodyPr>
          <a:lstStyle/>
          <a:p>
            <a:pPr algn="l">
              <a:defRPr/>
            </a:pPr>
            <a:r>
              <a:rPr lang="en-US" sz="1400" b="1">
                <a:solidFill>
                  <a:srgbClr val="FF0000"/>
                </a:solidFill>
                <a:effectLst>
                  <a:outerShdw blurRad="38100" dist="38100" dir="2700000" algn="tl">
                    <a:srgbClr val="C0C0C0"/>
                  </a:outerShdw>
                </a:effectLst>
              </a:rPr>
              <a:t>B</a:t>
            </a:r>
          </a:p>
        </p:txBody>
      </p:sp>
      <p:sp>
        <p:nvSpPr>
          <p:cNvPr id="395297" name="Text Box 33"/>
          <p:cNvSpPr txBox="1">
            <a:spLocks noChangeArrowheads="1"/>
          </p:cNvSpPr>
          <p:nvPr/>
        </p:nvSpPr>
        <p:spPr bwMode="auto">
          <a:xfrm>
            <a:off x="3962400" y="3657600"/>
            <a:ext cx="312738" cy="304800"/>
          </a:xfrm>
          <a:prstGeom prst="rect">
            <a:avLst/>
          </a:prstGeom>
          <a:noFill/>
          <a:ln w="9525">
            <a:noFill/>
            <a:miter lim="800000"/>
            <a:headEnd/>
            <a:tailEnd/>
          </a:ln>
          <a:effectLst/>
        </p:spPr>
        <p:txBody>
          <a:bodyPr wrap="none">
            <a:spAutoFit/>
          </a:bodyPr>
          <a:lstStyle/>
          <a:p>
            <a:pPr algn="l">
              <a:defRPr/>
            </a:pPr>
            <a:r>
              <a:rPr lang="en-US" sz="1400" b="1">
                <a:solidFill>
                  <a:srgbClr val="FF0000"/>
                </a:solidFill>
                <a:effectLst>
                  <a:outerShdw blurRad="38100" dist="38100" dir="2700000" algn="tl">
                    <a:srgbClr val="C0C0C0"/>
                  </a:outerShdw>
                </a:effectLst>
              </a:rPr>
              <a:t>C</a:t>
            </a:r>
          </a:p>
        </p:txBody>
      </p:sp>
      <p:sp>
        <p:nvSpPr>
          <p:cNvPr id="395298" name="Text Box 34"/>
          <p:cNvSpPr txBox="1">
            <a:spLocks noChangeArrowheads="1"/>
          </p:cNvSpPr>
          <p:nvPr/>
        </p:nvSpPr>
        <p:spPr bwMode="auto">
          <a:xfrm>
            <a:off x="3962400" y="4191000"/>
            <a:ext cx="312738" cy="304800"/>
          </a:xfrm>
          <a:prstGeom prst="rect">
            <a:avLst/>
          </a:prstGeom>
          <a:noFill/>
          <a:ln w="9525">
            <a:noFill/>
            <a:miter lim="800000"/>
            <a:headEnd/>
            <a:tailEnd/>
          </a:ln>
          <a:effectLst/>
        </p:spPr>
        <p:txBody>
          <a:bodyPr wrap="none">
            <a:spAutoFit/>
          </a:bodyPr>
          <a:lstStyle/>
          <a:p>
            <a:pPr algn="l">
              <a:defRPr/>
            </a:pPr>
            <a:r>
              <a:rPr lang="en-US" sz="1400" b="1">
                <a:solidFill>
                  <a:srgbClr val="FF0000"/>
                </a:solidFill>
                <a:effectLst>
                  <a:outerShdw blurRad="38100" dist="38100" dir="2700000" algn="tl">
                    <a:srgbClr val="C0C0C0"/>
                  </a:outerShdw>
                </a:effectLst>
              </a:rPr>
              <a:t>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395271"/>
                                        </p:tgtEl>
                                        <p:attrNameLst>
                                          <p:attrName>style.visibility</p:attrName>
                                        </p:attrNameLst>
                                      </p:cBhvr>
                                      <p:to>
                                        <p:strVal val="visible"/>
                                      </p:to>
                                    </p:set>
                                    <p:animEffect transition="in" filter="fade">
                                      <p:cBhvr>
                                        <p:cTn id="7" dur="1000"/>
                                        <p:tgtEl>
                                          <p:spTgt spid="395271"/>
                                        </p:tgtEl>
                                      </p:cBhvr>
                                    </p:animEffect>
                                    <p:anim calcmode="lin" valueType="num">
                                      <p:cBhvr>
                                        <p:cTn id="8" dur="1000" fill="hold"/>
                                        <p:tgtEl>
                                          <p:spTgt spid="395271"/>
                                        </p:tgtEl>
                                        <p:attrNameLst>
                                          <p:attrName>ppt_x</p:attrName>
                                        </p:attrNameLst>
                                      </p:cBhvr>
                                      <p:tavLst>
                                        <p:tav tm="0">
                                          <p:val>
                                            <p:strVal val="#ppt_x-.1"/>
                                          </p:val>
                                        </p:tav>
                                        <p:tav tm="100000">
                                          <p:val>
                                            <p:strVal val="#ppt_x"/>
                                          </p:val>
                                        </p:tav>
                                      </p:tavLst>
                                    </p:anim>
                                    <p:anim calcmode="lin" valueType="num">
                                      <p:cBhvr>
                                        <p:cTn id="9" dur="1000" fill="hold"/>
                                        <p:tgtEl>
                                          <p:spTgt spid="395271"/>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0" presetClass="entr" presetSubtype="0" fill="hold" grpId="0" nodeType="clickEffect">
                                  <p:stCondLst>
                                    <p:cond delay="0"/>
                                  </p:stCondLst>
                                  <p:iterate type="lt">
                                    <p:tmPct val="10000"/>
                                  </p:iterate>
                                  <p:childTnLst>
                                    <p:set>
                                      <p:cBhvr>
                                        <p:cTn id="13" dur="1" fill="hold">
                                          <p:stCondLst>
                                            <p:cond delay="0"/>
                                          </p:stCondLst>
                                        </p:cTn>
                                        <p:tgtEl>
                                          <p:spTgt spid="395292"/>
                                        </p:tgtEl>
                                        <p:attrNameLst>
                                          <p:attrName>style.visibility</p:attrName>
                                        </p:attrNameLst>
                                      </p:cBhvr>
                                      <p:to>
                                        <p:strVal val="visible"/>
                                      </p:to>
                                    </p:set>
                                    <p:animEffect transition="in" filter="fade">
                                      <p:cBhvr>
                                        <p:cTn id="14" dur="1000"/>
                                        <p:tgtEl>
                                          <p:spTgt spid="395292"/>
                                        </p:tgtEl>
                                      </p:cBhvr>
                                    </p:animEffect>
                                    <p:anim calcmode="lin" valueType="num">
                                      <p:cBhvr>
                                        <p:cTn id="15" dur="1000" fill="hold"/>
                                        <p:tgtEl>
                                          <p:spTgt spid="395292"/>
                                        </p:tgtEl>
                                        <p:attrNameLst>
                                          <p:attrName>ppt_x</p:attrName>
                                        </p:attrNameLst>
                                      </p:cBhvr>
                                      <p:tavLst>
                                        <p:tav tm="0">
                                          <p:val>
                                            <p:strVal val="#ppt_x-.1"/>
                                          </p:val>
                                        </p:tav>
                                        <p:tav tm="100000">
                                          <p:val>
                                            <p:strVal val="#ppt_x"/>
                                          </p:val>
                                        </p:tav>
                                      </p:tavLst>
                                    </p:anim>
                                    <p:anim calcmode="lin" valueType="num">
                                      <p:cBhvr>
                                        <p:cTn id="16" dur="1000" fill="hold"/>
                                        <p:tgtEl>
                                          <p:spTgt spid="39529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9" presetClass="entr" presetSubtype="0" accel="100000" fill="hold" grpId="0" nodeType="clickEffect">
                                  <p:stCondLst>
                                    <p:cond delay="0"/>
                                  </p:stCondLst>
                                  <p:childTnLst>
                                    <p:set>
                                      <p:cBhvr>
                                        <p:cTn id="20" dur="1" fill="hold">
                                          <p:stCondLst>
                                            <p:cond delay="0"/>
                                          </p:stCondLst>
                                        </p:cTn>
                                        <p:tgtEl>
                                          <p:spTgt spid="395293"/>
                                        </p:tgtEl>
                                        <p:attrNameLst>
                                          <p:attrName>style.visibility</p:attrName>
                                        </p:attrNameLst>
                                      </p:cBhvr>
                                      <p:to>
                                        <p:strVal val="visible"/>
                                      </p:to>
                                    </p:set>
                                    <p:anim calcmode="lin" valueType="num">
                                      <p:cBhvr>
                                        <p:cTn id="21" dur="500" fill="hold"/>
                                        <p:tgtEl>
                                          <p:spTgt spid="395293"/>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395293"/>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395293"/>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39529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strips(downLeft)">
                                      <p:cBhvr>
                                        <p:cTn id="29" dur="500"/>
                                        <p:tgtEl>
                                          <p:spTgt spid="2"/>
                                        </p:tgtEl>
                                      </p:cBhvr>
                                    </p:animEffect>
                                  </p:childTnLst>
                                </p:cTn>
                              </p:par>
                              <p:par>
                                <p:cTn id="30" presetID="18" presetClass="entr" presetSubtype="12"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strips(downLeft)">
                                      <p:cBhvr>
                                        <p:cTn id="32" dur="500"/>
                                        <p:tgtEl>
                                          <p:spTgt spid="3"/>
                                        </p:tgtEl>
                                      </p:cBhvr>
                                    </p:animEffect>
                                  </p:childTnLst>
                                </p:cTn>
                              </p:par>
                              <p:par>
                                <p:cTn id="33" presetID="18" presetClass="entr" presetSubtype="12"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strips(downLeft)">
                                      <p:cBhvr>
                                        <p:cTn id="35" dur="500"/>
                                        <p:tgtEl>
                                          <p:spTgt spid="5"/>
                                        </p:tgtEl>
                                      </p:cBhvr>
                                    </p:animEffect>
                                  </p:childTnLst>
                                </p:cTn>
                              </p:par>
                              <p:par>
                                <p:cTn id="36" presetID="18" presetClass="entr" presetSubtype="12" fill="hold"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strips(downLeft)">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29"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1000" fill="hold"/>
                                        <p:tgtEl>
                                          <p:spTgt spid="6"/>
                                        </p:tgtEl>
                                        <p:attrNameLst>
                                          <p:attrName>ppt_x</p:attrName>
                                        </p:attrNameLst>
                                      </p:cBhvr>
                                      <p:tavLst>
                                        <p:tav tm="0">
                                          <p:val>
                                            <p:strVal val="#ppt_x-.2"/>
                                          </p:val>
                                        </p:tav>
                                        <p:tav tm="100000">
                                          <p:val>
                                            <p:strVal val="#ppt_x"/>
                                          </p:val>
                                        </p:tav>
                                      </p:tavLst>
                                    </p:anim>
                                    <p:anim calcmode="lin" valueType="num">
                                      <p:cBhvr>
                                        <p:cTn id="44"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45" dur="10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29" presetClass="entr" presetSubtype="0" fill="hold" grpId="0" nodeType="clickEffect">
                                  <p:stCondLst>
                                    <p:cond delay="0"/>
                                  </p:stCondLst>
                                  <p:childTnLst>
                                    <p:set>
                                      <p:cBhvr>
                                        <p:cTn id="49" dur="1" fill="hold">
                                          <p:stCondLst>
                                            <p:cond delay="0"/>
                                          </p:stCondLst>
                                        </p:cTn>
                                        <p:tgtEl>
                                          <p:spTgt spid="395295"/>
                                        </p:tgtEl>
                                        <p:attrNameLst>
                                          <p:attrName>style.visibility</p:attrName>
                                        </p:attrNameLst>
                                      </p:cBhvr>
                                      <p:to>
                                        <p:strVal val="visible"/>
                                      </p:to>
                                    </p:set>
                                    <p:anim calcmode="lin" valueType="num">
                                      <p:cBhvr>
                                        <p:cTn id="50" dur="1000" fill="hold"/>
                                        <p:tgtEl>
                                          <p:spTgt spid="395295"/>
                                        </p:tgtEl>
                                        <p:attrNameLst>
                                          <p:attrName>ppt_x</p:attrName>
                                        </p:attrNameLst>
                                      </p:cBhvr>
                                      <p:tavLst>
                                        <p:tav tm="0">
                                          <p:val>
                                            <p:strVal val="#ppt_x-.2"/>
                                          </p:val>
                                        </p:tav>
                                        <p:tav tm="100000">
                                          <p:val>
                                            <p:strVal val="#ppt_x"/>
                                          </p:val>
                                        </p:tav>
                                      </p:tavLst>
                                    </p:anim>
                                    <p:anim calcmode="lin" valueType="num">
                                      <p:cBhvr>
                                        <p:cTn id="51" dur="1000" fill="hold"/>
                                        <p:tgtEl>
                                          <p:spTgt spid="395295"/>
                                        </p:tgtEl>
                                        <p:attrNameLst>
                                          <p:attrName>ppt_y</p:attrName>
                                        </p:attrNameLst>
                                      </p:cBhvr>
                                      <p:tavLst>
                                        <p:tav tm="0">
                                          <p:val>
                                            <p:strVal val="#ppt_y"/>
                                          </p:val>
                                        </p:tav>
                                        <p:tav tm="100000">
                                          <p:val>
                                            <p:strVal val="#ppt_y"/>
                                          </p:val>
                                        </p:tav>
                                      </p:tavLst>
                                    </p:anim>
                                    <p:animEffect transition="in" filter="wipe(right)" prLst="gradientSize: 0.1">
                                      <p:cBhvr>
                                        <p:cTn id="52" dur="1000"/>
                                        <p:tgtEl>
                                          <p:spTgt spid="395295"/>
                                        </p:tgtEl>
                                      </p:cBhvr>
                                    </p:animEffect>
                                  </p:childTnLst>
                                </p:cTn>
                              </p:par>
                            </p:childTnLst>
                          </p:cTn>
                        </p:par>
                        <p:par>
                          <p:cTn id="53" fill="hold">
                            <p:stCondLst>
                              <p:cond delay="1000"/>
                            </p:stCondLst>
                            <p:childTnLst>
                              <p:par>
                                <p:cTn id="54" presetID="29" presetClass="entr" presetSubtype="0" fill="hold" grpId="0" nodeType="afterEffect">
                                  <p:stCondLst>
                                    <p:cond delay="0"/>
                                  </p:stCondLst>
                                  <p:childTnLst>
                                    <p:set>
                                      <p:cBhvr>
                                        <p:cTn id="55" dur="1" fill="hold">
                                          <p:stCondLst>
                                            <p:cond delay="0"/>
                                          </p:stCondLst>
                                        </p:cTn>
                                        <p:tgtEl>
                                          <p:spTgt spid="395296"/>
                                        </p:tgtEl>
                                        <p:attrNameLst>
                                          <p:attrName>style.visibility</p:attrName>
                                        </p:attrNameLst>
                                      </p:cBhvr>
                                      <p:to>
                                        <p:strVal val="visible"/>
                                      </p:to>
                                    </p:set>
                                    <p:anim calcmode="lin" valueType="num">
                                      <p:cBhvr>
                                        <p:cTn id="56" dur="1000" fill="hold"/>
                                        <p:tgtEl>
                                          <p:spTgt spid="395296"/>
                                        </p:tgtEl>
                                        <p:attrNameLst>
                                          <p:attrName>ppt_x</p:attrName>
                                        </p:attrNameLst>
                                      </p:cBhvr>
                                      <p:tavLst>
                                        <p:tav tm="0">
                                          <p:val>
                                            <p:strVal val="#ppt_x-.2"/>
                                          </p:val>
                                        </p:tav>
                                        <p:tav tm="100000">
                                          <p:val>
                                            <p:strVal val="#ppt_x"/>
                                          </p:val>
                                        </p:tav>
                                      </p:tavLst>
                                    </p:anim>
                                    <p:anim calcmode="lin" valueType="num">
                                      <p:cBhvr>
                                        <p:cTn id="57" dur="1000" fill="hold"/>
                                        <p:tgtEl>
                                          <p:spTgt spid="395296"/>
                                        </p:tgtEl>
                                        <p:attrNameLst>
                                          <p:attrName>ppt_y</p:attrName>
                                        </p:attrNameLst>
                                      </p:cBhvr>
                                      <p:tavLst>
                                        <p:tav tm="0">
                                          <p:val>
                                            <p:strVal val="#ppt_y"/>
                                          </p:val>
                                        </p:tav>
                                        <p:tav tm="100000">
                                          <p:val>
                                            <p:strVal val="#ppt_y"/>
                                          </p:val>
                                        </p:tav>
                                      </p:tavLst>
                                    </p:anim>
                                    <p:animEffect transition="in" filter="wipe(right)" prLst="gradientSize: 0.1">
                                      <p:cBhvr>
                                        <p:cTn id="58" dur="1000"/>
                                        <p:tgtEl>
                                          <p:spTgt spid="395296"/>
                                        </p:tgtEl>
                                      </p:cBhvr>
                                    </p:animEffect>
                                  </p:childTnLst>
                                </p:cTn>
                              </p:par>
                            </p:childTnLst>
                          </p:cTn>
                        </p:par>
                        <p:par>
                          <p:cTn id="59" fill="hold">
                            <p:stCondLst>
                              <p:cond delay="2000"/>
                            </p:stCondLst>
                            <p:childTnLst>
                              <p:par>
                                <p:cTn id="60" presetID="29" presetClass="entr" presetSubtype="0" fill="hold" grpId="0" nodeType="afterEffect">
                                  <p:stCondLst>
                                    <p:cond delay="0"/>
                                  </p:stCondLst>
                                  <p:childTnLst>
                                    <p:set>
                                      <p:cBhvr>
                                        <p:cTn id="61" dur="1" fill="hold">
                                          <p:stCondLst>
                                            <p:cond delay="0"/>
                                          </p:stCondLst>
                                        </p:cTn>
                                        <p:tgtEl>
                                          <p:spTgt spid="395297"/>
                                        </p:tgtEl>
                                        <p:attrNameLst>
                                          <p:attrName>style.visibility</p:attrName>
                                        </p:attrNameLst>
                                      </p:cBhvr>
                                      <p:to>
                                        <p:strVal val="visible"/>
                                      </p:to>
                                    </p:set>
                                    <p:anim calcmode="lin" valueType="num">
                                      <p:cBhvr>
                                        <p:cTn id="62" dur="1000" fill="hold"/>
                                        <p:tgtEl>
                                          <p:spTgt spid="395297"/>
                                        </p:tgtEl>
                                        <p:attrNameLst>
                                          <p:attrName>ppt_x</p:attrName>
                                        </p:attrNameLst>
                                      </p:cBhvr>
                                      <p:tavLst>
                                        <p:tav tm="0">
                                          <p:val>
                                            <p:strVal val="#ppt_x-.2"/>
                                          </p:val>
                                        </p:tav>
                                        <p:tav tm="100000">
                                          <p:val>
                                            <p:strVal val="#ppt_x"/>
                                          </p:val>
                                        </p:tav>
                                      </p:tavLst>
                                    </p:anim>
                                    <p:anim calcmode="lin" valueType="num">
                                      <p:cBhvr>
                                        <p:cTn id="63" dur="1000" fill="hold"/>
                                        <p:tgtEl>
                                          <p:spTgt spid="395297"/>
                                        </p:tgtEl>
                                        <p:attrNameLst>
                                          <p:attrName>ppt_y</p:attrName>
                                        </p:attrNameLst>
                                      </p:cBhvr>
                                      <p:tavLst>
                                        <p:tav tm="0">
                                          <p:val>
                                            <p:strVal val="#ppt_y"/>
                                          </p:val>
                                        </p:tav>
                                        <p:tav tm="100000">
                                          <p:val>
                                            <p:strVal val="#ppt_y"/>
                                          </p:val>
                                        </p:tav>
                                      </p:tavLst>
                                    </p:anim>
                                    <p:animEffect transition="in" filter="wipe(right)" prLst="gradientSize: 0.1">
                                      <p:cBhvr>
                                        <p:cTn id="64" dur="1000"/>
                                        <p:tgtEl>
                                          <p:spTgt spid="395297"/>
                                        </p:tgtEl>
                                      </p:cBhvr>
                                    </p:animEffect>
                                  </p:childTnLst>
                                </p:cTn>
                              </p:par>
                            </p:childTnLst>
                          </p:cTn>
                        </p:par>
                        <p:par>
                          <p:cTn id="65" fill="hold">
                            <p:stCondLst>
                              <p:cond delay="3000"/>
                            </p:stCondLst>
                            <p:childTnLst>
                              <p:par>
                                <p:cTn id="66" presetID="29" presetClass="entr" presetSubtype="0" fill="hold" grpId="0" nodeType="afterEffect">
                                  <p:stCondLst>
                                    <p:cond delay="0"/>
                                  </p:stCondLst>
                                  <p:childTnLst>
                                    <p:set>
                                      <p:cBhvr>
                                        <p:cTn id="67" dur="1" fill="hold">
                                          <p:stCondLst>
                                            <p:cond delay="0"/>
                                          </p:stCondLst>
                                        </p:cTn>
                                        <p:tgtEl>
                                          <p:spTgt spid="395298"/>
                                        </p:tgtEl>
                                        <p:attrNameLst>
                                          <p:attrName>style.visibility</p:attrName>
                                        </p:attrNameLst>
                                      </p:cBhvr>
                                      <p:to>
                                        <p:strVal val="visible"/>
                                      </p:to>
                                    </p:set>
                                    <p:anim calcmode="lin" valueType="num">
                                      <p:cBhvr>
                                        <p:cTn id="68" dur="1000" fill="hold"/>
                                        <p:tgtEl>
                                          <p:spTgt spid="395298"/>
                                        </p:tgtEl>
                                        <p:attrNameLst>
                                          <p:attrName>ppt_x</p:attrName>
                                        </p:attrNameLst>
                                      </p:cBhvr>
                                      <p:tavLst>
                                        <p:tav tm="0">
                                          <p:val>
                                            <p:strVal val="#ppt_x-.2"/>
                                          </p:val>
                                        </p:tav>
                                        <p:tav tm="100000">
                                          <p:val>
                                            <p:strVal val="#ppt_x"/>
                                          </p:val>
                                        </p:tav>
                                      </p:tavLst>
                                    </p:anim>
                                    <p:anim calcmode="lin" valueType="num">
                                      <p:cBhvr>
                                        <p:cTn id="69" dur="1000" fill="hold"/>
                                        <p:tgtEl>
                                          <p:spTgt spid="395298"/>
                                        </p:tgtEl>
                                        <p:attrNameLst>
                                          <p:attrName>ppt_y</p:attrName>
                                        </p:attrNameLst>
                                      </p:cBhvr>
                                      <p:tavLst>
                                        <p:tav tm="0">
                                          <p:val>
                                            <p:strVal val="#ppt_y"/>
                                          </p:val>
                                        </p:tav>
                                        <p:tav tm="100000">
                                          <p:val>
                                            <p:strVal val="#ppt_y"/>
                                          </p:val>
                                        </p:tav>
                                      </p:tavLst>
                                    </p:anim>
                                    <p:animEffect transition="in" filter="wipe(right)" prLst="gradientSize: 0.1">
                                      <p:cBhvr>
                                        <p:cTn id="70" dur="1000"/>
                                        <p:tgtEl>
                                          <p:spTgt spid="395298"/>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0" fill="hold" grpId="0" nodeType="clickEffect">
                                  <p:stCondLst>
                                    <p:cond delay="0"/>
                                  </p:stCondLst>
                                  <p:childTnLst>
                                    <p:set>
                                      <p:cBhvr>
                                        <p:cTn id="74" dur="1" fill="hold">
                                          <p:stCondLst>
                                            <p:cond delay="0"/>
                                          </p:stCondLst>
                                        </p:cTn>
                                        <p:tgtEl>
                                          <p:spTgt spid="395288"/>
                                        </p:tgtEl>
                                        <p:attrNameLst>
                                          <p:attrName>style.visibility</p:attrName>
                                        </p:attrNameLst>
                                      </p:cBhvr>
                                      <p:to>
                                        <p:strVal val="visible"/>
                                      </p:to>
                                    </p:set>
                                    <p:anim calcmode="lin" valueType="num">
                                      <p:cBhvr>
                                        <p:cTn id="75" dur="500" fill="hold"/>
                                        <p:tgtEl>
                                          <p:spTgt spid="395288"/>
                                        </p:tgtEl>
                                        <p:attrNameLst>
                                          <p:attrName>ppt_w</p:attrName>
                                        </p:attrNameLst>
                                      </p:cBhvr>
                                      <p:tavLst>
                                        <p:tav tm="0">
                                          <p:val>
                                            <p:fltVal val="0"/>
                                          </p:val>
                                        </p:tav>
                                        <p:tav tm="100000">
                                          <p:val>
                                            <p:strVal val="#ppt_w"/>
                                          </p:val>
                                        </p:tav>
                                      </p:tavLst>
                                    </p:anim>
                                    <p:anim calcmode="lin" valueType="num">
                                      <p:cBhvr>
                                        <p:cTn id="76" dur="500" fill="hold"/>
                                        <p:tgtEl>
                                          <p:spTgt spid="395288"/>
                                        </p:tgtEl>
                                        <p:attrNameLst>
                                          <p:attrName>ppt_h</p:attrName>
                                        </p:attrNameLst>
                                      </p:cBhvr>
                                      <p:tavLst>
                                        <p:tav tm="0">
                                          <p:val>
                                            <p:fltVal val="0"/>
                                          </p:val>
                                        </p:tav>
                                        <p:tav tm="100000">
                                          <p:val>
                                            <p:strVal val="#ppt_h"/>
                                          </p:val>
                                        </p:tav>
                                      </p:tavLst>
                                    </p:anim>
                                    <p:animEffect transition="in" filter="fade">
                                      <p:cBhvr>
                                        <p:cTn id="77" dur="500"/>
                                        <p:tgtEl>
                                          <p:spTgt spid="395288"/>
                                        </p:tgtEl>
                                      </p:cBhvr>
                                    </p:animEffect>
                                  </p:childTnLst>
                                </p:cTn>
                              </p:par>
                              <p:par>
                                <p:cTn id="78" presetID="55" presetClass="exit" presetSubtype="0" fill="hold" grpId="1" nodeType="withEffect">
                                  <p:stCondLst>
                                    <p:cond delay="0"/>
                                  </p:stCondLst>
                                  <p:childTnLst>
                                    <p:anim calcmode="lin" valueType="num">
                                      <p:cBhvr>
                                        <p:cTn id="79" dur="1000"/>
                                        <p:tgtEl>
                                          <p:spTgt spid="395295"/>
                                        </p:tgtEl>
                                        <p:attrNameLst>
                                          <p:attrName>ppt_w</p:attrName>
                                        </p:attrNameLst>
                                      </p:cBhvr>
                                      <p:tavLst>
                                        <p:tav tm="0">
                                          <p:val>
                                            <p:strVal val="ppt_w"/>
                                          </p:val>
                                        </p:tav>
                                        <p:tav tm="100000">
                                          <p:val>
                                            <p:strVal val="ppt_w*0.70"/>
                                          </p:val>
                                        </p:tav>
                                      </p:tavLst>
                                    </p:anim>
                                    <p:anim calcmode="lin" valueType="num">
                                      <p:cBhvr>
                                        <p:cTn id="80" dur="1000"/>
                                        <p:tgtEl>
                                          <p:spTgt spid="395295"/>
                                        </p:tgtEl>
                                        <p:attrNameLst>
                                          <p:attrName>ppt_h</p:attrName>
                                        </p:attrNameLst>
                                      </p:cBhvr>
                                      <p:tavLst>
                                        <p:tav tm="0">
                                          <p:val>
                                            <p:strVal val="ppt_h"/>
                                          </p:val>
                                        </p:tav>
                                        <p:tav tm="100000">
                                          <p:val>
                                            <p:strVal val="ppt_h"/>
                                          </p:val>
                                        </p:tav>
                                      </p:tavLst>
                                    </p:anim>
                                    <p:animEffect transition="out" filter="fade">
                                      <p:cBhvr>
                                        <p:cTn id="81" dur="1000"/>
                                        <p:tgtEl>
                                          <p:spTgt spid="395295"/>
                                        </p:tgtEl>
                                      </p:cBhvr>
                                    </p:animEffect>
                                    <p:set>
                                      <p:cBhvr>
                                        <p:cTn id="82" dur="1" fill="hold">
                                          <p:stCondLst>
                                            <p:cond delay="999"/>
                                          </p:stCondLst>
                                        </p:cTn>
                                        <p:tgtEl>
                                          <p:spTgt spid="395295"/>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53" presetClass="entr" presetSubtype="0" fill="hold" grpId="0" nodeType="clickEffect">
                                  <p:stCondLst>
                                    <p:cond delay="0"/>
                                  </p:stCondLst>
                                  <p:childTnLst>
                                    <p:set>
                                      <p:cBhvr>
                                        <p:cTn id="86" dur="1" fill="hold">
                                          <p:stCondLst>
                                            <p:cond delay="0"/>
                                          </p:stCondLst>
                                        </p:cTn>
                                        <p:tgtEl>
                                          <p:spTgt spid="395289"/>
                                        </p:tgtEl>
                                        <p:attrNameLst>
                                          <p:attrName>style.visibility</p:attrName>
                                        </p:attrNameLst>
                                      </p:cBhvr>
                                      <p:to>
                                        <p:strVal val="visible"/>
                                      </p:to>
                                    </p:set>
                                    <p:anim calcmode="lin" valueType="num">
                                      <p:cBhvr>
                                        <p:cTn id="87" dur="500" fill="hold"/>
                                        <p:tgtEl>
                                          <p:spTgt spid="395289"/>
                                        </p:tgtEl>
                                        <p:attrNameLst>
                                          <p:attrName>ppt_w</p:attrName>
                                        </p:attrNameLst>
                                      </p:cBhvr>
                                      <p:tavLst>
                                        <p:tav tm="0">
                                          <p:val>
                                            <p:fltVal val="0"/>
                                          </p:val>
                                        </p:tav>
                                        <p:tav tm="100000">
                                          <p:val>
                                            <p:strVal val="#ppt_w"/>
                                          </p:val>
                                        </p:tav>
                                      </p:tavLst>
                                    </p:anim>
                                    <p:anim calcmode="lin" valueType="num">
                                      <p:cBhvr>
                                        <p:cTn id="88" dur="500" fill="hold"/>
                                        <p:tgtEl>
                                          <p:spTgt spid="395289"/>
                                        </p:tgtEl>
                                        <p:attrNameLst>
                                          <p:attrName>ppt_h</p:attrName>
                                        </p:attrNameLst>
                                      </p:cBhvr>
                                      <p:tavLst>
                                        <p:tav tm="0">
                                          <p:val>
                                            <p:fltVal val="0"/>
                                          </p:val>
                                        </p:tav>
                                        <p:tav tm="100000">
                                          <p:val>
                                            <p:strVal val="#ppt_h"/>
                                          </p:val>
                                        </p:tav>
                                      </p:tavLst>
                                    </p:anim>
                                    <p:animEffect transition="in" filter="fade">
                                      <p:cBhvr>
                                        <p:cTn id="89" dur="500"/>
                                        <p:tgtEl>
                                          <p:spTgt spid="395289"/>
                                        </p:tgtEl>
                                      </p:cBhvr>
                                    </p:animEffect>
                                  </p:childTnLst>
                                </p:cTn>
                              </p:par>
                              <p:par>
                                <p:cTn id="90" presetID="55" presetClass="exit" presetSubtype="0" fill="hold" grpId="1" nodeType="withEffect">
                                  <p:stCondLst>
                                    <p:cond delay="0"/>
                                  </p:stCondLst>
                                  <p:childTnLst>
                                    <p:anim calcmode="lin" valueType="num">
                                      <p:cBhvr>
                                        <p:cTn id="91" dur="1000"/>
                                        <p:tgtEl>
                                          <p:spTgt spid="395296"/>
                                        </p:tgtEl>
                                        <p:attrNameLst>
                                          <p:attrName>ppt_w</p:attrName>
                                        </p:attrNameLst>
                                      </p:cBhvr>
                                      <p:tavLst>
                                        <p:tav tm="0">
                                          <p:val>
                                            <p:strVal val="ppt_w"/>
                                          </p:val>
                                        </p:tav>
                                        <p:tav tm="100000">
                                          <p:val>
                                            <p:strVal val="ppt_w*0.70"/>
                                          </p:val>
                                        </p:tav>
                                      </p:tavLst>
                                    </p:anim>
                                    <p:anim calcmode="lin" valueType="num">
                                      <p:cBhvr>
                                        <p:cTn id="92" dur="1000"/>
                                        <p:tgtEl>
                                          <p:spTgt spid="395296"/>
                                        </p:tgtEl>
                                        <p:attrNameLst>
                                          <p:attrName>ppt_h</p:attrName>
                                        </p:attrNameLst>
                                      </p:cBhvr>
                                      <p:tavLst>
                                        <p:tav tm="0">
                                          <p:val>
                                            <p:strVal val="ppt_h"/>
                                          </p:val>
                                        </p:tav>
                                        <p:tav tm="100000">
                                          <p:val>
                                            <p:strVal val="ppt_h"/>
                                          </p:val>
                                        </p:tav>
                                      </p:tavLst>
                                    </p:anim>
                                    <p:animEffect transition="out" filter="fade">
                                      <p:cBhvr>
                                        <p:cTn id="93" dur="1000"/>
                                        <p:tgtEl>
                                          <p:spTgt spid="395296"/>
                                        </p:tgtEl>
                                      </p:cBhvr>
                                    </p:animEffect>
                                    <p:set>
                                      <p:cBhvr>
                                        <p:cTn id="94" dur="1" fill="hold">
                                          <p:stCondLst>
                                            <p:cond delay="999"/>
                                          </p:stCondLst>
                                        </p:cTn>
                                        <p:tgtEl>
                                          <p:spTgt spid="395296"/>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53" presetClass="entr" presetSubtype="0" fill="hold" grpId="0" nodeType="clickEffect">
                                  <p:stCondLst>
                                    <p:cond delay="0"/>
                                  </p:stCondLst>
                                  <p:childTnLst>
                                    <p:set>
                                      <p:cBhvr>
                                        <p:cTn id="98" dur="1" fill="hold">
                                          <p:stCondLst>
                                            <p:cond delay="0"/>
                                          </p:stCondLst>
                                        </p:cTn>
                                        <p:tgtEl>
                                          <p:spTgt spid="395291"/>
                                        </p:tgtEl>
                                        <p:attrNameLst>
                                          <p:attrName>style.visibility</p:attrName>
                                        </p:attrNameLst>
                                      </p:cBhvr>
                                      <p:to>
                                        <p:strVal val="visible"/>
                                      </p:to>
                                    </p:set>
                                    <p:anim calcmode="lin" valueType="num">
                                      <p:cBhvr>
                                        <p:cTn id="99" dur="500" fill="hold"/>
                                        <p:tgtEl>
                                          <p:spTgt spid="395291"/>
                                        </p:tgtEl>
                                        <p:attrNameLst>
                                          <p:attrName>ppt_w</p:attrName>
                                        </p:attrNameLst>
                                      </p:cBhvr>
                                      <p:tavLst>
                                        <p:tav tm="0">
                                          <p:val>
                                            <p:fltVal val="0"/>
                                          </p:val>
                                        </p:tav>
                                        <p:tav tm="100000">
                                          <p:val>
                                            <p:strVal val="#ppt_w"/>
                                          </p:val>
                                        </p:tav>
                                      </p:tavLst>
                                    </p:anim>
                                    <p:anim calcmode="lin" valueType="num">
                                      <p:cBhvr>
                                        <p:cTn id="100" dur="500" fill="hold"/>
                                        <p:tgtEl>
                                          <p:spTgt spid="395291"/>
                                        </p:tgtEl>
                                        <p:attrNameLst>
                                          <p:attrName>ppt_h</p:attrName>
                                        </p:attrNameLst>
                                      </p:cBhvr>
                                      <p:tavLst>
                                        <p:tav tm="0">
                                          <p:val>
                                            <p:fltVal val="0"/>
                                          </p:val>
                                        </p:tav>
                                        <p:tav tm="100000">
                                          <p:val>
                                            <p:strVal val="#ppt_h"/>
                                          </p:val>
                                        </p:tav>
                                      </p:tavLst>
                                    </p:anim>
                                    <p:animEffect transition="in" filter="fade">
                                      <p:cBhvr>
                                        <p:cTn id="101" dur="500"/>
                                        <p:tgtEl>
                                          <p:spTgt spid="395291"/>
                                        </p:tgtEl>
                                      </p:cBhvr>
                                    </p:animEffect>
                                  </p:childTnLst>
                                </p:cTn>
                              </p:par>
                              <p:par>
                                <p:cTn id="102" presetID="55" presetClass="exit" presetSubtype="0" fill="hold" grpId="1" nodeType="withEffect">
                                  <p:stCondLst>
                                    <p:cond delay="0"/>
                                  </p:stCondLst>
                                  <p:childTnLst>
                                    <p:anim calcmode="lin" valueType="num">
                                      <p:cBhvr>
                                        <p:cTn id="103" dur="1000"/>
                                        <p:tgtEl>
                                          <p:spTgt spid="395298"/>
                                        </p:tgtEl>
                                        <p:attrNameLst>
                                          <p:attrName>ppt_w</p:attrName>
                                        </p:attrNameLst>
                                      </p:cBhvr>
                                      <p:tavLst>
                                        <p:tav tm="0">
                                          <p:val>
                                            <p:strVal val="ppt_w"/>
                                          </p:val>
                                        </p:tav>
                                        <p:tav tm="100000">
                                          <p:val>
                                            <p:strVal val="ppt_w*0.70"/>
                                          </p:val>
                                        </p:tav>
                                      </p:tavLst>
                                    </p:anim>
                                    <p:anim calcmode="lin" valueType="num">
                                      <p:cBhvr>
                                        <p:cTn id="104" dur="1000"/>
                                        <p:tgtEl>
                                          <p:spTgt spid="395298"/>
                                        </p:tgtEl>
                                        <p:attrNameLst>
                                          <p:attrName>ppt_h</p:attrName>
                                        </p:attrNameLst>
                                      </p:cBhvr>
                                      <p:tavLst>
                                        <p:tav tm="0">
                                          <p:val>
                                            <p:strVal val="ppt_h"/>
                                          </p:val>
                                        </p:tav>
                                        <p:tav tm="100000">
                                          <p:val>
                                            <p:strVal val="ppt_h"/>
                                          </p:val>
                                        </p:tav>
                                      </p:tavLst>
                                    </p:anim>
                                    <p:animEffect transition="out" filter="fade">
                                      <p:cBhvr>
                                        <p:cTn id="105" dur="1000"/>
                                        <p:tgtEl>
                                          <p:spTgt spid="395298"/>
                                        </p:tgtEl>
                                      </p:cBhvr>
                                    </p:animEffect>
                                    <p:set>
                                      <p:cBhvr>
                                        <p:cTn id="106" dur="1" fill="hold">
                                          <p:stCondLst>
                                            <p:cond delay="999"/>
                                          </p:stCondLst>
                                        </p:cTn>
                                        <p:tgtEl>
                                          <p:spTgt spid="395298"/>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53" presetClass="entr" presetSubtype="0" fill="hold" grpId="0" nodeType="clickEffect">
                                  <p:stCondLst>
                                    <p:cond delay="0"/>
                                  </p:stCondLst>
                                  <p:childTnLst>
                                    <p:set>
                                      <p:cBhvr>
                                        <p:cTn id="110" dur="1" fill="hold">
                                          <p:stCondLst>
                                            <p:cond delay="0"/>
                                          </p:stCondLst>
                                        </p:cTn>
                                        <p:tgtEl>
                                          <p:spTgt spid="395290"/>
                                        </p:tgtEl>
                                        <p:attrNameLst>
                                          <p:attrName>style.visibility</p:attrName>
                                        </p:attrNameLst>
                                      </p:cBhvr>
                                      <p:to>
                                        <p:strVal val="visible"/>
                                      </p:to>
                                    </p:set>
                                    <p:anim calcmode="lin" valueType="num">
                                      <p:cBhvr>
                                        <p:cTn id="111" dur="500" fill="hold"/>
                                        <p:tgtEl>
                                          <p:spTgt spid="395290"/>
                                        </p:tgtEl>
                                        <p:attrNameLst>
                                          <p:attrName>ppt_w</p:attrName>
                                        </p:attrNameLst>
                                      </p:cBhvr>
                                      <p:tavLst>
                                        <p:tav tm="0">
                                          <p:val>
                                            <p:fltVal val="0"/>
                                          </p:val>
                                        </p:tav>
                                        <p:tav tm="100000">
                                          <p:val>
                                            <p:strVal val="#ppt_w"/>
                                          </p:val>
                                        </p:tav>
                                      </p:tavLst>
                                    </p:anim>
                                    <p:anim calcmode="lin" valueType="num">
                                      <p:cBhvr>
                                        <p:cTn id="112" dur="500" fill="hold"/>
                                        <p:tgtEl>
                                          <p:spTgt spid="395290"/>
                                        </p:tgtEl>
                                        <p:attrNameLst>
                                          <p:attrName>ppt_h</p:attrName>
                                        </p:attrNameLst>
                                      </p:cBhvr>
                                      <p:tavLst>
                                        <p:tav tm="0">
                                          <p:val>
                                            <p:fltVal val="0"/>
                                          </p:val>
                                        </p:tav>
                                        <p:tav tm="100000">
                                          <p:val>
                                            <p:strVal val="#ppt_h"/>
                                          </p:val>
                                        </p:tav>
                                      </p:tavLst>
                                    </p:anim>
                                    <p:animEffect transition="in" filter="fade">
                                      <p:cBhvr>
                                        <p:cTn id="113" dur="500"/>
                                        <p:tgtEl>
                                          <p:spTgt spid="395290"/>
                                        </p:tgtEl>
                                      </p:cBhvr>
                                    </p:animEffect>
                                  </p:childTnLst>
                                </p:cTn>
                              </p:par>
                              <p:par>
                                <p:cTn id="114" presetID="55" presetClass="exit" presetSubtype="0" fill="hold" grpId="1" nodeType="withEffect">
                                  <p:stCondLst>
                                    <p:cond delay="0"/>
                                  </p:stCondLst>
                                  <p:childTnLst>
                                    <p:anim calcmode="lin" valueType="num">
                                      <p:cBhvr>
                                        <p:cTn id="115" dur="1000"/>
                                        <p:tgtEl>
                                          <p:spTgt spid="395297"/>
                                        </p:tgtEl>
                                        <p:attrNameLst>
                                          <p:attrName>ppt_w</p:attrName>
                                        </p:attrNameLst>
                                      </p:cBhvr>
                                      <p:tavLst>
                                        <p:tav tm="0">
                                          <p:val>
                                            <p:strVal val="ppt_w"/>
                                          </p:val>
                                        </p:tav>
                                        <p:tav tm="100000">
                                          <p:val>
                                            <p:strVal val="ppt_w*0.70"/>
                                          </p:val>
                                        </p:tav>
                                      </p:tavLst>
                                    </p:anim>
                                    <p:anim calcmode="lin" valueType="num">
                                      <p:cBhvr>
                                        <p:cTn id="116" dur="1000"/>
                                        <p:tgtEl>
                                          <p:spTgt spid="395297"/>
                                        </p:tgtEl>
                                        <p:attrNameLst>
                                          <p:attrName>ppt_h</p:attrName>
                                        </p:attrNameLst>
                                      </p:cBhvr>
                                      <p:tavLst>
                                        <p:tav tm="0">
                                          <p:val>
                                            <p:strVal val="ppt_h"/>
                                          </p:val>
                                        </p:tav>
                                        <p:tav tm="100000">
                                          <p:val>
                                            <p:strVal val="ppt_h"/>
                                          </p:val>
                                        </p:tav>
                                      </p:tavLst>
                                    </p:anim>
                                    <p:animEffect transition="out" filter="fade">
                                      <p:cBhvr>
                                        <p:cTn id="117" dur="1000"/>
                                        <p:tgtEl>
                                          <p:spTgt spid="395297"/>
                                        </p:tgtEl>
                                      </p:cBhvr>
                                    </p:animEffect>
                                    <p:set>
                                      <p:cBhvr>
                                        <p:cTn id="118" dur="1" fill="hold">
                                          <p:stCondLst>
                                            <p:cond delay="999"/>
                                          </p:stCondLst>
                                        </p:cTn>
                                        <p:tgtEl>
                                          <p:spTgt spid="395297"/>
                                        </p:tgtEl>
                                        <p:attrNameLst>
                                          <p:attrName>style.visibility</p:attrName>
                                        </p:attrNameLst>
                                      </p:cBhvr>
                                      <p:to>
                                        <p:strVal val="hidden"/>
                                      </p:to>
                                    </p:set>
                                  </p:childTnLst>
                                </p:cTn>
                              </p:par>
                            </p:childTnLst>
                          </p:cTn>
                        </p:par>
                        <p:par>
                          <p:cTn id="119" fill="hold">
                            <p:stCondLst>
                              <p:cond delay="1000"/>
                            </p:stCondLst>
                            <p:childTnLst>
                              <p:par>
                                <p:cTn id="120" presetID="9" presetClass="exit" presetSubtype="0" fill="hold" nodeType="afterEffect">
                                  <p:stCondLst>
                                    <p:cond delay="0"/>
                                  </p:stCondLst>
                                  <p:childTnLst>
                                    <p:animEffect transition="out" filter="dissolve">
                                      <p:cBhvr>
                                        <p:cTn id="121" dur="500"/>
                                        <p:tgtEl>
                                          <p:spTgt spid="6"/>
                                        </p:tgtEl>
                                      </p:cBhvr>
                                    </p:animEffect>
                                    <p:set>
                                      <p:cBhvr>
                                        <p:cTn id="12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88" grpId="0"/>
      <p:bldP spid="395271" grpId="0"/>
      <p:bldP spid="395289" grpId="0"/>
      <p:bldP spid="395290" grpId="0"/>
      <p:bldP spid="395291" grpId="0"/>
      <p:bldP spid="395292" grpId="0"/>
      <p:bldP spid="395293" grpId="0"/>
      <p:bldP spid="395295" grpId="0"/>
      <p:bldP spid="395295" grpId="1"/>
      <p:bldP spid="395296" grpId="0"/>
      <p:bldP spid="395296" grpId="1"/>
      <p:bldP spid="395297" grpId="0"/>
      <p:bldP spid="395297" grpId="1"/>
      <p:bldP spid="395298" grpId="0"/>
      <p:bldP spid="395298" grpId="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3"/>
          <p:cNvSpPr>
            <a:spLocks noGrp="1" noChangeArrowheads="1"/>
          </p:cNvSpPr>
          <p:nvPr>
            <p:ph type="title"/>
          </p:nvPr>
        </p:nvSpPr>
        <p:spPr/>
        <p:txBody>
          <a:bodyPr/>
          <a:lstStyle/>
          <a:p>
            <a:pPr eaLnBrk="1" hangingPunct="1"/>
            <a:r>
              <a:rPr lang="en-US" smtClean="0"/>
              <a:t>Shorthand Configuration</a:t>
            </a:r>
          </a:p>
        </p:txBody>
      </p:sp>
      <p:sp>
        <p:nvSpPr>
          <p:cNvPr id="339971" name="AutoShape 4">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339972" name="Text Box 5"/>
          <p:cNvSpPr txBox="1">
            <a:spLocks noChangeArrowheads="1"/>
          </p:cNvSpPr>
          <p:nvPr/>
        </p:nvSpPr>
        <p:spPr bwMode="auto">
          <a:xfrm>
            <a:off x="5049838" y="2133600"/>
            <a:ext cx="1176337" cy="457200"/>
          </a:xfrm>
          <a:prstGeom prst="rect">
            <a:avLst/>
          </a:prstGeom>
          <a:noFill/>
          <a:ln w="9525">
            <a:noFill/>
            <a:miter lim="800000"/>
            <a:headEnd/>
            <a:tailEnd/>
          </a:ln>
        </p:spPr>
        <p:txBody>
          <a:bodyPr wrap="none">
            <a:spAutoFit/>
          </a:bodyPr>
          <a:lstStyle/>
          <a:p>
            <a:pPr algn="l"/>
            <a:r>
              <a:rPr lang="en-US" sz="2400"/>
              <a:t>[Ar] 4</a:t>
            </a:r>
            <a:r>
              <a:rPr lang="en-US" sz="2400" i="1"/>
              <a:t>s</a:t>
            </a:r>
            <a:r>
              <a:rPr lang="en-US" sz="2400" baseline="30000"/>
              <a:t>2</a:t>
            </a:r>
          </a:p>
        </p:txBody>
      </p:sp>
      <p:sp>
        <p:nvSpPr>
          <p:cNvPr id="339973" name="Line 19"/>
          <p:cNvSpPr>
            <a:spLocks noChangeShapeType="1"/>
          </p:cNvSpPr>
          <p:nvPr/>
        </p:nvSpPr>
        <p:spPr bwMode="auto">
          <a:xfrm>
            <a:off x="4267200" y="2590800"/>
            <a:ext cx="3276600" cy="0"/>
          </a:xfrm>
          <a:prstGeom prst="line">
            <a:avLst/>
          </a:prstGeom>
          <a:noFill/>
          <a:ln w="9525">
            <a:solidFill>
              <a:schemeClr val="tx1"/>
            </a:solidFill>
            <a:round/>
            <a:headEnd/>
            <a:tailEnd/>
          </a:ln>
        </p:spPr>
        <p:txBody>
          <a:bodyPr/>
          <a:lstStyle/>
          <a:p>
            <a:endParaRPr lang="en-US"/>
          </a:p>
        </p:txBody>
      </p:sp>
      <p:sp>
        <p:nvSpPr>
          <p:cNvPr id="339974" name="Line 20"/>
          <p:cNvSpPr>
            <a:spLocks noChangeShapeType="1"/>
          </p:cNvSpPr>
          <p:nvPr/>
        </p:nvSpPr>
        <p:spPr bwMode="auto">
          <a:xfrm>
            <a:off x="4267200" y="3124200"/>
            <a:ext cx="3276600" cy="0"/>
          </a:xfrm>
          <a:prstGeom prst="line">
            <a:avLst/>
          </a:prstGeom>
          <a:noFill/>
          <a:ln w="9525">
            <a:solidFill>
              <a:schemeClr val="tx1"/>
            </a:solidFill>
            <a:round/>
            <a:headEnd/>
            <a:tailEnd/>
          </a:ln>
        </p:spPr>
        <p:txBody>
          <a:bodyPr/>
          <a:lstStyle/>
          <a:p>
            <a:endParaRPr lang="en-US"/>
          </a:p>
        </p:txBody>
      </p:sp>
      <p:sp>
        <p:nvSpPr>
          <p:cNvPr id="339975" name="Line 21"/>
          <p:cNvSpPr>
            <a:spLocks noChangeShapeType="1"/>
          </p:cNvSpPr>
          <p:nvPr/>
        </p:nvSpPr>
        <p:spPr bwMode="auto">
          <a:xfrm>
            <a:off x="4267200" y="4191000"/>
            <a:ext cx="3276600" cy="0"/>
          </a:xfrm>
          <a:prstGeom prst="line">
            <a:avLst/>
          </a:prstGeom>
          <a:noFill/>
          <a:ln w="9525">
            <a:solidFill>
              <a:schemeClr val="tx1"/>
            </a:solidFill>
            <a:round/>
            <a:headEnd/>
            <a:tailEnd/>
          </a:ln>
        </p:spPr>
        <p:txBody>
          <a:bodyPr/>
          <a:lstStyle/>
          <a:p>
            <a:endParaRPr lang="en-US"/>
          </a:p>
        </p:txBody>
      </p:sp>
      <p:sp>
        <p:nvSpPr>
          <p:cNvPr id="339976" name="Line 22"/>
          <p:cNvSpPr>
            <a:spLocks noChangeShapeType="1"/>
          </p:cNvSpPr>
          <p:nvPr/>
        </p:nvSpPr>
        <p:spPr bwMode="auto">
          <a:xfrm>
            <a:off x="4267200" y="4724400"/>
            <a:ext cx="3276600" cy="0"/>
          </a:xfrm>
          <a:prstGeom prst="line">
            <a:avLst/>
          </a:prstGeom>
          <a:noFill/>
          <a:ln w="9525">
            <a:solidFill>
              <a:schemeClr val="tx1"/>
            </a:solidFill>
            <a:round/>
            <a:headEnd/>
            <a:tailEnd/>
          </a:ln>
        </p:spPr>
        <p:txBody>
          <a:bodyPr/>
          <a:lstStyle/>
          <a:p>
            <a:endParaRPr lang="en-US"/>
          </a:p>
        </p:txBody>
      </p:sp>
      <p:sp>
        <p:nvSpPr>
          <p:cNvPr id="339977" name="Text Box 27"/>
          <p:cNvSpPr txBox="1">
            <a:spLocks noChangeArrowheads="1"/>
          </p:cNvSpPr>
          <p:nvPr/>
        </p:nvSpPr>
        <p:spPr bwMode="auto">
          <a:xfrm>
            <a:off x="4800600" y="1676400"/>
            <a:ext cx="2640013" cy="396875"/>
          </a:xfrm>
          <a:prstGeom prst="rect">
            <a:avLst/>
          </a:prstGeom>
          <a:noFill/>
          <a:ln w="9525">
            <a:noFill/>
            <a:miter lim="800000"/>
            <a:headEnd/>
            <a:tailEnd/>
          </a:ln>
        </p:spPr>
        <p:txBody>
          <a:bodyPr wrap="none">
            <a:spAutoFit/>
          </a:bodyPr>
          <a:lstStyle/>
          <a:p>
            <a:pPr algn="l"/>
            <a:r>
              <a:rPr lang="en-US" sz="2000"/>
              <a:t>Electron configuration</a:t>
            </a:r>
          </a:p>
        </p:txBody>
      </p:sp>
      <p:sp>
        <p:nvSpPr>
          <p:cNvPr id="339978" name="Text Box 28"/>
          <p:cNvSpPr txBox="1">
            <a:spLocks noChangeArrowheads="1"/>
          </p:cNvSpPr>
          <p:nvPr/>
        </p:nvSpPr>
        <p:spPr bwMode="auto">
          <a:xfrm>
            <a:off x="1371600" y="1676400"/>
            <a:ext cx="1990725" cy="396875"/>
          </a:xfrm>
          <a:prstGeom prst="rect">
            <a:avLst/>
          </a:prstGeom>
          <a:noFill/>
          <a:ln w="9525">
            <a:noFill/>
            <a:miter lim="800000"/>
            <a:headEnd/>
            <a:tailEnd/>
          </a:ln>
        </p:spPr>
        <p:txBody>
          <a:bodyPr wrap="none">
            <a:spAutoFit/>
          </a:bodyPr>
          <a:lstStyle/>
          <a:p>
            <a:pPr algn="l"/>
            <a:r>
              <a:rPr lang="en-US" sz="2000"/>
              <a:t>Element symbol</a:t>
            </a:r>
          </a:p>
        </p:txBody>
      </p:sp>
      <p:sp>
        <p:nvSpPr>
          <p:cNvPr id="339979" name="Line 29"/>
          <p:cNvSpPr>
            <a:spLocks noChangeShapeType="1"/>
          </p:cNvSpPr>
          <p:nvPr/>
        </p:nvSpPr>
        <p:spPr bwMode="auto">
          <a:xfrm>
            <a:off x="4267200" y="3657600"/>
            <a:ext cx="3276600" cy="0"/>
          </a:xfrm>
          <a:prstGeom prst="line">
            <a:avLst/>
          </a:prstGeom>
          <a:noFill/>
          <a:ln w="9525">
            <a:solidFill>
              <a:schemeClr val="tx1"/>
            </a:solidFill>
            <a:round/>
            <a:headEnd/>
            <a:tailEnd/>
          </a:ln>
        </p:spPr>
        <p:txBody>
          <a:bodyPr/>
          <a:lstStyle/>
          <a:p>
            <a:endParaRPr lang="en-US"/>
          </a:p>
        </p:txBody>
      </p:sp>
      <p:sp>
        <p:nvSpPr>
          <p:cNvPr id="339980" name="Line 30"/>
          <p:cNvSpPr>
            <a:spLocks noChangeShapeType="1"/>
          </p:cNvSpPr>
          <p:nvPr/>
        </p:nvSpPr>
        <p:spPr bwMode="auto">
          <a:xfrm>
            <a:off x="4267200" y="5791200"/>
            <a:ext cx="3276600" cy="0"/>
          </a:xfrm>
          <a:prstGeom prst="line">
            <a:avLst/>
          </a:prstGeom>
          <a:noFill/>
          <a:ln w="9525">
            <a:solidFill>
              <a:schemeClr val="tx1"/>
            </a:solidFill>
            <a:round/>
            <a:headEnd/>
            <a:tailEnd/>
          </a:ln>
        </p:spPr>
        <p:txBody>
          <a:bodyPr/>
          <a:lstStyle/>
          <a:p>
            <a:endParaRPr lang="en-US"/>
          </a:p>
        </p:txBody>
      </p:sp>
      <p:sp>
        <p:nvSpPr>
          <p:cNvPr id="339981" name="Line 31"/>
          <p:cNvSpPr>
            <a:spLocks noChangeShapeType="1"/>
          </p:cNvSpPr>
          <p:nvPr/>
        </p:nvSpPr>
        <p:spPr bwMode="auto">
          <a:xfrm>
            <a:off x="4267200" y="6324600"/>
            <a:ext cx="3276600" cy="0"/>
          </a:xfrm>
          <a:prstGeom prst="line">
            <a:avLst/>
          </a:prstGeom>
          <a:noFill/>
          <a:ln w="9525">
            <a:solidFill>
              <a:schemeClr val="tx1"/>
            </a:solidFill>
            <a:round/>
            <a:headEnd/>
            <a:tailEnd/>
          </a:ln>
        </p:spPr>
        <p:txBody>
          <a:bodyPr/>
          <a:lstStyle/>
          <a:p>
            <a:endParaRPr lang="en-US"/>
          </a:p>
        </p:txBody>
      </p:sp>
      <p:sp>
        <p:nvSpPr>
          <p:cNvPr id="339982" name="Line 32"/>
          <p:cNvSpPr>
            <a:spLocks noChangeShapeType="1"/>
          </p:cNvSpPr>
          <p:nvPr/>
        </p:nvSpPr>
        <p:spPr bwMode="auto">
          <a:xfrm>
            <a:off x="4267200" y="5257800"/>
            <a:ext cx="3276600" cy="0"/>
          </a:xfrm>
          <a:prstGeom prst="line">
            <a:avLst/>
          </a:prstGeom>
          <a:noFill/>
          <a:ln w="9525">
            <a:solidFill>
              <a:schemeClr val="tx1"/>
            </a:solidFill>
            <a:round/>
            <a:headEnd/>
            <a:tailEnd/>
          </a:ln>
        </p:spPr>
        <p:txBody>
          <a:bodyPr/>
          <a:lstStyle/>
          <a:p>
            <a:endParaRPr lang="en-US"/>
          </a:p>
        </p:txBody>
      </p:sp>
      <p:sp>
        <p:nvSpPr>
          <p:cNvPr id="726049" name="Text Box 33"/>
          <p:cNvSpPr txBox="1">
            <a:spLocks noChangeArrowheads="1"/>
          </p:cNvSpPr>
          <p:nvPr/>
        </p:nvSpPr>
        <p:spPr bwMode="auto">
          <a:xfrm>
            <a:off x="5049838" y="2667000"/>
            <a:ext cx="1685925" cy="457200"/>
          </a:xfrm>
          <a:prstGeom prst="rect">
            <a:avLst/>
          </a:prstGeom>
          <a:noFill/>
          <a:ln w="9525">
            <a:noFill/>
            <a:miter lim="800000"/>
            <a:headEnd/>
            <a:tailEnd/>
          </a:ln>
        </p:spPr>
        <p:txBody>
          <a:bodyPr wrap="none">
            <a:spAutoFit/>
          </a:bodyPr>
          <a:lstStyle/>
          <a:p>
            <a:pPr algn="l"/>
            <a:r>
              <a:rPr lang="en-US" sz="2400">
                <a:solidFill>
                  <a:schemeClr val="accent2"/>
                </a:solidFill>
              </a:rPr>
              <a:t>[Ar] 4</a:t>
            </a:r>
            <a:r>
              <a:rPr lang="en-US" sz="2400" i="1">
                <a:solidFill>
                  <a:schemeClr val="accent2"/>
                </a:solidFill>
              </a:rPr>
              <a:t>s</a:t>
            </a:r>
            <a:r>
              <a:rPr lang="en-US" sz="2400" baseline="30000">
                <a:solidFill>
                  <a:schemeClr val="accent2"/>
                </a:solidFill>
              </a:rPr>
              <a:t>2 </a:t>
            </a:r>
            <a:r>
              <a:rPr lang="en-US" sz="2400">
                <a:solidFill>
                  <a:schemeClr val="accent2"/>
                </a:solidFill>
              </a:rPr>
              <a:t>3</a:t>
            </a:r>
            <a:r>
              <a:rPr lang="en-US" sz="2400" i="1">
                <a:solidFill>
                  <a:schemeClr val="accent2"/>
                </a:solidFill>
              </a:rPr>
              <a:t>d</a:t>
            </a:r>
            <a:r>
              <a:rPr lang="en-US" sz="2400" baseline="30000">
                <a:solidFill>
                  <a:schemeClr val="accent2"/>
                </a:solidFill>
              </a:rPr>
              <a:t>3</a:t>
            </a:r>
          </a:p>
        </p:txBody>
      </p:sp>
      <p:sp>
        <p:nvSpPr>
          <p:cNvPr id="726050" name="Text Box 34"/>
          <p:cNvSpPr txBox="1">
            <a:spLocks noChangeArrowheads="1"/>
          </p:cNvSpPr>
          <p:nvPr/>
        </p:nvSpPr>
        <p:spPr bwMode="auto">
          <a:xfrm>
            <a:off x="4800600" y="5867400"/>
            <a:ext cx="2308225" cy="457200"/>
          </a:xfrm>
          <a:prstGeom prst="rect">
            <a:avLst/>
          </a:prstGeom>
          <a:noFill/>
          <a:ln w="9525">
            <a:noFill/>
            <a:miter lim="800000"/>
            <a:headEnd/>
            <a:tailEnd/>
          </a:ln>
        </p:spPr>
        <p:txBody>
          <a:bodyPr wrap="none">
            <a:spAutoFit/>
          </a:bodyPr>
          <a:lstStyle/>
          <a:p>
            <a:pPr algn="l"/>
            <a:r>
              <a:rPr lang="en-US" sz="2400">
                <a:solidFill>
                  <a:schemeClr val="accent2"/>
                </a:solidFill>
              </a:rPr>
              <a:t>[Rn] 7</a:t>
            </a:r>
            <a:r>
              <a:rPr lang="en-US" sz="2400" i="1">
                <a:solidFill>
                  <a:schemeClr val="accent2"/>
                </a:solidFill>
              </a:rPr>
              <a:t>s</a:t>
            </a:r>
            <a:r>
              <a:rPr lang="en-US" sz="2400" baseline="30000">
                <a:solidFill>
                  <a:schemeClr val="accent2"/>
                </a:solidFill>
              </a:rPr>
              <a:t>2 </a:t>
            </a:r>
            <a:r>
              <a:rPr lang="en-US" sz="2400">
                <a:solidFill>
                  <a:schemeClr val="accent2"/>
                </a:solidFill>
              </a:rPr>
              <a:t>5</a:t>
            </a:r>
            <a:r>
              <a:rPr lang="en-US" sz="2400" i="1">
                <a:solidFill>
                  <a:schemeClr val="accent2"/>
                </a:solidFill>
              </a:rPr>
              <a:t>f</a:t>
            </a:r>
            <a:r>
              <a:rPr lang="en-US" sz="2400" baseline="30000">
                <a:solidFill>
                  <a:schemeClr val="accent2"/>
                </a:solidFill>
              </a:rPr>
              <a:t>14 </a:t>
            </a:r>
            <a:r>
              <a:rPr lang="en-US" sz="2400">
                <a:solidFill>
                  <a:schemeClr val="accent2"/>
                </a:solidFill>
              </a:rPr>
              <a:t>6</a:t>
            </a:r>
            <a:r>
              <a:rPr lang="en-US" sz="2400" i="1">
                <a:solidFill>
                  <a:schemeClr val="accent2"/>
                </a:solidFill>
              </a:rPr>
              <a:t>d</a:t>
            </a:r>
            <a:r>
              <a:rPr lang="en-US" sz="2400" baseline="30000">
                <a:solidFill>
                  <a:schemeClr val="accent2"/>
                </a:solidFill>
              </a:rPr>
              <a:t>4</a:t>
            </a:r>
          </a:p>
        </p:txBody>
      </p:sp>
      <p:sp>
        <p:nvSpPr>
          <p:cNvPr id="339985" name="Text Box 35"/>
          <p:cNvSpPr txBox="1">
            <a:spLocks noChangeArrowheads="1"/>
          </p:cNvSpPr>
          <p:nvPr/>
        </p:nvSpPr>
        <p:spPr bwMode="auto">
          <a:xfrm>
            <a:off x="4854575" y="3200400"/>
            <a:ext cx="1771650" cy="457200"/>
          </a:xfrm>
          <a:prstGeom prst="rect">
            <a:avLst/>
          </a:prstGeom>
          <a:noFill/>
          <a:ln w="9525">
            <a:noFill/>
            <a:miter lim="800000"/>
            <a:headEnd/>
            <a:tailEnd/>
          </a:ln>
        </p:spPr>
        <p:txBody>
          <a:bodyPr wrap="none">
            <a:spAutoFit/>
          </a:bodyPr>
          <a:lstStyle/>
          <a:p>
            <a:pPr algn="l"/>
            <a:r>
              <a:rPr lang="en-US" sz="2400"/>
              <a:t>[He] 2</a:t>
            </a:r>
            <a:r>
              <a:rPr lang="en-US" sz="2400" i="1"/>
              <a:t>s</a:t>
            </a:r>
            <a:r>
              <a:rPr lang="en-US" sz="2400" baseline="30000"/>
              <a:t>2 </a:t>
            </a:r>
            <a:r>
              <a:rPr lang="en-US" sz="2400"/>
              <a:t>2</a:t>
            </a:r>
            <a:r>
              <a:rPr lang="en-US" sz="2400" i="1"/>
              <a:t>p</a:t>
            </a:r>
            <a:r>
              <a:rPr lang="en-US" sz="2400" baseline="30000"/>
              <a:t>5</a:t>
            </a:r>
          </a:p>
        </p:txBody>
      </p:sp>
      <p:sp>
        <p:nvSpPr>
          <p:cNvPr id="726052" name="Text Box 36"/>
          <p:cNvSpPr txBox="1">
            <a:spLocks noChangeArrowheads="1"/>
          </p:cNvSpPr>
          <p:nvPr/>
        </p:nvSpPr>
        <p:spPr bwMode="auto">
          <a:xfrm>
            <a:off x="4854575" y="3733800"/>
            <a:ext cx="1685925" cy="457200"/>
          </a:xfrm>
          <a:prstGeom prst="rect">
            <a:avLst/>
          </a:prstGeom>
          <a:noFill/>
          <a:ln w="9525">
            <a:noFill/>
            <a:miter lim="800000"/>
            <a:headEnd/>
            <a:tailEnd/>
          </a:ln>
        </p:spPr>
        <p:txBody>
          <a:bodyPr wrap="none">
            <a:spAutoFit/>
          </a:bodyPr>
          <a:lstStyle/>
          <a:p>
            <a:pPr algn="l"/>
            <a:r>
              <a:rPr lang="en-US" sz="2400">
                <a:solidFill>
                  <a:schemeClr val="accent2"/>
                </a:solidFill>
              </a:rPr>
              <a:t>[Kr] 5</a:t>
            </a:r>
            <a:r>
              <a:rPr lang="en-US" sz="2400" i="1">
                <a:solidFill>
                  <a:schemeClr val="accent2"/>
                </a:solidFill>
              </a:rPr>
              <a:t>s</a:t>
            </a:r>
            <a:r>
              <a:rPr lang="en-US" sz="2400" baseline="30000">
                <a:solidFill>
                  <a:schemeClr val="accent2"/>
                </a:solidFill>
              </a:rPr>
              <a:t>2 </a:t>
            </a:r>
            <a:r>
              <a:rPr lang="en-US" sz="2400">
                <a:solidFill>
                  <a:schemeClr val="accent2"/>
                </a:solidFill>
              </a:rPr>
              <a:t>4</a:t>
            </a:r>
            <a:r>
              <a:rPr lang="en-US" sz="2400" i="1">
                <a:solidFill>
                  <a:schemeClr val="accent2"/>
                </a:solidFill>
              </a:rPr>
              <a:t>d</a:t>
            </a:r>
            <a:r>
              <a:rPr lang="en-US" sz="2400" baseline="30000">
                <a:solidFill>
                  <a:schemeClr val="accent2"/>
                </a:solidFill>
              </a:rPr>
              <a:t>9</a:t>
            </a:r>
          </a:p>
        </p:txBody>
      </p:sp>
      <p:sp>
        <p:nvSpPr>
          <p:cNvPr id="726053" name="Text Box 37"/>
          <p:cNvSpPr txBox="1">
            <a:spLocks noChangeArrowheads="1"/>
          </p:cNvSpPr>
          <p:nvPr/>
        </p:nvSpPr>
        <p:spPr bwMode="auto">
          <a:xfrm>
            <a:off x="4854575" y="4267200"/>
            <a:ext cx="2308225" cy="457200"/>
          </a:xfrm>
          <a:prstGeom prst="rect">
            <a:avLst/>
          </a:prstGeom>
          <a:noFill/>
          <a:ln w="9525">
            <a:noFill/>
            <a:miter lim="800000"/>
            <a:headEnd/>
            <a:tailEnd/>
          </a:ln>
        </p:spPr>
        <p:txBody>
          <a:bodyPr wrap="none">
            <a:spAutoFit/>
          </a:bodyPr>
          <a:lstStyle/>
          <a:p>
            <a:pPr algn="l"/>
            <a:r>
              <a:rPr lang="en-US" sz="2400">
                <a:solidFill>
                  <a:schemeClr val="accent2"/>
                </a:solidFill>
              </a:rPr>
              <a:t>[Kr] 5</a:t>
            </a:r>
            <a:r>
              <a:rPr lang="en-US" sz="2400" i="1">
                <a:solidFill>
                  <a:schemeClr val="accent2"/>
                </a:solidFill>
              </a:rPr>
              <a:t>s</a:t>
            </a:r>
            <a:r>
              <a:rPr lang="en-US" sz="2400" baseline="30000">
                <a:solidFill>
                  <a:schemeClr val="accent2"/>
                </a:solidFill>
              </a:rPr>
              <a:t>2 </a:t>
            </a:r>
            <a:r>
              <a:rPr lang="en-US" sz="2400">
                <a:solidFill>
                  <a:schemeClr val="accent2"/>
                </a:solidFill>
              </a:rPr>
              <a:t>4</a:t>
            </a:r>
            <a:r>
              <a:rPr lang="en-US" sz="2400" i="1">
                <a:solidFill>
                  <a:schemeClr val="accent2"/>
                </a:solidFill>
              </a:rPr>
              <a:t>d</a:t>
            </a:r>
            <a:r>
              <a:rPr lang="en-US" sz="2400" baseline="30000">
                <a:solidFill>
                  <a:schemeClr val="accent2"/>
                </a:solidFill>
              </a:rPr>
              <a:t>10 </a:t>
            </a:r>
            <a:r>
              <a:rPr lang="en-US" sz="2400">
                <a:solidFill>
                  <a:schemeClr val="accent2"/>
                </a:solidFill>
              </a:rPr>
              <a:t>5</a:t>
            </a:r>
            <a:r>
              <a:rPr lang="en-US" sz="2400" i="1">
                <a:solidFill>
                  <a:schemeClr val="accent2"/>
                </a:solidFill>
              </a:rPr>
              <a:t>p</a:t>
            </a:r>
            <a:r>
              <a:rPr lang="en-US" sz="2400" baseline="30000">
                <a:solidFill>
                  <a:schemeClr val="accent2"/>
                </a:solidFill>
              </a:rPr>
              <a:t>5</a:t>
            </a:r>
          </a:p>
        </p:txBody>
      </p:sp>
      <p:sp>
        <p:nvSpPr>
          <p:cNvPr id="726054" name="Text Box 38"/>
          <p:cNvSpPr txBox="1">
            <a:spLocks noChangeArrowheads="1"/>
          </p:cNvSpPr>
          <p:nvPr/>
        </p:nvSpPr>
        <p:spPr bwMode="auto">
          <a:xfrm>
            <a:off x="4854575" y="4800600"/>
            <a:ext cx="2308225" cy="457200"/>
          </a:xfrm>
          <a:prstGeom prst="rect">
            <a:avLst/>
          </a:prstGeom>
          <a:noFill/>
          <a:ln w="9525">
            <a:noFill/>
            <a:miter lim="800000"/>
            <a:headEnd/>
            <a:tailEnd/>
          </a:ln>
        </p:spPr>
        <p:txBody>
          <a:bodyPr wrap="none">
            <a:spAutoFit/>
          </a:bodyPr>
          <a:lstStyle/>
          <a:p>
            <a:pPr algn="l"/>
            <a:r>
              <a:rPr lang="en-US" sz="2400"/>
              <a:t>[Kr] 5</a:t>
            </a:r>
            <a:r>
              <a:rPr lang="en-US" sz="2400" i="1"/>
              <a:t>s</a:t>
            </a:r>
            <a:r>
              <a:rPr lang="en-US" sz="2400" baseline="30000"/>
              <a:t>2 </a:t>
            </a:r>
            <a:r>
              <a:rPr lang="en-US" sz="2400"/>
              <a:t>4</a:t>
            </a:r>
            <a:r>
              <a:rPr lang="en-US" sz="2400" i="1"/>
              <a:t>d</a:t>
            </a:r>
            <a:r>
              <a:rPr lang="en-US" sz="2400" baseline="30000"/>
              <a:t>10 </a:t>
            </a:r>
            <a:r>
              <a:rPr lang="en-US" sz="2400"/>
              <a:t>5</a:t>
            </a:r>
            <a:r>
              <a:rPr lang="en-US" sz="2400" i="1"/>
              <a:t>p</a:t>
            </a:r>
            <a:r>
              <a:rPr lang="en-US" sz="2400" baseline="30000"/>
              <a:t>6</a:t>
            </a:r>
          </a:p>
        </p:txBody>
      </p:sp>
      <p:sp>
        <p:nvSpPr>
          <p:cNvPr id="726055" name="Text Box 39"/>
          <p:cNvSpPr txBox="1">
            <a:spLocks noChangeArrowheads="1"/>
          </p:cNvSpPr>
          <p:nvPr/>
        </p:nvSpPr>
        <p:spPr bwMode="auto">
          <a:xfrm>
            <a:off x="4130675" y="5334000"/>
            <a:ext cx="3489325" cy="457200"/>
          </a:xfrm>
          <a:prstGeom prst="rect">
            <a:avLst/>
          </a:prstGeom>
          <a:noFill/>
          <a:ln w="9525">
            <a:noFill/>
            <a:miter lim="800000"/>
            <a:headEnd/>
            <a:tailEnd/>
          </a:ln>
        </p:spPr>
        <p:txBody>
          <a:bodyPr wrap="none">
            <a:spAutoFit/>
          </a:bodyPr>
          <a:lstStyle/>
          <a:p>
            <a:pPr algn="l"/>
            <a:r>
              <a:rPr lang="en-US" sz="2400"/>
              <a:t>[He] 2</a:t>
            </a:r>
            <a:r>
              <a:rPr lang="en-US" sz="2400" i="1"/>
              <a:t>s</a:t>
            </a:r>
            <a:r>
              <a:rPr lang="en-US" sz="2400" baseline="30000"/>
              <a:t>2</a:t>
            </a:r>
            <a:r>
              <a:rPr lang="en-US" sz="2400"/>
              <a:t>2</a:t>
            </a:r>
            <a:r>
              <a:rPr lang="en-US" sz="2400" i="1"/>
              <a:t>p</a:t>
            </a:r>
            <a:r>
              <a:rPr lang="en-US" sz="2400" baseline="30000"/>
              <a:t>6</a:t>
            </a:r>
            <a:r>
              <a:rPr lang="en-US" sz="2400"/>
              <a:t>3</a:t>
            </a:r>
            <a:r>
              <a:rPr lang="en-US" sz="2400" i="1"/>
              <a:t>s</a:t>
            </a:r>
            <a:r>
              <a:rPr lang="en-US" sz="2400" baseline="30000"/>
              <a:t>2</a:t>
            </a:r>
            <a:r>
              <a:rPr lang="en-US" sz="2400"/>
              <a:t>3</a:t>
            </a:r>
            <a:r>
              <a:rPr lang="en-US" sz="2400" i="1"/>
              <a:t>p</a:t>
            </a:r>
            <a:r>
              <a:rPr lang="en-US" sz="2400" baseline="30000"/>
              <a:t>6</a:t>
            </a:r>
            <a:r>
              <a:rPr lang="en-US" sz="2400"/>
              <a:t>4</a:t>
            </a:r>
            <a:r>
              <a:rPr lang="en-US" sz="2400" i="1"/>
              <a:t>s</a:t>
            </a:r>
            <a:r>
              <a:rPr lang="en-US" sz="2400" baseline="30000"/>
              <a:t>2</a:t>
            </a:r>
            <a:r>
              <a:rPr lang="en-US" sz="2400"/>
              <a:t>3</a:t>
            </a:r>
            <a:r>
              <a:rPr lang="en-US" sz="2400" i="1"/>
              <a:t>d</a:t>
            </a:r>
            <a:r>
              <a:rPr lang="en-US" sz="2400" baseline="30000"/>
              <a:t>6</a:t>
            </a:r>
          </a:p>
        </p:txBody>
      </p:sp>
      <p:sp>
        <p:nvSpPr>
          <p:cNvPr id="726056" name="Text Box 40"/>
          <p:cNvSpPr txBox="1">
            <a:spLocks noChangeArrowheads="1"/>
          </p:cNvSpPr>
          <p:nvPr/>
        </p:nvSpPr>
        <p:spPr bwMode="auto">
          <a:xfrm>
            <a:off x="2001838" y="2133600"/>
            <a:ext cx="574675" cy="457200"/>
          </a:xfrm>
          <a:prstGeom prst="rect">
            <a:avLst/>
          </a:prstGeom>
          <a:noFill/>
          <a:ln w="9525">
            <a:noFill/>
            <a:miter lim="800000"/>
            <a:headEnd/>
            <a:tailEnd/>
          </a:ln>
        </p:spPr>
        <p:txBody>
          <a:bodyPr wrap="none">
            <a:spAutoFit/>
          </a:bodyPr>
          <a:lstStyle/>
          <a:p>
            <a:pPr algn="l"/>
            <a:r>
              <a:rPr lang="en-US" sz="2400">
                <a:solidFill>
                  <a:schemeClr val="accent2"/>
                </a:solidFill>
              </a:rPr>
              <a:t>Ca</a:t>
            </a:r>
            <a:endParaRPr lang="en-US" sz="2400" baseline="30000">
              <a:solidFill>
                <a:schemeClr val="accent2"/>
              </a:solidFill>
            </a:endParaRPr>
          </a:p>
        </p:txBody>
      </p:sp>
      <p:sp>
        <p:nvSpPr>
          <p:cNvPr id="339991" name="Text Box 41"/>
          <p:cNvSpPr txBox="1">
            <a:spLocks noChangeArrowheads="1"/>
          </p:cNvSpPr>
          <p:nvPr/>
        </p:nvSpPr>
        <p:spPr bwMode="auto">
          <a:xfrm>
            <a:off x="2001838" y="2667000"/>
            <a:ext cx="387350" cy="457200"/>
          </a:xfrm>
          <a:prstGeom prst="rect">
            <a:avLst/>
          </a:prstGeom>
          <a:noFill/>
          <a:ln w="9525">
            <a:noFill/>
            <a:miter lim="800000"/>
            <a:headEnd/>
            <a:tailEnd/>
          </a:ln>
        </p:spPr>
        <p:txBody>
          <a:bodyPr wrap="none">
            <a:spAutoFit/>
          </a:bodyPr>
          <a:lstStyle/>
          <a:p>
            <a:pPr algn="l"/>
            <a:r>
              <a:rPr lang="en-US" sz="2400"/>
              <a:t>V</a:t>
            </a:r>
            <a:endParaRPr lang="en-US" sz="2400" baseline="30000"/>
          </a:p>
        </p:txBody>
      </p:sp>
      <p:sp>
        <p:nvSpPr>
          <p:cNvPr id="339992" name="Text Box 42"/>
          <p:cNvSpPr txBox="1">
            <a:spLocks noChangeArrowheads="1"/>
          </p:cNvSpPr>
          <p:nvPr/>
        </p:nvSpPr>
        <p:spPr bwMode="auto">
          <a:xfrm>
            <a:off x="1957388" y="5867400"/>
            <a:ext cx="557212" cy="457200"/>
          </a:xfrm>
          <a:prstGeom prst="rect">
            <a:avLst/>
          </a:prstGeom>
          <a:noFill/>
          <a:ln w="9525">
            <a:noFill/>
            <a:miter lim="800000"/>
            <a:headEnd/>
            <a:tailEnd/>
          </a:ln>
        </p:spPr>
        <p:txBody>
          <a:bodyPr wrap="none">
            <a:spAutoFit/>
          </a:bodyPr>
          <a:lstStyle/>
          <a:p>
            <a:pPr algn="l"/>
            <a:r>
              <a:rPr lang="en-US" sz="2400"/>
              <a:t>Sg</a:t>
            </a:r>
            <a:endParaRPr lang="en-US" sz="2400" baseline="30000"/>
          </a:p>
        </p:txBody>
      </p:sp>
      <p:sp>
        <p:nvSpPr>
          <p:cNvPr id="726059" name="Text Box 43"/>
          <p:cNvSpPr txBox="1">
            <a:spLocks noChangeArrowheads="1"/>
          </p:cNvSpPr>
          <p:nvPr/>
        </p:nvSpPr>
        <p:spPr bwMode="auto">
          <a:xfrm>
            <a:off x="2057400" y="3200400"/>
            <a:ext cx="369888" cy="457200"/>
          </a:xfrm>
          <a:prstGeom prst="rect">
            <a:avLst/>
          </a:prstGeom>
          <a:noFill/>
          <a:ln w="9525">
            <a:noFill/>
            <a:miter lim="800000"/>
            <a:headEnd/>
            <a:tailEnd/>
          </a:ln>
        </p:spPr>
        <p:txBody>
          <a:bodyPr wrap="none">
            <a:spAutoFit/>
          </a:bodyPr>
          <a:lstStyle/>
          <a:p>
            <a:pPr algn="l"/>
            <a:r>
              <a:rPr lang="en-US" sz="2400">
                <a:solidFill>
                  <a:schemeClr val="accent2"/>
                </a:solidFill>
              </a:rPr>
              <a:t>F</a:t>
            </a:r>
            <a:endParaRPr lang="en-US" sz="2400" baseline="30000">
              <a:solidFill>
                <a:schemeClr val="accent2"/>
              </a:solidFill>
            </a:endParaRPr>
          </a:p>
        </p:txBody>
      </p:sp>
      <p:sp>
        <p:nvSpPr>
          <p:cNvPr id="339994" name="Text Box 44"/>
          <p:cNvSpPr txBox="1">
            <a:spLocks noChangeArrowheads="1"/>
          </p:cNvSpPr>
          <p:nvPr/>
        </p:nvSpPr>
        <p:spPr bwMode="auto">
          <a:xfrm>
            <a:off x="1981200" y="3733800"/>
            <a:ext cx="557213" cy="457200"/>
          </a:xfrm>
          <a:prstGeom prst="rect">
            <a:avLst/>
          </a:prstGeom>
          <a:noFill/>
          <a:ln w="9525">
            <a:noFill/>
            <a:miter lim="800000"/>
            <a:headEnd/>
            <a:tailEnd/>
          </a:ln>
        </p:spPr>
        <p:txBody>
          <a:bodyPr wrap="none">
            <a:spAutoFit/>
          </a:bodyPr>
          <a:lstStyle/>
          <a:p>
            <a:pPr algn="l"/>
            <a:r>
              <a:rPr lang="en-US" sz="2400"/>
              <a:t>Ag</a:t>
            </a:r>
            <a:endParaRPr lang="en-US" sz="2400" baseline="30000"/>
          </a:p>
        </p:txBody>
      </p:sp>
      <p:sp>
        <p:nvSpPr>
          <p:cNvPr id="339995" name="Text Box 45"/>
          <p:cNvSpPr txBox="1">
            <a:spLocks noChangeArrowheads="1"/>
          </p:cNvSpPr>
          <p:nvPr/>
        </p:nvSpPr>
        <p:spPr bwMode="auto">
          <a:xfrm>
            <a:off x="2093913" y="4267200"/>
            <a:ext cx="268287" cy="457200"/>
          </a:xfrm>
          <a:prstGeom prst="rect">
            <a:avLst/>
          </a:prstGeom>
          <a:noFill/>
          <a:ln w="9525">
            <a:noFill/>
            <a:miter lim="800000"/>
            <a:headEnd/>
            <a:tailEnd/>
          </a:ln>
        </p:spPr>
        <p:txBody>
          <a:bodyPr wrap="none">
            <a:spAutoFit/>
          </a:bodyPr>
          <a:lstStyle/>
          <a:p>
            <a:pPr algn="l"/>
            <a:r>
              <a:rPr lang="en-US" sz="2400"/>
              <a:t>I</a:t>
            </a:r>
            <a:endParaRPr lang="en-US" sz="2400" baseline="30000"/>
          </a:p>
        </p:txBody>
      </p:sp>
      <p:sp>
        <p:nvSpPr>
          <p:cNvPr id="726062" name="Text Box 46"/>
          <p:cNvSpPr txBox="1">
            <a:spLocks noChangeArrowheads="1"/>
          </p:cNvSpPr>
          <p:nvPr/>
        </p:nvSpPr>
        <p:spPr bwMode="auto">
          <a:xfrm>
            <a:off x="1981200" y="4800600"/>
            <a:ext cx="557213" cy="457200"/>
          </a:xfrm>
          <a:prstGeom prst="rect">
            <a:avLst/>
          </a:prstGeom>
          <a:noFill/>
          <a:ln w="9525">
            <a:noFill/>
            <a:miter lim="800000"/>
            <a:headEnd/>
            <a:tailEnd/>
          </a:ln>
        </p:spPr>
        <p:txBody>
          <a:bodyPr wrap="none">
            <a:spAutoFit/>
          </a:bodyPr>
          <a:lstStyle/>
          <a:p>
            <a:pPr algn="l"/>
            <a:r>
              <a:rPr lang="en-US" sz="2400">
                <a:solidFill>
                  <a:schemeClr val="accent2"/>
                </a:solidFill>
              </a:rPr>
              <a:t>Xe</a:t>
            </a:r>
            <a:endParaRPr lang="en-US" sz="2400" baseline="30000">
              <a:solidFill>
                <a:schemeClr val="accent2"/>
              </a:solidFill>
            </a:endParaRPr>
          </a:p>
        </p:txBody>
      </p:sp>
      <p:sp>
        <p:nvSpPr>
          <p:cNvPr id="726063" name="Text Box 47"/>
          <p:cNvSpPr txBox="1">
            <a:spLocks noChangeArrowheads="1"/>
          </p:cNvSpPr>
          <p:nvPr/>
        </p:nvSpPr>
        <p:spPr bwMode="auto">
          <a:xfrm>
            <a:off x="1981200" y="5334000"/>
            <a:ext cx="539750" cy="457200"/>
          </a:xfrm>
          <a:prstGeom prst="rect">
            <a:avLst/>
          </a:prstGeom>
          <a:noFill/>
          <a:ln w="9525">
            <a:noFill/>
            <a:miter lim="800000"/>
            <a:headEnd/>
            <a:tailEnd/>
          </a:ln>
        </p:spPr>
        <p:txBody>
          <a:bodyPr wrap="none">
            <a:spAutoFit/>
          </a:bodyPr>
          <a:lstStyle/>
          <a:p>
            <a:pPr algn="l"/>
            <a:r>
              <a:rPr lang="en-US" sz="2400">
                <a:solidFill>
                  <a:schemeClr val="accent2"/>
                </a:solidFill>
              </a:rPr>
              <a:t>Fe</a:t>
            </a:r>
            <a:endParaRPr lang="en-US" sz="2400" baseline="30000">
              <a:solidFill>
                <a:schemeClr val="accent2"/>
              </a:solidFill>
            </a:endParaRPr>
          </a:p>
        </p:txBody>
      </p:sp>
      <p:sp>
        <p:nvSpPr>
          <p:cNvPr id="339998" name="Line 48"/>
          <p:cNvSpPr>
            <a:spLocks noChangeShapeType="1"/>
          </p:cNvSpPr>
          <p:nvPr/>
        </p:nvSpPr>
        <p:spPr bwMode="auto">
          <a:xfrm>
            <a:off x="1905000" y="2514600"/>
            <a:ext cx="762000" cy="0"/>
          </a:xfrm>
          <a:prstGeom prst="line">
            <a:avLst/>
          </a:prstGeom>
          <a:noFill/>
          <a:ln w="9525">
            <a:solidFill>
              <a:schemeClr val="tx1"/>
            </a:solidFill>
            <a:round/>
            <a:headEnd/>
            <a:tailEnd/>
          </a:ln>
        </p:spPr>
        <p:txBody>
          <a:bodyPr/>
          <a:lstStyle/>
          <a:p>
            <a:endParaRPr lang="en-US"/>
          </a:p>
        </p:txBody>
      </p:sp>
      <p:sp>
        <p:nvSpPr>
          <p:cNvPr id="339999" name="Line 49"/>
          <p:cNvSpPr>
            <a:spLocks noChangeShapeType="1"/>
          </p:cNvSpPr>
          <p:nvPr/>
        </p:nvSpPr>
        <p:spPr bwMode="auto">
          <a:xfrm>
            <a:off x="1905000" y="3048000"/>
            <a:ext cx="762000" cy="0"/>
          </a:xfrm>
          <a:prstGeom prst="line">
            <a:avLst/>
          </a:prstGeom>
          <a:noFill/>
          <a:ln w="9525">
            <a:solidFill>
              <a:schemeClr val="tx1"/>
            </a:solidFill>
            <a:round/>
            <a:headEnd/>
            <a:tailEnd/>
          </a:ln>
        </p:spPr>
        <p:txBody>
          <a:bodyPr/>
          <a:lstStyle/>
          <a:p>
            <a:endParaRPr lang="en-US"/>
          </a:p>
        </p:txBody>
      </p:sp>
      <p:sp>
        <p:nvSpPr>
          <p:cNvPr id="340000" name="Line 50"/>
          <p:cNvSpPr>
            <a:spLocks noChangeShapeType="1"/>
          </p:cNvSpPr>
          <p:nvPr/>
        </p:nvSpPr>
        <p:spPr bwMode="auto">
          <a:xfrm>
            <a:off x="1905000" y="3581400"/>
            <a:ext cx="762000" cy="0"/>
          </a:xfrm>
          <a:prstGeom prst="line">
            <a:avLst/>
          </a:prstGeom>
          <a:noFill/>
          <a:ln w="9525">
            <a:solidFill>
              <a:schemeClr val="tx1"/>
            </a:solidFill>
            <a:round/>
            <a:headEnd/>
            <a:tailEnd/>
          </a:ln>
        </p:spPr>
        <p:txBody>
          <a:bodyPr/>
          <a:lstStyle/>
          <a:p>
            <a:endParaRPr lang="en-US"/>
          </a:p>
        </p:txBody>
      </p:sp>
      <p:sp>
        <p:nvSpPr>
          <p:cNvPr id="340001" name="Line 51"/>
          <p:cNvSpPr>
            <a:spLocks noChangeShapeType="1"/>
          </p:cNvSpPr>
          <p:nvPr/>
        </p:nvSpPr>
        <p:spPr bwMode="auto">
          <a:xfrm>
            <a:off x="1905000" y="4114800"/>
            <a:ext cx="762000" cy="0"/>
          </a:xfrm>
          <a:prstGeom prst="line">
            <a:avLst/>
          </a:prstGeom>
          <a:noFill/>
          <a:ln w="9525">
            <a:solidFill>
              <a:schemeClr val="tx1"/>
            </a:solidFill>
            <a:round/>
            <a:headEnd/>
            <a:tailEnd/>
          </a:ln>
        </p:spPr>
        <p:txBody>
          <a:bodyPr/>
          <a:lstStyle/>
          <a:p>
            <a:endParaRPr lang="en-US"/>
          </a:p>
        </p:txBody>
      </p:sp>
      <p:sp>
        <p:nvSpPr>
          <p:cNvPr id="340002" name="Line 52"/>
          <p:cNvSpPr>
            <a:spLocks noChangeShapeType="1"/>
          </p:cNvSpPr>
          <p:nvPr/>
        </p:nvSpPr>
        <p:spPr bwMode="auto">
          <a:xfrm>
            <a:off x="1905000" y="4648200"/>
            <a:ext cx="762000" cy="0"/>
          </a:xfrm>
          <a:prstGeom prst="line">
            <a:avLst/>
          </a:prstGeom>
          <a:noFill/>
          <a:ln w="9525">
            <a:solidFill>
              <a:schemeClr val="tx1"/>
            </a:solidFill>
            <a:round/>
            <a:headEnd/>
            <a:tailEnd/>
          </a:ln>
        </p:spPr>
        <p:txBody>
          <a:bodyPr/>
          <a:lstStyle/>
          <a:p>
            <a:endParaRPr lang="en-US"/>
          </a:p>
        </p:txBody>
      </p:sp>
      <p:sp>
        <p:nvSpPr>
          <p:cNvPr id="340003" name="Line 53"/>
          <p:cNvSpPr>
            <a:spLocks noChangeShapeType="1"/>
          </p:cNvSpPr>
          <p:nvPr/>
        </p:nvSpPr>
        <p:spPr bwMode="auto">
          <a:xfrm>
            <a:off x="1905000" y="5181600"/>
            <a:ext cx="762000" cy="0"/>
          </a:xfrm>
          <a:prstGeom prst="line">
            <a:avLst/>
          </a:prstGeom>
          <a:noFill/>
          <a:ln w="9525">
            <a:solidFill>
              <a:schemeClr val="tx1"/>
            </a:solidFill>
            <a:round/>
            <a:headEnd/>
            <a:tailEnd/>
          </a:ln>
        </p:spPr>
        <p:txBody>
          <a:bodyPr/>
          <a:lstStyle/>
          <a:p>
            <a:endParaRPr lang="en-US"/>
          </a:p>
        </p:txBody>
      </p:sp>
      <p:sp>
        <p:nvSpPr>
          <p:cNvPr id="340004" name="Line 54"/>
          <p:cNvSpPr>
            <a:spLocks noChangeShapeType="1"/>
          </p:cNvSpPr>
          <p:nvPr/>
        </p:nvSpPr>
        <p:spPr bwMode="auto">
          <a:xfrm>
            <a:off x="1905000" y="5715000"/>
            <a:ext cx="762000" cy="0"/>
          </a:xfrm>
          <a:prstGeom prst="line">
            <a:avLst/>
          </a:prstGeom>
          <a:noFill/>
          <a:ln w="9525">
            <a:solidFill>
              <a:schemeClr val="tx1"/>
            </a:solidFill>
            <a:round/>
            <a:headEnd/>
            <a:tailEnd/>
          </a:ln>
        </p:spPr>
        <p:txBody>
          <a:bodyPr/>
          <a:lstStyle/>
          <a:p>
            <a:endParaRPr lang="en-US"/>
          </a:p>
        </p:txBody>
      </p:sp>
      <p:sp>
        <p:nvSpPr>
          <p:cNvPr id="340005" name="Line 55"/>
          <p:cNvSpPr>
            <a:spLocks noChangeShapeType="1"/>
          </p:cNvSpPr>
          <p:nvPr/>
        </p:nvSpPr>
        <p:spPr bwMode="auto">
          <a:xfrm>
            <a:off x="1905000" y="6248400"/>
            <a:ext cx="762000" cy="0"/>
          </a:xfrm>
          <a:prstGeom prst="line">
            <a:avLst/>
          </a:prstGeom>
          <a:noFill/>
          <a:ln w="9525">
            <a:solidFill>
              <a:schemeClr val="tx1"/>
            </a:solidFill>
            <a:round/>
            <a:headEnd/>
            <a:tailEnd/>
          </a:ln>
        </p:spPr>
        <p:txBody>
          <a:bodyPr/>
          <a:lstStyle/>
          <a:p>
            <a:endParaRPr lang="en-US"/>
          </a:p>
        </p:txBody>
      </p:sp>
      <p:sp>
        <p:nvSpPr>
          <p:cNvPr id="726073" name="Text Box 57"/>
          <p:cNvSpPr txBox="1">
            <a:spLocks noChangeArrowheads="1"/>
          </p:cNvSpPr>
          <p:nvPr/>
        </p:nvSpPr>
        <p:spPr bwMode="auto">
          <a:xfrm>
            <a:off x="5029200" y="5334000"/>
            <a:ext cx="1628775" cy="457200"/>
          </a:xfrm>
          <a:prstGeom prst="rect">
            <a:avLst/>
          </a:prstGeom>
          <a:noFill/>
          <a:ln w="9525">
            <a:noFill/>
            <a:miter lim="800000"/>
            <a:headEnd/>
            <a:tailEnd/>
          </a:ln>
        </p:spPr>
        <p:txBody>
          <a:bodyPr wrap="none">
            <a:spAutoFit/>
          </a:bodyPr>
          <a:lstStyle/>
          <a:p>
            <a:pPr algn="l"/>
            <a:r>
              <a:rPr lang="en-US" sz="2400"/>
              <a:t>[Ar] 4</a:t>
            </a:r>
            <a:r>
              <a:rPr lang="en-US" sz="2400" i="1"/>
              <a:t>s</a:t>
            </a:r>
            <a:r>
              <a:rPr lang="en-US" sz="2400" baseline="30000"/>
              <a:t>2</a:t>
            </a:r>
            <a:r>
              <a:rPr lang="en-US" sz="2400"/>
              <a:t>3</a:t>
            </a:r>
            <a:r>
              <a:rPr lang="en-US" sz="2400" i="1"/>
              <a:t>d</a:t>
            </a:r>
            <a:r>
              <a:rPr lang="en-US" sz="2400" baseline="30000"/>
              <a:t>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26056"/>
                                        </p:tgtEl>
                                        <p:attrNameLst>
                                          <p:attrName>style.visibility</p:attrName>
                                        </p:attrNameLst>
                                      </p:cBhvr>
                                      <p:to>
                                        <p:strVal val="visible"/>
                                      </p:to>
                                    </p:set>
                                    <p:animEffect transition="in" filter="dissolve">
                                      <p:cBhvr>
                                        <p:cTn id="7" dur="500"/>
                                        <p:tgtEl>
                                          <p:spTgt spid="726056"/>
                                        </p:tgtEl>
                                      </p:cBhvr>
                                    </p:animEffect>
                                  </p:childTnLst>
                                  <p:subTnLst>
                                    <p:animClr clrSpc="rgb" dir="cw">
                                      <p:cBhvr override="childStyle">
                                        <p:cTn dur="1" fill="hold" display="0" masterRel="nextClick" afterEffect="1"/>
                                        <p:tgtEl>
                                          <p:spTgt spid="726056"/>
                                        </p:tgtEl>
                                        <p:attrNameLst>
                                          <p:attrName>ppt_c</p:attrName>
                                        </p:attrNameLst>
                                      </p:cBhvr>
                                      <p:to>
                                        <a:schemeClr val="tx2"/>
                                      </p:to>
                                    </p:animClr>
                                  </p:subTnLst>
                                </p:cTn>
                              </p:par>
                            </p:childTnLst>
                          </p:cTn>
                        </p:par>
                      </p:childTnLst>
                    </p:cTn>
                  </p:par>
                  <p:par>
                    <p:cTn id="8" fill="hold">
                      <p:stCondLst>
                        <p:cond delay="indefinite"/>
                      </p:stCondLst>
                      <p:childTnLst>
                        <p:par>
                          <p:cTn id="9" fill="hold">
                            <p:stCondLst>
                              <p:cond delay="0"/>
                            </p:stCondLst>
                            <p:childTnLst>
                              <p:par>
                                <p:cTn id="10" presetID="40" presetClass="entr" presetSubtype="0" fill="hold" grpId="0" nodeType="clickEffect">
                                  <p:stCondLst>
                                    <p:cond delay="0"/>
                                  </p:stCondLst>
                                  <p:iterate type="lt">
                                    <p:tmPct val="10000"/>
                                  </p:iterate>
                                  <p:childTnLst>
                                    <p:set>
                                      <p:cBhvr>
                                        <p:cTn id="11" dur="1" fill="hold">
                                          <p:stCondLst>
                                            <p:cond delay="0"/>
                                          </p:stCondLst>
                                        </p:cTn>
                                        <p:tgtEl>
                                          <p:spTgt spid="726049"/>
                                        </p:tgtEl>
                                        <p:attrNameLst>
                                          <p:attrName>style.visibility</p:attrName>
                                        </p:attrNameLst>
                                      </p:cBhvr>
                                      <p:to>
                                        <p:strVal val="visible"/>
                                      </p:to>
                                    </p:set>
                                    <p:animEffect transition="in" filter="fade">
                                      <p:cBhvr>
                                        <p:cTn id="12" dur="1000"/>
                                        <p:tgtEl>
                                          <p:spTgt spid="726049"/>
                                        </p:tgtEl>
                                      </p:cBhvr>
                                    </p:animEffect>
                                    <p:anim calcmode="lin" valueType="num">
                                      <p:cBhvr>
                                        <p:cTn id="13" dur="1000" fill="hold"/>
                                        <p:tgtEl>
                                          <p:spTgt spid="726049"/>
                                        </p:tgtEl>
                                        <p:attrNameLst>
                                          <p:attrName>ppt_x</p:attrName>
                                        </p:attrNameLst>
                                      </p:cBhvr>
                                      <p:tavLst>
                                        <p:tav tm="0">
                                          <p:val>
                                            <p:strVal val="#ppt_x-.1"/>
                                          </p:val>
                                        </p:tav>
                                        <p:tav tm="100000">
                                          <p:val>
                                            <p:strVal val="#ppt_x"/>
                                          </p:val>
                                        </p:tav>
                                      </p:tavLst>
                                    </p:anim>
                                    <p:anim calcmode="lin" valueType="num">
                                      <p:cBhvr>
                                        <p:cTn id="14" dur="1000" fill="hold"/>
                                        <p:tgtEl>
                                          <p:spTgt spid="726049"/>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726049"/>
                                        </p:tgtEl>
                                        <p:attrNameLst>
                                          <p:attrName>ppt_c</p:attrName>
                                        </p:attrNameLst>
                                      </p:cBhvr>
                                      <p:to>
                                        <a:schemeClr val="tx2"/>
                                      </p:to>
                                    </p:animClr>
                                  </p:sub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726059"/>
                                        </p:tgtEl>
                                        <p:attrNameLst>
                                          <p:attrName>style.visibility</p:attrName>
                                        </p:attrNameLst>
                                      </p:cBhvr>
                                      <p:to>
                                        <p:strVal val="visible"/>
                                      </p:to>
                                    </p:set>
                                    <p:animEffect transition="in" filter="dissolve">
                                      <p:cBhvr>
                                        <p:cTn id="19" dur="500"/>
                                        <p:tgtEl>
                                          <p:spTgt spid="726059"/>
                                        </p:tgtEl>
                                      </p:cBhvr>
                                    </p:animEffect>
                                  </p:childTnLst>
                                  <p:subTnLst>
                                    <p:animClr clrSpc="rgb" dir="cw">
                                      <p:cBhvr override="childStyle">
                                        <p:cTn dur="1" fill="hold" display="0" masterRel="nextClick" afterEffect="1"/>
                                        <p:tgtEl>
                                          <p:spTgt spid="726059"/>
                                        </p:tgtEl>
                                        <p:attrNameLst>
                                          <p:attrName>ppt_c</p:attrName>
                                        </p:attrNameLst>
                                      </p:cBhvr>
                                      <p:to>
                                        <a:schemeClr val="tx2"/>
                                      </p:to>
                                    </p:animClr>
                                  </p:subTnLst>
                                </p:cTn>
                              </p:par>
                            </p:childTnLst>
                          </p:cTn>
                        </p:par>
                      </p:childTnLst>
                    </p:cTn>
                  </p:par>
                  <p:par>
                    <p:cTn id="20" fill="hold">
                      <p:stCondLst>
                        <p:cond delay="indefinite"/>
                      </p:stCondLst>
                      <p:childTnLst>
                        <p:par>
                          <p:cTn id="21" fill="hold">
                            <p:stCondLst>
                              <p:cond delay="0"/>
                            </p:stCondLst>
                            <p:childTnLst>
                              <p:par>
                                <p:cTn id="22" presetID="40" presetClass="entr" presetSubtype="0" fill="hold" grpId="0" nodeType="clickEffect">
                                  <p:stCondLst>
                                    <p:cond delay="0"/>
                                  </p:stCondLst>
                                  <p:iterate type="lt">
                                    <p:tmPct val="10000"/>
                                  </p:iterate>
                                  <p:childTnLst>
                                    <p:set>
                                      <p:cBhvr>
                                        <p:cTn id="23" dur="1" fill="hold">
                                          <p:stCondLst>
                                            <p:cond delay="0"/>
                                          </p:stCondLst>
                                        </p:cTn>
                                        <p:tgtEl>
                                          <p:spTgt spid="726052"/>
                                        </p:tgtEl>
                                        <p:attrNameLst>
                                          <p:attrName>style.visibility</p:attrName>
                                        </p:attrNameLst>
                                      </p:cBhvr>
                                      <p:to>
                                        <p:strVal val="visible"/>
                                      </p:to>
                                    </p:set>
                                    <p:animEffect transition="in" filter="fade">
                                      <p:cBhvr>
                                        <p:cTn id="24" dur="1000"/>
                                        <p:tgtEl>
                                          <p:spTgt spid="726052"/>
                                        </p:tgtEl>
                                      </p:cBhvr>
                                    </p:animEffect>
                                    <p:anim calcmode="lin" valueType="num">
                                      <p:cBhvr>
                                        <p:cTn id="25" dur="1000" fill="hold"/>
                                        <p:tgtEl>
                                          <p:spTgt spid="726052"/>
                                        </p:tgtEl>
                                        <p:attrNameLst>
                                          <p:attrName>ppt_x</p:attrName>
                                        </p:attrNameLst>
                                      </p:cBhvr>
                                      <p:tavLst>
                                        <p:tav tm="0">
                                          <p:val>
                                            <p:strVal val="#ppt_x-.1"/>
                                          </p:val>
                                        </p:tav>
                                        <p:tav tm="100000">
                                          <p:val>
                                            <p:strVal val="#ppt_x"/>
                                          </p:val>
                                        </p:tav>
                                      </p:tavLst>
                                    </p:anim>
                                    <p:anim calcmode="lin" valueType="num">
                                      <p:cBhvr>
                                        <p:cTn id="26" dur="1000" fill="hold"/>
                                        <p:tgtEl>
                                          <p:spTgt spid="726052"/>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726052"/>
                                        </p:tgtEl>
                                        <p:attrNameLst>
                                          <p:attrName>ppt_c</p:attrName>
                                        </p:attrNameLst>
                                      </p:cBhvr>
                                      <p:to>
                                        <a:schemeClr val="tx2"/>
                                      </p:to>
                                    </p:animClr>
                                  </p:subTnLst>
                                </p:cTn>
                              </p:par>
                            </p:childTnLst>
                          </p:cTn>
                        </p:par>
                      </p:childTnLst>
                    </p:cTn>
                  </p:par>
                  <p:par>
                    <p:cTn id="27" fill="hold">
                      <p:stCondLst>
                        <p:cond delay="indefinite"/>
                      </p:stCondLst>
                      <p:childTnLst>
                        <p:par>
                          <p:cTn id="28" fill="hold">
                            <p:stCondLst>
                              <p:cond delay="0"/>
                            </p:stCondLst>
                            <p:childTnLst>
                              <p:par>
                                <p:cTn id="29" presetID="40" presetClass="entr" presetSubtype="0" fill="hold" grpId="0" nodeType="clickEffect">
                                  <p:stCondLst>
                                    <p:cond delay="0"/>
                                  </p:stCondLst>
                                  <p:iterate type="lt">
                                    <p:tmPct val="10000"/>
                                  </p:iterate>
                                  <p:childTnLst>
                                    <p:set>
                                      <p:cBhvr>
                                        <p:cTn id="30" dur="1" fill="hold">
                                          <p:stCondLst>
                                            <p:cond delay="0"/>
                                          </p:stCondLst>
                                        </p:cTn>
                                        <p:tgtEl>
                                          <p:spTgt spid="726053"/>
                                        </p:tgtEl>
                                        <p:attrNameLst>
                                          <p:attrName>style.visibility</p:attrName>
                                        </p:attrNameLst>
                                      </p:cBhvr>
                                      <p:to>
                                        <p:strVal val="visible"/>
                                      </p:to>
                                    </p:set>
                                    <p:animEffect transition="in" filter="fade">
                                      <p:cBhvr>
                                        <p:cTn id="31" dur="1000"/>
                                        <p:tgtEl>
                                          <p:spTgt spid="726053"/>
                                        </p:tgtEl>
                                      </p:cBhvr>
                                    </p:animEffect>
                                    <p:anim calcmode="lin" valueType="num">
                                      <p:cBhvr>
                                        <p:cTn id="32" dur="1000" fill="hold"/>
                                        <p:tgtEl>
                                          <p:spTgt spid="726053"/>
                                        </p:tgtEl>
                                        <p:attrNameLst>
                                          <p:attrName>ppt_x</p:attrName>
                                        </p:attrNameLst>
                                      </p:cBhvr>
                                      <p:tavLst>
                                        <p:tav tm="0">
                                          <p:val>
                                            <p:strVal val="#ppt_x-.1"/>
                                          </p:val>
                                        </p:tav>
                                        <p:tav tm="100000">
                                          <p:val>
                                            <p:strVal val="#ppt_x"/>
                                          </p:val>
                                        </p:tav>
                                      </p:tavLst>
                                    </p:anim>
                                    <p:anim calcmode="lin" valueType="num">
                                      <p:cBhvr>
                                        <p:cTn id="33" dur="1000" fill="hold"/>
                                        <p:tgtEl>
                                          <p:spTgt spid="726053"/>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726053"/>
                                        </p:tgtEl>
                                        <p:attrNameLst>
                                          <p:attrName>ppt_c</p:attrName>
                                        </p:attrNameLst>
                                      </p:cBhvr>
                                      <p:to>
                                        <a:schemeClr val="tx2"/>
                                      </p:to>
                                    </p:animClr>
                                  </p:sub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726062"/>
                                        </p:tgtEl>
                                        <p:attrNameLst>
                                          <p:attrName>style.visibility</p:attrName>
                                        </p:attrNameLst>
                                      </p:cBhvr>
                                      <p:to>
                                        <p:strVal val="visible"/>
                                      </p:to>
                                    </p:set>
                                    <p:animEffect transition="in" filter="dissolve">
                                      <p:cBhvr>
                                        <p:cTn id="38" dur="500"/>
                                        <p:tgtEl>
                                          <p:spTgt spid="726062"/>
                                        </p:tgtEl>
                                      </p:cBhvr>
                                    </p:animEffect>
                                  </p:childTnLst>
                                  <p:subTnLst>
                                    <p:animClr clrSpc="rgb" dir="cw">
                                      <p:cBhvr override="childStyle">
                                        <p:cTn dur="1" fill="hold" display="0" masterRel="nextClick" afterEffect="1"/>
                                        <p:tgtEl>
                                          <p:spTgt spid="726062"/>
                                        </p:tgtEl>
                                        <p:attrNameLst>
                                          <p:attrName>ppt_c</p:attrName>
                                        </p:attrNameLst>
                                      </p:cBhvr>
                                      <p:to>
                                        <a:schemeClr val="tx2"/>
                                      </p:to>
                                    </p:animClr>
                                  </p:subTnLst>
                                </p:cTn>
                              </p:par>
                            </p:childTnLst>
                          </p:cTn>
                        </p:par>
                      </p:childTnLst>
                    </p:cTn>
                  </p:par>
                  <p:par>
                    <p:cTn id="39" fill="hold">
                      <p:stCondLst>
                        <p:cond delay="indefinite"/>
                      </p:stCondLst>
                      <p:childTnLst>
                        <p:par>
                          <p:cTn id="40" fill="hold">
                            <p:stCondLst>
                              <p:cond delay="0"/>
                            </p:stCondLst>
                            <p:childTnLst>
                              <p:par>
                                <p:cTn id="41" presetID="55" presetClass="exit" presetSubtype="0" fill="hold" grpId="0" nodeType="clickEffect">
                                  <p:stCondLst>
                                    <p:cond delay="0"/>
                                  </p:stCondLst>
                                  <p:iterate type="lt">
                                    <p:tmPct val="0"/>
                                  </p:iterate>
                                  <p:childTnLst>
                                    <p:anim calcmode="lin" valueType="num">
                                      <p:cBhvr>
                                        <p:cTn id="42" dur="1000"/>
                                        <p:tgtEl>
                                          <p:spTgt spid="726054"/>
                                        </p:tgtEl>
                                        <p:attrNameLst>
                                          <p:attrName>ppt_w</p:attrName>
                                        </p:attrNameLst>
                                      </p:cBhvr>
                                      <p:tavLst>
                                        <p:tav tm="0">
                                          <p:val>
                                            <p:strVal val="ppt_w"/>
                                          </p:val>
                                        </p:tav>
                                        <p:tav tm="100000">
                                          <p:val>
                                            <p:strVal val="ppt_w*0.70"/>
                                          </p:val>
                                        </p:tav>
                                      </p:tavLst>
                                    </p:anim>
                                    <p:anim calcmode="lin" valueType="num">
                                      <p:cBhvr>
                                        <p:cTn id="43" dur="1000"/>
                                        <p:tgtEl>
                                          <p:spTgt spid="726054"/>
                                        </p:tgtEl>
                                        <p:attrNameLst>
                                          <p:attrName>ppt_h</p:attrName>
                                        </p:attrNameLst>
                                      </p:cBhvr>
                                      <p:tavLst>
                                        <p:tav tm="0">
                                          <p:val>
                                            <p:strVal val="ppt_h"/>
                                          </p:val>
                                        </p:tav>
                                        <p:tav tm="100000">
                                          <p:val>
                                            <p:strVal val="ppt_h"/>
                                          </p:val>
                                        </p:tav>
                                      </p:tavLst>
                                    </p:anim>
                                    <p:animEffect transition="out" filter="fade">
                                      <p:cBhvr>
                                        <p:cTn id="44" dur="1000"/>
                                        <p:tgtEl>
                                          <p:spTgt spid="726054"/>
                                        </p:tgtEl>
                                      </p:cBhvr>
                                    </p:animEffect>
                                    <p:set>
                                      <p:cBhvr>
                                        <p:cTn id="45" dur="1" fill="hold">
                                          <p:stCondLst>
                                            <p:cond delay="999"/>
                                          </p:stCondLst>
                                        </p:cTn>
                                        <p:tgtEl>
                                          <p:spTgt spid="72605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726063"/>
                                        </p:tgtEl>
                                        <p:attrNameLst>
                                          <p:attrName>style.visibility</p:attrName>
                                        </p:attrNameLst>
                                      </p:cBhvr>
                                      <p:to>
                                        <p:strVal val="visible"/>
                                      </p:to>
                                    </p:set>
                                    <p:animEffect transition="in" filter="dissolve">
                                      <p:cBhvr>
                                        <p:cTn id="50" dur="500"/>
                                        <p:tgtEl>
                                          <p:spTgt spid="726063"/>
                                        </p:tgtEl>
                                      </p:cBhvr>
                                    </p:animEffect>
                                  </p:childTnLst>
                                  <p:subTnLst>
                                    <p:animClr clrSpc="rgb" dir="cw">
                                      <p:cBhvr override="childStyle">
                                        <p:cTn dur="1" fill="hold" display="0" masterRel="nextClick" afterEffect="1"/>
                                        <p:tgtEl>
                                          <p:spTgt spid="726063"/>
                                        </p:tgtEl>
                                        <p:attrNameLst>
                                          <p:attrName>ppt_c</p:attrName>
                                        </p:attrNameLst>
                                      </p:cBhvr>
                                      <p:to>
                                        <a:schemeClr val="tx2"/>
                                      </p:to>
                                    </p:animClr>
                                  </p:subTnLst>
                                </p:cTn>
                              </p:par>
                            </p:childTnLst>
                          </p:cTn>
                        </p:par>
                      </p:childTnLst>
                    </p:cTn>
                  </p:par>
                  <p:par>
                    <p:cTn id="51" fill="hold">
                      <p:stCondLst>
                        <p:cond delay="indefinite"/>
                      </p:stCondLst>
                      <p:childTnLst>
                        <p:par>
                          <p:cTn id="52" fill="hold">
                            <p:stCondLst>
                              <p:cond delay="0"/>
                            </p:stCondLst>
                            <p:childTnLst>
                              <p:par>
                                <p:cTn id="53" presetID="17" presetClass="exit" presetSubtype="10" fill="hold" grpId="0" nodeType="clickEffect">
                                  <p:stCondLst>
                                    <p:cond delay="0"/>
                                  </p:stCondLst>
                                  <p:childTnLst>
                                    <p:anim calcmode="lin" valueType="num">
                                      <p:cBhvr>
                                        <p:cTn id="54" dur="500"/>
                                        <p:tgtEl>
                                          <p:spTgt spid="726055"/>
                                        </p:tgtEl>
                                        <p:attrNameLst>
                                          <p:attrName>ppt_w</p:attrName>
                                        </p:attrNameLst>
                                      </p:cBhvr>
                                      <p:tavLst>
                                        <p:tav tm="0">
                                          <p:val>
                                            <p:strVal val="ppt_w"/>
                                          </p:val>
                                        </p:tav>
                                        <p:tav tm="100000">
                                          <p:val>
                                            <p:fltVal val="0"/>
                                          </p:val>
                                        </p:tav>
                                      </p:tavLst>
                                    </p:anim>
                                    <p:anim calcmode="lin" valueType="num">
                                      <p:cBhvr>
                                        <p:cTn id="55" dur="500"/>
                                        <p:tgtEl>
                                          <p:spTgt spid="726055"/>
                                        </p:tgtEl>
                                        <p:attrNameLst>
                                          <p:attrName>ppt_h</p:attrName>
                                        </p:attrNameLst>
                                      </p:cBhvr>
                                      <p:tavLst>
                                        <p:tav tm="0">
                                          <p:val>
                                            <p:strVal val="ppt_h"/>
                                          </p:val>
                                        </p:tav>
                                        <p:tav tm="100000">
                                          <p:val>
                                            <p:strVal val="ppt_h"/>
                                          </p:val>
                                        </p:tav>
                                      </p:tavLst>
                                    </p:anim>
                                    <p:set>
                                      <p:cBhvr>
                                        <p:cTn id="56" dur="1" fill="hold">
                                          <p:stCondLst>
                                            <p:cond delay="499"/>
                                          </p:stCondLst>
                                        </p:cTn>
                                        <p:tgtEl>
                                          <p:spTgt spid="726055"/>
                                        </p:tgtEl>
                                        <p:attrNameLst>
                                          <p:attrName>style.visibility</p:attrName>
                                        </p:attrNameLst>
                                      </p:cBhvr>
                                      <p:to>
                                        <p:strVal val="hidden"/>
                                      </p:to>
                                    </p:set>
                                  </p:childTnLst>
                                </p:cTn>
                              </p:par>
                              <p:par>
                                <p:cTn id="57" presetID="17" presetClass="entr" presetSubtype="10" fill="hold" grpId="0" nodeType="withEffect">
                                  <p:stCondLst>
                                    <p:cond delay="0"/>
                                  </p:stCondLst>
                                  <p:iterate type="lt">
                                    <p:tmPct val="0"/>
                                  </p:iterate>
                                  <p:childTnLst>
                                    <p:set>
                                      <p:cBhvr>
                                        <p:cTn id="58" dur="1" fill="hold">
                                          <p:stCondLst>
                                            <p:cond delay="0"/>
                                          </p:stCondLst>
                                        </p:cTn>
                                        <p:tgtEl>
                                          <p:spTgt spid="726073"/>
                                        </p:tgtEl>
                                        <p:attrNameLst>
                                          <p:attrName>style.visibility</p:attrName>
                                        </p:attrNameLst>
                                      </p:cBhvr>
                                      <p:to>
                                        <p:strVal val="visible"/>
                                      </p:to>
                                    </p:set>
                                    <p:anim calcmode="lin" valueType="num">
                                      <p:cBhvr>
                                        <p:cTn id="59" dur="500" fill="hold"/>
                                        <p:tgtEl>
                                          <p:spTgt spid="726073"/>
                                        </p:tgtEl>
                                        <p:attrNameLst>
                                          <p:attrName>ppt_w</p:attrName>
                                        </p:attrNameLst>
                                      </p:cBhvr>
                                      <p:tavLst>
                                        <p:tav tm="0">
                                          <p:val>
                                            <p:fltVal val="0"/>
                                          </p:val>
                                        </p:tav>
                                        <p:tav tm="100000">
                                          <p:val>
                                            <p:strVal val="#ppt_w"/>
                                          </p:val>
                                        </p:tav>
                                      </p:tavLst>
                                    </p:anim>
                                    <p:anim calcmode="lin" valueType="num">
                                      <p:cBhvr>
                                        <p:cTn id="60" dur="500" fill="hold"/>
                                        <p:tgtEl>
                                          <p:spTgt spid="726073"/>
                                        </p:tgtEl>
                                        <p:attrNameLst>
                                          <p:attrName>ppt_h</p:attrName>
                                        </p:attrNameLst>
                                      </p:cBhvr>
                                      <p:tavLst>
                                        <p:tav tm="0">
                                          <p:val>
                                            <p:strVal val="#ppt_h"/>
                                          </p:val>
                                        </p:tav>
                                        <p:tav tm="100000">
                                          <p:val>
                                            <p:strVal val="#ppt_h"/>
                                          </p:val>
                                        </p:tav>
                                      </p:tavLst>
                                    </p:anim>
                                  </p:childTnLst>
                                  <p:subTnLst>
                                    <p:animClr clrSpc="rgb" dir="cw">
                                      <p:cBhvr override="childStyle">
                                        <p:cTn dur="1" fill="hold" display="0" masterRel="nextClick" afterEffect="1"/>
                                        <p:tgtEl>
                                          <p:spTgt spid="726073"/>
                                        </p:tgtEl>
                                        <p:attrNameLst>
                                          <p:attrName>ppt_c</p:attrName>
                                        </p:attrNameLst>
                                      </p:cBhvr>
                                      <p:to>
                                        <a:schemeClr val="tx2"/>
                                      </p:to>
                                    </p:animClr>
                                  </p:subTnLst>
                                </p:cTn>
                              </p:par>
                            </p:childTnLst>
                          </p:cTn>
                        </p:par>
                      </p:childTnLst>
                    </p:cTn>
                  </p:par>
                  <p:par>
                    <p:cTn id="61" fill="hold">
                      <p:stCondLst>
                        <p:cond delay="indefinite"/>
                      </p:stCondLst>
                      <p:childTnLst>
                        <p:par>
                          <p:cTn id="62" fill="hold">
                            <p:stCondLst>
                              <p:cond delay="0"/>
                            </p:stCondLst>
                            <p:childTnLst>
                              <p:par>
                                <p:cTn id="63" presetID="40" presetClass="entr" presetSubtype="0" fill="hold" grpId="0" nodeType="clickEffect">
                                  <p:stCondLst>
                                    <p:cond delay="0"/>
                                  </p:stCondLst>
                                  <p:iterate type="lt">
                                    <p:tmPct val="10000"/>
                                  </p:iterate>
                                  <p:childTnLst>
                                    <p:set>
                                      <p:cBhvr>
                                        <p:cTn id="64" dur="1" fill="hold">
                                          <p:stCondLst>
                                            <p:cond delay="0"/>
                                          </p:stCondLst>
                                        </p:cTn>
                                        <p:tgtEl>
                                          <p:spTgt spid="726050"/>
                                        </p:tgtEl>
                                        <p:attrNameLst>
                                          <p:attrName>style.visibility</p:attrName>
                                        </p:attrNameLst>
                                      </p:cBhvr>
                                      <p:to>
                                        <p:strVal val="visible"/>
                                      </p:to>
                                    </p:set>
                                    <p:animEffect transition="in" filter="fade">
                                      <p:cBhvr>
                                        <p:cTn id="65" dur="1000"/>
                                        <p:tgtEl>
                                          <p:spTgt spid="726050"/>
                                        </p:tgtEl>
                                      </p:cBhvr>
                                    </p:animEffect>
                                    <p:anim calcmode="lin" valueType="num">
                                      <p:cBhvr>
                                        <p:cTn id="66" dur="1000" fill="hold"/>
                                        <p:tgtEl>
                                          <p:spTgt spid="726050"/>
                                        </p:tgtEl>
                                        <p:attrNameLst>
                                          <p:attrName>ppt_x</p:attrName>
                                        </p:attrNameLst>
                                      </p:cBhvr>
                                      <p:tavLst>
                                        <p:tav tm="0">
                                          <p:val>
                                            <p:strVal val="#ppt_x-.1"/>
                                          </p:val>
                                        </p:tav>
                                        <p:tav tm="100000">
                                          <p:val>
                                            <p:strVal val="#ppt_x"/>
                                          </p:val>
                                        </p:tav>
                                      </p:tavLst>
                                    </p:anim>
                                    <p:anim calcmode="lin" valueType="num">
                                      <p:cBhvr>
                                        <p:cTn id="67" dur="1000" fill="hold"/>
                                        <p:tgtEl>
                                          <p:spTgt spid="7260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6049" grpId="0"/>
      <p:bldP spid="726050" grpId="0"/>
      <p:bldP spid="726052" grpId="0"/>
      <p:bldP spid="726053" grpId="0"/>
      <p:bldP spid="726054" grpId="0"/>
      <p:bldP spid="726055" grpId="0"/>
      <p:bldP spid="726056" grpId="0"/>
      <p:bldP spid="726059" grpId="0"/>
      <p:bldP spid="726062" grpId="0"/>
      <p:bldP spid="726063" grpId="0"/>
      <p:bldP spid="726073" grpId="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p:txBody>
          <a:bodyPr/>
          <a:lstStyle/>
          <a:p>
            <a:pPr eaLnBrk="1" hangingPunct="1"/>
            <a:r>
              <a:rPr lang="en-US" smtClean="0"/>
              <a:t>General Rules</a:t>
            </a:r>
          </a:p>
        </p:txBody>
      </p:sp>
      <p:grpSp>
        <p:nvGrpSpPr>
          <p:cNvPr id="340995" name="Group 3"/>
          <p:cNvGrpSpPr>
            <a:grpSpLocks/>
          </p:cNvGrpSpPr>
          <p:nvPr/>
        </p:nvGrpSpPr>
        <p:grpSpPr bwMode="auto">
          <a:xfrm>
            <a:off x="3835400" y="4148138"/>
            <a:ext cx="1474788" cy="1395412"/>
            <a:chOff x="2416" y="2967"/>
            <a:chExt cx="929" cy="879"/>
          </a:xfrm>
        </p:grpSpPr>
        <p:grpSp>
          <p:nvGrpSpPr>
            <p:cNvPr id="341000" name="Group 4"/>
            <p:cNvGrpSpPr>
              <a:grpSpLocks/>
            </p:cNvGrpSpPr>
            <p:nvPr/>
          </p:nvGrpSpPr>
          <p:grpSpPr bwMode="auto">
            <a:xfrm>
              <a:off x="2718" y="3078"/>
              <a:ext cx="326" cy="657"/>
              <a:chOff x="2761" y="3300"/>
              <a:chExt cx="211" cy="657"/>
            </a:xfrm>
          </p:grpSpPr>
          <p:sp>
            <p:nvSpPr>
              <p:cNvPr id="341002" name="Line 5"/>
              <p:cNvSpPr>
                <a:spLocks noChangeShapeType="1"/>
              </p:cNvSpPr>
              <p:nvPr/>
            </p:nvSpPr>
            <p:spPr bwMode="auto">
              <a:xfrm flipV="1">
                <a:off x="2761" y="3300"/>
                <a:ext cx="0" cy="638"/>
              </a:xfrm>
              <a:prstGeom prst="line">
                <a:avLst/>
              </a:prstGeom>
              <a:noFill/>
              <a:ln w="76200">
                <a:solidFill>
                  <a:schemeClr val="accent2"/>
                </a:solidFill>
                <a:round/>
                <a:headEnd/>
                <a:tailEnd type="stealth" w="lg" len="med"/>
              </a:ln>
            </p:spPr>
            <p:txBody>
              <a:bodyPr wrap="none" anchor="ctr"/>
              <a:lstStyle/>
              <a:p>
                <a:endParaRPr lang="en-US"/>
              </a:p>
            </p:txBody>
          </p:sp>
          <p:sp>
            <p:nvSpPr>
              <p:cNvPr id="341003" name="Line 6"/>
              <p:cNvSpPr>
                <a:spLocks noChangeShapeType="1"/>
              </p:cNvSpPr>
              <p:nvPr/>
            </p:nvSpPr>
            <p:spPr bwMode="auto">
              <a:xfrm>
                <a:off x="2972" y="3319"/>
                <a:ext cx="0" cy="638"/>
              </a:xfrm>
              <a:prstGeom prst="line">
                <a:avLst/>
              </a:prstGeom>
              <a:noFill/>
              <a:ln w="76200">
                <a:solidFill>
                  <a:schemeClr val="accent2"/>
                </a:solidFill>
                <a:round/>
                <a:headEnd/>
                <a:tailEnd type="stealth" w="lg" len="med"/>
              </a:ln>
            </p:spPr>
            <p:txBody>
              <a:bodyPr wrap="none" anchor="ctr"/>
              <a:lstStyle/>
              <a:p>
                <a:endParaRPr lang="en-US"/>
              </a:p>
            </p:txBody>
          </p:sp>
        </p:grpSp>
        <p:sp>
          <p:nvSpPr>
            <p:cNvPr id="341001" name="Rectangle 7"/>
            <p:cNvSpPr>
              <a:spLocks noChangeArrowheads="1"/>
            </p:cNvSpPr>
            <p:nvPr/>
          </p:nvSpPr>
          <p:spPr bwMode="auto">
            <a:xfrm>
              <a:off x="2416" y="2967"/>
              <a:ext cx="929" cy="879"/>
            </a:xfrm>
            <a:prstGeom prst="rect">
              <a:avLst/>
            </a:prstGeom>
            <a:noFill/>
            <a:ln w="76200">
              <a:solidFill>
                <a:schemeClr val="tx2"/>
              </a:solidFill>
              <a:miter lim="800000"/>
              <a:headEnd/>
              <a:tailEnd/>
            </a:ln>
          </p:spPr>
          <p:txBody>
            <a:bodyPr wrap="none" anchor="ctr"/>
            <a:lstStyle/>
            <a:p>
              <a:endParaRPr lang="en-US"/>
            </a:p>
          </p:txBody>
        </p:sp>
      </p:grpSp>
      <p:sp>
        <p:nvSpPr>
          <p:cNvPr id="964616" name="Rectangle 8"/>
          <p:cNvSpPr>
            <a:spLocks noGrp="1" noChangeArrowheads="1"/>
          </p:cNvSpPr>
          <p:nvPr>
            <p:ph type="body" idx="1"/>
          </p:nvPr>
        </p:nvSpPr>
        <p:spPr>
          <a:xfrm>
            <a:off x="457200" y="1600200"/>
            <a:ext cx="8229600" cy="2689225"/>
          </a:xfrm>
        </p:spPr>
        <p:txBody>
          <a:bodyPr/>
          <a:lstStyle/>
          <a:p>
            <a:pPr eaLnBrk="1" hangingPunct="1">
              <a:defRPr/>
            </a:pPr>
            <a:r>
              <a:rPr lang="en-US" smtClean="0">
                <a:solidFill>
                  <a:schemeClr val="accent2"/>
                </a:solidFill>
                <a:effectLst>
                  <a:outerShdw blurRad="38100" dist="38100" dir="2700000" algn="tl">
                    <a:srgbClr val="C0C0C0"/>
                  </a:outerShdw>
                </a:effectLst>
              </a:rPr>
              <a:t>Pauli Exclusion Principle</a:t>
            </a:r>
          </a:p>
          <a:p>
            <a:pPr lvl="1" eaLnBrk="1" hangingPunct="1">
              <a:lnSpc>
                <a:spcPct val="130000"/>
              </a:lnSpc>
              <a:defRPr/>
            </a:pPr>
            <a:r>
              <a:rPr lang="en-US" smtClean="0"/>
              <a:t>Each orbital can hold TWO electrons with opposite spins.</a:t>
            </a:r>
          </a:p>
        </p:txBody>
      </p:sp>
      <p:sp>
        <p:nvSpPr>
          <p:cNvPr id="340997" name="Rectangle 9"/>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pic>
        <p:nvPicPr>
          <p:cNvPr id="340998" name="Picture 10" descr="Portrait of Pauli"/>
          <p:cNvPicPr>
            <a:picLocks noChangeAspect="1" noChangeArrowheads="1"/>
          </p:cNvPicPr>
          <p:nvPr/>
        </p:nvPicPr>
        <p:blipFill>
          <a:blip r:embed="rId3" cstate="print"/>
          <a:srcRect/>
          <a:stretch>
            <a:fillRect/>
          </a:stretch>
        </p:blipFill>
        <p:spPr bwMode="auto">
          <a:xfrm>
            <a:off x="7889875" y="228600"/>
            <a:ext cx="987425" cy="1397000"/>
          </a:xfrm>
          <a:prstGeom prst="rect">
            <a:avLst/>
          </a:prstGeom>
          <a:noFill/>
          <a:ln w="9525">
            <a:noFill/>
            <a:miter lim="800000"/>
            <a:headEnd/>
            <a:tailEnd/>
          </a:ln>
        </p:spPr>
      </p:pic>
      <p:sp>
        <p:nvSpPr>
          <p:cNvPr id="340999" name="Text Box 11"/>
          <p:cNvSpPr txBox="1">
            <a:spLocks noChangeArrowheads="1"/>
          </p:cNvSpPr>
          <p:nvPr/>
        </p:nvSpPr>
        <p:spPr bwMode="auto">
          <a:xfrm>
            <a:off x="7843838" y="1717675"/>
            <a:ext cx="1033462" cy="244475"/>
          </a:xfrm>
          <a:prstGeom prst="rect">
            <a:avLst/>
          </a:prstGeom>
          <a:noFill/>
          <a:ln w="9525">
            <a:noFill/>
            <a:miter lim="800000"/>
            <a:headEnd/>
            <a:tailEnd/>
          </a:ln>
        </p:spPr>
        <p:txBody>
          <a:bodyPr wrap="none">
            <a:spAutoFit/>
          </a:bodyPr>
          <a:lstStyle/>
          <a:p>
            <a:pPr algn="l"/>
            <a:r>
              <a:rPr lang="en-US"/>
              <a:t>Wolfgang Pauli</a:t>
            </a:r>
          </a:p>
        </p:txBody>
      </p:sp>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2018" name="Rectangle 3"/>
          <p:cNvSpPr>
            <a:spLocks noGrp="1" noChangeArrowheads="1"/>
          </p:cNvSpPr>
          <p:nvPr>
            <p:ph type="title"/>
          </p:nvPr>
        </p:nvSpPr>
        <p:spPr/>
        <p:txBody>
          <a:bodyPr/>
          <a:lstStyle/>
          <a:p>
            <a:pPr eaLnBrk="1" hangingPunct="1"/>
            <a:r>
              <a:rPr lang="en-US" smtClean="0"/>
              <a:t>General Rules</a:t>
            </a:r>
          </a:p>
        </p:txBody>
      </p:sp>
      <p:sp>
        <p:nvSpPr>
          <p:cNvPr id="966660" name="Rectangle 4"/>
          <p:cNvSpPr>
            <a:spLocks noGrp="1" noChangeArrowheads="1"/>
          </p:cNvSpPr>
          <p:nvPr>
            <p:ph type="body" idx="1"/>
          </p:nvPr>
        </p:nvSpPr>
        <p:spPr>
          <a:xfrm>
            <a:off x="338138" y="1600200"/>
            <a:ext cx="8229600" cy="4525963"/>
          </a:xfrm>
        </p:spPr>
        <p:txBody>
          <a:bodyPr/>
          <a:lstStyle/>
          <a:p>
            <a:pPr eaLnBrk="1" hangingPunct="1">
              <a:buFontTx/>
              <a:buNone/>
              <a:defRPr/>
            </a:pPr>
            <a:r>
              <a:rPr lang="en-US" smtClean="0">
                <a:solidFill>
                  <a:schemeClr val="accent2"/>
                </a:solidFill>
                <a:effectLst>
                  <a:outerShdw blurRad="38100" dist="38100" dir="2700000" algn="tl">
                    <a:srgbClr val="C0C0C0"/>
                  </a:outerShdw>
                </a:effectLst>
              </a:rPr>
              <a:t>Aufbau Principle</a:t>
            </a:r>
          </a:p>
          <a:p>
            <a:pPr lvl="1" eaLnBrk="1" hangingPunct="1">
              <a:spcBef>
                <a:spcPct val="50000"/>
              </a:spcBef>
              <a:defRPr/>
            </a:pPr>
            <a:r>
              <a:rPr lang="en-US" smtClean="0"/>
              <a:t>Electrons fill the </a:t>
            </a:r>
            <a:br>
              <a:rPr lang="en-US" smtClean="0"/>
            </a:br>
            <a:r>
              <a:rPr lang="en-US" smtClean="0"/>
              <a:t>lowest energy </a:t>
            </a:r>
            <a:br>
              <a:rPr lang="en-US" smtClean="0"/>
            </a:br>
            <a:r>
              <a:rPr lang="en-US" smtClean="0"/>
              <a:t>orbitals first.</a:t>
            </a:r>
          </a:p>
          <a:p>
            <a:pPr lvl="1" eaLnBrk="1" hangingPunct="1">
              <a:spcBef>
                <a:spcPct val="50000"/>
              </a:spcBef>
              <a:defRPr/>
            </a:pPr>
            <a:r>
              <a:rPr lang="en-US" smtClean="0"/>
              <a:t>“Lazy Tenant </a:t>
            </a:r>
            <a:br>
              <a:rPr lang="en-US" smtClean="0"/>
            </a:br>
            <a:r>
              <a:rPr lang="en-US" smtClean="0"/>
              <a:t>Rule”</a:t>
            </a:r>
          </a:p>
        </p:txBody>
      </p:sp>
      <p:sp>
        <p:nvSpPr>
          <p:cNvPr id="342020" name="Rectangle 5"/>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
        <p:nvSpPr>
          <p:cNvPr id="342021" name="Line 6"/>
          <p:cNvSpPr>
            <a:spLocks noChangeAspect="1" noChangeShapeType="1"/>
          </p:cNvSpPr>
          <p:nvPr/>
        </p:nvSpPr>
        <p:spPr bwMode="auto">
          <a:xfrm>
            <a:off x="4975225" y="1965325"/>
            <a:ext cx="436563" cy="0"/>
          </a:xfrm>
          <a:prstGeom prst="line">
            <a:avLst/>
          </a:prstGeom>
          <a:noFill/>
          <a:ln w="15875">
            <a:solidFill>
              <a:srgbClr val="800000"/>
            </a:solidFill>
            <a:round/>
            <a:headEnd/>
            <a:tailEnd/>
          </a:ln>
        </p:spPr>
        <p:txBody>
          <a:bodyPr/>
          <a:lstStyle/>
          <a:p>
            <a:endParaRPr lang="en-US"/>
          </a:p>
        </p:txBody>
      </p:sp>
      <p:sp>
        <p:nvSpPr>
          <p:cNvPr id="342022" name="Line 7"/>
          <p:cNvSpPr>
            <a:spLocks noChangeAspect="1" noChangeShapeType="1"/>
          </p:cNvSpPr>
          <p:nvPr/>
        </p:nvSpPr>
        <p:spPr bwMode="auto">
          <a:xfrm>
            <a:off x="4984750" y="5949950"/>
            <a:ext cx="436563" cy="0"/>
          </a:xfrm>
          <a:prstGeom prst="line">
            <a:avLst/>
          </a:prstGeom>
          <a:noFill/>
          <a:ln w="15875">
            <a:solidFill>
              <a:srgbClr val="800000"/>
            </a:solidFill>
            <a:round/>
            <a:headEnd/>
            <a:tailEnd/>
          </a:ln>
        </p:spPr>
        <p:txBody>
          <a:bodyPr/>
          <a:lstStyle/>
          <a:p>
            <a:endParaRPr lang="en-US"/>
          </a:p>
        </p:txBody>
      </p:sp>
      <p:sp>
        <p:nvSpPr>
          <p:cNvPr id="342023" name="Freeform 8"/>
          <p:cNvSpPr>
            <a:spLocks noChangeAspect="1"/>
          </p:cNvSpPr>
          <p:nvPr/>
        </p:nvSpPr>
        <p:spPr bwMode="auto">
          <a:xfrm>
            <a:off x="5008563" y="1847850"/>
            <a:ext cx="3822700" cy="1128713"/>
          </a:xfrm>
          <a:custGeom>
            <a:avLst/>
            <a:gdLst>
              <a:gd name="T0" fmla="*/ 0 w 1605"/>
              <a:gd name="T1" fmla="*/ 1128713 h 474"/>
              <a:gd name="T2" fmla="*/ 335826 w 1605"/>
              <a:gd name="T3" fmla="*/ 1128713 h 474"/>
              <a:gd name="T4" fmla="*/ 521602 w 1605"/>
              <a:gd name="T5" fmla="*/ 842963 h 474"/>
              <a:gd name="T6" fmla="*/ 1236126 w 1605"/>
              <a:gd name="T7" fmla="*/ 842963 h 474"/>
              <a:gd name="T8" fmla="*/ 1421902 w 1605"/>
              <a:gd name="T9" fmla="*/ 478631 h 474"/>
              <a:gd name="T10" fmla="*/ 2400798 w 1605"/>
              <a:gd name="T11" fmla="*/ 478631 h 474"/>
              <a:gd name="T12" fmla="*/ 2629446 w 1605"/>
              <a:gd name="T13" fmla="*/ 0 h 474"/>
              <a:gd name="T14" fmla="*/ 3822700 w 1605"/>
              <a:gd name="T15" fmla="*/ 0 h 474"/>
              <a:gd name="T16" fmla="*/ 0 60000 65536"/>
              <a:gd name="T17" fmla="*/ 0 60000 65536"/>
              <a:gd name="T18" fmla="*/ 0 60000 65536"/>
              <a:gd name="T19" fmla="*/ 0 60000 65536"/>
              <a:gd name="T20" fmla="*/ 0 60000 65536"/>
              <a:gd name="T21" fmla="*/ 0 60000 65536"/>
              <a:gd name="T22" fmla="*/ 0 60000 65536"/>
              <a:gd name="T23" fmla="*/ 0 60000 65536"/>
              <a:gd name="T24" fmla="*/ 0 w 1605"/>
              <a:gd name="T25" fmla="*/ 0 h 474"/>
              <a:gd name="T26" fmla="*/ 1605 w 1605"/>
              <a:gd name="T27" fmla="*/ 474 h 47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05" h="474">
                <a:moveTo>
                  <a:pt x="0" y="474"/>
                </a:moveTo>
                <a:lnTo>
                  <a:pt x="141" y="474"/>
                </a:lnTo>
                <a:lnTo>
                  <a:pt x="219" y="354"/>
                </a:lnTo>
                <a:lnTo>
                  <a:pt x="519" y="354"/>
                </a:lnTo>
                <a:lnTo>
                  <a:pt x="597" y="201"/>
                </a:lnTo>
                <a:lnTo>
                  <a:pt x="1008" y="201"/>
                </a:lnTo>
                <a:lnTo>
                  <a:pt x="1104" y="0"/>
                </a:lnTo>
                <a:lnTo>
                  <a:pt x="1605" y="0"/>
                </a:lnTo>
              </a:path>
            </a:pathLst>
          </a:custGeom>
          <a:noFill/>
          <a:ln w="15875">
            <a:solidFill>
              <a:srgbClr val="800000"/>
            </a:solidFill>
            <a:round/>
            <a:headEnd/>
            <a:tailEnd/>
          </a:ln>
        </p:spPr>
        <p:txBody>
          <a:bodyPr/>
          <a:lstStyle/>
          <a:p>
            <a:endParaRPr lang="en-US"/>
          </a:p>
        </p:txBody>
      </p:sp>
      <p:sp>
        <p:nvSpPr>
          <p:cNvPr id="342024" name="Freeform 9"/>
          <p:cNvSpPr>
            <a:spLocks noChangeAspect="1"/>
          </p:cNvSpPr>
          <p:nvPr/>
        </p:nvSpPr>
        <p:spPr bwMode="auto">
          <a:xfrm>
            <a:off x="5002213" y="1704975"/>
            <a:ext cx="2420937" cy="822325"/>
          </a:xfrm>
          <a:custGeom>
            <a:avLst/>
            <a:gdLst>
              <a:gd name="T0" fmla="*/ 0 w 1017"/>
              <a:gd name="T1" fmla="*/ 822325 h 345"/>
              <a:gd name="T2" fmla="*/ 342788 w 1017"/>
              <a:gd name="T3" fmla="*/ 822325 h 345"/>
              <a:gd name="T4" fmla="*/ 557030 w 1017"/>
              <a:gd name="T5" fmla="*/ 436190 h 345"/>
              <a:gd name="T6" fmla="*/ 1228322 w 1017"/>
              <a:gd name="T7" fmla="*/ 436190 h 345"/>
              <a:gd name="T8" fmla="*/ 1471130 w 1017"/>
              <a:gd name="T9" fmla="*/ 0 h 345"/>
              <a:gd name="T10" fmla="*/ 2420937 w 1017"/>
              <a:gd name="T11" fmla="*/ 0 h 345"/>
              <a:gd name="T12" fmla="*/ 0 60000 65536"/>
              <a:gd name="T13" fmla="*/ 0 60000 65536"/>
              <a:gd name="T14" fmla="*/ 0 60000 65536"/>
              <a:gd name="T15" fmla="*/ 0 60000 65536"/>
              <a:gd name="T16" fmla="*/ 0 60000 65536"/>
              <a:gd name="T17" fmla="*/ 0 60000 65536"/>
              <a:gd name="T18" fmla="*/ 0 w 1017"/>
              <a:gd name="T19" fmla="*/ 0 h 345"/>
              <a:gd name="T20" fmla="*/ 1017 w 1017"/>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017" h="345">
                <a:moveTo>
                  <a:pt x="0" y="345"/>
                </a:moveTo>
                <a:lnTo>
                  <a:pt x="144" y="345"/>
                </a:lnTo>
                <a:lnTo>
                  <a:pt x="234" y="183"/>
                </a:lnTo>
                <a:lnTo>
                  <a:pt x="516" y="183"/>
                </a:lnTo>
                <a:lnTo>
                  <a:pt x="618" y="0"/>
                </a:lnTo>
                <a:lnTo>
                  <a:pt x="1017" y="0"/>
                </a:lnTo>
              </a:path>
            </a:pathLst>
          </a:custGeom>
          <a:noFill/>
          <a:ln w="15875">
            <a:solidFill>
              <a:srgbClr val="800000"/>
            </a:solidFill>
            <a:round/>
            <a:headEnd/>
            <a:tailEnd/>
          </a:ln>
        </p:spPr>
        <p:txBody>
          <a:bodyPr/>
          <a:lstStyle/>
          <a:p>
            <a:endParaRPr lang="en-US"/>
          </a:p>
        </p:txBody>
      </p:sp>
      <p:sp>
        <p:nvSpPr>
          <p:cNvPr id="342025" name="Freeform 10"/>
          <p:cNvSpPr>
            <a:spLocks noChangeAspect="1"/>
          </p:cNvSpPr>
          <p:nvPr/>
        </p:nvSpPr>
        <p:spPr bwMode="auto">
          <a:xfrm>
            <a:off x="5002213" y="2441575"/>
            <a:ext cx="3829050" cy="1035050"/>
          </a:xfrm>
          <a:custGeom>
            <a:avLst/>
            <a:gdLst>
              <a:gd name="T0" fmla="*/ 0 w 1608"/>
              <a:gd name="T1" fmla="*/ 1035050 h 435"/>
              <a:gd name="T2" fmla="*/ 392906 w 1608"/>
              <a:gd name="T3" fmla="*/ 1035050 h 435"/>
              <a:gd name="T4" fmla="*/ 557212 w 1608"/>
              <a:gd name="T5" fmla="*/ 756657 h 435"/>
              <a:gd name="T6" fmla="*/ 1250156 w 1608"/>
              <a:gd name="T7" fmla="*/ 756657 h 435"/>
              <a:gd name="T8" fmla="*/ 1443038 w 1608"/>
              <a:gd name="T9" fmla="*/ 449711 h 435"/>
              <a:gd name="T10" fmla="*/ 2443163 w 1608"/>
              <a:gd name="T11" fmla="*/ 449711 h 435"/>
              <a:gd name="T12" fmla="*/ 2643188 w 1608"/>
              <a:gd name="T13" fmla="*/ 0 h 435"/>
              <a:gd name="T14" fmla="*/ 3829050 w 1608"/>
              <a:gd name="T15" fmla="*/ 0 h 435"/>
              <a:gd name="T16" fmla="*/ 0 60000 65536"/>
              <a:gd name="T17" fmla="*/ 0 60000 65536"/>
              <a:gd name="T18" fmla="*/ 0 60000 65536"/>
              <a:gd name="T19" fmla="*/ 0 60000 65536"/>
              <a:gd name="T20" fmla="*/ 0 60000 65536"/>
              <a:gd name="T21" fmla="*/ 0 60000 65536"/>
              <a:gd name="T22" fmla="*/ 0 60000 65536"/>
              <a:gd name="T23" fmla="*/ 0 60000 65536"/>
              <a:gd name="T24" fmla="*/ 0 w 1608"/>
              <a:gd name="T25" fmla="*/ 0 h 435"/>
              <a:gd name="T26" fmla="*/ 1608 w 1608"/>
              <a:gd name="T27" fmla="*/ 435 h 4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08" h="435">
                <a:moveTo>
                  <a:pt x="0" y="435"/>
                </a:moveTo>
                <a:lnTo>
                  <a:pt x="165" y="435"/>
                </a:lnTo>
                <a:lnTo>
                  <a:pt x="234" y="318"/>
                </a:lnTo>
                <a:lnTo>
                  <a:pt x="525" y="318"/>
                </a:lnTo>
                <a:lnTo>
                  <a:pt x="606" y="189"/>
                </a:lnTo>
                <a:lnTo>
                  <a:pt x="1026" y="189"/>
                </a:lnTo>
                <a:lnTo>
                  <a:pt x="1110" y="0"/>
                </a:lnTo>
                <a:lnTo>
                  <a:pt x="1608" y="0"/>
                </a:lnTo>
              </a:path>
            </a:pathLst>
          </a:custGeom>
          <a:noFill/>
          <a:ln w="15875">
            <a:solidFill>
              <a:srgbClr val="800000"/>
            </a:solidFill>
            <a:round/>
            <a:headEnd/>
            <a:tailEnd/>
          </a:ln>
        </p:spPr>
        <p:txBody>
          <a:bodyPr/>
          <a:lstStyle/>
          <a:p>
            <a:endParaRPr lang="en-US"/>
          </a:p>
        </p:txBody>
      </p:sp>
      <p:sp>
        <p:nvSpPr>
          <p:cNvPr id="342026" name="Freeform 11"/>
          <p:cNvSpPr>
            <a:spLocks noChangeAspect="1"/>
          </p:cNvSpPr>
          <p:nvPr/>
        </p:nvSpPr>
        <p:spPr bwMode="auto">
          <a:xfrm>
            <a:off x="5008563" y="3384550"/>
            <a:ext cx="2428875" cy="655638"/>
          </a:xfrm>
          <a:custGeom>
            <a:avLst/>
            <a:gdLst>
              <a:gd name="T0" fmla="*/ 0 w 1020"/>
              <a:gd name="T1" fmla="*/ 655638 h 276"/>
              <a:gd name="T2" fmla="*/ 364331 w 1020"/>
              <a:gd name="T3" fmla="*/ 655638 h 276"/>
              <a:gd name="T4" fmla="*/ 535781 w 1020"/>
              <a:gd name="T5" fmla="*/ 356325 h 276"/>
              <a:gd name="T6" fmla="*/ 1243013 w 1020"/>
              <a:gd name="T7" fmla="*/ 356325 h 276"/>
              <a:gd name="T8" fmla="*/ 1450181 w 1020"/>
              <a:gd name="T9" fmla="*/ 0 h 276"/>
              <a:gd name="T10" fmla="*/ 2428875 w 1020"/>
              <a:gd name="T11" fmla="*/ 0 h 276"/>
              <a:gd name="T12" fmla="*/ 0 60000 65536"/>
              <a:gd name="T13" fmla="*/ 0 60000 65536"/>
              <a:gd name="T14" fmla="*/ 0 60000 65536"/>
              <a:gd name="T15" fmla="*/ 0 60000 65536"/>
              <a:gd name="T16" fmla="*/ 0 60000 65536"/>
              <a:gd name="T17" fmla="*/ 0 60000 65536"/>
              <a:gd name="T18" fmla="*/ 0 w 1020"/>
              <a:gd name="T19" fmla="*/ 0 h 276"/>
              <a:gd name="T20" fmla="*/ 1020 w 1020"/>
              <a:gd name="T21" fmla="*/ 276 h 276"/>
            </a:gdLst>
            <a:ahLst/>
            <a:cxnLst>
              <a:cxn ang="T12">
                <a:pos x="T0" y="T1"/>
              </a:cxn>
              <a:cxn ang="T13">
                <a:pos x="T2" y="T3"/>
              </a:cxn>
              <a:cxn ang="T14">
                <a:pos x="T4" y="T5"/>
              </a:cxn>
              <a:cxn ang="T15">
                <a:pos x="T6" y="T7"/>
              </a:cxn>
              <a:cxn ang="T16">
                <a:pos x="T8" y="T9"/>
              </a:cxn>
              <a:cxn ang="T17">
                <a:pos x="T10" y="T11"/>
              </a:cxn>
            </a:cxnLst>
            <a:rect l="T18" t="T19" r="T20" b="T21"/>
            <a:pathLst>
              <a:path w="1020" h="276">
                <a:moveTo>
                  <a:pt x="0" y="276"/>
                </a:moveTo>
                <a:lnTo>
                  <a:pt x="153" y="276"/>
                </a:lnTo>
                <a:lnTo>
                  <a:pt x="225" y="150"/>
                </a:lnTo>
                <a:lnTo>
                  <a:pt x="522" y="150"/>
                </a:lnTo>
                <a:lnTo>
                  <a:pt x="609" y="0"/>
                </a:lnTo>
                <a:lnTo>
                  <a:pt x="1020" y="0"/>
                </a:lnTo>
              </a:path>
            </a:pathLst>
          </a:custGeom>
          <a:noFill/>
          <a:ln w="15875">
            <a:solidFill>
              <a:srgbClr val="800000"/>
            </a:solidFill>
            <a:round/>
            <a:headEnd/>
            <a:tailEnd/>
          </a:ln>
        </p:spPr>
        <p:txBody>
          <a:bodyPr/>
          <a:lstStyle/>
          <a:p>
            <a:endParaRPr lang="en-US"/>
          </a:p>
        </p:txBody>
      </p:sp>
      <p:sp>
        <p:nvSpPr>
          <p:cNvPr id="342027" name="Freeform 12"/>
          <p:cNvSpPr>
            <a:spLocks noChangeAspect="1"/>
          </p:cNvSpPr>
          <p:nvPr/>
        </p:nvSpPr>
        <p:spPr bwMode="auto">
          <a:xfrm>
            <a:off x="5002213" y="4454525"/>
            <a:ext cx="1257300" cy="236538"/>
          </a:xfrm>
          <a:custGeom>
            <a:avLst/>
            <a:gdLst>
              <a:gd name="T0" fmla="*/ 0 w 528"/>
              <a:gd name="T1" fmla="*/ 236538 h 99"/>
              <a:gd name="T2" fmla="*/ 364331 w 528"/>
              <a:gd name="T3" fmla="*/ 236538 h 99"/>
              <a:gd name="T4" fmla="*/ 521494 w 528"/>
              <a:gd name="T5" fmla="*/ 0 h 99"/>
              <a:gd name="T6" fmla="*/ 1257300 w 528"/>
              <a:gd name="T7" fmla="*/ 0 h 99"/>
              <a:gd name="T8" fmla="*/ 0 60000 65536"/>
              <a:gd name="T9" fmla="*/ 0 60000 65536"/>
              <a:gd name="T10" fmla="*/ 0 60000 65536"/>
              <a:gd name="T11" fmla="*/ 0 60000 65536"/>
              <a:gd name="T12" fmla="*/ 0 w 528"/>
              <a:gd name="T13" fmla="*/ 0 h 99"/>
              <a:gd name="T14" fmla="*/ 528 w 528"/>
              <a:gd name="T15" fmla="*/ 99 h 99"/>
            </a:gdLst>
            <a:ahLst/>
            <a:cxnLst>
              <a:cxn ang="T8">
                <a:pos x="T0" y="T1"/>
              </a:cxn>
              <a:cxn ang="T9">
                <a:pos x="T2" y="T3"/>
              </a:cxn>
              <a:cxn ang="T10">
                <a:pos x="T4" y="T5"/>
              </a:cxn>
              <a:cxn ang="T11">
                <a:pos x="T6" y="T7"/>
              </a:cxn>
            </a:cxnLst>
            <a:rect l="T12" t="T13" r="T14" b="T15"/>
            <a:pathLst>
              <a:path w="528" h="99">
                <a:moveTo>
                  <a:pt x="0" y="99"/>
                </a:moveTo>
                <a:lnTo>
                  <a:pt x="153" y="99"/>
                </a:lnTo>
                <a:lnTo>
                  <a:pt x="219" y="0"/>
                </a:lnTo>
                <a:lnTo>
                  <a:pt x="528" y="0"/>
                </a:lnTo>
              </a:path>
            </a:pathLst>
          </a:custGeom>
          <a:noFill/>
          <a:ln w="15875">
            <a:solidFill>
              <a:srgbClr val="800000"/>
            </a:solidFill>
            <a:round/>
            <a:headEnd/>
            <a:tailEnd/>
          </a:ln>
        </p:spPr>
        <p:txBody>
          <a:bodyPr/>
          <a:lstStyle/>
          <a:p>
            <a:endParaRPr lang="en-US"/>
          </a:p>
        </p:txBody>
      </p:sp>
      <p:sp>
        <p:nvSpPr>
          <p:cNvPr id="342028" name="Rectangle 13"/>
          <p:cNvSpPr>
            <a:spLocks noChangeAspect="1" noChangeArrowheads="1"/>
          </p:cNvSpPr>
          <p:nvPr/>
        </p:nvSpPr>
        <p:spPr bwMode="auto">
          <a:xfrm>
            <a:off x="5122863" y="5811838"/>
            <a:ext cx="133350" cy="27146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42029" name="Rectangle 14"/>
          <p:cNvSpPr>
            <a:spLocks noChangeAspect="1" noChangeArrowheads="1"/>
          </p:cNvSpPr>
          <p:nvPr/>
        </p:nvSpPr>
        <p:spPr bwMode="auto">
          <a:xfrm>
            <a:off x="5122863" y="4554538"/>
            <a:ext cx="133350" cy="27146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42030" name="Rectangle 15"/>
          <p:cNvSpPr>
            <a:spLocks noChangeAspect="1" noChangeArrowheads="1"/>
          </p:cNvSpPr>
          <p:nvPr/>
        </p:nvSpPr>
        <p:spPr bwMode="auto">
          <a:xfrm>
            <a:off x="5122863" y="3905250"/>
            <a:ext cx="133350" cy="271463"/>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42031" name="Rectangle 16"/>
          <p:cNvSpPr>
            <a:spLocks noChangeAspect="1" noChangeArrowheads="1"/>
          </p:cNvSpPr>
          <p:nvPr/>
        </p:nvSpPr>
        <p:spPr bwMode="auto">
          <a:xfrm>
            <a:off x="5116513" y="3355975"/>
            <a:ext cx="133350" cy="271463"/>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42032" name="Rectangle 17"/>
          <p:cNvSpPr>
            <a:spLocks noChangeAspect="1" noChangeArrowheads="1"/>
          </p:cNvSpPr>
          <p:nvPr/>
        </p:nvSpPr>
        <p:spPr bwMode="auto">
          <a:xfrm>
            <a:off x="5116513" y="2855913"/>
            <a:ext cx="133350" cy="27146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42033" name="Rectangle 18"/>
          <p:cNvSpPr>
            <a:spLocks noChangeAspect="1" noChangeArrowheads="1"/>
          </p:cNvSpPr>
          <p:nvPr/>
        </p:nvSpPr>
        <p:spPr bwMode="auto">
          <a:xfrm>
            <a:off x="5116513" y="5819775"/>
            <a:ext cx="133350" cy="271463"/>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42034" name="Rectangle 19"/>
          <p:cNvSpPr>
            <a:spLocks noChangeAspect="1" noChangeArrowheads="1"/>
          </p:cNvSpPr>
          <p:nvPr/>
        </p:nvSpPr>
        <p:spPr bwMode="auto">
          <a:xfrm>
            <a:off x="5122863" y="2390775"/>
            <a:ext cx="133350" cy="271463"/>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42035" name="Rectangle 20"/>
          <p:cNvSpPr>
            <a:spLocks noChangeAspect="1" noChangeArrowheads="1"/>
          </p:cNvSpPr>
          <p:nvPr/>
        </p:nvSpPr>
        <p:spPr bwMode="auto">
          <a:xfrm>
            <a:off x="5122863" y="1833563"/>
            <a:ext cx="133350" cy="271462"/>
          </a:xfrm>
          <a:prstGeom prst="rect">
            <a:avLst/>
          </a:prstGeom>
          <a:solidFill>
            <a:schemeClr val="accent1"/>
          </a:solidFill>
          <a:ln w="9525">
            <a:solidFill>
              <a:schemeClr val="tx1"/>
            </a:solidFill>
            <a:miter lim="800000"/>
            <a:headEnd/>
            <a:tailEnd/>
          </a:ln>
        </p:spPr>
        <p:txBody>
          <a:bodyPr wrap="none" anchor="ctr"/>
          <a:lstStyle/>
          <a:p>
            <a:endParaRPr lang="en-US"/>
          </a:p>
        </p:txBody>
      </p:sp>
      <p:grpSp>
        <p:nvGrpSpPr>
          <p:cNvPr id="342036" name="Group 21"/>
          <p:cNvGrpSpPr>
            <a:grpSpLocks noChangeAspect="1"/>
          </p:cNvGrpSpPr>
          <p:nvPr/>
        </p:nvGrpSpPr>
        <p:grpSpPr bwMode="auto">
          <a:xfrm>
            <a:off x="5716588" y="4325938"/>
            <a:ext cx="390525" cy="271462"/>
            <a:chOff x="1086" y="3012"/>
            <a:chExt cx="164" cy="114"/>
          </a:xfrm>
        </p:grpSpPr>
        <p:sp>
          <p:nvSpPr>
            <p:cNvPr id="342150" name="Rectangle 22"/>
            <p:cNvSpPr>
              <a:spLocks noChangeAspect="1" noChangeArrowheads="1"/>
            </p:cNvSpPr>
            <p:nvPr/>
          </p:nvSpPr>
          <p:spPr bwMode="auto">
            <a:xfrm>
              <a:off x="1086" y="3012"/>
              <a:ext cx="56" cy="114"/>
            </a:xfrm>
            <a:prstGeom prst="rect">
              <a:avLst/>
            </a:prstGeom>
            <a:solidFill>
              <a:srgbClr val="C6EB99"/>
            </a:solidFill>
            <a:ln w="9525">
              <a:solidFill>
                <a:schemeClr val="tx1"/>
              </a:solidFill>
              <a:miter lim="800000"/>
              <a:headEnd/>
              <a:tailEnd/>
            </a:ln>
          </p:spPr>
          <p:txBody>
            <a:bodyPr wrap="none" anchor="ctr"/>
            <a:lstStyle/>
            <a:p>
              <a:endParaRPr lang="en-US"/>
            </a:p>
          </p:txBody>
        </p:sp>
        <p:sp>
          <p:nvSpPr>
            <p:cNvPr id="342151" name="Rectangle 23"/>
            <p:cNvSpPr>
              <a:spLocks noChangeAspect="1" noChangeArrowheads="1"/>
            </p:cNvSpPr>
            <p:nvPr/>
          </p:nvSpPr>
          <p:spPr bwMode="auto">
            <a:xfrm>
              <a:off x="1141" y="3012"/>
              <a:ext cx="56" cy="114"/>
            </a:xfrm>
            <a:prstGeom prst="rect">
              <a:avLst/>
            </a:prstGeom>
            <a:solidFill>
              <a:srgbClr val="C6EB99"/>
            </a:solidFill>
            <a:ln w="9525">
              <a:solidFill>
                <a:schemeClr val="tx1"/>
              </a:solidFill>
              <a:miter lim="800000"/>
              <a:headEnd/>
              <a:tailEnd/>
            </a:ln>
          </p:spPr>
          <p:txBody>
            <a:bodyPr wrap="none" anchor="ctr"/>
            <a:lstStyle/>
            <a:p>
              <a:endParaRPr lang="en-US"/>
            </a:p>
          </p:txBody>
        </p:sp>
        <p:sp>
          <p:nvSpPr>
            <p:cNvPr id="342152" name="Rectangle 24"/>
            <p:cNvSpPr>
              <a:spLocks noChangeAspect="1" noChangeArrowheads="1"/>
            </p:cNvSpPr>
            <p:nvPr/>
          </p:nvSpPr>
          <p:spPr bwMode="auto">
            <a:xfrm>
              <a:off x="1197" y="3012"/>
              <a:ext cx="53" cy="114"/>
            </a:xfrm>
            <a:prstGeom prst="rect">
              <a:avLst/>
            </a:prstGeom>
            <a:solidFill>
              <a:srgbClr val="C6EB99"/>
            </a:solidFill>
            <a:ln w="9525">
              <a:solidFill>
                <a:schemeClr val="tx1"/>
              </a:solidFill>
              <a:miter lim="800000"/>
              <a:headEnd/>
              <a:tailEnd/>
            </a:ln>
          </p:spPr>
          <p:txBody>
            <a:bodyPr wrap="none" anchor="ctr"/>
            <a:lstStyle/>
            <a:p>
              <a:endParaRPr lang="en-US"/>
            </a:p>
          </p:txBody>
        </p:sp>
      </p:grpSp>
      <p:grpSp>
        <p:nvGrpSpPr>
          <p:cNvPr id="342037" name="Group 25"/>
          <p:cNvGrpSpPr>
            <a:grpSpLocks noChangeAspect="1"/>
          </p:cNvGrpSpPr>
          <p:nvPr/>
        </p:nvGrpSpPr>
        <p:grpSpPr bwMode="auto">
          <a:xfrm>
            <a:off x="5688013" y="3079750"/>
            <a:ext cx="390525" cy="271463"/>
            <a:chOff x="1182" y="3108"/>
            <a:chExt cx="164" cy="114"/>
          </a:xfrm>
        </p:grpSpPr>
        <p:sp>
          <p:nvSpPr>
            <p:cNvPr id="342147" name="Rectangle 26"/>
            <p:cNvSpPr>
              <a:spLocks noChangeAspect="1" noChangeArrowheads="1"/>
            </p:cNvSpPr>
            <p:nvPr/>
          </p:nvSpPr>
          <p:spPr bwMode="auto">
            <a:xfrm>
              <a:off x="1182" y="3108"/>
              <a:ext cx="56" cy="114"/>
            </a:xfrm>
            <a:prstGeom prst="rect">
              <a:avLst/>
            </a:prstGeom>
            <a:solidFill>
              <a:srgbClr val="C6EB99"/>
            </a:solidFill>
            <a:ln w="9525">
              <a:solidFill>
                <a:schemeClr val="tx1"/>
              </a:solidFill>
              <a:miter lim="800000"/>
              <a:headEnd/>
              <a:tailEnd/>
            </a:ln>
          </p:spPr>
          <p:txBody>
            <a:bodyPr wrap="none" anchor="ctr"/>
            <a:lstStyle/>
            <a:p>
              <a:endParaRPr lang="en-US"/>
            </a:p>
          </p:txBody>
        </p:sp>
        <p:sp>
          <p:nvSpPr>
            <p:cNvPr id="342148" name="Rectangle 27"/>
            <p:cNvSpPr>
              <a:spLocks noChangeAspect="1" noChangeArrowheads="1"/>
            </p:cNvSpPr>
            <p:nvPr/>
          </p:nvSpPr>
          <p:spPr bwMode="auto">
            <a:xfrm>
              <a:off x="1237" y="3108"/>
              <a:ext cx="56" cy="114"/>
            </a:xfrm>
            <a:prstGeom prst="rect">
              <a:avLst/>
            </a:prstGeom>
            <a:solidFill>
              <a:srgbClr val="C6EB99"/>
            </a:solidFill>
            <a:ln w="9525">
              <a:solidFill>
                <a:schemeClr val="tx1"/>
              </a:solidFill>
              <a:miter lim="800000"/>
              <a:headEnd/>
              <a:tailEnd/>
            </a:ln>
          </p:spPr>
          <p:txBody>
            <a:bodyPr wrap="none" anchor="ctr"/>
            <a:lstStyle/>
            <a:p>
              <a:endParaRPr lang="en-US"/>
            </a:p>
          </p:txBody>
        </p:sp>
        <p:sp>
          <p:nvSpPr>
            <p:cNvPr id="342149" name="Rectangle 28"/>
            <p:cNvSpPr>
              <a:spLocks noChangeAspect="1" noChangeArrowheads="1"/>
            </p:cNvSpPr>
            <p:nvPr/>
          </p:nvSpPr>
          <p:spPr bwMode="auto">
            <a:xfrm>
              <a:off x="1293" y="3108"/>
              <a:ext cx="53" cy="114"/>
            </a:xfrm>
            <a:prstGeom prst="rect">
              <a:avLst/>
            </a:prstGeom>
            <a:solidFill>
              <a:srgbClr val="C6EB99"/>
            </a:solidFill>
            <a:ln w="9525">
              <a:solidFill>
                <a:schemeClr val="tx1"/>
              </a:solidFill>
              <a:miter lim="800000"/>
              <a:headEnd/>
              <a:tailEnd/>
            </a:ln>
          </p:spPr>
          <p:txBody>
            <a:bodyPr wrap="none" anchor="ctr"/>
            <a:lstStyle/>
            <a:p>
              <a:endParaRPr lang="en-US"/>
            </a:p>
          </p:txBody>
        </p:sp>
      </p:grpSp>
      <p:grpSp>
        <p:nvGrpSpPr>
          <p:cNvPr id="342038" name="Group 29"/>
          <p:cNvGrpSpPr>
            <a:grpSpLocks noChangeAspect="1"/>
          </p:cNvGrpSpPr>
          <p:nvPr/>
        </p:nvGrpSpPr>
        <p:grpSpPr bwMode="auto">
          <a:xfrm>
            <a:off x="5688013" y="3627438"/>
            <a:ext cx="390525" cy="269875"/>
            <a:chOff x="1182" y="3108"/>
            <a:chExt cx="164" cy="114"/>
          </a:xfrm>
        </p:grpSpPr>
        <p:sp>
          <p:nvSpPr>
            <p:cNvPr id="342144" name="Rectangle 30"/>
            <p:cNvSpPr>
              <a:spLocks noChangeAspect="1" noChangeArrowheads="1"/>
            </p:cNvSpPr>
            <p:nvPr/>
          </p:nvSpPr>
          <p:spPr bwMode="auto">
            <a:xfrm>
              <a:off x="1182" y="3108"/>
              <a:ext cx="56" cy="114"/>
            </a:xfrm>
            <a:prstGeom prst="rect">
              <a:avLst/>
            </a:prstGeom>
            <a:solidFill>
              <a:srgbClr val="C6EB99"/>
            </a:solidFill>
            <a:ln w="9525">
              <a:solidFill>
                <a:schemeClr val="tx1"/>
              </a:solidFill>
              <a:miter lim="800000"/>
              <a:headEnd/>
              <a:tailEnd/>
            </a:ln>
          </p:spPr>
          <p:txBody>
            <a:bodyPr wrap="none" anchor="ctr"/>
            <a:lstStyle/>
            <a:p>
              <a:endParaRPr lang="en-US"/>
            </a:p>
          </p:txBody>
        </p:sp>
        <p:sp>
          <p:nvSpPr>
            <p:cNvPr id="342145" name="Rectangle 31"/>
            <p:cNvSpPr>
              <a:spLocks noChangeAspect="1" noChangeArrowheads="1"/>
            </p:cNvSpPr>
            <p:nvPr/>
          </p:nvSpPr>
          <p:spPr bwMode="auto">
            <a:xfrm>
              <a:off x="1237" y="3108"/>
              <a:ext cx="56" cy="114"/>
            </a:xfrm>
            <a:prstGeom prst="rect">
              <a:avLst/>
            </a:prstGeom>
            <a:solidFill>
              <a:srgbClr val="C6EB99"/>
            </a:solidFill>
            <a:ln w="9525">
              <a:solidFill>
                <a:schemeClr val="tx1"/>
              </a:solidFill>
              <a:miter lim="800000"/>
              <a:headEnd/>
              <a:tailEnd/>
            </a:ln>
          </p:spPr>
          <p:txBody>
            <a:bodyPr wrap="none" anchor="ctr"/>
            <a:lstStyle/>
            <a:p>
              <a:endParaRPr lang="en-US"/>
            </a:p>
          </p:txBody>
        </p:sp>
        <p:sp>
          <p:nvSpPr>
            <p:cNvPr id="342146" name="Rectangle 32"/>
            <p:cNvSpPr>
              <a:spLocks noChangeAspect="1" noChangeArrowheads="1"/>
            </p:cNvSpPr>
            <p:nvPr/>
          </p:nvSpPr>
          <p:spPr bwMode="auto">
            <a:xfrm>
              <a:off x="1293" y="3108"/>
              <a:ext cx="53" cy="114"/>
            </a:xfrm>
            <a:prstGeom prst="rect">
              <a:avLst/>
            </a:prstGeom>
            <a:solidFill>
              <a:srgbClr val="C6EB99"/>
            </a:solidFill>
            <a:ln w="9525">
              <a:solidFill>
                <a:schemeClr val="tx1"/>
              </a:solidFill>
              <a:miter lim="800000"/>
              <a:headEnd/>
              <a:tailEnd/>
            </a:ln>
          </p:spPr>
          <p:txBody>
            <a:bodyPr wrap="none" anchor="ctr"/>
            <a:lstStyle/>
            <a:p>
              <a:endParaRPr lang="en-US"/>
            </a:p>
          </p:txBody>
        </p:sp>
      </p:grpSp>
      <p:grpSp>
        <p:nvGrpSpPr>
          <p:cNvPr id="342039" name="Group 33"/>
          <p:cNvGrpSpPr>
            <a:grpSpLocks noChangeAspect="1"/>
          </p:cNvGrpSpPr>
          <p:nvPr/>
        </p:nvGrpSpPr>
        <p:grpSpPr bwMode="auto">
          <a:xfrm>
            <a:off x="5684838" y="2584450"/>
            <a:ext cx="390525" cy="271463"/>
            <a:chOff x="1182" y="3108"/>
            <a:chExt cx="164" cy="114"/>
          </a:xfrm>
        </p:grpSpPr>
        <p:sp>
          <p:nvSpPr>
            <p:cNvPr id="342141" name="Rectangle 34"/>
            <p:cNvSpPr>
              <a:spLocks noChangeAspect="1" noChangeArrowheads="1"/>
            </p:cNvSpPr>
            <p:nvPr/>
          </p:nvSpPr>
          <p:spPr bwMode="auto">
            <a:xfrm>
              <a:off x="1182" y="3108"/>
              <a:ext cx="56" cy="114"/>
            </a:xfrm>
            <a:prstGeom prst="rect">
              <a:avLst/>
            </a:prstGeom>
            <a:solidFill>
              <a:srgbClr val="C6EB99"/>
            </a:solidFill>
            <a:ln w="9525">
              <a:solidFill>
                <a:schemeClr val="tx1"/>
              </a:solidFill>
              <a:miter lim="800000"/>
              <a:headEnd/>
              <a:tailEnd/>
            </a:ln>
          </p:spPr>
          <p:txBody>
            <a:bodyPr wrap="none" anchor="ctr"/>
            <a:lstStyle/>
            <a:p>
              <a:endParaRPr lang="en-US"/>
            </a:p>
          </p:txBody>
        </p:sp>
        <p:sp>
          <p:nvSpPr>
            <p:cNvPr id="342142" name="Rectangle 35"/>
            <p:cNvSpPr>
              <a:spLocks noChangeAspect="1" noChangeArrowheads="1"/>
            </p:cNvSpPr>
            <p:nvPr/>
          </p:nvSpPr>
          <p:spPr bwMode="auto">
            <a:xfrm>
              <a:off x="1237" y="3108"/>
              <a:ext cx="56" cy="114"/>
            </a:xfrm>
            <a:prstGeom prst="rect">
              <a:avLst/>
            </a:prstGeom>
            <a:solidFill>
              <a:srgbClr val="C6EB99"/>
            </a:solidFill>
            <a:ln w="9525">
              <a:solidFill>
                <a:schemeClr val="tx1"/>
              </a:solidFill>
              <a:miter lim="800000"/>
              <a:headEnd/>
              <a:tailEnd/>
            </a:ln>
          </p:spPr>
          <p:txBody>
            <a:bodyPr wrap="none" anchor="ctr"/>
            <a:lstStyle/>
            <a:p>
              <a:endParaRPr lang="en-US"/>
            </a:p>
          </p:txBody>
        </p:sp>
        <p:sp>
          <p:nvSpPr>
            <p:cNvPr id="342143" name="Rectangle 36"/>
            <p:cNvSpPr>
              <a:spLocks noChangeAspect="1" noChangeArrowheads="1"/>
            </p:cNvSpPr>
            <p:nvPr/>
          </p:nvSpPr>
          <p:spPr bwMode="auto">
            <a:xfrm>
              <a:off x="1293" y="3108"/>
              <a:ext cx="53" cy="114"/>
            </a:xfrm>
            <a:prstGeom prst="rect">
              <a:avLst/>
            </a:prstGeom>
            <a:solidFill>
              <a:srgbClr val="C6EB99"/>
            </a:solidFill>
            <a:ln w="9525">
              <a:solidFill>
                <a:schemeClr val="tx1"/>
              </a:solidFill>
              <a:miter lim="800000"/>
              <a:headEnd/>
              <a:tailEnd/>
            </a:ln>
          </p:spPr>
          <p:txBody>
            <a:bodyPr wrap="none" anchor="ctr"/>
            <a:lstStyle/>
            <a:p>
              <a:endParaRPr lang="en-US"/>
            </a:p>
          </p:txBody>
        </p:sp>
      </p:grpSp>
      <p:grpSp>
        <p:nvGrpSpPr>
          <p:cNvPr id="342040" name="Group 37"/>
          <p:cNvGrpSpPr>
            <a:grpSpLocks noChangeAspect="1"/>
          </p:cNvGrpSpPr>
          <p:nvPr/>
        </p:nvGrpSpPr>
        <p:grpSpPr bwMode="auto">
          <a:xfrm>
            <a:off x="5678488" y="2014538"/>
            <a:ext cx="390525" cy="271462"/>
            <a:chOff x="1182" y="3108"/>
            <a:chExt cx="164" cy="114"/>
          </a:xfrm>
        </p:grpSpPr>
        <p:sp>
          <p:nvSpPr>
            <p:cNvPr id="342138" name="Rectangle 38"/>
            <p:cNvSpPr>
              <a:spLocks noChangeAspect="1" noChangeArrowheads="1"/>
            </p:cNvSpPr>
            <p:nvPr/>
          </p:nvSpPr>
          <p:spPr bwMode="auto">
            <a:xfrm>
              <a:off x="1182" y="3108"/>
              <a:ext cx="56" cy="114"/>
            </a:xfrm>
            <a:prstGeom prst="rect">
              <a:avLst/>
            </a:prstGeom>
            <a:solidFill>
              <a:srgbClr val="C6EB99"/>
            </a:solidFill>
            <a:ln w="9525">
              <a:solidFill>
                <a:schemeClr val="tx1"/>
              </a:solidFill>
              <a:miter lim="800000"/>
              <a:headEnd/>
              <a:tailEnd/>
            </a:ln>
          </p:spPr>
          <p:txBody>
            <a:bodyPr wrap="none" anchor="ctr"/>
            <a:lstStyle/>
            <a:p>
              <a:endParaRPr lang="en-US"/>
            </a:p>
          </p:txBody>
        </p:sp>
        <p:sp>
          <p:nvSpPr>
            <p:cNvPr id="342139" name="Rectangle 39"/>
            <p:cNvSpPr>
              <a:spLocks noChangeAspect="1" noChangeArrowheads="1"/>
            </p:cNvSpPr>
            <p:nvPr/>
          </p:nvSpPr>
          <p:spPr bwMode="auto">
            <a:xfrm>
              <a:off x="1237" y="3108"/>
              <a:ext cx="56" cy="114"/>
            </a:xfrm>
            <a:prstGeom prst="rect">
              <a:avLst/>
            </a:prstGeom>
            <a:solidFill>
              <a:srgbClr val="C6EB99"/>
            </a:solidFill>
            <a:ln w="9525">
              <a:solidFill>
                <a:schemeClr val="tx1"/>
              </a:solidFill>
              <a:miter lim="800000"/>
              <a:headEnd/>
              <a:tailEnd/>
            </a:ln>
          </p:spPr>
          <p:txBody>
            <a:bodyPr wrap="none" anchor="ctr"/>
            <a:lstStyle/>
            <a:p>
              <a:endParaRPr lang="en-US"/>
            </a:p>
          </p:txBody>
        </p:sp>
        <p:sp>
          <p:nvSpPr>
            <p:cNvPr id="342140" name="Rectangle 40"/>
            <p:cNvSpPr>
              <a:spLocks noChangeAspect="1" noChangeArrowheads="1"/>
            </p:cNvSpPr>
            <p:nvPr/>
          </p:nvSpPr>
          <p:spPr bwMode="auto">
            <a:xfrm>
              <a:off x="1293" y="3108"/>
              <a:ext cx="53" cy="114"/>
            </a:xfrm>
            <a:prstGeom prst="rect">
              <a:avLst/>
            </a:prstGeom>
            <a:solidFill>
              <a:srgbClr val="C6EB99"/>
            </a:solidFill>
            <a:ln w="9525">
              <a:solidFill>
                <a:schemeClr val="tx1"/>
              </a:solidFill>
              <a:miter lim="800000"/>
              <a:headEnd/>
              <a:tailEnd/>
            </a:ln>
          </p:spPr>
          <p:txBody>
            <a:bodyPr wrap="none" anchor="ctr"/>
            <a:lstStyle/>
            <a:p>
              <a:endParaRPr lang="en-US"/>
            </a:p>
          </p:txBody>
        </p:sp>
      </p:grpSp>
      <p:grpSp>
        <p:nvGrpSpPr>
          <p:cNvPr id="342041" name="Group 41"/>
          <p:cNvGrpSpPr>
            <a:grpSpLocks noChangeAspect="1"/>
          </p:cNvGrpSpPr>
          <p:nvPr/>
        </p:nvGrpSpPr>
        <p:grpSpPr bwMode="auto">
          <a:xfrm>
            <a:off x="6575425" y="3255963"/>
            <a:ext cx="655638" cy="271462"/>
            <a:chOff x="1447" y="2562"/>
            <a:chExt cx="275" cy="114"/>
          </a:xfrm>
        </p:grpSpPr>
        <p:sp>
          <p:nvSpPr>
            <p:cNvPr id="342133" name="Rectangle 42"/>
            <p:cNvSpPr>
              <a:spLocks noChangeAspect="1" noChangeArrowheads="1"/>
            </p:cNvSpPr>
            <p:nvPr/>
          </p:nvSpPr>
          <p:spPr bwMode="auto">
            <a:xfrm>
              <a:off x="1447" y="2562"/>
              <a:ext cx="56" cy="114"/>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342134" name="Rectangle 43"/>
            <p:cNvSpPr>
              <a:spLocks noChangeAspect="1" noChangeArrowheads="1"/>
            </p:cNvSpPr>
            <p:nvPr/>
          </p:nvSpPr>
          <p:spPr bwMode="auto">
            <a:xfrm>
              <a:off x="1502" y="2562"/>
              <a:ext cx="56" cy="114"/>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342135" name="Rectangle 44"/>
            <p:cNvSpPr>
              <a:spLocks noChangeAspect="1" noChangeArrowheads="1"/>
            </p:cNvSpPr>
            <p:nvPr/>
          </p:nvSpPr>
          <p:spPr bwMode="auto">
            <a:xfrm>
              <a:off x="1558" y="2562"/>
              <a:ext cx="53" cy="114"/>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342136" name="Rectangle 45"/>
            <p:cNvSpPr>
              <a:spLocks noChangeAspect="1" noChangeArrowheads="1"/>
            </p:cNvSpPr>
            <p:nvPr/>
          </p:nvSpPr>
          <p:spPr bwMode="auto">
            <a:xfrm>
              <a:off x="1611" y="2562"/>
              <a:ext cx="56" cy="114"/>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342137" name="Rectangle 46"/>
            <p:cNvSpPr>
              <a:spLocks noChangeAspect="1" noChangeArrowheads="1"/>
            </p:cNvSpPr>
            <p:nvPr/>
          </p:nvSpPr>
          <p:spPr bwMode="auto">
            <a:xfrm>
              <a:off x="1666" y="2562"/>
              <a:ext cx="56" cy="114"/>
            </a:xfrm>
            <a:prstGeom prst="rect">
              <a:avLst/>
            </a:prstGeom>
            <a:solidFill>
              <a:srgbClr val="FFCC99"/>
            </a:solidFill>
            <a:ln w="9525">
              <a:solidFill>
                <a:schemeClr val="tx1"/>
              </a:solidFill>
              <a:miter lim="800000"/>
              <a:headEnd/>
              <a:tailEnd/>
            </a:ln>
          </p:spPr>
          <p:txBody>
            <a:bodyPr wrap="none" anchor="ctr"/>
            <a:lstStyle/>
            <a:p>
              <a:endParaRPr lang="en-US"/>
            </a:p>
          </p:txBody>
        </p:sp>
      </p:grpSp>
      <p:grpSp>
        <p:nvGrpSpPr>
          <p:cNvPr id="342042" name="Group 47"/>
          <p:cNvGrpSpPr>
            <a:grpSpLocks noChangeAspect="1"/>
          </p:cNvGrpSpPr>
          <p:nvPr/>
        </p:nvGrpSpPr>
        <p:grpSpPr bwMode="auto">
          <a:xfrm>
            <a:off x="6575425" y="2755900"/>
            <a:ext cx="655638" cy="271463"/>
            <a:chOff x="1447" y="2562"/>
            <a:chExt cx="275" cy="114"/>
          </a:xfrm>
        </p:grpSpPr>
        <p:sp>
          <p:nvSpPr>
            <p:cNvPr id="342128" name="Rectangle 48"/>
            <p:cNvSpPr>
              <a:spLocks noChangeAspect="1" noChangeArrowheads="1"/>
            </p:cNvSpPr>
            <p:nvPr/>
          </p:nvSpPr>
          <p:spPr bwMode="auto">
            <a:xfrm>
              <a:off x="1447" y="2562"/>
              <a:ext cx="56" cy="114"/>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342129" name="Rectangle 49"/>
            <p:cNvSpPr>
              <a:spLocks noChangeAspect="1" noChangeArrowheads="1"/>
            </p:cNvSpPr>
            <p:nvPr/>
          </p:nvSpPr>
          <p:spPr bwMode="auto">
            <a:xfrm>
              <a:off x="1502" y="2562"/>
              <a:ext cx="56" cy="114"/>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342130" name="Rectangle 50"/>
            <p:cNvSpPr>
              <a:spLocks noChangeAspect="1" noChangeArrowheads="1"/>
            </p:cNvSpPr>
            <p:nvPr/>
          </p:nvSpPr>
          <p:spPr bwMode="auto">
            <a:xfrm>
              <a:off x="1558" y="2562"/>
              <a:ext cx="53" cy="114"/>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342131" name="Rectangle 51"/>
            <p:cNvSpPr>
              <a:spLocks noChangeAspect="1" noChangeArrowheads="1"/>
            </p:cNvSpPr>
            <p:nvPr/>
          </p:nvSpPr>
          <p:spPr bwMode="auto">
            <a:xfrm>
              <a:off x="1611" y="2562"/>
              <a:ext cx="56" cy="114"/>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342132" name="Rectangle 52"/>
            <p:cNvSpPr>
              <a:spLocks noChangeAspect="1" noChangeArrowheads="1"/>
            </p:cNvSpPr>
            <p:nvPr/>
          </p:nvSpPr>
          <p:spPr bwMode="auto">
            <a:xfrm>
              <a:off x="1666" y="2562"/>
              <a:ext cx="56" cy="114"/>
            </a:xfrm>
            <a:prstGeom prst="rect">
              <a:avLst/>
            </a:prstGeom>
            <a:solidFill>
              <a:srgbClr val="FFCC99"/>
            </a:solidFill>
            <a:ln w="9525">
              <a:solidFill>
                <a:schemeClr val="tx1"/>
              </a:solidFill>
              <a:miter lim="800000"/>
              <a:headEnd/>
              <a:tailEnd/>
            </a:ln>
          </p:spPr>
          <p:txBody>
            <a:bodyPr wrap="none" anchor="ctr"/>
            <a:lstStyle/>
            <a:p>
              <a:endParaRPr lang="en-US"/>
            </a:p>
          </p:txBody>
        </p:sp>
      </p:grpSp>
      <p:grpSp>
        <p:nvGrpSpPr>
          <p:cNvPr id="342043" name="Group 53"/>
          <p:cNvGrpSpPr>
            <a:grpSpLocks noChangeAspect="1"/>
          </p:cNvGrpSpPr>
          <p:nvPr/>
        </p:nvGrpSpPr>
        <p:grpSpPr bwMode="auto">
          <a:xfrm>
            <a:off x="6575425" y="2200275"/>
            <a:ext cx="655638" cy="271463"/>
            <a:chOff x="1447" y="2562"/>
            <a:chExt cx="275" cy="114"/>
          </a:xfrm>
        </p:grpSpPr>
        <p:sp>
          <p:nvSpPr>
            <p:cNvPr id="342123" name="Rectangle 54"/>
            <p:cNvSpPr>
              <a:spLocks noChangeAspect="1" noChangeArrowheads="1"/>
            </p:cNvSpPr>
            <p:nvPr/>
          </p:nvSpPr>
          <p:spPr bwMode="auto">
            <a:xfrm>
              <a:off x="1447" y="2562"/>
              <a:ext cx="56" cy="114"/>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342124" name="Rectangle 55"/>
            <p:cNvSpPr>
              <a:spLocks noChangeAspect="1" noChangeArrowheads="1"/>
            </p:cNvSpPr>
            <p:nvPr/>
          </p:nvSpPr>
          <p:spPr bwMode="auto">
            <a:xfrm>
              <a:off x="1502" y="2562"/>
              <a:ext cx="56" cy="114"/>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342125" name="Rectangle 56"/>
            <p:cNvSpPr>
              <a:spLocks noChangeAspect="1" noChangeArrowheads="1"/>
            </p:cNvSpPr>
            <p:nvPr/>
          </p:nvSpPr>
          <p:spPr bwMode="auto">
            <a:xfrm>
              <a:off x="1558" y="2562"/>
              <a:ext cx="53" cy="114"/>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342126" name="Rectangle 57"/>
            <p:cNvSpPr>
              <a:spLocks noChangeAspect="1" noChangeArrowheads="1"/>
            </p:cNvSpPr>
            <p:nvPr/>
          </p:nvSpPr>
          <p:spPr bwMode="auto">
            <a:xfrm>
              <a:off x="1611" y="2562"/>
              <a:ext cx="56" cy="114"/>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342127" name="Rectangle 58"/>
            <p:cNvSpPr>
              <a:spLocks noChangeAspect="1" noChangeArrowheads="1"/>
            </p:cNvSpPr>
            <p:nvPr/>
          </p:nvSpPr>
          <p:spPr bwMode="auto">
            <a:xfrm>
              <a:off x="1666" y="2562"/>
              <a:ext cx="56" cy="114"/>
            </a:xfrm>
            <a:prstGeom prst="rect">
              <a:avLst/>
            </a:prstGeom>
            <a:solidFill>
              <a:srgbClr val="FFCC99"/>
            </a:solidFill>
            <a:ln w="9525">
              <a:solidFill>
                <a:schemeClr val="tx1"/>
              </a:solidFill>
              <a:miter lim="800000"/>
              <a:headEnd/>
              <a:tailEnd/>
            </a:ln>
          </p:spPr>
          <p:txBody>
            <a:bodyPr wrap="none" anchor="ctr"/>
            <a:lstStyle/>
            <a:p>
              <a:endParaRPr lang="en-US"/>
            </a:p>
          </p:txBody>
        </p:sp>
      </p:grpSp>
      <p:grpSp>
        <p:nvGrpSpPr>
          <p:cNvPr id="342044" name="Group 59"/>
          <p:cNvGrpSpPr>
            <a:grpSpLocks noChangeAspect="1"/>
          </p:cNvGrpSpPr>
          <p:nvPr/>
        </p:nvGrpSpPr>
        <p:grpSpPr bwMode="auto">
          <a:xfrm>
            <a:off x="6589713" y="1576388"/>
            <a:ext cx="655637" cy="271462"/>
            <a:chOff x="1447" y="2562"/>
            <a:chExt cx="275" cy="114"/>
          </a:xfrm>
        </p:grpSpPr>
        <p:sp>
          <p:nvSpPr>
            <p:cNvPr id="342118" name="Rectangle 60"/>
            <p:cNvSpPr>
              <a:spLocks noChangeAspect="1" noChangeArrowheads="1"/>
            </p:cNvSpPr>
            <p:nvPr/>
          </p:nvSpPr>
          <p:spPr bwMode="auto">
            <a:xfrm>
              <a:off x="1447" y="2562"/>
              <a:ext cx="56" cy="114"/>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342119" name="Rectangle 61"/>
            <p:cNvSpPr>
              <a:spLocks noChangeAspect="1" noChangeArrowheads="1"/>
            </p:cNvSpPr>
            <p:nvPr/>
          </p:nvSpPr>
          <p:spPr bwMode="auto">
            <a:xfrm>
              <a:off x="1502" y="2562"/>
              <a:ext cx="56" cy="114"/>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342120" name="Rectangle 62"/>
            <p:cNvSpPr>
              <a:spLocks noChangeAspect="1" noChangeArrowheads="1"/>
            </p:cNvSpPr>
            <p:nvPr/>
          </p:nvSpPr>
          <p:spPr bwMode="auto">
            <a:xfrm>
              <a:off x="1558" y="2562"/>
              <a:ext cx="53" cy="114"/>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342121" name="Rectangle 63"/>
            <p:cNvSpPr>
              <a:spLocks noChangeAspect="1" noChangeArrowheads="1"/>
            </p:cNvSpPr>
            <p:nvPr/>
          </p:nvSpPr>
          <p:spPr bwMode="auto">
            <a:xfrm>
              <a:off x="1611" y="2562"/>
              <a:ext cx="56" cy="114"/>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342122" name="Rectangle 64"/>
            <p:cNvSpPr>
              <a:spLocks noChangeAspect="1" noChangeArrowheads="1"/>
            </p:cNvSpPr>
            <p:nvPr/>
          </p:nvSpPr>
          <p:spPr bwMode="auto">
            <a:xfrm>
              <a:off x="1666" y="2562"/>
              <a:ext cx="56" cy="114"/>
            </a:xfrm>
            <a:prstGeom prst="rect">
              <a:avLst/>
            </a:prstGeom>
            <a:solidFill>
              <a:srgbClr val="FFCC99"/>
            </a:solidFill>
            <a:ln w="9525">
              <a:solidFill>
                <a:schemeClr val="tx1"/>
              </a:solidFill>
              <a:miter lim="800000"/>
              <a:headEnd/>
              <a:tailEnd/>
            </a:ln>
          </p:spPr>
          <p:txBody>
            <a:bodyPr wrap="none" anchor="ctr"/>
            <a:lstStyle/>
            <a:p>
              <a:endParaRPr lang="en-US"/>
            </a:p>
          </p:txBody>
        </p:sp>
      </p:grpSp>
      <p:grpSp>
        <p:nvGrpSpPr>
          <p:cNvPr id="342045" name="Group 65"/>
          <p:cNvGrpSpPr>
            <a:grpSpLocks noChangeAspect="1"/>
          </p:cNvGrpSpPr>
          <p:nvPr/>
        </p:nvGrpSpPr>
        <p:grpSpPr bwMode="auto">
          <a:xfrm>
            <a:off x="7761288" y="2300288"/>
            <a:ext cx="919162" cy="271462"/>
            <a:chOff x="1954" y="2176"/>
            <a:chExt cx="386" cy="114"/>
          </a:xfrm>
        </p:grpSpPr>
        <p:sp>
          <p:nvSpPr>
            <p:cNvPr id="342111" name="Rectangle 66"/>
            <p:cNvSpPr>
              <a:spLocks noChangeAspect="1" noChangeArrowheads="1"/>
            </p:cNvSpPr>
            <p:nvPr/>
          </p:nvSpPr>
          <p:spPr bwMode="auto">
            <a:xfrm>
              <a:off x="1954" y="2176"/>
              <a:ext cx="56" cy="114"/>
            </a:xfrm>
            <a:prstGeom prst="rect">
              <a:avLst/>
            </a:prstGeom>
            <a:solidFill>
              <a:srgbClr val="FF99CC"/>
            </a:solidFill>
            <a:ln w="9525">
              <a:solidFill>
                <a:schemeClr val="tx1"/>
              </a:solidFill>
              <a:miter lim="800000"/>
              <a:headEnd/>
              <a:tailEnd/>
            </a:ln>
          </p:spPr>
          <p:txBody>
            <a:bodyPr wrap="none" anchor="ctr"/>
            <a:lstStyle/>
            <a:p>
              <a:endParaRPr lang="en-US"/>
            </a:p>
          </p:txBody>
        </p:sp>
        <p:sp>
          <p:nvSpPr>
            <p:cNvPr id="342112" name="Rectangle 67"/>
            <p:cNvSpPr>
              <a:spLocks noChangeAspect="1" noChangeArrowheads="1"/>
            </p:cNvSpPr>
            <p:nvPr/>
          </p:nvSpPr>
          <p:spPr bwMode="auto">
            <a:xfrm>
              <a:off x="2009" y="2176"/>
              <a:ext cx="56" cy="114"/>
            </a:xfrm>
            <a:prstGeom prst="rect">
              <a:avLst/>
            </a:prstGeom>
            <a:solidFill>
              <a:srgbClr val="FF99CC"/>
            </a:solidFill>
            <a:ln w="9525">
              <a:solidFill>
                <a:schemeClr val="tx1"/>
              </a:solidFill>
              <a:miter lim="800000"/>
              <a:headEnd/>
              <a:tailEnd/>
            </a:ln>
          </p:spPr>
          <p:txBody>
            <a:bodyPr wrap="none" anchor="ctr"/>
            <a:lstStyle/>
            <a:p>
              <a:endParaRPr lang="en-US"/>
            </a:p>
          </p:txBody>
        </p:sp>
        <p:sp>
          <p:nvSpPr>
            <p:cNvPr id="342113" name="Rectangle 68"/>
            <p:cNvSpPr>
              <a:spLocks noChangeAspect="1" noChangeArrowheads="1"/>
            </p:cNvSpPr>
            <p:nvPr/>
          </p:nvSpPr>
          <p:spPr bwMode="auto">
            <a:xfrm>
              <a:off x="2065" y="2176"/>
              <a:ext cx="53" cy="114"/>
            </a:xfrm>
            <a:prstGeom prst="rect">
              <a:avLst/>
            </a:prstGeom>
            <a:solidFill>
              <a:srgbClr val="FF99CC"/>
            </a:solidFill>
            <a:ln w="9525">
              <a:solidFill>
                <a:schemeClr val="tx1"/>
              </a:solidFill>
              <a:miter lim="800000"/>
              <a:headEnd/>
              <a:tailEnd/>
            </a:ln>
          </p:spPr>
          <p:txBody>
            <a:bodyPr wrap="none" anchor="ctr"/>
            <a:lstStyle/>
            <a:p>
              <a:endParaRPr lang="en-US"/>
            </a:p>
          </p:txBody>
        </p:sp>
        <p:sp>
          <p:nvSpPr>
            <p:cNvPr id="342114" name="Rectangle 69"/>
            <p:cNvSpPr>
              <a:spLocks noChangeAspect="1" noChangeArrowheads="1"/>
            </p:cNvSpPr>
            <p:nvPr/>
          </p:nvSpPr>
          <p:spPr bwMode="auto">
            <a:xfrm>
              <a:off x="2118" y="2176"/>
              <a:ext cx="56" cy="114"/>
            </a:xfrm>
            <a:prstGeom prst="rect">
              <a:avLst/>
            </a:prstGeom>
            <a:solidFill>
              <a:srgbClr val="FF99CC"/>
            </a:solidFill>
            <a:ln w="9525">
              <a:solidFill>
                <a:schemeClr val="tx1"/>
              </a:solidFill>
              <a:miter lim="800000"/>
              <a:headEnd/>
              <a:tailEnd/>
            </a:ln>
          </p:spPr>
          <p:txBody>
            <a:bodyPr wrap="none" anchor="ctr"/>
            <a:lstStyle/>
            <a:p>
              <a:endParaRPr lang="en-US"/>
            </a:p>
          </p:txBody>
        </p:sp>
        <p:sp>
          <p:nvSpPr>
            <p:cNvPr id="342115" name="Rectangle 70"/>
            <p:cNvSpPr>
              <a:spLocks noChangeAspect="1" noChangeArrowheads="1"/>
            </p:cNvSpPr>
            <p:nvPr/>
          </p:nvSpPr>
          <p:spPr bwMode="auto">
            <a:xfrm>
              <a:off x="2173" y="2176"/>
              <a:ext cx="56" cy="114"/>
            </a:xfrm>
            <a:prstGeom prst="rect">
              <a:avLst/>
            </a:prstGeom>
            <a:solidFill>
              <a:srgbClr val="FF99CC"/>
            </a:solidFill>
            <a:ln w="9525">
              <a:solidFill>
                <a:schemeClr val="tx1"/>
              </a:solidFill>
              <a:miter lim="800000"/>
              <a:headEnd/>
              <a:tailEnd/>
            </a:ln>
          </p:spPr>
          <p:txBody>
            <a:bodyPr wrap="none" anchor="ctr"/>
            <a:lstStyle/>
            <a:p>
              <a:endParaRPr lang="en-US"/>
            </a:p>
          </p:txBody>
        </p:sp>
        <p:sp>
          <p:nvSpPr>
            <p:cNvPr id="342116" name="Rectangle 71"/>
            <p:cNvSpPr>
              <a:spLocks noChangeAspect="1" noChangeArrowheads="1"/>
            </p:cNvSpPr>
            <p:nvPr/>
          </p:nvSpPr>
          <p:spPr bwMode="auto">
            <a:xfrm>
              <a:off x="2229" y="2176"/>
              <a:ext cx="56" cy="114"/>
            </a:xfrm>
            <a:prstGeom prst="rect">
              <a:avLst/>
            </a:prstGeom>
            <a:solidFill>
              <a:srgbClr val="FF99CC"/>
            </a:solidFill>
            <a:ln w="9525">
              <a:solidFill>
                <a:schemeClr val="tx1"/>
              </a:solidFill>
              <a:miter lim="800000"/>
              <a:headEnd/>
              <a:tailEnd/>
            </a:ln>
          </p:spPr>
          <p:txBody>
            <a:bodyPr wrap="none" anchor="ctr"/>
            <a:lstStyle/>
            <a:p>
              <a:endParaRPr lang="en-US"/>
            </a:p>
          </p:txBody>
        </p:sp>
        <p:sp>
          <p:nvSpPr>
            <p:cNvPr id="342117" name="Rectangle 72"/>
            <p:cNvSpPr>
              <a:spLocks noChangeAspect="1" noChangeArrowheads="1"/>
            </p:cNvSpPr>
            <p:nvPr/>
          </p:nvSpPr>
          <p:spPr bwMode="auto">
            <a:xfrm>
              <a:off x="2284" y="2176"/>
              <a:ext cx="56" cy="114"/>
            </a:xfrm>
            <a:prstGeom prst="rect">
              <a:avLst/>
            </a:prstGeom>
            <a:solidFill>
              <a:srgbClr val="FF99CC"/>
            </a:solidFill>
            <a:ln w="9525">
              <a:solidFill>
                <a:schemeClr val="tx1"/>
              </a:solidFill>
              <a:miter lim="800000"/>
              <a:headEnd/>
              <a:tailEnd/>
            </a:ln>
          </p:spPr>
          <p:txBody>
            <a:bodyPr wrap="none" anchor="ctr"/>
            <a:lstStyle/>
            <a:p>
              <a:endParaRPr lang="en-US"/>
            </a:p>
          </p:txBody>
        </p:sp>
      </p:grpSp>
      <p:grpSp>
        <p:nvGrpSpPr>
          <p:cNvPr id="342046" name="Group 73"/>
          <p:cNvGrpSpPr>
            <a:grpSpLocks noChangeAspect="1"/>
          </p:cNvGrpSpPr>
          <p:nvPr/>
        </p:nvGrpSpPr>
        <p:grpSpPr bwMode="auto">
          <a:xfrm>
            <a:off x="7747000" y="1712913"/>
            <a:ext cx="919163" cy="271462"/>
            <a:chOff x="1954" y="2176"/>
            <a:chExt cx="386" cy="114"/>
          </a:xfrm>
        </p:grpSpPr>
        <p:sp>
          <p:nvSpPr>
            <p:cNvPr id="342104" name="Rectangle 74"/>
            <p:cNvSpPr>
              <a:spLocks noChangeAspect="1" noChangeArrowheads="1"/>
            </p:cNvSpPr>
            <p:nvPr/>
          </p:nvSpPr>
          <p:spPr bwMode="auto">
            <a:xfrm>
              <a:off x="1954" y="2176"/>
              <a:ext cx="56" cy="114"/>
            </a:xfrm>
            <a:prstGeom prst="rect">
              <a:avLst/>
            </a:prstGeom>
            <a:solidFill>
              <a:srgbClr val="FF99CC"/>
            </a:solidFill>
            <a:ln w="9525">
              <a:solidFill>
                <a:schemeClr val="tx1"/>
              </a:solidFill>
              <a:miter lim="800000"/>
              <a:headEnd/>
              <a:tailEnd/>
            </a:ln>
          </p:spPr>
          <p:txBody>
            <a:bodyPr wrap="none" anchor="ctr"/>
            <a:lstStyle/>
            <a:p>
              <a:endParaRPr lang="en-US"/>
            </a:p>
          </p:txBody>
        </p:sp>
        <p:sp>
          <p:nvSpPr>
            <p:cNvPr id="342105" name="Rectangle 75"/>
            <p:cNvSpPr>
              <a:spLocks noChangeAspect="1" noChangeArrowheads="1"/>
            </p:cNvSpPr>
            <p:nvPr/>
          </p:nvSpPr>
          <p:spPr bwMode="auto">
            <a:xfrm>
              <a:off x="2009" y="2176"/>
              <a:ext cx="56" cy="114"/>
            </a:xfrm>
            <a:prstGeom prst="rect">
              <a:avLst/>
            </a:prstGeom>
            <a:solidFill>
              <a:srgbClr val="FF99CC"/>
            </a:solidFill>
            <a:ln w="9525">
              <a:solidFill>
                <a:schemeClr val="tx1"/>
              </a:solidFill>
              <a:miter lim="800000"/>
              <a:headEnd/>
              <a:tailEnd/>
            </a:ln>
          </p:spPr>
          <p:txBody>
            <a:bodyPr wrap="none" anchor="ctr"/>
            <a:lstStyle/>
            <a:p>
              <a:endParaRPr lang="en-US"/>
            </a:p>
          </p:txBody>
        </p:sp>
        <p:sp>
          <p:nvSpPr>
            <p:cNvPr id="342106" name="Rectangle 76"/>
            <p:cNvSpPr>
              <a:spLocks noChangeAspect="1" noChangeArrowheads="1"/>
            </p:cNvSpPr>
            <p:nvPr/>
          </p:nvSpPr>
          <p:spPr bwMode="auto">
            <a:xfrm>
              <a:off x="2065" y="2176"/>
              <a:ext cx="53" cy="114"/>
            </a:xfrm>
            <a:prstGeom prst="rect">
              <a:avLst/>
            </a:prstGeom>
            <a:solidFill>
              <a:srgbClr val="FF99CC"/>
            </a:solidFill>
            <a:ln w="9525">
              <a:solidFill>
                <a:schemeClr val="tx1"/>
              </a:solidFill>
              <a:miter lim="800000"/>
              <a:headEnd/>
              <a:tailEnd/>
            </a:ln>
          </p:spPr>
          <p:txBody>
            <a:bodyPr wrap="none" anchor="ctr"/>
            <a:lstStyle/>
            <a:p>
              <a:endParaRPr lang="en-US"/>
            </a:p>
          </p:txBody>
        </p:sp>
        <p:sp>
          <p:nvSpPr>
            <p:cNvPr id="342107" name="Rectangle 77"/>
            <p:cNvSpPr>
              <a:spLocks noChangeAspect="1" noChangeArrowheads="1"/>
            </p:cNvSpPr>
            <p:nvPr/>
          </p:nvSpPr>
          <p:spPr bwMode="auto">
            <a:xfrm>
              <a:off x="2118" y="2176"/>
              <a:ext cx="56" cy="114"/>
            </a:xfrm>
            <a:prstGeom prst="rect">
              <a:avLst/>
            </a:prstGeom>
            <a:solidFill>
              <a:srgbClr val="FF99CC"/>
            </a:solidFill>
            <a:ln w="9525">
              <a:solidFill>
                <a:schemeClr val="tx1"/>
              </a:solidFill>
              <a:miter lim="800000"/>
              <a:headEnd/>
              <a:tailEnd/>
            </a:ln>
          </p:spPr>
          <p:txBody>
            <a:bodyPr wrap="none" anchor="ctr"/>
            <a:lstStyle/>
            <a:p>
              <a:endParaRPr lang="en-US"/>
            </a:p>
          </p:txBody>
        </p:sp>
        <p:sp>
          <p:nvSpPr>
            <p:cNvPr id="342108" name="Rectangle 78"/>
            <p:cNvSpPr>
              <a:spLocks noChangeAspect="1" noChangeArrowheads="1"/>
            </p:cNvSpPr>
            <p:nvPr/>
          </p:nvSpPr>
          <p:spPr bwMode="auto">
            <a:xfrm>
              <a:off x="2173" y="2176"/>
              <a:ext cx="56" cy="114"/>
            </a:xfrm>
            <a:prstGeom prst="rect">
              <a:avLst/>
            </a:prstGeom>
            <a:solidFill>
              <a:srgbClr val="FF99CC"/>
            </a:solidFill>
            <a:ln w="9525">
              <a:solidFill>
                <a:schemeClr val="tx1"/>
              </a:solidFill>
              <a:miter lim="800000"/>
              <a:headEnd/>
              <a:tailEnd/>
            </a:ln>
          </p:spPr>
          <p:txBody>
            <a:bodyPr wrap="none" anchor="ctr"/>
            <a:lstStyle/>
            <a:p>
              <a:endParaRPr lang="en-US"/>
            </a:p>
          </p:txBody>
        </p:sp>
        <p:sp>
          <p:nvSpPr>
            <p:cNvPr id="342109" name="Rectangle 79"/>
            <p:cNvSpPr>
              <a:spLocks noChangeAspect="1" noChangeArrowheads="1"/>
            </p:cNvSpPr>
            <p:nvPr/>
          </p:nvSpPr>
          <p:spPr bwMode="auto">
            <a:xfrm>
              <a:off x="2229" y="2176"/>
              <a:ext cx="56" cy="114"/>
            </a:xfrm>
            <a:prstGeom prst="rect">
              <a:avLst/>
            </a:prstGeom>
            <a:solidFill>
              <a:srgbClr val="FF99CC"/>
            </a:solidFill>
            <a:ln w="9525">
              <a:solidFill>
                <a:schemeClr val="tx1"/>
              </a:solidFill>
              <a:miter lim="800000"/>
              <a:headEnd/>
              <a:tailEnd/>
            </a:ln>
          </p:spPr>
          <p:txBody>
            <a:bodyPr wrap="none" anchor="ctr"/>
            <a:lstStyle/>
            <a:p>
              <a:endParaRPr lang="en-US"/>
            </a:p>
          </p:txBody>
        </p:sp>
        <p:sp>
          <p:nvSpPr>
            <p:cNvPr id="342110" name="Rectangle 80"/>
            <p:cNvSpPr>
              <a:spLocks noChangeAspect="1" noChangeArrowheads="1"/>
            </p:cNvSpPr>
            <p:nvPr/>
          </p:nvSpPr>
          <p:spPr bwMode="auto">
            <a:xfrm>
              <a:off x="2284" y="2176"/>
              <a:ext cx="56" cy="114"/>
            </a:xfrm>
            <a:prstGeom prst="rect">
              <a:avLst/>
            </a:prstGeom>
            <a:solidFill>
              <a:srgbClr val="FF99CC"/>
            </a:solidFill>
            <a:ln w="9525">
              <a:solidFill>
                <a:schemeClr val="tx1"/>
              </a:solidFill>
              <a:miter lim="800000"/>
              <a:headEnd/>
              <a:tailEnd/>
            </a:ln>
          </p:spPr>
          <p:txBody>
            <a:bodyPr wrap="none" anchor="ctr"/>
            <a:lstStyle/>
            <a:p>
              <a:endParaRPr lang="en-US"/>
            </a:p>
          </p:txBody>
        </p:sp>
      </p:grpSp>
      <p:sp>
        <p:nvSpPr>
          <p:cNvPr id="342047" name="Text Box 81"/>
          <p:cNvSpPr txBox="1">
            <a:spLocks noChangeAspect="1" noChangeArrowheads="1"/>
          </p:cNvSpPr>
          <p:nvPr/>
        </p:nvSpPr>
        <p:spPr bwMode="auto">
          <a:xfrm>
            <a:off x="5048250" y="4791075"/>
            <a:ext cx="317500" cy="242888"/>
          </a:xfrm>
          <a:prstGeom prst="rect">
            <a:avLst/>
          </a:prstGeom>
          <a:noFill/>
          <a:ln w="9525">
            <a:noFill/>
            <a:miter lim="800000"/>
            <a:headEnd/>
            <a:tailEnd/>
          </a:ln>
        </p:spPr>
        <p:txBody>
          <a:bodyPr wrap="none">
            <a:spAutoFit/>
          </a:bodyPr>
          <a:lstStyle/>
          <a:p>
            <a:pPr algn="l"/>
            <a:r>
              <a:rPr lang="en-US"/>
              <a:t>2</a:t>
            </a:r>
            <a:r>
              <a:rPr lang="en-US" i="1"/>
              <a:t>s</a:t>
            </a:r>
          </a:p>
        </p:txBody>
      </p:sp>
      <p:sp>
        <p:nvSpPr>
          <p:cNvPr id="342048" name="Text Box 82"/>
          <p:cNvSpPr txBox="1">
            <a:spLocks noChangeAspect="1" noChangeArrowheads="1"/>
          </p:cNvSpPr>
          <p:nvPr/>
        </p:nvSpPr>
        <p:spPr bwMode="auto">
          <a:xfrm>
            <a:off x="5018088" y="4137025"/>
            <a:ext cx="319087" cy="242888"/>
          </a:xfrm>
          <a:prstGeom prst="rect">
            <a:avLst/>
          </a:prstGeom>
          <a:noFill/>
          <a:ln w="9525">
            <a:noFill/>
            <a:miter lim="800000"/>
            <a:headEnd/>
            <a:tailEnd/>
          </a:ln>
        </p:spPr>
        <p:txBody>
          <a:bodyPr wrap="none">
            <a:spAutoFit/>
          </a:bodyPr>
          <a:lstStyle/>
          <a:p>
            <a:pPr algn="l"/>
            <a:r>
              <a:rPr lang="en-US"/>
              <a:t>3</a:t>
            </a:r>
            <a:r>
              <a:rPr lang="en-US" i="1"/>
              <a:t>s</a:t>
            </a:r>
          </a:p>
        </p:txBody>
      </p:sp>
      <p:sp>
        <p:nvSpPr>
          <p:cNvPr id="342049" name="Text Box 83"/>
          <p:cNvSpPr txBox="1">
            <a:spLocks noChangeAspect="1" noChangeArrowheads="1"/>
          </p:cNvSpPr>
          <p:nvPr/>
        </p:nvSpPr>
        <p:spPr bwMode="auto">
          <a:xfrm>
            <a:off x="5024438" y="3587750"/>
            <a:ext cx="317500" cy="246063"/>
          </a:xfrm>
          <a:prstGeom prst="rect">
            <a:avLst/>
          </a:prstGeom>
          <a:noFill/>
          <a:ln w="9525">
            <a:noFill/>
            <a:miter lim="800000"/>
            <a:headEnd/>
            <a:tailEnd/>
          </a:ln>
        </p:spPr>
        <p:txBody>
          <a:bodyPr wrap="none">
            <a:spAutoFit/>
          </a:bodyPr>
          <a:lstStyle/>
          <a:p>
            <a:pPr algn="l"/>
            <a:r>
              <a:rPr lang="en-US"/>
              <a:t>4</a:t>
            </a:r>
            <a:r>
              <a:rPr lang="en-US" i="1"/>
              <a:t>s</a:t>
            </a:r>
          </a:p>
        </p:txBody>
      </p:sp>
      <p:sp>
        <p:nvSpPr>
          <p:cNvPr id="342050" name="Text Box 84"/>
          <p:cNvSpPr txBox="1">
            <a:spLocks noChangeAspect="1" noChangeArrowheads="1"/>
          </p:cNvSpPr>
          <p:nvPr/>
        </p:nvSpPr>
        <p:spPr bwMode="auto">
          <a:xfrm>
            <a:off x="5018088" y="3079750"/>
            <a:ext cx="319087" cy="246063"/>
          </a:xfrm>
          <a:prstGeom prst="rect">
            <a:avLst/>
          </a:prstGeom>
          <a:noFill/>
          <a:ln w="9525">
            <a:noFill/>
            <a:miter lim="800000"/>
            <a:headEnd/>
            <a:tailEnd/>
          </a:ln>
        </p:spPr>
        <p:txBody>
          <a:bodyPr wrap="none">
            <a:spAutoFit/>
          </a:bodyPr>
          <a:lstStyle/>
          <a:p>
            <a:pPr algn="l"/>
            <a:r>
              <a:rPr lang="en-US"/>
              <a:t>5</a:t>
            </a:r>
            <a:r>
              <a:rPr lang="en-US" i="1"/>
              <a:t>s</a:t>
            </a:r>
          </a:p>
        </p:txBody>
      </p:sp>
      <p:sp>
        <p:nvSpPr>
          <p:cNvPr id="342051" name="Text Box 85"/>
          <p:cNvSpPr txBox="1">
            <a:spLocks noChangeAspect="1" noChangeArrowheads="1"/>
          </p:cNvSpPr>
          <p:nvPr/>
        </p:nvSpPr>
        <p:spPr bwMode="auto">
          <a:xfrm>
            <a:off x="5027613" y="2603500"/>
            <a:ext cx="319087" cy="246063"/>
          </a:xfrm>
          <a:prstGeom prst="rect">
            <a:avLst/>
          </a:prstGeom>
          <a:noFill/>
          <a:ln w="9525">
            <a:noFill/>
            <a:miter lim="800000"/>
            <a:headEnd/>
            <a:tailEnd/>
          </a:ln>
        </p:spPr>
        <p:txBody>
          <a:bodyPr wrap="none">
            <a:spAutoFit/>
          </a:bodyPr>
          <a:lstStyle/>
          <a:p>
            <a:pPr algn="l"/>
            <a:r>
              <a:rPr lang="en-US"/>
              <a:t>6</a:t>
            </a:r>
            <a:r>
              <a:rPr lang="en-US" i="1"/>
              <a:t>s</a:t>
            </a:r>
          </a:p>
        </p:txBody>
      </p:sp>
      <p:sp>
        <p:nvSpPr>
          <p:cNvPr id="342052" name="Text Box 86"/>
          <p:cNvSpPr txBox="1">
            <a:spLocks noChangeAspect="1" noChangeArrowheads="1"/>
          </p:cNvSpPr>
          <p:nvPr/>
        </p:nvSpPr>
        <p:spPr bwMode="auto">
          <a:xfrm>
            <a:off x="5027613" y="2068513"/>
            <a:ext cx="319087" cy="244475"/>
          </a:xfrm>
          <a:prstGeom prst="rect">
            <a:avLst/>
          </a:prstGeom>
          <a:noFill/>
          <a:ln w="9525">
            <a:noFill/>
            <a:miter lim="800000"/>
            <a:headEnd/>
            <a:tailEnd/>
          </a:ln>
        </p:spPr>
        <p:txBody>
          <a:bodyPr wrap="none">
            <a:spAutoFit/>
          </a:bodyPr>
          <a:lstStyle/>
          <a:p>
            <a:pPr algn="l"/>
            <a:r>
              <a:rPr lang="en-US"/>
              <a:t>7</a:t>
            </a:r>
            <a:r>
              <a:rPr lang="en-US" i="1"/>
              <a:t>s</a:t>
            </a:r>
          </a:p>
        </p:txBody>
      </p:sp>
      <p:sp>
        <p:nvSpPr>
          <p:cNvPr id="342053" name="Text Box 87"/>
          <p:cNvSpPr txBox="1">
            <a:spLocks noChangeAspect="1" noChangeArrowheads="1"/>
          </p:cNvSpPr>
          <p:nvPr/>
        </p:nvSpPr>
        <p:spPr bwMode="auto">
          <a:xfrm>
            <a:off x="5018088" y="6057900"/>
            <a:ext cx="319087" cy="246063"/>
          </a:xfrm>
          <a:prstGeom prst="rect">
            <a:avLst/>
          </a:prstGeom>
          <a:noFill/>
          <a:ln w="9525">
            <a:noFill/>
            <a:miter lim="800000"/>
            <a:headEnd/>
            <a:tailEnd/>
          </a:ln>
        </p:spPr>
        <p:txBody>
          <a:bodyPr wrap="none">
            <a:spAutoFit/>
          </a:bodyPr>
          <a:lstStyle/>
          <a:p>
            <a:pPr algn="l"/>
            <a:r>
              <a:rPr lang="en-US"/>
              <a:t>1</a:t>
            </a:r>
            <a:r>
              <a:rPr lang="en-US" i="1"/>
              <a:t>s</a:t>
            </a:r>
          </a:p>
        </p:txBody>
      </p:sp>
      <p:sp>
        <p:nvSpPr>
          <p:cNvPr id="342054" name="Text Box 88"/>
          <p:cNvSpPr txBox="1">
            <a:spLocks noChangeAspect="1" noChangeArrowheads="1"/>
          </p:cNvSpPr>
          <p:nvPr/>
        </p:nvSpPr>
        <p:spPr bwMode="auto">
          <a:xfrm>
            <a:off x="5729288" y="4565650"/>
            <a:ext cx="323850" cy="242888"/>
          </a:xfrm>
          <a:prstGeom prst="rect">
            <a:avLst/>
          </a:prstGeom>
          <a:noFill/>
          <a:ln w="9525">
            <a:noFill/>
            <a:miter lim="800000"/>
            <a:headEnd/>
            <a:tailEnd/>
          </a:ln>
        </p:spPr>
        <p:txBody>
          <a:bodyPr wrap="none">
            <a:spAutoFit/>
          </a:bodyPr>
          <a:lstStyle/>
          <a:p>
            <a:pPr algn="l"/>
            <a:r>
              <a:rPr lang="en-US"/>
              <a:t>2</a:t>
            </a:r>
            <a:r>
              <a:rPr lang="en-US" i="1"/>
              <a:t>p</a:t>
            </a:r>
          </a:p>
        </p:txBody>
      </p:sp>
      <p:sp>
        <p:nvSpPr>
          <p:cNvPr id="342055" name="Text Box 89"/>
          <p:cNvSpPr txBox="1">
            <a:spLocks noChangeAspect="1" noChangeArrowheads="1"/>
          </p:cNvSpPr>
          <p:nvPr/>
        </p:nvSpPr>
        <p:spPr bwMode="auto">
          <a:xfrm>
            <a:off x="5735638" y="3863975"/>
            <a:ext cx="323850" cy="244475"/>
          </a:xfrm>
          <a:prstGeom prst="rect">
            <a:avLst/>
          </a:prstGeom>
          <a:noFill/>
          <a:ln w="9525">
            <a:noFill/>
            <a:miter lim="800000"/>
            <a:headEnd/>
            <a:tailEnd/>
          </a:ln>
        </p:spPr>
        <p:txBody>
          <a:bodyPr wrap="none">
            <a:spAutoFit/>
          </a:bodyPr>
          <a:lstStyle/>
          <a:p>
            <a:pPr algn="l"/>
            <a:r>
              <a:rPr lang="en-US"/>
              <a:t>3</a:t>
            </a:r>
            <a:r>
              <a:rPr lang="en-US" i="1"/>
              <a:t>p</a:t>
            </a:r>
          </a:p>
        </p:txBody>
      </p:sp>
      <p:sp>
        <p:nvSpPr>
          <p:cNvPr id="342056" name="Text Box 90"/>
          <p:cNvSpPr txBox="1">
            <a:spLocks noChangeAspect="1" noChangeArrowheads="1"/>
          </p:cNvSpPr>
          <p:nvPr/>
        </p:nvSpPr>
        <p:spPr bwMode="auto">
          <a:xfrm>
            <a:off x="5735638" y="3314700"/>
            <a:ext cx="323850" cy="244475"/>
          </a:xfrm>
          <a:prstGeom prst="rect">
            <a:avLst/>
          </a:prstGeom>
          <a:noFill/>
          <a:ln w="9525">
            <a:noFill/>
            <a:miter lim="800000"/>
            <a:headEnd/>
            <a:tailEnd/>
          </a:ln>
        </p:spPr>
        <p:txBody>
          <a:bodyPr wrap="none">
            <a:spAutoFit/>
          </a:bodyPr>
          <a:lstStyle/>
          <a:p>
            <a:pPr algn="l"/>
            <a:r>
              <a:rPr lang="en-US"/>
              <a:t>4</a:t>
            </a:r>
            <a:r>
              <a:rPr lang="en-US" i="1"/>
              <a:t>p</a:t>
            </a:r>
          </a:p>
        </p:txBody>
      </p:sp>
      <p:sp>
        <p:nvSpPr>
          <p:cNvPr id="342057" name="Text Box 91"/>
          <p:cNvSpPr txBox="1">
            <a:spLocks noChangeAspect="1" noChangeArrowheads="1"/>
          </p:cNvSpPr>
          <p:nvPr/>
        </p:nvSpPr>
        <p:spPr bwMode="auto">
          <a:xfrm>
            <a:off x="5729288" y="2801938"/>
            <a:ext cx="323850" cy="246062"/>
          </a:xfrm>
          <a:prstGeom prst="rect">
            <a:avLst/>
          </a:prstGeom>
          <a:noFill/>
          <a:ln w="9525">
            <a:noFill/>
            <a:miter lim="800000"/>
            <a:headEnd/>
            <a:tailEnd/>
          </a:ln>
        </p:spPr>
        <p:txBody>
          <a:bodyPr wrap="none">
            <a:spAutoFit/>
          </a:bodyPr>
          <a:lstStyle/>
          <a:p>
            <a:pPr algn="l"/>
            <a:r>
              <a:rPr lang="en-US"/>
              <a:t>5</a:t>
            </a:r>
            <a:r>
              <a:rPr lang="en-US" i="1"/>
              <a:t>p</a:t>
            </a:r>
          </a:p>
        </p:txBody>
      </p:sp>
      <p:sp>
        <p:nvSpPr>
          <p:cNvPr id="342058" name="Text Box 92"/>
          <p:cNvSpPr txBox="1">
            <a:spLocks noChangeAspect="1" noChangeArrowheads="1"/>
          </p:cNvSpPr>
          <p:nvPr/>
        </p:nvSpPr>
        <p:spPr bwMode="auto">
          <a:xfrm>
            <a:off x="5735638" y="2262188"/>
            <a:ext cx="323850" cy="244475"/>
          </a:xfrm>
          <a:prstGeom prst="rect">
            <a:avLst/>
          </a:prstGeom>
          <a:noFill/>
          <a:ln w="9525">
            <a:noFill/>
            <a:miter lim="800000"/>
            <a:headEnd/>
            <a:tailEnd/>
          </a:ln>
        </p:spPr>
        <p:txBody>
          <a:bodyPr wrap="none">
            <a:spAutoFit/>
          </a:bodyPr>
          <a:lstStyle/>
          <a:p>
            <a:pPr algn="l"/>
            <a:r>
              <a:rPr lang="en-US"/>
              <a:t>6</a:t>
            </a:r>
            <a:r>
              <a:rPr lang="en-US" i="1"/>
              <a:t>p</a:t>
            </a:r>
          </a:p>
        </p:txBody>
      </p:sp>
      <p:sp>
        <p:nvSpPr>
          <p:cNvPr id="342059" name="Text Box 93"/>
          <p:cNvSpPr txBox="1">
            <a:spLocks noChangeAspect="1" noChangeArrowheads="1"/>
          </p:cNvSpPr>
          <p:nvPr/>
        </p:nvSpPr>
        <p:spPr bwMode="auto">
          <a:xfrm>
            <a:off x="6708775" y="3489325"/>
            <a:ext cx="323850" cy="246063"/>
          </a:xfrm>
          <a:prstGeom prst="rect">
            <a:avLst/>
          </a:prstGeom>
          <a:noFill/>
          <a:ln w="9525">
            <a:noFill/>
            <a:miter lim="800000"/>
            <a:headEnd/>
            <a:tailEnd/>
          </a:ln>
        </p:spPr>
        <p:txBody>
          <a:bodyPr wrap="none">
            <a:spAutoFit/>
          </a:bodyPr>
          <a:lstStyle/>
          <a:p>
            <a:pPr algn="l"/>
            <a:r>
              <a:rPr lang="en-US"/>
              <a:t>3</a:t>
            </a:r>
            <a:r>
              <a:rPr lang="en-US" i="1"/>
              <a:t>d</a:t>
            </a:r>
          </a:p>
        </p:txBody>
      </p:sp>
      <p:sp>
        <p:nvSpPr>
          <p:cNvPr id="342060" name="Text Box 94"/>
          <p:cNvSpPr txBox="1">
            <a:spLocks noChangeAspect="1" noChangeArrowheads="1"/>
          </p:cNvSpPr>
          <p:nvPr/>
        </p:nvSpPr>
        <p:spPr bwMode="auto">
          <a:xfrm>
            <a:off x="6716713" y="2984500"/>
            <a:ext cx="323850" cy="246063"/>
          </a:xfrm>
          <a:prstGeom prst="rect">
            <a:avLst/>
          </a:prstGeom>
          <a:noFill/>
          <a:ln w="9525">
            <a:noFill/>
            <a:miter lim="800000"/>
            <a:headEnd/>
            <a:tailEnd/>
          </a:ln>
        </p:spPr>
        <p:txBody>
          <a:bodyPr wrap="none">
            <a:spAutoFit/>
          </a:bodyPr>
          <a:lstStyle/>
          <a:p>
            <a:pPr algn="l"/>
            <a:r>
              <a:rPr lang="en-US"/>
              <a:t>4</a:t>
            </a:r>
            <a:r>
              <a:rPr lang="en-US" i="1"/>
              <a:t>d</a:t>
            </a:r>
          </a:p>
        </p:txBody>
      </p:sp>
      <p:sp>
        <p:nvSpPr>
          <p:cNvPr id="342061" name="Text Box 95"/>
          <p:cNvSpPr txBox="1">
            <a:spLocks noChangeAspect="1" noChangeArrowheads="1"/>
          </p:cNvSpPr>
          <p:nvPr/>
        </p:nvSpPr>
        <p:spPr bwMode="auto">
          <a:xfrm>
            <a:off x="6721475" y="2430463"/>
            <a:ext cx="323850" cy="244475"/>
          </a:xfrm>
          <a:prstGeom prst="rect">
            <a:avLst/>
          </a:prstGeom>
          <a:noFill/>
          <a:ln w="9525">
            <a:noFill/>
            <a:miter lim="800000"/>
            <a:headEnd/>
            <a:tailEnd/>
          </a:ln>
        </p:spPr>
        <p:txBody>
          <a:bodyPr wrap="none">
            <a:spAutoFit/>
          </a:bodyPr>
          <a:lstStyle/>
          <a:p>
            <a:pPr algn="l"/>
            <a:r>
              <a:rPr lang="en-US"/>
              <a:t>5</a:t>
            </a:r>
            <a:r>
              <a:rPr lang="en-US" i="1"/>
              <a:t>d</a:t>
            </a:r>
          </a:p>
        </p:txBody>
      </p:sp>
      <p:sp>
        <p:nvSpPr>
          <p:cNvPr id="342062" name="Text Box 96"/>
          <p:cNvSpPr txBox="1">
            <a:spLocks noChangeAspect="1" noChangeArrowheads="1"/>
          </p:cNvSpPr>
          <p:nvPr/>
        </p:nvSpPr>
        <p:spPr bwMode="auto">
          <a:xfrm>
            <a:off x="6713538" y="1825625"/>
            <a:ext cx="323850" cy="244475"/>
          </a:xfrm>
          <a:prstGeom prst="rect">
            <a:avLst/>
          </a:prstGeom>
          <a:noFill/>
          <a:ln w="9525">
            <a:noFill/>
            <a:miter lim="800000"/>
            <a:headEnd/>
            <a:tailEnd/>
          </a:ln>
        </p:spPr>
        <p:txBody>
          <a:bodyPr wrap="none">
            <a:spAutoFit/>
          </a:bodyPr>
          <a:lstStyle/>
          <a:p>
            <a:pPr algn="l"/>
            <a:r>
              <a:rPr lang="en-US"/>
              <a:t>6</a:t>
            </a:r>
            <a:r>
              <a:rPr lang="en-US" i="1"/>
              <a:t>d</a:t>
            </a:r>
          </a:p>
        </p:txBody>
      </p:sp>
      <p:sp>
        <p:nvSpPr>
          <p:cNvPr id="342063" name="Text Box 97"/>
          <p:cNvSpPr txBox="1">
            <a:spLocks noChangeAspect="1" noChangeArrowheads="1"/>
          </p:cNvSpPr>
          <p:nvPr/>
        </p:nvSpPr>
        <p:spPr bwMode="auto">
          <a:xfrm>
            <a:off x="8086725" y="2543175"/>
            <a:ext cx="290513" cy="244475"/>
          </a:xfrm>
          <a:prstGeom prst="rect">
            <a:avLst/>
          </a:prstGeom>
          <a:noFill/>
          <a:ln w="9525">
            <a:noFill/>
            <a:miter lim="800000"/>
            <a:headEnd/>
            <a:tailEnd/>
          </a:ln>
        </p:spPr>
        <p:txBody>
          <a:bodyPr wrap="none">
            <a:spAutoFit/>
          </a:bodyPr>
          <a:lstStyle/>
          <a:p>
            <a:pPr algn="l"/>
            <a:r>
              <a:rPr lang="en-US"/>
              <a:t>4</a:t>
            </a:r>
            <a:r>
              <a:rPr lang="en-US" i="1"/>
              <a:t>f</a:t>
            </a:r>
          </a:p>
        </p:txBody>
      </p:sp>
      <p:sp>
        <p:nvSpPr>
          <p:cNvPr id="342064" name="Text Box 98"/>
          <p:cNvSpPr txBox="1">
            <a:spLocks noChangeAspect="1" noChangeArrowheads="1"/>
          </p:cNvSpPr>
          <p:nvPr/>
        </p:nvSpPr>
        <p:spPr bwMode="auto">
          <a:xfrm>
            <a:off x="8054975" y="1958975"/>
            <a:ext cx="288925" cy="242888"/>
          </a:xfrm>
          <a:prstGeom prst="rect">
            <a:avLst/>
          </a:prstGeom>
          <a:noFill/>
          <a:ln w="9525">
            <a:noFill/>
            <a:miter lim="800000"/>
            <a:headEnd/>
            <a:tailEnd/>
          </a:ln>
        </p:spPr>
        <p:txBody>
          <a:bodyPr wrap="none">
            <a:spAutoFit/>
          </a:bodyPr>
          <a:lstStyle/>
          <a:p>
            <a:pPr algn="l"/>
            <a:r>
              <a:rPr lang="en-US"/>
              <a:t>5</a:t>
            </a:r>
            <a:r>
              <a:rPr lang="en-US" i="1"/>
              <a:t>f</a:t>
            </a:r>
          </a:p>
        </p:txBody>
      </p:sp>
      <p:sp>
        <p:nvSpPr>
          <p:cNvPr id="342065" name="Line 99"/>
          <p:cNvSpPr>
            <a:spLocks noChangeAspect="1" noChangeShapeType="1"/>
          </p:cNvSpPr>
          <p:nvPr/>
        </p:nvSpPr>
        <p:spPr bwMode="auto">
          <a:xfrm>
            <a:off x="4230688" y="5954713"/>
            <a:ext cx="149225" cy="0"/>
          </a:xfrm>
          <a:prstGeom prst="line">
            <a:avLst/>
          </a:prstGeom>
          <a:noFill/>
          <a:ln w="9525">
            <a:solidFill>
              <a:schemeClr val="tx1"/>
            </a:solidFill>
            <a:round/>
            <a:headEnd/>
            <a:tailEnd/>
          </a:ln>
        </p:spPr>
        <p:txBody>
          <a:bodyPr/>
          <a:lstStyle/>
          <a:p>
            <a:endParaRPr lang="en-US"/>
          </a:p>
        </p:txBody>
      </p:sp>
      <p:sp>
        <p:nvSpPr>
          <p:cNvPr id="342066" name="Line 100"/>
          <p:cNvSpPr>
            <a:spLocks noChangeAspect="1" noChangeShapeType="1"/>
          </p:cNvSpPr>
          <p:nvPr/>
        </p:nvSpPr>
        <p:spPr bwMode="auto">
          <a:xfrm>
            <a:off x="4232275" y="4697413"/>
            <a:ext cx="150813" cy="0"/>
          </a:xfrm>
          <a:prstGeom prst="line">
            <a:avLst/>
          </a:prstGeom>
          <a:noFill/>
          <a:ln w="9525">
            <a:solidFill>
              <a:schemeClr val="tx1"/>
            </a:solidFill>
            <a:round/>
            <a:headEnd/>
            <a:tailEnd/>
          </a:ln>
        </p:spPr>
        <p:txBody>
          <a:bodyPr/>
          <a:lstStyle/>
          <a:p>
            <a:endParaRPr lang="en-US"/>
          </a:p>
        </p:txBody>
      </p:sp>
      <p:sp>
        <p:nvSpPr>
          <p:cNvPr id="342067" name="Line 101"/>
          <p:cNvSpPr>
            <a:spLocks noChangeAspect="1" noChangeShapeType="1"/>
          </p:cNvSpPr>
          <p:nvPr/>
        </p:nvSpPr>
        <p:spPr bwMode="auto">
          <a:xfrm>
            <a:off x="4232275" y="4462463"/>
            <a:ext cx="150813" cy="0"/>
          </a:xfrm>
          <a:prstGeom prst="line">
            <a:avLst/>
          </a:prstGeom>
          <a:noFill/>
          <a:ln w="9525">
            <a:solidFill>
              <a:schemeClr val="tx1"/>
            </a:solidFill>
            <a:round/>
            <a:headEnd/>
            <a:tailEnd/>
          </a:ln>
        </p:spPr>
        <p:txBody>
          <a:bodyPr/>
          <a:lstStyle/>
          <a:p>
            <a:endParaRPr lang="en-US"/>
          </a:p>
        </p:txBody>
      </p:sp>
      <p:sp>
        <p:nvSpPr>
          <p:cNvPr id="342068" name="Line 102"/>
          <p:cNvSpPr>
            <a:spLocks noChangeAspect="1" noChangeShapeType="1"/>
          </p:cNvSpPr>
          <p:nvPr/>
        </p:nvSpPr>
        <p:spPr bwMode="auto">
          <a:xfrm>
            <a:off x="4232275" y="4048125"/>
            <a:ext cx="150813" cy="0"/>
          </a:xfrm>
          <a:prstGeom prst="line">
            <a:avLst/>
          </a:prstGeom>
          <a:noFill/>
          <a:ln w="9525">
            <a:solidFill>
              <a:schemeClr val="tx1"/>
            </a:solidFill>
            <a:round/>
            <a:headEnd/>
            <a:tailEnd/>
          </a:ln>
        </p:spPr>
        <p:txBody>
          <a:bodyPr/>
          <a:lstStyle/>
          <a:p>
            <a:endParaRPr lang="en-US"/>
          </a:p>
        </p:txBody>
      </p:sp>
      <p:sp>
        <p:nvSpPr>
          <p:cNvPr id="342069" name="Line 103"/>
          <p:cNvSpPr>
            <a:spLocks noChangeAspect="1" noChangeShapeType="1"/>
          </p:cNvSpPr>
          <p:nvPr/>
        </p:nvSpPr>
        <p:spPr bwMode="auto">
          <a:xfrm>
            <a:off x="4232275" y="3748088"/>
            <a:ext cx="150813" cy="0"/>
          </a:xfrm>
          <a:prstGeom prst="line">
            <a:avLst/>
          </a:prstGeom>
          <a:noFill/>
          <a:ln w="9525">
            <a:solidFill>
              <a:schemeClr val="tx1"/>
            </a:solidFill>
            <a:round/>
            <a:headEnd/>
            <a:tailEnd/>
          </a:ln>
        </p:spPr>
        <p:txBody>
          <a:bodyPr/>
          <a:lstStyle/>
          <a:p>
            <a:endParaRPr lang="en-US"/>
          </a:p>
        </p:txBody>
      </p:sp>
      <p:sp>
        <p:nvSpPr>
          <p:cNvPr id="342070" name="Line 104"/>
          <p:cNvSpPr>
            <a:spLocks noChangeAspect="1" noChangeShapeType="1"/>
          </p:cNvSpPr>
          <p:nvPr/>
        </p:nvSpPr>
        <p:spPr bwMode="auto">
          <a:xfrm>
            <a:off x="4230688" y="3484563"/>
            <a:ext cx="149225" cy="0"/>
          </a:xfrm>
          <a:prstGeom prst="line">
            <a:avLst/>
          </a:prstGeom>
          <a:noFill/>
          <a:ln w="9525">
            <a:solidFill>
              <a:schemeClr val="tx1"/>
            </a:solidFill>
            <a:round/>
            <a:headEnd/>
            <a:tailEnd/>
          </a:ln>
        </p:spPr>
        <p:txBody>
          <a:bodyPr/>
          <a:lstStyle/>
          <a:p>
            <a:endParaRPr lang="en-US"/>
          </a:p>
        </p:txBody>
      </p:sp>
      <p:sp>
        <p:nvSpPr>
          <p:cNvPr id="342071" name="Line 105"/>
          <p:cNvSpPr>
            <a:spLocks noChangeAspect="1" noChangeShapeType="1"/>
          </p:cNvSpPr>
          <p:nvPr/>
        </p:nvSpPr>
        <p:spPr bwMode="auto">
          <a:xfrm>
            <a:off x="4232275" y="3200400"/>
            <a:ext cx="150813" cy="0"/>
          </a:xfrm>
          <a:prstGeom prst="line">
            <a:avLst/>
          </a:prstGeom>
          <a:noFill/>
          <a:ln w="9525">
            <a:solidFill>
              <a:schemeClr val="tx1"/>
            </a:solidFill>
            <a:round/>
            <a:headEnd/>
            <a:tailEnd/>
          </a:ln>
        </p:spPr>
        <p:txBody>
          <a:bodyPr/>
          <a:lstStyle/>
          <a:p>
            <a:endParaRPr lang="en-US"/>
          </a:p>
        </p:txBody>
      </p:sp>
      <p:sp>
        <p:nvSpPr>
          <p:cNvPr id="342072" name="Line 106"/>
          <p:cNvSpPr>
            <a:spLocks noChangeAspect="1" noChangeShapeType="1"/>
          </p:cNvSpPr>
          <p:nvPr/>
        </p:nvSpPr>
        <p:spPr bwMode="auto">
          <a:xfrm>
            <a:off x="4232275" y="2886075"/>
            <a:ext cx="150813" cy="0"/>
          </a:xfrm>
          <a:prstGeom prst="line">
            <a:avLst/>
          </a:prstGeom>
          <a:noFill/>
          <a:ln w="9525">
            <a:solidFill>
              <a:schemeClr val="tx1"/>
            </a:solidFill>
            <a:round/>
            <a:headEnd/>
            <a:tailEnd/>
          </a:ln>
        </p:spPr>
        <p:txBody>
          <a:bodyPr/>
          <a:lstStyle/>
          <a:p>
            <a:endParaRPr lang="en-US"/>
          </a:p>
        </p:txBody>
      </p:sp>
      <p:sp>
        <p:nvSpPr>
          <p:cNvPr id="342073" name="Line 107"/>
          <p:cNvSpPr>
            <a:spLocks noChangeAspect="1" noChangeShapeType="1"/>
          </p:cNvSpPr>
          <p:nvPr/>
        </p:nvSpPr>
        <p:spPr bwMode="auto">
          <a:xfrm>
            <a:off x="4232275" y="2528888"/>
            <a:ext cx="150813" cy="0"/>
          </a:xfrm>
          <a:prstGeom prst="line">
            <a:avLst/>
          </a:prstGeom>
          <a:noFill/>
          <a:ln w="9525">
            <a:solidFill>
              <a:schemeClr val="tx1"/>
            </a:solidFill>
            <a:round/>
            <a:headEnd/>
            <a:tailEnd/>
          </a:ln>
        </p:spPr>
        <p:txBody>
          <a:bodyPr/>
          <a:lstStyle/>
          <a:p>
            <a:endParaRPr lang="en-US"/>
          </a:p>
        </p:txBody>
      </p:sp>
      <p:sp>
        <p:nvSpPr>
          <p:cNvPr id="342074" name="Line 108"/>
          <p:cNvSpPr>
            <a:spLocks noChangeAspect="1" noChangeShapeType="1"/>
          </p:cNvSpPr>
          <p:nvPr/>
        </p:nvSpPr>
        <p:spPr bwMode="auto">
          <a:xfrm>
            <a:off x="4230688" y="2332038"/>
            <a:ext cx="149225" cy="0"/>
          </a:xfrm>
          <a:prstGeom prst="line">
            <a:avLst/>
          </a:prstGeom>
          <a:noFill/>
          <a:ln w="9525">
            <a:solidFill>
              <a:schemeClr val="tx1"/>
            </a:solidFill>
            <a:round/>
            <a:headEnd/>
            <a:tailEnd/>
          </a:ln>
        </p:spPr>
        <p:txBody>
          <a:bodyPr/>
          <a:lstStyle/>
          <a:p>
            <a:endParaRPr lang="en-US"/>
          </a:p>
        </p:txBody>
      </p:sp>
      <p:sp>
        <p:nvSpPr>
          <p:cNvPr id="342075" name="Line 109"/>
          <p:cNvSpPr>
            <a:spLocks noChangeAspect="1" noChangeShapeType="1"/>
          </p:cNvSpPr>
          <p:nvPr/>
        </p:nvSpPr>
        <p:spPr bwMode="auto">
          <a:xfrm>
            <a:off x="4241800" y="1965325"/>
            <a:ext cx="150813" cy="0"/>
          </a:xfrm>
          <a:prstGeom prst="line">
            <a:avLst/>
          </a:prstGeom>
          <a:noFill/>
          <a:ln w="9525">
            <a:solidFill>
              <a:schemeClr val="tx1"/>
            </a:solidFill>
            <a:round/>
            <a:headEnd/>
            <a:tailEnd/>
          </a:ln>
        </p:spPr>
        <p:txBody>
          <a:bodyPr/>
          <a:lstStyle/>
          <a:p>
            <a:endParaRPr lang="en-US"/>
          </a:p>
        </p:txBody>
      </p:sp>
      <p:sp>
        <p:nvSpPr>
          <p:cNvPr id="342076" name="Line 110"/>
          <p:cNvSpPr>
            <a:spLocks noChangeAspect="1" noChangeShapeType="1"/>
          </p:cNvSpPr>
          <p:nvPr/>
        </p:nvSpPr>
        <p:spPr bwMode="auto">
          <a:xfrm>
            <a:off x="4232275" y="3389313"/>
            <a:ext cx="379413" cy="0"/>
          </a:xfrm>
          <a:prstGeom prst="line">
            <a:avLst/>
          </a:prstGeom>
          <a:noFill/>
          <a:ln w="9525">
            <a:solidFill>
              <a:schemeClr val="tx1"/>
            </a:solidFill>
            <a:round/>
            <a:headEnd/>
            <a:tailEnd/>
          </a:ln>
        </p:spPr>
        <p:txBody>
          <a:bodyPr/>
          <a:lstStyle/>
          <a:p>
            <a:endParaRPr lang="en-US"/>
          </a:p>
        </p:txBody>
      </p:sp>
      <p:sp>
        <p:nvSpPr>
          <p:cNvPr id="342077" name="Line 111"/>
          <p:cNvSpPr>
            <a:spLocks noChangeAspect="1" noChangeShapeType="1"/>
          </p:cNvSpPr>
          <p:nvPr/>
        </p:nvSpPr>
        <p:spPr bwMode="auto">
          <a:xfrm>
            <a:off x="4232275" y="2981325"/>
            <a:ext cx="379413" cy="0"/>
          </a:xfrm>
          <a:prstGeom prst="line">
            <a:avLst/>
          </a:prstGeom>
          <a:noFill/>
          <a:ln w="9525">
            <a:solidFill>
              <a:schemeClr val="tx1"/>
            </a:solidFill>
            <a:round/>
            <a:headEnd/>
            <a:tailEnd/>
          </a:ln>
        </p:spPr>
        <p:txBody>
          <a:bodyPr/>
          <a:lstStyle/>
          <a:p>
            <a:endParaRPr lang="en-US"/>
          </a:p>
        </p:txBody>
      </p:sp>
      <p:sp>
        <p:nvSpPr>
          <p:cNvPr id="342078" name="Line 112"/>
          <p:cNvSpPr>
            <a:spLocks noChangeAspect="1" noChangeShapeType="1"/>
          </p:cNvSpPr>
          <p:nvPr/>
        </p:nvSpPr>
        <p:spPr bwMode="auto">
          <a:xfrm>
            <a:off x="4230688" y="2700338"/>
            <a:ext cx="377825" cy="0"/>
          </a:xfrm>
          <a:prstGeom prst="line">
            <a:avLst/>
          </a:prstGeom>
          <a:noFill/>
          <a:ln w="9525">
            <a:solidFill>
              <a:schemeClr val="tx1"/>
            </a:solidFill>
            <a:round/>
            <a:headEnd/>
            <a:tailEnd/>
          </a:ln>
        </p:spPr>
        <p:txBody>
          <a:bodyPr/>
          <a:lstStyle/>
          <a:p>
            <a:endParaRPr lang="en-US"/>
          </a:p>
        </p:txBody>
      </p:sp>
      <p:sp>
        <p:nvSpPr>
          <p:cNvPr id="342079" name="Line 113"/>
          <p:cNvSpPr>
            <a:spLocks noChangeAspect="1" noChangeShapeType="1"/>
          </p:cNvSpPr>
          <p:nvPr/>
        </p:nvSpPr>
        <p:spPr bwMode="auto">
          <a:xfrm>
            <a:off x="4232275" y="2436813"/>
            <a:ext cx="379413" cy="0"/>
          </a:xfrm>
          <a:prstGeom prst="line">
            <a:avLst/>
          </a:prstGeom>
          <a:noFill/>
          <a:ln w="9525">
            <a:solidFill>
              <a:schemeClr val="tx1"/>
            </a:solidFill>
            <a:round/>
            <a:headEnd/>
            <a:tailEnd/>
          </a:ln>
        </p:spPr>
        <p:txBody>
          <a:bodyPr/>
          <a:lstStyle/>
          <a:p>
            <a:endParaRPr lang="en-US"/>
          </a:p>
        </p:txBody>
      </p:sp>
      <p:sp>
        <p:nvSpPr>
          <p:cNvPr id="342080" name="Line 114"/>
          <p:cNvSpPr>
            <a:spLocks noChangeAspect="1" noChangeShapeType="1"/>
          </p:cNvSpPr>
          <p:nvPr/>
        </p:nvSpPr>
        <p:spPr bwMode="auto">
          <a:xfrm>
            <a:off x="4232275" y="2160588"/>
            <a:ext cx="379413" cy="0"/>
          </a:xfrm>
          <a:prstGeom prst="line">
            <a:avLst/>
          </a:prstGeom>
          <a:noFill/>
          <a:ln w="9525">
            <a:solidFill>
              <a:schemeClr val="tx1"/>
            </a:solidFill>
            <a:round/>
            <a:headEnd/>
            <a:tailEnd/>
          </a:ln>
        </p:spPr>
        <p:txBody>
          <a:bodyPr/>
          <a:lstStyle/>
          <a:p>
            <a:endParaRPr lang="en-US"/>
          </a:p>
        </p:txBody>
      </p:sp>
      <p:sp>
        <p:nvSpPr>
          <p:cNvPr id="342081" name="Line 115"/>
          <p:cNvSpPr>
            <a:spLocks noChangeAspect="1" noChangeShapeType="1"/>
          </p:cNvSpPr>
          <p:nvPr/>
        </p:nvSpPr>
        <p:spPr bwMode="auto">
          <a:xfrm>
            <a:off x="4232275" y="1851025"/>
            <a:ext cx="379413" cy="0"/>
          </a:xfrm>
          <a:prstGeom prst="line">
            <a:avLst/>
          </a:prstGeom>
          <a:noFill/>
          <a:ln w="9525">
            <a:solidFill>
              <a:schemeClr val="tx1"/>
            </a:solidFill>
            <a:round/>
            <a:headEnd/>
            <a:tailEnd/>
          </a:ln>
        </p:spPr>
        <p:txBody>
          <a:bodyPr/>
          <a:lstStyle/>
          <a:p>
            <a:endParaRPr lang="en-US"/>
          </a:p>
        </p:txBody>
      </p:sp>
      <p:sp>
        <p:nvSpPr>
          <p:cNvPr id="342082" name="Line 116"/>
          <p:cNvSpPr>
            <a:spLocks noChangeAspect="1" noChangeShapeType="1"/>
          </p:cNvSpPr>
          <p:nvPr/>
        </p:nvSpPr>
        <p:spPr bwMode="auto">
          <a:xfrm flipV="1">
            <a:off x="4232275" y="1498600"/>
            <a:ext cx="0" cy="4456113"/>
          </a:xfrm>
          <a:prstGeom prst="line">
            <a:avLst/>
          </a:prstGeom>
          <a:noFill/>
          <a:ln w="9525">
            <a:solidFill>
              <a:schemeClr val="tx1"/>
            </a:solidFill>
            <a:round/>
            <a:headEnd/>
            <a:tailEnd/>
          </a:ln>
        </p:spPr>
        <p:txBody>
          <a:bodyPr/>
          <a:lstStyle/>
          <a:p>
            <a:endParaRPr lang="en-US"/>
          </a:p>
        </p:txBody>
      </p:sp>
      <p:sp>
        <p:nvSpPr>
          <p:cNvPr id="342083" name="Line 117"/>
          <p:cNvSpPr>
            <a:spLocks noChangeAspect="1" noChangeShapeType="1"/>
          </p:cNvSpPr>
          <p:nvPr/>
        </p:nvSpPr>
        <p:spPr bwMode="auto">
          <a:xfrm>
            <a:off x="4241800" y="1717675"/>
            <a:ext cx="150813" cy="0"/>
          </a:xfrm>
          <a:prstGeom prst="line">
            <a:avLst/>
          </a:prstGeom>
          <a:noFill/>
          <a:ln w="9525">
            <a:solidFill>
              <a:schemeClr val="tx1"/>
            </a:solidFill>
            <a:round/>
            <a:headEnd/>
            <a:tailEnd/>
          </a:ln>
        </p:spPr>
        <p:txBody>
          <a:bodyPr/>
          <a:lstStyle/>
          <a:p>
            <a:endParaRPr lang="en-US"/>
          </a:p>
        </p:txBody>
      </p:sp>
      <p:sp>
        <p:nvSpPr>
          <p:cNvPr id="342084" name="Text Box 118"/>
          <p:cNvSpPr txBox="1">
            <a:spLocks noChangeAspect="1" noChangeArrowheads="1"/>
          </p:cNvSpPr>
          <p:nvPr/>
        </p:nvSpPr>
        <p:spPr bwMode="auto">
          <a:xfrm>
            <a:off x="4384675" y="5824538"/>
            <a:ext cx="317500" cy="244475"/>
          </a:xfrm>
          <a:prstGeom prst="rect">
            <a:avLst/>
          </a:prstGeom>
          <a:noFill/>
          <a:ln w="9525">
            <a:noFill/>
            <a:miter lim="800000"/>
            <a:headEnd/>
            <a:tailEnd/>
          </a:ln>
        </p:spPr>
        <p:txBody>
          <a:bodyPr wrap="none">
            <a:spAutoFit/>
          </a:bodyPr>
          <a:lstStyle/>
          <a:p>
            <a:pPr algn="l"/>
            <a:r>
              <a:rPr lang="en-US"/>
              <a:t>1</a:t>
            </a:r>
            <a:r>
              <a:rPr lang="en-US" i="1"/>
              <a:t>s</a:t>
            </a:r>
          </a:p>
        </p:txBody>
      </p:sp>
      <p:sp>
        <p:nvSpPr>
          <p:cNvPr id="342085" name="Text Box 119"/>
          <p:cNvSpPr txBox="1">
            <a:spLocks noChangeAspect="1" noChangeArrowheads="1"/>
          </p:cNvSpPr>
          <p:nvPr/>
        </p:nvSpPr>
        <p:spPr bwMode="auto">
          <a:xfrm>
            <a:off x="4389438" y="4568825"/>
            <a:ext cx="317500" cy="242888"/>
          </a:xfrm>
          <a:prstGeom prst="rect">
            <a:avLst/>
          </a:prstGeom>
          <a:noFill/>
          <a:ln w="9525">
            <a:noFill/>
            <a:miter lim="800000"/>
            <a:headEnd/>
            <a:tailEnd/>
          </a:ln>
        </p:spPr>
        <p:txBody>
          <a:bodyPr wrap="none">
            <a:spAutoFit/>
          </a:bodyPr>
          <a:lstStyle/>
          <a:p>
            <a:pPr algn="l"/>
            <a:r>
              <a:rPr lang="en-US"/>
              <a:t>2</a:t>
            </a:r>
            <a:r>
              <a:rPr lang="en-US" i="1"/>
              <a:t>s</a:t>
            </a:r>
          </a:p>
        </p:txBody>
      </p:sp>
      <p:sp>
        <p:nvSpPr>
          <p:cNvPr id="342086" name="Text Box 120"/>
          <p:cNvSpPr txBox="1">
            <a:spLocks noChangeAspect="1" noChangeArrowheads="1"/>
          </p:cNvSpPr>
          <p:nvPr/>
        </p:nvSpPr>
        <p:spPr bwMode="auto">
          <a:xfrm>
            <a:off x="4384675" y="4333875"/>
            <a:ext cx="323850" cy="244475"/>
          </a:xfrm>
          <a:prstGeom prst="rect">
            <a:avLst/>
          </a:prstGeom>
          <a:noFill/>
          <a:ln w="9525">
            <a:noFill/>
            <a:miter lim="800000"/>
            <a:headEnd/>
            <a:tailEnd/>
          </a:ln>
        </p:spPr>
        <p:txBody>
          <a:bodyPr wrap="none">
            <a:spAutoFit/>
          </a:bodyPr>
          <a:lstStyle/>
          <a:p>
            <a:pPr algn="l"/>
            <a:r>
              <a:rPr lang="en-US"/>
              <a:t>2</a:t>
            </a:r>
            <a:r>
              <a:rPr lang="en-US" i="1"/>
              <a:t>p</a:t>
            </a:r>
          </a:p>
        </p:txBody>
      </p:sp>
      <p:sp>
        <p:nvSpPr>
          <p:cNvPr id="342087" name="Text Box 121"/>
          <p:cNvSpPr txBox="1">
            <a:spLocks noChangeAspect="1" noChangeArrowheads="1"/>
          </p:cNvSpPr>
          <p:nvPr/>
        </p:nvSpPr>
        <p:spPr bwMode="auto">
          <a:xfrm>
            <a:off x="4384675" y="3921125"/>
            <a:ext cx="317500" cy="242888"/>
          </a:xfrm>
          <a:prstGeom prst="rect">
            <a:avLst/>
          </a:prstGeom>
          <a:noFill/>
          <a:ln w="9525">
            <a:noFill/>
            <a:miter lim="800000"/>
            <a:headEnd/>
            <a:tailEnd/>
          </a:ln>
        </p:spPr>
        <p:txBody>
          <a:bodyPr wrap="none">
            <a:spAutoFit/>
          </a:bodyPr>
          <a:lstStyle/>
          <a:p>
            <a:pPr algn="l"/>
            <a:r>
              <a:rPr lang="en-US"/>
              <a:t>3</a:t>
            </a:r>
            <a:r>
              <a:rPr lang="en-US" i="1"/>
              <a:t>s</a:t>
            </a:r>
          </a:p>
        </p:txBody>
      </p:sp>
      <p:sp>
        <p:nvSpPr>
          <p:cNvPr id="342088" name="Text Box 122"/>
          <p:cNvSpPr txBox="1">
            <a:spLocks noChangeAspect="1" noChangeArrowheads="1"/>
          </p:cNvSpPr>
          <p:nvPr/>
        </p:nvSpPr>
        <p:spPr bwMode="auto">
          <a:xfrm>
            <a:off x="4387850" y="3619500"/>
            <a:ext cx="323850" cy="246063"/>
          </a:xfrm>
          <a:prstGeom prst="rect">
            <a:avLst/>
          </a:prstGeom>
          <a:noFill/>
          <a:ln w="9525">
            <a:noFill/>
            <a:miter lim="800000"/>
            <a:headEnd/>
            <a:tailEnd/>
          </a:ln>
        </p:spPr>
        <p:txBody>
          <a:bodyPr wrap="none">
            <a:spAutoFit/>
          </a:bodyPr>
          <a:lstStyle/>
          <a:p>
            <a:pPr algn="l"/>
            <a:r>
              <a:rPr lang="en-US"/>
              <a:t>3</a:t>
            </a:r>
            <a:r>
              <a:rPr lang="en-US" i="1"/>
              <a:t>p</a:t>
            </a:r>
          </a:p>
        </p:txBody>
      </p:sp>
      <p:sp>
        <p:nvSpPr>
          <p:cNvPr id="342089" name="Text Box 123"/>
          <p:cNvSpPr txBox="1">
            <a:spLocks noChangeAspect="1" noChangeArrowheads="1"/>
          </p:cNvSpPr>
          <p:nvPr/>
        </p:nvSpPr>
        <p:spPr bwMode="auto">
          <a:xfrm>
            <a:off x="4384675" y="3357563"/>
            <a:ext cx="317500" cy="246062"/>
          </a:xfrm>
          <a:prstGeom prst="rect">
            <a:avLst/>
          </a:prstGeom>
          <a:noFill/>
          <a:ln w="9525">
            <a:noFill/>
            <a:miter lim="800000"/>
            <a:headEnd/>
            <a:tailEnd/>
          </a:ln>
        </p:spPr>
        <p:txBody>
          <a:bodyPr wrap="none">
            <a:spAutoFit/>
          </a:bodyPr>
          <a:lstStyle/>
          <a:p>
            <a:pPr algn="l"/>
            <a:r>
              <a:rPr lang="en-US"/>
              <a:t>4</a:t>
            </a:r>
            <a:r>
              <a:rPr lang="en-US" i="1"/>
              <a:t>s</a:t>
            </a:r>
          </a:p>
        </p:txBody>
      </p:sp>
      <p:sp>
        <p:nvSpPr>
          <p:cNvPr id="342090" name="Text Box 124"/>
          <p:cNvSpPr txBox="1">
            <a:spLocks noChangeAspect="1" noChangeArrowheads="1"/>
          </p:cNvSpPr>
          <p:nvPr/>
        </p:nvSpPr>
        <p:spPr bwMode="auto">
          <a:xfrm>
            <a:off x="4389438" y="3071813"/>
            <a:ext cx="323850" cy="246062"/>
          </a:xfrm>
          <a:prstGeom prst="rect">
            <a:avLst/>
          </a:prstGeom>
          <a:noFill/>
          <a:ln w="9525">
            <a:noFill/>
            <a:miter lim="800000"/>
            <a:headEnd/>
            <a:tailEnd/>
          </a:ln>
        </p:spPr>
        <p:txBody>
          <a:bodyPr wrap="none">
            <a:spAutoFit/>
          </a:bodyPr>
          <a:lstStyle/>
          <a:p>
            <a:pPr algn="l"/>
            <a:r>
              <a:rPr lang="en-US"/>
              <a:t>4</a:t>
            </a:r>
            <a:r>
              <a:rPr lang="en-US" i="1"/>
              <a:t>p</a:t>
            </a:r>
          </a:p>
        </p:txBody>
      </p:sp>
      <p:sp>
        <p:nvSpPr>
          <p:cNvPr id="342091" name="Text Box 125"/>
          <p:cNvSpPr txBox="1">
            <a:spLocks noChangeAspect="1" noChangeArrowheads="1"/>
          </p:cNvSpPr>
          <p:nvPr/>
        </p:nvSpPr>
        <p:spPr bwMode="auto">
          <a:xfrm>
            <a:off x="4618038" y="3265488"/>
            <a:ext cx="323850" cy="244475"/>
          </a:xfrm>
          <a:prstGeom prst="rect">
            <a:avLst/>
          </a:prstGeom>
          <a:noFill/>
          <a:ln w="9525">
            <a:noFill/>
            <a:miter lim="800000"/>
            <a:headEnd/>
            <a:tailEnd/>
          </a:ln>
        </p:spPr>
        <p:txBody>
          <a:bodyPr wrap="none">
            <a:spAutoFit/>
          </a:bodyPr>
          <a:lstStyle/>
          <a:p>
            <a:pPr algn="l"/>
            <a:r>
              <a:rPr lang="en-US"/>
              <a:t>3</a:t>
            </a:r>
            <a:r>
              <a:rPr lang="en-US" i="1"/>
              <a:t>d</a:t>
            </a:r>
          </a:p>
        </p:txBody>
      </p:sp>
      <p:sp>
        <p:nvSpPr>
          <p:cNvPr id="342092" name="Text Box 126"/>
          <p:cNvSpPr txBox="1">
            <a:spLocks noChangeAspect="1" noChangeArrowheads="1"/>
          </p:cNvSpPr>
          <p:nvPr/>
        </p:nvSpPr>
        <p:spPr bwMode="auto">
          <a:xfrm>
            <a:off x="4384675" y="2757488"/>
            <a:ext cx="323850" cy="246062"/>
          </a:xfrm>
          <a:prstGeom prst="rect">
            <a:avLst/>
          </a:prstGeom>
          <a:noFill/>
          <a:ln w="9525">
            <a:noFill/>
            <a:miter lim="800000"/>
            <a:headEnd/>
            <a:tailEnd/>
          </a:ln>
        </p:spPr>
        <p:txBody>
          <a:bodyPr wrap="none">
            <a:spAutoFit/>
          </a:bodyPr>
          <a:lstStyle/>
          <a:p>
            <a:pPr algn="l"/>
            <a:r>
              <a:rPr lang="en-US"/>
              <a:t>4</a:t>
            </a:r>
            <a:r>
              <a:rPr lang="en-US" i="1"/>
              <a:t>d</a:t>
            </a:r>
          </a:p>
        </p:txBody>
      </p:sp>
      <p:sp>
        <p:nvSpPr>
          <p:cNvPr id="342093" name="Text Box 127"/>
          <p:cNvSpPr txBox="1">
            <a:spLocks noChangeAspect="1" noChangeArrowheads="1"/>
          </p:cNvSpPr>
          <p:nvPr/>
        </p:nvSpPr>
        <p:spPr bwMode="auto">
          <a:xfrm>
            <a:off x="4613275" y="2852738"/>
            <a:ext cx="317500" cy="246062"/>
          </a:xfrm>
          <a:prstGeom prst="rect">
            <a:avLst/>
          </a:prstGeom>
          <a:noFill/>
          <a:ln w="9525">
            <a:noFill/>
            <a:miter lim="800000"/>
            <a:headEnd/>
            <a:tailEnd/>
          </a:ln>
        </p:spPr>
        <p:txBody>
          <a:bodyPr wrap="none">
            <a:spAutoFit/>
          </a:bodyPr>
          <a:lstStyle/>
          <a:p>
            <a:pPr algn="l"/>
            <a:r>
              <a:rPr lang="en-US"/>
              <a:t>5</a:t>
            </a:r>
            <a:r>
              <a:rPr lang="en-US" i="1"/>
              <a:t>s</a:t>
            </a:r>
          </a:p>
        </p:txBody>
      </p:sp>
      <p:sp>
        <p:nvSpPr>
          <p:cNvPr id="342094" name="Text Box 128"/>
          <p:cNvSpPr txBox="1">
            <a:spLocks noChangeAspect="1" noChangeArrowheads="1"/>
          </p:cNvSpPr>
          <p:nvPr/>
        </p:nvSpPr>
        <p:spPr bwMode="auto">
          <a:xfrm>
            <a:off x="4608513" y="2571750"/>
            <a:ext cx="323850" cy="246063"/>
          </a:xfrm>
          <a:prstGeom prst="rect">
            <a:avLst/>
          </a:prstGeom>
          <a:noFill/>
          <a:ln w="9525">
            <a:noFill/>
            <a:miter lim="800000"/>
            <a:headEnd/>
            <a:tailEnd/>
          </a:ln>
        </p:spPr>
        <p:txBody>
          <a:bodyPr wrap="none">
            <a:spAutoFit/>
          </a:bodyPr>
          <a:lstStyle/>
          <a:p>
            <a:pPr algn="l"/>
            <a:r>
              <a:rPr lang="en-US"/>
              <a:t>5</a:t>
            </a:r>
            <a:r>
              <a:rPr lang="en-US" i="1"/>
              <a:t>p</a:t>
            </a:r>
          </a:p>
        </p:txBody>
      </p:sp>
      <p:sp>
        <p:nvSpPr>
          <p:cNvPr id="342095" name="Text Box 129"/>
          <p:cNvSpPr txBox="1">
            <a:spLocks noChangeAspect="1" noChangeArrowheads="1"/>
          </p:cNvSpPr>
          <p:nvPr/>
        </p:nvSpPr>
        <p:spPr bwMode="auto">
          <a:xfrm>
            <a:off x="4384675" y="2403475"/>
            <a:ext cx="317500" cy="244475"/>
          </a:xfrm>
          <a:prstGeom prst="rect">
            <a:avLst/>
          </a:prstGeom>
          <a:noFill/>
          <a:ln w="9525">
            <a:noFill/>
            <a:miter lim="800000"/>
            <a:headEnd/>
            <a:tailEnd/>
          </a:ln>
        </p:spPr>
        <p:txBody>
          <a:bodyPr wrap="none">
            <a:spAutoFit/>
          </a:bodyPr>
          <a:lstStyle/>
          <a:p>
            <a:pPr algn="l"/>
            <a:r>
              <a:rPr lang="en-US"/>
              <a:t>6</a:t>
            </a:r>
            <a:r>
              <a:rPr lang="en-US" i="1"/>
              <a:t>s</a:t>
            </a:r>
          </a:p>
        </p:txBody>
      </p:sp>
      <p:sp>
        <p:nvSpPr>
          <p:cNvPr id="342096" name="Text Box 130"/>
          <p:cNvSpPr txBox="1">
            <a:spLocks noChangeAspect="1" noChangeArrowheads="1"/>
          </p:cNvSpPr>
          <p:nvPr/>
        </p:nvSpPr>
        <p:spPr bwMode="auto">
          <a:xfrm>
            <a:off x="4394200" y="1841500"/>
            <a:ext cx="317500" cy="244475"/>
          </a:xfrm>
          <a:prstGeom prst="rect">
            <a:avLst/>
          </a:prstGeom>
          <a:noFill/>
          <a:ln w="9525">
            <a:noFill/>
            <a:miter lim="800000"/>
            <a:headEnd/>
            <a:tailEnd/>
          </a:ln>
        </p:spPr>
        <p:txBody>
          <a:bodyPr wrap="none">
            <a:spAutoFit/>
          </a:bodyPr>
          <a:lstStyle/>
          <a:p>
            <a:pPr algn="l"/>
            <a:r>
              <a:rPr lang="en-US"/>
              <a:t>7</a:t>
            </a:r>
            <a:r>
              <a:rPr lang="en-US" i="1"/>
              <a:t>s</a:t>
            </a:r>
          </a:p>
        </p:txBody>
      </p:sp>
      <p:sp>
        <p:nvSpPr>
          <p:cNvPr id="342097" name="Text Box 131"/>
          <p:cNvSpPr txBox="1">
            <a:spLocks noChangeAspect="1" noChangeArrowheads="1"/>
          </p:cNvSpPr>
          <p:nvPr/>
        </p:nvSpPr>
        <p:spPr bwMode="auto">
          <a:xfrm>
            <a:off x="4613275" y="2036763"/>
            <a:ext cx="323850" cy="244475"/>
          </a:xfrm>
          <a:prstGeom prst="rect">
            <a:avLst/>
          </a:prstGeom>
          <a:noFill/>
          <a:ln w="9525">
            <a:noFill/>
            <a:miter lim="800000"/>
            <a:headEnd/>
            <a:tailEnd/>
          </a:ln>
        </p:spPr>
        <p:txBody>
          <a:bodyPr wrap="none">
            <a:spAutoFit/>
          </a:bodyPr>
          <a:lstStyle/>
          <a:p>
            <a:pPr algn="l"/>
            <a:r>
              <a:rPr lang="en-US"/>
              <a:t>6</a:t>
            </a:r>
            <a:r>
              <a:rPr lang="en-US" i="1"/>
              <a:t>p</a:t>
            </a:r>
          </a:p>
        </p:txBody>
      </p:sp>
      <p:sp>
        <p:nvSpPr>
          <p:cNvPr id="342098" name="Text Box 132"/>
          <p:cNvSpPr txBox="1">
            <a:spLocks noChangeAspect="1" noChangeArrowheads="1"/>
          </p:cNvSpPr>
          <p:nvPr/>
        </p:nvSpPr>
        <p:spPr bwMode="auto">
          <a:xfrm>
            <a:off x="4394200" y="1593850"/>
            <a:ext cx="323850" cy="244475"/>
          </a:xfrm>
          <a:prstGeom prst="rect">
            <a:avLst/>
          </a:prstGeom>
          <a:noFill/>
          <a:ln w="9525">
            <a:noFill/>
            <a:miter lim="800000"/>
            <a:headEnd/>
            <a:tailEnd/>
          </a:ln>
        </p:spPr>
        <p:txBody>
          <a:bodyPr wrap="none">
            <a:spAutoFit/>
          </a:bodyPr>
          <a:lstStyle/>
          <a:p>
            <a:pPr algn="l"/>
            <a:r>
              <a:rPr lang="en-US"/>
              <a:t>6</a:t>
            </a:r>
            <a:r>
              <a:rPr lang="en-US" i="1"/>
              <a:t>d</a:t>
            </a:r>
          </a:p>
        </p:txBody>
      </p:sp>
      <p:sp>
        <p:nvSpPr>
          <p:cNvPr id="342099" name="Text Box 133"/>
          <p:cNvSpPr txBox="1">
            <a:spLocks noChangeAspect="1" noChangeArrowheads="1"/>
          </p:cNvSpPr>
          <p:nvPr/>
        </p:nvSpPr>
        <p:spPr bwMode="auto">
          <a:xfrm>
            <a:off x="4616450" y="2309813"/>
            <a:ext cx="290513" cy="242887"/>
          </a:xfrm>
          <a:prstGeom prst="rect">
            <a:avLst/>
          </a:prstGeom>
          <a:noFill/>
          <a:ln w="9525">
            <a:noFill/>
            <a:miter lim="800000"/>
            <a:headEnd/>
            <a:tailEnd/>
          </a:ln>
        </p:spPr>
        <p:txBody>
          <a:bodyPr wrap="none">
            <a:spAutoFit/>
          </a:bodyPr>
          <a:lstStyle/>
          <a:p>
            <a:pPr algn="l"/>
            <a:r>
              <a:rPr lang="en-US"/>
              <a:t>4</a:t>
            </a:r>
            <a:r>
              <a:rPr lang="en-US" i="1"/>
              <a:t>f</a:t>
            </a:r>
          </a:p>
        </p:txBody>
      </p:sp>
      <p:sp>
        <p:nvSpPr>
          <p:cNvPr id="342100" name="Text Box 134"/>
          <p:cNvSpPr txBox="1">
            <a:spLocks noChangeAspect="1" noChangeArrowheads="1"/>
          </p:cNvSpPr>
          <p:nvPr/>
        </p:nvSpPr>
        <p:spPr bwMode="auto">
          <a:xfrm>
            <a:off x="4616450" y="1727200"/>
            <a:ext cx="290513" cy="244475"/>
          </a:xfrm>
          <a:prstGeom prst="rect">
            <a:avLst/>
          </a:prstGeom>
          <a:noFill/>
          <a:ln w="9525">
            <a:noFill/>
            <a:miter lim="800000"/>
            <a:headEnd/>
            <a:tailEnd/>
          </a:ln>
        </p:spPr>
        <p:txBody>
          <a:bodyPr wrap="none">
            <a:spAutoFit/>
          </a:bodyPr>
          <a:lstStyle/>
          <a:p>
            <a:pPr algn="l"/>
            <a:r>
              <a:rPr lang="en-US"/>
              <a:t>5</a:t>
            </a:r>
            <a:r>
              <a:rPr lang="en-US" i="1"/>
              <a:t>f</a:t>
            </a:r>
          </a:p>
        </p:txBody>
      </p:sp>
      <p:sp>
        <p:nvSpPr>
          <p:cNvPr id="342101" name="Text Box 135"/>
          <p:cNvSpPr txBox="1">
            <a:spLocks noChangeAspect="1" noChangeArrowheads="1"/>
          </p:cNvSpPr>
          <p:nvPr/>
        </p:nvSpPr>
        <p:spPr bwMode="auto">
          <a:xfrm>
            <a:off x="4384675" y="2205038"/>
            <a:ext cx="323850" cy="242887"/>
          </a:xfrm>
          <a:prstGeom prst="rect">
            <a:avLst/>
          </a:prstGeom>
          <a:noFill/>
          <a:ln w="9525">
            <a:noFill/>
            <a:miter lim="800000"/>
            <a:headEnd/>
            <a:tailEnd/>
          </a:ln>
        </p:spPr>
        <p:txBody>
          <a:bodyPr wrap="none">
            <a:spAutoFit/>
          </a:bodyPr>
          <a:lstStyle/>
          <a:p>
            <a:pPr algn="l"/>
            <a:r>
              <a:rPr lang="en-US"/>
              <a:t>5</a:t>
            </a:r>
            <a:r>
              <a:rPr lang="en-US" i="1"/>
              <a:t>d</a:t>
            </a:r>
          </a:p>
        </p:txBody>
      </p:sp>
      <p:sp>
        <p:nvSpPr>
          <p:cNvPr id="342102" name="Text Box 136"/>
          <p:cNvSpPr txBox="1">
            <a:spLocks noChangeAspect="1" noChangeArrowheads="1"/>
          </p:cNvSpPr>
          <p:nvPr/>
        </p:nvSpPr>
        <p:spPr bwMode="auto">
          <a:xfrm rot="-5400000">
            <a:off x="3640137" y="3838576"/>
            <a:ext cx="663575" cy="273050"/>
          </a:xfrm>
          <a:prstGeom prst="rect">
            <a:avLst/>
          </a:prstGeom>
          <a:noFill/>
          <a:ln w="9525">
            <a:noFill/>
            <a:miter lim="800000"/>
            <a:headEnd/>
            <a:tailEnd/>
          </a:ln>
        </p:spPr>
        <p:txBody>
          <a:bodyPr wrap="none">
            <a:spAutoFit/>
          </a:bodyPr>
          <a:lstStyle/>
          <a:p>
            <a:pPr algn="l"/>
            <a:r>
              <a:rPr lang="en-US" sz="1200"/>
              <a:t>Energy</a:t>
            </a:r>
          </a:p>
        </p:txBody>
      </p:sp>
      <p:sp>
        <p:nvSpPr>
          <p:cNvPr id="342103" name="Line 137"/>
          <p:cNvSpPr>
            <a:spLocks noChangeAspect="1" noChangeShapeType="1"/>
          </p:cNvSpPr>
          <p:nvPr/>
        </p:nvSpPr>
        <p:spPr bwMode="auto">
          <a:xfrm flipV="1">
            <a:off x="4044950" y="2589213"/>
            <a:ext cx="0" cy="766762"/>
          </a:xfrm>
          <a:prstGeom prst="line">
            <a:avLst/>
          </a:prstGeom>
          <a:noFill/>
          <a:ln w="15875">
            <a:solidFill>
              <a:schemeClr val="tx1"/>
            </a:solidFill>
            <a:round/>
            <a:headEnd/>
            <a:tailEnd type="stealth"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66660">
                                            <p:txEl>
                                              <p:pRg st="0" end="0"/>
                                            </p:txEl>
                                          </p:spTgt>
                                        </p:tgtEl>
                                        <p:attrNameLst>
                                          <p:attrName>style.visibility</p:attrName>
                                        </p:attrNameLst>
                                      </p:cBhvr>
                                      <p:to>
                                        <p:strVal val="visible"/>
                                      </p:to>
                                    </p:set>
                                    <p:animEffect transition="in" filter="wipe(left)">
                                      <p:cBhvr>
                                        <p:cTn id="7" dur="500"/>
                                        <p:tgtEl>
                                          <p:spTgt spid="96666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66660">
                                            <p:txEl>
                                              <p:pRg st="1" end="1"/>
                                            </p:txEl>
                                          </p:spTgt>
                                        </p:tgtEl>
                                        <p:attrNameLst>
                                          <p:attrName>style.visibility</p:attrName>
                                        </p:attrNameLst>
                                      </p:cBhvr>
                                      <p:to>
                                        <p:strVal val="visible"/>
                                      </p:to>
                                    </p:set>
                                    <p:animEffect transition="in" filter="wipe(left)">
                                      <p:cBhvr>
                                        <p:cTn id="12" dur="500"/>
                                        <p:tgtEl>
                                          <p:spTgt spid="96666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66660">
                                            <p:txEl>
                                              <p:pRg st="2" end="2"/>
                                            </p:txEl>
                                          </p:spTgt>
                                        </p:tgtEl>
                                        <p:attrNameLst>
                                          <p:attrName>style.visibility</p:attrName>
                                        </p:attrNameLst>
                                      </p:cBhvr>
                                      <p:to>
                                        <p:strVal val="visible"/>
                                      </p:to>
                                    </p:set>
                                    <p:animEffect transition="in" filter="wipe(left)">
                                      <p:cBhvr>
                                        <p:cTn id="17" dur="500"/>
                                        <p:tgtEl>
                                          <p:spTgt spid="96666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6660" grpId="0" build="p" bldLvl="2"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mtClean="0">
                <a:solidFill>
                  <a:schemeClr val="bg1"/>
                </a:solidFill>
              </a:rPr>
              <a:t>Cathode Ray Experiment</a:t>
            </a:r>
          </a:p>
        </p:txBody>
      </p:sp>
      <p:sp>
        <p:nvSpPr>
          <p:cNvPr id="89091" name="Rectangle 3"/>
          <p:cNvSpPr>
            <a:spLocks noGrp="1" noChangeArrowheads="1"/>
          </p:cNvSpPr>
          <p:nvPr>
            <p:ph type="body" idx="1"/>
          </p:nvPr>
        </p:nvSpPr>
        <p:spPr/>
        <p:txBody>
          <a:bodyPr/>
          <a:lstStyle/>
          <a:p>
            <a:pPr algn="ctr" eaLnBrk="1" hangingPunct="1">
              <a:buFontTx/>
              <a:buNone/>
            </a:pPr>
            <a:r>
              <a:rPr lang="en-US" smtClean="0">
                <a:solidFill>
                  <a:schemeClr val="bg1"/>
                </a:solidFill>
              </a:rPr>
              <a:t>1897 Experimentation</a:t>
            </a:r>
          </a:p>
          <a:p>
            <a:pPr eaLnBrk="1" hangingPunct="1"/>
            <a:r>
              <a:rPr lang="en-US" smtClean="0">
                <a:solidFill>
                  <a:schemeClr val="bg1"/>
                </a:solidFill>
              </a:rPr>
              <a:t>Using a cathode ray tube, Thomson was able to deflect cathode rays with an electrical field.</a:t>
            </a:r>
          </a:p>
          <a:p>
            <a:pPr eaLnBrk="1" hangingPunct="1"/>
            <a:r>
              <a:rPr lang="en-US" smtClean="0">
                <a:solidFill>
                  <a:schemeClr val="bg1"/>
                </a:solidFill>
              </a:rPr>
              <a:t>The rays bent towards the positive pole, indicating that they are negatively charged.</a:t>
            </a:r>
          </a:p>
        </p:txBody>
      </p:sp>
    </p:spTree>
  </p:cSld>
  <p:clrMapOvr>
    <a:masterClrMapping/>
  </p:clrMapOvr>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8706" name="Line 2"/>
          <p:cNvSpPr>
            <a:spLocks noChangeAspect="1" noChangeShapeType="1"/>
          </p:cNvSpPr>
          <p:nvPr/>
        </p:nvSpPr>
        <p:spPr bwMode="auto">
          <a:xfrm flipV="1">
            <a:off x="5505450" y="4987925"/>
            <a:ext cx="0" cy="823913"/>
          </a:xfrm>
          <a:prstGeom prst="line">
            <a:avLst/>
          </a:prstGeom>
          <a:noFill/>
          <a:ln w="76200">
            <a:solidFill>
              <a:schemeClr val="accent2"/>
            </a:solidFill>
            <a:round/>
            <a:headEnd/>
            <a:tailEnd type="stealth" w="lg" len="med"/>
          </a:ln>
        </p:spPr>
        <p:txBody>
          <a:bodyPr wrap="none" anchor="ctr"/>
          <a:lstStyle/>
          <a:p>
            <a:endParaRPr lang="en-US"/>
          </a:p>
        </p:txBody>
      </p:sp>
      <p:sp>
        <p:nvSpPr>
          <p:cNvPr id="968707" name="Line 3"/>
          <p:cNvSpPr>
            <a:spLocks noChangeAspect="1" noChangeShapeType="1"/>
          </p:cNvSpPr>
          <p:nvPr/>
        </p:nvSpPr>
        <p:spPr bwMode="auto">
          <a:xfrm>
            <a:off x="5894388" y="5011738"/>
            <a:ext cx="0" cy="823912"/>
          </a:xfrm>
          <a:prstGeom prst="line">
            <a:avLst/>
          </a:prstGeom>
          <a:noFill/>
          <a:ln w="76200">
            <a:solidFill>
              <a:schemeClr val="accent2"/>
            </a:solidFill>
            <a:round/>
            <a:headEnd/>
            <a:tailEnd type="stealth" w="lg" len="med"/>
          </a:ln>
        </p:spPr>
        <p:txBody>
          <a:bodyPr wrap="none" anchor="ctr"/>
          <a:lstStyle/>
          <a:p>
            <a:endParaRPr lang="en-US"/>
          </a:p>
        </p:txBody>
      </p:sp>
      <p:sp>
        <p:nvSpPr>
          <p:cNvPr id="968708" name="Line 4"/>
          <p:cNvSpPr>
            <a:spLocks noChangeAspect="1" noChangeShapeType="1"/>
          </p:cNvSpPr>
          <p:nvPr/>
        </p:nvSpPr>
        <p:spPr bwMode="auto">
          <a:xfrm flipV="1">
            <a:off x="6702425" y="4987925"/>
            <a:ext cx="0" cy="823913"/>
          </a:xfrm>
          <a:prstGeom prst="line">
            <a:avLst/>
          </a:prstGeom>
          <a:noFill/>
          <a:ln w="76200">
            <a:solidFill>
              <a:schemeClr val="accent2"/>
            </a:solidFill>
            <a:round/>
            <a:headEnd/>
            <a:tailEnd type="stealth" w="lg" len="med"/>
          </a:ln>
        </p:spPr>
        <p:txBody>
          <a:bodyPr wrap="none" anchor="ctr"/>
          <a:lstStyle/>
          <a:p>
            <a:endParaRPr lang="en-US"/>
          </a:p>
        </p:txBody>
      </p:sp>
      <p:sp>
        <p:nvSpPr>
          <p:cNvPr id="968709" name="Line 5"/>
          <p:cNvSpPr>
            <a:spLocks noChangeAspect="1" noChangeShapeType="1"/>
          </p:cNvSpPr>
          <p:nvPr/>
        </p:nvSpPr>
        <p:spPr bwMode="auto">
          <a:xfrm flipV="1">
            <a:off x="7889875" y="4987925"/>
            <a:ext cx="0" cy="823913"/>
          </a:xfrm>
          <a:prstGeom prst="line">
            <a:avLst/>
          </a:prstGeom>
          <a:noFill/>
          <a:ln w="76200">
            <a:solidFill>
              <a:schemeClr val="accent2"/>
            </a:solidFill>
            <a:round/>
            <a:headEnd/>
            <a:tailEnd type="stealth" w="lg" len="med"/>
          </a:ln>
        </p:spPr>
        <p:txBody>
          <a:bodyPr wrap="none" anchor="ctr"/>
          <a:lstStyle/>
          <a:p>
            <a:endParaRPr lang="en-US"/>
          </a:p>
        </p:txBody>
      </p:sp>
      <p:sp>
        <p:nvSpPr>
          <p:cNvPr id="968710" name="Line 6"/>
          <p:cNvSpPr>
            <a:spLocks noChangeAspect="1" noChangeShapeType="1"/>
          </p:cNvSpPr>
          <p:nvPr/>
        </p:nvSpPr>
        <p:spPr bwMode="auto">
          <a:xfrm flipV="1">
            <a:off x="2082800" y="4989513"/>
            <a:ext cx="0" cy="823912"/>
          </a:xfrm>
          <a:prstGeom prst="line">
            <a:avLst/>
          </a:prstGeom>
          <a:noFill/>
          <a:ln w="76200">
            <a:solidFill>
              <a:schemeClr val="accent2"/>
            </a:solidFill>
            <a:round/>
            <a:headEnd/>
            <a:tailEnd type="stealth" w="lg" len="med"/>
          </a:ln>
        </p:spPr>
        <p:txBody>
          <a:bodyPr wrap="none" anchor="ctr"/>
          <a:lstStyle/>
          <a:p>
            <a:endParaRPr lang="en-US"/>
          </a:p>
        </p:txBody>
      </p:sp>
      <p:sp>
        <p:nvSpPr>
          <p:cNvPr id="968711" name="Line 7"/>
          <p:cNvSpPr>
            <a:spLocks noChangeAspect="1" noChangeShapeType="1"/>
          </p:cNvSpPr>
          <p:nvPr/>
        </p:nvSpPr>
        <p:spPr bwMode="auto">
          <a:xfrm>
            <a:off x="2511425" y="5013325"/>
            <a:ext cx="0" cy="823913"/>
          </a:xfrm>
          <a:prstGeom prst="line">
            <a:avLst/>
          </a:prstGeom>
          <a:noFill/>
          <a:ln w="76200">
            <a:solidFill>
              <a:schemeClr val="accent2"/>
            </a:solidFill>
            <a:round/>
            <a:headEnd/>
            <a:tailEnd type="stealth" w="lg" len="med"/>
          </a:ln>
        </p:spPr>
        <p:txBody>
          <a:bodyPr wrap="none" anchor="ctr"/>
          <a:lstStyle/>
          <a:p>
            <a:endParaRPr lang="en-US"/>
          </a:p>
        </p:txBody>
      </p:sp>
      <p:sp>
        <p:nvSpPr>
          <p:cNvPr id="968712" name="Line 8"/>
          <p:cNvSpPr>
            <a:spLocks noChangeAspect="1" noChangeShapeType="1"/>
          </p:cNvSpPr>
          <p:nvPr/>
        </p:nvSpPr>
        <p:spPr bwMode="auto">
          <a:xfrm flipV="1">
            <a:off x="906463" y="4989513"/>
            <a:ext cx="0" cy="823912"/>
          </a:xfrm>
          <a:prstGeom prst="line">
            <a:avLst/>
          </a:prstGeom>
          <a:noFill/>
          <a:ln w="76200">
            <a:solidFill>
              <a:schemeClr val="accent2"/>
            </a:solidFill>
            <a:round/>
            <a:headEnd/>
            <a:tailEnd type="stealth" w="lg" len="med"/>
          </a:ln>
        </p:spPr>
        <p:txBody>
          <a:bodyPr wrap="none" anchor="ctr"/>
          <a:lstStyle/>
          <a:p>
            <a:endParaRPr lang="en-US"/>
          </a:p>
        </p:txBody>
      </p:sp>
      <p:sp>
        <p:nvSpPr>
          <p:cNvPr id="968713" name="Line 9"/>
          <p:cNvSpPr>
            <a:spLocks noChangeAspect="1" noChangeShapeType="1"/>
          </p:cNvSpPr>
          <p:nvPr/>
        </p:nvSpPr>
        <p:spPr bwMode="auto">
          <a:xfrm>
            <a:off x="1308100" y="5013325"/>
            <a:ext cx="0" cy="823913"/>
          </a:xfrm>
          <a:prstGeom prst="line">
            <a:avLst/>
          </a:prstGeom>
          <a:noFill/>
          <a:ln w="76200">
            <a:solidFill>
              <a:schemeClr val="accent2"/>
            </a:solidFill>
            <a:round/>
            <a:headEnd/>
            <a:tailEnd type="stealth" w="lg" len="med"/>
          </a:ln>
        </p:spPr>
        <p:txBody>
          <a:bodyPr wrap="none" anchor="ctr"/>
          <a:lstStyle/>
          <a:p>
            <a:endParaRPr lang="en-US"/>
          </a:p>
        </p:txBody>
      </p:sp>
      <p:sp>
        <p:nvSpPr>
          <p:cNvPr id="968714" name="Text Box 10"/>
          <p:cNvSpPr txBox="1">
            <a:spLocks noChangeArrowheads="1"/>
          </p:cNvSpPr>
          <p:nvPr/>
        </p:nvSpPr>
        <p:spPr bwMode="auto">
          <a:xfrm>
            <a:off x="5627688" y="5853113"/>
            <a:ext cx="2530475" cy="884237"/>
          </a:xfrm>
          <a:prstGeom prst="rect">
            <a:avLst/>
          </a:prstGeom>
          <a:noFill/>
          <a:ln w="9525">
            <a:noFill/>
            <a:miter lim="800000"/>
            <a:headEnd/>
            <a:tailEnd/>
          </a:ln>
        </p:spPr>
        <p:txBody>
          <a:bodyPr>
            <a:spAutoFit/>
          </a:bodyPr>
          <a:lstStyle/>
          <a:p>
            <a:pPr eaLnBrk="0" hangingPunct="0">
              <a:lnSpc>
                <a:spcPct val="130000"/>
              </a:lnSpc>
              <a:spcBef>
                <a:spcPct val="50000"/>
              </a:spcBef>
              <a:buClr>
                <a:schemeClr val="accent2"/>
              </a:buClr>
              <a:buFont typeface="Monotype Sorts" pitchFamily="2" charset="2"/>
              <a:buNone/>
            </a:pPr>
            <a:r>
              <a:rPr kumimoji="1" lang="en-US" sz="4000">
                <a:solidFill>
                  <a:srgbClr val="FFFFCC"/>
                </a:solidFill>
              </a:rPr>
              <a:t>RIGHT</a:t>
            </a:r>
          </a:p>
        </p:txBody>
      </p:sp>
      <p:sp>
        <p:nvSpPr>
          <p:cNvPr id="968715" name="Text Box 11"/>
          <p:cNvSpPr txBox="1">
            <a:spLocks noChangeArrowheads="1"/>
          </p:cNvSpPr>
          <p:nvPr/>
        </p:nvSpPr>
        <p:spPr bwMode="auto">
          <a:xfrm>
            <a:off x="868363" y="5870575"/>
            <a:ext cx="2847975" cy="884238"/>
          </a:xfrm>
          <a:prstGeom prst="rect">
            <a:avLst/>
          </a:prstGeom>
          <a:noFill/>
          <a:ln w="9525">
            <a:noFill/>
            <a:miter lim="800000"/>
            <a:headEnd/>
            <a:tailEnd/>
          </a:ln>
        </p:spPr>
        <p:txBody>
          <a:bodyPr>
            <a:spAutoFit/>
          </a:bodyPr>
          <a:lstStyle/>
          <a:p>
            <a:pPr eaLnBrk="0" hangingPunct="0">
              <a:lnSpc>
                <a:spcPct val="130000"/>
              </a:lnSpc>
              <a:spcBef>
                <a:spcPct val="50000"/>
              </a:spcBef>
              <a:buClr>
                <a:schemeClr val="accent2"/>
              </a:buClr>
              <a:buFont typeface="Monotype Sorts" pitchFamily="2" charset="2"/>
              <a:buNone/>
            </a:pPr>
            <a:r>
              <a:rPr kumimoji="1" lang="en-US" sz="4000">
                <a:solidFill>
                  <a:srgbClr val="FFFFCC"/>
                </a:solidFill>
              </a:rPr>
              <a:t>WRONG</a:t>
            </a:r>
          </a:p>
        </p:txBody>
      </p:sp>
      <p:sp>
        <p:nvSpPr>
          <p:cNvPr id="343052" name="Rectangle 12"/>
          <p:cNvSpPr>
            <a:spLocks noGrp="1" noChangeArrowheads="1"/>
          </p:cNvSpPr>
          <p:nvPr>
            <p:ph type="title"/>
          </p:nvPr>
        </p:nvSpPr>
        <p:spPr/>
        <p:txBody>
          <a:bodyPr/>
          <a:lstStyle/>
          <a:p>
            <a:pPr eaLnBrk="1" hangingPunct="1"/>
            <a:r>
              <a:rPr lang="en-US" smtClean="0"/>
              <a:t>General Rules</a:t>
            </a:r>
          </a:p>
        </p:txBody>
      </p:sp>
      <p:grpSp>
        <p:nvGrpSpPr>
          <p:cNvPr id="2" name="Group 13"/>
          <p:cNvGrpSpPr>
            <a:grpSpLocks/>
          </p:cNvGrpSpPr>
          <p:nvPr/>
        </p:nvGrpSpPr>
        <p:grpSpPr bwMode="auto">
          <a:xfrm>
            <a:off x="496888" y="4851400"/>
            <a:ext cx="8189912" cy="1127125"/>
            <a:chOff x="313" y="3056"/>
            <a:chExt cx="5159" cy="710"/>
          </a:xfrm>
        </p:grpSpPr>
        <p:grpSp>
          <p:nvGrpSpPr>
            <p:cNvPr id="343059" name="Group 14"/>
            <p:cNvGrpSpPr>
              <a:grpSpLocks/>
            </p:cNvGrpSpPr>
            <p:nvPr/>
          </p:nvGrpSpPr>
          <p:grpSpPr bwMode="auto">
            <a:xfrm>
              <a:off x="313" y="3059"/>
              <a:ext cx="2261" cy="707"/>
              <a:chOff x="247" y="3043"/>
              <a:chExt cx="2261" cy="707"/>
            </a:xfrm>
          </p:grpSpPr>
          <p:sp>
            <p:nvSpPr>
              <p:cNvPr id="343064" name="Rectangle 15"/>
              <p:cNvSpPr>
                <a:spLocks noChangeArrowheads="1"/>
              </p:cNvSpPr>
              <p:nvPr/>
            </p:nvSpPr>
            <p:spPr bwMode="auto">
              <a:xfrm>
                <a:off x="247" y="3043"/>
                <a:ext cx="756" cy="707"/>
              </a:xfrm>
              <a:prstGeom prst="rect">
                <a:avLst/>
              </a:prstGeom>
              <a:noFill/>
              <a:ln w="76200">
                <a:solidFill>
                  <a:schemeClr val="tx2"/>
                </a:solidFill>
                <a:miter lim="800000"/>
                <a:headEnd/>
                <a:tailEnd/>
              </a:ln>
            </p:spPr>
            <p:txBody>
              <a:bodyPr wrap="none" anchor="ctr"/>
              <a:lstStyle/>
              <a:p>
                <a:endParaRPr lang="en-US"/>
              </a:p>
            </p:txBody>
          </p:sp>
          <p:sp>
            <p:nvSpPr>
              <p:cNvPr id="343065" name="Rectangle 16"/>
              <p:cNvSpPr>
                <a:spLocks noChangeArrowheads="1"/>
              </p:cNvSpPr>
              <p:nvPr/>
            </p:nvSpPr>
            <p:spPr bwMode="auto">
              <a:xfrm>
                <a:off x="1000" y="3043"/>
                <a:ext cx="756" cy="707"/>
              </a:xfrm>
              <a:prstGeom prst="rect">
                <a:avLst/>
              </a:prstGeom>
              <a:noFill/>
              <a:ln w="76200">
                <a:solidFill>
                  <a:schemeClr val="tx2"/>
                </a:solidFill>
                <a:miter lim="800000"/>
                <a:headEnd/>
                <a:tailEnd/>
              </a:ln>
            </p:spPr>
            <p:txBody>
              <a:bodyPr wrap="none" anchor="ctr"/>
              <a:lstStyle/>
              <a:p>
                <a:endParaRPr lang="en-US"/>
              </a:p>
            </p:txBody>
          </p:sp>
          <p:sp>
            <p:nvSpPr>
              <p:cNvPr id="343066" name="Rectangle 17"/>
              <p:cNvSpPr>
                <a:spLocks noChangeArrowheads="1"/>
              </p:cNvSpPr>
              <p:nvPr/>
            </p:nvSpPr>
            <p:spPr bwMode="auto">
              <a:xfrm>
                <a:off x="1752" y="3043"/>
                <a:ext cx="756" cy="707"/>
              </a:xfrm>
              <a:prstGeom prst="rect">
                <a:avLst/>
              </a:prstGeom>
              <a:noFill/>
              <a:ln w="76200">
                <a:solidFill>
                  <a:schemeClr val="tx2"/>
                </a:solidFill>
                <a:miter lim="800000"/>
                <a:headEnd/>
                <a:tailEnd/>
              </a:ln>
            </p:spPr>
            <p:txBody>
              <a:bodyPr wrap="none" anchor="ctr"/>
              <a:lstStyle/>
              <a:p>
                <a:endParaRPr lang="en-US"/>
              </a:p>
            </p:txBody>
          </p:sp>
        </p:grpSp>
        <p:grpSp>
          <p:nvGrpSpPr>
            <p:cNvPr id="343060" name="Group 18"/>
            <p:cNvGrpSpPr>
              <a:grpSpLocks/>
            </p:cNvGrpSpPr>
            <p:nvPr/>
          </p:nvGrpSpPr>
          <p:grpSpPr bwMode="auto">
            <a:xfrm>
              <a:off x="3211" y="3056"/>
              <a:ext cx="2261" cy="707"/>
              <a:chOff x="247" y="3043"/>
              <a:chExt cx="2261" cy="707"/>
            </a:xfrm>
          </p:grpSpPr>
          <p:sp>
            <p:nvSpPr>
              <p:cNvPr id="343061" name="Rectangle 19"/>
              <p:cNvSpPr>
                <a:spLocks noChangeArrowheads="1"/>
              </p:cNvSpPr>
              <p:nvPr/>
            </p:nvSpPr>
            <p:spPr bwMode="auto">
              <a:xfrm>
                <a:off x="247" y="3043"/>
                <a:ext cx="756" cy="707"/>
              </a:xfrm>
              <a:prstGeom prst="rect">
                <a:avLst/>
              </a:prstGeom>
              <a:noFill/>
              <a:ln w="76200">
                <a:solidFill>
                  <a:schemeClr val="tx2"/>
                </a:solidFill>
                <a:miter lim="800000"/>
                <a:headEnd/>
                <a:tailEnd/>
              </a:ln>
            </p:spPr>
            <p:txBody>
              <a:bodyPr wrap="none" anchor="ctr"/>
              <a:lstStyle/>
              <a:p>
                <a:endParaRPr lang="en-US"/>
              </a:p>
            </p:txBody>
          </p:sp>
          <p:sp>
            <p:nvSpPr>
              <p:cNvPr id="343062" name="Rectangle 20"/>
              <p:cNvSpPr>
                <a:spLocks noChangeArrowheads="1"/>
              </p:cNvSpPr>
              <p:nvPr/>
            </p:nvSpPr>
            <p:spPr bwMode="auto">
              <a:xfrm>
                <a:off x="1000" y="3043"/>
                <a:ext cx="756" cy="707"/>
              </a:xfrm>
              <a:prstGeom prst="rect">
                <a:avLst/>
              </a:prstGeom>
              <a:noFill/>
              <a:ln w="76200">
                <a:solidFill>
                  <a:schemeClr val="tx2"/>
                </a:solidFill>
                <a:miter lim="800000"/>
                <a:headEnd/>
                <a:tailEnd/>
              </a:ln>
            </p:spPr>
            <p:txBody>
              <a:bodyPr wrap="none" anchor="ctr"/>
              <a:lstStyle/>
              <a:p>
                <a:endParaRPr lang="en-US"/>
              </a:p>
            </p:txBody>
          </p:sp>
          <p:sp>
            <p:nvSpPr>
              <p:cNvPr id="343063" name="Rectangle 21"/>
              <p:cNvSpPr>
                <a:spLocks noChangeArrowheads="1"/>
              </p:cNvSpPr>
              <p:nvPr/>
            </p:nvSpPr>
            <p:spPr bwMode="auto">
              <a:xfrm>
                <a:off x="1752" y="3043"/>
                <a:ext cx="756" cy="707"/>
              </a:xfrm>
              <a:prstGeom prst="rect">
                <a:avLst/>
              </a:prstGeom>
              <a:noFill/>
              <a:ln w="76200">
                <a:solidFill>
                  <a:schemeClr val="tx2"/>
                </a:solidFill>
                <a:miter lim="800000"/>
                <a:headEnd/>
                <a:tailEnd/>
              </a:ln>
            </p:spPr>
            <p:txBody>
              <a:bodyPr wrap="none" anchor="ctr"/>
              <a:lstStyle/>
              <a:p>
                <a:endParaRPr lang="en-US"/>
              </a:p>
            </p:txBody>
          </p:sp>
        </p:grpSp>
      </p:grpSp>
      <p:grpSp>
        <p:nvGrpSpPr>
          <p:cNvPr id="5" name="Group 22"/>
          <p:cNvGrpSpPr>
            <a:grpSpLocks noChangeAspect="1"/>
          </p:cNvGrpSpPr>
          <p:nvPr/>
        </p:nvGrpSpPr>
        <p:grpSpPr bwMode="auto">
          <a:xfrm>
            <a:off x="1263650" y="4373563"/>
            <a:ext cx="2055813" cy="2066925"/>
            <a:chOff x="1531" y="1900"/>
            <a:chExt cx="1347" cy="1355"/>
          </a:xfrm>
        </p:grpSpPr>
        <p:sp>
          <p:nvSpPr>
            <p:cNvPr id="343057" name="Oval 23"/>
            <p:cNvSpPr>
              <a:spLocks noChangeAspect="1" noChangeArrowheads="1"/>
            </p:cNvSpPr>
            <p:nvPr/>
          </p:nvSpPr>
          <p:spPr bwMode="auto">
            <a:xfrm>
              <a:off x="1531" y="1900"/>
              <a:ext cx="1347" cy="1355"/>
            </a:xfrm>
            <a:prstGeom prst="ellipse">
              <a:avLst/>
            </a:prstGeom>
            <a:noFill/>
            <a:ln w="177800">
              <a:solidFill>
                <a:srgbClr val="FF0000"/>
              </a:solidFill>
              <a:round/>
              <a:headEnd/>
              <a:tailEnd/>
            </a:ln>
          </p:spPr>
          <p:txBody>
            <a:bodyPr wrap="none" anchor="ctr"/>
            <a:lstStyle/>
            <a:p>
              <a:endParaRPr lang="en-US"/>
            </a:p>
          </p:txBody>
        </p:sp>
        <p:sp>
          <p:nvSpPr>
            <p:cNvPr id="343058" name="Line 24"/>
            <p:cNvSpPr>
              <a:spLocks noChangeAspect="1" noChangeShapeType="1"/>
            </p:cNvSpPr>
            <p:nvPr/>
          </p:nvSpPr>
          <p:spPr bwMode="auto">
            <a:xfrm flipV="1">
              <a:off x="1677" y="2200"/>
              <a:ext cx="1084" cy="792"/>
            </a:xfrm>
            <a:prstGeom prst="line">
              <a:avLst/>
            </a:prstGeom>
            <a:noFill/>
            <a:ln w="177800">
              <a:solidFill>
                <a:srgbClr val="FF0000"/>
              </a:solidFill>
              <a:round/>
              <a:headEnd/>
              <a:tailEnd/>
            </a:ln>
          </p:spPr>
          <p:txBody>
            <a:bodyPr wrap="none" anchor="ctr"/>
            <a:lstStyle/>
            <a:p>
              <a:endParaRPr lang="en-US"/>
            </a:p>
          </p:txBody>
        </p:sp>
      </p:grpSp>
      <p:sp>
        <p:nvSpPr>
          <p:cNvPr id="968729" name="Rectangle 25"/>
          <p:cNvSpPr>
            <a:spLocks noGrp="1" noChangeArrowheads="1"/>
          </p:cNvSpPr>
          <p:nvPr>
            <p:ph type="body" idx="1"/>
          </p:nvPr>
        </p:nvSpPr>
        <p:spPr>
          <a:xfrm>
            <a:off x="457200" y="1600200"/>
            <a:ext cx="7297738" cy="2727325"/>
          </a:xfrm>
        </p:spPr>
        <p:txBody>
          <a:bodyPr/>
          <a:lstStyle/>
          <a:p>
            <a:pPr eaLnBrk="1" hangingPunct="1">
              <a:defRPr/>
            </a:pPr>
            <a:r>
              <a:rPr lang="en-US" smtClean="0">
                <a:solidFill>
                  <a:schemeClr val="accent2"/>
                </a:solidFill>
                <a:effectLst>
                  <a:outerShdw blurRad="38100" dist="38100" dir="2700000" algn="tl">
                    <a:srgbClr val="C0C0C0"/>
                  </a:outerShdw>
                </a:effectLst>
              </a:rPr>
              <a:t>Hund’s Rule</a:t>
            </a:r>
          </a:p>
          <a:p>
            <a:pPr lvl="1" eaLnBrk="1" hangingPunct="1">
              <a:spcBef>
                <a:spcPct val="40000"/>
              </a:spcBef>
              <a:defRPr/>
            </a:pPr>
            <a:r>
              <a:rPr lang="en-US" smtClean="0"/>
              <a:t>Within a sublevel, place one electron per orbital before pairing them.</a:t>
            </a:r>
          </a:p>
          <a:p>
            <a:pPr lvl="1" eaLnBrk="1" hangingPunct="1">
              <a:spcBef>
                <a:spcPct val="40000"/>
              </a:spcBef>
              <a:defRPr/>
            </a:pPr>
            <a:r>
              <a:rPr lang="en-US" smtClean="0"/>
              <a:t>“Empty Bus Seat Rule”</a:t>
            </a:r>
          </a:p>
        </p:txBody>
      </p:sp>
      <p:sp>
        <p:nvSpPr>
          <p:cNvPr id="343056" name="Rectangle 26"/>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68729">
                                            <p:txEl>
                                              <p:pRg st="0" end="0"/>
                                            </p:txEl>
                                          </p:spTgt>
                                        </p:tgtEl>
                                        <p:attrNameLst>
                                          <p:attrName>style.visibility</p:attrName>
                                        </p:attrNameLst>
                                      </p:cBhvr>
                                      <p:to>
                                        <p:strVal val="visible"/>
                                      </p:to>
                                    </p:set>
                                    <p:animEffect transition="in" filter="wipe(left)">
                                      <p:cBhvr>
                                        <p:cTn id="7" dur="500"/>
                                        <p:tgtEl>
                                          <p:spTgt spid="9687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68729">
                                            <p:txEl>
                                              <p:pRg st="1" end="1"/>
                                            </p:txEl>
                                          </p:spTgt>
                                        </p:tgtEl>
                                        <p:attrNameLst>
                                          <p:attrName>style.visibility</p:attrName>
                                        </p:attrNameLst>
                                      </p:cBhvr>
                                      <p:to>
                                        <p:strVal val="visible"/>
                                      </p:to>
                                    </p:set>
                                    <p:animEffect transition="in" filter="wipe(left)">
                                      <p:cBhvr>
                                        <p:cTn id="12" dur="500"/>
                                        <p:tgtEl>
                                          <p:spTgt spid="9687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68729">
                                            <p:txEl>
                                              <p:pRg st="2" end="2"/>
                                            </p:txEl>
                                          </p:spTgt>
                                        </p:tgtEl>
                                        <p:attrNameLst>
                                          <p:attrName>style.visibility</p:attrName>
                                        </p:attrNameLst>
                                      </p:cBhvr>
                                      <p:to>
                                        <p:strVal val="visible"/>
                                      </p:to>
                                    </p:set>
                                    <p:animEffect transition="in" filter="wipe(left)">
                                      <p:cBhvr>
                                        <p:cTn id="17" dur="500"/>
                                        <p:tgtEl>
                                          <p:spTgt spid="968729">
                                            <p:txEl>
                                              <p:pRg st="2" end="2"/>
                                            </p:txEl>
                                          </p:spTgt>
                                        </p:tgtEl>
                                      </p:cBhvr>
                                    </p:animEffect>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499"/>
                                          </p:stCondLst>
                                        </p:cTn>
                                        <p:tgtEl>
                                          <p:spTgt spid="2"/>
                                        </p:tgtEl>
                                        <p:attrNameLst>
                                          <p:attrName>style.visibility</p:attrName>
                                        </p:attrNameLst>
                                      </p:cBhvr>
                                      <p:to>
                                        <p:strVal val="visible"/>
                                      </p:to>
                                    </p:set>
                                  </p:childTnLst>
                                </p:cTn>
                              </p:par>
                            </p:childTnLst>
                          </p:cTn>
                        </p:par>
                        <p:par>
                          <p:cTn id="21" fill="hold">
                            <p:stCondLst>
                              <p:cond delay="1000"/>
                            </p:stCondLst>
                            <p:childTnLst>
                              <p:par>
                                <p:cTn id="22" presetID="22" presetClass="entr" presetSubtype="4" fill="hold" grpId="0" nodeType="afterEffect">
                                  <p:stCondLst>
                                    <p:cond delay="1000"/>
                                  </p:stCondLst>
                                  <p:childTnLst>
                                    <p:set>
                                      <p:cBhvr>
                                        <p:cTn id="23" dur="1" fill="hold">
                                          <p:stCondLst>
                                            <p:cond delay="0"/>
                                          </p:stCondLst>
                                        </p:cTn>
                                        <p:tgtEl>
                                          <p:spTgt spid="968712"/>
                                        </p:tgtEl>
                                        <p:attrNameLst>
                                          <p:attrName>style.visibility</p:attrName>
                                        </p:attrNameLst>
                                      </p:cBhvr>
                                      <p:to>
                                        <p:strVal val="visible"/>
                                      </p:to>
                                    </p:set>
                                    <p:animEffect transition="in" filter="wipe(down)">
                                      <p:cBhvr>
                                        <p:cTn id="24" dur="500"/>
                                        <p:tgtEl>
                                          <p:spTgt spid="968712"/>
                                        </p:tgtEl>
                                      </p:cBhvr>
                                    </p:animEffect>
                                  </p:childTnLst>
                                </p:cTn>
                              </p:par>
                            </p:childTnLst>
                          </p:cTn>
                        </p:par>
                        <p:par>
                          <p:cTn id="25" fill="hold">
                            <p:stCondLst>
                              <p:cond delay="2500"/>
                            </p:stCondLst>
                            <p:childTnLst>
                              <p:par>
                                <p:cTn id="26" presetID="22" presetClass="entr" presetSubtype="1" fill="hold" grpId="0" nodeType="afterEffect">
                                  <p:stCondLst>
                                    <p:cond delay="1000"/>
                                  </p:stCondLst>
                                  <p:childTnLst>
                                    <p:set>
                                      <p:cBhvr>
                                        <p:cTn id="27" dur="1" fill="hold">
                                          <p:stCondLst>
                                            <p:cond delay="0"/>
                                          </p:stCondLst>
                                        </p:cTn>
                                        <p:tgtEl>
                                          <p:spTgt spid="968713"/>
                                        </p:tgtEl>
                                        <p:attrNameLst>
                                          <p:attrName>style.visibility</p:attrName>
                                        </p:attrNameLst>
                                      </p:cBhvr>
                                      <p:to>
                                        <p:strVal val="visible"/>
                                      </p:to>
                                    </p:set>
                                    <p:animEffect transition="in" filter="wipe(up)">
                                      <p:cBhvr>
                                        <p:cTn id="28" dur="500"/>
                                        <p:tgtEl>
                                          <p:spTgt spid="968713"/>
                                        </p:tgtEl>
                                      </p:cBhvr>
                                    </p:animEffect>
                                  </p:childTnLst>
                                </p:cTn>
                              </p:par>
                            </p:childTnLst>
                          </p:cTn>
                        </p:par>
                        <p:par>
                          <p:cTn id="29" fill="hold">
                            <p:stCondLst>
                              <p:cond delay="4000"/>
                            </p:stCondLst>
                            <p:childTnLst>
                              <p:par>
                                <p:cTn id="30" presetID="22" presetClass="entr" presetSubtype="4" fill="hold" grpId="0" nodeType="afterEffect">
                                  <p:stCondLst>
                                    <p:cond delay="1000"/>
                                  </p:stCondLst>
                                  <p:childTnLst>
                                    <p:set>
                                      <p:cBhvr>
                                        <p:cTn id="31" dur="1" fill="hold">
                                          <p:stCondLst>
                                            <p:cond delay="0"/>
                                          </p:stCondLst>
                                        </p:cTn>
                                        <p:tgtEl>
                                          <p:spTgt spid="968710"/>
                                        </p:tgtEl>
                                        <p:attrNameLst>
                                          <p:attrName>style.visibility</p:attrName>
                                        </p:attrNameLst>
                                      </p:cBhvr>
                                      <p:to>
                                        <p:strVal val="visible"/>
                                      </p:to>
                                    </p:set>
                                    <p:animEffect transition="in" filter="wipe(down)">
                                      <p:cBhvr>
                                        <p:cTn id="32" dur="500"/>
                                        <p:tgtEl>
                                          <p:spTgt spid="968710"/>
                                        </p:tgtEl>
                                      </p:cBhvr>
                                    </p:animEffect>
                                  </p:childTnLst>
                                </p:cTn>
                              </p:par>
                            </p:childTnLst>
                          </p:cTn>
                        </p:par>
                        <p:par>
                          <p:cTn id="33" fill="hold">
                            <p:stCondLst>
                              <p:cond delay="5500"/>
                            </p:stCondLst>
                            <p:childTnLst>
                              <p:par>
                                <p:cTn id="34" presetID="22" presetClass="entr" presetSubtype="1" fill="hold" grpId="0" nodeType="afterEffect">
                                  <p:stCondLst>
                                    <p:cond delay="1000"/>
                                  </p:stCondLst>
                                  <p:childTnLst>
                                    <p:set>
                                      <p:cBhvr>
                                        <p:cTn id="35" dur="1" fill="hold">
                                          <p:stCondLst>
                                            <p:cond delay="0"/>
                                          </p:stCondLst>
                                        </p:cTn>
                                        <p:tgtEl>
                                          <p:spTgt spid="968711"/>
                                        </p:tgtEl>
                                        <p:attrNameLst>
                                          <p:attrName>style.visibility</p:attrName>
                                        </p:attrNameLst>
                                      </p:cBhvr>
                                      <p:to>
                                        <p:strVal val="visible"/>
                                      </p:to>
                                    </p:set>
                                    <p:animEffect transition="in" filter="wipe(up)">
                                      <p:cBhvr>
                                        <p:cTn id="36" dur="500"/>
                                        <p:tgtEl>
                                          <p:spTgt spid="968711"/>
                                        </p:tgtEl>
                                      </p:cBhvr>
                                    </p:animEffect>
                                  </p:childTnLst>
                                </p:cTn>
                              </p:par>
                            </p:childTnLst>
                          </p:cTn>
                        </p:par>
                        <p:par>
                          <p:cTn id="37" fill="hold">
                            <p:stCondLst>
                              <p:cond delay="7000"/>
                            </p:stCondLst>
                            <p:childTnLst>
                              <p:par>
                                <p:cTn id="38" presetID="22" presetClass="entr" presetSubtype="4" fill="hold" grpId="0" nodeType="afterEffect">
                                  <p:stCondLst>
                                    <p:cond delay="1000"/>
                                  </p:stCondLst>
                                  <p:childTnLst>
                                    <p:set>
                                      <p:cBhvr>
                                        <p:cTn id="39" dur="1" fill="hold">
                                          <p:stCondLst>
                                            <p:cond delay="0"/>
                                          </p:stCondLst>
                                        </p:cTn>
                                        <p:tgtEl>
                                          <p:spTgt spid="968706"/>
                                        </p:tgtEl>
                                        <p:attrNameLst>
                                          <p:attrName>style.visibility</p:attrName>
                                        </p:attrNameLst>
                                      </p:cBhvr>
                                      <p:to>
                                        <p:strVal val="visible"/>
                                      </p:to>
                                    </p:set>
                                    <p:animEffect transition="in" filter="wipe(down)">
                                      <p:cBhvr>
                                        <p:cTn id="40" dur="500"/>
                                        <p:tgtEl>
                                          <p:spTgt spid="968706"/>
                                        </p:tgtEl>
                                      </p:cBhvr>
                                    </p:animEffect>
                                  </p:childTnLst>
                                </p:cTn>
                              </p:par>
                            </p:childTnLst>
                          </p:cTn>
                        </p:par>
                        <p:par>
                          <p:cTn id="41" fill="hold">
                            <p:stCondLst>
                              <p:cond delay="8500"/>
                            </p:stCondLst>
                            <p:childTnLst>
                              <p:par>
                                <p:cTn id="42" presetID="22" presetClass="entr" presetSubtype="4" fill="hold" grpId="0" nodeType="afterEffect">
                                  <p:stCondLst>
                                    <p:cond delay="1000"/>
                                  </p:stCondLst>
                                  <p:childTnLst>
                                    <p:set>
                                      <p:cBhvr>
                                        <p:cTn id="43" dur="1" fill="hold">
                                          <p:stCondLst>
                                            <p:cond delay="0"/>
                                          </p:stCondLst>
                                        </p:cTn>
                                        <p:tgtEl>
                                          <p:spTgt spid="968708"/>
                                        </p:tgtEl>
                                        <p:attrNameLst>
                                          <p:attrName>style.visibility</p:attrName>
                                        </p:attrNameLst>
                                      </p:cBhvr>
                                      <p:to>
                                        <p:strVal val="visible"/>
                                      </p:to>
                                    </p:set>
                                    <p:animEffect transition="in" filter="wipe(down)">
                                      <p:cBhvr>
                                        <p:cTn id="44" dur="500"/>
                                        <p:tgtEl>
                                          <p:spTgt spid="968708"/>
                                        </p:tgtEl>
                                      </p:cBhvr>
                                    </p:animEffect>
                                  </p:childTnLst>
                                </p:cTn>
                              </p:par>
                            </p:childTnLst>
                          </p:cTn>
                        </p:par>
                        <p:par>
                          <p:cTn id="45" fill="hold">
                            <p:stCondLst>
                              <p:cond delay="10000"/>
                            </p:stCondLst>
                            <p:childTnLst>
                              <p:par>
                                <p:cTn id="46" presetID="22" presetClass="entr" presetSubtype="4" fill="hold" grpId="0" nodeType="afterEffect">
                                  <p:stCondLst>
                                    <p:cond delay="1000"/>
                                  </p:stCondLst>
                                  <p:childTnLst>
                                    <p:set>
                                      <p:cBhvr>
                                        <p:cTn id="47" dur="1" fill="hold">
                                          <p:stCondLst>
                                            <p:cond delay="0"/>
                                          </p:stCondLst>
                                        </p:cTn>
                                        <p:tgtEl>
                                          <p:spTgt spid="968709"/>
                                        </p:tgtEl>
                                        <p:attrNameLst>
                                          <p:attrName>style.visibility</p:attrName>
                                        </p:attrNameLst>
                                      </p:cBhvr>
                                      <p:to>
                                        <p:strVal val="visible"/>
                                      </p:to>
                                    </p:set>
                                    <p:animEffect transition="in" filter="wipe(down)">
                                      <p:cBhvr>
                                        <p:cTn id="48" dur="500"/>
                                        <p:tgtEl>
                                          <p:spTgt spid="968709"/>
                                        </p:tgtEl>
                                      </p:cBhvr>
                                    </p:animEffect>
                                  </p:childTnLst>
                                </p:cTn>
                              </p:par>
                            </p:childTnLst>
                          </p:cTn>
                        </p:par>
                        <p:par>
                          <p:cTn id="49" fill="hold">
                            <p:stCondLst>
                              <p:cond delay="11500"/>
                            </p:stCondLst>
                            <p:childTnLst>
                              <p:par>
                                <p:cTn id="50" presetID="22" presetClass="entr" presetSubtype="1" fill="hold" grpId="0" nodeType="afterEffect">
                                  <p:stCondLst>
                                    <p:cond delay="1000"/>
                                  </p:stCondLst>
                                  <p:childTnLst>
                                    <p:set>
                                      <p:cBhvr>
                                        <p:cTn id="51" dur="1" fill="hold">
                                          <p:stCondLst>
                                            <p:cond delay="0"/>
                                          </p:stCondLst>
                                        </p:cTn>
                                        <p:tgtEl>
                                          <p:spTgt spid="968707"/>
                                        </p:tgtEl>
                                        <p:attrNameLst>
                                          <p:attrName>style.visibility</p:attrName>
                                        </p:attrNameLst>
                                      </p:cBhvr>
                                      <p:to>
                                        <p:strVal val="visible"/>
                                      </p:to>
                                    </p:set>
                                    <p:animEffect transition="in" filter="wipe(up)">
                                      <p:cBhvr>
                                        <p:cTn id="52" dur="500"/>
                                        <p:tgtEl>
                                          <p:spTgt spid="968707"/>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499"/>
                                          </p:stCondLst>
                                        </p:cTn>
                                        <p:tgtEl>
                                          <p:spTgt spid="968714"/>
                                        </p:tgtEl>
                                        <p:attrNameLst>
                                          <p:attrName>style.visibility</p:attrName>
                                        </p:attrNameLst>
                                      </p:cBhvr>
                                      <p:to>
                                        <p:strVal val="visible"/>
                                      </p:to>
                                    </p:set>
                                  </p:childTnLst>
                                </p:cTn>
                              </p:par>
                            </p:childTnLst>
                          </p:cTn>
                        </p:par>
                        <p:par>
                          <p:cTn id="57" fill="hold">
                            <p:stCondLst>
                              <p:cond delay="500"/>
                            </p:stCondLst>
                            <p:childTnLst>
                              <p:par>
                                <p:cTn id="58" presetID="1" presetClass="entr" presetSubtype="0" fill="hold" grpId="0" nodeType="afterEffect">
                                  <p:stCondLst>
                                    <p:cond delay="0"/>
                                  </p:stCondLst>
                                  <p:childTnLst>
                                    <p:set>
                                      <p:cBhvr>
                                        <p:cTn id="59" dur="1" fill="hold">
                                          <p:stCondLst>
                                            <p:cond delay="499"/>
                                          </p:stCondLst>
                                        </p:cTn>
                                        <p:tgtEl>
                                          <p:spTgt spid="968715"/>
                                        </p:tgtEl>
                                        <p:attrNameLst>
                                          <p:attrName>style.visibility</p:attrName>
                                        </p:attrNameLst>
                                      </p:cBhvr>
                                      <p:to>
                                        <p:strVal val="visible"/>
                                      </p:to>
                                    </p:set>
                                  </p:childTnLst>
                                </p:cTn>
                              </p:par>
                            </p:childTnLst>
                          </p:cTn>
                        </p:par>
                        <p:par>
                          <p:cTn id="60" fill="hold">
                            <p:stCondLst>
                              <p:cond delay="1000"/>
                            </p:stCondLst>
                            <p:childTnLst>
                              <p:par>
                                <p:cTn id="61" presetID="17" presetClass="entr" presetSubtype="10" fill="hold" nodeType="afterEffect">
                                  <p:stCondLst>
                                    <p:cond delay="0"/>
                                  </p:stCondLst>
                                  <p:childTnLst>
                                    <p:set>
                                      <p:cBhvr>
                                        <p:cTn id="62" dur="1" fill="hold">
                                          <p:stCondLst>
                                            <p:cond delay="0"/>
                                          </p:stCondLst>
                                        </p:cTn>
                                        <p:tgtEl>
                                          <p:spTgt spid="5"/>
                                        </p:tgtEl>
                                        <p:attrNameLst>
                                          <p:attrName>style.visibility</p:attrName>
                                        </p:attrNameLst>
                                      </p:cBhvr>
                                      <p:to>
                                        <p:strVal val="visible"/>
                                      </p:to>
                                    </p:set>
                                    <p:anim calcmode="lin" valueType="num">
                                      <p:cBhvr>
                                        <p:cTn id="63" dur="500" fill="hold"/>
                                        <p:tgtEl>
                                          <p:spTgt spid="5"/>
                                        </p:tgtEl>
                                        <p:attrNameLst>
                                          <p:attrName>ppt_w</p:attrName>
                                        </p:attrNameLst>
                                      </p:cBhvr>
                                      <p:tavLst>
                                        <p:tav tm="0">
                                          <p:val>
                                            <p:fltVal val="0"/>
                                          </p:val>
                                        </p:tav>
                                        <p:tav tm="100000">
                                          <p:val>
                                            <p:strVal val="#ppt_w"/>
                                          </p:val>
                                        </p:tav>
                                      </p:tavLst>
                                    </p:anim>
                                    <p:anim calcmode="lin" valueType="num">
                                      <p:cBhvr>
                                        <p:cTn id="64"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8706" grpId="0" animBg="1"/>
      <p:bldP spid="968707" grpId="0" animBg="1"/>
      <p:bldP spid="968708" grpId="0" animBg="1"/>
      <p:bldP spid="968709" grpId="0" animBg="1"/>
      <p:bldP spid="968710" grpId="0" animBg="1"/>
      <p:bldP spid="968711" grpId="0" animBg="1"/>
      <p:bldP spid="968712" grpId="0" animBg="1"/>
      <p:bldP spid="968713" grpId="0" animBg="1"/>
      <p:bldP spid="968714" grpId="0" autoUpdateAnimBg="0"/>
      <p:bldP spid="968715" grpId="0" autoUpdateAnimBg="0"/>
      <p:bldP spid="968729" grpId="0" build="p" bldLvl="2" autoUpdateAnimBg="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0754" name="Text Box 2"/>
          <p:cNvSpPr txBox="1">
            <a:spLocks noChangeArrowheads="1"/>
          </p:cNvSpPr>
          <p:nvPr/>
        </p:nvSpPr>
        <p:spPr bwMode="auto">
          <a:xfrm>
            <a:off x="169863" y="2416175"/>
            <a:ext cx="1668462" cy="1828800"/>
          </a:xfrm>
          <a:prstGeom prst="rect">
            <a:avLst/>
          </a:prstGeom>
          <a:noFill/>
          <a:ln w="9525">
            <a:noFill/>
            <a:miter lim="800000"/>
            <a:headEnd/>
            <a:tailEnd/>
          </a:ln>
        </p:spPr>
        <p:txBody>
          <a:bodyPr>
            <a:spAutoFit/>
          </a:bodyPr>
          <a:lstStyle/>
          <a:p>
            <a:pPr algn="l" eaLnBrk="0" hangingPunct="0">
              <a:spcBef>
                <a:spcPct val="50000"/>
              </a:spcBef>
              <a:buClr>
                <a:schemeClr val="accent2"/>
              </a:buClr>
              <a:buFont typeface="Monotype Sorts" pitchFamily="2" charset="2"/>
              <a:buNone/>
            </a:pPr>
            <a:r>
              <a:rPr kumimoji="1" lang="en-US" sz="5400">
                <a:solidFill>
                  <a:srgbClr val="FFFFCC"/>
                </a:solidFill>
              </a:rPr>
              <a:t>   </a:t>
            </a:r>
            <a:r>
              <a:rPr kumimoji="1" lang="en-US" sz="5400"/>
              <a:t>O</a:t>
            </a:r>
            <a:endParaRPr kumimoji="1" lang="en-US" sz="4000"/>
          </a:p>
          <a:p>
            <a:pPr algn="l" eaLnBrk="0" hangingPunct="0">
              <a:spcBef>
                <a:spcPct val="50000"/>
              </a:spcBef>
              <a:buClr>
                <a:schemeClr val="accent2"/>
              </a:buClr>
              <a:buFont typeface="Monotype Sorts" pitchFamily="2" charset="2"/>
              <a:buNone/>
            </a:pPr>
            <a:r>
              <a:rPr kumimoji="1" lang="en-US" sz="4000"/>
              <a:t>    8e</a:t>
            </a:r>
            <a:r>
              <a:rPr kumimoji="1" lang="en-US" sz="4000" baseline="30000"/>
              <a:t>-</a:t>
            </a:r>
            <a:endParaRPr kumimoji="1" lang="en-US" sz="4000"/>
          </a:p>
        </p:txBody>
      </p:sp>
      <p:sp>
        <p:nvSpPr>
          <p:cNvPr id="344067" name="Rectangle 3"/>
          <p:cNvSpPr>
            <a:spLocks noGrp="1" noChangeArrowheads="1"/>
          </p:cNvSpPr>
          <p:nvPr>
            <p:ph type="body" idx="1"/>
          </p:nvPr>
        </p:nvSpPr>
        <p:spPr>
          <a:xfrm>
            <a:off x="457200" y="1600200"/>
            <a:ext cx="8229600" cy="928688"/>
          </a:xfrm>
        </p:spPr>
        <p:txBody>
          <a:bodyPr/>
          <a:lstStyle/>
          <a:p>
            <a:pPr eaLnBrk="1" hangingPunct="1"/>
            <a:r>
              <a:rPr lang="en-US" b="1" smtClean="0"/>
              <a:t>Orbital Diagram</a:t>
            </a:r>
            <a:endParaRPr lang="en-US" smtClean="0"/>
          </a:p>
        </p:txBody>
      </p:sp>
      <p:sp>
        <p:nvSpPr>
          <p:cNvPr id="970756" name="Rectangle 4"/>
          <p:cNvSpPr>
            <a:spLocks noChangeArrowheads="1"/>
          </p:cNvSpPr>
          <p:nvPr/>
        </p:nvSpPr>
        <p:spPr bwMode="auto">
          <a:xfrm>
            <a:off x="468313" y="4413250"/>
            <a:ext cx="8178800" cy="855663"/>
          </a:xfrm>
          <a:prstGeom prst="rect">
            <a:avLst/>
          </a:prstGeom>
          <a:noFill/>
          <a:ln w="9525">
            <a:noFill/>
            <a:miter lim="800000"/>
            <a:headEnd/>
            <a:tailEnd/>
          </a:ln>
        </p:spPr>
        <p:txBody>
          <a:bodyPr/>
          <a:lstStyle/>
          <a:p>
            <a:pPr marL="342900" indent="-342900" algn="l">
              <a:lnSpc>
                <a:spcPct val="130000"/>
              </a:lnSpc>
              <a:spcBef>
                <a:spcPct val="20000"/>
              </a:spcBef>
              <a:buFontTx/>
              <a:buChar char="•"/>
            </a:pPr>
            <a:r>
              <a:rPr lang="en-US" sz="3200" b="1"/>
              <a:t>Electron Configuration</a:t>
            </a:r>
            <a:endParaRPr lang="en-US" sz="3200"/>
          </a:p>
        </p:txBody>
      </p:sp>
      <p:sp>
        <p:nvSpPr>
          <p:cNvPr id="970757" name="Line 5"/>
          <p:cNvSpPr>
            <a:spLocks noChangeAspect="1" noChangeShapeType="1"/>
          </p:cNvSpPr>
          <p:nvPr/>
        </p:nvSpPr>
        <p:spPr bwMode="auto">
          <a:xfrm flipV="1">
            <a:off x="5629275" y="2484438"/>
            <a:ext cx="0" cy="823912"/>
          </a:xfrm>
          <a:prstGeom prst="line">
            <a:avLst/>
          </a:prstGeom>
          <a:noFill/>
          <a:ln w="76200">
            <a:solidFill>
              <a:srgbClr val="3366FF"/>
            </a:solidFill>
            <a:round/>
            <a:headEnd/>
            <a:tailEnd type="stealth" w="lg" len="med"/>
          </a:ln>
        </p:spPr>
        <p:txBody>
          <a:bodyPr wrap="none" anchor="ctr"/>
          <a:lstStyle/>
          <a:p>
            <a:endParaRPr lang="en-US"/>
          </a:p>
        </p:txBody>
      </p:sp>
      <p:sp>
        <p:nvSpPr>
          <p:cNvPr id="970758" name="Line 6"/>
          <p:cNvSpPr>
            <a:spLocks noChangeAspect="1" noChangeShapeType="1"/>
          </p:cNvSpPr>
          <p:nvPr/>
        </p:nvSpPr>
        <p:spPr bwMode="auto">
          <a:xfrm>
            <a:off x="6016625" y="2508250"/>
            <a:ext cx="0" cy="823913"/>
          </a:xfrm>
          <a:prstGeom prst="line">
            <a:avLst/>
          </a:prstGeom>
          <a:noFill/>
          <a:ln w="76200">
            <a:solidFill>
              <a:srgbClr val="3366FF"/>
            </a:solidFill>
            <a:round/>
            <a:headEnd/>
            <a:tailEnd type="stealth" w="lg" len="med"/>
          </a:ln>
        </p:spPr>
        <p:txBody>
          <a:bodyPr wrap="none" anchor="ctr"/>
          <a:lstStyle/>
          <a:p>
            <a:endParaRPr lang="en-US"/>
          </a:p>
        </p:txBody>
      </p:sp>
      <p:sp>
        <p:nvSpPr>
          <p:cNvPr id="970759" name="Line 7"/>
          <p:cNvSpPr>
            <a:spLocks noChangeAspect="1" noChangeShapeType="1"/>
          </p:cNvSpPr>
          <p:nvPr/>
        </p:nvSpPr>
        <p:spPr bwMode="auto">
          <a:xfrm flipV="1">
            <a:off x="6826250" y="2484438"/>
            <a:ext cx="0" cy="823912"/>
          </a:xfrm>
          <a:prstGeom prst="line">
            <a:avLst/>
          </a:prstGeom>
          <a:noFill/>
          <a:ln w="76200">
            <a:solidFill>
              <a:srgbClr val="3366FF"/>
            </a:solidFill>
            <a:round/>
            <a:headEnd/>
            <a:tailEnd type="stealth" w="lg" len="med"/>
          </a:ln>
        </p:spPr>
        <p:txBody>
          <a:bodyPr wrap="none" anchor="ctr"/>
          <a:lstStyle/>
          <a:p>
            <a:endParaRPr lang="en-US"/>
          </a:p>
        </p:txBody>
      </p:sp>
      <p:sp>
        <p:nvSpPr>
          <p:cNvPr id="970760" name="Line 8"/>
          <p:cNvSpPr>
            <a:spLocks noChangeAspect="1" noChangeShapeType="1"/>
          </p:cNvSpPr>
          <p:nvPr/>
        </p:nvSpPr>
        <p:spPr bwMode="auto">
          <a:xfrm flipV="1">
            <a:off x="3892550" y="2478088"/>
            <a:ext cx="0" cy="828675"/>
          </a:xfrm>
          <a:prstGeom prst="line">
            <a:avLst/>
          </a:prstGeom>
          <a:noFill/>
          <a:ln w="76200">
            <a:solidFill>
              <a:srgbClr val="FFCC00"/>
            </a:solidFill>
            <a:round/>
            <a:headEnd/>
            <a:tailEnd type="stealth" w="lg" len="med"/>
          </a:ln>
        </p:spPr>
        <p:txBody>
          <a:bodyPr wrap="none" anchor="ctr"/>
          <a:lstStyle/>
          <a:p>
            <a:endParaRPr lang="en-US"/>
          </a:p>
        </p:txBody>
      </p:sp>
      <p:sp>
        <p:nvSpPr>
          <p:cNvPr id="970761" name="Line 9"/>
          <p:cNvSpPr>
            <a:spLocks noChangeAspect="1" noChangeShapeType="1"/>
          </p:cNvSpPr>
          <p:nvPr/>
        </p:nvSpPr>
        <p:spPr bwMode="auto">
          <a:xfrm>
            <a:off x="4270375" y="2503488"/>
            <a:ext cx="0" cy="828675"/>
          </a:xfrm>
          <a:prstGeom prst="line">
            <a:avLst/>
          </a:prstGeom>
          <a:noFill/>
          <a:ln w="76200">
            <a:solidFill>
              <a:srgbClr val="FFCC00"/>
            </a:solidFill>
            <a:round/>
            <a:headEnd/>
            <a:tailEnd type="stealth" w="lg" len="med"/>
          </a:ln>
        </p:spPr>
        <p:txBody>
          <a:bodyPr wrap="none" anchor="ctr"/>
          <a:lstStyle/>
          <a:p>
            <a:endParaRPr lang="en-US"/>
          </a:p>
        </p:txBody>
      </p:sp>
      <p:sp>
        <p:nvSpPr>
          <p:cNvPr id="970762" name="Line 10"/>
          <p:cNvSpPr>
            <a:spLocks noChangeAspect="1" noChangeShapeType="1"/>
          </p:cNvSpPr>
          <p:nvPr/>
        </p:nvSpPr>
        <p:spPr bwMode="auto">
          <a:xfrm flipV="1">
            <a:off x="2193925" y="2478088"/>
            <a:ext cx="0" cy="828675"/>
          </a:xfrm>
          <a:prstGeom prst="line">
            <a:avLst/>
          </a:prstGeom>
          <a:noFill/>
          <a:ln w="76200">
            <a:solidFill>
              <a:srgbClr val="008000"/>
            </a:solidFill>
            <a:round/>
            <a:headEnd/>
            <a:tailEnd type="stealth" w="lg" len="med"/>
          </a:ln>
        </p:spPr>
        <p:txBody>
          <a:bodyPr wrap="none" anchor="ctr"/>
          <a:lstStyle/>
          <a:p>
            <a:endParaRPr lang="en-US"/>
          </a:p>
        </p:txBody>
      </p:sp>
      <p:sp>
        <p:nvSpPr>
          <p:cNvPr id="970763" name="Line 11"/>
          <p:cNvSpPr>
            <a:spLocks noChangeAspect="1" noChangeShapeType="1"/>
          </p:cNvSpPr>
          <p:nvPr/>
        </p:nvSpPr>
        <p:spPr bwMode="auto">
          <a:xfrm>
            <a:off x="2571750" y="2503488"/>
            <a:ext cx="0" cy="828675"/>
          </a:xfrm>
          <a:prstGeom prst="line">
            <a:avLst/>
          </a:prstGeom>
          <a:noFill/>
          <a:ln w="76200">
            <a:solidFill>
              <a:srgbClr val="008000"/>
            </a:solidFill>
            <a:round/>
            <a:headEnd/>
            <a:tailEnd type="stealth" w="lg" len="med"/>
          </a:ln>
        </p:spPr>
        <p:txBody>
          <a:bodyPr wrap="none" anchor="ctr"/>
          <a:lstStyle/>
          <a:p>
            <a:endParaRPr lang="en-US"/>
          </a:p>
        </p:txBody>
      </p:sp>
      <p:sp>
        <p:nvSpPr>
          <p:cNvPr id="970764" name="Text Box 12"/>
          <p:cNvSpPr txBox="1">
            <a:spLocks noChangeArrowheads="1"/>
          </p:cNvSpPr>
          <p:nvPr/>
        </p:nvSpPr>
        <p:spPr bwMode="auto">
          <a:xfrm>
            <a:off x="2632075" y="5180013"/>
            <a:ext cx="3967163" cy="1290637"/>
          </a:xfrm>
          <a:prstGeom prst="rect">
            <a:avLst/>
          </a:prstGeom>
          <a:noFill/>
          <a:ln w="9525">
            <a:solidFill>
              <a:srgbClr val="333300"/>
            </a:solidFill>
            <a:miter lim="800000"/>
            <a:headEnd/>
            <a:tailEnd/>
          </a:ln>
          <a:effectLst/>
        </p:spPr>
        <p:txBody>
          <a:bodyPr>
            <a:spAutoFit/>
          </a:bodyPr>
          <a:lstStyle/>
          <a:p>
            <a:pPr algn="l" eaLnBrk="0" hangingPunct="0">
              <a:lnSpc>
                <a:spcPct val="130000"/>
              </a:lnSpc>
              <a:spcBef>
                <a:spcPct val="50000"/>
              </a:spcBef>
              <a:buClr>
                <a:schemeClr val="accent2"/>
              </a:buClr>
              <a:buFont typeface="Monotype Sorts" pitchFamily="2" charset="2"/>
              <a:buNone/>
              <a:defRPr/>
            </a:pPr>
            <a:r>
              <a:rPr kumimoji="1" lang="en-US" sz="6000">
                <a:solidFill>
                  <a:srgbClr val="008000"/>
                </a:solidFill>
                <a:effectLst>
                  <a:outerShdw blurRad="38100" dist="38100" dir="2700000" algn="tl">
                    <a:srgbClr val="C0C0C0"/>
                  </a:outerShdw>
                </a:effectLst>
              </a:rPr>
              <a:t>1s</a:t>
            </a:r>
            <a:r>
              <a:rPr kumimoji="1" lang="en-US" sz="6000" baseline="30000">
                <a:solidFill>
                  <a:srgbClr val="008000"/>
                </a:solidFill>
                <a:effectLst>
                  <a:outerShdw blurRad="38100" dist="38100" dir="2700000" algn="tl">
                    <a:srgbClr val="C0C0C0"/>
                  </a:outerShdw>
                </a:effectLst>
              </a:rPr>
              <a:t>2</a:t>
            </a:r>
            <a:r>
              <a:rPr kumimoji="1" lang="en-US" sz="6000" baseline="30000">
                <a:solidFill>
                  <a:srgbClr val="99FF33"/>
                </a:solidFill>
                <a:effectLst>
                  <a:outerShdw blurRad="38100" dist="38100" dir="2700000" algn="tl">
                    <a:srgbClr val="C0C0C0"/>
                  </a:outerShdw>
                </a:effectLst>
              </a:rPr>
              <a:t> </a:t>
            </a:r>
            <a:r>
              <a:rPr kumimoji="1" lang="en-US" sz="6000">
                <a:solidFill>
                  <a:srgbClr val="FFCC00"/>
                </a:solidFill>
                <a:effectLst>
                  <a:outerShdw blurRad="38100" dist="38100" dir="2700000" algn="tl">
                    <a:srgbClr val="C0C0C0"/>
                  </a:outerShdw>
                </a:effectLst>
              </a:rPr>
              <a:t>2s</a:t>
            </a:r>
            <a:r>
              <a:rPr kumimoji="1" lang="en-US" sz="6000" baseline="30000">
                <a:solidFill>
                  <a:srgbClr val="FFCC00"/>
                </a:solidFill>
                <a:effectLst>
                  <a:outerShdw blurRad="38100" dist="38100" dir="2700000" algn="tl">
                    <a:srgbClr val="C0C0C0"/>
                  </a:outerShdw>
                </a:effectLst>
              </a:rPr>
              <a:t>2</a:t>
            </a:r>
            <a:r>
              <a:rPr kumimoji="1" lang="en-US" sz="6000" baseline="30000">
                <a:solidFill>
                  <a:srgbClr val="FF9900"/>
                </a:solidFill>
                <a:effectLst>
                  <a:outerShdw blurRad="38100" dist="38100" dir="2700000" algn="tl">
                    <a:srgbClr val="C0C0C0"/>
                  </a:outerShdw>
                </a:effectLst>
              </a:rPr>
              <a:t> </a:t>
            </a:r>
            <a:r>
              <a:rPr kumimoji="1" lang="en-US" sz="6000">
                <a:solidFill>
                  <a:srgbClr val="0066FF"/>
                </a:solidFill>
                <a:effectLst>
                  <a:outerShdw blurRad="38100" dist="38100" dir="2700000" algn="tl">
                    <a:srgbClr val="C0C0C0"/>
                  </a:outerShdw>
                </a:effectLst>
              </a:rPr>
              <a:t>2p</a:t>
            </a:r>
            <a:r>
              <a:rPr kumimoji="1" lang="en-US" sz="6000" baseline="30000">
                <a:solidFill>
                  <a:srgbClr val="0066FF"/>
                </a:solidFill>
                <a:effectLst>
                  <a:outerShdw blurRad="38100" dist="38100" dir="2700000" algn="tl">
                    <a:srgbClr val="C0C0C0"/>
                  </a:outerShdw>
                </a:effectLst>
              </a:rPr>
              <a:t>4</a:t>
            </a:r>
            <a:endParaRPr kumimoji="1" lang="en-US" sz="4000">
              <a:solidFill>
                <a:srgbClr val="0066FF"/>
              </a:solidFill>
              <a:effectLst>
                <a:outerShdw blurRad="38100" dist="38100" dir="2700000" algn="tl">
                  <a:srgbClr val="C0C0C0"/>
                </a:outerShdw>
              </a:effectLst>
            </a:endParaRPr>
          </a:p>
        </p:txBody>
      </p:sp>
      <p:sp>
        <p:nvSpPr>
          <p:cNvPr id="970765" name="Line 13"/>
          <p:cNvSpPr>
            <a:spLocks noChangeAspect="1" noChangeShapeType="1"/>
          </p:cNvSpPr>
          <p:nvPr/>
        </p:nvSpPr>
        <p:spPr bwMode="auto">
          <a:xfrm flipV="1">
            <a:off x="8016875" y="2503488"/>
            <a:ext cx="0" cy="823912"/>
          </a:xfrm>
          <a:prstGeom prst="line">
            <a:avLst/>
          </a:prstGeom>
          <a:noFill/>
          <a:ln w="76200">
            <a:solidFill>
              <a:srgbClr val="3366FF"/>
            </a:solidFill>
            <a:round/>
            <a:headEnd/>
            <a:tailEnd type="stealth" w="lg" len="med"/>
          </a:ln>
        </p:spPr>
        <p:txBody>
          <a:bodyPr wrap="none" anchor="ctr"/>
          <a:lstStyle/>
          <a:p>
            <a:endParaRPr lang="en-US"/>
          </a:p>
        </p:txBody>
      </p:sp>
      <p:sp>
        <p:nvSpPr>
          <p:cNvPr id="344078" name="Rectangle 14"/>
          <p:cNvSpPr>
            <a:spLocks noGrp="1" noChangeArrowheads="1"/>
          </p:cNvSpPr>
          <p:nvPr>
            <p:ph type="title"/>
          </p:nvPr>
        </p:nvSpPr>
        <p:spPr/>
        <p:txBody>
          <a:bodyPr/>
          <a:lstStyle/>
          <a:p>
            <a:pPr eaLnBrk="1" hangingPunct="1"/>
            <a:r>
              <a:rPr lang="en-US" smtClean="0"/>
              <a:t>Notation</a:t>
            </a:r>
          </a:p>
        </p:txBody>
      </p:sp>
      <p:grpSp>
        <p:nvGrpSpPr>
          <p:cNvPr id="2" name="Group 15"/>
          <p:cNvGrpSpPr>
            <a:grpSpLocks/>
          </p:cNvGrpSpPr>
          <p:nvPr/>
        </p:nvGrpSpPr>
        <p:grpSpPr bwMode="auto">
          <a:xfrm>
            <a:off x="1787525" y="2335213"/>
            <a:ext cx="1200150" cy="1954212"/>
            <a:chOff x="1126" y="1734"/>
            <a:chExt cx="756" cy="1231"/>
          </a:xfrm>
        </p:grpSpPr>
        <p:sp>
          <p:nvSpPr>
            <p:cNvPr id="344095" name="Rectangle 16"/>
            <p:cNvSpPr>
              <a:spLocks noChangeArrowheads="1"/>
            </p:cNvSpPr>
            <p:nvPr/>
          </p:nvSpPr>
          <p:spPr bwMode="auto">
            <a:xfrm>
              <a:off x="1273" y="2408"/>
              <a:ext cx="454" cy="557"/>
            </a:xfrm>
            <a:prstGeom prst="rect">
              <a:avLst/>
            </a:prstGeom>
            <a:noFill/>
            <a:ln w="9525">
              <a:noFill/>
              <a:miter lim="800000"/>
              <a:headEnd/>
              <a:tailEnd/>
            </a:ln>
          </p:spPr>
          <p:txBody>
            <a:bodyPr wrap="none">
              <a:spAutoFit/>
            </a:bodyPr>
            <a:lstStyle/>
            <a:p>
              <a:pPr eaLnBrk="0" hangingPunct="0">
                <a:lnSpc>
                  <a:spcPct val="130000"/>
                </a:lnSpc>
                <a:spcBef>
                  <a:spcPct val="20000"/>
                </a:spcBef>
                <a:buClr>
                  <a:schemeClr val="accent2"/>
                </a:buClr>
                <a:buFont typeface="Monotype Sorts" pitchFamily="2" charset="2"/>
                <a:buNone/>
              </a:pPr>
              <a:r>
                <a:rPr kumimoji="1" lang="en-US" sz="4000">
                  <a:solidFill>
                    <a:srgbClr val="008000"/>
                  </a:solidFill>
                </a:rPr>
                <a:t>1s</a:t>
              </a:r>
            </a:p>
          </p:txBody>
        </p:sp>
        <p:sp>
          <p:nvSpPr>
            <p:cNvPr id="344096" name="Rectangle 17"/>
            <p:cNvSpPr>
              <a:spLocks noChangeArrowheads="1"/>
            </p:cNvSpPr>
            <p:nvPr/>
          </p:nvSpPr>
          <p:spPr bwMode="auto">
            <a:xfrm>
              <a:off x="1126" y="1734"/>
              <a:ext cx="756" cy="707"/>
            </a:xfrm>
            <a:prstGeom prst="rect">
              <a:avLst/>
            </a:prstGeom>
            <a:noFill/>
            <a:ln w="76200">
              <a:solidFill>
                <a:srgbClr val="008000"/>
              </a:solidFill>
              <a:miter lim="800000"/>
              <a:headEnd/>
              <a:tailEnd/>
            </a:ln>
          </p:spPr>
          <p:txBody>
            <a:bodyPr wrap="none" anchor="ctr"/>
            <a:lstStyle/>
            <a:p>
              <a:endParaRPr lang="en-US"/>
            </a:p>
          </p:txBody>
        </p:sp>
      </p:grpSp>
      <p:grpSp>
        <p:nvGrpSpPr>
          <p:cNvPr id="3" name="Group 18"/>
          <p:cNvGrpSpPr>
            <a:grpSpLocks/>
          </p:cNvGrpSpPr>
          <p:nvPr/>
        </p:nvGrpSpPr>
        <p:grpSpPr bwMode="auto">
          <a:xfrm>
            <a:off x="3479800" y="2332038"/>
            <a:ext cx="1200150" cy="1955800"/>
            <a:chOff x="2192" y="1732"/>
            <a:chExt cx="756" cy="1232"/>
          </a:xfrm>
        </p:grpSpPr>
        <p:sp>
          <p:nvSpPr>
            <p:cNvPr id="344093" name="Rectangle 19"/>
            <p:cNvSpPr>
              <a:spLocks noChangeArrowheads="1"/>
            </p:cNvSpPr>
            <p:nvPr/>
          </p:nvSpPr>
          <p:spPr bwMode="auto">
            <a:xfrm>
              <a:off x="2347" y="2407"/>
              <a:ext cx="454" cy="557"/>
            </a:xfrm>
            <a:prstGeom prst="rect">
              <a:avLst/>
            </a:prstGeom>
            <a:noFill/>
            <a:ln w="9525">
              <a:noFill/>
              <a:miter lim="800000"/>
              <a:headEnd/>
              <a:tailEnd/>
            </a:ln>
          </p:spPr>
          <p:txBody>
            <a:bodyPr wrap="none">
              <a:spAutoFit/>
            </a:bodyPr>
            <a:lstStyle/>
            <a:p>
              <a:pPr eaLnBrk="0" hangingPunct="0">
                <a:lnSpc>
                  <a:spcPct val="130000"/>
                </a:lnSpc>
                <a:spcBef>
                  <a:spcPct val="20000"/>
                </a:spcBef>
                <a:buClr>
                  <a:schemeClr val="accent2"/>
                </a:buClr>
                <a:buFont typeface="Monotype Sorts" pitchFamily="2" charset="2"/>
                <a:buNone/>
              </a:pPr>
              <a:r>
                <a:rPr kumimoji="1" lang="en-US" sz="4000">
                  <a:solidFill>
                    <a:srgbClr val="FFCC00"/>
                  </a:solidFill>
                </a:rPr>
                <a:t>2s</a:t>
              </a:r>
            </a:p>
          </p:txBody>
        </p:sp>
        <p:sp>
          <p:nvSpPr>
            <p:cNvPr id="344094" name="Rectangle 20"/>
            <p:cNvSpPr>
              <a:spLocks noChangeArrowheads="1"/>
            </p:cNvSpPr>
            <p:nvPr/>
          </p:nvSpPr>
          <p:spPr bwMode="auto">
            <a:xfrm>
              <a:off x="2192" y="1732"/>
              <a:ext cx="756" cy="707"/>
            </a:xfrm>
            <a:prstGeom prst="rect">
              <a:avLst/>
            </a:prstGeom>
            <a:noFill/>
            <a:ln w="76200">
              <a:solidFill>
                <a:srgbClr val="FFCC00"/>
              </a:solidFill>
              <a:miter lim="800000"/>
              <a:headEnd/>
              <a:tailEnd/>
            </a:ln>
          </p:spPr>
          <p:txBody>
            <a:bodyPr wrap="none" anchor="ctr"/>
            <a:lstStyle/>
            <a:p>
              <a:endParaRPr lang="en-US"/>
            </a:p>
          </p:txBody>
        </p:sp>
      </p:grpSp>
      <p:grpSp>
        <p:nvGrpSpPr>
          <p:cNvPr id="4" name="Group 21"/>
          <p:cNvGrpSpPr>
            <a:grpSpLocks/>
          </p:cNvGrpSpPr>
          <p:nvPr/>
        </p:nvGrpSpPr>
        <p:grpSpPr bwMode="auto">
          <a:xfrm>
            <a:off x="5227638" y="2346325"/>
            <a:ext cx="3589337" cy="1941513"/>
            <a:chOff x="3293" y="1741"/>
            <a:chExt cx="2261" cy="1223"/>
          </a:xfrm>
        </p:grpSpPr>
        <p:sp>
          <p:nvSpPr>
            <p:cNvPr id="344088" name="Rectangle 22"/>
            <p:cNvSpPr>
              <a:spLocks noChangeArrowheads="1"/>
            </p:cNvSpPr>
            <p:nvPr/>
          </p:nvSpPr>
          <p:spPr bwMode="auto">
            <a:xfrm>
              <a:off x="4187" y="2407"/>
              <a:ext cx="472" cy="557"/>
            </a:xfrm>
            <a:prstGeom prst="rect">
              <a:avLst/>
            </a:prstGeom>
            <a:noFill/>
            <a:ln w="9525">
              <a:noFill/>
              <a:miter lim="800000"/>
              <a:headEnd/>
              <a:tailEnd/>
            </a:ln>
          </p:spPr>
          <p:txBody>
            <a:bodyPr wrap="none">
              <a:spAutoFit/>
            </a:bodyPr>
            <a:lstStyle/>
            <a:p>
              <a:pPr eaLnBrk="0" hangingPunct="0">
                <a:lnSpc>
                  <a:spcPct val="130000"/>
                </a:lnSpc>
                <a:spcBef>
                  <a:spcPct val="20000"/>
                </a:spcBef>
                <a:buClr>
                  <a:schemeClr val="accent2"/>
                </a:buClr>
                <a:buFont typeface="Monotype Sorts" pitchFamily="2" charset="2"/>
                <a:buNone/>
              </a:pPr>
              <a:r>
                <a:rPr kumimoji="1" lang="en-US" sz="4000">
                  <a:solidFill>
                    <a:srgbClr val="0066FF"/>
                  </a:solidFill>
                </a:rPr>
                <a:t>2p</a:t>
              </a:r>
            </a:p>
          </p:txBody>
        </p:sp>
        <p:grpSp>
          <p:nvGrpSpPr>
            <p:cNvPr id="344089" name="Group 23"/>
            <p:cNvGrpSpPr>
              <a:grpSpLocks/>
            </p:cNvGrpSpPr>
            <p:nvPr/>
          </p:nvGrpSpPr>
          <p:grpSpPr bwMode="auto">
            <a:xfrm>
              <a:off x="3293" y="1741"/>
              <a:ext cx="2261" cy="707"/>
              <a:chOff x="247" y="3043"/>
              <a:chExt cx="2261" cy="707"/>
            </a:xfrm>
          </p:grpSpPr>
          <p:sp>
            <p:nvSpPr>
              <p:cNvPr id="344090" name="Rectangle 24"/>
              <p:cNvSpPr>
                <a:spLocks noChangeArrowheads="1"/>
              </p:cNvSpPr>
              <p:nvPr/>
            </p:nvSpPr>
            <p:spPr bwMode="auto">
              <a:xfrm>
                <a:off x="247" y="3043"/>
                <a:ext cx="756" cy="707"/>
              </a:xfrm>
              <a:prstGeom prst="rect">
                <a:avLst/>
              </a:prstGeom>
              <a:noFill/>
              <a:ln w="76200">
                <a:solidFill>
                  <a:srgbClr val="3366FF"/>
                </a:solidFill>
                <a:miter lim="800000"/>
                <a:headEnd/>
                <a:tailEnd/>
              </a:ln>
            </p:spPr>
            <p:txBody>
              <a:bodyPr wrap="none" anchor="ctr"/>
              <a:lstStyle/>
              <a:p>
                <a:endParaRPr lang="en-US"/>
              </a:p>
            </p:txBody>
          </p:sp>
          <p:sp>
            <p:nvSpPr>
              <p:cNvPr id="344091" name="Rectangle 25"/>
              <p:cNvSpPr>
                <a:spLocks noChangeArrowheads="1"/>
              </p:cNvSpPr>
              <p:nvPr/>
            </p:nvSpPr>
            <p:spPr bwMode="auto">
              <a:xfrm>
                <a:off x="1000" y="3043"/>
                <a:ext cx="756" cy="707"/>
              </a:xfrm>
              <a:prstGeom prst="rect">
                <a:avLst/>
              </a:prstGeom>
              <a:noFill/>
              <a:ln w="76200">
                <a:solidFill>
                  <a:srgbClr val="3366FF"/>
                </a:solidFill>
                <a:miter lim="800000"/>
                <a:headEnd/>
                <a:tailEnd/>
              </a:ln>
            </p:spPr>
            <p:txBody>
              <a:bodyPr wrap="none" anchor="ctr"/>
              <a:lstStyle/>
              <a:p>
                <a:endParaRPr lang="en-US"/>
              </a:p>
            </p:txBody>
          </p:sp>
          <p:sp>
            <p:nvSpPr>
              <p:cNvPr id="344092" name="Rectangle 26"/>
              <p:cNvSpPr>
                <a:spLocks noChangeArrowheads="1"/>
              </p:cNvSpPr>
              <p:nvPr/>
            </p:nvSpPr>
            <p:spPr bwMode="auto">
              <a:xfrm>
                <a:off x="1752" y="3043"/>
                <a:ext cx="756" cy="707"/>
              </a:xfrm>
              <a:prstGeom prst="rect">
                <a:avLst/>
              </a:prstGeom>
              <a:noFill/>
              <a:ln w="76200">
                <a:solidFill>
                  <a:srgbClr val="3366FF"/>
                </a:solidFill>
                <a:miter lim="800000"/>
                <a:headEnd/>
                <a:tailEnd/>
              </a:ln>
            </p:spPr>
            <p:txBody>
              <a:bodyPr wrap="none" anchor="ctr"/>
              <a:lstStyle/>
              <a:p>
                <a:endParaRPr lang="en-US"/>
              </a:p>
            </p:txBody>
          </p:sp>
        </p:grpSp>
      </p:grpSp>
      <p:sp>
        <p:nvSpPr>
          <p:cNvPr id="344082" name="Rectangle 27"/>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grpSp>
        <p:nvGrpSpPr>
          <p:cNvPr id="344083" name="Group 34"/>
          <p:cNvGrpSpPr>
            <a:grpSpLocks/>
          </p:cNvGrpSpPr>
          <p:nvPr/>
        </p:nvGrpSpPr>
        <p:grpSpPr bwMode="auto">
          <a:xfrm>
            <a:off x="8153400" y="152400"/>
            <a:ext cx="838200" cy="990600"/>
            <a:chOff x="5136" y="96"/>
            <a:chExt cx="528" cy="624"/>
          </a:xfrm>
        </p:grpSpPr>
        <p:sp>
          <p:nvSpPr>
            <p:cNvPr id="344084" name="Rectangle 30"/>
            <p:cNvSpPr>
              <a:spLocks noChangeArrowheads="1"/>
            </p:cNvSpPr>
            <p:nvPr/>
          </p:nvSpPr>
          <p:spPr bwMode="auto">
            <a:xfrm>
              <a:off x="5136" y="96"/>
              <a:ext cx="528" cy="624"/>
            </a:xfrm>
            <a:prstGeom prst="rect">
              <a:avLst/>
            </a:prstGeom>
            <a:noFill/>
            <a:ln w="9525">
              <a:solidFill>
                <a:schemeClr val="tx1"/>
              </a:solidFill>
              <a:miter lim="800000"/>
              <a:headEnd/>
              <a:tailEnd/>
            </a:ln>
          </p:spPr>
          <p:txBody>
            <a:bodyPr wrap="none" anchor="ctr"/>
            <a:lstStyle/>
            <a:p>
              <a:endParaRPr lang="en-US"/>
            </a:p>
          </p:txBody>
        </p:sp>
        <p:sp>
          <p:nvSpPr>
            <p:cNvPr id="344085" name="Text Box 31"/>
            <p:cNvSpPr txBox="1">
              <a:spLocks noChangeArrowheads="1"/>
            </p:cNvSpPr>
            <p:nvPr/>
          </p:nvSpPr>
          <p:spPr bwMode="auto">
            <a:xfrm>
              <a:off x="5234" y="240"/>
              <a:ext cx="315" cy="365"/>
            </a:xfrm>
            <a:prstGeom prst="rect">
              <a:avLst/>
            </a:prstGeom>
            <a:noFill/>
            <a:ln w="9525">
              <a:noFill/>
              <a:miter lim="800000"/>
              <a:headEnd/>
              <a:tailEnd/>
            </a:ln>
          </p:spPr>
          <p:txBody>
            <a:bodyPr wrap="none">
              <a:spAutoFit/>
            </a:bodyPr>
            <a:lstStyle/>
            <a:p>
              <a:pPr algn="l"/>
              <a:r>
                <a:rPr lang="en-US" sz="3200"/>
                <a:t>O</a:t>
              </a:r>
            </a:p>
          </p:txBody>
        </p:sp>
        <p:sp>
          <p:nvSpPr>
            <p:cNvPr id="344086" name="Text Box 32"/>
            <p:cNvSpPr txBox="1">
              <a:spLocks noChangeArrowheads="1"/>
            </p:cNvSpPr>
            <p:nvPr/>
          </p:nvSpPr>
          <p:spPr bwMode="auto">
            <a:xfrm>
              <a:off x="5136" y="528"/>
              <a:ext cx="519" cy="192"/>
            </a:xfrm>
            <a:prstGeom prst="rect">
              <a:avLst/>
            </a:prstGeom>
            <a:noFill/>
            <a:ln w="9525">
              <a:noFill/>
              <a:miter lim="800000"/>
              <a:headEnd/>
              <a:tailEnd/>
            </a:ln>
          </p:spPr>
          <p:txBody>
            <a:bodyPr wrap="none">
              <a:spAutoFit/>
            </a:bodyPr>
            <a:lstStyle/>
            <a:p>
              <a:pPr algn="l"/>
              <a:r>
                <a:rPr lang="en-US" sz="1400" b="1">
                  <a:solidFill>
                    <a:srgbClr val="FF0000"/>
                  </a:solidFill>
                </a:rPr>
                <a:t>15.9994</a:t>
              </a:r>
            </a:p>
          </p:txBody>
        </p:sp>
        <p:sp>
          <p:nvSpPr>
            <p:cNvPr id="344087" name="Text Box 33"/>
            <p:cNvSpPr txBox="1">
              <a:spLocks noChangeArrowheads="1"/>
            </p:cNvSpPr>
            <p:nvPr/>
          </p:nvSpPr>
          <p:spPr bwMode="auto">
            <a:xfrm>
              <a:off x="5448" y="96"/>
              <a:ext cx="196" cy="231"/>
            </a:xfrm>
            <a:prstGeom prst="rect">
              <a:avLst/>
            </a:prstGeom>
            <a:noFill/>
            <a:ln w="9525">
              <a:noFill/>
              <a:miter lim="800000"/>
              <a:headEnd/>
              <a:tailEnd/>
            </a:ln>
          </p:spPr>
          <p:txBody>
            <a:bodyPr wrap="none">
              <a:spAutoFit/>
            </a:bodyPr>
            <a:lstStyle/>
            <a:p>
              <a:pPr algn="l"/>
              <a:r>
                <a:rPr lang="en-US" sz="1800">
                  <a:solidFill>
                    <a:schemeClr val="accent2"/>
                  </a:solidFill>
                </a:rPr>
                <a:t>8</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970754"/>
                                        </p:tgtEl>
                                        <p:attrNameLst>
                                          <p:attrName>style.visibility</p:attrName>
                                        </p:attrNameLst>
                                      </p:cBhvr>
                                      <p:to>
                                        <p:strVal val="visible"/>
                                      </p:to>
                                    </p:set>
                                    <p:anim calcmode="lin" valueType="num">
                                      <p:cBhvr>
                                        <p:cTn id="7" dur="500" fill="hold"/>
                                        <p:tgtEl>
                                          <p:spTgt spid="970754"/>
                                        </p:tgtEl>
                                        <p:attrNameLst>
                                          <p:attrName>ppt_w</p:attrName>
                                        </p:attrNameLst>
                                      </p:cBhvr>
                                      <p:tavLst>
                                        <p:tav tm="0">
                                          <p:val>
                                            <p:fltVal val="0"/>
                                          </p:val>
                                        </p:tav>
                                        <p:tav tm="100000">
                                          <p:val>
                                            <p:strVal val="#ppt_w"/>
                                          </p:val>
                                        </p:tav>
                                      </p:tavLst>
                                    </p:anim>
                                    <p:anim calcmode="lin" valueType="num">
                                      <p:cBhvr>
                                        <p:cTn id="8" dur="500" fill="hold"/>
                                        <p:tgtEl>
                                          <p:spTgt spid="970754"/>
                                        </p:tgtEl>
                                        <p:attrNameLst>
                                          <p:attrName>ppt_h</p:attrName>
                                        </p:attrNameLst>
                                      </p:cBhvr>
                                      <p:tavLst>
                                        <p:tav tm="0">
                                          <p:val>
                                            <p:fltVal val="0"/>
                                          </p:val>
                                        </p:tav>
                                        <p:tav tm="100000">
                                          <p:val>
                                            <p:strVal val="#ppt_h"/>
                                          </p:val>
                                        </p:tav>
                                      </p:tavLst>
                                    </p:anim>
                                    <p:animEffect transition="in" filter="fade">
                                      <p:cBhvr>
                                        <p:cTn id="9" dur="500"/>
                                        <p:tgtEl>
                                          <p:spTgt spid="97075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499"/>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70762"/>
                                        </p:tgtEl>
                                        <p:attrNameLst>
                                          <p:attrName>style.visibility</p:attrName>
                                        </p:attrNameLst>
                                      </p:cBhvr>
                                      <p:to>
                                        <p:strVal val="visible"/>
                                      </p:to>
                                    </p:set>
                                    <p:animEffect transition="in" filter="wipe(down)">
                                      <p:cBhvr>
                                        <p:cTn id="18" dur="500"/>
                                        <p:tgtEl>
                                          <p:spTgt spid="97076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970763"/>
                                        </p:tgtEl>
                                        <p:attrNameLst>
                                          <p:attrName>style.visibility</p:attrName>
                                        </p:attrNameLst>
                                      </p:cBhvr>
                                      <p:to>
                                        <p:strVal val="visible"/>
                                      </p:to>
                                    </p:set>
                                    <p:animEffect transition="in" filter="wipe(up)">
                                      <p:cBhvr>
                                        <p:cTn id="23" dur="500"/>
                                        <p:tgtEl>
                                          <p:spTgt spid="97076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499"/>
                                          </p:stCondLst>
                                        </p:cTn>
                                        <p:tgtEl>
                                          <p:spTgt spid="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70760"/>
                                        </p:tgtEl>
                                        <p:attrNameLst>
                                          <p:attrName>style.visibility</p:attrName>
                                        </p:attrNameLst>
                                      </p:cBhvr>
                                      <p:to>
                                        <p:strVal val="visible"/>
                                      </p:to>
                                    </p:set>
                                    <p:animEffect transition="in" filter="wipe(down)">
                                      <p:cBhvr>
                                        <p:cTn id="32" dur="500"/>
                                        <p:tgtEl>
                                          <p:spTgt spid="97076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970761"/>
                                        </p:tgtEl>
                                        <p:attrNameLst>
                                          <p:attrName>style.visibility</p:attrName>
                                        </p:attrNameLst>
                                      </p:cBhvr>
                                      <p:to>
                                        <p:strVal val="visible"/>
                                      </p:to>
                                    </p:set>
                                    <p:animEffect transition="in" filter="wipe(up)">
                                      <p:cBhvr>
                                        <p:cTn id="37" dur="500"/>
                                        <p:tgtEl>
                                          <p:spTgt spid="970761"/>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499"/>
                                          </p:stCondLst>
                                        </p:cTn>
                                        <p:tgtEl>
                                          <p:spTgt spid="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970757"/>
                                        </p:tgtEl>
                                        <p:attrNameLst>
                                          <p:attrName>style.visibility</p:attrName>
                                        </p:attrNameLst>
                                      </p:cBhvr>
                                      <p:to>
                                        <p:strVal val="visible"/>
                                      </p:to>
                                    </p:set>
                                    <p:animEffect transition="in" filter="wipe(down)">
                                      <p:cBhvr>
                                        <p:cTn id="46" dur="500"/>
                                        <p:tgtEl>
                                          <p:spTgt spid="97075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970759"/>
                                        </p:tgtEl>
                                        <p:attrNameLst>
                                          <p:attrName>style.visibility</p:attrName>
                                        </p:attrNameLst>
                                      </p:cBhvr>
                                      <p:to>
                                        <p:strVal val="visible"/>
                                      </p:to>
                                    </p:set>
                                    <p:animEffect transition="in" filter="wipe(down)">
                                      <p:cBhvr>
                                        <p:cTn id="51" dur="500"/>
                                        <p:tgtEl>
                                          <p:spTgt spid="97075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970765"/>
                                        </p:tgtEl>
                                        <p:attrNameLst>
                                          <p:attrName>style.visibility</p:attrName>
                                        </p:attrNameLst>
                                      </p:cBhvr>
                                      <p:to>
                                        <p:strVal val="visible"/>
                                      </p:to>
                                    </p:set>
                                    <p:animEffect transition="in" filter="wipe(down)">
                                      <p:cBhvr>
                                        <p:cTn id="56" dur="500"/>
                                        <p:tgtEl>
                                          <p:spTgt spid="97076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970758"/>
                                        </p:tgtEl>
                                        <p:attrNameLst>
                                          <p:attrName>style.visibility</p:attrName>
                                        </p:attrNameLst>
                                      </p:cBhvr>
                                      <p:to>
                                        <p:strVal val="visible"/>
                                      </p:to>
                                    </p:set>
                                    <p:animEffect transition="in" filter="wipe(up)">
                                      <p:cBhvr>
                                        <p:cTn id="61" dur="500"/>
                                        <p:tgtEl>
                                          <p:spTgt spid="970758"/>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0" fill="hold" grpId="0" nodeType="clickEffect">
                                  <p:stCondLst>
                                    <p:cond delay="0"/>
                                  </p:stCondLst>
                                  <p:childTnLst>
                                    <p:set>
                                      <p:cBhvr>
                                        <p:cTn id="65" dur="1" fill="hold">
                                          <p:stCondLst>
                                            <p:cond delay="0"/>
                                          </p:stCondLst>
                                        </p:cTn>
                                        <p:tgtEl>
                                          <p:spTgt spid="970756"/>
                                        </p:tgtEl>
                                        <p:attrNameLst>
                                          <p:attrName>style.visibility</p:attrName>
                                        </p:attrNameLst>
                                      </p:cBhvr>
                                      <p:to>
                                        <p:strVal val="visible"/>
                                      </p:to>
                                    </p:set>
                                    <p:anim calcmode="lin" valueType="num">
                                      <p:cBhvr>
                                        <p:cTn id="66" dur="500" fill="hold"/>
                                        <p:tgtEl>
                                          <p:spTgt spid="970756"/>
                                        </p:tgtEl>
                                        <p:attrNameLst>
                                          <p:attrName>ppt_w</p:attrName>
                                        </p:attrNameLst>
                                      </p:cBhvr>
                                      <p:tavLst>
                                        <p:tav tm="0">
                                          <p:val>
                                            <p:fltVal val="0"/>
                                          </p:val>
                                        </p:tav>
                                        <p:tav tm="100000">
                                          <p:val>
                                            <p:strVal val="#ppt_w"/>
                                          </p:val>
                                        </p:tav>
                                      </p:tavLst>
                                    </p:anim>
                                    <p:anim calcmode="lin" valueType="num">
                                      <p:cBhvr>
                                        <p:cTn id="67" dur="500" fill="hold"/>
                                        <p:tgtEl>
                                          <p:spTgt spid="970756"/>
                                        </p:tgtEl>
                                        <p:attrNameLst>
                                          <p:attrName>ppt_h</p:attrName>
                                        </p:attrNameLst>
                                      </p:cBhvr>
                                      <p:tavLst>
                                        <p:tav tm="0">
                                          <p:val>
                                            <p:fltVal val="0"/>
                                          </p:val>
                                        </p:tav>
                                        <p:tav tm="100000">
                                          <p:val>
                                            <p:strVal val="#ppt_h"/>
                                          </p:val>
                                        </p:tav>
                                      </p:tavLst>
                                    </p:anim>
                                    <p:animEffect transition="in" filter="fade">
                                      <p:cBhvr>
                                        <p:cTn id="68" dur="500"/>
                                        <p:tgtEl>
                                          <p:spTgt spid="970756"/>
                                        </p:tgtEl>
                                      </p:cBhvr>
                                    </p:animEffect>
                                  </p:childTnLst>
                                </p:cTn>
                              </p:par>
                            </p:childTnLst>
                          </p:cTn>
                        </p:par>
                        <p:par>
                          <p:cTn id="69" fill="hold">
                            <p:stCondLst>
                              <p:cond delay="500"/>
                            </p:stCondLst>
                            <p:childTnLst>
                              <p:par>
                                <p:cTn id="70" presetID="7" presetClass="entr" presetSubtype="2" fill="hold" grpId="0" nodeType="afterEffect">
                                  <p:stCondLst>
                                    <p:cond delay="0"/>
                                  </p:stCondLst>
                                  <p:iterate type="wd">
                                    <p:tmPct val="100000"/>
                                  </p:iterate>
                                  <p:childTnLst>
                                    <p:set>
                                      <p:cBhvr>
                                        <p:cTn id="71" dur="1" fill="hold">
                                          <p:stCondLst>
                                            <p:cond delay="0"/>
                                          </p:stCondLst>
                                        </p:cTn>
                                        <p:tgtEl>
                                          <p:spTgt spid="970764"/>
                                        </p:tgtEl>
                                        <p:attrNameLst>
                                          <p:attrName>style.visibility</p:attrName>
                                        </p:attrNameLst>
                                      </p:cBhvr>
                                      <p:to>
                                        <p:strVal val="visible"/>
                                      </p:to>
                                    </p:set>
                                    <p:anim calcmode="lin" valueType="num">
                                      <p:cBhvr additive="base">
                                        <p:cTn id="72" dur="1000" fill="hold"/>
                                        <p:tgtEl>
                                          <p:spTgt spid="970764"/>
                                        </p:tgtEl>
                                        <p:attrNameLst>
                                          <p:attrName>ppt_x</p:attrName>
                                        </p:attrNameLst>
                                      </p:cBhvr>
                                      <p:tavLst>
                                        <p:tav tm="0">
                                          <p:val>
                                            <p:strVal val="1+#ppt_w/2"/>
                                          </p:val>
                                        </p:tav>
                                        <p:tav tm="100000">
                                          <p:val>
                                            <p:strVal val="#ppt_x"/>
                                          </p:val>
                                        </p:tav>
                                      </p:tavLst>
                                    </p:anim>
                                    <p:anim calcmode="lin" valueType="num">
                                      <p:cBhvr additive="base">
                                        <p:cTn id="73" dur="1000" fill="hold"/>
                                        <p:tgtEl>
                                          <p:spTgt spid="9707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0754" grpId="0"/>
      <p:bldP spid="970756" grpId="0"/>
      <p:bldP spid="970757" grpId="0" animBg="1"/>
      <p:bldP spid="970758" grpId="0" animBg="1"/>
      <p:bldP spid="970759" grpId="0" animBg="1"/>
      <p:bldP spid="970760" grpId="0" animBg="1"/>
      <p:bldP spid="970761" grpId="0" animBg="1"/>
      <p:bldP spid="970762" grpId="0" animBg="1"/>
      <p:bldP spid="970763" grpId="0" animBg="1"/>
      <p:bldP spid="970764" grpId="0" animBg="1" autoUpdateAnimBg="0"/>
      <p:bldP spid="970765"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2" name="Rectangle 2"/>
          <p:cNvSpPr>
            <a:spLocks noChangeArrowheads="1"/>
          </p:cNvSpPr>
          <p:nvPr/>
        </p:nvSpPr>
        <p:spPr bwMode="auto">
          <a:xfrm>
            <a:off x="468313" y="4757738"/>
            <a:ext cx="8178800" cy="855662"/>
          </a:xfrm>
          <a:prstGeom prst="rect">
            <a:avLst/>
          </a:prstGeom>
          <a:noFill/>
          <a:ln w="9525">
            <a:noFill/>
            <a:miter lim="800000"/>
            <a:headEnd/>
            <a:tailEnd/>
          </a:ln>
        </p:spPr>
        <p:txBody>
          <a:bodyPr/>
          <a:lstStyle/>
          <a:p>
            <a:pPr marL="342900" indent="-342900" algn="l">
              <a:lnSpc>
                <a:spcPct val="130000"/>
              </a:lnSpc>
              <a:spcBef>
                <a:spcPct val="20000"/>
              </a:spcBef>
              <a:buFontTx/>
              <a:buChar char="•"/>
            </a:pPr>
            <a:r>
              <a:rPr lang="en-US" sz="3200" b="1"/>
              <a:t>Shorthand Configuration</a:t>
            </a:r>
            <a:endParaRPr lang="en-US" sz="3200"/>
          </a:p>
        </p:txBody>
      </p:sp>
      <p:sp>
        <p:nvSpPr>
          <p:cNvPr id="972803" name="Text Box 3"/>
          <p:cNvSpPr txBox="1">
            <a:spLocks noChangeArrowheads="1"/>
          </p:cNvSpPr>
          <p:nvPr/>
        </p:nvSpPr>
        <p:spPr bwMode="auto">
          <a:xfrm>
            <a:off x="1100138" y="2135188"/>
            <a:ext cx="2192337" cy="1042987"/>
          </a:xfrm>
          <a:prstGeom prst="rect">
            <a:avLst/>
          </a:prstGeom>
          <a:noFill/>
          <a:ln w="9525">
            <a:noFill/>
            <a:miter lim="800000"/>
            <a:headEnd/>
            <a:tailEnd/>
          </a:ln>
        </p:spPr>
        <p:txBody>
          <a:bodyPr>
            <a:spAutoFit/>
          </a:bodyPr>
          <a:lstStyle/>
          <a:p>
            <a:pPr algn="l" eaLnBrk="0" hangingPunct="0">
              <a:lnSpc>
                <a:spcPct val="130000"/>
              </a:lnSpc>
              <a:spcBef>
                <a:spcPct val="50000"/>
              </a:spcBef>
              <a:buClr>
                <a:schemeClr val="accent2"/>
              </a:buClr>
              <a:buFont typeface="Monotype Sorts" pitchFamily="2" charset="2"/>
              <a:buNone/>
            </a:pPr>
            <a:r>
              <a:rPr kumimoji="1" lang="en-US" sz="4800"/>
              <a:t>S  16e</a:t>
            </a:r>
            <a:r>
              <a:rPr kumimoji="1" lang="en-US" sz="4800" baseline="30000"/>
              <a:t>-</a:t>
            </a:r>
            <a:endParaRPr kumimoji="1" lang="en-US" sz="4800"/>
          </a:p>
        </p:txBody>
      </p:sp>
      <p:grpSp>
        <p:nvGrpSpPr>
          <p:cNvPr id="2" name="Group 4"/>
          <p:cNvGrpSpPr>
            <a:grpSpLocks/>
          </p:cNvGrpSpPr>
          <p:nvPr/>
        </p:nvGrpSpPr>
        <p:grpSpPr bwMode="auto">
          <a:xfrm>
            <a:off x="4735513" y="3116263"/>
            <a:ext cx="4408487" cy="1168400"/>
            <a:chOff x="2983" y="2111"/>
            <a:chExt cx="2777" cy="736"/>
          </a:xfrm>
        </p:grpSpPr>
        <p:sp>
          <p:nvSpPr>
            <p:cNvPr id="345110" name="Line 5"/>
            <p:cNvSpPr>
              <a:spLocks noChangeShapeType="1"/>
            </p:cNvSpPr>
            <p:nvPr/>
          </p:nvSpPr>
          <p:spPr bwMode="auto">
            <a:xfrm flipH="1" flipV="1">
              <a:off x="4381" y="2111"/>
              <a:ext cx="338" cy="408"/>
            </a:xfrm>
            <a:prstGeom prst="line">
              <a:avLst/>
            </a:prstGeom>
            <a:noFill/>
            <a:ln w="76200">
              <a:solidFill>
                <a:schemeClr val="hlink"/>
              </a:solidFill>
              <a:round/>
              <a:headEnd/>
              <a:tailEnd type="triangle" w="med" len="med"/>
            </a:ln>
          </p:spPr>
          <p:txBody>
            <a:bodyPr wrap="none" anchor="ctr"/>
            <a:lstStyle/>
            <a:p>
              <a:endParaRPr lang="en-US"/>
            </a:p>
          </p:txBody>
        </p:sp>
        <p:sp>
          <p:nvSpPr>
            <p:cNvPr id="972806" name="Text Box 6"/>
            <p:cNvSpPr txBox="1">
              <a:spLocks noChangeArrowheads="1"/>
            </p:cNvSpPr>
            <p:nvPr/>
          </p:nvSpPr>
          <p:spPr bwMode="auto">
            <a:xfrm>
              <a:off x="2983" y="2443"/>
              <a:ext cx="2777" cy="404"/>
            </a:xfrm>
            <a:prstGeom prst="rect">
              <a:avLst/>
            </a:prstGeom>
            <a:noFill/>
            <a:ln w="9525">
              <a:noFill/>
              <a:miter lim="800000"/>
              <a:headEnd/>
              <a:tailEnd/>
            </a:ln>
            <a:effectLst/>
          </p:spPr>
          <p:txBody>
            <a:bodyPr>
              <a:spAutoFit/>
            </a:bodyPr>
            <a:lstStyle/>
            <a:p>
              <a:pPr algn="l" eaLnBrk="0" hangingPunct="0">
                <a:spcBef>
                  <a:spcPct val="50000"/>
                </a:spcBef>
                <a:buClr>
                  <a:schemeClr val="accent2"/>
                </a:buClr>
                <a:buFont typeface="Monotype Sorts" pitchFamily="2" charset="2"/>
                <a:buNone/>
                <a:defRPr/>
              </a:pPr>
              <a:r>
                <a:rPr kumimoji="1" lang="en-US" sz="3600">
                  <a:solidFill>
                    <a:schemeClr val="hlink"/>
                  </a:solidFill>
                  <a:effectLst>
                    <a:outerShdw blurRad="38100" dist="38100" dir="2700000" algn="tl">
                      <a:srgbClr val="C0C0C0"/>
                    </a:outerShdw>
                  </a:effectLst>
                </a:rPr>
                <a:t>Valence Electrons</a:t>
              </a:r>
              <a:endParaRPr kumimoji="1" lang="en-US" sz="3600">
                <a:solidFill>
                  <a:srgbClr val="FFFF00"/>
                </a:solidFill>
                <a:effectLst>
                  <a:outerShdw blurRad="38100" dist="38100" dir="2700000" algn="tl">
                    <a:srgbClr val="C0C0C0"/>
                  </a:outerShdw>
                </a:effectLst>
              </a:endParaRPr>
            </a:p>
          </p:txBody>
        </p:sp>
      </p:grpSp>
      <p:grpSp>
        <p:nvGrpSpPr>
          <p:cNvPr id="3" name="Group 7"/>
          <p:cNvGrpSpPr>
            <a:grpSpLocks/>
          </p:cNvGrpSpPr>
          <p:nvPr/>
        </p:nvGrpSpPr>
        <p:grpSpPr bwMode="auto">
          <a:xfrm>
            <a:off x="720725" y="3078163"/>
            <a:ext cx="3748088" cy="1206500"/>
            <a:chOff x="454" y="2087"/>
            <a:chExt cx="2361" cy="760"/>
          </a:xfrm>
        </p:grpSpPr>
        <p:sp>
          <p:nvSpPr>
            <p:cNvPr id="972808" name="Text Box 8"/>
            <p:cNvSpPr txBox="1">
              <a:spLocks noChangeArrowheads="1"/>
            </p:cNvSpPr>
            <p:nvPr/>
          </p:nvSpPr>
          <p:spPr bwMode="auto">
            <a:xfrm>
              <a:off x="454" y="2443"/>
              <a:ext cx="2354" cy="404"/>
            </a:xfrm>
            <a:prstGeom prst="rect">
              <a:avLst/>
            </a:prstGeom>
            <a:noFill/>
            <a:ln w="9525">
              <a:noFill/>
              <a:miter lim="800000"/>
              <a:headEnd/>
              <a:tailEnd/>
            </a:ln>
            <a:effectLst/>
          </p:spPr>
          <p:txBody>
            <a:bodyPr>
              <a:spAutoFit/>
            </a:bodyPr>
            <a:lstStyle/>
            <a:p>
              <a:pPr algn="l" eaLnBrk="0" hangingPunct="0">
                <a:spcBef>
                  <a:spcPct val="50000"/>
                </a:spcBef>
                <a:buClr>
                  <a:schemeClr val="accent2"/>
                </a:buClr>
                <a:buFont typeface="Monotype Sorts" pitchFamily="2" charset="2"/>
                <a:buNone/>
                <a:defRPr/>
              </a:pPr>
              <a:r>
                <a:rPr kumimoji="1" lang="en-US" sz="3600">
                  <a:solidFill>
                    <a:srgbClr val="008000"/>
                  </a:solidFill>
                  <a:effectLst>
                    <a:outerShdw blurRad="38100" dist="38100" dir="2700000" algn="tl">
                      <a:srgbClr val="C0C0C0"/>
                    </a:outerShdw>
                  </a:effectLst>
                </a:rPr>
                <a:t>Core Electrons</a:t>
              </a:r>
            </a:p>
          </p:txBody>
        </p:sp>
        <p:sp>
          <p:nvSpPr>
            <p:cNvPr id="345109" name="Line 9"/>
            <p:cNvSpPr>
              <a:spLocks noChangeShapeType="1"/>
            </p:cNvSpPr>
            <p:nvPr/>
          </p:nvSpPr>
          <p:spPr bwMode="auto">
            <a:xfrm flipV="1">
              <a:off x="2477" y="2087"/>
              <a:ext cx="338" cy="408"/>
            </a:xfrm>
            <a:prstGeom prst="line">
              <a:avLst/>
            </a:prstGeom>
            <a:noFill/>
            <a:ln w="76200">
              <a:solidFill>
                <a:srgbClr val="008000"/>
              </a:solidFill>
              <a:round/>
              <a:headEnd/>
              <a:tailEnd type="triangle" w="med" len="med"/>
            </a:ln>
          </p:spPr>
          <p:txBody>
            <a:bodyPr wrap="none" anchor="ctr"/>
            <a:lstStyle/>
            <a:p>
              <a:endParaRPr lang="en-US"/>
            </a:p>
          </p:txBody>
        </p:sp>
      </p:grpSp>
      <p:sp>
        <p:nvSpPr>
          <p:cNvPr id="972810" name="Text Box 10"/>
          <p:cNvSpPr txBox="1">
            <a:spLocks noChangeArrowheads="1"/>
          </p:cNvSpPr>
          <p:nvPr/>
        </p:nvSpPr>
        <p:spPr bwMode="auto">
          <a:xfrm>
            <a:off x="1100138" y="5448300"/>
            <a:ext cx="6432550" cy="1042988"/>
          </a:xfrm>
          <a:prstGeom prst="rect">
            <a:avLst/>
          </a:prstGeom>
          <a:noFill/>
          <a:ln w="9525">
            <a:noFill/>
            <a:miter lim="800000"/>
            <a:headEnd/>
            <a:tailEnd/>
          </a:ln>
        </p:spPr>
        <p:txBody>
          <a:bodyPr>
            <a:spAutoFit/>
          </a:bodyPr>
          <a:lstStyle/>
          <a:p>
            <a:pPr algn="l" eaLnBrk="0" hangingPunct="0">
              <a:lnSpc>
                <a:spcPct val="130000"/>
              </a:lnSpc>
              <a:spcBef>
                <a:spcPct val="50000"/>
              </a:spcBef>
              <a:buClr>
                <a:schemeClr val="accent2"/>
              </a:buClr>
              <a:buFont typeface="Monotype Sorts" pitchFamily="2" charset="2"/>
              <a:buNone/>
            </a:pPr>
            <a:r>
              <a:rPr kumimoji="1" lang="en-US" sz="4800"/>
              <a:t>S	16e</a:t>
            </a:r>
            <a:r>
              <a:rPr kumimoji="1" lang="en-US" sz="4800" baseline="30000"/>
              <a:t>-	</a:t>
            </a:r>
            <a:r>
              <a:rPr kumimoji="1" lang="en-US" sz="4800">
                <a:solidFill>
                  <a:srgbClr val="008000"/>
                </a:solidFill>
              </a:rPr>
              <a:t>[Ne]</a:t>
            </a:r>
            <a:r>
              <a:rPr kumimoji="1" lang="en-US" sz="4800" baseline="30000">
                <a:solidFill>
                  <a:srgbClr val="99FF33"/>
                </a:solidFill>
              </a:rPr>
              <a:t> </a:t>
            </a:r>
            <a:r>
              <a:rPr kumimoji="1" lang="en-US" sz="4800">
                <a:solidFill>
                  <a:schemeClr val="hlink"/>
                </a:solidFill>
              </a:rPr>
              <a:t>3s</a:t>
            </a:r>
            <a:r>
              <a:rPr kumimoji="1" lang="en-US" sz="4800" baseline="30000">
                <a:solidFill>
                  <a:schemeClr val="hlink"/>
                </a:solidFill>
              </a:rPr>
              <a:t>2 </a:t>
            </a:r>
            <a:r>
              <a:rPr kumimoji="1" lang="en-US" sz="4800">
                <a:solidFill>
                  <a:schemeClr val="hlink"/>
                </a:solidFill>
              </a:rPr>
              <a:t>3p</a:t>
            </a:r>
            <a:r>
              <a:rPr kumimoji="1" lang="en-US" sz="4800" baseline="30000">
                <a:solidFill>
                  <a:schemeClr val="hlink"/>
                </a:solidFill>
              </a:rPr>
              <a:t>4</a:t>
            </a:r>
            <a:endParaRPr kumimoji="1" lang="en-US" sz="4800">
              <a:solidFill>
                <a:srgbClr val="FFFFCC"/>
              </a:solidFill>
            </a:endParaRPr>
          </a:p>
        </p:txBody>
      </p:sp>
      <p:sp>
        <p:nvSpPr>
          <p:cNvPr id="972811" name="Rectangle 11"/>
          <p:cNvSpPr>
            <a:spLocks noChangeArrowheads="1"/>
          </p:cNvSpPr>
          <p:nvPr/>
        </p:nvSpPr>
        <p:spPr bwMode="auto">
          <a:xfrm>
            <a:off x="3330575" y="2146300"/>
            <a:ext cx="1054100" cy="1042988"/>
          </a:xfrm>
          <a:prstGeom prst="rect">
            <a:avLst/>
          </a:prstGeom>
          <a:noFill/>
          <a:ln w="9525">
            <a:noFill/>
            <a:miter lim="800000"/>
            <a:headEnd/>
            <a:tailEnd/>
          </a:ln>
        </p:spPr>
        <p:txBody>
          <a:bodyPr wrap="none">
            <a:spAutoFit/>
          </a:bodyPr>
          <a:lstStyle/>
          <a:p>
            <a:pPr algn="l" eaLnBrk="0" hangingPunct="0">
              <a:lnSpc>
                <a:spcPct val="130000"/>
              </a:lnSpc>
              <a:spcBef>
                <a:spcPct val="20000"/>
              </a:spcBef>
              <a:buClr>
                <a:schemeClr val="accent2"/>
              </a:buClr>
              <a:buFont typeface="Monotype Sorts" pitchFamily="2" charset="2"/>
              <a:buNone/>
            </a:pPr>
            <a:r>
              <a:rPr kumimoji="1" lang="en-US" sz="4800">
                <a:solidFill>
                  <a:srgbClr val="008000"/>
                </a:solidFill>
              </a:rPr>
              <a:t>1s</a:t>
            </a:r>
            <a:r>
              <a:rPr kumimoji="1" lang="en-US" sz="4800" baseline="30000">
                <a:solidFill>
                  <a:srgbClr val="008000"/>
                </a:solidFill>
              </a:rPr>
              <a:t>2</a:t>
            </a:r>
          </a:p>
        </p:txBody>
      </p:sp>
      <p:sp>
        <p:nvSpPr>
          <p:cNvPr id="972812" name="Rectangle 12"/>
          <p:cNvSpPr>
            <a:spLocks noChangeArrowheads="1"/>
          </p:cNvSpPr>
          <p:nvPr/>
        </p:nvSpPr>
        <p:spPr bwMode="auto">
          <a:xfrm>
            <a:off x="4308475" y="2144713"/>
            <a:ext cx="1054100" cy="1042987"/>
          </a:xfrm>
          <a:prstGeom prst="rect">
            <a:avLst/>
          </a:prstGeom>
          <a:noFill/>
          <a:ln w="9525">
            <a:noFill/>
            <a:miter lim="800000"/>
            <a:headEnd/>
            <a:tailEnd/>
          </a:ln>
        </p:spPr>
        <p:txBody>
          <a:bodyPr wrap="none">
            <a:spAutoFit/>
          </a:bodyPr>
          <a:lstStyle/>
          <a:p>
            <a:pPr algn="l" eaLnBrk="0" hangingPunct="0">
              <a:lnSpc>
                <a:spcPct val="130000"/>
              </a:lnSpc>
              <a:spcBef>
                <a:spcPct val="20000"/>
              </a:spcBef>
              <a:buClr>
                <a:schemeClr val="accent2"/>
              </a:buClr>
              <a:buFont typeface="Monotype Sorts" pitchFamily="2" charset="2"/>
              <a:buNone/>
            </a:pPr>
            <a:r>
              <a:rPr kumimoji="1" lang="en-US" sz="4800">
                <a:solidFill>
                  <a:srgbClr val="008000"/>
                </a:solidFill>
              </a:rPr>
              <a:t>2s</a:t>
            </a:r>
            <a:r>
              <a:rPr kumimoji="1" lang="en-US" sz="4800" baseline="30000">
                <a:solidFill>
                  <a:srgbClr val="008000"/>
                </a:solidFill>
              </a:rPr>
              <a:t>2</a:t>
            </a:r>
          </a:p>
        </p:txBody>
      </p:sp>
      <p:sp>
        <p:nvSpPr>
          <p:cNvPr id="972813" name="Rectangle 13"/>
          <p:cNvSpPr>
            <a:spLocks noChangeArrowheads="1"/>
          </p:cNvSpPr>
          <p:nvPr/>
        </p:nvSpPr>
        <p:spPr bwMode="auto">
          <a:xfrm>
            <a:off x="5295900" y="2143125"/>
            <a:ext cx="1089025" cy="1042988"/>
          </a:xfrm>
          <a:prstGeom prst="rect">
            <a:avLst/>
          </a:prstGeom>
          <a:noFill/>
          <a:ln w="9525">
            <a:noFill/>
            <a:miter lim="800000"/>
            <a:headEnd/>
            <a:tailEnd/>
          </a:ln>
        </p:spPr>
        <p:txBody>
          <a:bodyPr wrap="none">
            <a:spAutoFit/>
          </a:bodyPr>
          <a:lstStyle/>
          <a:p>
            <a:pPr algn="l" eaLnBrk="0" hangingPunct="0">
              <a:lnSpc>
                <a:spcPct val="130000"/>
              </a:lnSpc>
              <a:spcBef>
                <a:spcPct val="20000"/>
              </a:spcBef>
              <a:buClr>
                <a:schemeClr val="accent2"/>
              </a:buClr>
              <a:buFont typeface="Monotype Sorts" pitchFamily="2" charset="2"/>
              <a:buNone/>
            </a:pPr>
            <a:r>
              <a:rPr kumimoji="1" lang="en-US" sz="4800">
                <a:solidFill>
                  <a:srgbClr val="008000"/>
                </a:solidFill>
              </a:rPr>
              <a:t>2p</a:t>
            </a:r>
            <a:r>
              <a:rPr kumimoji="1" lang="en-US" sz="4800" baseline="30000">
                <a:solidFill>
                  <a:srgbClr val="008000"/>
                </a:solidFill>
              </a:rPr>
              <a:t>6</a:t>
            </a:r>
          </a:p>
        </p:txBody>
      </p:sp>
      <p:sp>
        <p:nvSpPr>
          <p:cNvPr id="972814" name="Rectangle 14"/>
          <p:cNvSpPr>
            <a:spLocks noChangeArrowheads="1"/>
          </p:cNvSpPr>
          <p:nvPr/>
        </p:nvSpPr>
        <p:spPr bwMode="auto">
          <a:xfrm>
            <a:off x="6311900" y="2146300"/>
            <a:ext cx="1054100" cy="1042988"/>
          </a:xfrm>
          <a:prstGeom prst="rect">
            <a:avLst/>
          </a:prstGeom>
          <a:noFill/>
          <a:ln w="9525">
            <a:noFill/>
            <a:miter lim="800000"/>
            <a:headEnd/>
            <a:tailEnd/>
          </a:ln>
        </p:spPr>
        <p:txBody>
          <a:bodyPr wrap="none">
            <a:spAutoFit/>
          </a:bodyPr>
          <a:lstStyle/>
          <a:p>
            <a:pPr algn="l" eaLnBrk="0" hangingPunct="0">
              <a:lnSpc>
                <a:spcPct val="130000"/>
              </a:lnSpc>
              <a:spcBef>
                <a:spcPct val="20000"/>
              </a:spcBef>
              <a:buClr>
                <a:schemeClr val="accent2"/>
              </a:buClr>
              <a:buFont typeface="Monotype Sorts" pitchFamily="2" charset="2"/>
              <a:buNone/>
            </a:pPr>
            <a:r>
              <a:rPr kumimoji="1" lang="en-US" sz="4800">
                <a:solidFill>
                  <a:schemeClr val="hlink"/>
                </a:solidFill>
              </a:rPr>
              <a:t>3s</a:t>
            </a:r>
            <a:r>
              <a:rPr kumimoji="1" lang="en-US" sz="4800" baseline="30000">
                <a:solidFill>
                  <a:schemeClr val="hlink"/>
                </a:solidFill>
              </a:rPr>
              <a:t>2</a:t>
            </a:r>
          </a:p>
        </p:txBody>
      </p:sp>
      <p:sp>
        <p:nvSpPr>
          <p:cNvPr id="972815" name="Rectangle 15"/>
          <p:cNvSpPr>
            <a:spLocks noChangeArrowheads="1"/>
          </p:cNvSpPr>
          <p:nvPr/>
        </p:nvSpPr>
        <p:spPr bwMode="auto">
          <a:xfrm>
            <a:off x="7302500" y="2146300"/>
            <a:ext cx="1089025" cy="1042988"/>
          </a:xfrm>
          <a:prstGeom prst="rect">
            <a:avLst/>
          </a:prstGeom>
          <a:noFill/>
          <a:ln w="9525">
            <a:noFill/>
            <a:miter lim="800000"/>
            <a:headEnd/>
            <a:tailEnd/>
          </a:ln>
        </p:spPr>
        <p:txBody>
          <a:bodyPr wrap="none">
            <a:spAutoFit/>
          </a:bodyPr>
          <a:lstStyle/>
          <a:p>
            <a:pPr algn="l" eaLnBrk="0" hangingPunct="0">
              <a:lnSpc>
                <a:spcPct val="130000"/>
              </a:lnSpc>
              <a:spcBef>
                <a:spcPct val="20000"/>
              </a:spcBef>
              <a:buClr>
                <a:schemeClr val="accent2"/>
              </a:buClr>
              <a:buFont typeface="Monotype Sorts" pitchFamily="2" charset="2"/>
              <a:buNone/>
            </a:pPr>
            <a:r>
              <a:rPr kumimoji="1" lang="en-US" sz="4800">
                <a:solidFill>
                  <a:schemeClr val="hlink"/>
                </a:solidFill>
              </a:rPr>
              <a:t>3p</a:t>
            </a:r>
            <a:r>
              <a:rPr kumimoji="1" lang="en-US" sz="4800" baseline="30000">
                <a:solidFill>
                  <a:schemeClr val="hlink"/>
                </a:solidFill>
              </a:rPr>
              <a:t>4</a:t>
            </a:r>
          </a:p>
        </p:txBody>
      </p:sp>
      <p:sp>
        <p:nvSpPr>
          <p:cNvPr id="345100" name="Rectangle 16"/>
          <p:cNvSpPr>
            <a:spLocks noGrp="1" noChangeArrowheads="1"/>
          </p:cNvSpPr>
          <p:nvPr>
            <p:ph type="title"/>
          </p:nvPr>
        </p:nvSpPr>
        <p:spPr/>
        <p:txBody>
          <a:bodyPr/>
          <a:lstStyle/>
          <a:p>
            <a:pPr eaLnBrk="1" hangingPunct="1"/>
            <a:r>
              <a:rPr lang="en-US" smtClean="0"/>
              <a:t>Notation</a:t>
            </a:r>
          </a:p>
        </p:txBody>
      </p:sp>
      <p:sp>
        <p:nvSpPr>
          <p:cNvPr id="345101" name="Rectangle 17"/>
          <p:cNvSpPr>
            <a:spLocks noGrp="1" noChangeArrowheads="1"/>
          </p:cNvSpPr>
          <p:nvPr>
            <p:ph type="body" idx="1"/>
          </p:nvPr>
        </p:nvSpPr>
        <p:spPr>
          <a:xfrm>
            <a:off x="457200" y="1600200"/>
            <a:ext cx="8229600" cy="660400"/>
          </a:xfrm>
        </p:spPr>
        <p:txBody>
          <a:bodyPr/>
          <a:lstStyle/>
          <a:p>
            <a:pPr eaLnBrk="1" hangingPunct="1"/>
            <a:r>
              <a:rPr lang="en-US" b="1" smtClean="0"/>
              <a:t>Longhand Configuration</a:t>
            </a:r>
            <a:endParaRPr lang="en-US" smtClean="0"/>
          </a:p>
          <a:p>
            <a:pPr eaLnBrk="1" hangingPunct="1"/>
            <a:endParaRPr lang="en-US" smtClean="0"/>
          </a:p>
        </p:txBody>
      </p:sp>
      <p:sp>
        <p:nvSpPr>
          <p:cNvPr id="345102" name="Rectangle 18"/>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grpSp>
        <p:nvGrpSpPr>
          <p:cNvPr id="345103" name="Group 24"/>
          <p:cNvGrpSpPr>
            <a:grpSpLocks/>
          </p:cNvGrpSpPr>
          <p:nvPr/>
        </p:nvGrpSpPr>
        <p:grpSpPr bwMode="auto">
          <a:xfrm>
            <a:off x="8153400" y="152400"/>
            <a:ext cx="877888" cy="990600"/>
            <a:chOff x="5136" y="96"/>
            <a:chExt cx="553" cy="624"/>
          </a:xfrm>
        </p:grpSpPr>
        <p:sp>
          <p:nvSpPr>
            <p:cNvPr id="345104" name="Rectangle 20"/>
            <p:cNvSpPr>
              <a:spLocks noChangeArrowheads="1"/>
            </p:cNvSpPr>
            <p:nvPr/>
          </p:nvSpPr>
          <p:spPr bwMode="auto">
            <a:xfrm>
              <a:off x="5136" y="96"/>
              <a:ext cx="528" cy="624"/>
            </a:xfrm>
            <a:prstGeom prst="rect">
              <a:avLst/>
            </a:prstGeom>
            <a:noFill/>
            <a:ln w="9525">
              <a:solidFill>
                <a:schemeClr val="tx1"/>
              </a:solidFill>
              <a:miter lim="800000"/>
              <a:headEnd/>
              <a:tailEnd/>
            </a:ln>
          </p:spPr>
          <p:txBody>
            <a:bodyPr wrap="none" anchor="ctr"/>
            <a:lstStyle/>
            <a:p>
              <a:endParaRPr lang="en-US"/>
            </a:p>
          </p:txBody>
        </p:sp>
        <p:sp>
          <p:nvSpPr>
            <p:cNvPr id="345105" name="Text Box 21"/>
            <p:cNvSpPr txBox="1">
              <a:spLocks noChangeArrowheads="1"/>
            </p:cNvSpPr>
            <p:nvPr/>
          </p:nvSpPr>
          <p:spPr bwMode="auto">
            <a:xfrm>
              <a:off x="5234" y="240"/>
              <a:ext cx="287" cy="365"/>
            </a:xfrm>
            <a:prstGeom prst="rect">
              <a:avLst/>
            </a:prstGeom>
            <a:noFill/>
            <a:ln w="9525">
              <a:noFill/>
              <a:miter lim="800000"/>
              <a:headEnd/>
              <a:tailEnd/>
            </a:ln>
          </p:spPr>
          <p:txBody>
            <a:bodyPr wrap="none">
              <a:spAutoFit/>
            </a:bodyPr>
            <a:lstStyle/>
            <a:p>
              <a:pPr algn="l"/>
              <a:r>
                <a:rPr lang="en-US" sz="3200"/>
                <a:t>S</a:t>
              </a:r>
            </a:p>
          </p:txBody>
        </p:sp>
        <p:sp>
          <p:nvSpPr>
            <p:cNvPr id="345106" name="Text Box 22"/>
            <p:cNvSpPr txBox="1">
              <a:spLocks noChangeArrowheads="1"/>
            </p:cNvSpPr>
            <p:nvPr/>
          </p:nvSpPr>
          <p:spPr bwMode="auto">
            <a:xfrm>
              <a:off x="5164" y="528"/>
              <a:ext cx="457" cy="192"/>
            </a:xfrm>
            <a:prstGeom prst="rect">
              <a:avLst/>
            </a:prstGeom>
            <a:noFill/>
            <a:ln w="9525">
              <a:noFill/>
              <a:miter lim="800000"/>
              <a:headEnd/>
              <a:tailEnd/>
            </a:ln>
          </p:spPr>
          <p:txBody>
            <a:bodyPr wrap="none">
              <a:spAutoFit/>
            </a:bodyPr>
            <a:lstStyle/>
            <a:p>
              <a:pPr algn="l"/>
              <a:r>
                <a:rPr lang="en-US" sz="1400" b="1">
                  <a:solidFill>
                    <a:srgbClr val="FF0000"/>
                  </a:solidFill>
                </a:rPr>
                <a:t>32.066</a:t>
              </a:r>
            </a:p>
          </p:txBody>
        </p:sp>
        <p:sp>
          <p:nvSpPr>
            <p:cNvPr id="345107" name="Text Box 23"/>
            <p:cNvSpPr txBox="1">
              <a:spLocks noChangeArrowheads="1"/>
            </p:cNvSpPr>
            <p:nvPr/>
          </p:nvSpPr>
          <p:spPr bwMode="auto">
            <a:xfrm>
              <a:off x="5413" y="96"/>
              <a:ext cx="276" cy="231"/>
            </a:xfrm>
            <a:prstGeom prst="rect">
              <a:avLst/>
            </a:prstGeom>
            <a:noFill/>
            <a:ln w="9525">
              <a:noFill/>
              <a:miter lim="800000"/>
              <a:headEnd/>
              <a:tailEnd/>
            </a:ln>
          </p:spPr>
          <p:txBody>
            <a:bodyPr wrap="none">
              <a:spAutoFit/>
            </a:bodyPr>
            <a:lstStyle/>
            <a:p>
              <a:pPr algn="l"/>
              <a:r>
                <a:rPr lang="en-US" sz="1800">
                  <a:solidFill>
                    <a:schemeClr val="accent2"/>
                  </a:solidFill>
                </a:rPr>
                <a:t>16</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972803"/>
                                        </p:tgtEl>
                                        <p:attrNameLst>
                                          <p:attrName>style.visibility</p:attrName>
                                        </p:attrNameLst>
                                      </p:cBhvr>
                                      <p:to>
                                        <p:strVal val="visible"/>
                                      </p:to>
                                    </p:set>
                                    <p:anim calcmode="lin" valueType="num">
                                      <p:cBhvr>
                                        <p:cTn id="7" dur="500" fill="hold"/>
                                        <p:tgtEl>
                                          <p:spTgt spid="972803"/>
                                        </p:tgtEl>
                                        <p:attrNameLst>
                                          <p:attrName>ppt_w</p:attrName>
                                        </p:attrNameLst>
                                      </p:cBhvr>
                                      <p:tavLst>
                                        <p:tav tm="0">
                                          <p:val>
                                            <p:fltVal val="0"/>
                                          </p:val>
                                        </p:tav>
                                        <p:tav tm="100000">
                                          <p:val>
                                            <p:strVal val="#ppt_w"/>
                                          </p:val>
                                        </p:tav>
                                      </p:tavLst>
                                    </p:anim>
                                    <p:anim calcmode="lin" valueType="num">
                                      <p:cBhvr>
                                        <p:cTn id="8" dur="500" fill="hold"/>
                                        <p:tgtEl>
                                          <p:spTgt spid="972803"/>
                                        </p:tgtEl>
                                        <p:attrNameLst>
                                          <p:attrName>ppt_h</p:attrName>
                                        </p:attrNameLst>
                                      </p:cBhvr>
                                      <p:tavLst>
                                        <p:tav tm="0">
                                          <p:val>
                                            <p:fltVal val="0"/>
                                          </p:val>
                                        </p:tav>
                                        <p:tav tm="100000">
                                          <p:val>
                                            <p:strVal val="#ppt_h"/>
                                          </p:val>
                                        </p:tav>
                                      </p:tavLst>
                                    </p:anim>
                                    <p:animEffect transition="in" filter="fade">
                                      <p:cBhvr>
                                        <p:cTn id="9" dur="500"/>
                                        <p:tgtEl>
                                          <p:spTgt spid="97280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972811"/>
                                        </p:tgtEl>
                                        <p:attrNameLst>
                                          <p:attrName>style.visibility</p:attrName>
                                        </p:attrNameLst>
                                      </p:cBhvr>
                                      <p:to>
                                        <p:strVal val="visible"/>
                                      </p:to>
                                    </p:set>
                                    <p:anim calcmode="lin" valueType="num">
                                      <p:cBhvr additive="base">
                                        <p:cTn id="14" dur="500" fill="hold"/>
                                        <p:tgtEl>
                                          <p:spTgt spid="972811"/>
                                        </p:tgtEl>
                                        <p:attrNameLst>
                                          <p:attrName>ppt_x</p:attrName>
                                        </p:attrNameLst>
                                      </p:cBhvr>
                                      <p:tavLst>
                                        <p:tav tm="0">
                                          <p:val>
                                            <p:strVal val="1+#ppt_w/2"/>
                                          </p:val>
                                        </p:tav>
                                        <p:tav tm="100000">
                                          <p:val>
                                            <p:strVal val="#ppt_x"/>
                                          </p:val>
                                        </p:tav>
                                      </p:tavLst>
                                    </p:anim>
                                    <p:anim calcmode="lin" valueType="num">
                                      <p:cBhvr additive="base">
                                        <p:cTn id="15" dur="500" fill="hold"/>
                                        <p:tgtEl>
                                          <p:spTgt spid="972811"/>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972812"/>
                                        </p:tgtEl>
                                        <p:attrNameLst>
                                          <p:attrName>style.visibility</p:attrName>
                                        </p:attrNameLst>
                                      </p:cBhvr>
                                      <p:to>
                                        <p:strVal val="visible"/>
                                      </p:to>
                                    </p:set>
                                    <p:anim calcmode="lin" valueType="num">
                                      <p:cBhvr additive="base">
                                        <p:cTn id="20" dur="500" fill="hold"/>
                                        <p:tgtEl>
                                          <p:spTgt spid="972812"/>
                                        </p:tgtEl>
                                        <p:attrNameLst>
                                          <p:attrName>ppt_x</p:attrName>
                                        </p:attrNameLst>
                                      </p:cBhvr>
                                      <p:tavLst>
                                        <p:tav tm="0">
                                          <p:val>
                                            <p:strVal val="1+#ppt_w/2"/>
                                          </p:val>
                                        </p:tav>
                                        <p:tav tm="100000">
                                          <p:val>
                                            <p:strVal val="#ppt_x"/>
                                          </p:val>
                                        </p:tav>
                                      </p:tavLst>
                                    </p:anim>
                                    <p:anim calcmode="lin" valueType="num">
                                      <p:cBhvr additive="base">
                                        <p:cTn id="21" dur="500" fill="hold"/>
                                        <p:tgtEl>
                                          <p:spTgt spid="972812"/>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972813"/>
                                        </p:tgtEl>
                                        <p:attrNameLst>
                                          <p:attrName>style.visibility</p:attrName>
                                        </p:attrNameLst>
                                      </p:cBhvr>
                                      <p:to>
                                        <p:strVal val="visible"/>
                                      </p:to>
                                    </p:set>
                                    <p:anim calcmode="lin" valueType="num">
                                      <p:cBhvr additive="base">
                                        <p:cTn id="26" dur="500" fill="hold"/>
                                        <p:tgtEl>
                                          <p:spTgt spid="972813"/>
                                        </p:tgtEl>
                                        <p:attrNameLst>
                                          <p:attrName>ppt_x</p:attrName>
                                        </p:attrNameLst>
                                      </p:cBhvr>
                                      <p:tavLst>
                                        <p:tav tm="0">
                                          <p:val>
                                            <p:strVal val="1+#ppt_w/2"/>
                                          </p:val>
                                        </p:tav>
                                        <p:tav tm="100000">
                                          <p:val>
                                            <p:strVal val="#ppt_x"/>
                                          </p:val>
                                        </p:tav>
                                      </p:tavLst>
                                    </p:anim>
                                    <p:anim calcmode="lin" valueType="num">
                                      <p:cBhvr additive="base">
                                        <p:cTn id="27" dur="500" fill="hold"/>
                                        <p:tgtEl>
                                          <p:spTgt spid="972813"/>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972814"/>
                                        </p:tgtEl>
                                        <p:attrNameLst>
                                          <p:attrName>style.visibility</p:attrName>
                                        </p:attrNameLst>
                                      </p:cBhvr>
                                      <p:to>
                                        <p:strVal val="visible"/>
                                      </p:to>
                                    </p:set>
                                    <p:anim calcmode="lin" valueType="num">
                                      <p:cBhvr additive="base">
                                        <p:cTn id="32" dur="500" fill="hold"/>
                                        <p:tgtEl>
                                          <p:spTgt spid="972814"/>
                                        </p:tgtEl>
                                        <p:attrNameLst>
                                          <p:attrName>ppt_x</p:attrName>
                                        </p:attrNameLst>
                                      </p:cBhvr>
                                      <p:tavLst>
                                        <p:tav tm="0">
                                          <p:val>
                                            <p:strVal val="1+#ppt_w/2"/>
                                          </p:val>
                                        </p:tav>
                                        <p:tav tm="100000">
                                          <p:val>
                                            <p:strVal val="#ppt_x"/>
                                          </p:val>
                                        </p:tav>
                                      </p:tavLst>
                                    </p:anim>
                                    <p:anim calcmode="lin" valueType="num">
                                      <p:cBhvr additive="base">
                                        <p:cTn id="33" dur="500" fill="hold"/>
                                        <p:tgtEl>
                                          <p:spTgt spid="972814"/>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grpId="0" nodeType="clickEffect">
                                  <p:stCondLst>
                                    <p:cond delay="0"/>
                                  </p:stCondLst>
                                  <p:childTnLst>
                                    <p:set>
                                      <p:cBhvr>
                                        <p:cTn id="37" dur="1" fill="hold">
                                          <p:stCondLst>
                                            <p:cond delay="0"/>
                                          </p:stCondLst>
                                        </p:cTn>
                                        <p:tgtEl>
                                          <p:spTgt spid="972815"/>
                                        </p:tgtEl>
                                        <p:attrNameLst>
                                          <p:attrName>style.visibility</p:attrName>
                                        </p:attrNameLst>
                                      </p:cBhvr>
                                      <p:to>
                                        <p:strVal val="visible"/>
                                      </p:to>
                                    </p:set>
                                    <p:anim calcmode="lin" valueType="num">
                                      <p:cBhvr additive="base">
                                        <p:cTn id="38" dur="500" fill="hold"/>
                                        <p:tgtEl>
                                          <p:spTgt spid="972815"/>
                                        </p:tgtEl>
                                        <p:attrNameLst>
                                          <p:attrName>ppt_x</p:attrName>
                                        </p:attrNameLst>
                                      </p:cBhvr>
                                      <p:tavLst>
                                        <p:tav tm="0">
                                          <p:val>
                                            <p:strVal val="1+#ppt_w/2"/>
                                          </p:val>
                                        </p:tav>
                                        <p:tav tm="100000">
                                          <p:val>
                                            <p:strVal val="#ppt_x"/>
                                          </p:val>
                                        </p:tav>
                                      </p:tavLst>
                                    </p:anim>
                                    <p:anim calcmode="lin" valueType="num">
                                      <p:cBhvr additive="base">
                                        <p:cTn id="39" dur="500" fill="hold"/>
                                        <p:tgtEl>
                                          <p:spTgt spid="972815"/>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wipe(up)">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wipe(up)">
                                      <p:cBhvr>
                                        <p:cTn id="49" dur="500"/>
                                        <p:tgtEl>
                                          <p:spTgt spid="3"/>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499"/>
                                          </p:stCondLst>
                                        </p:cTn>
                                        <p:tgtEl>
                                          <p:spTgt spid="972802"/>
                                        </p:tgtEl>
                                        <p:attrNameLst>
                                          <p:attrName>style.visibility</p:attrName>
                                        </p:attrNameLst>
                                      </p:cBhvr>
                                      <p:to>
                                        <p:strVal val="visible"/>
                                      </p:to>
                                    </p:set>
                                  </p:childTnLst>
                                </p:cTn>
                              </p:par>
                            </p:childTnLst>
                          </p:cTn>
                        </p:par>
                        <p:par>
                          <p:cTn id="54" fill="hold">
                            <p:stCondLst>
                              <p:cond delay="500"/>
                            </p:stCondLst>
                            <p:childTnLst>
                              <p:par>
                                <p:cTn id="55" presetID="22" presetClass="entr" presetSubtype="1" fill="hold" grpId="0" nodeType="afterEffect">
                                  <p:stCondLst>
                                    <p:cond delay="1000"/>
                                  </p:stCondLst>
                                  <p:childTnLst>
                                    <p:set>
                                      <p:cBhvr>
                                        <p:cTn id="56" dur="1" fill="hold">
                                          <p:stCondLst>
                                            <p:cond delay="0"/>
                                          </p:stCondLst>
                                        </p:cTn>
                                        <p:tgtEl>
                                          <p:spTgt spid="972810"/>
                                        </p:tgtEl>
                                        <p:attrNameLst>
                                          <p:attrName>style.visibility</p:attrName>
                                        </p:attrNameLst>
                                      </p:cBhvr>
                                      <p:to>
                                        <p:strVal val="visible"/>
                                      </p:to>
                                    </p:set>
                                    <p:animEffect transition="in" filter="wipe(up)">
                                      <p:cBhvr>
                                        <p:cTn id="57" dur="500"/>
                                        <p:tgtEl>
                                          <p:spTgt spid="972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02" grpId="0" autoUpdateAnimBg="0"/>
      <p:bldP spid="972803" grpId="0"/>
      <p:bldP spid="972810" grpId="0" autoUpdateAnimBg="0"/>
      <p:bldP spid="972811" grpId="0" autoUpdateAnimBg="0"/>
      <p:bldP spid="972812" grpId="0" autoUpdateAnimBg="0"/>
      <p:bldP spid="972813" grpId="0" autoUpdateAnimBg="0"/>
      <p:bldP spid="972814" grpId="0" autoUpdateAnimBg="0"/>
      <p:bldP spid="972815" grpId="0" autoUpdateAnimBg="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ChangeArrowheads="1"/>
          </p:cNvSpPr>
          <p:nvPr/>
        </p:nvSpPr>
        <p:spPr bwMode="auto">
          <a:xfrm>
            <a:off x="282575" y="1417638"/>
            <a:ext cx="8604250" cy="5137150"/>
          </a:xfrm>
          <a:prstGeom prst="rect">
            <a:avLst/>
          </a:prstGeom>
          <a:solidFill>
            <a:srgbClr val="333333"/>
          </a:solidFill>
          <a:ln w="9525">
            <a:solidFill>
              <a:schemeClr val="tx1"/>
            </a:solidFill>
            <a:miter lim="800000"/>
            <a:headEnd/>
            <a:tailEnd/>
          </a:ln>
        </p:spPr>
        <p:txBody>
          <a:bodyPr wrap="none" anchor="ctr"/>
          <a:lstStyle/>
          <a:p>
            <a:endParaRPr lang="en-US"/>
          </a:p>
        </p:txBody>
      </p:sp>
      <p:sp>
        <p:nvSpPr>
          <p:cNvPr id="346115" name="Rectangle 161"/>
          <p:cNvSpPr>
            <a:spLocks noChangeArrowheads="1"/>
          </p:cNvSpPr>
          <p:nvPr/>
        </p:nvSpPr>
        <p:spPr bwMode="auto">
          <a:xfrm>
            <a:off x="741363" y="1987550"/>
            <a:ext cx="450850" cy="434975"/>
          </a:xfrm>
          <a:prstGeom prst="rect">
            <a:avLst/>
          </a:prstGeom>
          <a:solidFill>
            <a:srgbClr val="FFFFCC"/>
          </a:solidFill>
          <a:ln w="9525">
            <a:noFill/>
            <a:miter lim="800000"/>
            <a:headEnd/>
            <a:tailEnd/>
          </a:ln>
        </p:spPr>
        <p:txBody>
          <a:bodyPr wrap="none" anchor="ctr"/>
          <a:lstStyle/>
          <a:p>
            <a:endParaRPr lang="en-US"/>
          </a:p>
        </p:txBody>
      </p:sp>
      <p:sp>
        <p:nvSpPr>
          <p:cNvPr id="346116" name="Rectangle 160"/>
          <p:cNvSpPr>
            <a:spLocks noChangeArrowheads="1"/>
          </p:cNvSpPr>
          <p:nvPr/>
        </p:nvSpPr>
        <p:spPr bwMode="auto">
          <a:xfrm>
            <a:off x="739775" y="2422525"/>
            <a:ext cx="873125" cy="2673350"/>
          </a:xfrm>
          <a:prstGeom prst="rect">
            <a:avLst/>
          </a:prstGeom>
          <a:solidFill>
            <a:srgbClr val="FFFFCC"/>
          </a:solidFill>
          <a:ln w="9525">
            <a:noFill/>
            <a:miter lim="800000"/>
            <a:headEnd/>
            <a:tailEnd/>
          </a:ln>
        </p:spPr>
        <p:txBody>
          <a:bodyPr wrap="none" anchor="ctr"/>
          <a:lstStyle/>
          <a:p>
            <a:endParaRPr lang="en-US"/>
          </a:p>
        </p:txBody>
      </p:sp>
      <p:sp>
        <p:nvSpPr>
          <p:cNvPr id="346117" name="Rectangle 214"/>
          <p:cNvSpPr>
            <a:spLocks noChangeArrowheads="1"/>
          </p:cNvSpPr>
          <p:nvPr/>
        </p:nvSpPr>
        <p:spPr bwMode="auto">
          <a:xfrm>
            <a:off x="2474913" y="5368925"/>
            <a:ext cx="6211887" cy="895350"/>
          </a:xfrm>
          <a:prstGeom prst="rect">
            <a:avLst/>
          </a:prstGeom>
          <a:solidFill>
            <a:schemeClr val="accent1"/>
          </a:solidFill>
          <a:ln w="9525">
            <a:noFill/>
            <a:miter lim="800000"/>
            <a:headEnd/>
            <a:tailEnd/>
          </a:ln>
        </p:spPr>
        <p:txBody>
          <a:bodyPr wrap="none" anchor="ctr"/>
          <a:lstStyle/>
          <a:p>
            <a:endParaRPr lang="en-US"/>
          </a:p>
        </p:txBody>
      </p:sp>
      <p:sp>
        <p:nvSpPr>
          <p:cNvPr id="346118" name="Rectangle 187"/>
          <p:cNvSpPr>
            <a:spLocks noChangeArrowheads="1"/>
          </p:cNvSpPr>
          <p:nvPr/>
        </p:nvSpPr>
        <p:spPr bwMode="auto">
          <a:xfrm>
            <a:off x="8269288" y="1993900"/>
            <a:ext cx="431800" cy="420688"/>
          </a:xfrm>
          <a:prstGeom prst="rect">
            <a:avLst/>
          </a:prstGeom>
          <a:solidFill>
            <a:srgbClr val="FFFFCC"/>
          </a:solidFill>
          <a:ln w="9525">
            <a:noFill/>
            <a:miter lim="800000"/>
            <a:headEnd/>
            <a:tailEnd/>
          </a:ln>
        </p:spPr>
        <p:txBody>
          <a:bodyPr wrap="none" anchor="ctr"/>
          <a:lstStyle/>
          <a:p>
            <a:endParaRPr lang="en-US"/>
          </a:p>
        </p:txBody>
      </p:sp>
      <p:sp>
        <p:nvSpPr>
          <p:cNvPr id="346119" name="Rectangle 185"/>
          <p:cNvSpPr>
            <a:spLocks noChangeArrowheads="1"/>
          </p:cNvSpPr>
          <p:nvPr/>
        </p:nvSpPr>
        <p:spPr bwMode="auto">
          <a:xfrm>
            <a:off x="6062663" y="2417763"/>
            <a:ext cx="2635250" cy="2681287"/>
          </a:xfrm>
          <a:prstGeom prst="rect">
            <a:avLst/>
          </a:prstGeom>
          <a:solidFill>
            <a:srgbClr val="F8BE9E"/>
          </a:solidFill>
          <a:ln w="9525">
            <a:noFill/>
            <a:miter lim="800000"/>
            <a:headEnd/>
            <a:tailEnd/>
          </a:ln>
        </p:spPr>
        <p:txBody>
          <a:bodyPr wrap="none" anchor="ctr"/>
          <a:lstStyle/>
          <a:p>
            <a:endParaRPr lang="en-US"/>
          </a:p>
        </p:txBody>
      </p:sp>
      <p:sp>
        <p:nvSpPr>
          <p:cNvPr id="346120" name="Rectangle 168"/>
          <p:cNvSpPr>
            <a:spLocks noChangeArrowheads="1"/>
          </p:cNvSpPr>
          <p:nvPr/>
        </p:nvSpPr>
        <p:spPr bwMode="auto">
          <a:xfrm>
            <a:off x="1614488" y="3311525"/>
            <a:ext cx="4448175" cy="1795463"/>
          </a:xfrm>
          <a:prstGeom prst="rect">
            <a:avLst/>
          </a:prstGeom>
          <a:solidFill>
            <a:srgbClr val="B3E498"/>
          </a:solidFill>
          <a:ln w="9525">
            <a:noFill/>
            <a:miter lim="800000"/>
            <a:headEnd/>
            <a:tailEnd/>
          </a:ln>
        </p:spPr>
        <p:txBody>
          <a:bodyPr wrap="none" anchor="ctr"/>
          <a:lstStyle/>
          <a:p>
            <a:endParaRPr lang="en-US"/>
          </a:p>
        </p:txBody>
      </p:sp>
      <p:sp>
        <p:nvSpPr>
          <p:cNvPr id="1058821" name="Text Box 5"/>
          <p:cNvSpPr txBox="1">
            <a:spLocks noChangeArrowheads="1"/>
          </p:cNvSpPr>
          <p:nvPr/>
        </p:nvSpPr>
        <p:spPr bwMode="auto">
          <a:xfrm>
            <a:off x="1000125" y="1409700"/>
            <a:ext cx="412750" cy="641350"/>
          </a:xfrm>
          <a:prstGeom prst="rect">
            <a:avLst/>
          </a:prstGeom>
          <a:noFill/>
          <a:ln w="9525">
            <a:noFill/>
            <a:miter lim="800000"/>
            <a:headEnd/>
            <a:tailEnd/>
          </a:ln>
        </p:spPr>
        <p:txBody>
          <a:bodyPr wrap="none">
            <a:spAutoFit/>
          </a:bodyPr>
          <a:lstStyle/>
          <a:p>
            <a:pPr algn="l" eaLnBrk="0" hangingPunct="0">
              <a:buClr>
                <a:schemeClr val="accent2"/>
              </a:buClr>
              <a:buFont typeface="Monotype Sorts" pitchFamily="2" charset="2"/>
              <a:buNone/>
            </a:pPr>
            <a:r>
              <a:rPr kumimoji="1" lang="en-US" sz="3600" i="1">
                <a:solidFill>
                  <a:srgbClr val="FFFFCC"/>
                </a:solidFill>
              </a:rPr>
              <a:t>s</a:t>
            </a:r>
          </a:p>
        </p:txBody>
      </p:sp>
      <p:sp>
        <p:nvSpPr>
          <p:cNvPr id="1058822" name="Text Box 6"/>
          <p:cNvSpPr txBox="1">
            <a:spLocks noChangeArrowheads="1"/>
          </p:cNvSpPr>
          <p:nvPr/>
        </p:nvSpPr>
        <p:spPr bwMode="auto">
          <a:xfrm>
            <a:off x="7062788" y="1762125"/>
            <a:ext cx="438150" cy="641350"/>
          </a:xfrm>
          <a:prstGeom prst="rect">
            <a:avLst/>
          </a:prstGeom>
          <a:noFill/>
          <a:ln w="9525">
            <a:noFill/>
            <a:miter lim="800000"/>
            <a:headEnd/>
            <a:tailEnd/>
          </a:ln>
        </p:spPr>
        <p:txBody>
          <a:bodyPr wrap="none">
            <a:spAutoFit/>
          </a:bodyPr>
          <a:lstStyle/>
          <a:p>
            <a:pPr algn="l" eaLnBrk="0" hangingPunct="0">
              <a:buClr>
                <a:schemeClr val="accent2"/>
              </a:buClr>
              <a:buFont typeface="Monotype Sorts" pitchFamily="2" charset="2"/>
              <a:buNone/>
            </a:pPr>
            <a:r>
              <a:rPr kumimoji="1" lang="en-US" sz="3600" i="1">
                <a:solidFill>
                  <a:srgbClr val="FFCC99"/>
                </a:solidFill>
              </a:rPr>
              <a:t>p</a:t>
            </a:r>
            <a:endParaRPr kumimoji="1" lang="en-US" sz="3600" i="1">
              <a:solidFill>
                <a:srgbClr val="FFFFCC"/>
              </a:solidFill>
            </a:endParaRPr>
          </a:p>
        </p:txBody>
      </p:sp>
      <p:sp>
        <p:nvSpPr>
          <p:cNvPr id="1058823" name="Text Box 7"/>
          <p:cNvSpPr txBox="1">
            <a:spLocks noChangeArrowheads="1"/>
          </p:cNvSpPr>
          <p:nvPr/>
        </p:nvSpPr>
        <p:spPr bwMode="auto">
          <a:xfrm>
            <a:off x="3119438" y="2608263"/>
            <a:ext cx="1530350" cy="641350"/>
          </a:xfrm>
          <a:prstGeom prst="rect">
            <a:avLst/>
          </a:prstGeom>
          <a:noFill/>
          <a:ln w="9525">
            <a:noFill/>
            <a:miter lim="800000"/>
            <a:headEnd/>
            <a:tailEnd/>
          </a:ln>
        </p:spPr>
        <p:txBody>
          <a:bodyPr wrap="none">
            <a:spAutoFit/>
          </a:bodyPr>
          <a:lstStyle/>
          <a:p>
            <a:pPr algn="l" eaLnBrk="0" hangingPunct="0">
              <a:buClr>
                <a:schemeClr val="accent2"/>
              </a:buClr>
              <a:buFont typeface="Monotype Sorts" pitchFamily="2" charset="2"/>
              <a:buNone/>
            </a:pPr>
            <a:r>
              <a:rPr kumimoji="1" lang="en-US" sz="3600" i="1">
                <a:solidFill>
                  <a:srgbClr val="CAE6AE"/>
                </a:solidFill>
              </a:rPr>
              <a:t>d (n-1)</a:t>
            </a:r>
            <a:endParaRPr kumimoji="1" lang="en-US" sz="3600" i="1">
              <a:solidFill>
                <a:srgbClr val="FFFFCC"/>
              </a:solidFill>
            </a:endParaRPr>
          </a:p>
        </p:txBody>
      </p:sp>
      <p:sp>
        <p:nvSpPr>
          <p:cNvPr id="1058824" name="Text Box 8"/>
          <p:cNvSpPr txBox="1">
            <a:spLocks noChangeArrowheads="1"/>
          </p:cNvSpPr>
          <p:nvPr/>
        </p:nvSpPr>
        <p:spPr bwMode="auto">
          <a:xfrm>
            <a:off x="793750" y="5462588"/>
            <a:ext cx="1403350" cy="641350"/>
          </a:xfrm>
          <a:prstGeom prst="rect">
            <a:avLst/>
          </a:prstGeom>
          <a:noFill/>
          <a:ln w="9525">
            <a:noFill/>
            <a:miter lim="800000"/>
            <a:headEnd/>
            <a:tailEnd/>
          </a:ln>
        </p:spPr>
        <p:txBody>
          <a:bodyPr wrap="none">
            <a:spAutoFit/>
          </a:bodyPr>
          <a:lstStyle/>
          <a:p>
            <a:pPr algn="l" eaLnBrk="0" hangingPunct="0">
              <a:buClr>
                <a:schemeClr val="accent2"/>
              </a:buClr>
              <a:buFont typeface="Monotype Sorts" pitchFamily="2" charset="2"/>
              <a:buNone/>
            </a:pPr>
            <a:r>
              <a:rPr kumimoji="1" lang="en-US" sz="3600" i="1">
                <a:solidFill>
                  <a:srgbClr val="BFEAFF"/>
                </a:solidFill>
              </a:rPr>
              <a:t>f (n-2)</a:t>
            </a:r>
          </a:p>
        </p:txBody>
      </p:sp>
      <p:sp>
        <p:nvSpPr>
          <p:cNvPr id="1058826" name="Text Box 10"/>
          <p:cNvSpPr txBox="1">
            <a:spLocks noChangeArrowheads="1"/>
          </p:cNvSpPr>
          <p:nvPr/>
        </p:nvSpPr>
        <p:spPr bwMode="auto">
          <a:xfrm>
            <a:off x="2093913" y="5295900"/>
            <a:ext cx="361950" cy="987425"/>
          </a:xfrm>
          <a:prstGeom prst="rect">
            <a:avLst/>
          </a:prstGeom>
          <a:noFill/>
          <a:ln w="9525">
            <a:noFill/>
            <a:miter lim="800000"/>
            <a:headEnd/>
            <a:tailEnd/>
          </a:ln>
        </p:spPr>
        <p:txBody>
          <a:bodyPr wrap="none">
            <a:spAutoFit/>
          </a:bodyPr>
          <a:lstStyle/>
          <a:p>
            <a:pPr algn="l" eaLnBrk="0" hangingPunct="0">
              <a:lnSpc>
                <a:spcPct val="105000"/>
              </a:lnSpc>
              <a:buClr>
                <a:schemeClr val="accent2"/>
              </a:buClr>
              <a:buFont typeface="Monotype Sorts" pitchFamily="2" charset="2"/>
              <a:buNone/>
            </a:pPr>
            <a:r>
              <a:rPr kumimoji="1" lang="en-US" sz="2800" b="1" i="1">
                <a:solidFill>
                  <a:srgbClr val="FFFFCC"/>
                </a:solidFill>
                <a:latin typeface="Times New Roman" pitchFamily="18" charset="0"/>
              </a:rPr>
              <a:t>6</a:t>
            </a:r>
          </a:p>
          <a:p>
            <a:pPr algn="l" eaLnBrk="0" hangingPunct="0">
              <a:lnSpc>
                <a:spcPct val="105000"/>
              </a:lnSpc>
              <a:buClr>
                <a:schemeClr val="accent2"/>
              </a:buClr>
              <a:buFont typeface="Monotype Sorts" pitchFamily="2" charset="2"/>
              <a:buNone/>
            </a:pPr>
            <a:r>
              <a:rPr kumimoji="1" lang="en-US" sz="2800" b="1" i="1">
                <a:solidFill>
                  <a:srgbClr val="FFFFCC"/>
                </a:solidFill>
                <a:latin typeface="Times New Roman" pitchFamily="18" charset="0"/>
              </a:rPr>
              <a:t>7</a:t>
            </a:r>
          </a:p>
        </p:txBody>
      </p:sp>
      <p:sp>
        <p:nvSpPr>
          <p:cNvPr id="346126" name="Rectangle 11"/>
          <p:cNvSpPr>
            <a:spLocks noGrp="1" noChangeArrowheads="1"/>
          </p:cNvSpPr>
          <p:nvPr>
            <p:ph type="title"/>
          </p:nvPr>
        </p:nvSpPr>
        <p:spPr/>
        <p:txBody>
          <a:bodyPr/>
          <a:lstStyle/>
          <a:p>
            <a:pPr eaLnBrk="1" hangingPunct="1"/>
            <a:r>
              <a:rPr lang="en-US" smtClean="0"/>
              <a:t>Periodic Patterns</a:t>
            </a:r>
          </a:p>
        </p:txBody>
      </p:sp>
      <p:sp>
        <p:nvSpPr>
          <p:cNvPr id="346127" name="Line 125"/>
          <p:cNvSpPr>
            <a:spLocks noChangeShapeType="1"/>
          </p:cNvSpPr>
          <p:nvPr/>
        </p:nvSpPr>
        <p:spPr bwMode="auto">
          <a:xfrm>
            <a:off x="2068513" y="3322638"/>
            <a:ext cx="0" cy="1781175"/>
          </a:xfrm>
          <a:prstGeom prst="line">
            <a:avLst/>
          </a:prstGeom>
          <a:noFill/>
          <a:ln w="9525">
            <a:solidFill>
              <a:schemeClr val="tx1"/>
            </a:solidFill>
            <a:round/>
            <a:headEnd/>
            <a:tailEnd/>
          </a:ln>
        </p:spPr>
        <p:txBody>
          <a:bodyPr/>
          <a:lstStyle/>
          <a:p>
            <a:endParaRPr lang="en-US"/>
          </a:p>
        </p:txBody>
      </p:sp>
      <p:sp>
        <p:nvSpPr>
          <p:cNvPr id="346128" name="Line 126"/>
          <p:cNvSpPr>
            <a:spLocks noChangeShapeType="1"/>
          </p:cNvSpPr>
          <p:nvPr/>
        </p:nvSpPr>
        <p:spPr bwMode="auto">
          <a:xfrm>
            <a:off x="2514600" y="3316288"/>
            <a:ext cx="0" cy="1790700"/>
          </a:xfrm>
          <a:prstGeom prst="line">
            <a:avLst/>
          </a:prstGeom>
          <a:noFill/>
          <a:ln w="9525">
            <a:solidFill>
              <a:schemeClr val="tx1"/>
            </a:solidFill>
            <a:round/>
            <a:headEnd/>
            <a:tailEnd/>
          </a:ln>
        </p:spPr>
        <p:txBody>
          <a:bodyPr/>
          <a:lstStyle/>
          <a:p>
            <a:endParaRPr lang="en-US"/>
          </a:p>
        </p:txBody>
      </p:sp>
      <p:sp>
        <p:nvSpPr>
          <p:cNvPr id="346129" name="Line 127"/>
          <p:cNvSpPr>
            <a:spLocks noChangeShapeType="1"/>
          </p:cNvSpPr>
          <p:nvPr/>
        </p:nvSpPr>
        <p:spPr bwMode="auto">
          <a:xfrm>
            <a:off x="2957513" y="3311525"/>
            <a:ext cx="0" cy="1779588"/>
          </a:xfrm>
          <a:prstGeom prst="line">
            <a:avLst/>
          </a:prstGeom>
          <a:noFill/>
          <a:ln w="9525">
            <a:solidFill>
              <a:schemeClr val="tx1"/>
            </a:solidFill>
            <a:round/>
            <a:headEnd/>
            <a:tailEnd/>
          </a:ln>
        </p:spPr>
        <p:txBody>
          <a:bodyPr/>
          <a:lstStyle/>
          <a:p>
            <a:endParaRPr lang="en-US"/>
          </a:p>
        </p:txBody>
      </p:sp>
      <p:sp>
        <p:nvSpPr>
          <p:cNvPr id="346130" name="Line 128"/>
          <p:cNvSpPr>
            <a:spLocks noChangeShapeType="1"/>
          </p:cNvSpPr>
          <p:nvPr/>
        </p:nvSpPr>
        <p:spPr bwMode="auto">
          <a:xfrm>
            <a:off x="3400425" y="3327400"/>
            <a:ext cx="0" cy="1771650"/>
          </a:xfrm>
          <a:prstGeom prst="line">
            <a:avLst/>
          </a:prstGeom>
          <a:noFill/>
          <a:ln w="9525">
            <a:solidFill>
              <a:schemeClr val="tx1"/>
            </a:solidFill>
            <a:round/>
            <a:headEnd/>
            <a:tailEnd/>
          </a:ln>
        </p:spPr>
        <p:txBody>
          <a:bodyPr/>
          <a:lstStyle/>
          <a:p>
            <a:endParaRPr lang="en-US"/>
          </a:p>
        </p:txBody>
      </p:sp>
      <p:sp>
        <p:nvSpPr>
          <p:cNvPr id="346131" name="Line 129"/>
          <p:cNvSpPr>
            <a:spLocks noChangeShapeType="1"/>
          </p:cNvSpPr>
          <p:nvPr/>
        </p:nvSpPr>
        <p:spPr bwMode="auto">
          <a:xfrm>
            <a:off x="3843338" y="3327400"/>
            <a:ext cx="0" cy="1755775"/>
          </a:xfrm>
          <a:prstGeom prst="line">
            <a:avLst/>
          </a:prstGeom>
          <a:noFill/>
          <a:ln w="9525">
            <a:solidFill>
              <a:schemeClr val="tx1"/>
            </a:solidFill>
            <a:round/>
            <a:headEnd/>
            <a:tailEnd/>
          </a:ln>
        </p:spPr>
        <p:txBody>
          <a:bodyPr/>
          <a:lstStyle/>
          <a:p>
            <a:endParaRPr lang="en-US"/>
          </a:p>
        </p:txBody>
      </p:sp>
      <p:sp>
        <p:nvSpPr>
          <p:cNvPr id="346132" name="Line 130"/>
          <p:cNvSpPr>
            <a:spLocks noChangeShapeType="1"/>
          </p:cNvSpPr>
          <p:nvPr/>
        </p:nvSpPr>
        <p:spPr bwMode="auto">
          <a:xfrm>
            <a:off x="4289425" y="3327400"/>
            <a:ext cx="0" cy="1755775"/>
          </a:xfrm>
          <a:prstGeom prst="line">
            <a:avLst/>
          </a:prstGeom>
          <a:noFill/>
          <a:ln w="9525">
            <a:solidFill>
              <a:schemeClr val="tx1"/>
            </a:solidFill>
            <a:round/>
            <a:headEnd/>
            <a:tailEnd/>
          </a:ln>
        </p:spPr>
        <p:txBody>
          <a:bodyPr/>
          <a:lstStyle/>
          <a:p>
            <a:endParaRPr lang="en-US"/>
          </a:p>
        </p:txBody>
      </p:sp>
      <p:sp>
        <p:nvSpPr>
          <p:cNvPr id="346133" name="Line 131"/>
          <p:cNvSpPr>
            <a:spLocks noChangeShapeType="1"/>
          </p:cNvSpPr>
          <p:nvPr/>
        </p:nvSpPr>
        <p:spPr bwMode="auto">
          <a:xfrm>
            <a:off x="4730750" y="3335338"/>
            <a:ext cx="0" cy="1755775"/>
          </a:xfrm>
          <a:prstGeom prst="line">
            <a:avLst/>
          </a:prstGeom>
          <a:noFill/>
          <a:ln w="9525">
            <a:solidFill>
              <a:schemeClr val="tx1"/>
            </a:solidFill>
            <a:round/>
            <a:headEnd/>
            <a:tailEnd/>
          </a:ln>
        </p:spPr>
        <p:txBody>
          <a:bodyPr/>
          <a:lstStyle/>
          <a:p>
            <a:endParaRPr lang="en-US"/>
          </a:p>
        </p:txBody>
      </p:sp>
      <p:sp>
        <p:nvSpPr>
          <p:cNvPr id="346134" name="Line 132"/>
          <p:cNvSpPr>
            <a:spLocks noChangeShapeType="1"/>
          </p:cNvSpPr>
          <p:nvPr/>
        </p:nvSpPr>
        <p:spPr bwMode="auto">
          <a:xfrm>
            <a:off x="5176838" y="3338513"/>
            <a:ext cx="0" cy="1755775"/>
          </a:xfrm>
          <a:prstGeom prst="line">
            <a:avLst/>
          </a:prstGeom>
          <a:noFill/>
          <a:ln w="9525">
            <a:solidFill>
              <a:schemeClr val="tx1"/>
            </a:solidFill>
            <a:round/>
            <a:headEnd/>
            <a:tailEnd/>
          </a:ln>
        </p:spPr>
        <p:txBody>
          <a:bodyPr/>
          <a:lstStyle/>
          <a:p>
            <a:endParaRPr lang="en-US"/>
          </a:p>
        </p:txBody>
      </p:sp>
      <p:sp>
        <p:nvSpPr>
          <p:cNvPr id="346135" name="Line 133"/>
          <p:cNvSpPr>
            <a:spLocks noChangeShapeType="1"/>
          </p:cNvSpPr>
          <p:nvPr/>
        </p:nvSpPr>
        <p:spPr bwMode="auto">
          <a:xfrm>
            <a:off x="5622925" y="3343275"/>
            <a:ext cx="0" cy="1755775"/>
          </a:xfrm>
          <a:prstGeom prst="line">
            <a:avLst/>
          </a:prstGeom>
          <a:noFill/>
          <a:ln w="9525">
            <a:solidFill>
              <a:schemeClr val="tx1"/>
            </a:solidFill>
            <a:round/>
            <a:headEnd/>
            <a:tailEnd/>
          </a:ln>
        </p:spPr>
        <p:txBody>
          <a:bodyPr/>
          <a:lstStyle/>
          <a:p>
            <a:endParaRPr lang="en-US"/>
          </a:p>
        </p:txBody>
      </p:sp>
      <p:sp>
        <p:nvSpPr>
          <p:cNvPr id="346136" name="Line 134"/>
          <p:cNvSpPr>
            <a:spLocks noChangeShapeType="1"/>
          </p:cNvSpPr>
          <p:nvPr/>
        </p:nvSpPr>
        <p:spPr bwMode="auto">
          <a:xfrm>
            <a:off x="6062663" y="2414588"/>
            <a:ext cx="0" cy="2686050"/>
          </a:xfrm>
          <a:prstGeom prst="line">
            <a:avLst/>
          </a:prstGeom>
          <a:noFill/>
          <a:ln w="9525">
            <a:solidFill>
              <a:schemeClr val="tx1"/>
            </a:solidFill>
            <a:round/>
            <a:headEnd/>
            <a:tailEnd/>
          </a:ln>
        </p:spPr>
        <p:txBody>
          <a:bodyPr/>
          <a:lstStyle/>
          <a:p>
            <a:endParaRPr lang="en-US"/>
          </a:p>
        </p:txBody>
      </p:sp>
      <p:sp>
        <p:nvSpPr>
          <p:cNvPr id="346137" name="Line 135"/>
          <p:cNvSpPr>
            <a:spLocks noChangeShapeType="1"/>
          </p:cNvSpPr>
          <p:nvPr/>
        </p:nvSpPr>
        <p:spPr bwMode="auto">
          <a:xfrm>
            <a:off x="6508750" y="2414588"/>
            <a:ext cx="0" cy="2676525"/>
          </a:xfrm>
          <a:prstGeom prst="line">
            <a:avLst/>
          </a:prstGeom>
          <a:noFill/>
          <a:ln w="9525">
            <a:solidFill>
              <a:schemeClr val="tx1"/>
            </a:solidFill>
            <a:round/>
            <a:headEnd/>
            <a:tailEnd/>
          </a:ln>
        </p:spPr>
        <p:txBody>
          <a:bodyPr/>
          <a:lstStyle/>
          <a:p>
            <a:endParaRPr lang="en-US"/>
          </a:p>
        </p:txBody>
      </p:sp>
      <p:sp>
        <p:nvSpPr>
          <p:cNvPr id="346138" name="Line 136"/>
          <p:cNvSpPr>
            <a:spLocks noChangeShapeType="1"/>
          </p:cNvSpPr>
          <p:nvPr/>
        </p:nvSpPr>
        <p:spPr bwMode="auto">
          <a:xfrm>
            <a:off x="6951663" y="2414588"/>
            <a:ext cx="0" cy="2687637"/>
          </a:xfrm>
          <a:prstGeom prst="line">
            <a:avLst/>
          </a:prstGeom>
          <a:noFill/>
          <a:ln w="9525">
            <a:solidFill>
              <a:schemeClr val="tx1"/>
            </a:solidFill>
            <a:round/>
            <a:headEnd/>
            <a:tailEnd/>
          </a:ln>
        </p:spPr>
        <p:txBody>
          <a:bodyPr/>
          <a:lstStyle/>
          <a:p>
            <a:endParaRPr lang="en-US"/>
          </a:p>
        </p:txBody>
      </p:sp>
      <p:sp>
        <p:nvSpPr>
          <p:cNvPr id="346139" name="Line 137"/>
          <p:cNvSpPr>
            <a:spLocks noChangeShapeType="1"/>
          </p:cNvSpPr>
          <p:nvPr/>
        </p:nvSpPr>
        <p:spPr bwMode="auto">
          <a:xfrm>
            <a:off x="7394575" y="2417763"/>
            <a:ext cx="0" cy="2686050"/>
          </a:xfrm>
          <a:prstGeom prst="line">
            <a:avLst/>
          </a:prstGeom>
          <a:noFill/>
          <a:ln w="9525">
            <a:solidFill>
              <a:schemeClr val="tx1"/>
            </a:solidFill>
            <a:round/>
            <a:headEnd/>
            <a:tailEnd/>
          </a:ln>
        </p:spPr>
        <p:txBody>
          <a:bodyPr/>
          <a:lstStyle/>
          <a:p>
            <a:endParaRPr lang="en-US"/>
          </a:p>
        </p:txBody>
      </p:sp>
      <p:sp>
        <p:nvSpPr>
          <p:cNvPr id="346140" name="Line 138"/>
          <p:cNvSpPr>
            <a:spLocks noChangeShapeType="1"/>
          </p:cNvSpPr>
          <p:nvPr/>
        </p:nvSpPr>
        <p:spPr bwMode="auto">
          <a:xfrm>
            <a:off x="7837488" y="2414588"/>
            <a:ext cx="0" cy="2692400"/>
          </a:xfrm>
          <a:prstGeom prst="line">
            <a:avLst/>
          </a:prstGeom>
          <a:noFill/>
          <a:ln w="9525">
            <a:solidFill>
              <a:schemeClr val="tx1"/>
            </a:solidFill>
            <a:round/>
            <a:headEnd/>
            <a:tailEnd/>
          </a:ln>
        </p:spPr>
        <p:txBody>
          <a:bodyPr/>
          <a:lstStyle/>
          <a:p>
            <a:endParaRPr lang="en-US"/>
          </a:p>
        </p:txBody>
      </p:sp>
      <p:sp>
        <p:nvSpPr>
          <p:cNvPr id="346141" name="Line 140"/>
          <p:cNvSpPr>
            <a:spLocks noChangeShapeType="1"/>
          </p:cNvSpPr>
          <p:nvPr/>
        </p:nvSpPr>
        <p:spPr bwMode="auto">
          <a:xfrm>
            <a:off x="1192213" y="1982788"/>
            <a:ext cx="0" cy="3097212"/>
          </a:xfrm>
          <a:prstGeom prst="line">
            <a:avLst/>
          </a:prstGeom>
          <a:noFill/>
          <a:ln w="9525">
            <a:solidFill>
              <a:schemeClr val="tx1"/>
            </a:solidFill>
            <a:round/>
            <a:headEnd/>
            <a:tailEnd/>
          </a:ln>
        </p:spPr>
        <p:txBody>
          <a:bodyPr/>
          <a:lstStyle/>
          <a:p>
            <a:endParaRPr lang="en-US"/>
          </a:p>
        </p:txBody>
      </p:sp>
      <p:sp>
        <p:nvSpPr>
          <p:cNvPr id="346142" name="Line 148"/>
          <p:cNvSpPr>
            <a:spLocks noChangeShapeType="1"/>
          </p:cNvSpPr>
          <p:nvPr/>
        </p:nvSpPr>
        <p:spPr bwMode="auto">
          <a:xfrm>
            <a:off x="1622425" y="1984375"/>
            <a:ext cx="0" cy="3097213"/>
          </a:xfrm>
          <a:prstGeom prst="line">
            <a:avLst/>
          </a:prstGeom>
          <a:noFill/>
          <a:ln w="9525">
            <a:solidFill>
              <a:schemeClr val="tx1"/>
            </a:solidFill>
            <a:round/>
            <a:headEnd/>
            <a:tailEnd/>
          </a:ln>
        </p:spPr>
        <p:txBody>
          <a:bodyPr/>
          <a:lstStyle/>
          <a:p>
            <a:endParaRPr lang="en-US"/>
          </a:p>
        </p:txBody>
      </p:sp>
      <p:sp>
        <p:nvSpPr>
          <p:cNvPr id="346143" name="Line 149"/>
          <p:cNvSpPr>
            <a:spLocks noChangeShapeType="1"/>
          </p:cNvSpPr>
          <p:nvPr/>
        </p:nvSpPr>
        <p:spPr bwMode="auto">
          <a:xfrm>
            <a:off x="738188" y="2854325"/>
            <a:ext cx="884237" cy="0"/>
          </a:xfrm>
          <a:prstGeom prst="line">
            <a:avLst/>
          </a:prstGeom>
          <a:noFill/>
          <a:ln w="9525">
            <a:solidFill>
              <a:schemeClr val="tx1"/>
            </a:solidFill>
            <a:round/>
            <a:headEnd/>
            <a:tailEnd/>
          </a:ln>
        </p:spPr>
        <p:txBody>
          <a:bodyPr/>
          <a:lstStyle/>
          <a:p>
            <a:endParaRPr lang="en-US"/>
          </a:p>
        </p:txBody>
      </p:sp>
      <p:sp>
        <p:nvSpPr>
          <p:cNvPr id="346144" name="Line 150"/>
          <p:cNvSpPr>
            <a:spLocks noChangeShapeType="1"/>
          </p:cNvSpPr>
          <p:nvPr/>
        </p:nvSpPr>
        <p:spPr bwMode="auto">
          <a:xfrm>
            <a:off x="730250" y="1984375"/>
            <a:ext cx="884238" cy="0"/>
          </a:xfrm>
          <a:prstGeom prst="line">
            <a:avLst/>
          </a:prstGeom>
          <a:noFill/>
          <a:ln w="9525">
            <a:solidFill>
              <a:schemeClr val="tx1"/>
            </a:solidFill>
            <a:round/>
            <a:headEnd/>
            <a:tailEnd/>
          </a:ln>
        </p:spPr>
        <p:txBody>
          <a:bodyPr/>
          <a:lstStyle/>
          <a:p>
            <a:endParaRPr lang="en-US"/>
          </a:p>
        </p:txBody>
      </p:sp>
      <p:sp>
        <p:nvSpPr>
          <p:cNvPr id="346145" name="Line 151"/>
          <p:cNvSpPr>
            <a:spLocks noChangeShapeType="1"/>
          </p:cNvSpPr>
          <p:nvPr/>
        </p:nvSpPr>
        <p:spPr bwMode="auto">
          <a:xfrm>
            <a:off x="730250" y="2414588"/>
            <a:ext cx="884238" cy="0"/>
          </a:xfrm>
          <a:prstGeom prst="line">
            <a:avLst/>
          </a:prstGeom>
          <a:noFill/>
          <a:ln w="9525">
            <a:solidFill>
              <a:schemeClr val="tx1"/>
            </a:solidFill>
            <a:round/>
            <a:headEnd/>
            <a:tailEnd/>
          </a:ln>
        </p:spPr>
        <p:txBody>
          <a:bodyPr/>
          <a:lstStyle/>
          <a:p>
            <a:endParaRPr lang="en-US"/>
          </a:p>
        </p:txBody>
      </p:sp>
      <p:grpSp>
        <p:nvGrpSpPr>
          <p:cNvPr id="2" name="Group 219"/>
          <p:cNvGrpSpPr>
            <a:grpSpLocks/>
          </p:cNvGrpSpPr>
          <p:nvPr/>
        </p:nvGrpSpPr>
        <p:grpSpPr bwMode="auto">
          <a:xfrm>
            <a:off x="750888" y="2049463"/>
            <a:ext cx="649287" cy="2982912"/>
            <a:chOff x="467" y="1291"/>
            <a:chExt cx="409" cy="1879"/>
          </a:xfrm>
        </p:grpSpPr>
        <p:sp>
          <p:nvSpPr>
            <p:cNvPr id="1058969" name="Text Box 153"/>
            <p:cNvSpPr txBox="1">
              <a:spLocks noChangeArrowheads="1"/>
            </p:cNvSpPr>
            <p:nvPr/>
          </p:nvSpPr>
          <p:spPr bwMode="auto">
            <a:xfrm>
              <a:off x="467" y="1291"/>
              <a:ext cx="251" cy="212"/>
            </a:xfrm>
            <a:prstGeom prst="rect">
              <a:avLst/>
            </a:prstGeom>
            <a:solidFill>
              <a:srgbClr val="FFFFCC"/>
            </a:solidFill>
            <a:ln w="9525">
              <a:noFill/>
              <a:miter lim="800000"/>
              <a:headEnd/>
              <a:tailEnd/>
            </a:ln>
            <a:effectLst/>
          </p:spPr>
          <p:txBody>
            <a:bodyPr wrap="none">
              <a:spAutoFit/>
            </a:bodyPr>
            <a:lstStyle/>
            <a:p>
              <a:pPr algn="l">
                <a:defRPr/>
              </a:pPr>
              <a:r>
                <a:rPr lang="en-US" sz="1600">
                  <a:effectLst>
                    <a:outerShdw blurRad="38100" dist="38100" dir="2700000" algn="tl">
                      <a:srgbClr val="FFFFFF"/>
                    </a:outerShdw>
                  </a:effectLst>
                </a:rPr>
                <a:t>1</a:t>
              </a:r>
              <a:r>
                <a:rPr lang="en-US" sz="1600" i="1">
                  <a:effectLst>
                    <a:outerShdw blurRad="38100" dist="38100" dir="2700000" algn="tl">
                      <a:srgbClr val="FFFFFF"/>
                    </a:outerShdw>
                  </a:effectLst>
                </a:rPr>
                <a:t>s</a:t>
              </a:r>
            </a:p>
          </p:txBody>
        </p:sp>
        <p:sp>
          <p:nvSpPr>
            <p:cNvPr id="1058970" name="Text Box 154"/>
            <p:cNvSpPr txBox="1">
              <a:spLocks noChangeArrowheads="1"/>
            </p:cNvSpPr>
            <p:nvPr/>
          </p:nvSpPr>
          <p:spPr bwMode="auto">
            <a:xfrm>
              <a:off x="625" y="1542"/>
              <a:ext cx="251" cy="212"/>
            </a:xfrm>
            <a:prstGeom prst="rect">
              <a:avLst/>
            </a:prstGeom>
            <a:solidFill>
              <a:srgbClr val="FFFFCC"/>
            </a:solidFill>
            <a:ln w="9525">
              <a:noFill/>
              <a:miter lim="800000"/>
              <a:headEnd/>
              <a:tailEnd/>
            </a:ln>
            <a:effectLst/>
          </p:spPr>
          <p:txBody>
            <a:bodyPr wrap="none">
              <a:spAutoFit/>
            </a:bodyPr>
            <a:lstStyle/>
            <a:p>
              <a:pPr algn="l">
                <a:defRPr/>
              </a:pPr>
              <a:r>
                <a:rPr lang="en-US" sz="1600">
                  <a:effectLst>
                    <a:outerShdw blurRad="38100" dist="38100" dir="2700000" algn="tl">
                      <a:srgbClr val="FFFFFF"/>
                    </a:outerShdw>
                  </a:effectLst>
                </a:rPr>
                <a:t>2</a:t>
              </a:r>
              <a:r>
                <a:rPr lang="en-US" sz="1600" i="1">
                  <a:effectLst>
                    <a:outerShdw blurRad="38100" dist="38100" dir="2700000" algn="tl">
                      <a:srgbClr val="FFFFFF"/>
                    </a:outerShdw>
                  </a:effectLst>
                </a:rPr>
                <a:t>s</a:t>
              </a:r>
            </a:p>
          </p:txBody>
        </p:sp>
        <p:sp>
          <p:nvSpPr>
            <p:cNvPr id="1058971" name="Text Box 155"/>
            <p:cNvSpPr txBox="1">
              <a:spLocks noChangeArrowheads="1"/>
            </p:cNvSpPr>
            <p:nvPr/>
          </p:nvSpPr>
          <p:spPr bwMode="auto">
            <a:xfrm>
              <a:off x="625" y="1835"/>
              <a:ext cx="251" cy="212"/>
            </a:xfrm>
            <a:prstGeom prst="rect">
              <a:avLst/>
            </a:prstGeom>
            <a:solidFill>
              <a:srgbClr val="FFFFCC"/>
            </a:solidFill>
            <a:ln w="9525">
              <a:noFill/>
              <a:miter lim="800000"/>
              <a:headEnd/>
              <a:tailEnd/>
            </a:ln>
            <a:effectLst/>
          </p:spPr>
          <p:txBody>
            <a:bodyPr wrap="none">
              <a:spAutoFit/>
            </a:bodyPr>
            <a:lstStyle/>
            <a:p>
              <a:pPr algn="l">
                <a:defRPr/>
              </a:pPr>
              <a:r>
                <a:rPr lang="en-US" sz="1600">
                  <a:effectLst>
                    <a:outerShdw blurRad="38100" dist="38100" dir="2700000" algn="tl">
                      <a:srgbClr val="FFFFFF"/>
                    </a:outerShdw>
                  </a:effectLst>
                </a:rPr>
                <a:t>3</a:t>
              </a:r>
              <a:r>
                <a:rPr lang="en-US" sz="1600" i="1">
                  <a:effectLst>
                    <a:outerShdw blurRad="38100" dist="38100" dir="2700000" algn="tl">
                      <a:srgbClr val="FFFFFF"/>
                    </a:outerShdw>
                  </a:effectLst>
                </a:rPr>
                <a:t>s</a:t>
              </a:r>
            </a:p>
          </p:txBody>
        </p:sp>
        <p:sp>
          <p:nvSpPr>
            <p:cNvPr id="1058972" name="Text Box 156"/>
            <p:cNvSpPr txBox="1">
              <a:spLocks noChangeArrowheads="1"/>
            </p:cNvSpPr>
            <p:nvPr/>
          </p:nvSpPr>
          <p:spPr bwMode="auto">
            <a:xfrm>
              <a:off x="625" y="2121"/>
              <a:ext cx="251" cy="212"/>
            </a:xfrm>
            <a:prstGeom prst="rect">
              <a:avLst/>
            </a:prstGeom>
            <a:solidFill>
              <a:srgbClr val="FFFFCC"/>
            </a:solidFill>
            <a:ln w="9525">
              <a:noFill/>
              <a:miter lim="800000"/>
              <a:headEnd/>
              <a:tailEnd/>
            </a:ln>
            <a:effectLst/>
          </p:spPr>
          <p:txBody>
            <a:bodyPr wrap="none">
              <a:spAutoFit/>
            </a:bodyPr>
            <a:lstStyle/>
            <a:p>
              <a:pPr algn="l">
                <a:defRPr/>
              </a:pPr>
              <a:r>
                <a:rPr lang="en-US" sz="1600">
                  <a:effectLst>
                    <a:outerShdw blurRad="38100" dist="38100" dir="2700000" algn="tl">
                      <a:srgbClr val="FFFFFF"/>
                    </a:outerShdw>
                  </a:effectLst>
                </a:rPr>
                <a:t>4</a:t>
              </a:r>
              <a:r>
                <a:rPr lang="en-US" sz="1600" i="1">
                  <a:effectLst>
                    <a:outerShdw blurRad="38100" dist="38100" dir="2700000" algn="tl">
                      <a:srgbClr val="FFFFFF"/>
                    </a:outerShdw>
                  </a:effectLst>
                </a:rPr>
                <a:t>s</a:t>
              </a:r>
            </a:p>
          </p:txBody>
        </p:sp>
        <p:sp>
          <p:nvSpPr>
            <p:cNvPr id="1058973" name="Text Box 157"/>
            <p:cNvSpPr txBox="1">
              <a:spLocks noChangeArrowheads="1"/>
            </p:cNvSpPr>
            <p:nvPr/>
          </p:nvSpPr>
          <p:spPr bwMode="auto">
            <a:xfrm>
              <a:off x="625" y="2401"/>
              <a:ext cx="251" cy="212"/>
            </a:xfrm>
            <a:prstGeom prst="rect">
              <a:avLst/>
            </a:prstGeom>
            <a:solidFill>
              <a:srgbClr val="FFFFCC"/>
            </a:solidFill>
            <a:ln w="9525">
              <a:noFill/>
              <a:miter lim="800000"/>
              <a:headEnd/>
              <a:tailEnd/>
            </a:ln>
            <a:effectLst/>
          </p:spPr>
          <p:txBody>
            <a:bodyPr wrap="none">
              <a:spAutoFit/>
            </a:bodyPr>
            <a:lstStyle/>
            <a:p>
              <a:pPr algn="l">
                <a:defRPr/>
              </a:pPr>
              <a:r>
                <a:rPr lang="en-US" sz="1600">
                  <a:effectLst>
                    <a:outerShdw blurRad="38100" dist="38100" dir="2700000" algn="tl">
                      <a:srgbClr val="FFFFFF"/>
                    </a:outerShdw>
                  </a:effectLst>
                </a:rPr>
                <a:t>5</a:t>
              </a:r>
              <a:r>
                <a:rPr lang="en-US" sz="1600" i="1">
                  <a:effectLst>
                    <a:outerShdw blurRad="38100" dist="38100" dir="2700000" algn="tl">
                      <a:srgbClr val="FFFFFF"/>
                    </a:outerShdw>
                  </a:effectLst>
                </a:rPr>
                <a:t>s</a:t>
              </a:r>
            </a:p>
          </p:txBody>
        </p:sp>
        <p:sp>
          <p:nvSpPr>
            <p:cNvPr id="1058974" name="Text Box 158"/>
            <p:cNvSpPr txBox="1">
              <a:spLocks noChangeArrowheads="1"/>
            </p:cNvSpPr>
            <p:nvPr/>
          </p:nvSpPr>
          <p:spPr bwMode="auto">
            <a:xfrm>
              <a:off x="625" y="2681"/>
              <a:ext cx="251" cy="212"/>
            </a:xfrm>
            <a:prstGeom prst="rect">
              <a:avLst/>
            </a:prstGeom>
            <a:solidFill>
              <a:srgbClr val="FFFFCC"/>
            </a:solidFill>
            <a:ln w="9525">
              <a:noFill/>
              <a:miter lim="800000"/>
              <a:headEnd/>
              <a:tailEnd/>
            </a:ln>
            <a:effectLst/>
          </p:spPr>
          <p:txBody>
            <a:bodyPr wrap="none">
              <a:spAutoFit/>
            </a:bodyPr>
            <a:lstStyle/>
            <a:p>
              <a:pPr algn="l">
                <a:defRPr/>
              </a:pPr>
              <a:r>
                <a:rPr lang="en-US" sz="1600">
                  <a:effectLst>
                    <a:outerShdw blurRad="38100" dist="38100" dir="2700000" algn="tl">
                      <a:srgbClr val="FFFFFF"/>
                    </a:outerShdw>
                  </a:effectLst>
                </a:rPr>
                <a:t>6</a:t>
              </a:r>
              <a:r>
                <a:rPr lang="en-US" sz="1600" i="1">
                  <a:effectLst>
                    <a:outerShdw blurRad="38100" dist="38100" dir="2700000" algn="tl">
                      <a:srgbClr val="FFFFFF"/>
                    </a:outerShdw>
                  </a:effectLst>
                </a:rPr>
                <a:t>s</a:t>
              </a:r>
            </a:p>
          </p:txBody>
        </p:sp>
        <p:sp>
          <p:nvSpPr>
            <p:cNvPr id="1058975" name="Text Box 159"/>
            <p:cNvSpPr txBox="1">
              <a:spLocks noChangeArrowheads="1"/>
            </p:cNvSpPr>
            <p:nvPr/>
          </p:nvSpPr>
          <p:spPr bwMode="auto">
            <a:xfrm>
              <a:off x="625" y="2958"/>
              <a:ext cx="251" cy="212"/>
            </a:xfrm>
            <a:prstGeom prst="rect">
              <a:avLst/>
            </a:prstGeom>
            <a:solidFill>
              <a:srgbClr val="FFFFCC"/>
            </a:solidFill>
            <a:ln w="9525">
              <a:noFill/>
              <a:miter lim="800000"/>
              <a:headEnd/>
              <a:tailEnd/>
            </a:ln>
            <a:effectLst/>
          </p:spPr>
          <p:txBody>
            <a:bodyPr wrap="none">
              <a:spAutoFit/>
            </a:bodyPr>
            <a:lstStyle/>
            <a:p>
              <a:pPr algn="l">
                <a:defRPr/>
              </a:pPr>
              <a:r>
                <a:rPr lang="en-US" sz="1600">
                  <a:effectLst>
                    <a:outerShdw blurRad="38100" dist="38100" dir="2700000" algn="tl">
                      <a:srgbClr val="FFFFFF"/>
                    </a:outerShdw>
                  </a:effectLst>
                </a:rPr>
                <a:t>7</a:t>
              </a:r>
              <a:r>
                <a:rPr lang="en-US" sz="1600" i="1">
                  <a:effectLst>
                    <a:outerShdw blurRad="38100" dist="38100" dir="2700000" algn="tl">
                      <a:srgbClr val="FFFFFF"/>
                    </a:outerShdw>
                  </a:effectLst>
                </a:rPr>
                <a:t>s</a:t>
              </a:r>
            </a:p>
          </p:txBody>
        </p:sp>
      </p:grpSp>
      <p:grpSp>
        <p:nvGrpSpPr>
          <p:cNvPr id="3" name="Group 220"/>
          <p:cNvGrpSpPr>
            <a:grpSpLocks/>
          </p:cNvGrpSpPr>
          <p:nvPr/>
        </p:nvGrpSpPr>
        <p:grpSpPr bwMode="auto">
          <a:xfrm>
            <a:off x="3636963" y="3359150"/>
            <a:ext cx="409575" cy="1679575"/>
            <a:chOff x="2291" y="2116"/>
            <a:chExt cx="258" cy="1058"/>
          </a:xfrm>
        </p:grpSpPr>
        <p:sp>
          <p:nvSpPr>
            <p:cNvPr id="1058980" name="Text Box 164"/>
            <p:cNvSpPr txBox="1">
              <a:spLocks noChangeArrowheads="1"/>
            </p:cNvSpPr>
            <p:nvPr/>
          </p:nvSpPr>
          <p:spPr bwMode="auto">
            <a:xfrm>
              <a:off x="2291" y="2116"/>
              <a:ext cx="258" cy="212"/>
            </a:xfrm>
            <a:prstGeom prst="rect">
              <a:avLst/>
            </a:prstGeom>
            <a:solidFill>
              <a:srgbClr val="B3E498"/>
            </a:solidFill>
            <a:ln w="9525">
              <a:noFill/>
              <a:miter lim="800000"/>
              <a:headEnd/>
              <a:tailEnd/>
            </a:ln>
            <a:effectLst/>
          </p:spPr>
          <p:txBody>
            <a:bodyPr wrap="none">
              <a:spAutoFit/>
            </a:bodyPr>
            <a:lstStyle/>
            <a:p>
              <a:pPr algn="l">
                <a:defRPr/>
              </a:pPr>
              <a:r>
                <a:rPr lang="en-US" sz="1600">
                  <a:effectLst>
                    <a:outerShdw blurRad="38100" dist="38100" dir="2700000" algn="tl">
                      <a:srgbClr val="FFFFFF"/>
                    </a:outerShdw>
                  </a:effectLst>
                </a:rPr>
                <a:t>3</a:t>
              </a:r>
              <a:r>
                <a:rPr lang="en-US" sz="1600" i="1">
                  <a:effectLst>
                    <a:outerShdw blurRad="38100" dist="38100" dir="2700000" algn="tl">
                      <a:srgbClr val="FFFFFF"/>
                    </a:outerShdw>
                  </a:effectLst>
                </a:rPr>
                <a:t>d</a:t>
              </a:r>
            </a:p>
          </p:txBody>
        </p:sp>
        <p:sp>
          <p:nvSpPr>
            <p:cNvPr id="1058981" name="Text Box 165"/>
            <p:cNvSpPr txBox="1">
              <a:spLocks noChangeArrowheads="1"/>
            </p:cNvSpPr>
            <p:nvPr/>
          </p:nvSpPr>
          <p:spPr bwMode="auto">
            <a:xfrm>
              <a:off x="2291" y="2402"/>
              <a:ext cx="258" cy="212"/>
            </a:xfrm>
            <a:prstGeom prst="rect">
              <a:avLst/>
            </a:prstGeom>
            <a:solidFill>
              <a:srgbClr val="B3E498"/>
            </a:solidFill>
            <a:ln w="9525">
              <a:noFill/>
              <a:miter lim="800000"/>
              <a:headEnd/>
              <a:tailEnd/>
            </a:ln>
            <a:effectLst/>
          </p:spPr>
          <p:txBody>
            <a:bodyPr wrap="none">
              <a:spAutoFit/>
            </a:bodyPr>
            <a:lstStyle/>
            <a:p>
              <a:pPr algn="l">
                <a:defRPr/>
              </a:pPr>
              <a:r>
                <a:rPr lang="en-US" sz="1600">
                  <a:effectLst>
                    <a:outerShdw blurRad="38100" dist="38100" dir="2700000" algn="tl">
                      <a:srgbClr val="FFFFFF"/>
                    </a:outerShdw>
                  </a:effectLst>
                </a:rPr>
                <a:t>4</a:t>
              </a:r>
              <a:r>
                <a:rPr lang="en-US" sz="1600" i="1">
                  <a:effectLst>
                    <a:outerShdw blurRad="38100" dist="38100" dir="2700000" algn="tl">
                      <a:srgbClr val="FFFFFF"/>
                    </a:outerShdw>
                  </a:effectLst>
                </a:rPr>
                <a:t>d</a:t>
              </a:r>
            </a:p>
          </p:txBody>
        </p:sp>
        <p:sp>
          <p:nvSpPr>
            <p:cNvPr id="1058982" name="Text Box 166"/>
            <p:cNvSpPr txBox="1">
              <a:spLocks noChangeArrowheads="1"/>
            </p:cNvSpPr>
            <p:nvPr/>
          </p:nvSpPr>
          <p:spPr bwMode="auto">
            <a:xfrm>
              <a:off x="2291" y="2682"/>
              <a:ext cx="258" cy="212"/>
            </a:xfrm>
            <a:prstGeom prst="rect">
              <a:avLst/>
            </a:prstGeom>
            <a:solidFill>
              <a:srgbClr val="B3E498"/>
            </a:solidFill>
            <a:ln w="9525">
              <a:noFill/>
              <a:miter lim="800000"/>
              <a:headEnd/>
              <a:tailEnd/>
            </a:ln>
            <a:effectLst/>
          </p:spPr>
          <p:txBody>
            <a:bodyPr wrap="none">
              <a:spAutoFit/>
            </a:bodyPr>
            <a:lstStyle/>
            <a:p>
              <a:pPr algn="l">
                <a:defRPr/>
              </a:pPr>
              <a:r>
                <a:rPr lang="en-US" sz="1600">
                  <a:effectLst>
                    <a:outerShdw blurRad="38100" dist="38100" dir="2700000" algn="tl">
                      <a:srgbClr val="FFFFFF"/>
                    </a:outerShdw>
                  </a:effectLst>
                </a:rPr>
                <a:t>5</a:t>
              </a:r>
              <a:r>
                <a:rPr lang="en-US" sz="1600" i="1">
                  <a:effectLst>
                    <a:outerShdw blurRad="38100" dist="38100" dir="2700000" algn="tl">
                      <a:srgbClr val="FFFFFF"/>
                    </a:outerShdw>
                  </a:effectLst>
                </a:rPr>
                <a:t>d</a:t>
              </a:r>
            </a:p>
          </p:txBody>
        </p:sp>
        <p:sp>
          <p:nvSpPr>
            <p:cNvPr id="1058983" name="Text Box 167"/>
            <p:cNvSpPr txBox="1">
              <a:spLocks noChangeArrowheads="1"/>
            </p:cNvSpPr>
            <p:nvPr/>
          </p:nvSpPr>
          <p:spPr bwMode="auto">
            <a:xfrm>
              <a:off x="2291" y="2962"/>
              <a:ext cx="258" cy="212"/>
            </a:xfrm>
            <a:prstGeom prst="rect">
              <a:avLst/>
            </a:prstGeom>
            <a:solidFill>
              <a:srgbClr val="B3E498"/>
            </a:solidFill>
            <a:ln w="9525">
              <a:noFill/>
              <a:miter lim="800000"/>
              <a:headEnd/>
              <a:tailEnd/>
            </a:ln>
            <a:effectLst/>
          </p:spPr>
          <p:txBody>
            <a:bodyPr wrap="none">
              <a:spAutoFit/>
            </a:bodyPr>
            <a:lstStyle/>
            <a:p>
              <a:pPr algn="l">
                <a:defRPr/>
              </a:pPr>
              <a:r>
                <a:rPr lang="en-US" sz="1600">
                  <a:effectLst>
                    <a:outerShdw blurRad="38100" dist="38100" dir="2700000" algn="tl">
                      <a:srgbClr val="FFFFFF"/>
                    </a:outerShdw>
                  </a:effectLst>
                </a:rPr>
                <a:t>6</a:t>
              </a:r>
              <a:r>
                <a:rPr lang="en-US" sz="1600" i="1">
                  <a:effectLst>
                    <a:outerShdw blurRad="38100" dist="38100" dir="2700000" algn="tl">
                      <a:srgbClr val="FFFFFF"/>
                    </a:outerShdw>
                  </a:effectLst>
                </a:rPr>
                <a:t>d</a:t>
              </a:r>
            </a:p>
          </p:txBody>
        </p:sp>
      </p:grpSp>
      <p:sp>
        <p:nvSpPr>
          <p:cNvPr id="346148" name="Line 169"/>
          <p:cNvSpPr>
            <a:spLocks noChangeShapeType="1"/>
          </p:cNvSpPr>
          <p:nvPr/>
        </p:nvSpPr>
        <p:spPr bwMode="auto">
          <a:xfrm>
            <a:off x="749300" y="3306763"/>
            <a:ext cx="7958138" cy="0"/>
          </a:xfrm>
          <a:prstGeom prst="line">
            <a:avLst/>
          </a:prstGeom>
          <a:noFill/>
          <a:ln w="9525">
            <a:solidFill>
              <a:schemeClr val="tx1"/>
            </a:solidFill>
            <a:round/>
            <a:headEnd/>
            <a:tailEnd/>
          </a:ln>
        </p:spPr>
        <p:txBody>
          <a:bodyPr/>
          <a:lstStyle/>
          <a:p>
            <a:endParaRPr lang="en-US"/>
          </a:p>
        </p:txBody>
      </p:sp>
      <p:sp>
        <p:nvSpPr>
          <p:cNvPr id="346149" name="Line 170"/>
          <p:cNvSpPr>
            <a:spLocks noChangeShapeType="1"/>
          </p:cNvSpPr>
          <p:nvPr/>
        </p:nvSpPr>
        <p:spPr bwMode="auto">
          <a:xfrm>
            <a:off x="758825" y="3760788"/>
            <a:ext cx="7948613" cy="0"/>
          </a:xfrm>
          <a:prstGeom prst="line">
            <a:avLst/>
          </a:prstGeom>
          <a:noFill/>
          <a:ln w="9525">
            <a:solidFill>
              <a:schemeClr val="tx1"/>
            </a:solidFill>
            <a:round/>
            <a:headEnd/>
            <a:tailEnd/>
          </a:ln>
        </p:spPr>
        <p:txBody>
          <a:bodyPr/>
          <a:lstStyle/>
          <a:p>
            <a:endParaRPr lang="en-US"/>
          </a:p>
        </p:txBody>
      </p:sp>
      <p:sp>
        <p:nvSpPr>
          <p:cNvPr id="346150" name="Line 171"/>
          <p:cNvSpPr>
            <a:spLocks noChangeShapeType="1"/>
          </p:cNvSpPr>
          <p:nvPr/>
        </p:nvSpPr>
        <p:spPr bwMode="auto">
          <a:xfrm>
            <a:off x="760413" y="4198938"/>
            <a:ext cx="7947025" cy="0"/>
          </a:xfrm>
          <a:prstGeom prst="line">
            <a:avLst/>
          </a:prstGeom>
          <a:noFill/>
          <a:ln w="9525">
            <a:solidFill>
              <a:schemeClr val="tx1"/>
            </a:solidFill>
            <a:round/>
            <a:headEnd/>
            <a:tailEnd/>
          </a:ln>
        </p:spPr>
        <p:txBody>
          <a:bodyPr/>
          <a:lstStyle/>
          <a:p>
            <a:endParaRPr lang="en-US"/>
          </a:p>
        </p:txBody>
      </p:sp>
      <p:sp>
        <p:nvSpPr>
          <p:cNvPr id="346151" name="Line 172"/>
          <p:cNvSpPr>
            <a:spLocks noChangeShapeType="1"/>
          </p:cNvSpPr>
          <p:nvPr/>
        </p:nvSpPr>
        <p:spPr bwMode="auto">
          <a:xfrm>
            <a:off x="730250" y="4640263"/>
            <a:ext cx="7977188" cy="0"/>
          </a:xfrm>
          <a:prstGeom prst="line">
            <a:avLst/>
          </a:prstGeom>
          <a:noFill/>
          <a:ln w="9525">
            <a:solidFill>
              <a:schemeClr val="tx1"/>
            </a:solidFill>
            <a:round/>
            <a:headEnd/>
            <a:tailEnd/>
          </a:ln>
        </p:spPr>
        <p:txBody>
          <a:bodyPr/>
          <a:lstStyle/>
          <a:p>
            <a:endParaRPr lang="en-US"/>
          </a:p>
        </p:txBody>
      </p:sp>
      <p:sp>
        <p:nvSpPr>
          <p:cNvPr id="346152" name="Line 173"/>
          <p:cNvSpPr>
            <a:spLocks noChangeShapeType="1"/>
          </p:cNvSpPr>
          <p:nvPr/>
        </p:nvSpPr>
        <p:spPr bwMode="auto">
          <a:xfrm>
            <a:off x="731838" y="5102225"/>
            <a:ext cx="7975600" cy="0"/>
          </a:xfrm>
          <a:prstGeom prst="line">
            <a:avLst/>
          </a:prstGeom>
          <a:noFill/>
          <a:ln w="9525">
            <a:solidFill>
              <a:schemeClr val="tx1"/>
            </a:solidFill>
            <a:round/>
            <a:headEnd/>
            <a:tailEnd/>
          </a:ln>
        </p:spPr>
        <p:txBody>
          <a:bodyPr/>
          <a:lstStyle/>
          <a:p>
            <a:endParaRPr lang="en-US"/>
          </a:p>
        </p:txBody>
      </p:sp>
      <p:sp>
        <p:nvSpPr>
          <p:cNvPr id="346153" name="Line 180"/>
          <p:cNvSpPr>
            <a:spLocks noChangeShapeType="1"/>
          </p:cNvSpPr>
          <p:nvPr/>
        </p:nvSpPr>
        <p:spPr bwMode="auto">
          <a:xfrm>
            <a:off x="8264525" y="2001838"/>
            <a:ext cx="0" cy="3097212"/>
          </a:xfrm>
          <a:prstGeom prst="line">
            <a:avLst/>
          </a:prstGeom>
          <a:noFill/>
          <a:ln w="9525">
            <a:solidFill>
              <a:schemeClr val="tx1"/>
            </a:solidFill>
            <a:round/>
            <a:headEnd/>
            <a:tailEnd/>
          </a:ln>
        </p:spPr>
        <p:txBody>
          <a:bodyPr/>
          <a:lstStyle/>
          <a:p>
            <a:endParaRPr lang="en-US"/>
          </a:p>
        </p:txBody>
      </p:sp>
      <p:sp>
        <p:nvSpPr>
          <p:cNvPr id="346154" name="Line 181"/>
          <p:cNvSpPr>
            <a:spLocks noChangeShapeType="1"/>
          </p:cNvSpPr>
          <p:nvPr/>
        </p:nvSpPr>
        <p:spPr bwMode="auto">
          <a:xfrm>
            <a:off x="8701088" y="1990725"/>
            <a:ext cx="0" cy="3097213"/>
          </a:xfrm>
          <a:prstGeom prst="line">
            <a:avLst/>
          </a:prstGeom>
          <a:noFill/>
          <a:ln w="9525">
            <a:solidFill>
              <a:schemeClr val="tx1"/>
            </a:solidFill>
            <a:round/>
            <a:headEnd/>
            <a:tailEnd/>
          </a:ln>
        </p:spPr>
        <p:txBody>
          <a:bodyPr/>
          <a:lstStyle/>
          <a:p>
            <a:endParaRPr lang="en-US"/>
          </a:p>
        </p:txBody>
      </p:sp>
      <p:sp>
        <p:nvSpPr>
          <p:cNvPr id="346155" name="Line 182"/>
          <p:cNvSpPr>
            <a:spLocks noChangeShapeType="1"/>
          </p:cNvSpPr>
          <p:nvPr/>
        </p:nvSpPr>
        <p:spPr bwMode="auto">
          <a:xfrm>
            <a:off x="6062663" y="2886075"/>
            <a:ext cx="2638425" cy="0"/>
          </a:xfrm>
          <a:prstGeom prst="line">
            <a:avLst/>
          </a:prstGeom>
          <a:noFill/>
          <a:ln w="9525">
            <a:solidFill>
              <a:schemeClr val="tx1"/>
            </a:solidFill>
            <a:round/>
            <a:headEnd/>
            <a:tailEnd/>
          </a:ln>
        </p:spPr>
        <p:txBody>
          <a:bodyPr/>
          <a:lstStyle/>
          <a:p>
            <a:endParaRPr lang="en-US"/>
          </a:p>
        </p:txBody>
      </p:sp>
      <p:sp>
        <p:nvSpPr>
          <p:cNvPr id="346156" name="Line 183"/>
          <p:cNvSpPr>
            <a:spLocks noChangeShapeType="1"/>
          </p:cNvSpPr>
          <p:nvPr/>
        </p:nvSpPr>
        <p:spPr bwMode="auto">
          <a:xfrm>
            <a:off x="6059488" y="2414588"/>
            <a:ext cx="2638425" cy="0"/>
          </a:xfrm>
          <a:prstGeom prst="line">
            <a:avLst/>
          </a:prstGeom>
          <a:noFill/>
          <a:ln w="9525">
            <a:solidFill>
              <a:schemeClr val="tx1"/>
            </a:solidFill>
            <a:round/>
            <a:headEnd/>
            <a:tailEnd/>
          </a:ln>
        </p:spPr>
        <p:txBody>
          <a:bodyPr/>
          <a:lstStyle/>
          <a:p>
            <a:endParaRPr lang="en-US"/>
          </a:p>
        </p:txBody>
      </p:sp>
      <p:sp>
        <p:nvSpPr>
          <p:cNvPr id="346157" name="Line 184"/>
          <p:cNvSpPr>
            <a:spLocks noChangeShapeType="1"/>
          </p:cNvSpPr>
          <p:nvPr/>
        </p:nvSpPr>
        <p:spPr bwMode="auto">
          <a:xfrm>
            <a:off x="8264525" y="1993900"/>
            <a:ext cx="433388" cy="0"/>
          </a:xfrm>
          <a:prstGeom prst="line">
            <a:avLst/>
          </a:prstGeom>
          <a:noFill/>
          <a:ln w="9525">
            <a:solidFill>
              <a:schemeClr val="tx1"/>
            </a:solidFill>
            <a:round/>
            <a:headEnd/>
            <a:tailEnd/>
          </a:ln>
        </p:spPr>
        <p:txBody>
          <a:bodyPr/>
          <a:lstStyle/>
          <a:p>
            <a:endParaRPr lang="en-US"/>
          </a:p>
        </p:txBody>
      </p:sp>
      <p:sp>
        <p:nvSpPr>
          <p:cNvPr id="1059002" name="Text Box 186"/>
          <p:cNvSpPr txBox="1">
            <a:spLocks noChangeArrowheads="1"/>
          </p:cNvSpPr>
          <p:nvPr/>
        </p:nvSpPr>
        <p:spPr bwMode="auto">
          <a:xfrm>
            <a:off x="8272463" y="2030413"/>
            <a:ext cx="398462" cy="336550"/>
          </a:xfrm>
          <a:prstGeom prst="rect">
            <a:avLst/>
          </a:prstGeom>
          <a:solidFill>
            <a:srgbClr val="FFFFCC"/>
          </a:solidFill>
          <a:ln w="9525">
            <a:noFill/>
            <a:miter lim="800000"/>
            <a:headEnd/>
            <a:tailEnd/>
          </a:ln>
          <a:effectLst/>
        </p:spPr>
        <p:txBody>
          <a:bodyPr wrap="none">
            <a:spAutoFit/>
          </a:bodyPr>
          <a:lstStyle/>
          <a:p>
            <a:pPr algn="l">
              <a:defRPr/>
            </a:pPr>
            <a:r>
              <a:rPr lang="en-US" sz="1600">
                <a:effectLst>
                  <a:outerShdw blurRad="38100" dist="38100" dir="2700000" algn="tl">
                    <a:srgbClr val="FFFFFF"/>
                  </a:outerShdw>
                </a:effectLst>
              </a:rPr>
              <a:t>1</a:t>
            </a:r>
            <a:r>
              <a:rPr lang="en-US" sz="1600" i="1">
                <a:effectLst>
                  <a:outerShdw blurRad="38100" dist="38100" dir="2700000" algn="tl">
                    <a:srgbClr val="FFFFFF"/>
                  </a:outerShdw>
                </a:effectLst>
              </a:rPr>
              <a:t>s</a:t>
            </a:r>
          </a:p>
        </p:txBody>
      </p:sp>
      <p:grpSp>
        <p:nvGrpSpPr>
          <p:cNvPr id="4" name="Group 194"/>
          <p:cNvGrpSpPr>
            <a:grpSpLocks/>
          </p:cNvGrpSpPr>
          <p:nvPr/>
        </p:nvGrpSpPr>
        <p:grpSpPr bwMode="auto">
          <a:xfrm>
            <a:off x="7186613" y="2459038"/>
            <a:ext cx="409575" cy="2584450"/>
            <a:chOff x="37" y="1463"/>
            <a:chExt cx="258" cy="1628"/>
          </a:xfrm>
        </p:grpSpPr>
        <p:sp>
          <p:nvSpPr>
            <p:cNvPr id="1059004" name="Text Box 188"/>
            <p:cNvSpPr txBox="1">
              <a:spLocks noChangeArrowheads="1"/>
            </p:cNvSpPr>
            <p:nvPr/>
          </p:nvSpPr>
          <p:spPr bwMode="auto">
            <a:xfrm>
              <a:off x="37" y="1463"/>
              <a:ext cx="258" cy="212"/>
            </a:xfrm>
            <a:prstGeom prst="rect">
              <a:avLst/>
            </a:prstGeom>
            <a:solidFill>
              <a:srgbClr val="F8BE9E"/>
            </a:solidFill>
            <a:ln w="9525">
              <a:noFill/>
              <a:miter lim="800000"/>
              <a:headEnd/>
              <a:tailEnd/>
            </a:ln>
            <a:effectLst/>
          </p:spPr>
          <p:txBody>
            <a:bodyPr wrap="none">
              <a:spAutoFit/>
            </a:bodyPr>
            <a:lstStyle/>
            <a:p>
              <a:pPr algn="l">
                <a:defRPr/>
              </a:pPr>
              <a:r>
                <a:rPr lang="en-US" sz="1600">
                  <a:effectLst>
                    <a:outerShdw blurRad="38100" dist="38100" dir="2700000" algn="tl">
                      <a:srgbClr val="FFFFFF"/>
                    </a:outerShdw>
                  </a:effectLst>
                </a:rPr>
                <a:t>2</a:t>
              </a:r>
              <a:r>
                <a:rPr lang="en-US" sz="1600" i="1">
                  <a:effectLst>
                    <a:outerShdw blurRad="38100" dist="38100" dir="2700000" algn="tl">
                      <a:srgbClr val="FFFFFF"/>
                    </a:outerShdw>
                  </a:effectLst>
                </a:rPr>
                <a:t>p</a:t>
              </a:r>
            </a:p>
          </p:txBody>
        </p:sp>
        <p:sp>
          <p:nvSpPr>
            <p:cNvPr id="1059005" name="Text Box 189"/>
            <p:cNvSpPr txBox="1">
              <a:spLocks noChangeArrowheads="1"/>
            </p:cNvSpPr>
            <p:nvPr/>
          </p:nvSpPr>
          <p:spPr bwMode="auto">
            <a:xfrm>
              <a:off x="37" y="1756"/>
              <a:ext cx="258" cy="212"/>
            </a:xfrm>
            <a:prstGeom prst="rect">
              <a:avLst/>
            </a:prstGeom>
            <a:solidFill>
              <a:srgbClr val="F8BE9E"/>
            </a:solidFill>
            <a:ln w="9525">
              <a:noFill/>
              <a:miter lim="800000"/>
              <a:headEnd/>
              <a:tailEnd/>
            </a:ln>
            <a:effectLst/>
          </p:spPr>
          <p:txBody>
            <a:bodyPr wrap="none">
              <a:spAutoFit/>
            </a:bodyPr>
            <a:lstStyle/>
            <a:p>
              <a:pPr algn="l">
                <a:defRPr/>
              </a:pPr>
              <a:r>
                <a:rPr lang="en-US" sz="1600">
                  <a:effectLst>
                    <a:outerShdw blurRad="38100" dist="38100" dir="2700000" algn="tl">
                      <a:srgbClr val="FFFFFF"/>
                    </a:outerShdw>
                  </a:effectLst>
                </a:rPr>
                <a:t>3</a:t>
              </a:r>
              <a:r>
                <a:rPr lang="en-US" sz="1600" i="1">
                  <a:effectLst>
                    <a:outerShdw blurRad="38100" dist="38100" dir="2700000" algn="tl">
                      <a:srgbClr val="FFFFFF"/>
                    </a:outerShdw>
                  </a:effectLst>
                </a:rPr>
                <a:t>p</a:t>
              </a:r>
            </a:p>
          </p:txBody>
        </p:sp>
        <p:sp>
          <p:nvSpPr>
            <p:cNvPr id="1059006" name="Text Box 190"/>
            <p:cNvSpPr txBox="1">
              <a:spLocks noChangeArrowheads="1"/>
            </p:cNvSpPr>
            <p:nvPr/>
          </p:nvSpPr>
          <p:spPr bwMode="auto">
            <a:xfrm>
              <a:off x="37" y="2042"/>
              <a:ext cx="258" cy="212"/>
            </a:xfrm>
            <a:prstGeom prst="rect">
              <a:avLst/>
            </a:prstGeom>
            <a:solidFill>
              <a:srgbClr val="F8BE9E"/>
            </a:solidFill>
            <a:ln w="9525">
              <a:noFill/>
              <a:miter lim="800000"/>
              <a:headEnd/>
              <a:tailEnd/>
            </a:ln>
            <a:effectLst/>
          </p:spPr>
          <p:txBody>
            <a:bodyPr wrap="none">
              <a:spAutoFit/>
            </a:bodyPr>
            <a:lstStyle/>
            <a:p>
              <a:pPr algn="l">
                <a:defRPr/>
              </a:pPr>
              <a:r>
                <a:rPr lang="en-US" sz="1600">
                  <a:effectLst>
                    <a:outerShdw blurRad="38100" dist="38100" dir="2700000" algn="tl">
                      <a:srgbClr val="FFFFFF"/>
                    </a:outerShdw>
                  </a:effectLst>
                </a:rPr>
                <a:t>4</a:t>
              </a:r>
              <a:r>
                <a:rPr lang="en-US" sz="1600" i="1">
                  <a:effectLst>
                    <a:outerShdw blurRad="38100" dist="38100" dir="2700000" algn="tl">
                      <a:srgbClr val="FFFFFF"/>
                    </a:outerShdw>
                  </a:effectLst>
                </a:rPr>
                <a:t>p</a:t>
              </a:r>
            </a:p>
          </p:txBody>
        </p:sp>
        <p:sp>
          <p:nvSpPr>
            <p:cNvPr id="1059007" name="Text Box 191"/>
            <p:cNvSpPr txBox="1">
              <a:spLocks noChangeArrowheads="1"/>
            </p:cNvSpPr>
            <p:nvPr/>
          </p:nvSpPr>
          <p:spPr bwMode="auto">
            <a:xfrm>
              <a:off x="37" y="2322"/>
              <a:ext cx="258" cy="212"/>
            </a:xfrm>
            <a:prstGeom prst="rect">
              <a:avLst/>
            </a:prstGeom>
            <a:solidFill>
              <a:srgbClr val="F8BE9E"/>
            </a:solidFill>
            <a:ln w="9525">
              <a:noFill/>
              <a:miter lim="800000"/>
              <a:headEnd/>
              <a:tailEnd/>
            </a:ln>
            <a:effectLst/>
          </p:spPr>
          <p:txBody>
            <a:bodyPr wrap="none">
              <a:spAutoFit/>
            </a:bodyPr>
            <a:lstStyle/>
            <a:p>
              <a:pPr algn="l">
                <a:defRPr/>
              </a:pPr>
              <a:r>
                <a:rPr lang="en-US" sz="1600">
                  <a:effectLst>
                    <a:outerShdw blurRad="38100" dist="38100" dir="2700000" algn="tl">
                      <a:srgbClr val="FFFFFF"/>
                    </a:outerShdw>
                  </a:effectLst>
                </a:rPr>
                <a:t>5</a:t>
              </a:r>
              <a:r>
                <a:rPr lang="en-US" sz="1600" i="1">
                  <a:effectLst>
                    <a:outerShdw blurRad="38100" dist="38100" dir="2700000" algn="tl">
                      <a:srgbClr val="FFFFFF"/>
                    </a:outerShdw>
                  </a:effectLst>
                </a:rPr>
                <a:t>p</a:t>
              </a:r>
            </a:p>
          </p:txBody>
        </p:sp>
        <p:sp>
          <p:nvSpPr>
            <p:cNvPr id="1059008" name="Text Box 192"/>
            <p:cNvSpPr txBox="1">
              <a:spLocks noChangeArrowheads="1"/>
            </p:cNvSpPr>
            <p:nvPr/>
          </p:nvSpPr>
          <p:spPr bwMode="auto">
            <a:xfrm>
              <a:off x="37" y="2602"/>
              <a:ext cx="258" cy="212"/>
            </a:xfrm>
            <a:prstGeom prst="rect">
              <a:avLst/>
            </a:prstGeom>
            <a:solidFill>
              <a:srgbClr val="F8BE9E"/>
            </a:solidFill>
            <a:ln w="9525">
              <a:noFill/>
              <a:miter lim="800000"/>
              <a:headEnd/>
              <a:tailEnd/>
            </a:ln>
            <a:effectLst/>
          </p:spPr>
          <p:txBody>
            <a:bodyPr wrap="none">
              <a:spAutoFit/>
            </a:bodyPr>
            <a:lstStyle/>
            <a:p>
              <a:pPr algn="l">
                <a:defRPr/>
              </a:pPr>
              <a:r>
                <a:rPr lang="en-US" sz="1600">
                  <a:effectLst>
                    <a:outerShdw blurRad="38100" dist="38100" dir="2700000" algn="tl">
                      <a:srgbClr val="FFFFFF"/>
                    </a:outerShdw>
                  </a:effectLst>
                </a:rPr>
                <a:t>6</a:t>
              </a:r>
              <a:r>
                <a:rPr lang="en-US" sz="1600" i="1">
                  <a:effectLst>
                    <a:outerShdw blurRad="38100" dist="38100" dir="2700000" algn="tl">
                      <a:srgbClr val="FFFFFF"/>
                    </a:outerShdw>
                  </a:effectLst>
                </a:rPr>
                <a:t>p</a:t>
              </a:r>
            </a:p>
          </p:txBody>
        </p:sp>
        <p:sp>
          <p:nvSpPr>
            <p:cNvPr id="1059009" name="Text Box 193"/>
            <p:cNvSpPr txBox="1">
              <a:spLocks noChangeArrowheads="1"/>
            </p:cNvSpPr>
            <p:nvPr/>
          </p:nvSpPr>
          <p:spPr bwMode="auto">
            <a:xfrm>
              <a:off x="37" y="2879"/>
              <a:ext cx="258" cy="212"/>
            </a:xfrm>
            <a:prstGeom prst="rect">
              <a:avLst/>
            </a:prstGeom>
            <a:solidFill>
              <a:srgbClr val="F8BE9E"/>
            </a:solidFill>
            <a:ln w="9525">
              <a:noFill/>
              <a:miter lim="800000"/>
              <a:headEnd/>
              <a:tailEnd/>
            </a:ln>
            <a:effectLst/>
          </p:spPr>
          <p:txBody>
            <a:bodyPr wrap="none">
              <a:spAutoFit/>
            </a:bodyPr>
            <a:lstStyle/>
            <a:p>
              <a:pPr algn="l">
                <a:defRPr/>
              </a:pPr>
              <a:r>
                <a:rPr lang="en-US" sz="1600">
                  <a:effectLst>
                    <a:outerShdw blurRad="38100" dist="38100" dir="2700000" algn="tl">
                      <a:srgbClr val="FFFFFF"/>
                    </a:outerShdw>
                  </a:effectLst>
                </a:rPr>
                <a:t>7</a:t>
              </a:r>
              <a:r>
                <a:rPr lang="en-US" sz="1600" i="1">
                  <a:effectLst>
                    <a:outerShdw blurRad="38100" dist="38100" dir="2700000" algn="tl">
                      <a:srgbClr val="FFFFFF"/>
                    </a:outerShdw>
                  </a:effectLst>
                </a:rPr>
                <a:t>p</a:t>
              </a:r>
            </a:p>
          </p:txBody>
        </p:sp>
      </p:grpSp>
      <p:grpSp>
        <p:nvGrpSpPr>
          <p:cNvPr id="346160" name="Group 198"/>
          <p:cNvGrpSpPr>
            <a:grpSpLocks/>
          </p:cNvGrpSpPr>
          <p:nvPr/>
        </p:nvGrpSpPr>
        <p:grpSpPr bwMode="auto">
          <a:xfrm>
            <a:off x="2470150" y="5357813"/>
            <a:ext cx="6221413" cy="906462"/>
            <a:chOff x="299" y="2645"/>
            <a:chExt cx="3919" cy="571"/>
          </a:xfrm>
        </p:grpSpPr>
        <p:sp>
          <p:nvSpPr>
            <p:cNvPr id="346181" name="Line 195"/>
            <p:cNvSpPr>
              <a:spLocks noChangeShapeType="1"/>
            </p:cNvSpPr>
            <p:nvPr/>
          </p:nvSpPr>
          <p:spPr bwMode="auto">
            <a:xfrm flipH="1">
              <a:off x="299" y="2645"/>
              <a:ext cx="3918" cy="0"/>
            </a:xfrm>
            <a:prstGeom prst="line">
              <a:avLst/>
            </a:prstGeom>
            <a:noFill/>
            <a:ln w="9525">
              <a:solidFill>
                <a:schemeClr val="tx1"/>
              </a:solidFill>
              <a:round/>
              <a:headEnd/>
              <a:tailEnd/>
            </a:ln>
          </p:spPr>
          <p:txBody>
            <a:bodyPr/>
            <a:lstStyle/>
            <a:p>
              <a:endParaRPr lang="en-US"/>
            </a:p>
          </p:txBody>
        </p:sp>
        <p:sp>
          <p:nvSpPr>
            <p:cNvPr id="346182" name="Line 196"/>
            <p:cNvSpPr>
              <a:spLocks noChangeShapeType="1"/>
            </p:cNvSpPr>
            <p:nvPr/>
          </p:nvSpPr>
          <p:spPr bwMode="auto">
            <a:xfrm flipH="1">
              <a:off x="300" y="2921"/>
              <a:ext cx="3918" cy="0"/>
            </a:xfrm>
            <a:prstGeom prst="line">
              <a:avLst/>
            </a:prstGeom>
            <a:noFill/>
            <a:ln w="9525">
              <a:solidFill>
                <a:schemeClr val="tx1"/>
              </a:solidFill>
              <a:round/>
              <a:headEnd/>
              <a:tailEnd/>
            </a:ln>
          </p:spPr>
          <p:txBody>
            <a:bodyPr/>
            <a:lstStyle/>
            <a:p>
              <a:endParaRPr lang="en-US"/>
            </a:p>
          </p:txBody>
        </p:sp>
        <p:sp>
          <p:nvSpPr>
            <p:cNvPr id="346183" name="Line 197"/>
            <p:cNvSpPr>
              <a:spLocks noChangeShapeType="1"/>
            </p:cNvSpPr>
            <p:nvPr/>
          </p:nvSpPr>
          <p:spPr bwMode="auto">
            <a:xfrm flipH="1">
              <a:off x="300" y="3216"/>
              <a:ext cx="3918" cy="0"/>
            </a:xfrm>
            <a:prstGeom prst="line">
              <a:avLst/>
            </a:prstGeom>
            <a:noFill/>
            <a:ln w="9525">
              <a:solidFill>
                <a:schemeClr val="tx1"/>
              </a:solidFill>
              <a:round/>
              <a:headEnd/>
              <a:tailEnd/>
            </a:ln>
          </p:spPr>
          <p:txBody>
            <a:bodyPr/>
            <a:lstStyle/>
            <a:p>
              <a:endParaRPr lang="en-US"/>
            </a:p>
          </p:txBody>
        </p:sp>
      </p:grpSp>
      <p:sp>
        <p:nvSpPr>
          <p:cNvPr id="346161" name="Line 199"/>
          <p:cNvSpPr>
            <a:spLocks noChangeShapeType="1"/>
          </p:cNvSpPr>
          <p:nvPr/>
        </p:nvSpPr>
        <p:spPr bwMode="auto">
          <a:xfrm>
            <a:off x="2933700" y="5349875"/>
            <a:ext cx="0" cy="908050"/>
          </a:xfrm>
          <a:prstGeom prst="line">
            <a:avLst/>
          </a:prstGeom>
          <a:noFill/>
          <a:ln w="9525">
            <a:solidFill>
              <a:schemeClr val="tx1"/>
            </a:solidFill>
            <a:round/>
            <a:headEnd/>
            <a:tailEnd/>
          </a:ln>
        </p:spPr>
        <p:txBody>
          <a:bodyPr/>
          <a:lstStyle/>
          <a:p>
            <a:endParaRPr lang="en-US"/>
          </a:p>
        </p:txBody>
      </p:sp>
      <p:sp>
        <p:nvSpPr>
          <p:cNvPr id="346162" name="Line 200"/>
          <p:cNvSpPr>
            <a:spLocks noChangeShapeType="1"/>
          </p:cNvSpPr>
          <p:nvPr/>
        </p:nvSpPr>
        <p:spPr bwMode="auto">
          <a:xfrm>
            <a:off x="3379788" y="5351463"/>
            <a:ext cx="0" cy="908050"/>
          </a:xfrm>
          <a:prstGeom prst="line">
            <a:avLst/>
          </a:prstGeom>
          <a:noFill/>
          <a:ln w="9525">
            <a:solidFill>
              <a:schemeClr val="tx1"/>
            </a:solidFill>
            <a:round/>
            <a:headEnd/>
            <a:tailEnd/>
          </a:ln>
        </p:spPr>
        <p:txBody>
          <a:bodyPr/>
          <a:lstStyle/>
          <a:p>
            <a:endParaRPr lang="en-US"/>
          </a:p>
        </p:txBody>
      </p:sp>
      <p:sp>
        <p:nvSpPr>
          <p:cNvPr id="346163" name="Line 201"/>
          <p:cNvSpPr>
            <a:spLocks noChangeShapeType="1"/>
          </p:cNvSpPr>
          <p:nvPr/>
        </p:nvSpPr>
        <p:spPr bwMode="auto">
          <a:xfrm>
            <a:off x="3829050" y="5351463"/>
            <a:ext cx="0" cy="908050"/>
          </a:xfrm>
          <a:prstGeom prst="line">
            <a:avLst/>
          </a:prstGeom>
          <a:noFill/>
          <a:ln w="9525">
            <a:solidFill>
              <a:schemeClr val="tx1"/>
            </a:solidFill>
            <a:round/>
            <a:headEnd/>
            <a:tailEnd/>
          </a:ln>
        </p:spPr>
        <p:txBody>
          <a:bodyPr/>
          <a:lstStyle/>
          <a:p>
            <a:endParaRPr lang="en-US"/>
          </a:p>
        </p:txBody>
      </p:sp>
      <p:sp>
        <p:nvSpPr>
          <p:cNvPr id="346164" name="Line 202"/>
          <p:cNvSpPr>
            <a:spLocks noChangeShapeType="1"/>
          </p:cNvSpPr>
          <p:nvPr/>
        </p:nvSpPr>
        <p:spPr bwMode="auto">
          <a:xfrm>
            <a:off x="4265613" y="5351463"/>
            <a:ext cx="0" cy="908050"/>
          </a:xfrm>
          <a:prstGeom prst="line">
            <a:avLst/>
          </a:prstGeom>
          <a:noFill/>
          <a:ln w="9525">
            <a:solidFill>
              <a:schemeClr val="tx1"/>
            </a:solidFill>
            <a:round/>
            <a:headEnd/>
            <a:tailEnd/>
          </a:ln>
        </p:spPr>
        <p:txBody>
          <a:bodyPr/>
          <a:lstStyle/>
          <a:p>
            <a:endParaRPr lang="en-US"/>
          </a:p>
        </p:txBody>
      </p:sp>
      <p:sp>
        <p:nvSpPr>
          <p:cNvPr id="346165" name="Line 203"/>
          <p:cNvSpPr>
            <a:spLocks noChangeShapeType="1"/>
          </p:cNvSpPr>
          <p:nvPr/>
        </p:nvSpPr>
        <p:spPr bwMode="auto">
          <a:xfrm>
            <a:off x="4708525" y="5351463"/>
            <a:ext cx="0" cy="908050"/>
          </a:xfrm>
          <a:prstGeom prst="line">
            <a:avLst/>
          </a:prstGeom>
          <a:noFill/>
          <a:ln w="9525">
            <a:solidFill>
              <a:schemeClr val="tx1"/>
            </a:solidFill>
            <a:round/>
            <a:headEnd/>
            <a:tailEnd/>
          </a:ln>
        </p:spPr>
        <p:txBody>
          <a:bodyPr/>
          <a:lstStyle/>
          <a:p>
            <a:endParaRPr lang="en-US"/>
          </a:p>
        </p:txBody>
      </p:sp>
      <p:sp>
        <p:nvSpPr>
          <p:cNvPr id="346166" name="Line 204"/>
          <p:cNvSpPr>
            <a:spLocks noChangeShapeType="1"/>
          </p:cNvSpPr>
          <p:nvPr/>
        </p:nvSpPr>
        <p:spPr bwMode="auto">
          <a:xfrm>
            <a:off x="5154613" y="5351463"/>
            <a:ext cx="0" cy="908050"/>
          </a:xfrm>
          <a:prstGeom prst="line">
            <a:avLst/>
          </a:prstGeom>
          <a:noFill/>
          <a:ln w="9525">
            <a:solidFill>
              <a:schemeClr val="tx1"/>
            </a:solidFill>
            <a:round/>
            <a:headEnd/>
            <a:tailEnd/>
          </a:ln>
        </p:spPr>
        <p:txBody>
          <a:bodyPr/>
          <a:lstStyle/>
          <a:p>
            <a:endParaRPr lang="en-US"/>
          </a:p>
        </p:txBody>
      </p:sp>
      <p:sp>
        <p:nvSpPr>
          <p:cNvPr id="346167" name="Line 205"/>
          <p:cNvSpPr>
            <a:spLocks noChangeShapeType="1"/>
          </p:cNvSpPr>
          <p:nvPr/>
        </p:nvSpPr>
        <p:spPr bwMode="auto">
          <a:xfrm>
            <a:off x="5595938" y="5351463"/>
            <a:ext cx="0" cy="908050"/>
          </a:xfrm>
          <a:prstGeom prst="line">
            <a:avLst/>
          </a:prstGeom>
          <a:noFill/>
          <a:ln w="9525">
            <a:solidFill>
              <a:schemeClr val="tx1"/>
            </a:solidFill>
            <a:round/>
            <a:headEnd/>
            <a:tailEnd/>
          </a:ln>
        </p:spPr>
        <p:txBody>
          <a:bodyPr/>
          <a:lstStyle/>
          <a:p>
            <a:endParaRPr lang="en-US"/>
          </a:p>
        </p:txBody>
      </p:sp>
      <p:sp>
        <p:nvSpPr>
          <p:cNvPr id="346168" name="Line 206"/>
          <p:cNvSpPr>
            <a:spLocks noChangeShapeType="1"/>
          </p:cNvSpPr>
          <p:nvPr/>
        </p:nvSpPr>
        <p:spPr bwMode="auto">
          <a:xfrm>
            <a:off x="6046788" y="5343525"/>
            <a:ext cx="0" cy="908050"/>
          </a:xfrm>
          <a:prstGeom prst="line">
            <a:avLst/>
          </a:prstGeom>
          <a:noFill/>
          <a:ln w="9525">
            <a:solidFill>
              <a:schemeClr val="tx1"/>
            </a:solidFill>
            <a:round/>
            <a:headEnd/>
            <a:tailEnd/>
          </a:ln>
        </p:spPr>
        <p:txBody>
          <a:bodyPr/>
          <a:lstStyle/>
          <a:p>
            <a:endParaRPr lang="en-US"/>
          </a:p>
        </p:txBody>
      </p:sp>
      <p:sp>
        <p:nvSpPr>
          <p:cNvPr id="346169" name="Line 207"/>
          <p:cNvSpPr>
            <a:spLocks noChangeShapeType="1"/>
          </p:cNvSpPr>
          <p:nvPr/>
        </p:nvSpPr>
        <p:spPr bwMode="auto">
          <a:xfrm>
            <a:off x="6488113" y="5351463"/>
            <a:ext cx="0" cy="908050"/>
          </a:xfrm>
          <a:prstGeom prst="line">
            <a:avLst/>
          </a:prstGeom>
          <a:noFill/>
          <a:ln w="9525">
            <a:solidFill>
              <a:schemeClr val="tx1"/>
            </a:solidFill>
            <a:round/>
            <a:headEnd/>
            <a:tailEnd/>
          </a:ln>
        </p:spPr>
        <p:txBody>
          <a:bodyPr/>
          <a:lstStyle/>
          <a:p>
            <a:endParaRPr lang="en-US"/>
          </a:p>
        </p:txBody>
      </p:sp>
      <p:sp>
        <p:nvSpPr>
          <p:cNvPr id="346170" name="Line 208"/>
          <p:cNvSpPr>
            <a:spLocks noChangeShapeType="1"/>
          </p:cNvSpPr>
          <p:nvPr/>
        </p:nvSpPr>
        <p:spPr bwMode="auto">
          <a:xfrm>
            <a:off x="6924675" y="5351463"/>
            <a:ext cx="0" cy="908050"/>
          </a:xfrm>
          <a:prstGeom prst="line">
            <a:avLst/>
          </a:prstGeom>
          <a:noFill/>
          <a:ln w="9525">
            <a:solidFill>
              <a:schemeClr val="tx1"/>
            </a:solidFill>
            <a:round/>
            <a:headEnd/>
            <a:tailEnd/>
          </a:ln>
        </p:spPr>
        <p:txBody>
          <a:bodyPr/>
          <a:lstStyle/>
          <a:p>
            <a:endParaRPr lang="en-US"/>
          </a:p>
        </p:txBody>
      </p:sp>
      <p:sp>
        <p:nvSpPr>
          <p:cNvPr id="346171" name="Line 209"/>
          <p:cNvSpPr>
            <a:spLocks noChangeShapeType="1"/>
          </p:cNvSpPr>
          <p:nvPr/>
        </p:nvSpPr>
        <p:spPr bwMode="auto">
          <a:xfrm>
            <a:off x="7373938" y="5359400"/>
            <a:ext cx="0" cy="908050"/>
          </a:xfrm>
          <a:prstGeom prst="line">
            <a:avLst/>
          </a:prstGeom>
          <a:noFill/>
          <a:ln w="9525">
            <a:solidFill>
              <a:schemeClr val="tx1"/>
            </a:solidFill>
            <a:round/>
            <a:headEnd/>
            <a:tailEnd/>
          </a:ln>
        </p:spPr>
        <p:txBody>
          <a:bodyPr/>
          <a:lstStyle/>
          <a:p>
            <a:endParaRPr lang="en-US"/>
          </a:p>
        </p:txBody>
      </p:sp>
      <p:sp>
        <p:nvSpPr>
          <p:cNvPr id="346172" name="Line 210"/>
          <p:cNvSpPr>
            <a:spLocks noChangeShapeType="1"/>
          </p:cNvSpPr>
          <p:nvPr/>
        </p:nvSpPr>
        <p:spPr bwMode="auto">
          <a:xfrm>
            <a:off x="7821613" y="5359400"/>
            <a:ext cx="0" cy="908050"/>
          </a:xfrm>
          <a:prstGeom prst="line">
            <a:avLst/>
          </a:prstGeom>
          <a:noFill/>
          <a:ln w="9525">
            <a:solidFill>
              <a:schemeClr val="tx1"/>
            </a:solidFill>
            <a:round/>
            <a:headEnd/>
            <a:tailEnd/>
          </a:ln>
        </p:spPr>
        <p:txBody>
          <a:bodyPr/>
          <a:lstStyle/>
          <a:p>
            <a:endParaRPr lang="en-US"/>
          </a:p>
        </p:txBody>
      </p:sp>
      <p:sp>
        <p:nvSpPr>
          <p:cNvPr id="346173" name="Line 211"/>
          <p:cNvSpPr>
            <a:spLocks noChangeShapeType="1"/>
          </p:cNvSpPr>
          <p:nvPr/>
        </p:nvSpPr>
        <p:spPr bwMode="auto">
          <a:xfrm>
            <a:off x="8256588" y="5359400"/>
            <a:ext cx="0" cy="908050"/>
          </a:xfrm>
          <a:prstGeom prst="line">
            <a:avLst/>
          </a:prstGeom>
          <a:noFill/>
          <a:ln w="9525">
            <a:solidFill>
              <a:schemeClr val="tx1"/>
            </a:solidFill>
            <a:round/>
            <a:headEnd/>
            <a:tailEnd/>
          </a:ln>
        </p:spPr>
        <p:txBody>
          <a:bodyPr/>
          <a:lstStyle/>
          <a:p>
            <a:endParaRPr lang="en-US"/>
          </a:p>
        </p:txBody>
      </p:sp>
      <p:sp>
        <p:nvSpPr>
          <p:cNvPr id="346174" name="Line 212"/>
          <p:cNvSpPr>
            <a:spLocks noChangeShapeType="1"/>
          </p:cNvSpPr>
          <p:nvPr/>
        </p:nvSpPr>
        <p:spPr bwMode="auto">
          <a:xfrm>
            <a:off x="8686800" y="5351463"/>
            <a:ext cx="0" cy="908050"/>
          </a:xfrm>
          <a:prstGeom prst="line">
            <a:avLst/>
          </a:prstGeom>
          <a:noFill/>
          <a:ln w="9525">
            <a:solidFill>
              <a:schemeClr val="tx1"/>
            </a:solidFill>
            <a:round/>
            <a:headEnd/>
            <a:tailEnd/>
          </a:ln>
        </p:spPr>
        <p:txBody>
          <a:bodyPr/>
          <a:lstStyle/>
          <a:p>
            <a:endParaRPr lang="en-US"/>
          </a:p>
        </p:txBody>
      </p:sp>
      <p:sp>
        <p:nvSpPr>
          <p:cNvPr id="346175" name="Line 213"/>
          <p:cNvSpPr>
            <a:spLocks noChangeShapeType="1"/>
          </p:cNvSpPr>
          <p:nvPr/>
        </p:nvSpPr>
        <p:spPr bwMode="auto">
          <a:xfrm>
            <a:off x="2474913" y="5351463"/>
            <a:ext cx="0" cy="908050"/>
          </a:xfrm>
          <a:prstGeom prst="line">
            <a:avLst/>
          </a:prstGeom>
          <a:noFill/>
          <a:ln w="9525">
            <a:solidFill>
              <a:schemeClr val="tx1"/>
            </a:solidFill>
            <a:round/>
            <a:headEnd/>
            <a:tailEnd/>
          </a:ln>
        </p:spPr>
        <p:txBody>
          <a:bodyPr/>
          <a:lstStyle/>
          <a:p>
            <a:endParaRPr lang="en-US"/>
          </a:p>
        </p:txBody>
      </p:sp>
      <p:grpSp>
        <p:nvGrpSpPr>
          <p:cNvPr id="6" name="Group 221"/>
          <p:cNvGrpSpPr>
            <a:grpSpLocks/>
          </p:cNvGrpSpPr>
          <p:nvPr/>
        </p:nvGrpSpPr>
        <p:grpSpPr bwMode="auto">
          <a:xfrm>
            <a:off x="5391150" y="5402263"/>
            <a:ext cx="354013" cy="781050"/>
            <a:chOff x="3396" y="3403"/>
            <a:chExt cx="223" cy="492"/>
          </a:xfrm>
        </p:grpSpPr>
        <p:sp>
          <p:nvSpPr>
            <p:cNvPr id="1059031" name="Text Box 215"/>
            <p:cNvSpPr txBox="1">
              <a:spLocks noChangeArrowheads="1"/>
            </p:cNvSpPr>
            <p:nvPr/>
          </p:nvSpPr>
          <p:spPr bwMode="auto">
            <a:xfrm>
              <a:off x="3396" y="3403"/>
              <a:ext cx="223" cy="212"/>
            </a:xfrm>
            <a:prstGeom prst="rect">
              <a:avLst/>
            </a:prstGeom>
            <a:solidFill>
              <a:schemeClr val="accent1"/>
            </a:solidFill>
            <a:ln w="9525">
              <a:noFill/>
              <a:miter lim="800000"/>
              <a:headEnd/>
              <a:tailEnd/>
            </a:ln>
            <a:effectLst/>
          </p:spPr>
          <p:txBody>
            <a:bodyPr wrap="none">
              <a:spAutoFit/>
            </a:bodyPr>
            <a:lstStyle/>
            <a:p>
              <a:pPr algn="l">
                <a:defRPr/>
              </a:pPr>
              <a:r>
                <a:rPr lang="en-US" sz="1600">
                  <a:effectLst>
                    <a:outerShdw blurRad="38100" dist="38100" dir="2700000" algn="tl">
                      <a:srgbClr val="FFFFFF"/>
                    </a:outerShdw>
                  </a:effectLst>
                </a:rPr>
                <a:t>4</a:t>
              </a:r>
              <a:r>
                <a:rPr lang="en-US" sz="1600" i="1">
                  <a:effectLst>
                    <a:outerShdw blurRad="38100" dist="38100" dir="2700000" algn="tl">
                      <a:srgbClr val="FFFFFF"/>
                    </a:outerShdw>
                  </a:effectLst>
                </a:rPr>
                <a:t>f</a:t>
              </a:r>
            </a:p>
          </p:txBody>
        </p:sp>
        <p:sp>
          <p:nvSpPr>
            <p:cNvPr id="1059032" name="Text Box 216"/>
            <p:cNvSpPr txBox="1">
              <a:spLocks noChangeArrowheads="1"/>
            </p:cNvSpPr>
            <p:nvPr/>
          </p:nvSpPr>
          <p:spPr bwMode="auto">
            <a:xfrm>
              <a:off x="3396" y="3683"/>
              <a:ext cx="223" cy="212"/>
            </a:xfrm>
            <a:prstGeom prst="rect">
              <a:avLst/>
            </a:prstGeom>
            <a:solidFill>
              <a:schemeClr val="accent1"/>
            </a:solidFill>
            <a:ln w="9525">
              <a:noFill/>
              <a:miter lim="800000"/>
              <a:headEnd/>
              <a:tailEnd/>
            </a:ln>
            <a:effectLst/>
          </p:spPr>
          <p:txBody>
            <a:bodyPr wrap="none">
              <a:spAutoFit/>
            </a:bodyPr>
            <a:lstStyle/>
            <a:p>
              <a:pPr algn="l">
                <a:defRPr/>
              </a:pPr>
              <a:r>
                <a:rPr lang="en-US" sz="1600">
                  <a:effectLst>
                    <a:outerShdw blurRad="38100" dist="38100" dir="2700000" algn="tl">
                      <a:srgbClr val="FFFFFF"/>
                    </a:outerShdw>
                  </a:effectLst>
                </a:rPr>
                <a:t>5</a:t>
              </a:r>
              <a:r>
                <a:rPr lang="en-US" sz="1600" i="1">
                  <a:effectLst>
                    <a:outerShdw blurRad="38100" dist="38100" dir="2700000" algn="tl">
                      <a:srgbClr val="FFFFFF"/>
                    </a:outerShdw>
                  </a:effectLst>
                </a:rPr>
                <a:t>f</a:t>
              </a:r>
            </a:p>
          </p:txBody>
        </p:sp>
      </p:grpSp>
      <p:sp>
        <p:nvSpPr>
          <p:cNvPr id="1059033" name="Text Box 217"/>
          <p:cNvSpPr txBox="1">
            <a:spLocks noChangeArrowheads="1"/>
          </p:cNvSpPr>
          <p:nvPr/>
        </p:nvSpPr>
        <p:spPr bwMode="auto">
          <a:xfrm>
            <a:off x="282575" y="1916113"/>
            <a:ext cx="361950" cy="3225800"/>
          </a:xfrm>
          <a:prstGeom prst="rect">
            <a:avLst/>
          </a:prstGeom>
          <a:noFill/>
          <a:ln w="9525">
            <a:noFill/>
            <a:miter lim="800000"/>
            <a:headEnd/>
            <a:tailEnd/>
          </a:ln>
        </p:spPr>
        <p:txBody>
          <a:bodyPr wrap="none">
            <a:spAutoFit/>
          </a:bodyPr>
          <a:lstStyle/>
          <a:p>
            <a:pPr algn="l" eaLnBrk="0" hangingPunct="0">
              <a:lnSpc>
                <a:spcPct val="105000"/>
              </a:lnSpc>
              <a:buClr>
                <a:schemeClr val="accent2"/>
              </a:buClr>
              <a:buFont typeface="Monotype Sorts" pitchFamily="2" charset="2"/>
              <a:buNone/>
            </a:pPr>
            <a:r>
              <a:rPr kumimoji="1" lang="en-US" sz="2800" b="1" i="1">
                <a:solidFill>
                  <a:srgbClr val="FFFFCC"/>
                </a:solidFill>
                <a:latin typeface="Times New Roman" pitchFamily="18" charset="0"/>
              </a:rPr>
              <a:t>1</a:t>
            </a:r>
          </a:p>
          <a:p>
            <a:pPr algn="l" eaLnBrk="0" hangingPunct="0">
              <a:lnSpc>
                <a:spcPct val="105000"/>
              </a:lnSpc>
              <a:buClr>
                <a:schemeClr val="accent2"/>
              </a:buClr>
              <a:buFont typeface="Monotype Sorts" pitchFamily="2" charset="2"/>
              <a:buNone/>
            </a:pPr>
            <a:r>
              <a:rPr kumimoji="1" lang="en-US" sz="2800" b="1" i="1">
                <a:solidFill>
                  <a:srgbClr val="FFFFCC"/>
                </a:solidFill>
                <a:latin typeface="Times New Roman" pitchFamily="18" charset="0"/>
              </a:rPr>
              <a:t>2</a:t>
            </a:r>
          </a:p>
          <a:p>
            <a:pPr algn="l" eaLnBrk="0" hangingPunct="0">
              <a:lnSpc>
                <a:spcPct val="105000"/>
              </a:lnSpc>
              <a:buClr>
                <a:schemeClr val="accent2"/>
              </a:buClr>
              <a:buFont typeface="Monotype Sorts" pitchFamily="2" charset="2"/>
              <a:buNone/>
            </a:pPr>
            <a:r>
              <a:rPr kumimoji="1" lang="en-US" sz="2800" b="1" i="1">
                <a:solidFill>
                  <a:srgbClr val="FFFFCC"/>
                </a:solidFill>
                <a:latin typeface="Times New Roman" pitchFamily="18" charset="0"/>
              </a:rPr>
              <a:t>3</a:t>
            </a:r>
          </a:p>
          <a:p>
            <a:pPr algn="l" eaLnBrk="0" hangingPunct="0">
              <a:lnSpc>
                <a:spcPct val="105000"/>
              </a:lnSpc>
              <a:buClr>
                <a:schemeClr val="accent2"/>
              </a:buClr>
              <a:buFont typeface="Monotype Sorts" pitchFamily="2" charset="2"/>
              <a:buNone/>
            </a:pPr>
            <a:r>
              <a:rPr kumimoji="1" lang="en-US" sz="2800" b="1" i="1">
                <a:solidFill>
                  <a:srgbClr val="FFFFCC"/>
                </a:solidFill>
                <a:latin typeface="Times New Roman" pitchFamily="18" charset="0"/>
              </a:rPr>
              <a:t>4</a:t>
            </a:r>
          </a:p>
          <a:p>
            <a:pPr algn="l" eaLnBrk="0" hangingPunct="0">
              <a:lnSpc>
                <a:spcPct val="105000"/>
              </a:lnSpc>
              <a:buClr>
                <a:schemeClr val="accent2"/>
              </a:buClr>
              <a:buFont typeface="Monotype Sorts" pitchFamily="2" charset="2"/>
              <a:buNone/>
            </a:pPr>
            <a:r>
              <a:rPr kumimoji="1" lang="en-US" sz="2800" b="1" i="1">
                <a:solidFill>
                  <a:srgbClr val="FFFFCC"/>
                </a:solidFill>
                <a:latin typeface="Times New Roman" pitchFamily="18" charset="0"/>
              </a:rPr>
              <a:t>5</a:t>
            </a:r>
          </a:p>
          <a:p>
            <a:pPr algn="l" eaLnBrk="0" hangingPunct="0">
              <a:lnSpc>
                <a:spcPct val="105000"/>
              </a:lnSpc>
              <a:buClr>
                <a:schemeClr val="accent2"/>
              </a:buClr>
              <a:buFont typeface="Monotype Sorts" pitchFamily="2" charset="2"/>
              <a:buNone/>
            </a:pPr>
            <a:r>
              <a:rPr kumimoji="1" lang="en-US" sz="2800" b="1" i="1">
                <a:solidFill>
                  <a:srgbClr val="FFFFCC"/>
                </a:solidFill>
                <a:latin typeface="Times New Roman" pitchFamily="18" charset="0"/>
              </a:rPr>
              <a:t>6</a:t>
            </a:r>
          </a:p>
          <a:p>
            <a:pPr algn="l" eaLnBrk="0" hangingPunct="0">
              <a:lnSpc>
                <a:spcPct val="105000"/>
              </a:lnSpc>
              <a:buClr>
                <a:schemeClr val="accent2"/>
              </a:buClr>
              <a:buFont typeface="Monotype Sorts" pitchFamily="2" charset="2"/>
              <a:buNone/>
            </a:pPr>
            <a:r>
              <a:rPr kumimoji="1" lang="en-US" sz="2800" b="1" i="1">
                <a:solidFill>
                  <a:srgbClr val="FFFFCC"/>
                </a:solidFill>
                <a:latin typeface="Times New Roman" pitchFamily="18" charset="0"/>
              </a:rPr>
              <a:t>7</a:t>
            </a:r>
          </a:p>
        </p:txBody>
      </p:sp>
      <p:sp>
        <p:nvSpPr>
          <p:cNvPr id="346178" name="Line 152"/>
          <p:cNvSpPr>
            <a:spLocks noChangeShapeType="1"/>
          </p:cNvSpPr>
          <p:nvPr/>
        </p:nvSpPr>
        <p:spPr bwMode="auto">
          <a:xfrm>
            <a:off x="733425" y="1989138"/>
            <a:ext cx="0" cy="3097212"/>
          </a:xfrm>
          <a:prstGeom prst="line">
            <a:avLst/>
          </a:prstGeom>
          <a:noFill/>
          <a:ln w="9525">
            <a:solidFill>
              <a:schemeClr val="tx1"/>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59033"/>
                                        </p:tgtEl>
                                        <p:attrNameLst>
                                          <p:attrName>style.visibility</p:attrName>
                                        </p:attrNameLst>
                                      </p:cBhvr>
                                      <p:to>
                                        <p:strVal val="visible"/>
                                      </p:to>
                                    </p:set>
                                    <p:animEffect transition="in" filter="dissolve">
                                      <p:cBhvr>
                                        <p:cTn id="7" dur="500"/>
                                        <p:tgtEl>
                                          <p:spTgt spid="105903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05882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05882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105882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105882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up)">
                                      <p:cBhvr>
                                        <p:cTn id="28" dur="2000"/>
                                        <p:tgtEl>
                                          <p:spTgt spid="2"/>
                                        </p:tgtEl>
                                      </p:cBhvr>
                                    </p:animEffect>
                                  </p:childTnLst>
                                </p:cTn>
                              </p:par>
                            </p:childTnLst>
                          </p:cTn>
                        </p:par>
                        <p:par>
                          <p:cTn id="29" fill="hold">
                            <p:stCondLst>
                              <p:cond delay="2000"/>
                            </p:stCondLst>
                            <p:childTnLst>
                              <p:par>
                                <p:cTn id="30" presetID="22" presetClass="entr" presetSubtype="1" fill="hold" grpId="0" nodeType="afterEffect">
                                  <p:stCondLst>
                                    <p:cond delay="0"/>
                                  </p:stCondLst>
                                  <p:childTnLst>
                                    <p:set>
                                      <p:cBhvr>
                                        <p:cTn id="31" dur="1" fill="hold">
                                          <p:stCondLst>
                                            <p:cond delay="0"/>
                                          </p:stCondLst>
                                        </p:cTn>
                                        <p:tgtEl>
                                          <p:spTgt spid="1059002"/>
                                        </p:tgtEl>
                                        <p:attrNameLst>
                                          <p:attrName>style.visibility</p:attrName>
                                        </p:attrNameLst>
                                      </p:cBhvr>
                                      <p:to>
                                        <p:strVal val="visible"/>
                                      </p:to>
                                    </p:set>
                                    <p:animEffect transition="in" filter="wipe(up)">
                                      <p:cBhvr>
                                        <p:cTn id="32" dur="500"/>
                                        <p:tgtEl>
                                          <p:spTgt spid="105900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up)">
                                      <p:cBhvr>
                                        <p:cTn id="37" dur="20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up)">
                                      <p:cBhvr>
                                        <p:cTn id="42" dur="10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058826"/>
                                        </p:tgtEl>
                                        <p:attrNameLst>
                                          <p:attrName>style.visibility</p:attrName>
                                        </p:attrNameLst>
                                      </p:cBhvr>
                                      <p:to>
                                        <p:strVal val="visible"/>
                                      </p:to>
                                    </p:set>
                                    <p:animEffect transition="in" filter="dissolve">
                                      <p:cBhvr>
                                        <p:cTn id="47" dur="500"/>
                                        <p:tgtEl>
                                          <p:spTgt spid="105882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ipe(up)">
                                      <p:cBhvr>
                                        <p:cTn id="5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8821" grpId="0" autoUpdateAnimBg="0"/>
      <p:bldP spid="1058822" grpId="0" autoUpdateAnimBg="0"/>
      <p:bldP spid="1058823" grpId="0" autoUpdateAnimBg="0"/>
      <p:bldP spid="1058824" grpId="0" autoUpdateAnimBg="0"/>
      <p:bldP spid="1058826" grpId="0"/>
      <p:bldP spid="1059002" grpId="0" animBg="1"/>
      <p:bldP spid="1059033" grpId="0"/>
    </p:bldLst>
  </p:timing>
</p:sld>
</file>

<file path=ppt/slides/slide2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p:txBody>
          <a:bodyPr/>
          <a:lstStyle/>
          <a:p>
            <a:pPr eaLnBrk="1" hangingPunct="1"/>
            <a:r>
              <a:rPr lang="en-US" smtClean="0"/>
              <a:t>Periodic Patterns</a:t>
            </a:r>
          </a:p>
        </p:txBody>
      </p:sp>
      <p:sp>
        <p:nvSpPr>
          <p:cNvPr id="976899" name="Rectangle 3"/>
          <p:cNvSpPr>
            <a:spLocks noGrp="1" noChangeArrowheads="1"/>
          </p:cNvSpPr>
          <p:nvPr>
            <p:ph type="body" idx="1"/>
          </p:nvPr>
        </p:nvSpPr>
        <p:spPr/>
        <p:txBody>
          <a:bodyPr/>
          <a:lstStyle/>
          <a:p>
            <a:pPr eaLnBrk="1" hangingPunct="1"/>
            <a:r>
              <a:rPr lang="en-US" b="1" smtClean="0"/>
              <a:t>Period #</a:t>
            </a:r>
          </a:p>
          <a:p>
            <a:pPr lvl="1" eaLnBrk="1" hangingPunct="1"/>
            <a:r>
              <a:rPr lang="en-US" smtClean="0"/>
              <a:t>energy level (subtract for d &amp; f)</a:t>
            </a:r>
          </a:p>
          <a:p>
            <a:pPr eaLnBrk="1" hangingPunct="1">
              <a:spcBef>
                <a:spcPct val="150000"/>
              </a:spcBef>
            </a:pPr>
            <a:r>
              <a:rPr lang="en-US" b="1" smtClean="0"/>
              <a:t>A/B Group # </a:t>
            </a:r>
            <a:endParaRPr lang="en-US" smtClean="0"/>
          </a:p>
          <a:p>
            <a:pPr lvl="1" eaLnBrk="1" hangingPunct="1"/>
            <a:r>
              <a:rPr lang="en-US" smtClean="0"/>
              <a:t>total # of valence e</a:t>
            </a:r>
            <a:r>
              <a:rPr lang="en-US" baseline="30000" smtClean="0"/>
              <a:t>-</a:t>
            </a:r>
            <a:endParaRPr lang="en-US" smtClean="0"/>
          </a:p>
          <a:p>
            <a:pPr eaLnBrk="1" hangingPunct="1">
              <a:spcBef>
                <a:spcPct val="150000"/>
              </a:spcBef>
            </a:pPr>
            <a:r>
              <a:rPr lang="en-US" b="1" smtClean="0"/>
              <a:t>Column within sublevel block</a:t>
            </a:r>
          </a:p>
          <a:p>
            <a:pPr lvl="1" eaLnBrk="1" hangingPunct="1"/>
            <a:r>
              <a:rPr lang="en-US" smtClean="0"/>
              <a:t># of e</a:t>
            </a:r>
            <a:r>
              <a:rPr lang="en-US" baseline="30000" smtClean="0"/>
              <a:t>-</a:t>
            </a:r>
            <a:r>
              <a:rPr lang="en-US" smtClean="0"/>
              <a:t> in sublevel</a:t>
            </a:r>
          </a:p>
        </p:txBody>
      </p:sp>
      <p:sp>
        <p:nvSpPr>
          <p:cNvPr id="347140" name="Rectangle 4"/>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76899">
                                            <p:txEl>
                                              <p:pRg st="0" end="0"/>
                                            </p:txEl>
                                          </p:spTgt>
                                        </p:tgtEl>
                                        <p:attrNameLst>
                                          <p:attrName>style.visibility</p:attrName>
                                        </p:attrNameLst>
                                      </p:cBhvr>
                                      <p:to>
                                        <p:strVal val="visible"/>
                                      </p:to>
                                    </p:set>
                                    <p:animEffect transition="in" filter="wipe(left)">
                                      <p:cBhvr>
                                        <p:cTn id="7" dur="500"/>
                                        <p:tgtEl>
                                          <p:spTgt spid="976899">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76899">
                                            <p:txEl>
                                              <p:pRg st="1" end="1"/>
                                            </p:txEl>
                                          </p:spTgt>
                                        </p:tgtEl>
                                        <p:attrNameLst>
                                          <p:attrName>style.visibility</p:attrName>
                                        </p:attrNameLst>
                                      </p:cBhvr>
                                      <p:to>
                                        <p:strVal val="visible"/>
                                      </p:to>
                                    </p:set>
                                    <p:animEffect transition="in" filter="wipe(left)">
                                      <p:cBhvr>
                                        <p:cTn id="10" dur="500"/>
                                        <p:tgtEl>
                                          <p:spTgt spid="97689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76899">
                                            <p:txEl>
                                              <p:pRg st="2" end="2"/>
                                            </p:txEl>
                                          </p:spTgt>
                                        </p:tgtEl>
                                        <p:attrNameLst>
                                          <p:attrName>style.visibility</p:attrName>
                                        </p:attrNameLst>
                                      </p:cBhvr>
                                      <p:to>
                                        <p:strVal val="visible"/>
                                      </p:to>
                                    </p:set>
                                    <p:animEffect transition="in" filter="wipe(left)">
                                      <p:cBhvr>
                                        <p:cTn id="15" dur="500"/>
                                        <p:tgtEl>
                                          <p:spTgt spid="976899">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76899">
                                            <p:txEl>
                                              <p:pRg st="3" end="3"/>
                                            </p:txEl>
                                          </p:spTgt>
                                        </p:tgtEl>
                                        <p:attrNameLst>
                                          <p:attrName>style.visibility</p:attrName>
                                        </p:attrNameLst>
                                      </p:cBhvr>
                                      <p:to>
                                        <p:strVal val="visible"/>
                                      </p:to>
                                    </p:set>
                                    <p:animEffect transition="in" filter="wipe(left)">
                                      <p:cBhvr>
                                        <p:cTn id="18" dur="500"/>
                                        <p:tgtEl>
                                          <p:spTgt spid="976899">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76899">
                                            <p:txEl>
                                              <p:pRg st="4" end="4"/>
                                            </p:txEl>
                                          </p:spTgt>
                                        </p:tgtEl>
                                        <p:attrNameLst>
                                          <p:attrName>style.visibility</p:attrName>
                                        </p:attrNameLst>
                                      </p:cBhvr>
                                      <p:to>
                                        <p:strVal val="visible"/>
                                      </p:to>
                                    </p:set>
                                    <p:animEffect transition="in" filter="wipe(left)">
                                      <p:cBhvr>
                                        <p:cTn id="23" dur="500"/>
                                        <p:tgtEl>
                                          <p:spTgt spid="976899">
                                            <p:txEl>
                                              <p:pRg st="4" end="4"/>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76899">
                                            <p:txEl>
                                              <p:pRg st="5" end="5"/>
                                            </p:txEl>
                                          </p:spTgt>
                                        </p:tgtEl>
                                        <p:attrNameLst>
                                          <p:attrName>style.visibility</p:attrName>
                                        </p:attrNameLst>
                                      </p:cBhvr>
                                      <p:to>
                                        <p:strVal val="visible"/>
                                      </p:to>
                                    </p:set>
                                    <p:animEffect transition="in" filter="wipe(left)">
                                      <p:cBhvr>
                                        <p:cTn id="26" dur="500"/>
                                        <p:tgtEl>
                                          <p:spTgt spid="97689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6899" grpId="0" build="p" autoUpdateAnimBg="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384675" y="5443538"/>
            <a:ext cx="2455863" cy="1206500"/>
            <a:chOff x="2762" y="3564"/>
            <a:chExt cx="1547" cy="760"/>
          </a:xfrm>
        </p:grpSpPr>
        <p:sp>
          <p:nvSpPr>
            <p:cNvPr id="19471" name="Line 3"/>
            <p:cNvSpPr>
              <a:spLocks noChangeShapeType="1"/>
            </p:cNvSpPr>
            <p:nvPr/>
          </p:nvSpPr>
          <p:spPr bwMode="auto">
            <a:xfrm flipH="1" flipV="1">
              <a:off x="2762" y="3564"/>
              <a:ext cx="338" cy="408"/>
            </a:xfrm>
            <a:prstGeom prst="line">
              <a:avLst/>
            </a:prstGeom>
            <a:noFill/>
            <a:ln w="76200">
              <a:solidFill>
                <a:srgbClr val="800000"/>
              </a:solidFill>
              <a:round/>
              <a:headEnd/>
              <a:tailEnd type="triangle" w="med" len="med"/>
            </a:ln>
          </p:spPr>
          <p:txBody>
            <a:bodyPr wrap="none" anchor="ctr"/>
            <a:lstStyle/>
            <a:p>
              <a:endParaRPr lang="en-US"/>
            </a:p>
          </p:txBody>
        </p:sp>
        <p:sp>
          <p:nvSpPr>
            <p:cNvPr id="19472" name="Text Box 4"/>
            <p:cNvSpPr txBox="1">
              <a:spLocks noChangeArrowheads="1"/>
            </p:cNvSpPr>
            <p:nvPr/>
          </p:nvSpPr>
          <p:spPr bwMode="auto">
            <a:xfrm>
              <a:off x="3068" y="3920"/>
              <a:ext cx="1241" cy="404"/>
            </a:xfrm>
            <a:prstGeom prst="rect">
              <a:avLst/>
            </a:prstGeom>
            <a:noFill/>
            <a:ln w="9525">
              <a:noFill/>
              <a:miter lim="800000"/>
              <a:headEnd/>
              <a:tailEnd/>
            </a:ln>
          </p:spPr>
          <p:txBody>
            <a:bodyPr>
              <a:spAutoFit/>
            </a:bodyPr>
            <a:lstStyle/>
            <a:p>
              <a:pPr algn="l" eaLnBrk="0" hangingPunct="0">
                <a:spcBef>
                  <a:spcPct val="50000"/>
                </a:spcBef>
                <a:buClr>
                  <a:schemeClr val="accent2"/>
                </a:buClr>
                <a:buFont typeface="Monotype Sorts" pitchFamily="2" charset="2"/>
                <a:buNone/>
              </a:pPr>
              <a:r>
                <a:rPr kumimoji="1" lang="en-US" sz="3600" b="1"/>
                <a:t>s-block</a:t>
              </a:r>
            </a:p>
          </p:txBody>
        </p:sp>
      </p:grpSp>
      <p:grpSp>
        <p:nvGrpSpPr>
          <p:cNvPr id="3" name="Group 5"/>
          <p:cNvGrpSpPr>
            <a:grpSpLocks/>
          </p:cNvGrpSpPr>
          <p:nvPr/>
        </p:nvGrpSpPr>
        <p:grpSpPr bwMode="auto">
          <a:xfrm>
            <a:off x="701675" y="5461000"/>
            <a:ext cx="3033713" cy="1206500"/>
            <a:chOff x="442" y="3564"/>
            <a:chExt cx="1911" cy="760"/>
          </a:xfrm>
        </p:grpSpPr>
        <p:sp>
          <p:nvSpPr>
            <p:cNvPr id="19469" name="Text Box 6"/>
            <p:cNvSpPr txBox="1">
              <a:spLocks noChangeArrowheads="1"/>
            </p:cNvSpPr>
            <p:nvPr/>
          </p:nvSpPr>
          <p:spPr bwMode="auto">
            <a:xfrm>
              <a:off x="442" y="3920"/>
              <a:ext cx="1574" cy="404"/>
            </a:xfrm>
            <a:prstGeom prst="rect">
              <a:avLst/>
            </a:prstGeom>
            <a:noFill/>
            <a:ln w="9525">
              <a:noFill/>
              <a:miter lim="800000"/>
              <a:headEnd/>
              <a:tailEnd/>
            </a:ln>
          </p:spPr>
          <p:txBody>
            <a:bodyPr>
              <a:spAutoFit/>
            </a:bodyPr>
            <a:lstStyle/>
            <a:p>
              <a:pPr algn="l" eaLnBrk="0" hangingPunct="0">
                <a:spcBef>
                  <a:spcPct val="50000"/>
                </a:spcBef>
                <a:buClr>
                  <a:schemeClr val="accent2"/>
                </a:buClr>
                <a:buFont typeface="Monotype Sorts" pitchFamily="2" charset="2"/>
                <a:buNone/>
              </a:pPr>
              <a:r>
                <a:rPr kumimoji="1" lang="en-US" sz="3600" b="1"/>
                <a:t>1st Period</a:t>
              </a:r>
            </a:p>
          </p:txBody>
        </p:sp>
        <p:sp>
          <p:nvSpPr>
            <p:cNvPr id="19470" name="Line 7"/>
            <p:cNvSpPr>
              <a:spLocks noChangeShapeType="1"/>
            </p:cNvSpPr>
            <p:nvPr/>
          </p:nvSpPr>
          <p:spPr bwMode="auto">
            <a:xfrm flipV="1">
              <a:off x="2015" y="3564"/>
              <a:ext cx="338" cy="408"/>
            </a:xfrm>
            <a:prstGeom prst="line">
              <a:avLst/>
            </a:prstGeom>
            <a:noFill/>
            <a:ln w="76200">
              <a:solidFill>
                <a:srgbClr val="800000"/>
              </a:solidFill>
              <a:round/>
              <a:headEnd/>
              <a:tailEnd type="triangle" w="med" len="med"/>
            </a:ln>
          </p:spPr>
          <p:txBody>
            <a:bodyPr wrap="none" anchor="ctr"/>
            <a:lstStyle/>
            <a:p>
              <a:endParaRPr lang="en-US"/>
            </a:p>
          </p:txBody>
        </p:sp>
      </p:grpSp>
      <p:sp>
        <p:nvSpPr>
          <p:cNvPr id="978952" name="Rectangle 8"/>
          <p:cNvSpPr>
            <a:spLocks noChangeArrowheads="1"/>
          </p:cNvSpPr>
          <p:nvPr/>
        </p:nvSpPr>
        <p:spPr bwMode="auto">
          <a:xfrm>
            <a:off x="3379788" y="4017963"/>
            <a:ext cx="1631950" cy="1676400"/>
          </a:xfrm>
          <a:prstGeom prst="rect">
            <a:avLst/>
          </a:prstGeom>
          <a:noFill/>
          <a:ln w="9525">
            <a:noFill/>
            <a:miter lim="800000"/>
            <a:headEnd/>
            <a:tailEnd/>
          </a:ln>
        </p:spPr>
        <p:txBody>
          <a:bodyPr wrap="none">
            <a:spAutoFit/>
          </a:bodyPr>
          <a:lstStyle/>
          <a:p>
            <a:pPr algn="l" eaLnBrk="0" hangingPunct="0">
              <a:lnSpc>
                <a:spcPct val="130000"/>
              </a:lnSpc>
              <a:spcBef>
                <a:spcPct val="20000"/>
              </a:spcBef>
              <a:buClr>
                <a:schemeClr val="accent2"/>
              </a:buClr>
              <a:buFont typeface="Monotype Sorts" pitchFamily="2" charset="2"/>
              <a:buNone/>
            </a:pPr>
            <a:r>
              <a:rPr kumimoji="1" lang="en-US" sz="8000"/>
              <a:t>1s</a:t>
            </a:r>
            <a:r>
              <a:rPr kumimoji="1" lang="en-US" sz="8000" baseline="30000"/>
              <a:t>1</a:t>
            </a:r>
            <a:endParaRPr kumimoji="1" lang="en-US" sz="4800" baseline="30000"/>
          </a:p>
        </p:txBody>
      </p:sp>
      <p:grpSp>
        <p:nvGrpSpPr>
          <p:cNvPr id="4" name="Group 9"/>
          <p:cNvGrpSpPr>
            <a:grpSpLocks/>
          </p:cNvGrpSpPr>
          <p:nvPr/>
        </p:nvGrpSpPr>
        <p:grpSpPr bwMode="auto">
          <a:xfrm>
            <a:off x="5080000" y="4192588"/>
            <a:ext cx="3394075" cy="1066800"/>
            <a:chOff x="3200" y="2765"/>
            <a:chExt cx="2138" cy="672"/>
          </a:xfrm>
        </p:grpSpPr>
        <p:sp>
          <p:nvSpPr>
            <p:cNvPr id="19467" name="Line 10"/>
            <p:cNvSpPr>
              <a:spLocks noChangeShapeType="1"/>
            </p:cNvSpPr>
            <p:nvPr/>
          </p:nvSpPr>
          <p:spPr bwMode="auto">
            <a:xfrm rot="3021635" flipH="1">
              <a:off x="3235" y="2944"/>
              <a:ext cx="338" cy="408"/>
            </a:xfrm>
            <a:prstGeom prst="line">
              <a:avLst/>
            </a:prstGeom>
            <a:noFill/>
            <a:ln w="76200">
              <a:solidFill>
                <a:srgbClr val="800000"/>
              </a:solidFill>
              <a:round/>
              <a:headEnd/>
              <a:tailEnd type="triangle" w="med" len="med"/>
            </a:ln>
          </p:spPr>
          <p:txBody>
            <a:bodyPr wrap="none" anchor="ctr"/>
            <a:lstStyle/>
            <a:p>
              <a:endParaRPr lang="en-US"/>
            </a:p>
          </p:txBody>
        </p:sp>
        <p:sp>
          <p:nvSpPr>
            <p:cNvPr id="19468" name="Text Box 11"/>
            <p:cNvSpPr txBox="1">
              <a:spLocks noChangeArrowheads="1"/>
            </p:cNvSpPr>
            <p:nvPr/>
          </p:nvSpPr>
          <p:spPr bwMode="auto">
            <a:xfrm>
              <a:off x="3719" y="2765"/>
              <a:ext cx="1619" cy="672"/>
            </a:xfrm>
            <a:prstGeom prst="rect">
              <a:avLst/>
            </a:prstGeom>
            <a:noFill/>
            <a:ln w="9525">
              <a:noFill/>
              <a:miter lim="800000"/>
              <a:headEnd/>
              <a:tailEnd/>
            </a:ln>
          </p:spPr>
          <p:txBody>
            <a:bodyPr>
              <a:spAutoFit/>
            </a:bodyPr>
            <a:lstStyle/>
            <a:p>
              <a:pPr algn="l" eaLnBrk="0" hangingPunct="0">
                <a:spcBef>
                  <a:spcPct val="50000"/>
                </a:spcBef>
                <a:buClr>
                  <a:schemeClr val="accent2"/>
                </a:buClr>
                <a:buFont typeface="Monotype Sorts" pitchFamily="2" charset="2"/>
                <a:buNone/>
              </a:pPr>
              <a:r>
                <a:rPr kumimoji="1" lang="en-US" sz="3200" b="1"/>
                <a:t>1</a:t>
              </a:r>
              <a:r>
                <a:rPr kumimoji="1" lang="en-US" sz="3200" b="1" baseline="30000"/>
                <a:t>st</a:t>
              </a:r>
              <a:r>
                <a:rPr kumimoji="1" lang="en-US" sz="3200" b="1"/>
                <a:t> column of s-block</a:t>
              </a:r>
            </a:p>
          </p:txBody>
        </p:sp>
      </p:grpSp>
      <p:graphicFrame>
        <p:nvGraphicFramePr>
          <p:cNvPr id="19458" name="Object 13"/>
          <p:cNvGraphicFramePr>
            <a:graphicFrameLocks noChangeAspect="1"/>
          </p:cNvGraphicFramePr>
          <p:nvPr/>
        </p:nvGraphicFramePr>
        <p:xfrm>
          <a:off x="1930400" y="2373313"/>
          <a:ext cx="5283200" cy="2043112"/>
        </p:xfrm>
        <a:graphic>
          <a:graphicData uri="http://schemas.openxmlformats.org/presentationml/2006/ole">
            <mc:AlternateContent xmlns:mc="http://schemas.openxmlformats.org/markup-compatibility/2006">
              <mc:Choice xmlns:v="urn:schemas-microsoft-com:vml" Requires="v">
                <p:oleObj spid="_x0000_s19467" name="Document" r:id="rId5" imgW="4266030" imgH="2379406" progId="Word.Document.8">
                  <p:embed/>
                </p:oleObj>
              </mc:Choice>
              <mc:Fallback>
                <p:oleObj name="Document" r:id="rId5" imgW="4266030" imgH="2379406" progId="Word.Document.8">
                  <p:embed/>
                  <p:pic>
                    <p:nvPicPr>
                      <p:cNvPr id="0" name="Object 13"/>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b="30548"/>
                      <a:stretch>
                        <a:fillRect/>
                      </a:stretch>
                    </p:blipFill>
                    <p:spPr bwMode="auto">
                      <a:xfrm>
                        <a:off x="1930400" y="2373313"/>
                        <a:ext cx="5283200" cy="2043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9463" name="Rectangle 14"/>
          <p:cNvSpPr>
            <a:spLocks noChangeArrowheads="1"/>
          </p:cNvSpPr>
          <p:nvPr/>
        </p:nvSpPr>
        <p:spPr bwMode="auto">
          <a:xfrm>
            <a:off x="2268538" y="2359025"/>
            <a:ext cx="273050" cy="274638"/>
          </a:xfrm>
          <a:prstGeom prst="rect">
            <a:avLst/>
          </a:prstGeom>
          <a:noFill/>
          <a:ln w="76200">
            <a:solidFill>
              <a:schemeClr val="folHlink"/>
            </a:solidFill>
            <a:miter lim="800000"/>
            <a:headEnd/>
            <a:tailEnd/>
          </a:ln>
        </p:spPr>
        <p:txBody>
          <a:bodyPr wrap="none" anchor="ctr"/>
          <a:lstStyle/>
          <a:p>
            <a:endParaRPr lang="en-US"/>
          </a:p>
        </p:txBody>
      </p:sp>
      <p:sp>
        <p:nvSpPr>
          <p:cNvPr id="19464" name="Rectangle 15"/>
          <p:cNvSpPr>
            <a:spLocks noGrp="1" noChangeArrowheads="1"/>
          </p:cNvSpPr>
          <p:nvPr>
            <p:ph type="title"/>
          </p:nvPr>
        </p:nvSpPr>
        <p:spPr/>
        <p:txBody>
          <a:bodyPr/>
          <a:lstStyle/>
          <a:p>
            <a:pPr eaLnBrk="1" hangingPunct="1"/>
            <a:r>
              <a:rPr lang="en-US" smtClean="0"/>
              <a:t>Periodic Patterns</a:t>
            </a:r>
          </a:p>
        </p:txBody>
      </p:sp>
      <p:sp>
        <p:nvSpPr>
          <p:cNvPr id="19465" name="Rectangle 16"/>
          <p:cNvSpPr>
            <a:spLocks noGrp="1" noChangeArrowheads="1"/>
          </p:cNvSpPr>
          <p:nvPr>
            <p:ph type="body" idx="1"/>
          </p:nvPr>
        </p:nvSpPr>
        <p:spPr>
          <a:xfrm>
            <a:off x="457200" y="1600200"/>
            <a:ext cx="8229600" cy="839788"/>
          </a:xfrm>
        </p:spPr>
        <p:txBody>
          <a:bodyPr/>
          <a:lstStyle/>
          <a:p>
            <a:pPr eaLnBrk="1" hangingPunct="1"/>
            <a:r>
              <a:rPr lang="en-US" b="1" smtClean="0"/>
              <a:t>Example - </a:t>
            </a:r>
            <a:r>
              <a:rPr lang="en-US" smtClean="0"/>
              <a:t>Hydrogen</a:t>
            </a:r>
          </a:p>
        </p:txBody>
      </p:sp>
      <p:sp>
        <p:nvSpPr>
          <p:cNvPr id="19466" name="Rectangle 17"/>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78952"/>
                                        </p:tgtEl>
                                        <p:attrNameLst>
                                          <p:attrName>style.visibility</p:attrName>
                                        </p:attrNameLst>
                                      </p:cBhvr>
                                      <p:to>
                                        <p:strVal val="visible"/>
                                      </p:to>
                                    </p:set>
                                    <p:animEffect transition="in" filter="dissolve">
                                      <p:cBhvr>
                                        <p:cTn id="7" dur="500"/>
                                        <p:tgtEl>
                                          <p:spTgt spid="9789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righ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8952" grpId="0" autoUpdateAnimBg="0"/>
    </p:bldLst>
  </p:timing>
</p:sld>
</file>

<file path=ppt/slides/slide2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58750" y="4140200"/>
            <a:ext cx="8828088" cy="2284413"/>
            <a:chOff x="100" y="2881"/>
            <a:chExt cx="5561" cy="1439"/>
          </a:xfrm>
        </p:grpSpPr>
        <p:graphicFrame>
          <p:nvGraphicFramePr>
            <p:cNvPr id="20482" name="Object 3"/>
            <p:cNvGraphicFramePr>
              <a:graphicFrameLocks noChangeAspect="1"/>
            </p:cNvGraphicFramePr>
            <p:nvPr/>
          </p:nvGraphicFramePr>
          <p:xfrm>
            <a:off x="100" y="2881"/>
            <a:ext cx="5561" cy="1439"/>
          </p:xfrm>
          <a:graphic>
            <a:graphicData uri="http://schemas.openxmlformats.org/presentationml/2006/ole">
              <mc:AlternateContent xmlns:mc="http://schemas.openxmlformats.org/markup-compatibility/2006">
                <mc:Choice xmlns:v="urn:schemas-microsoft-com:vml" Requires="v">
                  <p:oleObj spid="_x0000_s20491" name="Document" r:id="rId5" imgW="8538840" imgH="2346840" progId="Word.Document.8">
                    <p:embed/>
                  </p:oleObj>
                </mc:Choice>
                <mc:Fallback>
                  <p:oleObj name="Document" r:id="rId5" imgW="8538840" imgH="2346840" progId="Word.Document.8">
                    <p:embed/>
                    <p:pic>
                      <p:nvPicPr>
                        <p:cNvPr id="0" name="Object 3"/>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 y="2881"/>
                          <a:ext cx="5561" cy="1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0487" name="WordArt 4"/>
            <p:cNvSpPr>
              <a:spLocks noChangeArrowheads="1" noChangeShapeType="1" noTextEdit="1"/>
            </p:cNvSpPr>
            <p:nvPr/>
          </p:nvSpPr>
          <p:spPr bwMode="auto">
            <a:xfrm>
              <a:off x="359" y="3438"/>
              <a:ext cx="181" cy="199"/>
            </a:xfrm>
            <a:prstGeom prst="rect">
              <a:avLst/>
            </a:prstGeom>
          </p:spPr>
          <p:txBody>
            <a:bodyPr wrap="none" fromWordArt="1">
              <a:prstTxWarp prst="textPlain">
                <a:avLst>
                  <a:gd name="adj" fmla="val 52787"/>
                </a:avLst>
              </a:prstTxWarp>
            </a:bodyPr>
            <a:lstStyle/>
            <a:p>
              <a:r>
                <a:rPr lang="en-US" sz="3600" b="1" kern="10">
                  <a:ln w="25400">
                    <a:solidFill>
                      <a:schemeClr val="tx1"/>
                    </a:solidFill>
                    <a:round/>
                    <a:headEnd/>
                    <a:tailEnd/>
                  </a:ln>
                  <a:solidFill>
                    <a:schemeClr val="bg1"/>
                  </a:solidFill>
                  <a:latin typeface="Arial Unicode MS"/>
                  <a:ea typeface="Arial Unicode MS"/>
                  <a:cs typeface="Arial Unicode MS"/>
                </a:rPr>
                <a:t>s</a:t>
              </a:r>
            </a:p>
          </p:txBody>
        </p:sp>
        <p:sp>
          <p:nvSpPr>
            <p:cNvPr id="20488" name="WordArt 5"/>
            <p:cNvSpPr>
              <a:spLocks noChangeArrowheads="1" noChangeShapeType="1" noTextEdit="1"/>
            </p:cNvSpPr>
            <p:nvPr/>
          </p:nvSpPr>
          <p:spPr bwMode="auto">
            <a:xfrm>
              <a:off x="3198" y="3562"/>
              <a:ext cx="1128" cy="358"/>
            </a:xfrm>
            <a:prstGeom prst="rect">
              <a:avLst/>
            </a:prstGeom>
          </p:spPr>
          <p:txBody>
            <a:bodyPr wrap="none" fromWordArt="1">
              <a:prstTxWarp prst="textPlain">
                <a:avLst>
                  <a:gd name="adj" fmla="val 50000"/>
                </a:avLst>
              </a:prstTxWarp>
            </a:bodyPr>
            <a:lstStyle/>
            <a:p>
              <a:r>
                <a:rPr lang="en-US" sz="3600" b="1" kern="10">
                  <a:ln w="25400">
                    <a:solidFill>
                      <a:schemeClr val="tx1"/>
                    </a:solidFill>
                    <a:round/>
                    <a:headEnd/>
                    <a:tailEnd/>
                  </a:ln>
                  <a:solidFill>
                    <a:schemeClr val="bg1"/>
                  </a:solidFill>
                  <a:latin typeface="Arial Unicode MS"/>
                  <a:ea typeface="Arial Unicode MS"/>
                  <a:cs typeface="Arial Unicode MS"/>
                </a:rPr>
                <a:t>d (n-1)</a:t>
              </a:r>
            </a:p>
          </p:txBody>
        </p:sp>
        <p:sp>
          <p:nvSpPr>
            <p:cNvPr id="20489" name="WordArt 6"/>
            <p:cNvSpPr>
              <a:spLocks noChangeArrowheads="1" noChangeShapeType="1" noTextEdit="1"/>
            </p:cNvSpPr>
            <p:nvPr/>
          </p:nvSpPr>
          <p:spPr bwMode="auto">
            <a:xfrm>
              <a:off x="1233" y="3914"/>
              <a:ext cx="1017" cy="257"/>
            </a:xfrm>
            <a:prstGeom prst="rect">
              <a:avLst/>
            </a:prstGeom>
          </p:spPr>
          <p:txBody>
            <a:bodyPr wrap="none" fromWordArt="1">
              <a:prstTxWarp prst="textPlain">
                <a:avLst>
                  <a:gd name="adj" fmla="val 50000"/>
                </a:avLst>
              </a:prstTxWarp>
            </a:bodyPr>
            <a:lstStyle/>
            <a:p>
              <a:r>
                <a:rPr lang="en-US" sz="3600" b="1" kern="10">
                  <a:ln w="25400">
                    <a:solidFill>
                      <a:schemeClr val="tx1"/>
                    </a:solidFill>
                    <a:round/>
                    <a:headEnd/>
                    <a:tailEnd/>
                  </a:ln>
                  <a:solidFill>
                    <a:schemeClr val="bg1"/>
                  </a:solidFill>
                  <a:latin typeface="Arial Unicode MS"/>
                  <a:ea typeface="Arial Unicode MS"/>
                  <a:cs typeface="Arial Unicode MS"/>
                </a:rPr>
                <a:t>f (n-2)</a:t>
              </a:r>
            </a:p>
          </p:txBody>
        </p:sp>
        <p:sp>
          <p:nvSpPr>
            <p:cNvPr id="20490" name="WordArt 7"/>
            <p:cNvSpPr>
              <a:spLocks noChangeArrowheads="1" noChangeShapeType="1" noTextEdit="1"/>
            </p:cNvSpPr>
            <p:nvPr/>
          </p:nvSpPr>
          <p:spPr bwMode="auto">
            <a:xfrm>
              <a:off x="5037" y="3346"/>
              <a:ext cx="191" cy="308"/>
            </a:xfrm>
            <a:prstGeom prst="rect">
              <a:avLst/>
            </a:prstGeom>
          </p:spPr>
          <p:txBody>
            <a:bodyPr wrap="none" fromWordArt="1">
              <a:prstTxWarp prst="textPlain">
                <a:avLst>
                  <a:gd name="adj" fmla="val 50000"/>
                </a:avLst>
              </a:prstTxWarp>
            </a:bodyPr>
            <a:lstStyle/>
            <a:p>
              <a:r>
                <a:rPr lang="en-US" sz="3600" b="1" kern="10">
                  <a:ln w="25400">
                    <a:solidFill>
                      <a:schemeClr val="tx1"/>
                    </a:solidFill>
                    <a:round/>
                    <a:headEnd/>
                    <a:tailEnd/>
                  </a:ln>
                  <a:solidFill>
                    <a:schemeClr val="bg1"/>
                  </a:solidFill>
                  <a:latin typeface="Arial Unicode MS"/>
                  <a:ea typeface="Arial Unicode MS"/>
                  <a:cs typeface="Arial Unicode MS"/>
                </a:rPr>
                <a:t>p</a:t>
              </a:r>
            </a:p>
          </p:txBody>
        </p:sp>
      </p:grpSp>
      <p:sp>
        <p:nvSpPr>
          <p:cNvPr id="20484" name="Rectangle 8"/>
          <p:cNvSpPr>
            <a:spLocks noGrp="1" noChangeArrowheads="1"/>
          </p:cNvSpPr>
          <p:nvPr>
            <p:ph type="title"/>
          </p:nvPr>
        </p:nvSpPr>
        <p:spPr/>
        <p:txBody>
          <a:bodyPr/>
          <a:lstStyle/>
          <a:p>
            <a:pPr eaLnBrk="1" hangingPunct="1"/>
            <a:r>
              <a:rPr lang="en-US" smtClean="0"/>
              <a:t>Periodic Patterns</a:t>
            </a:r>
          </a:p>
        </p:txBody>
      </p:sp>
      <p:sp>
        <p:nvSpPr>
          <p:cNvPr id="981001" name="Rectangle 9"/>
          <p:cNvSpPr>
            <a:spLocks noGrp="1" noChangeArrowheads="1"/>
          </p:cNvSpPr>
          <p:nvPr>
            <p:ph type="body" idx="1"/>
          </p:nvPr>
        </p:nvSpPr>
        <p:spPr>
          <a:xfrm>
            <a:off x="457200" y="1600200"/>
            <a:ext cx="8229600" cy="2881313"/>
          </a:xfrm>
        </p:spPr>
        <p:txBody>
          <a:bodyPr/>
          <a:lstStyle/>
          <a:p>
            <a:pPr eaLnBrk="1" hangingPunct="1"/>
            <a:r>
              <a:rPr lang="en-US" b="1" smtClean="0"/>
              <a:t>Shorthand Configuration</a:t>
            </a:r>
          </a:p>
          <a:p>
            <a:pPr lvl="1" eaLnBrk="1" hangingPunct="1"/>
            <a:r>
              <a:rPr lang="en-US" b="1" smtClean="0"/>
              <a:t>Core electrons:</a:t>
            </a:r>
            <a:r>
              <a:rPr lang="en-US" smtClean="0"/>
              <a:t> </a:t>
            </a:r>
          </a:p>
          <a:p>
            <a:pPr lvl="2" eaLnBrk="1" hangingPunct="1"/>
            <a:r>
              <a:rPr lang="en-US" smtClean="0"/>
              <a:t>Go up one row and over to the Noble Gas.</a:t>
            </a:r>
          </a:p>
          <a:p>
            <a:pPr lvl="1" eaLnBrk="1" hangingPunct="1"/>
            <a:r>
              <a:rPr lang="en-US" b="1" smtClean="0"/>
              <a:t>Valence electrons:</a:t>
            </a:r>
            <a:r>
              <a:rPr lang="en-US" smtClean="0"/>
              <a:t>  </a:t>
            </a:r>
          </a:p>
          <a:p>
            <a:pPr lvl="2" eaLnBrk="1" hangingPunct="1"/>
            <a:r>
              <a:rPr lang="en-US" smtClean="0"/>
              <a:t>On the next row, fill in the # of e</a:t>
            </a:r>
            <a:r>
              <a:rPr lang="en-US" baseline="30000" smtClean="0"/>
              <a:t>-</a:t>
            </a:r>
            <a:r>
              <a:rPr lang="en-US" smtClean="0"/>
              <a:t> in each sublevel.</a:t>
            </a:r>
          </a:p>
        </p:txBody>
      </p:sp>
      <p:sp>
        <p:nvSpPr>
          <p:cNvPr id="20486" name="Rectangle 10"/>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81001">
                                            <p:txEl>
                                              <p:pRg st="0" end="0"/>
                                            </p:txEl>
                                          </p:spTgt>
                                        </p:tgtEl>
                                        <p:attrNameLst>
                                          <p:attrName>style.visibility</p:attrName>
                                        </p:attrNameLst>
                                      </p:cBhvr>
                                      <p:to>
                                        <p:strVal val="visible"/>
                                      </p:to>
                                    </p:set>
                                    <p:animEffect transition="in" filter="wipe(left)">
                                      <p:cBhvr>
                                        <p:cTn id="7" dur="500"/>
                                        <p:tgtEl>
                                          <p:spTgt spid="98100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81001">
                                            <p:txEl>
                                              <p:pRg st="1" end="1"/>
                                            </p:txEl>
                                          </p:spTgt>
                                        </p:tgtEl>
                                        <p:attrNameLst>
                                          <p:attrName>style.visibility</p:attrName>
                                        </p:attrNameLst>
                                      </p:cBhvr>
                                      <p:to>
                                        <p:strVal val="visible"/>
                                      </p:to>
                                    </p:set>
                                    <p:animEffect transition="in" filter="wipe(left)">
                                      <p:cBhvr>
                                        <p:cTn id="12" dur="500"/>
                                        <p:tgtEl>
                                          <p:spTgt spid="981001">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81001">
                                            <p:txEl>
                                              <p:pRg st="2" end="2"/>
                                            </p:txEl>
                                          </p:spTgt>
                                        </p:tgtEl>
                                        <p:attrNameLst>
                                          <p:attrName>style.visibility</p:attrName>
                                        </p:attrNameLst>
                                      </p:cBhvr>
                                      <p:to>
                                        <p:strVal val="visible"/>
                                      </p:to>
                                    </p:set>
                                    <p:animEffect transition="in" filter="wipe(left)">
                                      <p:cBhvr>
                                        <p:cTn id="15" dur="500"/>
                                        <p:tgtEl>
                                          <p:spTgt spid="981001">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81001">
                                            <p:txEl>
                                              <p:pRg st="3" end="3"/>
                                            </p:txEl>
                                          </p:spTgt>
                                        </p:tgtEl>
                                        <p:attrNameLst>
                                          <p:attrName>style.visibility</p:attrName>
                                        </p:attrNameLst>
                                      </p:cBhvr>
                                      <p:to>
                                        <p:strVal val="visible"/>
                                      </p:to>
                                    </p:set>
                                    <p:animEffect transition="in" filter="wipe(left)">
                                      <p:cBhvr>
                                        <p:cTn id="20" dur="500"/>
                                        <p:tgtEl>
                                          <p:spTgt spid="981001">
                                            <p:txEl>
                                              <p:pRg st="3" end="3"/>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981001">
                                            <p:txEl>
                                              <p:pRg st="4" end="4"/>
                                            </p:txEl>
                                          </p:spTgt>
                                        </p:tgtEl>
                                        <p:attrNameLst>
                                          <p:attrName>style.visibility</p:attrName>
                                        </p:attrNameLst>
                                      </p:cBhvr>
                                      <p:to>
                                        <p:strVal val="visible"/>
                                      </p:to>
                                    </p:set>
                                    <p:animEffect transition="in" filter="wipe(left)">
                                      <p:cBhvr>
                                        <p:cTn id="23" dur="500"/>
                                        <p:tgtEl>
                                          <p:spTgt spid="981001">
                                            <p:txEl>
                                              <p:pRg st="4" end="4"/>
                                            </p:txEl>
                                          </p:spTgt>
                                        </p:tgtEl>
                                      </p:cBhvr>
                                    </p:animEffect>
                                  </p:childTnLst>
                                </p:cTn>
                              </p:par>
                            </p:childTnLst>
                          </p:cTn>
                        </p:par>
                        <p:par>
                          <p:cTn id="24" fill="hold">
                            <p:stCondLst>
                              <p:cond delay="500"/>
                            </p:stCondLst>
                            <p:childTnLst>
                              <p:par>
                                <p:cTn id="25" presetID="9"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dissolv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1001" grpId="0" build="p" bldLvl="2" autoUpdateAnimBg="0"/>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42" name="Rectangle 2"/>
          <p:cNvSpPr>
            <a:spLocks noChangeArrowheads="1"/>
          </p:cNvSpPr>
          <p:nvPr/>
        </p:nvSpPr>
        <p:spPr bwMode="auto">
          <a:xfrm>
            <a:off x="979488" y="4413250"/>
            <a:ext cx="1765300" cy="1676400"/>
          </a:xfrm>
          <a:prstGeom prst="rect">
            <a:avLst/>
          </a:prstGeom>
          <a:noFill/>
          <a:ln w="9525">
            <a:noFill/>
            <a:miter lim="800000"/>
            <a:headEnd/>
            <a:tailEnd/>
          </a:ln>
        </p:spPr>
        <p:txBody>
          <a:bodyPr wrap="none">
            <a:spAutoFit/>
          </a:bodyPr>
          <a:lstStyle/>
          <a:p>
            <a:pPr algn="l" eaLnBrk="0" hangingPunct="0">
              <a:lnSpc>
                <a:spcPct val="130000"/>
              </a:lnSpc>
              <a:spcBef>
                <a:spcPct val="20000"/>
              </a:spcBef>
              <a:buClr>
                <a:schemeClr val="accent2"/>
              </a:buClr>
              <a:buFont typeface="Monotype Sorts" pitchFamily="2" charset="2"/>
              <a:buNone/>
            </a:pPr>
            <a:r>
              <a:rPr kumimoji="1" lang="en-US" sz="8000">
                <a:solidFill>
                  <a:schemeClr val="accent2"/>
                </a:solidFill>
              </a:rPr>
              <a:t>[Ar]</a:t>
            </a:r>
            <a:endParaRPr kumimoji="1" lang="en-US" sz="4800" baseline="30000">
              <a:solidFill>
                <a:schemeClr val="accent2"/>
              </a:solidFill>
            </a:endParaRPr>
          </a:p>
        </p:txBody>
      </p:sp>
      <p:graphicFrame>
        <p:nvGraphicFramePr>
          <p:cNvPr id="21506" name="Object 3"/>
          <p:cNvGraphicFramePr>
            <a:graphicFrameLocks noChangeAspect="1"/>
          </p:cNvGraphicFramePr>
          <p:nvPr/>
        </p:nvGraphicFramePr>
        <p:xfrm>
          <a:off x="1930400" y="2439988"/>
          <a:ext cx="5283200" cy="2043112"/>
        </p:xfrm>
        <a:graphic>
          <a:graphicData uri="http://schemas.openxmlformats.org/presentationml/2006/ole">
            <mc:AlternateContent xmlns:mc="http://schemas.openxmlformats.org/markup-compatibility/2006">
              <mc:Choice xmlns:v="urn:schemas-microsoft-com:vml" Requires="v">
                <p:oleObj spid="_x0000_s21515" name="Document" r:id="rId5" imgW="4250589" imgH="2370033" progId="Word.Document.8">
                  <p:embed/>
                </p:oleObj>
              </mc:Choice>
              <mc:Fallback>
                <p:oleObj name="Document" r:id="rId5" imgW="4250589" imgH="2370033" progId="Word.Document.8">
                  <p:embed/>
                  <p:pic>
                    <p:nvPicPr>
                      <p:cNvPr id="0" name="Object 3"/>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b="30548"/>
                      <a:stretch>
                        <a:fillRect/>
                      </a:stretch>
                    </p:blipFill>
                    <p:spPr bwMode="auto">
                      <a:xfrm>
                        <a:off x="1930400" y="2439988"/>
                        <a:ext cx="5283200" cy="2043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983044" name="Rectangle 4"/>
          <p:cNvSpPr>
            <a:spLocks noChangeArrowheads="1"/>
          </p:cNvSpPr>
          <p:nvPr/>
        </p:nvSpPr>
        <p:spPr bwMode="auto">
          <a:xfrm>
            <a:off x="2773363" y="4413250"/>
            <a:ext cx="1631950" cy="1676400"/>
          </a:xfrm>
          <a:prstGeom prst="rect">
            <a:avLst/>
          </a:prstGeom>
          <a:noFill/>
          <a:ln w="9525">
            <a:noFill/>
            <a:miter lim="800000"/>
            <a:headEnd/>
            <a:tailEnd/>
          </a:ln>
        </p:spPr>
        <p:txBody>
          <a:bodyPr wrap="none">
            <a:spAutoFit/>
          </a:bodyPr>
          <a:lstStyle/>
          <a:p>
            <a:pPr algn="l" eaLnBrk="0" hangingPunct="0">
              <a:lnSpc>
                <a:spcPct val="130000"/>
              </a:lnSpc>
              <a:spcBef>
                <a:spcPct val="20000"/>
              </a:spcBef>
              <a:buClr>
                <a:schemeClr val="accent2"/>
              </a:buClr>
              <a:buFont typeface="Monotype Sorts" pitchFamily="2" charset="2"/>
              <a:buNone/>
            </a:pPr>
            <a:r>
              <a:rPr kumimoji="1" lang="en-US" sz="8000">
                <a:solidFill>
                  <a:srgbClr val="FFCC00"/>
                </a:solidFill>
              </a:rPr>
              <a:t>4s</a:t>
            </a:r>
            <a:r>
              <a:rPr kumimoji="1" lang="en-US" sz="8000" baseline="30000">
                <a:solidFill>
                  <a:srgbClr val="FFCC00"/>
                </a:solidFill>
              </a:rPr>
              <a:t>2</a:t>
            </a:r>
            <a:endParaRPr kumimoji="1" lang="en-US" sz="4800" baseline="30000">
              <a:solidFill>
                <a:srgbClr val="FFCC00"/>
              </a:solidFill>
            </a:endParaRPr>
          </a:p>
        </p:txBody>
      </p:sp>
      <p:sp>
        <p:nvSpPr>
          <p:cNvPr id="983045" name="Rectangle 5"/>
          <p:cNvSpPr>
            <a:spLocks noChangeArrowheads="1"/>
          </p:cNvSpPr>
          <p:nvPr/>
        </p:nvSpPr>
        <p:spPr bwMode="auto">
          <a:xfrm>
            <a:off x="4435475" y="4413250"/>
            <a:ext cx="2063750" cy="1676400"/>
          </a:xfrm>
          <a:prstGeom prst="rect">
            <a:avLst/>
          </a:prstGeom>
          <a:noFill/>
          <a:ln w="9525">
            <a:noFill/>
            <a:miter lim="800000"/>
            <a:headEnd/>
            <a:tailEnd/>
          </a:ln>
        </p:spPr>
        <p:txBody>
          <a:bodyPr wrap="none">
            <a:spAutoFit/>
          </a:bodyPr>
          <a:lstStyle/>
          <a:p>
            <a:pPr algn="l" eaLnBrk="0" hangingPunct="0">
              <a:lnSpc>
                <a:spcPct val="130000"/>
              </a:lnSpc>
              <a:spcBef>
                <a:spcPct val="20000"/>
              </a:spcBef>
              <a:buClr>
                <a:schemeClr val="accent2"/>
              </a:buClr>
              <a:buFont typeface="Monotype Sorts" pitchFamily="2" charset="2"/>
              <a:buNone/>
            </a:pPr>
            <a:r>
              <a:rPr kumimoji="1" lang="en-US" sz="8000">
                <a:solidFill>
                  <a:srgbClr val="00FF00"/>
                </a:solidFill>
              </a:rPr>
              <a:t>3d</a:t>
            </a:r>
            <a:r>
              <a:rPr kumimoji="1" lang="en-US" sz="8000" baseline="30000">
                <a:solidFill>
                  <a:srgbClr val="00FF00"/>
                </a:solidFill>
              </a:rPr>
              <a:t>10</a:t>
            </a:r>
            <a:endParaRPr kumimoji="1" lang="en-US" sz="4800" baseline="30000">
              <a:solidFill>
                <a:srgbClr val="00FF00"/>
              </a:solidFill>
            </a:endParaRPr>
          </a:p>
        </p:txBody>
      </p:sp>
      <p:sp>
        <p:nvSpPr>
          <p:cNvPr id="983046" name="Rectangle 6"/>
          <p:cNvSpPr>
            <a:spLocks noChangeArrowheads="1"/>
          </p:cNvSpPr>
          <p:nvPr/>
        </p:nvSpPr>
        <p:spPr bwMode="auto">
          <a:xfrm>
            <a:off x="6529388" y="4413250"/>
            <a:ext cx="1689100" cy="1676400"/>
          </a:xfrm>
          <a:prstGeom prst="rect">
            <a:avLst/>
          </a:prstGeom>
          <a:noFill/>
          <a:ln w="9525">
            <a:noFill/>
            <a:miter lim="800000"/>
            <a:headEnd/>
            <a:tailEnd/>
          </a:ln>
        </p:spPr>
        <p:txBody>
          <a:bodyPr wrap="none">
            <a:spAutoFit/>
          </a:bodyPr>
          <a:lstStyle/>
          <a:p>
            <a:pPr algn="l" eaLnBrk="0" hangingPunct="0">
              <a:lnSpc>
                <a:spcPct val="130000"/>
              </a:lnSpc>
              <a:spcBef>
                <a:spcPct val="20000"/>
              </a:spcBef>
              <a:buClr>
                <a:schemeClr val="accent2"/>
              </a:buClr>
              <a:buFont typeface="Monotype Sorts" pitchFamily="2" charset="2"/>
              <a:buNone/>
            </a:pPr>
            <a:r>
              <a:rPr kumimoji="1" lang="en-US" sz="8000">
                <a:solidFill>
                  <a:srgbClr val="FF66FF"/>
                </a:solidFill>
              </a:rPr>
              <a:t>4p</a:t>
            </a:r>
            <a:r>
              <a:rPr kumimoji="1" lang="en-US" sz="8000" baseline="30000">
                <a:solidFill>
                  <a:srgbClr val="FF66FF"/>
                </a:solidFill>
              </a:rPr>
              <a:t>2</a:t>
            </a:r>
            <a:endParaRPr kumimoji="1" lang="en-US" sz="4800" baseline="30000">
              <a:solidFill>
                <a:srgbClr val="66FF33"/>
              </a:solidFill>
            </a:endParaRPr>
          </a:p>
        </p:txBody>
      </p:sp>
      <p:sp>
        <p:nvSpPr>
          <p:cNvPr id="983048" name="Freeform 8"/>
          <p:cNvSpPr>
            <a:spLocks/>
          </p:cNvSpPr>
          <p:nvPr/>
        </p:nvSpPr>
        <p:spPr bwMode="auto">
          <a:xfrm>
            <a:off x="5975350" y="3117850"/>
            <a:ext cx="952500" cy="142875"/>
          </a:xfrm>
          <a:custGeom>
            <a:avLst/>
            <a:gdLst>
              <a:gd name="T0" fmla="*/ 0 w 682"/>
              <a:gd name="T1" fmla="*/ 142875 h 82"/>
              <a:gd name="T2" fmla="*/ 0 w 682"/>
              <a:gd name="T3" fmla="*/ 0 h 82"/>
              <a:gd name="T4" fmla="*/ 952500 w 682"/>
              <a:gd name="T5" fmla="*/ 0 h 82"/>
              <a:gd name="T6" fmla="*/ 0 60000 65536"/>
              <a:gd name="T7" fmla="*/ 0 60000 65536"/>
              <a:gd name="T8" fmla="*/ 0 60000 65536"/>
              <a:gd name="T9" fmla="*/ 0 w 682"/>
              <a:gd name="T10" fmla="*/ 0 h 82"/>
              <a:gd name="T11" fmla="*/ 682 w 682"/>
              <a:gd name="T12" fmla="*/ 82 h 82"/>
            </a:gdLst>
            <a:ahLst/>
            <a:cxnLst>
              <a:cxn ang="T6">
                <a:pos x="T0" y="T1"/>
              </a:cxn>
              <a:cxn ang="T7">
                <a:pos x="T2" y="T3"/>
              </a:cxn>
              <a:cxn ang="T8">
                <a:pos x="T4" y="T5"/>
              </a:cxn>
            </a:cxnLst>
            <a:rect l="T9" t="T10" r="T11" b="T12"/>
            <a:pathLst>
              <a:path w="682" h="82">
                <a:moveTo>
                  <a:pt x="0" y="82"/>
                </a:moveTo>
                <a:lnTo>
                  <a:pt x="0" y="0"/>
                </a:lnTo>
                <a:lnTo>
                  <a:pt x="682" y="0"/>
                </a:lnTo>
              </a:path>
            </a:pathLst>
          </a:custGeom>
          <a:noFill/>
          <a:ln w="76200">
            <a:solidFill>
              <a:schemeClr val="tx1"/>
            </a:solidFill>
            <a:round/>
            <a:headEnd/>
            <a:tailEnd type="triangle" w="sm" len="sm"/>
          </a:ln>
        </p:spPr>
        <p:txBody>
          <a:bodyPr wrap="none" anchor="ctr"/>
          <a:lstStyle/>
          <a:p>
            <a:endParaRPr lang="en-US"/>
          </a:p>
        </p:txBody>
      </p:sp>
      <p:sp>
        <p:nvSpPr>
          <p:cNvPr id="983049" name="Rectangle 9"/>
          <p:cNvSpPr>
            <a:spLocks noChangeArrowheads="1"/>
          </p:cNvSpPr>
          <p:nvPr/>
        </p:nvSpPr>
        <p:spPr bwMode="auto">
          <a:xfrm>
            <a:off x="6951663" y="2997200"/>
            <a:ext cx="263525" cy="260350"/>
          </a:xfrm>
          <a:prstGeom prst="rect">
            <a:avLst/>
          </a:prstGeom>
          <a:solidFill>
            <a:schemeClr val="accent2"/>
          </a:solidFill>
          <a:ln w="28575">
            <a:solidFill>
              <a:schemeClr val="bg2"/>
            </a:solidFill>
            <a:miter lim="800000"/>
            <a:headEnd/>
            <a:tailEnd/>
          </a:ln>
        </p:spPr>
        <p:txBody>
          <a:bodyPr wrap="none" anchor="ctr"/>
          <a:lstStyle/>
          <a:p>
            <a:endParaRPr lang="en-US"/>
          </a:p>
        </p:txBody>
      </p:sp>
      <p:sp>
        <p:nvSpPr>
          <p:cNvPr id="21513" name="Rectangle 10"/>
          <p:cNvSpPr>
            <a:spLocks noChangeArrowheads="1"/>
          </p:cNvSpPr>
          <p:nvPr/>
        </p:nvSpPr>
        <p:spPr bwMode="auto">
          <a:xfrm>
            <a:off x="5838825" y="3270250"/>
            <a:ext cx="263525" cy="260350"/>
          </a:xfrm>
          <a:prstGeom prst="rect">
            <a:avLst/>
          </a:prstGeom>
          <a:solidFill>
            <a:schemeClr val="tx1"/>
          </a:solidFill>
          <a:ln w="28575">
            <a:solidFill>
              <a:schemeClr val="bg2"/>
            </a:solidFill>
            <a:miter lim="800000"/>
            <a:headEnd/>
            <a:tailEnd/>
          </a:ln>
        </p:spPr>
        <p:txBody>
          <a:bodyPr wrap="none" anchor="ctr"/>
          <a:lstStyle/>
          <a:p>
            <a:endParaRPr lang="en-US"/>
          </a:p>
        </p:txBody>
      </p:sp>
      <p:grpSp>
        <p:nvGrpSpPr>
          <p:cNvPr id="2" name="Group 11"/>
          <p:cNvGrpSpPr>
            <a:grpSpLocks/>
          </p:cNvGrpSpPr>
          <p:nvPr/>
        </p:nvGrpSpPr>
        <p:grpSpPr bwMode="auto">
          <a:xfrm>
            <a:off x="2295525" y="3286125"/>
            <a:ext cx="496888" cy="222250"/>
            <a:chOff x="1446" y="2291"/>
            <a:chExt cx="313" cy="140"/>
          </a:xfrm>
        </p:grpSpPr>
        <p:grpSp>
          <p:nvGrpSpPr>
            <p:cNvPr id="21553" name="Group 12"/>
            <p:cNvGrpSpPr>
              <a:grpSpLocks/>
            </p:cNvGrpSpPr>
            <p:nvPr/>
          </p:nvGrpSpPr>
          <p:grpSpPr bwMode="auto">
            <a:xfrm>
              <a:off x="1446" y="2291"/>
              <a:ext cx="140" cy="140"/>
              <a:chOff x="1446" y="2289"/>
              <a:chExt cx="140" cy="140"/>
            </a:xfrm>
          </p:grpSpPr>
          <p:sp>
            <p:nvSpPr>
              <p:cNvPr id="21557" name="Line 13"/>
              <p:cNvSpPr>
                <a:spLocks noChangeShapeType="1"/>
              </p:cNvSpPr>
              <p:nvPr/>
            </p:nvSpPr>
            <p:spPr bwMode="auto">
              <a:xfrm>
                <a:off x="1446" y="2289"/>
                <a:ext cx="140" cy="140"/>
              </a:xfrm>
              <a:prstGeom prst="line">
                <a:avLst/>
              </a:prstGeom>
              <a:noFill/>
              <a:ln w="28575">
                <a:solidFill>
                  <a:schemeClr val="bg2"/>
                </a:solidFill>
                <a:round/>
                <a:headEnd/>
                <a:tailEnd/>
              </a:ln>
            </p:spPr>
            <p:txBody>
              <a:bodyPr wrap="none" anchor="ctr"/>
              <a:lstStyle/>
              <a:p>
                <a:endParaRPr lang="en-US"/>
              </a:p>
            </p:txBody>
          </p:sp>
          <p:sp>
            <p:nvSpPr>
              <p:cNvPr id="21558" name="Line 14"/>
              <p:cNvSpPr>
                <a:spLocks noChangeShapeType="1"/>
              </p:cNvSpPr>
              <p:nvPr/>
            </p:nvSpPr>
            <p:spPr bwMode="auto">
              <a:xfrm flipV="1">
                <a:off x="1446" y="2289"/>
                <a:ext cx="140" cy="140"/>
              </a:xfrm>
              <a:prstGeom prst="line">
                <a:avLst/>
              </a:prstGeom>
              <a:noFill/>
              <a:ln w="28575">
                <a:solidFill>
                  <a:schemeClr val="bg2"/>
                </a:solidFill>
                <a:round/>
                <a:headEnd/>
                <a:tailEnd/>
              </a:ln>
            </p:spPr>
            <p:txBody>
              <a:bodyPr wrap="none" anchor="ctr"/>
              <a:lstStyle/>
              <a:p>
                <a:endParaRPr lang="en-US"/>
              </a:p>
            </p:txBody>
          </p:sp>
        </p:grpSp>
        <p:grpSp>
          <p:nvGrpSpPr>
            <p:cNvPr id="21554" name="Group 15"/>
            <p:cNvGrpSpPr>
              <a:grpSpLocks/>
            </p:cNvGrpSpPr>
            <p:nvPr/>
          </p:nvGrpSpPr>
          <p:grpSpPr bwMode="auto">
            <a:xfrm>
              <a:off x="1619" y="2291"/>
              <a:ext cx="140" cy="140"/>
              <a:chOff x="1446" y="2289"/>
              <a:chExt cx="140" cy="140"/>
            </a:xfrm>
          </p:grpSpPr>
          <p:sp>
            <p:nvSpPr>
              <p:cNvPr id="21555" name="Line 16"/>
              <p:cNvSpPr>
                <a:spLocks noChangeShapeType="1"/>
              </p:cNvSpPr>
              <p:nvPr/>
            </p:nvSpPr>
            <p:spPr bwMode="auto">
              <a:xfrm>
                <a:off x="1446" y="2289"/>
                <a:ext cx="140" cy="140"/>
              </a:xfrm>
              <a:prstGeom prst="line">
                <a:avLst/>
              </a:prstGeom>
              <a:noFill/>
              <a:ln w="28575">
                <a:solidFill>
                  <a:schemeClr val="bg2"/>
                </a:solidFill>
                <a:round/>
                <a:headEnd/>
                <a:tailEnd/>
              </a:ln>
            </p:spPr>
            <p:txBody>
              <a:bodyPr wrap="none" anchor="ctr"/>
              <a:lstStyle/>
              <a:p>
                <a:endParaRPr lang="en-US"/>
              </a:p>
            </p:txBody>
          </p:sp>
          <p:sp>
            <p:nvSpPr>
              <p:cNvPr id="21556" name="Line 17"/>
              <p:cNvSpPr>
                <a:spLocks noChangeShapeType="1"/>
              </p:cNvSpPr>
              <p:nvPr/>
            </p:nvSpPr>
            <p:spPr bwMode="auto">
              <a:xfrm flipV="1">
                <a:off x="1446" y="2289"/>
                <a:ext cx="140" cy="140"/>
              </a:xfrm>
              <a:prstGeom prst="line">
                <a:avLst/>
              </a:prstGeom>
              <a:noFill/>
              <a:ln w="28575">
                <a:solidFill>
                  <a:schemeClr val="bg2"/>
                </a:solidFill>
                <a:round/>
                <a:headEnd/>
                <a:tailEnd/>
              </a:ln>
            </p:spPr>
            <p:txBody>
              <a:bodyPr wrap="none" anchor="ctr"/>
              <a:lstStyle/>
              <a:p>
                <a:endParaRPr lang="en-US"/>
              </a:p>
            </p:txBody>
          </p:sp>
        </p:grpSp>
      </p:grpSp>
      <p:grpSp>
        <p:nvGrpSpPr>
          <p:cNvPr id="5" name="Group 18"/>
          <p:cNvGrpSpPr>
            <a:grpSpLocks/>
          </p:cNvGrpSpPr>
          <p:nvPr/>
        </p:nvGrpSpPr>
        <p:grpSpPr bwMode="auto">
          <a:xfrm>
            <a:off x="2847975" y="3286125"/>
            <a:ext cx="2689225" cy="222250"/>
            <a:chOff x="1794" y="2291"/>
            <a:chExt cx="1694" cy="140"/>
          </a:xfrm>
        </p:grpSpPr>
        <p:sp>
          <p:nvSpPr>
            <p:cNvPr id="21531" name="Line 19"/>
            <p:cNvSpPr>
              <a:spLocks noChangeShapeType="1"/>
            </p:cNvSpPr>
            <p:nvPr/>
          </p:nvSpPr>
          <p:spPr bwMode="auto">
            <a:xfrm>
              <a:off x="1794" y="2291"/>
              <a:ext cx="140" cy="140"/>
            </a:xfrm>
            <a:prstGeom prst="line">
              <a:avLst/>
            </a:prstGeom>
            <a:noFill/>
            <a:ln w="28575">
              <a:solidFill>
                <a:schemeClr val="bg2"/>
              </a:solidFill>
              <a:round/>
              <a:headEnd/>
              <a:tailEnd/>
            </a:ln>
          </p:spPr>
          <p:txBody>
            <a:bodyPr wrap="none" anchor="ctr"/>
            <a:lstStyle/>
            <a:p>
              <a:endParaRPr lang="en-US"/>
            </a:p>
          </p:txBody>
        </p:sp>
        <p:sp>
          <p:nvSpPr>
            <p:cNvPr id="21532" name="Line 20"/>
            <p:cNvSpPr>
              <a:spLocks noChangeShapeType="1"/>
            </p:cNvSpPr>
            <p:nvPr/>
          </p:nvSpPr>
          <p:spPr bwMode="auto">
            <a:xfrm flipV="1">
              <a:off x="1794" y="2291"/>
              <a:ext cx="140" cy="140"/>
            </a:xfrm>
            <a:prstGeom prst="line">
              <a:avLst/>
            </a:prstGeom>
            <a:noFill/>
            <a:ln w="28575">
              <a:solidFill>
                <a:schemeClr val="bg2"/>
              </a:solidFill>
              <a:round/>
              <a:headEnd/>
              <a:tailEnd/>
            </a:ln>
          </p:spPr>
          <p:txBody>
            <a:bodyPr wrap="none" anchor="ctr"/>
            <a:lstStyle/>
            <a:p>
              <a:endParaRPr lang="en-US"/>
            </a:p>
          </p:txBody>
        </p:sp>
        <p:grpSp>
          <p:nvGrpSpPr>
            <p:cNvPr id="21533" name="Group 21"/>
            <p:cNvGrpSpPr>
              <a:grpSpLocks/>
            </p:cNvGrpSpPr>
            <p:nvPr/>
          </p:nvGrpSpPr>
          <p:grpSpPr bwMode="auto">
            <a:xfrm>
              <a:off x="1967" y="2291"/>
              <a:ext cx="140" cy="140"/>
              <a:chOff x="1964" y="2285"/>
              <a:chExt cx="140" cy="140"/>
            </a:xfrm>
          </p:grpSpPr>
          <p:sp>
            <p:nvSpPr>
              <p:cNvPr id="21551" name="Line 22"/>
              <p:cNvSpPr>
                <a:spLocks noChangeShapeType="1"/>
              </p:cNvSpPr>
              <p:nvPr/>
            </p:nvSpPr>
            <p:spPr bwMode="auto">
              <a:xfrm>
                <a:off x="1964" y="2285"/>
                <a:ext cx="140" cy="140"/>
              </a:xfrm>
              <a:prstGeom prst="line">
                <a:avLst/>
              </a:prstGeom>
              <a:noFill/>
              <a:ln w="28575">
                <a:solidFill>
                  <a:schemeClr val="bg2"/>
                </a:solidFill>
                <a:round/>
                <a:headEnd/>
                <a:tailEnd/>
              </a:ln>
            </p:spPr>
            <p:txBody>
              <a:bodyPr wrap="none" anchor="ctr"/>
              <a:lstStyle/>
              <a:p>
                <a:endParaRPr lang="en-US"/>
              </a:p>
            </p:txBody>
          </p:sp>
          <p:sp>
            <p:nvSpPr>
              <p:cNvPr id="21552" name="Line 23"/>
              <p:cNvSpPr>
                <a:spLocks noChangeShapeType="1"/>
              </p:cNvSpPr>
              <p:nvPr/>
            </p:nvSpPr>
            <p:spPr bwMode="auto">
              <a:xfrm flipV="1">
                <a:off x="1964" y="2285"/>
                <a:ext cx="140" cy="140"/>
              </a:xfrm>
              <a:prstGeom prst="line">
                <a:avLst/>
              </a:prstGeom>
              <a:noFill/>
              <a:ln w="28575">
                <a:solidFill>
                  <a:schemeClr val="bg2"/>
                </a:solidFill>
                <a:round/>
                <a:headEnd/>
                <a:tailEnd/>
              </a:ln>
            </p:spPr>
            <p:txBody>
              <a:bodyPr wrap="none" anchor="ctr"/>
              <a:lstStyle/>
              <a:p>
                <a:endParaRPr lang="en-US"/>
              </a:p>
            </p:txBody>
          </p:sp>
        </p:grpSp>
        <p:grpSp>
          <p:nvGrpSpPr>
            <p:cNvPr id="21534" name="Group 24"/>
            <p:cNvGrpSpPr>
              <a:grpSpLocks/>
            </p:cNvGrpSpPr>
            <p:nvPr/>
          </p:nvGrpSpPr>
          <p:grpSpPr bwMode="auto">
            <a:xfrm>
              <a:off x="2140" y="2291"/>
              <a:ext cx="140" cy="140"/>
              <a:chOff x="2134" y="2285"/>
              <a:chExt cx="140" cy="140"/>
            </a:xfrm>
          </p:grpSpPr>
          <p:sp>
            <p:nvSpPr>
              <p:cNvPr id="21549" name="Line 25"/>
              <p:cNvSpPr>
                <a:spLocks noChangeShapeType="1"/>
              </p:cNvSpPr>
              <p:nvPr/>
            </p:nvSpPr>
            <p:spPr bwMode="auto">
              <a:xfrm>
                <a:off x="2134" y="2285"/>
                <a:ext cx="140" cy="140"/>
              </a:xfrm>
              <a:prstGeom prst="line">
                <a:avLst/>
              </a:prstGeom>
              <a:noFill/>
              <a:ln w="28575">
                <a:solidFill>
                  <a:schemeClr val="bg2"/>
                </a:solidFill>
                <a:round/>
                <a:headEnd/>
                <a:tailEnd/>
              </a:ln>
            </p:spPr>
            <p:txBody>
              <a:bodyPr wrap="none" anchor="ctr"/>
              <a:lstStyle/>
              <a:p>
                <a:endParaRPr lang="en-US"/>
              </a:p>
            </p:txBody>
          </p:sp>
          <p:sp>
            <p:nvSpPr>
              <p:cNvPr id="21550" name="Line 26"/>
              <p:cNvSpPr>
                <a:spLocks noChangeShapeType="1"/>
              </p:cNvSpPr>
              <p:nvPr/>
            </p:nvSpPr>
            <p:spPr bwMode="auto">
              <a:xfrm flipV="1">
                <a:off x="2134" y="2285"/>
                <a:ext cx="140" cy="140"/>
              </a:xfrm>
              <a:prstGeom prst="line">
                <a:avLst/>
              </a:prstGeom>
              <a:noFill/>
              <a:ln w="28575">
                <a:solidFill>
                  <a:schemeClr val="bg2"/>
                </a:solidFill>
                <a:round/>
                <a:headEnd/>
                <a:tailEnd/>
              </a:ln>
            </p:spPr>
            <p:txBody>
              <a:bodyPr wrap="none" anchor="ctr"/>
              <a:lstStyle/>
              <a:p>
                <a:endParaRPr lang="en-US"/>
              </a:p>
            </p:txBody>
          </p:sp>
        </p:grpSp>
        <p:sp>
          <p:nvSpPr>
            <p:cNvPr id="21535" name="Line 27"/>
            <p:cNvSpPr>
              <a:spLocks noChangeShapeType="1"/>
            </p:cNvSpPr>
            <p:nvPr/>
          </p:nvSpPr>
          <p:spPr bwMode="auto">
            <a:xfrm>
              <a:off x="2313" y="2291"/>
              <a:ext cx="140" cy="140"/>
            </a:xfrm>
            <a:prstGeom prst="line">
              <a:avLst/>
            </a:prstGeom>
            <a:noFill/>
            <a:ln w="28575">
              <a:solidFill>
                <a:schemeClr val="bg2"/>
              </a:solidFill>
              <a:round/>
              <a:headEnd/>
              <a:tailEnd/>
            </a:ln>
          </p:spPr>
          <p:txBody>
            <a:bodyPr wrap="none" anchor="ctr"/>
            <a:lstStyle/>
            <a:p>
              <a:endParaRPr lang="en-US"/>
            </a:p>
          </p:txBody>
        </p:sp>
        <p:sp>
          <p:nvSpPr>
            <p:cNvPr id="21536" name="Line 28"/>
            <p:cNvSpPr>
              <a:spLocks noChangeShapeType="1"/>
            </p:cNvSpPr>
            <p:nvPr/>
          </p:nvSpPr>
          <p:spPr bwMode="auto">
            <a:xfrm flipV="1">
              <a:off x="2313" y="2291"/>
              <a:ext cx="140" cy="140"/>
            </a:xfrm>
            <a:prstGeom prst="line">
              <a:avLst/>
            </a:prstGeom>
            <a:noFill/>
            <a:ln w="28575">
              <a:solidFill>
                <a:schemeClr val="bg2"/>
              </a:solidFill>
              <a:round/>
              <a:headEnd/>
              <a:tailEnd/>
            </a:ln>
          </p:spPr>
          <p:txBody>
            <a:bodyPr wrap="none" anchor="ctr"/>
            <a:lstStyle/>
            <a:p>
              <a:endParaRPr lang="en-US"/>
            </a:p>
          </p:txBody>
        </p:sp>
        <p:sp>
          <p:nvSpPr>
            <p:cNvPr id="21537" name="Line 29"/>
            <p:cNvSpPr>
              <a:spLocks noChangeShapeType="1"/>
            </p:cNvSpPr>
            <p:nvPr/>
          </p:nvSpPr>
          <p:spPr bwMode="auto">
            <a:xfrm>
              <a:off x="2483" y="2291"/>
              <a:ext cx="140" cy="140"/>
            </a:xfrm>
            <a:prstGeom prst="line">
              <a:avLst/>
            </a:prstGeom>
            <a:noFill/>
            <a:ln w="28575">
              <a:solidFill>
                <a:schemeClr val="bg2"/>
              </a:solidFill>
              <a:round/>
              <a:headEnd/>
              <a:tailEnd/>
            </a:ln>
          </p:spPr>
          <p:txBody>
            <a:bodyPr wrap="none" anchor="ctr"/>
            <a:lstStyle/>
            <a:p>
              <a:endParaRPr lang="en-US"/>
            </a:p>
          </p:txBody>
        </p:sp>
        <p:sp>
          <p:nvSpPr>
            <p:cNvPr id="21538" name="Line 30"/>
            <p:cNvSpPr>
              <a:spLocks noChangeShapeType="1"/>
            </p:cNvSpPr>
            <p:nvPr/>
          </p:nvSpPr>
          <p:spPr bwMode="auto">
            <a:xfrm flipV="1">
              <a:off x="2483" y="2291"/>
              <a:ext cx="140" cy="140"/>
            </a:xfrm>
            <a:prstGeom prst="line">
              <a:avLst/>
            </a:prstGeom>
            <a:noFill/>
            <a:ln w="28575">
              <a:solidFill>
                <a:schemeClr val="bg2"/>
              </a:solidFill>
              <a:round/>
              <a:headEnd/>
              <a:tailEnd/>
            </a:ln>
          </p:spPr>
          <p:txBody>
            <a:bodyPr wrap="none" anchor="ctr"/>
            <a:lstStyle/>
            <a:p>
              <a:endParaRPr lang="en-US"/>
            </a:p>
          </p:txBody>
        </p:sp>
        <p:sp>
          <p:nvSpPr>
            <p:cNvPr id="21539" name="Line 31"/>
            <p:cNvSpPr>
              <a:spLocks noChangeShapeType="1"/>
            </p:cNvSpPr>
            <p:nvPr/>
          </p:nvSpPr>
          <p:spPr bwMode="auto">
            <a:xfrm>
              <a:off x="2659" y="2291"/>
              <a:ext cx="140" cy="140"/>
            </a:xfrm>
            <a:prstGeom prst="line">
              <a:avLst/>
            </a:prstGeom>
            <a:noFill/>
            <a:ln w="28575">
              <a:solidFill>
                <a:schemeClr val="bg2"/>
              </a:solidFill>
              <a:round/>
              <a:headEnd/>
              <a:tailEnd/>
            </a:ln>
          </p:spPr>
          <p:txBody>
            <a:bodyPr wrap="none" anchor="ctr"/>
            <a:lstStyle/>
            <a:p>
              <a:endParaRPr lang="en-US"/>
            </a:p>
          </p:txBody>
        </p:sp>
        <p:sp>
          <p:nvSpPr>
            <p:cNvPr id="21540" name="Line 32"/>
            <p:cNvSpPr>
              <a:spLocks noChangeShapeType="1"/>
            </p:cNvSpPr>
            <p:nvPr/>
          </p:nvSpPr>
          <p:spPr bwMode="auto">
            <a:xfrm flipV="1">
              <a:off x="2659" y="2291"/>
              <a:ext cx="140" cy="140"/>
            </a:xfrm>
            <a:prstGeom prst="line">
              <a:avLst/>
            </a:prstGeom>
            <a:noFill/>
            <a:ln w="28575">
              <a:solidFill>
                <a:schemeClr val="bg2"/>
              </a:solidFill>
              <a:round/>
              <a:headEnd/>
              <a:tailEnd/>
            </a:ln>
          </p:spPr>
          <p:txBody>
            <a:bodyPr wrap="none" anchor="ctr"/>
            <a:lstStyle/>
            <a:p>
              <a:endParaRPr lang="en-US"/>
            </a:p>
          </p:txBody>
        </p:sp>
        <p:sp>
          <p:nvSpPr>
            <p:cNvPr id="21541" name="Line 33"/>
            <p:cNvSpPr>
              <a:spLocks noChangeShapeType="1"/>
            </p:cNvSpPr>
            <p:nvPr/>
          </p:nvSpPr>
          <p:spPr bwMode="auto">
            <a:xfrm>
              <a:off x="2831" y="2291"/>
              <a:ext cx="140" cy="140"/>
            </a:xfrm>
            <a:prstGeom prst="line">
              <a:avLst/>
            </a:prstGeom>
            <a:noFill/>
            <a:ln w="28575">
              <a:solidFill>
                <a:schemeClr val="bg2"/>
              </a:solidFill>
              <a:round/>
              <a:headEnd/>
              <a:tailEnd/>
            </a:ln>
          </p:spPr>
          <p:txBody>
            <a:bodyPr wrap="none" anchor="ctr"/>
            <a:lstStyle/>
            <a:p>
              <a:endParaRPr lang="en-US"/>
            </a:p>
          </p:txBody>
        </p:sp>
        <p:sp>
          <p:nvSpPr>
            <p:cNvPr id="21542" name="Line 34"/>
            <p:cNvSpPr>
              <a:spLocks noChangeShapeType="1"/>
            </p:cNvSpPr>
            <p:nvPr/>
          </p:nvSpPr>
          <p:spPr bwMode="auto">
            <a:xfrm flipV="1">
              <a:off x="2831" y="2291"/>
              <a:ext cx="140" cy="140"/>
            </a:xfrm>
            <a:prstGeom prst="line">
              <a:avLst/>
            </a:prstGeom>
            <a:noFill/>
            <a:ln w="28575">
              <a:solidFill>
                <a:schemeClr val="bg2"/>
              </a:solidFill>
              <a:round/>
              <a:headEnd/>
              <a:tailEnd/>
            </a:ln>
          </p:spPr>
          <p:txBody>
            <a:bodyPr wrap="none" anchor="ctr"/>
            <a:lstStyle/>
            <a:p>
              <a:endParaRPr lang="en-US"/>
            </a:p>
          </p:txBody>
        </p:sp>
        <p:sp>
          <p:nvSpPr>
            <p:cNvPr id="21543" name="Line 35"/>
            <p:cNvSpPr>
              <a:spLocks noChangeShapeType="1"/>
            </p:cNvSpPr>
            <p:nvPr/>
          </p:nvSpPr>
          <p:spPr bwMode="auto">
            <a:xfrm>
              <a:off x="3174" y="2291"/>
              <a:ext cx="140" cy="140"/>
            </a:xfrm>
            <a:prstGeom prst="line">
              <a:avLst/>
            </a:prstGeom>
            <a:noFill/>
            <a:ln w="28575">
              <a:solidFill>
                <a:schemeClr val="bg2"/>
              </a:solidFill>
              <a:round/>
              <a:headEnd/>
              <a:tailEnd/>
            </a:ln>
          </p:spPr>
          <p:txBody>
            <a:bodyPr wrap="none" anchor="ctr"/>
            <a:lstStyle/>
            <a:p>
              <a:endParaRPr lang="en-US"/>
            </a:p>
          </p:txBody>
        </p:sp>
        <p:sp>
          <p:nvSpPr>
            <p:cNvPr id="21544" name="Line 36"/>
            <p:cNvSpPr>
              <a:spLocks noChangeShapeType="1"/>
            </p:cNvSpPr>
            <p:nvPr/>
          </p:nvSpPr>
          <p:spPr bwMode="auto">
            <a:xfrm flipV="1">
              <a:off x="3174" y="2291"/>
              <a:ext cx="140" cy="140"/>
            </a:xfrm>
            <a:prstGeom prst="line">
              <a:avLst/>
            </a:prstGeom>
            <a:noFill/>
            <a:ln w="28575">
              <a:solidFill>
                <a:schemeClr val="bg2"/>
              </a:solidFill>
              <a:round/>
              <a:headEnd/>
              <a:tailEnd/>
            </a:ln>
          </p:spPr>
          <p:txBody>
            <a:bodyPr wrap="none" anchor="ctr"/>
            <a:lstStyle/>
            <a:p>
              <a:endParaRPr lang="en-US"/>
            </a:p>
          </p:txBody>
        </p:sp>
        <p:sp>
          <p:nvSpPr>
            <p:cNvPr id="21545" name="Line 37"/>
            <p:cNvSpPr>
              <a:spLocks noChangeShapeType="1"/>
            </p:cNvSpPr>
            <p:nvPr/>
          </p:nvSpPr>
          <p:spPr bwMode="auto">
            <a:xfrm>
              <a:off x="3001" y="2291"/>
              <a:ext cx="140" cy="140"/>
            </a:xfrm>
            <a:prstGeom prst="line">
              <a:avLst/>
            </a:prstGeom>
            <a:noFill/>
            <a:ln w="28575">
              <a:solidFill>
                <a:schemeClr val="bg2"/>
              </a:solidFill>
              <a:round/>
              <a:headEnd/>
              <a:tailEnd/>
            </a:ln>
          </p:spPr>
          <p:txBody>
            <a:bodyPr wrap="none" anchor="ctr"/>
            <a:lstStyle/>
            <a:p>
              <a:endParaRPr lang="en-US"/>
            </a:p>
          </p:txBody>
        </p:sp>
        <p:sp>
          <p:nvSpPr>
            <p:cNvPr id="21546" name="Line 38"/>
            <p:cNvSpPr>
              <a:spLocks noChangeShapeType="1"/>
            </p:cNvSpPr>
            <p:nvPr/>
          </p:nvSpPr>
          <p:spPr bwMode="auto">
            <a:xfrm flipV="1">
              <a:off x="3001" y="2291"/>
              <a:ext cx="140" cy="140"/>
            </a:xfrm>
            <a:prstGeom prst="line">
              <a:avLst/>
            </a:prstGeom>
            <a:noFill/>
            <a:ln w="28575">
              <a:solidFill>
                <a:schemeClr val="bg2"/>
              </a:solidFill>
              <a:round/>
              <a:headEnd/>
              <a:tailEnd/>
            </a:ln>
          </p:spPr>
          <p:txBody>
            <a:bodyPr wrap="none" anchor="ctr"/>
            <a:lstStyle/>
            <a:p>
              <a:endParaRPr lang="en-US"/>
            </a:p>
          </p:txBody>
        </p:sp>
        <p:sp>
          <p:nvSpPr>
            <p:cNvPr id="21547" name="Line 39"/>
            <p:cNvSpPr>
              <a:spLocks noChangeShapeType="1"/>
            </p:cNvSpPr>
            <p:nvPr/>
          </p:nvSpPr>
          <p:spPr bwMode="auto">
            <a:xfrm>
              <a:off x="3348" y="2291"/>
              <a:ext cx="140" cy="140"/>
            </a:xfrm>
            <a:prstGeom prst="line">
              <a:avLst/>
            </a:prstGeom>
            <a:noFill/>
            <a:ln w="28575">
              <a:solidFill>
                <a:schemeClr val="bg2"/>
              </a:solidFill>
              <a:round/>
              <a:headEnd/>
              <a:tailEnd/>
            </a:ln>
          </p:spPr>
          <p:txBody>
            <a:bodyPr wrap="none" anchor="ctr"/>
            <a:lstStyle/>
            <a:p>
              <a:endParaRPr lang="en-US"/>
            </a:p>
          </p:txBody>
        </p:sp>
        <p:sp>
          <p:nvSpPr>
            <p:cNvPr id="21548" name="Line 40"/>
            <p:cNvSpPr>
              <a:spLocks noChangeShapeType="1"/>
            </p:cNvSpPr>
            <p:nvPr/>
          </p:nvSpPr>
          <p:spPr bwMode="auto">
            <a:xfrm flipV="1">
              <a:off x="3348" y="2291"/>
              <a:ext cx="140" cy="140"/>
            </a:xfrm>
            <a:prstGeom prst="line">
              <a:avLst/>
            </a:prstGeom>
            <a:noFill/>
            <a:ln w="28575">
              <a:solidFill>
                <a:schemeClr val="bg2"/>
              </a:solidFill>
              <a:round/>
              <a:headEnd/>
              <a:tailEnd/>
            </a:ln>
          </p:spPr>
          <p:txBody>
            <a:bodyPr wrap="none" anchor="ctr"/>
            <a:lstStyle/>
            <a:p>
              <a:endParaRPr lang="en-US"/>
            </a:p>
          </p:txBody>
        </p:sp>
      </p:grpSp>
      <p:grpSp>
        <p:nvGrpSpPr>
          <p:cNvPr id="8" name="Group 41"/>
          <p:cNvGrpSpPr>
            <a:grpSpLocks/>
          </p:cNvGrpSpPr>
          <p:nvPr/>
        </p:nvGrpSpPr>
        <p:grpSpPr bwMode="auto">
          <a:xfrm>
            <a:off x="5588000" y="3286125"/>
            <a:ext cx="492125" cy="222250"/>
            <a:chOff x="3520" y="2291"/>
            <a:chExt cx="310" cy="140"/>
          </a:xfrm>
        </p:grpSpPr>
        <p:grpSp>
          <p:nvGrpSpPr>
            <p:cNvPr id="21525" name="Group 42"/>
            <p:cNvGrpSpPr>
              <a:grpSpLocks/>
            </p:cNvGrpSpPr>
            <p:nvPr/>
          </p:nvGrpSpPr>
          <p:grpSpPr bwMode="auto">
            <a:xfrm>
              <a:off x="3690" y="2291"/>
              <a:ext cx="140" cy="140"/>
              <a:chOff x="1446" y="2289"/>
              <a:chExt cx="140" cy="140"/>
            </a:xfrm>
          </p:grpSpPr>
          <p:sp>
            <p:nvSpPr>
              <p:cNvPr id="21529" name="Line 43"/>
              <p:cNvSpPr>
                <a:spLocks noChangeShapeType="1"/>
              </p:cNvSpPr>
              <p:nvPr/>
            </p:nvSpPr>
            <p:spPr bwMode="auto">
              <a:xfrm>
                <a:off x="1446" y="2289"/>
                <a:ext cx="140" cy="140"/>
              </a:xfrm>
              <a:prstGeom prst="line">
                <a:avLst/>
              </a:prstGeom>
              <a:noFill/>
              <a:ln w="28575">
                <a:solidFill>
                  <a:schemeClr val="bg2"/>
                </a:solidFill>
                <a:round/>
                <a:headEnd/>
                <a:tailEnd/>
              </a:ln>
            </p:spPr>
            <p:txBody>
              <a:bodyPr wrap="none" anchor="ctr"/>
              <a:lstStyle/>
              <a:p>
                <a:endParaRPr lang="en-US"/>
              </a:p>
            </p:txBody>
          </p:sp>
          <p:sp>
            <p:nvSpPr>
              <p:cNvPr id="21530" name="Line 44"/>
              <p:cNvSpPr>
                <a:spLocks noChangeShapeType="1"/>
              </p:cNvSpPr>
              <p:nvPr/>
            </p:nvSpPr>
            <p:spPr bwMode="auto">
              <a:xfrm flipV="1">
                <a:off x="1446" y="2289"/>
                <a:ext cx="140" cy="140"/>
              </a:xfrm>
              <a:prstGeom prst="line">
                <a:avLst/>
              </a:prstGeom>
              <a:noFill/>
              <a:ln w="28575">
                <a:solidFill>
                  <a:schemeClr val="bg2"/>
                </a:solidFill>
                <a:round/>
                <a:headEnd/>
                <a:tailEnd/>
              </a:ln>
            </p:spPr>
            <p:txBody>
              <a:bodyPr wrap="none" anchor="ctr"/>
              <a:lstStyle/>
              <a:p>
                <a:endParaRPr lang="en-US"/>
              </a:p>
            </p:txBody>
          </p:sp>
        </p:grpSp>
        <p:grpSp>
          <p:nvGrpSpPr>
            <p:cNvPr id="21526" name="Group 45"/>
            <p:cNvGrpSpPr>
              <a:grpSpLocks/>
            </p:cNvGrpSpPr>
            <p:nvPr/>
          </p:nvGrpSpPr>
          <p:grpSpPr bwMode="auto">
            <a:xfrm>
              <a:off x="3520" y="2291"/>
              <a:ext cx="140" cy="140"/>
              <a:chOff x="1446" y="2289"/>
              <a:chExt cx="140" cy="140"/>
            </a:xfrm>
          </p:grpSpPr>
          <p:sp>
            <p:nvSpPr>
              <p:cNvPr id="21527" name="Line 46"/>
              <p:cNvSpPr>
                <a:spLocks noChangeShapeType="1"/>
              </p:cNvSpPr>
              <p:nvPr/>
            </p:nvSpPr>
            <p:spPr bwMode="auto">
              <a:xfrm>
                <a:off x="1446" y="2289"/>
                <a:ext cx="140" cy="140"/>
              </a:xfrm>
              <a:prstGeom prst="line">
                <a:avLst/>
              </a:prstGeom>
              <a:noFill/>
              <a:ln w="28575">
                <a:solidFill>
                  <a:schemeClr val="bg2"/>
                </a:solidFill>
                <a:round/>
                <a:headEnd/>
                <a:tailEnd/>
              </a:ln>
            </p:spPr>
            <p:txBody>
              <a:bodyPr wrap="none" anchor="ctr"/>
              <a:lstStyle/>
              <a:p>
                <a:endParaRPr lang="en-US"/>
              </a:p>
            </p:txBody>
          </p:sp>
          <p:sp>
            <p:nvSpPr>
              <p:cNvPr id="21528" name="Line 47"/>
              <p:cNvSpPr>
                <a:spLocks noChangeShapeType="1"/>
              </p:cNvSpPr>
              <p:nvPr/>
            </p:nvSpPr>
            <p:spPr bwMode="auto">
              <a:xfrm flipV="1">
                <a:off x="1446" y="2289"/>
                <a:ext cx="140" cy="140"/>
              </a:xfrm>
              <a:prstGeom prst="line">
                <a:avLst/>
              </a:prstGeom>
              <a:noFill/>
              <a:ln w="28575">
                <a:solidFill>
                  <a:schemeClr val="bg2"/>
                </a:solidFill>
                <a:round/>
                <a:headEnd/>
                <a:tailEnd/>
              </a:ln>
            </p:spPr>
            <p:txBody>
              <a:bodyPr wrap="none" anchor="ctr"/>
              <a:lstStyle/>
              <a:p>
                <a:endParaRPr lang="en-US"/>
              </a:p>
            </p:txBody>
          </p:sp>
        </p:grpSp>
      </p:grpSp>
      <p:sp>
        <p:nvSpPr>
          <p:cNvPr id="21517" name="Rectangle 48"/>
          <p:cNvSpPr>
            <a:spLocks noGrp="1" noChangeArrowheads="1"/>
          </p:cNvSpPr>
          <p:nvPr>
            <p:ph type="title"/>
          </p:nvPr>
        </p:nvSpPr>
        <p:spPr/>
        <p:txBody>
          <a:bodyPr/>
          <a:lstStyle/>
          <a:p>
            <a:pPr eaLnBrk="1" hangingPunct="1"/>
            <a:r>
              <a:rPr lang="en-US" smtClean="0"/>
              <a:t>Periodic Patterns</a:t>
            </a:r>
          </a:p>
        </p:txBody>
      </p:sp>
      <p:sp>
        <p:nvSpPr>
          <p:cNvPr id="983089" name="Rectangle 49"/>
          <p:cNvSpPr>
            <a:spLocks noGrp="1" noChangeArrowheads="1"/>
          </p:cNvSpPr>
          <p:nvPr>
            <p:ph type="body" idx="1"/>
          </p:nvPr>
        </p:nvSpPr>
        <p:spPr>
          <a:xfrm>
            <a:off x="457200" y="1600200"/>
            <a:ext cx="8229600" cy="736600"/>
          </a:xfrm>
        </p:spPr>
        <p:txBody>
          <a:bodyPr/>
          <a:lstStyle/>
          <a:p>
            <a:pPr eaLnBrk="1" hangingPunct="1">
              <a:defRPr/>
            </a:pPr>
            <a:r>
              <a:rPr lang="en-US" smtClean="0"/>
              <a:t>Example -</a:t>
            </a:r>
            <a:r>
              <a:rPr lang="en-US" b="1" smtClean="0"/>
              <a:t> </a:t>
            </a:r>
            <a:r>
              <a:rPr lang="en-US" smtClean="0">
                <a:solidFill>
                  <a:schemeClr val="accent2"/>
                </a:solidFill>
                <a:effectLst>
                  <a:outerShdw blurRad="38100" dist="38100" dir="2700000" algn="tl">
                    <a:srgbClr val="C0C0C0"/>
                  </a:outerShdw>
                </a:effectLst>
              </a:rPr>
              <a:t>Germanium</a:t>
            </a:r>
          </a:p>
        </p:txBody>
      </p:sp>
      <p:sp>
        <p:nvSpPr>
          <p:cNvPr id="21519" name="Rectangle 50"/>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grpSp>
        <p:nvGrpSpPr>
          <p:cNvPr id="11" name="Group 58"/>
          <p:cNvGrpSpPr>
            <a:grpSpLocks/>
          </p:cNvGrpSpPr>
          <p:nvPr/>
        </p:nvGrpSpPr>
        <p:grpSpPr bwMode="auto">
          <a:xfrm>
            <a:off x="8153400" y="152400"/>
            <a:ext cx="879475" cy="990600"/>
            <a:chOff x="5136" y="96"/>
            <a:chExt cx="554" cy="624"/>
          </a:xfrm>
        </p:grpSpPr>
        <p:sp>
          <p:nvSpPr>
            <p:cNvPr id="21521" name="Rectangle 54"/>
            <p:cNvSpPr>
              <a:spLocks noChangeArrowheads="1"/>
            </p:cNvSpPr>
            <p:nvPr/>
          </p:nvSpPr>
          <p:spPr bwMode="auto">
            <a:xfrm>
              <a:off x="5136" y="96"/>
              <a:ext cx="528" cy="624"/>
            </a:xfrm>
            <a:prstGeom prst="rect">
              <a:avLst/>
            </a:prstGeom>
            <a:noFill/>
            <a:ln w="9525">
              <a:solidFill>
                <a:schemeClr val="tx1"/>
              </a:solidFill>
              <a:miter lim="800000"/>
              <a:headEnd/>
              <a:tailEnd/>
            </a:ln>
          </p:spPr>
          <p:txBody>
            <a:bodyPr wrap="none" anchor="ctr"/>
            <a:lstStyle/>
            <a:p>
              <a:endParaRPr lang="en-US"/>
            </a:p>
          </p:txBody>
        </p:sp>
        <p:sp>
          <p:nvSpPr>
            <p:cNvPr id="21522" name="Text Box 55"/>
            <p:cNvSpPr txBox="1">
              <a:spLocks noChangeArrowheads="1"/>
            </p:cNvSpPr>
            <p:nvPr/>
          </p:nvSpPr>
          <p:spPr bwMode="auto">
            <a:xfrm>
              <a:off x="5170" y="240"/>
              <a:ext cx="457" cy="365"/>
            </a:xfrm>
            <a:prstGeom prst="rect">
              <a:avLst/>
            </a:prstGeom>
            <a:noFill/>
            <a:ln w="9525">
              <a:noFill/>
              <a:miter lim="800000"/>
              <a:headEnd/>
              <a:tailEnd/>
            </a:ln>
          </p:spPr>
          <p:txBody>
            <a:bodyPr wrap="none">
              <a:spAutoFit/>
            </a:bodyPr>
            <a:lstStyle/>
            <a:p>
              <a:pPr algn="l"/>
              <a:r>
                <a:rPr lang="en-US" sz="3200"/>
                <a:t>Ge</a:t>
              </a:r>
            </a:p>
          </p:txBody>
        </p:sp>
        <p:sp>
          <p:nvSpPr>
            <p:cNvPr id="21523" name="Text Box 56"/>
            <p:cNvSpPr txBox="1">
              <a:spLocks noChangeArrowheads="1"/>
            </p:cNvSpPr>
            <p:nvPr/>
          </p:nvSpPr>
          <p:spPr bwMode="auto">
            <a:xfrm>
              <a:off x="5201" y="528"/>
              <a:ext cx="395" cy="192"/>
            </a:xfrm>
            <a:prstGeom prst="rect">
              <a:avLst/>
            </a:prstGeom>
            <a:noFill/>
            <a:ln w="9525">
              <a:noFill/>
              <a:miter lim="800000"/>
              <a:headEnd/>
              <a:tailEnd/>
            </a:ln>
          </p:spPr>
          <p:txBody>
            <a:bodyPr wrap="none">
              <a:spAutoFit/>
            </a:bodyPr>
            <a:lstStyle/>
            <a:p>
              <a:pPr algn="l"/>
              <a:r>
                <a:rPr lang="en-US" sz="1400" b="1">
                  <a:solidFill>
                    <a:srgbClr val="FF0000"/>
                  </a:solidFill>
                </a:rPr>
                <a:t>72.61</a:t>
              </a:r>
            </a:p>
          </p:txBody>
        </p:sp>
        <p:sp>
          <p:nvSpPr>
            <p:cNvPr id="21524" name="Text Box 57"/>
            <p:cNvSpPr txBox="1">
              <a:spLocks noChangeArrowheads="1"/>
            </p:cNvSpPr>
            <p:nvPr/>
          </p:nvSpPr>
          <p:spPr bwMode="auto">
            <a:xfrm>
              <a:off x="5414" y="96"/>
              <a:ext cx="276" cy="231"/>
            </a:xfrm>
            <a:prstGeom prst="rect">
              <a:avLst/>
            </a:prstGeom>
            <a:noFill/>
            <a:ln w="9525">
              <a:noFill/>
              <a:miter lim="800000"/>
              <a:headEnd/>
              <a:tailEnd/>
            </a:ln>
          </p:spPr>
          <p:txBody>
            <a:bodyPr wrap="none">
              <a:spAutoFit/>
            </a:bodyPr>
            <a:lstStyle/>
            <a:p>
              <a:pPr algn="l"/>
              <a:r>
                <a:rPr lang="en-US" sz="1800">
                  <a:solidFill>
                    <a:schemeClr val="accent2"/>
                  </a:solidFill>
                </a:rPr>
                <a:t>32</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0" presetClass="path" presetSubtype="0" accel="50000" decel="50000" fill="hold" nodeType="withEffect">
                                  <p:stCondLst>
                                    <p:cond delay="0"/>
                                  </p:stCondLst>
                                  <p:childTnLst>
                                    <p:animMotion origin="layout" path="M -5.83333E-6 8.88889E-6 L -0.28612 0.39723 " pathEditMode="relative" ptsTypes="AA">
                                      <p:cBhvr>
                                        <p:cTn id="11" dur="2000" spd="-100000" fill="hold"/>
                                        <p:tgtEl>
                                          <p:spTgt spid="11"/>
                                        </p:tgtEl>
                                        <p:attrNameLst>
                                          <p:attrName>ppt_x</p:attrName>
                                          <p:attrName>ppt_y</p:attrName>
                                        </p:attrNameLst>
                                      </p:cBhvr>
                                    </p:animMotion>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83048"/>
                                        </p:tgtEl>
                                        <p:attrNameLst>
                                          <p:attrName>style.visibility</p:attrName>
                                        </p:attrNameLst>
                                      </p:cBhvr>
                                      <p:to>
                                        <p:strVal val="visible"/>
                                      </p:to>
                                    </p:set>
                                    <p:animEffect transition="in" filter="wipe(left)">
                                      <p:cBhvr>
                                        <p:cTn id="16" dur="1000"/>
                                        <p:tgtEl>
                                          <p:spTgt spid="983048"/>
                                        </p:tgtEl>
                                      </p:cBhvr>
                                    </p:animEffect>
                                  </p:childTnLst>
                                </p:cTn>
                              </p:par>
                            </p:childTnLst>
                          </p:cTn>
                        </p:par>
                        <p:par>
                          <p:cTn id="17" fill="hold">
                            <p:stCondLst>
                              <p:cond delay="1000"/>
                            </p:stCondLst>
                            <p:childTnLst>
                              <p:par>
                                <p:cTn id="18" presetID="53" presetClass="entr" presetSubtype="0" fill="hold" grpId="0" nodeType="afterEffect">
                                  <p:stCondLst>
                                    <p:cond delay="0"/>
                                  </p:stCondLst>
                                  <p:childTnLst>
                                    <p:set>
                                      <p:cBhvr>
                                        <p:cTn id="19" dur="1" fill="hold">
                                          <p:stCondLst>
                                            <p:cond delay="0"/>
                                          </p:stCondLst>
                                        </p:cTn>
                                        <p:tgtEl>
                                          <p:spTgt spid="983049"/>
                                        </p:tgtEl>
                                        <p:attrNameLst>
                                          <p:attrName>style.visibility</p:attrName>
                                        </p:attrNameLst>
                                      </p:cBhvr>
                                      <p:to>
                                        <p:strVal val="visible"/>
                                      </p:to>
                                    </p:set>
                                    <p:anim calcmode="lin" valueType="num">
                                      <p:cBhvr>
                                        <p:cTn id="20" dur="500" fill="hold"/>
                                        <p:tgtEl>
                                          <p:spTgt spid="983049"/>
                                        </p:tgtEl>
                                        <p:attrNameLst>
                                          <p:attrName>ppt_w</p:attrName>
                                        </p:attrNameLst>
                                      </p:cBhvr>
                                      <p:tavLst>
                                        <p:tav tm="0">
                                          <p:val>
                                            <p:fltVal val="0"/>
                                          </p:val>
                                        </p:tav>
                                        <p:tav tm="100000">
                                          <p:val>
                                            <p:strVal val="#ppt_w"/>
                                          </p:val>
                                        </p:tav>
                                      </p:tavLst>
                                    </p:anim>
                                    <p:anim calcmode="lin" valueType="num">
                                      <p:cBhvr>
                                        <p:cTn id="21" dur="500" fill="hold"/>
                                        <p:tgtEl>
                                          <p:spTgt spid="983049"/>
                                        </p:tgtEl>
                                        <p:attrNameLst>
                                          <p:attrName>ppt_h</p:attrName>
                                        </p:attrNameLst>
                                      </p:cBhvr>
                                      <p:tavLst>
                                        <p:tav tm="0">
                                          <p:val>
                                            <p:fltVal val="0"/>
                                          </p:val>
                                        </p:tav>
                                        <p:tav tm="100000">
                                          <p:val>
                                            <p:strVal val="#ppt_h"/>
                                          </p:val>
                                        </p:tav>
                                      </p:tavLst>
                                    </p:anim>
                                    <p:animEffect transition="in" filter="fade">
                                      <p:cBhvr>
                                        <p:cTn id="22" dur="500"/>
                                        <p:tgtEl>
                                          <p:spTgt spid="98304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83042"/>
                                        </p:tgtEl>
                                        <p:attrNameLst>
                                          <p:attrName>style.visibility</p:attrName>
                                        </p:attrNameLst>
                                      </p:cBhvr>
                                      <p:to>
                                        <p:strVal val="visible"/>
                                      </p:to>
                                    </p:set>
                                    <p:animEffect transition="in" filter="wipe(left)">
                                      <p:cBhvr>
                                        <p:cTn id="27" dur="500"/>
                                        <p:tgtEl>
                                          <p:spTgt spid="98304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1" nodeType="clickEffect">
                                  <p:stCondLst>
                                    <p:cond delay="0"/>
                                  </p:stCondLst>
                                  <p:childTnLst>
                                    <p:animEffect transition="out" filter="dissolve">
                                      <p:cBhvr>
                                        <p:cTn id="31" dur="500"/>
                                        <p:tgtEl>
                                          <p:spTgt spid="983048"/>
                                        </p:tgtEl>
                                      </p:cBhvr>
                                    </p:animEffect>
                                    <p:set>
                                      <p:cBhvr>
                                        <p:cTn id="32" dur="1" fill="hold">
                                          <p:stCondLst>
                                            <p:cond delay="499"/>
                                          </p:stCondLst>
                                        </p:cTn>
                                        <p:tgtEl>
                                          <p:spTgt spid="983048"/>
                                        </p:tgtEl>
                                        <p:attrNameLst>
                                          <p:attrName>style.visibility</p:attrName>
                                        </p:attrNameLst>
                                      </p:cBhvr>
                                      <p:to>
                                        <p:strVal val="hidden"/>
                                      </p:to>
                                    </p:set>
                                  </p:childTnLst>
                                </p:cTn>
                              </p:par>
                              <p:par>
                                <p:cTn id="33" presetID="22" presetClass="entr" presetSubtype="8"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983044"/>
                                        </p:tgtEl>
                                        <p:attrNameLst>
                                          <p:attrName>style.visibility</p:attrName>
                                        </p:attrNameLst>
                                      </p:cBhvr>
                                      <p:to>
                                        <p:strVal val="visible"/>
                                      </p:to>
                                    </p:set>
                                    <p:animEffect transition="in" filter="wipe(left)">
                                      <p:cBhvr>
                                        <p:cTn id="40" dur="500"/>
                                        <p:tgtEl>
                                          <p:spTgt spid="98304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left)">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983045"/>
                                        </p:tgtEl>
                                        <p:attrNameLst>
                                          <p:attrName>style.visibility</p:attrName>
                                        </p:attrNameLst>
                                      </p:cBhvr>
                                      <p:to>
                                        <p:strVal val="visible"/>
                                      </p:to>
                                    </p:set>
                                    <p:animEffect transition="in" filter="wipe(left)">
                                      <p:cBhvr>
                                        <p:cTn id="50" dur="500"/>
                                        <p:tgtEl>
                                          <p:spTgt spid="98304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wipe(left)">
                                      <p:cBhvr>
                                        <p:cTn id="55" dur="500"/>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983046"/>
                                        </p:tgtEl>
                                        <p:attrNameLst>
                                          <p:attrName>style.visibility</p:attrName>
                                        </p:attrNameLst>
                                      </p:cBhvr>
                                      <p:to>
                                        <p:strVal val="visible"/>
                                      </p:to>
                                    </p:set>
                                    <p:animEffect transition="in" filter="wipe(left)">
                                      <p:cBhvr>
                                        <p:cTn id="60" dur="500"/>
                                        <p:tgtEl>
                                          <p:spTgt spid="983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42" grpId="0" autoUpdateAnimBg="0"/>
      <p:bldP spid="983044" grpId="0" autoUpdateAnimBg="0"/>
      <p:bldP spid="983045" grpId="0" autoUpdateAnimBg="0"/>
      <p:bldP spid="983046" grpId="0" autoUpdateAnimBg="0"/>
      <p:bldP spid="983048" grpId="0" animBg="1"/>
      <p:bldP spid="983048" grpId="1" animBg="1"/>
      <p:bldP spid="983049" grpId="0" animBg="1"/>
    </p:bldLst>
  </p:timing>
</p:sld>
</file>

<file path=ppt/slides/slide2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5090" name="Rectangle 2"/>
          <p:cNvSpPr>
            <a:spLocks noGrp="1" noChangeArrowheads="1"/>
          </p:cNvSpPr>
          <p:nvPr>
            <p:ph type="body" idx="1"/>
          </p:nvPr>
        </p:nvSpPr>
        <p:spPr>
          <a:xfrm>
            <a:off x="2220913" y="1530350"/>
            <a:ext cx="6440487" cy="595313"/>
          </a:xfrm>
        </p:spPr>
        <p:txBody>
          <a:bodyPr/>
          <a:lstStyle/>
          <a:p>
            <a:pPr eaLnBrk="1" hangingPunct="1">
              <a:lnSpc>
                <a:spcPct val="90000"/>
              </a:lnSpc>
            </a:pPr>
            <a:r>
              <a:rPr lang="en-US" smtClean="0"/>
              <a:t>Full energy level</a:t>
            </a:r>
          </a:p>
        </p:txBody>
      </p:sp>
      <p:graphicFrame>
        <p:nvGraphicFramePr>
          <p:cNvPr id="22530" name="Object 3"/>
          <p:cNvGraphicFramePr>
            <a:graphicFrameLocks noChangeAspect="1"/>
          </p:cNvGraphicFramePr>
          <p:nvPr/>
        </p:nvGraphicFramePr>
        <p:xfrm>
          <a:off x="1227138" y="3079750"/>
          <a:ext cx="6643687" cy="3700463"/>
        </p:xfrm>
        <a:graphic>
          <a:graphicData uri="http://schemas.openxmlformats.org/presentationml/2006/ole">
            <mc:AlternateContent xmlns:mc="http://schemas.openxmlformats.org/markup-compatibility/2006">
              <mc:Choice xmlns:v="urn:schemas-microsoft-com:vml" Requires="v">
                <p:oleObj spid="_x0000_s22539" name="Document" r:id="rId5" imgW="4250589" imgH="2370033" progId="Word.Document.8">
                  <p:embed/>
                </p:oleObj>
              </mc:Choice>
              <mc:Fallback>
                <p:oleObj name="Document" r:id="rId5" imgW="4250589" imgH="2370033" progId="Word.Document.8">
                  <p:embed/>
                  <p:pic>
                    <p:nvPicPr>
                      <p:cNvPr id="0" name="Object 3"/>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7138" y="3079750"/>
                        <a:ext cx="6643687" cy="3700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985092" name="Rectangle 4"/>
          <p:cNvSpPr>
            <a:spLocks noChangeArrowheads="1"/>
          </p:cNvSpPr>
          <p:nvPr/>
        </p:nvSpPr>
        <p:spPr bwMode="auto">
          <a:xfrm>
            <a:off x="7521575" y="3073400"/>
            <a:ext cx="342900" cy="2063750"/>
          </a:xfrm>
          <a:prstGeom prst="rect">
            <a:avLst/>
          </a:prstGeom>
          <a:noFill/>
          <a:ln w="50800">
            <a:solidFill>
              <a:schemeClr val="tx1"/>
            </a:solidFill>
            <a:miter lim="800000"/>
            <a:headEnd/>
            <a:tailEnd/>
          </a:ln>
        </p:spPr>
        <p:txBody>
          <a:bodyPr wrap="none" anchor="ctr"/>
          <a:lstStyle/>
          <a:p>
            <a:endParaRPr lang="en-US"/>
          </a:p>
        </p:txBody>
      </p:sp>
      <p:grpSp>
        <p:nvGrpSpPr>
          <p:cNvPr id="2" name="Group 5"/>
          <p:cNvGrpSpPr>
            <a:grpSpLocks/>
          </p:cNvGrpSpPr>
          <p:nvPr/>
        </p:nvGrpSpPr>
        <p:grpSpPr bwMode="auto">
          <a:xfrm>
            <a:off x="1995488" y="3424238"/>
            <a:ext cx="5032375" cy="3065462"/>
            <a:chOff x="1257" y="2211"/>
            <a:chExt cx="3170" cy="1931"/>
          </a:xfrm>
        </p:grpSpPr>
        <p:sp>
          <p:nvSpPr>
            <p:cNvPr id="22542" name="Rectangle 6"/>
            <p:cNvSpPr>
              <a:spLocks noChangeArrowheads="1"/>
            </p:cNvSpPr>
            <p:nvPr/>
          </p:nvSpPr>
          <p:spPr bwMode="auto">
            <a:xfrm>
              <a:off x="3434" y="2649"/>
              <a:ext cx="216" cy="646"/>
            </a:xfrm>
            <a:prstGeom prst="rect">
              <a:avLst/>
            </a:prstGeom>
            <a:noFill/>
            <a:ln w="50800">
              <a:solidFill>
                <a:schemeClr val="tx1"/>
              </a:solidFill>
              <a:miter lim="800000"/>
              <a:headEnd/>
              <a:tailEnd/>
            </a:ln>
          </p:spPr>
          <p:txBody>
            <a:bodyPr wrap="none" anchor="ctr"/>
            <a:lstStyle/>
            <a:p>
              <a:endParaRPr lang="en-US"/>
            </a:p>
          </p:txBody>
        </p:sp>
        <p:sp>
          <p:nvSpPr>
            <p:cNvPr id="22543" name="Rectangle 7"/>
            <p:cNvSpPr>
              <a:spLocks noChangeArrowheads="1"/>
            </p:cNvSpPr>
            <p:nvPr/>
          </p:nvSpPr>
          <p:spPr bwMode="auto">
            <a:xfrm>
              <a:off x="1257" y="2211"/>
              <a:ext cx="216" cy="1300"/>
            </a:xfrm>
            <a:prstGeom prst="rect">
              <a:avLst/>
            </a:prstGeom>
            <a:noFill/>
            <a:ln w="50800">
              <a:solidFill>
                <a:schemeClr val="tx1"/>
              </a:solidFill>
              <a:miter lim="800000"/>
              <a:headEnd/>
              <a:tailEnd/>
            </a:ln>
          </p:spPr>
          <p:txBody>
            <a:bodyPr wrap="none" anchor="ctr"/>
            <a:lstStyle/>
            <a:p>
              <a:endParaRPr lang="en-US"/>
            </a:p>
          </p:txBody>
        </p:sp>
        <p:sp>
          <p:nvSpPr>
            <p:cNvPr id="22544" name="Rectangle 8"/>
            <p:cNvSpPr>
              <a:spLocks noChangeArrowheads="1"/>
            </p:cNvSpPr>
            <p:nvPr/>
          </p:nvSpPr>
          <p:spPr bwMode="auto">
            <a:xfrm>
              <a:off x="4211" y="3719"/>
              <a:ext cx="216" cy="423"/>
            </a:xfrm>
            <a:prstGeom prst="rect">
              <a:avLst/>
            </a:prstGeom>
            <a:noFill/>
            <a:ln w="50800">
              <a:solidFill>
                <a:schemeClr val="tx1"/>
              </a:solidFill>
              <a:miter lim="800000"/>
              <a:headEnd/>
              <a:tailEnd/>
            </a:ln>
          </p:spPr>
          <p:txBody>
            <a:bodyPr wrap="none" anchor="ctr"/>
            <a:lstStyle/>
            <a:p>
              <a:endParaRPr lang="en-US"/>
            </a:p>
          </p:txBody>
        </p:sp>
      </p:grpSp>
      <p:grpSp>
        <p:nvGrpSpPr>
          <p:cNvPr id="3" name="Group 9"/>
          <p:cNvGrpSpPr>
            <a:grpSpLocks/>
          </p:cNvGrpSpPr>
          <p:nvPr/>
        </p:nvGrpSpPr>
        <p:grpSpPr bwMode="auto">
          <a:xfrm>
            <a:off x="3722688" y="3427413"/>
            <a:ext cx="3103562" cy="3063875"/>
            <a:chOff x="2345" y="2207"/>
            <a:chExt cx="1955" cy="1930"/>
          </a:xfrm>
        </p:grpSpPr>
        <p:sp>
          <p:nvSpPr>
            <p:cNvPr id="22539" name="Rectangle 10"/>
            <p:cNvSpPr>
              <a:spLocks noChangeArrowheads="1"/>
            </p:cNvSpPr>
            <p:nvPr/>
          </p:nvSpPr>
          <p:spPr bwMode="auto">
            <a:xfrm>
              <a:off x="2345" y="2638"/>
              <a:ext cx="216" cy="646"/>
            </a:xfrm>
            <a:prstGeom prst="rect">
              <a:avLst/>
            </a:prstGeom>
            <a:noFill/>
            <a:ln w="50800">
              <a:solidFill>
                <a:schemeClr val="tx1"/>
              </a:solidFill>
              <a:miter lim="800000"/>
              <a:headEnd/>
              <a:tailEnd/>
            </a:ln>
          </p:spPr>
          <p:txBody>
            <a:bodyPr wrap="none" anchor="ctr"/>
            <a:lstStyle/>
            <a:p>
              <a:endParaRPr lang="en-US"/>
            </a:p>
          </p:txBody>
        </p:sp>
        <p:sp>
          <p:nvSpPr>
            <p:cNvPr id="22540" name="Rectangle 11"/>
            <p:cNvSpPr>
              <a:spLocks noChangeArrowheads="1"/>
            </p:cNvSpPr>
            <p:nvPr/>
          </p:nvSpPr>
          <p:spPr bwMode="auto">
            <a:xfrm>
              <a:off x="4084" y="2207"/>
              <a:ext cx="216" cy="1077"/>
            </a:xfrm>
            <a:prstGeom prst="rect">
              <a:avLst/>
            </a:prstGeom>
            <a:noFill/>
            <a:ln w="50800">
              <a:solidFill>
                <a:schemeClr val="tx1"/>
              </a:solidFill>
              <a:miter lim="800000"/>
              <a:headEnd/>
              <a:tailEnd/>
            </a:ln>
          </p:spPr>
          <p:txBody>
            <a:bodyPr wrap="none" anchor="ctr"/>
            <a:lstStyle/>
            <a:p>
              <a:endParaRPr lang="en-US"/>
            </a:p>
          </p:txBody>
        </p:sp>
        <p:sp>
          <p:nvSpPr>
            <p:cNvPr id="22541" name="Rectangle 12"/>
            <p:cNvSpPr>
              <a:spLocks noChangeArrowheads="1"/>
            </p:cNvSpPr>
            <p:nvPr/>
          </p:nvSpPr>
          <p:spPr bwMode="auto">
            <a:xfrm>
              <a:off x="2630" y="3722"/>
              <a:ext cx="216" cy="415"/>
            </a:xfrm>
            <a:prstGeom prst="rect">
              <a:avLst/>
            </a:prstGeom>
            <a:noFill/>
            <a:ln w="50800">
              <a:solidFill>
                <a:schemeClr val="tx1"/>
              </a:solidFill>
              <a:miter lim="800000"/>
              <a:headEnd/>
              <a:tailEnd/>
            </a:ln>
          </p:spPr>
          <p:txBody>
            <a:bodyPr wrap="none" anchor="ctr"/>
            <a:lstStyle/>
            <a:p>
              <a:endParaRPr lang="en-US"/>
            </a:p>
          </p:txBody>
        </p:sp>
      </p:grpSp>
      <p:sp>
        <p:nvSpPr>
          <p:cNvPr id="985101" name="Rectangle 13"/>
          <p:cNvSpPr>
            <a:spLocks noChangeArrowheads="1"/>
          </p:cNvSpPr>
          <p:nvPr/>
        </p:nvSpPr>
        <p:spPr bwMode="auto">
          <a:xfrm>
            <a:off x="2201863" y="2006600"/>
            <a:ext cx="6396037" cy="587375"/>
          </a:xfrm>
          <a:prstGeom prst="rect">
            <a:avLst/>
          </a:prstGeom>
          <a:noFill/>
          <a:ln w="9525">
            <a:noFill/>
            <a:miter lim="800000"/>
            <a:headEnd/>
            <a:tailEnd/>
          </a:ln>
        </p:spPr>
        <p:txBody>
          <a:bodyPr/>
          <a:lstStyle/>
          <a:p>
            <a:pPr marL="342900" indent="-342900" algn="l">
              <a:lnSpc>
                <a:spcPct val="90000"/>
              </a:lnSpc>
              <a:spcBef>
                <a:spcPct val="20000"/>
              </a:spcBef>
              <a:buFontTx/>
              <a:buChar char="•"/>
            </a:pPr>
            <a:r>
              <a:rPr lang="en-US" sz="3200"/>
              <a:t>Full sublevel (s, p, d, f)</a:t>
            </a:r>
          </a:p>
        </p:txBody>
      </p:sp>
      <p:sp>
        <p:nvSpPr>
          <p:cNvPr id="985102" name="Rectangle 14"/>
          <p:cNvSpPr>
            <a:spLocks noChangeArrowheads="1"/>
          </p:cNvSpPr>
          <p:nvPr/>
        </p:nvSpPr>
        <p:spPr bwMode="auto">
          <a:xfrm>
            <a:off x="2201863" y="2551113"/>
            <a:ext cx="6396037" cy="587375"/>
          </a:xfrm>
          <a:prstGeom prst="rect">
            <a:avLst/>
          </a:prstGeom>
          <a:noFill/>
          <a:ln w="9525">
            <a:noFill/>
            <a:miter lim="800000"/>
            <a:headEnd/>
            <a:tailEnd/>
          </a:ln>
        </p:spPr>
        <p:txBody>
          <a:bodyPr/>
          <a:lstStyle/>
          <a:p>
            <a:pPr marL="342900" indent="-342900" algn="l">
              <a:lnSpc>
                <a:spcPct val="90000"/>
              </a:lnSpc>
              <a:spcBef>
                <a:spcPct val="20000"/>
              </a:spcBef>
              <a:buFontTx/>
              <a:buChar char="•"/>
            </a:pPr>
            <a:r>
              <a:rPr lang="en-US" sz="3200"/>
              <a:t>Half-full sublevel</a:t>
            </a:r>
          </a:p>
        </p:txBody>
      </p:sp>
      <p:sp>
        <p:nvSpPr>
          <p:cNvPr id="22537" name="Rectangle 15"/>
          <p:cNvSpPr>
            <a:spLocks noGrp="1" noChangeArrowheads="1"/>
          </p:cNvSpPr>
          <p:nvPr>
            <p:ph type="title"/>
          </p:nvPr>
        </p:nvSpPr>
        <p:spPr/>
        <p:txBody>
          <a:bodyPr/>
          <a:lstStyle/>
          <a:p>
            <a:pPr eaLnBrk="1" hangingPunct="1"/>
            <a:r>
              <a:rPr lang="en-US" smtClean="0"/>
              <a:t>Stability</a:t>
            </a:r>
          </a:p>
        </p:txBody>
      </p:sp>
      <p:sp>
        <p:nvSpPr>
          <p:cNvPr id="22538" name="Rectangle 16"/>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85090">
                                            <p:txEl>
                                              <p:pRg st="0" end="0"/>
                                            </p:txEl>
                                          </p:spTgt>
                                        </p:tgtEl>
                                        <p:attrNameLst>
                                          <p:attrName>style.visibility</p:attrName>
                                        </p:attrNameLst>
                                      </p:cBhvr>
                                      <p:to>
                                        <p:strVal val="visible"/>
                                      </p:to>
                                    </p:set>
                                    <p:animEffect transition="in" filter="wipe(up)">
                                      <p:cBhvr>
                                        <p:cTn id="7" dur="500"/>
                                        <p:tgtEl>
                                          <p:spTgt spid="985090">
                                            <p:txEl>
                                              <p:pRg st="0" end="0"/>
                                            </p:txEl>
                                          </p:spTgt>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985092"/>
                                        </p:tgtEl>
                                        <p:attrNameLst>
                                          <p:attrName>style.visibility</p:attrName>
                                        </p:attrNameLst>
                                      </p:cBhvr>
                                      <p:to>
                                        <p:strVal val="visible"/>
                                      </p:to>
                                    </p:set>
                                  </p:childTnLst>
                                  <p:subTnLst>
                                    <p:set>
                                      <p:cBhvr override="childStyle">
                                        <p:cTn dur="1" fill="hold" display="0" masterRel="nextClick" afterEffect="1"/>
                                        <p:tgtEl>
                                          <p:spTgt spid="985092"/>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985101"/>
                                        </p:tgtEl>
                                        <p:attrNameLst>
                                          <p:attrName>style.visibility</p:attrName>
                                        </p:attrNameLst>
                                      </p:cBhvr>
                                      <p:to>
                                        <p:strVal val="visible"/>
                                      </p:to>
                                    </p:set>
                                    <p:animEffect transition="in" filter="wipe(up)">
                                      <p:cBhvr>
                                        <p:cTn id="15" dur="500"/>
                                        <p:tgtEl>
                                          <p:spTgt spid="985101"/>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499"/>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985102"/>
                                        </p:tgtEl>
                                        <p:attrNameLst>
                                          <p:attrName>style.visibility</p:attrName>
                                        </p:attrNameLst>
                                      </p:cBhvr>
                                      <p:to>
                                        <p:strVal val="visible"/>
                                      </p:to>
                                    </p:set>
                                    <p:animEffect transition="in" filter="wipe(up)">
                                      <p:cBhvr>
                                        <p:cTn id="23" dur="500"/>
                                        <p:tgtEl>
                                          <p:spTgt spid="985102"/>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499"/>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5090" grpId="0" build="p" autoUpdateAnimBg="0"/>
      <p:bldP spid="985092" grpId="0" animBg="1"/>
      <p:bldP spid="985101" grpId="0" autoUpdateAnimBg="0"/>
      <p:bldP spid="985102" grpId="0" autoUpdateAnimBg="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4246" name="Text Box 6"/>
          <p:cNvSpPr txBox="1">
            <a:spLocks noChangeArrowheads="1"/>
          </p:cNvSpPr>
          <p:nvPr/>
        </p:nvSpPr>
        <p:spPr bwMode="auto">
          <a:xfrm>
            <a:off x="1212850" y="3652838"/>
            <a:ext cx="3219450" cy="1552575"/>
          </a:xfrm>
          <a:prstGeom prst="rect">
            <a:avLst/>
          </a:prstGeom>
          <a:noFill/>
          <a:ln w="9525">
            <a:noFill/>
            <a:miter lim="800000"/>
            <a:headEnd/>
            <a:tailEnd/>
          </a:ln>
        </p:spPr>
        <p:txBody>
          <a:bodyPr wrap="none">
            <a:spAutoFit/>
          </a:bodyPr>
          <a:lstStyle/>
          <a:p>
            <a:pPr algn="l"/>
            <a:r>
              <a:rPr lang="en-US" sz="2400"/>
              <a:t>This fills the valence</a:t>
            </a:r>
          </a:p>
          <a:p>
            <a:pPr algn="l"/>
            <a:r>
              <a:rPr lang="en-US" sz="2400"/>
              <a:t>shell and tends to give</a:t>
            </a:r>
          </a:p>
          <a:p>
            <a:pPr algn="l"/>
            <a:r>
              <a:rPr lang="en-US" sz="2400"/>
              <a:t>the atom the stability</a:t>
            </a:r>
          </a:p>
          <a:p>
            <a:pPr algn="l"/>
            <a:r>
              <a:rPr lang="en-US" sz="2400"/>
              <a:t>of the inert gasses.</a:t>
            </a:r>
          </a:p>
        </p:txBody>
      </p:sp>
      <p:sp>
        <p:nvSpPr>
          <p:cNvPr id="348163" name="Rectangle 4"/>
          <p:cNvSpPr>
            <a:spLocks noGrp="1" noChangeArrowheads="1"/>
          </p:cNvSpPr>
          <p:nvPr>
            <p:ph type="title"/>
          </p:nvPr>
        </p:nvSpPr>
        <p:spPr/>
        <p:txBody>
          <a:bodyPr/>
          <a:lstStyle/>
          <a:p>
            <a:pPr eaLnBrk="1" hangingPunct="1"/>
            <a:r>
              <a:rPr lang="en-US" smtClean="0"/>
              <a:t>The Octet Rule</a:t>
            </a:r>
          </a:p>
        </p:txBody>
      </p:sp>
      <p:sp>
        <p:nvSpPr>
          <p:cNvPr id="348164" name="Text Box 5"/>
          <p:cNvSpPr txBox="1">
            <a:spLocks noChangeArrowheads="1"/>
          </p:cNvSpPr>
          <p:nvPr/>
        </p:nvSpPr>
        <p:spPr bwMode="auto">
          <a:xfrm>
            <a:off x="1044575" y="1652588"/>
            <a:ext cx="7151688" cy="946150"/>
          </a:xfrm>
          <a:prstGeom prst="rect">
            <a:avLst/>
          </a:prstGeom>
          <a:noFill/>
          <a:ln w="9525">
            <a:noFill/>
            <a:miter lim="800000"/>
            <a:headEnd/>
            <a:tailEnd/>
          </a:ln>
        </p:spPr>
        <p:txBody>
          <a:bodyPr wrap="none">
            <a:spAutoFit/>
          </a:bodyPr>
          <a:lstStyle/>
          <a:p>
            <a:pPr algn="l"/>
            <a:r>
              <a:rPr lang="en-US" sz="2800" i="1">
                <a:solidFill>
                  <a:schemeClr val="accent2"/>
                </a:solidFill>
              </a:rPr>
              <a:t>Atoms tend to gain, lose, or share electrons </a:t>
            </a:r>
          </a:p>
          <a:p>
            <a:pPr algn="l"/>
            <a:r>
              <a:rPr lang="en-US" sz="2800" i="1">
                <a:solidFill>
                  <a:schemeClr val="accent2"/>
                </a:solidFill>
              </a:rPr>
              <a:t>until they have eight valence electrons.</a:t>
            </a:r>
          </a:p>
        </p:txBody>
      </p:sp>
      <p:grpSp>
        <p:nvGrpSpPr>
          <p:cNvPr id="2" name="Group 9"/>
          <p:cNvGrpSpPr>
            <a:grpSpLocks/>
          </p:cNvGrpSpPr>
          <p:nvPr/>
        </p:nvGrpSpPr>
        <p:grpSpPr bwMode="auto">
          <a:xfrm>
            <a:off x="4964113" y="3252788"/>
            <a:ext cx="2597150" cy="2597150"/>
            <a:chOff x="4124" y="1994"/>
            <a:chExt cx="1636" cy="1636"/>
          </a:xfrm>
        </p:grpSpPr>
        <p:sp>
          <p:nvSpPr>
            <p:cNvPr id="348167" name="Oval 7"/>
            <p:cNvSpPr>
              <a:spLocks noChangeArrowheads="1"/>
            </p:cNvSpPr>
            <p:nvPr/>
          </p:nvSpPr>
          <p:spPr bwMode="auto">
            <a:xfrm>
              <a:off x="4124" y="1994"/>
              <a:ext cx="1636" cy="1636"/>
            </a:xfrm>
            <a:prstGeom prst="ellipse">
              <a:avLst/>
            </a:prstGeom>
            <a:gradFill rotWithShape="1">
              <a:gsLst>
                <a:gs pos="0">
                  <a:srgbClr val="4D4D4D"/>
                </a:gs>
                <a:gs pos="100000">
                  <a:schemeClr val="tx2"/>
                </a:gs>
              </a:gsLst>
              <a:path path="shape">
                <a:fillToRect l="50000" t="50000" r="50000" b="50000"/>
              </a:path>
            </a:gradFill>
            <a:ln w="15875">
              <a:solidFill>
                <a:schemeClr val="tx1"/>
              </a:solidFill>
              <a:round/>
              <a:headEnd/>
              <a:tailEnd/>
            </a:ln>
          </p:spPr>
          <p:txBody>
            <a:bodyPr wrap="none" anchor="ctr"/>
            <a:lstStyle/>
            <a:p>
              <a:endParaRPr lang="en-US"/>
            </a:p>
          </p:txBody>
        </p:sp>
        <p:sp>
          <p:nvSpPr>
            <p:cNvPr id="348168" name="Oval 8"/>
            <p:cNvSpPr>
              <a:spLocks noChangeArrowheads="1"/>
            </p:cNvSpPr>
            <p:nvPr/>
          </p:nvSpPr>
          <p:spPr bwMode="auto">
            <a:xfrm>
              <a:off x="4754" y="2624"/>
              <a:ext cx="457" cy="457"/>
            </a:xfrm>
            <a:prstGeom prst="ellipse">
              <a:avLst/>
            </a:prstGeom>
            <a:solidFill>
              <a:schemeClr val="bg1"/>
            </a:solidFill>
            <a:ln w="9525">
              <a:noFill/>
              <a:round/>
              <a:headEnd/>
              <a:tailEnd/>
            </a:ln>
          </p:spPr>
          <p:txBody>
            <a:bodyPr wrap="none" anchor="ctr"/>
            <a:lstStyle/>
            <a:p>
              <a:r>
                <a:rPr lang="en-US" sz="3600" b="1"/>
                <a:t>8</a:t>
              </a:r>
            </a:p>
          </p:txBody>
        </p:sp>
      </p:grpSp>
      <p:sp>
        <p:nvSpPr>
          <p:cNvPr id="1674250" name="Text Box 10"/>
          <p:cNvSpPr txBox="1">
            <a:spLocks noChangeArrowheads="1"/>
          </p:cNvSpPr>
          <p:nvPr/>
        </p:nvSpPr>
        <p:spPr bwMode="auto">
          <a:xfrm>
            <a:off x="2405063" y="6200775"/>
            <a:ext cx="4318000" cy="336550"/>
          </a:xfrm>
          <a:prstGeom prst="rect">
            <a:avLst/>
          </a:prstGeom>
          <a:noFill/>
          <a:ln w="9525">
            <a:noFill/>
            <a:miter lim="800000"/>
            <a:headEnd/>
            <a:tailEnd/>
          </a:ln>
          <a:effectLst/>
        </p:spPr>
        <p:txBody>
          <a:bodyPr wrap="none">
            <a:spAutoFit/>
          </a:bodyPr>
          <a:lstStyle/>
          <a:p>
            <a:pPr algn="l">
              <a:defRPr/>
            </a:pPr>
            <a:r>
              <a:rPr lang="en-US" sz="1600">
                <a:solidFill>
                  <a:srgbClr val="CC0000"/>
                </a:solidFill>
              </a:rPr>
              <a:t>ONLY </a:t>
            </a:r>
            <a:r>
              <a:rPr lang="en-US" sz="1600" b="1" i="1">
                <a:solidFill>
                  <a:srgbClr val="CC0000"/>
                </a:solidFill>
                <a:effectLst>
                  <a:outerShdw blurRad="38100" dist="38100" dir="2700000" algn="tl">
                    <a:srgbClr val="C0C0C0"/>
                  </a:outerShdw>
                </a:effectLst>
              </a:rPr>
              <a:t>s</a:t>
            </a:r>
            <a:r>
              <a:rPr lang="en-US" sz="1600" i="1">
                <a:solidFill>
                  <a:srgbClr val="CC0000"/>
                </a:solidFill>
              </a:rPr>
              <a:t>-</a:t>
            </a:r>
            <a:r>
              <a:rPr lang="en-US" sz="1600">
                <a:solidFill>
                  <a:srgbClr val="CC0000"/>
                </a:solidFill>
              </a:rPr>
              <a:t> and </a:t>
            </a:r>
            <a:r>
              <a:rPr lang="en-US" sz="1600" b="1" i="1">
                <a:solidFill>
                  <a:srgbClr val="CC0000"/>
                </a:solidFill>
                <a:effectLst>
                  <a:outerShdw blurRad="38100" dist="38100" dir="2700000" algn="tl">
                    <a:srgbClr val="C0C0C0"/>
                  </a:outerShdw>
                </a:effectLst>
              </a:rPr>
              <a:t>p</a:t>
            </a:r>
            <a:r>
              <a:rPr lang="en-US" sz="1600" i="1">
                <a:solidFill>
                  <a:srgbClr val="CC0000"/>
                </a:solidFill>
              </a:rPr>
              <a:t>-</a:t>
            </a:r>
            <a:r>
              <a:rPr lang="en-US" sz="1600">
                <a:solidFill>
                  <a:srgbClr val="CC0000"/>
                </a:solidFill>
              </a:rPr>
              <a:t>orbitals are valence electrons.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 calcmode="lin" valueType="num">
                                      <p:cBhvr>
                                        <p:cTn id="9" dur="2000" fill="hold"/>
                                        <p:tgtEl>
                                          <p:spTgt spid="2"/>
                                        </p:tgtEl>
                                        <p:attrNameLst>
                                          <p:attrName>style.rotation</p:attrName>
                                        </p:attrNameLst>
                                      </p:cBhvr>
                                      <p:tavLst>
                                        <p:tav tm="0">
                                          <p:val>
                                            <p:fltVal val="360"/>
                                          </p:val>
                                        </p:tav>
                                        <p:tav tm="100000">
                                          <p:val>
                                            <p:fltVal val="0"/>
                                          </p:val>
                                        </p:tav>
                                      </p:tavLst>
                                    </p:anim>
                                    <p:animEffect transition="in" filter="fade">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3" fill="hold" grpId="0" nodeType="clickEffect">
                                  <p:stCondLst>
                                    <p:cond delay="0"/>
                                  </p:stCondLst>
                                  <p:childTnLst>
                                    <p:set>
                                      <p:cBhvr>
                                        <p:cTn id="14" dur="1" fill="hold">
                                          <p:stCondLst>
                                            <p:cond delay="0"/>
                                          </p:stCondLst>
                                        </p:cTn>
                                        <p:tgtEl>
                                          <p:spTgt spid="1674246"/>
                                        </p:tgtEl>
                                        <p:attrNameLst>
                                          <p:attrName>style.visibility</p:attrName>
                                        </p:attrNameLst>
                                      </p:cBhvr>
                                      <p:to>
                                        <p:strVal val="visible"/>
                                      </p:to>
                                    </p:set>
                                    <p:animEffect transition="in" filter="strips(upRight)">
                                      <p:cBhvr>
                                        <p:cTn id="15" dur="500"/>
                                        <p:tgtEl>
                                          <p:spTgt spid="1674246"/>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1674250"/>
                                        </p:tgtEl>
                                        <p:attrNameLst>
                                          <p:attrName>style.visibility</p:attrName>
                                        </p:attrNameLst>
                                      </p:cBhvr>
                                      <p:to>
                                        <p:strVal val="visible"/>
                                      </p:to>
                                    </p:set>
                                    <p:animEffect transition="in" filter="fade">
                                      <p:cBhvr>
                                        <p:cTn id="20" dur="1000"/>
                                        <p:tgtEl>
                                          <p:spTgt spid="1674250"/>
                                        </p:tgtEl>
                                      </p:cBhvr>
                                    </p:animEffect>
                                    <p:anim calcmode="lin" valueType="num">
                                      <p:cBhvr>
                                        <p:cTn id="21" dur="1000" fill="hold"/>
                                        <p:tgtEl>
                                          <p:spTgt spid="1674250"/>
                                        </p:tgtEl>
                                        <p:attrNameLst>
                                          <p:attrName>ppt_x</p:attrName>
                                        </p:attrNameLst>
                                      </p:cBhvr>
                                      <p:tavLst>
                                        <p:tav tm="0">
                                          <p:val>
                                            <p:strVal val="#ppt_x"/>
                                          </p:val>
                                        </p:tav>
                                        <p:tav tm="100000">
                                          <p:val>
                                            <p:strVal val="#ppt_x"/>
                                          </p:val>
                                        </p:tav>
                                      </p:tavLst>
                                    </p:anim>
                                    <p:anim calcmode="lin" valueType="num">
                                      <p:cBhvr>
                                        <p:cTn id="22" dur="1000" fill="hold"/>
                                        <p:tgtEl>
                                          <p:spTgt spid="16742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4246" grpId="0"/>
      <p:bldP spid="167425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ChangeArrowheads="1"/>
          </p:cNvSpPr>
          <p:nvPr/>
        </p:nvSpPr>
        <p:spPr bwMode="auto">
          <a:xfrm>
            <a:off x="76200" y="6553200"/>
            <a:ext cx="3973513" cy="214313"/>
          </a:xfrm>
          <a:prstGeom prst="rect">
            <a:avLst/>
          </a:prstGeom>
          <a:noFill/>
          <a:ln w="9525">
            <a:noFill/>
            <a:miter lim="800000"/>
            <a:headEnd/>
            <a:tailEnd/>
          </a:ln>
        </p:spPr>
        <p:txBody>
          <a:bodyPr wrap="none">
            <a:spAutoFit/>
          </a:bodyPr>
          <a:lstStyle/>
          <a:p>
            <a:pPr algn="l"/>
            <a:r>
              <a:rPr lang="en-US" sz="800"/>
              <a:t>Dorin, Demmin, Gabel, </a:t>
            </a:r>
            <a:r>
              <a:rPr lang="en-US" sz="800" u="sng"/>
              <a:t>Chemistry The Study of Matter </a:t>
            </a:r>
            <a:r>
              <a:rPr lang="en-US" sz="800"/>
              <a:t> , 3</a:t>
            </a:r>
            <a:r>
              <a:rPr lang="en-US" sz="800" baseline="30000"/>
              <a:t>rd</a:t>
            </a:r>
            <a:r>
              <a:rPr lang="en-US" sz="800"/>
              <a:t> Edition, 1990, page 117</a:t>
            </a:r>
          </a:p>
        </p:txBody>
      </p:sp>
      <p:sp>
        <p:nvSpPr>
          <p:cNvPr id="90115" name="AutoShape 3">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90116" name="Rectangle 4"/>
          <p:cNvSpPr>
            <a:spLocks noGrp="1" noChangeArrowheads="1"/>
          </p:cNvSpPr>
          <p:nvPr>
            <p:ph type="title"/>
          </p:nvPr>
        </p:nvSpPr>
        <p:spPr>
          <a:noFill/>
        </p:spPr>
        <p:txBody>
          <a:bodyPr/>
          <a:lstStyle/>
          <a:p>
            <a:pPr eaLnBrk="1" hangingPunct="1"/>
            <a:r>
              <a:rPr lang="en-US" sz="4000" smtClean="0"/>
              <a:t>The Effect of an Electric Field on Cathode Rays</a:t>
            </a:r>
          </a:p>
        </p:txBody>
      </p:sp>
      <p:grpSp>
        <p:nvGrpSpPr>
          <p:cNvPr id="90117" name="Group 5"/>
          <p:cNvGrpSpPr>
            <a:grpSpLocks/>
          </p:cNvGrpSpPr>
          <p:nvPr/>
        </p:nvGrpSpPr>
        <p:grpSpPr bwMode="auto">
          <a:xfrm>
            <a:off x="1103313" y="1863725"/>
            <a:ext cx="7718425" cy="4552950"/>
            <a:chOff x="695" y="1174"/>
            <a:chExt cx="4862" cy="2868"/>
          </a:xfrm>
        </p:grpSpPr>
        <p:sp>
          <p:nvSpPr>
            <p:cNvPr id="90118" name="Oval 6"/>
            <p:cNvSpPr>
              <a:spLocks noChangeArrowheads="1"/>
            </p:cNvSpPr>
            <p:nvPr/>
          </p:nvSpPr>
          <p:spPr bwMode="auto">
            <a:xfrm rot="-323750">
              <a:off x="1909" y="2315"/>
              <a:ext cx="361" cy="703"/>
            </a:xfrm>
            <a:prstGeom prst="ellipse">
              <a:avLst/>
            </a:prstGeom>
            <a:solidFill>
              <a:srgbClr val="CCECFF"/>
            </a:solidFill>
            <a:ln w="9525">
              <a:solidFill>
                <a:schemeClr val="tx1"/>
              </a:solidFill>
              <a:round/>
              <a:headEnd/>
              <a:tailEnd/>
            </a:ln>
          </p:spPr>
          <p:txBody>
            <a:bodyPr wrap="none" anchor="ctr"/>
            <a:lstStyle/>
            <a:p>
              <a:endParaRPr lang="en-US"/>
            </a:p>
          </p:txBody>
        </p:sp>
        <p:sp>
          <p:nvSpPr>
            <p:cNvPr id="90119" name="Oval 7"/>
            <p:cNvSpPr>
              <a:spLocks noChangeArrowheads="1"/>
            </p:cNvSpPr>
            <p:nvPr/>
          </p:nvSpPr>
          <p:spPr bwMode="auto">
            <a:xfrm rot="-323750">
              <a:off x="1970" y="2403"/>
              <a:ext cx="361" cy="525"/>
            </a:xfrm>
            <a:prstGeom prst="ellipse">
              <a:avLst/>
            </a:prstGeom>
            <a:gradFill rotWithShape="1">
              <a:gsLst>
                <a:gs pos="0">
                  <a:schemeClr val="bg1">
                    <a:alpha val="53000"/>
                  </a:schemeClr>
                </a:gs>
                <a:gs pos="100000">
                  <a:srgbClr val="EAEAEA"/>
                </a:gs>
              </a:gsLst>
              <a:lin ang="0" scaled="1"/>
            </a:gradFill>
            <a:ln w="9525">
              <a:noFill/>
              <a:round/>
              <a:headEnd/>
              <a:tailEnd/>
            </a:ln>
          </p:spPr>
          <p:txBody>
            <a:bodyPr wrap="none" anchor="ctr"/>
            <a:lstStyle/>
            <a:p>
              <a:endParaRPr lang="en-US"/>
            </a:p>
          </p:txBody>
        </p:sp>
        <p:sp>
          <p:nvSpPr>
            <p:cNvPr id="90120" name="Oval 8"/>
            <p:cNvSpPr>
              <a:spLocks noChangeArrowheads="1"/>
            </p:cNvSpPr>
            <p:nvPr/>
          </p:nvSpPr>
          <p:spPr bwMode="auto">
            <a:xfrm rot="-323750">
              <a:off x="2192" y="2248"/>
              <a:ext cx="392" cy="798"/>
            </a:xfrm>
            <a:prstGeom prst="ellipse">
              <a:avLst/>
            </a:prstGeom>
            <a:solidFill>
              <a:srgbClr val="CCECFF"/>
            </a:solidFill>
            <a:ln w="9525">
              <a:solidFill>
                <a:schemeClr val="tx1"/>
              </a:solidFill>
              <a:round/>
              <a:headEnd/>
              <a:tailEnd/>
            </a:ln>
          </p:spPr>
          <p:txBody>
            <a:bodyPr wrap="none" anchor="ctr"/>
            <a:lstStyle/>
            <a:p>
              <a:endParaRPr lang="en-US"/>
            </a:p>
          </p:txBody>
        </p:sp>
        <p:sp>
          <p:nvSpPr>
            <p:cNvPr id="90121" name="Oval 9"/>
            <p:cNvSpPr>
              <a:spLocks noChangeArrowheads="1"/>
            </p:cNvSpPr>
            <p:nvPr/>
          </p:nvSpPr>
          <p:spPr bwMode="auto">
            <a:xfrm rot="-323750">
              <a:off x="4206" y="1904"/>
              <a:ext cx="311" cy="1204"/>
            </a:xfrm>
            <a:prstGeom prst="ellipse">
              <a:avLst/>
            </a:prstGeom>
            <a:solidFill>
              <a:srgbClr val="CCFFFF"/>
            </a:solidFill>
            <a:ln w="9525">
              <a:solidFill>
                <a:schemeClr val="tx1"/>
              </a:solidFill>
              <a:round/>
              <a:headEnd/>
              <a:tailEnd/>
            </a:ln>
          </p:spPr>
          <p:txBody>
            <a:bodyPr wrap="none" anchor="ctr"/>
            <a:lstStyle/>
            <a:p>
              <a:endParaRPr lang="en-US"/>
            </a:p>
          </p:txBody>
        </p:sp>
        <p:sp>
          <p:nvSpPr>
            <p:cNvPr id="90122" name="Freeform 10"/>
            <p:cNvSpPr>
              <a:spLocks/>
            </p:cNvSpPr>
            <p:nvPr/>
          </p:nvSpPr>
          <p:spPr bwMode="auto">
            <a:xfrm>
              <a:off x="2407" y="1806"/>
              <a:ext cx="2534" cy="1386"/>
            </a:xfrm>
            <a:custGeom>
              <a:avLst/>
              <a:gdLst>
                <a:gd name="T0" fmla="*/ 1301 w 2534"/>
                <a:gd name="T1" fmla="*/ 126 h 1386"/>
                <a:gd name="T2" fmla="*/ 0 w 2534"/>
                <a:gd name="T3" fmla="*/ 368 h 1386"/>
                <a:gd name="T4" fmla="*/ 125 w 2534"/>
                <a:gd name="T5" fmla="*/ 433 h 1386"/>
                <a:gd name="T6" fmla="*/ 152 w 2534"/>
                <a:gd name="T7" fmla="*/ 503 h 1386"/>
                <a:gd name="T8" fmla="*/ 212 w 2534"/>
                <a:gd name="T9" fmla="*/ 759 h 1386"/>
                <a:gd name="T10" fmla="*/ 223 w 2534"/>
                <a:gd name="T11" fmla="*/ 965 h 1386"/>
                <a:gd name="T12" fmla="*/ 163 w 2534"/>
                <a:gd name="T13" fmla="*/ 1221 h 1386"/>
                <a:gd name="T14" fmla="*/ 1436 w 2534"/>
                <a:gd name="T15" fmla="*/ 1347 h 1386"/>
                <a:gd name="T16" fmla="*/ 1877 w 2534"/>
                <a:gd name="T17" fmla="*/ 1386 h 1386"/>
                <a:gd name="T18" fmla="*/ 1985 w 2534"/>
                <a:gd name="T19" fmla="*/ 1371 h 1386"/>
                <a:gd name="T20" fmla="*/ 2117 w 2534"/>
                <a:gd name="T21" fmla="*/ 1329 h 1386"/>
                <a:gd name="T22" fmla="*/ 2255 w 2534"/>
                <a:gd name="T23" fmla="*/ 1245 h 1386"/>
                <a:gd name="T24" fmla="*/ 2387 w 2534"/>
                <a:gd name="T25" fmla="*/ 1128 h 1386"/>
                <a:gd name="T26" fmla="*/ 2483 w 2534"/>
                <a:gd name="T27" fmla="*/ 951 h 1386"/>
                <a:gd name="T28" fmla="*/ 2516 w 2534"/>
                <a:gd name="T29" fmla="*/ 819 h 1386"/>
                <a:gd name="T30" fmla="*/ 2534 w 2534"/>
                <a:gd name="T31" fmla="*/ 675 h 1386"/>
                <a:gd name="T32" fmla="*/ 2522 w 2534"/>
                <a:gd name="T33" fmla="*/ 573 h 1386"/>
                <a:gd name="T34" fmla="*/ 2483 w 2534"/>
                <a:gd name="T35" fmla="*/ 453 h 1386"/>
                <a:gd name="T36" fmla="*/ 2444 w 2534"/>
                <a:gd name="T37" fmla="*/ 360 h 1386"/>
                <a:gd name="T38" fmla="*/ 2399 w 2534"/>
                <a:gd name="T39" fmla="*/ 285 h 1386"/>
                <a:gd name="T40" fmla="*/ 2321 w 2534"/>
                <a:gd name="T41" fmla="*/ 195 h 1386"/>
                <a:gd name="T42" fmla="*/ 2237 w 2534"/>
                <a:gd name="T43" fmla="*/ 135 h 1386"/>
                <a:gd name="T44" fmla="*/ 2153 w 2534"/>
                <a:gd name="T45" fmla="*/ 78 h 1386"/>
                <a:gd name="T46" fmla="*/ 2060 w 2534"/>
                <a:gd name="T47" fmla="*/ 39 h 1386"/>
                <a:gd name="T48" fmla="*/ 1961 w 2534"/>
                <a:gd name="T49" fmla="*/ 9 h 1386"/>
                <a:gd name="T50" fmla="*/ 1856 w 2534"/>
                <a:gd name="T51" fmla="*/ 0 h 1386"/>
                <a:gd name="T52" fmla="*/ 1757 w 2534"/>
                <a:gd name="T53" fmla="*/ 12 h 1386"/>
                <a:gd name="T54" fmla="*/ 1673 w 2534"/>
                <a:gd name="T55" fmla="*/ 24 h 1386"/>
                <a:gd name="T56" fmla="*/ 1301 w 2534"/>
                <a:gd name="T57" fmla="*/ 126 h 138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534"/>
                <a:gd name="T88" fmla="*/ 0 h 1386"/>
                <a:gd name="T89" fmla="*/ 2534 w 2534"/>
                <a:gd name="T90" fmla="*/ 1386 h 138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534" h="1386">
                  <a:moveTo>
                    <a:pt x="1301" y="126"/>
                  </a:moveTo>
                  <a:lnTo>
                    <a:pt x="0" y="368"/>
                  </a:lnTo>
                  <a:lnTo>
                    <a:pt x="125" y="433"/>
                  </a:lnTo>
                  <a:lnTo>
                    <a:pt x="152" y="503"/>
                  </a:lnTo>
                  <a:lnTo>
                    <a:pt x="212" y="759"/>
                  </a:lnTo>
                  <a:lnTo>
                    <a:pt x="223" y="965"/>
                  </a:lnTo>
                  <a:lnTo>
                    <a:pt x="163" y="1221"/>
                  </a:lnTo>
                  <a:lnTo>
                    <a:pt x="1436" y="1347"/>
                  </a:lnTo>
                  <a:lnTo>
                    <a:pt x="1877" y="1386"/>
                  </a:lnTo>
                  <a:lnTo>
                    <a:pt x="1985" y="1371"/>
                  </a:lnTo>
                  <a:lnTo>
                    <a:pt x="2117" y="1329"/>
                  </a:lnTo>
                  <a:lnTo>
                    <a:pt x="2255" y="1245"/>
                  </a:lnTo>
                  <a:lnTo>
                    <a:pt x="2387" y="1128"/>
                  </a:lnTo>
                  <a:lnTo>
                    <a:pt x="2483" y="951"/>
                  </a:lnTo>
                  <a:lnTo>
                    <a:pt x="2516" y="819"/>
                  </a:lnTo>
                  <a:lnTo>
                    <a:pt x="2534" y="675"/>
                  </a:lnTo>
                  <a:lnTo>
                    <a:pt x="2522" y="573"/>
                  </a:lnTo>
                  <a:lnTo>
                    <a:pt x="2483" y="453"/>
                  </a:lnTo>
                  <a:lnTo>
                    <a:pt x="2444" y="360"/>
                  </a:lnTo>
                  <a:lnTo>
                    <a:pt x="2399" y="285"/>
                  </a:lnTo>
                  <a:lnTo>
                    <a:pt x="2321" y="195"/>
                  </a:lnTo>
                  <a:lnTo>
                    <a:pt x="2237" y="135"/>
                  </a:lnTo>
                  <a:lnTo>
                    <a:pt x="2153" y="78"/>
                  </a:lnTo>
                  <a:lnTo>
                    <a:pt x="2060" y="39"/>
                  </a:lnTo>
                  <a:lnTo>
                    <a:pt x="1961" y="9"/>
                  </a:lnTo>
                  <a:lnTo>
                    <a:pt x="1856" y="0"/>
                  </a:lnTo>
                  <a:lnTo>
                    <a:pt x="1757" y="12"/>
                  </a:lnTo>
                  <a:lnTo>
                    <a:pt x="1673" y="24"/>
                  </a:lnTo>
                  <a:lnTo>
                    <a:pt x="1301" y="126"/>
                  </a:lnTo>
                  <a:close/>
                </a:path>
              </a:pathLst>
            </a:custGeom>
            <a:gradFill rotWithShape="1">
              <a:gsLst>
                <a:gs pos="0">
                  <a:schemeClr val="bg1"/>
                </a:gs>
                <a:gs pos="100000">
                  <a:schemeClr val="accent1">
                    <a:alpha val="39000"/>
                  </a:schemeClr>
                </a:gs>
              </a:gsLst>
              <a:lin ang="0" scaled="1"/>
            </a:gradFill>
            <a:ln w="9525">
              <a:noFill/>
              <a:round/>
              <a:headEnd/>
              <a:tailEnd/>
            </a:ln>
          </p:spPr>
          <p:txBody>
            <a:bodyPr/>
            <a:lstStyle/>
            <a:p>
              <a:endParaRPr lang="en-US"/>
            </a:p>
          </p:txBody>
        </p:sp>
        <p:sp>
          <p:nvSpPr>
            <p:cNvPr id="90123" name="Oval 11"/>
            <p:cNvSpPr>
              <a:spLocks noChangeAspect="1" noChangeArrowheads="1"/>
            </p:cNvSpPr>
            <p:nvPr/>
          </p:nvSpPr>
          <p:spPr bwMode="auto">
            <a:xfrm>
              <a:off x="2324" y="3326"/>
              <a:ext cx="1559" cy="393"/>
            </a:xfrm>
            <a:prstGeom prst="ellipse">
              <a:avLst/>
            </a:prstGeom>
            <a:gradFill rotWithShape="1">
              <a:gsLst>
                <a:gs pos="0">
                  <a:srgbClr val="FF9900">
                    <a:alpha val="39000"/>
                  </a:srgbClr>
                </a:gs>
                <a:gs pos="100000">
                  <a:srgbClr val="764700"/>
                </a:gs>
              </a:gsLst>
              <a:lin ang="5400000" scaled="1"/>
            </a:gradFill>
            <a:ln w="3175">
              <a:solidFill>
                <a:schemeClr val="tx1"/>
              </a:solidFill>
              <a:round/>
              <a:headEnd/>
              <a:tailEnd/>
            </a:ln>
          </p:spPr>
          <p:txBody>
            <a:bodyPr wrap="none" anchor="ctr"/>
            <a:lstStyle/>
            <a:p>
              <a:endParaRPr lang="en-US"/>
            </a:p>
          </p:txBody>
        </p:sp>
        <p:sp>
          <p:nvSpPr>
            <p:cNvPr id="90124" name="Oval 12"/>
            <p:cNvSpPr>
              <a:spLocks noChangeArrowheads="1"/>
            </p:cNvSpPr>
            <p:nvPr/>
          </p:nvSpPr>
          <p:spPr bwMode="auto">
            <a:xfrm>
              <a:off x="2268" y="3308"/>
              <a:ext cx="1657" cy="491"/>
            </a:xfrm>
            <a:prstGeom prst="ellipse">
              <a:avLst/>
            </a:prstGeom>
            <a:gradFill rotWithShape="1">
              <a:gsLst>
                <a:gs pos="0">
                  <a:srgbClr val="FF9900"/>
                </a:gs>
                <a:gs pos="100000">
                  <a:srgbClr val="764700"/>
                </a:gs>
              </a:gsLst>
              <a:lin ang="5400000" scaled="1"/>
            </a:gradFill>
            <a:ln w="3175">
              <a:solidFill>
                <a:schemeClr val="tx1"/>
              </a:solidFill>
              <a:round/>
              <a:headEnd/>
              <a:tailEnd/>
            </a:ln>
          </p:spPr>
          <p:txBody>
            <a:bodyPr wrap="none" anchor="ctr"/>
            <a:lstStyle/>
            <a:p>
              <a:endParaRPr lang="en-US"/>
            </a:p>
          </p:txBody>
        </p:sp>
        <p:sp>
          <p:nvSpPr>
            <p:cNvPr id="90125" name="Freeform 13"/>
            <p:cNvSpPr>
              <a:spLocks/>
            </p:cNvSpPr>
            <p:nvPr/>
          </p:nvSpPr>
          <p:spPr bwMode="auto">
            <a:xfrm>
              <a:off x="2352" y="3440"/>
              <a:ext cx="1479" cy="245"/>
            </a:xfrm>
            <a:custGeom>
              <a:avLst/>
              <a:gdLst>
                <a:gd name="T0" fmla="*/ 10 w 1479"/>
                <a:gd name="T1" fmla="*/ 2 h 245"/>
                <a:gd name="T2" fmla="*/ 18 w 1479"/>
                <a:gd name="T3" fmla="*/ 78 h 245"/>
                <a:gd name="T4" fmla="*/ 118 w 1479"/>
                <a:gd name="T5" fmla="*/ 150 h 245"/>
                <a:gd name="T6" fmla="*/ 394 w 1479"/>
                <a:gd name="T7" fmla="*/ 219 h 245"/>
                <a:gd name="T8" fmla="*/ 756 w 1479"/>
                <a:gd name="T9" fmla="*/ 243 h 245"/>
                <a:gd name="T10" fmla="*/ 1033 w 1479"/>
                <a:gd name="T11" fmla="*/ 231 h 245"/>
                <a:gd name="T12" fmla="*/ 1342 w 1479"/>
                <a:gd name="T13" fmla="*/ 167 h 245"/>
                <a:gd name="T14" fmla="*/ 1455 w 1479"/>
                <a:gd name="T15" fmla="*/ 104 h 245"/>
                <a:gd name="T16" fmla="*/ 1476 w 1479"/>
                <a:gd name="T17" fmla="*/ 32 h 245"/>
                <a:gd name="T18" fmla="*/ 1476 w 1479"/>
                <a:gd name="T19" fmla="*/ 0 h 2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79"/>
                <a:gd name="T31" fmla="*/ 0 h 245"/>
                <a:gd name="T32" fmla="*/ 1479 w 1479"/>
                <a:gd name="T33" fmla="*/ 245 h 2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79" h="245">
                  <a:moveTo>
                    <a:pt x="10" y="2"/>
                  </a:moveTo>
                  <a:cubicBezTo>
                    <a:pt x="11" y="14"/>
                    <a:pt x="0" y="53"/>
                    <a:pt x="18" y="78"/>
                  </a:cubicBezTo>
                  <a:cubicBezTo>
                    <a:pt x="36" y="103"/>
                    <a:pt x="55" y="126"/>
                    <a:pt x="118" y="150"/>
                  </a:cubicBezTo>
                  <a:cubicBezTo>
                    <a:pt x="181" y="174"/>
                    <a:pt x="288" y="204"/>
                    <a:pt x="394" y="219"/>
                  </a:cubicBezTo>
                  <a:cubicBezTo>
                    <a:pt x="500" y="234"/>
                    <a:pt x="650" y="241"/>
                    <a:pt x="756" y="243"/>
                  </a:cubicBezTo>
                  <a:cubicBezTo>
                    <a:pt x="862" y="245"/>
                    <a:pt x="935" y="244"/>
                    <a:pt x="1033" y="231"/>
                  </a:cubicBezTo>
                  <a:cubicBezTo>
                    <a:pt x="1131" y="218"/>
                    <a:pt x="1272" y="188"/>
                    <a:pt x="1342" y="167"/>
                  </a:cubicBezTo>
                  <a:cubicBezTo>
                    <a:pt x="1412" y="146"/>
                    <a:pt x="1433" y="126"/>
                    <a:pt x="1455" y="104"/>
                  </a:cubicBezTo>
                  <a:cubicBezTo>
                    <a:pt x="1477" y="82"/>
                    <a:pt x="1473" y="49"/>
                    <a:pt x="1476" y="32"/>
                  </a:cubicBezTo>
                  <a:cubicBezTo>
                    <a:pt x="1479" y="15"/>
                    <a:pt x="1476" y="7"/>
                    <a:pt x="1476" y="0"/>
                  </a:cubicBezTo>
                </a:path>
              </a:pathLst>
            </a:custGeom>
            <a:noFill/>
            <a:ln w="3175">
              <a:solidFill>
                <a:schemeClr val="tx1"/>
              </a:solidFill>
              <a:round/>
              <a:headEnd/>
              <a:tailEnd/>
            </a:ln>
          </p:spPr>
          <p:txBody>
            <a:bodyPr/>
            <a:lstStyle/>
            <a:p>
              <a:endParaRPr lang="en-US"/>
            </a:p>
          </p:txBody>
        </p:sp>
        <p:sp>
          <p:nvSpPr>
            <p:cNvPr id="90126" name="Oval 14"/>
            <p:cNvSpPr>
              <a:spLocks noChangeAspect="1" noChangeArrowheads="1"/>
            </p:cNvSpPr>
            <p:nvPr/>
          </p:nvSpPr>
          <p:spPr bwMode="auto">
            <a:xfrm>
              <a:off x="2449" y="3209"/>
              <a:ext cx="1281" cy="340"/>
            </a:xfrm>
            <a:prstGeom prst="ellipse">
              <a:avLst/>
            </a:prstGeom>
            <a:gradFill rotWithShape="1">
              <a:gsLst>
                <a:gs pos="0">
                  <a:srgbClr val="FF9900">
                    <a:alpha val="39000"/>
                  </a:srgbClr>
                </a:gs>
                <a:gs pos="100000">
                  <a:srgbClr val="764700"/>
                </a:gs>
              </a:gsLst>
              <a:lin ang="5400000" scaled="1"/>
            </a:gradFill>
            <a:ln w="3175">
              <a:solidFill>
                <a:schemeClr val="tx1"/>
              </a:solidFill>
              <a:round/>
              <a:headEnd/>
              <a:tailEnd/>
            </a:ln>
          </p:spPr>
          <p:txBody>
            <a:bodyPr wrap="none" anchor="ctr"/>
            <a:lstStyle/>
            <a:p>
              <a:endParaRPr lang="en-US"/>
            </a:p>
          </p:txBody>
        </p:sp>
        <p:grpSp>
          <p:nvGrpSpPr>
            <p:cNvPr id="90127" name="Group 15"/>
            <p:cNvGrpSpPr>
              <a:grpSpLocks/>
            </p:cNvGrpSpPr>
            <p:nvPr/>
          </p:nvGrpSpPr>
          <p:grpSpPr bwMode="auto">
            <a:xfrm>
              <a:off x="695" y="1533"/>
              <a:ext cx="802" cy="472"/>
              <a:chOff x="3619" y="1147"/>
              <a:chExt cx="674" cy="298"/>
            </a:xfrm>
          </p:grpSpPr>
          <p:sp>
            <p:nvSpPr>
              <p:cNvPr id="90188" name="Rectangle 16"/>
              <p:cNvSpPr>
                <a:spLocks noChangeArrowheads="1"/>
              </p:cNvSpPr>
              <p:nvPr/>
            </p:nvSpPr>
            <p:spPr bwMode="auto">
              <a:xfrm>
                <a:off x="3684" y="1147"/>
                <a:ext cx="549" cy="298"/>
              </a:xfrm>
              <a:prstGeom prst="rect">
                <a:avLst/>
              </a:prstGeom>
              <a:gradFill rotWithShape="1">
                <a:gsLst>
                  <a:gs pos="0">
                    <a:srgbClr val="C20000"/>
                  </a:gs>
                  <a:gs pos="50000">
                    <a:srgbClr val="FF0000"/>
                  </a:gs>
                  <a:gs pos="100000">
                    <a:srgbClr val="C20000"/>
                  </a:gs>
                </a:gsLst>
                <a:lin ang="5400000" scaled="1"/>
              </a:gradFill>
              <a:ln w="9525">
                <a:solidFill>
                  <a:schemeClr val="tx1"/>
                </a:solidFill>
                <a:miter lim="800000"/>
                <a:headEnd/>
                <a:tailEnd/>
              </a:ln>
            </p:spPr>
            <p:txBody>
              <a:bodyPr wrap="none" anchor="ctr"/>
              <a:lstStyle/>
              <a:p>
                <a:r>
                  <a:rPr lang="en-US" sz="1200" b="1"/>
                  <a:t>High</a:t>
                </a:r>
              </a:p>
              <a:p>
                <a:r>
                  <a:rPr lang="en-US" sz="1200" b="1"/>
                  <a:t>voltage</a:t>
                </a:r>
              </a:p>
            </p:txBody>
          </p:sp>
          <p:sp>
            <p:nvSpPr>
              <p:cNvPr id="90189" name="Rectangle 17"/>
              <p:cNvSpPr>
                <a:spLocks noChangeArrowheads="1"/>
              </p:cNvSpPr>
              <p:nvPr/>
            </p:nvSpPr>
            <p:spPr bwMode="auto">
              <a:xfrm>
                <a:off x="4233" y="1252"/>
                <a:ext cx="60" cy="94"/>
              </a:xfrm>
              <a:prstGeom prst="rect">
                <a:avLst/>
              </a:prstGeom>
              <a:gradFill rotWithShape="1">
                <a:gsLst>
                  <a:gs pos="0">
                    <a:srgbClr val="6D0D05"/>
                  </a:gs>
                  <a:gs pos="50000">
                    <a:srgbClr val="EB1B0B"/>
                  </a:gs>
                  <a:gs pos="100000">
                    <a:srgbClr val="6D0D05"/>
                  </a:gs>
                </a:gsLst>
                <a:lin ang="5400000" scaled="1"/>
              </a:gradFill>
              <a:ln w="9525">
                <a:solidFill>
                  <a:schemeClr val="tx1"/>
                </a:solidFill>
                <a:miter lim="800000"/>
                <a:headEnd/>
                <a:tailEnd/>
              </a:ln>
            </p:spPr>
            <p:txBody>
              <a:bodyPr wrap="none" anchor="ctr"/>
              <a:lstStyle/>
              <a:p>
                <a:endParaRPr lang="en-US"/>
              </a:p>
            </p:txBody>
          </p:sp>
          <p:sp>
            <p:nvSpPr>
              <p:cNvPr id="90190" name="Rectangle 18"/>
              <p:cNvSpPr>
                <a:spLocks noChangeArrowheads="1"/>
              </p:cNvSpPr>
              <p:nvPr/>
            </p:nvSpPr>
            <p:spPr bwMode="auto">
              <a:xfrm>
                <a:off x="3619" y="1258"/>
                <a:ext cx="60" cy="94"/>
              </a:xfrm>
              <a:prstGeom prst="rect">
                <a:avLst/>
              </a:prstGeom>
              <a:gradFill rotWithShape="1">
                <a:gsLst>
                  <a:gs pos="0">
                    <a:srgbClr val="6D0D05"/>
                  </a:gs>
                  <a:gs pos="50000">
                    <a:srgbClr val="EB1B0B"/>
                  </a:gs>
                  <a:gs pos="100000">
                    <a:srgbClr val="6D0D05"/>
                  </a:gs>
                </a:gsLst>
                <a:lin ang="5400000" scaled="1"/>
              </a:gradFill>
              <a:ln w="9525">
                <a:solidFill>
                  <a:schemeClr val="tx1"/>
                </a:solidFill>
                <a:miter lim="800000"/>
                <a:headEnd/>
                <a:tailEnd/>
              </a:ln>
            </p:spPr>
            <p:txBody>
              <a:bodyPr wrap="none" anchor="ctr"/>
              <a:lstStyle/>
              <a:p>
                <a:endParaRPr lang="en-US"/>
              </a:p>
            </p:txBody>
          </p:sp>
        </p:grpSp>
        <p:sp>
          <p:nvSpPr>
            <p:cNvPr id="90128" name="Freeform 19"/>
            <p:cNvSpPr>
              <a:spLocks/>
            </p:cNvSpPr>
            <p:nvPr/>
          </p:nvSpPr>
          <p:spPr bwMode="auto">
            <a:xfrm>
              <a:off x="4143" y="1804"/>
              <a:ext cx="809" cy="1391"/>
            </a:xfrm>
            <a:custGeom>
              <a:avLst/>
              <a:gdLst>
                <a:gd name="T0" fmla="*/ 0 w 809"/>
                <a:gd name="T1" fmla="*/ 14 h 1391"/>
                <a:gd name="T2" fmla="*/ 113 w 809"/>
                <a:gd name="T3" fmla="*/ 4 h 1391"/>
                <a:gd name="T4" fmla="*/ 308 w 809"/>
                <a:gd name="T5" fmla="*/ 35 h 1391"/>
                <a:gd name="T6" fmla="*/ 578 w 809"/>
                <a:gd name="T7" fmla="*/ 193 h 1391"/>
                <a:gd name="T8" fmla="*/ 738 w 809"/>
                <a:gd name="T9" fmla="*/ 424 h 1391"/>
                <a:gd name="T10" fmla="*/ 798 w 809"/>
                <a:gd name="T11" fmla="*/ 733 h 1391"/>
                <a:gd name="T12" fmla="*/ 671 w 809"/>
                <a:gd name="T13" fmla="*/ 1099 h 1391"/>
                <a:gd name="T14" fmla="*/ 443 w 809"/>
                <a:gd name="T15" fmla="*/ 1299 h 1391"/>
                <a:gd name="T16" fmla="*/ 281 w 809"/>
                <a:gd name="T17" fmla="*/ 1367 h 1391"/>
                <a:gd name="T18" fmla="*/ 134 w 809"/>
                <a:gd name="T19" fmla="*/ 1391 h 13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09"/>
                <a:gd name="T31" fmla="*/ 0 h 1391"/>
                <a:gd name="T32" fmla="*/ 809 w 809"/>
                <a:gd name="T33" fmla="*/ 1391 h 13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09" h="1391">
                  <a:moveTo>
                    <a:pt x="0" y="14"/>
                  </a:moveTo>
                  <a:cubicBezTo>
                    <a:pt x="19" y="12"/>
                    <a:pt x="62" y="0"/>
                    <a:pt x="113" y="4"/>
                  </a:cubicBezTo>
                  <a:cubicBezTo>
                    <a:pt x="164" y="8"/>
                    <a:pt x="231" y="4"/>
                    <a:pt x="308" y="35"/>
                  </a:cubicBezTo>
                  <a:cubicBezTo>
                    <a:pt x="385" y="66"/>
                    <a:pt x="506" y="128"/>
                    <a:pt x="578" y="193"/>
                  </a:cubicBezTo>
                  <a:cubicBezTo>
                    <a:pt x="650" y="258"/>
                    <a:pt x="701" y="334"/>
                    <a:pt x="738" y="424"/>
                  </a:cubicBezTo>
                  <a:cubicBezTo>
                    <a:pt x="775" y="514"/>
                    <a:pt x="809" y="621"/>
                    <a:pt x="798" y="733"/>
                  </a:cubicBezTo>
                  <a:cubicBezTo>
                    <a:pt x="787" y="845"/>
                    <a:pt x="730" y="1005"/>
                    <a:pt x="671" y="1099"/>
                  </a:cubicBezTo>
                  <a:cubicBezTo>
                    <a:pt x="612" y="1193"/>
                    <a:pt x="508" y="1254"/>
                    <a:pt x="443" y="1299"/>
                  </a:cubicBezTo>
                  <a:cubicBezTo>
                    <a:pt x="378" y="1344"/>
                    <a:pt x="332" y="1352"/>
                    <a:pt x="281" y="1367"/>
                  </a:cubicBezTo>
                  <a:cubicBezTo>
                    <a:pt x="230" y="1382"/>
                    <a:pt x="165" y="1386"/>
                    <a:pt x="134" y="1391"/>
                  </a:cubicBezTo>
                </a:path>
              </a:pathLst>
            </a:custGeom>
            <a:noFill/>
            <a:ln w="9525">
              <a:solidFill>
                <a:schemeClr val="tx1"/>
              </a:solidFill>
              <a:round/>
              <a:headEnd/>
              <a:tailEnd/>
            </a:ln>
          </p:spPr>
          <p:txBody>
            <a:bodyPr/>
            <a:lstStyle/>
            <a:p>
              <a:endParaRPr lang="en-US"/>
            </a:p>
          </p:txBody>
        </p:sp>
        <p:sp>
          <p:nvSpPr>
            <p:cNvPr id="90129" name="Freeform 20"/>
            <p:cNvSpPr>
              <a:spLocks/>
            </p:cNvSpPr>
            <p:nvPr/>
          </p:nvSpPr>
          <p:spPr bwMode="auto">
            <a:xfrm>
              <a:off x="2016" y="1817"/>
              <a:ext cx="2132" cy="514"/>
            </a:xfrm>
            <a:custGeom>
              <a:avLst/>
              <a:gdLst>
                <a:gd name="T0" fmla="*/ 2132 w 2132"/>
                <a:gd name="T1" fmla="*/ 0 h 514"/>
                <a:gd name="T2" fmla="*/ 0 w 2132"/>
                <a:gd name="T3" fmla="*/ 514 h 514"/>
                <a:gd name="T4" fmla="*/ 0 60000 65536"/>
                <a:gd name="T5" fmla="*/ 0 60000 65536"/>
                <a:gd name="T6" fmla="*/ 0 w 2132"/>
                <a:gd name="T7" fmla="*/ 0 h 514"/>
                <a:gd name="T8" fmla="*/ 2132 w 2132"/>
                <a:gd name="T9" fmla="*/ 514 h 514"/>
              </a:gdLst>
              <a:ahLst/>
              <a:cxnLst>
                <a:cxn ang="T4">
                  <a:pos x="T0" y="T1"/>
                </a:cxn>
                <a:cxn ang="T5">
                  <a:pos x="T2" y="T3"/>
                </a:cxn>
              </a:cxnLst>
              <a:rect l="T6" t="T7" r="T8" b="T9"/>
              <a:pathLst>
                <a:path w="2132" h="514">
                  <a:moveTo>
                    <a:pt x="2132" y="0"/>
                  </a:moveTo>
                  <a:lnTo>
                    <a:pt x="0" y="514"/>
                  </a:lnTo>
                </a:path>
              </a:pathLst>
            </a:custGeom>
            <a:noFill/>
            <a:ln w="9525">
              <a:solidFill>
                <a:schemeClr val="tx1"/>
              </a:solidFill>
              <a:round/>
              <a:headEnd/>
              <a:tailEnd/>
            </a:ln>
          </p:spPr>
          <p:txBody>
            <a:bodyPr/>
            <a:lstStyle/>
            <a:p>
              <a:endParaRPr lang="en-US"/>
            </a:p>
          </p:txBody>
        </p:sp>
        <p:sp>
          <p:nvSpPr>
            <p:cNvPr id="90130" name="Freeform 21"/>
            <p:cNvSpPr>
              <a:spLocks/>
            </p:cNvSpPr>
            <p:nvPr/>
          </p:nvSpPr>
          <p:spPr bwMode="auto">
            <a:xfrm>
              <a:off x="3858" y="3168"/>
              <a:ext cx="422" cy="27"/>
            </a:xfrm>
            <a:custGeom>
              <a:avLst/>
              <a:gdLst>
                <a:gd name="T0" fmla="*/ 422 w 422"/>
                <a:gd name="T1" fmla="*/ 27 h 27"/>
                <a:gd name="T2" fmla="*/ 0 w 422"/>
                <a:gd name="T3" fmla="*/ 0 h 27"/>
                <a:gd name="T4" fmla="*/ 0 60000 65536"/>
                <a:gd name="T5" fmla="*/ 0 60000 65536"/>
                <a:gd name="T6" fmla="*/ 0 w 422"/>
                <a:gd name="T7" fmla="*/ 0 h 27"/>
                <a:gd name="T8" fmla="*/ 422 w 422"/>
                <a:gd name="T9" fmla="*/ 27 h 27"/>
              </a:gdLst>
              <a:ahLst/>
              <a:cxnLst>
                <a:cxn ang="T4">
                  <a:pos x="T0" y="T1"/>
                </a:cxn>
                <a:cxn ang="T5">
                  <a:pos x="T2" y="T3"/>
                </a:cxn>
              </a:cxnLst>
              <a:rect l="T6" t="T7" r="T8" b="T9"/>
              <a:pathLst>
                <a:path w="422" h="27">
                  <a:moveTo>
                    <a:pt x="422" y="27"/>
                  </a:moveTo>
                  <a:lnTo>
                    <a:pt x="0" y="0"/>
                  </a:lnTo>
                </a:path>
              </a:pathLst>
            </a:custGeom>
            <a:noFill/>
            <a:ln w="9525">
              <a:solidFill>
                <a:schemeClr val="tx1"/>
              </a:solidFill>
              <a:round/>
              <a:headEnd/>
              <a:tailEnd/>
            </a:ln>
          </p:spPr>
          <p:txBody>
            <a:bodyPr/>
            <a:lstStyle/>
            <a:p>
              <a:endParaRPr lang="en-US"/>
            </a:p>
          </p:txBody>
        </p:sp>
        <p:sp>
          <p:nvSpPr>
            <p:cNvPr id="90131" name="Freeform 22"/>
            <p:cNvSpPr>
              <a:spLocks/>
            </p:cNvSpPr>
            <p:nvPr/>
          </p:nvSpPr>
          <p:spPr bwMode="auto">
            <a:xfrm>
              <a:off x="2069" y="3017"/>
              <a:ext cx="1797" cy="152"/>
            </a:xfrm>
            <a:custGeom>
              <a:avLst/>
              <a:gdLst>
                <a:gd name="T0" fmla="*/ 0 w 675"/>
                <a:gd name="T1" fmla="*/ 0 h 59"/>
                <a:gd name="T2" fmla="*/ 1797 w 675"/>
                <a:gd name="T3" fmla="*/ 152 h 59"/>
                <a:gd name="T4" fmla="*/ 0 60000 65536"/>
                <a:gd name="T5" fmla="*/ 0 60000 65536"/>
                <a:gd name="T6" fmla="*/ 0 w 675"/>
                <a:gd name="T7" fmla="*/ 0 h 59"/>
                <a:gd name="T8" fmla="*/ 675 w 675"/>
                <a:gd name="T9" fmla="*/ 59 h 59"/>
              </a:gdLst>
              <a:ahLst/>
              <a:cxnLst>
                <a:cxn ang="T4">
                  <a:pos x="T0" y="T1"/>
                </a:cxn>
                <a:cxn ang="T5">
                  <a:pos x="T2" y="T3"/>
                </a:cxn>
              </a:cxnLst>
              <a:rect l="T6" t="T7" r="T8" b="T9"/>
              <a:pathLst>
                <a:path w="675" h="59">
                  <a:moveTo>
                    <a:pt x="0" y="0"/>
                  </a:moveTo>
                  <a:lnTo>
                    <a:pt x="675" y="59"/>
                  </a:lnTo>
                </a:path>
              </a:pathLst>
            </a:custGeom>
            <a:noFill/>
            <a:ln w="9525">
              <a:solidFill>
                <a:schemeClr val="tx1"/>
              </a:solidFill>
              <a:round/>
              <a:headEnd/>
              <a:tailEnd/>
            </a:ln>
          </p:spPr>
          <p:txBody>
            <a:bodyPr/>
            <a:lstStyle/>
            <a:p>
              <a:endParaRPr lang="en-US"/>
            </a:p>
          </p:txBody>
        </p:sp>
        <p:sp>
          <p:nvSpPr>
            <p:cNvPr id="90132" name="Freeform 23"/>
            <p:cNvSpPr>
              <a:spLocks/>
            </p:cNvSpPr>
            <p:nvPr/>
          </p:nvSpPr>
          <p:spPr bwMode="auto">
            <a:xfrm>
              <a:off x="1747" y="2330"/>
              <a:ext cx="329" cy="688"/>
            </a:xfrm>
            <a:custGeom>
              <a:avLst/>
              <a:gdLst>
                <a:gd name="T0" fmla="*/ 329 w 329"/>
                <a:gd name="T1" fmla="*/ 688 h 688"/>
                <a:gd name="T2" fmla="*/ 218 w 329"/>
                <a:gd name="T3" fmla="*/ 660 h 688"/>
                <a:gd name="T4" fmla="*/ 65 w 329"/>
                <a:gd name="T5" fmla="*/ 540 h 688"/>
                <a:gd name="T6" fmla="*/ 5 w 329"/>
                <a:gd name="T7" fmla="*/ 375 h 688"/>
                <a:gd name="T8" fmla="*/ 37 w 329"/>
                <a:gd name="T9" fmla="*/ 177 h 688"/>
                <a:gd name="T10" fmla="*/ 146 w 329"/>
                <a:gd name="T11" fmla="*/ 52 h 688"/>
                <a:gd name="T12" fmla="*/ 271 w 329"/>
                <a:gd name="T13" fmla="*/ 0 h 688"/>
                <a:gd name="T14" fmla="*/ 0 60000 65536"/>
                <a:gd name="T15" fmla="*/ 0 60000 65536"/>
                <a:gd name="T16" fmla="*/ 0 60000 65536"/>
                <a:gd name="T17" fmla="*/ 0 60000 65536"/>
                <a:gd name="T18" fmla="*/ 0 60000 65536"/>
                <a:gd name="T19" fmla="*/ 0 60000 65536"/>
                <a:gd name="T20" fmla="*/ 0 60000 65536"/>
                <a:gd name="T21" fmla="*/ 0 w 329"/>
                <a:gd name="T22" fmla="*/ 0 h 688"/>
                <a:gd name="T23" fmla="*/ 329 w 329"/>
                <a:gd name="T24" fmla="*/ 688 h 6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9" h="688">
                  <a:moveTo>
                    <a:pt x="329" y="688"/>
                  </a:moveTo>
                  <a:cubicBezTo>
                    <a:pt x="311" y="683"/>
                    <a:pt x="262" y="685"/>
                    <a:pt x="218" y="660"/>
                  </a:cubicBezTo>
                  <a:cubicBezTo>
                    <a:pt x="174" y="635"/>
                    <a:pt x="100" y="587"/>
                    <a:pt x="65" y="540"/>
                  </a:cubicBezTo>
                  <a:cubicBezTo>
                    <a:pt x="30" y="493"/>
                    <a:pt x="10" y="435"/>
                    <a:pt x="5" y="375"/>
                  </a:cubicBezTo>
                  <a:cubicBezTo>
                    <a:pt x="0" y="315"/>
                    <a:pt x="13" y="231"/>
                    <a:pt x="37" y="177"/>
                  </a:cubicBezTo>
                  <a:cubicBezTo>
                    <a:pt x="61" y="123"/>
                    <a:pt x="107" y="81"/>
                    <a:pt x="146" y="52"/>
                  </a:cubicBezTo>
                  <a:cubicBezTo>
                    <a:pt x="185" y="23"/>
                    <a:pt x="245" y="11"/>
                    <a:pt x="271" y="0"/>
                  </a:cubicBezTo>
                </a:path>
              </a:pathLst>
            </a:custGeom>
            <a:noFill/>
            <a:ln w="9525">
              <a:solidFill>
                <a:schemeClr val="tx1"/>
              </a:solidFill>
              <a:round/>
              <a:headEnd/>
              <a:tailEnd/>
            </a:ln>
          </p:spPr>
          <p:txBody>
            <a:bodyPr/>
            <a:lstStyle/>
            <a:p>
              <a:endParaRPr lang="en-US"/>
            </a:p>
          </p:txBody>
        </p:sp>
        <p:sp>
          <p:nvSpPr>
            <p:cNvPr id="90133" name="Line 24"/>
            <p:cNvSpPr>
              <a:spLocks noChangeShapeType="1"/>
            </p:cNvSpPr>
            <p:nvPr/>
          </p:nvSpPr>
          <p:spPr bwMode="auto">
            <a:xfrm>
              <a:off x="2954" y="3015"/>
              <a:ext cx="606" cy="39"/>
            </a:xfrm>
            <a:prstGeom prst="line">
              <a:avLst/>
            </a:prstGeom>
            <a:noFill/>
            <a:ln w="6350">
              <a:solidFill>
                <a:schemeClr val="tx1"/>
              </a:solidFill>
              <a:round/>
              <a:headEnd/>
              <a:tailEnd/>
            </a:ln>
          </p:spPr>
          <p:txBody>
            <a:bodyPr/>
            <a:lstStyle/>
            <a:p>
              <a:endParaRPr lang="en-US"/>
            </a:p>
          </p:txBody>
        </p:sp>
        <p:sp>
          <p:nvSpPr>
            <p:cNvPr id="90134" name="Line 25"/>
            <p:cNvSpPr>
              <a:spLocks noChangeShapeType="1"/>
            </p:cNvSpPr>
            <p:nvPr/>
          </p:nvSpPr>
          <p:spPr bwMode="auto">
            <a:xfrm>
              <a:off x="3605" y="3057"/>
              <a:ext cx="624" cy="38"/>
            </a:xfrm>
            <a:prstGeom prst="line">
              <a:avLst/>
            </a:prstGeom>
            <a:noFill/>
            <a:ln w="9525">
              <a:solidFill>
                <a:schemeClr val="tx1"/>
              </a:solidFill>
              <a:round/>
              <a:headEnd/>
              <a:tailEnd/>
            </a:ln>
          </p:spPr>
          <p:txBody>
            <a:bodyPr/>
            <a:lstStyle/>
            <a:p>
              <a:endParaRPr lang="en-US"/>
            </a:p>
          </p:txBody>
        </p:sp>
        <p:sp>
          <p:nvSpPr>
            <p:cNvPr id="90135" name="Line 26"/>
            <p:cNvSpPr>
              <a:spLocks noChangeShapeType="1"/>
            </p:cNvSpPr>
            <p:nvPr/>
          </p:nvSpPr>
          <p:spPr bwMode="auto">
            <a:xfrm>
              <a:off x="2049" y="2960"/>
              <a:ext cx="626" cy="40"/>
            </a:xfrm>
            <a:prstGeom prst="line">
              <a:avLst/>
            </a:prstGeom>
            <a:noFill/>
            <a:ln w="3175">
              <a:solidFill>
                <a:schemeClr val="tx1"/>
              </a:solidFill>
              <a:round/>
              <a:headEnd/>
              <a:tailEnd/>
            </a:ln>
          </p:spPr>
          <p:txBody>
            <a:bodyPr/>
            <a:lstStyle/>
            <a:p>
              <a:endParaRPr lang="en-US"/>
            </a:p>
          </p:txBody>
        </p:sp>
        <p:sp>
          <p:nvSpPr>
            <p:cNvPr id="90136" name="Line 27"/>
            <p:cNvSpPr>
              <a:spLocks noChangeShapeType="1"/>
            </p:cNvSpPr>
            <p:nvPr/>
          </p:nvSpPr>
          <p:spPr bwMode="auto">
            <a:xfrm flipV="1">
              <a:off x="1961" y="2244"/>
              <a:ext cx="985" cy="225"/>
            </a:xfrm>
            <a:prstGeom prst="line">
              <a:avLst/>
            </a:prstGeom>
            <a:noFill/>
            <a:ln w="6350">
              <a:solidFill>
                <a:schemeClr val="tx1"/>
              </a:solidFill>
              <a:round/>
              <a:headEnd/>
              <a:tailEnd/>
            </a:ln>
          </p:spPr>
          <p:txBody>
            <a:bodyPr/>
            <a:lstStyle/>
            <a:p>
              <a:endParaRPr lang="en-US"/>
            </a:p>
          </p:txBody>
        </p:sp>
        <p:sp>
          <p:nvSpPr>
            <p:cNvPr id="90137" name="Line 28"/>
            <p:cNvSpPr>
              <a:spLocks noChangeShapeType="1"/>
            </p:cNvSpPr>
            <p:nvPr/>
          </p:nvSpPr>
          <p:spPr bwMode="auto">
            <a:xfrm flipV="1">
              <a:off x="2043" y="2243"/>
              <a:ext cx="684" cy="166"/>
            </a:xfrm>
            <a:prstGeom prst="line">
              <a:avLst/>
            </a:prstGeom>
            <a:noFill/>
            <a:ln w="3175">
              <a:solidFill>
                <a:schemeClr val="tx1"/>
              </a:solidFill>
              <a:round/>
              <a:headEnd/>
              <a:tailEnd/>
            </a:ln>
          </p:spPr>
          <p:txBody>
            <a:bodyPr/>
            <a:lstStyle/>
            <a:p>
              <a:endParaRPr lang="en-US"/>
            </a:p>
          </p:txBody>
        </p:sp>
        <p:sp>
          <p:nvSpPr>
            <p:cNvPr id="90138" name="Line 29"/>
            <p:cNvSpPr>
              <a:spLocks noChangeShapeType="1"/>
            </p:cNvSpPr>
            <p:nvPr/>
          </p:nvSpPr>
          <p:spPr bwMode="auto">
            <a:xfrm flipV="1">
              <a:off x="2823" y="2093"/>
              <a:ext cx="525" cy="126"/>
            </a:xfrm>
            <a:prstGeom prst="line">
              <a:avLst/>
            </a:prstGeom>
            <a:noFill/>
            <a:ln w="3175">
              <a:solidFill>
                <a:schemeClr val="tx1"/>
              </a:solidFill>
              <a:round/>
              <a:headEnd/>
              <a:tailEnd/>
            </a:ln>
          </p:spPr>
          <p:txBody>
            <a:bodyPr/>
            <a:lstStyle/>
            <a:p>
              <a:endParaRPr lang="en-US"/>
            </a:p>
          </p:txBody>
        </p:sp>
        <p:sp>
          <p:nvSpPr>
            <p:cNvPr id="90139" name="Line 30"/>
            <p:cNvSpPr>
              <a:spLocks noChangeShapeType="1"/>
            </p:cNvSpPr>
            <p:nvPr/>
          </p:nvSpPr>
          <p:spPr bwMode="auto">
            <a:xfrm flipV="1">
              <a:off x="3077" y="2000"/>
              <a:ext cx="892" cy="211"/>
            </a:xfrm>
            <a:prstGeom prst="line">
              <a:avLst/>
            </a:prstGeom>
            <a:noFill/>
            <a:ln w="6350">
              <a:solidFill>
                <a:schemeClr val="tx1"/>
              </a:solidFill>
              <a:round/>
              <a:headEnd/>
              <a:tailEnd/>
            </a:ln>
          </p:spPr>
          <p:txBody>
            <a:bodyPr/>
            <a:lstStyle/>
            <a:p>
              <a:endParaRPr lang="en-US"/>
            </a:p>
          </p:txBody>
        </p:sp>
        <p:sp>
          <p:nvSpPr>
            <p:cNvPr id="90140" name="Oval 31"/>
            <p:cNvSpPr>
              <a:spLocks noChangeAspect="1" noChangeArrowheads="1"/>
            </p:cNvSpPr>
            <p:nvPr/>
          </p:nvSpPr>
          <p:spPr bwMode="auto">
            <a:xfrm>
              <a:off x="2361" y="3215"/>
              <a:ext cx="1464" cy="387"/>
            </a:xfrm>
            <a:prstGeom prst="ellipse">
              <a:avLst/>
            </a:prstGeom>
            <a:gradFill rotWithShape="1">
              <a:gsLst>
                <a:gs pos="0">
                  <a:srgbClr val="FF9900"/>
                </a:gs>
                <a:gs pos="100000">
                  <a:srgbClr val="764700"/>
                </a:gs>
              </a:gsLst>
              <a:lin ang="5400000" scaled="1"/>
            </a:gradFill>
            <a:ln w="3175">
              <a:solidFill>
                <a:schemeClr val="tx1"/>
              </a:solidFill>
              <a:round/>
              <a:headEnd/>
              <a:tailEnd/>
            </a:ln>
          </p:spPr>
          <p:txBody>
            <a:bodyPr wrap="none" anchor="ctr"/>
            <a:lstStyle/>
            <a:p>
              <a:endParaRPr lang="en-US"/>
            </a:p>
          </p:txBody>
        </p:sp>
        <p:sp>
          <p:nvSpPr>
            <p:cNvPr id="90141" name="AutoShape 32"/>
            <p:cNvSpPr>
              <a:spLocks noChangeArrowheads="1"/>
            </p:cNvSpPr>
            <p:nvPr/>
          </p:nvSpPr>
          <p:spPr bwMode="auto">
            <a:xfrm>
              <a:off x="2915" y="3198"/>
              <a:ext cx="376" cy="172"/>
            </a:xfrm>
            <a:prstGeom prst="can">
              <a:avLst>
                <a:gd name="adj" fmla="val 50000"/>
              </a:avLst>
            </a:prstGeom>
            <a:gradFill rotWithShape="1">
              <a:gsLst>
                <a:gs pos="0">
                  <a:srgbClr val="FF6600"/>
                </a:gs>
                <a:gs pos="100000">
                  <a:srgbClr val="762F00"/>
                </a:gs>
              </a:gsLst>
              <a:lin ang="5400000" scaled="1"/>
            </a:gradFill>
            <a:ln w="3175">
              <a:solidFill>
                <a:schemeClr val="tx1"/>
              </a:solidFill>
              <a:round/>
              <a:headEnd/>
              <a:tailEnd/>
            </a:ln>
          </p:spPr>
          <p:txBody>
            <a:bodyPr wrap="none" anchor="ctr"/>
            <a:lstStyle/>
            <a:p>
              <a:endParaRPr lang="en-US"/>
            </a:p>
          </p:txBody>
        </p:sp>
        <p:sp>
          <p:nvSpPr>
            <p:cNvPr id="90142" name="Oval 33"/>
            <p:cNvSpPr>
              <a:spLocks noChangeAspect="1" noChangeArrowheads="1"/>
            </p:cNvSpPr>
            <p:nvPr/>
          </p:nvSpPr>
          <p:spPr bwMode="auto">
            <a:xfrm>
              <a:off x="2076" y="2674"/>
              <a:ext cx="12" cy="23"/>
            </a:xfrm>
            <a:prstGeom prst="ellipse">
              <a:avLst/>
            </a:prstGeom>
            <a:solidFill>
              <a:srgbClr val="333333"/>
            </a:solidFill>
            <a:ln w="9525">
              <a:noFill/>
              <a:round/>
              <a:headEnd/>
              <a:tailEnd/>
            </a:ln>
          </p:spPr>
          <p:txBody>
            <a:bodyPr wrap="none" anchor="ctr"/>
            <a:lstStyle/>
            <a:p>
              <a:endParaRPr lang="en-US"/>
            </a:p>
          </p:txBody>
        </p:sp>
        <p:sp>
          <p:nvSpPr>
            <p:cNvPr id="90143" name="Oval 34"/>
            <p:cNvSpPr>
              <a:spLocks noChangeAspect="1" noChangeArrowheads="1"/>
            </p:cNvSpPr>
            <p:nvPr/>
          </p:nvSpPr>
          <p:spPr bwMode="auto">
            <a:xfrm>
              <a:off x="1633" y="2676"/>
              <a:ext cx="27" cy="52"/>
            </a:xfrm>
            <a:prstGeom prst="ellipse">
              <a:avLst/>
            </a:prstGeom>
            <a:solidFill>
              <a:srgbClr val="333333"/>
            </a:solidFill>
            <a:ln w="9525">
              <a:noFill/>
              <a:round/>
              <a:headEnd/>
              <a:tailEnd/>
            </a:ln>
          </p:spPr>
          <p:txBody>
            <a:bodyPr wrap="none" anchor="ctr"/>
            <a:lstStyle/>
            <a:p>
              <a:endParaRPr lang="en-US"/>
            </a:p>
          </p:txBody>
        </p:sp>
        <p:sp>
          <p:nvSpPr>
            <p:cNvPr id="1356835" name="AutoShape 35"/>
            <p:cNvSpPr>
              <a:spLocks noChangeArrowheads="1"/>
            </p:cNvSpPr>
            <p:nvPr/>
          </p:nvSpPr>
          <p:spPr bwMode="auto">
            <a:xfrm rot="5400000">
              <a:off x="1641" y="2625"/>
              <a:ext cx="166" cy="153"/>
            </a:xfrm>
            <a:prstGeom prst="can">
              <a:avLst>
                <a:gd name="adj" fmla="val 50000"/>
              </a:avLst>
            </a:prstGeom>
            <a:gradFill rotWithShape="1">
              <a:gsLst>
                <a:gs pos="0">
                  <a:schemeClr val="bg2"/>
                </a:gs>
                <a:gs pos="50000">
                  <a:schemeClr val="bg1"/>
                </a:gs>
                <a:gs pos="100000">
                  <a:schemeClr val="bg2"/>
                </a:gs>
              </a:gsLst>
              <a:lin ang="0" scaled="1"/>
            </a:gradFill>
            <a:ln w="3175">
              <a:solidFill>
                <a:schemeClr val="tx1"/>
              </a:solidFill>
              <a:round/>
              <a:headEnd/>
              <a:tailEnd/>
            </a:ln>
            <a:effectLst/>
          </p:spPr>
          <p:txBody>
            <a:bodyPr wrap="none" anchor="ctr"/>
            <a:lstStyle/>
            <a:p>
              <a:pPr>
                <a:defRPr/>
              </a:pPr>
              <a:endParaRPr lang="en-US"/>
            </a:p>
          </p:txBody>
        </p:sp>
        <p:sp>
          <p:nvSpPr>
            <p:cNvPr id="90145" name="Freeform 36"/>
            <p:cNvSpPr>
              <a:spLocks/>
            </p:cNvSpPr>
            <p:nvPr/>
          </p:nvSpPr>
          <p:spPr bwMode="auto">
            <a:xfrm>
              <a:off x="1285" y="1851"/>
              <a:ext cx="356" cy="871"/>
            </a:xfrm>
            <a:custGeom>
              <a:avLst/>
              <a:gdLst>
                <a:gd name="T0" fmla="*/ 146 w 356"/>
                <a:gd name="T1" fmla="*/ 0 h 871"/>
                <a:gd name="T2" fmla="*/ 203 w 356"/>
                <a:gd name="T3" fmla="*/ 108 h 871"/>
                <a:gd name="T4" fmla="*/ 14 w 356"/>
                <a:gd name="T5" fmla="*/ 636 h 871"/>
                <a:gd name="T6" fmla="*/ 119 w 356"/>
                <a:gd name="T7" fmla="*/ 837 h 871"/>
                <a:gd name="T8" fmla="*/ 356 w 356"/>
                <a:gd name="T9" fmla="*/ 839 h 871"/>
                <a:gd name="T10" fmla="*/ 0 60000 65536"/>
                <a:gd name="T11" fmla="*/ 0 60000 65536"/>
                <a:gd name="T12" fmla="*/ 0 60000 65536"/>
                <a:gd name="T13" fmla="*/ 0 60000 65536"/>
                <a:gd name="T14" fmla="*/ 0 60000 65536"/>
                <a:gd name="T15" fmla="*/ 0 w 356"/>
                <a:gd name="T16" fmla="*/ 0 h 871"/>
                <a:gd name="T17" fmla="*/ 356 w 356"/>
                <a:gd name="T18" fmla="*/ 871 h 871"/>
              </a:gdLst>
              <a:ahLst/>
              <a:cxnLst>
                <a:cxn ang="T10">
                  <a:pos x="T0" y="T1"/>
                </a:cxn>
                <a:cxn ang="T11">
                  <a:pos x="T2" y="T3"/>
                </a:cxn>
                <a:cxn ang="T12">
                  <a:pos x="T4" y="T5"/>
                </a:cxn>
                <a:cxn ang="T13">
                  <a:pos x="T6" y="T7"/>
                </a:cxn>
                <a:cxn ang="T14">
                  <a:pos x="T8" y="T9"/>
                </a:cxn>
              </a:cxnLst>
              <a:rect l="T15" t="T16" r="T17" b="T18"/>
              <a:pathLst>
                <a:path w="356" h="871">
                  <a:moveTo>
                    <a:pt x="146" y="0"/>
                  </a:moveTo>
                  <a:cubicBezTo>
                    <a:pt x="185" y="1"/>
                    <a:pt x="225" y="2"/>
                    <a:pt x="203" y="108"/>
                  </a:cubicBezTo>
                  <a:cubicBezTo>
                    <a:pt x="181" y="214"/>
                    <a:pt x="28" y="515"/>
                    <a:pt x="14" y="636"/>
                  </a:cubicBezTo>
                  <a:cubicBezTo>
                    <a:pt x="0" y="757"/>
                    <a:pt x="62" y="803"/>
                    <a:pt x="119" y="837"/>
                  </a:cubicBezTo>
                  <a:cubicBezTo>
                    <a:pt x="176" y="871"/>
                    <a:pt x="307" y="839"/>
                    <a:pt x="356" y="839"/>
                  </a:cubicBezTo>
                </a:path>
              </a:pathLst>
            </a:custGeom>
            <a:noFill/>
            <a:ln w="9525">
              <a:solidFill>
                <a:schemeClr val="tx1"/>
              </a:solidFill>
              <a:round/>
              <a:headEnd/>
              <a:tailEnd/>
            </a:ln>
          </p:spPr>
          <p:txBody>
            <a:bodyPr/>
            <a:lstStyle/>
            <a:p>
              <a:endParaRPr lang="en-US"/>
            </a:p>
          </p:txBody>
        </p:sp>
        <p:sp>
          <p:nvSpPr>
            <p:cNvPr id="90146" name="Line 37"/>
            <p:cNvSpPr>
              <a:spLocks noChangeShapeType="1"/>
            </p:cNvSpPr>
            <p:nvPr/>
          </p:nvSpPr>
          <p:spPr bwMode="auto">
            <a:xfrm>
              <a:off x="1758" y="2694"/>
              <a:ext cx="72" cy="0"/>
            </a:xfrm>
            <a:prstGeom prst="line">
              <a:avLst/>
            </a:prstGeom>
            <a:noFill/>
            <a:ln w="9525">
              <a:solidFill>
                <a:schemeClr val="tx1"/>
              </a:solidFill>
              <a:round/>
              <a:headEnd/>
              <a:tailEnd/>
            </a:ln>
          </p:spPr>
          <p:txBody>
            <a:bodyPr/>
            <a:lstStyle/>
            <a:p>
              <a:endParaRPr lang="en-US"/>
            </a:p>
          </p:txBody>
        </p:sp>
        <p:sp>
          <p:nvSpPr>
            <p:cNvPr id="90147" name="Line 38"/>
            <p:cNvSpPr>
              <a:spLocks noChangeShapeType="1"/>
            </p:cNvSpPr>
            <p:nvPr/>
          </p:nvSpPr>
          <p:spPr bwMode="auto">
            <a:xfrm>
              <a:off x="1758" y="2718"/>
              <a:ext cx="72" cy="0"/>
            </a:xfrm>
            <a:prstGeom prst="line">
              <a:avLst/>
            </a:prstGeom>
            <a:noFill/>
            <a:ln w="9525">
              <a:solidFill>
                <a:schemeClr val="tx1"/>
              </a:solidFill>
              <a:round/>
              <a:headEnd/>
              <a:tailEnd/>
            </a:ln>
          </p:spPr>
          <p:txBody>
            <a:bodyPr/>
            <a:lstStyle/>
            <a:p>
              <a:endParaRPr lang="en-US"/>
            </a:p>
          </p:txBody>
        </p:sp>
        <p:sp>
          <p:nvSpPr>
            <p:cNvPr id="90148" name="Text Box 39"/>
            <p:cNvSpPr txBox="1">
              <a:spLocks noChangeArrowheads="1"/>
            </p:cNvSpPr>
            <p:nvPr/>
          </p:nvSpPr>
          <p:spPr bwMode="auto">
            <a:xfrm>
              <a:off x="1233" y="3063"/>
              <a:ext cx="800" cy="288"/>
            </a:xfrm>
            <a:prstGeom prst="rect">
              <a:avLst/>
            </a:prstGeom>
            <a:noFill/>
            <a:ln w="9525">
              <a:noFill/>
              <a:miter lim="800000"/>
              <a:headEnd/>
              <a:tailEnd/>
            </a:ln>
          </p:spPr>
          <p:txBody>
            <a:bodyPr wrap="none">
              <a:spAutoFit/>
            </a:bodyPr>
            <a:lstStyle/>
            <a:p>
              <a:pPr algn="l"/>
              <a:r>
                <a:rPr lang="en-US" sz="2400"/>
                <a:t>cathode</a:t>
              </a:r>
            </a:p>
          </p:txBody>
        </p:sp>
        <p:sp>
          <p:nvSpPr>
            <p:cNvPr id="90149" name="Text Box 40"/>
            <p:cNvSpPr txBox="1">
              <a:spLocks noChangeArrowheads="1"/>
            </p:cNvSpPr>
            <p:nvPr/>
          </p:nvSpPr>
          <p:spPr bwMode="auto">
            <a:xfrm>
              <a:off x="2214" y="1468"/>
              <a:ext cx="1153" cy="518"/>
            </a:xfrm>
            <a:prstGeom prst="rect">
              <a:avLst/>
            </a:prstGeom>
            <a:noFill/>
            <a:ln w="9525">
              <a:noFill/>
              <a:miter lim="800000"/>
              <a:headEnd/>
              <a:tailEnd/>
            </a:ln>
          </p:spPr>
          <p:txBody>
            <a:bodyPr wrap="none">
              <a:spAutoFit/>
            </a:bodyPr>
            <a:lstStyle/>
            <a:p>
              <a:pPr algn="l"/>
              <a:r>
                <a:rPr lang="en-US" sz="2400"/>
                <a:t>source of</a:t>
              </a:r>
            </a:p>
            <a:p>
              <a:pPr algn="l"/>
              <a:r>
                <a:rPr lang="en-US" sz="2400"/>
                <a:t>high voltage</a:t>
              </a:r>
            </a:p>
          </p:txBody>
        </p:sp>
        <p:sp>
          <p:nvSpPr>
            <p:cNvPr id="90150" name="Text Box 41"/>
            <p:cNvSpPr txBox="1">
              <a:spLocks noChangeArrowheads="1"/>
            </p:cNvSpPr>
            <p:nvPr/>
          </p:nvSpPr>
          <p:spPr bwMode="auto">
            <a:xfrm>
              <a:off x="3892" y="3524"/>
              <a:ext cx="768" cy="518"/>
            </a:xfrm>
            <a:prstGeom prst="rect">
              <a:avLst/>
            </a:prstGeom>
            <a:noFill/>
            <a:ln w="9525">
              <a:noFill/>
              <a:miter lim="800000"/>
              <a:headEnd/>
              <a:tailEnd/>
            </a:ln>
          </p:spPr>
          <p:txBody>
            <a:bodyPr wrap="none">
              <a:spAutoFit/>
            </a:bodyPr>
            <a:lstStyle/>
            <a:p>
              <a:pPr algn="l"/>
              <a:r>
                <a:rPr lang="en-US" sz="2400"/>
                <a:t>positive</a:t>
              </a:r>
            </a:p>
            <a:p>
              <a:pPr algn="l"/>
              <a:r>
                <a:rPr lang="en-US" sz="2400"/>
                <a:t>plate</a:t>
              </a:r>
            </a:p>
          </p:txBody>
        </p:sp>
        <p:sp>
          <p:nvSpPr>
            <p:cNvPr id="90151" name="Text Box 42"/>
            <p:cNvSpPr txBox="1">
              <a:spLocks noChangeArrowheads="1"/>
            </p:cNvSpPr>
            <p:nvPr/>
          </p:nvSpPr>
          <p:spPr bwMode="auto">
            <a:xfrm>
              <a:off x="3728" y="1174"/>
              <a:ext cx="896" cy="518"/>
            </a:xfrm>
            <a:prstGeom prst="rect">
              <a:avLst/>
            </a:prstGeom>
            <a:noFill/>
            <a:ln w="9525">
              <a:noFill/>
              <a:miter lim="800000"/>
              <a:headEnd/>
              <a:tailEnd/>
            </a:ln>
          </p:spPr>
          <p:txBody>
            <a:bodyPr wrap="none">
              <a:spAutoFit/>
            </a:bodyPr>
            <a:lstStyle/>
            <a:p>
              <a:pPr algn="l"/>
              <a:r>
                <a:rPr lang="en-US" sz="2400"/>
                <a:t>negative </a:t>
              </a:r>
            </a:p>
            <a:p>
              <a:pPr algn="l"/>
              <a:r>
                <a:rPr lang="en-US" sz="2400"/>
                <a:t>plate</a:t>
              </a:r>
            </a:p>
          </p:txBody>
        </p:sp>
        <p:sp>
          <p:nvSpPr>
            <p:cNvPr id="90152" name="Freeform 43"/>
            <p:cNvSpPr>
              <a:spLocks/>
            </p:cNvSpPr>
            <p:nvPr/>
          </p:nvSpPr>
          <p:spPr bwMode="auto">
            <a:xfrm>
              <a:off x="4390" y="1882"/>
              <a:ext cx="438" cy="351"/>
            </a:xfrm>
            <a:custGeom>
              <a:avLst/>
              <a:gdLst>
                <a:gd name="T0" fmla="*/ 0 w 438"/>
                <a:gd name="T1" fmla="*/ 0 h 351"/>
                <a:gd name="T2" fmla="*/ 264 w 438"/>
                <a:gd name="T3" fmla="*/ 120 h 351"/>
                <a:gd name="T4" fmla="*/ 438 w 438"/>
                <a:gd name="T5" fmla="*/ 351 h 351"/>
                <a:gd name="T6" fmla="*/ 0 60000 65536"/>
                <a:gd name="T7" fmla="*/ 0 60000 65536"/>
                <a:gd name="T8" fmla="*/ 0 60000 65536"/>
                <a:gd name="T9" fmla="*/ 0 w 438"/>
                <a:gd name="T10" fmla="*/ 0 h 351"/>
                <a:gd name="T11" fmla="*/ 438 w 438"/>
                <a:gd name="T12" fmla="*/ 351 h 351"/>
              </a:gdLst>
              <a:ahLst/>
              <a:cxnLst>
                <a:cxn ang="T6">
                  <a:pos x="T0" y="T1"/>
                </a:cxn>
                <a:cxn ang="T7">
                  <a:pos x="T2" y="T3"/>
                </a:cxn>
                <a:cxn ang="T8">
                  <a:pos x="T4" y="T5"/>
                </a:cxn>
              </a:cxnLst>
              <a:rect l="T9" t="T10" r="T11" b="T12"/>
              <a:pathLst>
                <a:path w="438" h="351">
                  <a:moveTo>
                    <a:pt x="0" y="0"/>
                  </a:moveTo>
                  <a:cubicBezTo>
                    <a:pt x="95" y="30"/>
                    <a:pt x="191" y="61"/>
                    <a:pt x="264" y="120"/>
                  </a:cubicBezTo>
                  <a:cubicBezTo>
                    <a:pt x="337" y="179"/>
                    <a:pt x="387" y="265"/>
                    <a:pt x="438" y="351"/>
                  </a:cubicBezTo>
                </a:path>
              </a:pathLst>
            </a:custGeom>
            <a:noFill/>
            <a:ln w="3175">
              <a:solidFill>
                <a:schemeClr val="tx1"/>
              </a:solidFill>
              <a:round/>
              <a:headEnd/>
              <a:tailEnd/>
            </a:ln>
          </p:spPr>
          <p:txBody>
            <a:bodyPr/>
            <a:lstStyle/>
            <a:p>
              <a:endParaRPr lang="en-US"/>
            </a:p>
          </p:txBody>
        </p:sp>
        <p:sp>
          <p:nvSpPr>
            <p:cNvPr id="90153" name="Freeform 44"/>
            <p:cNvSpPr>
              <a:spLocks/>
            </p:cNvSpPr>
            <p:nvPr/>
          </p:nvSpPr>
          <p:spPr bwMode="auto">
            <a:xfrm>
              <a:off x="4611" y="2585"/>
              <a:ext cx="273" cy="390"/>
            </a:xfrm>
            <a:custGeom>
              <a:avLst/>
              <a:gdLst>
                <a:gd name="T0" fmla="*/ 273 w 273"/>
                <a:gd name="T1" fmla="*/ 0 h 390"/>
                <a:gd name="T2" fmla="*/ 183 w 273"/>
                <a:gd name="T3" fmla="*/ 219 h 390"/>
                <a:gd name="T4" fmla="*/ 0 w 273"/>
                <a:gd name="T5" fmla="*/ 390 h 390"/>
                <a:gd name="T6" fmla="*/ 0 60000 65536"/>
                <a:gd name="T7" fmla="*/ 0 60000 65536"/>
                <a:gd name="T8" fmla="*/ 0 60000 65536"/>
                <a:gd name="T9" fmla="*/ 0 w 273"/>
                <a:gd name="T10" fmla="*/ 0 h 390"/>
                <a:gd name="T11" fmla="*/ 273 w 273"/>
                <a:gd name="T12" fmla="*/ 390 h 390"/>
              </a:gdLst>
              <a:ahLst/>
              <a:cxnLst>
                <a:cxn ang="T6">
                  <a:pos x="T0" y="T1"/>
                </a:cxn>
                <a:cxn ang="T7">
                  <a:pos x="T2" y="T3"/>
                </a:cxn>
                <a:cxn ang="T8">
                  <a:pos x="T4" y="T5"/>
                </a:cxn>
              </a:cxnLst>
              <a:rect l="T9" t="T10" r="T11" b="T12"/>
              <a:pathLst>
                <a:path w="273" h="390">
                  <a:moveTo>
                    <a:pt x="273" y="0"/>
                  </a:moveTo>
                  <a:cubicBezTo>
                    <a:pt x="258" y="36"/>
                    <a:pt x="229" y="154"/>
                    <a:pt x="183" y="219"/>
                  </a:cubicBezTo>
                  <a:cubicBezTo>
                    <a:pt x="137" y="284"/>
                    <a:pt x="38" y="355"/>
                    <a:pt x="0" y="390"/>
                  </a:cubicBezTo>
                </a:path>
              </a:pathLst>
            </a:custGeom>
            <a:noFill/>
            <a:ln w="3175">
              <a:solidFill>
                <a:schemeClr val="tx1"/>
              </a:solidFill>
              <a:round/>
              <a:headEnd/>
              <a:tailEnd/>
            </a:ln>
          </p:spPr>
          <p:txBody>
            <a:bodyPr/>
            <a:lstStyle/>
            <a:p>
              <a:endParaRPr lang="en-US"/>
            </a:p>
          </p:txBody>
        </p:sp>
        <p:sp>
          <p:nvSpPr>
            <p:cNvPr id="90154" name="Freeform 45"/>
            <p:cNvSpPr>
              <a:spLocks/>
            </p:cNvSpPr>
            <p:nvPr/>
          </p:nvSpPr>
          <p:spPr bwMode="auto">
            <a:xfrm>
              <a:off x="4629" y="2545"/>
              <a:ext cx="189" cy="336"/>
            </a:xfrm>
            <a:custGeom>
              <a:avLst/>
              <a:gdLst>
                <a:gd name="T0" fmla="*/ 189 w 189"/>
                <a:gd name="T1" fmla="*/ 0 h 336"/>
                <a:gd name="T2" fmla="*/ 129 w 189"/>
                <a:gd name="T3" fmla="*/ 189 h 336"/>
                <a:gd name="T4" fmla="*/ 0 w 189"/>
                <a:gd name="T5" fmla="*/ 336 h 336"/>
                <a:gd name="T6" fmla="*/ 0 60000 65536"/>
                <a:gd name="T7" fmla="*/ 0 60000 65536"/>
                <a:gd name="T8" fmla="*/ 0 60000 65536"/>
                <a:gd name="T9" fmla="*/ 0 w 189"/>
                <a:gd name="T10" fmla="*/ 0 h 336"/>
                <a:gd name="T11" fmla="*/ 189 w 189"/>
                <a:gd name="T12" fmla="*/ 336 h 336"/>
              </a:gdLst>
              <a:ahLst/>
              <a:cxnLst>
                <a:cxn ang="T6">
                  <a:pos x="T0" y="T1"/>
                </a:cxn>
                <a:cxn ang="T7">
                  <a:pos x="T2" y="T3"/>
                </a:cxn>
                <a:cxn ang="T8">
                  <a:pos x="T4" y="T5"/>
                </a:cxn>
              </a:cxnLst>
              <a:rect l="T9" t="T10" r="T11" b="T12"/>
              <a:pathLst>
                <a:path w="189" h="336">
                  <a:moveTo>
                    <a:pt x="189" y="0"/>
                  </a:moveTo>
                  <a:cubicBezTo>
                    <a:pt x="174" y="66"/>
                    <a:pt x="160" y="133"/>
                    <a:pt x="129" y="189"/>
                  </a:cubicBezTo>
                  <a:cubicBezTo>
                    <a:pt x="98" y="245"/>
                    <a:pt x="49" y="290"/>
                    <a:pt x="0" y="336"/>
                  </a:cubicBezTo>
                </a:path>
              </a:pathLst>
            </a:custGeom>
            <a:noFill/>
            <a:ln w="3175">
              <a:solidFill>
                <a:schemeClr val="tx1"/>
              </a:solidFill>
              <a:round/>
              <a:headEnd/>
              <a:tailEnd/>
            </a:ln>
          </p:spPr>
          <p:txBody>
            <a:bodyPr/>
            <a:lstStyle/>
            <a:p>
              <a:endParaRPr lang="en-US"/>
            </a:p>
          </p:txBody>
        </p:sp>
        <p:sp>
          <p:nvSpPr>
            <p:cNvPr id="90155" name="Line 46"/>
            <p:cNvSpPr>
              <a:spLocks noChangeShapeType="1"/>
            </p:cNvSpPr>
            <p:nvPr/>
          </p:nvSpPr>
          <p:spPr bwMode="auto">
            <a:xfrm flipV="1">
              <a:off x="1830" y="2769"/>
              <a:ext cx="135" cy="198"/>
            </a:xfrm>
            <a:prstGeom prst="line">
              <a:avLst/>
            </a:prstGeom>
            <a:noFill/>
            <a:ln w="9525">
              <a:solidFill>
                <a:schemeClr val="tx1"/>
              </a:solidFill>
              <a:round/>
              <a:headEnd/>
              <a:tailEnd/>
            </a:ln>
          </p:spPr>
          <p:txBody>
            <a:bodyPr/>
            <a:lstStyle/>
            <a:p>
              <a:endParaRPr lang="en-US"/>
            </a:p>
          </p:txBody>
        </p:sp>
        <p:sp>
          <p:nvSpPr>
            <p:cNvPr id="90156" name="Oval 47"/>
            <p:cNvSpPr>
              <a:spLocks noChangeArrowheads="1"/>
            </p:cNvSpPr>
            <p:nvPr/>
          </p:nvSpPr>
          <p:spPr bwMode="auto">
            <a:xfrm rot="-323750">
              <a:off x="4260" y="1908"/>
              <a:ext cx="311" cy="1204"/>
            </a:xfrm>
            <a:prstGeom prst="ellipse">
              <a:avLst/>
            </a:prstGeom>
            <a:solidFill>
              <a:srgbClr val="CCECFF"/>
            </a:solidFill>
            <a:ln w="9525">
              <a:solidFill>
                <a:schemeClr val="tx1"/>
              </a:solidFill>
              <a:round/>
              <a:headEnd/>
              <a:tailEnd/>
            </a:ln>
          </p:spPr>
          <p:txBody>
            <a:bodyPr wrap="none" anchor="ctr"/>
            <a:lstStyle/>
            <a:p>
              <a:endParaRPr lang="en-US"/>
            </a:p>
          </p:txBody>
        </p:sp>
        <p:sp>
          <p:nvSpPr>
            <p:cNvPr id="90157" name="Freeform 48"/>
            <p:cNvSpPr>
              <a:spLocks/>
            </p:cNvSpPr>
            <p:nvPr/>
          </p:nvSpPr>
          <p:spPr bwMode="auto">
            <a:xfrm>
              <a:off x="3449" y="1983"/>
              <a:ext cx="766" cy="204"/>
            </a:xfrm>
            <a:custGeom>
              <a:avLst/>
              <a:gdLst>
                <a:gd name="T0" fmla="*/ 0 w 766"/>
                <a:gd name="T1" fmla="*/ 108 h 204"/>
                <a:gd name="T2" fmla="*/ 610 w 766"/>
                <a:gd name="T3" fmla="*/ 0 h 204"/>
                <a:gd name="T4" fmla="*/ 766 w 766"/>
                <a:gd name="T5" fmla="*/ 114 h 204"/>
                <a:gd name="T6" fmla="*/ 250 w 766"/>
                <a:gd name="T7" fmla="*/ 204 h 204"/>
                <a:gd name="T8" fmla="*/ 0 w 766"/>
                <a:gd name="T9" fmla="*/ 108 h 204"/>
                <a:gd name="T10" fmla="*/ 0 60000 65536"/>
                <a:gd name="T11" fmla="*/ 0 60000 65536"/>
                <a:gd name="T12" fmla="*/ 0 60000 65536"/>
                <a:gd name="T13" fmla="*/ 0 60000 65536"/>
                <a:gd name="T14" fmla="*/ 0 60000 65536"/>
                <a:gd name="T15" fmla="*/ 0 w 766"/>
                <a:gd name="T16" fmla="*/ 0 h 204"/>
                <a:gd name="T17" fmla="*/ 766 w 766"/>
                <a:gd name="T18" fmla="*/ 204 h 204"/>
              </a:gdLst>
              <a:ahLst/>
              <a:cxnLst>
                <a:cxn ang="T10">
                  <a:pos x="T0" y="T1"/>
                </a:cxn>
                <a:cxn ang="T11">
                  <a:pos x="T2" y="T3"/>
                </a:cxn>
                <a:cxn ang="T12">
                  <a:pos x="T4" y="T5"/>
                </a:cxn>
                <a:cxn ang="T13">
                  <a:pos x="T6" y="T7"/>
                </a:cxn>
                <a:cxn ang="T14">
                  <a:pos x="T8" y="T9"/>
                </a:cxn>
              </a:cxnLst>
              <a:rect l="T15" t="T16" r="T17" b="T18"/>
              <a:pathLst>
                <a:path w="766" h="204">
                  <a:moveTo>
                    <a:pt x="0" y="108"/>
                  </a:moveTo>
                  <a:lnTo>
                    <a:pt x="610" y="0"/>
                  </a:lnTo>
                  <a:lnTo>
                    <a:pt x="766" y="114"/>
                  </a:lnTo>
                  <a:lnTo>
                    <a:pt x="250" y="204"/>
                  </a:lnTo>
                  <a:lnTo>
                    <a:pt x="0" y="108"/>
                  </a:lnTo>
                  <a:close/>
                </a:path>
              </a:pathLst>
            </a:custGeom>
            <a:gradFill rotWithShape="1">
              <a:gsLst>
                <a:gs pos="0">
                  <a:srgbClr val="595959"/>
                </a:gs>
                <a:gs pos="100000">
                  <a:srgbClr val="C0C0C0"/>
                </a:gs>
              </a:gsLst>
              <a:lin ang="2700000" scaled="1"/>
            </a:gradFill>
            <a:ln w="6350">
              <a:solidFill>
                <a:schemeClr val="tx1"/>
              </a:solidFill>
              <a:round/>
              <a:headEnd/>
              <a:tailEnd/>
            </a:ln>
          </p:spPr>
          <p:txBody>
            <a:bodyPr/>
            <a:lstStyle/>
            <a:p>
              <a:endParaRPr lang="en-US"/>
            </a:p>
          </p:txBody>
        </p:sp>
        <p:sp>
          <p:nvSpPr>
            <p:cNvPr id="90158" name="Freeform 49"/>
            <p:cNvSpPr>
              <a:spLocks/>
            </p:cNvSpPr>
            <p:nvPr/>
          </p:nvSpPr>
          <p:spPr bwMode="auto">
            <a:xfrm>
              <a:off x="3450" y="1937"/>
              <a:ext cx="771" cy="154"/>
            </a:xfrm>
            <a:custGeom>
              <a:avLst/>
              <a:gdLst>
                <a:gd name="T0" fmla="*/ 0 w 771"/>
                <a:gd name="T1" fmla="*/ 154 h 154"/>
                <a:gd name="T2" fmla="*/ 0 w 771"/>
                <a:gd name="T3" fmla="*/ 100 h 154"/>
                <a:gd name="T4" fmla="*/ 606 w 771"/>
                <a:gd name="T5" fmla="*/ 0 h 154"/>
                <a:gd name="T6" fmla="*/ 771 w 771"/>
                <a:gd name="T7" fmla="*/ 115 h 154"/>
                <a:gd name="T8" fmla="*/ 762 w 771"/>
                <a:gd name="T9" fmla="*/ 154 h 154"/>
                <a:gd name="T10" fmla="*/ 606 w 771"/>
                <a:gd name="T11" fmla="*/ 43 h 154"/>
                <a:gd name="T12" fmla="*/ 606 w 771"/>
                <a:gd name="T13" fmla="*/ 1 h 154"/>
                <a:gd name="T14" fmla="*/ 0 60000 65536"/>
                <a:gd name="T15" fmla="*/ 0 60000 65536"/>
                <a:gd name="T16" fmla="*/ 0 60000 65536"/>
                <a:gd name="T17" fmla="*/ 0 60000 65536"/>
                <a:gd name="T18" fmla="*/ 0 60000 65536"/>
                <a:gd name="T19" fmla="*/ 0 60000 65536"/>
                <a:gd name="T20" fmla="*/ 0 60000 65536"/>
                <a:gd name="T21" fmla="*/ 0 w 771"/>
                <a:gd name="T22" fmla="*/ 0 h 154"/>
                <a:gd name="T23" fmla="*/ 771 w 771"/>
                <a:gd name="T24" fmla="*/ 154 h 1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1" h="154">
                  <a:moveTo>
                    <a:pt x="0" y="154"/>
                  </a:moveTo>
                  <a:lnTo>
                    <a:pt x="0" y="100"/>
                  </a:lnTo>
                  <a:lnTo>
                    <a:pt x="606" y="0"/>
                  </a:lnTo>
                  <a:lnTo>
                    <a:pt x="771" y="115"/>
                  </a:lnTo>
                  <a:lnTo>
                    <a:pt x="762" y="154"/>
                  </a:lnTo>
                  <a:lnTo>
                    <a:pt x="606" y="43"/>
                  </a:lnTo>
                  <a:lnTo>
                    <a:pt x="606" y="1"/>
                  </a:lnTo>
                </a:path>
              </a:pathLst>
            </a:custGeom>
            <a:noFill/>
            <a:ln w="6350">
              <a:solidFill>
                <a:schemeClr val="tx1"/>
              </a:solidFill>
              <a:round/>
              <a:headEnd/>
              <a:tailEnd/>
            </a:ln>
          </p:spPr>
          <p:txBody>
            <a:bodyPr/>
            <a:lstStyle/>
            <a:p>
              <a:endParaRPr lang="en-US"/>
            </a:p>
          </p:txBody>
        </p:sp>
        <p:sp>
          <p:nvSpPr>
            <p:cNvPr id="90159" name="Freeform 50"/>
            <p:cNvSpPr>
              <a:spLocks/>
            </p:cNvSpPr>
            <p:nvPr/>
          </p:nvSpPr>
          <p:spPr bwMode="auto">
            <a:xfrm>
              <a:off x="2532" y="2540"/>
              <a:ext cx="1680" cy="208"/>
            </a:xfrm>
            <a:custGeom>
              <a:avLst/>
              <a:gdLst>
                <a:gd name="T0" fmla="*/ 0 w 1680"/>
                <a:gd name="T1" fmla="*/ 25 h 208"/>
                <a:gd name="T2" fmla="*/ 702 w 1680"/>
                <a:gd name="T3" fmla="*/ 31 h 208"/>
                <a:gd name="T4" fmla="*/ 1680 w 1680"/>
                <a:gd name="T5" fmla="*/ 208 h 208"/>
                <a:gd name="T6" fmla="*/ 0 60000 65536"/>
                <a:gd name="T7" fmla="*/ 0 60000 65536"/>
                <a:gd name="T8" fmla="*/ 0 60000 65536"/>
                <a:gd name="T9" fmla="*/ 0 w 1680"/>
                <a:gd name="T10" fmla="*/ 0 h 208"/>
                <a:gd name="T11" fmla="*/ 1680 w 1680"/>
                <a:gd name="T12" fmla="*/ 208 h 208"/>
              </a:gdLst>
              <a:ahLst/>
              <a:cxnLst>
                <a:cxn ang="T6">
                  <a:pos x="T0" y="T1"/>
                </a:cxn>
                <a:cxn ang="T7">
                  <a:pos x="T2" y="T3"/>
                </a:cxn>
                <a:cxn ang="T8">
                  <a:pos x="T4" y="T5"/>
                </a:cxn>
              </a:cxnLst>
              <a:rect l="T9" t="T10" r="T11" b="T12"/>
              <a:pathLst>
                <a:path w="1680" h="208">
                  <a:moveTo>
                    <a:pt x="0" y="25"/>
                  </a:moveTo>
                  <a:cubicBezTo>
                    <a:pt x="211" y="12"/>
                    <a:pt x="422" y="0"/>
                    <a:pt x="702" y="31"/>
                  </a:cubicBezTo>
                  <a:cubicBezTo>
                    <a:pt x="982" y="62"/>
                    <a:pt x="1331" y="135"/>
                    <a:pt x="1680" y="208"/>
                  </a:cubicBezTo>
                </a:path>
              </a:pathLst>
            </a:custGeom>
            <a:noFill/>
            <a:ln w="9525">
              <a:solidFill>
                <a:schemeClr val="tx1"/>
              </a:solidFill>
              <a:prstDash val="lgDash"/>
              <a:round/>
              <a:headEnd/>
              <a:tailEnd/>
            </a:ln>
          </p:spPr>
          <p:txBody>
            <a:bodyPr/>
            <a:lstStyle/>
            <a:p>
              <a:endParaRPr lang="en-US"/>
            </a:p>
          </p:txBody>
        </p:sp>
        <p:sp>
          <p:nvSpPr>
            <p:cNvPr id="90160" name="Freeform 51"/>
            <p:cNvSpPr>
              <a:spLocks/>
            </p:cNvSpPr>
            <p:nvPr/>
          </p:nvSpPr>
          <p:spPr bwMode="auto">
            <a:xfrm>
              <a:off x="3438" y="2856"/>
              <a:ext cx="821" cy="167"/>
            </a:xfrm>
            <a:custGeom>
              <a:avLst/>
              <a:gdLst>
                <a:gd name="T0" fmla="*/ 0 w 821"/>
                <a:gd name="T1" fmla="*/ 156 h 167"/>
                <a:gd name="T2" fmla="*/ 603 w 821"/>
                <a:gd name="T3" fmla="*/ 167 h 167"/>
                <a:gd name="T4" fmla="*/ 821 w 821"/>
                <a:gd name="T5" fmla="*/ 30 h 167"/>
                <a:gd name="T6" fmla="*/ 476 w 821"/>
                <a:gd name="T7" fmla="*/ 0 h 167"/>
                <a:gd name="T8" fmla="*/ 0 w 821"/>
                <a:gd name="T9" fmla="*/ 156 h 167"/>
                <a:gd name="T10" fmla="*/ 0 60000 65536"/>
                <a:gd name="T11" fmla="*/ 0 60000 65536"/>
                <a:gd name="T12" fmla="*/ 0 60000 65536"/>
                <a:gd name="T13" fmla="*/ 0 60000 65536"/>
                <a:gd name="T14" fmla="*/ 0 60000 65536"/>
                <a:gd name="T15" fmla="*/ 0 w 821"/>
                <a:gd name="T16" fmla="*/ 0 h 167"/>
                <a:gd name="T17" fmla="*/ 821 w 821"/>
                <a:gd name="T18" fmla="*/ 167 h 167"/>
              </a:gdLst>
              <a:ahLst/>
              <a:cxnLst>
                <a:cxn ang="T10">
                  <a:pos x="T0" y="T1"/>
                </a:cxn>
                <a:cxn ang="T11">
                  <a:pos x="T2" y="T3"/>
                </a:cxn>
                <a:cxn ang="T12">
                  <a:pos x="T4" y="T5"/>
                </a:cxn>
                <a:cxn ang="T13">
                  <a:pos x="T6" y="T7"/>
                </a:cxn>
                <a:cxn ang="T14">
                  <a:pos x="T8" y="T9"/>
                </a:cxn>
              </a:cxnLst>
              <a:rect l="T15" t="T16" r="T17" b="T18"/>
              <a:pathLst>
                <a:path w="821" h="167">
                  <a:moveTo>
                    <a:pt x="0" y="156"/>
                  </a:moveTo>
                  <a:lnTo>
                    <a:pt x="603" y="167"/>
                  </a:lnTo>
                  <a:lnTo>
                    <a:pt x="821" y="30"/>
                  </a:lnTo>
                  <a:lnTo>
                    <a:pt x="476" y="0"/>
                  </a:lnTo>
                  <a:lnTo>
                    <a:pt x="0" y="156"/>
                  </a:lnTo>
                  <a:close/>
                </a:path>
              </a:pathLst>
            </a:custGeom>
            <a:gradFill rotWithShape="1">
              <a:gsLst>
                <a:gs pos="0">
                  <a:srgbClr val="666666"/>
                </a:gs>
                <a:gs pos="100000">
                  <a:srgbClr val="DDDDDD"/>
                </a:gs>
              </a:gsLst>
              <a:lin ang="2700000" scaled="1"/>
            </a:gradFill>
            <a:ln w="9525">
              <a:solidFill>
                <a:schemeClr val="tx1"/>
              </a:solidFill>
              <a:round/>
              <a:headEnd/>
              <a:tailEnd/>
            </a:ln>
          </p:spPr>
          <p:txBody>
            <a:bodyPr/>
            <a:lstStyle/>
            <a:p>
              <a:endParaRPr lang="en-US"/>
            </a:p>
          </p:txBody>
        </p:sp>
        <p:sp>
          <p:nvSpPr>
            <p:cNvPr id="90161" name="Freeform 52"/>
            <p:cNvSpPr>
              <a:spLocks/>
            </p:cNvSpPr>
            <p:nvPr/>
          </p:nvSpPr>
          <p:spPr bwMode="auto">
            <a:xfrm>
              <a:off x="3438" y="2886"/>
              <a:ext cx="827" cy="195"/>
            </a:xfrm>
            <a:custGeom>
              <a:avLst/>
              <a:gdLst>
                <a:gd name="T0" fmla="*/ 0 w 827"/>
                <a:gd name="T1" fmla="*/ 126 h 195"/>
                <a:gd name="T2" fmla="*/ 3 w 827"/>
                <a:gd name="T3" fmla="*/ 183 h 195"/>
                <a:gd name="T4" fmla="*/ 608 w 827"/>
                <a:gd name="T5" fmla="*/ 195 h 195"/>
                <a:gd name="T6" fmla="*/ 827 w 827"/>
                <a:gd name="T7" fmla="*/ 56 h 195"/>
                <a:gd name="T8" fmla="*/ 818 w 827"/>
                <a:gd name="T9" fmla="*/ 0 h 195"/>
                <a:gd name="T10" fmla="*/ 606 w 827"/>
                <a:gd name="T11" fmla="*/ 137 h 195"/>
                <a:gd name="T12" fmla="*/ 606 w 827"/>
                <a:gd name="T13" fmla="*/ 194 h 195"/>
                <a:gd name="T14" fmla="*/ 0 60000 65536"/>
                <a:gd name="T15" fmla="*/ 0 60000 65536"/>
                <a:gd name="T16" fmla="*/ 0 60000 65536"/>
                <a:gd name="T17" fmla="*/ 0 60000 65536"/>
                <a:gd name="T18" fmla="*/ 0 60000 65536"/>
                <a:gd name="T19" fmla="*/ 0 60000 65536"/>
                <a:gd name="T20" fmla="*/ 0 60000 65536"/>
                <a:gd name="T21" fmla="*/ 0 w 827"/>
                <a:gd name="T22" fmla="*/ 0 h 195"/>
                <a:gd name="T23" fmla="*/ 827 w 827"/>
                <a:gd name="T24" fmla="*/ 195 h 1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7" h="195">
                  <a:moveTo>
                    <a:pt x="0" y="126"/>
                  </a:moveTo>
                  <a:lnTo>
                    <a:pt x="3" y="183"/>
                  </a:lnTo>
                  <a:lnTo>
                    <a:pt x="608" y="195"/>
                  </a:lnTo>
                  <a:lnTo>
                    <a:pt x="827" y="56"/>
                  </a:lnTo>
                  <a:lnTo>
                    <a:pt x="818" y="0"/>
                  </a:lnTo>
                  <a:lnTo>
                    <a:pt x="606" y="137"/>
                  </a:lnTo>
                  <a:lnTo>
                    <a:pt x="606" y="194"/>
                  </a:lnTo>
                </a:path>
              </a:pathLst>
            </a:custGeom>
            <a:noFill/>
            <a:ln w="9525">
              <a:solidFill>
                <a:schemeClr val="tx1"/>
              </a:solidFill>
              <a:round/>
              <a:headEnd/>
              <a:tailEnd/>
            </a:ln>
          </p:spPr>
          <p:txBody>
            <a:bodyPr/>
            <a:lstStyle/>
            <a:p>
              <a:endParaRPr lang="en-US"/>
            </a:p>
          </p:txBody>
        </p:sp>
        <p:sp>
          <p:nvSpPr>
            <p:cNvPr id="90162" name="Line 53"/>
            <p:cNvSpPr>
              <a:spLocks noChangeShapeType="1"/>
            </p:cNvSpPr>
            <p:nvPr/>
          </p:nvSpPr>
          <p:spPr bwMode="auto">
            <a:xfrm flipV="1">
              <a:off x="4445" y="2445"/>
              <a:ext cx="558" cy="39"/>
            </a:xfrm>
            <a:prstGeom prst="line">
              <a:avLst/>
            </a:prstGeom>
            <a:noFill/>
            <a:ln w="9525">
              <a:solidFill>
                <a:schemeClr val="tx1"/>
              </a:solidFill>
              <a:round/>
              <a:headEnd/>
              <a:tailEnd/>
            </a:ln>
          </p:spPr>
          <p:txBody>
            <a:bodyPr/>
            <a:lstStyle/>
            <a:p>
              <a:endParaRPr lang="en-US"/>
            </a:p>
          </p:txBody>
        </p:sp>
        <p:sp>
          <p:nvSpPr>
            <p:cNvPr id="90163" name="Line 54"/>
            <p:cNvSpPr>
              <a:spLocks noChangeShapeType="1"/>
            </p:cNvSpPr>
            <p:nvPr/>
          </p:nvSpPr>
          <p:spPr bwMode="auto">
            <a:xfrm flipV="1">
              <a:off x="4446" y="2460"/>
              <a:ext cx="561" cy="44"/>
            </a:xfrm>
            <a:prstGeom prst="line">
              <a:avLst/>
            </a:prstGeom>
            <a:noFill/>
            <a:ln w="9525">
              <a:solidFill>
                <a:schemeClr val="tx1"/>
              </a:solidFill>
              <a:round/>
              <a:headEnd/>
              <a:tailEnd/>
            </a:ln>
          </p:spPr>
          <p:txBody>
            <a:bodyPr/>
            <a:lstStyle/>
            <a:p>
              <a:endParaRPr lang="en-US"/>
            </a:p>
          </p:txBody>
        </p:sp>
        <p:sp>
          <p:nvSpPr>
            <p:cNvPr id="90164" name="Oval 55"/>
            <p:cNvSpPr>
              <a:spLocks noChangeAspect="1" noChangeArrowheads="1"/>
            </p:cNvSpPr>
            <p:nvPr/>
          </p:nvSpPr>
          <p:spPr bwMode="auto">
            <a:xfrm>
              <a:off x="4430" y="2474"/>
              <a:ext cx="17" cy="35"/>
            </a:xfrm>
            <a:prstGeom prst="ellipse">
              <a:avLst/>
            </a:prstGeom>
            <a:solidFill>
              <a:srgbClr val="333333"/>
            </a:solidFill>
            <a:ln w="9525">
              <a:solidFill>
                <a:schemeClr val="tx1"/>
              </a:solidFill>
              <a:round/>
              <a:headEnd/>
              <a:tailEnd/>
            </a:ln>
          </p:spPr>
          <p:txBody>
            <a:bodyPr wrap="none" anchor="ctr"/>
            <a:lstStyle/>
            <a:p>
              <a:endParaRPr lang="en-US"/>
            </a:p>
          </p:txBody>
        </p:sp>
        <p:grpSp>
          <p:nvGrpSpPr>
            <p:cNvPr id="90165" name="Group 56"/>
            <p:cNvGrpSpPr>
              <a:grpSpLocks/>
            </p:cNvGrpSpPr>
            <p:nvPr/>
          </p:nvGrpSpPr>
          <p:grpSpPr bwMode="auto">
            <a:xfrm rot="5400000">
              <a:off x="4920" y="1634"/>
              <a:ext cx="802" cy="472"/>
              <a:chOff x="3619" y="1147"/>
              <a:chExt cx="674" cy="298"/>
            </a:xfrm>
          </p:grpSpPr>
          <p:sp>
            <p:nvSpPr>
              <p:cNvPr id="90185" name="Rectangle 57"/>
              <p:cNvSpPr>
                <a:spLocks noChangeArrowheads="1"/>
              </p:cNvSpPr>
              <p:nvPr/>
            </p:nvSpPr>
            <p:spPr bwMode="auto">
              <a:xfrm>
                <a:off x="3684" y="1147"/>
                <a:ext cx="549" cy="298"/>
              </a:xfrm>
              <a:prstGeom prst="rect">
                <a:avLst/>
              </a:prstGeom>
              <a:gradFill rotWithShape="1">
                <a:gsLst>
                  <a:gs pos="0">
                    <a:srgbClr val="C20000"/>
                  </a:gs>
                  <a:gs pos="50000">
                    <a:srgbClr val="FF0000"/>
                  </a:gs>
                  <a:gs pos="100000">
                    <a:srgbClr val="C20000"/>
                  </a:gs>
                </a:gsLst>
                <a:lin ang="5400000" scaled="1"/>
              </a:gradFill>
              <a:ln w="9525">
                <a:solidFill>
                  <a:schemeClr val="tx1"/>
                </a:solidFill>
                <a:miter lim="800000"/>
                <a:headEnd/>
                <a:tailEnd/>
              </a:ln>
            </p:spPr>
            <p:txBody>
              <a:bodyPr rot="10800000" vert="eaVert" wrap="none" anchor="ctr"/>
              <a:lstStyle/>
              <a:p>
                <a:endParaRPr lang="en-US" sz="1200" b="1"/>
              </a:p>
            </p:txBody>
          </p:sp>
          <p:sp>
            <p:nvSpPr>
              <p:cNvPr id="90186" name="Rectangle 58"/>
              <p:cNvSpPr>
                <a:spLocks noChangeArrowheads="1"/>
              </p:cNvSpPr>
              <p:nvPr/>
            </p:nvSpPr>
            <p:spPr bwMode="auto">
              <a:xfrm>
                <a:off x="4233" y="1252"/>
                <a:ext cx="60" cy="94"/>
              </a:xfrm>
              <a:prstGeom prst="rect">
                <a:avLst/>
              </a:prstGeom>
              <a:gradFill rotWithShape="1">
                <a:gsLst>
                  <a:gs pos="0">
                    <a:srgbClr val="6D0D05"/>
                  </a:gs>
                  <a:gs pos="50000">
                    <a:srgbClr val="EB1B0B"/>
                  </a:gs>
                  <a:gs pos="100000">
                    <a:srgbClr val="6D0D05"/>
                  </a:gs>
                </a:gsLst>
                <a:lin ang="5400000" scaled="1"/>
              </a:gradFill>
              <a:ln w="9525">
                <a:solidFill>
                  <a:schemeClr val="tx1"/>
                </a:solidFill>
                <a:miter lim="800000"/>
                <a:headEnd/>
                <a:tailEnd/>
              </a:ln>
            </p:spPr>
            <p:txBody>
              <a:bodyPr wrap="none" anchor="ctr"/>
              <a:lstStyle/>
              <a:p>
                <a:endParaRPr lang="en-US"/>
              </a:p>
            </p:txBody>
          </p:sp>
          <p:sp>
            <p:nvSpPr>
              <p:cNvPr id="90187" name="Rectangle 59"/>
              <p:cNvSpPr>
                <a:spLocks noChangeArrowheads="1"/>
              </p:cNvSpPr>
              <p:nvPr/>
            </p:nvSpPr>
            <p:spPr bwMode="auto">
              <a:xfrm>
                <a:off x="3619" y="1258"/>
                <a:ext cx="60" cy="94"/>
              </a:xfrm>
              <a:prstGeom prst="rect">
                <a:avLst/>
              </a:prstGeom>
              <a:gradFill rotWithShape="1">
                <a:gsLst>
                  <a:gs pos="0">
                    <a:srgbClr val="6D0D05"/>
                  </a:gs>
                  <a:gs pos="50000">
                    <a:srgbClr val="EB1B0B"/>
                  </a:gs>
                  <a:gs pos="100000">
                    <a:srgbClr val="6D0D05"/>
                  </a:gs>
                </a:gsLst>
                <a:lin ang="5400000" scaled="1"/>
              </a:gradFill>
              <a:ln w="9525">
                <a:solidFill>
                  <a:schemeClr val="tx1"/>
                </a:solidFill>
                <a:miter lim="800000"/>
                <a:headEnd/>
                <a:tailEnd/>
              </a:ln>
            </p:spPr>
            <p:txBody>
              <a:bodyPr wrap="none" anchor="ctr"/>
              <a:lstStyle/>
              <a:p>
                <a:endParaRPr lang="en-US"/>
              </a:p>
            </p:txBody>
          </p:sp>
        </p:grpSp>
        <p:sp>
          <p:nvSpPr>
            <p:cNvPr id="90166" name="Freeform 60"/>
            <p:cNvSpPr>
              <a:spLocks/>
            </p:cNvSpPr>
            <p:nvPr/>
          </p:nvSpPr>
          <p:spPr bwMode="auto">
            <a:xfrm>
              <a:off x="2364" y="2640"/>
              <a:ext cx="1872" cy="234"/>
            </a:xfrm>
            <a:custGeom>
              <a:avLst/>
              <a:gdLst>
                <a:gd name="T0" fmla="*/ 0 w 1872"/>
                <a:gd name="T1" fmla="*/ 21 h 234"/>
                <a:gd name="T2" fmla="*/ 543 w 1872"/>
                <a:gd name="T3" fmla="*/ 6 h 234"/>
                <a:gd name="T4" fmla="*/ 1113 w 1872"/>
                <a:gd name="T5" fmla="*/ 60 h 234"/>
                <a:gd name="T6" fmla="*/ 1872 w 1872"/>
                <a:gd name="T7" fmla="*/ 234 h 234"/>
                <a:gd name="T8" fmla="*/ 0 60000 65536"/>
                <a:gd name="T9" fmla="*/ 0 60000 65536"/>
                <a:gd name="T10" fmla="*/ 0 60000 65536"/>
                <a:gd name="T11" fmla="*/ 0 60000 65536"/>
                <a:gd name="T12" fmla="*/ 0 w 1872"/>
                <a:gd name="T13" fmla="*/ 0 h 234"/>
                <a:gd name="T14" fmla="*/ 1872 w 1872"/>
                <a:gd name="T15" fmla="*/ 234 h 234"/>
              </a:gdLst>
              <a:ahLst/>
              <a:cxnLst>
                <a:cxn ang="T8">
                  <a:pos x="T0" y="T1"/>
                </a:cxn>
                <a:cxn ang="T9">
                  <a:pos x="T2" y="T3"/>
                </a:cxn>
                <a:cxn ang="T10">
                  <a:pos x="T4" y="T5"/>
                </a:cxn>
                <a:cxn ang="T11">
                  <a:pos x="T6" y="T7"/>
                </a:cxn>
              </a:cxnLst>
              <a:rect l="T12" t="T13" r="T14" b="T15"/>
              <a:pathLst>
                <a:path w="1872" h="234">
                  <a:moveTo>
                    <a:pt x="0" y="21"/>
                  </a:moveTo>
                  <a:cubicBezTo>
                    <a:pt x="90" y="19"/>
                    <a:pt x="358" y="0"/>
                    <a:pt x="543" y="6"/>
                  </a:cubicBezTo>
                  <a:cubicBezTo>
                    <a:pt x="728" y="12"/>
                    <a:pt x="892" y="22"/>
                    <a:pt x="1113" y="60"/>
                  </a:cubicBezTo>
                  <a:cubicBezTo>
                    <a:pt x="1334" y="98"/>
                    <a:pt x="1714" y="198"/>
                    <a:pt x="1872" y="234"/>
                  </a:cubicBezTo>
                </a:path>
              </a:pathLst>
            </a:custGeom>
            <a:noFill/>
            <a:ln w="9525">
              <a:solidFill>
                <a:schemeClr val="tx1"/>
              </a:solidFill>
              <a:prstDash val="lgDash"/>
              <a:round/>
              <a:headEnd/>
              <a:tailEnd/>
            </a:ln>
          </p:spPr>
          <p:txBody>
            <a:bodyPr/>
            <a:lstStyle/>
            <a:p>
              <a:endParaRPr lang="en-US"/>
            </a:p>
          </p:txBody>
        </p:sp>
        <p:sp>
          <p:nvSpPr>
            <p:cNvPr id="90167" name="Freeform 61"/>
            <p:cNvSpPr>
              <a:spLocks/>
            </p:cNvSpPr>
            <p:nvPr/>
          </p:nvSpPr>
          <p:spPr bwMode="auto">
            <a:xfrm>
              <a:off x="3244" y="3018"/>
              <a:ext cx="50" cy="84"/>
            </a:xfrm>
            <a:custGeom>
              <a:avLst/>
              <a:gdLst>
                <a:gd name="T0" fmla="*/ 17 w 50"/>
                <a:gd name="T1" fmla="*/ 84 h 84"/>
                <a:gd name="T2" fmla="*/ 5 w 50"/>
                <a:gd name="T3" fmla="*/ 48 h 84"/>
                <a:gd name="T4" fmla="*/ 50 w 50"/>
                <a:gd name="T5" fmla="*/ 0 h 84"/>
                <a:gd name="T6" fmla="*/ 0 60000 65536"/>
                <a:gd name="T7" fmla="*/ 0 60000 65536"/>
                <a:gd name="T8" fmla="*/ 0 60000 65536"/>
                <a:gd name="T9" fmla="*/ 0 w 50"/>
                <a:gd name="T10" fmla="*/ 0 h 84"/>
                <a:gd name="T11" fmla="*/ 50 w 50"/>
                <a:gd name="T12" fmla="*/ 84 h 84"/>
              </a:gdLst>
              <a:ahLst/>
              <a:cxnLst>
                <a:cxn ang="T6">
                  <a:pos x="T0" y="T1"/>
                </a:cxn>
                <a:cxn ang="T7">
                  <a:pos x="T2" y="T3"/>
                </a:cxn>
                <a:cxn ang="T8">
                  <a:pos x="T4" y="T5"/>
                </a:cxn>
              </a:cxnLst>
              <a:rect l="T9" t="T10" r="T11" b="T12"/>
              <a:pathLst>
                <a:path w="50" h="84">
                  <a:moveTo>
                    <a:pt x="17" y="84"/>
                  </a:moveTo>
                  <a:cubicBezTo>
                    <a:pt x="8" y="73"/>
                    <a:pt x="0" y="62"/>
                    <a:pt x="5" y="48"/>
                  </a:cubicBezTo>
                  <a:cubicBezTo>
                    <a:pt x="10" y="34"/>
                    <a:pt x="30" y="17"/>
                    <a:pt x="50" y="0"/>
                  </a:cubicBezTo>
                </a:path>
              </a:pathLst>
            </a:custGeom>
            <a:noFill/>
            <a:ln w="9525">
              <a:solidFill>
                <a:schemeClr val="tx1"/>
              </a:solidFill>
              <a:round/>
              <a:headEnd/>
              <a:tailEnd/>
            </a:ln>
          </p:spPr>
          <p:txBody>
            <a:bodyPr/>
            <a:lstStyle/>
            <a:p>
              <a:endParaRPr lang="en-US"/>
            </a:p>
          </p:txBody>
        </p:sp>
        <p:sp>
          <p:nvSpPr>
            <p:cNvPr id="90168" name="Freeform 62"/>
            <p:cNvSpPr>
              <a:spLocks/>
            </p:cNvSpPr>
            <p:nvPr/>
          </p:nvSpPr>
          <p:spPr bwMode="auto">
            <a:xfrm>
              <a:off x="3164" y="3006"/>
              <a:ext cx="37" cy="69"/>
            </a:xfrm>
            <a:custGeom>
              <a:avLst/>
              <a:gdLst>
                <a:gd name="T0" fmla="*/ 10 w 37"/>
                <a:gd name="T1" fmla="*/ 69 h 69"/>
                <a:gd name="T2" fmla="*/ 4 w 37"/>
                <a:gd name="T3" fmla="*/ 27 h 69"/>
                <a:gd name="T4" fmla="*/ 37 w 37"/>
                <a:gd name="T5" fmla="*/ 0 h 69"/>
                <a:gd name="T6" fmla="*/ 0 60000 65536"/>
                <a:gd name="T7" fmla="*/ 0 60000 65536"/>
                <a:gd name="T8" fmla="*/ 0 60000 65536"/>
                <a:gd name="T9" fmla="*/ 0 w 37"/>
                <a:gd name="T10" fmla="*/ 0 h 69"/>
                <a:gd name="T11" fmla="*/ 37 w 37"/>
                <a:gd name="T12" fmla="*/ 69 h 69"/>
              </a:gdLst>
              <a:ahLst/>
              <a:cxnLst>
                <a:cxn ang="T6">
                  <a:pos x="T0" y="T1"/>
                </a:cxn>
                <a:cxn ang="T7">
                  <a:pos x="T2" y="T3"/>
                </a:cxn>
                <a:cxn ang="T8">
                  <a:pos x="T4" y="T5"/>
                </a:cxn>
              </a:cxnLst>
              <a:rect l="T9" t="T10" r="T11" b="T12"/>
              <a:pathLst>
                <a:path w="37" h="69">
                  <a:moveTo>
                    <a:pt x="10" y="69"/>
                  </a:moveTo>
                  <a:cubicBezTo>
                    <a:pt x="5" y="53"/>
                    <a:pt x="0" y="38"/>
                    <a:pt x="4" y="27"/>
                  </a:cubicBezTo>
                  <a:cubicBezTo>
                    <a:pt x="8" y="16"/>
                    <a:pt x="22" y="8"/>
                    <a:pt x="37" y="0"/>
                  </a:cubicBezTo>
                </a:path>
              </a:pathLst>
            </a:custGeom>
            <a:noFill/>
            <a:ln w="9525">
              <a:solidFill>
                <a:schemeClr val="tx1"/>
              </a:solidFill>
              <a:round/>
              <a:headEnd/>
              <a:tailEnd/>
            </a:ln>
          </p:spPr>
          <p:txBody>
            <a:bodyPr/>
            <a:lstStyle/>
            <a:p>
              <a:endParaRPr lang="en-US"/>
            </a:p>
          </p:txBody>
        </p:sp>
        <p:sp>
          <p:nvSpPr>
            <p:cNvPr id="90169" name="Freeform 63"/>
            <p:cNvSpPr>
              <a:spLocks/>
            </p:cNvSpPr>
            <p:nvPr/>
          </p:nvSpPr>
          <p:spPr bwMode="auto">
            <a:xfrm>
              <a:off x="1424" y="1390"/>
              <a:ext cx="3559" cy="1072"/>
            </a:xfrm>
            <a:custGeom>
              <a:avLst/>
              <a:gdLst>
                <a:gd name="T0" fmla="*/ 0 w 3559"/>
                <a:gd name="T1" fmla="*/ 311 h 1072"/>
                <a:gd name="T2" fmla="*/ 212 w 3559"/>
                <a:gd name="T3" fmla="*/ 142 h 1072"/>
                <a:gd name="T4" fmla="*/ 875 w 3559"/>
                <a:gd name="T5" fmla="*/ 50 h 1072"/>
                <a:gd name="T6" fmla="*/ 2336 w 3559"/>
                <a:gd name="T7" fmla="*/ 34 h 1072"/>
                <a:gd name="T8" fmla="*/ 3309 w 3559"/>
                <a:gd name="T9" fmla="*/ 256 h 1072"/>
                <a:gd name="T10" fmla="*/ 3559 w 3559"/>
                <a:gd name="T11" fmla="*/ 1072 h 1072"/>
                <a:gd name="T12" fmla="*/ 0 60000 65536"/>
                <a:gd name="T13" fmla="*/ 0 60000 65536"/>
                <a:gd name="T14" fmla="*/ 0 60000 65536"/>
                <a:gd name="T15" fmla="*/ 0 60000 65536"/>
                <a:gd name="T16" fmla="*/ 0 60000 65536"/>
                <a:gd name="T17" fmla="*/ 0 60000 65536"/>
                <a:gd name="T18" fmla="*/ 0 w 3559"/>
                <a:gd name="T19" fmla="*/ 0 h 1072"/>
                <a:gd name="T20" fmla="*/ 3559 w 3559"/>
                <a:gd name="T21" fmla="*/ 1072 h 1072"/>
              </a:gdLst>
              <a:ahLst/>
              <a:cxnLst>
                <a:cxn ang="T12">
                  <a:pos x="T0" y="T1"/>
                </a:cxn>
                <a:cxn ang="T13">
                  <a:pos x="T2" y="T3"/>
                </a:cxn>
                <a:cxn ang="T14">
                  <a:pos x="T4" y="T5"/>
                </a:cxn>
                <a:cxn ang="T15">
                  <a:pos x="T6" y="T7"/>
                </a:cxn>
                <a:cxn ang="T16">
                  <a:pos x="T8" y="T9"/>
                </a:cxn>
                <a:cxn ang="T17">
                  <a:pos x="T10" y="T11"/>
                </a:cxn>
              </a:cxnLst>
              <a:rect l="T18" t="T19" r="T20" b="T21"/>
              <a:pathLst>
                <a:path w="3559" h="1072">
                  <a:moveTo>
                    <a:pt x="0" y="311"/>
                  </a:moveTo>
                  <a:cubicBezTo>
                    <a:pt x="35" y="283"/>
                    <a:pt x="66" y="185"/>
                    <a:pt x="212" y="142"/>
                  </a:cubicBezTo>
                  <a:cubicBezTo>
                    <a:pt x="358" y="99"/>
                    <a:pt x="521" y="68"/>
                    <a:pt x="875" y="50"/>
                  </a:cubicBezTo>
                  <a:cubicBezTo>
                    <a:pt x="1229" y="32"/>
                    <a:pt x="1930" y="0"/>
                    <a:pt x="2336" y="34"/>
                  </a:cubicBezTo>
                  <a:cubicBezTo>
                    <a:pt x="2742" y="68"/>
                    <a:pt x="3105" y="83"/>
                    <a:pt x="3309" y="256"/>
                  </a:cubicBezTo>
                  <a:cubicBezTo>
                    <a:pt x="3513" y="429"/>
                    <a:pt x="3507" y="902"/>
                    <a:pt x="3559" y="1072"/>
                  </a:cubicBezTo>
                </a:path>
              </a:pathLst>
            </a:custGeom>
            <a:noFill/>
            <a:ln w="9525">
              <a:solidFill>
                <a:schemeClr val="tx1"/>
              </a:solidFill>
              <a:round/>
              <a:headEnd/>
              <a:tailEnd/>
            </a:ln>
          </p:spPr>
          <p:txBody>
            <a:bodyPr/>
            <a:lstStyle/>
            <a:p>
              <a:endParaRPr lang="en-US"/>
            </a:p>
          </p:txBody>
        </p:sp>
        <p:sp>
          <p:nvSpPr>
            <p:cNvPr id="90170" name="Freeform 64"/>
            <p:cNvSpPr>
              <a:spLocks/>
            </p:cNvSpPr>
            <p:nvPr/>
          </p:nvSpPr>
          <p:spPr bwMode="auto">
            <a:xfrm>
              <a:off x="3815" y="1461"/>
              <a:ext cx="1418" cy="294"/>
            </a:xfrm>
            <a:custGeom>
              <a:avLst/>
              <a:gdLst>
                <a:gd name="T0" fmla="*/ 1418 w 1418"/>
                <a:gd name="T1" fmla="*/ 71 h 294"/>
                <a:gd name="T2" fmla="*/ 1304 w 1418"/>
                <a:gd name="T3" fmla="*/ 1 h 294"/>
                <a:gd name="T4" fmla="*/ 1228 w 1418"/>
                <a:gd name="T5" fmla="*/ 6 h 294"/>
                <a:gd name="T6" fmla="*/ 1195 w 1418"/>
                <a:gd name="T7" fmla="*/ 28 h 294"/>
                <a:gd name="T8" fmla="*/ 1157 w 1418"/>
                <a:gd name="T9" fmla="*/ 158 h 294"/>
                <a:gd name="T10" fmla="*/ 1032 w 1418"/>
                <a:gd name="T11" fmla="*/ 251 h 294"/>
                <a:gd name="T12" fmla="*/ 603 w 1418"/>
                <a:gd name="T13" fmla="*/ 256 h 294"/>
                <a:gd name="T14" fmla="*/ 250 w 1418"/>
                <a:gd name="T15" fmla="*/ 262 h 294"/>
                <a:gd name="T16" fmla="*/ 0 w 1418"/>
                <a:gd name="T17" fmla="*/ 294 h 2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8"/>
                <a:gd name="T28" fmla="*/ 0 h 294"/>
                <a:gd name="T29" fmla="*/ 1418 w 1418"/>
                <a:gd name="T30" fmla="*/ 294 h 2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8" h="294">
                  <a:moveTo>
                    <a:pt x="1418" y="71"/>
                  </a:moveTo>
                  <a:cubicBezTo>
                    <a:pt x="1370" y="60"/>
                    <a:pt x="1356" y="17"/>
                    <a:pt x="1304" y="1"/>
                  </a:cubicBezTo>
                  <a:cubicBezTo>
                    <a:pt x="1279" y="3"/>
                    <a:pt x="1253" y="0"/>
                    <a:pt x="1228" y="6"/>
                  </a:cubicBezTo>
                  <a:cubicBezTo>
                    <a:pt x="1215" y="9"/>
                    <a:pt x="1195" y="28"/>
                    <a:pt x="1195" y="28"/>
                  </a:cubicBezTo>
                  <a:cubicBezTo>
                    <a:pt x="1182" y="71"/>
                    <a:pt x="1173" y="116"/>
                    <a:pt x="1157" y="158"/>
                  </a:cubicBezTo>
                  <a:cubicBezTo>
                    <a:pt x="1144" y="228"/>
                    <a:pt x="1100" y="249"/>
                    <a:pt x="1032" y="251"/>
                  </a:cubicBezTo>
                  <a:cubicBezTo>
                    <a:pt x="889" y="254"/>
                    <a:pt x="746" y="254"/>
                    <a:pt x="603" y="256"/>
                  </a:cubicBezTo>
                  <a:cubicBezTo>
                    <a:pt x="485" y="258"/>
                    <a:pt x="368" y="260"/>
                    <a:pt x="250" y="262"/>
                  </a:cubicBezTo>
                  <a:cubicBezTo>
                    <a:pt x="165" y="281"/>
                    <a:pt x="65" y="229"/>
                    <a:pt x="0" y="294"/>
                  </a:cubicBezTo>
                </a:path>
              </a:pathLst>
            </a:custGeom>
            <a:noFill/>
            <a:ln w="9525">
              <a:solidFill>
                <a:schemeClr val="tx1"/>
              </a:solidFill>
              <a:round/>
              <a:headEnd/>
              <a:tailEnd/>
            </a:ln>
          </p:spPr>
          <p:txBody>
            <a:bodyPr/>
            <a:lstStyle/>
            <a:p>
              <a:endParaRPr lang="en-US"/>
            </a:p>
          </p:txBody>
        </p:sp>
        <p:sp>
          <p:nvSpPr>
            <p:cNvPr id="90171" name="Line 65"/>
            <p:cNvSpPr>
              <a:spLocks noChangeShapeType="1"/>
            </p:cNvSpPr>
            <p:nvPr/>
          </p:nvSpPr>
          <p:spPr bwMode="auto">
            <a:xfrm flipV="1">
              <a:off x="3815" y="1750"/>
              <a:ext cx="0" cy="217"/>
            </a:xfrm>
            <a:prstGeom prst="line">
              <a:avLst/>
            </a:prstGeom>
            <a:noFill/>
            <a:ln w="22225">
              <a:solidFill>
                <a:schemeClr val="tx1"/>
              </a:solidFill>
              <a:round/>
              <a:headEnd/>
              <a:tailEnd/>
            </a:ln>
          </p:spPr>
          <p:txBody>
            <a:bodyPr/>
            <a:lstStyle/>
            <a:p>
              <a:endParaRPr lang="en-US"/>
            </a:p>
          </p:txBody>
        </p:sp>
        <p:sp>
          <p:nvSpPr>
            <p:cNvPr id="90172" name="Line 66"/>
            <p:cNvSpPr>
              <a:spLocks noChangeShapeType="1"/>
            </p:cNvSpPr>
            <p:nvPr/>
          </p:nvSpPr>
          <p:spPr bwMode="auto">
            <a:xfrm flipV="1">
              <a:off x="3933" y="3069"/>
              <a:ext cx="0" cy="217"/>
            </a:xfrm>
            <a:prstGeom prst="line">
              <a:avLst/>
            </a:prstGeom>
            <a:noFill/>
            <a:ln w="22225">
              <a:solidFill>
                <a:schemeClr val="tx1"/>
              </a:solidFill>
              <a:round/>
              <a:headEnd/>
              <a:tailEnd/>
            </a:ln>
          </p:spPr>
          <p:txBody>
            <a:bodyPr/>
            <a:lstStyle/>
            <a:p>
              <a:endParaRPr lang="en-US"/>
            </a:p>
          </p:txBody>
        </p:sp>
        <p:sp>
          <p:nvSpPr>
            <p:cNvPr id="90173" name="Freeform 67"/>
            <p:cNvSpPr>
              <a:spLocks/>
            </p:cNvSpPr>
            <p:nvPr/>
          </p:nvSpPr>
          <p:spPr bwMode="auto">
            <a:xfrm>
              <a:off x="3928" y="2255"/>
              <a:ext cx="1321" cy="1245"/>
            </a:xfrm>
            <a:custGeom>
              <a:avLst/>
              <a:gdLst>
                <a:gd name="T0" fmla="*/ 1 w 1321"/>
                <a:gd name="T1" fmla="*/ 1016 h 1245"/>
                <a:gd name="T2" fmla="*/ 12 w 1321"/>
                <a:gd name="T3" fmla="*/ 1147 h 1245"/>
                <a:gd name="T4" fmla="*/ 28 w 1321"/>
                <a:gd name="T5" fmla="*/ 1206 h 1245"/>
                <a:gd name="T6" fmla="*/ 745 w 1321"/>
                <a:gd name="T7" fmla="*/ 1223 h 1245"/>
                <a:gd name="T8" fmla="*/ 1147 w 1321"/>
                <a:gd name="T9" fmla="*/ 1217 h 1245"/>
                <a:gd name="T10" fmla="*/ 1196 w 1321"/>
                <a:gd name="T11" fmla="*/ 1201 h 1245"/>
                <a:gd name="T12" fmla="*/ 1229 w 1321"/>
                <a:gd name="T13" fmla="*/ 1158 h 1245"/>
                <a:gd name="T14" fmla="*/ 1251 w 1321"/>
                <a:gd name="T15" fmla="*/ 1114 h 1245"/>
                <a:gd name="T16" fmla="*/ 1267 w 1321"/>
                <a:gd name="T17" fmla="*/ 332 h 1245"/>
                <a:gd name="T18" fmla="*/ 1294 w 1321"/>
                <a:gd name="T19" fmla="*/ 49 h 1245"/>
                <a:gd name="T20" fmla="*/ 1316 w 1321"/>
                <a:gd name="T21" fmla="*/ 16 h 1245"/>
                <a:gd name="T22" fmla="*/ 1321 w 1321"/>
                <a:gd name="T23" fmla="*/ 0 h 12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21"/>
                <a:gd name="T37" fmla="*/ 0 h 1245"/>
                <a:gd name="T38" fmla="*/ 1321 w 1321"/>
                <a:gd name="T39" fmla="*/ 1245 h 12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21" h="1245">
                  <a:moveTo>
                    <a:pt x="1" y="1016"/>
                  </a:moveTo>
                  <a:cubicBezTo>
                    <a:pt x="9" y="1167"/>
                    <a:pt x="0" y="1060"/>
                    <a:pt x="12" y="1147"/>
                  </a:cubicBezTo>
                  <a:cubicBezTo>
                    <a:pt x="15" y="1167"/>
                    <a:pt x="8" y="1203"/>
                    <a:pt x="28" y="1206"/>
                  </a:cubicBezTo>
                  <a:cubicBezTo>
                    <a:pt x="257" y="1245"/>
                    <a:pt x="513" y="1218"/>
                    <a:pt x="745" y="1223"/>
                  </a:cubicBezTo>
                  <a:cubicBezTo>
                    <a:pt x="879" y="1221"/>
                    <a:pt x="1013" y="1222"/>
                    <a:pt x="1147" y="1217"/>
                  </a:cubicBezTo>
                  <a:cubicBezTo>
                    <a:pt x="1164" y="1216"/>
                    <a:pt x="1179" y="1204"/>
                    <a:pt x="1196" y="1201"/>
                  </a:cubicBezTo>
                  <a:cubicBezTo>
                    <a:pt x="1216" y="1188"/>
                    <a:pt x="1219" y="1179"/>
                    <a:pt x="1229" y="1158"/>
                  </a:cubicBezTo>
                  <a:cubicBezTo>
                    <a:pt x="1236" y="1143"/>
                    <a:pt x="1251" y="1114"/>
                    <a:pt x="1251" y="1114"/>
                  </a:cubicBezTo>
                  <a:cubicBezTo>
                    <a:pt x="1309" y="860"/>
                    <a:pt x="1246" y="592"/>
                    <a:pt x="1267" y="332"/>
                  </a:cubicBezTo>
                  <a:cubicBezTo>
                    <a:pt x="1267" y="315"/>
                    <a:pt x="1217" y="102"/>
                    <a:pt x="1294" y="49"/>
                  </a:cubicBezTo>
                  <a:cubicBezTo>
                    <a:pt x="1301" y="38"/>
                    <a:pt x="1309" y="27"/>
                    <a:pt x="1316" y="16"/>
                  </a:cubicBezTo>
                  <a:cubicBezTo>
                    <a:pt x="1319" y="11"/>
                    <a:pt x="1321" y="0"/>
                    <a:pt x="1321" y="0"/>
                  </a:cubicBezTo>
                </a:path>
              </a:pathLst>
            </a:custGeom>
            <a:noFill/>
            <a:ln w="9525">
              <a:solidFill>
                <a:schemeClr val="tx1"/>
              </a:solidFill>
              <a:round/>
              <a:headEnd/>
              <a:tailEnd/>
            </a:ln>
          </p:spPr>
          <p:txBody>
            <a:bodyPr/>
            <a:lstStyle/>
            <a:p>
              <a:endParaRPr lang="en-US"/>
            </a:p>
          </p:txBody>
        </p:sp>
        <p:sp>
          <p:nvSpPr>
            <p:cNvPr id="90174" name="Oval 68"/>
            <p:cNvSpPr>
              <a:spLocks noChangeArrowheads="1"/>
            </p:cNvSpPr>
            <p:nvPr/>
          </p:nvSpPr>
          <p:spPr bwMode="auto">
            <a:xfrm rot="-323750">
              <a:off x="2241" y="2242"/>
              <a:ext cx="392" cy="798"/>
            </a:xfrm>
            <a:prstGeom prst="ellipse">
              <a:avLst/>
            </a:prstGeom>
            <a:solidFill>
              <a:srgbClr val="CCECFF"/>
            </a:solidFill>
            <a:ln w="9525">
              <a:solidFill>
                <a:schemeClr val="tx1"/>
              </a:solidFill>
              <a:round/>
              <a:headEnd/>
              <a:tailEnd/>
            </a:ln>
          </p:spPr>
          <p:txBody>
            <a:bodyPr wrap="none" anchor="ctr"/>
            <a:lstStyle/>
            <a:p>
              <a:endParaRPr lang="en-US"/>
            </a:p>
          </p:txBody>
        </p:sp>
        <p:sp>
          <p:nvSpPr>
            <p:cNvPr id="90175" name="Freeform 69"/>
            <p:cNvSpPr>
              <a:spLocks/>
            </p:cNvSpPr>
            <p:nvPr/>
          </p:nvSpPr>
          <p:spPr bwMode="auto">
            <a:xfrm>
              <a:off x="2328" y="2571"/>
              <a:ext cx="204" cy="92"/>
            </a:xfrm>
            <a:custGeom>
              <a:avLst/>
              <a:gdLst>
                <a:gd name="T0" fmla="*/ 0 w 204"/>
                <a:gd name="T1" fmla="*/ 23 h 92"/>
                <a:gd name="T2" fmla="*/ 195 w 204"/>
                <a:gd name="T3" fmla="*/ 0 h 92"/>
                <a:gd name="T4" fmla="*/ 204 w 204"/>
                <a:gd name="T5" fmla="*/ 70 h 92"/>
                <a:gd name="T6" fmla="*/ 6 w 204"/>
                <a:gd name="T7" fmla="*/ 92 h 92"/>
                <a:gd name="T8" fmla="*/ 0 w 204"/>
                <a:gd name="T9" fmla="*/ 23 h 92"/>
                <a:gd name="T10" fmla="*/ 0 60000 65536"/>
                <a:gd name="T11" fmla="*/ 0 60000 65536"/>
                <a:gd name="T12" fmla="*/ 0 60000 65536"/>
                <a:gd name="T13" fmla="*/ 0 60000 65536"/>
                <a:gd name="T14" fmla="*/ 0 60000 65536"/>
                <a:gd name="T15" fmla="*/ 0 w 204"/>
                <a:gd name="T16" fmla="*/ 0 h 92"/>
                <a:gd name="T17" fmla="*/ 204 w 204"/>
                <a:gd name="T18" fmla="*/ 92 h 92"/>
              </a:gdLst>
              <a:ahLst/>
              <a:cxnLst>
                <a:cxn ang="T10">
                  <a:pos x="T0" y="T1"/>
                </a:cxn>
                <a:cxn ang="T11">
                  <a:pos x="T2" y="T3"/>
                </a:cxn>
                <a:cxn ang="T12">
                  <a:pos x="T4" y="T5"/>
                </a:cxn>
                <a:cxn ang="T13">
                  <a:pos x="T6" y="T7"/>
                </a:cxn>
                <a:cxn ang="T14">
                  <a:pos x="T8" y="T9"/>
                </a:cxn>
              </a:cxnLst>
              <a:rect l="T15" t="T16" r="T17" b="T18"/>
              <a:pathLst>
                <a:path w="204" h="92">
                  <a:moveTo>
                    <a:pt x="0" y="23"/>
                  </a:moveTo>
                  <a:lnTo>
                    <a:pt x="195" y="0"/>
                  </a:lnTo>
                  <a:lnTo>
                    <a:pt x="204" y="70"/>
                  </a:lnTo>
                  <a:lnTo>
                    <a:pt x="6" y="92"/>
                  </a:lnTo>
                  <a:lnTo>
                    <a:pt x="0" y="23"/>
                  </a:lnTo>
                  <a:close/>
                </a:path>
              </a:pathLst>
            </a:custGeom>
            <a:solidFill>
              <a:srgbClr val="33CCCC">
                <a:alpha val="3137"/>
              </a:srgbClr>
            </a:solidFill>
            <a:ln w="9525">
              <a:solidFill>
                <a:schemeClr val="tx1"/>
              </a:solidFill>
              <a:round/>
              <a:headEnd/>
              <a:tailEnd/>
            </a:ln>
          </p:spPr>
          <p:txBody>
            <a:bodyPr/>
            <a:lstStyle/>
            <a:p>
              <a:endParaRPr lang="en-US"/>
            </a:p>
          </p:txBody>
        </p:sp>
        <p:sp>
          <p:nvSpPr>
            <p:cNvPr id="90176" name="Freeform 70"/>
            <p:cNvSpPr>
              <a:spLocks/>
            </p:cNvSpPr>
            <p:nvPr/>
          </p:nvSpPr>
          <p:spPr bwMode="auto">
            <a:xfrm>
              <a:off x="2424" y="2553"/>
              <a:ext cx="1815" cy="315"/>
            </a:xfrm>
            <a:custGeom>
              <a:avLst/>
              <a:gdLst>
                <a:gd name="T0" fmla="*/ 99 w 1815"/>
                <a:gd name="T1" fmla="*/ 20 h 315"/>
                <a:gd name="T2" fmla="*/ 357 w 1815"/>
                <a:gd name="T3" fmla="*/ 0 h 315"/>
                <a:gd name="T4" fmla="*/ 567 w 1815"/>
                <a:gd name="T5" fmla="*/ 0 h 315"/>
                <a:gd name="T6" fmla="*/ 669 w 1815"/>
                <a:gd name="T7" fmla="*/ 9 h 315"/>
                <a:gd name="T8" fmla="*/ 804 w 1815"/>
                <a:gd name="T9" fmla="*/ 18 h 315"/>
                <a:gd name="T10" fmla="*/ 957 w 1815"/>
                <a:gd name="T11" fmla="*/ 39 h 315"/>
                <a:gd name="T12" fmla="*/ 1143 w 1815"/>
                <a:gd name="T13" fmla="*/ 69 h 315"/>
                <a:gd name="T14" fmla="*/ 1416 w 1815"/>
                <a:gd name="T15" fmla="*/ 123 h 315"/>
                <a:gd name="T16" fmla="*/ 1716 w 1815"/>
                <a:gd name="T17" fmla="*/ 180 h 315"/>
                <a:gd name="T18" fmla="*/ 1788 w 1815"/>
                <a:gd name="T19" fmla="*/ 195 h 315"/>
                <a:gd name="T20" fmla="*/ 1815 w 1815"/>
                <a:gd name="T21" fmla="*/ 315 h 315"/>
                <a:gd name="T22" fmla="*/ 1695 w 1815"/>
                <a:gd name="T23" fmla="*/ 287 h 315"/>
                <a:gd name="T24" fmla="*/ 1677 w 1815"/>
                <a:gd name="T25" fmla="*/ 281 h 315"/>
                <a:gd name="T26" fmla="*/ 1422 w 1815"/>
                <a:gd name="T27" fmla="*/ 219 h 315"/>
                <a:gd name="T28" fmla="*/ 1167 w 1815"/>
                <a:gd name="T29" fmla="*/ 165 h 315"/>
                <a:gd name="T30" fmla="*/ 906 w 1815"/>
                <a:gd name="T31" fmla="*/ 120 h 315"/>
                <a:gd name="T32" fmla="*/ 624 w 1815"/>
                <a:gd name="T33" fmla="*/ 93 h 315"/>
                <a:gd name="T34" fmla="*/ 386 w 1815"/>
                <a:gd name="T35" fmla="*/ 89 h 315"/>
                <a:gd name="T36" fmla="*/ 216 w 1815"/>
                <a:gd name="T37" fmla="*/ 93 h 315"/>
                <a:gd name="T38" fmla="*/ 96 w 1815"/>
                <a:gd name="T39" fmla="*/ 93 h 315"/>
                <a:gd name="T40" fmla="*/ 0 w 1815"/>
                <a:gd name="T41" fmla="*/ 99 h 315"/>
                <a:gd name="T42" fmla="*/ 105 w 1815"/>
                <a:gd name="T43" fmla="*/ 84 h 315"/>
                <a:gd name="T44" fmla="*/ 99 w 1815"/>
                <a:gd name="T45" fmla="*/ 20 h 31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15"/>
                <a:gd name="T70" fmla="*/ 0 h 315"/>
                <a:gd name="T71" fmla="*/ 1815 w 1815"/>
                <a:gd name="T72" fmla="*/ 315 h 31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15" h="315">
                  <a:moveTo>
                    <a:pt x="99" y="20"/>
                  </a:moveTo>
                  <a:lnTo>
                    <a:pt x="357" y="0"/>
                  </a:lnTo>
                  <a:lnTo>
                    <a:pt x="567" y="0"/>
                  </a:lnTo>
                  <a:lnTo>
                    <a:pt x="669" y="9"/>
                  </a:lnTo>
                  <a:lnTo>
                    <a:pt x="804" y="18"/>
                  </a:lnTo>
                  <a:lnTo>
                    <a:pt x="957" y="39"/>
                  </a:lnTo>
                  <a:lnTo>
                    <a:pt x="1143" y="69"/>
                  </a:lnTo>
                  <a:lnTo>
                    <a:pt x="1416" y="123"/>
                  </a:lnTo>
                  <a:lnTo>
                    <a:pt x="1716" y="180"/>
                  </a:lnTo>
                  <a:lnTo>
                    <a:pt x="1788" y="195"/>
                  </a:lnTo>
                  <a:lnTo>
                    <a:pt x="1815" y="315"/>
                  </a:lnTo>
                  <a:lnTo>
                    <a:pt x="1695" y="287"/>
                  </a:lnTo>
                  <a:lnTo>
                    <a:pt x="1677" y="281"/>
                  </a:lnTo>
                  <a:lnTo>
                    <a:pt x="1422" y="219"/>
                  </a:lnTo>
                  <a:lnTo>
                    <a:pt x="1167" y="165"/>
                  </a:lnTo>
                  <a:lnTo>
                    <a:pt x="906" y="120"/>
                  </a:lnTo>
                  <a:lnTo>
                    <a:pt x="624" y="93"/>
                  </a:lnTo>
                  <a:lnTo>
                    <a:pt x="386" y="89"/>
                  </a:lnTo>
                  <a:lnTo>
                    <a:pt x="216" y="93"/>
                  </a:lnTo>
                  <a:lnTo>
                    <a:pt x="96" y="93"/>
                  </a:lnTo>
                  <a:lnTo>
                    <a:pt x="0" y="99"/>
                  </a:lnTo>
                  <a:lnTo>
                    <a:pt x="105" y="84"/>
                  </a:lnTo>
                  <a:lnTo>
                    <a:pt x="99" y="20"/>
                  </a:lnTo>
                  <a:close/>
                </a:path>
              </a:pathLst>
            </a:custGeom>
            <a:solidFill>
              <a:schemeClr val="bg1"/>
            </a:solidFill>
            <a:ln w="9525">
              <a:noFill/>
              <a:round/>
              <a:headEnd/>
              <a:tailEnd/>
            </a:ln>
          </p:spPr>
          <p:txBody>
            <a:bodyPr/>
            <a:lstStyle/>
            <a:p>
              <a:endParaRPr lang="en-US"/>
            </a:p>
          </p:txBody>
        </p:sp>
        <p:sp>
          <p:nvSpPr>
            <p:cNvPr id="90177" name="Freeform 71"/>
            <p:cNvSpPr>
              <a:spLocks/>
            </p:cNvSpPr>
            <p:nvPr/>
          </p:nvSpPr>
          <p:spPr bwMode="auto">
            <a:xfrm>
              <a:off x="2918" y="3086"/>
              <a:ext cx="52" cy="136"/>
            </a:xfrm>
            <a:custGeom>
              <a:avLst/>
              <a:gdLst>
                <a:gd name="T0" fmla="*/ 5 w 52"/>
                <a:gd name="T1" fmla="*/ 136 h 136"/>
                <a:gd name="T2" fmla="*/ 0 w 52"/>
                <a:gd name="T3" fmla="*/ 0 h 136"/>
                <a:gd name="T4" fmla="*/ 0 60000 65536"/>
                <a:gd name="T5" fmla="*/ 0 60000 65536"/>
                <a:gd name="T6" fmla="*/ 0 w 52"/>
                <a:gd name="T7" fmla="*/ 0 h 136"/>
                <a:gd name="T8" fmla="*/ 52 w 52"/>
                <a:gd name="T9" fmla="*/ 136 h 136"/>
              </a:gdLst>
              <a:ahLst/>
              <a:cxnLst>
                <a:cxn ang="T4">
                  <a:pos x="T0" y="T1"/>
                </a:cxn>
                <a:cxn ang="T5">
                  <a:pos x="T2" y="T3"/>
                </a:cxn>
              </a:cxnLst>
              <a:rect l="T6" t="T7" r="T8" b="T9"/>
              <a:pathLst>
                <a:path w="52" h="136">
                  <a:moveTo>
                    <a:pt x="5" y="136"/>
                  </a:moveTo>
                  <a:cubicBezTo>
                    <a:pt x="52" y="106"/>
                    <a:pt x="31" y="38"/>
                    <a:pt x="0" y="0"/>
                  </a:cubicBezTo>
                </a:path>
              </a:pathLst>
            </a:custGeom>
            <a:noFill/>
            <a:ln w="9525">
              <a:solidFill>
                <a:schemeClr val="tx1"/>
              </a:solidFill>
              <a:round/>
              <a:headEnd/>
              <a:tailEnd/>
            </a:ln>
          </p:spPr>
          <p:txBody>
            <a:bodyPr/>
            <a:lstStyle/>
            <a:p>
              <a:endParaRPr lang="en-US"/>
            </a:p>
          </p:txBody>
        </p:sp>
        <p:sp>
          <p:nvSpPr>
            <p:cNvPr id="90178" name="Freeform 72"/>
            <p:cNvSpPr>
              <a:spLocks/>
            </p:cNvSpPr>
            <p:nvPr/>
          </p:nvSpPr>
          <p:spPr bwMode="auto">
            <a:xfrm flipH="1">
              <a:off x="3229" y="3097"/>
              <a:ext cx="52" cy="136"/>
            </a:xfrm>
            <a:custGeom>
              <a:avLst/>
              <a:gdLst>
                <a:gd name="T0" fmla="*/ 5 w 52"/>
                <a:gd name="T1" fmla="*/ 136 h 136"/>
                <a:gd name="T2" fmla="*/ 0 w 52"/>
                <a:gd name="T3" fmla="*/ 0 h 136"/>
                <a:gd name="T4" fmla="*/ 0 60000 65536"/>
                <a:gd name="T5" fmla="*/ 0 60000 65536"/>
                <a:gd name="T6" fmla="*/ 0 w 52"/>
                <a:gd name="T7" fmla="*/ 0 h 136"/>
                <a:gd name="T8" fmla="*/ 52 w 52"/>
                <a:gd name="T9" fmla="*/ 136 h 136"/>
              </a:gdLst>
              <a:ahLst/>
              <a:cxnLst>
                <a:cxn ang="T4">
                  <a:pos x="T0" y="T1"/>
                </a:cxn>
                <a:cxn ang="T5">
                  <a:pos x="T2" y="T3"/>
                </a:cxn>
              </a:cxnLst>
              <a:rect l="T6" t="T7" r="T8" b="T9"/>
              <a:pathLst>
                <a:path w="52" h="136">
                  <a:moveTo>
                    <a:pt x="5" y="136"/>
                  </a:moveTo>
                  <a:cubicBezTo>
                    <a:pt x="52" y="106"/>
                    <a:pt x="31" y="38"/>
                    <a:pt x="0" y="0"/>
                  </a:cubicBezTo>
                </a:path>
              </a:pathLst>
            </a:custGeom>
            <a:noFill/>
            <a:ln w="9525">
              <a:solidFill>
                <a:schemeClr val="tx1"/>
              </a:solidFill>
              <a:round/>
              <a:headEnd/>
              <a:tailEnd/>
            </a:ln>
          </p:spPr>
          <p:txBody>
            <a:bodyPr/>
            <a:lstStyle/>
            <a:p>
              <a:endParaRPr lang="en-US"/>
            </a:p>
          </p:txBody>
        </p:sp>
        <p:sp>
          <p:nvSpPr>
            <p:cNvPr id="90179" name="Text Box 73"/>
            <p:cNvSpPr txBox="1">
              <a:spLocks noChangeArrowheads="1"/>
            </p:cNvSpPr>
            <p:nvPr/>
          </p:nvSpPr>
          <p:spPr bwMode="auto">
            <a:xfrm>
              <a:off x="4540" y="3121"/>
              <a:ext cx="651" cy="288"/>
            </a:xfrm>
            <a:prstGeom prst="rect">
              <a:avLst/>
            </a:prstGeom>
            <a:noFill/>
            <a:ln w="9525">
              <a:noFill/>
              <a:miter lim="800000"/>
              <a:headEnd/>
              <a:tailEnd/>
            </a:ln>
          </p:spPr>
          <p:txBody>
            <a:bodyPr wrap="none">
              <a:spAutoFit/>
            </a:bodyPr>
            <a:lstStyle/>
            <a:p>
              <a:pPr algn="l"/>
              <a:r>
                <a:rPr lang="en-US" sz="2400"/>
                <a:t>anode</a:t>
              </a:r>
            </a:p>
          </p:txBody>
        </p:sp>
        <p:sp>
          <p:nvSpPr>
            <p:cNvPr id="90180" name="Line 74"/>
            <p:cNvSpPr>
              <a:spLocks noChangeShapeType="1"/>
            </p:cNvSpPr>
            <p:nvPr/>
          </p:nvSpPr>
          <p:spPr bwMode="auto">
            <a:xfrm flipH="1" flipV="1">
              <a:off x="4445" y="2842"/>
              <a:ext cx="283" cy="364"/>
            </a:xfrm>
            <a:prstGeom prst="line">
              <a:avLst/>
            </a:prstGeom>
            <a:noFill/>
            <a:ln w="9525">
              <a:solidFill>
                <a:schemeClr val="tx1"/>
              </a:solidFill>
              <a:round/>
              <a:headEnd/>
              <a:tailEnd/>
            </a:ln>
          </p:spPr>
          <p:txBody>
            <a:bodyPr/>
            <a:lstStyle/>
            <a:p>
              <a:endParaRPr lang="en-US"/>
            </a:p>
          </p:txBody>
        </p:sp>
        <p:sp>
          <p:nvSpPr>
            <p:cNvPr id="90181" name="Freeform 75"/>
            <p:cNvSpPr>
              <a:spLocks/>
            </p:cNvSpPr>
            <p:nvPr/>
          </p:nvSpPr>
          <p:spPr bwMode="auto">
            <a:xfrm>
              <a:off x="3000" y="2998"/>
              <a:ext cx="58" cy="87"/>
            </a:xfrm>
            <a:custGeom>
              <a:avLst/>
              <a:gdLst>
                <a:gd name="T0" fmla="*/ 27 w 58"/>
                <a:gd name="T1" fmla="*/ 87 h 87"/>
                <a:gd name="T2" fmla="*/ 54 w 58"/>
                <a:gd name="T3" fmla="*/ 43 h 87"/>
                <a:gd name="T4" fmla="*/ 0 w 58"/>
                <a:gd name="T5" fmla="*/ 0 h 87"/>
                <a:gd name="T6" fmla="*/ 0 60000 65536"/>
                <a:gd name="T7" fmla="*/ 0 60000 65536"/>
                <a:gd name="T8" fmla="*/ 0 60000 65536"/>
                <a:gd name="T9" fmla="*/ 0 w 58"/>
                <a:gd name="T10" fmla="*/ 0 h 87"/>
                <a:gd name="T11" fmla="*/ 58 w 58"/>
                <a:gd name="T12" fmla="*/ 87 h 87"/>
              </a:gdLst>
              <a:ahLst/>
              <a:cxnLst>
                <a:cxn ang="T6">
                  <a:pos x="T0" y="T1"/>
                </a:cxn>
                <a:cxn ang="T7">
                  <a:pos x="T2" y="T3"/>
                </a:cxn>
                <a:cxn ang="T8">
                  <a:pos x="T4" y="T5"/>
                </a:cxn>
              </a:cxnLst>
              <a:rect l="T9" t="T10" r="T11" b="T12"/>
              <a:pathLst>
                <a:path w="58" h="87">
                  <a:moveTo>
                    <a:pt x="27" y="87"/>
                  </a:moveTo>
                  <a:cubicBezTo>
                    <a:pt x="42" y="72"/>
                    <a:pt x="58" y="57"/>
                    <a:pt x="54" y="43"/>
                  </a:cubicBezTo>
                  <a:cubicBezTo>
                    <a:pt x="50" y="29"/>
                    <a:pt x="25" y="14"/>
                    <a:pt x="0" y="0"/>
                  </a:cubicBezTo>
                </a:path>
              </a:pathLst>
            </a:custGeom>
            <a:noFill/>
            <a:ln w="9525">
              <a:solidFill>
                <a:schemeClr val="tx1"/>
              </a:solidFill>
              <a:round/>
              <a:headEnd/>
              <a:tailEnd/>
            </a:ln>
          </p:spPr>
          <p:txBody>
            <a:bodyPr/>
            <a:lstStyle/>
            <a:p>
              <a:endParaRPr lang="en-US"/>
            </a:p>
          </p:txBody>
        </p:sp>
        <p:sp>
          <p:nvSpPr>
            <p:cNvPr id="90182" name="Freeform 76"/>
            <p:cNvSpPr>
              <a:spLocks/>
            </p:cNvSpPr>
            <p:nvPr/>
          </p:nvSpPr>
          <p:spPr bwMode="auto">
            <a:xfrm>
              <a:off x="2918" y="3000"/>
              <a:ext cx="68" cy="81"/>
            </a:xfrm>
            <a:custGeom>
              <a:avLst/>
              <a:gdLst>
                <a:gd name="T0" fmla="*/ 49 w 68"/>
                <a:gd name="T1" fmla="*/ 81 h 81"/>
                <a:gd name="T2" fmla="*/ 60 w 68"/>
                <a:gd name="T3" fmla="*/ 32 h 81"/>
                <a:gd name="T4" fmla="*/ 0 w 68"/>
                <a:gd name="T5" fmla="*/ 0 h 81"/>
                <a:gd name="T6" fmla="*/ 0 60000 65536"/>
                <a:gd name="T7" fmla="*/ 0 60000 65536"/>
                <a:gd name="T8" fmla="*/ 0 60000 65536"/>
                <a:gd name="T9" fmla="*/ 0 w 68"/>
                <a:gd name="T10" fmla="*/ 0 h 81"/>
                <a:gd name="T11" fmla="*/ 68 w 68"/>
                <a:gd name="T12" fmla="*/ 81 h 81"/>
              </a:gdLst>
              <a:ahLst/>
              <a:cxnLst>
                <a:cxn ang="T6">
                  <a:pos x="T0" y="T1"/>
                </a:cxn>
                <a:cxn ang="T7">
                  <a:pos x="T2" y="T3"/>
                </a:cxn>
                <a:cxn ang="T8">
                  <a:pos x="T4" y="T5"/>
                </a:cxn>
              </a:cxnLst>
              <a:rect l="T9" t="T10" r="T11" b="T12"/>
              <a:pathLst>
                <a:path w="68" h="81">
                  <a:moveTo>
                    <a:pt x="49" y="81"/>
                  </a:moveTo>
                  <a:cubicBezTo>
                    <a:pt x="58" y="63"/>
                    <a:pt x="68" y="45"/>
                    <a:pt x="60" y="32"/>
                  </a:cubicBezTo>
                  <a:cubicBezTo>
                    <a:pt x="52" y="19"/>
                    <a:pt x="26" y="9"/>
                    <a:pt x="0" y="0"/>
                  </a:cubicBezTo>
                </a:path>
              </a:pathLst>
            </a:custGeom>
            <a:noFill/>
            <a:ln w="9525">
              <a:solidFill>
                <a:schemeClr val="tx1"/>
              </a:solidFill>
              <a:round/>
              <a:headEnd/>
              <a:tailEnd/>
            </a:ln>
          </p:spPr>
          <p:txBody>
            <a:bodyPr/>
            <a:lstStyle/>
            <a:p>
              <a:endParaRPr lang="en-US"/>
            </a:p>
          </p:txBody>
        </p:sp>
        <p:sp>
          <p:nvSpPr>
            <p:cNvPr id="90183" name="Text Box 77"/>
            <p:cNvSpPr txBox="1">
              <a:spLocks noChangeArrowheads="1"/>
            </p:cNvSpPr>
            <p:nvPr/>
          </p:nvSpPr>
          <p:spPr bwMode="auto">
            <a:xfrm>
              <a:off x="3590" y="1606"/>
              <a:ext cx="196" cy="231"/>
            </a:xfrm>
            <a:prstGeom prst="rect">
              <a:avLst/>
            </a:prstGeom>
            <a:noFill/>
            <a:ln w="9525">
              <a:noFill/>
              <a:miter lim="800000"/>
              <a:headEnd/>
              <a:tailEnd/>
            </a:ln>
          </p:spPr>
          <p:txBody>
            <a:bodyPr wrap="none">
              <a:spAutoFit/>
            </a:bodyPr>
            <a:lstStyle/>
            <a:p>
              <a:pPr algn="l"/>
              <a:r>
                <a:rPr lang="en-US" sz="1800" b="1"/>
                <a:t>_</a:t>
              </a:r>
            </a:p>
          </p:txBody>
        </p:sp>
        <p:sp>
          <p:nvSpPr>
            <p:cNvPr id="90184" name="Text Box 78"/>
            <p:cNvSpPr txBox="1">
              <a:spLocks noChangeArrowheads="1"/>
            </p:cNvSpPr>
            <p:nvPr/>
          </p:nvSpPr>
          <p:spPr bwMode="auto">
            <a:xfrm>
              <a:off x="3725" y="3130"/>
              <a:ext cx="200" cy="231"/>
            </a:xfrm>
            <a:prstGeom prst="rect">
              <a:avLst/>
            </a:prstGeom>
            <a:noFill/>
            <a:ln w="9525">
              <a:noFill/>
              <a:miter lim="800000"/>
              <a:headEnd/>
              <a:tailEnd/>
            </a:ln>
          </p:spPr>
          <p:txBody>
            <a:bodyPr wrap="none">
              <a:spAutoFit/>
            </a:bodyPr>
            <a:lstStyle/>
            <a:p>
              <a:pPr algn="l"/>
              <a:r>
                <a:rPr lang="en-US" sz="1800"/>
                <a:t>+</a:t>
              </a:r>
            </a:p>
          </p:txBody>
        </p:sp>
      </p:grpSp>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p:cNvSpPr>
            <a:spLocks noGrp="1" noChangeArrowheads="1"/>
          </p:cNvSpPr>
          <p:nvPr>
            <p:ph type="body" idx="1"/>
          </p:nvPr>
        </p:nvSpPr>
        <p:spPr>
          <a:xfrm>
            <a:off x="457200" y="1600200"/>
            <a:ext cx="8229600" cy="928688"/>
          </a:xfrm>
        </p:spPr>
        <p:txBody>
          <a:bodyPr/>
          <a:lstStyle/>
          <a:p>
            <a:pPr eaLnBrk="1" hangingPunct="1"/>
            <a:r>
              <a:rPr lang="en-US" smtClean="0"/>
              <a:t>Electron Configuration Exceptions</a:t>
            </a:r>
          </a:p>
        </p:txBody>
      </p:sp>
      <p:sp>
        <p:nvSpPr>
          <p:cNvPr id="349187" name="Rectangle 3"/>
          <p:cNvSpPr>
            <a:spLocks noChangeArrowheads="1"/>
          </p:cNvSpPr>
          <p:nvPr/>
        </p:nvSpPr>
        <p:spPr bwMode="auto">
          <a:xfrm>
            <a:off x="457200" y="2098675"/>
            <a:ext cx="8178800" cy="941388"/>
          </a:xfrm>
          <a:prstGeom prst="rect">
            <a:avLst/>
          </a:prstGeom>
          <a:noFill/>
          <a:ln w="9525">
            <a:noFill/>
            <a:miter lim="800000"/>
            <a:headEnd/>
            <a:tailEnd/>
          </a:ln>
        </p:spPr>
        <p:txBody>
          <a:bodyPr/>
          <a:lstStyle/>
          <a:p>
            <a:pPr marL="742950" lvl="1" indent="-285750" algn="l">
              <a:lnSpc>
                <a:spcPct val="130000"/>
              </a:lnSpc>
              <a:spcBef>
                <a:spcPct val="20000"/>
              </a:spcBef>
              <a:buFontTx/>
              <a:buChar char="–"/>
            </a:pPr>
            <a:r>
              <a:rPr lang="en-US" sz="2800">
                <a:solidFill>
                  <a:srgbClr val="FF6600"/>
                </a:solidFill>
              </a:rPr>
              <a:t>Copper</a:t>
            </a:r>
          </a:p>
        </p:txBody>
      </p:sp>
      <p:sp>
        <p:nvSpPr>
          <p:cNvPr id="987140" name="Rectangle 4"/>
          <p:cNvSpPr>
            <a:spLocks noChangeArrowheads="1"/>
          </p:cNvSpPr>
          <p:nvPr/>
        </p:nvSpPr>
        <p:spPr bwMode="auto">
          <a:xfrm>
            <a:off x="965200" y="2801938"/>
            <a:ext cx="8178800" cy="941387"/>
          </a:xfrm>
          <a:prstGeom prst="rect">
            <a:avLst/>
          </a:prstGeom>
          <a:noFill/>
          <a:ln w="9525">
            <a:noFill/>
            <a:miter lim="800000"/>
            <a:headEnd/>
            <a:tailEnd/>
          </a:ln>
        </p:spPr>
        <p:txBody>
          <a:bodyPr/>
          <a:lstStyle/>
          <a:p>
            <a:pPr marL="742950" lvl="1" indent="-285750" algn="l">
              <a:lnSpc>
                <a:spcPct val="130000"/>
              </a:lnSpc>
              <a:spcBef>
                <a:spcPct val="20000"/>
              </a:spcBef>
            </a:pPr>
            <a:r>
              <a:rPr lang="en-US" sz="2400">
                <a:solidFill>
                  <a:srgbClr val="FFCC00"/>
                </a:solidFill>
              </a:rPr>
              <a:t>EXPECT</a:t>
            </a:r>
            <a:r>
              <a:rPr lang="en-US" sz="2800">
                <a:solidFill>
                  <a:srgbClr val="FFCC00"/>
                </a:solidFill>
              </a:rPr>
              <a:t>:		[Ar] 4s</a:t>
            </a:r>
            <a:r>
              <a:rPr lang="en-US" sz="2800" baseline="30000">
                <a:solidFill>
                  <a:srgbClr val="FFCC00"/>
                </a:solidFill>
              </a:rPr>
              <a:t>2</a:t>
            </a:r>
            <a:r>
              <a:rPr lang="en-US" sz="2800">
                <a:solidFill>
                  <a:srgbClr val="FFCC00"/>
                </a:solidFill>
              </a:rPr>
              <a:t> 3d</a:t>
            </a:r>
            <a:r>
              <a:rPr lang="en-US" sz="2800" baseline="30000">
                <a:solidFill>
                  <a:srgbClr val="FFCC00"/>
                </a:solidFill>
              </a:rPr>
              <a:t>9</a:t>
            </a:r>
            <a:endParaRPr lang="en-US" sz="2800">
              <a:solidFill>
                <a:srgbClr val="FFCC00"/>
              </a:solidFill>
            </a:endParaRPr>
          </a:p>
        </p:txBody>
      </p:sp>
      <p:sp>
        <p:nvSpPr>
          <p:cNvPr id="987141" name="Rectangle 5"/>
          <p:cNvSpPr>
            <a:spLocks noChangeArrowheads="1"/>
          </p:cNvSpPr>
          <p:nvPr/>
        </p:nvSpPr>
        <p:spPr bwMode="auto">
          <a:xfrm>
            <a:off x="965200" y="3563938"/>
            <a:ext cx="8178800" cy="941387"/>
          </a:xfrm>
          <a:prstGeom prst="rect">
            <a:avLst/>
          </a:prstGeom>
          <a:noFill/>
          <a:ln w="9525">
            <a:noFill/>
            <a:miter lim="800000"/>
            <a:headEnd/>
            <a:tailEnd/>
          </a:ln>
        </p:spPr>
        <p:txBody>
          <a:bodyPr/>
          <a:lstStyle/>
          <a:p>
            <a:pPr marL="742950" lvl="1" indent="-285750" algn="l">
              <a:lnSpc>
                <a:spcPct val="130000"/>
              </a:lnSpc>
              <a:spcBef>
                <a:spcPct val="20000"/>
              </a:spcBef>
            </a:pPr>
            <a:r>
              <a:rPr lang="en-US" sz="2400">
                <a:solidFill>
                  <a:schemeClr val="accent2"/>
                </a:solidFill>
              </a:rPr>
              <a:t>ACTUALLY</a:t>
            </a:r>
            <a:r>
              <a:rPr lang="en-US" sz="2800">
                <a:solidFill>
                  <a:schemeClr val="accent2"/>
                </a:solidFill>
              </a:rPr>
              <a:t>:	[Ar] 4s</a:t>
            </a:r>
            <a:r>
              <a:rPr lang="en-US" sz="2800" baseline="30000">
                <a:solidFill>
                  <a:schemeClr val="accent2"/>
                </a:solidFill>
              </a:rPr>
              <a:t>1</a:t>
            </a:r>
            <a:r>
              <a:rPr lang="en-US" sz="2800">
                <a:solidFill>
                  <a:schemeClr val="accent2"/>
                </a:solidFill>
              </a:rPr>
              <a:t> 3d</a:t>
            </a:r>
            <a:r>
              <a:rPr lang="en-US" sz="2800" baseline="30000">
                <a:solidFill>
                  <a:schemeClr val="accent2"/>
                </a:solidFill>
              </a:rPr>
              <a:t>10</a:t>
            </a:r>
            <a:endParaRPr lang="en-US" sz="2800">
              <a:solidFill>
                <a:schemeClr val="accent2"/>
              </a:solidFill>
            </a:endParaRPr>
          </a:p>
        </p:txBody>
      </p:sp>
      <p:sp>
        <p:nvSpPr>
          <p:cNvPr id="987142" name="Rectangle 6"/>
          <p:cNvSpPr>
            <a:spLocks noChangeArrowheads="1"/>
          </p:cNvSpPr>
          <p:nvPr/>
        </p:nvSpPr>
        <p:spPr bwMode="auto">
          <a:xfrm>
            <a:off x="457200" y="4686300"/>
            <a:ext cx="8178800" cy="941388"/>
          </a:xfrm>
          <a:prstGeom prst="rect">
            <a:avLst/>
          </a:prstGeom>
          <a:noFill/>
          <a:ln w="9525">
            <a:noFill/>
            <a:miter lim="800000"/>
            <a:headEnd/>
            <a:tailEnd/>
          </a:ln>
        </p:spPr>
        <p:txBody>
          <a:bodyPr/>
          <a:lstStyle/>
          <a:p>
            <a:pPr marL="742950" lvl="1" indent="-285750" algn="l">
              <a:lnSpc>
                <a:spcPct val="110000"/>
              </a:lnSpc>
              <a:spcBef>
                <a:spcPct val="20000"/>
              </a:spcBef>
              <a:buFontTx/>
              <a:buChar char="–"/>
            </a:pPr>
            <a:r>
              <a:rPr lang="en-US" sz="2800"/>
              <a:t>Copper gains </a:t>
            </a:r>
            <a:r>
              <a:rPr lang="en-US" sz="2800">
                <a:solidFill>
                  <a:schemeClr val="accent2"/>
                </a:solidFill>
              </a:rPr>
              <a:t>stability</a:t>
            </a:r>
            <a:r>
              <a:rPr lang="en-US" sz="2800"/>
              <a:t> with a full </a:t>
            </a:r>
            <a:br>
              <a:rPr lang="en-US" sz="2800"/>
            </a:br>
            <a:r>
              <a:rPr lang="en-US" sz="2800"/>
              <a:t>d-sublevel.</a:t>
            </a:r>
          </a:p>
        </p:txBody>
      </p:sp>
      <p:sp>
        <p:nvSpPr>
          <p:cNvPr id="349191" name="Rectangle 7"/>
          <p:cNvSpPr>
            <a:spLocks noGrp="1" noChangeArrowheads="1"/>
          </p:cNvSpPr>
          <p:nvPr>
            <p:ph type="title"/>
          </p:nvPr>
        </p:nvSpPr>
        <p:spPr/>
        <p:txBody>
          <a:bodyPr/>
          <a:lstStyle/>
          <a:p>
            <a:pPr eaLnBrk="1" hangingPunct="1"/>
            <a:r>
              <a:rPr lang="en-US" smtClean="0"/>
              <a:t>Stability</a:t>
            </a:r>
          </a:p>
        </p:txBody>
      </p:sp>
      <p:sp>
        <p:nvSpPr>
          <p:cNvPr id="349192" name="Rectangle 8"/>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87140"/>
                                        </p:tgtEl>
                                        <p:attrNameLst>
                                          <p:attrName>style.visibility</p:attrName>
                                        </p:attrNameLst>
                                      </p:cBhvr>
                                      <p:to>
                                        <p:strVal val="visible"/>
                                      </p:to>
                                    </p:set>
                                    <p:animEffect transition="in" filter="wipe(up)">
                                      <p:cBhvr>
                                        <p:cTn id="7" dur="500"/>
                                        <p:tgtEl>
                                          <p:spTgt spid="9871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87141"/>
                                        </p:tgtEl>
                                        <p:attrNameLst>
                                          <p:attrName>style.visibility</p:attrName>
                                        </p:attrNameLst>
                                      </p:cBhvr>
                                      <p:to>
                                        <p:strVal val="visible"/>
                                      </p:to>
                                    </p:set>
                                    <p:animEffect transition="in" filter="wipe(up)">
                                      <p:cBhvr>
                                        <p:cTn id="12" dur="500"/>
                                        <p:tgtEl>
                                          <p:spTgt spid="98714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87142"/>
                                        </p:tgtEl>
                                        <p:attrNameLst>
                                          <p:attrName>style.visibility</p:attrName>
                                        </p:attrNameLst>
                                      </p:cBhvr>
                                      <p:to>
                                        <p:strVal val="visible"/>
                                      </p:to>
                                    </p:set>
                                    <p:animEffect transition="in" filter="wipe(up)">
                                      <p:cBhvr>
                                        <p:cTn id="17" dur="500"/>
                                        <p:tgtEl>
                                          <p:spTgt spid="987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7140" grpId="0" autoUpdateAnimBg="0"/>
      <p:bldP spid="987141" grpId="0" autoUpdateAnimBg="0"/>
      <p:bldP spid="987142" grpId="0" autoUpdateAnimBg="0"/>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body" idx="1"/>
          </p:nvPr>
        </p:nvSpPr>
        <p:spPr>
          <a:xfrm>
            <a:off x="457200" y="1600200"/>
            <a:ext cx="8229600" cy="928688"/>
          </a:xfrm>
        </p:spPr>
        <p:txBody>
          <a:bodyPr/>
          <a:lstStyle/>
          <a:p>
            <a:pPr eaLnBrk="1" hangingPunct="1"/>
            <a:r>
              <a:rPr lang="en-US" smtClean="0"/>
              <a:t>Electron Configuration Exceptions</a:t>
            </a:r>
          </a:p>
        </p:txBody>
      </p:sp>
      <p:sp>
        <p:nvSpPr>
          <p:cNvPr id="989187" name="Rectangle 3"/>
          <p:cNvSpPr>
            <a:spLocks noChangeArrowheads="1"/>
          </p:cNvSpPr>
          <p:nvPr/>
        </p:nvSpPr>
        <p:spPr bwMode="auto">
          <a:xfrm>
            <a:off x="457200" y="2100263"/>
            <a:ext cx="8178800" cy="941387"/>
          </a:xfrm>
          <a:prstGeom prst="rect">
            <a:avLst/>
          </a:prstGeom>
          <a:noFill/>
          <a:ln w="9525">
            <a:noFill/>
            <a:miter lim="800000"/>
            <a:headEnd/>
            <a:tailEnd/>
          </a:ln>
        </p:spPr>
        <p:txBody>
          <a:bodyPr/>
          <a:lstStyle/>
          <a:p>
            <a:pPr marL="742950" lvl="1" indent="-285750" algn="l">
              <a:lnSpc>
                <a:spcPct val="130000"/>
              </a:lnSpc>
              <a:spcBef>
                <a:spcPct val="20000"/>
              </a:spcBef>
              <a:buFontTx/>
              <a:buChar char="–"/>
              <a:defRPr/>
            </a:pPr>
            <a:r>
              <a:rPr lang="en-US" sz="2800">
                <a:solidFill>
                  <a:schemeClr val="accent2"/>
                </a:solidFill>
                <a:effectLst>
                  <a:outerShdw blurRad="38100" dist="38100" dir="2700000" algn="tl">
                    <a:srgbClr val="C0C0C0"/>
                  </a:outerShdw>
                </a:effectLst>
              </a:rPr>
              <a:t>Chromium</a:t>
            </a:r>
          </a:p>
        </p:txBody>
      </p:sp>
      <p:sp>
        <p:nvSpPr>
          <p:cNvPr id="989188" name="Rectangle 4"/>
          <p:cNvSpPr>
            <a:spLocks noChangeArrowheads="1"/>
          </p:cNvSpPr>
          <p:nvPr/>
        </p:nvSpPr>
        <p:spPr bwMode="auto">
          <a:xfrm>
            <a:off x="965200" y="2803525"/>
            <a:ext cx="8178800" cy="941388"/>
          </a:xfrm>
          <a:prstGeom prst="rect">
            <a:avLst/>
          </a:prstGeom>
          <a:noFill/>
          <a:ln w="9525">
            <a:noFill/>
            <a:miter lim="800000"/>
            <a:headEnd/>
            <a:tailEnd/>
          </a:ln>
        </p:spPr>
        <p:txBody>
          <a:bodyPr/>
          <a:lstStyle/>
          <a:p>
            <a:pPr marL="742950" lvl="1" indent="-285750" algn="l">
              <a:lnSpc>
                <a:spcPct val="130000"/>
              </a:lnSpc>
              <a:spcBef>
                <a:spcPct val="20000"/>
              </a:spcBef>
            </a:pPr>
            <a:r>
              <a:rPr lang="en-US" sz="2400">
                <a:solidFill>
                  <a:srgbClr val="FFCC00"/>
                </a:solidFill>
              </a:rPr>
              <a:t>EXPECT</a:t>
            </a:r>
            <a:r>
              <a:rPr lang="en-US" sz="2800">
                <a:solidFill>
                  <a:srgbClr val="FFCC00"/>
                </a:solidFill>
              </a:rPr>
              <a:t>:		[Ar] 4s</a:t>
            </a:r>
            <a:r>
              <a:rPr lang="en-US" sz="2800" baseline="30000">
                <a:solidFill>
                  <a:srgbClr val="FFCC00"/>
                </a:solidFill>
              </a:rPr>
              <a:t>2</a:t>
            </a:r>
            <a:r>
              <a:rPr lang="en-US" sz="2800">
                <a:solidFill>
                  <a:srgbClr val="FFCC00"/>
                </a:solidFill>
              </a:rPr>
              <a:t> 3d</a:t>
            </a:r>
            <a:r>
              <a:rPr lang="en-US" sz="2800" baseline="30000">
                <a:solidFill>
                  <a:srgbClr val="FFCC00"/>
                </a:solidFill>
              </a:rPr>
              <a:t>4</a:t>
            </a:r>
            <a:endParaRPr lang="en-US" sz="2800">
              <a:solidFill>
                <a:srgbClr val="FFCC00"/>
              </a:solidFill>
            </a:endParaRPr>
          </a:p>
        </p:txBody>
      </p:sp>
      <p:sp>
        <p:nvSpPr>
          <p:cNvPr id="989189" name="Rectangle 5"/>
          <p:cNvSpPr>
            <a:spLocks noChangeArrowheads="1"/>
          </p:cNvSpPr>
          <p:nvPr/>
        </p:nvSpPr>
        <p:spPr bwMode="auto">
          <a:xfrm>
            <a:off x="965200" y="3565525"/>
            <a:ext cx="8178800" cy="941388"/>
          </a:xfrm>
          <a:prstGeom prst="rect">
            <a:avLst/>
          </a:prstGeom>
          <a:noFill/>
          <a:ln w="9525">
            <a:noFill/>
            <a:miter lim="800000"/>
            <a:headEnd/>
            <a:tailEnd/>
          </a:ln>
        </p:spPr>
        <p:txBody>
          <a:bodyPr/>
          <a:lstStyle/>
          <a:p>
            <a:pPr marL="742950" lvl="1" indent="-285750" algn="l">
              <a:lnSpc>
                <a:spcPct val="130000"/>
              </a:lnSpc>
              <a:spcBef>
                <a:spcPct val="20000"/>
              </a:spcBef>
            </a:pPr>
            <a:r>
              <a:rPr lang="en-US" sz="2400">
                <a:solidFill>
                  <a:schemeClr val="accent2"/>
                </a:solidFill>
              </a:rPr>
              <a:t>ACTUALLY</a:t>
            </a:r>
            <a:r>
              <a:rPr lang="en-US" sz="2800">
                <a:solidFill>
                  <a:schemeClr val="accent2"/>
                </a:solidFill>
              </a:rPr>
              <a:t>:	[Ar] 4s</a:t>
            </a:r>
            <a:r>
              <a:rPr lang="en-US" sz="2800" baseline="30000">
                <a:solidFill>
                  <a:schemeClr val="accent2"/>
                </a:solidFill>
              </a:rPr>
              <a:t>1</a:t>
            </a:r>
            <a:r>
              <a:rPr lang="en-US" sz="2800">
                <a:solidFill>
                  <a:schemeClr val="accent2"/>
                </a:solidFill>
              </a:rPr>
              <a:t> 3d</a:t>
            </a:r>
            <a:r>
              <a:rPr lang="en-US" sz="2800" baseline="30000">
                <a:solidFill>
                  <a:schemeClr val="accent2"/>
                </a:solidFill>
              </a:rPr>
              <a:t>5</a:t>
            </a:r>
            <a:endParaRPr lang="en-US" sz="2800">
              <a:solidFill>
                <a:schemeClr val="accent2"/>
              </a:solidFill>
            </a:endParaRPr>
          </a:p>
        </p:txBody>
      </p:sp>
      <p:sp>
        <p:nvSpPr>
          <p:cNvPr id="989190" name="Rectangle 6"/>
          <p:cNvSpPr>
            <a:spLocks noChangeArrowheads="1"/>
          </p:cNvSpPr>
          <p:nvPr/>
        </p:nvSpPr>
        <p:spPr bwMode="auto">
          <a:xfrm>
            <a:off x="457200" y="4684713"/>
            <a:ext cx="7415213" cy="941387"/>
          </a:xfrm>
          <a:prstGeom prst="rect">
            <a:avLst/>
          </a:prstGeom>
          <a:noFill/>
          <a:ln w="9525">
            <a:noFill/>
            <a:miter lim="800000"/>
            <a:headEnd/>
            <a:tailEnd/>
          </a:ln>
        </p:spPr>
        <p:txBody>
          <a:bodyPr/>
          <a:lstStyle/>
          <a:p>
            <a:pPr marL="742950" lvl="1" indent="-285750" algn="l">
              <a:lnSpc>
                <a:spcPct val="110000"/>
              </a:lnSpc>
              <a:spcBef>
                <a:spcPct val="20000"/>
              </a:spcBef>
              <a:buFontTx/>
              <a:buChar char="–"/>
            </a:pPr>
            <a:r>
              <a:rPr lang="en-US" sz="2800"/>
              <a:t>Chromium gains </a:t>
            </a:r>
            <a:r>
              <a:rPr lang="en-US" sz="2800">
                <a:solidFill>
                  <a:schemeClr val="accent2"/>
                </a:solidFill>
              </a:rPr>
              <a:t>stability</a:t>
            </a:r>
            <a:r>
              <a:rPr lang="en-US" sz="2800"/>
              <a:t> with a half-full d-sublevel.</a:t>
            </a:r>
          </a:p>
        </p:txBody>
      </p:sp>
      <p:sp>
        <p:nvSpPr>
          <p:cNvPr id="350215" name="Rectangle 7"/>
          <p:cNvSpPr>
            <a:spLocks noGrp="1" noChangeArrowheads="1"/>
          </p:cNvSpPr>
          <p:nvPr>
            <p:ph type="title"/>
          </p:nvPr>
        </p:nvSpPr>
        <p:spPr/>
        <p:txBody>
          <a:bodyPr/>
          <a:lstStyle/>
          <a:p>
            <a:pPr eaLnBrk="1" hangingPunct="1"/>
            <a:r>
              <a:rPr lang="en-US" smtClean="0"/>
              <a:t>Stability</a:t>
            </a:r>
          </a:p>
        </p:txBody>
      </p:sp>
      <p:sp>
        <p:nvSpPr>
          <p:cNvPr id="350216" name="Rectangle 8"/>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89188"/>
                                        </p:tgtEl>
                                        <p:attrNameLst>
                                          <p:attrName>style.visibility</p:attrName>
                                        </p:attrNameLst>
                                      </p:cBhvr>
                                      <p:to>
                                        <p:strVal val="visible"/>
                                      </p:to>
                                    </p:set>
                                    <p:animEffect transition="in" filter="wipe(up)">
                                      <p:cBhvr>
                                        <p:cTn id="7" dur="500"/>
                                        <p:tgtEl>
                                          <p:spTgt spid="98918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89189"/>
                                        </p:tgtEl>
                                        <p:attrNameLst>
                                          <p:attrName>style.visibility</p:attrName>
                                        </p:attrNameLst>
                                      </p:cBhvr>
                                      <p:to>
                                        <p:strVal val="visible"/>
                                      </p:to>
                                    </p:set>
                                    <p:animEffect transition="in" filter="wipe(up)">
                                      <p:cBhvr>
                                        <p:cTn id="12" dur="500"/>
                                        <p:tgtEl>
                                          <p:spTgt spid="98918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89190"/>
                                        </p:tgtEl>
                                        <p:attrNameLst>
                                          <p:attrName>style.visibility</p:attrName>
                                        </p:attrNameLst>
                                      </p:cBhvr>
                                      <p:to>
                                        <p:strVal val="visible"/>
                                      </p:to>
                                    </p:set>
                                    <p:animEffect transition="in" filter="wipe(up)">
                                      <p:cBhvr>
                                        <p:cTn id="17" dur="500"/>
                                        <p:tgtEl>
                                          <p:spTgt spid="989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9188" grpId="0" autoUpdateAnimBg="0"/>
      <p:bldP spid="989189" grpId="0" autoUpdateAnimBg="0"/>
      <p:bldP spid="989190" grpId="0" autoUpdateAnimBg="0"/>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a:xfrm>
            <a:off x="228600" y="152400"/>
            <a:ext cx="7772400" cy="762000"/>
          </a:xfrm>
        </p:spPr>
        <p:txBody>
          <a:bodyPr/>
          <a:lstStyle/>
          <a:p>
            <a:pPr eaLnBrk="1" hangingPunct="1"/>
            <a:r>
              <a:rPr lang="en-US" sz="3600" smtClean="0"/>
              <a:t>Electron Filling in Periodic Table</a:t>
            </a:r>
          </a:p>
        </p:txBody>
      </p:sp>
      <p:sp>
        <p:nvSpPr>
          <p:cNvPr id="351235" name="Rectangle 3"/>
          <p:cNvSpPr>
            <a:spLocks noChangeArrowheads="1"/>
          </p:cNvSpPr>
          <p:nvPr/>
        </p:nvSpPr>
        <p:spPr bwMode="auto">
          <a:xfrm>
            <a:off x="1295400" y="1981200"/>
            <a:ext cx="381000" cy="533400"/>
          </a:xfrm>
          <a:prstGeom prst="rect">
            <a:avLst/>
          </a:prstGeom>
          <a:solidFill>
            <a:srgbClr val="FFD1D1">
              <a:alpha val="50195"/>
            </a:srgbClr>
          </a:solidFill>
          <a:ln w="9525">
            <a:solidFill>
              <a:schemeClr val="tx1"/>
            </a:solidFill>
            <a:miter lim="800000"/>
            <a:headEnd/>
            <a:tailEnd/>
          </a:ln>
        </p:spPr>
        <p:txBody>
          <a:bodyPr wrap="none" anchor="ctr"/>
          <a:lstStyle/>
          <a:p>
            <a:endParaRPr lang="en-US"/>
          </a:p>
        </p:txBody>
      </p:sp>
      <p:sp>
        <p:nvSpPr>
          <p:cNvPr id="351236" name="Rectangle 4"/>
          <p:cNvSpPr>
            <a:spLocks noChangeArrowheads="1"/>
          </p:cNvSpPr>
          <p:nvPr/>
        </p:nvSpPr>
        <p:spPr bwMode="auto">
          <a:xfrm>
            <a:off x="7772400" y="1143000"/>
            <a:ext cx="381000" cy="533400"/>
          </a:xfrm>
          <a:prstGeom prst="rect">
            <a:avLst/>
          </a:prstGeom>
          <a:solidFill>
            <a:srgbClr val="FFD1D1">
              <a:alpha val="50195"/>
            </a:srgbClr>
          </a:solidFill>
          <a:ln w="9525">
            <a:solidFill>
              <a:schemeClr val="tx1"/>
            </a:solidFill>
            <a:miter lim="800000"/>
            <a:headEnd/>
            <a:tailEnd/>
          </a:ln>
        </p:spPr>
        <p:txBody>
          <a:bodyPr wrap="none" anchor="ctr"/>
          <a:lstStyle/>
          <a:p>
            <a:endParaRPr lang="en-US"/>
          </a:p>
        </p:txBody>
      </p:sp>
      <p:sp>
        <p:nvSpPr>
          <p:cNvPr id="351237" name="Rectangle 5"/>
          <p:cNvSpPr>
            <a:spLocks noChangeArrowheads="1"/>
          </p:cNvSpPr>
          <p:nvPr/>
        </p:nvSpPr>
        <p:spPr bwMode="auto">
          <a:xfrm>
            <a:off x="6248400" y="19812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51238" name="Rectangle 6"/>
          <p:cNvSpPr>
            <a:spLocks noChangeArrowheads="1"/>
          </p:cNvSpPr>
          <p:nvPr/>
        </p:nvSpPr>
        <p:spPr bwMode="auto">
          <a:xfrm>
            <a:off x="6629400" y="19812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51239" name="Rectangle 7"/>
          <p:cNvSpPr>
            <a:spLocks noChangeArrowheads="1"/>
          </p:cNvSpPr>
          <p:nvPr/>
        </p:nvSpPr>
        <p:spPr bwMode="auto">
          <a:xfrm>
            <a:off x="7010400" y="19812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51240" name="Rectangle 8"/>
          <p:cNvSpPr>
            <a:spLocks noChangeArrowheads="1"/>
          </p:cNvSpPr>
          <p:nvPr/>
        </p:nvSpPr>
        <p:spPr bwMode="auto">
          <a:xfrm>
            <a:off x="7391400" y="19812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51241" name="Rectangle 9"/>
          <p:cNvSpPr>
            <a:spLocks noChangeArrowheads="1"/>
          </p:cNvSpPr>
          <p:nvPr/>
        </p:nvSpPr>
        <p:spPr bwMode="auto">
          <a:xfrm>
            <a:off x="7772400" y="19812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51242" name="Rectangle 10"/>
          <p:cNvSpPr>
            <a:spLocks noChangeArrowheads="1"/>
          </p:cNvSpPr>
          <p:nvPr/>
        </p:nvSpPr>
        <p:spPr bwMode="auto">
          <a:xfrm>
            <a:off x="1295400" y="2514600"/>
            <a:ext cx="381000" cy="533400"/>
          </a:xfrm>
          <a:prstGeom prst="rect">
            <a:avLst/>
          </a:prstGeom>
          <a:solidFill>
            <a:srgbClr val="FFD1D1">
              <a:alpha val="50195"/>
            </a:srgbClr>
          </a:solidFill>
          <a:ln w="9525">
            <a:solidFill>
              <a:schemeClr val="tx1"/>
            </a:solidFill>
            <a:miter lim="800000"/>
            <a:headEnd/>
            <a:tailEnd/>
          </a:ln>
        </p:spPr>
        <p:txBody>
          <a:bodyPr wrap="none" anchor="ctr"/>
          <a:lstStyle/>
          <a:p>
            <a:endParaRPr lang="en-US"/>
          </a:p>
        </p:txBody>
      </p:sp>
      <p:sp>
        <p:nvSpPr>
          <p:cNvPr id="351243" name="Rectangle 11"/>
          <p:cNvSpPr>
            <a:spLocks noChangeArrowheads="1"/>
          </p:cNvSpPr>
          <p:nvPr/>
        </p:nvSpPr>
        <p:spPr bwMode="auto">
          <a:xfrm>
            <a:off x="5867400" y="19812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51244" name="Rectangle 12"/>
          <p:cNvSpPr>
            <a:spLocks noChangeArrowheads="1"/>
          </p:cNvSpPr>
          <p:nvPr/>
        </p:nvSpPr>
        <p:spPr bwMode="auto">
          <a:xfrm>
            <a:off x="1676400" y="1981200"/>
            <a:ext cx="381000" cy="533400"/>
          </a:xfrm>
          <a:prstGeom prst="rect">
            <a:avLst/>
          </a:prstGeom>
          <a:solidFill>
            <a:srgbClr val="FFD1D1">
              <a:alpha val="50195"/>
            </a:srgbClr>
          </a:solidFill>
          <a:ln w="9525">
            <a:solidFill>
              <a:schemeClr val="tx1"/>
            </a:solidFill>
            <a:miter lim="800000"/>
            <a:headEnd/>
            <a:tailEnd/>
          </a:ln>
        </p:spPr>
        <p:txBody>
          <a:bodyPr wrap="none" anchor="ctr"/>
          <a:lstStyle/>
          <a:p>
            <a:endParaRPr lang="en-US"/>
          </a:p>
        </p:txBody>
      </p:sp>
      <p:sp>
        <p:nvSpPr>
          <p:cNvPr id="351245" name="Rectangle 13"/>
          <p:cNvSpPr>
            <a:spLocks noChangeArrowheads="1"/>
          </p:cNvSpPr>
          <p:nvPr/>
        </p:nvSpPr>
        <p:spPr bwMode="auto">
          <a:xfrm>
            <a:off x="1295400" y="1447800"/>
            <a:ext cx="381000" cy="533400"/>
          </a:xfrm>
          <a:prstGeom prst="rect">
            <a:avLst/>
          </a:prstGeom>
          <a:solidFill>
            <a:srgbClr val="FFD1D1">
              <a:alpha val="50195"/>
            </a:srgbClr>
          </a:solidFill>
          <a:ln w="9525">
            <a:solidFill>
              <a:schemeClr val="tx1"/>
            </a:solidFill>
            <a:miter lim="800000"/>
            <a:headEnd/>
            <a:tailEnd/>
          </a:ln>
        </p:spPr>
        <p:txBody>
          <a:bodyPr wrap="none" anchor="ctr"/>
          <a:lstStyle/>
          <a:p>
            <a:endParaRPr lang="en-US"/>
          </a:p>
        </p:txBody>
      </p:sp>
      <p:sp>
        <p:nvSpPr>
          <p:cNvPr id="351246" name="Rectangle 14"/>
          <p:cNvSpPr>
            <a:spLocks noChangeArrowheads="1"/>
          </p:cNvSpPr>
          <p:nvPr/>
        </p:nvSpPr>
        <p:spPr bwMode="auto">
          <a:xfrm>
            <a:off x="5867400" y="25146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51247" name="Rectangle 15"/>
          <p:cNvSpPr>
            <a:spLocks noChangeArrowheads="1"/>
          </p:cNvSpPr>
          <p:nvPr/>
        </p:nvSpPr>
        <p:spPr bwMode="auto">
          <a:xfrm>
            <a:off x="6248400" y="25146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51248" name="Rectangle 16"/>
          <p:cNvSpPr>
            <a:spLocks noChangeArrowheads="1"/>
          </p:cNvSpPr>
          <p:nvPr/>
        </p:nvSpPr>
        <p:spPr bwMode="auto">
          <a:xfrm>
            <a:off x="6629400" y="25146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51249" name="Rectangle 17"/>
          <p:cNvSpPr>
            <a:spLocks noChangeArrowheads="1"/>
          </p:cNvSpPr>
          <p:nvPr/>
        </p:nvSpPr>
        <p:spPr bwMode="auto">
          <a:xfrm>
            <a:off x="7010400" y="25146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51250" name="Rectangle 18"/>
          <p:cNvSpPr>
            <a:spLocks noChangeArrowheads="1"/>
          </p:cNvSpPr>
          <p:nvPr/>
        </p:nvSpPr>
        <p:spPr bwMode="auto">
          <a:xfrm>
            <a:off x="7391400" y="25146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51251" name="Rectangle 19"/>
          <p:cNvSpPr>
            <a:spLocks noChangeArrowheads="1"/>
          </p:cNvSpPr>
          <p:nvPr/>
        </p:nvSpPr>
        <p:spPr bwMode="auto">
          <a:xfrm>
            <a:off x="7772400" y="25146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51252" name="Rectangle 20"/>
          <p:cNvSpPr>
            <a:spLocks noChangeArrowheads="1"/>
          </p:cNvSpPr>
          <p:nvPr/>
        </p:nvSpPr>
        <p:spPr bwMode="auto">
          <a:xfrm>
            <a:off x="1295400" y="3048000"/>
            <a:ext cx="381000" cy="533400"/>
          </a:xfrm>
          <a:prstGeom prst="rect">
            <a:avLst/>
          </a:prstGeom>
          <a:solidFill>
            <a:srgbClr val="FFD1D1">
              <a:alpha val="50195"/>
            </a:srgbClr>
          </a:solidFill>
          <a:ln w="9525">
            <a:solidFill>
              <a:schemeClr val="tx1"/>
            </a:solidFill>
            <a:miter lim="800000"/>
            <a:headEnd/>
            <a:tailEnd/>
          </a:ln>
        </p:spPr>
        <p:txBody>
          <a:bodyPr wrap="none" anchor="ctr"/>
          <a:lstStyle/>
          <a:p>
            <a:r>
              <a:rPr lang="en-US"/>
              <a:t>K</a:t>
            </a:r>
          </a:p>
          <a:p>
            <a:r>
              <a:rPr lang="en-US"/>
              <a:t>4</a:t>
            </a:r>
            <a:r>
              <a:rPr lang="en-US" i="1"/>
              <a:t>s</a:t>
            </a:r>
            <a:r>
              <a:rPr lang="en-US" baseline="30000"/>
              <a:t>1</a:t>
            </a:r>
          </a:p>
        </p:txBody>
      </p:sp>
      <p:sp>
        <p:nvSpPr>
          <p:cNvPr id="351253" name="Rectangle 21"/>
          <p:cNvSpPr>
            <a:spLocks noChangeArrowheads="1"/>
          </p:cNvSpPr>
          <p:nvPr/>
        </p:nvSpPr>
        <p:spPr bwMode="auto">
          <a:xfrm>
            <a:off x="1676400" y="3048000"/>
            <a:ext cx="381000" cy="533400"/>
          </a:xfrm>
          <a:prstGeom prst="rect">
            <a:avLst/>
          </a:prstGeom>
          <a:solidFill>
            <a:srgbClr val="FFD1D1">
              <a:alpha val="50195"/>
            </a:srgbClr>
          </a:solidFill>
          <a:ln w="9525">
            <a:solidFill>
              <a:schemeClr val="tx1"/>
            </a:solidFill>
            <a:miter lim="800000"/>
            <a:headEnd/>
            <a:tailEnd/>
          </a:ln>
        </p:spPr>
        <p:txBody>
          <a:bodyPr wrap="none" anchor="ctr"/>
          <a:lstStyle/>
          <a:p>
            <a:r>
              <a:rPr lang="en-US"/>
              <a:t>Ca</a:t>
            </a:r>
          </a:p>
          <a:p>
            <a:r>
              <a:rPr lang="en-US"/>
              <a:t>4</a:t>
            </a:r>
            <a:r>
              <a:rPr lang="en-US" i="1"/>
              <a:t>s</a:t>
            </a:r>
            <a:r>
              <a:rPr lang="en-US" baseline="30000"/>
              <a:t>2</a:t>
            </a:r>
          </a:p>
        </p:txBody>
      </p:sp>
      <p:sp>
        <p:nvSpPr>
          <p:cNvPr id="351254" name="Rectangle 22"/>
          <p:cNvSpPr>
            <a:spLocks noChangeArrowheads="1"/>
          </p:cNvSpPr>
          <p:nvPr/>
        </p:nvSpPr>
        <p:spPr bwMode="auto">
          <a:xfrm>
            <a:off x="2057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a:t>Sc</a:t>
            </a:r>
          </a:p>
          <a:p>
            <a:r>
              <a:rPr lang="en-US"/>
              <a:t>3</a:t>
            </a:r>
            <a:r>
              <a:rPr lang="en-US" i="1"/>
              <a:t>d</a:t>
            </a:r>
            <a:r>
              <a:rPr lang="en-US" baseline="30000"/>
              <a:t>1</a:t>
            </a:r>
          </a:p>
        </p:txBody>
      </p:sp>
      <p:sp>
        <p:nvSpPr>
          <p:cNvPr id="351255" name="Rectangle 23"/>
          <p:cNvSpPr>
            <a:spLocks noChangeArrowheads="1"/>
          </p:cNvSpPr>
          <p:nvPr/>
        </p:nvSpPr>
        <p:spPr bwMode="auto">
          <a:xfrm>
            <a:off x="2438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a:t>Ti</a:t>
            </a:r>
          </a:p>
          <a:p>
            <a:r>
              <a:rPr lang="en-US"/>
              <a:t>3</a:t>
            </a:r>
            <a:r>
              <a:rPr lang="en-US" i="1"/>
              <a:t>d</a:t>
            </a:r>
            <a:r>
              <a:rPr lang="en-US" baseline="30000"/>
              <a:t>2</a:t>
            </a:r>
          </a:p>
        </p:txBody>
      </p:sp>
      <p:sp>
        <p:nvSpPr>
          <p:cNvPr id="351256" name="Rectangle 24"/>
          <p:cNvSpPr>
            <a:spLocks noChangeArrowheads="1"/>
          </p:cNvSpPr>
          <p:nvPr/>
        </p:nvSpPr>
        <p:spPr bwMode="auto">
          <a:xfrm>
            <a:off x="2819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a:t>V</a:t>
            </a:r>
          </a:p>
          <a:p>
            <a:r>
              <a:rPr lang="en-US"/>
              <a:t>3</a:t>
            </a:r>
            <a:r>
              <a:rPr lang="en-US" i="1"/>
              <a:t>d</a:t>
            </a:r>
            <a:r>
              <a:rPr lang="en-US" baseline="30000"/>
              <a:t>3</a:t>
            </a:r>
          </a:p>
        </p:txBody>
      </p:sp>
      <p:sp>
        <p:nvSpPr>
          <p:cNvPr id="351257" name="Rectangle 25"/>
          <p:cNvSpPr>
            <a:spLocks noChangeArrowheads="1"/>
          </p:cNvSpPr>
          <p:nvPr/>
        </p:nvSpPr>
        <p:spPr bwMode="auto">
          <a:xfrm>
            <a:off x="3581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a:t>Mn</a:t>
            </a:r>
          </a:p>
          <a:p>
            <a:r>
              <a:rPr lang="en-US"/>
              <a:t>3</a:t>
            </a:r>
            <a:r>
              <a:rPr lang="en-US" i="1"/>
              <a:t>d</a:t>
            </a:r>
            <a:r>
              <a:rPr lang="en-US" baseline="30000"/>
              <a:t>5</a:t>
            </a:r>
          </a:p>
        </p:txBody>
      </p:sp>
      <p:sp>
        <p:nvSpPr>
          <p:cNvPr id="351258" name="Rectangle 26"/>
          <p:cNvSpPr>
            <a:spLocks noChangeArrowheads="1"/>
          </p:cNvSpPr>
          <p:nvPr/>
        </p:nvSpPr>
        <p:spPr bwMode="auto">
          <a:xfrm>
            <a:off x="3962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a:t>Fe</a:t>
            </a:r>
          </a:p>
          <a:p>
            <a:r>
              <a:rPr lang="en-US"/>
              <a:t>3</a:t>
            </a:r>
            <a:r>
              <a:rPr lang="en-US" i="1"/>
              <a:t>d</a:t>
            </a:r>
            <a:r>
              <a:rPr lang="en-US" baseline="30000"/>
              <a:t>6</a:t>
            </a:r>
          </a:p>
        </p:txBody>
      </p:sp>
      <p:sp>
        <p:nvSpPr>
          <p:cNvPr id="351259" name="Rectangle 27"/>
          <p:cNvSpPr>
            <a:spLocks noChangeArrowheads="1"/>
          </p:cNvSpPr>
          <p:nvPr/>
        </p:nvSpPr>
        <p:spPr bwMode="auto">
          <a:xfrm>
            <a:off x="4343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a:t>Co</a:t>
            </a:r>
          </a:p>
          <a:p>
            <a:r>
              <a:rPr lang="en-US"/>
              <a:t>3</a:t>
            </a:r>
            <a:r>
              <a:rPr lang="en-US" i="1"/>
              <a:t>d</a:t>
            </a:r>
            <a:r>
              <a:rPr lang="en-US" baseline="30000"/>
              <a:t>7</a:t>
            </a:r>
          </a:p>
        </p:txBody>
      </p:sp>
      <p:sp>
        <p:nvSpPr>
          <p:cNvPr id="351260" name="Rectangle 28"/>
          <p:cNvSpPr>
            <a:spLocks noChangeArrowheads="1"/>
          </p:cNvSpPr>
          <p:nvPr/>
        </p:nvSpPr>
        <p:spPr bwMode="auto">
          <a:xfrm>
            <a:off x="4724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a:t>Ni</a:t>
            </a:r>
          </a:p>
          <a:p>
            <a:r>
              <a:rPr lang="en-US"/>
              <a:t>3</a:t>
            </a:r>
            <a:r>
              <a:rPr lang="en-US" i="1"/>
              <a:t>d</a:t>
            </a:r>
            <a:r>
              <a:rPr lang="en-US" baseline="30000"/>
              <a:t>8</a:t>
            </a:r>
          </a:p>
        </p:txBody>
      </p:sp>
      <p:grpSp>
        <p:nvGrpSpPr>
          <p:cNvPr id="2" name="Group 29"/>
          <p:cNvGrpSpPr>
            <a:grpSpLocks/>
          </p:cNvGrpSpPr>
          <p:nvPr/>
        </p:nvGrpSpPr>
        <p:grpSpPr bwMode="auto">
          <a:xfrm>
            <a:off x="3200400" y="3048000"/>
            <a:ext cx="2286000" cy="533400"/>
            <a:chOff x="2016" y="1920"/>
            <a:chExt cx="1440" cy="336"/>
          </a:xfrm>
        </p:grpSpPr>
        <p:sp>
          <p:nvSpPr>
            <p:cNvPr id="351398" name="Rectangle 30"/>
            <p:cNvSpPr>
              <a:spLocks noChangeArrowheads="1"/>
            </p:cNvSpPr>
            <p:nvPr/>
          </p:nvSpPr>
          <p:spPr bwMode="auto">
            <a:xfrm>
              <a:off x="2016" y="1920"/>
              <a:ext cx="240" cy="336"/>
            </a:xfrm>
            <a:prstGeom prst="rect">
              <a:avLst/>
            </a:prstGeom>
            <a:solidFill>
              <a:schemeClr val="accent1">
                <a:alpha val="50195"/>
              </a:schemeClr>
            </a:solidFill>
            <a:ln w="9525">
              <a:solidFill>
                <a:schemeClr val="tx1"/>
              </a:solidFill>
              <a:miter lim="800000"/>
              <a:headEnd/>
              <a:tailEnd/>
            </a:ln>
          </p:spPr>
          <p:txBody>
            <a:bodyPr wrap="none" anchor="ctr"/>
            <a:lstStyle/>
            <a:p>
              <a:r>
                <a:rPr lang="en-US"/>
                <a:t>Cr</a:t>
              </a:r>
            </a:p>
            <a:p>
              <a:r>
                <a:rPr lang="en-US"/>
                <a:t>3</a:t>
              </a:r>
              <a:r>
                <a:rPr lang="en-US" i="1"/>
                <a:t>d</a:t>
              </a:r>
              <a:r>
                <a:rPr lang="en-US" baseline="30000"/>
                <a:t>4</a:t>
              </a:r>
            </a:p>
          </p:txBody>
        </p:sp>
        <p:sp>
          <p:nvSpPr>
            <p:cNvPr id="351399" name="Rectangle 31"/>
            <p:cNvSpPr>
              <a:spLocks noChangeArrowheads="1"/>
            </p:cNvSpPr>
            <p:nvPr/>
          </p:nvSpPr>
          <p:spPr bwMode="auto">
            <a:xfrm>
              <a:off x="3216" y="1920"/>
              <a:ext cx="240" cy="336"/>
            </a:xfrm>
            <a:prstGeom prst="rect">
              <a:avLst/>
            </a:prstGeom>
            <a:solidFill>
              <a:schemeClr val="accent1">
                <a:alpha val="50195"/>
              </a:schemeClr>
            </a:solidFill>
            <a:ln w="9525">
              <a:solidFill>
                <a:schemeClr val="tx1"/>
              </a:solidFill>
              <a:miter lim="800000"/>
              <a:headEnd/>
              <a:tailEnd/>
            </a:ln>
          </p:spPr>
          <p:txBody>
            <a:bodyPr wrap="none" anchor="ctr"/>
            <a:lstStyle/>
            <a:p>
              <a:r>
                <a:rPr lang="en-US"/>
                <a:t>Cu</a:t>
              </a:r>
            </a:p>
            <a:p>
              <a:r>
                <a:rPr lang="en-US"/>
                <a:t>3</a:t>
              </a:r>
              <a:r>
                <a:rPr lang="en-US" i="1"/>
                <a:t>d</a:t>
              </a:r>
              <a:r>
                <a:rPr lang="en-US" baseline="30000"/>
                <a:t>9</a:t>
              </a:r>
            </a:p>
          </p:txBody>
        </p:sp>
      </p:grpSp>
      <p:sp>
        <p:nvSpPr>
          <p:cNvPr id="351262" name="Rectangle 32"/>
          <p:cNvSpPr>
            <a:spLocks noChangeArrowheads="1"/>
          </p:cNvSpPr>
          <p:nvPr/>
        </p:nvSpPr>
        <p:spPr bwMode="auto">
          <a:xfrm>
            <a:off x="5486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a:t>Zn</a:t>
            </a:r>
          </a:p>
          <a:p>
            <a:r>
              <a:rPr lang="en-US"/>
              <a:t>3</a:t>
            </a:r>
            <a:r>
              <a:rPr lang="en-US" i="1"/>
              <a:t>d</a:t>
            </a:r>
            <a:r>
              <a:rPr lang="en-US" baseline="30000"/>
              <a:t>10</a:t>
            </a:r>
          </a:p>
        </p:txBody>
      </p:sp>
      <p:sp>
        <p:nvSpPr>
          <p:cNvPr id="351263" name="Rectangle 33"/>
          <p:cNvSpPr>
            <a:spLocks noChangeArrowheads="1"/>
          </p:cNvSpPr>
          <p:nvPr/>
        </p:nvSpPr>
        <p:spPr bwMode="auto">
          <a:xfrm>
            <a:off x="5867400" y="30480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a:t>Ga</a:t>
            </a:r>
          </a:p>
          <a:p>
            <a:r>
              <a:rPr lang="en-US"/>
              <a:t>4</a:t>
            </a:r>
            <a:r>
              <a:rPr lang="en-US" i="1"/>
              <a:t>p</a:t>
            </a:r>
            <a:r>
              <a:rPr lang="en-US" baseline="30000"/>
              <a:t>1</a:t>
            </a:r>
          </a:p>
        </p:txBody>
      </p:sp>
      <p:sp>
        <p:nvSpPr>
          <p:cNvPr id="351264" name="Rectangle 34"/>
          <p:cNvSpPr>
            <a:spLocks noChangeArrowheads="1"/>
          </p:cNvSpPr>
          <p:nvPr/>
        </p:nvSpPr>
        <p:spPr bwMode="auto">
          <a:xfrm>
            <a:off x="6248400" y="30480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a:t>Ge</a:t>
            </a:r>
          </a:p>
          <a:p>
            <a:r>
              <a:rPr lang="en-US"/>
              <a:t>4</a:t>
            </a:r>
            <a:r>
              <a:rPr lang="en-US" i="1"/>
              <a:t>p</a:t>
            </a:r>
            <a:r>
              <a:rPr lang="en-US" baseline="30000"/>
              <a:t>2</a:t>
            </a:r>
          </a:p>
        </p:txBody>
      </p:sp>
      <p:sp>
        <p:nvSpPr>
          <p:cNvPr id="351265" name="Rectangle 35"/>
          <p:cNvSpPr>
            <a:spLocks noChangeArrowheads="1"/>
          </p:cNvSpPr>
          <p:nvPr/>
        </p:nvSpPr>
        <p:spPr bwMode="auto">
          <a:xfrm>
            <a:off x="6629400" y="30480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a:t>As</a:t>
            </a:r>
          </a:p>
          <a:p>
            <a:r>
              <a:rPr lang="en-US"/>
              <a:t>4</a:t>
            </a:r>
            <a:r>
              <a:rPr lang="en-US" i="1"/>
              <a:t>p</a:t>
            </a:r>
            <a:r>
              <a:rPr lang="en-US" baseline="30000"/>
              <a:t>3</a:t>
            </a:r>
          </a:p>
        </p:txBody>
      </p:sp>
      <p:sp>
        <p:nvSpPr>
          <p:cNvPr id="351266" name="Rectangle 36"/>
          <p:cNvSpPr>
            <a:spLocks noChangeArrowheads="1"/>
          </p:cNvSpPr>
          <p:nvPr/>
        </p:nvSpPr>
        <p:spPr bwMode="auto">
          <a:xfrm>
            <a:off x="7010400" y="30480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a:t>Se</a:t>
            </a:r>
          </a:p>
          <a:p>
            <a:r>
              <a:rPr lang="en-US"/>
              <a:t>4</a:t>
            </a:r>
            <a:r>
              <a:rPr lang="en-US" i="1"/>
              <a:t>p</a:t>
            </a:r>
            <a:r>
              <a:rPr lang="en-US" baseline="30000"/>
              <a:t>4</a:t>
            </a:r>
          </a:p>
        </p:txBody>
      </p:sp>
      <p:sp>
        <p:nvSpPr>
          <p:cNvPr id="351267" name="Rectangle 37"/>
          <p:cNvSpPr>
            <a:spLocks noChangeArrowheads="1"/>
          </p:cNvSpPr>
          <p:nvPr/>
        </p:nvSpPr>
        <p:spPr bwMode="auto">
          <a:xfrm>
            <a:off x="7391400" y="30480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a:t>Br</a:t>
            </a:r>
          </a:p>
          <a:p>
            <a:r>
              <a:rPr lang="en-US"/>
              <a:t>4</a:t>
            </a:r>
            <a:r>
              <a:rPr lang="en-US" i="1"/>
              <a:t>p</a:t>
            </a:r>
            <a:r>
              <a:rPr lang="en-US" baseline="30000"/>
              <a:t>5</a:t>
            </a:r>
          </a:p>
        </p:txBody>
      </p:sp>
      <p:sp>
        <p:nvSpPr>
          <p:cNvPr id="351268" name="Rectangle 38"/>
          <p:cNvSpPr>
            <a:spLocks noChangeArrowheads="1"/>
          </p:cNvSpPr>
          <p:nvPr/>
        </p:nvSpPr>
        <p:spPr bwMode="auto">
          <a:xfrm>
            <a:off x="7772400" y="30480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a:t>Kr</a:t>
            </a:r>
          </a:p>
          <a:p>
            <a:r>
              <a:rPr lang="en-US"/>
              <a:t>4</a:t>
            </a:r>
            <a:r>
              <a:rPr lang="en-US" i="1"/>
              <a:t>p</a:t>
            </a:r>
            <a:r>
              <a:rPr lang="en-US" baseline="30000"/>
              <a:t>6</a:t>
            </a:r>
          </a:p>
        </p:txBody>
      </p:sp>
      <p:sp>
        <p:nvSpPr>
          <p:cNvPr id="351269" name="Rectangle 39"/>
          <p:cNvSpPr>
            <a:spLocks noChangeArrowheads="1"/>
          </p:cNvSpPr>
          <p:nvPr/>
        </p:nvSpPr>
        <p:spPr bwMode="auto">
          <a:xfrm>
            <a:off x="1676400" y="2514600"/>
            <a:ext cx="381000" cy="533400"/>
          </a:xfrm>
          <a:prstGeom prst="rect">
            <a:avLst/>
          </a:prstGeom>
          <a:solidFill>
            <a:srgbClr val="FFD1D1">
              <a:alpha val="50195"/>
            </a:srgbClr>
          </a:solidFill>
          <a:ln w="9525">
            <a:solidFill>
              <a:schemeClr val="tx1"/>
            </a:solidFill>
            <a:miter lim="800000"/>
            <a:headEnd/>
            <a:tailEnd/>
          </a:ln>
        </p:spPr>
        <p:txBody>
          <a:bodyPr wrap="none" anchor="ctr"/>
          <a:lstStyle/>
          <a:p>
            <a:endParaRPr lang="en-US"/>
          </a:p>
        </p:txBody>
      </p:sp>
      <p:sp>
        <p:nvSpPr>
          <p:cNvPr id="351270" name="AutoShape 40"/>
          <p:cNvSpPr>
            <a:spLocks/>
          </p:cNvSpPr>
          <p:nvPr/>
        </p:nvSpPr>
        <p:spPr bwMode="auto">
          <a:xfrm rot="-5400000">
            <a:off x="1562100" y="876300"/>
            <a:ext cx="228600" cy="762000"/>
          </a:xfrm>
          <a:prstGeom prst="rightBrace">
            <a:avLst>
              <a:gd name="adj1" fmla="val 27778"/>
              <a:gd name="adj2" fmla="val 50000"/>
            </a:avLst>
          </a:prstGeom>
          <a:noFill/>
          <a:ln w="9525">
            <a:solidFill>
              <a:schemeClr val="tx1"/>
            </a:solidFill>
            <a:round/>
            <a:headEnd/>
            <a:tailEnd/>
          </a:ln>
        </p:spPr>
        <p:txBody>
          <a:bodyPr wrap="none" anchor="ctr"/>
          <a:lstStyle/>
          <a:p>
            <a:endParaRPr lang="en-US"/>
          </a:p>
        </p:txBody>
      </p:sp>
      <p:sp>
        <p:nvSpPr>
          <p:cNvPr id="351271" name="AutoShape 41"/>
          <p:cNvSpPr>
            <a:spLocks/>
          </p:cNvSpPr>
          <p:nvPr/>
        </p:nvSpPr>
        <p:spPr bwMode="auto">
          <a:xfrm rot="-5400000">
            <a:off x="3886200" y="1066800"/>
            <a:ext cx="152400" cy="3657600"/>
          </a:xfrm>
          <a:prstGeom prst="rightBrace">
            <a:avLst>
              <a:gd name="adj1" fmla="val 200000"/>
              <a:gd name="adj2" fmla="val 50000"/>
            </a:avLst>
          </a:prstGeom>
          <a:noFill/>
          <a:ln w="9525">
            <a:solidFill>
              <a:schemeClr val="tx1"/>
            </a:solidFill>
            <a:round/>
            <a:headEnd/>
            <a:tailEnd/>
          </a:ln>
        </p:spPr>
        <p:txBody>
          <a:bodyPr wrap="none" anchor="ctr"/>
          <a:lstStyle/>
          <a:p>
            <a:endParaRPr lang="en-US"/>
          </a:p>
        </p:txBody>
      </p:sp>
      <p:sp>
        <p:nvSpPr>
          <p:cNvPr id="351272" name="Line 42"/>
          <p:cNvSpPr>
            <a:spLocks noChangeShapeType="1"/>
          </p:cNvSpPr>
          <p:nvPr/>
        </p:nvSpPr>
        <p:spPr bwMode="auto">
          <a:xfrm flipV="1">
            <a:off x="2057400" y="1447800"/>
            <a:ext cx="0" cy="457200"/>
          </a:xfrm>
          <a:prstGeom prst="line">
            <a:avLst/>
          </a:prstGeom>
          <a:noFill/>
          <a:ln w="9525" cap="rnd">
            <a:solidFill>
              <a:schemeClr val="tx1"/>
            </a:solidFill>
            <a:prstDash val="sysDot"/>
            <a:round/>
            <a:headEnd/>
            <a:tailEnd/>
          </a:ln>
        </p:spPr>
        <p:txBody>
          <a:bodyPr/>
          <a:lstStyle/>
          <a:p>
            <a:endParaRPr lang="en-US"/>
          </a:p>
        </p:txBody>
      </p:sp>
      <p:sp>
        <p:nvSpPr>
          <p:cNvPr id="351273" name="AutoShape 43"/>
          <p:cNvSpPr>
            <a:spLocks/>
          </p:cNvSpPr>
          <p:nvPr/>
        </p:nvSpPr>
        <p:spPr bwMode="auto">
          <a:xfrm rot="-5400000">
            <a:off x="6934200" y="685800"/>
            <a:ext cx="152400" cy="2286000"/>
          </a:xfrm>
          <a:prstGeom prst="rightBrace">
            <a:avLst>
              <a:gd name="adj1" fmla="val 125000"/>
              <a:gd name="adj2" fmla="val 50000"/>
            </a:avLst>
          </a:prstGeom>
          <a:noFill/>
          <a:ln w="9525">
            <a:solidFill>
              <a:schemeClr val="tx1"/>
            </a:solidFill>
            <a:round/>
            <a:headEnd/>
            <a:tailEnd/>
          </a:ln>
        </p:spPr>
        <p:txBody>
          <a:bodyPr wrap="none" anchor="ctr"/>
          <a:lstStyle/>
          <a:p>
            <a:endParaRPr lang="en-US"/>
          </a:p>
        </p:txBody>
      </p:sp>
      <p:sp>
        <p:nvSpPr>
          <p:cNvPr id="351274" name="AutoShape 44"/>
          <p:cNvSpPr>
            <a:spLocks/>
          </p:cNvSpPr>
          <p:nvPr/>
        </p:nvSpPr>
        <p:spPr bwMode="auto">
          <a:xfrm rot="-5400000">
            <a:off x="7810500" y="723900"/>
            <a:ext cx="228600" cy="457200"/>
          </a:xfrm>
          <a:prstGeom prst="rightBrace">
            <a:avLst>
              <a:gd name="adj1" fmla="val 16667"/>
              <a:gd name="adj2" fmla="val 50000"/>
            </a:avLst>
          </a:prstGeom>
          <a:noFill/>
          <a:ln w="9525">
            <a:solidFill>
              <a:schemeClr val="tx1"/>
            </a:solidFill>
            <a:round/>
            <a:headEnd/>
            <a:tailEnd/>
          </a:ln>
        </p:spPr>
        <p:txBody>
          <a:bodyPr wrap="none" anchor="ctr"/>
          <a:lstStyle/>
          <a:p>
            <a:endParaRPr lang="en-US"/>
          </a:p>
        </p:txBody>
      </p:sp>
      <p:sp>
        <p:nvSpPr>
          <p:cNvPr id="351275" name="Text Box 45"/>
          <p:cNvSpPr txBox="1">
            <a:spLocks noChangeArrowheads="1"/>
          </p:cNvSpPr>
          <p:nvPr/>
        </p:nvSpPr>
        <p:spPr bwMode="auto">
          <a:xfrm>
            <a:off x="822325" y="1557338"/>
            <a:ext cx="268288" cy="274637"/>
          </a:xfrm>
          <a:prstGeom prst="rect">
            <a:avLst/>
          </a:prstGeom>
          <a:noFill/>
          <a:ln w="9525">
            <a:noFill/>
            <a:miter lim="800000"/>
            <a:headEnd/>
            <a:tailEnd/>
          </a:ln>
        </p:spPr>
        <p:txBody>
          <a:bodyPr wrap="none">
            <a:spAutoFit/>
          </a:bodyPr>
          <a:lstStyle/>
          <a:p>
            <a:pPr algn="l"/>
            <a:r>
              <a:rPr lang="en-US" sz="1200" b="1"/>
              <a:t>1</a:t>
            </a:r>
          </a:p>
        </p:txBody>
      </p:sp>
      <p:sp>
        <p:nvSpPr>
          <p:cNvPr id="351276" name="Text Box 46"/>
          <p:cNvSpPr txBox="1">
            <a:spLocks noChangeArrowheads="1"/>
          </p:cNvSpPr>
          <p:nvPr/>
        </p:nvSpPr>
        <p:spPr bwMode="auto">
          <a:xfrm>
            <a:off x="822325" y="2090738"/>
            <a:ext cx="268288" cy="274637"/>
          </a:xfrm>
          <a:prstGeom prst="rect">
            <a:avLst/>
          </a:prstGeom>
          <a:noFill/>
          <a:ln w="9525">
            <a:noFill/>
            <a:miter lim="800000"/>
            <a:headEnd/>
            <a:tailEnd/>
          </a:ln>
        </p:spPr>
        <p:txBody>
          <a:bodyPr wrap="none">
            <a:spAutoFit/>
          </a:bodyPr>
          <a:lstStyle/>
          <a:p>
            <a:pPr algn="l"/>
            <a:r>
              <a:rPr lang="en-US" sz="1200" b="1"/>
              <a:t>2</a:t>
            </a:r>
          </a:p>
        </p:txBody>
      </p:sp>
      <p:sp>
        <p:nvSpPr>
          <p:cNvPr id="351277" name="Text Box 47"/>
          <p:cNvSpPr txBox="1">
            <a:spLocks noChangeArrowheads="1"/>
          </p:cNvSpPr>
          <p:nvPr/>
        </p:nvSpPr>
        <p:spPr bwMode="auto">
          <a:xfrm>
            <a:off x="822325" y="2624138"/>
            <a:ext cx="268288" cy="274637"/>
          </a:xfrm>
          <a:prstGeom prst="rect">
            <a:avLst/>
          </a:prstGeom>
          <a:noFill/>
          <a:ln w="9525">
            <a:noFill/>
            <a:miter lim="800000"/>
            <a:headEnd/>
            <a:tailEnd/>
          </a:ln>
        </p:spPr>
        <p:txBody>
          <a:bodyPr wrap="none">
            <a:spAutoFit/>
          </a:bodyPr>
          <a:lstStyle/>
          <a:p>
            <a:pPr algn="l"/>
            <a:r>
              <a:rPr lang="en-US" sz="1200" b="1"/>
              <a:t>3</a:t>
            </a:r>
          </a:p>
        </p:txBody>
      </p:sp>
      <p:sp>
        <p:nvSpPr>
          <p:cNvPr id="351278" name="Text Box 48"/>
          <p:cNvSpPr txBox="1">
            <a:spLocks noChangeArrowheads="1"/>
          </p:cNvSpPr>
          <p:nvPr/>
        </p:nvSpPr>
        <p:spPr bwMode="auto">
          <a:xfrm>
            <a:off x="822325" y="3157538"/>
            <a:ext cx="268288" cy="274637"/>
          </a:xfrm>
          <a:prstGeom prst="rect">
            <a:avLst/>
          </a:prstGeom>
          <a:noFill/>
          <a:ln w="9525">
            <a:noFill/>
            <a:miter lim="800000"/>
            <a:headEnd/>
            <a:tailEnd/>
          </a:ln>
        </p:spPr>
        <p:txBody>
          <a:bodyPr wrap="none">
            <a:spAutoFit/>
          </a:bodyPr>
          <a:lstStyle/>
          <a:p>
            <a:pPr algn="l"/>
            <a:r>
              <a:rPr lang="en-US" sz="1200" b="1"/>
              <a:t>4</a:t>
            </a:r>
          </a:p>
        </p:txBody>
      </p:sp>
      <p:sp>
        <p:nvSpPr>
          <p:cNvPr id="351279" name="Text Box 49"/>
          <p:cNvSpPr txBox="1">
            <a:spLocks noChangeArrowheads="1"/>
          </p:cNvSpPr>
          <p:nvPr/>
        </p:nvSpPr>
        <p:spPr bwMode="auto">
          <a:xfrm>
            <a:off x="1568450" y="849313"/>
            <a:ext cx="282575" cy="304800"/>
          </a:xfrm>
          <a:prstGeom prst="rect">
            <a:avLst/>
          </a:prstGeom>
          <a:noFill/>
          <a:ln w="9525">
            <a:noFill/>
            <a:miter lim="800000"/>
            <a:headEnd/>
            <a:tailEnd/>
          </a:ln>
        </p:spPr>
        <p:txBody>
          <a:bodyPr wrap="none">
            <a:spAutoFit/>
          </a:bodyPr>
          <a:lstStyle/>
          <a:p>
            <a:pPr algn="l"/>
            <a:r>
              <a:rPr lang="en-US" sz="1400" b="1" i="1"/>
              <a:t>s</a:t>
            </a:r>
          </a:p>
        </p:txBody>
      </p:sp>
      <p:sp>
        <p:nvSpPr>
          <p:cNvPr id="351280" name="Text Box 50"/>
          <p:cNvSpPr txBox="1">
            <a:spLocks noChangeArrowheads="1"/>
          </p:cNvSpPr>
          <p:nvPr/>
        </p:nvSpPr>
        <p:spPr bwMode="auto">
          <a:xfrm>
            <a:off x="3846513" y="2525713"/>
            <a:ext cx="292100" cy="304800"/>
          </a:xfrm>
          <a:prstGeom prst="rect">
            <a:avLst/>
          </a:prstGeom>
          <a:noFill/>
          <a:ln w="9525">
            <a:noFill/>
            <a:miter lim="800000"/>
            <a:headEnd/>
            <a:tailEnd/>
          </a:ln>
        </p:spPr>
        <p:txBody>
          <a:bodyPr wrap="none">
            <a:spAutoFit/>
          </a:bodyPr>
          <a:lstStyle/>
          <a:p>
            <a:pPr algn="l"/>
            <a:r>
              <a:rPr lang="en-US" sz="1400" b="1" i="1"/>
              <a:t>d</a:t>
            </a:r>
          </a:p>
        </p:txBody>
      </p:sp>
      <p:sp>
        <p:nvSpPr>
          <p:cNvPr id="351281" name="Text Box 51"/>
          <p:cNvSpPr txBox="1">
            <a:spLocks noChangeArrowheads="1"/>
          </p:cNvSpPr>
          <p:nvPr/>
        </p:nvSpPr>
        <p:spPr bwMode="auto">
          <a:xfrm>
            <a:off x="6894513" y="1458913"/>
            <a:ext cx="292100" cy="304800"/>
          </a:xfrm>
          <a:prstGeom prst="rect">
            <a:avLst/>
          </a:prstGeom>
          <a:noFill/>
          <a:ln w="9525">
            <a:noFill/>
            <a:miter lim="800000"/>
            <a:headEnd/>
            <a:tailEnd/>
          </a:ln>
        </p:spPr>
        <p:txBody>
          <a:bodyPr wrap="none">
            <a:spAutoFit/>
          </a:bodyPr>
          <a:lstStyle/>
          <a:p>
            <a:pPr algn="l"/>
            <a:r>
              <a:rPr lang="en-US" sz="1400" b="1" i="1"/>
              <a:t>p</a:t>
            </a:r>
          </a:p>
        </p:txBody>
      </p:sp>
      <p:sp>
        <p:nvSpPr>
          <p:cNvPr id="351282" name="Text Box 52"/>
          <p:cNvSpPr txBox="1">
            <a:spLocks noChangeArrowheads="1"/>
          </p:cNvSpPr>
          <p:nvPr/>
        </p:nvSpPr>
        <p:spPr bwMode="auto">
          <a:xfrm>
            <a:off x="7772400" y="544513"/>
            <a:ext cx="282575" cy="304800"/>
          </a:xfrm>
          <a:prstGeom prst="rect">
            <a:avLst/>
          </a:prstGeom>
          <a:noFill/>
          <a:ln w="9525">
            <a:noFill/>
            <a:miter lim="800000"/>
            <a:headEnd/>
            <a:tailEnd/>
          </a:ln>
        </p:spPr>
        <p:txBody>
          <a:bodyPr wrap="none">
            <a:spAutoFit/>
          </a:bodyPr>
          <a:lstStyle/>
          <a:p>
            <a:pPr algn="l"/>
            <a:r>
              <a:rPr lang="en-US" sz="1400" b="1" i="1"/>
              <a:t>s</a:t>
            </a:r>
          </a:p>
        </p:txBody>
      </p:sp>
      <p:sp>
        <p:nvSpPr>
          <p:cNvPr id="995381" name="Rectangle 53"/>
          <p:cNvSpPr>
            <a:spLocks noChangeArrowheads="1"/>
          </p:cNvSpPr>
          <p:nvPr/>
        </p:nvSpPr>
        <p:spPr bwMode="auto">
          <a:xfrm>
            <a:off x="3200400" y="3657600"/>
            <a:ext cx="381000" cy="533400"/>
          </a:xfrm>
          <a:prstGeom prst="rect">
            <a:avLst/>
          </a:prstGeom>
          <a:solidFill>
            <a:schemeClr val="accent1">
              <a:alpha val="23921"/>
            </a:schemeClr>
          </a:solidFill>
          <a:ln w="9525">
            <a:solidFill>
              <a:schemeClr val="tx1"/>
            </a:solidFill>
            <a:miter lim="800000"/>
            <a:headEnd/>
            <a:tailEnd/>
          </a:ln>
        </p:spPr>
        <p:txBody>
          <a:bodyPr wrap="none" anchor="ctr"/>
          <a:lstStyle/>
          <a:p>
            <a:r>
              <a:rPr lang="en-US"/>
              <a:t>Cr</a:t>
            </a:r>
          </a:p>
          <a:p>
            <a:r>
              <a:rPr lang="en-US" sz="900"/>
              <a:t>4s</a:t>
            </a:r>
            <a:r>
              <a:rPr lang="en-US" sz="900" baseline="30000"/>
              <a:t>1</a:t>
            </a:r>
            <a:r>
              <a:rPr lang="en-US" sz="900"/>
              <a:t>3</a:t>
            </a:r>
            <a:r>
              <a:rPr lang="en-US" sz="900" i="1"/>
              <a:t>d</a:t>
            </a:r>
            <a:r>
              <a:rPr lang="en-US" sz="900" baseline="30000"/>
              <a:t>5</a:t>
            </a:r>
          </a:p>
        </p:txBody>
      </p:sp>
      <p:sp>
        <p:nvSpPr>
          <p:cNvPr id="995382" name="Rectangle 54"/>
          <p:cNvSpPr>
            <a:spLocks noChangeArrowheads="1"/>
          </p:cNvSpPr>
          <p:nvPr/>
        </p:nvSpPr>
        <p:spPr bwMode="auto">
          <a:xfrm>
            <a:off x="5105400" y="3657600"/>
            <a:ext cx="381000" cy="533400"/>
          </a:xfrm>
          <a:prstGeom prst="rect">
            <a:avLst/>
          </a:prstGeom>
          <a:solidFill>
            <a:schemeClr val="accent1">
              <a:alpha val="23921"/>
            </a:schemeClr>
          </a:solidFill>
          <a:ln w="9525">
            <a:solidFill>
              <a:schemeClr val="tx1"/>
            </a:solidFill>
            <a:miter lim="800000"/>
            <a:headEnd/>
            <a:tailEnd/>
          </a:ln>
        </p:spPr>
        <p:txBody>
          <a:bodyPr wrap="none" anchor="ctr"/>
          <a:lstStyle/>
          <a:p>
            <a:r>
              <a:rPr lang="en-US"/>
              <a:t>Cu</a:t>
            </a:r>
          </a:p>
          <a:p>
            <a:r>
              <a:rPr lang="en-US" sz="900"/>
              <a:t>4s</a:t>
            </a:r>
            <a:r>
              <a:rPr lang="en-US" sz="900" baseline="30000"/>
              <a:t>1</a:t>
            </a:r>
            <a:r>
              <a:rPr lang="en-US" sz="900"/>
              <a:t>3</a:t>
            </a:r>
            <a:r>
              <a:rPr lang="en-US" sz="900" i="1"/>
              <a:t>d</a:t>
            </a:r>
            <a:r>
              <a:rPr lang="en-US" sz="900" baseline="30000"/>
              <a:t>10</a:t>
            </a:r>
          </a:p>
        </p:txBody>
      </p:sp>
      <p:sp>
        <p:nvSpPr>
          <p:cNvPr id="995383" name="Line 55"/>
          <p:cNvSpPr>
            <a:spLocks noChangeShapeType="1"/>
          </p:cNvSpPr>
          <p:nvPr/>
        </p:nvSpPr>
        <p:spPr bwMode="auto">
          <a:xfrm flipV="1">
            <a:off x="762000" y="3840163"/>
            <a:ext cx="0" cy="2351087"/>
          </a:xfrm>
          <a:prstGeom prst="line">
            <a:avLst/>
          </a:prstGeom>
          <a:noFill/>
          <a:ln w="25400">
            <a:solidFill>
              <a:schemeClr val="tx1"/>
            </a:solidFill>
            <a:round/>
            <a:headEnd/>
            <a:tailEnd type="stealth" w="med" len="med"/>
          </a:ln>
        </p:spPr>
        <p:txBody>
          <a:bodyPr/>
          <a:lstStyle/>
          <a:p>
            <a:endParaRPr lang="en-US"/>
          </a:p>
        </p:txBody>
      </p:sp>
      <p:sp>
        <p:nvSpPr>
          <p:cNvPr id="995384" name="Line 56"/>
          <p:cNvSpPr>
            <a:spLocks noChangeShapeType="1"/>
          </p:cNvSpPr>
          <p:nvPr/>
        </p:nvSpPr>
        <p:spPr bwMode="auto">
          <a:xfrm>
            <a:off x="1281113" y="4335463"/>
            <a:ext cx="247650" cy="0"/>
          </a:xfrm>
          <a:prstGeom prst="line">
            <a:avLst/>
          </a:prstGeom>
          <a:noFill/>
          <a:ln w="22225">
            <a:solidFill>
              <a:srgbClr val="800080"/>
            </a:solidFill>
            <a:round/>
            <a:headEnd/>
            <a:tailEnd/>
          </a:ln>
        </p:spPr>
        <p:txBody>
          <a:bodyPr/>
          <a:lstStyle/>
          <a:p>
            <a:endParaRPr lang="en-US"/>
          </a:p>
        </p:txBody>
      </p:sp>
      <p:sp>
        <p:nvSpPr>
          <p:cNvPr id="995385" name="Line 57"/>
          <p:cNvSpPr>
            <a:spLocks noChangeShapeType="1"/>
          </p:cNvSpPr>
          <p:nvPr/>
        </p:nvSpPr>
        <p:spPr bwMode="auto">
          <a:xfrm>
            <a:off x="1744663" y="3902075"/>
            <a:ext cx="649287" cy="0"/>
          </a:xfrm>
          <a:prstGeom prst="line">
            <a:avLst/>
          </a:prstGeom>
          <a:noFill/>
          <a:ln w="22225">
            <a:solidFill>
              <a:srgbClr val="990099"/>
            </a:solidFill>
            <a:round/>
            <a:headEnd/>
            <a:tailEnd/>
          </a:ln>
        </p:spPr>
        <p:txBody>
          <a:bodyPr/>
          <a:lstStyle/>
          <a:p>
            <a:endParaRPr lang="en-US"/>
          </a:p>
        </p:txBody>
      </p:sp>
      <p:sp>
        <p:nvSpPr>
          <p:cNvPr id="995386" name="Line 58"/>
          <p:cNvSpPr>
            <a:spLocks noChangeShapeType="1"/>
          </p:cNvSpPr>
          <p:nvPr/>
        </p:nvSpPr>
        <p:spPr bwMode="auto">
          <a:xfrm>
            <a:off x="1744663" y="4211638"/>
            <a:ext cx="649287" cy="0"/>
          </a:xfrm>
          <a:prstGeom prst="line">
            <a:avLst/>
          </a:prstGeom>
          <a:noFill/>
          <a:ln w="22225">
            <a:solidFill>
              <a:srgbClr val="990099"/>
            </a:solidFill>
            <a:round/>
            <a:headEnd/>
            <a:tailEnd/>
          </a:ln>
        </p:spPr>
        <p:txBody>
          <a:bodyPr/>
          <a:lstStyle/>
          <a:p>
            <a:endParaRPr lang="en-US"/>
          </a:p>
        </p:txBody>
      </p:sp>
      <p:sp>
        <p:nvSpPr>
          <p:cNvPr id="995387" name="Line 59"/>
          <p:cNvSpPr>
            <a:spLocks noChangeShapeType="1"/>
          </p:cNvSpPr>
          <p:nvPr/>
        </p:nvSpPr>
        <p:spPr bwMode="auto">
          <a:xfrm>
            <a:off x="1744663" y="4521200"/>
            <a:ext cx="649287" cy="0"/>
          </a:xfrm>
          <a:prstGeom prst="line">
            <a:avLst/>
          </a:prstGeom>
          <a:noFill/>
          <a:ln w="22225">
            <a:solidFill>
              <a:srgbClr val="990099"/>
            </a:solidFill>
            <a:round/>
            <a:headEnd/>
            <a:tailEnd/>
          </a:ln>
        </p:spPr>
        <p:txBody>
          <a:bodyPr/>
          <a:lstStyle/>
          <a:p>
            <a:endParaRPr lang="en-US"/>
          </a:p>
        </p:txBody>
      </p:sp>
      <p:sp>
        <p:nvSpPr>
          <p:cNvPr id="995388" name="Line 60"/>
          <p:cNvSpPr>
            <a:spLocks noChangeShapeType="1"/>
          </p:cNvSpPr>
          <p:nvPr/>
        </p:nvSpPr>
        <p:spPr bwMode="auto">
          <a:xfrm>
            <a:off x="1744663" y="4799013"/>
            <a:ext cx="649287" cy="0"/>
          </a:xfrm>
          <a:prstGeom prst="line">
            <a:avLst/>
          </a:prstGeom>
          <a:noFill/>
          <a:ln w="22225">
            <a:solidFill>
              <a:srgbClr val="990099"/>
            </a:solidFill>
            <a:round/>
            <a:headEnd/>
            <a:tailEnd/>
          </a:ln>
        </p:spPr>
        <p:txBody>
          <a:bodyPr/>
          <a:lstStyle/>
          <a:p>
            <a:endParaRPr lang="en-US"/>
          </a:p>
        </p:txBody>
      </p:sp>
      <p:sp>
        <p:nvSpPr>
          <p:cNvPr id="995389" name="Line 61"/>
          <p:cNvSpPr>
            <a:spLocks noChangeShapeType="1"/>
          </p:cNvSpPr>
          <p:nvPr/>
        </p:nvSpPr>
        <p:spPr bwMode="auto">
          <a:xfrm flipH="1" flipV="1">
            <a:off x="1528763" y="4335463"/>
            <a:ext cx="215900" cy="463550"/>
          </a:xfrm>
          <a:prstGeom prst="line">
            <a:avLst/>
          </a:prstGeom>
          <a:noFill/>
          <a:ln w="22225">
            <a:solidFill>
              <a:srgbClr val="990099"/>
            </a:solidFill>
            <a:round/>
            <a:headEnd/>
            <a:tailEnd/>
          </a:ln>
        </p:spPr>
        <p:txBody>
          <a:bodyPr/>
          <a:lstStyle/>
          <a:p>
            <a:endParaRPr lang="en-US"/>
          </a:p>
        </p:txBody>
      </p:sp>
      <p:sp>
        <p:nvSpPr>
          <p:cNvPr id="995390" name="Line 62"/>
          <p:cNvSpPr>
            <a:spLocks noChangeShapeType="1"/>
          </p:cNvSpPr>
          <p:nvPr/>
        </p:nvSpPr>
        <p:spPr bwMode="auto">
          <a:xfrm flipV="1">
            <a:off x="1528763" y="3902075"/>
            <a:ext cx="215900" cy="433388"/>
          </a:xfrm>
          <a:prstGeom prst="line">
            <a:avLst/>
          </a:prstGeom>
          <a:noFill/>
          <a:ln w="22225">
            <a:solidFill>
              <a:srgbClr val="990099"/>
            </a:solidFill>
            <a:round/>
            <a:headEnd/>
            <a:tailEnd/>
          </a:ln>
        </p:spPr>
        <p:txBody>
          <a:bodyPr/>
          <a:lstStyle/>
          <a:p>
            <a:endParaRPr lang="en-US"/>
          </a:p>
        </p:txBody>
      </p:sp>
      <p:sp>
        <p:nvSpPr>
          <p:cNvPr id="995391" name="Line 63"/>
          <p:cNvSpPr>
            <a:spLocks noChangeShapeType="1"/>
          </p:cNvSpPr>
          <p:nvPr/>
        </p:nvSpPr>
        <p:spPr bwMode="auto">
          <a:xfrm flipV="1">
            <a:off x="1528763" y="4211638"/>
            <a:ext cx="215900" cy="123825"/>
          </a:xfrm>
          <a:prstGeom prst="line">
            <a:avLst/>
          </a:prstGeom>
          <a:noFill/>
          <a:ln w="22225">
            <a:solidFill>
              <a:srgbClr val="990099"/>
            </a:solidFill>
            <a:round/>
            <a:headEnd/>
            <a:tailEnd/>
          </a:ln>
        </p:spPr>
        <p:txBody>
          <a:bodyPr/>
          <a:lstStyle/>
          <a:p>
            <a:endParaRPr lang="en-US"/>
          </a:p>
        </p:txBody>
      </p:sp>
      <p:sp>
        <p:nvSpPr>
          <p:cNvPr id="995392" name="Line 64"/>
          <p:cNvSpPr>
            <a:spLocks noChangeShapeType="1"/>
          </p:cNvSpPr>
          <p:nvPr/>
        </p:nvSpPr>
        <p:spPr bwMode="auto">
          <a:xfrm>
            <a:off x="1528763" y="4335463"/>
            <a:ext cx="215900" cy="185737"/>
          </a:xfrm>
          <a:prstGeom prst="line">
            <a:avLst/>
          </a:prstGeom>
          <a:noFill/>
          <a:ln w="22225">
            <a:solidFill>
              <a:srgbClr val="990099"/>
            </a:solidFill>
            <a:round/>
            <a:headEnd/>
            <a:tailEnd/>
          </a:ln>
        </p:spPr>
        <p:txBody>
          <a:bodyPr/>
          <a:lstStyle/>
          <a:p>
            <a:endParaRPr lang="en-US"/>
          </a:p>
        </p:txBody>
      </p:sp>
      <p:sp>
        <p:nvSpPr>
          <p:cNvPr id="995393" name="Text Box 65"/>
          <p:cNvSpPr txBox="1">
            <a:spLocks noChangeArrowheads="1"/>
          </p:cNvSpPr>
          <p:nvPr/>
        </p:nvSpPr>
        <p:spPr bwMode="auto">
          <a:xfrm>
            <a:off x="2387600" y="3763963"/>
            <a:ext cx="311150" cy="274637"/>
          </a:xfrm>
          <a:prstGeom prst="rect">
            <a:avLst/>
          </a:prstGeom>
          <a:noFill/>
          <a:ln w="9525">
            <a:noFill/>
            <a:miter lim="800000"/>
            <a:headEnd/>
            <a:tailEnd/>
          </a:ln>
        </p:spPr>
        <p:txBody>
          <a:bodyPr wrap="none">
            <a:spAutoFit/>
          </a:bodyPr>
          <a:lstStyle/>
          <a:p>
            <a:pPr algn="l"/>
            <a:r>
              <a:rPr lang="en-US" sz="1200">
                <a:solidFill>
                  <a:srgbClr val="990099"/>
                </a:solidFill>
              </a:rPr>
              <a:t>4</a:t>
            </a:r>
            <a:r>
              <a:rPr lang="en-US" sz="1200" i="1">
                <a:solidFill>
                  <a:srgbClr val="990099"/>
                </a:solidFill>
              </a:rPr>
              <a:t>f</a:t>
            </a:r>
            <a:endParaRPr lang="en-US" sz="1200">
              <a:solidFill>
                <a:srgbClr val="990099"/>
              </a:solidFill>
            </a:endParaRPr>
          </a:p>
        </p:txBody>
      </p:sp>
      <p:sp>
        <p:nvSpPr>
          <p:cNvPr id="995394" name="Text Box 66"/>
          <p:cNvSpPr txBox="1">
            <a:spLocks noChangeArrowheads="1"/>
          </p:cNvSpPr>
          <p:nvPr/>
        </p:nvSpPr>
        <p:spPr bwMode="auto">
          <a:xfrm>
            <a:off x="2390775" y="4068763"/>
            <a:ext cx="352425" cy="274637"/>
          </a:xfrm>
          <a:prstGeom prst="rect">
            <a:avLst/>
          </a:prstGeom>
          <a:noFill/>
          <a:ln w="9525">
            <a:noFill/>
            <a:miter lim="800000"/>
            <a:headEnd/>
            <a:tailEnd/>
          </a:ln>
        </p:spPr>
        <p:txBody>
          <a:bodyPr wrap="none">
            <a:spAutoFit/>
          </a:bodyPr>
          <a:lstStyle/>
          <a:p>
            <a:pPr algn="l"/>
            <a:r>
              <a:rPr lang="en-US" sz="1200">
                <a:solidFill>
                  <a:srgbClr val="990099"/>
                </a:solidFill>
              </a:rPr>
              <a:t>4</a:t>
            </a:r>
            <a:r>
              <a:rPr lang="en-US" sz="1200" i="1">
                <a:solidFill>
                  <a:srgbClr val="990099"/>
                </a:solidFill>
              </a:rPr>
              <a:t>d</a:t>
            </a:r>
            <a:endParaRPr lang="en-US" sz="1200">
              <a:solidFill>
                <a:srgbClr val="990099"/>
              </a:solidFill>
            </a:endParaRPr>
          </a:p>
        </p:txBody>
      </p:sp>
      <p:sp>
        <p:nvSpPr>
          <p:cNvPr id="995395" name="Text Box 67"/>
          <p:cNvSpPr txBox="1">
            <a:spLocks noChangeArrowheads="1"/>
          </p:cNvSpPr>
          <p:nvPr/>
        </p:nvSpPr>
        <p:spPr bwMode="auto">
          <a:xfrm>
            <a:off x="2390775" y="4373563"/>
            <a:ext cx="352425" cy="274637"/>
          </a:xfrm>
          <a:prstGeom prst="rect">
            <a:avLst/>
          </a:prstGeom>
          <a:noFill/>
          <a:ln w="9525">
            <a:noFill/>
            <a:miter lim="800000"/>
            <a:headEnd/>
            <a:tailEnd/>
          </a:ln>
        </p:spPr>
        <p:txBody>
          <a:bodyPr wrap="none">
            <a:spAutoFit/>
          </a:bodyPr>
          <a:lstStyle/>
          <a:p>
            <a:pPr algn="l"/>
            <a:r>
              <a:rPr lang="en-US" sz="1200">
                <a:solidFill>
                  <a:srgbClr val="990099"/>
                </a:solidFill>
              </a:rPr>
              <a:t>4</a:t>
            </a:r>
            <a:r>
              <a:rPr lang="en-US" sz="1200" i="1">
                <a:solidFill>
                  <a:srgbClr val="990099"/>
                </a:solidFill>
              </a:rPr>
              <a:t>p</a:t>
            </a:r>
            <a:endParaRPr lang="en-US" sz="1200">
              <a:solidFill>
                <a:srgbClr val="990099"/>
              </a:solidFill>
            </a:endParaRPr>
          </a:p>
        </p:txBody>
      </p:sp>
      <p:sp>
        <p:nvSpPr>
          <p:cNvPr id="995396" name="Text Box 68"/>
          <p:cNvSpPr txBox="1">
            <a:spLocks noChangeArrowheads="1"/>
          </p:cNvSpPr>
          <p:nvPr/>
        </p:nvSpPr>
        <p:spPr bwMode="auto">
          <a:xfrm>
            <a:off x="2393950" y="4678363"/>
            <a:ext cx="344488" cy="274637"/>
          </a:xfrm>
          <a:prstGeom prst="rect">
            <a:avLst/>
          </a:prstGeom>
          <a:noFill/>
          <a:ln w="9525">
            <a:noFill/>
            <a:miter lim="800000"/>
            <a:headEnd/>
            <a:tailEnd/>
          </a:ln>
        </p:spPr>
        <p:txBody>
          <a:bodyPr wrap="none">
            <a:spAutoFit/>
          </a:bodyPr>
          <a:lstStyle/>
          <a:p>
            <a:pPr algn="l"/>
            <a:r>
              <a:rPr lang="en-US" sz="1200">
                <a:solidFill>
                  <a:srgbClr val="990099"/>
                </a:solidFill>
              </a:rPr>
              <a:t>4</a:t>
            </a:r>
            <a:r>
              <a:rPr lang="en-US" sz="1200" i="1">
                <a:solidFill>
                  <a:srgbClr val="990099"/>
                </a:solidFill>
              </a:rPr>
              <a:t>s</a:t>
            </a:r>
            <a:endParaRPr lang="en-US" sz="1200">
              <a:solidFill>
                <a:srgbClr val="990099"/>
              </a:solidFill>
            </a:endParaRPr>
          </a:p>
        </p:txBody>
      </p:sp>
      <p:sp>
        <p:nvSpPr>
          <p:cNvPr id="995397" name="Text Box 69"/>
          <p:cNvSpPr txBox="1">
            <a:spLocks noChangeArrowheads="1"/>
          </p:cNvSpPr>
          <p:nvPr/>
        </p:nvSpPr>
        <p:spPr bwMode="auto">
          <a:xfrm>
            <a:off x="762000" y="4191000"/>
            <a:ext cx="527050" cy="274638"/>
          </a:xfrm>
          <a:prstGeom prst="rect">
            <a:avLst/>
          </a:prstGeom>
          <a:noFill/>
          <a:ln w="9525">
            <a:noFill/>
            <a:miter lim="800000"/>
            <a:headEnd/>
            <a:tailEnd/>
          </a:ln>
        </p:spPr>
        <p:txBody>
          <a:bodyPr wrap="none">
            <a:spAutoFit/>
          </a:bodyPr>
          <a:lstStyle/>
          <a:p>
            <a:pPr algn="l"/>
            <a:r>
              <a:rPr lang="en-US" sz="1200" i="1">
                <a:solidFill>
                  <a:srgbClr val="990099"/>
                </a:solidFill>
              </a:rPr>
              <a:t>n</a:t>
            </a:r>
            <a:r>
              <a:rPr lang="en-US" sz="1200">
                <a:solidFill>
                  <a:srgbClr val="990099"/>
                </a:solidFill>
              </a:rPr>
              <a:t> = 4</a:t>
            </a:r>
          </a:p>
        </p:txBody>
      </p:sp>
      <p:sp>
        <p:nvSpPr>
          <p:cNvPr id="995398" name="Line 70"/>
          <p:cNvSpPr>
            <a:spLocks noChangeShapeType="1"/>
          </p:cNvSpPr>
          <p:nvPr/>
        </p:nvSpPr>
        <p:spPr bwMode="auto">
          <a:xfrm>
            <a:off x="1287463" y="4953000"/>
            <a:ext cx="1112837" cy="0"/>
          </a:xfrm>
          <a:prstGeom prst="line">
            <a:avLst/>
          </a:prstGeom>
          <a:noFill/>
          <a:ln w="22225">
            <a:solidFill>
              <a:srgbClr val="FF0000"/>
            </a:solidFill>
            <a:round/>
            <a:headEnd/>
            <a:tailEnd/>
          </a:ln>
        </p:spPr>
        <p:txBody>
          <a:bodyPr/>
          <a:lstStyle/>
          <a:p>
            <a:endParaRPr lang="en-US"/>
          </a:p>
        </p:txBody>
      </p:sp>
      <p:sp>
        <p:nvSpPr>
          <p:cNvPr id="995399" name="Line 71"/>
          <p:cNvSpPr>
            <a:spLocks noChangeShapeType="1"/>
          </p:cNvSpPr>
          <p:nvPr/>
        </p:nvSpPr>
        <p:spPr bwMode="auto">
          <a:xfrm>
            <a:off x="1751013" y="4675188"/>
            <a:ext cx="649287" cy="0"/>
          </a:xfrm>
          <a:prstGeom prst="line">
            <a:avLst/>
          </a:prstGeom>
          <a:noFill/>
          <a:ln w="22225">
            <a:solidFill>
              <a:srgbClr val="FF0000"/>
            </a:solidFill>
            <a:round/>
            <a:headEnd/>
            <a:tailEnd/>
          </a:ln>
        </p:spPr>
        <p:txBody>
          <a:bodyPr/>
          <a:lstStyle/>
          <a:p>
            <a:endParaRPr lang="en-US"/>
          </a:p>
        </p:txBody>
      </p:sp>
      <p:sp>
        <p:nvSpPr>
          <p:cNvPr id="995400" name="Line 72"/>
          <p:cNvSpPr>
            <a:spLocks noChangeShapeType="1"/>
          </p:cNvSpPr>
          <p:nvPr/>
        </p:nvSpPr>
        <p:spPr bwMode="auto">
          <a:xfrm>
            <a:off x="1751013" y="5232400"/>
            <a:ext cx="649287" cy="0"/>
          </a:xfrm>
          <a:prstGeom prst="line">
            <a:avLst/>
          </a:prstGeom>
          <a:noFill/>
          <a:ln w="22225">
            <a:solidFill>
              <a:srgbClr val="FF0000"/>
            </a:solidFill>
            <a:round/>
            <a:headEnd/>
            <a:tailEnd/>
          </a:ln>
        </p:spPr>
        <p:txBody>
          <a:bodyPr/>
          <a:lstStyle/>
          <a:p>
            <a:endParaRPr lang="en-US"/>
          </a:p>
        </p:txBody>
      </p:sp>
      <p:sp>
        <p:nvSpPr>
          <p:cNvPr id="995401" name="Line 73"/>
          <p:cNvSpPr>
            <a:spLocks noChangeShapeType="1"/>
          </p:cNvSpPr>
          <p:nvPr/>
        </p:nvSpPr>
        <p:spPr bwMode="auto">
          <a:xfrm flipH="1" flipV="1">
            <a:off x="1535113" y="4953000"/>
            <a:ext cx="215900" cy="279400"/>
          </a:xfrm>
          <a:prstGeom prst="line">
            <a:avLst/>
          </a:prstGeom>
          <a:noFill/>
          <a:ln w="22225">
            <a:solidFill>
              <a:srgbClr val="FF0000"/>
            </a:solidFill>
            <a:round/>
            <a:headEnd/>
            <a:tailEnd/>
          </a:ln>
        </p:spPr>
        <p:txBody>
          <a:bodyPr/>
          <a:lstStyle/>
          <a:p>
            <a:endParaRPr lang="en-US"/>
          </a:p>
        </p:txBody>
      </p:sp>
      <p:sp>
        <p:nvSpPr>
          <p:cNvPr id="995402" name="Line 74"/>
          <p:cNvSpPr>
            <a:spLocks noChangeShapeType="1"/>
          </p:cNvSpPr>
          <p:nvPr/>
        </p:nvSpPr>
        <p:spPr bwMode="auto">
          <a:xfrm flipV="1">
            <a:off x="1535113" y="4675188"/>
            <a:ext cx="215900" cy="277812"/>
          </a:xfrm>
          <a:prstGeom prst="line">
            <a:avLst/>
          </a:prstGeom>
          <a:noFill/>
          <a:ln w="22225">
            <a:solidFill>
              <a:srgbClr val="FF0000"/>
            </a:solidFill>
            <a:round/>
            <a:headEnd/>
            <a:tailEnd/>
          </a:ln>
        </p:spPr>
        <p:txBody>
          <a:bodyPr/>
          <a:lstStyle/>
          <a:p>
            <a:endParaRPr lang="en-US"/>
          </a:p>
        </p:txBody>
      </p:sp>
      <p:sp>
        <p:nvSpPr>
          <p:cNvPr id="995403" name="Text Box 75"/>
          <p:cNvSpPr txBox="1">
            <a:spLocks noChangeArrowheads="1"/>
          </p:cNvSpPr>
          <p:nvPr/>
        </p:nvSpPr>
        <p:spPr bwMode="auto">
          <a:xfrm>
            <a:off x="2395538" y="4525963"/>
            <a:ext cx="352425" cy="274637"/>
          </a:xfrm>
          <a:prstGeom prst="rect">
            <a:avLst/>
          </a:prstGeom>
          <a:noFill/>
          <a:ln w="9525">
            <a:noFill/>
            <a:miter lim="800000"/>
            <a:headEnd/>
            <a:tailEnd/>
          </a:ln>
        </p:spPr>
        <p:txBody>
          <a:bodyPr wrap="none">
            <a:spAutoFit/>
          </a:bodyPr>
          <a:lstStyle/>
          <a:p>
            <a:pPr algn="l"/>
            <a:r>
              <a:rPr lang="en-US" sz="1200">
                <a:solidFill>
                  <a:srgbClr val="FF0000"/>
                </a:solidFill>
              </a:rPr>
              <a:t>3</a:t>
            </a:r>
            <a:r>
              <a:rPr lang="en-US" sz="1200" i="1">
                <a:solidFill>
                  <a:srgbClr val="FF0000"/>
                </a:solidFill>
              </a:rPr>
              <a:t>d</a:t>
            </a:r>
            <a:endParaRPr lang="en-US" sz="1200">
              <a:solidFill>
                <a:srgbClr val="FF0000"/>
              </a:solidFill>
            </a:endParaRPr>
          </a:p>
        </p:txBody>
      </p:sp>
      <p:sp>
        <p:nvSpPr>
          <p:cNvPr id="995404" name="Text Box 76"/>
          <p:cNvSpPr txBox="1">
            <a:spLocks noChangeArrowheads="1"/>
          </p:cNvSpPr>
          <p:nvPr/>
        </p:nvSpPr>
        <p:spPr bwMode="auto">
          <a:xfrm>
            <a:off x="2395538" y="4800600"/>
            <a:ext cx="352425" cy="274638"/>
          </a:xfrm>
          <a:prstGeom prst="rect">
            <a:avLst/>
          </a:prstGeom>
          <a:noFill/>
          <a:ln w="9525">
            <a:noFill/>
            <a:miter lim="800000"/>
            <a:headEnd/>
            <a:tailEnd/>
          </a:ln>
        </p:spPr>
        <p:txBody>
          <a:bodyPr wrap="none">
            <a:spAutoFit/>
          </a:bodyPr>
          <a:lstStyle/>
          <a:p>
            <a:pPr algn="l"/>
            <a:r>
              <a:rPr lang="en-US" sz="1200">
                <a:solidFill>
                  <a:srgbClr val="FF0000"/>
                </a:solidFill>
              </a:rPr>
              <a:t>3</a:t>
            </a:r>
            <a:r>
              <a:rPr lang="en-US" sz="1200" i="1">
                <a:solidFill>
                  <a:srgbClr val="FF0000"/>
                </a:solidFill>
              </a:rPr>
              <a:t>p</a:t>
            </a:r>
            <a:endParaRPr lang="en-US" sz="1200">
              <a:solidFill>
                <a:srgbClr val="FF0000"/>
              </a:solidFill>
            </a:endParaRPr>
          </a:p>
        </p:txBody>
      </p:sp>
      <p:sp>
        <p:nvSpPr>
          <p:cNvPr id="995405" name="Text Box 77"/>
          <p:cNvSpPr txBox="1">
            <a:spLocks noChangeArrowheads="1"/>
          </p:cNvSpPr>
          <p:nvPr/>
        </p:nvSpPr>
        <p:spPr bwMode="auto">
          <a:xfrm>
            <a:off x="2400300" y="5029200"/>
            <a:ext cx="344488" cy="274638"/>
          </a:xfrm>
          <a:prstGeom prst="rect">
            <a:avLst/>
          </a:prstGeom>
          <a:noFill/>
          <a:ln w="9525">
            <a:noFill/>
            <a:miter lim="800000"/>
            <a:headEnd/>
            <a:tailEnd/>
          </a:ln>
        </p:spPr>
        <p:txBody>
          <a:bodyPr wrap="none">
            <a:spAutoFit/>
          </a:bodyPr>
          <a:lstStyle/>
          <a:p>
            <a:pPr algn="l"/>
            <a:r>
              <a:rPr lang="en-US" sz="1200">
                <a:solidFill>
                  <a:srgbClr val="FF0000"/>
                </a:solidFill>
              </a:rPr>
              <a:t>3</a:t>
            </a:r>
            <a:r>
              <a:rPr lang="en-US" sz="1200" i="1">
                <a:solidFill>
                  <a:srgbClr val="FF0000"/>
                </a:solidFill>
              </a:rPr>
              <a:t>s</a:t>
            </a:r>
            <a:endParaRPr lang="en-US" sz="1200">
              <a:solidFill>
                <a:srgbClr val="FF0000"/>
              </a:solidFill>
            </a:endParaRPr>
          </a:p>
        </p:txBody>
      </p:sp>
      <p:sp>
        <p:nvSpPr>
          <p:cNvPr id="995406" name="Text Box 78"/>
          <p:cNvSpPr txBox="1">
            <a:spLocks noChangeArrowheads="1"/>
          </p:cNvSpPr>
          <p:nvPr/>
        </p:nvSpPr>
        <p:spPr bwMode="auto">
          <a:xfrm>
            <a:off x="762000" y="4800600"/>
            <a:ext cx="527050" cy="274638"/>
          </a:xfrm>
          <a:prstGeom prst="rect">
            <a:avLst/>
          </a:prstGeom>
          <a:noFill/>
          <a:ln w="9525">
            <a:noFill/>
            <a:miter lim="800000"/>
            <a:headEnd/>
            <a:tailEnd/>
          </a:ln>
        </p:spPr>
        <p:txBody>
          <a:bodyPr wrap="none">
            <a:spAutoFit/>
          </a:bodyPr>
          <a:lstStyle/>
          <a:p>
            <a:pPr algn="l"/>
            <a:r>
              <a:rPr lang="en-US" sz="1200" i="1">
                <a:solidFill>
                  <a:srgbClr val="FF0000"/>
                </a:solidFill>
              </a:rPr>
              <a:t>n</a:t>
            </a:r>
            <a:r>
              <a:rPr lang="en-US" sz="1200">
                <a:solidFill>
                  <a:srgbClr val="FF0000"/>
                </a:solidFill>
              </a:rPr>
              <a:t> = 3</a:t>
            </a:r>
          </a:p>
        </p:txBody>
      </p:sp>
      <p:sp>
        <p:nvSpPr>
          <p:cNvPr id="995407" name="Line 79"/>
          <p:cNvSpPr>
            <a:spLocks noChangeShapeType="1"/>
          </p:cNvSpPr>
          <p:nvPr/>
        </p:nvSpPr>
        <p:spPr bwMode="auto">
          <a:xfrm>
            <a:off x="1751013" y="5510213"/>
            <a:ext cx="649287" cy="0"/>
          </a:xfrm>
          <a:prstGeom prst="line">
            <a:avLst/>
          </a:prstGeom>
          <a:noFill/>
          <a:ln w="22225">
            <a:solidFill>
              <a:srgbClr val="339966"/>
            </a:solidFill>
            <a:round/>
            <a:headEnd/>
            <a:tailEnd/>
          </a:ln>
        </p:spPr>
        <p:txBody>
          <a:bodyPr/>
          <a:lstStyle/>
          <a:p>
            <a:endParaRPr lang="en-US"/>
          </a:p>
        </p:txBody>
      </p:sp>
      <p:sp>
        <p:nvSpPr>
          <p:cNvPr id="995408" name="Line 80"/>
          <p:cNvSpPr>
            <a:spLocks noChangeShapeType="1"/>
          </p:cNvSpPr>
          <p:nvPr/>
        </p:nvSpPr>
        <p:spPr bwMode="auto">
          <a:xfrm>
            <a:off x="1751013" y="5819775"/>
            <a:ext cx="649287" cy="0"/>
          </a:xfrm>
          <a:prstGeom prst="line">
            <a:avLst/>
          </a:prstGeom>
          <a:noFill/>
          <a:ln w="22225">
            <a:solidFill>
              <a:srgbClr val="339966"/>
            </a:solidFill>
            <a:round/>
            <a:headEnd/>
            <a:tailEnd/>
          </a:ln>
        </p:spPr>
        <p:txBody>
          <a:bodyPr/>
          <a:lstStyle/>
          <a:p>
            <a:endParaRPr lang="en-US"/>
          </a:p>
        </p:txBody>
      </p:sp>
      <p:sp>
        <p:nvSpPr>
          <p:cNvPr id="995409" name="Line 81"/>
          <p:cNvSpPr>
            <a:spLocks noChangeShapeType="1"/>
          </p:cNvSpPr>
          <p:nvPr/>
        </p:nvSpPr>
        <p:spPr bwMode="auto">
          <a:xfrm flipH="1" flipV="1">
            <a:off x="1535113" y="5664200"/>
            <a:ext cx="215900" cy="155575"/>
          </a:xfrm>
          <a:prstGeom prst="line">
            <a:avLst/>
          </a:prstGeom>
          <a:noFill/>
          <a:ln w="22225">
            <a:solidFill>
              <a:srgbClr val="339966"/>
            </a:solidFill>
            <a:round/>
            <a:headEnd/>
            <a:tailEnd/>
          </a:ln>
        </p:spPr>
        <p:txBody>
          <a:bodyPr/>
          <a:lstStyle/>
          <a:p>
            <a:endParaRPr lang="en-US"/>
          </a:p>
        </p:txBody>
      </p:sp>
      <p:sp>
        <p:nvSpPr>
          <p:cNvPr id="995410" name="Line 82"/>
          <p:cNvSpPr>
            <a:spLocks noChangeShapeType="1"/>
          </p:cNvSpPr>
          <p:nvPr/>
        </p:nvSpPr>
        <p:spPr bwMode="auto">
          <a:xfrm flipV="1">
            <a:off x="1535113" y="5510213"/>
            <a:ext cx="215900" cy="153987"/>
          </a:xfrm>
          <a:prstGeom prst="line">
            <a:avLst/>
          </a:prstGeom>
          <a:noFill/>
          <a:ln w="22225">
            <a:solidFill>
              <a:srgbClr val="339966"/>
            </a:solidFill>
            <a:round/>
            <a:headEnd/>
            <a:tailEnd/>
          </a:ln>
        </p:spPr>
        <p:txBody>
          <a:bodyPr/>
          <a:lstStyle/>
          <a:p>
            <a:endParaRPr lang="en-US"/>
          </a:p>
        </p:txBody>
      </p:sp>
      <p:sp>
        <p:nvSpPr>
          <p:cNvPr id="995411" name="Line 83"/>
          <p:cNvSpPr>
            <a:spLocks noChangeShapeType="1"/>
          </p:cNvSpPr>
          <p:nvPr/>
        </p:nvSpPr>
        <p:spPr bwMode="auto">
          <a:xfrm flipH="1">
            <a:off x="1287463" y="5664200"/>
            <a:ext cx="247650" cy="0"/>
          </a:xfrm>
          <a:prstGeom prst="line">
            <a:avLst/>
          </a:prstGeom>
          <a:noFill/>
          <a:ln w="22225">
            <a:solidFill>
              <a:srgbClr val="339966"/>
            </a:solidFill>
            <a:round/>
            <a:headEnd/>
            <a:tailEnd/>
          </a:ln>
        </p:spPr>
        <p:txBody>
          <a:bodyPr/>
          <a:lstStyle/>
          <a:p>
            <a:endParaRPr lang="en-US"/>
          </a:p>
        </p:txBody>
      </p:sp>
      <p:sp>
        <p:nvSpPr>
          <p:cNvPr id="995412" name="Text Box 84"/>
          <p:cNvSpPr txBox="1">
            <a:spLocks noChangeArrowheads="1"/>
          </p:cNvSpPr>
          <p:nvPr/>
        </p:nvSpPr>
        <p:spPr bwMode="auto">
          <a:xfrm>
            <a:off x="2397125" y="5364163"/>
            <a:ext cx="352425" cy="274637"/>
          </a:xfrm>
          <a:prstGeom prst="rect">
            <a:avLst/>
          </a:prstGeom>
          <a:noFill/>
          <a:ln w="9525">
            <a:noFill/>
            <a:miter lim="800000"/>
            <a:headEnd/>
            <a:tailEnd/>
          </a:ln>
        </p:spPr>
        <p:txBody>
          <a:bodyPr wrap="none">
            <a:spAutoFit/>
          </a:bodyPr>
          <a:lstStyle/>
          <a:p>
            <a:pPr algn="l"/>
            <a:r>
              <a:rPr lang="en-US" sz="1200">
                <a:solidFill>
                  <a:srgbClr val="339966"/>
                </a:solidFill>
              </a:rPr>
              <a:t>2</a:t>
            </a:r>
            <a:r>
              <a:rPr lang="en-US" sz="1200" i="1">
                <a:solidFill>
                  <a:srgbClr val="339966"/>
                </a:solidFill>
              </a:rPr>
              <a:t>p</a:t>
            </a:r>
            <a:endParaRPr lang="en-US" sz="1200">
              <a:solidFill>
                <a:srgbClr val="339966"/>
              </a:solidFill>
            </a:endParaRPr>
          </a:p>
        </p:txBody>
      </p:sp>
      <p:sp>
        <p:nvSpPr>
          <p:cNvPr id="995413" name="Text Box 85"/>
          <p:cNvSpPr txBox="1">
            <a:spLocks noChangeArrowheads="1"/>
          </p:cNvSpPr>
          <p:nvPr/>
        </p:nvSpPr>
        <p:spPr bwMode="auto">
          <a:xfrm>
            <a:off x="2400300" y="5668963"/>
            <a:ext cx="344488" cy="274637"/>
          </a:xfrm>
          <a:prstGeom prst="rect">
            <a:avLst/>
          </a:prstGeom>
          <a:noFill/>
          <a:ln w="9525">
            <a:noFill/>
            <a:miter lim="800000"/>
            <a:headEnd/>
            <a:tailEnd/>
          </a:ln>
        </p:spPr>
        <p:txBody>
          <a:bodyPr wrap="none">
            <a:spAutoFit/>
          </a:bodyPr>
          <a:lstStyle/>
          <a:p>
            <a:pPr algn="l"/>
            <a:r>
              <a:rPr lang="en-US" sz="1200">
                <a:solidFill>
                  <a:srgbClr val="339966"/>
                </a:solidFill>
              </a:rPr>
              <a:t>2</a:t>
            </a:r>
            <a:r>
              <a:rPr lang="en-US" sz="1200" i="1">
                <a:solidFill>
                  <a:srgbClr val="339966"/>
                </a:solidFill>
              </a:rPr>
              <a:t>s</a:t>
            </a:r>
            <a:endParaRPr lang="en-US" sz="1200">
              <a:solidFill>
                <a:srgbClr val="339966"/>
              </a:solidFill>
            </a:endParaRPr>
          </a:p>
        </p:txBody>
      </p:sp>
      <p:sp>
        <p:nvSpPr>
          <p:cNvPr id="995414" name="Text Box 86"/>
          <p:cNvSpPr txBox="1">
            <a:spLocks noChangeArrowheads="1"/>
          </p:cNvSpPr>
          <p:nvPr/>
        </p:nvSpPr>
        <p:spPr bwMode="auto">
          <a:xfrm>
            <a:off x="768350" y="5516563"/>
            <a:ext cx="527050" cy="274637"/>
          </a:xfrm>
          <a:prstGeom prst="rect">
            <a:avLst/>
          </a:prstGeom>
          <a:noFill/>
          <a:ln w="9525">
            <a:noFill/>
            <a:miter lim="800000"/>
            <a:headEnd/>
            <a:tailEnd/>
          </a:ln>
        </p:spPr>
        <p:txBody>
          <a:bodyPr wrap="none">
            <a:spAutoFit/>
          </a:bodyPr>
          <a:lstStyle/>
          <a:p>
            <a:pPr algn="l"/>
            <a:r>
              <a:rPr lang="en-US" sz="1200" i="1">
                <a:solidFill>
                  <a:srgbClr val="339966"/>
                </a:solidFill>
              </a:rPr>
              <a:t>n</a:t>
            </a:r>
            <a:r>
              <a:rPr lang="en-US" sz="1200">
                <a:solidFill>
                  <a:srgbClr val="339966"/>
                </a:solidFill>
              </a:rPr>
              <a:t> = 2</a:t>
            </a:r>
          </a:p>
        </p:txBody>
      </p:sp>
      <p:sp>
        <p:nvSpPr>
          <p:cNvPr id="995415" name="Line 87"/>
          <p:cNvSpPr>
            <a:spLocks noChangeShapeType="1"/>
          </p:cNvSpPr>
          <p:nvPr/>
        </p:nvSpPr>
        <p:spPr bwMode="auto">
          <a:xfrm>
            <a:off x="1319213" y="6097588"/>
            <a:ext cx="1081087" cy="0"/>
          </a:xfrm>
          <a:prstGeom prst="line">
            <a:avLst/>
          </a:prstGeom>
          <a:noFill/>
          <a:ln w="22225">
            <a:solidFill>
              <a:schemeClr val="accent2"/>
            </a:solidFill>
            <a:round/>
            <a:headEnd/>
            <a:tailEnd/>
          </a:ln>
        </p:spPr>
        <p:txBody>
          <a:bodyPr/>
          <a:lstStyle/>
          <a:p>
            <a:endParaRPr lang="en-US"/>
          </a:p>
        </p:txBody>
      </p:sp>
      <p:sp>
        <p:nvSpPr>
          <p:cNvPr id="995416" name="Text Box 88"/>
          <p:cNvSpPr txBox="1">
            <a:spLocks noChangeArrowheads="1"/>
          </p:cNvSpPr>
          <p:nvPr/>
        </p:nvSpPr>
        <p:spPr bwMode="auto">
          <a:xfrm>
            <a:off x="2401888" y="5943600"/>
            <a:ext cx="344487" cy="274638"/>
          </a:xfrm>
          <a:prstGeom prst="rect">
            <a:avLst/>
          </a:prstGeom>
          <a:noFill/>
          <a:ln w="9525">
            <a:noFill/>
            <a:miter lim="800000"/>
            <a:headEnd/>
            <a:tailEnd/>
          </a:ln>
        </p:spPr>
        <p:txBody>
          <a:bodyPr wrap="none">
            <a:spAutoFit/>
          </a:bodyPr>
          <a:lstStyle/>
          <a:p>
            <a:pPr algn="l"/>
            <a:r>
              <a:rPr lang="en-US" sz="1200">
                <a:solidFill>
                  <a:schemeClr val="accent2"/>
                </a:solidFill>
              </a:rPr>
              <a:t>1</a:t>
            </a:r>
            <a:r>
              <a:rPr lang="en-US" sz="1200" i="1">
                <a:solidFill>
                  <a:schemeClr val="accent2"/>
                </a:solidFill>
              </a:rPr>
              <a:t>s</a:t>
            </a:r>
            <a:endParaRPr lang="en-US" sz="1200">
              <a:solidFill>
                <a:schemeClr val="accent2"/>
              </a:solidFill>
            </a:endParaRPr>
          </a:p>
        </p:txBody>
      </p:sp>
      <p:sp>
        <p:nvSpPr>
          <p:cNvPr id="995417" name="Text Box 89"/>
          <p:cNvSpPr txBox="1">
            <a:spLocks noChangeArrowheads="1"/>
          </p:cNvSpPr>
          <p:nvPr/>
        </p:nvSpPr>
        <p:spPr bwMode="auto">
          <a:xfrm>
            <a:off x="768350" y="5943600"/>
            <a:ext cx="527050" cy="274638"/>
          </a:xfrm>
          <a:prstGeom prst="rect">
            <a:avLst/>
          </a:prstGeom>
          <a:noFill/>
          <a:ln w="9525">
            <a:noFill/>
            <a:miter lim="800000"/>
            <a:headEnd/>
            <a:tailEnd/>
          </a:ln>
        </p:spPr>
        <p:txBody>
          <a:bodyPr wrap="none">
            <a:spAutoFit/>
          </a:bodyPr>
          <a:lstStyle/>
          <a:p>
            <a:pPr algn="l"/>
            <a:r>
              <a:rPr lang="en-US" sz="1200" i="1">
                <a:solidFill>
                  <a:schemeClr val="accent2"/>
                </a:solidFill>
              </a:rPr>
              <a:t>n</a:t>
            </a:r>
            <a:r>
              <a:rPr lang="en-US" sz="1200">
                <a:solidFill>
                  <a:schemeClr val="accent2"/>
                </a:solidFill>
              </a:rPr>
              <a:t> = 1</a:t>
            </a:r>
          </a:p>
        </p:txBody>
      </p:sp>
      <p:sp>
        <p:nvSpPr>
          <p:cNvPr id="995418" name="Text Box 90"/>
          <p:cNvSpPr txBox="1">
            <a:spLocks noChangeArrowheads="1"/>
          </p:cNvSpPr>
          <p:nvPr/>
        </p:nvSpPr>
        <p:spPr bwMode="auto">
          <a:xfrm rot="-5400000">
            <a:off x="135731" y="4904582"/>
            <a:ext cx="827087" cy="336550"/>
          </a:xfrm>
          <a:prstGeom prst="rect">
            <a:avLst/>
          </a:prstGeom>
          <a:noFill/>
          <a:ln w="9525">
            <a:noFill/>
            <a:miter lim="800000"/>
            <a:headEnd/>
            <a:tailEnd/>
          </a:ln>
        </p:spPr>
        <p:txBody>
          <a:bodyPr wrap="none">
            <a:spAutoFit/>
          </a:bodyPr>
          <a:lstStyle/>
          <a:p>
            <a:pPr algn="l"/>
            <a:r>
              <a:rPr lang="en-US" sz="1600"/>
              <a:t>Energy</a:t>
            </a:r>
          </a:p>
        </p:txBody>
      </p:sp>
      <p:sp>
        <p:nvSpPr>
          <p:cNvPr id="995419" name="Oval 91"/>
          <p:cNvSpPr>
            <a:spLocks noChangeArrowheads="1"/>
          </p:cNvSpPr>
          <p:nvPr/>
        </p:nvSpPr>
        <p:spPr bwMode="auto">
          <a:xfrm>
            <a:off x="1782763" y="6005513"/>
            <a:ext cx="92075" cy="92075"/>
          </a:xfrm>
          <a:prstGeom prst="ellipse">
            <a:avLst/>
          </a:prstGeom>
          <a:solidFill>
            <a:srgbClr val="FF99CC"/>
          </a:solidFill>
          <a:ln w="9525">
            <a:solidFill>
              <a:schemeClr val="tx1"/>
            </a:solidFill>
            <a:round/>
            <a:headEnd/>
            <a:tailEnd/>
          </a:ln>
        </p:spPr>
        <p:txBody>
          <a:bodyPr wrap="none" anchor="ctr"/>
          <a:lstStyle/>
          <a:p>
            <a:endParaRPr lang="en-US"/>
          </a:p>
        </p:txBody>
      </p:sp>
      <p:sp>
        <p:nvSpPr>
          <p:cNvPr id="995420" name="Oval 92"/>
          <p:cNvSpPr>
            <a:spLocks noChangeArrowheads="1"/>
          </p:cNvSpPr>
          <p:nvPr/>
        </p:nvSpPr>
        <p:spPr bwMode="auto">
          <a:xfrm>
            <a:off x="1782763" y="5726113"/>
            <a:ext cx="92075" cy="93662"/>
          </a:xfrm>
          <a:prstGeom prst="ellipse">
            <a:avLst/>
          </a:prstGeom>
          <a:solidFill>
            <a:srgbClr val="FF99CC"/>
          </a:solidFill>
          <a:ln w="9525">
            <a:solidFill>
              <a:schemeClr val="tx1"/>
            </a:solidFill>
            <a:round/>
            <a:headEnd/>
            <a:tailEnd/>
          </a:ln>
        </p:spPr>
        <p:txBody>
          <a:bodyPr wrap="none" anchor="ctr"/>
          <a:lstStyle/>
          <a:p>
            <a:endParaRPr lang="en-US"/>
          </a:p>
        </p:txBody>
      </p:sp>
      <p:sp>
        <p:nvSpPr>
          <p:cNvPr id="995421" name="Oval 93"/>
          <p:cNvSpPr>
            <a:spLocks noChangeArrowheads="1"/>
          </p:cNvSpPr>
          <p:nvPr/>
        </p:nvSpPr>
        <p:spPr bwMode="auto">
          <a:xfrm>
            <a:off x="1782763" y="5140325"/>
            <a:ext cx="92075" cy="92075"/>
          </a:xfrm>
          <a:prstGeom prst="ellipse">
            <a:avLst/>
          </a:prstGeom>
          <a:solidFill>
            <a:srgbClr val="FF99CC"/>
          </a:solidFill>
          <a:ln w="9525">
            <a:solidFill>
              <a:schemeClr val="tx1"/>
            </a:solidFill>
            <a:round/>
            <a:headEnd/>
            <a:tailEnd/>
          </a:ln>
        </p:spPr>
        <p:txBody>
          <a:bodyPr wrap="none" anchor="ctr"/>
          <a:lstStyle/>
          <a:p>
            <a:endParaRPr lang="en-US"/>
          </a:p>
        </p:txBody>
      </p:sp>
      <p:sp>
        <p:nvSpPr>
          <p:cNvPr id="995422" name="Oval 94"/>
          <p:cNvSpPr>
            <a:spLocks noChangeArrowheads="1"/>
          </p:cNvSpPr>
          <p:nvPr/>
        </p:nvSpPr>
        <p:spPr bwMode="auto">
          <a:xfrm>
            <a:off x="1782763" y="4706938"/>
            <a:ext cx="92075" cy="92075"/>
          </a:xfrm>
          <a:prstGeom prst="ellipse">
            <a:avLst/>
          </a:prstGeom>
          <a:solidFill>
            <a:srgbClr val="FF99CC"/>
          </a:solidFill>
          <a:ln w="9525">
            <a:solidFill>
              <a:schemeClr val="tx1"/>
            </a:solidFill>
            <a:round/>
            <a:headEnd/>
            <a:tailEnd/>
          </a:ln>
        </p:spPr>
        <p:txBody>
          <a:bodyPr wrap="none" anchor="ctr"/>
          <a:lstStyle/>
          <a:p>
            <a:endParaRPr lang="en-US"/>
          </a:p>
        </p:txBody>
      </p:sp>
      <p:grpSp>
        <p:nvGrpSpPr>
          <p:cNvPr id="3" name="Group 95"/>
          <p:cNvGrpSpPr>
            <a:grpSpLocks/>
          </p:cNvGrpSpPr>
          <p:nvPr/>
        </p:nvGrpSpPr>
        <p:grpSpPr bwMode="auto">
          <a:xfrm>
            <a:off x="1751013" y="4427538"/>
            <a:ext cx="309562" cy="1082675"/>
            <a:chOff x="3408" y="1248"/>
            <a:chExt cx="480" cy="1680"/>
          </a:xfrm>
        </p:grpSpPr>
        <p:sp>
          <p:nvSpPr>
            <p:cNvPr id="351389" name="Oval 96"/>
            <p:cNvSpPr>
              <a:spLocks noChangeArrowheads="1"/>
            </p:cNvSpPr>
            <p:nvPr/>
          </p:nvSpPr>
          <p:spPr bwMode="auto">
            <a:xfrm>
              <a:off x="3456" y="2784"/>
              <a:ext cx="144" cy="144"/>
            </a:xfrm>
            <a:prstGeom prst="ellipse">
              <a:avLst/>
            </a:prstGeom>
            <a:solidFill>
              <a:srgbClr val="FFFF99"/>
            </a:solidFill>
            <a:ln w="9525">
              <a:solidFill>
                <a:schemeClr val="tx1"/>
              </a:solidFill>
              <a:round/>
              <a:headEnd/>
              <a:tailEnd/>
            </a:ln>
          </p:spPr>
          <p:txBody>
            <a:bodyPr wrap="none" anchor="ctr"/>
            <a:lstStyle/>
            <a:p>
              <a:endParaRPr lang="en-US"/>
            </a:p>
          </p:txBody>
        </p:sp>
        <p:sp>
          <p:nvSpPr>
            <p:cNvPr id="351390" name="Oval 97"/>
            <p:cNvSpPr>
              <a:spLocks noChangeArrowheads="1"/>
            </p:cNvSpPr>
            <p:nvPr/>
          </p:nvSpPr>
          <p:spPr bwMode="auto">
            <a:xfrm>
              <a:off x="3600" y="2784"/>
              <a:ext cx="144" cy="144"/>
            </a:xfrm>
            <a:prstGeom prst="ellipse">
              <a:avLst/>
            </a:prstGeom>
            <a:solidFill>
              <a:srgbClr val="FFFF99"/>
            </a:solidFill>
            <a:ln w="9525">
              <a:solidFill>
                <a:schemeClr val="tx1"/>
              </a:solidFill>
              <a:round/>
              <a:headEnd/>
              <a:tailEnd/>
            </a:ln>
          </p:spPr>
          <p:txBody>
            <a:bodyPr wrap="none" anchor="ctr"/>
            <a:lstStyle/>
            <a:p>
              <a:endParaRPr lang="en-US"/>
            </a:p>
          </p:txBody>
        </p:sp>
        <p:sp>
          <p:nvSpPr>
            <p:cNvPr id="351391" name="Oval 98"/>
            <p:cNvSpPr>
              <a:spLocks noChangeArrowheads="1"/>
            </p:cNvSpPr>
            <p:nvPr/>
          </p:nvSpPr>
          <p:spPr bwMode="auto">
            <a:xfrm>
              <a:off x="3744" y="2784"/>
              <a:ext cx="144" cy="144"/>
            </a:xfrm>
            <a:prstGeom prst="ellipse">
              <a:avLst/>
            </a:prstGeom>
            <a:solidFill>
              <a:srgbClr val="FFFF99"/>
            </a:solidFill>
            <a:ln w="9525">
              <a:solidFill>
                <a:schemeClr val="tx1"/>
              </a:solidFill>
              <a:round/>
              <a:headEnd/>
              <a:tailEnd/>
            </a:ln>
          </p:spPr>
          <p:txBody>
            <a:bodyPr wrap="none" anchor="ctr"/>
            <a:lstStyle/>
            <a:p>
              <a:endParaRPr lang="en-US"/>
            </a:p>
          </p:txBody>
        </p:sp>
        <p:sp>
          <p:nvSpPr>
            <p:cNvPr id="351392" name="Oval 99"/>
            <p:cNvSpPr>
              <a:spLocks noChangeArrowheads="1"/>
            </p:cNvSpPr>
            <p:nvPr/>
          </p:nvSpPr>
          <p:spPr bwMode="auto">
            <a:xfrm>
              <a:off x="3456" y="1920"/>
              <a:ext cx="144" cy="144"/>
            </a:xfrm>
            <a:prstGeom prst="ellipse">
              <a:avLst/>
            </a:prstGeom>
            <a:solidFill>
              <a:srgbClr val="FFFF99"/>
            </a:solidFill>
            <a:ln w="9525">
              <a:solidFill>
                <a:schemeClr val="tx1"/>
              </a:solidFill>
              <a:round/>
              <a:headEnd/>
              <a:tailEnd/>
            </a:ln>
          </p:spPr>
          <p:txBody>
            <a:bodyPr wrap="none" anchor="ctr"/>
            <a:lstStyle/>
            <a:p>
              <a:endParaRPr lang="en-US"/>
            </a:p>
          </p:txBody>
        </p:sp>
        <p:sp>
          <p:nvSpPr>
            <p:cNvPr id="351393" name="Oval 100"/>
            <p:cNvSpPr>
              <a:spLocks noChangeArrowheads="1"/>
            </p:cNvSpPr>
            <p:nvPr/>
          </p:nvSpPr>
          <p:spPr bwMode="auto">
            <a:xfrm>
              <a:off x="3600" y="1920"/>
              <a:ext cx="144" cy="144"/>
            </a:xfrm>
            <a:prstGeom prst="ellipse">
              <a:avLst/>
            </a:prstGeom>
            <a:solidFill>
              <a:srgbClr val="FFFF99"/>
            </a:solidFill>
            <a:ln w="9525">
              <a:solidFill>
                <a:schemeClr val="tx1"/>
              </a:solidFill>
              <a:round/>
              <a:headEnd/>
              <a:tailEnd/>
            </a:ln>
          </p:spPr>
          <p:txBody>
            <a:bodyPr wrap="none" anchor="ctr"/>
            <a:lstStyle/>
            <a:p>
              <a:endParaRPr lang="en-US"/>
            </a:p>
          </p:txBody>
        </p:sp>
        <p:sp>
          <p:nvSpPr>
            <p:cNvPr id="351394" name="Oval 101"/>
            <p:cNvSpPr>
              <a:spLocks noChangeArrowheads="1"/>
            </p:cNvSpPr>
            <p:nvPr/>
          </p:nvSpPr>
          <p:spPr bwMode="auto">
            <a:xfrm>
              <a:off x="3744" y="1920"/>
              <a:ext cx="144" cy="144"/>
            </a:xfrm>
            <a:prstGeom prst="ellipse">
              <a:avLst/>
            </a:prstGeom>
            <a:solidFill>
              <a:srgbClr val="FFFF99"/>
            </a:solidFill>
            <a:ln w="9525">
              <a:solidFill>
                <a:schemeClr val="tx1"/>
              </a:solidFill>
              <a:round/>
              <a:headEnd/>
              <a:tailEnd/>
            </a:ln>
          </p:spPr>
          <p:txBody>
            <a:bodyPr wrap="none" anchor="ctr"/>
            <a:lstStyle/>
            <a:p>
              <a:endParaRPr lang="en-US"/>
            </a:p>
          </p:txBody>
        </p:sp>
        <p:sp>
          <p:nvSpPr>
            <p:cNvPr id="351395" name="Oval 102"/>
            <p:cNvSpPr>
              <a:spLocks noChangeArrowheads="1"/>
            </p:cNvSpPr>
            <p:nvPr/>
          </p:nvSpPr>
          <p:spPr bwMode="auto">
            <a:xfrm>
              <a:off x="3408" y="1248"/>
              <a:ext cx="144" cy="144"/>
            </a:xfrm>
            <a:prstGeom prst="ellipse">
              <a:avLst/>
            </a:prstGeom>
            <a:solidFill>
              <a:srgbClr val="FFFF99"/>
            </a:solidFill>
            <a:ln w="9525">
              <a:solidFill>
                <a:schemeClr val="tx1"/>
              </a:solidFill>
              <a:round/>
              <a:headEnd/>
              <a:tailEnd/>
            </a:ln>
          </p:spPr>
          <p:txBody>
            <a:bodyPr wrap="none" anchor="ctr"/>
            <a:lstStyle/>
            <a:p>
              <a:endParaRPr lang="en-US"/>
            </a:p>
          </p:txBody>
        </p:sp>
        <p:sp>
          <p:nvSpPr>
            <p:cNvPr id="351396" name="Oval 103"/>
            <p:cNvSpPr>
              <a:spLocks noChangeArrowheads="1"/>
            </p:cNvSpPr>
            <p:nvPr/>
          </p:nvSpPr>
          <p:spPr bwMode="auto">
            <a:xfrm>
              <a:off x="3552" y="1248"/>
              <a:ext cx="144" cy="144"/>
            </a:xfrm>
            <a:prstGeom prst="ellipse">
              <a:avLst/>
            </a:prstGeom>
            <a:solidFill>
              <a:srgbClr val="FFFF99"/>
            </a:solidFill>
            <a:ln w="9525">
              <a:solidFill>
                <a:schemeClr val="tx1"/>
              </a:solidFill>
              <a:round/>
              <a:headEnd/>
              <a:tailEnd/>
            </a:ln>
          </p:spPr>
          <p:txBody>
            <a:bodyPr wrap="none" anchor="ctr"/>
            <a:lstStyle/>
            <a:p>
              <a:endParaRPr lang="en-US"/>
            </a:p>
          </p:txBody>
        </p:sp>
        <p:sp>
          <p:nvSpPr>
            <p:cNvPr id="351397" name="Oval 104"/>
            <p:cNvSpPr>
              <a:spLocks noChangeArrowheads="1"/>
            </p:cNvSpPr>
            <p:nvPr/>
          </p:nvSpPr>
          <p:spPr bwMode="auto">
            <a:xfrm>
              <a:off x="3696" y="1248"/>
              <a:ext cx="144" cy="144"/>
            </a:xfrm>
            <a:prstGeom prst="ellipse">
              <a:avLst/>
            </a:prstGeom>
            <a:solidFill>
              <a:srgbClr val="FFFF99"/>
            </a:solidFill>
            <a:ln w="9525">
              <a:solidFill>
                <a:schemeClr val="tx1"/>
              </a:solidFill>
              <a:round/>
              <a:headEnd/>
              <a:tailEnd/>
            </a:ln>
          </p:spPr>
          <p:txBody>
            <a:bodyPr wrap="none" anchor="ctr"/>
            <a:lstStyle/>
            <a:p>
              <a:endParaRPr lang="en-US"/>
            </a:p>
          </p:txBody>
        </p:sp>
      </p:grpSp>
      <p:sp>
        <p:nvSpPr>
          <p:cNvPr id="995433" name="Oval 105"/>
          <p:cNvSpPr>
            <a:spLocks noChangeArrowheads="1"/>
          </p:cNvSpPr>
          <p:nvPr/>
        </p:nvSpPr>
        <p:spPr bwMode="auto">
          <a:xfrm>
            <a:off x="1751013" y="4119563"/>
            <a:ext cx="92075" cy="92075"/>
          </a:xfrm>
          <a:prstGeom prst="ellipse">
            <a:avLst/>
          </a:prstGeom>
          <a:solidFill>
            <a:srgbClr val="99CCFF">
              <a:alpha val="56862"/>
            </a:srgbClr>
          </a:solidFill>
          <a:ln w="9525">
            <a:solidFill>
              <a:schemeClr val="tx1"/>
            </a:solidFill>
            <a:round/>
            <a:headEnd/>
            <a:tailEnd/>
          </a:ln>
        </p:spPr>
        <p:txBody>
          <a:bodyPr wrap="none" anchor="ctr"/>
          <a:lstStyle/>
          <a:p>
            <a:endParaRPr lang="en-US"/>
          </a:p>
        </p:txBody>
      </p:sp>
      <p:sp>
        <p:nvSpPr>
          <p:cNvPr id="995434" name="Oval 106"/>
          <p:cNvSpPr>
            <a:spLocks noChangeArrowheads="1"/>
          </p:cNvSpPr>
          <p:nvPr/>
        </p:nvSpPr>
        <p:spPr bwMode="auto">
          <a:xfrm>
            <a:off x="1843088" y="4119563"/>
            <a:ext cx="93662" cy="92075"/>
          </a:xfrm>
          <a:prstGeom prst="ellipse">
            <a:avLst/>
          </a:prstGeom>
          <a:solidFill>
            <a:srgbClr val="99CCFF">
              <a:alpha val="56862"/>
            </a:srgbClr>
          </a:solidFill>
          <a:ln w="9525">
            <a:solidFill>
              <a:schemeClr val="tx1"/>
            </a:solidFill>
            <a:round/>
            <a:headEnd/>
            <a:tailEnd/>
          </a:ln>
        </p:spPr>
        <p:txBody>
          <a:bodyPr wrap="none" anchor="ctr"/>
          <a:lstStyle/>
          <a:p>
            <a:endParaRPr lang="en-US"/>
          </a:p>
        </p:txBody>
      </p:sp>
      <p:sp>
        <p:nvSpPr>
          <p:cNvPr id="995435" name="Oval 107"/>
          <p:cNvSpPr>
            <a:spLocks noChangeArrowheads="1"/>
          </p:cNvSpPr>
          <p:nvPr/>
        </p:nvSpPr>
        <p:spPr bwMode="auto">
          <a:xfrm>
            <a:off x="1936750" y="4119563"/>
            <a:ext cx="92075" cy="92075"/>
          </a:xfrm>
          <a:prstGeom prst="ellipse">
            <a:avLst/>
          </a:prstGeom>
          <a:solidFill>
            <a:srgbClr val="99CCFF">
              <a:alpha val="56862"/>
            </a:srgbClr>
          </a:solidFill>
          <a:ln w="9525">
            <a:solidFill>
              <a:schemeClr val="tx1"/>
            </a:solidFill>
            <a:round/>
            <a:headEnd/>
            <a:tailEnd/>
          </a:ln>
        </p:spPr>
        <p:txBody>
          <a:bodyPr wrap="none" anchor="ctr"/>
          <a:lstStyle/>
          <a:p>
            <a:endParaRPr lang="en-US"/>
          </a:p>
        </p:txBody>
      </p:sp>
      <p:sp>
        <p:nvSpPr>
          <p:cNvPr id="995436" name="Oval 108"/>
          <p:cNvSpPr>
            <a:spLocks noChangeArrowheads="1"/>
          </p:cNvSpPr>
          <p:nvPr/>
        </p:nvSpPr>
        <p:spPr bwMode="auto">
          <a:xfrm>
            <a:off x="2028825" y="4119563"/>
            <a:ext cx="93663" cy="92075"/>
          </a:xfrm>
          <a:prstGeom prst="ellipse">
            <a:avLst/>
          </a:prstGeom>
          <a:solidFill>
            <a:srgbClr val="99CCFF">
              <a:alpha val="56862"/>
            </a:srgbClr>
          </a:solidFill>
          <a:ln w="9525">
            <a:solidFill>
              <a:schemeClr val="tx1"/>
            </a:solidFill>
            <a:round/>
            <a:headEnd/>
            <a:tailEnd/>
          </a:ln>
        </p:spPr>
        <p:txBody>
          <a:bodyPr wrap="none" anchor="ctr"/>
          <a:lstStyle/>
          <a:p>
            <a:endParaRPr lang="en-US"/>
          </a:p>
        </p:txBody>
      </p:sp>
      <p:sp>
        <p:nvSpPr>
          <p:cNvPr id="995437" name="Oval 109"/>
          <p:cNvSpPr>
            <a:spLocks noChangeArrowheads="1"/>
          </p:cNvSpPr>
          <p:nvPr/>
        </p:nvSpPr>
        <p:spPr bwMode="auto">
          <a:xfrm>
            <a:off x="2122488" y="4119563"/>
            <a:ext cx="92075" cy="92075"/>
          </a:xfrm>
          <a:prstGeom prst="ellipse">
            <a:avLst/>
          </a:prstGeom>
          <a:solidFill>
            <a:srgbClr val="99CCFF">
              <a:alpha val="56862"/>
            </a:srgbClr>
          </a:solidFill>
          <a:ln w="9525">
            <a:solidFill>
              <a:schemeClr val="tx1"/>
            </a:solidFill>
            <a:round/>
            <a:headEnd/>
            <a:tailEnd/>
          </a:ln>
        </p:spPr>
        <p:txBody>
          <a:bodyPr wrap="none" anchor="ctr"/>
          <a:lstStyle/>
          <a:p>
            <a:endParaRPr lang="en-US"/>
          </a:p>
        </p:txBody>
      </p:sp>
      <p:grpSp>
        <p:nvGrpSpPr>
          <p:cNvPr id="4" name="Group 110"/>
          <p:cNvGrpSpPr>
            <a:grpSpLocks/>
          </p:cNvGrpSpPr>
          <p:nvPr/>
        </p:nvGrpSpPr>
        <p:grpSpPr bwMode="auto">
          <a:xfrm>
            <a:off x="1752600" y="4572000"/>
            <a:ext cx="463550" cy="92075"/>
            <a:chOff x="1103" y="2887"/>
            <a:chExt cx="292" cy="58"/>
          </a:xfrm>
        </p:grpSpPr>
        <p:sp>
          <p:nvSpPr>
            <p:cNvPr id="351384" name="Oval 111"/>
            <p:cNvSpPr>
              <a:spLocks noChangeArrowheads="1"/>
            </p:cNvSpPr>
            <p:nvPr/>
          </p:nvSpPr>
          <p:spPr bwMode="auto">
            <a:xfrm>
              <a:off x="1220" y="2887"/>
              <a:ext cx="58" cy="58"/>
            </a:xfrm>
            <a:prstGeom prst="ellipse">
              <a:avLst/>
            </a:prstGeom>
            <a:solidFill>
              <a:srgbClr val="99CCFF">
                <a:alpha val="56862"/>
              </a:srgbClr>
            </a:solidFill>
            <a:ln w="9525">
              <a:solidFill>
                <a:schemeClr val="tx1"/>
              </a:solidFill>
              <a:round/>
              <a:headEnd/>
              <a:tailEnd/>
            </a:ln>
          </p:spPr>
          <p:txBody>
            <a:bodyPr wrap="none" anchor="ctr"/>
            <a:lstStyle/>
            <a:p>
              <a:endParaRPr lang="en-US"/>
            </a:p>
          </p:txBody>
        </p:sp>
        <p:sp>
          <p:nvSpPr>
            <p:cNvPr id="351385" name="Oval 112"/>
            <p:cNvSpPr>
              <a:spLocks noChangeArrowheads="1"/>
            </p:cNvSpPr>
            <p:nvPr/>
          </p:nvSpPr>
          <p:spPr bwMode="auto">
            <a:xfrm>
              <a:off x="1103" y="2887"/>
              <a:ext cx="58" cy="58"/>
            </a:xfrm>
            <a:prstGeom prst="ellipse">
              <a:avLst/>
            </a:prstGeom>
            <a:solidFill>
              <a:srgbClr val="99CCFF">
                <a:alpha val="56862"/>
              </a:srgbClr>
            </a:solidFill>
            <a:ln w="9525">
              <a:solidFill>
                <a:schemeClr val="tx1"/>
              </a:solidFill>
              <a:round/>
              <a:headEnd/>
              <a:tailEnd/>
            </a:ln>
          </p:spPr>
          <p:txBody>
            <a:bodyPr wrap="none" anchor="ctr"/>
            <a:lstStyle/>
            <a:p>
              <a:endParaRPr lang="en-US"/>
            </a:p>
          </p:txBody>
        </p:sp>
        <p:sp>
          <p:nvSpPr>
            <p:cNvPr id="351386" name="Oval 113"/>
            <p:cNvSpPr>
              <a:spLocks noChangeArrowheads="1"/>
            </p:cNvSpPr>
            <p:nvPr/>
          </p:nvSpPr>
          <p:spPr bwMode="auto">
            <a:xfrm>
              <a:off x="1161" y="2887"/>
              <a:ext cx="59" cy="58"/>
            </a:xfrm>
            <a:prstGeom prst="ellipse">
              <a:avLst/>
            </a:prstGeom>
            <a:solidFill>
              <a:srgbClr val="99CCFF">
                <a:alpha val="56862"/>
              </a:srgbClr>
            </a:solidFill>
            <a:ln w="9525">
              <a:solidFill>
                <a:schemeClr val="tx1"/>
              </a:solidFill>
              <a:round/>
              <a:headEnd/>
              <a:tailEnd/>
            </a:ln>
          </p:spPr>
          <p:txBody>
            <a:bodyPr wrap="none" anchor="ctr"/>
            <a:lstStyle/>
            <a:p>
              <a:endParaRPr lang="en-US"/>
            </a:p>
          </p:txBody>
        </p:sp>
        <p:sp>
          <p:nvSpPr>
            <p:cNvPr id="351387" name="Oval 114"/>
            <p:cNvSpPr>
              <a:spLocks noChangeArrowheads="1"/>
            </p:cNvSpPr>
            <p:nvPr/>
          </p:nvSpPr>
          <p:spPr bwMode="auto">
            <a:xfrm>
              <a:off x="1278" y="2887"/>
              <a:ext cx="59" cy="58"/>
            </a:xfrm>
            <a:prstGeom prst="ellipse">
              <a:avLst/>
            </a:prstGeom>
            <a:solidFill>
              <a:srgbClr val="99CCFF">
                <a:alpha val="56862"/>
              </a:srgbClr>
            </a:solidFill>
            <a:ln w="9525">
              <a:solidFill>
                <a:schemeClr val="tx1"/>
              </a:solidFill>
              <a:round/>
              <a:headEnd/>
              <a:tailEnd/>
            </a:ln>
          </p:spPr>
          <p:txBody>
            <a:bodyPr wrap="none" anchor="ctr"/>
            <a:lstStyle/>
            <a:p>
              <a:endParaRPr lang="en-US"/>
            </a:p>
          </p:txBody>
        </p:sp>
        <p:sp>
          <p:nvSpPr>
            <p:cNvPr id="351388" name="Oval 115"/>
            <p:cNvSpPr>
              <a:spLocks noChangeArrowheads="1"/>
            </p:cNvSpPr>
            <p:nvPr/>
          </p:nvSpPr>
          <p:spPr bwMode="auto">
            <a:xfrm>
              <a:off x="1337" y="2887"/>
              <a:ext cx="58" cy="58"/>
            </a:xfrm>
            <a:prstGeom prst="ellipse">
              <a:avLst/>
            </a:prstGeom>
            <a:solidFill>
              <a:srgbClr val="99CCFF">
                <a:alpha val="56862"/>
              </a:srgbClr>
            </a:solidFill>
            <a:ln w="9525">
              <a:solidFill>
                <a:schemeClr val="tx1"/>
              </a:solidFill>
              <a:round/>
              <a:headEnd/>
              <a:tailEnd/>
            </a:ln>
          </p:spPr>
          <p:txBody>
            <a:bodyPr wrap="none" anchor="ctr"/>
            <a:lstStyle/>
            <a:p>
              <a:endParaRPr lang="en-US"/>
            </a:p>
          </p:txBody>
        </p:sp>
      </p:grpSp>
      <p:grpSp>
        <p:nvGrpSpPr>
          <p:cNvPr id="5" name="Group 116"/>
          <p:cNvGrpSpPr>
            <a:grpSpLocks/>
          </p:cNvGrpSpPr>
          <p:nvPr/>
        </p:nvGrpSpPr>
        <p:grpSpPr bwMode="auto">
          <a:xfrm>
            <a:off x="1751013" y="3810000"/>
            <a:ext cx="649287" cy="92075"/>
            <a:chOff x="3408" y="288"/>
            <a:chExt cx="1008" cy="144"/>
          </a:xfrm>
        </p:grpSpPr>
        <p:sp>
          <p:nvSpPr>
            <p:cNvPr id="351377" name="Oval 117"/>
            <p:cNvSpPr>
              <a:spLocks noChangeArrowheads="1"/>
            </p:cNvSpPr>
            <p:nvPr/>
          </p:nvSpPr>
          <p:spPr bwMode="auto">
            <a:xfrm>
              <a:off x="3408" y="288"/>
              <a:ext cx="144" cy="144"/>
            </a:xfrm>
            <a:prstGeom prst="ellipse">
              <a:avLst/>
            </a:prstGeom>
            <a:solidFill>
              <a:srgbClr val="CC99FF"/>
            </a:solidFill>
            <a:ln w="9525">
              <a:solidFill>
                <a:schemeClr val="tx1"/>
              </a:solidFill>
              <a:round/>
              <a:headEnd/>
              <a:tailEnd/>
            </a:ln>
          </p:spPr>
          <p:txBody>
            <a:bodyPr wrap="none" anchor="ctr"/>
            <a:lstStyle/>
            <a:p>
              <a:endParaRPr lang="en-US"/>
            </a:p>
          </p:txBody>
        </p:sp>
        <p:sp>
          <p:nvSpPr>
            <p:cNvPr id="351378" name="Oval 118"/>
            <p:cNvSpPr>
              <a:spLocks noChangeArrowheads="1"/>
            </p:cNvSpPr>
            <p:nvPr/>
          </p:nvSpPr>
          <p:spPr bwMode="auto">
            <a:xfrm>
              <a:off x="3552" y="288"/>
              <a:ext cx="144" cy="144"/>
            </a:xfrm>
            <a:prstGeom prst="ellipse">
              <a:avLst/>
            </a:prstGeom>
            <a:solidFill>
              <a:srgbClr val="CC99FF"/>
            </a:solidFill>
            <a:ln w="9525">
              <a:solidFill>
                <a:schemeClr val="tx1"/>
              </a:solidFill>
              <a:round/>
              <a:headEnd/>
              <a:tailEnd/>
            </a:ln>
          </p:spPr>
          <p:txBody>
            <a:bodyPr wrap="none" anchor="ctr"/>
            <a:lstStyle/>
            <a:p>
              <a:endParaRPr lang="en-US"/>
            </a:p>
          </p:txBody>
        </p:sp>
        <p:sp>
          <p:nvSpPr>
            <p:cNvPr id="351379" name="Oval 119"/>
            <p:cNvSpPr>
              <a:spLocks noChangeArrowheads="1"/>
            </p:cNvSpPr>
            <p:nvPr/>
          </p:nvSpPr>
          <p:spPr bwMode="auto">
            <a:xfrm>
              <a:off x="3696" y="288"/>
              <a:ext cx="144" cy="144"/>
            </a:xfrm>
            <a:prstGeom prst="ellipse">
              <a:avLst/>
            </a:prstGeom>
            <a:solidFill>
              <a:srgbClr val="CC99FF"/>
            </a:solidFill>
            <a:ln w="9525">
              <a:solidFill>
                <a:schemeClr val="tx1"/>
              </a:solidFill>
              <a:round/>
              <a:headEnd/>
              <a:tailEnd/>
            </a:ln>
          </p:spPr>
          <p:txBody>
            <a:bodyPr wrap="none" anchor="ctr"/>
            <a:lstStyle/>
            <a:p>
              <a:endParaRPr lang="en-US"/>
            </a:p>
          </p:txBody>
        </p:sp>
        <p:sp>
          <p:nvSpPr>
            <p:cNvPr id="351380" name="Oval 120"/>
            <p:cNvSpPr>
              <a:spLocks noChangeArrowheads="1"/>
            </p:cNvSpPr>
            <p:nvPr/>
          </p:nvSpPr>
          <p:spPr bwMode="auto">
            <a:xfrm>
              <a:off x="3840" y="288"/>
              <a:ext cx="144" cy="144"/>
            </a:xfrm>
            <a:prstGeom prst="ellipse">
              <a:avLst/>
            </a:prstGeom>
            <a:solidFill>
              <a:srgbClr val="CC99FF"/>
            </a:solidFill>
            <a:ln w="9525">
              <a:solidFill>
                <a:schemeClr val="tx1"/>
              </a:solidFill>
              <a:round/>
              <a:headEnd/>
              <a:tailEnd/>
            </a:ln>
          </p:spPr>
          <p:txBody>
            <a:bodyPr wrap="none" anchor="ctr"/>
            <a:lstStyle/>
            <a:p>
              <a:endParaRPr lang="en-US"/>
            </a:p>
          </p:txBody>
        </p:sp>
        <p:sp>
          <p:nvSpPr>
            <p:cNvPr id="351381" name="Oval 121"/>
            <p:cNvSpPr>
              <a:spLocks noChangeArrowheads="1"/>
            </p:cNvSpPr>
            <p:nvPr/>
          </p:nvSpPr>
          <p:spPr bwMode="auto">
            <a:xfrm>
              <a:off x="3984" y="288"/>
              <a:ext cx="144" cy="144"/>
            </a:xfrm>
            <a:prstGeom prst="ellipse">
              <a:avLst/>
            </a:prstGeom>
            <a:solidFill>
              <a:srgbClr val="CC99FF"/>
            </a:solidFill>
            <a:ln w="9525">
              <a:solidFill>
                <a:schemeClr val="tx1"/>
              </a:solidFill>
              <a:round/>
              <a:headEnd/>
              <a:tailEnd/>
            </a:ln>
          </p:spPr>
          <p:txBody>
            <a:bodyPr wrap="none" anchor="ctr"/>
            <a:lstStyle/>
            <a:p>
              <a:endParaRPr lang="en-US"/>
            </a:p>
          </p:txBody>
        </p:sp>
        <p:sp>
          <p:nvSpPr>
            <p:cNvPr id="351382" name="Oval 122"/>
            <p:cNvSpPr>
              <a:spLocks noChangeArrowheads="1"/>
            </p:cNvSpPr>
            <p:nvPr/>
          </p:nvSpPr>
          <p:spPr bwMode="auto">
            <a:xfrm>
              <a:off x="4128" y="288"/>
              <a:ext cx="144" cy="144"/>
            </a:xfrm>
            <a:prstGeom prst="ellipse">
              <a:avLst/>
            </a:prstGeom>
            <a:solidFill>
              <a:srgbClr val="CC99FF"/>
            </a:solidFill>
            <a:ln w="9525">
              <a:solidFill>
                <a:schemeClr val="tx1"/>
              </a:solidFill>
              <a:round/>
              <a:headEnd/>
              <a:tailEnd/>
            </a:ln>
          </p:spPr>
          <p:txBody>
            <a:bodyPr wrap="none" anchor="ctr"/>
            <a:lstStyle/>
            <a:p>
              <a:endParaRPr lang="en-US"/>
            </a:p>
          </p:txBody>
        </p:sp>
        <p:sp>
          <p:nvSpPr>
            <p:cNvPr id="351383" name="Oval 123"/>
            <p:cNvSpPr>
              <a:spLocks noChangeArrowheads="1"/>
            </p:cNvSpPr>
            <p:nvPr/>
          </p:nvSpPr>
          <p:spPr bwMode="auto">
            <a:xfrm>
              <a:off x="4272" y="288"/>
              <a:ext cx="144" cy="144"/>
            </a:xfrm>
            <a:prstGeom prst="ellipse">
              <a:avLst/>
            </a:prstGeom>
            <a:solidFill>
              <a:srgbClr val="CC99FF"/>
            </a:solidFill>
            <a:ln w="9525">
              <a:solidFill>
                <a:schemeClr val="tx1"/>
              </a:solidFill>
              <a:round/>
              <a:headEnd/>
              <a:tailEnd/>
            </a:ln>
          </p:spPr>
          <p:txBody>
            <a:bodyPr wrap="none" anchor="ctr"/>
            <a:lstStyle/>
            <a:p>
              <a:endParaRPr lang="en-US"/>
            </a:p>
          </p:txBody>
        </p:sp>
      </p:grpSp>
      <p:sp>
        <p:nvSpPr>
          <p:cNvPr id="995452" name="AutoShape 124"/>
          <p:cNvSpPr>
            <a:spLocks/>
          </p:cNvSpPr>
          <p:nvPr/>
        </p:nvSpPr>
        <p:spPr bwMode="auto">
          <a:xfrm>
            <a:off x="2667000" y="4572000"/>
            <a:ext cx="152400" cy="304800"/>
          </a:xfrm>
          <a:prstGeom prst="rightBrace">
            <a:avLst>
              <a:gd name="adj1" fmla="val 16667"/>
              <a:gd name="adj2" fmla="val 50000"/>
            </a:avLst>
          </a:prstGeom>
          <a:noFill/>
          <a:ln w="9525">
            <a:solidFill>
              <a:schemeClr val="tx1"/>
            </a:solidFill>
            <a:round/>
            <a:headEnd/>
            <a:tailEnd/>
          </a:ln>
        </p:spPr>
        <p:txBody>
          <a:bodyPr wrap="none" anchor="ctr"/>
          <a:lstStyle/>
          <a:p>
            <a:endParaRPr lang="en-US"/>
          </a:p>
        </p:txBody>
      </p:sp>
      <p:sp>
        <p:nvSpPr>
          <p:cNvPr id="995453" name="Oval 125"/>
          <p:cNvSpPr>
            <a:spLocks noChangeArrowheads="1"/>
          </p:cNvSpPr>
          <p:nvPr/>
        </p:nvSpPr>
        <p:spPr bwMode="auto">
          <a:xfrm>
            <a:off x="3733800" y="4495800"/>
            <a:ext cx="609600" cy="609600"/>
          </a:xfrm>
          <a:prstGeom prst="ellipse">
            <a:avLst/>
          </a:prstGeom>
          <a:noFill/>
          <a:ln w="9525">
            <a:solidFill>
              <a:schemeClr val="tx1"/>
            </a:solidFill>
            <a:round/>
            <a:headEnd/>
            <a:tailEnd/>
          </a:ln>
        </p:spPr>
        <p:txBody>
          <a:bodyPr wrap="none" anchor="ctr"/>
          <a:lstStyle/>
          <a:p>
            <a:endParaRPr lang="en-US"/>
          </a:p>
        </p:txBody>
      </p:sp>
      <p:sp>
        <p:nvSpPr>
          <p:cNvPr id="995454" name="Oval 126"/>
          <p:cNvSpPr>
            <a:spLocks noChangeArrowheads="1"/>
          </p:cNvSpPr>
          <p:nvPr/>
        </p:nvSpPr>
        <p:spPr bwMode="auto">
          <a:xfrm>
            <a:off x="4343400" y="4495800"/>
            <a:ext cx="609600" cy="609600"/>
          </a:xfrm>
          <a:prstGeom prst="ellipse">
            <a:avLst/>
          </a:prstGeom>
          <a:noFill/>
          <a:ln w="9525">
            <a:solidFill>
              <a:schemeClr val="tx1"/>
            </a:solidFill>
            <a:round/>
            <a:headEnd/>
            <a:tailEnd/>
          </a:ln>
        </p:spPr>
        <p:txBody>
          <a:bodyPr wrap="none" anchor="ctr"/>
          <a:lstStyle/>
          <a:p>
            <a:endParaRPr lang="en-US"/>
          </a:p>
        </p:txBody>
      </p:sp>
      <p:sp>
        <p:nvSpPr>
          <p:cNvPr id="995455" name="Oval 127"/>
          <p:cNvSpPr>
            <a:spLocks noChangeArrowheads="1"/>
          </p:cNvSpPr>
          <p:nvPr/>
        </p:nvSpPr>
        <p:spPr bwMode="auto">
          <a:xfrm>
            <a:off x="4953000" y="4495800"/>
            <a:ext cx="609600" cy="609600"/>
          </a:xfrm>
          <a:prstGeom prst="ellipse">
            <a:avLst/>
          </a:prstGeom>
          <a:noFill/>
          <a:ln w="9525">
            <a:solidFill>
              <a:schemeClr val="tx1"/>
            </a:solidFill>
            <a:round/>
            <a:headEnd/>
            <a:tailEnd/>
          </a:ln>
        </p:spPr>
        <p:txBody>
          <a:bodyPr wrap="none" anchor="ctr"/>
          <a:lstStyle/>
          <a:p>
            <a:endParaRPr lang="en-US"/>
          </a:p>
        </p:txBody>
      </p:sp>
      <p:sp>
        <p:nvSpPr>
          <p:cNvPr id="995456" name="Oval 128"/>
          <p:cNvSpPr>
            <a:spLocks noChangeArrowheads="1"/>
          </p:cNvSpPr>
          <p:nvPr/>
        </p:nvSpPr>
        <p:spPr bwMode="auto">
          <a:xfrm>
            <a:off x="5562600" y="4495800"/>
            <a:ext cx="609600" cy="609600"/>
          </a:xfrm>
          <a:prstGeom prst="ellipse">
            <a:avLst/>
          </a:prstGeom>
          <a:noFill/>
          <a:ln w="9525">
            <a:solidFill>
              <a:schemeClr val="tx1"/>
            </a:solidFill>
            <a:round/>
            <a:headEnd/>
            <a:tailEnd/>
          </a:ln>
        </p:spPr>
        <p:txBody>
          <a:bodyPr wrap="none" anchor="ctr"/>
          <a:lstStyle/>
          <a:p>
            <a:endParaRPr lang="en-US"/>
          </a:p>
        </p:txBody>
      </p:sp>
      <p:sp>
        <p:nvSpPr>
          <p:cNvPr id="995457" name="Oval 129"/>
          <p:cNvSpPr>
            <a:spLocks noChangeArrowheads="1"/>
          </p:cNvSpPr>
          <p:nvPr/>
        </p:nvSpPr>
        <p:spPr bwMode="auto">
          <a:xfrm>
            <a:off x="6172200" y="4495800"/>
            <a:ext cx="609600" cy="609600"/>
          </a:xfrm>
          <a:prstGeom prst="ellipse">
            <a:avLst/>
          </a:prstGeom>
          <a:noFill/>
          <a:ln w="9525">
            <a:solidFill>
              <a:schemeClr val="tx1"/>
            </a:solidFill>
            <a:round/>
            <a:headEnd/>
            <a:tailEnd/>
          </a:ln>
        </p:spPr>
        <p:txBody>
          <a:bodyPr wrap="none" anchor="ctr"/>
          <a:lstStyle/>
          <a:p>
            <a:endParaRPr lang="en-US"/>
          </a:p>
        </p:txBody>
      </p:sp>
      <p:sp>
        <p:nvSpPr>
          <p:cNvPr id="995458" name="Oval 130"/>
          <p:cNvSpPr>
            <a:spLocks noChangeArrowheads="1"/>
          </p:cNvSpPr>
          <p:nvPr/>
        </p:nvSpPr>
        <p:spPr bwMode="auto">
          <a:xfrm>
            <a:off x="6781800" y="4495800"/>
            <a:ext cx="609600" cy="609600"/>
          </a:xfrm>
          <a:prstGeom prst="ellipse">
            <a:avLst/>
          </a:prstGeom>
          <a:noFill/>
          <a:ln w="9525">
            <a:solidFill>
              <a:schemeClr val="tx1"/>
            </a:solidFill>
            <a:round/>
            <a:headEnd/>
            <a:tailEnd/>
          </a:ln>
        </p:spPr>
        <p:txBody>
          <a:bodyPr wrap="none" anchor="ctr"/>
          <a:lstStyle/>
          <a:p>
            <a:endParaRPr lang="en-US"/>
          </a:p>
        </p:txBody>
      </p:sp>
      <p:sp>
        <p:nvSpPr>
          <p:cNvPr id="995459" name="Line 131"/>
          <p:cNvSpPr>
            <a:spLocks noChangeShapeType="1"/>
          </p:cNvSpPr>
          <p:nvPr/>
        </p:nvSpPr>
        <p:spPr bwMode="auto">
          <a:xfrm flipV="1">
            <a:off x="3962400" y="4648200"/>
            <a:ext cx="0" cy="304800"/>
          </a:xfrm>
          <a:prstGeom prst="line">
            <a:avLst/>
          </a:prstGeom>
          <a:noFill/>
          <a:ln w="9525">
            <a:solidFill>
              <a:schemeClr val="tx1"/>
            </a:solidFill>
            <a:round/>
            <a:headEnd/>
            <a:tailEnd type="triangle" w="med" len="med"/>
          </a:ln>
        </p:spPr>
        <p:txBody>
          <a:bodyPr/>
          <a:lstStyle/>
          <a:p>
            <a:endParaRPr lang="en-US"/>
          </a:p>
        </p:txBody>
      </p:sp>
      <p:sp>
        <p:nvSpPr>
          <p:cNvPr id="995460" name="Line 132"/>
          <p:cNvSpPr>
            <a:spLocks noChangeShapeType="1"/>
          </p:cNvSpPr>
          <p:nvPr/>
        </p:nvSpPr>
        <p:spPr bwMode="auto">
          <a:xfrm flipV="1">
            <a:off x="4114800" y="4648200"/>
            <a:ext cx="0" cy="304800"/>
          </a:xfrm>
          <a:prstGeom prst="line">
            <a:avLst/>
          </a:prstGeom>
          <a:noFill/>
          <a:ln w="9525">
            <a:solidFill>
              <a:schemeClr val="tx1"/>
            </a:solidFill>
            <a:round/>
            <a:headEnd type="triangle" w="med" len="med"/>
            <a:tailEnd/>
          </a:ln>
        </p:spPr>
        <p:txBody>
          <a:bodyPr/>
          <a:lstStyle/>
          <a:p>
            <a:endParaRPr lang="en-US"/>
          </a:p>
        </p:txBody>
      </p:sp>
      <p:sp>
        <p:nvSpPr>
          <p:cNvPr id="995461" name="Line 133"/>
          <p:cNvSpPr>
            <a:spLocks noChangeShapeType="1"/>
          </p:cNvSpPr>
          <p:nvPr/>
        </p:nvSpPr>
        <p:spPr bwMode="auto">
          <a:xfrm flipV="1">
            <a:off x="4572000" y="4648200"/>
            <a:ext cx="0" cy="304800"/>
          </a:xfrm>
          <a:prstGeom prst="line">
            <a:avLst/>
          </a:prstGeom>
          <a:noFill/>
          <a:ln w="9525">
            <a:solidFill>
              <a:schemeClr val="tx1"/>
            </a:solidFill>
            <a:round/>
            <a:headEnd/>
            <a:tailEnd type="triangle" w="med" len="med"/>
          </a:ln>
        </p:spPr>
        <p:txBody>
          <a:bodyPr/>
          <a:lstStyle/>
          <a:p>
            <a:endParaRPr lang="en-US"/>
          </a:p>
        </p:txBody>
      </p:sp>
      <p:sp>
        <p:nvSpPr>
          <p:cNvPr id="995462" name="Line 134"/>
          <p:cNvSpPr>
            <a:spLocks noChangeShapeType="1"/>
          </p:cNvSpPr>
          <p:nvPr/>
        </p:nvSpPr>
        <p:spPr bwMode="auto">
          <a:xfrm flipV="1">
            <a:off x="5181600" y="4648200"/>
            <a:ext cx="0" cy="304800"/>
          </a:xfrm>
          <a:prstGeom prst="line">
            <a:avLst/>
          </a:prstGeom>
          <a:noFill/>
          <a:ln w="9525">
            <a:solidFill>
              <a:schemeClr val="tx1"/>
            </a:solidFill>
            <a:round/>
            <a:headEnd/>
            <a:tailEnd type="triangle" w="med" len="med"/>
          </a:ln>
        </p:spPr>
        <p:txBody>
          <a:bodyPr/>
          <a:lstStyle/>
          <a:p>
            <a:endParaRPr lang="en-US"/>
          </a:p>
        </p:txBody>
      </p:sp>
      <p:sp>
        <p:nvSpPr>
          <p:cNvPr id="995463" name="Line 135"/>
          <p:cNvSpPr>
            <a:spLocks noChangeShapeType="1"/>
          </p:cNvSpPr>
          <p:nvPr/>
        </p:nvSpPr>
        <p:spPr bwMode="auto">
          <a:xfrm flipV="1">
            <a:off x="5791200" y="4648200"/>
            <a:ext cx="0" cy="304800"/>
          </a:xfrm>
          <a:prstGeom prst="line">
            <a:avLst/>
          </a:prstGeom>
          <a:noFill/>
          <a:ln w="9525">
            <a:solidFill>
              <a:schemeClr val="tx1"/>
            </a:solidFill>
            <a:round/>
            <a:headEnd/>
            <a:tailEnd type="triangle" w="med" len="med"/>
          </a:ln>
        </p:spPr>
        <p:txBody>
          <a:bodyPr/>
          <a:lstStyle/>
          <a:p>
            <a:endParaRPr lang="en-US"/>
          </a:p>
        </p:txBody>
      </p:sp>
      <p:sp>
        <p:nvSpPr>
          <p:cNvPr id="995464" name="Line 136"/>
          <p:cNvSpPr>
            <a:spLocks noChangeShapeType="1"/>
          </p:cNvSpPr>
          <p:nvPr/>
        </p:nvSpPr>
        <p:spPr bwMode="auto">
          <a:xfrm flipV="1">
            <a:off x="6400800" y="4648200"/>
            <a:ext cx="0" cy="304800"/>
          </a:xfrm>
          <a:prstGeom prst="line">
            <a:avLst/>
          </a:prstGeom>
          <a:noFill/>
          <a:ln w="9525">
            <a:solidFill>
              <a:schemeClr val="tx1"/>
            </a:solidFill>
            <a:round/>
            <a:headEnd/>
            <a:tailEnd type="triangle" w="med" len="med"/>
          </a:ln>
        </p:spPr>
        <p:txBody>
          <a:bodyPr/>
          <a:lstStyle/>
          <a:p>
            <a:endParaRPr lang="en-US"/>
          </a:p>
        </p:txBody>
      </p:sp>
      <p:sp>
        <p:nvSpPr>
          <p:cNvPr id="995465" name="Line 137"/>
          <p:cNvSpPr>
            <a:spLocks noChangeShapeType="1"/>
          </p:cNvSpPr>
          <p:nvPr/>
        </p:nvSpPr>
        <p:spPr bwMode="auto">
          <a:xfrm flipV="1">
            <a:off x="7010400" y="4648200"/>
            <a:ext cx="0" cy="304800"/>
          </a:xfrm>
          <a:prstGeom prst="line">
            <a:avLst/>
          </a:prstGeom>
          <a:noFill/>
          <a:ln w="9525">
            <a:solidFill>
              <a:schemeClr val="tx1"/>
            </a:solidFill>
            <a:round/>
            <a:headEnd/>
            <a:tailEnd type="triangle" w="med" len="med"/>
          </a:ln>
        </p:spPr>
        <p:txBody>
          <a:bodyPr/>
          <a:lstStyle/>
          <a:p>
            <a:endParaRPr lang="en-US"/>
          </a:p>
        </p:txBody>
      </p:sp>
      <p:sp>
        <p:nvSpPr>
          <p:cNvPr id="995466" name="Text Box 138"/>
          <p:cNvSpPr txBox="1">
            <a:spLocks noChangeArrowheads="1"/>
          </p:cNvSpPr>
          <p:nvPr/>
        </p:nvSpPr>
        <p:spPr bwMode="auto">
          <a:xfrm>
            <a:off x="3873500" y="5165725"/>
            <a:ext cx="317500" cy="244475"/>
          </a:xfrm>
          <a:prstGeom prst="rect">
            <a:avLst/>
          </a:prstGeom>
          <a:noFill/>
          <a:ln w="9525">
            <a:noFill/>
            <a:miter lim="800000"/>
            <a:headEnd/>
            <a:tailEnd/>
          </a:ln>
        </p:spPr>
        <p:txBody>
          <a:bodyPr wrap="none">
            <a:spAutoFit/>
          </a:bodyPr>
          <a:lstStyle/>
          <a:p>
            <a:pPr algn="l"/>
            <a:r>
              <a:rPr lang="en-US"/>
              <a:t>4s</a:t>
            </a:r>
          </a:p>
        </p:txBody>
      </p:sp>
      <p:sp>
        <p:nvSpPr>
          <p:cNvPr id="995467" name="Text Box 139"/>
          <p:cNvSpPr txBox="1">
            <a:spLocks noChangeArrowheads="1"/>
          </p:cNvSpPr>
          <p:nvPr/>
        </p:nvSpPr>
        <p:spPr bwMode="auto">
          <a:xfrm>
            <a:off x="5702300" y="5165725"/>
            <a:ext cx="323850" cy="244475"/>
          </a:xfrm>
          <a:prstGeom prst="rect">
            <a:avLst/>
          </a:prstGeom>
          <a:noFill/>
          <a:ln w="9525">
            <a:noFill/>
            <a:miter lim="800000"/>
            <a:headEnd/>
            <a:tailEnd/>
          </a:ln>
        </p:spPr>
        <p:txBody>
          <a:bodyPr wrap="none">
            <a:spAutoFit/>
          </a:bodyPr>
          <a:lstStyle/>
          <a:p>
            <a:pPr algn="l"/>
            <a:r>
              <a:rPr lang="en-US"/>
              <a:t>3d</a:t>
            </a:r>
          </a:p>
        </p:txBody>
      </p:sp>
      <p:sp>
        <p:nvSpPr>
          <p:cNvPr id="995468" name="AutoShape 140"/>
          <p:cNvSpPr>
            <a:spLocks/>
          </p:cNvSpPr>
          <p:nvPr/>
        </p:nvSpPr>
        <p:spPr bwMode="auto">
          <a:xfrm rot="5400000">
            <a:off x="5791200" y="3657600"/>
            <a:ext cx="76200" cy="2971800"/>
          </a:xfrm>
          <a:prstGeom prst="rightBracket">
            <a:avLst>
              <a:gd name="adj" fmla="val 325000"/>
            </a:avLst>
          </a:prstGeom>
          <a:noFill/>
          <a:ln w="9525">
            <a:solidFill>
              <a:schemeClr val="tx1"/>
            </a:solidFill>
            <a:round/>
            <a:headEnd/>
            <a:tailEnd/>
          </a:ln>
        </p:spPr>
        <p:txBody>
          <a:bodyPr wrap="none" anchor="ctr"/>
          <a:lstStyle/>
          <a:p>
            <a:endParaRPr lang="en-US"/>
          </a:p>
        </p:txBody>
      </p:sp>
      <p:sp>
        <p:nvSpPr>
          <p:cNvPr id="995469" name="Rectangle 141"/>
          <p:cNvSpPr>
            <a:spLocks noChangeArrowheads="1"/>
          </p:cNvSpPr>
          <p:nvPr/>
        </p:nvSpPr>
        <p:spPr bwMode="auto">
          <a:xfrm>
            <a:off x="7543800" y="4572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a:t>Cr</a:t>
            </a:r>
          </a:p>
          <a:p>
            <a:r>
              <a:rPr lang="en-US" sz="900"/>
              <a:t>4s</a:t>
            </a:r>
            <a:r>
              <a:rPr lang="en-US" sz="900" baseline="30000"/>
              <a:t>1</a:t>
            </a:r>
            <a:r>
              <a:rPr lang="en-US" sz="900"/>
              <a:t>3</a:t>
            </a:r>
            <a:r>
              <a:rPr lang="en-US" sz="900" i="1"/>
              <a:t>d</a:t>
            </a:r>
            <a:r>
              <a:rPr lang="en-US" sz="900" baseline="30000"/>
              <a:t>5</a:t>
            </a:r>
          </a:p>
        </p:txBody>
      </p:sp>
      <p:sp>
        <p:nvSpPr>
          <p:cNvPr id="351351" name="Line 142"/>
          <p:cNvSpPr>
            <a:spLocks noChangeShapeType="1"/>
          </p:cNvSpPr>
          <p:nvPr/>
        </p:nvSpPr>
        <p:spPr bwMode="auto">
          <a:xfrm flipV="1">
            <a:off x="5334000" y="5867400"/>
            <a:ext cx="0" cy="304800"/>
          </a:xfrm>
          <a:prstGeom prst="line">
            <a:avLst/>
          </a:prstGeom>
          <a:noFill/>
          <a:ln w="9525">
            <a:solidFill>
              <a:schemeClr val="tx1"/>
            </a:solidFill>
            <a:round/>
            <a:headEnd type="triangle" w="med" len="med"/>
            <a:tailEnd/>
          </a:ln>
        </p:spPr>
        <p:txBody>
          <a:bodyPr/>
          <a:lstStyle/>
          <a:p>
            <a:endParaRPr lang="en-US"/>
          </a:p>
        </p:txBody>
      </p:sp>
      <p:sp>
        <p:nvSpPr>
          <p:cNvPr id="351352" name="Line 143"/>
          <p:cNvSpPr>
            <a:spLocks noChangeShapeType="1"/>
          </p:cNvSpPr>
          <p:nvPr/>
        </p:nvSpPr>
        <p:spPr bwMode="auto">
          <a:xfrm flipV="1">
            <a:off x="5943600" y="5867400"/>
            <a:ext cx="0" cy="304800"/>
          </a:xfrm>
          <a:prstGeom prst="line">
            <a:avLst/>
          </a:prstGeom>
          <a:noFill/>
          <a:ln w="9525">
            <a:solidFill>
              <a:schemeClr val="tx1"/>
            </a:solidFill>
            <a:round/>
            <a:headEnd type="triangle" w="med" len="med"/>
            <a:tailEnd/>
          </a:ln>
        </p:spPr>
        <p:txBody>
          <a:bodyPr/>
          <a:lstStyle/>
          <a:p>
            <a:endParaRPr lang="en-US"/>
          </a:p>
        </p:txBody>
      </p:sp>
      <p:sp>
        <p:nvSpPr>
          <p:cNvPr id="351353" name="Line 144"/>
          <p:cNvSpPr>
            <a:spLocks noChangeShapeType="1"/>
          </p:cNvSpPr>
          <p:nvPr/>
        </p:nvSpPr>
        <p:spPr bwMode="auto">
          <a:xfrm flipV="1">
            <a:off x="6553200" y="5867400"/>
            <a:ext cx="0" cy="304800"/>
          </a:xfrm>
          <a:prstGeom prst="line">
            <a:avLst/>
          </a:prstGeom>
          <a:noFill/>
          <a:ln w="9525">
            <a:solidFill>
              <a:schemeClr val="tx1"/>
            </a:solidFill>
            <a:round/>
            <a:headEnd type="triangle" w="med" len="med"/>
            <a:tailEnd/>
          </a:ln>
        </p:spPr>
        <p:txBody>
          <a:bodyPr/>
          <a:lstStyle/>
          <a:p>
            <a:endParaRPr lang="en-US"/>
          </a:p>
        </p:txBody>
      </p:sp>
      <p:sp>
        <p:nvSpPr>
          <p:cNvPr id="351354" name="Line 145"/>
          <p:cNvSpPr>
            <a:spLocks noChangeShapeType="1"/>
          </p:cNvSpPr>
          <p:nvPr/>
        </p:nvSpPr>
        <p:spPr bwMode="auto">
          <a:xfrm flipV="1">
            <a:off x="4724400" y="5867400"/>
            <a:ext cx="0" cy="304800"/>
          </a:xfrm>
          <a:prstGeom prst="line">
            <a:avLst/>
          </a:prstGeom>
          <a:noFill/>
          <a:ln w="9525">
            <a:solidFill>
              <a:schemeClr val="tx1"/>
            </a:solidFill>
            <a:round/>
            <a:headEnd type="triangle" w="med" len="med"/>
            <a:tailEnd/>
          </a:ln>
        </p:spPr>
        <p:txBody>
          <a:bodyPr/>
          <a:lstStyle/>
          <a:p>
            <a:endParaRPr lang="en-US"/>
          </a:p>
        </p:txBody>
      </p:sp>
      <p:sp>
        <p:nvSpPr>
          <p:cNvPr id="351355" name="Oval 146"/>
          <p:cNvSpPr>
            <a:spLocks noChangeArrowheads="1"/>
          </p:cNvSpPr>
          <p:nvPr/>
        </p:nvSpPr>
        <p:spPr bwMode="auto">
          <a:xfrm>
            <a:off x="3733800" y="5715000"/>
            <a:ext cx="609600" cy="609600"/>
          </a:xfrm>
          <a:prstGeom prst="ellipse">
            <a:avLst/>
          </a:prstGeom>
          <a:noFill/>
          <a:ln w="9525">
            <a:solidFill>
              <a:schemeClr val="tx1"/>
            </a:solidFill>
            <a:round/>
            <a:headEnd/>
            <a:tailEnd/>
          </a:ln>
        </p:spPr>
        <p:txBody>
          <a:bodyPr wrap="none" anchor="ctr"/>
          <a:lstStyle/>
          <a:p>
            <a:endParaRPr lang="en-US"/>
          </a:p>
        </p:txBody>
      </p:sp>
      <p:sp>
        <p:nvSpPr>
          <p:cNvPr id="351356" name="Oval 147"/>
          <p:cNvSpPr>
            <a:spLocks noChangeArrowheads="1"/>
          </p:cNvSpPr>
          <p:nvPr/>
        </p:nvSpPr>
        <p:spPr bwMode="auto">
          <a:xfrm>
            <a:off x="4343400" y="5715000"/>
            <a:ext cx="609600" cy="609600"/>
          </a:xfrm>
          <a:prstGeom prst="ellipse">
            <a:avLst/>
          </a:prstGeom>
          <a:noFill/>
          <a:ln w="9525">
            <a:solidFill>
              <a:schemeClr val="tx1"/>
            </a:solidFill>
            <a:round/>
            <a:headEnd/>
            <a:tailEnd/>
          </a:ln>
        </p:spPr>
        <p:txBody>
          <a:bodyPr wrap="none" anchor="ctr"/>
          <a:lstStyle/>
          <a:p>
            <a:endParaRPr lang="en-US"/>
          </a:p>
        </p:txBody>
      </p:sp>
      <p:sp>
        <p:nvSpPr>
          <p:cNvPr id="351357" name="Oval 148"/>
          <p:cNvSpPr>
            <a:spLocks noChangeArrowheads="1"/>
          </p:cNvSpPr>
          <p:nvPr/>
        </p:nvSpPr>
        <p:spPr bwMode="auto">
          <a:xfrm>
            <a:off x="4953000" y="5715000"/>
            <a:ext cx="609600" cy="609600"/>
          </a:xfrm>
          <a:prstGeom prst="ellipse">
            <a:avLst/>
          </a:prstGeom>
          <a:noFill/>
          <a:ln w="9525">
            <a:solidFill>
              <a:schemeClr val="tx1"/>
            </a:solidFill>
            <a:round/>
            <a:headEnd/>
            <a:tailEnd/>
          </a:ln>
        </p:spPr>
        <p:txBody>
          <a:bodyPr wrap="none" anchor="ctr"/>
          <a:lstStyle/>
          <a:p>
            <a:endParaRPr lang="en-US"/>
          </a:p>
        </p:txBody>
      </p:sp>
      <p:sp>
        <p:nvSpPr>
          <p:cNvPr id="351358" name="Oval 149"/>
          <p:cNvSpPr>
            <a:spLocks noChangeArrowheads="1"/>
          </p:cNvSpPr>
          <p:nvPr/>
        </p:nvSpPr>
        <p:spPr bwMode="auto">
          <a:xfrm>
            <a:off x="5562600" y="5715000"/>
            <a:ext cx="609600" cy="609600"/>
          </a:xfrm>
          <a:prstGeom prst="ellipse">
            <a:avLst/>
          </a:prstGeom>
          <a:noFill/>
          <a:ln w="9525">
            <a:solidFill>
              <a:schemeClr val="tx1"/>
            </a:solidFill>
            <a:round/>
            <a:headEnd/>
            <a:tailEnd/>
          </a:ln>
        </p:spPr>
        <p:txBody>
          <a:bodyPr wrap="none" anchor="ctr"/>
          <a:lstStyle/>
          <a:p>
            <a:endParaRPr lang="en-US"/>
          </a:p>
        </p:txBody>
      </p:sp>
      <p:sp>
        <p:nvSpPr>
          <p:cNvPr id="351359" name="Oval 150"/>
          <p:cNvSpPr>
            <a:spLocks noChangeArrowheads="1"/>
          </p:cNvSpPr>
          <p:nvPr/>
        </p:nvSpPr>
        <p:spPr bwMode="auto">
          <a:xfrm>
            <a:off x="6172200" y="5715000"/>
            <a:ext cx="609600" cy="609600"/>
          </a:xfrm>
          <a:prstGeom prst="ellipse">
            <a:avLst/>
          </a:prstGeom>
          <a:noFill/>
          <a:ln w="9525">
            <a:solidFill>
              <a:schemeClr val="tx1"/>
            </a:solidFill>
            <a:round/>
            <a:headEnd/>
            <a:tailEnd/>
          </a:ln>
        </p:spPr>
        <p:txBody>
          <a:bodyPr wrap="none" anchor="ctr"/>
          <a:lstStyle/>
          <a:p>
            <a:endParaRPr lang="en-US"/>
          </a:p>
        </p:txBody>
      </p:sp>
      <p:sp>
        <p:nvSpPr>
          <p:cNvPr id="351360" name="Oval 151"/>
          <p:cNvSpPr>
            <a:spLocks noChangeArrowheads="1"/>
          </p:cNvSpPr>
          <p:nvPr/>
        </p:nvSpPr>
        <p:spPr bwMode="auto">
          <a:xfrm>
            <a:off x="6781800" y="5715000"/>
            <a:ext cx="609600" cy="609600"/>
          </a:xfrm>
          <a:prstGeom prst="ellipse">
            <a:avLst/>
          </a:prstGeom>
          <a:noFill/>
          <a:ln w="9525">
            <a:solidFill>
              <a:schemeClr val="tx1"/>
            </a:solidFill>
            <a:round/>
            <a:headEnd/>
            <a:tailEnd/>
          </a:ln>
        </p:spPr>
        <p:txBody>
          <a:bodyPr wrap="none" anchor="ctr"/>
          <a:lstStyle/>
          <a:p>
            <a:endParaRPr lang="en-US"/>
          </a:p>
        </p:txBody>
      </p:sp>
      <p:sp>
        <p:nvSpPr>
          <p:cNvPr id="351361" name="Line 152"/>
          <p:cNvSpPr>
            <a:spLocks noChangeShapeType="1"/>
          </p:cNvSpPr>
          <p:nvPr/>
        </p:nvSpPr>
        <p:spPr bwMode="auto">
          <a:xfrm flipV="1">
            <a:off x="3962400" y="5867400"/>
            <a:ext cx="0" cy="304800"/>
          </a:xfrm>
          <a:prstGeom prst="line">
            <a:avLst/>
          </a:prstGeom>
          <a:noFill/>
          <a:ln w="9525">
            <a:solidFill>
              <a:schemeClr val="tx1"/>
            </a:solidFill>
            <a:round/>
            <a:headEnd/>
            <a:tailEnd type="triangle" w="med" len="med"/>
          </a:ln>
        </p:spPr>
        <p:txBody>
          <a:bodyPr/>
          <a:lstStyle/>
          <a:p>
            <a:endParaRPr lang="en-US"/>
          </a:p>
        </p:txBody>
      </p:sp>
      <p:sp>
        <p:nvSpPr>
          <p:cNvPr id="995481" name="Line 153"/>
          <p:cNvSpPr>
            <a:spLocks noChangeShapeType="1"/>
          </p:cNvSpPr>
          <p:nvPr/>
        </p:nvSpPr>
        <p:spPr bwMode="auto">
          <a:xfrm flipV="1">
            <a:off x="4114800" y="5867400"/>
            <a:ext cx="0" cy="304800"/>
          </a:xfrm>
          <a:prstGeom prst="line">
            <a:avLst/>
          </a:prstGeom>
          <a:noFill/>
          <a:ln w="9525">
            <a:solidFill>
              <a:schemeClr val="tx1"/>
            </a:solidFill>
            <a:round/>
            <a:headEnd type="triangle" w="med" len="med"/>
            <a:tailEnd/>
          </a:ln>
        </p:spPr>
        <p:txBody>
          <a:bodyPr/>
          <a:lstStyle/>
          <a:p>
            <a:endParaRPr lang="en-US"/>
          </a:p>
        </p:txBody>
      </p:sp>
      <p:sp>
        <p:nvSpPr>
          <p:cNvPr id="351363" name="Line 154"/>
          <p:cNvSpPr>
            <a:spLocks noChangeShapeType="1"/>
          </p:cNvSpPr>
          <p:nvPr/>
        </p:nvSpPr>
        <p:spPr bwMode="auto">
          <a:xfrm flipV="1">
            <a:off x="4572000" y="5867400"/>
            <a:ext cx="0" cy="304800"/>
          </a:xfrm>
          <a:prstGeom prst="line">
            <a:avLst/>
          </a:prstGeom>
          <a:noFill/>
          <a:ln w="9525">
            <a:solidFill>
              <a:schemeClr val="tx1"/>
            </a:solidFill>
            <a:round/>
            <a:headEnd/>
            <a:tailEnd type="triangle" w="med" len="med"/>
          </a:ln>
        </p:spPr>
        <p:txBody>
          <a:bodyPr/>
          <a:lstStyle/>
          <a:p>
            <a:endParaRPr lang="en-US"/>
          </a:p>
        </p:txBody>
      </p:sp>
      <p:sp>
        <p:nvSpPr>
          <p:cNvPr id="351364" name="Line 155"/>
          <p:cNvSpPr>
            <a:spLocks noChangeShapeType="1"/>
          </p:cNvSpPr>
          <p:nvPr/>
        </p:nvSpPr>
        <p:spPr bwMode="auto">
          <a:xfrm flipV="1">
            <a:off x="5181600" y="5867400"/>
            <a:ext cx="0" cy="304800"/>
          </a:xfrm>
          <a:prstGeom prst="line">
            <a:avLst/>
          </a:prstGeom>
          <a:noFill/>
          <a:ln w="9525">
            <a:solidFill>
              <a:schemeClr val="tx1"/>
            </a:solidFill>
            <a:round/>
            <a:headEnd/>
            <a:tailEnd type="triangle" w="med" len="med"/>
          </a:ln>
        </p:spPr>
        <p:txBody>
          <a:bodyPr/>
          <a:lstStyle/>
          <a:p>
            <a:endParaRPr lang="en-US"/>
          </a:p>
        </p:txBody>
      </p:sp>
      <p:sp>
        <p:nvSpPr>
          <p:cNvPr id="351365" name="Line 156"/>
          <p:cNvSpPr>
            <a:spLocks noChangeShapeType="1"/>
          </p:cNvSpPr>
          <p:nvPr/>
        </p:nvSpPr>
        <p:spPr bwMode="auto">
          <a:xfrm flipV="1">
            <a:off x="5791200" y="5867400"/>
            <a:ext cx="0" cy="304800"/>
          </a:xfrm>
          <a:prstGeom prst="line">
            <a:avLst/>
          </a:prstGeom>
          <a:noFill/>
          <a:ln w="9525">
            <a:solidFill>
              <a:schemeClr val="tx1"/>
            </a:solidFill>
            <a:round/>
            <a:headEnd/>
            <a:tailEnd type="triangle" w="med" len="med"/>
          </a:ln>
        </p:spPr>
        <p:txBody>
          <a:bodyPr/>
          <a:lstStyle/>
          <a:p>
            <a:endParaRPr lang="en-US"/>
          </a:p>
        </p:txBody>
      </p:sp>
      <p:sp>
        <p:nvSpPr>
          <p:cNvPr id="351366" name="Line 157"/>
          <p:cNvSpPr>
            <a:spLocks noChangeShapeType="1"/>
          </p:cNvSpPr>
          <p:nvPr/>
        </p:nvSpPr>
        <p:spPr bwMode="auto">
          <a:xfrm flipV="1">
            <a:off x="6400800" y="5867400"/>
            <a:ext cx="0" cy="304800"/>
          </a:xfrm>
          <a:prstGeom prst="line">
            <a:avLst/>
          </a:prstGeom>
          <a:noFill/>
          <a:ln w="9525">
            <a:solidFill>
              <a:schemeClr val="tx1"/>
            </a:solidFill>
            <a:round/>
            <a:headEnd/>
            <a:tailEnd type="triangle" w="med" len="med"/>
          </a:ln>
        </p:spPr>
        <p:txBody>
          <a:bodyPr/>
          <a:lstStyle/>
          <a:p>
            <a:endParaRPr lang="en-US"/>
          </a:p>
        </p:txBody>
      </p:sp>
      <p:sp>
        <p:nvSpPr>
          <p:cNvPr id="351367" name="Line 158"/>
          <p:cNvSpPr>
            <a:spLocks noChangeShapeType="1"/>
          </p:cNvSpPr>
          <p:nvPr/>
        </p:nvSpPr>
        <p:spPr bwMode="auto">
          <a:xfrm flipV="1">
            <a:off x="7010400" y="5867400"/>
            <a:ext cx="0" cy="304800"/>
          </a:xfrm>
          <a:prstGeom prst="line">
            <a:avLst/>
          </a:prstGeom>
          <a:noFill/>
          <a:ln w="9525">
            <a:solidFill>
              <a:schemeClr val="tx1"/>
            </a:solidFill>
            <a:round/>
            <a:headEnd/>
            <a:tailEnd type="triangle" w="med" len="med"/>
          </a:ln>
        </p:spPr>
        <p:txBody>
          <a:bodyPr/>
          <a:lstStyle/>
          <a:p>
            <a:endParaRPr lang="en-US"/>
          </a:p>
        </p:txBody>
      </p:sp>
      <p:sp>
        <p:nvSpPr>
          <p:cNvPr id="351368" name="Text Box 159"/>
          <p:cNvSpPr txBox="1">
            <a:spLocks noChangeArrowheads="1"/>
          </p:cNvSpPr>
          <p:nvPr/>
        </p:nvSpPr>
        <p:spPr bwMode="auto">
          <a:xfrm>
            <a:off x="3873500" y="6384925"/>
            <a:ext cx="317500" cy="244475"/>
          </a:xfrm>
          <a:prstGeom prst="rect">
            <a:avLst/>
          </a:prstGeom>
          <a:noFill/>
          <a:ln w="9525">
            <a:noFill/>
            <a:miter lim="800000"/>
            <a:headEnd/>
            <a:tailEnd/>
          </a:ln>
        </p:spPr>
        <p:txBody>
          <a:bodyPr wrap="none">
            <a:spAutoFit/>
          </a:bodyPr>
          <a:lstStyle/>
          <a:p>
            <a:pPr algn="l"/>
            <a:r>
              <a:rPr lang="en-US"/>
              <a:t>4s</a:t>
            </a:r>
          </a:p>
        </p:txBody>
      </p:sp>
      <p:sp>
        <p:nvSpPr>
          <p:cNvPr id="351369" name="Text Box 160"/>
          <p:cNvSpPr txBox="1">
            <a:spLocks noChangeArrowheads="1"/>
          </p:cNvSpPr>
          <p:nvPr/>
        </p:nvSpPr>
        <p:spPr bwMode="auto">
          <a:xfrm>
            <a:off x="5702300" y="6384925"/>
            <a:ext cx="323850" cy="244475"/>
          </a:xfrm>
          <a:prstGeom prst="rect">
            <a:avLst/>
          </a:prstGeom>
          <a:noFill/>
          <a:ln w="9525">
            <a:noFill/>
            <a:miter lim="800000"/>
            <a:headEnd/>
            <a:tailEnd/>
          </a:ln>
        </p:spPr>
        <p:txBody>
          <a:bodyPr wrap="none">
            <a:spAutoFit/>
          </a:bodyPr>
          <a:lstStyle/>
          <a:p>
            <a:pPr algn="l"/>
            <a:r>
              <a:rPr lang="en-US"/>
              <a:t>3d</a:t>
            </a:r>
          </a:p>
        </p:txBody>
      </p:sp>
      <p:sp>
        <p:nvSpPr>
          <p:cNvPr id="351370" name="AutoShape 161"/>
          <p:cNvSpPr>
            <a:spLocks/>
          </p:cNvSpPr>
          <p:nvPr/>
        </p:nvSpPr>
        <p:spPr bwMode="auto">
          <a:xfrm rot="5400000">
            <a:off x="5791200" y="4876800"/>
            <a:ext cx="76200" cy="2971800"/>
          </a:xfrm>
          <a:prstGeom prst="rightBracket">
            <a:avLst>
              <a:gd name="adj" fmla="val 325000"/>
            </a:avLst>
          </a:prstGeom>
          <a:noFill/>
          <a:ln w="9525">
            <a:solidFill>
              <a:schemeClr val="tx1"/>
            </a:solidFill>
            <a:round/>
            <a:headEnd/>
            <a:tailEnd/>
          </a:ln>
        </p:spPr>
        <p:txBody>
          <a:bodyPr wrap="none" anchor="ctr"/>
          <a:lstStyle/>
          <a:p>
            <a:endParaRPr lang="en-US"/>
          </a:p>
        </p:txBody>
      </p:sp>
      <p:sp>
        <p:nvSpPr>
          <p:cNvPr id="995490" name="Rectangle 162"/>
          <p:cNvSpPr>
            <a:spLocks noChangeArrowheads="1"/>
          </p:cNvSpPr>
          <p:nvPr/>
        </p:nvSpPr>
        <p:spPr bwMode="auto">
          <a:xfrm>
            <a:off x="7543800" y="57912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a:t>Cu</a:t>
            </a:r>
          </a:p>
          <a:p>
            <a:r>
              <a:rPr lang="en-US" sz="900"/>
              <a:t>4s</a:t>
            </a:r>
            <a:r>
              <a:rPr lang="en-US" sz="900" baseline="30000"/>
              <a:t>1</a:t>
            </a:r>
            <a:r>
              <a:rPr lang="en-US" sz="900"/>
              <a:t>3</a:t>
            </a:r>
            <a:r>
              <a:rPr lang="en-US" sz="900" i="1"/>
              <a:t>d</a:t>
            </a:r>
            <a:r>
              <a:rPr lang="en-US" sz="900" baseline="30000"/>
              <a:t>10</a:t>
            </a:r>
          </a:p>
        </p:txBody>
      </p:sp>
      <p:sp>
        <p:nvSpPr>
          <p:cNvPr id="351372" name="Rectangle 163"/>
          <p:cNvSpPr>
            <a:spLocks noChangeArrowheads="1"/>
          </p:cNvSpPr>
          <p:nvPr/>
        </p:nvSpPr>
        <p:spPr bwMode="auto">
          <a:xfrm>
            <a:off x="3200400" y="5410200"/>
            <a:ext cx="5029200" cy="1447800"/>
          </a:xfrm>
          <a:prstGeom prst="rect">
            <a:avLst/>
          </a:prstGeom>
          <a:noFill/>
          <a:ln w="9525">
            <a:noFill/>
            <a:miter lim="800000"/>
            <a:headEnd/>
            <a:tailEnd/>
          </a:ln>
        </p:spPr>
        <p:txBody>
          <a:bodyPr wrap="none" anchor="ctr"/>
          <a:lstStyle/>
          <a:p>
            <a:endParaRPr lang="en-US"/>
          </a:p>
        </p:txBody>
      </p:sp>
      <p:sp>
        <p:nvSpPr>
          <p:cNvPr id="995492" name="Rectangle 164"/>
          <p:cNvSpPr>
            <a:spLocks noChangeArrowheads="1"/>
          </p:cNvSpPr>
          <p:nvPr/>
        </p:nvSpPr>
        <p:spPr bwMode="auto">
          <a:xfrm>
            <a:off x="3200400" y="5486400"/>
            <a:ext cx="5181600" cy="1371600"/>
          </a:xfrm>
          <a:prstGeom prst="rect">
            <a:avLst/>
          </a:prstGeom>
          <a:solidFill>
            <a:schemeClr val="bg1"/>
          </a:solidFill>
          <a:ln w="9525">
            <a:noFill/>
            <a:miter lim="800000"/>
            <a:headEnd/>
            <a:tailEnd/>
          </a:ln>
        </p:spPr>
        <p:txBody>
          <a:bodyPr wrap="none" anchor="ctr"/>
          <a:lstStyle/>
          <a:p>
            <a:endParaRPr lang="en-US"/>
          </a:p>
        </p:txBody>
      </p:sp>
      <p:sp>
        <p:nvSpPr>
          <p:cNvPr id="995493" name="Rectangle 165"/>
          <p:cNvSpPr>
            <a:spLocks noChangeArrowheads="1"/>
          </p:cNvSpPr>
          <p:nvPr/>
        </p:nvSpPr>
        <p:spPr bwMode="auto">
          <a:xfrm>
            <a:off x="3200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a:t>Cr</a:t>
            </a:r>
          </a:p>
          <a:p>
            <a:r>
              <a:rPr lang="en-US"/>
              <a:t>3</a:t>
            </a:r>
            <a:r>
              <a:rPr lang="en-US" i="1"/>
              <a:t>d</a:t>
            </a:r>
            <a:r>
              <a:rPr lang="en-US" baseline="30000"/>
              <a:t>5</a:t>
            </a:r>
          </a:p>
        </p:txBody>
      </p:sp>
      <p:sp>
        <p:nvSpPr>
          <p:cNvPr id="995494" name="Rectangle 166"/>
          <p:cNvSpPr>
            <a:spLocks noChangeArrowheads="1"/>
          </p:cNvSpPr>
          <p:nvPr/>
        </p:nvSpPr>
        <p:spPr bwMode="auto">
          <a:xfrm>
            <a:off x="5105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a:t>Cu</a:t>
            </a:r>
          </a:p>
          <a:p>
            <a:r>
              <a:rPr lang="en-US"/>
              <a:t>3</a:t>
            </a:r>
            <a:r>
              <a:rPr lang="en-US" i="1"/>
              <a:t>d</a:t>
            </a:r>
            <a:r>
              <a:rPr lang="en-US" baseline="30000"/>
              <a:t>10</a:t>
            </a:r>
          </a:p>
        </p:txBody>
      </p:sp>
      <p:sp>
        <p:nvSpPr>
          <p:cNvPr id="351376" name="AutoShape 167">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95381"/>
                                        </p:tgtEl>
                                        <p:attrNameLst>
                                          <p:attrName>style.visibility</p:attrName>
                                        </p:attrNameLst>
                                      </p:cBhvr>
                                      <p:to>
                                        <p:strVal val="visible"/>
                                      </p:to>
                                    </p:set>
                                    <p:animEffect transition="in" filter="fade">
                                      <p:cBhvr>
                                        <p:cTn id="7" dur="1000"/>
                                        <p:tgtEl>
                                          <p:spTgt spid="995381"/>
                                        </p:tgtEl>
                                      </p:cBhvr>
                                    </p:animEffect>
                                    <p:anim calcmode="lin" valueType="num">
                                      <p:cBhvr>
                                        <p:cTn id="8" dur="1000" fill="hold"/>
                                        <p:tgtEl>
                                          <p:spTgt spid="995381"/>
                                        </p:tgtEl>
                                        <p:attrNameLst>
                                          <p:attrName>ppt_x</p:attrName>
                                        </p:attrNameLst>
                                      </p:cBhvr>
                                      <p:tavLst>
                                        <p:tav tm="0">
                                          <p:val>
                                            <p:strVal val="#ppt_x"/>
                                          </p:val>
                                        </p:tav>
                                        <p:tav tm="100000">
                                          <p:val>
                                            <p:strVal val="#ppt_x"/>
                                          </p:val>
                                        </p:tav>
                                      </p:tavLst>
                                    </p:anim>
                                    <p:anim calcmode="lin" valueType="num">
                                      <p:cBhvr>
                                        <p:cTn id="9" dur="1000" fill="hold"/>
                                        <p:tgtEl>
                                          <p:spTgt spid="99538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5382"/>
                                        </p:tgtEl>
                                        <p:attrNameLst>
                                          <p:attrName>style.visibility</p:attrName>
                                        </p:attrNameLst>
                                      </p:cBhvr>
                                      <p:to>
                                        <p:strVal val="visible"/>
                                      </p:to>
                                    </p:set>
                                    <p:animEffect transition="in" filter="fade">
                                      <p:cBhvr>
                                        <p:cTn id="12" dur="1000"/>
                                        <p:tgtEl>
                                          <p:spTgt spid="995382"/>
                                        </p:tgtEl>
                                      </p:cBhvr>
                                    </p:animEffect>
                                    <p:anim calcmode="lin" valueType="num">
                                      <p:cBhvr>
                                        <p:cTn id="13" dur="1000" fill="hold"/>
                                        <p:tgtEl>
                                          <p:spTgt spid="995382"/>
                                        </p:tgtEl>
                                        <p:attrNameLst>
                                          <p:attrName>ppt_x</p:attrName>
                                        </p:attrNameLst>
                                      </p:cBhvr>
                                      <p:tavLst>
                                        <p:tav tm="0">
                                          <p:val>
                                            <p:strVal val="#ppt_x"/>
                                          </p:val>
                                        </p:tav>
                                        <p:tav tm="100000">
                                          <p:val>
                                            <p:strVal val="#ppt_x"/>
                                          </p:val>
                                        </p:tav>
                                      </p:tavLst>
                                    </p:anim>
                                    <p:anim calcmode="lin" valueType="num">
                                      <p:cBhvr>
                                        <p:cTn id="14" dur="1000" fill="hold"/>
                                        <p:tgtEl>
                                          <p:spTgt spid="99538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9538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9538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9538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9538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9538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9538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9538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9539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9539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9539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9539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9539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9539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9539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9539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9539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9539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99540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99540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9540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99540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9540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9540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99540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9540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99540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99540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99541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99541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99541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99541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99541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99541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99541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995417"/>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99541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995419"/>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995420"/>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995421"/>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995422"/>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3"/>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995433"/>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995434"/>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995435"/>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995436"/>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995437"/>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4"/>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5"/>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995452"/>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995453"/>
                                        </p:tgtEl>
                                        <p:attrNameLst>
                                          <p:attrName>style.visibility</p:attrName>
                                        </p:attrNameLst>
                                      </p:cBhvr>
                                      <p:to>
                                        <p:strVal val="visible"/>
                                      </p:to>
                                    </p:set>
                                    <p:animEffect transition="in" filter="fade">
                                      <p:cBhvr>
                                        <p:cTn id="119" dur="2000"/>
                                        <p:tgtEl>
                                          <p:spTgt spid="995453"/>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995454"/>
                                        </p:tgtEl>
                                        <p:attrNameLst>
                                          <p:attrName>style.visibility</p:attrName>
                                        </p:attrNameLst>
                                      </p:cBhvr>
                                      <p:to>
                                        <p:strVal val="visible"/>
                                      </p:to>
                                    </p:set>
                                    <p:animEffect transition="in" filter="fade">
                                      <p:cBhvr>
                                        <p:cTn id="122" dur="2000"/>
                                        <p:tgtEl>
                                          <p:spTgt spid="995454"/>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995455"/>
                                        </p:tgtEl>
                                        <p:attrNameLst>
                                          <p:attrName>style.visibility</p:attrName>
                                        </p:attrNameLst>
                                      </p:cBhvr>
                                      <p:to>
                                        <p:strVal val="visible"/>
                                      </p:to>
                                    </p:set>
                                    <p:animEffect transition="in" filter="fade">
                                      <p:cBhvr>
                                        <p:cTn id="125" dur="2000"/>
                                        <p:tgtEl>
                                          <p:spTgt spid="995455"/>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995456"/>
                                        </p:tgtEl>
                                        <p:attrNameLst>
                                          <p:attrName>style.visibility</p:attrName>
                                        </p:attrNameLst>
                                      </p:cBhvr>
                                      <p:to>
                                        <p:strVal val="visible"/>
                                      </p:to>
                                    </p:set>
                                    <p:animEffect transition="in" filter="fade">
                                      <p:cBhvr>
                                        <p:cTn id="128" dur="2000"/>
                                        <p:tgtEl>
                                          <p:spTgt spid="995456"/>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995457"/>
                                        </p:tgtEl>
                                        <p:attrNameLst>
                                          <p:attrName>style.visibility</p:attrName>
                                        </p:attrNameLst>
                                      </p:cBhvr>
                                      <p:to>
                                        <p:strVal val="visible"/>
                                      </p:to>
                                    </p:set>
                                    <p:animEffect transition="in" filter="fade">
                                      <p:cBhvr>
                                        <p:cTn id="131" dur="2000"/>
                                        <p:tgtEl>
                                          <p:spTgt spid="995457"/>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995458"/>
                                        </p:tgtEl>
                                        <p:attrNameLst>
                                          <p:attrName>style.visibility</p:attrName>
                                        </p:attrNameLst>
                                      </p:cBhvr>
                                      <p:to>
                                        <p:strVal val="visible"/>
                                      </p:to>
                                    </p:set>
                                    <p:animEffect transition="in" filter="fade">
                                      <p:cBhvr>
                                        <p:cTn id="134" dur="2000"/>
                                        <p:tgtEl>
                                          <p:spTgt spid="995458"/>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995459"/>
                                        </p:tgtEl>
                                        <p:attrNameLst>
                                          <p:attrName>style.visibility</p:attrName>
                                        </p:attrNameLst>
                                      </p:cBhvr>
                                      <p:to>
                                        <p:strVal val="visible"/>
                                      </p:to>
                                    </p:set>
                                    <p:animEffect transition="in" filter="fade">
                                      <p:cBhvr>
                                        <p:cTn id="137" dur="2000"/>
                                        <p:tgtEl>
                                          <p:spTgt spid="995459"/>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995460"/>
                                        </p:tgtEl>
                                        <p:attrNameLst>
                                          <p:attrName>style.visibility</p:attrName>
                                        </p:attrNameLst>
                                      </p:cBhvr>
                                      <p:to>
                                        <p:strVal val="visible"/>
                                      </p:to>
                                    </p:set>
                                    <p:animEffect transition="in" filter="fade">
                                      <p:cBhvr>
                                        <p:cTn id="140" dur="2000"/>
                                        <p:tgtEl>
                                          <p:spTgt spid="995460"/>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995461"/>
                                        </p:tgtEl>
                                        <p:attrNameLst>
                                          <p:attrName>style.visibility</p:attrName>
                                        </p:attrNameLst>
                                      </p:cBhvr>
                                      <p:to>
                                        <p:strVal val="visible"/>
                                      </p:to>
                                    </p:set>
                                    <p:animEffect transition="in" filter="fade">
                                      <p:cBhvr>
                                        <p:cTn id="143" dur="2000"/>
                                        <p:tgtEl>
                                          <p:spTgt spid="995461"/>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995462"/>
                                        </p:tgtEl>
                                        <p:attrNameLst>
                                          <p:attrName>style.visibility</p:attrName>
                                        </p:attrNameLst>
                                      </p:cBhvr>
                                      <p:to>
                                        <p:strVal val="visible"/>
                                      </p:to>
                                    </p:set>
                                    <p:animEffect transition="in" filter="fade">
                                      <p:cBhvr>
                                        <p:cTn id="146" dur="2000"/>
                                        <p:tgtEl>
                                          <p:spTgt spid="995462"/>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995463"/>
                                        </p:tgtEl>
                                        <p:attrNameLst>
                                          <p:attrName>style.visibility</p:attrName>
                                        </p:attrNameLst>
                                      </p:cBhvr>
                                      <p:to>
                                        <p:strVal val="visible"/>
                                      </p:to>
                                    </p:set>
                                    <p:animEffect transition="in" filter="fade">
                                      <p:cBhvr>
                                        <p:cTn id="149" dur="2000"/>
                                        <p:tgtEl>
                                          <p:spTgt spid="995463"/>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995464"/>
                                        </p:tgtEl>
                                        <p:attrNameLst>
                                          <p:attrName>style.visibility</p:attrName>
                                        </p:attrNameLst>
                                      </p:cBhvr>
                                      <p:to>
                                        <p:strVal val="visible"/>
                                      </p:to>
                                    </p:set>
                                    <p:animEffect transition="in" filter="fade">
                                      <p:cBhvr>
                                        <p:cTn id="152" dur="2000"/>
                                        <p:tgtEl>
                                          <p:spTgt spid="995464"/>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995466"/>
                                        </p:tgtEl>
                                        <p:attrNameLst>
                                          <p:attrName>style.visibility</p:attrName>
                                        </p:attrNameLst>
                                      </p:cBhvr>
                                      <p:to>
                                        <p:strVal val="visible"/>
                                      </p:to>
                                    </p:set>
                                    <p:animEffect transition="in" filter="fade">
                                      <p:cBhvr>
                                        <p:cTn id="155" dur="2000"/>
                                        <p:tgtEl>
                                          <p:spTgt spid="995466"/>
                                        </p:tgtEl>
                                      </p:cBhvr>
                                    </p:animEffect>
                                  </p:childTnLst>
                                </p:cTn>
                              </p:par>
                              <p:par>
                                <p:cTn id="156" presetID="10" presetClass="entr" presetSubtype="0" fill="hold" grpId="0" nodeType="withEffect">
                                  <p:stCondLst>
                                    <p:cond delay="0"/>
                                  </p:stCondLst>
                                  <p:childTnLst>
                                    <p:set>
                                      <p:cBhvr>
                                        <p:cTn id="157" dur="1" fill="hold">
                                          <p:stCondLst>
                                            <p:cond delay="0"/>
                                          </p:stCondLst>
                                        </p:cTn>
                                        <p:tgtEl>
                                          <p:spTgt spid="995467"/>
                                        </p:tgtEl>
                                        <p:attrNameLst>
                                          <p:attrName>style.visibility</p:attrName>
                                        </p:attrNameLst>
                                      </p:cBhvr>
                                      <p:to>
                                        <p:strVal val="visible"/>
                                      </p:to>
                                    </p:set>
                                    <p:animEffect transition="in" filter="fade">
                                      <p:cBhvr>
                                        <p:cTn id="158" dur="2000"/>
                                        <p:tgtEl>
                                          <p:spTgt spid="995467"/>
                                        </p:tgtEl>
                                      </p:cBhvr>
                                    </p:animEffect>
                                  </p:childTnLst>
                                </p:cTn>
                              </p:par>
                              <p:par>
                                <p:cTn id="159" presetID="10" presetClass="entr" presetSubtype="0" fill="hold" grpId="0" nodeType="withEffect">
                                  <p:stCondLst>
                                    <p:cond delay="0"/>
                                  </p:stCondLst>
                                  <p:childTnLst>
                                    <p:set>
                                      <p:cBhvr>
                                        <p:cTn id="160" dur="1" fill="hold">
                                          <p:stCondLst>
                                            <p:cond delay="0"/>
                                          </p:stCondLst>
                                        </p:cTn>
                                        <p:tgtEl>
                                          <p:spTgt spid="995468"/>
                                        </p:tgtEl>
                                        <p:attrNameLst>
                                          <p:attrName>style.visibility</p:attrName>
                                        </p:attrNameLst>
                                      </p:cBhvr>
                                      <p:to>
                                        <p:strVal val="visible"/>
                                      </p:to>
                                    </p:set>
                                    <p:animEffect transition="in" filter="fade">
                                      <p:cBhvr>
                                        <p:cTn id="161" dur="2000"/>
                                        <p:tgtEl>
                                          <p:spTgt spid="995468"/>
                                        </p:tgtEl>
                                      </p:cBhvr>
                                    </p:animEffect>
                                  </p:childTnLst>
                                </p:cTn>
                              </p:par>
                            </p:childTnLst>
                          </p:cTn>
                        </p:par>
                      </p:childTnLst>
                    </p:cTn>
                  </p:par>
                  <p:par>
                    <p:cTn id="162" fill="hold">
                      <p:stCondLst>
                        <p:cond delay="indefinite"/>
                      </p:stCondLst>
                      <p:childTnLst>
                        <p:par>
                          <p:cTn id="163" fill="hold">
                            <p:stCondLst>
                              <p:cond delay="0"/>
                            </p:stCondLst>
                            <p:childTnLst>
                              <p:par>
                                <p:cTn id="164" presetID="0" presetClass="path" presetSubtype="0" accel="50000" decel="50000" fill="hold" nodeType="clickEffect">
                                  <p:stCondLst>
                                    <p:cond delay="0"/>
                                  </p:stCondLst>
                                  <p:childTnLst>
                                    <p:animMotion origin="layout" path="M -2.77778E-7 1.11022E-16 L 0.14149 0.00278 " pathEditMode="relative" rAng="0" ptsTypes="AA">
                                      <p:cBhvr>
                                        <p:cTn id="165" dur="2000" fill="hold"/>
                                        <p:tgtEl>
                                          <p:spTgt spid="4"/>
                                        </p:tgtEl>
                                        <p:attrNameLst>
                                          <p:attrName>ppt_x</p:attrName>
                                          <p:attrName>ppt_y</p:attrName>
                                        </p:attrNameLst>
                                      </p:cBhvr>
                                      <p:rCtr x="71" y="1"/>
                                    </p:animMotion>
                                  </p:childTnLst>
                                </p:cTn>
                              </p:par>
                              <p:par>
                                <p:cTn id="166" presetID="0" presetClass="path" presetSubtype="0" accel="50000" decel="50000" fill="hold" grpId="1" nodeType="withEffect">
                                  <p:stCondLst>
                                    <p:cond delay="0"/>
                                  </p:stCondLst>
                                  <p:childTnLst>
                                    <p:animMotion origin="layout" path="M 0 4.44444E-6 L 0.12813 4.44444E-6 L 0.12813 -0.01181 " pathEditMode="relative" rAng="0" ptsTypes="AAA">
                                      <p:cBhvr>
                                        <p:cTn id="167" dur="2000" fill="hold"/>
                                        <p:tgtEl>
                                          <p:spTgt spid="995422"/>
                                        </p:tgtEl>
                                        <p:attrNameLst>
                                          <p:attrName>ppt_x</p:attrName>
                                          <p:attrName>ppt_y</p:attrName>
                                        </p:attrNameLst>
                                      </p:cBhvr>
                                      <p:rCtr x="64" y="-6"/>
                                    </p:animMotion>
                                  </p:childTnLst>
                                </p:cTn>
                              </p:par>
                            </p:childTnLst>
                          </p:cTn>
                        </p:par>
                      </p:childTnLst>
                    </p:cTn>
                  </p:par>
                  <p:par>
                    <p:cTn id="168" fill="hold">
                      <p:stCondLst>
                        <p:cond delay="indefinite"/>
                      </p:stCondLst>
                      <p:childTnLst>
                        <p:par>
                          <p:cTn id="169" fill="hold">
                            <p:stCondLst>
                              <p:cond delay="0"/>
                            </p:stCondLst>
                            <p:childTnLst>
                              <p:par>
                                <p:cTn id="170" presetID="0" presetClass="path" presetSubtype="0" accel="50000" decel="50000" fill="hold" grpId="1" nodeType="clickEffect">
                                  <p:stCondLst>
                                    <p:cond delay="0"/>
                                  </p:stCondLst>
                                  <p:childTnLst>
                                    <p:animMotion origin="layout" path="M -0.00104 -0.00278 L 0.20104 -0.10972 L 0.33438 0.00417 " pathEditMode="relative" ptsTypes="AAA">
                                      <p:cBhvr>
                                        <p:cTn id="171" dur="2000" fill="hold"/>
                                        <p:tgtEl>
                                          <p:spTgt spid="995460"/>
                                        </p:tgtEl>
                                        <p:attrNameLst>
                                          <p:attrName>ppt_x</p:attrName>
                                          <p:attrName>ppt_y</p:attrName>
                                        </p:attrNameLst>
                                      </p:cBhvr>
                                    </p:animMotion>
                                  </p:childTnLst>
                                </p:cTn>
                              </p:par>
                            </p:childTnLst>
                          </p:cTn>
                        </p:par>
                        <p:par>
                          <p:cTn id="172" fill="hold">
                            <p:stCondLst>
                              <p:cond delay="2000"/>
                            </p:stCondLst>
                            <p:childTnLst>
                              <p:par>
                                <p:cTn id="173" presetID="9" presetClass="exit" presetSubtype="0" fill="hold" grpId="2" nodeType="afterEffect">
                                  <p:stCondLst>
                                    <p:cond delay="0"/>
                                  </p:stCondLst>
                                  <p:childTnLst>
                                    <p:animEffect transition="out" filter="dissolve">
                                      <p:cBhvr>
                                        <p:cTn id="174" dur="500"/>
                                        <p:tgtEl>
                                          <p:spTgt spid="995460"/>
                                        </p:tgtEl>
                                      </p:cBhvr>
                                    </p:animEffect>
                                    <p:set>
                                      <p:cBhvr>
                                        <p:cTn id="175" dur="1" fill="hold">
                                          <p:stCondLst>
                                            <p:cond delay="499"/>
                                          </p:stCondLst>
                                        </p:cTn>
                                        <p:tgtEl>
                                          <p:spTgt spid="995460"/>
                                        </p:tgtEl>
                                        <p:attrNameLst>
                                          <p:attrName>style.visibility</p:attrName>
                                        </p:attrNameLst>
                                      </p:cBhvr>
                                      <p:to>
                                        <p:strVal val="hidden"/>
                                      </p:to>
                                    </p:set>
                                  </p:childTnLst>
                                </p:cTn>
                              </p:par>
                              <p:par>
                                <p:cTn id="176" presetID="9" presetClass="entr" presetSubtype="0" fill="hold" grpId="0" nodeType="withEffect">
                                  <p:stCondLst>
                                    <p:cond delay="0"/>
                                  </p:stCondLst>
                                  <p:childTnLst>
                                    <p:set>
                                      <p:cBhvr>
                                        <p:cTn id="177" dur="1" fill="hold">
                                          <p:stCondLst>
                                            <p:cond delay="0"/>
                                          </p:stCondLst>
                                        </p:cTn>
                                        <p:tgtEl>
                                          <p:spTgt spid="995465"/>
                                        </p:tgtEl>
                                        <p:attrNameLst>
                                          <p:attrName>style.visibility</p:attrName>
                                        </p:attrNameLst>
                                      </p:cBhvr>
                                      <p:to>
                                        <p:strVal val="visible"/>
                                      </p:to>
                                    </p:set>
                                    <p:animEffect transition="in" filter="dissolve">
                                      <p:cBhvr>
                                        <p:cTn id="178" dur="500"/>
                                        <p:tgtEl>
                                          <p:spTgt spid="995465"/>
                                        </p:tgtEl>
                                      </p:cBhvr>
                                    </p:animEffect>
                                  </p:childTnLst>
                                </p:cTn>
                              </p:par>
                            </p:childTnLst>
                          </p:cTn>
                        </p:par>
                      </p:childTnLst>
                    </p:cTn>
                  </p:par>
                  <p:par>
                    <p:cTn id="179" fill="hold">
                      <p:stCondLst>
                        <p:cond delay="indefinite"/>
                      </p:stCondLst>
                      <p:childTnLst>
                        <p:par>
                          <p:cTn id="180" fill="hold">
                            <p:stCondLst>
                              <p:cond delay="0"/>
                            </p:stCondLst>
                            <p:childTnLst>
                              <p:par>
                                <p:cTn id="181" presetID="10" presetClass="entr" presetSubtype="0" fill="hold" grpId="0" nodeType="clickEffect">
                                  <p:stCondLst>
                                    <p:cond delay="0"/>
                                  </p:stCondLst>
                                  <p:childTnLst>
                                    <p:set>
                                      <p:cBhvr>
                                        <p:cTn id="182" dur="1" fill="hold">
                                          <p:stCondLst>
                                            <p:cond delay="0"/>
                                          </p:stCondLst>
                                        </p:cTn>
                                        <p:tgtEl>
                                          <p:spTgt spid="995469"/>
                                        </p:tgtEl>
                                        <p:attrNameLst>
                                          <p:attrName>style.visibility</p:attrName>
                                        </p:attrNameLst>
                                      </p:cBhvr>
                                      <p:to>
                                        <p:strVal val="visible"/>
                                      </p:to>
                                    </p:set>
                                    <p:animEffect transition="in" filter="fade">
                                      <p:cBhvr>
                                        <p:cTn id="183" dur="2000"/>
                                        <p:tgtEl>
                                          <p:spTgt spid="995469"/>
                                        </p:tgtEl>
                                      </p:cBhvr>
                                    </p:animEffect>
                                  </p:childTnLst>
                                </p:cTn>
                              </p:par>
                            </p:childTnLst>
                          </p:cTn>
                        </p:par>
                      </p:childTnLst>
                    </p:cTn>
                  </p:par>
                  <p:par>
                    <p:cTn id="184" fill="hold">
                      <p:stCondLst>
                        <p:cond delay="indefinite"/>
                      </p:stCondLst>
                      <p:childTnLst>
                        <p:par>
                          <p:cTn id="185" fill="hold">
                            <p:stCondLst>
                              <p:cond delay="0"/>
                            </p:stCondLst>
                            <p:childTnLst>
                              <p:par>
                                <p:cTn id="186" presetID="9" presetClass="exit" presetSubtype="0" fill="hold" grpId="0" nodeType="clickEffect">
                                  <p:stCondLst>
                                    <p:cond delay="0"/>
                                  </p:stCondLst>
                                  <p:childTnLst>
                                    <p:animEffect transition="out" filter="dissolve">
                                      <p:cBhvr>
                                        <p:cTn id="187" dur="500"/>
                                        <p:tgtEl>
                                          <p:spTgt spid="995492"/>
                                        </p:tgtEl>
                                      </p:cBhvr>
                                    </p:animEffect>
                                    <p:set>
                                      <p:cBhvr>
                                        <p:cTn id="188" dur="1" fill="hold">
                                          <p:stCondLst>
                                            <p:cond delay="499"/>
                                          </p:stCondLst>
                                        </p:cTn>
                                        <p:tgtEl>
                                          <p:spTgt spid="995492"/>
                                        </p:tgtEl>
                                        <p:attrNameLst>
                                          <p:attrName>style.visibility</p:attrName>
                                        </p:attrNameLst>
                                      </p:cBhvr>
                                      <p:to>
                                        <p:strVal val="hidden"/>
                                      </p:to>
                                    </p:set>
                                  </p:childTnLst>
                                </p:cTn>
                              </p:par>
                            </p:childTnLst>
                          </p:cTn>
                        </p:par>
                      </p:childTnLst>
                    </p:cTn>
                  </p:par>
                  <p:par>
                    <p:cTn id="189" fill="hold">
                      <p:stCondLst>
                        <p:cond delay="indefinite"/>
                      </p:stCondLst>
                      <p:childTnLst>
                        <p:par>
                          <p:cTn id="190" fill="hold">
                            <p:stCondLst>
                              <p:cond delay="0"/>
                            </p:stCondLst>
                            <p:childTnLst>
                              <p:par>
                                <p:cTn id="191" presetID="0" presetClass="path" presetSubtype="0" accel="50000" decel="50000" fill="hold" grpId="0" nodeType="clickEffect">
                                  <p:stCondLst>
                                    <p:cond delay="0"/>
                                  </p:stCondLst>
                                  <p:childTnLst>
                                    <p:animMotion origin="layout" path="M -0.00104 -0.00278 L 0.20104 -0.10972 L 0.33438 0.00417 " pathEditMode="relative" ptsTypes="AAA">
                                      <p:cBhvr>
                                        <p:cTn id="192" dur="2000" fill="hold"/>
                                        <p:tgtEl>
                                          <p:spTgt spid="995481"/>
                                        </p:tgtEl>
                                        <p:attrNameLst>
                                          <p:attrName>ppt_x</p:attrName>
                                          <p:attrName>ppt_y</p:attrName>
                                        </p:attrNameLst>
                                      </p:cBhvr>
                                    </p:animMotion>
                                  </p:childTnLst>
                                </p:cTn>
                              </p:par>
                            </p:childTnLst>
                          </p:cTn>
                        </p:par>
                      </p:childTnLst>
                    </p:cTn>
                  </p:par>
                  <p:par>
                    <p:cTn id="193" fill="hold">
                      <p:stCondLst>
                        <p:cond delay="indefinite"/>
                      </p:stCondLst>
                      <p:childTnLst>
                        <p:par>
                          <p:cTn id="194" fill="hold">
                            <p:stCondLst>
                              <p:cond delay="0"/>
                            </p:stCondLst>
                            <p:childTnLst>
                              <p:par>
                                <p:cTn id="195" presetID="10" presetClass="entr" presetSubtype="0" fill="hold" grpId="0" nodeType="clickEffect">
                                  <p:stCondLst>
                                    <p:cond delay="0"/>
                                  </p:stCondLst>
                                  <p:childTnLst>
                                    <p:set>
                                      <p:cBhvr>
                                        <p:cTn id="196" dur="1" fill="hold">
                                          <p:stCondLst>
                                            <p:cond delay="0"/>
                                          </p:stCondLst>
                                        </p:cTn>
                                        <p:tgtEl>
                                          <p:spTgt spid="995490"/>
                                        </p:tgtEl>
                                        <p:attrNameLst>
                                          <p:attrName>style.visibility</p:attrName>
                                        </p:attrNameLst>
                                      </p:cBhvr>
                                      <p:to>
                                        <p:strVal val="visible"/>
                                      </p:to>
                                    </p:set>
                                    <p:animEffect transition="in" filter="fade">
                                      <p:cBhvr>
                                        <p:cTn id="197" dur="2000"/>
                                        <p:tgtEl>
                                          <p:spTgt spid="995490"/>
                                        </p:tgtEl>
                                      </p:cBhvr>
                                    </p:animEffect>
                                  </p:childTnLst>
                                </p:cTn>
                              </p:par>
                            </p:childTnLst>
                          </p:cTn>
                        </p:par>
                      </p:childTnLst>
                    </p:cTn>
                  </p:par>
                  <p:par>
                    <p:cTn id="198" fill="hold">
                      <p:stCondLst>
                        <p:cond delay="indefinite"/>
                      </p:stCondLst>
                      <p:childTnLst>
                        <p:par>
                          <p:cTn id="199" fill="hold">
                            <p:stCondLst>
                              <p:cond delay="0"/>
                            </p:stCondLst>
                            <p:childTnLst>
                              <p:par>
                                <p:cTn id="200" presetID="9" presetClass="exit" presetSubtype="0" fill="hold" nodeType="clickEffect">
                                  <p:stCondLst>
                                    <p:cond delay="0"/>
                                  </p:stCondLst>
                                  <p:childTnLst>
                                    <p:animEffect transition="out" filter="dissolve">
                                      <p:cBhvr>
                                        <p:cTn id="201" dur="500"/>
                                        <p:tgtEl>
                                          <p:spTgt spid="2"/>
                                        </p:tgtEl>
                                      </p:cBhvr>
                                    </p:animEffect>
                                    <p:set>
                                      <p:cBhvr>
                                        <p:cTn id="202" dur="1" fill="hold">
                                          <p:stCondLst>
                                            <p:cond delay="499"/>
                                          </p:stCondLst>
                                        </p:cTn>
                                        <p:tgtEl>
                                          <p:spTgt spid="2"/>
                                        </p:tgtEl>
                                        <p:attrNameLst>
                                          <p:attrName>style.visibility</p:attrName>
                                        </p:attrNameLst>
                                      </p:cBhvr>
                                      <p:to>
                                        <p:strVal val="hidden"/>
                                      </p:to>
                                    </p:set>
                                  </p:childTnLst>
                                </p:cTn>
                              </p:par>
                              <p:par>
                                <p:cTn id="203" presetID="9" presetClass="entr" presetSubtype="0" fill="hold" grpId="1" nodeType="withEffect">
                                  <p:stCondLst>
                                    <p:cond delay="0"/>
                                  </p:stCondLst>
                                  <p:childTnLst>
                                    <p:set>
                                      <p:cBhvr>
                                        <p:cTn id="204" dur="1" fill="hold">
                                          <p:stCondLst>
                                            <p:cond delay="0"/>
                                          </p:stCondLst>
                                        </p:cTn>
                                        <p:tgtEl>
                                          <p:spTgt spid="995381"/>
                                        </p:tgtEl>
                                        <p:attrNameLst>
                                          <p:attrName>style.visibility</p:attrName>
                                        </p:attrNameLst>
                                      </p:cBhvr>
                                      <p:to>
                                        <p:strVal val="visible"/>
                                      </p:to>
                                    </p:set>
                                    <p:animEffect transition="in" filter="dissolve">
                                      <p:cBhvr>
                                        <p:cTn id="205" dur="500"/>
                                        <p:tgtEl>
                                          <p:spTgt spid="995381"/>
                                        </p:tgtEl>
                                      </p:cBhvr>
                                    </p:animEffect>
                                  </p:childTnLst>
                                </p:cTn>
                              </p:par>
                              <p:par>
                                <p:cTn id="206" presetID="9" presetClass="entr" presetSubtype="0" fill="hold" grpId="1" nodeType="withEffect">
                                  <p:stCondLst>
                                    <p:cond delay="0"/>
                                  </p:stCondLst>
                                  <p:childTnLst>
                                    <p:set>
                                      <p:cBhvr>
                                        <p:cTn id="207" dur="1" fill="hold">
                                          <p:stCondLst>
                                            <p:cond delay="0"/>
                                          </p:stCondLst>
                                        </p:cTn>
                                        <p:tgtEl>
                                          <p:spTgt spid="995382"/>
                                        </p:tgtEl>
                                        <p:attrNameLst>
                                          <p:attrName>style.visibility</p:attrName>
                                        </p:attrNameLst>
                                      </p:cBhvr>
                                      <p:to>
                                        <p:strVal val="visible"/>
                                      </p:to>
                                    </p:set>
                                    <p:animEffect transition="in" filter="dissolve">
                                      <p:cBhvr>
                                        <p:cTn id="208" dur="500"/>
                                        <p:tgtEl>
                                          <p:spTgt spid="995382"/>
                                        </p:tgtEl>
                                      </p:cBhvr>
                                    </p:animEffect>
                                  </p:childTnLst>
                                </p:cTn>
                              </p:par>
                              <p:par>
                                <p:cTn id="209" presetID="0" presetClass="path" presetSubtype="0" accel="50000" decel="50000" fill="hold" grpId="2" nodeType="withEffect">
                                  <p:stCondLst>
                                    <p:cond delay="0"/>
                                  </p:stCondLst>
                                  <p:childTnLst>
                                    <p:animMotion origin="layout" path="M 0 0 L 0 -0.08889 " pathEditMode="relative" ptsTypes="AA">
                                      <p:cBhvr>
                                        <p:cTn id="210" dur="2000" fill="hold"/>
                                        <p:tgtEl>
                                          <p:spTgt spid="995381"/>
                                        </p:tgtEl>
                                        <p:attrNameLst>
                                          <p:attrName>ppt_x</p:attrName>
                                          <p:attrName>ppt_y</p:attrName>
                                        </p:attrNameLst>
                                      </p:cBhvr>
                                    </p:animMotion>
                                  </p:childTnLst>
                                </p:cTn>
                              </p:par>
                              <p:par>
                                <p:cTn id="211" presetID="0" presetClass="path" presetSubtype="0" accel="50000" decel="50000" fill="hold" grpId="2" nodeType="withEffect">
                                  <p:stCondLst>
                                    <p:cond delay="0"/>
                                  </p:stCondLst>
                                  <p:childTnLst>
                                    <p:animMotion origin="layout" path="M 0 0 L 0 -0.08889 " pathEditMode="relative" rAng="0" ptsTypes="AA">
                                      <p:cBhvr>
                                        <p:cTn id="212" dur="2000" fill="hold"/>
                                        <p:tgtEl>
                                          <p:spTgt spid="995382"/>
                                        </p:tgtEl>
                                        <p:attrNameLst>
                                          <p:attrName>ppt_x</p:attrName>
                                          <p:attrName>ppt_y</p:attrName>
                                        </p:attrNameLst>
                                      </p:cBhvr>
                                      <p:rCtr x="0" y="0"/>
                                    </p:animMotion>
                                  </p:childTnLst>
                                </p:cTn>
                              </p:par>
                            </p:childTnLst>
                          </p:cTn>
                        </p:par>
                      </p:childTnLst>
                    </p:cTn>
                  </p:par>
                  <p:par>
                    <p:cTn id="213" fill="hold">
                      <p:stCondLst>
                        <p:cond delay="indefinite"/>
                      </p:stCondLst>
                      <p:childTnLst>
                        <p:par>
                          <p:cTn id="214" fill="hold">
                            <p:stCondLst>
                              <p:cond delay="0"/>
                            </p:stCondLst>
                            <p:childTnLst>
                              <p:par>
                                <p:cTn id="215" presetID="9" presetClass="exit" presetSubtype="0" fill="hold" grpId="3" nodeType="clickEffect">
                                  <p:stCondLst>
                                    <p:cond delay="0"/>
                                  </p:stCondLst>
                                  <p:childTnLst>
                                    <p:animEffect transition="out" filter="dissolve">
                                      <p:cBhvr>
                                        <p:cTn id="216" dur="500"/>
                                        <p:tgtEl>
                                          <p:spTgt spid="995381"/>
                                        </p:tgtEl>
                                      </p:cBhvr>
                                    </p:animEffect>
                                    <p:set>
                                      <p:cBhvr>
                                        <p:cTn id="217" dur="1" fill="hold">
                                          <p:stCondLst>
                                            <p:cond delay="499"/>
                                          </p:stCondLst>
                                        </p:cTn>
                                        <p:tgtEl>
                                          <p:spTgt spid="995381"/>
                                        </p:tgtEl>
                                        <p:attrNameLst>
                                          <p:attrName>style.visibility</p:attrName>
                                        </p:attrNameLst>
                                      </p:cBhvr>
                                      <p:to>
                                        <p:strVal val="hidden"/>
                                      </p:to>
                                    </p:set>
                                  </p:childTnLst>
                                </p:cTn>
                              </p:par>
                              <p:par>
                                <p:cTn id="218" presetID="9" presetClass="exit" presetSubtype="0" fill="hold" grpId="3" nodeType="withEffect">
                                  <p:stCondLst>
                                    <p:cond delay="0"/>
                                  </p:stCondLst>
                                  <p:childTnLst>
                                    <p:animEffect transition="out" filter="dissolve">
                                      <p:cBhvr>
                                        <p:cTn id="219" dur="500"/>
                                        <p:tgtEl>
                                          <p:spTgt spid="995382"/>
                                        </p:tgtEl>
                                      </p:cBhvr>
                                    </p:animEffect>
                                    <p:set>
                                      <p:cBhvr>
                                        <p:cTn id="220" dur="1" fill="hold">
                                          <p:stCondLst>
                                            <p:cond delay="499"/>
                                          </p:stCondLst>
                                        </p:cTn>
                                        <p:tgtEl>
                                          <p:spTgt spid="995382"/>
                                        </p:tgtEl>
                                        <p:attrNameLst>
                                          <p:attrName>style.visibility</p:attrName>
                                        </p:attrNameLst>
                                      </p:cBhvr>
                                      <p:to>
                                        <p:strVal val="hidden"/>
                                      </p:to>
                                    </p:set>
                                  </p:childTnLst>
                                </p:cTn>
                              </p:par>
                              <p:par>
                                <p:cTn id="221" presetID="10" presetClass="entr" presetSubtype="0" fill="hold" grpId="0" nodeType="withEffect">
                                  <p:stCondLst>
                                    <p:cond delay="0"/>
                                  </p:stCondLst>
                                  <p:childTnLst>
                                    <p:set>
                                      <p:cBhvr>
                                        <p:cTn id="222" dur="1" fill="hold">
                                          <p:stCondLst>
                                            <p:cond delay="0"/>
                                          </p:stCondLst>
                                        </p:cTn>
                                        <p:tgtEl>
                                          <p:spTgt spid="995493"/>
                                        </p:tgtEl>
                                        <p:attrNameLst>
                                          <p:attrName>style.visibility</p:attrName>
                                        </p:attrNameLst>
                                      </p:cBhvr>
                                      <p:to>
                                        <p:strVal val="visible"/>
                                      </p:to>
                                    </p:set>
                                    <p:animEffect transition="in" filter="fade">
                                      <p:cBhvr>
                                        <p:cTn id="223" dur="2000"/>
                                        <p:tgtEl>
                                          <p:spTgt spid="995493"/>
                                        </p:tgtEl>
                                      </p:cBhvr>
                                    </p:animEffect>
                                  </p:childTnLst>
                                </p:cTn>
                              </p:par>
                              <p:par>
                                <p:cTn id="224" presetID="10" presetClass="entr" presetSubtype="0" fill="hold" grpId="0" nodeType="withEffect">
                                  <p:stCondLst>
                                    <p:cond delay="0"/>
                                  </p:stCondLst>
                                  <p:childTnLst>
                                    <p:set>
                                      <p:cBhvr>
                                        <p:cTn id="225" dur="1" fill="hold">
                                          <p:stCondLst>
                                            <p:cond delay="0"/>
                                          </p:stCondLst>
                                        </p:cTn>
                                        <p:tgtEl>
                                          <p:spTgt spid="995494"/>
                                        </p:tgtEl>
                                        <p:attrNameLst>
                                          <p:attrName>style.visibility</p:attrName>
                                        </p:attrNameLst>
                                      </p:cBhvr>
                                      <p:to>
                                        <p:strVal val="visible"/>
                                      </p:to>
                                    </p:set>
                                    <p:animEffect transition="in" filter="fade">
                                      <p:cBhvr>
                                        <p:cTn id="226" dur="2000"/>
                                        <p:tgtEl>
                                          <p:spTgt spid="9954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5381" grpId="0" animBg="1"/>
      <p:bldP spid="995381" grpId="1" animBg="1"/>
      <p:bldP spid="995381" grpId="2" animBg="1"/>
      <p:bldP spid="995381" grpId="3" animBg="1"/>
      <p:bldP spid="995382" grpId="0" animBg="1"/>
      <p:bldP spid="995382" grpId="1" animBg="1"/>
      <p:bldP spid="995382" grpId="2" animBg="1"/>
      <p:bldP spid="995382" grpId="3" animBg="1"/>
      <p:bldP spid="995383" grpId="0" animBg="1"/>
      <p:bldP spid="995384" grpId="0" animBg="1"/>
      <p:bldP spid="995385" grpId="0" animBg="1"/>
      <p:bldP spid="995386" grpId="0" animBg="1"/>
      <p:bldP spid="995387" grpId="0" animBg="1"/>
      <p:bldP spid="995388" grpId="0" animBg="1"/>
      <p:bldP spid="995389" grpId="0" animBg="1"/>
      <p:bldP spid="995390" grpId="0" animBg="1"/>
      <p:bldP spid="995391" grpId="0" animBg="1"/>
      <p:bldP spid="995392" grpId="0" animBg="1"/>
      <p:bldP spid="995393" grpId="0"/>
      <p:bldP spid="995394" grpId="0"/>
      <p:bldP spid="995395" grpId="0"/>
      <p:bldP spid="995396" grpId="0"/>
      <p:bldP spid="995397" grpId="0"/>
      <p:bldP spid="995398" grpId="0" animBg="1"/>
      <p:bldP spid="995399" grpId="0" animBg="1"/>
      <p:bldP spid="995400" grpId="0" animBg="1"/>
      <p:bldP spid="995401" grpId="0" animBg="1"/>
      <p:bldP spid="995402" grpId="0" animBg="1"/>
      <p:bldP spid="995403" grpId="0"/>
      <p:bldP spid="995404" grpId="0"/>
      <p:bldP spid="995405" grpId="0"/>
      <p:bldP spid="995406" grpId="0"/>
      <p:bldP spid="995407" grpId="0" animBg="1"/>
      <p:bldP spid="995408" grpId="0" animBg="1"/>
      <p:bldP spid="995409" grpId="0" animBg="1"/>
      <p:bldP spid="995410" grpId="0" animBg="1"/>
      <p:bldP spid="995411" grpId="0" animBg="1"/>
      <p:bldP spid="995412" grpId="0"/>
      <p:bldP spid="995413" grpId="0"/>
      <p:bldP spid="995414" grpId="0"/>
      <p:bldP spid="995415" grpId="0" animBg="1"/>
      <p:bldP spid="995416" grpId="0"/>
      <p:bldP spid="995417" grpId="0"/>
      <p:bldP spid="995418" grpId="0"/>
      <p:bldP spid="995419" grpId="0" animBg="1"/>
      <p:bldP spid="995420" grpId="0" animBg="1"/>
      <p:bldP spid="995421" grpId="0" animBg="1"/>
      <p:bldP spid="995422" grpId="0" animBg="1"/>
      <p:bldP spid="995422" grpId="1" animBg="1"/>
      <p:bldP spid="995433" grpId="0" animBg="1"/>
      <p:bldP spid="995434" grpId="0" animBg="1"/>
      <p:bldP spid="995435" grpId="0" animBg="1"/>
      <p:bldP spid="995436" grpId="0" animBg="1"/>
      <p:bldP spid="995437" grpId="0" animBg="1"/>
      <p:bldP spid="995452" grpId="0" animBg="1"/>
      <p:bldP spid="995453" grpId="0" animBg="1"/>
      <p:bldP spid="995454" grpId="0" animBg="1"/>
      <p:bldP spid="995455" grpId="0" animBg="1"/>
      <p:bldP spid="995456" grpId="0" animBg="1"/>
      <p:bldP spid="995457" grpId="0" animBg="1"/>
      <p:bldP spid="995458" grpId="0" animBg="1"/>
      <p:bldP spid="995459" grpId="0" animBg="1"/>
      <p:bldP spid="995460" grpId="0" animBg="1"/>
      <p:bldP spid="995460" grpId="1" animBg="1"/>
      <p:bldP spid="995460" grpId="2" animBg="1"/>
      <p:bldP spid="995461" grpId="0" animBg="1"/>
      <p:bldP spid="995462" grpId="0" animBg="1"/>
      <p:bldP spid="995463" grpId="0" animBg="1"/>
      <p:bldP spid="995464" grpId="0" animBg="1"/>
      <p:bldP spid="995465" grpId="0" animBg="1"/>
      <p:bldP spid="995466" grpId="0"/>
      <p:bldP spid="995467" grpId="0"/>
      <p:bldP spid="995468" grpId="0" animBg="1"/>
      <p:bldP spid="995469" grpId="0" animBg="1"/>
      <p:bldP spid="995481" grpId="0" animBg="1"/>
      <p:bldP spid="995490" grpId="0" animBg="1"/>
      <p:bldP spid="995492" grpId="0" animBg="1"/>
      <p:bldP spid="995493" grpId="0" animBg="1"/>
      <p:bldP spid="995494" grpId="0" animBg="1"/>
    </p:bldLst>
  </p:timing>
</p:sld>
</file>

<file path=ppt/slides/slide2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3554" name="Object 2"/>
          <p:cNvGraphicFramePr>
            <a:graphicFrameLocks noChangeAspect="1"/>
          </p:cNvGraphicFramePr>
          <p:nvPr/>
        </p:nvGraphicFramePr>
        <p:xfrm>
          <a:off x="-76200" y="4138613"/>
          <a:ext cx="9029700" cy="2473325"/>
        </p:xfrm>
        <a:graphic>
          <a:graphicData uri="http://schemas.openxmlformats.org/presentationml/2006/ole">
            <mc:AlternateContent xmlns:mc="http://schemas.openxmlformats.org/markup-compatibility/2006">
              <mc:Choice xmlns:v="urn:schemas-microsoft-com:vml" Requires="v">
                <p:oleObj spid="_x0000_s23563" name="Document" r:id="rId5" imgW="4276080" imgH="1711800" progId="Word.Document.8">
                  <p:embed/>
                </p:oleObj>
              </mc:Choice>
              <mc:Fallback>
                <p:oleObj name="Document" r:id="rId5" imgW="4276080" imgH="1711800" progId="Word.Document.8">
                  <p:embed/>
                  <p:pic>
                    <p:nvPicPr>
                      <p:cNvPr id="0" name="Object 2"/>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b="8406"/>
                      <a:stretch>
                        <a:fillRect/>
                      </a:stretch>
                    </p:blipFill>
                    <p:spPr bwMode="auto">
                      <a:xfrm>
                        <a:off x="-76200" y="4138613"/>
                        <a:ext cx="9029700" cy="2473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991235" name="Rectangle 3"/>
          <p:cNvSpPr>
            <a:spLocks noChangeArrowheads="1"/>
          </p:cNvSpPr>
          <p:nvPr/>
        </p:nvSpPr>
        <p:spPr bwMode="auto">
          <a:xfrm>
            <a:off x="504825" y="4173538"/>
            <a:ext cx="441325" cy="2392362"/>
          </a:xfrm>
          <a:prstGeom prst="rect">
            <a:avLst/>
          </a:prstGeom>
          <a:noFill/>
          <a:ln w="50800">
            <a:solidFill>
              <a:schemeClr val="tx1"/>
            </a:solidFill>
            <a:miter lim="800000"/>
            <a:headEnd/>
            <a:tailEnd/>
          </a:ln>
        </p:spPr>
        <p:txBody>
          <a:bodyPr wrap="none" anchor="ctr"/>
          <a:lstStyle/>
          <a:p>
            <a:endParaRPr lang="en-US"/>
          </a:p>
        </p:txBody>
      </p:sp>
      <p:sp>
        <p:nvSpPr>
          <p:cNvPr id="991236" name="WordArt 4"/>
          <p:cNvSpPr>
            <a:spLocks noChangeArrowheads="1" noChangeShapeType="1" noTextEdit="1"/>
          </p:cNvSpPr>
          <p:nvPr/>
        </p:nvSpPr>
        <p:spPr bwMode="auto">
          <a:xfrm>
            <a:off x="569913" y="3759200"/>
            <a:ext cx="266700" cy="285750"/>
          </a:xfrm>
          <a:prstGeom prst="rect">
            <a:avLst/>
          </a:prstGeom>
        </p:spPr>
        <p:txBody>
          <a:bodyPr wrap="none" fromWordArt="1">
            <a:prstTxWarp prst="textPlain">
              <a:avLst>
                <a:gd name="adj" fmla="val 50000"/>
              </a:avLst>
            </a:prstTxWarp>
          </a:bodyPr>
          <a:lstStyle/>
          <a:p>
            <a:r>
              <a:rPr lang="en-US" sz="1600" kern="10">
                <a:ln w="12700">
                  <a:solidFill>
                    <a:srgbClr val="000000"/>
                  </a:solidFill>
                  <a:round/>
                  <a:headEnd/>
                  <a:tailEnd/>
                </a:ln>
                <a:solidFill>
                  <a:srgbClr val="FFFFFF"/>
                </a:solidFill>
                <a:latin typeface="Arial Black"/>
              </a:rPr>
              <a:t>1+</a:t>
            </a:r>
          </a:p>
        </p:txBody>
      </p:sp>
      <p:sp>
        <p:nvSpPr>
          <p:cNvPr id="991237" name="Rectangle 5"/>
          <p:cNvSpPr>
            <a:spLocks noChangeArrowheads="1"/>
          </p:cNvSpPr>
          <p:nvPr/>
        </p:nvSpPr>
        <p:spPr bwMode="auto">
          <a:xfrm>
            <a:off x="987425" y="4510088"/>
            <a:ext cx="441325" cy="2049462"/>
          </a:xfrm>
          <a:prstGeom prst="rect">
            <a:avLst/>
          </a:prstGeom>
          <a:noFill/>
          <a:ln w="50800">
            <a:solidFill>
              <a:schemeClr val="tx1"/>
            </a:solidFill>
            <a:miter lim="800000"/>
            <a:headEnd/>
            <a:tailEnd/>
          </a:ln>
        </p:spPr>
        <p:txBody>
          <a:bodyPr wrap="none" anchor="ctr"/>
          <a:lstStyle/>
          <a:p>
            <a:endParaRPr lang="en-US"/>
          </a:p>
        </p:txBody>
      </p:sp>
      <p:sp>
        <p:nvSpPr>
          <p:cNvPr id="991238" name="Rectangle 6"/>
          <p:cNvSpPr>
            <a:spLocks noChangeArrowheads="1"/>
          </p:cNvSpPr>
          <p:nvPr/>
        </p:nvSpPr>
        <p:spPr bwMode="auto">
          <a:xfrm>
            <a:off x="6103938" y="4514850"/>
            <a:ext cx="441325" cy="1697038"/>
          </a:xfrm>
          <a:prstGeom prst="rect">
            <a:avLst/>
          </a:prstGeom>
          <a:noFill/>
          <a:ln w="50800">
            <a:solidFill>
              <a:schemeClr val="tx1"/>
            </a:solidFill>
            <a:miter lim="800000"/>
            <a:headEnd/>
            <a:tailEnd/>
          </a:ln>
        </p:spPr>
        <p:txBody>
          <a:bodyPr wrap="none" anchor="ctr"/>
          <a:lstStyle/>
          <a:p>
            <a:endParaRPr lang="en-US"/>
          </a:p>
        </p:txBody>
      </p:sp>
      <p:sp>
        <p:nvSpPr>
          <p:cNvPr id="991239" name="Rectangle 7"/>
          <p:cNvSpPr>
            <a:spLocks noChangeArrowheads="1"/>
          </p:cNvSpPr>
          <p:nvPr/>
        </p:nvSpPr>
        <p:spPr bwMode="auto">
          <a:xfrm>
            <a:off x="6573838" y="4514850"/>
            <a:ext cx="441325" cy="1697038"/>
          </a:xfrm>
          <a:prstGeom prst="rect">
            <a:avLst/>
          </a:prstGeom>
          <a:noFill/>
          <a:ln w="50800">
            <a:solidFill>
              <a:schemeClr val="tx1"/>
            </a:solidFill>
            <a:miter lim="800000"/>
            <a:headEnd/>
            <a:tailEnd/>
          </a:ln>
        </p:spPr>
        <p:txBody>
          <a:bodyPr wrap="none" anchor="ctr"/>
          <a:lstStyle/>
          <a:p>
            <a:endParaRPr lang="en-US"/>
          </a:p>
        </p:txBody>
      </p:sp>
      <p:sp>
        <p:nvSpPr>
          <p:cNvPr id="991240" name="Rectangle 8"/>
          <p:cNvSpPr>
            <a:spLocks noChangeArrowheads="1"/>
          </p:cNvSpPr>
          <p:nvPr/>
        </p:nvSpPr>
        <p:spPr bwMode="auto">
          <a:xfrm>
            <a:off x="7037388" y="4514850"/>
            <a:ext cx="441325" cy="1697038"/>
          </a:xfrm>
          <a:prstGeom prst="rect">
            <a:avLst/>
          </a:prstGeom>
          <a:noFill/>
          <a:ln w="50800">
            <a:solidFill>
              <a:schemeClr val="tx1"/>
            </a:solidFill>
            <a:miter lim="800000"/>
            <a:headEnd/>
            <a:tailEnd/>
          </a:ln>
        </p:spPr>
        <p:txBody>
          <a:bodyPr wrap="none" anchor="ctr"/>
          <a:lstStyle/>
          <a:p>
            <a:endParaRPr lang="en-US"/>
          </a:p>
        </p:txBody>
      </p:sp>
      <p:sp>
        <p:nvSpPr>
          <p:cNvPr id="991241" name="Rectangle 9"/>
          <p:cNvSpPr>
            <a:spLocks noChangeArrowheads="1"/>
          </p:cNvSpPr>
          <p:nvPr/>
        </p:nvSpPr>
        <p:spPr bwMode="auto">
          <a:xfrm>
            <a:off x="7500938" y="4514850"/>
            <a:ext cx="441325" cy="1697038"/>
          </a:xfrm>
          <a:prstGeom prst="rect">
            <a:avLst/>
          </a:prstGeom>
          <a:noFill/>
          <a:ln w="50800">
            <a:solidFill>
              <a:schemeClr val="tx1"/>
            </a:solidFill>
            <a:miter lim="800000"/>
            <a:headEnd/>
            <a:tailEnd/>
          </a:ln>
        </p:spPr>
        <p:txBody>
          <a:bodyPr wrap="none" anchor="ctr"/>
          <a:lstStyle/>
          <a:p>
            <a:endParaRPr lang="en-US"/>
          </a:p>
        </p:txBody>
      </p:sp>
      <p:sp>
        <p:nvSpPr>
          <p:cNvPr id="991242" name="Rectangle 10"/>
          <p:cNvSpPr>
            <a:spLocks noChangeArrowheads="1"/>
          </p:cNvSpPr>
          <p:nvPr/>
        </p:nvSpPr>
        <p:spPr bwMode="auto">
          <a:xfrm>
            <a:off x="7977188" y="4514850"/>
            <a:ext cx="441325" cy="1697038"/>
          </a:xfrm>
          <a:prstGeom prst="rect">
            <a:avLst/>
          </a:prstGeom>
          <a:noFill/>
          <a:ln w="50800">
            <a:solidFill>
              <a:schemeClr val="tx1"/>
            </a:solidFill>
            <a:miter lim="800000"/>
            <a:headEnd/>
            <a:tailEnd/>
          </a:ln>
        </p:spPr>
        <p:txBody>
          <a:bodyPr wrap="none" anchor="ctr"/>
          <a:lstStyle/>
          <a:p>
            <a:endParaRPr lang="en-US"/>
          </a:p>
        </p:txBody>
      </p:sp>
      <p:sp>
        <p:nvSpPr>
          <p:cNvPr id="991243" name="WordArt 11"/>
          <p:cNvSpPr>
            <a:spLocks noChangeAspect="1" noChangeArrowheads="1" noChangeShapeType="1" noTextEdit="1"/>
          </p:cNvSpPr>
          <p:nvPr/>
        </p:nvSpPr>
        <p:spPr bwMode="auto">
          <a:xfrm>
            <a:off x="1062038" y="3762375"/>
            <a:ext cx="301625" cy="285750"/>
          </a:xfrm>
          <a:prstGeom prst="rect">
            <a:avLst/>
          </a:prstGeom>
        </p:spPr>
        <p:txBody>
          <a:bodyPr wrap="none" fromWordArt="1">
            <a:prstTxWarp prst="textPlain">
              <a:avLst>
                <a:gd name="adj" fmla="val 50000"/>
              </a:avLst>
            </a:prstTxWarp>
          </a:bodyPr>
          <a:lstStyle/>
          <a:p>
            <a:r>
              <a:rPr lang="en-US" sz="1600" kern="10">
                <a:ln w="9525">
                  <a:solidFill>
                    <a:srgbClr val="000000"/>
                  </a:solidFill>
                  <a:round/>
                  <a:headEnd/>
                  <a:tailEnd/>
                </a:ln>
                <a:solidFill>
                  <a:srgbClr val="FFFFFF"/>
                </a:solidFill>
                <a:latin typeface="Arial Black"/>
              </a:rPr>
              <a:t>2+</a:t>
            </a:r>
          </a:p>
        </p:txBody>
      </p:sp>
      <p:sp>
        <p:nvSpPr>
          <p:cNvPr id="991244" name="WordArt 12"/>
          <p:cNvSpPr>
            <a:spLocks noChangeAspect="1" noChangeArrowheads="1" noChangeShapeType="1" noTextEdit="1"/>
          </p:cNvSpPr>
          <p:nvPr/>
        </p:nvSpPr>
        <p:spPr bwMode="auto">
          <a:xfrm>
            <a:off x="6180138" y="3757613"/>
            <a:ext cx="273050" cy="285750"/>
          </a:xfrm>
          <a:prstGeom prst="rect">
            <a:avLst/>
          </a:prstGeom>
        </p:spPr>
        <p:txBody>
          <a:bodyPr wrap="none" fromWordArt="1">
            <a:prstTxWarp prst="textPlain">
              <a:avLst>
                <a:gd name="adj" fmla="val 50000"/>
              </a:avLst>
            </a:prstTxWarp>
          </a:bodyPr>
          <a:lstStyle/>
          <a:p>
            <a:r>
              <a:rPr lang="en-US" sz="1600" kern="10">
                <a:ln w="9525">
                  <a:solidFill>
                    <a:srgbClr val="000000"/>
                  </a:solidFill>
                  <a:round/>
                  <a:headEnd/>
                  <a:tailEnd/>
                </a:ln>
                <a:solidFill>
                  <a:srgbClr val="FFFFFF"/>
                </a:solidFill>
                <a:latin typeface="Arial Black"/>
              </a:rPr>
              <a:t>3+</a:t>
            </a:r>
          </a:p>
        </p:txBody>
      </p:sp>
      <p:sp>
        <p:nvSpPr>
          <p:cNvPr id="991245" name="WordArt 13"/>
          <p:cNvSpPr>
            <a:spLocks noChangeAspect="1" noChangeArrowheads="1" noChangeShapeType="1" noTextEdit="1"/>
          </p:cNvSpPr>
          <p:nvPr/>
        </p:nvSpPr>
        <p:spPr bwMode="auto">
          <a:xfrm>
            <a:off x="6654800" y="3760788"/>
            <a:ext cx="287338" cy="285750"/>
          </a:xfrm>
          <a:prstGeom prst="rect">
            <a:avLst/>
          </a:prstGeom>
        </p:spPr>
        <p:txBody>
          <a:bodyPr wrap="none" fromWordArt="1">
            <a:prstTxWarp prst="textPlain">
              <a:avLst>
                <a:gd name="adj" fmla="val 50000"/>
              </a:avLst>
            </a:prstTxWarp>
          </a:bodyPr>
          <a:lstStyle/>
          <a:p>
            <a:r>
              <a:rPr lang="en-US" sz="1600" kern="10">
                <a:ln w="9525">
                  <a:solidFill>
                    <a:srgbClr val="000000"/>
                  </a:solidFill>
                  <a:round/>
                  <a:headEnd/>
                  <a:tailEnd/>
                </a:ln>
                <a:solidFill>
                  <a:srgbClr val="FFFFFF"/>
                </a:solidFill>
                <a:latin typeface="Arial Black"/>
              </a:rPr>
              <a:t>NA</a:t>
            </a:r>
          </a:p>
        </p:txBody>
      </p:sp>
      <p:sp>
        <p:nvSpPr>
          <p:cNvPr id="991246" name="WordArt 14"/>
          <p:cNvSpPr>
            <a:spLocks noChangeAspect="1" noChangeArrowheads="1" noChangeShapeType="1" noTextEdit="1"/>
          </p:cNvSpPr>
          <p:nvPr/>
        </p:nvSpPr>
        <p:spPr bwMode="auto">
          <a:xfrm>
            <a:off x="7169150" y="3768725"/>
            <a:ext cx="263525" cy="285750"/>
          </a:xfrm>
          <a:prstGeom prst="rect">
            <a:avLst/>
          </a:prstGeom>
        </p:spPr>
        <p:txBody>
          <a:bodyPr wrap="none" fromWordArt="1">
            <a:prstTxWarp prst="textPlain">
              <a:avLst>
                <a:gd name="adj" fmla="val 50000"/>
              </a:avLst>
            </a:prstTxWarp>
          </a:bodyPr>
          <a:lstStyle/>
          <a:p>
            <a:r>
              <a:rPr lang="en-US" sz="1600" kern="10">
                <a:ln w="9525">
                  <a:solidFill>
                    <a:srgbClr val="000000"/>
                  </a:solidFill>
                  <a:round/>
                  <a:headEnd/>
                  <a:tailEnd/>
                </a:ln>
                <a:solidFill>
                  <a:srgbClr val="FFFFFF"/>
                </a:solidFill>
                <a:latin typeface="Arial Black"/>
              </a:rPr>
              <a:t>3-</a:t>
            </a:r>
          </a:p>
        </p:txBody>
      </p:sp>
      <p:sp>
        <p:nvSpPr>
          <p:cNvPr id="991247" name="WordArt 15"/>
          <p:cNvSpPr>
            <a:spLocks noChangeAspect="1" noChangeArrowheads="1" noChangeShapeType="1" noTextEdit="1"/>
          </p:cNvSpPr>
          <p:nvPr/>
        </p:nvSpPr>
        <p:spPr bwMode="auto">
          <a:xfrm>
            <a:off x="7645400" y="3768725"/>
            <a:ext cx="236538" cy="285750"/>
          </a:xfrm>
          <a:prstGeom prst="rect">
            <a:avLst/>
          </a:prstGeom>
        </p:spPr>
        <p:txBody>
          <a:bodyPr wrap="none" fromWordArt="1">
            <a:prstTxWarp prst="textPlain">
              <a:avLst>
                <a:gd name="adj" fmla="val 50000"/>
              </a:avLst>
            </a:prstTxWarp>
          </a:bodyPr>
          <a:lstStyle/>
          <a:p>
            <a:r>
              <a:rPr lang="en-US" sz="1600" kern="10">
                <a:ln w="9525">
                  <a:solidFill>
                    <a:srgbClr val="000000"/>
                  </a:solidFill>
                  <a:round/>
                  <a:headEnd/>
                  <a:tailEnd/>
                </a:ln>
                <a:solidFill>
                  <a:srgbClr val="FFFFFF"/>
                </a:solidFill>
                <a:latin typeface="Arial Black"/>
              </a:rPr>
              <a:t>2-</a:t>
            </a:r>
          </a:p>
        </p:txBody>
      </p:sp>
      <p:sp>
        <p:nvSpPr>
          <p:cNvPr id="991248" name="WordArt 16"/>
          <p:cNvSpPr>
            <a:spLocks noChangeAspect="1" noChangeArrowheads="1" noChangeShapeType="1" noTextEdit="1"/>
          </p:cNvSpPr>
          <p:nvPr/>
        </p:nvSpPr>
        <p:spPr bwMode="auto">
          <a:xfrm>
            <a:off x="8085138" y="3762375"/>
            <a:ext cx="236537" cy="285750"/>
          </a:xfrm>
          <a:prstGeom prst="rect">
            <a:avLst/>
          </a:prstGeom>
        </p:spPr>
        <p:txBody>
          <a:bodyPr wrap="none" fromWordArt="1">
            <a:prstTxWarp prst="textPlain">
              <a:avLst>
                <a:gd name="adj" fmla="val 50000"/>
              </a:avLst>
            </a:prstTxWarp>
          </a:bodyPr>
          <a:lstStyle/>
          <a:p>
            <a:r>
              <a:rPr lang="en-US" sz="1600" kern="10">
                <a:ln w="9525">
                  <a:solidFill>
                    <a:srgbClr val="000000"/>
                  </a:solidFill>
                  <a:round/>
                  <a:headEnd/>
                  <a:tailEnd/>
                </a:ln>
                <a:solidFill>
                  <a:srgbClr val="FFFFFF"/>
                </a:solidFill>
                <a:latin typeface="Arial Black"/>
              </a:rPr>
              <a:t>1-</a:t>
            </a:r>
          </a:p>
        </p:txBody>
      </p:sp>
      <p:sp>
        <p:nvSpPr>
          <p:cNvPr id="991249" name="Rectangle 17"/>
          <p:cNvSpPr>
            <a:spLocks noChangeArrowheads="1"/>
          </p:cNvSpPr>
          <p:nvPr/>
        </p:nvSpPr>
        <p:spPr bwMode="auto">
          <a:xfrm>
            <a:off x="8450263" y="4138613"/>
            <a:ext cx="441325" cy="2071687"/>
          </a:xfrm>
          <a:prstGeom prst="rect">
            <a:avLst/>
          </a:prstGeom>
          <a:noFill/>
          <a:ln w="50800">
            <a:solidFill>
              <a:schemeClr val="tx1"/>
            </a:solidFill>
            <a:miter lim="800000"/>
            <a:headEnd/>
            <a:tailEnd/>
          </a:ln>
        </p:spPr>
        <p:txBody>
          <a:bodyPr wrap="none" anchor="ctr"/>
          <a:lstStyle/>
          <a:p>
            <a:endParaRPr lang="en-US"/>
          </a:p>
        </p:txBody>
      </p:sp>
      <p:sp>
        <p:nvSpPr>
          <p:cNvPr id="991250" name="WordArt 18"/>
          <p:cNvSpPr>
            <a:spLocks noChangeAspect="1" noChangeArrowheads="1" noChangeShapeType="1" noTextEdit="1"/>
          </p:cNvSpPr>
          <p:nvPr/>
        </p:nvSpPr>
        <p:spPr bwMode="auto">
          <a:xfrm>
            <a:off x="8596313" y="3762375"/>
            <a:ext cx="184150" cy="285750"/>
          </a:xfrm>
          <a:prstGeom prst="rect">
            <a:avLst/>
          </a:prstGeom>
        </p:spPr>
        <p:txBody>
          <a:bodyPr wrap="none" fromWordArt="1">
            <a:prstTxWarp prst="textPlain">
              <a:avLst>
                <a:gd name="adj" fmla="val 50000"/>
              </a:avLst>
            </a:prstTxWarp>
          </a:bodyPr>
          <a:lstStyle/>
          <a:p>
            <a:r>
              <a:rPr lang="en-US" sz="1600" kern="10">
                <a:ln w="9525">
                  <a:solidFill>
                    <a:srgbClr val="000000"/>
                  </a:solidFill>
                  <a:round/>
                  <a:headEnd/>
                  <a:tailEnd/>
                </a:ln>
                <a:solidFill>
                  <a:srgbClr val="FFFFFF"/>
                </a:solidFill>
                <a:latin typeface="Arial Black"/>
              </a:rPr>
              <a:t>0</a:t>
            </a:r>
          </a:p>
        </p:txBody>
      </p:sp>
      <p:sp>
        <p:nvSpPr>
          <p:cNvPr id="23571" name="Rectangle 19"/>
          <p:cNvSpPr>
            <a:spLocks noGrp="1" noChangeArrowheads="1"/>
          </p:cNvSpPr>
          <p:nvPr>
            <p:ph type="title"/>
          </p:nvPr>
        </p:nvSpPr>
        <p:spPr/>
        <p:txBody>
          <a:bodyPr/>
          <a:lstStyle/>
          <a:p>
            <a:pPr eaLnBrk="1" hangingPunct="1"/>
            <a:r>
              <a:rPr lang="en-US" smtClean="0"/>
              <a:t>Stability</a:t>
            </a:r>
          </a:p>
        </p:txBody>
      </p:sp>
      <p:sp>
        <p:nvSpPr>
          <p:cNvPr id="991252" name="Rectangle 20"/>
          <p:cNvSpPr>
            <a:spLocks noGrp="1" noChangeArrowheads="1"/>
          </p:cNvSpPr>
          <p:nvPr>
            <p:ph type="body" idx="1"/>
          </p:nvPr>
        </p:nvSpPr>
        <p:spPr>
          <a:xfrm>
            <a:off x="457200" y="1600200"/>
            <a:ext cx="8229600" cy="1974850"/>
          </a:xfrm>
        </p:spPr>
        <p:txBody>
          <a:bodyPr/>
          <a:lstStyle/>
          <a:p>
            <a:pPr eaLnBrk="1" hangingPunct="1"/>
            <a:r>
              <a:rPr lang="en-US" b="1" smtClean="0"/>
              <a:t>Ion Formation</a:t>
            </a:r>
          </a:p>
          <a:p>
            <a:pPr lvl="1" eaLnBrk="1" hangingPunct="1"/>
            <a:r>
              <a:rPr lang="en-US" smtClean="0"/>
              <a:t>Atoms gain or lose electrons to become more stable.</a:t>
            </a:r>
          </a:p>
          <a:p>
            <a:pPr lvl="1" eaLnBrk="1" hangingPunct="1"/>
            <a:r>
              <a:rPr lang="en-US" smtClean="0"/>
              <a:t>Isoelectronic with the Noble Gases.</a:t>
            </a:r>
          </a:p>
        </p:txBody>
      </p:sp>
      <p:sp>
        <p:nvSpPr>
          <p:cNvPr id="23573" name="Rectangle 21"/>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91252">
                                            <p:txEl>
                                              <p:pRg st="0" end="0"/>
                                            </p:txEl>
                                          </p:spTgt>
                                        </p:tgtEl>
                                        <p:attrNameLst>
                                          <p:attrName>style.visibility</p:attrName>
                                        </p:attrNameLst>
                                      </p:cBhvr>
                                      <p:to>
                                        <p:strVal val="visible"/>
                                      </p:to>
                                    </p:set>
                                    <p:animEffect transition="in" filter="wipe(left)">
                                      <p:cBhvr>
                                        <p:cTn id="7" dur="500"/>
                                        <p:tgtEl>
                                          <p:spTgt spid="99125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91252">
                                            <p:txEl>
                                              <p:pRg st="1" end="1"/>
                                            </p:txEl>
                                          </p:spTgt>
                                        </p:tgtEl>
                                        <p:attrNameLst>
                                          <p:attrName>style.visibility</p:attrName>
                                        </p:attrNameLst>
                                      </p:cBhvr>
                                      <p:to>
                                        <p:strVal val="visible"/>
                                      </p:to>
                                    </p:set>
                                    <p:animEffect transition="in" filter="wipe(left)">
                                      <p:cBhvr>
                                        <p:cTn id="12" dur="500"/>
                                        <p:tgtEl>
                                          <p:spTgt spid="99125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91252">
                                            <p:txEl>
                                              <p:pRg st="2" end="2"/>
                                            </p:txEl>
                                          </p:spTgt>
                                        </p:tgtEl>
                                        <p:attrNameLst>
                                          <p:attrName>style.visibility</p:attrName>
                                        </p:attrNameLst>
                                      </p:cBhvr>
                                      <p:to>
                                        <p:strVal val="visible"/>
                                      </p:to>
                                    </p:set>
                                    <p:animEffect transition="in" filter="wipe(left)">
                                      <p:cBhvr>
                                        <p:cTn id="17" dur="500"/>
                                        <p:tgtEl>
                                          <p:spTgt spid="99125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0" fill="hold" grpId="0" nodeType="clickEffect">
                                  <p:stCondLst>
                                    <p:cond delay="0"/>
                                  </p:stCondLst>
                                  <p:childTnLst>
                                    <p:set>
                                      <p:cBhvr>
                                        <p:cTn id="21" dur="1" fill="hold">
                                          <p:stCondLst>
                                            <p:cond delay="499"/>
                                          </p:stCondLst>
                                        </p:cTn>
                                        <p:tgtEl>
                                          <p:spTgt spid="991236"/>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499"/>
                                          </p:stCondLst>
                                        </p:cTn>
                                        <p:tgtEl>
                                          <p:spTgt spid="991235"/>
                                        </p:tgtEl>
                                        <p:attrNameLst>
                                          <p:attrName>style.visibility</p:attrName>
                                        </p:attrNameLst>
                                      </p:cBhvr>
                                      <p:to>
                                        <p:strVal val="visible"/>
                                      </p:to>
                                    </p:set>
                                  </p:childTnLst>
                                  <p:subTnLst>
                                    <p:set>
                                      <p:cBhvr override="childStyle">
                                        <p:cTn dur="1" fill="hold" display="0" masterRel="nextClick" afterEffect="1"/>
                                        <p:tgtEl>
                                          <p:spTgt spid="991235"/>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3" presetClass="entr" presetSubtype="0" fill="hold" grpId="0" nodeType="clickEffect">
                                  <p:stCondLst>
                                    <p:cond delay="0"/>
                                  </p:stCondLst>
                                  <p:childTnLst>
                                    <p:set>
                                      <p:cBhvr>
                                        <p:cTn id="28" dur="1" fill="hold">
                                          <p:stCondLst>
                                            <p:cond delay="499"/>
                                          </p:stCondLst>
                                        </p:cTn>
                                        <p:tgtEl>
                                          <p:spTgt spid="991243"/>
                                        </p:tgtEl>
                                        <p:attrNameLst>
                                          <p:attrName>style.visibility</p:attrName>
                                        </p:attrNameLst>
                                      </p:cBhvr>
                                      <p:to>
                                        <p:strVal val="visible"/>
                                      </p:to>
                                    </p:set>
                                  </p:childTnLst>
                                </p:cTn>
                              </p:par>
                            </p:childTnLst>
                          </p:cTn>
                        </p:par>
                        <p:par>
                          <p:cTn id="29" fill="hold">
                            <p:stCondLst>
                              <p:cond delay="500"/>
                            </p:stCondLst>
                            <p:childTnLst>
                              <p:par>
                                <p:cTn id="30" presetID="1" presetClass="entr" presetSubtype="0" fill="hold" grpId="0" nodeType="afterEffect">
                                  <p:stCondLst>
                                    <p:cond delay="0"/>
                                  </p:stCondLst>
                                  <p:childTnLst>
                                    <p:set>
                                      <p:cBhvr>
                                        <p:cTn id="31" dur="1" fill="hold">
                                          <p:stCondLst>
                                            <p:cond delay="499"/>
                                          </p:stCondLst>
                                        </p:cTn>
                                        <p:tgtEl>
                                          <p:spTgt spid="991237"/>
                                        </p:tgtEl>
                                        <p:attrNameLst>
                                          <p:attrName>style.visibility</p:attrName>
                                        </p:attrNameLst>
                                      </p:cBhvr>
                                      <p:to>
                                        <p:strVal val="visible"/>
                                      </p:to>
                                    </p:set>
                                  </p:childTnLst>
                                  <p:subTnLst>
                                    <p:set>
                                      <p:cBhvr override="childStyle">
                                        <p:cTn dur="1" fill="hold" display="0" masterRel="nextClick" afterEffect="1"/>
                                        <p:tgtEl>
                                          <p:spTgt spid="991237"/>
                                        </p:tgtEl>
                                        <p:attrNameLst>
                                          <p:attrName>style.visibility</p:attrName>
                                        </p:attrNameLst>
                                      </p:cBhvr>
                                      <p:to>
                                        <p:strVal val="hidden"/>
                                      </p:to>
                                    </p:set>
                                  </p:subTnLst>
                                </p:cTn>
                              </p:par>
                            </p:childTnLst>
                          </p:cTn>
                        </p:par>
                      </p:childTnLst>
                    </p:cTn>
                  </p:par>
                  <p:par>
                    <p:cTn id="32" fill="hold">
                      <p:stCondLst>
                        <p:cond delay="indefinite"/>
                      </p:stCondLst>
                      <p:childTnLst>
                        <p:par>
                          <p:cTn id="33" fill="hold">
                            <p:stCondLst>
                              <p:cond delay="0"/>
                            </p:stCondLst>
                            <p:childTnLst>
                              <p:par>
                                <p:cTn id="34" presetID="3" presetClass="entr" presetSubtype="0" fill="hold" grpId="0" nodeType="clickEffect">
                                  <p:stCondLst>
                                    <p:cond delay="0"/>
                                  </p:stCondLst>
                                  <p:childTnLst>
                                    <p:set>
                                      <p:cBhvr>
                                        <p:cTn id="35" dur="1" fill="hold">
                                          <p:stCondLst>
                                            <p:cond delay="499"/>
                                          </p:stCondLst>
                                        </p:cTn>
                                        <p:tgtEl>
                                          <p:spTgt spid="991244"/>
                                        </p:tgtEl>
                                        <p:attrNameLst>
                                          <p:attrName>style.visibility</p:attrName>
                                        </p:attrNameLst>
                                      </p:cBhvr>
                                      <p:to>
                                        <p:strVal val="visible"/>
                                      </p:to>
                                    </p:se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499"/>
                                          </p:stCondLst>
                                        </p:cTn>
                                        <p:tgtEl>
                                          <p:spTgt spid="991238"/>
                                        </p:tgtEl>
                                        <p:attrNameLst>
                                          <p:attrName>style.visibility</p:attrName>
                                        </p:attrNameLst>
                                      </p:cBhvr>
                                      <p:to>
                                        <p:strVal val="visible"/>
                                      </p:to>
                                    </p:set>
                                  </p:childTnLst>
                                  <p:subTnLst>
                                    <p:set>
                                      <p:cBhvr override="childStyle">
                                        <p:cTn dur="1" fill="hold" display="0" masterRel="nextClick" afterEffect="1"/>
                                        <p:tgtEl>
                                          <p:spTgt spid="991238"/>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3" presetClass="entr" presetSubtype="0" fill="hold" grpId="0" nodeType="clickEffect">
                                  <p:stCondLst>
                                    <p:cond delay="0"/>
                                  </p:stCondLst>
                                  <p:childTnLst>
                                    <p:set>
                                      <p:cBhvr>
                                        <p:cTn id="42" dur="1" fill="hold">
                                          <p:stCondLst>
                                            <p:cond delay="499"/>
                                          </p:stCondLst>
                                        </p:cTn>
                                        <p:tgtEl>
                                          <p:spTgt spid="991245"/>
                                        </p:tgtEl>
                                        <p:attrNameLst>
                                          <p:attrName>style.visibility</p:attrName>
                                        </p:attrNameLst>
                                      </p:cBhvr>
                                      <p:to>
                                        <p:strVal val="visible"/>
                                      </p:to>
                                    </p:set>
                                  </p:childTnLst>
                                </p:cTn>
                              </p:par>
                            </p:childTnLst>
                          </p:cTn>
                        </p:par>
                        <p:par>
                          <p:cTn id="43" fill="hold">
                            <p:stCondLst>
                              <p:cond delay="500"/>
                            </p:stCondLst>
                            <p:childTnLst>
                              <p:par>
                                <p:cTn id="44" presetID="1" presetClass="entr" presetSubtype="0" fill="hold" grpId="0" nodeType="afterEffect">
                                  <p:stCondLst>
                                    <p:cond delay="0"/>
                                  </p:stCondLst>
                                  <p:childTnLst>
                                    <p:set>
                                      <p:cBhvr>
                                        <p:cTn id="45" dur="1" fill="hold">
                                          <p:stCondLst>
                                            <p:cond delay="499"/>
                                          </p:stCondLst>
                                        </p:cTn>
                                        <p:tgtEl>
                                          <p:spTgt spid="991239"/>
                                        </p:tgtEl>
                                        <p:attrNameLst>
                                          <p:attrName>style.visibility</p:attrName>
                                        </p:attrNameLst>
                                      </p:cBhvr>
                                      <p:to>
                                        <p:strVal val="visible"/>
                                      </p:to>
                                    </p:set>
                                  </p:childTnLst>
                                  <p:subTnLst>
                                    <p:set>
                                      <p:cBhvr override="childStyle">
                                        <p:cTn dur="1" fill="hold" display="0" masterRel="nextClick" afterEffect="1"/>
                                        <p:tgtEl>
                                          <p:spTgt spid="991239"/>
                                        </p:tgtEl>
                                        <p:attrNameLst>
                                          <p:attrName>style.visibility</p:attrName>
                                        </p:attrNameLst>
                                      </p:cBhvr>
                                      <p:to>
                                        <p:strVal val="hidden"/>
                                      </p:to>
                                    </p:set>
                                  </p:subTnLst>
                                </p:cTn>
                              </p:par>
                            </p:childTnLst>
                          </p:cTn>
                        </p:par>
                      </p:childTnLst>
                    </p:cTn>
                  </p:par>
                  <p:par>
                    <p:cTn id="46" fill="hold">
                      <p:stCondLst>
                        <p:cond delay="indefinite"/>
                      </p:stCondLst>
                      <p:childTnLst>
                        <p:par>
                          <p:cTn id="47" fill="hold">
                            <p:stCondLst>
                              <p:cond delay="0"/>
                            </p:stCondLst>
                            <p:childTnLst>
                              <p:par>
                                <p:cTn id="48" presetID="3" presetClass="entr" presetSubtype="0" fill="hold" grpId="0" nodeType="clickEffect">
                                  <p:stCondLst>
                                    <p:cond delay="0"/>
                                  </p:stCondLst>
                                  <p:childTnLst>
                                    <p:set>
                                      <p:cBhvr>
                                        <p:cTn id="49" dur="1" fill="hold">
                                          <p:stCondLst>
                                            <p:cond delay="499"/>
                                          </p:stCondLst>
                                        </p:cTn>
                                        <p:tgtEl>
                                          <p:spTgt spid="991246"/>
                                        </p:tgtEl>
                                        <p:attrNameLst>
                                          <p:attrName>style.visibility</p:attrName>
                                        </p:attrNameLst>
                                      </p:cBhvr>
                                      <p:to>
                                        <p:strVal val="visible"/>
                                      </p:to>
                                    </p:set>
                                  </p:childTnLst>
                                </p:cTn>
                              </p:par>
                            </p:childTnLst>
                          </p:cTn>
                        </p:par>
                        <p:par>
                          <p:cTn id="50" fill="hold">
                            <p:stCondLst>
                              <p:cond delay="500"/>
                            </p:stCondLst>
                            <p:childTnLst>
                              <p:par>
                                <p:cTn id="51" presetID="1" presetClass="entr" presetSubtype="0" fill="hold" grpId="0" nodeType="afterEffect">
                                  <p:stCondLst>
                                    <p:cond delay="0"/>
                                  </p:stCondLst>
                                  <p:childTnLst>
                                    <p:set>
                                      <p:cBhvr>
                                        <p:cTn id="52" dur="1" fill="hold">
                                          <p:stCondLst>
                                            <p:cond delay="499"/>
                                          </p:stCondLst>
                                        </p:cTn>
                                        <p:tgtEl>
                                          <p:spTgt spid="991240"/>
                                        </p:tgtEl>
                                        <p:attrNameLst>
                                          <p:attrName>style.visibility</p:attrName>
                                        </p:attrNameLst>
                                      </p:cBhvr>
                                      <p:to>
                                        <p:strVal val="visible"/>
                                      </p:to>
                                    </p:set>
                                  </p:childTnLst>
                                  <p:subTnLst>
                                    <p:set>
                                      <p:cBhvr override="childStyle">
                                        <p:cTn dur="1" fill="hold" display="0" masterRel="nextClick" afterEffect="1"/>
                                        <p:tgtEl>
                                          <p:spTgt spid="991240"/>
                                        </p:tgtEl>
                                        <p:attrNameLst>
                                          <p:attrName>style.visibility</p:attrName>
                                        </p:attrNameLst>
                                      </p:cBhvr>
                                      <p:to>
                                        <p:strVal val="hidden"/>
                                      </p:to>
                                    </p:set>
                                  </p:subTnLst>
                                </p:cTn>
                              </p:par>
                            </p:childTnLst>
                          </p:cTn>
                        </p:par>
                      </p:childTnLst>
                    </p:cTn>
                  </p:par>
                  <p:par>
                    <p:cTn id="53" fill="hold">
                      <p:stCondLst>
                        <p:cond delay="indefinite"/>
                      </p:stCondLst>
                      <p:childTnLst>
                        <p:par>
                          <p:cTn id="54" fill="hold">
                            <p:stCondLst>
                              <p:cond delay="0"/>
                            </p:stCondLst>
                            <p:childTnLst>
                              <p:par>
                                <p:cTn id="55" presetID="3" presetClass="entr" presetSubtype="0" fill="hold" grpId="0" nodeType="clickEffect">
                                  <p:stCondLst>
                                    <p:cond delay="0"/>
                                  </p:stCondLst>
                                  <p:childTnLst>
                                    <p:set>
                                      <p:cBhvr>
                                        <p:cTn id="56" dur="1" fill="hold">
                                          <p:stCondLst>
                                            <p:cond delay="499"/>
                                          </p:stCondLst>
                                        </p:cTn>
                                        <p:tgtEl>
                                          <p:spTgt spid="991247"/>
                                        </p:tgtEl>
                                        <p:attrNameLst>
                                          <p:attrName>style.visibility</p:attrName>
                                        </p:attrNameLst>
                                      </p:cBhvr>
                                      <p:to>
                                        <p:strVal val="visible"/>
                                      </p:to>
                                    </p:set>
                                  </p:childTnLst>
                                </p:cTn>
                              </p:par>
                            </p:childTnLst>
                          </p:cTn>
                        </p:par>
                        <p:par>
                          <p:cTn id="57" fill="hold">
                            <p:stCondLst>
                              <p:cond delay="500"/>
                            </p:stCondLst>
                            <p:childTnLst>
                              <p:par>
                                <p:cTn id="58" presetID="1" presetClass="entr" presetSubtype="0" fill="hold" grpId="0" nodeType="afterEffect">
                                  <p:stCondLst>
                                    <p:cond delay="0"/>
                                  </p:stCondLst>
                                  <p:childTnLst>
                                    <p:set>
                                      <p:cBhvr>
                                        <p:cTn id="59" dur="1" fill="hold">
                                          <p:stCondLst>
                                            <p:cond delay="499"/>
                                          </p:stCondLst>
                                        </p:cTn>
                                        <p:tgtEl>
                                          <p:spTgt spid="991241"/>
                                        </p:tgtEl>
                                        <p:attrNameLst>
                                          <p:attrName>style.visibility</p:attrName>
                                        </p:attrNameLst>
                                      </p:cBhvr>
                                      <p:to>
                                        <p:strVal val="visible"/>
                                      </p:to>
                                    </p:set>
                                  </p:childTnLst>
                                  <p:subTnLst>
                                    <p:set>
                                      <p:cBhvr override="childStyle">
                                        <p:cTn dur="1" fill="hold" display="0" masterRel="nextClick" afterEffect="1"/>
                                        <p:tgtEl>
                                          <p:spTgt spid="991241"/>
                                        </p:tgtEl>
                                        <p:attrNameLst>
                                          <p:attrName>style.visibility</p:attrName>
                                        </p:attrNameLst>
                                      </p:cBhvr>
                                      <p:to>
                                        <p:strVal val="hidden"/>
                                      </p:to>
                                    </p:set>
                                  </p:subTnLst>
                                </p:cTn>
                              </p:par>
                            </p:childTnLst>
                          </p:cTn>
                        </p:par>
                      </p:childTnLst>
                    </p:cTn>
                  </p:par>
                  <p:par>
                    <p:cTn id="60" fill="hold">
                      <p:stCondLst>
                        <p:cond delay="indefinite"/>
                      </p:stCondLst>
                      <p:childTnLst>
                        <p:par>
                          <p:cTn id="61" fill="hold">
                            <p:stCondLst>
                              <p:cond delay="0"/>
                            </p:stCondLst>
                            <p:childTnLst>
                              <p:par>
                                <p:cTn id="62" presetID="3" presetClass="entr" presetSubtype="0" fill="hold" grpId="0" nodeType="clickEffect">
                                  <p:stCondLst>
                                    <p:cond delay="0"/>
                                  </p:stCondLst>
                                  <p:childTnLst>
                                    <p:set>
                                      <p:cBhvr>
                                        <p:cTn id="63" dur="1" fill="hold">
                                          <p:stCondLst>
                                            <p:cond delay="499"/>
                                          </p:stCondLst>
                                        </p:cTn>
                                        <p:tgtEl>
                                          <p:spTgt spid="991248"/>
                                        </p:tgtEl>
                                        <p:attrNameLst>
                                          <p:attrName>style.visibility</p:attrName>
                                        </p:attrNameLst>
                                      </p:cBhvr>
                                      <p:to>
                                        <p:strVal val="visible"/>
                                      </p:to>
                                    </p:set>
                                  </p:childTnLst>
                                </p:cTn>
                              </p:par>
                            </p:childTnLst>
                          </p:cTn>
                        </p:par>
                        <p:par>
                          <p:cTn id="64" fill="hold">
                            <p:stCondLst>
                              <p:cond delay="500"/>
                            </p:stCondLst>
                            <p:childTnLst>
                              <p:par>
                                <p:cTn id="65" presetID="1" presetClass="entr" presetSubtype="0" fill="hold" grpId="0" nodeType="afterEffect">
                                  <p:stCondLst>
                                    <p:cond delay="0"/>
                                  </p:stCondLst>
                                  <p:childTnLst>
                                    <p:set>
                                      <p:cBhvr>
                                        <p:cTn id="66" dur="1" fill="hold">
                                          <p:stCondLst>
                                            <p:cond delay="499"/>
                                          </p:stCondLst>
                                        </p:cTn>
                                        <p:tgtEl>
                                          <p:spTgt spid="991242"/>
                                        </p:tgtEl>
                                        <p:attrNameLst>
                                          <p:attrName>style.visibility</p:attrName>
                                        </p:attrNameLst>
                                      </p:cBhvr>
                                      <p:to>
                                        <p:strVal val="visible"/>
                                      </p:to>
                                    </p:set>
                                  </p:childTnLst>
                                  <p:subTnLst>
                                    <p:set>
                                      <p:cBhvr override="childStyle">
                                        <p:cTn dur="1" fill="hold" display="0" masterRel="nextClick" afterEffect="1"/>
                                        <p:tgtEl>
                                          <p:spTgt spid="991242"/>
                                        </p:tgtEl>
                                        <p:attrNameLst>
                                          <p:attrName>style.visibility</p:attrName>
                                        </p:attrNameLst>
                                      </p:cBhvr>
                                      <p:to>
                                        <p:strVal val="hidden"/>
                                      </p:to>
                                    </p:set>
                                  </p:subTnLst>
                                </p:cTn>
                              </p:par>
                            </p:childTnLst>
                          </p:cTn>
                        </p:par>
                      </p:childTnLst>
                    </p:cTn>
                  </p:par>
                  <p:par>
                    <p:cTn id="67" fill="hold">
                      <p:stCondLst>
                        <p:cond delay="indefinite"/>
                      </p:stCondLst>
                      <p:childTnLst>
                        <p:par>
                          <p:cTn id="68" fill="hold">
                            <p:stCondLst>
                              <p:cond delay="0"/>
                            </p:stCondLst>
                            <p:childTnLst>
                              <p:par>
                                <p:cTn id="69" presetID="3" presetClass="entr" presetSubtype="0" fill="hold" grpId="0" nodeType="clickEffect">
                                  <p:stCondLst>
                                    <p:cond delay="0"/>
                                  </p:stCondLst>
                                  <p:childTnLst>
                                    <p:set>
                                      <p:cBhvr>
                                        <p:cTn id="70" dur="1" fill="hold">
                                          <p:stCondLst>
                                            <p:cond delay="499"/>
                                          </p:stCondLst>
                                        </p:cTn>
                                        <p:tgtEl>
                                          <p:spTgt spid="991250"/>
                                        </p:tgtEl>
                                        <p:attrNameLst>
                                          <p:attrName>style.visibility</p:attrName>
                                        </p:attrNameLst>
                                      </p:cBhvr>
                                      <p:to>
                                        <p:strVal val="visible"/>
                                      </p:to>
                                    </p:set>
                                  </p:childTnLst>
                                </p:cTn>
                              </p:par>
                            </p:childTnLst>
                          </p:cTn>
                        </p:par>
                        <p:par>
                          <p:cTn id="71" fill="hold">
                            <p:stCondLst>
                              <p:cond delay="500"/>
                            </p:stCondLst>
                            <p:childTnLst>
                              <p:par>
                                <p:cTn id="72" presetID="1" presetClass="entr" presetSubtype="0" fill="hold" grpId="0" nodeType="afterEffect">
                                  <p:stCondLst>
                                    <p:cond delay="0"/>
                                  </p:stCondLst>
                                  <p:childTnLst>
                                    <p:set>
                                      <p:cBhvr>
                                        <p:cTn id="73" dur="1" fill="hold">
                                          <p:stCondLst>
                                            <p:cond delay="499"/>
                                          </p:stCondLst>
                                        </p:cTn>
                                        <p:tgtEl>
                                          <p:spTgt spid="991249"/>
                                        </p:tgtEl>
                                        <p:attrNameLst>
                                          <p:attrName>style.visibility</p:attrName>
                                        </p:attrNameLst>
                                      </p:cBhvr>
                                      <p:to>
                                        <p:strVal val="visible"/>
                                      </p:to>
                                    </p:set>
                                  </p:childTnLst>
                                  <p:subTnLst>
                                    <p:set>
                                      <p:cBhvr override="childStyle">
                                        <p:cTn dur="1" fill="hold" display="0" masterRel="nextClick" afterEffect="1"/>
                                        <p:tgtEl>
                                          <p:spTgt spid="99124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1235" grpId="0" animBg="1"/>
      <p:bldP spid="991236" grpId="0" animBg="1"/>
      <p:bldP spid="991237" grpId="0" animBg="1"/>
      <p:bldP spid="991238" grpId="0" animBg="1"/>
      <p:bldP spid="991239" grpId="0" animBg="1"/>
      <p:bldP spid="991240" grpId="0" animBg="1"/>
      <p:bldP spid="991241" grpId="0" animBg="1"/>
      <p:bldP spid="991242" grpId="0" animBg="1"/>
      <p:bldP spid="991243" grpId="0" animBg="1"/>
      <p:bldP spid="991244" grpId="0" animBg="1"/>
      <p:bldP spid="991245" grpId="0" animBg="1"/>
      <p:bldP spid="991246" grpId="0" animBg="1"/>
      <p:bldP spid="991247" grpId="0" animBg="1"/>
      <p:bldP spid="991248" grpId="0" animBg="1"/>
      <p:bldP spid="991249" grpId="0" animBg="1"/>
      <p:bldP spid="991250" grpId="0" animBg="1"/>
      <p:bldP spid="991252" grpId="0" build="p" bldLvl="2" autoUpdateAnimBg="0"/>
    </p:bldLst>
  </p:timing>
</p:sld>
</file>

<file path=ppt/slides/slide2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282" name="Rectangle 2"/>
          <p:cNvSpPr>
            <a:spLocks noChangeArrowheads="1"/>
          </p:cNvSpPr>
          <p:nvPr/>
        </p:nvSpPr>
        <p:spPr bwMode="auto">
          <a:xfrm>
            <a:off x="700088" y="4589463"/>
            <a:ext cx="7745412" cy="941387"/>
          </a:xfrm>
          <a:prstGeom prst="rect">
            <a:avLst/>
          </a:prstGeom>
          <a:noFill/>
          <a:ln w="9525">
            <a:noFill/>
            <a:miter lim="800000"/>
            <a:headEnd/>
            <a:tailEnd/>
          </a:ln>
        </p:spPr>
        <p:txBody>
          <a:bodyPr/>
          <a:lstStyle/>
          <a:p>
            <a:pPr marL="742950" lvl="1" indent="-285750" algn="l">
              <a:lnSpc>
                <a:spcPct val="130000"/>
              </a:lnSpc>
              <a:spcBef>
                <a:spcPct val="20000"/>
              </a:spcBef>
            </a:pPr>
            <a:r>
              <a:rPr lang="en-US" sz="4000">
                <a:solidFill>
                  <a:schemeClr val="accent2"/>
                </a:solidFill>
              </a:rPr>
              <a:t>O</a:t>
            </a:r>
            <a:r>
              <a:rPr lang="en-US" sz="4000" baseline="30000">
                <a:solidFill>
                  <a:schemeClr val="accent2"/>
                </a:solidFill>
              </a:rPr>
              <a:t>2- 	 </a:t>
            </a:r>
            <a:r>
              <a:rPr lang="en-US" sz="4000">
                <a:solidFill>
                  <a:schemeClr val="accent2"/>
                </a:solidFill>
              </a:rPr>
              <a:t>10e</a:t>
            </a:r>
            <a:r>
              <a:rPr lang="en-US" sz="4000" baseline="30000">
                <a:solidFill>
                  <a:schemeClr val="accent2"/>
                </a:solidFill>
              </a:rPr>
              <a:t>-   	  </a:t>
            </a:r>
            <a:r>
              <a:rPr lang="en-US" sz="4000">
                <a:solidFill>
                  <a:schemeClr val="accent2"/>
                </a:solidFill>
              </a:rPr>
              <a:t>[He] 2s</a:t>
            </a:r>
            <a:r>
              <a:rPr lang="en-US" sz="4000" baseline="30000">
                <a:solidFill>
                  <a:schemeClr val="accent2"/>
                </a:solidFill>
              </a:rPr>
              <a:t>2</a:t>
            </a:r>
            <a:r>
              <a:rPr lang="en-US" sz="4000">
                <a:solidFill>
                  <a:schemeClr val="accent2"/>
                </a:solidFill>
              </a:rPr>
              <a:t> 2p</a:t>
            </a:r>
            <a:r>
              <a:rPr lang="en-US" sz="4000" baseline="30000">
                <a:solidFill>
                  <a:schemeClr val="accent2"/>
                </a:solidFill>
              </a:rPr>
              <a:t>6</a:t>
            </a:r>
          </a:p>
        </p:txBody>
      </p:sp>
      <p:sp>
        <p:nvSpPr>
          <p:cNvPr id="352259" name="Rectangle 3"/>
          <p:cNvSpPr>
            <a:spLocks noGrp="1" noChangeArrowheads="1"/>
          </p:cNvSpPr>
          <p:nvPr>
            <p:ph type="title"/>
          </p:nvPr>
        </p:nvSpPr>
        <p:spPr/>
        <p:txBody>
          <a:bodyPr/>
          <a:lstStyle/>
          <a:p>
            <a:pPr eaLnBrk="1" hangingPunct="1"/>
            <a:r>
              <a:rPr lang="en-US" smtClean="0"/>
              <a:t>Stability</a:t>
            </a:r>
          </a:p>
        </p:txBody>
      </p:sp>
      <p:sp>
        <p:nvSpPr>
          <p:cNvPr id="993284" name="Rectangle 4"/>
          <p:cNvSpPr>
            <a:spLocks noGrp="1" noChangeArrowheads="1"/>
          </p:cNvSpPr>
          <p:nvPr>
            <p:ph type="body" idx="1"/>
          </p:nvPr>
        </p:nvSpPr>
        <p:spPr>
          <a:xfrm>
            <a:off x="457200" y="1600200"/>
            <a:ext cx="7807325" cy="2841625"/>
          </a:xfrm>
        </p:spPr>
        <p:txBody>
          <a:bodyPr/>
          <a:lstStyle/>
          <a:p>
            <a:pPr eaLnBrk="1" hangingPunct="1"/>
            <a:r>
              <a:rPr lang="en-US" b="1" smtClean="0"/>
              <a:t>Ion Electron Configuration</a:t>
            </a:r>
          </a:p>
          <a:p>
            <a:pPr lvl="1" eaLnBrk="1" hangingPunct="1">
              <a:spcBef>
                <a:spcPct val="40000"/>
              </a:spcBef>
            </a:pPr>
            <a:r>
              <a:rPr lang="en-US" smtClean="0"/>
              <a:t>Write the e</a:t>
            </a:r>
            <a:r>
              <a:rPr lang="en-US" baseline="30000" smtClean="0"/>
              <a:t>-</a:t>
            </a:r>
            <a:r>
              <a:rPr lang="en-US" smtClean="0"/>
              <a:t> configuration for the closest Noble Gas</a:t>
            </a:r>
          </a:p>
          <a:p>
            <a:pPr lvl="2" eaLnBrk="1" hangingPunct="1">
              <a:spcBef>
                <a:spcPct val="40000"/>
              </a:spcBef>
            </a:pPr>
            <a:r>
              <a:rPr lang="en-US" u="sng" smtClean="0"/>
              <a:t>EX</a:t>
            </a:r>
            <a:r>
              <a:rPr lang="en-US" smtClean="0"/>
              <a:t>: Oxygen ion </a:t>
            </a:r>
            <a:r>
              <a:rPr lang="en-US" smtClean="0">
                <a:sym typeface="Symbol" pitchFamily="18" charset="2"/>
              </a:rPr>
              <a:t> O</a:t>
            </a:r>
            <a:r>
              <a:rPr lang="en-US" baseline="30000" smtClean="0">
                <a:sym typeface="Symbol" pitchFamily="18" charset="2"/>
              </a:rPr>
              <a:t>2-</a:t>
            </a:r>
            <a:r>
              <a:rPr lang="en-US" smtClean="0">
                <a:sym typeface="Symbol" pitchFamily="18" charset="2"/>
              </a:rPr>
              <a:t>  Ne</a:t>
            </a:r>
            <a:endParaRPr lang="en-US" smtClean="0"/>
          </a:p>
        </p:txBody>
      </p:sp>
      <p:sp>
        <p:nvSpPr>
          <p:cNvPr id="352261" name="Rectangle 5"/>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93284">
                                            <p:txEl>
                                              <p:pRg st="0" end="0"/>
                                            </p:txEl>
                                          </p:spTgt>
                                        </p:tgtEl>
                                        <p:attrNameLst>
                                          <p:attrName>style.visibility</p:attrName>
                                        </p:attrNameLst>
                                      </p:cBhvr>
                                      <p:to>
                                        <p:strVal val="visible"/>
                                      </p:to>
                                    </p:set>
                                    <p:animEffect transition="in" filter="wipe(left)">
                                      <p:cBhvr>
                                        <p:cTn id="7" dur="500"/>
                                        <p:tgtEl>
                                          <p:spTgt spid="99328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93284">
                                            <p:txEl>
                                              <p:pRg st="1" end="1"/>
                                            </p:txEl>
                                          </p:spTgt>
                                        </p:tgtEl>
                                        <p:attrNameLst>
                                          <p:attrName>style.visibility</p:attrName>
                                        </p:attrNameLst>
                                      </p:cBhvr>
                                      <p:to>
                                        <p:strVal val="visible"/>
                                      </p:to>
                                    </p:set>
                                    <p:animEffect transition="in" filter="wipe(left)">
                                      <p:cBhvr>
                                        <p:cTn id="12" dur="500"/>
                                        <p:tgtEl>
                                          <p:spTgt spid="993284">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93284">
                                            <p:txEl>
                                              <p:pRg st="2" end="2"/>
                                            </p:txEl>
                                          </p:spTgt>
                                        </p:tgtEl>
                                        <p:attrNameLst>
                                          <p:attrName>style.visibility</p:attrName>
                                        </p:attrNameLst>
                                      </p:cBhvr>
                                      <p:to>
                                        <p:strVal val="visible"/>
                                      </p:to>
                                    </p:set>
                                    <p:animEffect transition="in" filter="wipe(left)">
                                      <p:cBhvr>
                                        <p:cTn id="15" dur="500"/>
                                        <p:tgtEl>
                                          <p:spTgt spid="99328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993282"/>
                                        </p:tgtEl>
                                        <p:attrNameLst>
                                          <p:attrName>style.visibility</p:attrName>
                                        </p:attrNameLst>
                                      </p:cBhvr>
                                      <p:to>
                                        <p:strVal val="visible"/>
                                      </p:to>
                                    </p:set>
                                    <p:animEffect transition="in" filter="wipe(up)">
                                      <p:cBhvr>
                                        <p:cTn id="20" dur="500"/>
                                        <p:tgtEl>
                                          <p:spTgt spid="993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282" grpId="0" autoUpdateAnimBg="0"/>
      <p:bldP spid="993284" grpId="0" build="p" bldLvl="2" autoUpdateAnimBg="0"/>
    </p:bldLst>
  </p:timing>
</p:sld>
</file>

<file path=ppt/slides/slide235.xml><?xml version="1.0" encoding="utf-8"?>
<p:sld xmlns:a="http://schemas.openxmlformats.org/drawingml/2006/main" xmlns:r="http://schemas.openxmlformats.org/officeDocument/2006/relationships" xmlns:p="http://schemas.openxmlformats.org/presentationml/2006/main" show="0">
  <p:cSld>
    <p:bg>
      <p:bgPr>
        <a:solidFill>
          <a:srgbClr val="FFFF99"/>
        </a:solidFill>
        <a:effectLst/>
      </p:bgPr>
    </p:bg>
    <p:spTree>
      <p:nvGrpSpPr>
        <p:cNvPr id="1" name=""/>
        <p:cNvGrpSpPr/>
        <p:nvPr/>
      </p:nvGrpSpPr>
      <p:grpSpPr>
        <a:xfrm>
          <a:off x="0" y="0"/>
          <a:ext cx="0" cy="0"/>
          <a:chOff x="0" y="0"/>
          <a:chExt cx="0" cy="0"/>
        </a:xfrm>
      </p:grpSpPr>
      <p:sp>
        <p:nvSpPr>
          <p:cNvPr id="353282" name="Rectangle 2"/>
          <p:cNvSpPr>
            <a:spLocks noGrp="1" noChangeArrowheads="1"/>
          </p:cNvSpPr>
          <p:nvPr>
            <p:ph type="title"/>
          </p:nvPr>
        </p:nvSpPr>
        <p:spPr/>
        <p:txBody>
          <a:bodyPr/>
          <a:lstStyle/>
          <a:p>
            <a:pPr eaLnBrk="1" hangingPunct="1"/>
            <a:r>
              <a:rPr lang="en-US" sz="3600" smtClean="0"/>
              <a:t>Electron Configurations</a:t>
            </a:r>
          </a:p>
        </p:txBody>
      </p:sp>
      <p:sp>
        <p:nvSpPr>
          <p:cNvPr id="755715" name="Document"/>
          <p:cNvSpPr>
            <a:spLocks noChangeAspect="1" noEditPoints="1" noChangeArrowheads="1"/>
          </p:cNvSpPr>
          <p:nvPr/>
        </p:nvSpPr>
        <p:spPr bwMode="auto">
          <a:xfrm>
            <a:off x="1066800" y="1905000"/>
            <a:ext cx="812800" cy="1087438"/>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755716" name="Infopage"/>
          <p:cNvSpPr>
            <a:spLocks noChangeAspect="1" noEditPoints="1" noChangeArrowheads="1"/>
          </p:cNvSpPr>
          <p:nvPr/>
        </p:nvSpPr>
        <p:spPr bwMode="auto">
          <a:xfrm>
            <a:off x="1066800" y="3962400"/>
            <a:ext cx="812800" cy="1139825"/>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99 w 21600"/>
              <a:gd name="T17" fmla="*/ 12174 h 21600"/>
              <a:gd name="T18" fmla="*/ 20813 w 21600"/>
              <a:gd name="T19" fmla="*/ 1714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8333" y="4025"/>
                </a:moveTo>
                <a:lnTo>
                  <a:pt x="12500" y="4025"/>
                </a:lnTo>
                <a:lnTo>
                  <a:pt x="12500" y="11094"/>
                </a:lnTo>
                <a:lnTo>
                  <a:pt x="13903" y="11094"/>
                </a:lnTo>
                <a:lnTo>
                  <a:pt x="13903" y="11618"/>
                </a:lnTo>
                <a:lnTo>
                  <a:pt x="7908" y="11618"/>
                </a:lnTo>
                <a:lnTo>
                  <a:pt x="7908" y="11078"/>
                </a:lnTo>
                <a:lnTo>
                  <a:pt x="9418" y="11078"/>
                </a:lnTo>
                <a:lnTo>
                  <a:pt x="9418" y="4549"/>
                </a:lnTo>
                <a:lnTo>
                  <a:pt x="8333" y="4549"/>
                </a:lnTo>
                <a:lnTo>
                  <a:pt x="8333" y="4025"/>
                </a:lnTo>
                <a:close/>
              </a:path>
              <a:path w="21600" h="21600" extrusionOk="0">
                <a:moveTo>
                  <a:pt x="9120" y="2127"/>
                </a:moveTo>
                <a:lnTo>
                  <a:pt x="9120" y="1783"/>
                </a:lnTo>
                <a:lnTo>
                  <a:pt x="9269" y="1538"/>
                </a:lnTo>
                <a:lnTo>
                  <a:pt x="9588" y="1194"/>
                </a:lnTo>
                <a:lnTo>
                  <a:pt x="10013" y="998"/>
                </a:lnTo>
                <a:lnTo>
                  <a:pt x="10396" y="850"/>
                </a:lnTo>
                <a:lnTo>
                  <a:pt x="10906" y="801"/>
                </a:lnTo>
                <a:lnTo>
                  <a:pt x="11480" y="900"/>
                </a:lnTo>
                <a:lnTo>
                  <a:pt x="11926" y="1047"/>
                </a:lnTo>
                <a:lnTo>
                  <a:pt x="12266" y="1292"/>
                </a:lnTo>
                <a:lnTo>
                  <a:pt x="12500" y="1587"/>
                </a:lnTo>
                <a:lnTo>
                  <a:pt x="12649" y="1832"/>
                </a:lnTo>
                <a:lnTo>
                  <a:pt x="12692" y="2143"/>
                </a:lnTo>
                <a:lnTo>
                  <a:pt x="12649" y="2421"/>
                </a:lnTo>
                <a:lnTo>
                  <a:pt x="12500" y="2781"/>
                </a:lnTo>
                <a:lnTo>
                  <a:pt x="12330" y="3060"/>
                </a:lnTo>
                <a:lnTo>
                  <a:pt x="11884" y="3305"/>
                </a:lnTo>
                <a:lnTo>
                  <a:pt x="11501" y="3452"/>
                </a:lnTo>
                <a:lnTo>
                  <a:pt x="10863" y="3550"/>
                </a:lnTo>
                <a:lnTo>
                  <a:pt x="10396" y="3518"/>
                </a:lnTo>
                <a:lnTo>
                  <a:pt x="9949" y="3321"/>
                </a:lnTo>
                <a:lnTo>
                  <a:pt x="9524" y="3125"/>
                </a:lnTo>
                <a:lnTo>
                  <a:pt x="9311" y="2765"/>
                </a:lnTo>
                <a:lnTo>
                  <a:pt x="9184" y="2438"/>
                </a:lnTo>
                <a:lnTo>
                  <a:pt x="9120" y="2127"/>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755717" name="File">
            <a:hlinkClick r:id="rId3" action="ppaction://hlinkfile"/>
          </p:cNvPr>
          <p:cNvSpPr>
            <a:spLocks noEditPoints="1" noChangeArrowheads="1"/>
          </p:cNvSpPr>
          <p:nvPr/>
        </p:nvSpPr>
        <p:spPr bwMode="auto">
          <a:xfrm>
            <a:off x="7391400" y="5638800"/>
            <a:ext cx="1371600" cy="85725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algn="l">
              <a:defRPr/>
            </a:pPr>
            <a:r>
              <a:rPr lang="en-US" sz="1400" i="1">
                <a:hlinkClick r:id="rId4" action="ppaction://hlinkfile"/>
              </a:rPr>
              <a:t>Keys</a:t>
            </a:r>
            <a:endParaRPr lang="en-US" sz="1400" i="1"/>
          </a:p>
          <a:p>
            <a:pPr algn="l">
              <a:defRPr/>
            </a:pPr>
            <a:endParaRPr lang="en-US" sz="1400">
              <a:solidFill>
                <a:srgbClr val="FF0000"/>
              </a:solidFill>
            </a:endParaRPr>
          </a:p>
          <a:p>
            <a:pPr algn="l">
              <a:defRPr/>
            </a:pPr>
            <a:endParaRPr lang="en-US" sz="1400"/>
          </a:p>
          <a:p>
            <a:pPr algn="l">
              <a:defRPr/>
            </a:pPr>
            <a:endParaRPr lang="en-US" sz="1400"/>
          </a:p>
          <a:p>
            <a:pPr algn="l">
              <a:defRPr/>
            </a:pPr>
            <a:endParaRPr lang="en-US" sz="1400"/>
          </a:p>
          <a:p>
            <a:pPr algn="l">
              <a:defRPr/>
            </a:pPr>
            <a:endParaRPr lang="en-US" sz="1400"/>
          </a:p>
        </p:txBody>
      </p:sp>
      <p:sp>
        <p:nvSpPr>
          <p:cNvPr id="353286" name="Rectangle 6"/>
          <p:cNvSpPr>
            <a:spLocks noChangeArrowheads="1"/>
          </p:cNvSpPr>
          <p:nvPr/>
        </p:nvSpPr>
        <p:spPr bwMode="auto">
          <a:xfrm>
            <a:off x="2286000" y="1952625"/>
            <a:ext cx="5013325" cy="457200"/>
          </a:xfrm>
          <a:prstGeom prst="rect">
            <a:avLst/>
          </a:prstGeom>
          <a:noFill/>
          <a:ln w="9525">
            <a:noFill/>
            <a:miter lim="800000"/>
            <a:headEnd/>
            <a:tailEnd/>
          </a:ln>
        </p:spPr>
        <p:txBody>
          <a:bodyPr wrap="none" anchor="ctr">
            <a:spAutoFit/>
          </a:bodyPr>
          <a:lstStyle/>
          <a:p>
            <a:pPr algn="l"/>
            <a:r>
              <a:rPr lang="en-US" sz="2400">
                <a:hlinkClick r:id="rId5" action="ppaction://hlinkfile"/>
              </a:rPr>
              <a:t>Electron Configuration WS</a:t>
            </a:r>
            <a:r>
              <a:rPr lang="en-US" sz="2400"/>
              <a:t>  </a:t>
            </a:r>
            <a:r>
              <a:rPr lang="en-US" sz="2400" i="1">
                <a:hlinkClick r:id="rId5" action="ppaction://hlinkfile"/>
              </a:rPr>
              <a:t>Pattern</a:t>
            </a:r>
            <a:r>
              <a:rPr lang="en-US" sz="2400">
                <a:hlinkClick r:id="rId5" action="ppaction://hlinkfile"/>
              </a:rPr>
              <a:t> </a:t>
            </a:r>
            <a:endParaRPr lang="en-US" sz="2400"/>
          </a:p>
        </p:txBody>
      </p:sp>
      <p:sp>
        <p:nvSpPr>
          <p:cNvPr id="353287" name="Rectangle 8"/>
          <p:cNvSpPr>
            <a:spLocks noChangeArrowheads="1"/>
          </p:cNvSpPr>
          <p:nvPr/>
        </p:nvSpPr>
        <p:spPr bwMode="auto">
          <a:xfrm>
            <a:off x="2286000" y="4019550"/>
            <a:ext cx="5013325" cy="457200"/>
          </a:xfrm>
          <a:prstGeom prst="rect">
            <a:avLst/>
          </a:prstGeom>
          <a:noFill/>
          <a:ln w="9525">
            <a:noFill/>
            <a:miter lim="800000"/>
            <a:headEnd/>
            <a:tailEnd/>
          </a:ln>
        </p:spPr>
        <p:txBody>
          <a:bodyPr wrap="none" anchor="ctr">
            <a:spAutoFit/>
          </a:bodyPr>
          <a:lstStyle/>
          <a:p>
            <a:pPr algn="l"/>
            <a:r>
              <a:rPr lang="en-US" sz="2400">
                <a:hlinkClick r:id="rId6"/>
              </a:rPr>
              <a:t>Electron Configuration WS</a:t>
            </a:r>
            <a:r>
              <a:rPr lang="en-US" sz="2400"/>
              <a:t>  </a:t>
            </a:r>
            <a:r>
              <a:rPr lang="en-US" sz="2400" i="1">
                <a:hlinkClick r:id="rId7"/>
              </a:rPr>
              <a:t>Pattern</a:t>
            </a:r>
            <a:r>
              <a:rPr lang="en-US" sz="2400"/>
              <a:t> </a:t>
            </a:r>
          </a:p>
        </p:txBody>
      </p:sp>
      <p:sp>
        <p:nvSpPr>
          <p:cNvPr id="353288" name="Text Box 9"/>
          <p:cNvSpPr txBox="1">
            <a:spLocks noChangeArrowheads="1"/>
          </p:cNvSpPr>
          <p:nvPr/>
        </p:nvSpPr>
        <p:spPr bwMode="auto">
          <a:xfrm>
            <a:off x="3322638" y="6505575"/>
            <a:ext cx="2482850" cy="244475"/>
          </a:xfrm>
          <a:prstGeom prst="rect">
            <a:avLst/>
          </a:prstGeom>
          <a:noFill/>
          <a:ln w="9525">
            <a:noFill/>
            <a:miter lim="800000"/>
            <a:headEnd/>
            <a:tailEnd/>
          </a:ln>
        </p:spPr>
        <p:txBody>
          <a:bodyPr wrap="none">
            <a:spAutoFit/>
          </a:bodyPr>
          <a:lstStyle/>
          <a:p>
            <a:pPr algn="l"/>
            <a:r>
              <a:rPr lang="en-US">
                <a:solidFill>
                  <a:srgbClr val="000000"/>
                </a:solidFill>
              </a:rPr>
              <a:t>http://www.unit5.org/chemistry/Atom.html</a:t>
            </a:r>
            <a:endParaRPr lang="en-US"/>
          </a:p>
        </p:txBody>
      </p:sp>
    </p:spTree>
  </p:cSld>
  <p:clrMapOvr>
    <a:masterClrMapping/>
  </p:clrMapOvr>
  <p:transition/>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a:xfrm>
            <a:off x="152400" y="152400"/>
            <a:ext cx="8229600" cy="1143000"/>
          </a:xfrm>
        </p:spPr>
        <p:txBody>
          <a:bodyPr/>
          <a:lstStyle/>
          <a:p>
            <a:pPr eaLnBrk="1" hangingPunct="1"/>
            <a:r>
              <a:rPr lang="en-US" sz="4000" smtClean="0"/>
              <a:t>Orbital Diagrams for Nickel</a:t>
            </a:r>
          </a:p>
        </p:txBody>
      </p:sp>
      <p:grpSp>
        <p:nvGrpSpPr>
          <p:cNvPr id="2" name="Group 3"/>
          <p:cNvGrpSpPr>
            <a:grpSpLocks/>
          </p:cNvGrpSpPr>
          <p:nvPr/>
        </p:nvGrpSpPr>
        <p:grpSpPr bwMode="auto">
          <a:xfrm>
            <a:off x="685800" y="2590800"/>
            <a:ext cx="7315200" cy="1295400"/>
            <a:chOff x="432" y="1632"/>
            <a:chExt cx="4608" cy="816"/>
          </a:xfrm>
        </p:grpSpPr>
        <p:sp>
          <p:nvSpPr>
            <p:cNvPr id="354513" name="Rectangle 4"/>
            <p:cNvSpPr>
              <a:spLocks noChangeArrowheads="1"/>
            </p:cNvSpPr>
            <p:nvPr/>
          </p:nvSpPr>
          <p:spPr bwMode="auto">
            <a:xfrm>
              <a:off x="432" y="1632"/>
              <a:ext cx="4608" cy="816"/>
            </a:xfrm>
            <a:prstGeom prst="rect">
              <a:avLst/>
            </a:prstGeom>
            <a:noFill/>
            <a:ln w="9525">
              <a:solidFill>
                <a:schemeClr val="tx1"/>
              </a:solidFill>
              <a:miter lim="800000"/>
              <a:headEnd/>
              <a:tailEnd/>
            </a:ln>
          </p:spPr>
          <p:txBody>
            <a:bodyPr wrap="none" anchor="ctr"/>
            <a:lstStyle/>
            <a:p>
              <a:endParaRPr lang="en-US"/>
            </a:p>
          </p:txBody>
        </p:sp>
        <p:sp>
          <p:nvSpPr>
            <p:cNvPr id="354514" name="Rectangle 5"/>
            <p:cNvSpPr>
              <a:spLocks noChangeArrowheads="1"/>
            </p:cNvSpPr>
            <p:nvPr/>
          </p:nvSpPr>
          <p:spPr bwMode="auto">
            <a:xfrm>
              <a:off x="538" y="1753"/>
              <a:ext cx="240" cy="384"/>
            </a:xfrm>
            <a:prstGeom prst="rect">
              <a:avLst/>
            </a:prstGeom>
            <a:noFill/>
            <a:ln w="9525">
              <a:solidFill>
                <a:schemeClr val="tx1"/>
              </a:solidFill>
              <a:miter lim="800000"/>
              <a:headEnd/>
              <a:tailEnd/>
            </a:ln>
          </p:spPr>
          <p:txBody>
            <a:bodyPr wrap="none" anchor="ctr"/>
            <a:lstStyle/>
            <a:p>
              <a:endParaRPr lang="en-US"/>
            </a:p>
          </p:txBody>
        </p:sp>
        <p:sp>
          <p:nvSpPr>
            <p:cNvPr id="354515" name="Rectangle 6"/>
            <p:cNvSpPr>
              <a:spLocks noChangeArrowheads="1"/>
            </p:cNvSpPr>
            <p:nvPr/>
          </p:nvSpPr>
          <p:spPr bwMode="auto">
            <a:xfrm>
              <a:off x="874" y="1753"/>
              <a:ext cx="240" cy="384"/>
            </a:xfrm>
            <a:prstGeom prst="rect">
              <a:avLst/>
            </a:prstGeom>
            <a:noFill/>
            <a:ln w="9525">
              <a:solidFill>
                <a:schemeClr val="tx1"/>
              </a:solidFill>
              <a:miter lim="800000"/>
              <a:headEnd/>
              <a:tailEnd/>
            </a:ln>
          </p:spPr>
          <p:txBody>
            <a:bodyPr wrap="none" anchor="ctr"/>
            <a:lstStyle/>
            <a:p>
              <a:endParaRPr lang="en-US"/>
            </a:p>
          </p:txBody>
        </p:sp>
        <p:sp>
          <p:nvSpPr>
            <p:cNvPr id="354516" name="Rectangle 7"/>
            <p:cNvSpPr>
              <a:spLocks noChangeArrowheads="1"/>
            </p:cNvSpPr>
            <p:nvPr/>
          </p:nvSpPr>
          <p:spPr bwMode="auto">
            <a:xfrm>
              <a:off x="1258" y="1753"/>
              <a:ext cx="240" cy="384"/>
            </a:xfrm>
            <a:prstGeom prst="rect">
              <a:avLst/>
            </a:prstGeom>
            <a:noFill/>
            <a:ln w="9525">
              <a:solidFill>
                <a:schemeClr val="tx1"/>
              </a:solidFill>
              <a:miter lim="800000"/>
              <a:headEnd/>
              <a:tailEnd/>
            </a:ln>
          </p:spPr>
          <p:txBody>
            <a:bodyPr wrap="none" anchor="ctr"/>
            <a:lstStyle/>
            <a:p>
              <a:endParaRPr lang="en-US"/>
            </a:p>
          </p:txBody>
        </p:sp>
        <p:sp>
          <p:nvSpPr>
            <p:cNvPr id="354517" name="Rectangle 8"/>
            <p:cNvSpPr>
              <a:spLocks noChangeArrowheads="1"/>
            </p:cNvSpPr>
            <p:nvPr/>
          </p:nvSpPr>
          <p:spPr bwMode="auto">
            <a:xfrm>
              <a:off x="1498" y="1753"/>
              <a:ext cx="240" cy="384"/>
            </a:xfrm>
            <a:prstGeom prst="rect">
              <a:avLst/>
            </a:prstGeom>
            <a:noFill/>
            <a:ln w="9525">
              <a:solidFill>
                <a:schemeClr val="tx1"/>
              </a:solidFill>
              <a:miter lim="800000"/>
              <a:headEnd/>
              <a:tailEnd/>
            </a:ln>
          </p:spPr>
          <p:txBody>
            <a:bodyPr wrap="none" anchor="ctr"/>
            <a:lstStyle/>
            <a:p>
              <a:endParaRPr lang="en-US"/>
            </a:p>
          </p:txBody>
        </p:sp>
        <p:sp>
          <p:nvSpPr>
            <p:cNvPr id="354518" name="Rectangle 9"/>
            <p:cNvSpPr>
              <a:spLocks noChangeArrowheads="1"/>
            </p:cNvSpPr>
            <p:nvPr/>
          </p:nvSpPr>
          <p:spPr bwMode="auto">
            <a:xfrm>
              <a:off x="1738" y="1753"/>
              <a:ext cx="240" cy="384"/>
            </a:xfrm>
            <a:prstGeom prst="rect">
              <a:avLst/>
            </a:prstGeom>
            <a:noFill/>
            <a:ln w="9525">
              <a:solidFill>
                <a:schemeClr val="tx1"/>
              </a:solidFill>
              <a:miter lim="800000"/>
              <a:headEnd/>
              <a:tailEnd/>
            </a:ln>
          </p:spPr>
          <p:txBody>
            <a:bodyPr wrap="none" anchor="ctr"/>
            <a:lstStyle/>
            <a:p>
              <a:endParaRPr lang="en-US"/>
            </a:p>
          </p:txBody>
        </p:sp>
        <p:sp>
          <p:nvSpPr>
            <p:cNvPr id="354519" name="Rectangle 10"/>
            <p:cNvSpPr>
              <a:spLocks noChangeArrowheads="1"/>
            </p:cNvSpPr>
            <p:nvPr/>
          </p:nvSpPr>
          <p:spPr bwMode="auto">
            <a:xfrm>
              <a:off x="2122" y="1753"/>
              <a:ext cx="240" cy="384"/>
            </a:xfrm>
            <a:prstGeom prst="rect">
              <a:avLst/>
            </a:prstGeom>
            <a:noFill/>
            <a:ln w="9525">
              <a:solidFill>
                <a:schemeClr val="tx1"/>
              </a:solidFill>
              <a:miter lim="800000"/>
              <a:headEnd/>
              <a:tailEnd/>
            </a:ln>
          </p:spPr>
          <p:txBody>
            <a:bodyPr wrap="none" anchor="ctr"/>
            <a:lstStyle/>
            <a:p>
              <a:endParaRPr lang="en-US"/>
            </a:p>
          </p:txBody>
        </p:sp>
        <p:sp>
          <p:nvSpPr>
            <p:cNvPr id="354520" name="Rectangle 11"/>
            <p:cNvSpPr>
              <a:spLocks noChangeArrowheads="1"/>
            </p:cNvSpPr>
            <p:nvPr/>
          </p:nvSpPr>
          <p:spPr bwMode="auto">
            <a:xfrm>
              <a:off x="2506" y="1753"/>
              <a:ext cx="240" cy="384"/>
            </a:xfrm>
            <a:prstGeom prst="rect">
              <a:avLst/>
            </a:prstGeom>
            <a:noFill/>
            <a:ln w="9525">
              <a:solidFill>
                <a:schemeClr val="tx1"/>
              </a:solidFill>
              <a:miter lim="800000"/>
              <a:headEnd/>
              <a:tailEnd/>
            </a:ln>
          </p:spPr>
          <p:txBody>
            <a:bodyPr wrap="none" anchor="ctr"/>
            <a:lstStyle/>
            <a:p>
              <a:endParaRPr lang="en-US"/>
            </a:p>
          </p:txBody>
        </p:sp>
        <p:sp>
          <p:nvSpPr>
            <p:cNvPr id="354521" name="Rectangle 12"/>
            <p:cNvSpPr>
              <a:spLocks noChangeArrowheads="1"/>
            </p:cNvSpPr>
            <p:nvPr/>
          </p:nvSpPr>
          <p:spPr bwMode="auto">
            <a:xfrm>
              <a:off x="2746" y="1753"/>
              <a:ext cx="240" cy="384"/>
            </a:xfrm>
            <a:prstGeom prst="rect">
              <a:avLst/>
            </a:prstGeom>
            <a:noFill/>
            <a:ln w="9525">
              <a:solidFill>
                <a:schemeClr val="tx1"/>
              </a:solidFill>
              <a:miter lim="800000"/>
              <a:headEnd/>
              <a:tailEnd/>
            </a:ln>
          </p:spPr>
          <p:txBody>
            <a:bodyPr wrap="none" anchor="ctr"/>
            <a:lstStyle/>
            <a:p>
              <a:endParaRPr lang="en-US"/>
            </a:p>
          </p:txBody>
        </p:sp>
        <p:sp>
          <p:nvSpPr>
            <p:cNvPr id="354522" name="Rectangle 13"/>
            <p:cNvSpPr>
              <a:spLocks noChangeArrowheads="1"/>
            </p:cNvSpPr>
            <p:nvPr/>
          </p:nvSpPr>
          <p:spPr bwMode="auto">
            <a:xfrm>
              <a:off x="2986" y="1753"/>
              <a:ext cx="240" cy="384"/>
            </a:xfrm>
            <a:prstGeom prst="rect">
              <a:avLst/>
            </a:prstGeom>
            <a:noFill/>
            <a:ln w="9525">
              <a:solidFill>
                <a:schemeClr val="tx1"/>
              </a:solidFill>
              <a:miter lim="800000"/>
              <a:headEnd/>
              <a:tailEnd/>
            </a:ln>
          </p:spPr>
          <p:txBody>
            <a:bodyPr wrap="none" anchor="ctr"/>
            <a:lstStyle/>
            <a:p>
              <a:endParaRPr lang="en-US"/>
            </a:p>
          </p:txBody>
        </p:sp>
        <p:sp>
          <p:nvSpPr>
            <p:cNvPr id="354523" name="Rectangle 14"/>
            <p:cNvSpPr>
              <a:spLocks noChangeArrowheads="1"/>
            </p:cNvSpPr>
            <p:nvPr/>
          </p:nvSpPr>
          <p:spPr bwMode="auto">
            <a:xfrm>
              <a:off x="3370" y="1753"/>
              <a:ext cx="240" cy="384"/>
            </a:xfrm>
            <a:prstGeom prst="rect">
              <a:avLst/>
            </a:prstGeom>
            <a:noFill/>
            <a:ln w="9525">
              <a:solidFill>
                <a:schemeClr val="tx1"/>
              </a:solidFill>
              <a:miter lim="800000"/>
              <a:headEnd/>
              <a:tailEnd/>
            </a:ln>
          </p:spPr>
          <p:txBody>
            <a:bodyPr wrap="none" anchor="ctr"/>
            <a:lstStyle/>
            <a:p>
              <a:endParaRPr lang="en-US"/>
            </a:p>
          </p:txBody>
        </p:sp>
        <p:sp>
          <p:nvSpPr>
            <p:cNvPr id="354524" name="Rectangle 15"/>
            <p:cNvSpPr>
              <a:spLocks noChangeArrowheads="1"/>
            </p:cNvSpPr>
            <p:nvPr/>
          </p:nvSpPr>
          <p:spPr bwMode="auto">
            <a:xfrm>
              <a:off x="3754" y="1753"/>
              <a:ext cx="240" cy="384"/>
            </a:xfrm>
            <a:prstGeom prst="rect">
              <a:avLst/>
            </a:prstGeom>
            <a:noFill/>
            <a:ln w="9525">
              <a:solidFill>
                <a:schemeClr val="tx1"/>
              </a:solidFill>
              <a:miter lim="800000"/>
              <a:headEnd/>
              <a:tailEnd/>
            </a:ln>
          </p:spPr>
          <p:txBody>
            <a:bodyPr wrap="none" anchor="ctr"/>
            <a:lstStyle/>
            <a:p>
              <a:endParaRPr lang="en-US"/>
            </a:p>
          </p:txBody>
        </p:sp>
        <p:sp>
          <p:nvSpPr>
            <p:cNvPr id="354525" name="Rectangle 16"/>
            <p:cNvSpPr>
              <a:spLocks noChangeArrowheads="1"/>
            </p:cNvSpPr>
            <p:nvPr/>
          </p:nvSpPr>
          <p:spPr bwMode="auto">
            <a:xfrm>
              <a:off x="3994" y="1753"/>
              <a:ext cx="240" cy="384"/>
            </a:xfrm>
            <a:prstGeom prst="rect">
              <a:avLst/>
            </a:prstGeom>
            <a:noFill/>
            <a:ln w="9525">
              <a:solidFill>
                <a:schemeClr val="tx1"/>
              </a:solidFill>
              <a:miter lim="800000"/>
              <a:headEnd/>
              <a:tailEnd/>
            </a:ln>
          </p:spPr>
          <p:txBody>
            <a:bodyPr wrap="none" anchor="ctr"/>
            <a:lstStyle/>
            <a:p>
              <a:endParaRPr lang="en-US"/>
            </a:p>
          </p:txBody>
        </p:sp>
        <p:sp>
          <p:nvSpPr>
            <p:cNvPr id="354526" name="Rectangle 17"/>
            <p:cNvSpPr>
              <a:spLocks noChangeArrowheads="1"/>
            </p:cNvSpPr>
            <p:nvPr/>
          </p:nvSpPr>
          <p:spPr bwMode="auto">
            <a:xfrm>
              <a:off x="4234" y="1753"/>
              <a:ext cx="240" cy="384"/>
            </a:xfrm>
            <a:prstGeom prst="rect">
              <a:avLst/>
            </a:prstGeom>
            <a:noFill/>
            <a:ln w="9525">
              <a:solidFill>
                <a:schemeClr val="tx1"/>
              </a:solidFill>
              <a:miter lim="800000"/>
              <a:headEnd/>
              <a:tailEnd/>
            </a:ln>
          </p:spPr>
          <p:txBody>
            <a:bodyPr wrap="none" anchor="ctr"/>
            <a:lstStyle/>
            <a:p>
              <a:endParaRPr lang="en-US"/>
            </a:p>
          </p:txBody>
        </p:sp>
        <p:sp>
          <p:nvSpPr>
            <p:cNvPr id="354527" name="Rectangle 18"/>
            <p:cNvSpPr>
              <a:spLocks noChangeArrowheads="1"/>
            </p:cNvSpPr>
            <p:nvPr/>
          </p:nvSpPr>
          <p:spPr bwMode="auto">
            <a:xfrm>
              <a:off x="4474" y="1753"/>
              <a:ext cx="240" cy="384"/>
            </a:xfrm>
            <a:prstGeom prst="rect">
              <a:avLst/>
            </a:prstGeom>
            <a:noFill/>
            <a:ln w="9525">
              <a:solidFill>
                <a:schemeClr val="tx1"/>
              </a:solidFill>
              <a:miter lim="800000"/>
              <a:headEnd/>
              <a:tailEnd/>
            </a:ln>
          </p:spPr>
          <p:txBody>
            <a:bodyPr wrap="none" anchor="ctr"/>
            <a:lstStyle/>
            <a:p>
              <a:endParaRPr lang="en-US"/>
            </a:p>
          </p:txBody>
        </p:sp>
        <p:sp>
          <p:nvSpPr>
            <p:cNvPr id="354528" name="Rectangle 19"/>
            <p:cNvSpPr>
              <a:spLocks noChangeArrowheads="1"/>
            </p:cNvSpPr>
            <p:nvPr/>
          </p:nvSpPr>
          <p:spPr bwMode="auto">
            <a:xfrm>
              <a:off x="4714" y="1753"/>
              <a:ext cx="240" cy="384"/>
            </a:xfrm>
            <a:prstGeom prst="rect">
              <a:avLst/>
            </a:prstGeom>
            <a:noFill/>
            <a:ln w="9525">
              <a:solidFill>
                <a:schemeClr val="tx1"/>
              </a:solidFill>
              <a:miter lim="800000"/>
              <a:headEnd/>
              <a:tailEnd/>
            </a:ln>
          </p:spPr>
          <p:txBody>
            <a:bodyPr wrap="none" anchor="ctr"/>
            <a:lstStyle/>
            <a:p>
              <a:endParaRPr lang="en-US"/>
            </a:p>
          </p:txBody>
        </p:sp>
        <p:sp>
          <p:nvSpPr>
            <p:cNvPr id="354529" name="Text Box 20"/>
            <p:cNvSpPr txBox="1">
              <a:spLocks noChangeArrowheads="1"/>
            </p:cNvSpPr>
            <p:nvPr/>
          </p:nvSpPr>
          <p:spPr bwMode="auto">
            <a:xfrm>
              <a:off x="846" y="2185"/>
              <a:ext cx="268" cy="231"/>
            </a:xfrm>
            <a:prstGeom prst="rect">
              <a:avLst/>
            </a:prstGeom>
            <a:noFill/>
            <a:ln w="9525">
              <a:noFill/>
              <a:miter lim="800000"/>
              <a:headEnd/>
              <a:tailEnd/>
            </a:ln>
          </p:spPr>
          <p:txBody>
            <a:bodyPr wrap="none">
              <a:spAutoFit/>
            </a:bodyPr>
            <a:lstStyle/>
            <a:p>
              <a:pPr algn="l"/>
              <a:r>
                <a:rPr lang="en-US" sz="1800"/>
                <a:t>2</a:t>
              </a:r>
              <a:r>
                <a:rPr lang="en-US" sz="1800" i="1"/>
                <a:t>s</a:t>
              </a:r>
            </a:p>
          </p:txBody>
        </p:sp>
        <p:sp>
          <p:nvSpPr>
            <p:cNvPr id="354530" name="Text Box 21"/>
            <p:cNvSpPr txBox="1">
              <a:spLocks noChangeArrowheads="1"/>
            </p:cNvSpPr>
            <p:nvPr/>
          </p:nvSpPr>
          <p:spPr bwMode="auto">
            <a:xfrm>
              <a:off x="1470" y="2185"/>
              <a:ext cx="276" cy="231"/>
            </a:xfrm>
            <a:prstGeom prst="rect">
              <a:avLst/>
            </a:prstGeom>
            <a:noFill/>
            <a:ln w="9525">
              <a:noFill/>
              <a:miter lim="800000"/>
              <a:headEnd/>
              <a:tailEnd/>
            </a:ln>
          </p:spPr>
          <p:txBody>
            <a:bodyPr wrap="none">
              <a:spAutoFit/>
            </a:bodyPr>
            <a:lstStyle/>
            <a:p>
              <a:pPr algn="l"/>
              <a:r>
                <a:rPr lang="en-US" sz="1800"/>
                <a:t>2</a:t>
              </a:r>
              <a:r>
                <a:rPr lang="en-US" sz="1800" i="1"/>
                <a:t>p</a:t>
              </a:r>
            </a:p>
          </p:txBody>
        </p:sp>
        <p:sp>
          <p:nvSpPr>
            <p:cNvPr id="354531" name="Text Box 22"/>
            <p:cNvSpPr txBox="1">
              <a:spLocks noChangeArrowheads="1"/>
            </p:cNvSpPr>
            <p:nvPr/>
          </p:nvSpPr>
          <p:spPr bwMode="auto">
            <a:xfrm>
              <a:off x="2094" y="2194"/>
              <a:ext cx="268" cy="231"/>
            </a:xfrm>
            <a:prstGeom prst="rect">
              <a:avLst/>
            </a:prstGeom>
            <a:noFill/>
            <a:ln w="9525">
              <a:noFill/>
              <a:miter lim="800000"/>
              <a:headEnd/>
              <a:tailEnd/>
            </a:ln>
          </p:spPr>
          <p:txBody>
            <a:bodyPr wrap="none">
              <a:spAutoFit/>
            </a:bodyPr>
            <a:lstStyle/>
            <a:p>
              <a:pPr algn="l"/>
              <a:r>
                <a:rPr lang="en-US" sz="1800"/>
                <a:t>3</a:t>
              </a:r>
              <a:r>
                <a:rPr lang="en-US" sz="1800" i="1"/>
                <a:t>s</a:t>
              </a:r>
            </a:p>
          </p:txBody>
        </p:sp>
        <p:sp>
          <p:nvSpPr>
            <p:cNvPr id="354532" name="Text Box 23"/>
            <p:cNvSpPr txBox="1">
              <a:spLocks noChangeArrowheads="1"/>
            </p:cNvSpPr>
            <p:nvPr/>
          </p:nvSpPr>
          <p:spPr bwMode="auto">
            <a:xfrm>
              <a:off x="2718" y="2185"/>
              <a:ext cx="276" cy="231"/>
            </a:xfrm>
            <a:prstGeom prst="rect">
              <a:avLst/>
            </a:prstGeom>
            <a:noFill/>
            <a:ln w="9525">
              <a:noFill/>
              <a:miter lim="800000"/>
              <a:headEnd/>
              <a:tailEnd/>
            </a:ln>
          </p:spPr>
          <p:txBody>
            <a:bodyPr wrap="none">
              <a:spAutoFit/>
            </a:bodyPr>
            <a:lstStyle/>
            <a:p>
              <a:pPr algn="l"/>
              <a:r>
                <a:rPr lang="en-US" sz="1800"/>
                <a:t>3</a:t>
              </a:r>
              <a:r>
                <a:rPr lang="en-US" sz="1800" i="1"/>
                <a:t>p</a:t>
              </a:r>
            </a:p>
          </p:txBody>
        </p:sp>
        <p:sp>
          <p:nvSpPr>
            <p:cNvPr id="354533" name="Text Box 24"/>
            <p:cNvSpPr txBox="1">
              <a:spLocks noChangeArrowheads="1"/>
            </p:cNvSpPr>
            <p:nvPr/>
          </p:nvSpPr>
          <p:spPr bwMode="auto">
            <a:xfrm>
              <a:off x="3342" y="2185"/>
              <a:ext cx="268" cy="231"/>
            </a:xfrm>
            <a:prstGeom prst="rect">
              <a:avLst/>
            </a:prstGeom>
            <a:noFill/>
            <a:ln w="9525">
              <a:noFill/>
              <a:miter lim="800000"/>
              <a:headEnd/>
              <a:tailEnd/>
            </a:ln>
          </p:spPr>
          <p:txBody>
            <a:bodyPr wrap="none">
              <a:spAutoFit/>
            </a:bodyPr>
            <a:lstStyle/>
            <a:p>
              <a:pPr algn="l"/>
              <a:r>
                <a:rPr lang="en-US" sz="1800"/>
                <a:t>4</a:t>
              </a:r>
              <a:r>
                <a:rPr lang="en-US" sz="1800" i="1"/>
                <a:t>s</a:t>
              </a:r>
            </a:p>
          </p:txBody>
        </p:sp>
        <p:sp>
          <p:nvSpPr>
            <p:cNvPr id="354534" name="Text Box 25"/>
            <p:cNvSpPr txBox="1">
              <a:spLocks noChangeArrowheads="1"/>
            </p:cNvSpPr>
            <p:nvPr/>
          </p:nvSpPr>
          <p:spPr bwMode="auto">
            <a:xfrm>
              <a:off x="4206" y="2185"/>
              <a:ext cx="276" cy="231"/>
            </a:xfrm>
            <a:prstGeom prst="rect">
              <a:avLst/>
            </a:prstGeom>
            <a:noFill/>
            <a:ln w="9525">
              <a:noFill/>
              <a:miter lim="800000"/>
              <a:headEnd/>
              <a:tailEnd/>
            </a:ln>
          </p:spPr>
          <p:txBody>
            <a:bodyPr wrap="none">
              <a:spAutoFit/>
            </a:bodyPr>
            <a:lstStyle/>
            <a:p>
              <a:pPr algn="l"/>
              <a:r>
                <a:rPr lang="en-US" sz="1800"/>
                <a:t>3</a:t>
              </a:r>
              <a:r>
                <a:rPr lang="en-US" sz="1800" i="1"/>
                <a:t>d</a:t>
              </a:r>
            </a:p>
          </p:txBody>
        </p:sp>
        <p:sp>
          <p:nvSpPr>
            <p:cNvPr id="354535" name="Text Box 26"/>
            <p:cNvSpPr txBox="1">
              <a:spLocks noChangeArrowheads="1"/>
            </p:cNvSpPr>
            <p:nvPr/>
          </p:nvSpPr>
          <p:spPr bwMode="auto">
            <a:xfrm>
              <a:off x="510" y="2185"/>
              <a:ext cx="268" cy="231"/>
            </a:xfrm>
            <a:prstGeom prst="rect">
              <a:avLst/>
            </a:prstGeom>
            <a:noFill/>
            <a:ln w="9525">
              <a:noFill/>
              <a:miter lim="800000"/>
              <a:headEnd/>
              <a:tailEnd/>
            </a:ln>
          </p:spPr>
          <p:txBody>
            <a:bodyPr wrap="none">
              <a:spAutoFit/>
            </a:bodyPr>
            <a:lstStyle/>
            <a:p>
              <a:pPr algn="l"/>
              <a:r>
                <a:rPr lang="en-US" sz="1800"/>
                <a:t>1</a:t>
              </a:r>
              <a:r>
                <a:rPr lang="en-US" sz="1800" i="1"/>
                <a:t>s</a:t>
              </a:r>
            </a:p>
          </p:txBody>
        </p:sp>
      </p:grpSp>
      <p:grpSp>
        <p:nvGrpSpPr>
          <p:cNvPr id="3" name="Group 27"/>
          <p:cNvGrpSpPr>
            <a:grpSpLocks/>
          </p:cNvGrpSpPr>
          <p:nvPr/>
        </p:nvGrpSpPr>
        <p:grpSpPr bwMode="auto">
          <a:xfrm>
            <a:off x="930275" y="2895600"/>
            <a:ext cx="6629400" cy="304800"/>
            <a:chOff x="586" y="1849"/>
            <a:chExt cx="4176" cy="192"/>
          </a:xfrm>
        </p:grpSpPr>
        <p:sp>
          <p:nvSpPr>
            <p:cNvPr id="354485" name="Line 28"/>
            <p:cNvSpPr>
              <a:spLocks noChangeShapeType="1"/>
            </p:cNvSpPr>
            <p:nvPr/>
          </p:nvSpPr>
          <p:spPr bwMode="auto">
            <a:xfrm flipV="1">
              <a:off x="586" y="1849"/>
              <a:ext cx="0" cy="192"/>
            </a:xfrm>
            <a:prstGeom prst="line">
              <a:avLst/>
            </a:prstGeom>
            <a:noFill/>
            <a:ln w="9525">
              <a:solidFill>
                <a:srgbClr val="FF0000"/>
              </a:solidFill>
              <a:round/>
              <a:headEnd/>
              <a:tailEnd type="triangle" w="med" len="med"/>
            </a:ln>
          </p:spPr>
          <p:txBody>
            <a:bodyPr/>
            <a:lstStyle/>
            <a:p>
              <a:endParaRPr lang="en-US"/>
            </a:p>
          </p:txBody>
        </p:sp>
        <p:sp>
          <p:nvSpPr>
            <p:cNvPr id="354486" name="Line 29"/>
            <p:cNvSpPr>
              <a:spLocks noChangeShapeType="1"/>
            </p:cNvSpPr>
            <p:nvPr/>
          </p:nvSpPr>
          <p:spPr bwMode="auto">
            <a:xfrm flipV="1">
              <a:off x="682" y="1849"/>
              <a:ext cx="0" cy="192"/>
            </a:xfrm>
            <a:prstGeom prst="line">
              <a:avLst/>
            </a:prstGeom>
            <a:noFill/>
            <a:ln w="9525">
              <a:solidFill>
                <a:srgbClr val="FF0000"/>
              </a:solidFill>
              <a:round/>
              <a:headEnd type="triangle" w="med" len="med"/>
              <a:tailEnd/>
            </a:ln>
          </p:spPr>
          <p:txBody>
            <a:bodyPr/>
            <a:lstStyle/>
            <a:p>
              <a:endParaRPr lang="en-US"/>
            </a:p>
          </p:txBody>
        </p:sp>
        <p:sp>
          <p:nvSpPr>
            <p:cNvPr id="354487" name="Line 30"/>
            <p:cNvSpPr>
              <a:spLocks noChangeShapeType="1"/>
            </p:cNvSpPr>
            <p:nvPr/>
          </p:nvSpPr>
          <p:spPr bwMode="auto">
            <a:xfrm flipV="1">
              <a:off x="922" y="1849"/>
              <a:ext cx="0" cy="192"/>
            </a:xfrm>
            <a:prstGeom prst="line">
              <a:avLst/>
            </a:prstGeom>
            <a:noFill/>
            <a:ln w="9525">
              <a:solidFill>
                <a:srgbClr val="FF0000"/>
              </a:solidFill>
              <a:round/>
              <a:headEnd/>
              <a:tailEnd type="triangle" w="med" len="med"/>
            </a:ln>
          </p:spPr>
          <p:txBody>
            <a:bodyPr/>
            <a:lstStyle/>
            <a:p>
              <a:endParaRPr lang="en-US"/>
            </a:p>
          </p:txBody>
        </p:sp>
        <p:sp>
          <p:nvSpPr>
            <p:cNvPr id="354488" name="Line 31"/>
            <p:cNvSpPr>
              <a:spLocks noChangeShapeType="1"/>
            </p:cNvSpPr>
            <p:nvPr/>
          </p:nvSpPr>
          <p:spPr bwMode="auto">
            <a:xfrm flipV="1">
              <a:off x="1018" y="1849"/>
              <a:ext cx="0" cy="192"/>
            </a:xfrm>
            <a:prstGeom prst="line">
              <a:avLst/>
            </a:prstGeom>
            <a:noFill/>
            <a:ln w="9525">
              <a:solidFill>
                <a:srgbClr val="FF0000"/>
              </a:solidFill>
              <a:round/>
              <a:headEnd type="triangle" w="med" len="med"/>
              <a:tailEnd/>
            </a:ln>
          </p:spPr>
          <p:txBody>
            <a:bodyPr/>
            <a:lstStyle/>
            <a:p>
              <a:endParaRPr lang="en-US"/>
            </a:p>
          </p:txBody>
        </p:sp>
        <p:sp>
          <p:nvSpPr>
            <p:cNvPr id="354489" name="Line 32"/>
            <p:cNvSpPr>
              <a:spLocks noChangeShapeType="1"/>
            </p:cNvSpPr>
            <p:nvPr/>
          </p:nvSpPr>
          <p:spPr bwMode="auto">
            <a:xfrm flipV="1">
              <a:off x="1306" y="1849"/>
              <a:ext cx="0" cy="192"/>
            </a:xfrm>
            <a:prstGeom prst="line">
              <a:avLst/>
            </a:prstGeom>
            <a:noFill/>
            <a:ln w="9525">
              <a:solidFill>
                <a:srgbClr val="FF0000"/>
              </a:solidFill>
              <a:round/>
              <a:headEnd/>
              <a:tailEnd type="triangle" w="med" len="med"/>
            </a:ln>
          </p:spPr>
          <p:txBody>
            <a:bodyPr/>
            <a:lstStyle/>
            <a:p>
              <a:endParaRPr lang="en-US"/>
            </a:p>
          </p:txBody>
        </p:sp>
        <p:sp>
          <p:nvSpPr>
            <p:cNvPr id="354490" name="Line 33"/>
            <p:cNvSpPr>
              <a:spLocks noChangeShapeType="1"/>
            </p:cNvSpPr>
            <p:nvPr/>
          </p:nvSpPr>
          <p:spPr bwMode="auto">
            <a:xfrm flipV="1">
              <a:off x="1402" y="1849"/>
              <a:ext cx="0" cy="192"/>
            </a:xfrm>
            <a:prstGeom prst="line">
              <a:avLst/>
            </a:prstGeom>
            <a:noFill/>
            <a:ln w="9525">
              <a:solidFill>
                <a:srgbClr val="FF0000"/>
              </a:solidFill>
              <a:round/>
              <a:headEnd type="triangle" w="med" len="med"/>
              <a:tailEnd/>
            </a:ln>
          </p:spPr>
          <p:txBody>
            <a:bodyPr/>
            <a:lstStyle/>
            <a:p>
              <a:endParaRPr lang="en-US"/>
            </a:p>
          </p:txBody>
        </p:sp>
        <p:sp>
          <p:nvSpPr>
            <p:cNvPr id="354491" name="Line 34"/>
            <p:cNvSpPr>
              <a:spLocks noChangeShapeType="1"/>
            </p:cNvSpPr>
            <p:nvPr/>
          </p:nvSpPr>
          <p:spPr bwMode="auto">
            <a:xfrm flipV="1">
              <a:off x="1546" y="1849"/>
              <a:ext cx="0" cy="192"/>
            </a:xfrm>
            <a:prstGeom prst="line">
              <a:avLst/>
            </a:prstGeom>
            <a:noFill/>
            <a:ln w="9525">
              <a:solidFill>
                <a:srgbClr val="FF0000"/>
              </a:solidFill>
              <a:round/>
              <a:headEnd/>
              <a:tailEnd type="triangle" w="med" len="med"/>
            </a:ln>
          </p:spPr>
          <p:txBody>
            <a:bodyPr/>
            <a:lstStyle/>
            <a:p>
              <a:endParaRPr lang="en-US"/>
            </a:p>
          </p:txBody>
        </p:sp>
        <p:sp>
          <p:nvSpPr>
            <p:cNvPr id="354492" name="Line 35"/>
            <p:cNvSpPr>
              <a:spLocks noChangeShapeType="1"/>
            </p:cNvSpPr>
            <p:nvPr/>
          </p:nvSpPr>
          <p:spPr bwMode="auto">
            <a:xfrm flipV="1">
              <a:off x="1642" y="1849"/>
              <a:ext cx="0" cy="192"/>
            </a:xfrm>
            <a:prstGeom prst="line">
              <a:avLst/>
            </a:prstGeom>
            <a:noFill/>
            <a:ln w="9525">
              <a:solidFill>
                <a:srgbClr val="FF0000"/>
              </a:solidFill>
              <a:round/>
              <a:headEnd type="triangle" w="med" len="med"/>
              <a:tailEnd/>
            </a:ln>
          </p:spPr>
          <p:txBody>
            <a:bodyPr/>
            <a:lstStyle/>
            <a:p>
              <a:endParaRPr lang="en-US"/>
            </a:p>
          </p:txBody>
        </p:sp>
        <p:sp>
          <p:nvSpPr>
            <p:cNvPr id="354493" name="Line 36"/>
            <p:cNvSpPr>
              <a:spLocks noChangeShapeType="1"/>
            </p:cNvSpPr>
            <p:nvPr/>
          </p:nvSpPr>
          <p:spPr bwMode="auto">
            <a:xfrm flipV="1">
              <a:off x="1786" y="1849"/>
              <a:ext cx="0" cy="192"/>
            </a:xfrm>
            <a:prstGeom prst="line">
              <a:avLst/>
            </a:prstGeom>
            <a:noFill/>
            <a:ln w="9525">
              <a:solidFill>
                <a:srgbClr val="FF0000"/>
              </a:solidFill>
              <a:round/>
              <a:headEnd/>
              <a:tailEnd type="triangle" w="med" len="med"/>
            </a:ln>
          </p:spPr>
          <p:txBody>
            <a:bodyPr/>
            <a:lstStyle/>
            <a:p>
              <a:endParaRPr lang="en-US"/>
            </a:p>
          </p:txBody>
        </p:sp>
        <p:sp>
          <p:nvSpPr>
            <p:cNvPr id="354494" name="Line 37"/>
            <p:cNvSpPr>
              <a:spLocks noChangeShapeType="1"/>
            </p:cNvSpPr>
            <p:nvPr/>
          </p:nvSpPr>
          <p:spPr bwMode="auto">
            <a:xfrm flipV="1">
              <a:off x="1882" y="1849"/>
              <a:ext cx="0" cy="192"/>
            </a:xfrm>
            <a:prstGeom prst="line">
              <a:avLst/>
            </a:prstGeom>
            <a:noFill/>
            <a:ln w="9525">
              <a:solidFill>
                <a:srgbClr val="FF0000"/>
              </a:solidFill>
              <a:round/>
              <a:headEnd type="triangle" w="med" len="med"/>
              <a:tailEnd/>
            </a:ln>
          </p:spPr>
          <p:txBody>
            <a:bodyPr/>
            <a:lstStyle/>
            <a:p>
              <a:endParaRPr lang="en-US"/>
            </a:p>
          </p:txBody>
        </p:sp>
        <p:sp>
          <p:nvSpPr>
            <p:cNvPr id="354495" name="Line 38"/>
            <p:cNvSpPr>
              <a:spLocks noChangeShapeType="1"/>
            </p:cNvSpPr>
            <p:nvPr/>
          </p:nvSpPr>
          <p:spPr bwMode="auto">
            <a:xfrm flipV="1">
              <a:off x="2170" y="1849"/>
              <a:ext cx="0" cy="192"/>
            </a:xfrm>
            <a:prstGeom prst="line">
              <a:avLst/>
            </a:prstGeom>
            <a:noFill/>
            <a:ln w="9525">
              <a:solidFill>
                <a:srgbClr val="FF0000"/>
              </a:solidFill>
              <a:round/>
              <a:headEnd/>
              <a:tailEnd type="triangle" w="med" len="med"/>
            </a:ln>
          </p:spPr>
          <p:txBody>
            <a:bodyPr/>
            <a:lstStyle/>
            <a:p>
              <a:endParaRPr lang="en-US"/>
            </a:p>
          </p:txBody>
        </p:sp>
        <p:sp>
          <p:nvSpPr>
            <p:cNvPr id="354496" name="Line 39"/>
            <p:cNvSpPr>
              <a:spLocks noChangeShapeType="1"/>
            </p:cNvSpPr>
            <p:nvPr/>
          </p:nvSpPr>
          <p:spPr bwMode="auto">
            <a:xfrm flipV="1">
              <a:off x="2266" y="1849"/>
              <a:ext cx="0" cy="192"/>
            </a:xfrm>
            <a:prstGeom prst="line">
              <a:avLst/>
            </a:prstGeom>
            <a:noFill/>
            <a:ln w="9525">
              <a:solidFill>
                <a:srgbClr val="FF0000"/>
              </a:solidFill>
              <a:round/>
              <a:headEnd type="triangle" w="med" len="med"/>
              <a:tailEnd/>
            </a:ln>
          </p:spPr>
          <p:txBody>
            <a:bodyPr/>
            <a:lstStyle/>
            <a:p>
              <a:endParaRPr lang="en-US"/>
            </a:p>
          </p:txBody>
        </p:sp>
        <p:sp>
          <p:nvSpPr>
            <p:cNvPr id="354497" name="Line 40"/>
            <p:cNvSpPr>
              <a:spLocks noChangeShapeType="1"/>
            </p:cNvSpPr>
            <p:nvPr/>
          </p:nvSpPr>
          <p:spPr bwMode="auto">
            <a:xfrm flipV="1">
              <a:off x="2602" y="1849"/>
              <a:ext cx="0" cy="192"/>
            </a:xfrm>
            <a:prstGeom prst="line">
              <a:avLst/>
            </a:prstGeom>
            <a:noFill/>
            <a:ln w="9525">
              <a:solidFill>
                <a:srgbClr val="FF0000"/>
              </a:solidFill>
              <a:round/>
              <a:headEnd/>
              <a:tailEnd type="triangle" w="med" len="med"/>
            </a:ln>
          </p:spPr>
          <p:txBody>
            <a:bodyPr/>
            <a:lstStyle/>
            <a:p>
              <a:endParaRPr lang="en-US"/>
            </a:p>
          </p:txBody>
        </p:sp>
        <p:sp>
          <p:nvSpPr>
            <p:cNvPr id="354498" name="Line 41"/>
            <p:cNvSpPr>
              <a:spLocks noChangeShapeType="1"/>
            </p:cNvSpPr>
            <p:nvPr/>
          </p:nvSpPr>
          <p:spPr bwMode="auto">
            <a:xfrm flipV="1">
              <a:off x="2698" y="1849"/>
              <a:ext cx="0" cy="192"/>
            </a:xfrm>
            <a:prstGeom prst="line">
              <a:avLst/>
            </a:prstGeom>
            <a:noFill/>
            <a:ln w="9525">
              <a:solidFill>
                <a:srgbClr val="FF0000"/>
              </a:solidFill>
              <a:round/>
              <a:headEnd type="triangle" w="med" len="med"/>
              <a:tailEnd/>
            </a:ln>
          </p:spPr>
          <p:txBody>
            <a:bodyPr/>
            <a:lstStyle/>
            <a:p>
              <a:endParaRPr lang="en-US"/>
            </a:p>
          </p:txBody>
        </p:sp>
        <p:sp>
          <p:nvSpPr>
            <p:cNvPr id="354499" name="Line 42"/>
            <p:cNvSpPr>
              <a:spLocks noChangeShapeType="1"/>
            </p:cNvSpPr>
            <p:nvPr/>
          </p:nvSpPr>
          <p:spPr bwMode="auto">
            <a:xfrm flipV="1">
              <a:off x="2794" y="1849"/>
              <a:ext cx="0" cy="192"/>
            </a:xfrm>
            <a:prstGeom prst="line">
              <a:avLst/>
            </a:prstGeom>
            <a:noFill/>
            <a:ln w="9525">
              <a:solidFill>
                <a:srgbClr val="FF0000"/>
              </a:solidFill>
              <a:round/>
              <a:headEnd/>
              <a:tailEnd type="triangle" w="med" len="med"/>
            </a:ln>
          </p:spPr>
          <p:txBody>
            <a:bodyPr/>
            <a:lstStyle/>
            <a:p>
              <a:endParaRPr lang="en-US"/>
            </a:p>
          </p:txBody>
        </p:sp>
        <p:sp>
          <p:nvSpPr>
            <p:cNvPr id="354500" name="Line 43"/>
            <p:cNvSpPr>
              <a:spLocks noChangeShapeType="1"/>
            </p:cNvSpPr>
            <p:nvPr/>
          </p:nvSpPr>
          <p:spPr bwMode="auto">
            <a:xfrm flipV="1">
              <a:off x="2890" y="1849"/>
              <a:ext cx="0" cy="192"/>
            </a:xfrm>
            <a:prstGeom prst="line">
              <a:avLst/>
            </a:prstGeom>
            <a:noFill/>
            <a:ln w="9525">
              <a:solidFill>
                <a:srgbClr val="FF0000"/>
              </a:solidFill>
              <a:round/>
              <a:headEnd type="triangle" w="med" len="med"/>
              <a:tailEnd/>
            </a:ln>
          </p:spPr>
          <p:txBody>
            <a:bodyPr/>
            <a:lstStyle/>
            <a:p>
              <a:endParaRPr lang="en-US"/>
            </a:p>
          </p:txBody>
        </p:sp>
        <p:sp>
          <p:nvSpPr>
            <p:cNvPr id="354501" name="Line 44"/>
            <p:cNvSpPr>
              <a:spLocks noChangeShapeType="1"/>
            </p:cNvSpPr>
            <p:nvPr/>
          </p:nvSpPr>
          <p:spPr bwMode="auto">
            <a:xfrm flipV="1">
              <a:off x="3034" y="1849"/>
              <a:ext cx="0" cy="192"/>
            </a:xfrm>
            <a:prstGeom prst="line">
              <a:avLst/>
            </a:prstGeom>
            <a:noFill/>
            <a:ln w="9525">
              <a:solidFill>
                <a:srgbClr val="FF0000"/>
              </a:solidFill>
              <a:round/>
              <a:headEnd/>
              <a:tailEnd type="triangle" w="med" len="med"/>
            </a:ln>
          </p:spPr>
          <p:txBody>
            <a:bodyPr/>
            <a:lstStyle/>
            <a:p>
              <a:endParaRPr lang="en-US"/>
            </a:p>
          </p:txBody>
        </p:sp>
        <p:sp>
          <p:nvSpPr>
            <p:cNvPr id="354502" name="Line 45"/>
            <p:cNvSpPr>
              <a:spLocks noChangeShapeType="1"/>
            </p:cNvSpPr>
            <p:nvPr/>
          </p:nvSpPr>
          <p:spPr bwMode="auto">
            <a:xfrm flipV="1">
              <a:off x="3130" y="1849"/>
              <a:ext cx="0" cy="192"/>
            </a:xfrm>
            <a:prstGeom prst="line">
              <a:avLst/>
            </a:prstGeom>
            <a:noFill/>
            <a:ln w="9525">
              <a:solidFill>
                <a:srgbClr val="FF0000"/>
              </a:solidFill>
              <a:round/>
              <a:headEnd type="triangle" w="med" len="med"/>
              <a:tailEnd/>
            </a:ln>
          </p:spPr>
          <p:txBody>
            <a:bodyPr/>
            <a:lstStyle/>
            <a:p>
              <a:endParaRPr lang="en-US"/>
            </a:p>
          </p:txBody>
        </p:sp>
        <p:sp>
          <p:nvSpPr>
            <p:cNvPr id="354503" name="Line 46"/>
            <p:cNvSpPr>
              <a:spLocks noChangeShapeType="1"/>
            </p:cNvSpPr>
            <p:nvPr/>
          </p:nvSpPr>
          <p:spPr bwMode="auto">
            <a:xfrm flipV="1">
              <a:off x="3418" y="1849"/>
              <a:ext cx="0" cy="192"/>
            </a:xfrm>
            <a:prstGeom prst="line">
              <a:avLst/>
            </a:prstGeom>
            <a:noFill/>
            <a:ln w="9525">
              <a:solidFill>
                <a:srgbClr val="FF0000"/>
              </a:solidFill>
              <a:round/>
              <a:headEnd/>
              <a:tailEnd type="triangle" w="med" len="med"/>
            </a:ln>
          </p:spPr>
          <p:txBody>
            <a:bodyPr/>
            <a:lstStyle/>
            <a:p>
              <a:endParaRPr lang="en-US"/>
            </a:p>
          </p:txBody>
        </p:sp>
        <p:sp>
          <p:nvSpPr>
            <p:cNvPr id="354504" name="Line 47"/>
            <p:cNvSpPr>
              <a:spLocks noChangeShapeType="1"/>
            </p:cNvSpPr>
            <p:nvPr/>
          </p:nvSpPr>
          <p:spPr bwMode="auto">
            <a:xfrm flipV="1">
              <a:off x="4608" y="1849"/>
              <a:ext cx="0" cy="192"/>
            </a:xfrm>
            <a:prstGeom prst="line">
              <a:avLst/>
            </a:prstGeom>
            <a:noFill/>
            <a:ln w="9525">
              <a:solidFill>
                <a:srgbClr val="FF0000"/>
              </a:solidFill>
              <a:round/>
              <a:headEnd type="triangle" w="med" len="med"/>
              <a:tailEnd/>
            </a:ln>
          </p:spPr>
          <p:txBody>
            <a:bodyPr/>
            <a:lstStyle/>
            <a:p>
              <a:endParaRPr lang="en-US"/>
            </a:p>
          </p:txBody>
        </p:sp>
        <p:sp>
          <p:nvSpPr>
            <p:cNvPr id="354505" name="Line 48"/>
            <p:cNvSpPr>
              <a:spLocks noChangeShapeType="1"/>
            </p:cNvSpPr>
            <p:nvPr/>
          </p:nvSpPr>
          <p:spPr bwMode="auto">
            <a:xfrm flipV="1">
              <a:off x="3802" y="1849"/>
              <a:ext cx="0" cy="192"/>
            </a:xfrm>
            <a:prstGeom prst="line">
              <a:avLst/>
            </a:prstGeom>
            <a:noFill/>
            <a:ln w="9525">
              <a:solidFill>
                <a:srgbClr val="FF0000"/>
              </a:solidFill>
              <a:round/>
              <a:headEnd/>
              <a:tailEnd type="triangle" w="med" len="med"/>
            </a:ln>
          </p:spPr>
          <p:txBody>
            <a:bodyPr/>
            <a:lstStyle/>
            <a:p>
              <a:endParaRPr lang="en-US"/>
            </a:p>
          </p:txBody>
        </p:sp>
        <p:sp>
          <p:nvSpPr>
            <p:cNvPr id="354506" name="Line 49"/>
            <p:cNvSpPr>
              <a:spLocks noChangeShapeType="1"/>
            </p:cNvSpPr>
            <p:nvPr/>
          </p:nvSpPr>
          <p:spPr bwMode="auto">
            <a:xfrm flipV="1">
              <a:off x="3898" y="1849"/>
              <a:ext cx="0" cy="192"/>
            </a:xfrm>
            <a:prstGeom prst="line">
              <a:avLst/>
            </a:prstGeom>
            <a:noFill/>
            <a:ln w="9525">
              <a:solidFill>
                <a:srgbClr val="FF0000"/>
              </a:solidFill>
              <a:round/>
              <a:headEnd type="triangle" w="med" len="med"/>
              <a:tailEnd/>
            </a:ln>
          </p:spPr>
          <p:txBody>
            <a:bodyPr/>
            <a:lstStyle/>
            <a:p>
              <a:endParaRPr lang="en-US"/>
            </a:p>
          </p:txBody>
        </p:sp>
        <p:sp>
          <p:nvSpPr>
            <p:cNvPr id="354507" name="Line 50"/>
            <p:cNvSpPr>
              <a:spLocks noChangeShapeType="1"/>
            </p:cNvSpPr>
            <p:nvPr/>
          </p:nvSpPr>
          <p:spPr bwMode="auto">
            <a:xfrm flipV="1">
              <a:off x="4042" y="1849"/>
              <a:ext cx="0" cy="192"/>
            </a:xfrm>
            <a:prstGeom prst="line">
              <a:avLst/>
            </a:prstGeom>
            <a:noFill/>
            <a:ln w="9525">
              <a:solidFill>
                <a:srgbClr val="FF0000"/>
              </a:solidFill>
              <a:round/>
              <a:headEnd/>
              <a:tailEnd type="triangle" w="med" len="med"/>
            </a:ln>
          </p:spPr>
          <p:txBody>
            <a:bodyPr/>
            <a:lstStyle/>
            <a:p>
              <a:endParaRPr lang="en-US"/>
            </a:p>
          </p:txBody>
        </p:sp>
        <p:sp>
          <p:nvSpPr>
            <p:cNvPr id="354508" name="Line 51"/>
            <p:cNvSpPr>
              <a:spLocks noChangeShapeType="1"/>
            </p:cNvSpPr>
            <p:nvPr/>
          </p:nvSpPr>
          <p:spPr bwMode="auto">
            <a:xfrm flipV="1">
              <a:off x="4138" y="1849"/>
              <a:ext cx="0" cy="192"/>
            </a:xfrm>
            <a:prstGeom prst="line">
              <a:avLst/>
            </a:prstGeom>
            <a:noFill/>
            <a:ln w="9525">
              <a:solidFill>
                <a:srgbClr val="FF0000"/>
              </a:solidFill>
              <a:round/>
              <a:headEnd type="triangle" w="med" len="med"/>
              <a:tailEnd/>
            </a:ln>
          </p:spPr>
          <p:txBody>
            <a:bodyPr/>
            <a:lstStyle/>
            <a:p>
              <a:endParaRPr lang="en-US"/>
            </a:p>
          </p:txBody>
        </p:sp>
        <p:sp>
          <p:nvSpPr>
            <p:cNvPr id="354509" name="Line 52"/>
            <p:cNvSpPr>
              <a:spLocks noChangeShapeType="1"/>
            </p:cNvSpPr>
            <p:nvPr/>
          </p:nvSpPr>
          <p:spPr bwMode="auto">
            <a:xfrm flipV="1">
              <a:off x="4282" y="1849"/>
              <a:ext cx="0" cy="192"/>
            </a:xfrm>
            <a:prstGeom prst="line">
              <a:avLst/>
            </a:prstGeom>
            <a:noFill/>
            <a:ln w="9525">
              <a:solidFill>
                <a:srgbClr val="FF0000"/>
              </a:solidFill>
              <a:round/>
              <a:headEnd/>
              <a:tailEnd type="triangle" w="med" len="med"/>
            </a:ln>
          </p:spPr>
          <p:txBody>
            <a:bodyPr/>
            <a:lstStyle/>
            <a:p>
              <a:endParaRPr lang="en-US"/>
            </a:p>
          </p:txBody>
        </p:sp>
        <p:sp>
          <p:nvSpPr>
            <p:cNvPr id="354510" name="Line 53"/>
            <p:cNvSpPr>
              <a:spLocks noChangeShapeType="1"/>
            </p:cNvSpPr>
            <p:nvPr/>
          </p:nvSpPr>
          <p:spPr bwMode="auto">
            <a:xfrm flipV="1">
              <a:off x="4378" y="1849"/>
              <a:ext cx="0" cy="192"/>
            </a:xfrm>
            <a:prstGeom prst="line">
              <a:avLst/>
            </a:prstGeom>
            <a:noFill/>
            <a:ln w="9525">
              <a:solidFill>
                <a:srgbClr val="FF0000"/>
              </a:solidFill>
              <a:round/>
              <a:headEnd type="triangle" w="med" len="med"/>
              <a:tailEnd/>
            </a:ln>
          </p:spPr>
          <p:txBody>
            <a:bodyPr/>
            <a:lstStyle/>
            <a:p>
              <a:endParaRPr lang="en-US"/>
            </a:p>
          </p:txBody>
        </p:sp>
        <p:sp>
          <p:nvSpPr>
            <p:cNvPr id="354511" name="Line 54"/>
            <p:cNvSpPr>
              <a:spLocks noChangeShapeType="1"/>
            </p:cNvSpPr>
            <p:nvPr/>
          </p:nvSpPr>
          <p:spPr bwMode="auto">
            <a:xfrm flipV="1">
              <a:off x="4522" y="1849"/>
              <a:ext cx="0" cy="192"/>
            </a:xfrm>
            <a:prstGeom prst="line">
              <a:avLst/>
            </a:prstGeom>
            <a:noFill/>
            <a:ln w="9525">
              <a:solidFill>
                <a:srgbClr val="FF0000"/>
              </a:solidFill>
              <a:round/>
              <a:headEnd/>
              <a:tailEnd type="triangle" w="med" len="med"/>
            </a:ln>
          </p:spPr>
          <p:txBody>
            <a:bodyPr/>
            <a:lstStyle/>
            <a:p>
              <a:endParaRPr lang="en-US"/>
            </a:p>
          </p:txBody>
        </p:sp>
        <p:sp>
          <p:nvSpPr>
            <p:cNvPr id="354512" name="Line 55"/>
            <p:cNvSpPr>
              <a:spLocks noChangeShapeType="1"/>
            </p:cNvSpPr>
            <p:nvPr/>
          </p:nvSpPr>
          <p:spPr bwMode="auto">
            <a:xfrm flipV="1">
              <a:off x="4762" y="1849"/>
              <a:ext cx="0" cy="192"/>
            </a:xfrm>
            <a:prstGeom prst="line">
              <a:avLst/>
            </a:prstGeom>
            <a:noFill/>
            <a:ln w="9525">
              <a:solidFill>
                <a:srgbClr val="FF0000"/>
              </a:solidFill>
              <a:round/>
              <a:headEnd/>
              <a:tailEnd type="triangle" w="med" len="med"/>
            </a:ln>
          </p:spPr>
          <p:txBody>
            <a:bodyPr/>
            <a:lstStyle/>
            <a:p>
              <a:endParaRPr lang="en-US"/>
            </a:p>
          </p:txBody>
        </p:sp>
      </p:grpSp>
      <p:grpSp>
        <p:nvGrpSpPr>
          <p:cNvPr id="4" name="Group 56"/>
          <p:cNvGrpSpPr>
            <a:grpSpLocks/>
          </p:cNvGrpSpPr>
          <p:nvPr/>
        </p:nvGrpSpPr>
        <p:grpSpPr bwMode="auto">
          <a:xfrm>
            <a:off x="685800" y="3962400"/>
            <a:ext cx="7315200" cy="1295400"/>
            <a:chOff x="432" y="2496"/>
            <a:chExt cx="4608" cy="816"/>
          </a:xfrm>
        </p:grpSpPr>
        <p:sp>
          <p:nvSpPr>
            <p:cNvPr id="354462" name="Rectangle 57"/>
            <p:cNvSpPr>
              <a:spLocks noChangeArrowheads="1"/>
            </p:cNvSpPr>
            <p:nvPr/>
          </p:nvSpPr>
          <p:spPr bwMode="auto">
            <a:xfrm>
              <a:off x="432" y="2496"/>
              <a:ext cx="4608" cy="816"/>
            </a:xfrm>
            <a:prstGeom prst="rect">
              <a:avLst/>
            </a:prstGeom>
            <a:noFill/>
            <a:ln w="9525">
              <a:solidFill>
                <a:schemeClr val="tx1"/>
              </a:solidFill>
              <a:miter lim="800000"/>
              <a:headEnd/>
              <a:tailEnd/>
            </a:ln>
          </p:spPr>
          <p:txBody>
            <a:bodyPr wrap="none" anchor="ctr"/>
            <a:lstStyle/>
            <a:p>
              <a:endParaRPr lang="en-US"/>
            </a:p>
          </p:txBody>
        </p:sp>
        <p:sp>
          <p:nvSpPr>
            <p:cNvPr id="354463" name="Rectangle 58"/>
            <p:cNvSpPr>
              <a:spLocks noChangeArrowheads="1"/>
            </p:cNvSpPr>
            <p:nvPr/>
          </p:nvSpPr>
          <p:spPr bwMode="auto">
            <a:xfrm>
              <a:off x="538" y="2617"/>
              <a:ext cx="240" cy="384"/>
            </a:xfrm>
            <a:prstGeom prst="rect">
              <a:avLst/>
            </a:prstGeom>
            <a:noFill/>
            <a:ln w="9525">
              <a:solidFill>
                <a:schemeClr val="tx1"/>
              </a:solidFill>
              <a:miter lim="800000"/>
              <a:headEnd/>
              <a:tailEnd/>
            </a:ln>
          </p:spPr>
          <p:txBody>
            <a:bodyPr wrap="none" anchor="ctr"/>
            <a:lstStyle/>
            <a:p>
              <a:endParaRPr lang="en-US"/>
            </a:p>
          </p:txBody>
        </p:sp>
        <p:sp>
          <p:nvSpPr>
            <p:cNvPr id="354464" name="Rectangle 59"/>
            <p:cNvSpPr>
              <a:spLocks noChangeArrowheads="1"/>
            </p:cNvSpPr>
            <p:nvPr/>
          </p:nvSpPr>
          <p:spPr bwMode="auto">
            <a:xfrm>
              <a:off x="874" y="2617"/>
              <a:ext cx="240" cy="384"/>
            </a:xfrm>
            <a:prstGeom prst="rect">
              <a:avLst/>
            </a:prstGeom>
            <a:noFill/>
            <a:ln w="9525">
              <a:solidFill>
                <a:schemeClr val="tx1"/>
              </a:solidFill>
              <a:miter lim="800000"/>
              <a:headEnd/>
              <a:tailEnd/>
            </a:ln>
          </p:spPr>
          <p:txBody>
            <a:bodyPr wrap="none" anchor="ctr"/>
            <a:lstStyle/>
            <a:p>
              <a:endParaRPr lang="en-US"/>
            </a:p>
          </p:txBody>
        </p:sp>
        <p:sp>
          <p:nvSpPr>
            <p:cNvPr id="354465" name="Rectangle 60"/>
            <p:cNvSpPr>
              <a:spLocks noChangeArrowheads="1"/>
            </p:cNvSpPr>
            <p:nvPr/>
          </p:nvSpPr>
          <p:spPr bwMode="auto">
            <a:xfrm>
              <a:off x="1258" y="2617"/>
              <a:ext cx="240" cy="384"/>
            </a:xfrm>
            <a:prstGeom prst="rect">
              <a:avLst/>
            </a:prstGeom>
            <a:noFill/>
            <a:ln w="9525">
              <a:solidFill>
                <a:schemeClr val="tx1"/>
              </a:solidFill>
              <a:miter lim="800000"/>
              <a:headEnd/>
              <a:tailEnd/>
            </a:ln>
          </p:spPr>
          <p:txBody>
            <a:bodyPr wrap="none" anchor="ctr"/>
            <a:lstStyle/>
            <a:p>
              <a:endParaRPr lang="en-US"/>
            </a:p>
          </p:txBody>
        </p:sp>
        <p:sp>
          <p:nvSpPr>
            <p:cNvPr id="354466" name="Rectangle 61"/>
            <p:cNvSpPr>
              <a:spLocks noChangeArrowheads="1"/>
            </p:cNvSpPr>
            <p:nvPr/>
          </p:nvSpPr>
          <p:spPr bwMode="auto">
            <a:xfrm>
              <a:off x="1498" y="2617"/>
              <a:ext cx="240" cy="384"/>
            </a:xfrm>
            <a:prstGeom prst="rect">
              <a:avLst/>
            </a:prstGeom>
            <a:noFill/>
            <a:ln w="9525">
              <a:solidFill>
                <a:schemeClr val="tx1"/>
              </a:solidFill>
              <a:miter lim="800000"/>
              <a:headEnd/>
              <a:tailEnd/>
            </a:ln>
          </p:spPr>
          <p:txBody>
            <a:bodyPr wrap="none" anchor="ctr"/>
            <a:lstStyle/>
            <a:p>
              <a:endParaRPr lang="en-US"/>
            </a:p>
          </p:txBody>
        </p:sp>
        <p:sp>
          <p:nvSpPr>
            <p:cNvPr id="354467" name="Rectangle 62"/>
            <p:cNvSpPr>
              <a:spLocks noChangeArrowheads="1"/>
            </p:cNvSpPr>
            <p:nvPr/>
          </p:nvSpPr>
          <p:spPr bwMode="auto">
            <a:xfrm>
              <a:off x="1738" y="2617"/>
              <a:ext cx="240" cy="384"/>
            </a:xfrm>
            <a:prstGeom prst="rect">
              <a:avLst/>
            </a:prstGeom>
            <a:noFill/>
            <a:ln w="9525">
              <a:solidFill>
                <a:schemeClr val="tx1"/>
              </a:solidFill>
              <a:miter lim="800000"/>
              <a:headEnd/>
              <a:tailEnd/>
            </a:ln>
          </p:spPr>
          <p:txBody>
            <a:bodyPr wrap="none" anchor="ctr"/>
            <a:lstStyle/>
            <a:p>
              <a:endParaRPr lang="en-US"/>
            </a:p>
          </p:txBody>
        </p:sp>
        <p:sp>
          <p:nvSpPr>
            <p:cNvPr id="354468" name="Rectangle 63"/>
            <p:cNvSpPr>
              <a:spLocks noChangeArrowheads="1"/>
            </p:cNvSpPr>
            <p:nvPr/>
          </p:nvSpPr>
          <p:spPr bwMode="auto">
            <a:xfrm>
              <a:off x="2122" y="2617"/>
              <a:ext cx="240" cy="384"/>
            </a:xfrm>
            <a:prstGeom prst="rect">
              <a:avLst/>
            </a:prstGeom>
            <a:noFill/>
            <a:ln w="9525">
              <a:solidFill>
                <a:schemeClr val="tx1"/>
              </a:solidFill>
              <a:miter lim="800000"/>
              <a:headEnd/>
              <a:tailEnd/>
            </a:ln>
          </p:spPr>
          <p:txBody>
            <a:bodyPr wrap="none" anchor="ctr"/>
            <a:lstStyle/>
            <a:p>
              <a:endParaRPr lang="en-US"/>
            </a:p>
          </p:txBody>
        </p:sp>
        <p:sp>
          <p:nvSpPr>
            <p:cNvPr id="354469" name="Rectangle 64"/>
            <p:cNvSpPr>
              <a:spLocks noChangeArrowheads="1"/>
            </p:cNvSpPr>
            <p:nvPr/>
          </p:nvSpPr>
          <p:spPr bwMode="auto">
            <a:xfrm>
              <a:off x="2506" y="2617"/>
              <a:ext cx="240" cy="384"/>
            </a:xfrm>
            <a:prstGeom prst="rect">
              <a:avLst/>
            </a:prstGeom>
            <a:noFill/>
            <a:ln w="9525">
              <a:solidFill>
                <a:schemeClr val="tx1"/>
              </a:solidFill>
              <a:miter lim="800000"/>
              <a:headEnd/>
              <a:tailEnd/>
            </a:ln>
          </p:spPr>
          <p:txBody>
            <a:bodyPr wrap="none" anchor="ctr"/>
            <a:lstStyle/>
            <a:p>
              <a:endParaRPr lang="en-US"/>
            </a:p>
          </p:txBody>
        </p:sp>
        <p:sp>
          <p:nvSpPr>
            <p:cNvPr id="354470" name="Rectangle 65"/>
            <p:cNvSpPr>
              <a:spLocks noChangeArrowheads="1"/>
            </p:cNvSpPr>
            <p:nvPr/>
          </p:nvSpPr>
          <p:spPr bwMode="auto">
            <a:xfrm>
              <a:off x="2746" y="2617"/>
              <a:ext cx="240" cy="384"/>
            </a:xfrm>
            <a:prstGeom prst="rect">
              <a:avLst/>
            </a:prstGeom>
            <a:noFill/>
            <a:ln w="9525">
              <a:solidFill>
                <a:schemeClr val="tx1"/>
              </a:solidFill>
              <a:miter lim="800000"/>
              <a:headEnd/>
              <a:tailEnd/>
            </a:ln>
          </p:spPr>
          <p:txBody>
            <a:bodyPr wrap="none" anchor="ctr"/>
            <a:lstStyle/>
            <a:p>
              <a:endParaRPr lang="en-US"/>
            </a:p>
          </p:txBody>
        </p:sp>
        <p:sp>
          <p:nvSpPr>
            <p:cNvPr id="354471" name="Rectangle 66"/>
            <p:cNvSpPr>
              <a:spLocks noChangeArrowheads="1"/>
            </p:cNvSpPr>
            <p:nvPr/>
          </p:nvSpPr>
          <p:spPr bwMode="auto">
            <a:xfrm>
              <a:off x="2986" y="2617"/>
              <a:ext cx="240" cy="384"/>
            </a:xfrm>
            <a:prstGeom prst="rect">
              <a:avLst/>
            </a:prstGeom>
            <a:noFill/>
            <a:ln w="9525">
              <a:solidFill>
                <a:schemeClr val="tx1"/>
              </a:solidFill>
              <a:miter lim="800000"/>
              <a:headEnd/>
              <a:tailEnd/>
            </a:ln>
          </p:spPr>
          <p:txBody>
            <a:bodyPr wrap="none" anchor="ctr"/>
            <a:lstStyle/>
            <a:p>
              <a:endParaRPr lang="en-US"/>
            </a:p>
          </p:txBody>
        </p:sp>
        <p:sp>
          <p:nvSpPr>
            <p:cNvPr id="354472" name="Rectangle 67"/>
            <p:cNvSpPr>
              <a:spLocks noChangeArrowheads="1"/>
            </p:cNvSpPr>
            <p:nvPr/>
          </p:nvSpPr>
          <p:spPr bwMode="auto">
            <a:xfrm>
              <a:off x="3370" y="2617"/>
              <a:ext cx="240" cy="384"/>
            </a:xfrm>
            <a:prstGeom prst="rect">
              <a:avLst/>
            </a:prstGeom>
            <a:noFill/>
            <a:ln w="9525">
              <a:solidFill>
                <a:schemeClr val="tx1"/>
              </a:solidFill>
              <a:miter lim="800000"/>
              <a:headEnd/>
              <a:tailEnd/>
            </a:ln>
          </p:spPr>
          <p:txBody>
            <a:bodyPr wrap="none" anchor="ctr"/>
            <a:lstStyle/>
            <a:p>
              <a:endParaRPr lang="en-US"/>
            </a:p>
          </p:txBody>
        </p:sp>
        <p:sp>
          <p:nvSpPr>
            <p:cNvPr id="354473" name="Rectangle 68"/>
            <p:cNvSpPr>
              <a:spLocks noChangeArrowheads="1"/>
            </p:cNvSpPr>
            <p:nvPr/>
          </p:nvSpPr>
          <p:spPr bwMode="auto">
            <a:xfrm>
              <a:off x="3754" y="2617"/>
              <a:ext cx="240" cy="384"/>
            </a:xfrm>
            <a:prstGeom prst="rect">
              <a:avLst/>
            </a:prstGeom>
            <a:noFill/>
            <a:ln w="9525">
              <a:solidFill>
                <a:schemeClr val="tx1"/>
              </a:solidFill>
              <a:miter lim="800000"/>
              <a:headEnd/>
              <a:tailEnd/>
            </a:ln>
          </p:spPr>
          <p:txBody>
            <a:bodyPr wrap="none" anchor="ctr"/>
            <a:lstStyle/>
            <a:p>
              <a:endParaRPr lang="en-US"/>
            </a:p>
          </p:txBody>
        </p:sp>
        <p:sp>
          <p:nvSpPr>
            <p:cNvPr id="354474" name="Rectangle 69"/>
            <p:cNvSpPr>
              <a:spLocks noChangeArrowheads="1"/>
            </p:cNvSpPr>
            <p:nvPr/>
          </p:nvSpPr>
          <p:spPr bwMode="auto">
            <a:xfrm>
              <a:off x="3994" y="2617"/>
              <a:ext cx="240" cy="384"/>
            </a:xfrm>
            <a:prstGeom prst="rect">
              <a:avLst/>
            </a:prstGeom>
            <a:noFill/>
            <a:ln w="9525">
              <a:solidFill>
                <a:schemeClr val="tx1"/>
              </a:solidFill>
              <a:miter lim="800000"/>
              <a:headEnd/>
              <a:tailEnd/>
            </a:ln>
          </p:spPr>
          <p:txBody>
            <a:bodyPr wrap="none" anchor="ctr"/>
            <a:lstStyle/>
            <a:p>
              <a:endParaRPr lang="en-US"/>
            </a:p>
          </p:txBody>
        </p:sp>
        <p:sp>
          <p:nvSpPr>
            <p:cNvPr id="354475" name="Rectangle 70"/>
            <p:cNvSpPr>
              <a:spLocks noChangeArrowheads="1"/>
            </p:cNvSpPr>
            <p:nvPr/>
          </p:nvSpPr>
          <p:spPr bwMode="auto">
            <a:xfrm>
              <a:off x="4234" y="2617"/>
              <a:ext cx="240" cy="384"/>
            </a:xfrm>
            <a:prstGeom prst="rect">
              <a:avLst/>
            </a:prstGeom>
            <a:noFill/>
            <a:ln w="9525">
              <a:solidFill>
                <a:schemeClr val="tx1"/>
              </a:solidFill>
              <a:miter lim="800000"/>
              <a:headEnd/>
              <a:tailEnd/>
            </a:ln>
          </p:spPr>
          <p:txBody>
            <a:bodyPr wrap="none" anchor="ctr"/>
            <a:lstStyle/>
            <a:p>
              <a:endParaRPr lang="en-US"/>
            </a:p>
          </p:txBody>
        </p:sp>
        <p:sp>
          <p:nvSpPr>
            <p:cNvPr id="354476" name="Rectangle 71"/>
            <p:cNvSpPr>
              <a:spLocks noChangeArrowheads="1"/>
            </p:cNvSpPr>
            <p:nvPr/>
          </p:nvSpPr>
          <p:spPr bwMode="auto">
            <a:xfrm>
              <a:off x="4474" y="2617"/>
              <a:ext cx="240" cy="384"/>
            </a:xfrm>
            <a:prstGeom prst="rect">
              <a:avLst/>
            </a:prstGeom>
            <a:noFill/>
            <a:ln w="9525">
              <a:solidFill>
                <a:schemeClr val="tx1"/>
              </a:solidFill>
              <a:miter lim="800000"/>
              <a:headEnd/>
              <a:tailEnd/>
            </a:ln>
          </p:spPr>
          <p:txBody>
            <a:bodyPr wrap="none" anchor="ctr"/>
            <a:lstStyle/>
            <a:p>
              <a:endParaRPr lang="en-US"/>
            </a:p>
          </p:txBody>
        </p:sp>
        <p:sp>
          <p:nvSpPr>
            <p:cNvPr id="354477" name="Rectangle 72"/>
            <p:cNvSpPr>
              <a:spLocks noChangeArrowheads="1"/>
            </p:cNvSpPr>
            <p:nvPr/>
          </p:nvSpPr>
          <p:spPr bwMode="auto">
            <a:xfrm>
              <a:off x="4714" y="2617"/>
              <a:ext cx="240" cy="384"/>
            </a:xfrm>
            <a:prstGeom prst="rect">
              <a:avLst/>
            </a:prstGeom>
            <a:noFill/>
            <a:ln w="9525">
              <a:solidFill>
                <a:schemeClr val="tx1"/>
              </a:solidFill>
              <a:miter lim="800000"/>
              <a:headEnd/>
              <a:tailEnd/>
            </a:ln>
          </p:spPr>
          <p:txBody>
            <a:bodyPr wrap="none" anchor="ctr"/>
            <a:lstStyle/>
            <a:p>
              <a:endParaRPr lang="en-US"/>
            </a:p>
          </p:txBody>
        </p:sp>
        <p:sp>
          <p:nvSpPr>
            <p:cNvPr id="354478" name="Text Box 73"/>
            <p:cNvSpPr txBox="1">
              <a:spLocks noChangeArrowheads="1"/>
            </p:cNvSpPr>
            <p:nvPr/>
          </p:nvSpPr>
          <p:spPr bwMode="auto">
            <a:xfrm>
              <a:off x="846" y="3049"/>
              <a:ext cx="268" cy="231"/>
            </a:xfrm>
            <a:prstGeom prst="rect">
              <a:avLst/>
            </a:prstGeom>
            <a:noFill/>
            <a:ln w="9525">
              <a:noFill/>
              <a:miter lim="800000"/>
              <a:headEnd/>
              <a:tailEnd/>
            </a:ln>
          </p:spPr>
          <p:txBody>
            <a:bodyPr wrap="none">
              <a:spAutoFit/>
            </a:bodyPr>
            <a:lstStyle/>
            <a:p>
              <a:pPr algn="l"/>
              <a:r>
                <a:rPr lang="en-US" sz="1800"/>
                <a:t>2</a:t>
              </a:r>
              <a:r>
                <a:rPr lang="en-US" sz="1800" i="1"/>
                <a:t>s</a:t>
              </a:r>
            </a:p>
          </p:txBody>
        </p:sp>
        <p:sp>
          <p:nvSpPr>
            <p:cNvPr id="354479" name="Text Box 74"/>
            <p:cNvSpPr txBox="1">
              <a:spLocks noChangeArrowheads="1"/>
            </p:cNvSpPr>
            <p:nvPr/>
          </p:nvSpPr>
          <p:spPr bwMode="auto">
            <a:xfrm>
              <a:off x="1470" y="3049"/>
              <a:ext cx="276" cy="231"/>
            </a:xfrm>
            <a:prstGeom prst="rect">
              <a:avLst/>
            </a:prstGeom>
            <a:noFill/>
            <a:ln w="9525">
              <a:noFill/>
              <a:miter lim="800000"/>
              <a:headEnd/>
              <a:tailEnd/>
            </a:ln>
          </p:spPr>
          <p:txBody>
            <a:bodyPr wrap="none">
              <a:spAutoFit/>
            </a:bodyPr>
            <a:lstStyle/>
            <a:p>
              <a:pPr algn="l"/>
              <a:r>
                <a:rPr lang="en-US" sz="1800"/>
                <a:t>2</a:t>
              </a:r>
              <a:r>
                <a:rPr lang="en-US" sz="1800" i="1"/>
                <a:t>p</a:t>
              </a:r>
            </a:p>
          </p:txBody>
        </p:sp>
        <p:sp>
          <p:nvSpPr>
            <p:cNvPr id="354480" name="Text Box 75"/>
            <p:cNvSpPr txBox="1">
              <a:spLocks noChangeArrowheads="1"/>
            </p:cNvSpPr>
            <p:nvPr/>
          </p:nvSpPr>
          <p:spPr bwMode="auto">
            <a:xfrm>
              <a:off x="2094" y="3058"/>
              <a:ext cx="268" cy="231"/>
            </a:xfrm>
            <a:prstGeom prst="rect">
              <a:avLst/>
            </a:prstGeom>
            <a:noFill/>
            <a:ln w="9525">
              <a:noFill/>
              <a:miter lim="800000"/>
              <a:headEnd/>
              <a:tailEnd/>
            </a:ln>
          </p:spPr>
          <p:txBody>
            <a:bodyPr wrap="none">
              <a:spAutoFit/>
            </a:bodyPr>
            <a:lstStyle/>
            <a:p>
              <a:pPr algn="l"/>
              <a:r>
                <a:rPr lang="en-US" sz="1800"/>
                <a:t>3</a:t>
              </a:r>
              <a:r>
                <a:rPr lang="en-US" sz="1800" i="1"/>
                <a:t>s</a:t>
              </a:r>
            </a:p>
          </p:txBody>
        </p:sp>
        <p:sp>
          <p:nvSpPr>
            <p:cNvPr id="354481" name="Text Box 76"/>
            <p:cNvSpPr txBox="1">
              <a:spLocks noChangeArrowheads="1"/>
            </p:cNvSpPr>
            <p:nvPr/>
          </p:nvSpPr>
          <p:spPr bwMode="auto">
            <a:xfrm>
              <a:off x="2718" y="3049"/>
              <a:ext cx="276" cy="231"/>
            </a:xfrm>
            <a:prstGeom prst="rect">
              <a:avLst/>
            </a:prstGeom>
            <a:noFill/>
            <a:ln w="9525">
              <a:noFill/>
              <a:miter lim="800000"/>
              <a:headEnd/>
              <a:tailEnd/>
            </a:ln>
          </p:spPr>
          <p:txBody>
            <a:bodyPr wrap="none">
              <a:spAutoFit/>
            </a:bodyPr>
            <a:lstStyle/>
            <a:p>
              <a:pPr algn="l"/>
              <a:r>
                <a:rPr lang="en-US" sz="1800"/>
                <a:t>3</a:t>
              </a:r>
              <a:r>
                <a:rPr lang="en-US" sz="1800" i="1"/>
                <a:t>p</a:t>
              </a:r>
            </a:p>
          </p:txBody>
        </p:sp>
        <p:sp>
          <p:nvSpPr>
            <p:cNvPr id="354482" name="Text Box 77"/>
            <p:cNvSpPr txBox="1">
              <a:spLocks noChangeArrowheads="1"/>
            </p:cNvSpPr>
            <p:nvPr/>
          </p:nvSpPr>
          <p:spPr bwMode="auto">
            <a:xfrm>
              <a:off x="3342" y="3049"/>
              <a:ext cx="268" cy="231"/>
            </a:xfrm>
            <a:prstGeom prst="rect">
              <a:avLst/>
            </a:prstGeom>
            <a:noFill/>
            <a:ln w="9525">
              <a:noFill/>
              <a:miter lim="800000"/>
              <a:headEnd/>
              <a:tailEnd/>
            </a:ln>
          </p:spPr>
          <p:txBody>
            <a:bodyPr wrap="none">
              <a:spAutoFit/>
            </a:bodyPr>
            <a:lstStyle/>
            <a:p>
              <a:pPr algn="l"/>
              <a:r>
                <a:rPr lang="en-US" sz="1800"/>
                <a:t>4</a:t>
              </a:r>
              <a:r>
                <a:rPr lang="en-US" sz="1800" i="1"/>
                <a:t>s</a:t>
              </a:r>
            </a:p>
          </p:txBody>
        </p:sp>
        <p:sp>
          <p:nvSpPr>
            <p:cNvPr id="354483" name="Text Box 78"/>
            <p:cNvSpPr txBox="1">
              <a:spLocks noChangeArrowheads="1"/>
            </p:cNvSpPr>
            <p:nvPr/>
          </p:nvSpPr>
          <p:spPr bwMode="auto">
            <a:xfrm>
              <a:off x="4206" y="3049"/>
              <a:ext cx="276" cy="231"/>
            </a:xfrm>
            <a:prstGeom prst="rect">
              <a:avLst/>
            </a:prstGeom>
            <a:noFill/>
            <a:ln w="9525">
              <a:noFill/>
              <a:miter lim="800000"/>
              <a:headEnd/>
              <a:tailEnd/>
            </a:ln>
          </p:spPr>
          <p:txBody>
            <a:bodyPr wrap="none">
              <a:spAutoFit/>
            </a:bodyPr>
            <a:lstStyle/>
            <a:p>
              <a:pPr algn="l"/>
              <a:r>
                <a:rPr lang="en-US" sz="1800"/>
                <a:t>3</a:t>
              </a:r>
              <a:r>
                <a:rPr lang="en-US" sz="1800" i="1"/>
                <a:t>d</a:t>
              </a:r>
            </a:p>
          </p:txBody>
        </p:sp>
        <p:sp>
          <p:nvSpPr>
            <p:cNvPr id="354484" name="Text Box 79"/>
            <p:cNvSpPr txBox="1">
              <a:spLocks noChangeArrowheads="1"/>
            </p:cNvSpPr>
            <p:nvPr/>
          </p:nvSpPr>
          <p:spPr bwMode="auto">
            <a:xfrm>
              <a:off x="510" y="3049"/>
              <a:ext cx="268" cy="231"/>
            </a:xfrm>
            <a:prstGeom prst="rect">
              <a:avLst/>
            </a:prstGeom>
            <a:noFill/>
            <a:ln w="9525">
              <a:noFill/>
              <a:miter lim="800000"/>
              <a:headEnd/>
              <a:tailEnd/>
            </a:ln>
          </p:spPr>
          <p:txBody>
            <a:bodyPr wrap="none">
              <a:spAutoFit/>
            </a:bodyPr>
            <a:lstStyle/>
            <a:p>
              <a:pPr algn="l"/>
              <a:r>
                <a:rPr lang="en-US" sz="1800"/>
                <a:t>1</a:t>
              </a:r>
              <a:r>
                <a:rPr lang="en-US" sz="1800" i="1"/>
                <a:t>s</a:t>
              </a:r>
            </a:p>
          </p:txBody>
        </p:sp>
      </p:grpSp>
      <p:grpSp>
        <p:nvGrpSpPr>
          <p:cNvPr id="5" name="Group 80"/>
          <p:cNvGrpSpPr>
            <a:grpSpLocks/>
          </p:cNvGrpSpPr>
          <p:nvPr/>
        </p:nvGrpSpPr>
        <p:grpSpPr bwMode="auto">
          <a:xfrm>
            <a:off x="930275" y="4343400"/>
            <a:ext cx="6629400" cy="304800"/>
            <a:chOff x="586" y="2713"/>
            <a:chExt cx="4176" cy="192"/>
          </a:xfrm>
        </p:grpSpPr>
        <p:sp>
          <p:nvSpPr>
            <p:cNvPr id="354434" name="Line 81"/>
            <p:cNvSpPr>
              <a:spLocks noChangeShapeType="1"/>
            </p:cNvSpPr>
            <p:nvPr/>
          </p:nvSpPr>
          <p:spPr bwMode="auto">
            <a:xfrm flipV="1">
              <a:off x="586" y="2713"/>
              <a:ext cx="0" cy="192"/>
            </a:xfrm>
            <a:prstGeom prst="line">
              <a:avLst/>
            </a:prstGeom>
            <a:noFill/>
            <a:ln w="9525">
              <a:solidFill>
                <a:srgbClr val="FF0000"/>
              </a:solidFill>
              <a:round/>
              <a:headEnd/>
              <a:tailEnd type="triangle" w="med" len="med"/>
            </a:ln>
          </p:spPr>
          <p:txBody>
            <a:bodyPr/>
            <a:lstStyle/>
            <a:p>
              <a:endParaRPr lang="en-US"/>
            </a:p>
          </p:txBody>
        </p:sp>
        <p:sp>
          <p:nvSpPr>
            <p:cNvPr id="354435" name="Line 82"/>
            <p:cNvSpPr>
              <a:spLocks noChangeShapeType="1"/>
            </p:cNvSpPr>
            <p:nvPr/>
          </p:nvSpPr>
          <p:spPr bwMode="auto">
            <a:xfrm flipV="1">
              <a:off x="682" y="2713"/>
              <a:ext cx="0" cy="192"/>
            </a:xfrm>
            <a:prstGeom prst="line">
              <a:avLst/>
            </a:prstGeom>
            <a:noFill/>
            <a:ln w="9525">
              <a:solidFill>
                <a:srgbClr val="FF0000"/>
              </a:solidFill>
              <a:round/>
              <a:headEnd type="triangle" w="med" len="med"/>
              <a:tailEnd/>
            </a:ln>
          </p:spPr>
          <p:txBody>
            <a:bodyPr/>
            <a:lstStyle/>
            <a:p>
              <a:endParaRPr lang="en-US"/>
            </a:p>
          </p:txBody>
        </p:sp>
        <p:sp>
          <p:nvSpPr>
            <p:cNvPr id="354436" name="Line 83"/>
            <p:cNvSpPr>
              <a:spLocks noChangeShapeType="1"/>
            </p:cNvSpPr>
            <p:nvPr/>
          </p:nvSpPr>
          <p:spPr bwMode="auto">
            <a:xfrm flipV="1">
              <a:off x="922" y="2713"/>
              <a:ext cx="0" cy="192"/>
            </a:xfrm>
            <a:prstGeom prst="line">
              <a:avLst/>
            </a:prstGeom>
            <a:noFill/>
            <a:ln w="9525">
              <a:solidFill>
                <a:srgbClr val="FF0000"/>
              </a:solidFill>
              <a:round/>
              <a:headEnd/>
              <a:tailEnd type="triangle" w="med" len="med"/>
            </a:ln>
          </p:spPr>
          <p:txBody>
            <a:bodyPr/>
            <a:lstStyle/>
            <a:p>
              <a:endParaRPr lang="en-US"/>
            </a:p>
          </p:txBody>
        </p:sp>
        <p:sp>
          <p:nvSpPr>
            <p:cNvPr id="354437" name="Line 84"/>
            <p:cNvSpPr>
              <a:spLocks noChangeShapeType="1"/>
            </p:cNvSpPr>
            <p:nvPr/>
          </p:nvSpPr>
          <p:spPr bwMode="auto">
            <a:xfrm flipV="1">
              <a:off x="1018" y="2713"/>
              <a:ext cx="0" cy="192"/>
            </a:xfrm>
            <a:prstGeom prst="line">
              <a:avLst/>
            </a:prstGeom>
            <a:noFill/>
            <a:ln w="9525">
              <a:solidFill>
                <a:srgbClr val="FF0000"/>
              </a:solidFill>
              <a:round/>
              <a:headEnd type="triangle" w="med" len="med"/>
              <a:tailEnd/>
            </a:ln>
          </p:spPr>
          <p:txBody>
            <a:bodyPr/>
            <a:lstStyle/>
            <a:p>
              <a:endParaRPr lang="en-US"/>
            </a:p>
          </p:txBody>
        </p:sp>
        <p:sp>
          <p:nvSpPr>
            <p:cNvPr id="354438" name="Line 85"/>
            <p:cNvSpPr>
              <a:spLocks noChangeShapeType="1"/>
            </p:cNvSpPr>
            <p:nvPr/>
          </p:nvSpPr>
          <p:spPr bwMode="auto">
            <a:xfrm flipV="1">
              <a:off x="1306" y="2713"/>
              <a:ext cx="0" cy="192"/>
            </a:xfrm>
            <a:prstGeom prst="line">
              <a:avLst/>
            </a:prstGeom>
            <a:noFill/>
            <a:ln w="9525">
              <a:solidFill>
                <a:srgbClr val="FF0000"/>
              </a:solidFill>
              <a:round/>
              <a:headEnd/>
              <a:tailEnd type="triangle" w="med" len="med"/>
            </a:ln>
          </p:spPr>
          <p:txBody>
            <a:bodyPr/>
            <a:lstStyle/>
            <a:p>
              <a:endParaRPr lang="en-US"/>
            </a:p>
          </p:txBody>
        </p:sp>
        <p:sp>
          <p:nvSpPr>
            <p:cNvPr id="354439" name="Line 86"/>
            <p:cNvSpPr>
              <a:spLocks noChangeShapeType="1"/>
            </p:cNvSpPr>
            <p:nvPr/>
          </p:nvSpPr>
          <p:spPr bwMode="auto">
            <a:xfrm flipV="1">
              <a:off x="1402" y="2713"/>
              <a:ext cx="0" cy="192"/>
            </a:xfrm>
            <a:prstGeom prst="line">
              <a:avLst/>
            </a:prstGeom>
            <a:noFill/>
            <a:ln w="9525">
              <a:solidFill>
                <a:srgbClr val="FF0000"/>
              </a:solidFill>
              <a:round/>
              <a:headEnd type="triangle" w="med" len="med"/>
              <a:tailEnd/>
            </a:ln>
          </p:spPr>
          <p:txBody>
            <a:bodyPr/>
            <a:lstStyle/>
            <a:p>
              <a:endParaRPr lang="en-US"/>
            </a:p>
          </p:txBody>
        </p:sp>
        <p:sp>
          <p:nvSpPr>
            <p:cNvPr id="354440" name="Line 87"/>
            <p:cNvSpPr>
              <a:spLocks noChangeShapeType="1"/>
            </p:cNvSpPr>
            <p:nvPr/>
          </p:nvSpPr>
          <p:spPr bwMode="auto">
            <a:xfrm flipV="1">
              <a:off x="1546" y="2713"/>
              <a:ext cx="0" cy="192"/>
            </a:xfrm>
            <a:prstGeom prst="line">
              <a:avLst/>
            </a:prstGeom>
            <a:noFill/>
            <a:ln w="9525">
              <a:solidFill>
                <a:srgbClr val="FF0000"/>
              </a:solidFill>
              <a:round/>
              <a:headEnd/>
              <a:tailEnd type="triangle" w="med" len="med"/>
            </a:ln>
          </p:spPr>
          <p:txBody>
            <a:bodyPr/>
            <a:lstStyle/>
            <a:p>
              <a:endParaRPr lang="en-US"/>
            </a:p>
          </p:txBody>
        </p:sp>
        <p:sp>
          <p:nvSpPr>
            <p:cNvPr id="354441" name="Line 88"/>
            <p:cNvSpPr>
              <a:spLocks noChangeShapeType="1"/>
            </p:cNvSpPr>
            <p:nvPr/>
          </p:nvSpPr>
          <p:spPr bwMode="auto">
            <a:xfrm flipV="1">
              <a:off x="1642" y="2713"/>
              <a:ext cx="0" cy="192"/>
            </a:xfrm>
            <a:prstGeom prst="line">
              <a:avLst/>
            </a:prstGeom>
            <a:noFill/>
            <a:ln w="9525">
              <a:solidFill>
                <a:srgbClr val="FF0000"/>
              </a:solidFill>
              <a:round/>
              <a:headEnd type="triangle" w="med" len="med"/>
              <a:tailEnd/>
            </a:ln>
          </p:spPr>
          <p:txBody>
            <a:bodyPr/>
            <a:lstStyle/>
            <a:p>
              <a:endParaRPr lang="en-US"/>
            </a:p>
          </p:txBody>
        </p:sp>
        <p:sp>
          <p:nvSpPr>
            <p:cNvPr id="354442" name="Line 89"/>
            <p:cNvSpPr>
              <a:spLocks noChangeShapeType="1"/>
            </p:cNvSpPr>
            <p:nvPr/>
          </p:nvSpPr>
          <p:spPr bwMode="auto">
            <a:xfrm flipV="1">
              <a:off x="1786" y="2713"/>
              <a:ext cx="0" cy="192"/>
            </a:xfrm>
            <a:prstGeom prst="line">
              <a:avLst/>
            </a:prstGeom>
            <a:noFill/>
            <a:ln w="9525">
              <a:solidFill>
                <a:srgbClr val="FF0000"/>
              </a:solidFill>
              <a:round/>
              <a:headEnd/>
              <a:tailEnd type="triangle" w="med" len="med"/>
            </a:ln>
          </p:spPr>
          <p:txBody>
            <a:bodyPr/>
            <a:lstStyle/>
            <a:p>
              <a:endParaRPr lang="en-US"/>
            </a:p>
          </p:txBody>
        </p:sp>
        <p:sp>
          <p:nvSpPr>
            <p:cNvPr id="354443" name="Line 90"/>
            <p:cNvSpPr>
              <a:spLocks noChangeShapeType="1"/>
            </p:cNvSpPr>
            <p:nvPr/>
          </p:nvSpPr>
          <p:spPr bwMode="auto">
            <a:xfrm flipV="1">
              <a:off x="1882" y="2713"/>
              <a:ext cx="0" cy="192"/>
            </a:xfrm>
            <a:prstGeom prst="line">
              <a:avLst/>
            </a:prstGeom>
            <a:noFill/>
            <a:ln w="9525">
              <a:solidFill>
                <a:srgbClr val="FF0000"/>
              </a:solidFill>
              <a:round/>
              <a:headEnd type="triangle" w="med" len="med"/>
              <a:tailEnd/>
            </a:ln>
          </p:spPr>
          <p:txBody>
            <a:bodyPr/>
            <a:lstStyle/>
            <a:p>
              <a:endParaRPr lang="en-US"/>
            </a:p>
          </p:txBody>
        </p:sp>
        <p:sp>
          <p:nvSpPr>
            <p:cNvPr id="354444" name="Line 91"/>
            <p:cNvSpPr>
              <a:spLocks noChangeShapeType="1"/>
            </p:cNvSpPr>
            <p:nvPr/>
          </p:nvSpPr>
          <p:spPr bwMode="auto">
            <a:xfrm flipV="1">
              <a:off x="2170" y="2713"/>
              <a:ext cx="0" cy="192"/>
            </a:xfrm>
            <a:prstGeom prst="line">
              <a:avLst/>
            </a:prstGeom>
            <a:noFill/>
            <a:ln w="9525">
              <a:solidFill>
                <a:srgbClr val="FF0000"/>
              </a:solidFill>
              <a:round/>
              <a:headEnd/>
              <a:tailEnd type="triangle" w="med" len="med"/>
            </a:ln>
          </p:spPr>
          <p:txBody>
            <a:bodyPr/>
            <a:lstStyle/>
            <a:p>
              <a:endParaRPr lang="en-US"/>
            </a:p>
          </p:txBody>
        </p:sp>
        <p:sp>
          <p:nvSpPr>
            <p:cNvPr id="354445" name="Line 92"/>
            <p:cNvSpPr>
              <a:spLocks noChangeShapeType="1"/>
            </p:cNvSpPr>
            <p:nvPr/>
          </p:nvSpPr>
          <p:spPr bwMode="auto">
            <a:xfrm flipV="1">
              <a:off x="2266" y="2713"/>
              <a:ext cx="0" cy="192"/>
            </a:xfrm>
            <a:prstGeom prst="line">
              <a:avLst/>
            </a:prstGeom>
            <a:noFill/>
            <a:ln w="9525">
              <a:solidFill>
                <a:srgbClr val="FF0000"/>
              </a:solidFill>
              <a:round/>
              <a:headEnd type="triangle" w="med" len="med"/>
              <a:tailEnd/>
            </a:ln>
          </p:spPr>
          <p:txBody>
            <a:bodyPr/>
            <a:lstStyle/>
            <a:p>
              <a:endParaRPr lang="en-US"/>
            </a:p>
          </p:txBody>
        </p:sp>
        <p:sp>
          <p:nvSpPr>
            <p:cNvPr id="354446" name="Line 93"/>
            <p:cNvSpPr>
              <a:spLocks noChangeShapeType="1"/>
            </p:cNvSpPr>
            <p:nvPr/>
          </p:nvSpPr>
          <p:spPr bwMode="auto">
            <a:xfrm flipV="1">
              <a:off x="2602" y="2713"/>
              <a:ext cx="0" cy="192"/>
            </a:xfrm>
            <a:prstGeom prst="line">
              <a:avLst/>
            </a:prstGeom>
            <a:noFill/>
            <a:ln w="9525">
              <a:solidFill>
                <a:srgbClr val="FF0000"/>
              </a:solidFill>
              <a:round/>
              <a:headEnd/>
              <a:tailEnd type="triangle" w="med" len="med"/>
            </a:ln>
          </p:spPr>
          <p:txBody>
            <a:bodyPr/>
            <a:lstStyle/>
            <a:p>
              <a:endParaRPr lang="en-US"/>
            </a:p>
          </p:txBody>
        </p:sp>
        <p:sp>
          <p:nvSpPr>
            <p:cNvPr id="354447" name="Line 94"/>
            <p:cNvSpPr>
              <a:spLocks noChangeShapeType="1"/>
            </p:cNvSpPr>
            <p:nvPr/>
          </p:nvSpPr>
          <p:spPr bwMode="auto">
            <a:xfrm flipV="1">
              <a:off x="2698" y="2713"/>
              <a:ext cx="0" cy="192"/>
            </a:xfrm>
            <a:prstGeom prst="line">
              <a:avLst/>
            </a:prstGeom>
            <a:noFill/>
            <a:ln w="9525">
              <a:solidFill>
                <a:srgbClr val="FF0000"/>
              </a:solidFill>
              <a:round/>
              <a:headEnd type="triangle" w="med" len="med"/>
              <a:tailEnd/>
            </a:ln>
          </p:spPr>
          <p:txBody>
            <a:bodyPr/>
            <a:lstStyle/>
            <a:p>
              <a:endParaRPr lang="en-US"/>
            </a:p>
          </p:txBody>
        </p:sp>
        <p:sp>
          <p:nvSpPr>
            <p:cNvPr id="354448" name="Line 95"/>
            <p:cNvSpPr>
              <a:spLocks noChangeShapeType="1"/>
            </p:cNvSpPr>
            <p:nvPr/>
          </p:nvSpPr>
          <p:spPr bwMode="auto">
            <a:xfrm flipV="1">
              <a:off x="2794" y="2713"/>
              <a:ext cx="0" cy="192"/>
            </a:xfrm>
            <a:prstGeom prst="line">
              <a:avLst/>
            </a:prstGeom>
            <a:noFill/>
            <a:ln w="9525">
              <a:solidFill>
                <a:srgbClr val="FF0000"/>
              </a:solidFill>
              <a:round/>
              <a:headEnd/>
              <a:tailEnd type="triangle" w="med" len="med"/>
            </a:ln>
          </p:spPr>
          <p:txBody>
            <a:bodyPr/>
            <a:lstStyle/>
            <a:p>
              <a:endParaRPr lang="en-US"/>
            </a:p>
          </p:txBody>
        </p:sp>
        <p:sp>
          <p:nvSpPr>
            <p:cNvPr id="354449" name="Line 96"/>
            <p:cNvSpPr>
              <a:spLocks noChangeShapeType="1"/>
            </p:cNvSpPr>
            <p:nvPr/>
          </p:nvSpPr>
          <p:spPr bwMode="auto">
            <a:xfrm flipV="1">
              <a:off x="2890" y="2713"/>
              <a:ext cx="0" cy="192"/>
            </a:xfrm>
            <a:prstGeom prst="line">
              <a:avLst/>
            </a:prstGeom>
            <a:noFill/>
            <a:ln w="9525">
              <a:solidFill>
                <a:srgbClr val="FF0000"/>
              </a:solidFill>
              <a:round/>
              <a:headEnd type="triangle" w="med" len="med"/>
              <a:tailEnd/>
            </a:ln>
          </p:spPr>
          <p:txBody>
            <a:bodyPr/>
            <a:lstStyle/>
            <a:p>
              <a:endParaRPr lang="en-US"/>
            </a:p>
          </p:txBody>
        </p:sp>
        <p:sp>
          <p:nvSpPr>
            <p:cNvPr id="354450" name="Line 97"/>
            <p:cNvSpPr>
              <a:spLocks noChangeShapeType="1"/>
            </p:cNvSpPr>
            <p:nvPr/>
          </p:nvSpPr>
          <p:spPr bwMode="auto">
            <a:xfrm flipV="1">
              <a:off x="3034" y="2713"/>
              <a:ext cx="0" cy="192"/>
            </a:xfrm>
            <a:prstGeom prst="line">
              <a:avLst/>
            </a:prstGeom>
            <a:noFill/>
            <a:ln w="9525">
              <a:solidFill>
                <a:srgbClr val="FF0000"/>
              </a:solidFill>
              <a:round/>
              <a:headEnd/>
              <a:tailEnd type="triangle" w="med" len="med"/>
            </a:ln>
          </p:spPr>
          <p:txBody>
            <a:bodyPr/>
            <a:lstStyle/>
            <a:p>
              <a:endParaRPr lang="en-US"/>
            </a:p>
          </p:txBody>
        </p:sp>
        <p:sp>
          <p:nvSpPr>
            <p:cNvPr id="354451" name="Line 98"/>
            <p:cNvSpPr>
              <a:spLocks noChangeShapeType="1"/>
            </p:cNvSpPr>
            <p:nvPr/>
          </p:nvSpPr>
          <p:spPr bwMode="auto">
            <a:xfrm flipV="1">
              <a:off x="3130" y="2713"/>
              <a:ext cx="0" cy="192"/>
            </a:xfrm>
            <a:prstGeom prst="line">
              <a:avLst/>
            </a:prstGeom>
            <a:noFill/>
            <a:ln w="9525">
              <a:solidFill>
                <a:srgbClr val="FF0000"/>
              </a:solidFill>
              <a:round/>
              <a:headEnd type="triangle" w="med" len="med"/>
              <a:tailEnd/>
            </a:ln>
          </p:spPr>
          <p:txBody>
            <a:bodyPr/>
            <a:lstStyle/>
            <a:p>
              <a:endParaRPr lang="en-US"/>
            </a:p>
          </p:txBody>
        </p:sp>
        <p:sp>
          <p:nvSpPr>
            <p:cNvPr id="354452" name="Line 99"/>
            <p:cNvSpPr>
              <a:spLocks noChangeShapeType="1"/>
            </p:cNvSpPr>
            <p:nvPr/>
          </p:nvSpPr>
          <p:spPr bwMode="auto">
            <a:xfrm flipV="1">
              <a:off x="3418" y="2713"/>
              <a:ext cx="0" cy="192"/>
            </a:xfrm>
            <a:prstGeom prst="line">
              <a:avLst/>
            </a:prstGeom>
            <a:noFill/>
            <a:ln w="9525">
              <a:solidFill>
                <a:srgbClr val="FF0000"/>
              </a:solidFill>
              <a:round/>
              <a:headEnd/>
              <a:tailEnd type="triangle" w="med" len="med"/>
            </a:ln>
          </p:spPr>
          <p:txBody>
            <a:bodyPr/>
            <a:lstStyle/>
            <a:p>
              <a:endParaRPr lang="en-US"/>
            </a:p>
          </p:txBody>
        </p:sp>
        <p:sp>
          <p:nvSpPr>
            <p:cNvPr id="354453" name="Line 100"/>
            <p:cNvSpPr>
              <a:spLocks noChangeShapeType="1"/>
            </p:cNvSpPr>
            <p:nvPr/>
          </p:nvSpPr>
          <p:spPr bwMode="auto">
            <a:xfrm flipV="1">
              <a:off x="3514" y="2713"/>
              <a:ext cx="0" cy="192"/>
            </a:xfrm>
            <a:prstGeom prst="line">
              <a:avLst/>
            </a:prstGeom>
            <a:noFill/>
            <a:ln w="9525">
              <a:solidFill>
                <a:srgbClr val="FF0000"/>
              </a:solidFill>
              <a:round/>
              <a:headEnd type="triangle" w="med" len="med"/>
              <a:tailEnd/>
            </a:ln>
          </p:spPr>
          <p:txBody>
            <a:bodyPr/>
            <a:lstStyle/>
            <a:p>
              <a:endParaRPr lang="en-US"/>
            </a:p>
          </p:txBody>
        </p:sp>
        <p:sp>
          <p:nvSpPr>
            <p:cNvPr id="354454" name="Line 101"/>
            <p:cNvSpPr>
              <a:spLocks noChangeShapeType="1"/>
            </p:cNvSpPr>
            <p:nvPr/>
          </p:nvSpPr>
          <p:spPr bwMode="auto">
            <a:xfrm flipV="1">
              <a:off x="3802" y="2713"/>
              <a:ext cx="0" cy="192"/>
            </a:xfrm>
            <a:prstGeom prst="line">
              <a:avLst/>
            </a:prstGeom>
            <a:noFill/>
            <a:ln w="9525">
              <a:solidFill>
                <a:srgbClr val="FF0000"/>
              </a:solidFill>
              <a:round/>
              <a:headEnd/>
              <a:tailEnd type="triangle" w="med" len="med"/>
            </a:ln>
          </p:spPr>
          <p:txBody>
            <a:bodyPr/>
            <a:lstStyle/>
            <a:p>
              <a:endParaRPr lang="en-US"/>
            </a:p>
          </p:txBody>
        </p:sp>
        <p:sp>
          <p:nvSpPr>
            <p:cNvPr id="354455" name="Line 102"/>
            <p:cNvSpPr>
              <a:spLocks noChangeShapeType="1"/>
            </p:cNvSpPr>
            <p:nvPr/>
          </p:nvSpPr>
          <p:spPr bwMode="auto">
            <a:xfrm flipV="1">
              <a:off x="3898" y="2713"/>
              <a:ext cx="0" cy="192"/>
            </a:xfrm>
            <a:prstGeom prst="line">
              <a:avLst/>
            </a:prstGeom>
            <a:noFill/>
            <a:ln w="9525">
              <a:solidFill>
                <a:srgbClr val="FF0000"/>
              </a:solidFill>
              <a:round/>
              <a:headEnd type="triangle" w="med" len="med"/>
              <a:tailEnd/>
            </a:ln>
          </p:spPr>
          <p:txBody>
            <a:bodyPr/>
            <a:lstStyle/>
            <a:p>
              <a:endParaRPr lang="en-US"/>
            </a:p>
          </p:txBody>
        </p:sp>
        <p:sp>
          <p:nvSpPr>
            <p:cNvPr id="354456" name="Line 103"/>
            <p:cNvSpPr>
              <a:spLocks noChangeShapeType="1"/>
            </p:cNvSpPr>
            <p:nvPr/>
          </p:nvSpPr>
          <p:spPr bwMode="auto">
            <a:xfrm flipV="1">
              <a:off x="4042" y="2713"/>
              <a:ext cx="0" cy="192"/>
            </a:xfrm>
            <a:prstGeom prst="line">
              <a:avLst/>
            </a:prstGeom>
            <a:noFill/>
            <a:ln w="9525">
              <a:solidFill>
                <a:srgbClr val="FF0000"/>
              </a:solidFill>
              <a:round/>
              <a:headEnd/>
              <a:tailEnd type="triangle" w="med" len="med"/>
            </a:ln>
          </p:spPr>
          <p:txBody>
            <a:bodyPr/>
            <a:lstStyle/>
            <a:p>
              <a:endParaRPr lang="en-US"/>
            </a:p>
          </p:txBody>
        </p:sp>
        <p:sp>
          <p:nvSpPr>
            <p:cNvPr id="354457" name="Line 104"/>
            <p:cNvSpPr>
              <a:spLocks noChangeShapeType="1"/>
            </p:cNvSpPr>
            <p:nvPr/>
          </p:nvSpPr>
          <p:spPr bwMode="auto">
            <a:xfrm flipV="1">
              <a:off x="4138" y="2713"/>
              <a:ext cx="0" cy="192"/>
            </a:xfrm>
            <a:prstGeom prst="line">
              <a:avLst/>
            </a:prstGeom>
            <a:noFill/>
            <a:ln w="9525">
              <a:solidFill>
                <a:srgbClr val="FF0000"/>
              </a:solidFill>
              <a:round/>
              <a:headEnd type="triangle" w="med" len="med"/>
              <a:tailEnd/>
            </a:ln>
          </p:spPr>
          <p:txBody>
            <a:bodyPr/>
            <a:lstStyle/>
            <a:p>
              <a:endParaRPr lang="en-US"/>
            </a:p>
          </p:txBody>
        </p:sp>
        <p:sp>
          <p:nvSpPr>
            <p:cNvPr id="354458" name="Line 105"/>
            <p:cNvSpPr>
              <a:spLocks noChangeShapeType="1"/>
            </p:cNvSpPr>
            <p:nvPr/>
          </p:nvSpPr>
          <p:spPr bwMode="auto">
            <a:xfrm flipV="1">
              <a:off x="4282" y="2713"/>
              <a:ext cx="0" cy="192"/>
            </a:xfrm>
            <a:prstGeom prst="line">
              <a:avLst/>
            </a:prstGeom>
            <a:noFill/>
            <a:ln w="9525">
              <a:solidFill>
                <a:srgbClr val="FF0000"/>
              </a:solidFill>
              <a:round/>
              <a:headEnd/>
              <a:tailEnd type="triangle" w="med" len="med"/>
            </a:ln>
          </p:spPr>
          <p:txBody>
            <a:bodyPr/>
            <a:lstStyle/>
            <a:p>
              <a:endParaRPr lang="en-US"/>
            </a:p>
          </p:txBody>
        </p:sp>
        <p:sp>
          <p:nvSpPr>
            <p:cNvPr id="354459" name="Line 106"/>
            <p:cNvSpPr>
              <a:spLocks noChangeShapeType="1"/>
            </p:cNvSpPr>
            <p:nvPr/>
          </p:nvSpPr>
          <p:spPr bwMode="auto">
            <a:xfrm flipV="1">
              <a:off x="4378" y="2713"/>
              <a:ext cx="0" cy="192"/>
            </a:xfrm>
            <a:prstGeom prst="line">
              <a:avLst/>
            </a:prstGeom>
            <a:noFill/>
            <a:ln w="9525">
              <a:solidFill>
                <a:srgbClr val="FF0000"/>
              </a:solidFill>
              <a:round/>
              <a:headEnd/>
              <a:tailEnd type="triangle" w="med" len="med"/>
            </a:ln>
          </p:spPr>
          <p:txBody>
            <a:bodyPr/>
            <a:lstStyle/>
            <a:p>
              <a:endParaRPr lang="en-US"/>
            </a:p>
          </p:txBody>
        </p:sp>
        <p:sp>
          <p:nvSpPr>
            <p:cNvPr id="354460" name="Line 107"/>
            <p:cNvSpPr>
              <a:spLocks noChangeShapeType="1"/>
            </p:cNvSpPr>
            <p:nvPr/>
          </p:nvSpPr>
          <p:spPr bwMode="auto">
            <a:xfrm flipV="1">
              <a:off x="4522" y="2713"/>
              <a:ext cx="0" cy="192"/>
            </a:xfrm>
            <a:prstGeom prst="line">
              <a:avLst/>
            </a:prstGeom>
            <a:noFill/>
            <a:ln w="9525">
              <a:solidFill>
                <a:srgbClr val="FF0000"/>
              </a:solidFill>
              <a:round/>
              <a:headEnd/>
              <a:tailEnd type="triangle" w="med" len="med"/>
            </a:ln>
          </p:spPr>
          <p:txBody>
            <a:bodyPr/>
            <a:lstStyle/>
            <a:p>
              <a:endParaRPr lang="en-US"/>
            </a:p>
          </p:txBody>
        </p:sp>
        <p:sp>
          <p:nvSpPr>
            <p:cNvPr id="354461" name="Line 108"/>
            <p:cNvSpPr>
              <a:spLocks noChangeShapeType="1"/>
            </p:cNvSpPr>
            <p:nvPr/>
          </p:nvSpPr>
          <p:spPr bwMode="auto">
            <a:xfrm flipV="1">
              <a:off x="4762" y="2713"/>
              <a:ext cx="0" cy="192"/>
            </a:xfrm>
            <a:prstGeom prst="line">
              <a:avLst/>
            </a:prstGeom>
            <a:noFill/>
            <a:ln w="9525">
              <a:solidFill>
                <a:srgbClr val="FF0000"/>
              </a:solidFill>
              <a:round/>
              <a:headEnd/>
              <a:tailEnd type="triangle" w="med" len="med"/>
            </a:ln>
          </p:spPr>
          <p:txBody>
            <a:bodyPr/>
            <a:lstStyle/>
            <a:p>
              <a:endParaRPr lang="en-US"/>
            </a:p>
          </p:txBody>
        </p:sp>
      </p:grpSp>
      <p:grpSp>
        <p:nvGrpSpPr>
          <p:cNvPr id="6" name="Group 109"/>
          <p:cNvGrpSpPr>
            <a:grpSpLocks/>
          </p:cNvGrpSpPr>
          <p:nvPr/>
        </p:nvGrpSpPr>
        <p:grpSpPr bwMode="auto">
          <a:xfrm>
            <a:off x="685800" y="5334000"/>
            <a:ext cx="7315200" cy="1295400"/>
            <a:chOff x="432" y="3360"/>
            <a:chExt cx="4608" cy="816"/>
          </a:xfrm>
        </p:grpSpPr>
        <p:sp>
          <p:nvSpPr>
            <p:cNvPr id="354411" name="Rectangle 110"/>
            <p:cNvSpPr>
              <a:spLocks noChangeArrowheads="1"/>
            </p:cNvSpPr>
            <p:nvPr/>
          </p:nvSpPr>
          <p:spPr bwMode="auto">
            <a:xfrm>
              <a:off x="432" y="3360"/>
              <a:ext cx="4608" cy="816"/>
            </a:xfrm>
            <a:prstGeom prst="rect">
              <a:avLst/>
            </a:prstGeom>
            <a:noFill/>
            <a:ln w="9525">
              <a:solidFill>
                <a:schemeClr val="tx1"/>
              </a:solidFill>
              <a:miter lim="800000"/>
              <a:headEnd/>
              <a:tailEnd/>
            </a:ln>
          </p:spPr>
          <p:txBody>
            <a:bodyPr wrap="none" anchor="ctr"/>
            <a:lstStyle/>
            <a:p>
              <a:endParaRPr lang="en-US"/>
            </a:p>
          </p:txBody>
        </p:sp>
        <p:sp>
          <p:nvSpPr>
            <p:cNvPr id="354412" name="Rectangle 111"/>
            <p:cNvSpPr>
              <a:spLocks noChangeArrowheads="1"/>
            </p:cNvSpPr>
            <p:nvPr/>
          </p:nvSpPr>
          <p:spPr bwMode="auto">
            <a:xfrm>
              <a:off x="538" y="3481"/>
              <a:ext cx="240" cy="384"/>
            </a:xfrm>
            <a:prstGeom prst="rect">
              <a:avLst/>
            </a:prstGeom>
            <a:noFill/>
            <a:ln w="9525">
              <a:solidFill>
                <a:schemeClr val="tx1"/>
              </a:solidFill>
              <a:miter lim="800000"/>
              <a:headEnd/>
              <a:tailEnd/>
            </a:ln>
          </p:spPr>
          <p:txBody>
            <a:bodyPr wrap="none" anchor="ctr"/>
            <a:lstStyle/>
            <a:p>
              <a:endParaRPr lang="en-US"/>
            </a:p>
          </p:txBody>
        </p:sp>
        <p:sp>
          <p:nvSpPr>
            <p:cNvPr id="354413" name="Rectangle 112"/>
            <p:cNvSpPr>
              <a:spLocks noChangeArrowheads="1"/>
            </p:cNvSpPr>
            <p:nvPr/>
          </p:nvSpPr>
          <p:spPr bwMode="auto">
            <a:xfrm>
              <a:off x="874" y="3481"/>
              <a:ext cx="240" cy="384"/>
            </a:xfrm>
            <a:prstGeom prst="rect">
              <a:avLst/>
            </a:prstGeom>
            <a:noFill/>
            <a:ln w="9525">
              <a:solidFill>
                <a:schemeClr val="tx1"/>
              </a:solidFill>
              <a:miter lim="800000"/>
              <a:headEnd/>
              <a:tailEnd/>
            </a:ln>
          </p:spPr>
          <p:txBody>
            <a:bodyPr wrap="none" anchor="ctr"/>
            <a:lstStyle/>
            <a:p>
              <a:endParaRPr lang="en-US"/>
            </a:p>
          </p:txBody>
        </p:sp>
        <p:sp>
          <p:nvSpPr>
            <p:cNvPr id="354414" name="Rectangle 113"/>
            <p:cNvSpPr>
              <a:spLocks noChangeArrowheads="1"/>
            </p:cNvSpPr>
            <p:nvPr/>
          </p:nvSpPr>
          <p:spPr bwMode="auto">
            <a:xfrm>
              <a:off x="1258" y="3481"/>
              <a:ext cx="240" cy="384"/>
            </a:xfrm>
            <a:prstGeom prst="rect">
              <a:avLst/>
            </a:prstGeom>
            <a:noFill/>
            <a:ln w="9525">
              <a:solidFill>
                <a:schemeClr val="tx1"/>
              </a:solidFill>
              <a:miter lim="800000"/>
              <a:headEnd/>
              <a:tailEnd/>
            </a:ln>
          </p:spPr>
          <p:txBody>
            <a:bodyPr wrap="none" anchor="ctr"/>
            <a:lstStyle/>
            <a:p>
              <a:endParaRPr lang="en-US"/>
            </a:p>
          </p:txBody>
        </p:sp>
        <p:sp>
          <p:nvSpPr>
            <p:cNvPr id="354415" name="Rectangle 114"/>
            <p:cNvSpPr>
              <a:spLocks noChangeArrowheads="1"/>
            </p:cNvSpPr>
            <p:nvPr/>
          </p:nvSpPr>
          <p:spPr bwMode="auto">
            <a:xfrm>
              <a:off x="1498" y="3481"/>
              <a:ext cx="240" cy="384"/>
            </a:xfrm>
            <a:prstGeom prst="rect">
              <a:avLst/>
            </a:prstGeom>
            <a:noFill/>
            <a:ln w="9525">
              <a:solidFill>
                <a:schemeClr val="tx1"/>
              </a:solidFill>
              <a:miter lim="800000"/>
              <a:headEnd/>
              <a:tailEnd/>
            </a:ln>
          </p:spPr>
          <p:txBody>
            <a:bodyPr wrap="none" anchor="ctr"/>
            <a:lstStyle/>
            <a:p>
              <a:endParaRPr lang="en-US"/>
            </a:p>
          </p:txBody>
        </p:sp>
        <p:sp>
          <p:nvSpPr>
            <p:cNvPr id="354416" name="Rectangle 115"/>
            <p:cNvSpPr>
              <a:spLocks noChangeArrowheads="1"/>
            </p:cNvSpPr>
            <p:nvPr/>
          </p:nvSpPr>
          <p:spPr bwMode="auto">
            <a:xfrm>
              <a:off x="1738" y="3481"/>
              <a:ext cx="240" cy="384"/>
            </a:xfrm>
            <a:prstGeom prst="rect">
              <a:avLst/>
            </a:prstGeom>
            <a:noFill/>
            <a:ln w="9525">
              <a:solidFill>
                <a:schemeClr val="tx1"/>
              </a:solidFill>
              <a:miter lim="800000"/>
              <a:headEnd/>
              <a:tailEnd/>
            </a:ln>
          </p:spPr>
          <p:txBody>
            <a:bodyPr wrap="none" anchor="ctr"/>
            <a:lstStyle/>
            <a:p>
              <a:endParaRPr lang="en-US"/>
            </a:p>
          </p:txBody>
        </p:sp>
        <p:sp>
          <p:nvSpPr>
            <p:cNvPr id="354417" name="Rectangle 116"/>
            <p:cNvSpPr>
              <a:spLocks noChangeArrowheads="1"/>
            </p:cNvSpPr>
            <p:nvPr/>
          </p:nvSpPr>
          <p:spPr bwMode="auto">
            <a:xfrm>
              <a:off x="2122" y="3481"/>
              <a:ext cx="240" cy="384"/>
            </a:xfrm>
            <a:prstGeom prst="rect">
              <a:avLst/>
            </a:prstGeom>
            <a:noFill/>
            <a:ln w="9525">
              <a:solidFill>
                <a:schemeClr val="tx1"/>
              </a:solidFill>
              <a:miter lim="800000"/>
              <a:headEnd/>
              <a:tailEnd/>
            </a:ln>
          </p:spPr>
          <p:txBody>
            <a:bodyPr wrap="none" anchor="ctr"/>
            <a:lstStyle/>
            <a:p>
              <a:endParaRPr lang="en-US"/>
            </a:p>
          </p:txBody>
        </p:sp>
        <p:sp>
          <p:nvSpPr>
            <p:cNvPr id="354418" name="Rectangle 117"/>
            <p:cNvSpPr>
              <a:spLocks noChangeArrowheads="1"/>
            </p:cNvSpPr>
            <p:nvPr/>
          </p:nvSpPr>
          <p:spPr bwMode="auto">
            <a:xfrm>
              <a:off x="2506" y="3481"/>
              <a:ext cx="240" cy="384"/>
            </a:xfrm>
            <a:prstGeom prst="rect">
              <a:avLst/>
            </a:prstGeom>
            <a:noFill/>
            <a:ln w="9525">
              <a:solidFill>
                <a:schemeClr val="tx1"/>
              </a:solidFill>
              <a:miter lim="800000"/>
              <a:headEnd/>
              <a:tailEnd/>
            </a:ln>
          </p:spPr>
          <p:txBody>
            <a:bodyPr wrap="none" anchor="ctr"/>
            <a:lstStyle/>
            <a:p>
              <a:endParaRPr lang="en-US"/>
            </a:p>
          </p:txBody>
        </p:sp>
        <p:sp>
          <p:nvSpPr>
            <p:cNvPr id="354419" name="Rectangle 118"/>
            <p:cNvSpPr>
              <a:spLocks noChangeArrowheads="1"/>
            </p:cNvSpPr>
            <p:nvPr/>
          </p:nvSpPr>
          <p:spPr bwMode="auto">
            <a:xfrm>
              <a:off x="2746" y="3481"/>
              <a:ext cx="240" cy="384"/>
            </a:xfrm>
            <a:prstGeom prst="rect">
              <a:avLst/>
            </a:prstGeom>
            <a:noFill/>
            <a:ln w="9525">
              <a:solidFill>
                <a:schemeClr val="tx1"/>
              </a:solidFill>
              <a:miter lim="800000"/>
              <a:headEnd/>
              <a:tailEnd/>
            </a:ln>
          </p:spPr>
          <p:txBody>
            <a:bodyPr wrap="none" anchor="ctr"/>
            <a:lstStyle/>
            <a:p>
              <a:endParaRPr lang="en-US"/>
            </a:p>
          </p:txBody>
        </p:sp>
        <p:sp>
          <p:nvSpPr>
            <p:cNvPr id="354420" name="Rectangle 119"/>
            <p:cNvSpPr>
              <a:spLocks noChangeArrowheads="1"/>
            </p:cNvSpPr>
            <p:nvPr/>
          </p:nvSpPr>
          <p:spPr bwMode="auto">
            <a:xfrm>
              <a:off x="2986" y="3481"/>
              <a:ext cx="240" cy="384"/>
            </a:xfrm>
            <a:prstGeom prst="rect">
              <a:avLst/>
            </a:prstGeom>
            <a:noFill/>
            <a:ln w="9525">
              <a:solidFill>
                <a:schemeClr val="tx1"/>
              </a:solidFill>
              <a:miter lim="800000"/>
              <a:headEnd/>
              <a:tailEnd/>
            </a:ln>
          </p:spPr>
          <p:txBody>
            <a:bodyPr wrap="none" anchor="ctr"/>
            <a:lstStyle/>
            <a:p>
              <a:endParaRPr lang="en-US"/>
            </a:p>
          </p:txBody>
        </p:sp>
        <p:sp>
          <p:nvSpPr>
            <p:cNvPr id="354421" name="Rectangle 120"/>
            <p:cNvSpPr>
              <a:spLocks noChangeArrowheads="1"/>
            </p:cNvSpPr>
            <p:nvPr/>
          </p:nvSpPr>
          <p:spPr bwMode="auto">
            <a:xfrm>
              <a:off x="3370" y="3481"/>
              <a:ext cx="240" cy="384"/>
            </a:xfrm>
            <a:prstGeom prst="rect">
              <a:avLst/>
            </a:prstGeom>
            <a:noFill/>
            <a:ln w="9525">
              <a:solidFill>
                <a:schemeClr val="tx1"/>
              </a:solidFill>
              <a:miter lim="800000"/>
              <a:headEnd/>
              <a:tailEnd/>
            </a:ln>
          </p:spPr>
          <p:txBody>
            <a:bodyPr wrap="none" anchor="ctr"/>
            <a:lstStyle/>
            <a:p>
              <a:endParaRPr lang="en-US"/>
            </a:p>
          </p:txBody>
        </p:sp>
        <p:sp>
          <p:nvSpPr>
            <p:cNvPr id="354422" name="Rectangle 121"/>
            <p:cNvSpPr>
              <a:spLocks noChangeArrowheads="1"/>
            </p:cNvSpPr>
            <p:nvPr/>
          </p:nvSpPr>
          <p:spPr bwMode="auto">
            <a:xfrm>
              <a:off x="3754" y="3481"/>
              <a:ext cx="240" cy="384"/>
            </a:xfrm>
            <a:prstGeom prst="rect">
              <a:avLst/>
            </a:prstGeom>
            <a:noFill/>
            <a:ln w="9525">
              <a:solidFill>
                <a:schemeClr val="tx1"/>
              </a:solidFill>
              <a:miter lim="800000"/>
              <a:headEnd/>
              <a:tailEnd/>
            </a:ln>
          </p:spPr>
          <p:txBody>
            <a:bodyPr wrap="none" anchor="ctr"/>
            <a:lstStyle/>
            <a:p>
              <a:endParaRPr lang="en-US"/>
            </a:p>
          </p:txBody>
        </p:sp>
        <p:sp>
          <p:nvSpPr>
            <p:cNvPr id="354423" name="Rectangle 122"/>
            <p:cNvSpPr>
              <a:spLocks noChangeArrowheads="1"/>
            </p:cNvSpPr>
            <p:nvPr/>
          </p:nvSpPr>
          <p:spPr bwMode="auto">
            <a:xfrm>
              <a:off x="3994" y="3481"/>
              <a:ext cx="240" cy="384"/>
            </a:xfrm>
            <a:prstGeom prst="rect">
              <a:avLst/>
            </a:prstGeom>
            <a:noFill/>
            <a:ln w="9525">
              <a:solidFill>
                <a:schemeClr val="tx1"/>
              </a:solidFill>
              <a:miter lim="800000"/>
              <a:headEnd/>
              <a:tailEnd/>
            </a:ln>
          </p:spPr>
          <p:txBody>
            <a:bodyPr wrap="none" anchor="ctr"/>
            <a:lstStyle/>
            <a:p>
              <a:endParaRPr lang="en-US"/>
            </a:p>
          </p:txBody>
        </p:sp>
        <p:sp>
          <p:nvSpPr>
            <p:cNvPr id="354424" name="Rectangle 123"/>
            <p:cNvSpPr>
              <a:spLocks noChangeArrowheads="1"/>
            </p:cNvSpPr>
            <p:nvPr/>
          </p:nvSpPr>
          <p:spPr bwMode="auto">
            <a:xfrm>
              <a:off x="4234" y="3481"/>
              <a:ext cx="240" cy="384"/>
            </a:xfrm>
            <a:prstGeom prst="rect">
              <a:avLst/>
            </a:prstGeom>
            <a:noFill/>
            <a:ln w="9525">
              <a:solidFill>
                <a:schemeClr val="tx1"/>
              </a:solidFill>
              <a:miter lim="800000"/>
              <a:headEnd/>
              <a:tailEnd/>
            </a:ln>
          </p:spPr>
          <p:txBody>
            <a:bodyPr wrap="none" anchor="ctr"/>
            <a:lstStyle/>
            <a:p>
              <a:endParaRPr lang="en-US"/>
            </a:p>
          </p:txBody>
        </p:sp>
        <p:sp>
          <p:nvSpPr>
            <p:cNvPr id="354425" name="Rectangle 124"/>
            <p:cNvSpPr>
              <a:spLocks noChangeArrowheads="1"/>
            </p:cNvSpPr>
            <p:nvPr/>
          </p:nvSpPr>
          <p:spPr bwMode="auto">
            <a:xfrm>
              <a:off x="4474" y="3481"/>
              <a:ext cx="240" cy="384"/>
            </a:xfrm>
            <a:prstGeom prst="rect">
              <a:avLst/>
            </a:prstGeom>
            <a:noFill/>
            <a:ln w="9525">
              <a:solidFill>
                <a:schemeClr val="tx1"/>
              </a:solidFill>
              <a:miter lim="800000"/>
              <a:headEnd/>
              <a:tailEnd/>
            </a:ln>
          </p:spPr>
          <p:txBody>
            <a:bodyPr wrap="none" anchor="ctr"/>
            <a:lstStyle/>
            <a:p>
              <a:endParaRPr lang="en-US"/>
            </a:p>
          </p:txBody>
        </p:sp>
        <p:sp>
          <p:nvSpPr>
            <p:cNvPr id="354426" name="Rectangle 125"/>
            <p:cNvSpPr>
              <a:spLocks noChangeArrowheads="1"/>
            </p:cNvSpPr>
            <p:nvPr/>
          </p:nvSpPr>
          <p:spPr bwMode="auto">
            <a:xfrm>
              <a:off x="4714" y="3481"/>
              <a:ext cx="240" cy="384"/>
            </a:xfrm>
            <a:prstGeom prst="rect">
              <a:avLst/>
            </a:prstGeom>
            <a:noFill/>
            <a:ln w="9525">
              <a:solidFill>
                <a:schemeClr val="tx1"/>
              </a:solidFill>
              <a:miter lim="800000"/>
              <a:headEnd/>
              <a:tailEnd/>
            </a:ln>
          </p:spPr>
          <p:txBody>
            <a:bodyPr wrap="none" anchor="ctr"/>
            <a:lstStyle/>
            <a:p>
              <a:endParaRPr lang="en-US"/>
            </a:p>
          </p:txBody>
        </p:sp>
        <p:sp>
          <p:nvSpPr>
            <p:cNvPr id="354427" name="Text Box 126"/>
            <p:cNvSpPr txBox="1">
              <a:spLocks noChangeArrowheads="1"/>
            </p:cNvSpPr>
            <p:nvPr/>
          </p:nvSpPr>
          <p:spPr bwMode="auto">
            <a:xfrm>
              <a:off x="846" y="3913"/>
              <a:ext cx="268" cy="231"/>
            </a:xfrm>
            <a:prstGeom prst="rect">
              <a:avLst/>
            </a:prstGeom>
            <a:noFill/>
            <a:ln w="9525">
              <a:noFill/>
              <a:miter lim="800000"/>
              <a:headEnd/>
              <a:tailEnd/>
            </a:ln>
          </p:spPr>
          <p:txBody>
            <a:bodyPr wrap="none">
              <a:spAutoFit/>
            </a:bodyPr>
            <a:lstStyle/>
            <a:p>
              <a:pPr algn="l"/>
              <a:r>
                <a:rPr lang="en-US" sz="1800"/>
                <a:t>2</a:t>
              </a:r>
              <a:r>
                <a:rPr lang="en-US" sz="1800" i="1"/>
                <a:t>s</a:t>
              </a:r>
            </a:p>
          </p:txBody>
        </p:sp>
        <p:sp>
          <p:nvSpPr>
            <p:cNvPr id="354428" name="Text Box 127"/>
            <p:cNvSpPr txBox="1">
              <a:spLocks noChangeArrowheads="1"/>
            </p:cNvSpPr>
            <p:nvPr/>
          </p:nvSpPr>
          <p:spPr bwMode="auto">
            <a:xfrm>
              <a:off x="1470" y="3913"/>
              <a:ext cx="276" cy="231"/>
            </a:xfrm>
            <a:prstGeom prst="rect">
              <a:avLst/>
            </a:prstGeom>
            <a:noFill/>
            <a:ln w="9525">
              <a:noFill/>
              <a:miter lim="800000"/>
              <a:headEnd/>
              <a:tailEnd/>
            </a:ln>
          </p:spPr>
          <p:txBody>
            <a:bodyPr wrap="none">
              <a:spAutoFit/>
            </a:bodyPr>
            <a:lstStyle/>
            <a:p>
              <a:pPr algn="l"/>
              <a:r>
                <a:rPr lang="en-US" sz="1800"/>
                <a:t>2</a:t>
              </a:r>
              <a:r>
                <a:rPr lang="en-US" sz="1800" i="1"/>
                <a:t>p</a:t>
              </a:r>
            </a:p>
          </p:txBody>
        </p:sp>
        <p:sp>
          <p:nvSpPr>
            <p:cNvPr id="354429" name="Text Box 128"/>
            <p:cNvSpPr txBox="1">
              <a:spLocks noChangeArrowheads="1"/>
            </p:cNvSpPr>
            <p:nvPr/>
          </p:nvSpPr>
          <p:spPr bwMode="auto">
            <a:xfrm>
              <a:off x="2094" y="3922"/>
              <a:ext cx="268" cy="231"/>
            </a:xfrm>
            <a:prstGeom prst="rect">
              <a:avLst/>
            </a:prstGeom>
            <a:noFill/>
            <a:ln w="9525">
              <a:noFill/>
              <a:miter lim="800000"/>
              <a:headEnd/>
              <a:tailEnd/>
            </a:ln>
          </p:spPr>
          <p:txBody>
            <a:bodyPr wrap="none">
              <a:spAutoFit/>
            </a:bodyPr>
            <a:lstStyle/>
            <a:p>
              <a:pPr algn="l"/>
              <a:r>
                <a:rPr lang="en-US" sz="1800"/>
                <a:t>3</a:t>
              </a:r>
              <a:r>
                <a:rPr lang="en-US" sz="1800" i="1"/>
                <a:t>s</a:t>
              </a:r>
            </a:p>
          </p:txBody>
        </p:sp>
        <p:sp>
          <p:nvSpPr>
            <p:cNvPr id="354430" name="Text Box 129"/>
            <p:cNvSpPr txBox="1">
              <a:spLocks noChangeArrowheads="1"/>
            </p:cNvSpPr>
            <p:nvPr/>
          </p:nvSpPr>
          <p:spPr bwMode="auto">
            <a:xfrm>
              <a:off x="2718" y="3913"/>
              <a:ext cx="276" cy="231"/>
            </a:xfrm>
            <a:prstGeom prst="rect">
              <a:avLst/>
            </a:prstGeom>
            <a:noFill/>
            <a:ln w="9525">
              <a:noFill/>
              <a:miter lim="800000"/>
              <a:headEnd/>
              <a:tailEnd/>
            </a:ln>
          </p:spPr>
          <p:txBody>
            <a:bodyPr wrap="none">
              <a:spAutoFit/>
            </a:bodyPr>
            <a:lstStyle/>
            <a:p>
              <a:pPr algn="l"/>
              <a:r>
                <a:rPr lang="en-US" sz="1800"/>
                <a:t>3</a:t>
              </a:r>
              <a:r>
                <a:rPr lang="en-US" sz="1800" i="1"/>
                <a:t>p</a:t>
              </a:r>
            </a:p>
          </p:txBody>
        </p:sp>
        <p:sp>
          <p:nvSpPr>
            <p:cNvPr id="354431" name="Text Box 130"/>
            <p:cNvSpPr txBox="1">
              <a:spLocks noChangeArrowheads="1"/>
            </p:cNvSpPr>
            <p:nvPr/>
          </p:nvSpPr>
          <p:spPr bwMode="auto">
            <a:xfrm>
              <a:off x="3342" y="3913"/>
              <a:ext cx="268" cy="231"/>
            </a:xfrm>
            <a:prstGeom prst="rect">
              <a:avLst/>
            </a:prstGeom>
            <a:noFill/>
            <a:ln w="9525">
              <a:noFill/>
              <a:miter lim="800000"/>
              <a:headEnd/>
              <a:tailEnd/>
            </a:ln>
          </p:spPr>
          <p:txBody>
            <a:bodyPr wrap="none">
              <a:spAutoFit/>
            </a:bodyPr>
            <a:lstStyle/>
            <a:p>
              <a:pPr algn="l"/>
              <a:r>
                <a:rPr lang="en-US" sz="1800"/>
                <a:t>4</a:t>
              </a:r>
              <a:r>
                <a:rPr lang="en-US" sz="1800" i="1"/>
                <a:t>s</a:t>
              </a:r>
            </a:p>
          </p:txBody>
        </p:sp>
        <p:sp>
          <p:nvSpPr>
            <p:cNvPr id="354432" name="Text Box 131"/>
            <p:cNvSpPr txBox="1">
              <a:spLocks noChangeArrowheads="1"/>
            </p:cNvSpPr>
            <p:nvPr/>
          </p:nvSpPr>
          <p:spPr bwMode="auto">
            <a:xfrm>
              <a:off x="4206" y="3913"/>
              <a:ext cx="276" cy="231"/>
            </a:xfrm>
            <a:prstGeom prst="rect">
              <a:avLst/>
            </a:prstGeom>
            <a:noFill/>
            <a:ln w="9525">
              <a:noFill/>
              <a:miter lim="800000"/>
              <a:headEnd/>
              <a:tailEnd/>
            </a:ln>
          </p:spPr>
          <p:txBody>
            <a:bodyPr wrap="none">
              <a:spAutoFit/>
            </a:bodyPr>
            <a:lstStyle/>
            <a:p>
              <a:pPr algn="l"/>
              <a:r>
                <a:rPr lang="en-US" sz="1800"/>
                <a:t>3</a:t>
              </a:r>
              <a:r>
                <a:rPr lang="en-US" sz="1800" i="1"/>
                <a:t>d</a:t>
              </a:r>
            </a:p>
          </p:txBody>
        </p:sp>
        <p:sp>
          <p:nvSpPr>
            <p:cNvPr id="354433" name="Text Box 132"/>
            <p:cNvSpPr txBox="1">
              <a:spLocks noChangeArrowheads="1"/>
            </p:cNvSpPr>
            <p:nvPr/>
          </p:nvSpPr>
          <p:spPr bwMode="auto">
            <a:xfrm>
              <a:off x="510" y="3913"/>
              <a:ext cx="268" cy="231"/>
            </a:xfrm>
            <a:prstGeom prst="rect">
              <a:avLst/>
            </a:prstGeom>
            <a:noFill/>
            <a:ln w="9525">
              <a:noFill/>
              <a:miter lim="800000"/>
              <a:headEnd/>
              <a:tailEnd/>
            </a:ln>
          </p:spPr>
          <p:txBody>
            <a:bodyPr wrap="none">
              <a:spAutoFit/>
            </a:bodyPr>
            <a:lstStyle/>
            <a:p>
              <a:pPr algn="l"/>
              <a:r>
                <a:rPr lang="en-US" sz="1800"/>
                <a:t>1</a:t>
              </a:r>
              <a:r>
                <a:rPr lang="en-US" sz="1800" i="1"/>
                <a:t>s</a:t>
              </a:r>
            </a:p>
          </p:txBody>
        </p:sp>
      </p:grpSp>
      <p:sp>
        <p:nvSpPr>
          <p:cNvPr id="354312" name="Rectangle 133"/>
          <p:cNvSpPr>
            <a:spLocks noChangeArrowheads="1"/>
          </p:cNvSpPr>
          <p:nvPr/>
        </p:nvSpPr>
        <p:spPr bwMode="auto">
          <a:xfrm>
            <a:off x="685800" y="1219200"/>
            <a:ext cx="7315200" cy="1295400"/>
          </a:xfrm>
          <a:prstGeom prst="rect">
            <a:avLst/>
          </a:prstGeom>
          <a:noFill/>
          <a:ln w="9525">
            <a:solidFill>
              <a:schemeClr val="tx1"/>
            </a:solidFill>
            <a:miter lim="800000"/>
            <a:headEnd/>
            <a:tailEnd/>
          </a:ln>
        </p:spPr>
        <p:txBody>
          <a:bodyPr wrap="none" anchor="ctr"/>
          <a:lstStyle/>
          <a:p>
            <a:endParaRPr lang="en-US"/>
          </a:p>
        </p:txBody>
      </p:sp>
      <p:sp>
        <p:nvSpPr>
          <p:cNvPr id="354313" name="Rectangle 134"/>
          <p:cNvSpPr>
            <a:spLocks noChangeArrowheads="1"/>
          </p:cNvSpPr>
          <p:nvPr/>
        </p:nvSpPr>
        <p:spPr bwMode="auto">
          <a:xfrm>
            <a:off x="854075" y="1411288"/>
            <a:ext cx="381000" cy="609600"/>
          </a:xfrm>
          <a:prstGeom prst="rect">
            <a:avLst/>
          </a:prstGeom>
          <a:noFill/>
          <a:ln w="9525">
            <a:solidFill>
              <a:schemeClr val="tx1"/>
            </a:solidFill>
            <a:miter lim="800000"/>
            <a:headEnd/>
            <a:tailEnd/>
          </a:ln>
        </p:spPr>
        <p:txBody>
          <a:bodyPr wrap="none" anchor="ctr"/>
          <a:lstStyle/>
          <a:p>
            <a:endParaRPr lang="en-US"/>
          </a:p>
        </p:txBody>
      </p:sp>
      <p:sp>
        <p:nvSpPr>
          <p:cNvPr id="354314" name="Rectangle 135"/>
          <p:cNvSpPr>
            <a:spLocks noChangeArrowheads="1"/>
          </p:cNvSpPr>
          <p:nvPr/>
        </p:nvSpPr>
        <p:spPr bwMode="auto">
          <a:xfrm>
            <a:off x="1387475" y="1411288"/>
            <a:ext cx="381000" cy="609600"/>
          </a:xfrm>
          <a:prstGeom prst="rect">
            <a:avLst/>
          </a:prstGeom>
          <a:noFill/>
          <a:ln w="9525">
            <a:solidFill>
              <a:schemeClr val="tx1"/>
            </a:solidFill>
            <a:miter lim="800000"/>
            <a:headEnd/>
            <a:tailEnd/>
          </a:ln>
        </p:spPr>
        <p:txBody>
          <a:bodyPr wrap="none" anchor="ctr"/>
          <a:lstStyle/>
          <a:p>
            <a:endParaRPr lang="en-US"/>
          </a:p>
        </p:txBody>
      </p:sp>
      <p:sp>
        <p:nvSpPr>
          <p:cNvPr id="354315" name="Rectangle 136"/>
          <p:cNvSpPr>
            <a:spLocks noChangeArrowheads="1"/>
          </p:cNvSpPr>
          <p:nvPr/>
        </p:nvSpPr>
        <p:spPr bwMode="auto">
          <a:xfrm>
            <a:off x="1997075" y="1411288"/>
            <a:ext cx="381000" cy="609600"/>
          </a:xfrm>
          <a:prstGeom prst="rect">
            <a:avLst/>
          </a:prstGeom>
          <a:noFill/>
          <a:ln w="9525">
            <a:solidFill>
              <a:schemeClr val="tx1"/>
            </a:solidFill>
            <a:miter lim="800000"/>
            <a:headEnd/>
            <a:tailEnd/>
          </a:ln>
        </p:spPr>
        <p:txBody>
          <a:bodyPr wrap="none" anchor="ctr"/>
          <a:lstStyle/>
          <a:p>
            <a:endParaRPr lang="en-US"/>
          </a:p>
        </p:txBody>
      </p:sp>
      <p:sp>
        <p:nvSpPr>
          <p:cNvPr id="354316" name="Rectangle 137"/>
          <p:cNvSpPr>
            <a:spLocks noChangeArrowheads="1"/>
          </p:cNvSpPr>
          <p:nvPr/>
        </p:nvSpPr>
        <p:spPr bwMode="auto">
          <a:xfrm>
            <a:off x="2378075" y="1411288"/>
            <a:ext cx="381000" cy="609600"/>
          </a:xfrm>
          <a:prstGeom prst="rect">
            <a:avLst/>
          </a:prstGeom>
          <a:noFill/>
          <a:ln w="9525">
            <a:solidFill>
              <a:schemeClr val="tx1"/>
            </a:solidFill>
            <a:miter lim="800000"/>
            <a:headEnd/>
            <a:tailEnd/>
          </a:ln>
        </p:spPr>
        <p:txBody>
          <a:bodyPr wrap="none" anchor="ctr"/>
          <a:lstStyle/>
          <a:p>
            <a:endParaRPr lang="en-US"/>
          </a:p>
        </p:txBody>
      </p:sp>
      <p:sp>
        <p:nvSpPr>
          <p:cNvPr id="354317" name="Rectangle 138"/>
          <p:cNvSpPr>
            <a:spLocks noChangeArrowheads="1"/>
          </p:cNvSpPr>
          <p:nvPr/>
        </p:nvSpPr>
        <p:spPr bwMode="auto">
          <a:xfrm>
            <a:off x="2759075" y="1411288"/>
            <a:ext cx="381000" cy="609600"/>
          </a:xfrm>
          <a:prstGeom prst="rect">
            <a:avLst/>
          </a:prstGeom>
          <a:noFill/>
          <a:ln w="9525">
            <a:solidFill>
              <a:schemeClr val="tx1"/>
            </a:solidFill>
            <a:miter lim="800000"/>
            <a:headEnd/>
            <a:tailEnd/>
          </a:ln>
        </p:spPr>
        <p:txBody>
          <a:bodyPr wrap="none" anchor="ctr"/>
          <a:lstStyle/>
          <a:p>
            <a:endParaRPr lang="en-US"/>
          </a:p>
        </p:txBody>
      </p:sp>
      <p:sp>
        <p:nvSpPr>
          <p:cNvPr id="354318" name="Rectangle 139"/>
          <p:cNvSpPr>
            <a:spLocks noChangeArrowheads="1"/>
          </p:cNvSpPr>
          <p:nvPr/>
        </p:nvSpPr>
        <p:spPr bwMode="auto">
          <a:xfrm>
            <a:off x="3368675" y="1411288"/>
            <a:ext cx="381000" cy="609600"/>
          </a:xfrm>
          <a:prstGeom prst="rect">
            <a:avLst/>
          </a:prstGeom>
          <a:noFill/>
          <a:ln w="9525">
            <a:solidFill>
              <a:schemeClr val="tx1"/>
            </a:solidFill>
            <a:miter lim="800000"/>
            <a:headEnd/>
            <a:tailEnd/>
          </a:ln>
        </p:spPr>
        <p:txBody>
          <a:bodyPr wrap="none" anchor="ctr"/>
          <a:lstStyle/>
          <a:p>
            <a:endParaRPr lang="en-US"/>
          </a:p>
        </p:txBody>
      </p:sp>
      <p:sp>
        <p:nvSpPr>
          <p:cNvPr id="354319" name="Rectangle 140"/>
          <p:cNvSpPr>
            <a:spLocks noChangeArrowheads="1"/>
          </p:cNvSpPr>
          <p:nvPr/>
        </p:nvSpPr>
        <p:spPr bwMode="auto">
          <a:xfrm>
            <a:off x="3978275" y="1411288"/>
            <a:ext cx="381000" cy="609600"/>
          </a:xfrm>
          <a:prstGeom prst="rect">
            <a:avLst/>
          </a:prstGeom>
          <a:noFill/>
          <a:ln w="9525">
            <a:solidFill>
              <a:schemeClr val="tx1"/>
            </a:solidFill>
            <a:miter lim="800000"/>
            <a:headEnd/>
            <a:tailEnd/>
          </a:ln>
        </p:spPr>
        <p:txBody>
          <a:bodyPr wrap="none" anchor="ctr"/>
          <a:lstStyle/>
          <a:p>
            <a:endParaRPr lang="en-US"/>
          </a:p>
        </p:txBody>
      </p:sp>
      <p:sp>
        <p:nvSpPr>
          <p:cNvPr id="354320" name="Rectangle 141"/>
          <p:cNvSpPr>
            <a:spLocks noChangeArrowheads="1"/>
          </p:cNvSpPr>
          <p:nvPr/>
        </p:nvSpPr>
        <p:spPr bwMode="auto">
          <a:xfrm>
            <a:off x="4359275" y="1411288"/>
            <a:ext cx="381000" cy="609600"/>
          </a:xfrm>
          <a:prstGeom prst="rect">
            <a:avLst/>
          </a:prstGeom>
          <a:noFill/>
          <a:ln w="9525">
            <a:solidFill>
              <a:schemeClr val="tx1"/>
            </a:solidFill>
            <a:miter lim="800000"/>
            <a:headEnd/>
            <a:tailEnd/>
          </a:ln>
        </p:spPr>
        <p:txBody>
          <a:bodyPr wrap="none" anchor="ctr"/>
          <a:lstStyle/>
          <a:p>
            <a:endParaRPr lang="en-US"/>
          </a:p>
        </p:txBody>
      </p:sp>
      <p:sp>
        <p:nvSpPr>
          <p:cNvPr id="354321" name="Rectangle 142"/>
          <p:cNvSpPr>
            <a:spLocks noChangeArrowheads="1"/>
          </p:cNvSpPr>
          <p:nvPr/>
        </p:nvSpPr>
        <p:spPr bwMode="auto">
          <a:xfrm>
            <a:off x="4740275" y="1411288"/>
            <a:ext cx="381000" cy="609600"/>
          </a:xfrm>
          <a:prstGeom prst="rect">
            <a:avLst/>
          </a:prstGeom>
          <a:noFill/>
          <a:ln w="9525">
            <a:solidFill>
              <a:schemeClr val="tx1"/>
            </a:solidFill>
            <a:miter lim="800000"/>
            <a:headEnd/>
            <a:tailEnd/>
          </a:ln>
        </p:spPr>
        <p:txBody>
          <a:bodyPr wrap="none" anchor="ctr"/>
          <a:lstStyle/>
          <a:p>
            <a:endParaRPr lang="en-US"/>
          </a:p>
        </p:txBody>
      </p:sp>
      <p:sp>
        <p:nvSpPr>
          <p:cNvPr id="354322" name="Rectangle 143"/>
          <p:cNvSpPr>
            <a:spLocks noChangeArrowheads="1"/>
          </p:cNvSpPr>
          <p:nvPr/>
        </p:nvSpPr>
        <p:spPr bwMode="auto">
          <a:xfrm>
            <a:off x="5349875" y="1411288"/>
            <a:ext cx="381000" cy="609600"/>
          </a:xfrm>
          <a:prstGeom prst="rect">
            <a:avLst/>
          </a:prstGeom>
          <a:noFill/>
          <a:ln w="9525">
            <a:solidFill>
              <a:schemeClr val="tx1"/>
            </a:solidFill>
            <a:miter lim="800000"/>
            <a:headEnd/>
            <a:tailEnd/>
          </a:ln>
        </p:spPr>
        <p:txBody>
          <a:bodyPr wrap="none" anchor="ctr"/>
          <a:lstStyle/>
          <a:p>
            <a:endParaRPr lang="en-US"/>
          </a:p>
        </p:txBody>
      </p:sp>
      <p:sp>
        <p:nvSpPr>
          <p:cNvPr id="354323" name="Rectangle 144"/>
          <p:cNvSpPr>
            <a:spLocks noChangeArrowheads="1"/>
          </p:cNvSpPr>
          <p:nvPr/>
        </p:nvSpPr>
        <p:spPr bwMode="auto">
          <a:xfrm>
            <a:off x="5959475" y="1411288"/>
            <a:ext cx="381000" cy="609600"/>
          </a:xfrm>
          <a:prstGeom prst="rect">
            <a:avLst/>
          </a:prstGeom>
          <a:noFill/>
          <a:ln w="9525">
            <a:solidFill>
              <a:schemeClr val="tx1"/>
            </a:solidFill>
            <a:miter lim="800000"/>
            <a:headEnd/>
            <a:tailEnd/>
          </a:ln>
        </p:spPr>
        <p:txBody>
          <a:bodyPr wrap="none" anchor="ctr"/>
          <a:lstStyle/>
          <a:p>
            <a:endParaRPr lang="en-US"/>
          </a:p>
        </p:txBody>
      </p:sp>
      <p:sp>
        <p:nvSpPr>
          <p:cNvPr id="354324" name="Rectangle 145"/>
          <p:cNvSpPr>
            <a:spLocks noChangeArrowheads="1"/>
          </p:cNvSpPr>
          <p:nvPr/>
        </p:nvSpPr>
        <p:spPr bwMode="auto">
          <a:xfrm>
            <a:off x="6340475" y="1411288"/>
            <a:ext cx="381000" cy="609600"/>
          </a:xfrm>
          <a:prstGeom prst="rect">
            <a:avLst/>
          </a:prstGeom>
          <a:noFill/>
          <a:ln w="9525">
            <a:solidFill>
              <a:schemeClr val="tx1"/>
            </a:solidFill>
            <a:miter lim="800000"/>
            <a:headEnd/>
            <a:tailEnd/>
          </a:ln>
        </p:spPr>
        <p:txBody>
          <a:bodyPr wrap="none" anchor="ctr"/>
          <a:lstStyle/>
          <a:p>
            <a:endParaRPr lang="en-US"/>
          </a:p>
        </p:txBody>
      </p:sp>
      <p:sp>
        <p:nvSpPr>
          <p:cNvPr id="354325" name="Rectangle 146"/>
          <p:cNvSpPr>
            <a:spLocks noChangeArrowheads="1"/>
          </p:cNvSpPr>
          <p:nvPr/>
        </p:nvSpPr>
        <p:spPr bwMode="auto">
          <a:xfrm>
            <a:off x="6721475" y="1411288"/>
            <a:ext cx="381000" cy="609600"/>
          </a:xfrm>
          <a:prstGeom prst="rect">
            <a:avLst/>
          </a:prstGeom>
          <a:noFill/>
          <a:ln w="9525">
            <a:solidFill>
              <a:schemeClr val="tx1"/>
            </a:solidFill>
            <a:miter lim="800000"/>
            <a:headEnd/>
            <a:tailEnd/>
          </a:ln>
        </p:spPr>
        <p:txBody>
          <a:bodyPr wrap="none" anchor="ctr"/>
          <a:lstStyle/>
          <a:p>
            <a:endParaRPr lang="en-US"/>
          </a:p>
        </p:txBody>
      </p:sp>
      <p:sp>
        <p:nvSpPr>
          <p:cNvPr id="354326" name="Rectangle 147"/>
          <p:cNvSpPr>
            <a:spLocks noChangeArrowheads="1"/>
          </p:cNvSpPr>
          <p:nvPr/>
        </p:nvSpPr>
        <p:spPr bwMode="auto">
          <a:xfrm>
            <a:off x="7102475" y="1411288"/>
            <a:ext cx="381000" cy="609600"/>
          </a:xfrm>
          <a:prstGeom prst="rect">
            <a:avLst/>
          </a:prstGeom>
          <a:noFill/>
          <a:ln w="9525">
            <a:solidFill>
              <a:schemeClr val="tx1"/>
            </a:solidFill>
            <a:miter lim="800000"/>
            <a:headEnd/>
            <a:tailEnd/>
          </a:ln>
        </p:spPr>
        <p:txBody>
          <a:bodyPr wrap="none" anchor="ctr"/>
          <a:lstStyle/>
          <a:p>
            <a:endParaRPr lang="en-US"/>
          </a:p>
        </p:txBody>
      </p:sp>
      <p:sp>
        <p:nvSpPr>
          <p:cNvPr id="354327" name="Rectangle 148"/>
          <p:cNvSpPr>
            <a:spLocks noChangeArrowheads="1"/>
          </p:cNvSpPr>
          <p:nvPr/>
        </p:nvSpPr>
        <p:spPr bwMode="auto">
          <a:xfrm>
            <a:off x="7483475" y="1411288"/>
            <a:ext cx="381000" cy="609600"/>
          </a:xfrm>
          <a:prstGeom prst="rect">
            <a:avLst/>
          </a:prstGeom>
          <a:noFill/>
          <a:ln w="9525">
            <a:solidFill>
              <a:schemeClr val="tx1"/>
            </a:solidFill>
            <a:miter lim="800000"/>
            <a:headEnd/>
            <a:tailEnd/>
          </a:ln>
        </p:spPr>
        <p:txBody>
          <a:bodyPr wrap="none" anchor="ctr"/>
          <a:lstStyle/>
          <a:p>
            <a:endParaRPr lang="en-US"/>
          </a:p>
        </p:txBody>
      </p:sp>
      <p:sp>
        <p:nvSpPr>
          <p:cNvPr id="354328" name="Text Box 149"/>
          <p:cNvSpPr txBox="1">
            <a:spLocks noChangeArrowheads="1"/>
          </p:cNvSpPr>
          <p:nvPr/>
        </p:nvSpPr>
        <p:spPr bwMode="auto">
          <a:xfrm>
            <a:off x="1343025" y="2097088"/>
            <a:ext cx="425450" cy="366712"/>
          </a:xfrm>
          <a:prstGeom prst="rect">
            <a:avLst/>
          </a:prstGeom>
          <a:noFill/>
          <a:ln w="9525">
            <a:noFill/>
            <a:miter lim="800000"/>
            <a:headEnd/>
            <a:tailEnd/>
          </a:ln>
        </p:spPr>
        <p:txBody>
          <a:bodyPr wrap="none">
            <a:spAutoFit/>
          </a:bodyPr>
          <a:lstStyle/>
          <a:p>
            <a:pPr algn="l"/>
            <a:r>
              <a:rPr lang="en-US" sz="1800"/>
              <a:t>2</a:t>
            </a:r>
            <a:r>
              <a:rPr lang="en-US" sz="1800" i="1"/>
              <a:t>s</a:t>
            </a:r>
          </a:p>
        </p:txBody>
      </p:sp>
      <p:sp>
        <p:nvSpPr>
          <p:cNvPr id="354329" name="Text Box 150"/>
          <p:cNvSpPr txBox="1">
            <a:spLocks noChangeArrowheads="1"/>
          </p:cNvSpPr>
          <p:nvPr/>
        </p:nvSpPr>
        <p:spPr bwMode="auto">
          <a:xfrm>
            <a:off x="2333625" y="2097088"/>
            <a:ext cx="438150" cy="366712"/>
          </a:xfrm>
          <a:prstGeom prst="rect">
            <a:avLst/>
          </a:prstGeom>
          <a:noFill/>
          <a:ln w="9525">
            <a:noFill/>
            <a:miter lim="800000"/>
            <a:headEnd/>
            <a:tailEnd/>
          </a:ln>
        </p:spPr>
        <p:txBody>
          <a:bodyPr wrap="none">
            <a:spAutoFit/>
          </a:bodyPr>
          <a:lstStyle/>
          <a:p>
            <a:pPr algn="l"/>
            <a:r>
              <a:rPr lang="en-US" sz="1800"/>
              <a:t>2</a:t>
            </a:r>
            <a:r>
              <a:rPr lang="en-US" sz="1800" i="1"/>
              <a:t>p</a:t>
            </a:r>
          </a:p>
        </p:txBody>
      </p:sp>
      <p:sp>
        <p:nvSpPr>
          <p:cNvPr id="354330" name="Text Box 151"/>
          <p:cNvSpPr txBox="1">
            <a:spLocks noChangeArrowheads="1"/>
          </p:cNvSpPr>
          <p:nvPr/>
        </p:nvSpPr>
        <p:spPr bwMode="auto">
          <a:xfrm>
            <a:off x="3324225" y="2111375"/>
            <a:ext cx="425450" cy="366713"/>
          </a:xfrm>
          <a:prstGeom prst="rect">
            <a:avLst/>
          </a:prstGeom>
          <a:noFill/>
          <a:ln w="9525">
            <a:noFill/>
            <a:miter lim="800000"/>
            <a:headEnd/>
            <a:tailEnd/>
          </a:ln>
        </p:spPr>
        <p:txBody>
          <a:bodyPr wrap="none">
            <a:spAutoFit/>
          </a:bodyPr>
          <a:lstStyle/>
          <a:p>
            <a:pPr algn="l"/>
            <a:r>
              <a:rPr lang="en-US" sz="1800"/>
              <a:t>3</a:t>
            </a:r>
            <a:r>
              <a:rPr lang="en-US" sz="1800" i="1"/>
              <a:t>s</a:t>
            </a:r>
          </a:p>
        </p:txBody>
      </p:sp>
      <p:sp>
        <p:nvSpPr>
          <p:cNvPr id="354331" name="Text Box 152"/>
          <p:cNvSpPr txBox="1">
            <a:spLocks noChangeArrowheads="1"/>
          </p:cNvSpPr>
          <p:nvPr/>
        </p:nvSpPr>
        <p:spPr bwMode="auto">
          <a:xfrm>
            <a:off x="4314825" y="2097088"/>
            <a:ext cx="438150" cy="366712"/>
          </a:xfrm>
          <a:prstGeom prst="rect">
            <a:avLst/>
          </a:prstGeom>
          <a:noFill/>
          <a:ln w="9525">
            <a:noFill/>
            <a:miter lim="800000"/>
            <a:headEnd/>
            <a:tailEnd/>
          </a:ln>
        </p:spPr>
        <p:txBody>
          <a:bodyPr wrap="none">
            <a:spAutoFit/>
          </a:bodyPr>
          <a:lstStyle/>
          <a:p>
            <a:pPr algn="l"/>
            <a:r>
              <a:rPr lang="en-US" sz="1800"/>
              <a:t>3</a:t>
            </a:r>
            <a:r>
              <a:rPr lang="en-US" sz="1800" i="1"/>
              <a:t>p</a:t>
            </a:r>
          </a:p>
        </p:txBody>
      </p:sp>
      <p:sp>
        <p:nvSpPr>
          <p:cNvPr id="354332" name="Text Box 153"/>
          <p:cNvSpPr txBox="1">
            <a:spLocks noChangeArrowheads="1"/>
          </p:cNvSpPr>
          <p:nvPr/>
        </p:nvSpPr>
        <p:spPr bwMode="auto">
          <a:xfrm>
            <a:off x="5305425" y="2097088"/>
            <a:ext cx="425450" cy="366712"/>
          </a:xfrm>
          <a:prstGeom prst="rect">
            <a:avLst/>
          </a:prstGeom>
          <a:noFill/>
          <a:ln w="9525">
            <a:noFill/>
            <a:miter lim="800000"/>
            <a:headEnd/>
            <a:tailEnd/>
          </a:ln>
        </p:spPr>
        <p:txBody>
          <a:bodyPr wrap="none">
            <a:spAutoFit/>
          </a:bodyPr>
          <a:lstStyle/>
          <a:p>
            <a:pPr algn="l"/>
            <a:r>
              <a:rPr lang="en-US" sz="1800"/>
              <a:t>4</a:t>
            </a:r>
            <a:r>
              <a:rPr lang="en-US" sz="1800" i="1"/>
              <a:t>s</a:t>
            </a:r>
          </a:p>
        </p:txBody>
      </p:sp>
      <p:sp>
        <p:nvSpPr>
          <p:cNvPr id="354333" name="Text Box 154"/>
          <p:cNvSpPr txBox="1">
            <a:spLocks noChangeArrowheads="1"/>
          </p:cNvSpPr>
          <p:nvPr/>
        </p:nvSpPr>
        <p:spPr bwMode="auto">
          <a:xfrm>
            <a:off x="6677025" y="2097088"/>
            <a:ext cx="438150" cy="366712"/>
          </a:xfrm>
          <a:prstGeom prst="rect">
            <a:avLst/>
          </a:prstGeom>
          <a:noFill/>
          <a:ln w="9525">
            <a:noFill/>
            <a:miter lim="800000"/>
            <a:headEnd/>
            <a:tailEnd/>
          </a:ln>
        </p:spPr>
        <p:txBody>
          <a:bodyPr wrap="none">
            <a:spAutoFit/>
          </a:bodyPr>
          <a:lstStyle/>
          <a:p>
            <a:pPr algn="l"/>
            <a:r>
              <a:rPr lang="en-US" sz="1800"/>
              <a:t>3</a:t>
            </a:r>
            <a:r>
              <a:rPr lang="en-US" sz="1800" i="1"/>
              <a:t>d</a:t>
            </a:r>
          </a:p>
        </p:txBody>
      </p:sp>
      <p:sp>
        <p:nvSpPr>
          <p:cNvPr id="354334" name="Text Box 155"/>
          <p:cNvSpPr txBox="1">
            <a:spLocks noChangeArrowheads="1"/>
          </p:cNvSpPr>
          <p:nvPr/>
        </p:nvSpPr>
        <p:spPr bwMode="auto">
          <a:xfrm>
            <a:off x="809625" y="2097088"/>
            <a:ext cx="425450" cy="366712"/>
          </a:xfrm>
          <a:prstGeom prst="rect">
            <a:avLst/>
          </a:prstGeom>
          <a:noFill/>
          <a:ln w="9525">
            <a:noFill/>
            <a:miter lim="800000"/>
            <a:headEnd/>
            <a:tailEnd/>
          </a:ln>
        </p:spPr>
        <p:txBody>
          <a:bodyPr wrap="none">
            <a:spAutoFit/>
          </a:bodyPr>
          <a:lstStyle/>
          <a:p>
            <a:pPr algn="l"/>
            <a:r>
              <a:rPr lang="en-US" sz="1800"/>
              <a:t>1</a:t>
            </a:r>
            <a:r>
              <a:rPr lang="en-US" sz="1800" i="1"/>
              <a:t>s</a:t>
            </a:r>
          </a:p>
        </p:txBody>
      </p:sp>
      <p:sp>
        <p:nvSpPr>
          <p:cNvPr id="701596" name="Line 156"/>
          <p:cNvSpPr>
            <a:spLocks noChangeShapeType="1"/>
          </p:cNvSpPr>
          <p:nvPr/>
        </p:nvSpPr>
        <p:spPr bwMode="auto">
          <a:xfrm flipV="1">
            <a:off x="930275" y="1563688"/>
            <a:ext cx="0" cy="304800"/>
          </a:xfrm>
          <a:prstGeom prst="line">
            <a:avLst/>
          </a:prstGeom>
          <a:noFill/>
          <a:ln w="9525">
            <a:solidFill>
              <a:srgbClr val="FF0000"/>
            </a:solidFill>
            <a:round/>
            <a:headEnd/>
            <a:tailEnd type="triangle" w="med" len="med"/>
          </a:ln>
        </p:spPr>
        <p:txBody>
          <a:bodyPr/>
          <a:lstStyle/>
          <a:p>
            <a:endParaRPr lang="en-US"/>
          </a:p>
        </p:txBody>
      </p:sp>
      <p:sp>
        <p:nvSpPr>
          <p:cNvPr id="701597" name="Line 157"/>
          <p:cNvSpPr>
            <a:spLocks noChangeShapeType="1"/>
          </p:cNvSpPr>
          <p:nvPr/>
        </p:nvSpPr>
        <p:spPr bwMode="auto">
          <a:xfrm flipV="1">
            <a:off x="1082675" y="1563688"/>
            <a:ext cx="0" cy="304800"/>
          </a:xfrm>
          <a:prstGeom prst="line">
            <a:avLst/>
          </a:prstGeom>
          <a:noFill/>
          <a:ln w="9525">
            <a:solidFill>
              <a:srgbClr val="FF0000"/>
            </a:solidFill>
            <a:round/>
            <a:headEnd type="triangle" w="med" len="med"/>
            <a:tailEnd/>
          </a:ln>
        </p:spPr>
        <p:txBody>
          <a:bodyPr/>
          <a:lstStyle/>
          <a:p>
            <a:endParaRPr lang="en-US"/>
          </a:p>
        </p:txBody>
      </p:sp>
      <p:sp>
        <p:nvSpPr>
          <p:cNvPr id="701598" name="Line 158"/>
          <p:cNvSpPr>
            <a:spLocks noChangeShapeType="1"/>
          </p:cNvSpPr>
          <p:nvPr/>
        </p:nvSpPr>
        <p:spPr bwMode="auto">
          <a:xfrm flipV="1">
            <a:off x="1463675" y="1563688"/>
            <a:ext cx="0" cy="304800"/>
          </a:xfrm>
          <a:prstGeom prst="line">
            <a:avLst/>
          </a:prstGeom>
          <a:noFill/>
          <a:ln w="9525">
            <a:solidFill>
              <a:srgbClr val="FF0000"/>
            </a:solidFill>
            <a:round/>
            <a:headEnd/>
            <a:tailEnd type="triangle" w="med" len="med"/>
          </a:ln>
        </p:spPr>
        <p:txBody>
          <a:bodyPr/>
          <a:lstStyle/>
          <a:p>
            <a:endParaRPr lang="en-US"/>
          </a:p>
        </p:txBody>
      </p:sp>
      <p:sp>
        <p:nvSpPr>
          <p:cNvPr id="701599" name="Line 159"/>
          <p:cNvSpPr>
            <a:spLocks noChangeShapeType="1"/>
          </p:cNvSpPr>
          <p:nvPr/>
        </p:nvSpPr>
        <p:spPr bwMode="auto">
          <a:xfrm flipV="1">
            <a:off x="1616075" y="1563688"/>
            <a:ext cx="0" cy="304800"/>
          </a:xfrm>
          <a:prstGeom prst="line">
            <a:avLst/>
          </a:prstGeom>
          <a:noFill/>
          <a:ln w="9525">
            <a:solidFill>
              <a:srgbClr val="FF0000"/>
            </a:solidFill>
            <a:round/>
            <a:headEnd type="triangle" w="med" len="med"/>
            <a:tailEnd/>
          </a:ln>
        </p:spPr>
        <p:txBody>
          <a:bodyPr/>
          <a:lstStyle/>
          <a:p>
            <a:endParaRPr lang="en-US"/>
          </a:p>
        </p:txBody>
      </p:sp>
      <p:sp>
        <p:nvSpPr>
          <p:cNvPr id="701600" name="Line 160"/>
          <p:cNvSpPr>
            <a:spLocks noChangeShapeType="1"/>
          </p:cNvSpPr>
          <p:nvPr/>
        </p:nvSpPr>
        <p:spPr bwMode="auto">
          <a:xfrm flipV="1">
            <a:off x="2073275" y="1563688"/>
            <a:ext cx="0" cy="304800"/>
          </a:xfrm>
          <a:prstGeom prst="line">
            <a:avLst/>
          </a:prstGeom>
          <a:noFill/>
          <a:ln w="9525">
            <a:solidFill>
              <a:srgbClr val="FF0000"/>
            </a:solidFill>
            <a:round/>
            <a:headEnd/>
            <a:tailEnd type="triangle" w="med" len="med"/>
          </a:ln>
        </p:spPr>
        <p:txBody>
          <a:bodyPr/>
          <a:lstStyle/>
          <a:p>
            <a:endParaRPr lang="en-US"/>
          </a:p>
        </p:txBody>
      </p:sp>
      <p:sp>
        <p:nvSpPr>
          <p:cNvPr id="701601" name="Line 161"/>
          <p:cNvSpPr>
            <a:spLocks noChangeShapeType="1"/>
          </p:cNvSpPr>
          <p:nvPr/>
        </p:nvSpPr>
        <p:spPr bwMode="auto">
          <a:xfrm flipV="1">
            <a:off x="2225675" y="1563688"/>
            <a:ext cx="0" cy="304800"/>
          </a:xfrm>
          <a:prstGeom prst="line">
            <a:avLst/>
          </a:prstGeom>
          <a:noFill/>
          <a:ln w="9525">
            <a:solidFill>
              <a:srgbClr val="FF0000"/>
            </a:solidFill>
            <a:round/>
            <a:headEnd type="triangle" w="med" len="med"/>
            <a:tailEnd/>
          </a:ln>
        </p:spPr>
        <p:txBody>
          <a:bodyPr/>
          <a:lstStyle/>
          <a:p>
            <a:endParaRPr lang="en-US"/>
          </a:p>
        </p:txBody>
      </p:sp>
      <p:sp>
        <p:nvSpPr>
          <p:cNvPr id="701602" name="Line 162"/>
          <p:cNvSpPr>
            <a:spLocks noChangeShapeType="1"/>
          </p:cNvSpPr>
          <p:nvPr/>
        </p:nvSpPr>
        <p:spPr bwMode="auto">
          <a:xfrm flipV="1">
            <a:off x="2454275" y="1563688"/>
            <a:ext cx="0" cy="304800"/>
          </a:xfrm>
          <a:prstGeom prst="line">
            <a:avLst/>
          </a:prstGeom>
          <a:noFill/>
          <a:ln w="9525">
            <a:solidFill>
              <a:srgbClr val="FF0000"/>
            </a:solidFill>
            <a:round/>
            <a:headEnd/>
            <a:tailEnd type="triangle" w="med" len="med"/>
          </a:ln>
        </p:spPr>
        <p:txBody>
          <a:bodyPr/>
          <a:lstStyle/>
          <a:p>
            <a:endParaRPr lang="en-US"/>
          </a:p>
        </p:txBody>
      </p:sp>
      <p:sp>
        <p:nvSpPr>
          <p:cNvPr id="701603" name="Line 163"/>
          <p:cNvSpPr>
            <a:spLocks noChangeShapeType="1"/>
          </p:cNvSpPr>
          <p:nvPr/>
        </p:nvSpPr>
        <p:spPr bwMode="auto">
          <a:xfrm flipV="1">
            <a:off x="2606675" y="1563688"/>
            <a:ext cx="0" cy="304800"/>
          </a:xfrm>
          <a:prstGeom prst="line">
            <a:avLst/>
          </a:prstGeom>
          <a:noFill/>
          <a:ln w="9525">
            <a:solidFill>
              <a:srgbClr val="FF0000"/>
            </a:solidFill>
            <a:round/>
            <a:headEnd type="triangle" w="med" len="med"/>
            <a:tailEnd/>
          </a:ln>
        </p:spPr>
        <p:txBody>
          <a:bodyPr/>
          <a:lstStyle/>
          <a:p>
            <a:endParaRPr lang="en-US"/>
          </a:p>
        </p:txBody>
      </p:sp>
      <p:sp>
        <p:nvSpPr>
          <p:cNvPr id="701604" name="Line 164"/>
          <p:cNvSpPr>
            <a:spLocks noChangeShapeType="1"/>
          </p:cNvSpPr>
          <p:nvPr/>
        </p:nvSpPr>
        <p:spPr bwMode="auto">
          <a:xfrm flipV="1">
            <a:off x="2835275" y="1563688"/>
            <a:ext cx="0" cy="304800"/>
          </a:xfrm>
          <a:prstGeom prst="line">
            <a:avLst/>
          </a:prstGeom>
          <a:noFill/>
          <a:ln w="9525">
            <a:solidFill>
              <a:srgbClr val="FF0000"/>
            </a:solidFill>
            <a:round/>
            <a:headEnd/>
            <a:tailEnd type="triangle" w="med" len="med"/>
          </a:ln>
        </p:spPr>
        <p:txBody>
          <a:bodyPr/>
          <a:lstStyle/>
          <a:p>
            <a:endParaRPr lang="en-US"/>
          </a:p>
        </p:txBody>
      </p:sp>
      <p:sp>
        <p:nvSpPr>
          <p:cNvPr id="701605" name="Line 165"/>
          <p:cNvSpPr>
            <a:spLocks noChangeShapeType="1"/>
          </p:cNvSpPr>
          <p:nvPr/>
        </p:nvSpPr>
        <p:spPr bwMode="auto">
          <a:xfrm flipV="1">
            <a:off x="2987675" y="1563688"/>
            <a:ext cx="0" cy="304800"/>
          </a:xfrm>
          <a:prstGeom prst="line">
            <a:avLst/>
          </a:prstGeom>
          <a:noFill/>
          <a:ln w="9525">
            <a:solidFill>
              <a:srgbClr val="FF0000"/>
            </a:solidFill>
            <a:round/>
            <a:headEnd type="triangle" w="med" len="med"/>
            <a:tailEnd/>
          </a:ln>
        </p:spPr>
        <p:txBody>
          <a:bodyPr/>
          <a:lstStyle/>
          <a:p>
            <a:endParaRPr lang="en-US"/>
          </a:p>
        </p:txBody>
      </p:sp>
      <p:sp>
        <p:nvSpPr>
          <p:cNvPr id="701606" name="Line 166"/>
          <p:cNvSpPr>
            <a:spLocks noChangeShapeType="1"/>
          </p:cNvSpPr>
          <p:nvPr/>
        </p:nvSpPr>
        <p:spPr bwMode="auto">
          <a:xfrm flipV="1">
            <a:off x="3444875" y="1563688"/>
            <a:ext cx="0" cy="304800"/>
          </a:xfrm>
          <a:prstGeom prst="line">
            <a:avLst/>
          </a:prstGeom>
          <a:noFill/>
          <a:ln w="9525">
            <a:solidFill>
              <a:srgbClr val="FF0000"/>
            </a:solidFill>
            <a:round/>
            <a:headEnd/>
            <a:tailEnd type="triangle" w="med" len="med"/>
          </a:ln>
        </p:spPr>
        <p:txBody>
          <a:bodyPr/>
          <a:lstStyle/>
          <a:p>
            <a:endParaRPr lang="en-US"/>
          </a:p>
        </p:txBody>
      </p:sp>
      <p:sp>
        <p:nvSpPr>
          <p:cNvPr id="701607" name="Line 167"/>
          <p:cNvSpPr>
            <a:spLocks noChangeShapeType="1"/>
          </p:cNvSpPr>
          <p:nvPr/>
        </p:nvSpPr>
        <p:spPr bwMode="auto">
          <a:xfrm flipV="1">
            <a:off x="3597275" y="1563688"/>
            <a:ext cx="0" cy="304800"/>
          </a:xfrm>
          <a:prstGeom prst="line">
            <a:avLst/>
          </a:prstGeom>
          <a:noFill/>
          <a:ln w="9525">
            <a:solidFill>
              <a:srgbClr val="FF0000"/>
            </a:solidFill>
            <a:round/>
            <a:headEnd type="triangle" w="med" len="med"/>
            <a:tailEnd/>
          </a:ln>
        </p:spPr>
        <p:txBody>
          <a:bodyPr/>
          <a:lstStyle/>
          <a:p>
            <a:endParaRPr lang="en-US"/>
          </a:p>
        </p:txBody>
      </p:sp>
      <p:sp>
        <p:nvSpPr>
          <p:cNvPr id="701608" name="Line 168"/>
          <p:cNvSpPr>
            <a:spLocks noChangeShapeType="1"/>
          </p:cNvSpPr>
          <p:nvPr/>
        </p:nvSpPr>
        <p:spPr bwMode="auto">
          <a:xfrm flipV="1">
            <a:off x="4130675" y="1563688"/>
            <a:ext cx="0" cy="304800"/>
          </a:xfrm>
          <a:prstGeom prst="line">
            <a:avLst/>
          </a:prstGeom>
          <a:noFill/>
          <a:ln w="9525">
            <a:solidFill>
              <a:srgbClr val="FF0000"/>
            </a:solidFill>
            <a:round/>
            <a:headEnd/>
            <a:tailEnd type="triangle" w="med" len="med"/>
          </a:ln>
        </p:spPr>
        <p:txBody>
          <a:bodyPr/>
          <a:lstStyle/>
          <a:p>
            <a:endParaRPr lang="en-US"/>
          </a:p>
        </p:txBody>
      </p:sp>
      <p:sp>
        <p:nvSpPr>
          <p:cNvPr id="701609" name="Line 169"/>
          <p:cNvSpPr>
            <a:spLocks noChangeShapeType="1"/>
          </p:cNvSpPr>
          <p:nvPr/>
        </p:nvSpPr>
        <p:spPr bwMode="auto">
          <a:xfrm flipV="1">
            <a:off x="4283075" y="1563688"/>
            <a:ext cx="0" cy="304800"/>
          </a:xfrm>
          <a:prstGeom prst="line">
            <a:avLst/>
          </a:prstGeom>
          <a:noFill/>
          <a:ln w="9525">
            <a:solidFill>
              <a:srgbClr val="FF0000"/>
            </a:solidFill>
            <a:round/>
            <a:headEnd type="triangle" w="med" len="med"/>
            <a:tailEnd/>
          </a:ln>
        </p:spPr>
        <p:txBody>
          <a:bodyPr/>
          <a:lstStyle/>
          <a:p>
            <a:endParaRPr lang="en-US"/>
          </a:p>
        </p:txBody>
      </p:sp>
      <p:sp>
        <p:nvSpPr>
          <p:cNvPr id="701610" name="Line 170"/>
          <p:cNvSpPr>
            <a:spLocks noChangeShapeType="1"/>
          </p:cNvSpPr>
          <p:nvPr/>
        </p:nvSpPr>
        <p:spPr bwMode="auto">
          <a:xfrm flipV="1">
            <a:off x="4435475" y="1563688"/>
            <a:ext cx="0" cy="304800"/>
          </a:xfrm>
          <a:prstGeom prst="line">
            <a:avLst/>
          </a:prstGeom>
          <a:noFill/>
          <a:ln w="9525">
            <a:solidFill>
              <a:srgbClr val="FF0000"/>
            </a:solidFill>
            <a:round/>
            <a:headEnd/>
            <a:tailEnd type="triangle" w="med" len="med"/>
          </a:ln>
        </p:spPr>
        <p:txBody>
          <a:bodyPr/>
          <a:lstStyle/>
          <a:p>
            <a:endParaRPr lang="en-US"/>
          </a:p>
        </p:txBody>
      </p:sp>
      <p:sp>
        <p:nvSpPr>
          <p:cNvPr id="701611" name="Line 171"/>
          <p:cNvSpPr>
            <a:spLocks noChangeShapeType="1"/>
          </p:cNvSpPr>
          <p:nvPr/>
        </p:nvSpPr>
        <p:spPr bwMode="auto">
          <a:xfrm flipV="1">
            <a:off x="4587875" y="1563688"/>
            <a:ext cx="0" cy="304800"/>
          </a:xfrm>
          <a:prstGeom prst="line">
            <a:avLst/>
          </a:prstGeom>
          <a:noFill/>
          <a:ln w="9525">
            <a:solidFill>
              <a:srgbClr val="FF0000"/>
            </a:solidFill>
            <a:round/>
            <a:headEnd type="triangle" w="med" len="med"/>
            <a:tailEnd/>
          </a:ln>
        </p:spPr>
        <p:txBody>
          <a:bodyPr/>
          <a:lstStyle/>
          <a:p>
            <a:endParaRPr lang="en-US"/>
          </a:p>
        </p:txBody>
      </p:sp>
      <p:sp>
        <p:nvSpPr>
          <p:cNvPr id="701612" name="Line 172"/>
          <p:cNvSpPr>
            <a:spLocks noChangeShapeType="1"/>
          </p:cNvSpPr>
          <p:nvPr/>
        </p:nvSpPr>
        <p:spPr bwMode="auto">
          <a:xfrm flipV="1">
            <a:off x="4816475" y="1563688"/>
            <a:ext cx="0" cy="304800"/>
          </a:xfrm>
          <a:prstGeom prst="line">
            <a:avLst/>
          </a:prstGeom>
          <a:noFill/>
          <a:ln w="9525">
            <a:solidFill>
              <a:srgbClr val="FF0000"/>
            </a:solidFill>
            <a:round/>
            <a:headEnd/>
            <a:tailEnd type="triangle" w="med" len="med"/>
          </a:ln>
        </p:spPr>
        <p:txBody>
          <a:bodyPr/>
          <a:lstStyle/>
          <a:p>
            <a:endParaRPr lang="en-US"/>
          </a:p>
        </p:txBody>
      </p:sp>
      <p:sp>
        <p:nvSpPr>
          <p:cNvPr id="701613" name="Line 173"/>
          <p:cNvSpPr>
            <a:spLocks noChangeShapeType="1"/>
          </p:cNvSpPr>
          <p:nvPr/>
        </p:nvSpPr>
        <p:spPr bwMode="auto">
          <a:xfrm flipV="1">
            <a:off x="4968875" y="1563688"/>
            <a:ext cx="0" cy="304800"/>
          </a:xfrm>
          <a:prstGeom prst="line">
            <a:avLst/>
          </a:prstGeom>
          <a:noFill/>
          <a:ln w="9525">
            <a:solidFill>
              <a:srgbClr val="FF0000"/>
            </a:solidFill>
            <a:round/>
            <a:headEnd type="triangle" w="med" len="med"/>
            <a:tailEnd/>
          </a:ln>
        </p:spPr>
        <p:txBody>
          <a:bodyPr/>
          <a:lstStyle/>
          <a:p>
            <a:endParaRPr lang="en-US"/>
          </a:p>
        </p:txBody>
      </p:sp>
      <p:sp>
        <p:nvSpPr>
          <p:cNvPr id="701614" name="Line 174"/>
          <p:cNvSpPr>
            <a:spLocks noChangeShapeType="1"/>
          </p:cNvSpPr>
          <p:nvPr/>
        </p:nvSpPr>
        <p:spPr bwMode="auto">
          <a:xfrm flipV="1">
            <a:off x="5426075" y="1563688"/>
            <a:ext cx="0" cy="304800"/>
          </a:xfrm>
          <a:prstGeom prst="line">
            <a:avLst/>
          </a:prstGeom>
          <a:noFill/>
          <a:ln w="9525">
            <a:solidFill>
              <a:srgbClr val="FF0000"/>
            </a:solidFill>
            <a:round/>
            <a:headEnd/>
            <a:tailEnd type="triangle" w="med" len="med"/>
          </a:ln>
        </p:spPr>
        <p:txBody>
          <a:bodyPr/>
          <a:lstStyle/>
          <a:p>
            <a:endParaRPr lang="en-US"/>
          </a:p>
        </p:txBody>
      </p:sp>
      <p:sp>
        <p:nvSpPr>
          <p:cNvPr id="701615" name="Line 175"/>
          <p:cNvSpPr>
            <a:spLocks noChangeShapeType="1"/>
          </p:cNvSpPr>
          <p:nvPr/>
        </p:nvSpPr>
        <p:spPr bwMode="auto">
          <a:xfrm flipV="1">
            <a:off x="5578475" y="1563688"/>
            <a:ext cx="0" cy="304800"/>
          </a:xfrm>
          <a:prstGeom prst="line">
            <a:avLst/>
          </a:prstGeom>
          <a:noFill/>
          <a:ln w="9525">
            <a:solidFill>
              <a:srgbClr val="FF0000"/>
            </a:solidFill>
            <a:round/>
            <a:headEnd type="triangle" w="med" len="med"/>
            <a:tailEnd/>
          </a:ln>
        </p:spPr>
        <p:txBody>
          <a:bodyPr/>
          <a:lstStyle/>
          <a:p>
            <a:endParaRPr lang="en-US"/>
          </a:p>
        </p:txBody>
      </p:sp>
      <p:sp>
        <p:nvSpPr>
          <p:cNvPr id="701616" name="Line 176"/>
          <p:cNvSpPr>
            <a:spLocks noChangeShapeType="1"/>
          </p:cNvSpPr>
          <p:nvPr/>
        </p:nvSpPr>
        <p:spPr bwMode="auto">
          <a:xfrm flipV="1">
            <a:off x="6035675" y="1563688"/>
            <a:ext cx="0" cy="304800"/>
          </a:xfrm>
          <a:prstGeom prst="line">
            <a:avLst/>
          </a:prstGeom>
          <a:noFill/>
          <a:ln w="9525">
            <a:solidFill>
              <a:srgbClr val="FF0000"/>
            </a:solidFill>
            <a:round/>
            <a:headEnd/>
            <a:tailEnd type="triangle" w="med" len="med"/>
          </a:ln>
        </p:spPr>
        <p:txBody>
          <a:bodyPr/>
          <a:lstStyle/>
          <a:p>
            <a:endParaRPr lang="en-US"/>
          </a:p>
        </p:txBody>
      </p:sp>
      <p:sp>
        <p:nvSpPr>
          <p:cNvPr id="701617" name="Line 177"/>
          <p:cNvSpPr>
            <a:spLocks noChangeShapeType="1"/>
          </p:cNvSpPr>
          <p:nvPr/>
        </p:nvSpPr>
        <p:spPr bwMode="auto">
          <a:xfrm flipV="1">
            <a:off x="6188075" y="1563688"/>
            <a:ext cx="0" cy="304800"/>
          </a:xfrm>
          <a:prstGeom prst="line">
            <a:avLst/>
          </a:prstGeom>
          <a:noFill/>
          <a:ln w="9525">
            <a:solidFill>
              <a:srgbClr val="FF0000"/>
            </a:solidFill>
            <a:round/>
            <a:headEnd type="triangle" w="med" len="med"/>
            <a:tailEnd/>
          </a:ln>
        </p:spPr>
        <p:txBody>
          <a:bodyPr/>
          <a:lstStyle/>
          <a:p>
            <a:endParaRPr lang="en-US"/>
          </a:p>
        </p:txBody>
      </p:sp>
      <p:sp>
        <p:nvSpPr>
          <p:cNvPr id="701618" name="Line 178"/>
          <p:cNvSpPr>
            <a:spLocks noChangeShapeType="1"/>
          </p:cNvSpPr>
          <p:nvPr/>
        </p:nvSpPr>
        <p:spPr bwMode="auto">
          <a:xfrm flipV="1">
            <a:off x="6416675" y="1563688"/>
            <a:ext cx="0" cy="304800"/>
          </a:xfrm>
          <a:prstGeom prst="line">
            <a:avLst/>
          </a:prstGeom>
          <a:noFill/>
          <a:ln w="9525">
            <a:solidFill>
              <a:srgbClr val="FF0000"/>
            </a:solidFill>
            <a:round/>
            <a:headEnd/>
            <a:tailEnd type="triangle" w="med" len="med"/>
          </a:ln>
        </p:spPr>
        <p:txBody>
          <a:bodyPr/>
          <a:lstStyle/>
          <a:p>
            <a:endParaRPr lang="en-US"/>
          </a:p>
        </p:txBody>
      </p:sp>
      <p:sp>
        <p:nvSpPr>
          <p:cNvPr id="701619" name="Line 179"/>
          <p:cNvSpPr>
            <a:spLocks noChangeShapeType="1"/>
          </p:cNvSpPr>
          <p:nvPr/>
        </p:nvSpPr>
        <p:spPr bwMode="auto">
          <a:xfrm flipV="1">
            <a:off x="6569075" y="1563688"/>
            <a:ext cx="0" cy="304800"/>
          </a:xfrm>
          <a:prstGeom prst="line">
            <a:avLst/>
          </a:prstGeom>
          <a:noFill/>
          <a:ln w="9525">
            <a:solidFill>
              <a:srgbClr val="FF0000"/>
            </a:solidFill>
            <a:round/>
            <a:headEnd type="triangle" w="med" len="med"/>
            <a:tailEnd/>
          </a:ln>
        </p:spPr>
        <p:txBody>
          <a:bodyPr/>
          <a:lstStyle/>
          <a:p>
            <a:endParaRPr lang="en-US"/>
          </a:p>
        </p:txBody>
      </p:sp>
      <p:sp>
        <p:nvSpPr>
          <p:cNvPr id="701620" name="Line 180"/>
          <p:cNvSpPr>
            <a:spLocks noChangeShapeType="1"/>
          </p:cNvSpPr>
          <p:nvPr/>
        </p:nvSpPr>
        <p:spPr bwMode="auto">
          <a:xfrm flipV="1">
            <a:off x="6797675" y="1563688"/>
            <a:ext cx="0" cy="304800"/>
          </a:xfrm>
          <a:prstGeom prst="line">
            <a:avLst/>
          </a:prstGeom>
          <a:noFill/>
          <a:ln w="9525">
            <a:solidFill>
              <a:srgbClr val="FF0000"/>
            </a:solidFill>
            <a:round/>
            <a:headEnd/>
            <a:tailEnd type="triangle" w="med" len="med"/>
          </a:ln>
        </p:spPr>
        <p:txBody>
          <a:bodyPr/>
          <a:lstStyle/>
          <a:p>
            <a:endParaRPr lang="en-US"/>
          </a:p>
        </p:txBody>
      </p:sp>
      <p:sp>
        <p:nvSpPr>
          <p:cNvPr id="701621" name="Line 181"/>
          <p:cNvSpPr>
            <a:spLocks noChangeShapeType="1"/>
          </p:cNvSpPr>
          <p:nvPr/>
        </p:nvSpPr>
        <p:spPr bwMode="auto">
          <a:xfrm flipV="1">
            <a:off x="6950075" y="1563688"/>
            <a:ext cx="0" cy="304800"/>
          </a:xfrm>
          <a:prstGeom prst="line">
            <a:avLst/>
          </a:prstGeom>
          <a:noFill/>
          <a:ln w="9525">
            <a:solidFill>
              <a:srgbClr val="FF0000"/>
            </a:solidFill>
            <a:round/>
            <a:headEnd type="triangle" w="med" len="med"/>
            <a:tailEnd/>
          </a:ln>
        </p:spPr>
        <p:txBody>
          <a:bodyPr/>
          <a:lstStyle/>
          <a:p>
            <a:endParaRPr lang="en-US"/>
          </a:p>
        </p:txBody>
      </p:sp>
      <p:sp>
        <p:nvSpPr>
          <p:cNvPr id="701622" name="Line 182"/>
          <p:cNvSpPr>
            <a:spLocks noChangeShapeType="1"/>
          </p:cNvSpPr>
          <p:nvPr/>
        </p:nvSpPr>
        <p:spPr bwMode="auto">
          <a:xfrm flipV="1">
            <a:off x="7178675" y="1563688"/>
            <a:ext cx="0" cy="304800"/>
          </a:xfrm>
          <a:prstGeom prst="line">
            <a:avLst/>
          </a:prstGeom>
          <a:noFill/>
          <a:ln w="9525">
            <a:solidFill>
              <a:srgbClr val="FF0000"/>
            </a:solidFill>
            <a:round/>
            <a:headEnd/>
            <a:tailEnd type="triangle" w="med" len="med"/>
          </a:ln>
        </p:spPr>
        <p:txBody>
          <a:bodyPr/>
          <a:lstStyle/>
          <a:p>
            <a:endParaRPr lang="en-US"/>
          </a:p>
        </p:txBody>
      </p:sp>
      <p:sp>
        <p:nvSpPr>
          <p:cNvPr id="701623" name="Line 183"/>
          <p:cNvSpPr>
            <a:spLocks noChangeShapeType="1"/>
          </p:cNvSpPr>
          <p:nvPr/>
        </p:nvSpPr>
        <p:spPr bwMode="auto">
          <a:xfrm flipV="1">
            <a:off x="7559675" y="1563688"/>
            <a:ext cx="0" cy="304800"/>
          </a:xfrm>
          <a:prstGeom prst="line">
            <a:avLst/>
          </a:prstGeom>
          <a:noFill/>
          <a:ln w="9525">
            <a:solidFill>
              <a:srgbClr val="FF0000"/>
            </a:solidFill>
            <a:round/>
            <a:headEnd/>
            <a:tailEnd type="triangle" w="med" len="med"/>
          </a:ln>
        </p:spPr>
        <p:txBody>
          <a:bodyPr/>
          <a:lstStyle/>
          <a:p>
            <a:endParaRPr lang="en-US"/>
          </a:p>
        </p:txBody>
      </p:sp>
      <p:grpSp>
        <p:nvGrpSpPr>
          <p:cNvPr id="7" name="Group 184"/>
          <p:cNvGrpSpPr>
            <a:grpSpLocks/>
          </p:cNvGrpSpPr>
          <p:nvPr/>
        </p:nvGrpSpPr>
        <p:grpSpPr bwMode="auto">
          <a:xfrm>
            <a:off x="930275" y="5638800"/>
            <a:ext cx="6384925" cy="341313"/>
            <a:chOff x="586" y="3577"/>
            <a:chExt cx="4022" cy="215"/>
          </a:xfrm>
        </p:grpSpPr>
        <p:sp>
          <p:nvSpPr>
            <p:cNvPr id="354383" name="Line 185"/>
            <p:cNvSpPr>
              <a:spLocks noChangeShapeType="1"/>
            </p:cNvSpPr>
            <p:nvPr/>
          </p:nvSpPr>
          <p:spPr bwMode="auto">
            <a:xfrm flipV="1">
              <a:off x="586" y="3577"/>
              <a:ext cx="0" cy="192"/>
            </a:xfrm>
            <a:prstGeom prst="line">
              <a:avLst/>
            </a:prstGeom>
            <a:noFill/>
            <a:ln w="9525">
              <a:solidFill>
                <a:srgbClr val="FF0000"/>
              </a:solidFill>
              <a:round/>
              <a:headEnd/>
              <a:tailEnd type="triangle" w="med" len="med"/>
            </a:ln>
          </p:spPr>
          <p:txBody>
            <a:bodyPr/>
            <a:lstStyle/>
            <a:p>
              <a:endParaRPr lang="en-US"/>
            </a:p>
          </p:txBody>
        </p:sp>
        <p:sp>
          <p:nvSpPr>
            <p:cNvPr id="354384" name="Line 186"/>
            <p:cNvSpPr>
              <a:spLocks noChangeShapeType="1"/>
            </p:cNvSpPr>
            <p:nvPr/>
          </p:nvSpPr>
          <p:spPr bwMode="auto">
            <a:xfrm flipV="1">
              <a:off x="682" y="3577"/>
              <a:ext cx="0" cy="192"/>
            </a:xfrm>
            <a:prstGeom prst="line">
              <a:avLst/>
            </a:prstGeom>
            <a:noFill/>
            <a:ln w="9525">
              <a:solidFill>
                <a:srgbClr val="FF0000"/>
              </a:solidFill>
              <a:round/>
              <a:headEnd type="triangle" w="med" len="med"/>
              <a:tailEnd/>
            </a:ln>
          </p:spPr>
          <p:txBody>
            <a:bodyPr/>
            <a:lstStyle/>
            <a:p>
              <a:endParaRPr lang="en-US"/>
            </a:p>
          </p:txBody>
        </p:sp>
        <p:sp>
          <p:nvSpPr>
            <p:cNvPr id="354385" name="Line 187"/>
            <p:cNvSpPr>
              <a:spLocks noChangeShapeType="1"/>
            </p:cNvSpPr>
            <p:nvPr/>
          </p:nvSpPr>
          <p:spPr bwMode="auto">
            <a:xfrm flipV="1">
              <a:off x="922" y="3577"/>
              <a:ext cx="0" cy="192"/>
            </a:xfrm>
            <a:prstGeom prst="line">
              <a:avLst/>
            </a:prstGeom>
            <a:noFill/>
            <a:ln w="9525">
              <a:solidFill>
                <a:srgbClr val="FF0000"/>
              </a:solidFill>
              <a:round/>
              <a:headEnd/>
              <a:tailEnd type="triangle" w="med" len="med"/>
            </a:ln>
          </p:spPr>
          <p:txBody>
            <a:bodyPr/>
            <a:lstStyle/>
            <a:p>
              <a:endParaRPr lang="en-US"/>
            </a:p>
          </p:txBody>
        </p:sp>
        <p:sp>
          <p:nvSpPr>
            <p:cNvPr id="354386" name="Line 188"/>
            <p:cNvSpPr>
              <a:spLocks noChangeShapeType="1"/>
            </p:cNvSpPr>
            <p:nvPr/>
          </p:nvSpPr>
          <p:spPr bwMode="auto">
            <a:xfrm flipV="1">
              <a:off x="1018" y="3577"/>
              <a:ext cx="0" cy="192"/>
            </a:xfrm>
            <a:prstGeom prst="line">
              <a:avLst/>
            </a:prstGeom>
            <a:noFill/>
            <a:ln w="9525">
              <a:solidFill>
                <a:srgbClr val="FF0000"/>
              </a:solidFill>
              <a:round/>
              <a:headEnd type="triangle" w="med" len="med"/>
              <a:tailEnd/>
            </a:ln>
          </p:spPr>
          <p:txBody>
            <a:bodyPr/>
            <a:lstStyle/>
            <a:p>
              <a:endParaRPr lang="en-US"/>
            </a:p>
          </p:txBody>
        </p:sp>
        <p:sp>
          <p:nvSpPr>
            <p:cNvPr id="354387" name="Line 189"/>
            <p:cNvSpPr>
              <a:spLocks noChangeShapeType="1"/>
            </p:cNvSpPr>
            <p:nvPr/>
          </p:nvSpPr>
          <p:spPr bwMode="auto">
            <a:xfrm flipV="1">
              <a:off x="1306" y="3577"/>
              <a:ext cx="0" cy="192"/>
            </a:xfrm>
            <a:prstGeom prst="line">
              <a:avLst/>
            </a:prstGeom>
            <a:noFill/>
            <a:ln w="9525">
              <a:solidFill>
                <a:srgbClr val="FF0000"/>
              </a:solidFill>
              <a:round/>
              <a:headEnd/>
              <a:tailEnd type="triangle" w="med" len="med"/>
            </a:ln>
          </p:spPr>
          <p:txBody>
            <a:bodyPr/>
            <a:lstStyle/>
            <a:p>
              <a:endParaRPr lang="en-US"/>
            </a:p>
          </p:txBody>
        </p:sp>
        <p:sp>
          <p:nvSpPr>
            <p:cNvPr id="354388" name="Line 190"/>
            <p:cNvSpPr>
              <a:spLocks noChangeShapeType="1"/>
            </p:cNvSpPr>
            <p:nvPr/>
          </p:nvSpPr>
          <p:spPr bwMode="auto">
            <a:xfrm flipV="1">
              <a:off x="1402" y="3577"/>
              <a:ext cx="0" cy="192"/>
            </a:xfrm>
            <a:prstGeom prst="line">
              <a:avLst/>
            </a:prstGeom>
            <a:noFill/>
            <a:ln w="9525">
              <a:solidFill>
                <a:srgbClr val="FF0000"/>
              </a:solidFill>
              <a:round/>
              <a:headEnd type="triangle" w="med" len="med"/>
              <a:tailEnd/>
            </a:ln>
          </p:spPr>
          <p:txBody>
            <a:bodyPr/>
            <a:lstStyle/>
            <a:p>
              <a:endParaRPr lang="en-US"/>
            </a:p>
          </p:txBody>
        </p:sp>
        <p:sp>
          <p:nvSpPr>
            <p:cNvPr id="354389" name="Line 191"/>
            <p:cNvSpPr>
              <a:spLocks noChangeShapeType="1"/>
            </p:cNvSpPr>
            <p:nvPr/>
          </p:nvSpPr>
          <p:spPr bwMode="auto">
            <a:xfrm flipV="1">
              <a:off x="1546" y="3577"/>
              <a:ext cx="0" cy="192"/>
            </a:xfrm>
            <a:prstGeom prst="line">
              <a:avLst/>
            </a:prstGeom>
            <a:noFill/>
            <a:ln w="9525">
              <a:solidFill>
                <a:srgbClr val="FF0000"/>
              </a:solidFill>
              <a:round/>
              <a:headEnd/>
              <a:tailEnd type="triangle" w="med" len="med"/>
            </a:ln>
          </p:spPr>
          <p:txBody>
            <a:bodyPr/>
            <a:lstStyle/>
            <a:p>
              <a:endParaRPr lang="en-US"/>
            </a:p>
          </p:txBody>
        </p:sp>
        <p:sp>
          <p:nvSpPr>
            <p:cNvPr id="354390" name="Line 192"/>
            <p:cNvSpPr>
              <a:spLocks noChangeShapeType="1"/>
            </p:cNvSpPr>
            <p:nvPr/>
          </p:nvSpPr>
          <p:spPr bwMode="auto">
            <a:xfrm flipV="1">
              <a:off x="1642" y="3577"/>
              <a:ext cx="0" cy="192"/>
            </a:xfrm>
            <a:prstGeom prst="line">
              <a:avLst/>
            </a:prstGeom>
            <a:noFill/>
            <a:ln w="9525">
              <a:solidFill>
                <a:srgbClr val="FF0000"/>
              </a:solidFill>
              <a:round/>
              <a:headEnd type="triangle" w="med" len="med"/>
              <a:tailEnd/>
            </a:ln>
          </p:spPr>
          <p:txBody>
            <a:bodyPr/>
            <a:lstStyle/>
            <a:p>
              <a:endParaRPr lang="en-US"/>
            </a:p>
          </p:txBody>
        </p:sp>
        <p:sp>
          <p:nvSpPr>
            <p:cNvPr id="354391" name="Line 193"/>
            <p:cNvSpPr>
              <a:spLocks noChangeShapeType="1"/>
            </p:cNvSpPr>
            <p:nvPr/>
          </p:nvSpPr>
          <p:spPr bwMode="auto">
            <a:xfrm flipV="1">
              <a:off x="1786" y="3577"/>
              <a:ext cx="0" cy="192"/>
            </a:xfrm>
            <a:prstGeom prst="line">
              <a:avLst/>
            </a:prstGeom>
            <a:noFill/>
            <a:ln w="9525">
              <a:solidFill>
                <a:srgbClr val="FF0000"/>
              </a:solidFill>
              <a:round/>
              <a:headEnd/>
              <a:tailEnd type="triangle" w="med" len="med"/>
            </a:ln>
          </p:spPr>
          <p:txBody>
            <a:bodyPr/>
            <a:lstStyle/>
            <a:p>
              <a:endParaRPr lang="en-US"/>
            </a:p>
          </p:txBody>
        </p:sp>
        <p:sp>
          <p:nvSpPr>
            <p:cNvPr id="354392" name="Line 194"/>
            <p:cNvSpPr>
              <a:spLocks noChangeShapeType="1"/>
            </p:cNvSpPr>
            <p:nvPr/>
          </p:nvSpPr>
          <p:spPr bwMode="auto">
            <a:xfrm flipV="1">
              <a:off x="1882" y="3577"/>
              <a:ext cx="0" cy="192"/>
            </a:xfrm>
            <a:prstGeom prst="line">
              <a:avLst/>
            </a:prstGeom>
            <a:noFill/>
            <a:ln w="9525">
              <a:solidFill>
                <a:srgbClr val="FF0000"/>
              </a:solidFill>
              <a:round/>
              <a:headEnd type="triangle" w="med" len="med"/>
              <a:tailEnd/>
            </a:ln>
          </p:spPr>
          <p:txBody>
            <a:bodyPr/>
            <a:lstStyle/>
            <a:p>
              <a:endParaRPr lang="en-US"/>
            </a:p>
          </p:txBody>
        </p:sp>
        <p:sp>
          <p:nvSpPr>
            <p:cNvPr id="354393" name="Line 195"/>
            <p:cNvSpPr>
              <a:spLocks noChangeShapeType="1"/>
            </p:cNvSpPr>
            <p:nvPr/>
          </p:nvSpPr>
          <p:spPr bwMode="auto">
            <a:xfrm flipV="1">
              <a:off x="2170" y="3577"/>
              <a:ext cx="0" cy="192"/>
            </a:xfrm>
            <a:prstGeom prst="line">
              <a:avLst/>
            </a:prstGeom>
            <a:noFill/>
            <a:ln w="9525">
              <a:solidFill>
                <a:srgbClr val="FF0000"/>
              </a:solidFill>
              <a:round/>
              <a:headEnd/>
              <a:tailEnd type="triangle" w="med" len="med"/>
            </a:ln>
          </p:spPr>
          <p:txBody>
            <a:bodyPr/>
            <a:lstStyle/>
            <a:p>
              <a:endParaRPr lang="en-US"/>
            </a:p>
          </p:txBody>
        </p:sp>
        <p:sp>
          <p:nvSpPr>
            <p:cNvPr id="354394" name="Line 196"/>
            <p:cNvSpPr>
              <a:spLocks noChangeShapeType="1"/>
            </p:cNvSpPr>
            <p:nvPr/>
          </p:nvSpPr>
          <p:spPr bwMode="auto">
            <a:xfrm flipV="1">
              <a:off x="2266" y="3577"/>
              <a:ext cx="0" cy="192"/>
            </a:xfrm>
            <a:prstGeom prst="line">
              <a:avLst/>
            </a:prstGeom>
            <a:noFill/>
            <a:ln w="9525">
              <a:solidFill>
                <a:srgbClr val="FF0000"/>
              </a:solidFill>
              <a:round/>
              <a:headEnd type="triangle" w="med" len="med"/>
              <a:tailEnd/>
            </a:ln>
          </p:spPr>
          <p:txBody>
            <a:bodyPr/>
            <a:lstStyle/>
            <a:p>
              <a:endParaRPr lang="en-US"/>
            </a:p>
          </p:txBody>
        </p:sp>
        <p:sp>
          <p:nvSpPr>
            <p:cNvPr id="354395" name="Line 197"/>
            <p:cNvSpPr>
              <a:spLocks noChangeShapeType="1"/>
            </p:cNvSpPr>
            <p:nvPr/>
          </p:nvSpPr>
          <p:spPr bwMode="auto">
            <a:xfrm flipV="1">
              <a:off x="2602" y="3577"/>
              <a:ext cx="0" cy="192"/>
            </a:xfrm>
            <a:prstGeom prst="line">
              <a:avLst/>
            </a:prstGeom>
            <a:noFill/>
            <a:ln w="9525">
              <a:solidFill>
                <a:srgbClr val="FF0000"/>
              </a:solidFill>
              <a:round/>
              <a:headEnd/>
              <a:tailEnd type="triangle" w="med" len="med"/>
            </a:ln>
          </p:spPr>
          <p:txBody>
            <a:bodyPr/>
            <a:lstStyle/>
            <a:p>
              <a:endParaRPr lang="en-US"/>
            </a:p>
          </p:txBody>
        </p:sp>
        <p:sp>
          <p:nvSpPr>
            <p:cNvPr id="354396" name="Line 198"/>
            <p:cNvSpPr>
              <a:spLocks noChangeShapeType="1"/>
            </p:cNvSpPr>
            <p:nvPr/>
          </p:nvSpPr>
          <p:spPr bwMode="auto">
            <a:xfrm flipV="1">
              <a:off x="2698" y="3577"/>
              <a:ext cx="0" cy="192"/>
            </a:xfrm>
            <a:prstGeom prst="line">
              <a:avLst/>
            </a:prstGeom>
            <a:noFill/>
            <a:ln w="9525">
              <a:solidFill>
                <a:srgbClr val="FF0000"/>
              </a:solidFill>
              <a:round/>
              <a:headEnd type="triangle" w="med" len="med"/>
              <a:tailEnd/>
            </a:ln>
          </p:spPr>
          <p:txBody>
            <a:bodyPr/>
            <a:lstStyle/>
            <a:p>
              <a:endParaRPr lang="en-US"/>
            </a:p>
          </p:txBody>
        </p:sp>
        <p:sp>
          <p:nvSpPr>
            <p:cNvPr id="354397" name="Line 199"/>
            <p:cNvSpPr>
              <a:spLocks noChangeShapeType="1"/>
            </p:cNvSpPr>
            <p:nvPr/>
          </p:nvSpPr>
          <p:spPr bwMode="auto">
            <a:xfrm flipV="1">
              <a:off x="2794" y="3577"/>
              <a:ext cx="0" cy="192"/>
            </a:xfrm>
            <a:prstGeom prst="line">
              <a:avLst/>
            </a:prstGeom>
            <a:noFill/>
            <a:ln w="9525">
              <a:solidFill>
                <a:srgbClr val="FF0000"/>
              </a:solidFill>
              <a:round/>
              <a:headEnd/>
              <a:tailEnd type="triangle" w="med" len="med"/>
            </a:ln>
          </p:spPr>
          <p:txBody>
            <a:bodyPr/>
            <a:lstStyle/>
            <a:p>
              <a:endParaRPr lang="en-US"/>
            </a:p>
          </p:txBody>
        </p:sp>
        <p:sp>
          <p:nvSpPr>
            <p:cNvPr id="354398" name="Line 200"/>
            <p:cNvSpPr>
              <a:spLocks noChangeShapeType="1"/>
            </p:cNvSpPr>
            <p:nvPr/>
          </p:nvSpPr>
          <p:spPr bwMode="auto">
            <a:xfrm flipV="1">
              <a:off x="2890" y="3577"/>
              <a:ext cx="0" cy="192"/>
            </a:xfrm>
            <a:prstGeom prst="line">
              <a:avLst/>
            </a:prstGeom>
            <a:noFill/>
            <a:ln w="9525">
              <a:solidFill>
                <a:srgbClr val="FF0000"/>
              </a:solidFill>
              <a:round/>
              <a:headEnd type="triangle" w="med" len="med"/>
              <a:tailEnd/>
            </a:ln>
          </p:spPr>
          <p:txBody>
            <a:bodyPr/>
            <a:lstStyle/>
            <a:p>
              <a:endParaRPr lang="en-US"/>
            </a:p>
          </p:txBody>
        </p:sp>
        <p:sp>
          <p:nvSpPr>
            <p:cNvPr id="354399" name="Line 201"/>
            <p:cNvSpPr>
              <a:spLocks noChangeShapeType="1"/>
            </p:cNvSpPr>
            <p:nvPr/>
          </p:nvSpPr>
          <p:spPr bwMode="auto">
            <a:xfrm flipV="1">
              <a:off x="3034" y="3577"/>
              <a:ext cx="0" cy="192"/>
            </a:xfrm>
            <a:prstGeom prst="line">
              <a:avLst/>
            </a:prstGeom>
            <a:noFill/>
            <a:ln w="9525">
              <a:solidFill>
                <a:srgbClr val="FF0000"/>
              </a:solidFill>
              <a:round/>
              <a:headEnd/>
              <a:tailEnd type="triangle" w="med" len="med"/>
            </a:ln>
          </p:spPr>
          <p:txBody>
            <a:bodyPr/>
            <a:lstStyle/>
            <a:p>
              <a:endParaRPr lang="en-US"/>
            </a:p>
          </p:txBody>
        </p:sp>
        <p:sp>
          <p:nvSpPr>
            <p:cNvPr id="354400" name="Line 202"/>
            <p:cNvSpPr>
              <a:spLocks noChangeShapeType="1"/>
            </p:cNvSpPr>
            <p:nvPr/>
          </p:nvSpPr>
          <p:spPr bwMode="auto">
            <a:xfrm flipV="1">
              <a:off x="3130" y="3577"/>
              <a:ext cx="0" cy="192"/>
            </a:xfrm>
            <a:prstGeom prst="line">
              <a:avLst/>
            </a:prstGeom>
            <a:noFill/>
            <a:ln w="9525">
              <a:solidFill>
                <a:srgbClr val="FF0000"/>
              </a:solidFill>
              <a:round/>
              <a:headEnd type="triangle" w="med" len="med"/>
              <a:tailEnd/>
            </a:ln>
          </p:spPr>
          <p:txBody>
            <a:bodyPr/>
            <a:lstStyle/>
            <a:p>
              <a:endParaRPr lang="en-US"/>
            </a:p>
          </p:txBody>
        </p:sp>
        <p:sp>
          <p:nvSpPr>
            <p:cNvPr id="354401" name="Line 203"/>
            <p:cNvSpPr>
              <a:spLocks noChangeShapeType="1"/>
            </p:cNvSpPr>
            <p:nvPr/>
          </p:nvSpPr>
          <p:spPr bwMode="auto">
            <a:xfrm flipV="1">
              <a:off x="3418" y="3577"/>
              <a:ext cx="0" cy="192"/>
            </a:xfrm>
            <a:prstGeom prst="line">
              <a:avLst/>
            </a:prstGeom>
            <a:noFill/>
            <a:ln w="9525">
              <a:solidFill>
                <a:srgbClr val="FF0000"/>
              </a:solidFill>
              <a:round/>
              <a:headEnd/>
              <a:tailEnd type="triangle" w="med" len="med"/>
            </a:ln>
          </p:spPr>
          <p:txBody>
            <a:bodyPr/>
            <a:lstStyle/>
            <a:p>
              <a:endParaRPr lang="en-US"/>
            </a:p>
          </p:txBody>
        </p:sp>
        <p:sp>
          <p:nvSpPr>
            <p:cNvPr id="354402" name="Line 204"/>
            <p:cNvSpPr>
              <a:spLocks noChangeShapeType="1"/>
            </p:cNvSpPr>
            <p:nvPr/>
          </p:nvSpPr>
          <p:spPr bwMode="auto">
            <a:xfrm flipV="1">
              <a:off x="3514" y="3577"/>
              <a:ext cx="0" cy="192"/>
            </a:xfrm>
            <a:prstGeom prst="line">
              <a:avLst/>
            </a:prstGeom>
            <a:noFill/>
            <a:ln w="9525">
              <a:solidFill>
                <a:srgbClr val="FF0000"/>
              </a:solidFill>
              <a:round/>
              <a:headEnd type="triangle" w="med" len="med"/>
              <a:tailEnd/>
            </a:ln>
          </p:spPr>
          <p:txBody>
            <a:bodyPr/>
            <a:lstStyle/>
            <a:p>
              <a:endParaRPr lang="en-US"/>
            </a:p>
          </p:txBody>
        </p:sp>
        <p:sp>
          <p:nvSpPr>
            <p:cNvPr id="354403" name="Line 205"/>
            <p:cNvSpPr>
              <a:spLocks noChangeShapeType="1"/>
            </p:cNvSpPr>
            <p:nvPr/>
          </p:nvSpPr>
          <p:spPr bwMode="auto">
            <a:xfrm flipV="1">
              <a:off x="3802" y="3577"/>
              <a:ext cx="0" cy="192"/>
            </a:xfrm>
            <a:prstGeom prst="line">
              <a:avLst/>
            </a:prstGeom>
            <a:noFill/>
            <a:ln w="9525">
              <a:solidFill>
                <a:srgbClr val="FF0000"/>
              </a:solidFill>
              <a:round/>
              <a:headEnd/>
              <a:tailEnd type="triangle" w="med" len="med"/>
            </a:ln>
          </p:spPr>
          <p:txBody>
            <a:bodyPr/>
            <a:lstStyle/>
            <a:p>
              <a:endParaRPr lang="en-US"/>
            </a:p>
          </p:txBody>
        </p:sp>
        <p:sp>
          <p:nvSpPr>
            <p:cNvPr id="354404" name="Line 206"/>
            <p:cNvSpPr>
              <a:spLocks noChangeShapeType="1"/>
            </p:cNvSpPr>
            <p:nvPr/>
          </p:nvSpPr>
          <p:spPr bwMode="auto">
            <a:xfrm flipV="1">
              <a:off x="3898" y="3577"/>
              <a:ext cx="0" cy="192"/>
            </a:xfrm>
            <a:prstGeom prst="line">
              <a:avLst/>
            </a:prstGeom>
            <a:noFill/>
            <a:ln w="9525">
              <a:solidFill>
                <a:srgbClr val="FF0000"/>
              </a:solidFill>
              <a:round/>
              <a:headEnd type="triangle" w="med" len="med"/>
              <a:tailEnd/>
            </a:ln>
          </p:spPr>
          <p:txBody>
            <a:bodyPr/>
            <a:lstStyle/>
            <a:p>
              <a:endParaRPr lang="en-US"/>
            </a:p>
          </p:txBody>
        </p:sp>
        <p:sp>
          <p:nvSpPr>
            <p:cNvPr id="354405" name="Line 207"/>
            <p:cNvSpPr>
              <a:spLocks noChangeShapeType="1"/>
            </p:cNvSpPr>
            <p:nvPr/>
          </p:nvSpPr>
          <p:spPr bwMode="auto">
            <a:xfrm flipV="1">
              <a:off x="4042" y="3577"/>
              <a:ext cx="0" cy="192"/>
            </a:xfrm>
            <a:prstGeom prst="line">
              <a:avLst/>
            </a:prstGeom>
            <a:noFill/>
            <a:ln w="9525">
              <a:solidFill>
                <a:srgbClr val="FF0000"/>
              </a:solidFill>
              <a:round/>
              <a:headEnd/>
              <a:tailEnd type="triangle" w="med" len="med"/>
            </a:ln>
          </p:spPr>
          <p:txBody>
            <a:bodyPr/>
            <a:lstStyle/>
            <a:p>
              <a:endParaRPr lang="en-US"/>
            </a:p>
          </p:txBody>
        </p:sp>
        <p:sp>
          <p:nvSpPr>
            <p:cNvPr id="354406" name="Line 208"/>
            <p:cNvSpPr>
              <a:spLocks noChangeShapeType="1"/>
            </p:cNvSpPr>
            <p:nvPr/>
          </p:nvSpPr>
          <p:spPr bwMode="auto">
            <a:xfrm flipV="1">
              <a:off x="4138" y="3577"/>
              <a:ext cx="0" cy="192"/>
            </a:xfrm>
            <a:prstGeom prst="line">
              <a:avLst/>
            </a:prstGeom>
            <a:noFill/>
            <a:ln w="9525">
              <a:solidFill>
                <a:srgbClr val="FF0000"/>
              </a:solidFill>
              <a:round/>
              <a:headEnd type="triangle" w="med" len="med"/>
              <a:tailEnd/>
            </a:ln>
          </p:spPr>
          <p:txBody>
            <a:bodyPr/>
            <a:lstStyle/>
            <a:p>
              <a:endParaRPr lang="en-US"/>
            </a:p>
          </p:txBody>
        </p:sp>
        <p:sp>
          <p:nvSpPr>
            <p:cNvPr id="354407" name="Line 209"/>
            <p:cNvSpPr>
              <a:spLocks noChangeShapeType="1"/>
            </p:cNvSpPr>
            <p:nvPr/>
          </p:nvSpPr>
          <p:spPr bwMode="auto">
            <a:xfrm flipV="1">
              <a:off x="4282" y="3577"/>
              <a:ext cx="0" cy="192"/>
            </a:xfrm>
            <a:prstGeom prst="line">
              <a:avLst/>
            </a:prstGeom>
            <a:noFill/>
            <a:ln w="9525">
              <a:solidFill>
                <a:srgbClr val="FF0000"/>
              </a:solidFill>
              <a:round/>
              <a:headEnd/>
              <a:tailEnd type="triangle" w="med" len="med"/>
            </a:ln>
          </p:spPr>
          <p:txBody>
            <a:bodyPr/>
            <a:lstStyle/>
            <a:p>
              <a:endParaRPr lang="en-US"/>
            </a:p>
          </p:txBody>
        </p:sp>
        <p:sp>
          <p:nvSpPr>
            <p:cNvPr id="354408" name="Line 210"/>
            <p:cNvSpPr>
              <a:spLocks noChangeShapeType="1"/>
            </p:cNvSpPr>
            <p:nvPr/>
          </p:nvSpPr>
          <p:spPr bwMode="auto">
            <a:xfrm flipV="1">
              <a:off x="4378" y="3577"/>
              <a:ext cx="0" cy="192"/>
            </a:xfrm>
            <a:prstGeom prst="line">
              <a:avLst/>
            </a:prstGeom>
            <a:noFill/>
            <a:ln w="9525">
              <a:solidFill>
                <a:srgbClr val="FF0000"/>
              </a:solidFill>
              <a:round/>
              <a:headEnd type="triangle" w="med" len="med"/>
              <a:tailEnd/>
            </a:ln>
          </p:spPr>
          <p:txBody>
            <a:bodyPr/>
            <a:lstStyle/>
            <a:p>
              <a:endParaRPr lang="en-US"/>
            </a:p>
          </p:txBody>
        </p:sp>
        <p:sp>
          <p:nvSpPr>
            <p:cNvPr id="354409" name="Line 211"/>
            <p:cNvSpPr>
              <a:spLocks noChangeShapeType="1"/>
            </p:cNvSpPr>
            <p:nvPr/>
          </p:nvSpPr>
          <p:spPr bwMode="auto">
            <a:xfrm flipV="1">
              <a:off x="4522" y="3577"/>
              <a:ext cx="0" cy="192"/>
            </a:xfrm>
            <a:prstGeom prst="line">
              <a:avLst/>
            </a:prstGeom>
            <a:noFill/>
            <a:ln w="9525">
              <a:solidFill>
                <a:srgbClr val="FF0000"/>
              </a:solidFill>
              <a:round/>
              <a:headEnd/>
              <a:tailEnd type="triangle" w="med" len="med"/>
            </a:ln>
          </p:spPr>
          <p:txBody>
            <a:bodyPr/>
            <a:lstStyle/>
            <a:p>
              <a:endParaRPr lang="en-US"/>
            </a:p>
          </p:txBody>
        </p:sp>
        <p:sp>
          <p:nvSpPr>
            <p:cNvPr id="354410" name="Line 212"/>
            <p:cNvSpPr>
              <a:spLocks noChangeShapeType="1"/>
            </p:cNvSpPr>
            <p:nvPr/>
          </p:nvSpPr>
          <p:spPr bwMode="auto">
            <a:xfrm flipV="1">
              <a:off x="4608" y="3600"/>
              <a:ext cx="0" cy="192"/>
            </a:xfrm>
            <a:prstGeom prst="line">
              <a:avLst/>
            </a:prstGeom>
            <a:noFill/>
            <a:ln w="9525">
              <a:solidFill>
                <a:srgbClr val="FF0000"/>
              </a:solidFill>
              <a:round/>
              <a:headEnd type="triangle" w="med" len="med"/>
              <a:tailEnd/>
            </a:ln>
          </p:spPr>
          <p:txBody>
            <a:bodyPr/>
            <a:lstStyle/>
            <a:p>
              <a:endParaRPr lang="en-US"/>
            </a:p>
          </p:txBody>
        </p:sp>
      </p:grpSp>
      <p:grpSp>
        <p:nvGrpSpPr>
          <p:cNvPr id="8" name="Group 213"/>
          <p:cNvGrpSpPr>
            <a:grpSpLocks/>
          </p:cNvGrpSpPr>
          <p:nvPr/>
        </p:nvGrpSpPr>
        <p:grpSpPr bwMode="auto">
          <a:xfrm>
            <a:off x="5014913" y="2544763"/>
            <a:ext cx="2376487" cy="731837"/>
            <a:chOff x="3159" y="1056"/>
            <a:chExt cx="1497" cy="461"/>
          </a:xfrm>
        </p:grpSpPr>
        <p:sp>
          <p:nvSpPr>
            <p:cNvPr id="354380" name="Text Box 214"/>
            <p:cNvSpPr txBox="1">
              <a:spLocks noChangeArrowheads="1"/>
            </p:cNvSpPr>
            <p:nvPr/>
          </p:nvSpPr>
          <p:spPr bwMode="auto">
            <a:xfrm>
              <a:off x="3159" y="1056"/>
              <a:ext cx="681" cy="173"/>
            </a:xfrm>
            <a:prstGeom prst="rect">
              <a:avLst/>
            </a:prstGeom>
            <a:noFill/>
            <a:ln w="9525">
              <a:noFill/>
              <a:miter lim="800000"/>
              <a:headEnd/>
              <a:tailEnd/>
            </a:ln>
          </p:spPr>
          <p:txBody>
            <a:bodyPr wrap="none">
              <a:spAutoFit/>
            </a:bodyPr>
            <a:lstStyle/>
            <a:p>
              <a:pPr algn="l"/>
              <a:r>
                <a:rPr lang="en-US" sz="1200">
                  <a:solidFill>
                    <a:schemeClr val="accent2"/>
                  </a:solidFill>
                </a:rPr>
                <a:t>Excited State</a:t>
              </a:r>
            </a:p>
          </p:txBody>
        </p:sp>
        <p:sp>
          <p:nvSpPr>
            <p:cNvPr id="354381" name="Oval 215"/>
            <p:cNvSpPr>
              <a:spLocks noChangeArrowheads="1"/>
            </p:cNvSpPr>
            <p:nvPr/>
          </p:nvSpPr>
          <p:spPr bwMode="auto">
            <a:xfrm>
              <a:off x="3456" y="1277"/>
              <a:ext cx="96" cy="240"/>
            </a:xfrm>
            <a:prstGeom prst="ellipse">
              <a:avLst/>
            </a:prstGeom>
            <a:noFill/>
            <a:ln w="9525">
              <a:solidFill>
                <a:schemeClr val="accent2"/>
              </a:solidFill>
              <a:round/>
              <a:headEnd/>
              <a:tailEnd/>
            </a:ln>
          </p:spPr>
          <p:txBody>
            <a:bodyPr wrap="none" anchor="ctr"/>
            <a:lstStyle/>
            <a:p>
              <a:endParaRPr lang="en-US"/>
            </a:p>
          </p:txBody>
        </p:sp>
        <p:sp>
          <p:nvSpPr>
            <p:cNvPr id="354382" name="Oval 216"/>
            <p:cNvSpPr>
              <a:spLocks noChangeArrowheads="1"/>
            </p:cNvSpPr>
            <p:nvPr/>
          </p:nvSpPr>
          <p:spPr bwMode="auto">
            <a:xfrm>
              <a:off x="4560" y="1248"/>
              <a:ext cx="96" cy="240"/>
            </a:xfrm>
            <a:prstGeom prst="ellipse">
              <a:avLst/>
            </a:prstGeom>
            <a:noFill/>
            <a:ln w="9525">
              <a:solidFill>
                <a:schemeClr val="accent2"/>
              </a:solidFill>
              <a:round/>
              <a:headEnd/>
              <a:tailEnd/>
            </a:ln>
          </p:spPr>
          <p:txBody>
            <a:bodyPr wrap="none" anchor="ctr"/>
            <a:lstStyle/>
            <a:p>
              <a:endParaRPr lang="en-US"/>
            </a:p>
          </p:txBody>
        </p:sp>
      </p:grpSp>
      <p:grpSp>
        <p:nvGrpSpPr>
          <p:cNvPr id="9" name="Group 217"/>
          <p:cNvGrpSpPr>
            <a:grpSpLocks/>
          </p:cNvGrpSpPr>
          <p:nvPr/>
        </p:nvGrpSpPr>
        <p:grpSpPr bwMode="auto">
          <a:xfrm>
            <a:off x="6386513" y="3916363"/>
            <a:ext cx="1212850" cy="731837"/>
            <a:chOff x="4023" y="2467"/>
            <a:chExt cx="764" cy="461"/>
          </a:xfrm>
        </p:grpSpPr>
        <p:sp>
          <p:nvSpPr>
            <p:cNvPr id="354378" name="Text Box 218"/>
            <p:cNvSpPr txBox="1">
              <a:spLocks noChangeArrowheads="1"/>
            </p:cNvSpPr>
            <p:nvPr/>
          </p:nvSpPr>
          <p:spPr bwMode="auto">
            <a:xfrm>
              <a:off x="4023" y="2467"/>
              <a:ext cx="764" cy="173"/>
            </a:xfrm>
            <a:prstGeom prst="rect">
              <a:avLst/>
            </a:prstGeom>
            <a:noFill/>
            <a:ln w="9525">
              <a:noFill/>
              <a:miter lim="800000"/>
              <a:headEnd/>
              <a:tailEnd/>
            </a:ln>
          </p:spPr>
          <p:txBody>
            <a:bodyPr wrap="none">
              <a:spAutoFit/>
            </a:bodyPr>
            <a:lstStyle/>
            <a:p>
              <a:pPr algn="l"/>
              <a:r>
                <a:rPr lang="en-US" sz="1200">
                  <a:solidFill>
                    <a:schemeClr val="accent2"/>
                  </a:solidFill>
                </a:rPr>
                <a:t>Pauli Exclusion</a:t>
              </a:r>
            </a:p>
          </p:txBody>
        </p:sp>
        <p:sp>
          <p:nvSpPr>
            <p:cNvPr id="354379" name="Oval 219"/>
            <p:cNvSpPr>
              <a:spLocks noChangeArrowheads="1"/>
            </p:cNvSpPr>
            <p:nvPr/>
          </p:nvSpPr>
          <p:spPr bwMode="auto">
            <a:xfrm>
              <a:off x="4320" y="2688"/>
              <a:ext cx="96" cy="240"/>
            </a:xfrm>
            <a:prstGeom prst="ellipse">
              <a:avLst/>
            </a:prstGeom>
            <a:noFill/>
            <a:ln w="9525">
              <a:solidFill>
                <a:schemeClr val="accent2"/>
              </a:solidFill>
              <a:round/>
              <a:headEnd/>
              <a:tailEnd/>
            </a:ln>
          </p:spPr>
          <p:txBody>
            <a:bodyPr wrap="none" anchor="ctr"/>
            <a:lstStyle/>
            <a:p>
              <a:endParaRPr lang="en-US"/>
            </a:p>
          </p:txBody>
        </p:sp>
      </p:grpSp>
      <p:grpSp>
        <p:nvGrpSpPr>
          <p:cNvPr id="10" name="Group 220"/>
          <p:cNvGrpSpPr>
            <a:grpSpLocks/>
          </p:cNvGrpSpPr>
          <p:nvPr/>
        </p:nvGrpSpPr>
        <p:grpSpPr bwMode="auto">
          <a:xfrm>
            <a:off x="6843713" y="5287963"/>
            <a:ext cx="1009650" cy="731837"/>
            <a:chOff x="4311" y="3331"/>
            <a:chExt cx="636" cy="461"/>
          </a:xfrm>
        </p:grpSpPr>
        <p:sp>
          <p:nvSpPr>
            <p:cNvPr id="354375" name="Text Box 221"/>
            <p:cNvSpPr txBox="1">
              <a:spLocks noChangeArrowheads="1"/>
            </p:cNvSpPr>
            <p:nvPr/>
          </p:nvSpPr>
          <p:spPr bwMode="auto">
            <a:xfrm>
              <a:off x="4311" y="3331"/>
              <a:ext cx="636" cy="173"/>
            </a:xfrm>
            <a:prstGeom prst="rect">
              <a:avLst/>
            </a:prstGeom>
            <a:noFill/>
            <a:ln w="9525">
              <a:noFill/>
              <a:miter lim="800000"/>
              <a:headEnd/>
              <a:tailEnd/>
            </a:ln>
          </p:spPr>
          <p:txBody>
            <a:bodyPr wrap="none">
              <a:spAutoFit/>
            </a:bodyPr>
            <a:lstStyle/>
            <a:p>
              <a:pPr algn="l"/>
              <a:r>
                <a:rPr lang="en-US" sz="1200">
                  <a:solidFill>
                    <a:schemeClr val="accent2"/>
                  </a:solidFill>
                </a:rPr>
                <a:t>Hund’s Rule</a:t>
              </a:r>
            </a:p>
          </p:txBody>
        </p:sp>
        <p:sp>
          <p:nvSpPr>
            <p:cNvPr id="354376" name="Oval 222"/>
            <p:cNvSpPr>
              <a:spLocks noChangeArrowheads="1"/>
            </p:cNvSpPr>
            <p:nvPr/>
          </p:nvSpPr>
          <p:spPr bwMode="auto">
            <a:xfrm>
              <a:off x="4560" y="3552"/>
              <a:ext cx="96" cy="240"/>
            </a:xfrm>
            <a:prstGeom prst="ellipse">
              <a:avLst/>
            </a:prstGeom>
            <a:noFill/>
            <a:ln w="9525">
              <a:solidFill>
                <a:schemeClr val="accent2"/>
              </a:solidFill>
              <a:round/>
              <a:headEnd/>
              <a:tailEnd/>
            </a:ln>
          </p:spPr>
          <p:txBody>
            <a:bodyPr wrap="none" anchor="ctr"/>
            <a:lstStyle/>
            <a:p>
              <a:endParaRPr lang="en-US"/>
            </a:p>
          </p:txBody>
        </p:sp>
        <p:sp>
          <p:nvSpPr>
            <p:cNvPr id="354377" name="Oval 223"/>
            <p:cNvSpPr>
              <a:spLocks noChangeArrowheads="1"/>
            </p:cNvSpPr>
            <p:nvPr/>
          </p:nvSpPr>
          <p:spPr bwMode="auto">
            <a:xfrm>
              <a:off x="4752" y="3552"/>
              <a:ext cx="96" cy="240"/>
            </a:xfrm>
            <a:prstGeom prst="ellipse">
              <a:avLst/>
            </a:prstGeom>
            <a:noFill/>
            <a:ln w="9525">
              <a:solidFill>
                <a:schemeClr val="accent2"/>
              </a:solidFill>
              <a:round/>
              <a:headEnd/>
              <a:tailEnd/>
            </a:ln>
          </p:spPr>
          <p:txBody>
            <a:bodyPr wrap="none" anchor="ctr"/>
            <a:lstStyle/>
            <a:p>
              <a:endParaRPr lang="en-US"/>
            </a:p>
          </p:txBody>
        </p:sp>
      </p:grpSp>
      <p:grpSp>
        <p:nvGrpSpPr>
          <p:cNvPr id="354367" name="Group 224"/>
          <p:cNvGrpSpPr>
            <a:grpSpLocks/>
          </p:cNvGrpSpPr>
          <p:nvPr/>
        </p:nvGrpSpPr>
        <p:grpSpPr bwMode="auto">
          <a:xfrm>
            <a:off x="8153400" y="152400"/>
            <a:ext cx="895350" cy="990600"/>
            <a:chOff x="5136" y="96"/>
            <a:chExt cx="564" cy="624"/>
          </a:xfrm>
        </p:grpSpPr>
        <p:sp>
          <p:nvSpPr>
            <p:cNvPr id="354371" name="Rectangle 225"/>
            <p:cNvSpPr>
              <a:spLocks noChangeArrowheads="1"/>
            </p:cNvSpPr>
            <p:nvPr/>
          </p:nvSpPr>
          <p:spPr bwMode="auto">
            <a:xfrm>
              <a:off x="5136" y="96"/>
              <a:ext cx="528" cy="624"/>
            </a:xfrm>
            <a:prstGeom prst="rect">
              <a:avLst/>
            </a:prstGeom>
            <a:noFill/>
            <a:ln w="9525">
              <a:solidFill>
                <a:schemeClr val="tx1"/>
              </a:solidFill>
              <a:miter lim="800000"/>
              <a:headEnd/>
              <a:tailEnd/>
            </a:ln>
          </p:spPr>
          <p:txBody>
            <a:bodyPr wrap="none" anchor="ctr"/>
            <a:lstStyle/>
            <a:p>
              <a:endParaRPr lang="en-US"/>
            </a:p>
          </p:txBody>
        </p:sp>
        <p:sp>
          <p:nvSpPr>
            <p:cNvPr id="354372" name="Text Box 226"/>
            <p:cNvSpPr txBox="1">
              <a:spLocks noChangeArrowheads="1"/>
            </p:cNvSpPr>
            <p:nvPr/>
          </p:nvSpPr>
          <p:spPr bwMode="auto">
            <a:xfrm>
              <a:off x="5210" y="240"/>
              <a:ext cx="358" cy="365"/>
            </a:xfrm>
            <a:prstGeom prst="rect">
              <a:avLst/>
            </a:prstGeom>
            <a:noFill/>
            <a:ln w="9525">
              <a:noFill/>
              <a:miter lim="800000"/>
              <a:headEnd/>
              <a:tailEnd/>
            </a:ln>
          </p:spPr>
          <p:txBody>
            <a:bodyPr wrap="none">
              <a:spAutoFit/>
            </a:bodyPr>
            <a:lstStyle/>
            <a:p>
              <a:pPr algn="l"/>
              <a:r>
                <a:rPr lang="en-US" sz="3200"/>
                <a:t>Ni</a:t>
              </a:r>
            </a:p>
          </p:txBody>
        </p:sp>
        <p:sp>
          <p:nvSpPr>
            <p:cNvPr id="354373" name="Text Box 227"/>
            <p:cNvSpPr txBox="1">
              <a:spLocks noChangeArrowheads="1"/>
            </p:cNvSpPr>
            <p:nvPr/>
          </p:nvSpPr>
          <p:spPr bwMode="auto">
            <a:xfrm>
              <a:off x="5136" y="528"/>
              <a:ext cx="519" cy="192"/>
            </a:xfrm>
            <a:prstGeom prst="rect">
              <a:avLst/>
            </a:prstGeom>
            <a:noFill/>
            <a:ln w="9525">
              <a:noFill/>
              <a:miter lim="800000"/>
              <a:headEnd/>
              <a:tailEnd/>
            </a:ln>
          </p:spPr>
          <p:txBody>
            <a:bodyPr wrap="none">
              <a:spAutoFit/>
            </a:bodyPr>
            <a:lstStyle/>
            <a:p>
              <a:pPr algn="l"/>
              <a:r>
                <a:rPr lang="en-US" sz="1400" b="1">
                  <a:solidFill>
                    <a:srgbClr val="FF0000"/>
                  </a:solidFill>
                </a:rPr>
                <a:t>58.6934</a:t>
              </a:r>
            </a:p>
          </p:txBody>
        </p:sp>
        <p:sp>
          <p:nvSpPr>
            <p:cNvPr id="354374" name="Text Box 228"/>
            <p:cNvSpPr txBox="1">
              <a:spLocks noChangeArrowheads="1"/>
            </p:cNvSpPr>
            <p:nvPr/>
          </p:nvSpPr>
          <p:spPr bwMode="auto">
            <a:xfrm>
              <a:off x="5424" y="96"/>
              <a:ext cx="276" cy="231"/>
            </a:xfrm>
            <a:prstGeom prst="rect">
              <a:avLst/>
            </a:prstGeom>
            <a:noFill/>
            <a:ln w="9525">
              <a:noFill/>
              <a:miter lim="800000"/>
              <a:headEnd/>
              <a:tailEnd/>
            </a:ln>
          </p:spPr>
          <p:txBody>
            <a:bodyPr wrap="none">
              <a:spAutoFit/>
            </a:bodyPr>
            <a:lstStyle/>
            <a:p>
              <a:pPr algn="l"/>
              <a:r>
                <a:rPr lang="en-US" sz="1800">
                  <a:solidFill>
                    <a:schemeClr val="accent2"/>
                  </a:solidFill>
                </a:rPr>
                <a:t>28</a:t>
              </a:r>
            </a:p>
          </p:txBody>
        </p:sp>
      </p:grpSp>
      <p:sp>
        <p:nvSpPr>
          <p:cNvPr id="701669" name="Text Box 229"/>
          <p:cNvSpPr txBox="1">
            <a:spLocks noChangeArrowheads="1"/>
          </p:cNvSpPr>
          <p:nvPr/>
        </p:nvSpPr>
        <p:spPr bwMode="auto">
          <a:xfrm>
            <a:off x="1050925" y="2014538"/>
            <a:ext cx="6173788" cy="274637"/>
          </a:xfrm>
          <a:prstGeom prst="rect">
            <a:avLst/>
          </a:prstGeom>
          <a:noFill/>
          <a:ln w="9525">
            <a:noFill/>
            <a:miter lim="800000"/>
            <a:headEnd/>
            <a:tailEnd/>
          </a:ln>
        </p:spPr>
        <p:txBody>
          <a:bodyPr wrap="none">
            <a:spAutoFit/>
          </a:bodyPr>
          <a:lstStyle/>
          <a:p>
            <a:pPr algn="l"/>
            <a:r>
              <a:rPr lang="en-US" sz="1200">
                <a:solidFill>
                  <a:srgbClr val="FF0000"/>
                </a:solidFill>
              </a:rPr>
              <a:t>2           2                     6                     2                     6                     2                               8</a:t>
            </a:r>
          </a:p>
        </p:txBody>
      </p:sp>
      <p:sp>
        <p:nvSpPr>
          <p:cNvPr id="701670" name="Text Box 230"/>
          <p:cNvSpPr txBox="1">
            <a:spLocks noChangeArrowheads="1"/>
          </p:cNvSpPr>
          <p:nvPr/>
        </p:nvSpPr>
        <p:spPr bwMode="auto">
          <a:xfrm>
            <a:off x="1065213" y="3459163"/>
            <a:ext cx="6173787" cy="274637"/>
          </a:xfrm>
          <a:prstGeom prst="rect">
            <a:avLst/>
          </a:prstGeom>
          <a:noFill/>
          <a:ln w="9525">
            <a:noFill/>
            <a:miter lim="800000"/>
            <a:headEnd/>
            <a:tailEnd/>
          </a:ln>
        </p:spPr>
        <p:txBody>
          <a:bodyPr wrap="none">
            <a:spAutoFit/>
          </a:bodyPr>
          <a:lstStyle/>
          <a:p>
            <a:pPr algn="l"/>
            <a:r>
              <a:rPr lang="en-US" sz="1200">
                <a:solidFill>
                  <a:srgbClr val="FF0000"/>
                </a:solidFill>
              </a:rPr>
              <a:t>2           2                     6                     2                     6                     1                               9</a:t>
            </a:r>
          </a:p>
        </p:txBody>
      </p:sp>
      <p:sp>
        <p:nvSpPr>
          <p:cNvPr id="354370" name="AutoShape 231">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15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159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159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0159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0160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0160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0160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0160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0160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0160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0160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0160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160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0161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0161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160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161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0161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0161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0161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0161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0161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0162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0162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0162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0161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01619"/>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701621"/>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47" presetClass="entr" presetSubtype="0" fill="hold" grpId="0" nodeType="clickEffect">
                                  <p:stCondLst>
                                    <p:cond delay="0"/>
                                  </p:stCondLst>
                                  <p:childTnLst>
                                    <p:set>
                                      <p:cBhvr>
                                        <p:cTn id="118" dur="1" fill="hold">
                                          <p:stCondLst>
                                            <p:cond delay="0"/>
                                          </p:stCondLst>
                                        </p:cTn>
                                        <p:tgtEl>
                                          <p:spTgt spid="701669"/>
                                        </p:tgtEl>
                                        <p:attrNameLst>
                                          <p:attrName>style.visibility</p:attrName>
                                        </p:attrNameLst>
                                      </p:cBhvr>
                                      <p:to>
                                        <p:strVal val="visible"/>
                                      </p:to>
                                    </p:set>
                                    <p:animEffect transition="in" filter="fade">
                                      <p:cBhvr>
                                        <p:cTn id="119" dur="1000"/>
                                        <p:tgtEl>
                                          <p:spTgt spid="701669"/>
                                        </p:tgtEl>
                                      </p:cBhvr>
                                    </p:animEffect>
                                    <p:anim calcmode="lin" valueType="num">
                                      <p:cBhvr>
                                        <p:cTn id="120" dur="1000" fill="hold"/>
                                        <p:tgtEl>
                                          <p:spTgt spid="701669"/>
                                        </p:tgtEl>
                                        <p:attrNameLst>
                                          <p:attrName>ppt_x</p:attrName>
                                        </p:attrNameLst>
                                      </p:cBhvr>
                                      <p:tavLst>
                                        <p:tav tm="0">
                                          <p:val>
                                            <p:strVal val="#ppt_x"/>
                                          </p:val>
                                        </p:tav>
                                        <p:tav tm="100000">
                                          <p:val>
                                            <p:strVal val="#ppt_x"/>
                                          </p:val>
                                        </p:tav>
                                      </p:tavLst>
                                    </p:anim>
                                    <p:anim calcmode="lin" valueType="num">
                                      <p:cBhvr>
                                        <p:cTn id="121" dur="1000" fill="hold"/>
                                        <p:tgtEl>
                                          <p:spTgt spid="701669"/>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17" presetClass="entr" presetSubtype="10" fill="hold" nodeType="clickEffect">
                                  <p:stCondLst>
                                    <p:cond delay="0"/>
                                  </p:stCondLst>
                                  <p:childTnLst>
                                    <p:set>
                                      <p:cBhvr>
                                        <p:cTn id="125" dur="1" fill="hold">
                                          <p:stCondLst>
                                            <p:cond delay="0"/>
                                          </p:stCondLst>
                                        </p:cTn>
                                        <p:tgtEl>
                                          <p:spTgt spid="2"/>
                                        </p:tgtEl>
                                        <p:attrNameLst>
                                          <p:attrName>style.visibility</p:attrName>
                                        </p:attrNameLst>
                                      </p:cBhvr>
                                      <p:to>
                                        <p:strVal val="visible"/>
                                      </p:to>
                                    </p:set>
                                    <p:anim calcmode="lin" valueType="num">
                                      <p:cBhvr>
                                        <p:cTn id="126" dur="500" fill="hold"/>
                                        <p:tgtEl>
                                          <p:spTgt spid="2"/>
                                        </p:tgtEl>
                                        <p:attrNameLst>
                                          <p:attrName>ppt_w</p:attrName>
                                        </p:attrNameLst>
                                      </p:cBhvr>
                                      <p:tavLst>
                                        <p:tav tm="0">
                                          <p:val>
                                            <p:fltVal val="0"/>
                                          </p:val>
                                        </p:tav>
                                        <p:tav tm="100000">
                                          <p:val>
                                            <p:strVal val="#ppt_w"/>
                                          </p:val>
                                        </p:tav>
                                      </p:tavLst>
                                    </p:anim>
                                    <p:anim calcmode="lin" valueType="num">
                                      <p:cBhvr>
                                        <p:cTn id="127"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nodeType="clickEffect">
                                  <p:stCondLst>
                                    <p:cond delay="0"/>
                                  </p:stCondLst>
                                  <p:childTnLst>
                                    <p:set>
                                      <p:cBhvr>
                                        <p:cTn id="131" dur="1" fill="hold">
                                          <p:stCondLst>
                                            <p:cond delay="0"/>
                                          </p:stCondLst>
                                        </p:cTn>
                                        <p:tgtEl>
                                          <p:spTgt spid="3"/>
                                        </p:tgtEl>
                                        <p:attrNameLst>
                                          <p:attrName>style.visibility</p:attrName>
                                        </p:attrNameLst>
                                      </p:cBhvr>
                                      <p:to>
                                        <p:strVal val="visible"/>
                                      </p:to>
                                    </p:set>
                                    <p:animEffect transition="in" filter="fade">
                                      <p:cBhvr>
                                        <p:cTn id="132" dur="2000"/>
                                        <p:tgtEl>
                                          <p:spTgt spid="3"/>
                                        </p:tgtEl>
                                      </p:cBhvr>
                                    </p:animEffect>
                                  </p:childTnLst>
                                </p:cTn>
                              </p:par>
                            </p:childTnLst>
                          </p:cTn>
                        </p:par>
                      </p:childTnLst>
                    </p:cTn>
                  </p:par>
                  <p:par>
                    <p:cTn id="133" fill="hold">
                      <p:stCondLst>
                        <p:cond delay="indefinite"/>
                      </p:stCondLst>
                      <p:childTnLst>
                        <p:par>
                          <p:cTn id="134" fill="hold">
                            <p:stCondLst>
                              <p:cond delay="0"/>
                            </p:stCondLst>
                            <p:childTnLst>
                              <p:par>
                                <p:cTn id="135" presetID="47" presetClass="entr" presetSubtype="0" fill="hold" grpId="0" nodeType="clickEffect">
                                  <p:stCondLst>
                                    <p:cond delay="0"/>
                                  </p:stCondLst>
                                  <p:childTnLst>
                                    <p:set>
                                      <p:cBhvr>
                                        <p:cTn id="136" dur="1" fill="hold">
                                          <p:stCondLst>
                                            <p:cond delay="0"/>
                                          </p:stCondLst>
                                        </p:cTn>
                                        <p:tgtEl>
                                          <p:spTgt spid="701670"/>
                                        </p:tgtEl>
                                        <p:attrNameLst>
                                          <p:attrName>style.visibility</p:attrName>
                                        </p:attrNameLst>
                                      </p:cBhvr>
                                      <p:to>
                                        <p:strVal val="visible"/>
                                      </p:to>
                                    </p:set>
                                    <p:animEffect transition="in" filter="fade">
                                      <p:cBhvr>
                                        <p:cTn id="137" dur="1000"/>
                                        <p:tgtEl>
                                          <p:spTgt spid="701670"/>
                                        </p:tgtEl>
                                      </p:cBhvr>
                                    </p:animEffect>
                                    <p:anim calcmode="lin" valueType="num">
                                      <p:cBhvr>
                                        <p:cTn id="138" dur="1000" fill="hold"/>
                                        <p:tgtEl>
                                          <p:spTgt spid="701670"/>
                                        </p:tgtEl>
                                        <p:attrNameLst>
                                          <p:attrName>ppt_x</p:attrName>
                                        </p:attrNameLst>
                                      </p:cBhvr>
                                      <p:tavLst>
                                        <p:tav tm="0">
                                          <p:val>
                                            <p:strVal val="#ppt_x"/>
                                          </p:val>
                                        </p:tav>
                                        <p:tav tm="100000">
                                          <p:val>
                                            <p:strVal val="#ppt_x"/>
                                          </p:val>
                                        </p:tav>
                                      </p:tavLst>
                                    </p:anim>
                                    <p:anim calcmode="lin" valueType="num">
                                      <p:cBhvr>
                                        <p:cTn id="139" dur="1000" fill="hold"/>
                                        <p:tgtEl>
                                          <p:spTgt spid="701670"/>
                                        </p:tgtEl>
                                        <p:attrNameLst>
                                          <p:attrName>ppt_y</p:attrName>
                                        </p:attrNameLst>
                                      </p:cBhvr>
                                      <p:tavLst>
                                        <p:tav tm="0">
                                          <p:val>
                                            <p:strVal val="#ppt_y-.1"/>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9" presetClass="entr" presetSubtype="0" fill="hold" nodeType="clickEffect">
                                  <p:stCondLst>
                                    <p:cond delay="0"/>
                                  </p:stCondLst>
                                  <p:childTnLst>
                                    <p:set>
                                      <p:cBhvr>
                                        <p:cTn id="143" dur="1" fill="hold">
                                          <p:stCondLst>
                                            <p:cond delay="0"/>
                                          </p:stCondLst>
                                        </p:cTn>
                                        <p:tgtEl>
                                          <p:spTgt spid="8"/>
                                        </p:tgtEl>
                                        <p:attrNameLst>
                                          <p:attrName>style.visibility</p:attrName>
                                        </p:attrNameLst>
                                      </p:cBhvr>
                                      <p:to>
                                        <p:strVal val="visible"/>
                                      </p:to>
                                    </p:set>
                                    <p:animEffect transition="in" filter="dissolve">
                                      <p:cBhvr>
                                        <p:cTn id="144" dur="500"/>
                                        <p:tgtEl>
                                          <p:spTgt spid="8"/>
                                        </p:tgtEl>
                                      </p:cBhvr>
                                    </p:animEffect>
                                  </p:childTnLst>
                                </p:cTn>
                              </p:par>
                            </p:childTnLst>
                          </p:cTn>
                        </p:par>
                      </p:childTnLst>
                    </p:cTn>
                  </p:par>
                  <p:par>
                    <p:cTn id="145" fill="hold">
                      <p:stCondLst>
                        <p:cond delay="indefinite"/>
                      </p:stCondLst>
                      <p:childTnLst>
                        <p:par>
                          <p:cTn id="146" fill="hold">
                            <p:stCondLst>
                              <p:cond delay="0"/>
                            </p:stCondLst>
                            <p:childTnLst>
                              <p:par>
                                <p:cTn id="147" presetID="17" presetClass="entr" presetSubtype="10" fill="hold" nodeType="clickEffect">
                                  <p:stCondLst>
                                    <p:cond delay="0"/>
                                  </p:stCondLst>
                                  <p:childTnLst>
                                    <p:set>
                                      <p:cBhvr>
                                        <p:cTn id="148" dur="1" fill="hold">
                                          <p:stCondLst>
                                            <p:cond delay="0"/>
                                          </p:stCondLst>
                                        </p:cTn>
                                        <p:tgtEl>
                                          <p:spTgt spid="4"/>
                                        </p:tgtEl>
                                        <p:attrNameLst>
                                          <p:attrName>style.visibility</p:attrName>
                                        </p:attrNameLst>
                                      </p:cBhvr>
                                      <p:to>
                                        <p:strVal val="visible"/>
                                      </p:to>
                                    </p:set>
                                    <p:anim calcmode="lin" valueType="num">
                                      <p:cBhvr>
                                        <p:cTn id="149" dur="500" fill="hold"/>
                                        <p:tgtEl>
                                          <p:spTgt spid="4"/>
                                        </p:tgtEl>
                                        <p:attrNameLst>
                                          <p:attrName>ppt_w</p:attrName>
                                        </p:attrNameLst>
                                      </p:cBhvr>
                                      <p:tavLst>
                                        <p:tav tm="0">
                                          <p:val>
                                            <p:fltVal val="0"/>
                                          </p:val>
                                        </p:tav>
                                        <p:tav tm="100000">
                                          <p:val>
                                            <p:strVal val="#ppt_w"/>
                                          </p:val>
                                        </p:tav>
                                      </p:tavLst>
                                    </p:anim>
                                    <p:anim calcmode="lin" valueType="num">
                                      <p:cBhvr>
                                        <p:cTn id="150"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nodeType="clickEffect">
                                  <p:stCondLst>
                                    <p:cond delay="0"/>
                                  </p:stCondLst>
                                  <p:childTnLst>
                                    <p:set>
                                      <p:cBhvr>
                                        <p:cTn id="154" dur="1" fill="hold">
                                          <p:stCondLst>
                                            <p:cond delay="0"/>
                                          </p:stCondLst>
                                        </p:cTn>
                                        <p:tgtEl>
                                          <p:spTgt spid="5"/>
                                        </p:tgtEl>
                                        <p:attrNameLst>
                                          <p:attrName>style.visibility</p:attrName>
                                        </p:attrNameLst>
                                      </p:cBhvr>
                                      <p:to>
                                        <p:strVal val="visible"/>
                                      </p:to>
                                    </p:set>
                                    <p:animEffect transition="in" filter="fade">
                                      <p:cBhvr>
                                        <p:cTn id="155" dur="2000"/>
                                        <p:tgtEl>
                                          <p:spTgt spid="5"/>
                                        </p:tgtEl>
                                      </p:cBhvr>
                                    </p:animEffect>
                                  </p:childTnLst>
                                </p:cTn>
                              </p:par>
                            </p:childTnLst>
                          </p:cTn>
                        </p:par>
                      </p:childTnLst>
                    </p:cTn>
                  </p:par>
                  <p:par>
                    <p:cTn id="156" fill="hold">
                      <p:stCondLst>
                        <p:cond delay="indefinite"/>
                      </p:stCondLst>
                      <p:childTnLst>
                        <p:par>
                          <p:cTn id="157" fill="hold">
                            <p:stCondLst>
                              <p:cond delay="0"/>
                            </p:stCondLst>
                            <p:childTnLst>
                              <p:par>
                                <p:cTn id="158" presetID="9" presetClass="entr" presetSubtype="0" fill="hold" nodeType="clickEffect">
                                  <p:stCondLst>
                                    <p:cond delay="0"/>
                                  </p:stCondLst>
                                  <p:childTnLst>
                                    <p:set>
                                      <p:cBhvr>
                                        <p:cTn id="159" dur="1" fill="hold">
                                          <p:stCondLst>
                                            <p:cond delay="0"/>
                                          </p:stCondLst>
                                        </p:cTn>
                                        <p:tgtEl>
                                          <p:spTgt spid="9"/>
                                        </p:tgtEl>
                                        <p:attrNameLst>
                                          <p:attrName>style.visibility</p:attrName>
                                        </p:attrNameLst>
                                      </p:cBhvr>
                                      <p:to>
                                        <p:strVal val="visible"/>
                                      </p:to>
                                    </p:set>
                                    <p:animEffect transition="in" filter="dissolve">
                                      <p:cBhvr>
                                        <p:cTn id="160" dur="500"/>
                                        <p:tgtEl>
                                          <p:spTgt spid="9"/>
                                        </p:tgtEl>
                                      </p:cBhvr>
                                    </p:animEffect>
                                  </p:childTnLst>
                                </p:cTn>
                              </p:par>
                            </p:childTnLst>
                          </p:cTn>
                        </p:par>
                      </p:childTnLst>
                    </p:cTn>
                  </p:par>
                  <p:par>
                    <p:cTn id="161" fill="hold">
                      <p:stCondLst>
                        <p:cond delay="indefinite"/>
                      </p:stCondLst>
                      <p:childTnLst>
                        <p:par>
                          <p:cTn id="162" fill="hold">
                            <p:stCondLst>
                              <p:cond delay="0"/>
                            </p:stCondLst>
                            <p:childTnLst>
                              <p:par>
                                <p:cTn id="163" presetID="17" presetClass="entr" presetSubtype="10" fill="hold" nodeType="clickEffect">
                                  <p:stCondLst>
                                    <p:cond delay="0"/>
                                  </p:stCondLst>
                                  <p:childTnLst>
                                    <p:set>
                                      <p:cBhvr>
                                        <p:cTn id="164" dur="1" fill="hold">
                                          <p:stCondLst>
                                            <p:cond delay="0"/>
                                          </p:stCondLst>
                                        </p:cTn>
                                        <p:tgtEl>
                                          <p:spTgt spid="6"/>
                                        </p:tgtEl>
                                        <p:attrNameLst>
                                          <p:attrName>style.visibility</p:attrName>
                                        </p:attrNameLst>
                                      </p:cBhvr>
                                      <p:to>
                                        <p:strVal val="visible"/>
                                      </p:to>
                                    </p:set>
                                    <p:anim calcmode="lin" valueType="num">
                                      <p:cBhvr>
                                        <p:cTn id="165" dur="500" fill="hold"/>
                                        <p:tgtEl>
                                          <p:spTgt spid="6"/>
                                        </p:tgtEl>
                                        <p:attrNameLst>
                                          <p:attrName>ppt_w</p:attrName>
                                        </p:attrNameLst>
                                      </p:cBhvr>
                                      <p:tavLst>
                                        <p:tav tm="0">
                                          <p:val>
                                            <p:fltVal val="0"/>
                                          </p:val>
                                        </p:tav>
                                        <p:tav tm="100000">
                                          <p:val>
                                            <p:strVal val="#ppt_w"/>
                                          </p:val>
                                        </p:tav>
                                      </p:tavLst>
                                    </p:anim>
                                    <p:anim calcmode="lin" valueType="num">
                                      <p:cBhvr>
                                        <p:cTn id="166"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67" fill="hold">
                      <p:stCondLst>
                        <p:cond delay="indefinite"/>
                      </p:stCondLst>
                      <p:childTnLst>
                        <p:par>
                          <p:cTn id="168" fill="hold">
                            <p:stCondLst>
                              <p:cond delay="0"/>
                            </p:stCondLst>
                            <p:childTnLst>
                              <p:par>
                                <p:cTn id="169" presetID="10" presetClass="entr" presetSubtype="0" fill="hold" nodeType="clickEffect">
                                  <p:stCondLst>
                                    <p:cond delay="0"/>
                                  </p:stCondLst>
                                  <p:childTnLst>
                                    <p:set>
                                      <p:cBhvr>
                                        <p:cTn id="170" dur="1" fill="hold">
                                          <p:stCondLst>
                                            <p:cond delay="0"/>
                                          </p:stCondLst>
                                        </p:cTn>
                                        <p:tgtEl>
                                          <p:spTgt spid="7"/>
                                        </p:tgtEl>
                                        <p:attrNameLst>
                                          <p:attrName>style.visibility</p:attrName>
                                        </p:attrNameLst>
                                      </p:cBhvr>
                                      <p:to>
                                        <p:strVal val="visible"/>
                                      </p:to>
                                    </p:set>
                                    <p:animEffect transition="in" filter="fade">
                                      <p:cBhvr>
                                        <p:cTn id="171" dur="2000"/>
                                        <p:tgtEl>
                                          <p:spTgt spid="7"/>
                                        </p:tgtEl>
                                      </p:cBhvr>
                                    </p:animEffect>
                                  </p:childTnLst>
                                </p:cTn>
                              </p:par>
                            </p:childTnLst>
                          </p:cTn>
                        </p:par>
                      </p:childTnLst>
                    </p:cTn>
                  </p:par>
                  <p:par>
                    <p:cTn id="172" fill="hold">
                      <p:stCondLst>
                        <p:cond delay="indefinite"/>
                      </p:stCondLst>
                      <p:childTnLst>
                        <p:par>
                          <p:cTn id="173" fill="hold">
                            <p:stCondLst>
                              <p:cond delay="0"/>
                            </p:stCondLst>
                            <p:childTnLst>
                              <p:par>
                                <p:cTn id="174" presetID="9" presetClass="entr" presetSubtype="0" fill="hold" nodeType="clickEffect">
                                  <p:stCondLst>
                                    <p:cond delay="0"/>
                                  </p:stCondLst>
                                  <p:childTnLst>
                                    <p:set>
                                      <p:cBhvr>
                                        <p:cTn id="175" dur="1" fill="hold">
                                          <p:stCondLst>
                                            <p:cond delay="0"/>
                                          </p:stCondLst>
                                        </p:cTn>
                                        <p:tgtEl>
                                          <p:spTgt spid="10"/>
                                        </p:tgtEl>
                                        <p:attrNameLst>
                                          <p:attrName>style.visibility</p:attrName>
                                        </p:attrNameLst>
                                      </p:cBhvr>
                                      <p:to>
                                        <p:strVal val="visible"/>
                                      </p:to>
                                    </p:set>
                                    <p:animEffect transition="in" filter="dissolve">
                                      <p:cBhvr>
                                        <p:cTn id="17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1596" grpId="0" animBg="1"/>
      <p:bldP spid="701597" grpId="0" animBg="1"/>
      <p:bldP spid="701598" grpId="0" animBg="1"/>
      <p:bldP spid="701599" grpId="0" animBg="1"/>
      <p:bldP spid="701600" grpId="0" animBg="1"/>
      <p:bldP spid="701601" grpId="0" animBg="1"/>
      <p:bldP spid="701602" grpId="0" animBg="1"/>
      <p:bldP spid="701603" grpId="0" animBg="1"/>
      <p:bldP spid="701604" grpId="0" animBg="1"/>
      <p:bldP spid="701605" grpId="0" animBg="1"/>
      <p:bldP spid="701606" grpId="0" animBg="1"/>
      <p:bldP spid="701607" grpId="0" animBg="1"/>
      <p:bldP spid="701608" grpId="0" animBg="1"/>
      <p:bldP spid="701609" grpId="0" animBg="1"/>
      <p:bldP spid="701610" grpId="0" animBg="1"/>
      <p:bldP spid="701611" grpId="0" animBg="1"/>
      <p:bldP spid="701612" grpId="0" animBg="1"/>
      <p:bldP spid="701613" grpId="0" animBg="1"/>
      <p:bldP spid="701614" grpId="0" animBg="1"/>
      <p:bldP spid="701615" grpId="0" animBg="1"/>
      <p:bldP spid="701616" grpId="0" animBg="1"/>
      <p:bldP spid="701617" grpId="0" animBg="1"/>
      <p:bldP spid="701618" grpId="0" animBg="1"/>
      <p:bldP spid="701619" grpId="0" animBg="1"/>
      <p:bldP spid="701620" grpId="0" animBg="1"/>
      <p:bldP spid="701621" grpId="0" animBg="1"/>
      <p:bldP spid="701622" grpId="0" animBg="1"/>
      <p:bldP spid="701623" grpId="0" animBg="1"/>
      <p:bldP spid="701669" grpId="0"/>
      <p:bldP spid="701670" grpId="0"/>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a:xfrm>
            <a:off x="152400" y="152400"/>
            <a:ext cx="8229600" cy="1143000"/>
          </a:xfrm>
        </p:spPr>
        <p:txBody>
          <a:bodyPr/>
          <a:lstStyle/>
          <a:p>
            <a:pPr eaLnBrk="1" hangingPunct="1"/>
            <a:r>
              <a:rPr lang="en-US" sz="4000" smtClean="0"/>
              <a:t>Orbital Diagrams for Nickel</a:t>
            </a:r>
          </a:p>
        </p:txBody>
      </p:sp>
      <p:grpSp>
        <p:nvGrpSpPr>
          <p:cNvPr id="2" name="Group 3"/>
          <p:cNvGrpSpPr>
            <a:grpSpLocks/>
          </p:cNvGrpSpPr>
          <p:nvPr/>
        </p:nvGrpSpPr>
        <p:grpSpPr bwMode="auto">
          <a:xfrm>
            <a:off x="685800" y="2590800"/>
            <a:ext cx="7315200" cy="1295400"/>
            <a:chOff x="432" y="1632"/>
            <a:chExt cx="4608" cy="816"/>
          </a:xfrm>
        </p:grpSpPr>
        <p:sp>
          <p:nvSpPr>
            <p:cNvPr id="355537" name="Rectangle 4"/>
            <p:cNvSpPr>
              <a:spLocks noChangeArrowheads="1"/>
            </p:cNvSpPr>
            <p:nvPr/>
          </p:nvSpPr>
          <p:spPr bwMode="auto">
            <a:xfrm>
              <a:off x="432" y="1632"/>
              <a:ext cx="4608" cy="816"/>
            </a:xfrm>
            <a:prstGeom prst="rect">
              <a:avLst/>
            </a:prstGeom>
            <a:noFill/>
            <a:ln w="9525">
              <a:solidFill>
                <a:schemeClr val="tx1"/>
              </a:solidFill>
              <a:miter lim="800000"/>
              <a:headEnd/>
              <a:tailEnd/>
            </a:ln>
          </p:spPr>
          <p:txBody>
            <a:bodyPr wrap="none" anchor="ctr"/>
            <a:lstStyle/>
            <a:p>
              <a:endParaRPr lang="en-US"/>
            </a:p>
          </p:txBody>
        </p:sp>
        <p:sp>
          <p:nvSpPr>
            <p:cNvPr id="355538" name="Rectangle 5"/>
            <p:cNvSpPr>
              <a:spLocks noChangeArrowheads="1"/>
            </p:cNvSpPr>
            <p:nvPr/>
          </p:nvSpPr>
          <p:spPr bwMode="auto">
            <a:xfrm>
              <a:off x="538" y="1753"/>
              <a:ext cx="240" cy="384"/>
            </a:xfrm>
            <a:prstGeom prst="rect">
              <a:avLst/>
            </a:prstGeom>
            <a:noFill/>
            <a:ln w="9525">
              <a:solidFill>
                <a:schemeClr val="tx1"/>
              </a:solidFill>
              <a:miter lim="800000"/>
              <a:headEnd/>
              <a:tailEnd/>
            </a:ln>
          </p:spPr>
          <p:txBody>
            <a:bodyPr wrap="none" anchor="ctr"/>
            <a:lstStyle/>
            <a:p>
              <a:endParaRPr lang="en-US"/>
            </a:p>
          </p:txBody>
        </p:sp>
        <p:sp>
          <p:nvSpPr>
            <p:cNvPr id="355539" name="Rectangle 6"/>
            <p:cNvSpPr>
              <a:spLocks noChangeArrowheads="1"/>
            </p:cNvSpPr>
            <p:nvPr/>
          </p:nvSpPr>
          <p:spPr bwMode="auto">
            <a:xfrm>
              <a:off x="874" y="1753"/>
              <a:ext cx="240" cy="384"/>
            </a:xfrm>
            <a:prstGeom prst="rect">
              <a:avLst/>
            </a:prstGeom>
            <a:noFill/>
            <a:ln w="9525">
              <a:solidFill>
                <a:schemeClr val="tx1"/>
              </a:solidFill>
              <a:miter lim="800000"/>
              <a:headEnd/>
              <a:tailEnd/>
            </a:ln>
          </p:spPr>
          <p:txBody>
            <a:bodyPr wrap="none" anchor="ctr"/>
            <a:lstStyle/>
            <a:p>
              <a:endParaRPr lang="en-US"/>
            </a:p>
          </p:txBody>
        </p:sp>
        <p:sp>
          <p:nvSpPr>
            <p:cNvPr id="355540" name="Rectangle 7"/>
            <p:cNvSpPr>
              <a:spLocks noChangeArrowheads="1"/>
            </p:cNvSpPr>
            <p:nvPr/>
          </p:nvSpPr>
          <p:spPr bwMode="auto">
            <a:xfrm>
              <a:off x="1258" y="1753"/>
              <a:ext cx="240" cy="384"/>
            </a:xfrm>
            <a:prstGeom prst="rect">
              <a:avLst/>
            </a:prstGeom>
            <a:noFill/>
            <a:ln w="9525">
              <a:solidFill>
                <a:schemeClr val="tx1"/>
              </a:solidFill>
              <a:miter lim="800000"/>
              <a:headEnd/>
              <a:tailEnd/>
            </a:ln>
          </p:spPr>
          <p:txBody>
            <a:bodyPr wrap="none" anchor="ctr"/>
            <a:lstStyle/>
            <a:p>
              <a:endParaRPr lang="en-US"/>
            </a:p>
          </p:txBody>
        </p:sp>
        <p:sp>
          <p:nvSpPr>
            <p:cNvPr id="355541" name="Rectangle 8"/>
            <p:cNvSpPr>
              <a:spLocks noChangeArrowheads="1"/>
            </p:cNvSpPr>
            <p:nvPr/>
          </p:nvSpPr>
          <p:spPr bwMode="auto">
            <a:xfrm>
              <a:off x="1498" y="1753"/>
              <a:ext cx="240" cy="384"/>
            </a:xfrm>
            <a:prstGeom prst="rect">
              <a:avLst/>
            </a:prstGeom>
            <a:noFill/>
            <a:ln w="9525">
              <a:solidFill>
                <a:schemeClr val="tx1"/>
              </a:solidFill>
              <a:miter lim="800000"/>
              <a:headEnd/>
              <a:tailEnd/>
            </a:ln>
          </p:spPr>
          <p:txBody>
            <a:bodyPr wrap="none" anchor="ctr"/>
            <a:lstStyle/>
            <a:p>
              <a:endParaRPr lang="en-US"/>
            </a:p>
          </p:txBody>
        </p:sp>
        <p:sp>
          <p:nvSpPr>
            <p:cNvPr id="355542" name="Rectangle 9"/>
            <p:cNvSpPr>
              <a:spLocks noChangeArrowheads="1"/>
            </p:cNvSpPr>
            <p:nvPr/>
          </p:nvSpPr>
          <p:spPr bwMode="auto">
            <a:xfrm>
              <a:off x="1738" y="1753"/>
              <a:ext cx="240" cy="384"/>
            </a:xfrm>
            <a:prstGeom prst="rect">
              <a:avLst/>
            </a:prstGeom>
            <a:noFill/>
            <a:ln w="9525">
              <a:solidFill>
                <a:schemeClr val="tx1"/>
              </a:solidFill>
              <a:miter lim="800000"/>
              <a:headEnd/>
              <a:tailEnd/>
            </a:ln>
          </p:spPr>
          <p:txBody>
            <a:bodyPr wrap="none" anchor="ctr"/>
            <a:lstStyle/>
            <a:p>
              <a:endParaRPr lang="en-US"/>
            </a:p>
          </p:txBody>
        </p:sp>
        <p:sp>
          <p:nvSpPr>
            <p:cNvPr id="355543" name="Rectangle 10"/>
            <p:cNvSpPr>
              <a:spLocks noChangeArrowheads="1"/>
            </p:cNvSpPr>
            <p:nvPr/>
          </p:nvSpPr>
          <p:spPr bwMode="auto">
            <a:xfrm>
              <a:off x="2122" y="1753"/>
              <a:ext cx="240" cy="384"/>
            </a:xfrm>
            <a:prstGeom prst="rect">
              <a:avLst/>
            </a:prstGeom>
            <a:noFill/>
            <a:ln w="9525">
              <a:solidFill>
                <a:schemeClr val="tx1"/>
              </a:solidFill>
              <a:miter lim="800000"/>
              <a:headEnd/>
              <a:tailEnd/>
            </a:ln>
          </p:spPr>
          <p:txBody>
            <a:bodyPr wrap="none" anchor="ctr"/>
            <a:lstStyle/>
            <a:p>
              <a:endParaRPr lang="en-US"/>
            </a:p>
          </p:txBody>
        </p:sp>
        <p:sp>
          <p:nvSpPr>
            <p:cNvPr id="355544" name="Rectangle 11"/>
            <p:cNvSpPr>
              <a:spLocks noChangeArrowheads="1"/>
            </p:cNvSpPr>
            <p:nvPr/>
          </p:nvSpPr>
          <p:spPr bwMode="auto">
            <a:xfrm>
              <a:off x="2506" y="1753"/>
              <a:ext cx="240" cy="384"/>
            </a:xfrm>
            <a:prstGeom prst="rect">
              <a:avLst/>
            </a:prstGeom>
            <a:noFill/>
            <a:ln w="9525">
              <a:solidFill>
                <a:schemeClr val="tx1"/>
              </a:solidFill>
              <a:miter lim="800000"/>
              <a:headEnd/>
              <a:tailEnd/>
            </a:ln>
          </p:spPr>
          <p:txBody>
            <a:bodyPr wrap="none" anchor="ctr"/>
            <a:lstStyle/>
            <a:p>
              <a:endParaRPr lang="en-US"/>
            </a:p>
          </p:txBody>
        </p:sp>
        <p:sp>
          <p:nvSpPr>
            <p:cNvPr id="355545" name="Rectangle 12"/>
            <p:cNvSpPr>
              <a:spLocks noChangeArrowheads="1"/>
            </p:cNvSpPr>
            <p:nvPr/>
          </p:nvSpPr>
          <p:spPr bwMode="auto">
            <a:xfrm>
              <a:off x="2746" y="1753"/>
              <a:ext cx="240" cy="384"/>
            </a:xfrm>
            <a:prstGeom prst="rect">
              <a:avLst/>
            </a:prstGeom>
            <a:noFill/>
            <a:ln w="9525">
              <a:solidFill>
                <a:schemeClr val="tx1"/>
              </a:solidFill>
              <a:miter lim="800000"/>
              <a:headEnd/>
              <a:tailEnd/>
            </a:ln>
          </p:spPr>
          <p:txBody>
            <a:bodyPr wrap="none" anchor="ctr"/>
            <a:lstStyle/>
            <a:p>
              <a:endParaRPr lang="en-US"/>
            </a:p>
          </p:txBody>
        </p:sp>
        <p:sp>
          <p:nvSpPr>
            <p:cNvPr id="355546" name="Rectangle 13"/>
            <p:cNvSpPr>
              <a:spLocks noChangeArrowheads="1"/>
            </p:cNvSpPr>
            <p:nvPr/>
          </p:nvSpPr>
          <p:spPr bwMode="auto">
            <a:xfrm>
              <a:off x="2986" y="1753"/>
              <a:ext cx="240" cy="384"/>
            </a:xfrm>
            <a:prstGeom prst="rect">
              <a:avLst/>
            </a:prstGeom>
            <a:noFill/>
            <a:ln w="9525">
              <a:solidFill>
                <a:schemeClr val="tx1"/>
              </a:solidFill>
              <a:miter lim="800000"/>
              <a:headEnd/>
              <a:tailEnd/>
            </a:ln>
          </p:spPr>
          <p:txBody>
            <a:bodyPr wrap="none" anchor="ctr"/>
            <a:lstStyle/>
            <a:p>
              <a:endParaRPr lang="en-US"/>
            </a:p>
          </p:txBody>
        </p:sp>
        <p:sp>
          <p:nvSpPr>
            <p:cNvPr id="355547" name="Rectangle 14"/>
            <p:cNvSpPr>
              <a:spLocks noChangeArrowheads="1"/>
            </p:cNvSpPr>
            <p:nvPr/>
          </p:nvSpPr>
          <p:spPr bwMode="auto">
            <a:xfrm>
              <a:off x="3370" y="1753"/>
              <a:ext cx="240" cy="384"/>
            </a:xfrm>
            <a:prstGeom prst="rect">
              <a:avLst/>
            </a:prstGeom>
            <a:noFill/>
            <a:ln w="9525">
              <a:solidFill>
                <a:schemeClr val="tx1"/>
              </a:solidFill>
              <a:miter lim="800000"/>
              <a:headEnd/>
              <a:tailEnd/>
            </a:ln>
          </p:spPr>
          <p:txBody>
            <a:bodyPr wrap="none" anchor="ctr"/>
            <a:lstStyle/>
            <a:p>
              <a:endParaRPr lang="en-US"/>
            </a:p>
          </p:txBody>
        </p:sp>
        <p:sp>
          <p:nvSpPr>
            <p:cNvPr id="355548" name="Rectangle 15"/>
            <p:cNvSpPr>
              <a:spLocks noChangeArrowheads="1"/>
            </p:cNvSpPr>
            <p:nvPr/>
          </p:nvSpPr>
          <p:spPr bwMode="auto">
            <a:xfrm>
              <a:off x="3754" y="1753"/>
              <a:ext cx="240" cy="384"/>
            </a:xfrm>
            <a:prstGeom prst="rect">
              <a:avLst/>
            </a:prstGeom>
            <a:noFill/>
            <a:ln w="9525">
              <a:solidFill>
                <a:schemeClr val="tx1"/>
              </a:solidFill>
              <a:miter lim="800000"/>
              <a:headEnd/>
              <a:tailEnd/>
            </a:ln>
          </p:spPr>
          <p:txBody>
            <a:bodyPr wrap="none" anchor="ctr"/>
            <a:lstStyle/>
            <a:p>
              <a:endParaRPr lang="en-US"/>
            </a:p>
          </p:txBody>
        </p:sp>
        <p:sp>
          <p:nvSpPr>
            <p:cNvPr id="355549" name="Rectangle 16"/>
            <p:cNvSpPr>
              <a:spLocks noChangeArrowheads="1"/>
            </p:cNvSpPr>
            <p:nvPr/>
          </p:nvSpPr>
          <p:spPr bwMode="auto">
            <a:xfrm>
              <a:off x="3994" y="1753"/>
              <a:ext cx="240" cy="384"/>
            </a:xfrm>
            <a:prstGeom prst="rect">
              <a:avLst/>
            </a:prstGeom>
            <a:noFill/>
            <a:ln w="9525">
              <a:solidFill>
                <a:schemeClr val="tx1"/>
              </a:solidFill>
              <a:miter lim="800000"/>
              <a:headEnd/>
              <a:tailEnd/>
            </a:ln>
          </p:spPr>
          <p:txBody>
            <a:bodyPr wrap="none" anchor="ctr"/>
            <a:lstStyle/>
            <a:p>
              <a:endParaRPr lang="en-US"/>
            </a:p>
          </p:txBody>
        </p:sp>
        <p:sp>
          <p:nvSpPr>
            <p:cNvPr id="355550" name="Rectangle 17"/>
            <p:cNvSpPr>
              <a:spLocks noChangeArrowheads="1"/>
            </p:cNvSpPr>
            <p:nvPr/>
          </p:nvSpPr>
          <p:spPr bwMode="auto">
            <a:xfrm>
              <a:off x="4234" y="1753"/>
              <a:ext cx="240" cy="384"/>
            </a:xfrm>
            <a:prstGeom prst="rect">
              <a:avLst/>
            </a:prstGeom>
            <a:noFill/>
            <a:ln w="9525">
              <a:solidFill>
                <a:schemeClr val="tx1"/>
              </a:solidFill>
              <a:miter lim="800000"/>
              <a:headEnd/>
              <a:tailEnd/>
            </a:ln>
          </p:spPr>
          <p:txBody>
            <a:bodyPr wrap="none" anchor="ctr"/>
            <a:lstStyle/>
            <a:p>
              <a:endParaRPr lang="en-US"/>
            </a:p>
          </p:txBody>
        </p:sp>
        <p:sp>
          <p:nvSpPr>
            <p:cNvPr id="355551" name="Rectangle 18"/>
            <p:cNvSpPr>
              <a:spLocks noChangeArrowheads="1"/>
            </p:cNvSpPr>
            <p:nvPr/>
          </p:nvSpPr>
          <p:spPr bwMode="auto">
            <a:xfrm>
              <a:off x="4474" y="1753"/>
              <a:ext cx="240" cy="384"/>
            </a:xfrm>
            <a:prstGeom prst="rect">
              <a:avLst/>
            </a:prstGeom>
            <a:noFill/>
            <a:ln w="9525">
              <a:solidFill>
                <a:schemeClr val="tx1"/>
              </a:solidFill>
              <a:miter lim="800000"/>
              <a:headEnd/>
              <a:tailEnd/>
            </a:ln>
          </p:spPr>
          <p:txBody>
            <a:bodyPr wrap="none" anchor="ctr"/>
            <a:lstStyle/>
            <a:p>
              <a:endParaRPr lang="en-US"/>
            </a:p>
          </p:txBody>
        </p:sp>
        <p:sp>
          <p:nvSpPr>
            <p:cNvPr id="355552" name="Rectangle 19"/>
            <p:cNvSpPr>
              <a:spLocks noChangeArrowheads="1"/>
            </p:cNvSpPr>
            <p:nvPr/>
          </p:nvSpPr>
          <p:spPr bwMode="auto">
            <a:xfrm>
              <a:off x="4714" y="1753"/>
              <a:ext cx="240" cy="384"/>
            </a:xfrm>
            <a:prstGeom prst="rect">
              <a:avLst/>
            </a:prstGeom>
            <a:noFill/>
            <a:ln w="9525">
              <a:solidFill>
                <a:schemeClr val="tx1"/>
              </a:solidFill>
              <a:miter lim="800000"/>
              <a:headEnd/>
              <a:tailEnd/>
            </a:ln>
          </p:spPr>
          <p:txBody>
            <a:bodyPr wrap="none" anchor="ctr"/>
            <a:lstStyle/>
            <a:p>
              <a:endParaRPr lang="en-US"/>
            </a:p>
          </p:txBody>
        </p:sp>
        <p:sp>
          <p:nvSpPr>
            <p:cNvPr id="355553" name="Text Box 20"/>
            <p:cNvSpPr txBox="1">
              <a:spLocks noChangeArrowheads="1"/>
            </p:cNvSpPr>
            <p:nvPr/>
          </p:nvSpPr>
          <p:spPr bwMode="auto">
            <a:xfrm>
              <a:off x="846" y="2185"/>
              <a:ext cx="268" cy="231"/>
            </a:xfrm>
            <a:prstGeom prst="rect">
              <a:avLst/>
            </a:prstGeom>
            <a:noFill/>
            <a:ln w="9525">
              <a:noFill/>
              <a:miter lim="800000"/>
              <a:headEnd/>
              <a:tailEnd/>
            </a:ln>
          </p:spPr>
          <p:txBody>
            <a:bodyPr wrap="none">
              <a:spAutoFit/>
            </a:bodyPr>
            <a:lstStyle/>
            <a:p>
              <a:pPr algn="l"/>
              <a:r>
                <a:rPr lang="en-US" sz="1800"/>
                <a:t>2</a:t>
              </a:r>
              <a:r>
                <a:rPr lang="en-US" sz="1800" i="1"/>
                <a:t>s</a:t>
              </a:r>
            </a:p>
          </p:txBody>
        </p:sp>
        <p:sp>
          <p:nvSpPr>
            <p:cNvPr id="355554" name="Text Box 21"/>
            <p:cNvSpPr txBox="1">
              <a:spLocks noChangeArrowheads="1"/>
            </p:cNvSpPr>
            <p:nvPr/>
          </p:nvSpPr>
          <p:spPr bwMode="auto">
            <a:xfrm>
              <a:off x="1470" y="2185"/>
              <a:ext cx="276" cy="231"/>
            </a:xfrm>
            <a:prstGeom prst="rect">
              <a:avLst/>
            </a:prstGeom>
            <a:noFill/>
            <a:ln w="9525">
              <a:noFill/>
              <a:miter lim="800000"/>
              <a:headEnd/>
              <a:tailEnd/>
            </a:ln>
          </p:spPr>
          <p:txBody>
            <a:bodyPr wrap="none">
              <a:spAutoFit/>
            </a:bodyPr>
            <a:lstStyle/>
            <a:p>
              <a:pPr algn="l"/>
              <a:r>
                <a:rPr lang="en-US" sz="1800"/>
                <a:t>2</a:t>
              </a:r>
              <a:r>
                <a:rPr lang="en-US" sz="1800" i="1"/>
                <a:t>p</a:t>
              </a:r>
            </a:p>
          </p:txBody>
        </p:sp>
        <p:sp>
          <p:nvSpPr>
            <p:cNvPr id="355555" name="Text Box 22"/>
            <p:cNvSpPr txBox="1">
              <a:spLocks noChangeArrowheads="1"/>
            </p:cNvSpPr>
            <p:nvPr/>
          </p:nvSpPr>
          <p:spPr bwMode="auto">
            <a:xfrm>
              <a:off x="2094" y="2194"/>
              <a:ext cx="268" cy="231"/>
            </a:xfrm>
            <a:prstGeom prst="rect">
              <a:avLst/>
            </a:prstGeom>
            <a:noFill/>
            <a:ln w="9525">
              <a:noFill/>
              <a:miter lim="800000"/>
              <a:headEnd/>
              <a:tailEnd/>
            </a:ln>
          </p:spPr>
          <p:txBody>
            <a:bodyPr wrap="none">
              <a:spAutoFit/>
            </a:bodyPr>
            <a:lstStyle/>
            <a:p>
              <a:pPr algn="l"/>
              <a:r>
                <a:rPr lang="en-US" sz="1800"/>
                <a:t>3</a:t>
              </a:r>
              <a:r>
                <a:rPr lang="en-US" sz="1800" i="1"/>
                <a:t>s</a:t>
              </a:r>
            </a:p>
          </p:txBody>
        </p:sp>
        <p:sp>
          <p:nvSpPr>
            <p:cNvPr id="355556" name="Text Box 23"/>
            <p:cNvSpPr txBox="1">
              <a:spLocks noChangeArrowheads="1"/>
            </p:cNvSpPr>
            <p:nvPr/>
          </p:nvSpPr>
          <p:spPr bwMode="auto">
            <a:xfrm>
              <a:off x="2718" y="2185"/>
              <a:ext cx="276" cy="231"/>
            </a:xfrm>
            <a:prstGeom prst="rect">
              <a:avLst/>
            </a:prstGeom>
            <a:noFill/>
            <a:ln w="9525">
              <a:noFill/>
              <a:miter lim="800000"/>
              <a:headEnd/>
              <a:tailEnd/>
            </a:ln>
          </p:spPr>
          <p:txBody>
            <a:bodyPr wrap="none">
              <a:spAutoFit/>
            </a:bodyPr>
            <a:lstStyle/>
            <a:p>
              <a:pPr algn="l"/>
              <a:r>
                <a:rPr lang="en-US" sz="1800"/>
                <a:t>3</a:t>
              </a:r>
              <a:r>
                <a:rPr lang="en-US" sz="1800" i="1"/>
                <a:t>p</a:t>
              </a:r>
            </a:p>
          </p:txBody>
        </p:sp>
        <p:sp>
          <p:nvSpPr>
            <p:cNvPr id="355557" name="Text Box 24"/>
            <p:cNvSpPr txBox="1">
              <a:spLocks noChangeArrowheads="1"/>
            </p:cNvSpPr>
            <p:nvPr/>
          </p:nvSpPr>
          <p:spPr bwMode="auto">
            <a:xfrm>
              <a:off x="3342" y="2185"/>
              <a:ext cx="268" cy="231"/>
            </a:xfrm>
            <a:prstGeom prst="rect">
              <a:avLst/>
            </a:prstGeom>
            <a:noFill/>
            <a:ln w="9525">
              <a:noFill/>
              <a:miter lim="800000"/>
              <a:headEnd/>
              <a:tailEnd/>
            </a:ln>
          </p:spPr>
          <p:txBody>
            <a:bodyPr wrap="none">
              <a:spAutoFit/>
            </a:bodyPr>
            <a:lstStyle/>
            <a:p>
              <a:pPr algn="l"/>
              <a:r>
                <a:rPr lang="en-US" sz="1800"/>
                <a:t>4</a:t>
              </a:r>
              <a:r>
                <a:rPr lang="en-US" sz="1800" i="1"/>
                <a:t>s</a:t>
              </a:r>
            </a:p>
          </p:txBody>
        </p:sp>
        <p:sp>
          <p:nvSpPr>
            <p:cNvPr id="355558" name="Text Box 25"/>
            <p:cNvSpPr txBox="1">
              <a:spLocks noChangeArrowheads="1"/>
            </p:cNvSpPr>
            <p:nvPr/>
          </p:nvSpPr>
          <p:spPr bwMode="auto">
            <a:xfrm>
              <a:off x="4206" y="2185"/>
              <a:ext cx="276" cy="231"/>
            </a:xfrm>
            <a:prstGeom prst="rect">
              <a:avLst/>
            </a:prstGeom>
            <a:noFill/>
            <a:ln w="9525">
              <a:noFill/>
              <a:miter lim="800000"/>
              <a:headEnd/>
              <a:tailEnd/>
            </a:ln>
          </p:spPr>
          <p:txBody>
            <a:bodyPr wrap="none">
              <a:spAutoFit/>
            </a:bodyPr>
            <a:lstStyle/>
            <a:p>
              <a:pPr algn="l"/>
              <a:r>
                <a:rPr lang="en-US" sz="1800"/>
                <a:t>3</a:t>
              </a:r>
              <a:r>
                <a:rPr lang="en-US" sz="1800" i="1"/>
                <a:t>d</a:t>
              </a:r>
            </a:p>
          </p:txBody>
        </p:sp>
        <p:sp>
          <p:nvSpPr>
            <p:cNvPr id="355559" name="Text Box 26"/>
            <p:cNvSpPr txBox="1">
              <a:spLocks noChangeArrowheads="1"/>
            </p:cNvSpPr>
            <p:nvPr/>
          </p:nvSpPr>
          <p:spPr bwMode="auto">
            <a:xfrm>
              <a:off x="510" y="2185"/>
              <a:ext cx="268" cy="231"/>
            </a:xfrm>
            <a:prstGeom prst="rect">
              <a:avLst/>
            </a:prstGeom>
            <a:noFill/>
            <a:ln w="9525">
              <a:noFill/>
              <a:miter lim="800000"/>
              <a:headEnd/>
              <a:tailEnd/>
            </a:ln>
          </p:spPr>
          <p:txBody>
            <a:bodyPr wrap="none">
              <a:spAutoFit/>
            </a:bodyPr>
            <a:lstStyle/>
            <a:p>
              <a:pPr algn="l"/>
              <a:r>
                <a:rPr lang="en-US" sz="1800"/>
                <a:t>1</a:t>
              </a:r>
              <a:r>
                <a:rPr lang="en-US" sz="1800" i="1"/>
                <a:t>s</a:t>
              </a:r>
            </a:p>
          </p:txBody>
        </p:sp>
      </p:grpSp>
      <p:grpSp>
        <p:nvGrpSpPr>
          <p:cNvPr id="3" name="Group 27"/>
          <p:cNvGrpSpPr>
            <a:grpSpLocks/>
          </p:cNvGrpSpPr>
          <p:nvPr/>
        </p:nvGrpSpPr>
        <p:grpSpPr bwMode="auto">
          <a:xfrm>
            <a:off x="930275" y="2895600"/>
            <a:ext cx="6629400" cy="304800"/>
            <a:chOff x="586" y="1849"/>
            <a:chExt cx="4176" cy="192"/>
          </a:xfrm>
        </p:grpSpPr>
        <p:sp>
          <p:nvSpPr>
            <p:cNvPr id="355509" name="Line 28"/>
            <p:cNvSpPr>
              <a:spLocks noChangeShapeType="1"/>
            </p:cNvSpPr>
            <p:nvPr/>
          </p:nvSpPr>
          <p:spPr bwMode="auto">
            <a:xfrm flipV="1">
              <a:off x="586" y="1849"/>
              <a:ext cx="0" cy="192"/>
            </a:xfrm>
            <a:prstGeom prst="line">
              <a:avLst/>
            </a:prstGeom>
            <a:noFill/>
            <a:ln w="9525">
              <a:solidFill>
                <a:srgbClr val="FF0000"/>
              </a:solidFill>
              <a:round/>
              <a:headEnd/>
              <a:tailEnd type="triangle" w="med" len="med"/>
            </a:ln>
          </p:spPr>
          <p:txBody>
            <a:bodyPr/>
            <a:lstStyle/>
            <a:p>
              <a:endParaRPr lang="en-US"/>
            </a:p>
          </p:txBody>
        </p:sp>
        <p:sp>
          <p:nvSpPr>
            <p:cNvPr id="355510" name="Line 29"/>
            <p:cNvSpPr>
              <a:spLocks noChangeShapeType="1"/>
            </p:cNvSpPr>
            <p:nvPr/>
          </p:nvSpPr>
          <p:spPr bwMode="auto">
            <a:xfrm flipV="1">
              <a:off x="682" y="1849"/>
              <a:ext cx="0" cy="192"/>
            </a:xfrm>
            <a:prstGeom prst="line">
              <a:avLst/>
            </a:prstGeom>
            <a:noFill/>
            <a:ln w="9525">
              <a:solidFill>
                <a:srgbClr val="FF0000"/>
              </a:solidFill>
              <a:round/>
              <a:headEnd type="triangle" w="med" len="med"/>
              <a:tailEnd/>
            </a:ln>
          </p:spPr>
          <p:txBody>
            <a:bodyPr/>
            <a:lstStyle/>
            <a:p>
              <a:endParaRPr lang="en-US"/>
            </a:p>
          </p:txBody>
        </p:sp>
        <p:sp>
          <p:nvSpPr>
            <p:cNvPr id="355511" name="Line 30"/>
            <p:cNvSpPr>
              <a:spLocks noChangeShapeType="1"/>
            </p:cNvSpPr>
            <p:nvPr/>
          </p:nvSpPr>
          <p:spPr bwMode="auto">
            <a:xfrm flipV="1">
              <a:off x="922" y="1849"/>
              <a:ext cx="0" cy="192"/>
            </a:xfrm>
            <a:prstGeom prst="line">
              <a:avLst/>
            </a:prstGeom>
            <a:noFill/>
            <a:ln w="9525">
              <a:solidFill>
                <a:srgbClr val="FF0000"/>
              </a:solidFill>
              <a:round/>
              <a:headEnd/>
              <a:tailEnd type="triangle" w="med" len="med"/>
            </a:ln>
          </p:spPr>
          <p:txBody>
            <a:bodyPr/>
            <a:lstStyle/>
            <a:p>
              <a:endParaRPr lang="en-US"/>
            </a:p>
          </p:txBody>
        </p:sp>
        <p:sp>
          <p:nvSpPr>
            <p:cNvPr id="355512" name="Line 31"/>
            <p:cNvSpPr>
              <a:spLocks noChangeShapeType="1"/>
            </p:cNvSpPr>
            <p:nvPr/>
          </p:nvSpPr>
          <p:spPr bwMode="auto">
            <a:xfrm flipV="1">
              <a:off x="1018" y="1849"/>
              <a:ext cx="0" cy="192"/>
            </a:xfrm>
            <a:prstGeom prst="line">
              <a:avLst/>
            </a:prstGeom>
            <a:noFill/>
            <a:ln w="9525">
              <a:solidFill>
                <a:srgbClr val="FF0000"/>
              </a:solidFill>
              <a:round/>
              <a:headEnd type="triangle" w="med" len="med"/>
              <a:tailEnd/>
            </a:ln>
          </p:spPr>
          <p:txBody>
            <a:bodyPr/>
            <a:lstStyle/>
            <a:p>
              <a:endParaRPr lang="en-US"/>
            </a:p>
          </p:txBody>
        </p:sp>
        <p:sp>
          <p:nvSpPr>
            <p:cNvPr id="355513" name="Line 32"/>
            <p:cNvSpPr>
              <a:spLocks noChangeShapeType="1"/>
            </p:cNvSpPr>
            <p:nvPr/>
          </p:nvSpPr>
          <p:spPr bwMode="auto">
            <a:xfrm flipV="1">
              <a:off x="1306" y="1849"/>
              <a:ext cx="0" cy="192"/>
            </a:xfrm>
            <a:prstGeom prst="line">
              <a:avLst/>
            </a:prstGeom>
            <a:noFill/>
            <a:ln w="9525">
              <a:solidFill>
                <a:srgbClr val="FF0000"/>
              </a:solidFill>
              <a:round/>
              <a:headEnd/>
              <a:tailEnd type="triangle" w="med" len="med"/>
            </a:ln>
          </p:spPr>
          <p:txBody>
            <a:bodyPr/>
            <a:lstStyle/>
            <a:p>
              <a:endParaRPr lang="en-US"/>
            </a:p>
          </p:txBody>
        </p:sp>
        <p:sp>
          <p:nvSpPr>
            <p:cNvPr id="355514" name="Line 33"/>
            <p:cNvSpPr>
              <a:spLocks noChangeShapeType="1"/>
            </p:cNvSpPr>
            <p:nvPr/>
          </p:nvSpPr>
          <p:spPr bwMode="auto">
            <a:xfrm flipV="1">
              <a:off x="1402" y="1849"/>
              <a:ext cx="0" cy="192"/>
            </a:xfrm>
            <a:prstGeom prst="line">
              <a:avLst/>
            </a:prstGeom>
            <a:noFill/>
            <a:ln w="9525">
              <a:solidFill>
                <a:srgbClr val="FF0000"/>
              </a:solidFill>
              <a:round/>
              <a:headEnd type="triangle" w="med" len="med"/>
              <a:tailEnd/>
            </a:ln>
          </p:spPr>
          <p:txBody>
            <a:bodyPr/>
            <a:lstStyle/>
            <a:p>
              <a:endParaRPr lang="en-US"/>
            </a:p>
          </p:txBody>
        </p:sp>
        <p:sp>
          <p:nvSpPr>
            <p:cNvPr id="355515" name="Line 34"/>
            <p:cNvSpPr>
              <a:spLocks noChangeShapeType="1"/>
            </p:cNvSpPr>
            <p:nvPr/>
          </p:nvSpPr>
          <p:spPr bwMode="auto">
            <a:xfrm flipV="1">
              <a:off x="1546" y="1849"/>
              <a:ext cx="0" cy="192"/>
            </a:xfrm>
            <a:prstGeom prst="line">
              <a:avLst/>
            </a:prstGeom>
            <a:noFill/>
            <a:ln w="9525">
              <a:solidFill>
                <a:srgbClr val="FF0000"/>
              </a:solidFill>
              <a:round/>
              <a:headEnd/>
              <a:tailEnd type="triangle" w="med" len="med"/>
            </a:ln>
          </p:spPr>
          <p:txBody>
            <a:bodyPr/>
            <a:lstStyle/>
            <a:p>
              <a:endParaRPr lang="en-US"/>
            </a:p>
          </p:txBody>
        </p:sp>
        <p:sp>
          <p:nvSpPr>
            <p:cNvPr id="355516" name="Line 35"/>
            <p:cNvSpPr>
              <a:spLocks noChangeShapeType="1"/>
            </p:cNvSpPr>
            <p:nvPr/>
          </p:nvSpPr>
          <p:spPr bwMode="auto">
            <a:xfrm flipV="1">
              <a:off x="1642" y="1849"/>
              <a:ext cx="0" cy="192"/>
            </a:xfrm>
            <a:prstGeom prst="line">
              <a:avLst/>
            </a:prstGeom>
            <a:noFill/>
            <a:ln w="9525">
              <a:solidFill>
                <a:srgbClr val="FF0000"/>
              </a:solidFill>
              <a:round/>
              <a:headEnd type="triangle" w="med" len="med"/>
              <a:tailEnd/>
            </a:ln>
          </p:spPr>
          <p:txBody>
            <a:bodyPr/>
            <a:lstStyle/>
            <a:p>
              <a:endParaRPr lang="en-US"/>
            </a:p>
          </p:txBody>
        </p:sp>
        <p:sp>
          <p:nvSpPr>
            <p:cNvPr id="355517" name="Line 36"/>
            <p:cNvSpPr>
              <a:spLocks noChangeShapeType="1"/>
            </p:cNvSpPr>
            <p:nvPr/>
          </p:nvSpPr>
          <p:spPr bwMode="auto">
            <a:xfrm flipV="1">
              <a:off x="1786" y="1849"/>
              <a:ext cx="0" cy="192"/>
            </a:xfrm>
            <a:prstGeom prst="line">
              <a:avLst/>
            </a:prstGeom>
            <a:noFill/>
            <a:ln w="9525">
              <a:solidFill>
                <a:srgbClr val="FF0000"/>
              </a:solidFill>
              <a:round/>
              <a:headEnd/>
              <a:tailEnd type="triangle" w="med" len="med"/>
            </a:ln>
          </p:spPr>
          <p:txBody>
            <a:bodyPr/>
            <a:lstStyle/>
            <a:p>
              <a:endParaRPr lang="en-US"/>
            </a:p>
          </p:txBody>
        </p:sp>
        <p:sp>
          <p:nvSpPr>
            <p:cNvPr id="355518" name="Line 37"/>
            <p:cNvSpPr>
              <a:spLocks noChangeShapeType="1"/>
            </p:cNvSpPr>
            <p:nvPr/>
          </p:nvSpPr>
          <p:spPr bwMode="auto">
            <a:xfrm flipV="1">
              <a:off x="1882" y="1849"/>
              <a:ext cx="0" cy="192"/>
            </a:xfrm>
            <a:prstGeom prst="line">
              <a:avLst/>
            </a:prstGeom>
            <a:noFill/>
            <a:ln w="9525">
              <a:solidFill>
                <a:srgbClr val="FF0000"/>
              </a:solidFill>
              <a:round/>
              <a:headEnd type="triangle" w="med" len="med"/>
              <a:tailEnd/>
            </a:ln>
          </p:spPr>
          <p:txBody>
            <a:bodyPr/>
            <a:lstStyle/>
            <a:p>
              <a:endParaRPr lang="en-US"/>
            </a:p>
          </p:txBody>
        </p:sp>
        <p:sp>
          <p:nvSpPr>
            <p:cNvPr id="355519" name="Line 38"/>
            <p:cNvSpPr>
              <a:spLocks noChangeShapeType="1"/>
            </p:cNvSpPr>
            <p:nvPr/>
          </p:nvSpPr>
          <p:spPr bwMode="auto">
            <a:xfrm flipV="1">
              <a:off x="2170" y="1849"/>
              <a:ext cx="0" cy="192"/>
            </a:xfrm>
            <a:prstGeom prst="line">
              <a:avLst/>
            </a:prstGeom>
            <a:noFill/>
            <a:ln w="9525">
              <a:solidFill>
                <a:srgbClr val="FF0000"/>
              </a:solidFill>
              <a:round/>
              <a:headEnd/>
              <a:tailEnd type="triangle" w="med" len="med"/>
            </a:ln>
          </p:spPr>
          <p:txBody>
            <a:bodyPr/>
            <a:lstStyle/>
            <a:p>
              <a:endParaRPr lang="en-US"/>
            </a:p>
          </p:txBody>
        </p:sp>
        <p:sp>
          <p:nvSpPr>
            <p:cNvPr id="355520" name="Line 39"/>
            <p:cNvSpPr>
              <a:spLocks noChangeShapeType="1"/>
            </p:cNvSpPr>
            <p:nvPr/>
          </p:nvSpPr>
          <p:spPr bwMode="auto">
            <a:xfrm flipV="1">
              <a:off x="2266" y="1849"/>
              <a:ext cx="0" cy="192"/>
            </a:xfrm>
            <a:prstGeom prst="line">
              <a:avLst/>
            </a:prstGeom>
            <a:noFill/>
            <a:ln w="9525">
              <a:solidFill>
                <a:srgbClr val="FF0000"/>
              </a:solidFill>
              <a:round/>
              <a:headEnd type="triangle" w="med" len="med"/>
              <a:tailEnd/>
            </a:ln>
          </p:spPr>
          <p:txBody>
            <a:bodyPr/>
            <a:lstStyle/>
            <a:p>
              <a:endParaRPr lang="en-US"/>
            </a:p>
          </p:txBody>
        </p:sp>
        <p:sp>
          <p:nvSpPr>
            <p:cNvPr id="355521" name="Line 40"/>
            <p:cNvSpPr>
              <a:spLocks noChangeShapeType="1"/>
            </p:cNvSpPr>
            <p:nvPr/>
          </p:nvSpPr>
          <p:spPr bwMode="auto">
            <a:xfrm flipV="1">
              <a:off x="2602" y="1849"/>
              <a:ext cx="0" cy="192"/>
            </a:xfrm>
            <a:prstGeom prst="line">
              <a:avLst/>
            </a:prstGeom>
            <a:noFill/>
            <a:ln w="9525">
              <a:solidFill>
                <a:srgbClr val="FF0000"/>
              </a:solidFill>
              <a:round/>
              <a:headEnd/>
              <a:tailEnd type="triangle" w="med" len="med"/>
            </a:ln>
          </p:spPr>
          <p:txBody>
            <a:bodyPr/>
            <a:lstStyle/>
            <a:p>
              <a:endParaRPr lang="en-US"/>
            </a:p>
          </p:txBody>
        </p:sp>
        <p:sp>
          <p:nvSpPr>
            <p:cNvPr id="355522" name="Line 41"/>
            <p:cNvSpPr>
              <a:spLocks noChangeShapeType="1"/>
            </p:cNvSpPr>
            <p:nvPr/>
          </p:nvSpPr>
          <p:spPr bwMode="auto">
            <a:xfrm flipV="1">
              <a:off x="2698" y="1849"/>
              <a:ext cx="0" cy="192"/>
            </a:xfrm>
            <a:prstGeom prst="line">
              <a:avLst/>
            </a:prstGeom>
            <a:noFill/>
            <a:ln w="9525">
              <a:solidFill>
                <a:srgbClr val="FF0000"/>
              </a:solidFill>
              <a:round/>
              <a:headEnd type="triangle" w="med" len="med"/>
              <a:tailEnd/>
            </a:ln>
          </p:spPr>
          <p:txBody>
            <a:bodyPr/>
            <a:lstStyle/>
            <a:p>
              <a:endParaRPr lang="en-US"/>
            </a:p>
          </p:txBody>
        </p:sp>
        <p:sp>
          <p:nvSpPr>
            <p:cNvPr id="355523" name="Line 42"/>
            <p:cNvSpPr>
              <a:spLocks noChangeShapeType="1"/>
            </p:cNvSpPr>
            <p:nvPr/>
          </p:nvSpPr>
          <p:spPr bwMode="auto">
            <a:xfrm flipV="1">
              <a:off x="2794" y="1849"/>
              <a:ext cx="0" cy="192"/>
            </a:xfrm>
            <a:prstGeom prst="line">
              <a:avLst/>
            </a:prstGeom>
            <a:noFill/>
            <a:ln w="9525">
              <a:solidFill>
                <a:srgbClr val="FF0000"/>
              </a:solidFill>
              <a:round/>
              <a:headEnd/>
              <a:tailEnd type="triangle" w="med" len="med"/>
            </a:ln>
          </p:spPr>
          <p:txBody>
            <a:bodyPr/>
            <a:lstStyle/>
            <a:p>
              <a:endParaRPr lang="en-US"/>
            </a:p>
          </p:txBody>
        </p:sp>
        <p:sp>
          <p:nvSpPr>
            <p:cNvPr id="355524" name="Line 43"/>
            <p:cNvSpPr>
              <a:spLocks noChangeShapeType="1"/>
            </p:cNvSpPr>
            <p:nvPr/>
          </p:nvSpPr>
          <p:spPr bwMode="auto">
            <a:xfrm flipV="1">
              <a:off x="2890" y="1849"/>
              <a:ext cx="0" cy="192"/>
            </a:xfrm>
            <a:prstGeom prst="line">
              <a:avLst/>
            </a:prstGeom>
            <a:noFill/>
            <a:ln w="9525">
              <a:solidFill>
                <a:srgbClr val="FF0000"/>
              </a:solidFill>
              <a:round/>
              <a:headEnd type="triangle" w="med" len="med"/>
              <a:tailEnd/>
            </a:ln>
          </p:spPr>
          <p:txBody>
            <a:bodyPr/>
            <a:lstStyle/>
            <a:p>
              <a:endParaRPr lang="en-US"/>
            </a:p>
          </p:txBody>
        </p:sp>
        <p:sp>
          <p:nvSpPr>
            <p:cNvPr id="355525" name="Line 44"/>
            <p:cNvSpPr>
              <a:spLocks noChangeShapeType="1"/>
            </p:cNvSpPr>
            <p:nvPr/>
          </p:nvSpPr>
          <p:spPr bwMode="auto">
            <a:xfrm flipV="1">
              <a:off x="3034" y="1849"/>
              <a:ext cx="0" cy="192"/>
            </a:xfrm>
            <a:prstGeom prst="line">
              <a:avLst/>
            </a:prstGeom>
            <a:noFill/>
            <a:ln w="9525">
              <a:solidFill>
                <a:srgbClr val="FF0000"/>
              </a:solidFill>
              <a:round/>
              <a:headEnd/>
              <a:tailEnd type="triangle" w="med" len="med"/>
            </a:ln>
          </p:spPr>
          <p:txBody>
            <a:bodyPr/>
            <a:lstStyle/>
            <a:p>
              <a:endParaRPr lang="en-US"/>
            </a:p>
          </p:txBody>
        </p:sp>
        <p:sp>
          <p:nvSpPr>
            <p:cNvPr id="355526" name="Line 45"/>
            <p:cNvSpPr>
              <a:spLocks noChangeShapeType="1"/>
            </p:cNvSpPr>
            <p:nvPr/>
          </p:nvSpPr>
          <p:spPr bwMode="auto">
            <a:xfrm flipV="1">
              <a:off x="3130" y="1849"/>
              <a:ext cx="0" cy="192"/>
            </a:xfrm>
            <a:prstGeom prst="line">
              <a:avLst/>
            </a:prstGeom>
            <a:noFill/>
            <a:ln w="9525">
              <a:solidFill>
                <a:srgbClr val="FF0000"/>
              </a:solidFill>
              <a:round/>
              <a:headEnd type="triangle" w="med" len="med"/>
              <a:tailEnd/>
            </a:ln>
          </p:spPr>
          <p:txBody>
            <a:bodyPr/>
            <a:lstStyle/>
            <a:p>
              <a:endParaRPr lang="en-US"/>
            </a:p>
          </p:txBody>
        </p:sp>
        <p:sp>
          <p:nvSpPr>
            <p:cNvPr id="355527" name="Line 46"/>
            <p:cNvSpPr>
              <a:spLocks noChangeShapeType="1"/>
            </p:cNvSpPr>
            <p:nvPr/>
          </p:nvSpPr>
          <p:spPr bwMode="auto">
            <a:xfrm flipV="1">
              <a:off x="3418" y="1849"/>
              <a:ext cx="0" cy="192"/>
            </a:xfrm>
            <a:prstGeom prst="line">
              <a:avLst/>
            </a:prstGeom>
            <a:noFill/>
            <a:ln w="9525">
              <a:solidFill>
                <a:srgbClr val="FF0000"/>
              </a:solidFill>
              <a:round/>
              <a:headEnd/>
              <a:tailEnd type="triangle" w="med" len="med"/>
            </a:ln>
          </p:spPr>
          <p:txBody>
            <a:bodyPr/>
            <a:lstStyle/>
            <a:p>
              <a:endParaRPr lang="en-US"/>
            </a:p>
          </p:txBody>
        </p:sp>
        <p:sp>
          <p:nvSpPr>
            <p:cNvPr id="355528" name="Line 47"/>
            <p:cNvSpPr>
              <a:spLocks noChangeShapeType="1"/>
            </p:cNvSpPr>
            <p:nvPr/>
          </p:nvSpPr>
          <p:spPr bwMode="auto">
            <a:xfrm flipV="1">
              <a:off x="4608" y="1849"/>
              <a:ext cx="0" cy="192"/>
            </a:xfrm>
            <a:prstGeom prst="line">
              <a:avLst/>
            </a:prstGeom>
            <a:noFill/>
            <a:ln w="9525">
              <a:solidFill>
                <a:srgbClr val="FF0000"/>
              </a:solidFill>
              <a:round/>
              <a:headEnd type="triangle" w="med" len="med"/>
              <a:tailEnd/>
            </a:ln>
          </p:spPr>
          <p:txBody>
            <a:bodyPr/>
            <a:lstStyle/>
            <a:p>
              <a:endParaRPr lang="en-US"/>
            </a:p>
          </p:txBody>
        </p:sp>
        <p:sp>
          <p:nvSpPr>
            <p:cNvPr id="355529" name="Line 48"/>
            <p:cNvSpPr>
              <a:spLocks noChangeShapeType="1"/>
            </p:cNvSpPr>
            <p:nvPr/>
          </p:nvSpPr>
          <p:spPr bwMode="auto">
            <a:xfrm flipV="1">
              <a:off x="3802" y="1849"/>
              <a:ext cx="0" cy="192"/>
            </a:xfrm>
            <a:prstGeom prst="line">
              <a:avLst/>
            </a:prstGeom>
            <a:noFill/>
            <a:ln w="9525">
              <a:solidFill>
                <a:srgbClr val="FF0000"/>
              </a:solidFill>
              <a:round/>
              <a:headEnd/>
              <a:tailEnd type="triangle" w="med" len="med"/>
            </a:ln>
          </p:spPr>
          <p:txBody>
            <a:bodyPr/>
            <a:lstStyle/>
            <a:p>
              <a:endParaRPr lang="en-US"/>
            </a:p>
          </p:txBody>
        </p:sp>
        <p:sp>
          <p:nvSpPr>
            <p:cNvPr id="355530" name="Line 49"/>
            <p:cNvSpPr>
              <a:spLocks noChangeShapeType="1"/>
            </p:cNvSpPr>
            <p:nvPr/>
          </p:nvSpPr>
          <p:spPr bwMode="auto">
            <a:xfrm flipV="1">
              <a:off x="3898" y="1849"/>
              <a:ext cx="0" cy="192"/>
            </a:xfrm>
            <a:prstGeom prst="line">
              <a:avLst/>
            </a:prstGeom>
            <a:noFill/>
            <a:ln w="9525">
              <a:solidFill>
                <a:srgbClr val="FF0000"/>
              </a:solidFill>
              <a:round/>
              <a:headEnd type="triangle" w="med" len="med"/>
              <a:tailEnd/>
            </a:ln>
          </p:spPr>
          <p:txBody>
            <a:bodyPr/>
            <a:lstStyle/>
            <a:p>
              <a:endParaRPr lang="en-US"/>
            </a:p>
          </p:txBody>
        </p:sp>
        <p:sp>
          <p:nvSpPr>
            <p:cNvPr id="355531" name="Line 50"/>
            <p:cNvSpPr>
              <a:spLocks noChangeShapeType="1"/>
            </p:cNvSpPr>
            <p:nvPr/>
          </p:nvSpPr>
          <p:spPr bwMode="auto">
            <a:xfrm flipV="1">
              <a:off x="4042" y="1849"/>
              <a:ext cx="0" cy="192"/>
            </a:xfrm>
            <a:prstGeom prst="line">
              <a:avLst/>
            </a:prstGeom>
            <a:noFill/>
            <a:ln w="9525">
              <a:solidFill>
                <a:srgbClr val="FF0000"/>
              </a:solidFill>
              <a:round/>
              <a:headEnd/>
              <a:tailEnd type="triangle" w="med" len="med"/>
            </a:ln>
          </p:spPr>
          <p:txBody>
            <a:bodyPr/>
            <a:lstStyle/>
            <a:p>
              <a:endParaRPr lang="en-US"/>
            </a:p>
          </p:txBody>
        </p:sp>
        <p:sp>
          <p:nvSpPr>
            <p:cNvPr id="355532" name="Line 51"/>
            <p:cNvSpPr>
              <a:spLocks noChangeShapeType="1"/>
            </p:cNvSpPr>
            <p:nvPr/>
          </p:nvSpPr>
          <p:spPr bwMode="auto">
            <a:xfrm flipV="1">
              <a:off x="4138" y="1849"/>
              <a:ext cx="0" cy="192"/>
            </a:xfrm>
            <a:prstGeom prst="line">
              <a:avLst/>
            </a:prstGeom>
            <a:noFill/>
            <a:ln w="9525">
              <a:solidFill>
                <a:srgbClr val="FF0000"/>
              </a:solidFill>
              <a:round/>
              <a:headEnd type="triangle" w="med" len="med"/>
              <a:tailEnd/>
            </a:ln>
          </p:spPr>
          <p:txBody>
            <a:bodyPr/>
            <a:lstStyle/>
            <a:p>
              <a:endParaRPr lang="en-US"/>
            </a:p>
          </p:txBody>
        </p:sp>
        <p:sp>
          <p:nvSpPr>
            <p:cNvPr id="355533" name="Line 52"/>
            <p:cNvSpPr>
              <a:spLocks noChangeShapeType="1"/>
            </p:cNvSpPr>
            <p:nvPr/>
          </p:nvSpPr>
          <p:spPr bwMode="auto">
            <a:xfrm flipV="1">
              <a:off x="4282" y="1849"/>
              <a:ext cx="0" cy="192"/>
            </a:xfrm>
            <a:prstGeom prst="line">
              <a:avLst/>
            </a:prstGeom>
            <a:noFill/>
            <a:ln w="9525">
              <a:solidFill>
                <a:srgbClr val="FF0000"/>
              </a:solidFill>
              <a:round/>
              <a:headEnd/>
              <a:tailEnd type="triangle" w="med" len="med"/>
            </a:ln>
          </p:spPr>
          <p:txBody>
            <a:bodyPr/>
            <a:lstStyle/>
            <a:p>
              <a:endParaRPr lang="en-US"/>
            </a:p>
          </p:txBody>
        </p:sp>
        <p:sp>
          <p:nvSpPr>
            <p:cNvPr id="355534" name="Line 53"/>
            <p:cNvSpPr>
              <a:spLocks noChangeShapeType="1"/>
            </p:cNvSpPr>
            <p:nvPr/>
          </p:nvSpPr>
          <p:spPr bwMode="auto">
            <a:xfrm flipV="1">
              <a:off x="4378" y="1849"/>
              <a:ext cx="0" cy="192"/>
            </a:xfrm>
            <a:prstGeom prst="line">
              <a:avLst/>
            </a:prstGeom>
            <a:noFill/>
            <a:ln w="9525">
              <a:solidFill>
                <a:srgbClr val="FF0000"/>
              </a:solidFill>
              <a:round/>
              <a:headEnd type="triangle" w="med" len="med"/>
              <a:tailEnd/>
            </a:ln>
          </p:spPr>
          <p:txBody>
            <a:bodyPr/>
            <a:lstStyle/>
            <a:p>
              <a:endParaRPr lang="en-US"/>
            </a:p>
          </p:txBody>
        </p:sp>
        <p:sp>
          <p:nvSpPr>
            <p:cNvPr id="355535" name="Line 54"/>
            <p:cNvSpPr>
              <a:spLocks noChangeShapeType="1"/>
            </p:cNvSpPr>
            <p:nvPr/>
          </p:nvSpPr>
          <p:spPr bwMode="auto">
            <a:xfrm flipV="1">
              <a:off x="4522" y="1849"/>
              <a:ext cx="0" cy="192"/>
            </a:xfrm>
            <a:prstGeom prst="line">
              <a:avLst/>
            </a:prstGeom>
            <a:noFill/>
            <a:ln w="9525">
              <a:solidFill>
                <a:srgbClr val="FF0000"/>
              </a:solidFill>
              <a:round/>
              <a:headEnd/>
              <a:tailEnd type="triangle" w="med" len="med"/>
            </a:ln>
          </p:spPr>
          <p:txBody>
            <a:bodyPr/>
            <a:lstStyle/>
            <a:p>
              <a:endParaRPr lang="en-US"/>
            </a:p>
          </p:txBody>
        </p:sp>
        <p:sp>
          <p:nvSpPr>
            <p:cNvPr id="355536" name="Line 55"/>
            <p:cNvSpPr>
              <a:spLocks noChangeShapeType="1"/>
            </p:cNvSpPr>
            <p:nvPr/>
          </p:nvSpPr>
          <p:spPr bwMode="auto">
            <a:xfrm flipV="1">
              <a:off x="4762" y="1849"/>
              <a:ext cx="0" cy="192"/>
            </a:xfrm>
            <a:prstGeom prst="line">
              <a:avLst/>
            </a:prstGeom>
            <a:noFill/>
            <a:ln w="9525">
              <a:solidFill>
                <a:srgbClr val="FF0000"/>
              </a:solidFill>
              <a:round/>
              <a:headEnd/>
              <a:tailEnd type="triangle" w="med" len="med"/>
            </a:ln>
          </p:spPr>
          <p:txBody>
            <a:bodyPr/>
            <a:lstStyle/>
            <a:p>
              <a:endParaRPr lang="en-US"/>
            </a:p>
          </p:txBody>
        </p:sp>
      </p:grpSp>
      <p:grpSp>
        <p:nvGrpSpPr>
          <p:cNvPr id="4" name="Group 56"/>
          <p:cNvGrpSpPr>
            <a:grpSpLocks/>
          </p:cNvGrpSpPr>
          <p:nvPr/>
        </p:nvGrpSpPr>
        <p:grpSpPr bwMode="auto">
          <a:xfrm>
            <a:off x="685800" y="3962400"/>
            <a:ext cx="7315200" cy="1295400"/>
            <a:chOff x="432" y="2496"/>
            <a:chExt cx="4608" cy="816"/>
          </a:xfrm>
        </p:grpSpPr>
        <p:sp>
          <p:nvSpPr>
            <p:cNvPr id="355486" name="Rectangle 57"/>
            <p:cNvSpPr>
              <a:spLocks noChangeArrowheads="1"/>
            </p:cNvSpPr>
            <p:nvPr/>
          </p:nvSpPr>
          <p:spPr bwMode="auto">
            <a:xfrm>
              <a:off x="432" y="2496"/>
              <a:ext cx="4608" cy="816"/>
            </a:xfrm>
            <a:prstGeom prst="rect">
              <a:avLst/>
            </a:prstGeom>
            <a:noFill/>
            <a:ln w="9525">
              <a:solidFill>
                <a:schemeClr val="tx1"/>
              </a:solidFill>
              <a:miter lim="800000"/>
              <a:headEnd/>
              <a:tailEnd/>
            </a:ln>
          </p:spPr>
          <p:txBody>
            <a:bodyPr wrap="none" anchor="ctr"/>
            <a:lstStyle/>
            <a:p>
              <a:endParaRPr lang="en-US"/>
            </a:p>
          </p:txBody>
        </p:sp>
        <p:sp>
          <p:nvSpPr>
            <p:cNvPr id="355487" name="Rectangle 58"/>
            <p:cNvSpPr>
              <a:spLocks noChangeArrowheads="1"/>
            </p:cNvSpPr>
            <p:nvPr/>
          </p:nvSpPr>
          <p:spPr bwMode="auto">
            <a:xfrm>
              <a:off x="538" y="2617"/>
              <a:ext cx="240" cy="384"/>
            </a:xfrm>
            <a:prstGeom prst="rect">
              <a:avLst/>
            </a:prstGeom>
            <a:noFill/>
            <a:ln w="9525">
              <a:solidFill>
                <a:schemeClr val="tx1"/>
              </a:solidFill>
              <a:miter lim="800000"/>
              <a:headEnd/>
              <a:tailEnd/>
            </a:ln>
          </p:spPr>
          <p:txBody>
            <a:bodyPr wrap="none" anchor="ctr"/>
            <a:lstStyle/>
            <a:p>
              <a:endParaRPr lang="en-US"/>
            </a:p>
          </p:txBody>
        </p:sp>
        <p:sp>
          <p:nvSpPr>
            <p:cNvPr id="355488" name="Rectangle 59"/>
            <p:cNvSpPr>
              <a:spLocks noChangeArrowheads="1"/>
            </p:cNvSpPr>
            <p:nvPr/>
          </p:nvSpPr>
          <p:spPr bwMode="auto">
            <a:xfrm>
              <a:off x="874" y="2617"/>
              <a:ext cx="240" cy="384"/>
            </a:xfrm>
            <a:prstGeom prst="rect">
              <a:avLst/>
            </a:prstGeom>
            <a:noFill/>
            <a:ln w="9525">
              <a:solidFill>
                <a:schemeClr val="tx1"/>
              </a:solidFill>
              <a:miter lim="800000"/>
              <a:headEnd/>
              <a:tailEnd/>
            </a:ln>
          </p:spPr>
          <p:txBody>
            <a:bodyPr wrap="none" anchor="ctr"/>
            <a:lstStyle/>
            <a:p>
              <a:endParaRPr lang="en-US"/>
            </a:p>
          </p:txBody>
        </p:sp>
        <p:sp>
          <p:nvSpPr>
            <p:cNvPr id="355489" name="Rectangle 60"/>
            <p:cNvSpPr>
              <a:spLocks noChangeArrowheads="1"/>
            </p:cNvSpPr>
            <p:nvPr/>
          </p:nvSpPr>
          <p:spPr bwMode="auto">
            <a:xfrm>
              <a:off x="1258" y="2617"/>
              <a:ext cx="240" cy="384"/>
            </a:xfrm>
            <a:prstGeom prst="rect">
              <a:avLst/>
            </a:prstGeom>
            <a:noFill/>
            <a:ln w="9525">
              <a:solidFill>
                <a:schemeClr val="tx1"/>
              </a:solidFill>
              <a:miter lim="800000"/>
              <a:headEnd/>
              <a:tailEnd/>
            </a:ln>
          </p:spPr>
          <p:txBody>
            <a:bodyPr wrap="none" anchor="ctr"/>
            <a:lstStyle/>
            <a:p>
              <a:endParaRPr lang="en-US"/>
            </a:p>
          </p:txBody>
        </p:sp>
        <p:sp>
          <p:nvSpPr>
            <p:cNvPr id="355490" name="Rectangle 61"/>
            <p:cNvSpPr>
              <a:spLocks noChangeArrowheads="1"/>
            </p:cNvSpPr>
            <p:nvPr/>
          </p:nvSpPr>
          <p:spPr bwMode="auto">
            <a:xfrm>
              <a:off x="1498" y="2617"/>
              <a:ext cx="240" cy="384"/>
            </a:xfrm>
            <a:prstGeom prst="rect">
              <a:avLst/>
            </a:prstGeom>
            <a:noFill/>
            <a:ln w="9525">
              <a:solidFill>
                <a:schemeClr val="tx1"/>
              </a:solidFill>
              <a:miter lim="800000"/>
              <a:headEnd/>
              <a:tailEnd/>
            </a:ln>
          </p:spPr>
          <p:txBody>
            <a:bodyPr wrap="none" anchor="ctr"/>
            <a:lstStyle/>
            <a:p>
              <a:endParaRPr lang="en-US"/>
            </a:p>
          </p:txBody>
        </p:sp>
        <p:sp>
          <p:nvSpPr>
            <p:cNvPr id="355491" name="Rectangle 62"/>
            <p:cNvSpPr>
              <a:spLocks noChangeArrowheads="1"/>
            </p:cNvSpPr>
            <p:nvPr/>
          </p:nvSpPr>
          <p:spPr bwMode="auto">
            <a:xfrm>
              <a:off x="1738" y="2617"/>
              <a:ext cx="240" cy="384"/>
            </a:xfrm>
            <a:prstGeom prst="rect">
              <a:avLst/>
            </a:prstGeom>
            <a:noFill/>
            <a:ln w="9525">
              <a:solidFill>
                <a:schemeClr val="tx1"/>
              </a:solidFill>
              <a:miter lim="800000"/>
              <a:headEnd/>
              <a:tailEnd/>
            </a:ln>
          </p:spPr>
          <p:txBody>
            <a:bodyPr wrap="none" anchor="ctr"/>
            <a:lstStyle/>
            <a:p>
              <a:endParaRPr lang="en-US"/>
            </a:p>
          </p:txBody>
        </p:sp>
        <p:sp>
          <p:nvSpPr>
            <p:cNvPr id="355492" name="Rectangle 63"/>
            <p:cNvSpPr>
              <a:spLocks noChangeArrowheads="1"/>
            </p:cNvSpPr>
            <p:nvPr/>
          </p:nvSpPr>
          <p:spPr bwMode="auto">
            <a:xfrm>
              <a:off x="2122" y="2617"/>
              <a:ext cx="240" cy="384"/>
            </a:xfrm>
            <a:prstGeom prst="rect">
              <a:avLst/>
            </a:prstGeom>
            <a:noFill/>
            <a:ln w="9525">
              <a:solidFill>
                <a:schemeClr val="tx1"/>
              </a:solidFill>
              <a:miter lim="800000"/>
              <a:headEnd/>
              <a:tailEnd/>
            </a:ln>
          </p:spPr>
          <p:txBody>
            <a:bodyPr wrap="none" anchor="ctr"/>
            <a:lstStyle/>
            <a:p>
              <a:endParaRPr lang="en-US"/>
            </a:p>
          </p:txBody>
        </p:sp>
        <p:sp>
          <p:nvSpPr>
            <p:cNvPr id="355493" name="Rectangle 64"/>
            <p:cNvSpPr>
              <a:spLocks noChangeArrowheads="1"/>
            </p:cNvSpPr>
            <p:nvPr/>
          </p:nvSpPr>
          <p:spPr bwMode="auto">
            <a:xfrm>
              <a:off x="2506" y="2617"/>
              <a:ext cx="240" cy="384"/>
            </a:xfrm>
            <a:prstGeom prst="rect">
              <a:avLst/>
            </a:prstGeom>
            <a:noFill/>
            <a:ln w="9525">
              <a:solidFill>
                <a:schemeClr val="tx1"/>
              </a:solidFill>
              <a:miter lim="800000"/>
              <a:headEnd/>
              <a:tailEnd/>
            </a:ln>
          </p:spPr>
          <p:txBody>
            <a:bodyPr wrap="none" anchor="ctr"/>
            <a:lstStyle/>
            <a:p>
              <a:endParaRPr lang="en-US"/>
            </a:p>
          </p:txBody>
        </p:sp>
        <p:sp>
          <p:nvSpPr>
            <p:cNvPr id="355494" name="Rectangle 65"/>
            <p:cNvSpPr>
              <a:spLocks noChangeArrowheads="1"/>
            </p:cNvSpPr>
            <p:nvPr/>
          </p:nvSpPr>
          <p:spPr bwMode="auto">
            <a:xfrm>
              <a:off x="2746" y="2617"/>
              <a:ext cx="240" cy="384"/>
            </a:xfrm>
            <a:prstGeom prst="rect">
              <a:avLst/>
            </a:prstGeom>
            <a:noFill/>
            <a:ln w="9525">
              <a:solidFill>
                <a:schemeClr val="tx1"/>
              </a:solidFill>
              <a:miter lim="800000"/>
              <a:headEnd/>
              <a:tailEnd/>
            </a:ln>
          </p:spPr>
          <p:txBody>
            <a:bodyPr wrap="none" anchor="ctr"/>
            <a:lstStyle/>
            <a:p>
              <a:endParaRPr lang="en-US"/>
            </a:p>
          </p:txBody>
        </p:sp>
        <p:sp>
          <p:nvSpPr>
            <p:cNvPr id="355495" name="Rectangle 66"/>
            <p:cNvSpPr>
              <a:spLocks noChangeArrowheads="1"/>
            </p:cNvSpPr>
            <p:nvPr/>
          </p:nvSpPr>
          <p:spPr bwMode="auto">
            <a:xfrm>
              <a:off x="2986" y="2617"/>
              <a:ext cx="240" cy="384"/>
            </a:xfrm>
            <a:prstGeom prst="rect">
              <a:avLst/>
            </a:prstGeom>
            <a:noFill/>
            <a:ln w="9525">
              <a:solidFill>
                <a:schemeClr val="tx1"/>
              </a:solidFill>
              <a:miter lim="800000"/>
              <a:headEnd/>
              <a:tailEnd/>
            </a:ln>
          </p:spPr>
          <p:txBody>
            <a:bodyPr wrap="none" anchor="ctr"/>
            <a:lstStyle/>
            <a:p>
              <a:endParaRPr lang="en-US"/>
            </a:p>
          </p:txBody>
        </p:sp>
        <p:sp>
          <p:nvSpPr>
            <p:cNvPr id="355496" name="Rectangle 67"/>
            <p:cNvSpPr>
              <a:spLocks noChangeArrowheads="1"/>
            </p:cNvSpPr>
            <p:nvPr/>
          </p:nvSpPr>
          <p:spPr bwMode="auto">
            <a:xfrm>
              <a:off x="3370" y="2617"/>
              <a:ext cx="240" cy="384"/>
            </a:xfrm>
            <a:prstGeom prst="rect">
              <a:avLst/>
            </a:prstGeom>
            <a:noFill/>
            <a:ln w="9525">
              <a:solidFill>
                <a:schemeClr val="tx1"/>
              </a:solidFill>
              <a:miter lim="800000"/>
              <a:headEnd/>
              <a:tailEnd/>
            </a:ln>
          </p:spPr>
          <p:txBody>
            <a:bodyPr wrap="none" anchor="ctr"/>
            <a:lstStyle/>
            <a:p>
              <a:endParaRPr lang="en-US"/>
            </a:p>
          </p:txBody>
        </p:sp>
        <p:sp>
          <p:nvSpPr>
            <p:cNvPr id="355497" name="Rectangle 68"/>
            <p:cNvSpPr>
              <a:spLocks noChangeArrowheads="1"/>
            </p:cNvSpPr>
            <p:nvPr/>
          </p:nvSpPr>
          <p:spPr bwMode="auto">
            <a:xfrm>
              <a:off x="3754" y="2617"/>
              <a:ext cx="240" cy="384"/>
            </a:xfrm>
            <a:prstGeom prst="rect">
              <a:avLst/>
            </a:prstGeom>
            <a:noFill/>
            <a:ln w="9525">
              <a:solidFill>
                <a:schemeClr val="tx1"/>
              </a:solidFill>
              <a:miter lim="800000"/>
              <a:headEnd/>
              <a:tailEnd/>
            </a:ln>
          </p:spPr>
          <p:txBody>
            <a:bodyPr wrap="none" anchor="ctr"/>
            <a:lstStyle/>
            <a:p>
              <a:endParaRPr lang="en-US"/>
            </a:p>
          </p:txBody>
        </p:sp>
        <p:sp>
          <p:nvSpPr>
            <p:cNvPr id="355498" name="Rectangle 69"/>
            <p:cNvSpPr>
              <a:spLocks noChangeArrowheads="1"/>
            </p:cNvSpPr>
            <p:nvPr/>
          </p:nvSpPr>
          <p:spPr bwMode="auto">
            <a:xfrm>
              <a:off x="3994" y="2617"/>
              <a:ext cx="240" cy="384"/>
            </a:xfrm>
            <a:prstGeom prst="rect">
              <a:avLst/>
            </a:prstGeom>
            <a:noFill/>
            <a:ln w="9525">
              <a:solidFill>
                <a:schemeClr val="tx1"/>
              </a:solidFill>
              <a:miter lim="800000"/>
              <a:headEnd/>
              <a:tailEnd/>
            </a:ln>
          </p:spPr>
          <p:txBody>
            <a:bodyPr wrap="none" anchor="ctr"/>
            <a:lstStyle/>
            <a:p>
              <a:endParaRPr lang="en-US"/>
            </a:p>
          </p:txBody>
        </p:sp>
        <p:sp>
          <p:nvSpPr>
            <p:cNvPr id="355499" name="Rectangle 70"/>
            <p:cNvSpPr>
              <a:spLocks noChangeArrowheads="1"/>
            </p:cNvSpPr>
            <p:nvPr/>
          </p:nvSpPr>
          <p:spPr bwMode="auto">
            <a:xfrm>
              <a:off x="4234" y="2617"/>
              <a:ext cx="240" cy="384"/>
            </a:xfrm>
            <a:prstGeom prst="rect">
              <a:avLst/>
            </a:prstGeom>
            <a:noFill/>
            <a:ln w="9525">
              <a:solidFill>
                <a:schemeClr val="tx1"/>
              </a:solidFill>
              <a:miter lim="800000"/>
              <a:headEnd/>
              <a:tailEnd/>
            </a:ln>
          </p:spPr>
          <p:txBody>
            <a:bodyPr wrap="none" anchor="ctr"/>
            <a:lstStyle/>
            <a:p>
              <a:endParaRPr lang="en-US"/>
            </a:p>
          </p:txBody>
        </p:sp>
        <p:sp>
          <p:nvSpPr>
            <p:cNvPr id="355500" name="Rectangle 71"/>
            <p:cNvSpPr>
              <a:spLocks noChangeArrowheads="1"/>
            </p:cNvSpPr>
            <p:nvPr/>
          </p:nvSpPr>
          <p:spPr bwMode="auto">
            <a:xfrm>
              <a:off x="4474" y="2617"/>
              <a:ext cx="240" cy="384"/>
            </a:xfrm>
            <a:prstGeom prst="rect">
              <a:avLst/>
            </a:prstGeom>
            <a:noFill/>
            <a:ln w="9525">
              <a:solidFill>
                <a:schemeClr val="tx1"/>
              </a:solidFill>
              <a:miter lim="800000"/>
              <a:headEnd/>
              <a:tailEnd/>
            </a:ln>
          </p:spPr>
          <p:txBody>
            <a:bodyPr wrap="none" anchor="ctr"/>
            <a:lstStyle/>
            <a:p>
              <a:endParaRPr lang="en-US"/>
            </a:p>
          </p:txBody>
        </p:sp>
        <p:sp>
          <p:nvSpPr>
            <p:cNvPr id="355501" name="Rectangle 72"/>
            <p:cNvSpPr>
              <a:spLocks noChangeArrowheads="1"/>
            </p:cNvSpPr>
            <p:nvPr/>
          </p:nvSpPr>
          <p:spPr bwMode="auto">
            <a:xfrm>
              <a:off x="4714" y="2617"/>
              <a:ext cx="240" cy="384"/>
            </a:xfrm>
            <a:prstGeom prst="rect">
              <a:avLst/>
            </a:prstGeom>
            <a:noFill/>
            <a:ln w="9525">
              <a:solidFill>
                <a:schemeClr val="tx1"/>
              </a:solidFill>
              <a:miter lim="800000"/>
              <a:headEnd/>
              <a:tailEnd/>
            </a:ln>
          </p:spPr>
          <p:txBody>
            <a:bodyPr wrap="none" anchor="ctr"/>
            <a:lstStyle/>
            <a:p>
              <a:endParaRPr lang="en-US"/>
            </a:p>
          </p:txBody>
        </p:sp>
        <p:sp>
          <p:nvSpPr>
            <p:cNvPr id="355502" name="Text Box 73"/>
            <p:cNvSpPr txBox="1">
              <a:spLocks noChangeArrowheads="1"/>
            </p:cNvSpPr>
            <p:nvPr/>
          </p:nvSpPr>
          <p:spPr bwMode="auto">
            <a:xfrm>
              <a:off x="846" y="3049"/>
              <a:ext cx="268" cy="231"/>
            </a:xfrm>
            <a:prstGeom prst="rect">
              <a:avLst/>
            </a:prstGeom>
            <a:noFill/>
            <a:ln w="9525">
              <a:noFill/>
              <a:miter lim="800000"/>
              <a:headEnd/>
              <a:tailEnd/>
            </a:ln>
          </p:spPr>
          <p:txBody>
            <a:bodyPr wrap="none">
              <a:spAutoFit/>
            </a:bodyPr>
            <a:lstStyle/>
            <a:p>
              <a:pPr algn="l"/>
              <a:r>
                <a:rPr lang="en-US" sz="1800"/>
                <a:t>2</a:t>
              </a:r>
              <a:r>
                <a:rPr lang="en-US" sz="1800" i="1"/>
                <a:t>s</a:t>
              </a:r>
            </a:p>
          </p:txBody>
        </p:sp>
        <p:sp>
          <p:nvSpPr>
            <p:cNvPr id="355503" name="Text Box 74"/>
            <p:cNvSpPr txBox="1">
              <a:spLocks noChangeArrowheads="1"/>
            </p:cNvSpPr>
            <p:nvPr/>
          </p:nvSpPr>
          <p:spPr bwMode="auto">
            <a:xfrm>
              <a:off x="1470" y="3049"/>
              <a:ext cx="276" cy="231"/>
            </a:xfrm>
            <a:prstGeom prst="rect">
              <a:avLst/>
            </a:prstGeom>
            <a:noFill/>
            <a:ln w="9525">
              <a:noFill/>
              <a:miter lim="800000"/>
              <a:headEnd/>
              <a:tailEnd/>
            </a:ln>
          </p:spPr>
          <p:txBody>
            <a:bodyPr wrap="none">
              <a:spAutoFit/>
            </a:bodyPr>
            <a:lstStyle/>
            <a:p>
              <a:pPr algn="l"/>
              <a:r>
                <a:rPr lang="en-US" sz="1800"/>
                <a:t>2</a:t>
              </a:r>
              <a:r>
                <a:rPr lang="en-US" sz="1800" i="1"/>
                <a:t>p</a:t>
              </a:r>
            </a:p>
          </p:txBody>
        </p:sp>
        <p:sp>
          <p:nvSpPr>
            <p:cNvPr id="355504" name="Text Box 75"/>
            <p:cNvSpPr txBox="1">
              <a:spLocks noChangeArrowheads="1"/>
            </p:cNvSpPr>
            <p:nvPr/>
          </p:nvSpPr>
          <p:spPr bwMode="auto">
            <a:xfrm>
              <a:off x="2094" y="3058"/>
              <a:ext cx="268" cy="231"/>
            </a:xfrm>
            <a:prstGeom prst="rect">
              <a:avLst/>
            </a:prstGeom>
            <a:noFill/>
            <a:ln w="9525">
              <a:noFill/>
              <a:miter lim="800000"/>
              <a:headEnd/>
              <a:tailEnd/>
            </a:ln>
          </p:spPr>
          <p:txBody>
            <a:bodyPr wrap="none">
              <a:spAutoFit/>
            </a:bodyPr>
            <a:lstStyle/>
            <a:p>
              <a:pPr algn="l"/>
              <a:r>
                <a:rPr lang="en-US" sz="1800"/>
                <a:t>3</a:t>
              </a:r>
              <a:r>
                <a:rPr lang="en-US" sz="1800" i="1"/>
                <a:t>s</a:t>
              </a:r>
            </a:p>
          </p:txBody>
        </p:sp>
        <p:sp>
          <p:nvSpPr>
            <p:cNvPr id="355505" name="Text Box 76"/>
            <p:cNvSpPr txBox="1">
              <a:spLocks noChangeArrowheads="1"/>
            </p:cNvSpPr>
            <p:nvPr/>
          </p:nvSpPr>
          <p:spPr bwMode="auto">
            <a:xfrm>
              <a:off x="2718" y="3049"/>
              <a:ext cx="276" cy="231"/>
            </a:xfrm>
            <a:prstGeom prst="rect">
              <a:avLst/>
            </a:prstGeom>
            <a:noFill/>
            <a:ln w="9525">
              <a:noFill/>
              <a:miter lim="800000"/>
              <a:headEnd/>
              <a:tailEnd/>
            </a:ln>
          </p:spPr>
          <p:txBody>
            <a:bodyPr wrap="none">
              <a:spAutoFit/>
            </a:bodyPr>
            <a:lstStyle/>
            <a:p>
              <a:pPr algn="l"/>
              <a:r>
                <a:rPr lang="en-US" sz="1800"/>
                <a:t>3</a:t>
              </a:r>
              <a:r>
                <a:rPr lang="en-US" sz="1800" i="1"/>
                <a:t>p</a:t>
              </a:r>
            </a:p>
          </p:txBody>
        </p:sp>
        <p:sp>
          <p:nvSpPr>
            <p:cNvPr id="355506" name="Text Box 77"/>
            <p:cNvSpPr txBox="1">
              <a:spLocks noChangeArrowheads="1"/>
            </p:cNvSpPr>
            <p:nvPr/>
          </p:nvSpPr>
          <p:spPr bwMode="auto">
            <a:xfrm>
              <a:off x="3342" y="3049"/>
              <a:ext cx="268" cy="231"/>
            </a:xfrm>
            <a:prstGeom prst="rect">
              <a:avLst/>
            </a:prstGeom>
            <a:noFill/>
            <a:ln w="9525">
              <a:noFill/>
              <a:miter lim="800000"/>
              <a:headEnd/>
              <a:tailEnd/>
            </a:ln>
          </p:spPr>
          <p:txBody>
            <a:bodyPr wrap="none">
              <a:spAutoFit/>
            </a:bodyPr>
            <a:lstStyle/>
            <a:p>
              <a:pPr algn="l"/>
              <a:r>
                <a:rPr lang="en-US" sz="1800"/>
                <a:t>4</a:t>
              </a:r>
              <a:r>
                <a:rPr lang="en-US" sz="1800" i="1"/>
                <a:t>s</a:t>
              </a:r>
            </a:p>
          </p:txBody>
        </p:sp>
        <p:sp>
          <p:nvSpPr>
            <p:cNvPr id="355507" name="Text Box 78"/>
            <p:cNvSpPr txBox="1">
              <a:spLocks noChangeArrowheads="1"/>
            </p:cNvSpPr>
            <p:nvPr/>
          </p:nvSpPr>
          <p:spPr bwMode="auto">
            <a:xfrm>
              <a:off x="4206" y="3049"/>
              <a:ext cx="276" cy="231"/>
            </a:xfrm>
            <a:prstGeom prst="rect">
              <a:avLst/>
            </a:prstGeom>
            <a:noFill/>
            <a:ln w="9525">
              <a:noFill/>
              <a:miter lim="800000"/>
              <a:headEnd/>
              <a:tailEnd/>
            </a:ln>
          </p:spPr>
          <p:txBody>
            <a:bodyPr wrap="none">
              <a:spAutoFit/>
            </a:bodyPr>
            <a:lstStyle/>
            <a:p>
              <a:pPr algn="l"/>
              <a:r>
                <a:rPr lang="en-US" sz="1800"/>
                <a:t>3</a:t>
              </a:r>
              <a:r>
                <a:rPr lang="en-US" sz="1800" i="1"/>
                <a:t>d</a:t>
              </a:r>
            </a:p>
          </p:txBody>
        </p:sp>
        <p:sp>
          <p:nvSpPr>
            <p:cNvPr id="355508" name="Text Box 79"/>
            <p:cNvSpPr txBox="1">
              <a:spLocks noChangeArrowheads="1"/>
            </p:cNvSpPr>
            <p:nvPr/>
          </p:nvSpPr>
          <p:spPr bwMode="auto">
            <a:xfrm>
              <a:off x="510" y="3049"/>
              <a:ext cx="268" cy="231"/>
            </a:xfrm>
            <a:prstGeom prst="rect">
              <a:avLst/>
            </a:prstGeom>
            <a:noFill/>
            <a:ln w="9525">
              <a:noFill/>
              <a:miter lim="800000"/>
              <a:headEnd/>
              <a:tailEnd/>
            </a:ln>
          </p:spPr>
          <p:txBody>
            <a:bodyPr wrap="none">
              <a:spAutoFit/>
            </a:bodyPr>
            <a:lstStyle/>
            <a:p>
              <a:pPr algn="l"/>
              <a:r>
                <a:rPr lang="en-US" sz="1800"/>
                <a:t>1</a:t>
              </a:r>
              <a:r>
                <a:rPr lang="en-US" sz="1800" i="1"/>
                <a:t>s</a:t>
              </a:r>
            </a:p>
          </p:txBody>
        </p:sp>
      </p:grpSp>
      <p:grpSp>
        <p:nvGrpSpPr>
          <p:cNvPr id="5" name="Group 80"/>
          <p:cNvGrpSpPr>
            <a:grpSpLocks/>
          </p:cNvGrpSpPr>
          <p:nvPr/>
        </p:nvGrpSpPr>
        <p:grpSpPr bwMode="auto">
          <a:xfrm>
            <a:off x="930275" y="4343400"/>
            <a:ext cx="6629400" cy="304800"/>
            <a:chOff x="586" y="2713"/>
            <a:chExt cx="4176" cy="192"/>
          </a:xfrm>
        </p:grpSpPr>
        <p:sp>
          <p:nvSpPr>
            <p:cNvPr id="355458" name="Line 81"/>
            <p:cNvSpPr>
              <a:spLocks noChangeShapeType="1"/>
            </p:cNvSpPr>
            <p:nvPr/>
          </p:nvSpPr>
          <p:spPr bwMode="auto">
            <a:xfrm flipV="1">
              <a:off x="586" y="2713"/>
              <a:ext cx="0" cy="192"/>
            </a:xfrm>
            <a:prstGeom prst="line">
              <a:avLst/>
            </a:prstGeom>
            <a:noFill/>
            <a:ln w="9525">
              <a:solidFill>
                <a:srgbClr val="FF0000"/>
              </a:solidFill>
              <a:round/>
              <a:headEnd/>
              <a:tailEnd type="triangle" w="med" len="med"/>
            </a:ln>
          </p:spPr>
          <p:txBody>
            <a:bodyPr/>
            <a:lstStyle/>
            <a:p>
              <a:endParaRPr lang="en-US"/>
            </a:p>
          </p:txBody>
        </p:sp>
        <p:sp>
          <p:nvSpPr>
            <p:cNvPr id="355459" name="Line 82"/>
            <p:cNvSpPr>
              <a:spLocks noChangeShapeType="1"/>
            </p:cNvSpPr>
            <p:nvPr/>
          </p:nvSpPr>
          <p:spPr bwMode="auto">
            <a:xfrm flipV="1">
              <a:off x="682" y="2713"/>
              <a:ext cx="0" cy="192"/>
            </a:xfrm>
            <a:prstGeom prst="line">
              <a:avLst/>
            </a:prstGeom>
            <a:noFill/>
            <a:ln w="9525">
              <a:solidFill>
                <a:srgbClr val="FF0000"/>
              </a:solidFill>
              <a:round/>
              <a:headEnd type="triangle" w="med" len="med"/>
              <a:tailEnd/>
            </a:ln>
          </p:spPr>
          <p:txBody>
            <a:bodyPr/>
            <a:lstStyle/>
            <a:p>
              <a:endParaRPr lang="en-US"/>
            </a:p>
          </p:txBody>
        </p:sp>
        <p:sp>
          <p:nvSpPr>
            <p:cNvPr id="355460" name="Line 83"/>
            <p:cNvSpPr>
              <a:spLocks noChangeShapeType="1"/>
            </p:cNvSpPr>
            <p:nvPr/>
          </p:nvSpPr>
          <p:spPr bwMode="auto">
            <a:xfrm flipV="1">
              <a:off x="922" y="2713"/>
              <a:ext cx="0" cy="192"/>
            </a:xfrm>
            <a:prstGeom prst="line">
              <a:avLst/>
            </a:prstGeom>
            <a:noFill/>
            <a:ln w="9525">
              <a:solidFill>
                <a:srgbClr val="FF0000"/>
              </a:solidFill>
              <a:round/>
              <a:headEnd/>
              <a:tailEnd type="triangle" w="med" len="med"/>
            </a:ln>
          </p:spPr>
          <p:txBody>
            <a:bodyPr/>
            <a:lstStyle/>
            <a:p>
              <a:endParaRPr lang="en-US"/>
            </a:p>
          </p:txBody>
        </p:sp>
        <p:sp>
          <p:nvSpPr>
            <p:cNvPr id="355461" name="Line 84"/>
            <p:cNvSpPr>
              <a:spLocks noChangeShapeType="1"/>
            </p:cNvSpPr>
            <p:nvPr/>
          </p:nvSpPr>
          <p:spPr bwMode="auto">
            <a:xfrm flipV="1">
              <a:off x="1018" y="2713"/>
              <a:ext cx="0" cy="192"/>
            </a:xfrm>
            <a:prstGeom prst="line">
              <a:avLst/>
            </a:prstGeom>
            <a:noFill/>
            <a:ln w="9525">
              <a:solidFill>
                <a:srgbClr val="FF0000"/>
              </a:solidFill>
              <a:round/>
              <a:headEnd type="triangle" w="med" len="med"/>
              <a:tailEnd/>
            </a:ln>
          </p:spPr>
          <p:txBody>
            <a:bodyPr/>
            <a:lstStyle/>
            <a:p>
              <a:endParaRPr lang="en-US"/>
            </a:p>
          </p:txBody>
        </p:sp>
        <p:sp>
          <p:nvSpPr>
            <p:cNvPr id="355462" name="Line 85"/>
            <p:cNvSpPr>
              <a:spLocks noChangeShapeType="1"/>
            </p:cNvSpPr>
            <p:nvPr/>
          </p:nvSpPr>
          <p:spPr bwMode="auto">
            <a:xfrm flipV="1">
              <a:off x="1306" y="2713"/>
              <a:ext cx="0" cy="192"/>
            </a:xfrm>
            <a:prstGeom prst="line">
              <a:avLst/>
            </a:prstGeom>
            <a:noFill/>
            <a:ln w="9525">
              <a:solidFill>
                <a:srgbClr val="FF0000"/>
              </a:solidFill>
              <a:round/>
              <a:headEnd/>
              <a:tailEnd type="triangle" w="med" len="med"/>
            </a:ln>
          </p:spPr>
          <p:txBody>
            <a:bodyPr/>
            <a:lstStyle/>
            <a:p>
              <a:endParaRPr lang="en-US"/>
            </a:p>
          </p:txBody>
        </p:sp>
        <p:sp>
          <p:nvSpPr>
            <p:cNvPr id="355463" name="Line 86"/>
            <p:cNvSpPr>
              <a:spLocks noChangeShapeType="1"/>
            </p:cNvSpPr>
            <p:nvPr/>
          </p:nvSpPr>
          <p:spPr bwMode="auto">
            <a:xfrm flipV="1">
              <a:off x="1402" y="2713"/>
              <a:ext cx="0" cy="192"/>
            </a:xfrm>
            <a:prstGeom prst="line">
              <a:avLst/>
            </a:prstGeom>
            <a:noFill/>
            <a:ln w="9525">
              <a:solidFill>
                <a:srgbClr val="FF0000"/>
              </a:solidFill>
              <a:round/>
              <a:headEnd type="triangle" w="med" len="med"/>
              <a:tailEnd/>
            </a:ln>
          </p:spPr>
          <p:txBody>
            <a:bodyPr/>
            <a:lstStyle/>
            <a:p>
              <a:endParaRPr lang="en-US"/>
            </a:p>
          </p:txBody>
        </p:sp>
        <p:sp>
          <p:nvSpPr>
            <p:cNvPr id="355464" name="Line 87"/>
            <p:cNvSpPr>
              <a:spLocks noChangeShapeType="1"/>
            </p:cNvSpPr>
            <p:nvPr/>
          </p:nvSpPr>
          <p:spPr bwMode="auto">
            <a:xfrm flipV="1">
              <a:off x="1546" y="2713"/>
              <a:ext cx="0" cy="192"/>
            </a:xfrm>
            <a:prstGeom prst="line">
              <a:avLst/>
            </a:prstGeom>
            <a:noFill/>
            <a:ln w="9525">
              <a:solidFill>
                <a:srgbClr val="FF0000"/>
              </a:solidFill>
              <a:round/>
              <a:headEnd/>
              <a:tailEnd type="triangle" w="med" len="med"/>
            </a:ln>
          </p:spPr>
          <p:txBody>
            <a:bodyPr/>
            <a:lstStyle/>
            <a:p>
              <a:endParaRPr lang="en-US"/>
            </a:p>
          </p:txBody>
        </p:sp>
        <p:sp>
          <p:nvSpPr>
            <p:cNvPr id="355465" name="Line 88"/>
            <p:cNvSpPr>
              <a:spLocks noChangeShapeType="1"/>
            </p:cNvSpPr>
            <p:nvPr/>
          </p:nvSpPr>
          <p:spPr bwMode="auto">
            <a:xfrm flipV="1">
              <a:off x="1642" y="2713"/>
              <a:ext cx="0" cy="192"/>
            </a:xfrm>
            <a:prstGeom prst="line">
              <a:avLst/>
            </a:prstGeom>
            <a:noFill/>
            <a:ln w="9525">
              <a:solidFill>
                <a:srgbClr val="FF0000"/>
              </a:solidFill>
              <a:round/>
              <a:headEnd type="triangle" w="med" len="med"/>
              <a:tailEnd/>
            </a:ln>
          </p:spPr>
          <p:txBody>
            <a:bodyPr/>
            <a:lstStyle/>
            <a:p>
              <a:endParaRPr lang="en-US"/>
            </a:p>
          </p:txBody>
        </p:sp>
        <p:sp>
          <p:nvSpPr>
            <p:cNvPr id="355466" name="Line 89"/>
            <p:cNvSpPr>
              <a:spLocks noChangeShapeType="1"/>
            </p:cNvSpPr>
            <p:nvPr/>
          </p:nvSpPr>
          <p:spPr bwMode="auto">
            <a:xfrm flipV="1">
              <a:off x="1786" y="2713"/>
              <a:ext cx="0" cy="192"/>
            </a:xfrm>
            <a:prstGeom prst="line">
              <a:avLst/>
            </a:prstGeom>
            <a:noFill/>
            <a:ln w="9525">
              <a:solidFill>
                <a:srgbClr val="FF0000"/>
              </a:solidFill>
              <a:round/>
              <a:headEnd/>
              <a:tailEnd type="triangle" w="med" len="med"/>
            </a:ln>
          </p:spPr>
          <p:txBody>
            <a:bodyPr/>
            <a:lstStyle/>
            <a:p>
              <a:endParaRPr lang="en-US"/>
            </a:p>
          </p:txBody>
        </p:sp>
        <p:sp>
          <p:nvSpPr>
            <p:cNvPr id="355467" name="Line 90"/>
            <p:cNvSpPr>
              <a:spLocks noChangeShapeType="1"/>
            </p:cNvSpPr>
            <p:nvPr/>
          </p:nvSpPr>
          <p:spPr bwMode="auto">
            <a:xfrm flipV="1">
              <a:off x="1882" y="2713"/>
              <a:ext cx="0" cy="192"/>
            </a:xfrm>
            <a:prstGeom prst="line">
              <a:avLst/>
            </a:prstGeom>
            <a:noFill/>
            <a:ln w="9525">
              <a:solidFill>
                <a:srgbClr val="FF0000"/>
              </a:solidFill>
              <a:round/>
              <a:headEnd type="triangle" w="med" len="med"/>
              <a:tailEnd/>
            </a:ln>
          </p:spPr>
          <p:txBody>
            <a:bodyPr/>
            <a:lstStyle/>
            <a:p>
              <a:endParaRPr lang="en-US"/>
            </a:p>
          </p:txBody>
        </p:sp>
        <p:sp>
          <p:nvSpPr>
            <p:cNvPr id="355468" name="Line 91"/>
            <p:cNvSpPr>
              <a:spLocks noChangeShapeType="1"/>
            </p:cNvSpPr>
            <p:nvPr/>
          </p:nvSpPr>
          <p:spPr bwMode="auto">
            <a:xfrm flipV="1">
              <a:off x="2170" y="2713"/>
              <a:ext cx="0" cy="192"/>
            </a:xfrm>
            <a:prstGeom prst="line">
              <a:avLst/>
            </a:prstGeom>
            <a:noFill/>
            <a:ln w="9525">
              <a:solidFill>
                <a:srgbClr val="FF0000"/>
              </a:solidFill>
              <a:round/>
              <a:headEnd/>
              <a:tailEnd type="triangle" w="med" len="med"/>
            </a:ln>
          </p:spPr>
          <p:txBody>
            <a:bodyPr/>
            <a:lstStyle/>
            <a:p>
              <a:endParaRPr lang="en-US"/>
            </a:p>
          </p:txBody>
        </p:sp>
        <p:sp>
          <p:nvSpPr>
            <p:cNvPr id="355469" name="Line 92"/>
            <p:cNvSpPr>
              <a:spLocks noChangeShapeType="1"/>
            </p:cNvSpPr>
            <p:nvPr/>
          </p:nvSpPr>
          <p:spPr bwMode="auto">
            <a:xfrm flipV="1">
              <a:off x="2266" y="2713"/>
              <a:ext cx="0" cy="192"/>
            </a:xfrm>
            <a:prstGeom prst="line">
              <a:avLst/>
            </a:prstGeom>
            <a:noFill/>
            <a:ln w="9525">
              <a:solidFill>
                <a:srgbClr val="FF0000"/>
              </a:solidFill>
              <a:round/>
              <a:headEnd type="triangle" w="med" len="med"/>
              <a:tailEnd/>
            </a:ln>
          </p:spPr>
          <p:txBody>
            <a:bodyPr/>
            <a:lstStyle/>
            <a:p>
              <a:endParaRPr lang="en-US"/>
            </a:p>
          </p:txBody>
        </p:sp>
        <p:sp>
          <p:nvSpPr>
            <p:cNvPr id="355470" name="Line 93"/>
            <p:cNvSpPr>
              <a:spLocks noChangeShapeType="1"/>
            </p:cNvSpPr>
            <p:nvPr/>
          </p:nvSpPr>
          <p:spPr bwMode="auto">
            <a:xfrm flipV="1">
              <a:off x="2602" y="2713"/>
              <a:ext cx="0" cy="192"/>
            </a:xfrm>
            <a:prstGeom prst="line">
              <a:avLst/>
            </a:prstGeom>
            <a:noFill/>
            <a:ln w="9525">
              <a:solidFill>
                <a:srgbClr val="FF0000"/>
              </a:solidFill>
              <a:round/>
              <a:headEnd/>
              <a:tailEnd type="triangle" w="med" len="med"/>
            </a:ln>
          </p:spPr>
          <p:txBody>
            <a:bodyPr/>
            <a:lstStyle/>
            <a:p>
              <a:endParaRPr lang="en-US"/>
            </a:p>
          </p:txBody>
        </p:sp>
        <p:sp>
          <p:nvSpPr>
            <p:cNvPr id="355471" name="Line 94"/>
            <p:cNvSpPr>
              <a:spLocks noChangeShapeType="1"/>
            </p:cNvSpPr>
            <p:nvPr/>
          </p:nvSpPr>
          <p:spPr bwMode="auto">
            <a:xfrm flipV="1">
              <a:off x="2698" y="2713"/>
              <a:ext cx="0" cy="192"/>
            </a:xfrm>
            <a:prstGeom prst="line">
              <a:avLst/>
            </a:prstGeom>
            <a:noFill/>
            <a:ln w="9525">
              <a:solidFill>
                <a:srgbClr val="FF0000"/>
              </a:solidFill>
              <a:round/>
              <a:headEnd type="triangle" w="med" len="med"/>
              <a:tailEnd/>
            </a:ln>
          </p:spPr>
          <p:txBody>
            <a:bodyPr/>
            <a:lstStyle/>
            <a:p>
              <a:endParaRPr lang="en-US"/>
            </a:p>
          </p:txBody>
        </p:sp>
        <p:sp>
          <p:nvSpPr>
            <p:cNvPr id="355472" name="Line 95"/>
            <p:cNvSpPr>
              <a:spLocks noChangeShapeType="1"/>
            </p:cNvSpPr>
            <p:nvPr/>
          </p:nvSpPr>
          <p:spPr bwMode="auto">
            <a:xfrm flipV="1">
              <a:off x="2794" y="2713"/>
              <a:ext cx="0" cy="192"/>
            </a:xfrm>
            <a:prstGeom prst="line">
              <a:avLst/>
            </a:prstGeom>
            <a:noFill/>
            <a:ln w="9525">
              <a:solidFill>
                <a:srgbClr val="FF0000"/>
              </a:solidFill>
              <a:round/>
              <a:headEnd/>
              <a:tailEnd type="triangle" w="med" len="med"/>
            </a:ln>
          </p:spPr>
          <p:txBody>
            <a:bodyPr/>
            <a:lstStyle/>
            <a:p>
              <a:endParaRPr lang="en-US"/>
            </a:p>
          </p:txBody>
        </p:sp>
        <p:sp>
          <p:nvSpPr>
            <p:cNvPr id="355473" name="Line 96"/>
            <p:cNvSpPr>
              <a:spLocks noChangeShapeType="1"/>
            </p:cNvSpPr>
            <p:nvPr/>
          </p:nvSpPr>
          <p:spPr bwMode="auto">
            <a:xfrm flipV="1">
              <a:off x="2890" y="2713"/>
              <a:ext cx="0" cy="192"/>
            </a:xfrm>
            <a:prstGeom prst="line">
              <a:avLst/>
            </a:prstGeom>
            <a:noFill/>
            <a:ln w="9525">
              <a:solidFill>
                <a:srgbClr val="FF0000"/>
              </a:solidFill>
              <a:round/>
              <a:headEnd type="triangle" w="med" len="med"/>
              <a:tailEnd/>
            </a:ln>
          </p:spPr>
          <p:txBody>
            <a:bodyPr/>
            <a:lstStyle/>
            <a:p>
              <a:endParaRPr lang="en-US"/>
            </a:p>
          </p:txBody>
        </p:sp>
        <p:sp>
          <p:nvSpPr>
            <p:cNvPr id="355474" name="Line 97"/>
            <p:cNvSpPr>
              <a:spLocks noChangeShapeType="1"/>
            </p:cNvSpPr>
            <p:nvPr/>
          </p:nvSpPr>
          <p:spPr bwMode="auto">
            <a:xfrm flipV="1">
              <a:off x="3034" y="2713"/>
              <a:ext cx="0" cy="192"/>
            </a:xfrm>
            <a:prstGeom prst="line">
              <a:avLst/>
            </a:prstGeom>
            <a:noFill/>
            <a:ln w="9525">
              <a:solidFill>
                <a:srgbClr val="FF0000"/>
              </a:solidFill>
              <a:round/>
              <a:headEnd/>
              <a:tailEnd type="triangle" w="med" len="med"/>
            </a:ln>
          </p:spPr>
          <p:txBody>
            <a:bodyPr/>
            <a:lstStyle/>
            <a:p>
              <a:endParaRPr lang="en-US"/>
            </a:p>
          </p:txBody>
        </p:sp>
        <p:sp>
          <p:nvSpPr>
            <p:cNvPr id="355475" name="Line 98"/>
            <p:cNvSpPr>
              <a:spLocks noChangeShapeType="1"/>
            </p:cNvSpPr>
            <p:nvPr/>
          </p:nvSpPr>
          <p:spPr bwMode="auto">
            <a:xfrm flipV="1">
              <a:off x="3130" y="2713"/>
              <a:ext cx="0" cy="192"/>
            </a:xfrm>
            <a:prstGeom prst="line">
              <a:avLst/>
            </a:prstGeom>
            <a:noFill/>
            <a:ln w="9525">
              <a:solidFill>
                <a:srgbClr val="FF0000"/>
              </a:solidFill>
              <a:round/>
              <a:headEnd type="triangle" w="med" len="med"/>
              <a:tailEnd/>
            </a:ln>
          </p:spPr>
          <p:txBody>
            <a:bodyPr/>
            <a:lstStyle/>
            <a:p>
              <a:endParaRPr lang="en-US"/>
            </a:p>
          </p:txBody>
        </p:sp>
        <p:sp>
          <p:nvSpPr>
            <p:cNvPr id="355476" name="Line 99"/>
            <p:cNvSpPr>
              <a:spLocks noChangeShapeType="1"/>
            </p:cNvSpPr>
            <p:nvPr/>
          </p:nvSpPr>
          <p:spPr bwMode="auto">
            <a:xfrm flipV="1">
              <a:off x="3418" y="2713"/>
              <a:ext cx="0" cy="192"/>
            </a:xfrm>
            <a:prstGeom prst="line">
              <a:avLst/>
            </a:prstGeom>
            <a:noFill/>
            <a:ln w="9525">
              <a:solidFill>
                <a:srgbClr val="FF0000"/>
              </a:solidFill>
              <a:round/>
              <a:headEnd/>
              <a:tailEnd type="triangle" w="med" len="med"/>
            </a:ln>
          </p:spPr>
          <p:txBody>
            <a:bodyPr/>
            <a:lstStyle/>
            <a:p>
              <a:endParaRPr lang="en-US"/>
            </a:p>
          </p:txBody>
        </p:sp>
        <p:sp>
          <p:nvSpPr>
            <p:cNvPr id="355477" name="Line 100"/>
            <p:cNvSpPr>
              <a:spLocks noChangeShapeType="1"/>
            </p:cNvSpPr>
            <p:nvPr/>
          </p:nvSpPr>
          <p:spPr bwMode="auto">
            <a:xfrm flipV="1">
              <a:off x="3514" y="2713"/>
              <a:ext cx="0" cy="192"/>
            </a:xfrm>
            <a:prstGeom prst="line">
              <a:avLst/>
            </a:prstGeom>
            <a:noFill/>
            <a:ln w="9525">
              <a:solidFill>
                <a:srgbClr val="FF0000"/>
              </a:solidFill>
              <a:round/>
              <a:headEnd type="triangle" w="med" len="med"/>
              <a:tailEnd/>
            </a:ln>
          </p:spPr>
          <p:txBody>
            <a:bodyPr/>
            <a:lstStyle/>
            <a:p>
              <a:endParaRPr lang="en-US"/>
            </a:p>
          </p:txBody>
        </p:sp>
        <p:sp>
          <p:nvSpPr>
            <p:cNvPr id="355478" name="Line 101"/>
            <p:cNvSpPr>
              <a:spLocks noChangeShapeType="1"/>
            </p:cNvSpPr>
            <p:nvPr/>
          </p:nvSpPr>
          <p:spPr bwMode="auto">
            <a:xfrm flipV="1">
              <a:off x="3802" y="2713"/>
              <a:ext cx="0" cy="192"/>
            </a:xfrm>
            <a:prstGeom prst="line">
              <a:avLst/>
            </a:prstGeom>
            <a:noFill/>
            <a:ln w="9525">
              <a:solidFill>
                <a:srgbClr val="FF0000"/>
              </a:solidFill>
              <a:round/>
              <a:headEnd/>
              <a:tailEnd type="triangle" w="med" len="med"/>
            </a:ln>
          </p:spPr>
          <p:txBody>
            <a:bodyPr/>
            <a:lstStyle/>
            <a:p>
              <a:endParaRPr lang="en-US"/>
            </a:p>
          </p:txBody>
        </p:sp>
        <p:sp>
          <p:nvSpPr>
            <p:cNvPr id="355479" name="Line 102"/>
            <p:cNvSpPr>
              <a:spLocks noChangeShapeType="1"/>
            </p:cNvSpPr>
            <p:nvPr/>
          </p:nvSpPr>
          <p:spPr bwMode="auto">
            <a:xfrm flipV="1">
              <a:off x="3898" y="2713"/>
              <a:ext cx="0" cy="192"/>
            </a:xfrm>
            <a:prstGeom prst="line">
              <a:avLst/>
            </a:prstGeom>
            <a:noFill/>
            <a:ln w="9525">
              <a:solidFill>
                <a:srgbClr val="FF0000"/>
              </a:solidFill>
              <a:round/>
              <a:headEnd type="triangle" w="med" len="med"/>
              <a:tailEnd/>
            </a:ln>
          </p:spPr>
          <p:txBody>
            <a:bodyPr/>
            <a:lstStyle/>
            <a:p>
              <a:endParaRPr lang="en-US"/>
            </a:p>
          </p:txBody>
        </p:sp>
        <p:sp>
          <p:nvSpPr>
            <p:cNvPr id="355480" name="Line 103"/>
            <p:cNvSpPr>
              <a:spLocks noChangeShapeType="1"/>
            </p:cNvSpPr>
            <p:nvPr/>
          </p:nvSpPr>
          <p:spPr bwMode="auto">
            <a:xfrm flipV="1">
              <a:off x="4042" y="2713"/>
              <a:ext cx="0" cy="192"/>
            </a:xfrm>
            <a:prstGeom prst="line">
              <a:avLst/>
            </a:prstGeom>
            <a:noFill/>
            <a:ln w="9525">
              <a:solidFill>
                <a:srgbClr val="FF0000"/>
              </a:solidFill>
              <a:round/>
              <a:headEnd/>
              <a:tailEnd type="triangle" w="med" len="med"/>
            </a:ln>
          </p:spPr>
          <p:txBody>
            <a:bodyPr/>
            <a:lstStyle/>
            <a:p>
              <a:endParaRPr lang="en-US"/>
            </a:p>
          </p:txBody>
        </p:sp>
        <p:sp>
          <p:nvSpPr>
            <p:cNvPr id="355481" name="Line 104"/>
            <p:cNvSpPr>
              <a:spLocks noChangeShapeType="1"/>
            </p:cNvSpPr>
            <p:nvPr/>
          </p:nvSpPr>
          <p:spPr bwMode="auto">
            <a:xfrm flipV="1">
              <a:off x="4138" y="2713"/>
              <a:ext cx="0" cy="192"/>
            </a:xfrm>
            <a:prstGeom prst="line">
              <a:avLst/>
            </a:prstGeom>
            <a:noFill/>
            <a:ln w="9525">
              <a:solidFill>
                <a:srgbClr val="FF0000"/>
              </a:solidFill>
              <a:round/>
              <a:headEnd type="triangle" w="med" len="med"/>
              <a:tailEnd/>
            </a:ln>
          </p:spPr>
          <p:txBody>
            <a:bodyPr/>
            <a:lstStyle/>
            <a:p>
              <a:endParaRPr lang="en-US"/>
            </a:p>
          </p:txBody>
        </p:sp>
        <p:sp>
          <p:nvSpPr>
            <p:cNvPr id="355482" name="Line 105"/>
            <p:cNvSpPr>
              <a:spLocks noChangeShapeType="1"/>
            </p:cNvSpPr>
            <p:nvPr/>
          </p:nvSpPr>
          <p:spPr bwMode="auto">
            <a:xfrm flipV="1">
              <a:off x="4282" y="2713"/>
              <a:ext cx="0" cy="192"/>
            </a:xfrm>
            <a:prstGeom prst="line">
              <a:avLst/>
            </a:prstGeom>
            <a:noFill/>
            <a:ln w="9525">
              <a:solidFill>
                <a:srgbClr val="FF0000"/>
              </a:solidFill>
              <a:round/>
              <a:headEnd/>
              <a:tailEnd type="triangle" w="med" len="med"/>
            </a:ln>
          </p:spPr>
          <p:txBody>
            <a:bodyPr/>
            <a:lstStyle/>
            <a:p>
              <a:endParaRPr lang="en-US"/>
            </a:p>
          </p:txBody>
        </p:sp>
        <p:sp>
          <p:nvSpPr>
            <p:cNvPr id="355483" name="Line 106"/>
            <p:cNvSpPr>
              <a:spLocks noChangeShapeType="1"/>
            </p:cNvSpPr>
            <p:nvPr/>
          </p:nvSpPr>
          <p:spPr bwMode="auto">
            <a:xfrm flipV="1">
              <a:off x="4378" y="2713"/>
              <a:ext cx="0" cy="192"/>
            </a:xfrm>
            <a:prstGeom prst="line">
              <a:avLst/>
            </a:prstGeom>
            <a:noFill/>
            <a:ln w="9525">
              <a:solidFill>
                <a:srgbClr val="FF0000"/>
              </a:solidFill>
              <a:round/>
              <a:headEnd/>
              <a:tailEnd type="triangle" w="med" len="med"/>
            </a:ln>
          </p:spPr>
          <p:txBody>
            <a:bodyPr/>
            <a:lstStyle/>
            <a:p>
              <a:endParaRPr lang="en-US"/>
            </a:p>
          </p:txBody>
        </p:sp>
        <p:sp>
          <p:nvSpPr>
            <p:cNvPr id="355484" name="Line 107"/>
            <p:cNvSpPr>
              <a:spLocks noChangeShapeType="1"/>
            </p:cNvSpPr>
            <p:nvPr/>
          </p:nvSpPr>
          <p:spPr bwMode="auto">
            <a:xfrm flipV="1">
              <a:off x="4522" y="2713"/>
              <a:ext cx="0" cy="192"/>
            </a:xfrm>
            <a:prstGeom prst="line">
              <a:avLst/>
            </a:prstGeom>
            <a:noFill/>
            <a:ln w="9525">
              <a:solidFill>
                <a:srgbClr val="FF0000"/>
              </a:solidFill>
              <a:round/>
              <a:headEnd/>
              <a:tailEnd type="triangle" w="med" len="med"/>
            </a:ln>
          </p:spPr>
          <p:txBody>
            <a:bodyPr/>
            <a:lstStyle/>
            <a:p>
              <a:endParaRPr lang="en-US"/>
            </a:p>
          </p:txBody>
        </p:sp>
        <p:sp>
          <p:nvSpPr>
            <p:cNvPr id="355485" name="Line 108"/>
            <p:cNvSpPr>
              <a:spLocks noChangeShapeType="1"/>
            </p:cNvSpPr>
            <p:nvPr/>
          </p:nvSpPr>
          <p:spPr bwMode="auto">
            <a:xfrm flipV="1">
              <a:off x="4762" y="2713"/>
              <a:ext cx="0" cy="192"/>
            </a:xfrm>
            <a:prstGeom prst="line">
              <a:avLst/>
            </a:prstGeom>
            <a:noFill/>
            <a:ln w="9525">
              <a:solidFill>
                <a:srgbClr val="FF0000"/>
              </a:solidFill>
              <a:round/>
              <a:headEnd/>
              <a:tailEnd type="triangle" w="med" len="med"/>
            </a:ln>
          </p:spPr>
          <p:txBody>
            <a:bodyPr/>
            <a:lstStyle/>
            <a:p>
              <a:endParaRPr lang="en-US"/>
            </a:p>
          </p:txBody>
        </p:sp>
      </p:grpSp>
      <p:grpSp>
        <p:nvGrpSpPr>
          <p:cNvPr id="6" name="Group 109"/>
          <p:cNvGrpSpPr>
            <a:grpSpLocks/>
          </p:cNvGrpSpPr>
          <p:nvPr/>
        </p:nvGrpSpPr>
        <p:grpSpPr bwMode="auto">
          <a:xfrm>
            <a:off x="685800" y="5334000"/>
            <a:ext cx="7315200" cy="1295400"/>
            <a:chOff x="432" y="3360"/>
            <a:chExt cx="4608" cy="816"/>
          </a:xfrm>
        </p:grpSpPr>
        <p:sp>
          <p:nvSpPr>
            <p:cNvPr id="355435" name="Rectangle 110"/>
            <p:cNvSpPr>
              <a:spLocks noChangeArrowheads="1"/>
            </p:cNvSpPr>
            <p:nvPr/>
          </p:nvSpPr>
          <p:spPr bwMode="auto">
            <a:xfrm>
              <a:off x="432" y="3360"/>
              <a:ext cx="4608" cy="816"/>
            </a:xfrm>
            <a:prstGeom prst="rect">
              <a:avLst/>
            </a:prstGeom>
            <a:noFill/>
            <a:ln w="9525">
              <a:solidFill>
                <a:schemeClr val="tx1"/>
              </a:solidFill>
              <a:miter lim="800000"/>
              <a:headEnd/>
              <a:tailEnd/>
            </a:ln>
          </p:spPr>
          <p:txBody>
            <a:bodyPr wrap="none" anchor="ctr"/>
            <a:lstStyle/>
            <a:p>
              <a:endParaRPr lang="en-US"/>
            </a:p>
          </p:txBody>
        </p:sp>
        <p:sp>
          <p:nvSpPr>
            <p:cNvPr id="355436" name="Rectangle 111"/>
            <p:cNvSpPr>
              <a:spLocks noChangeArrowheads="1"/>
            </p:cNvSpPr>
            <p:nvPr/>
          </p:nvSpPr>
          <p:spPr bwMode="auto">
            <a:xfrm>
              <a:off x="538" y="3481"/>
              <a:ext cx="240" cy="384"/>
            </a:xfrm>
            <a:prstGeom prst="rect">
              <a:avLst/>
            </a:prstGeom>
            <a:noFill/>
            <a:ln w="9525">
              <a:solidFill>
                <a:schemeClr val="tx1"/>
              </a:solidFill>
              <a:miter lim="800000"/>
              <a:headEnd/>
              <a:tailEnd/>
            </a:ln>
          </p:spPr>
          <p:txBody>
            <a:bodyPr wrap="none" anchor="ctr"/>
            <a:lstStyle/>
            <a:p>
              <a:endParaRPr lang="en-US"/>
            </a:p>
          </p:txBody>
        </p:sp>
        <p:sp>
          <p:nvSpPr>
            <p:cNvPr id="355437" name="Rectangle 112"/>
            <p:cNvSpPr>
              <a:spLocks noChangeArrowheads="1"/>
            </p:cNvSpPr>
            <p:nvPr/>
          </p:nvSpPr>
          <p:spPr bwMode="auto">
            <a:xfrm>
              <a:off x="874" y="3481"/>
              <a:ext cx="240" cy="384"/>
            </a:xfrm>
            <a:prstGeom prst="rect">
              <a:avLst/>
            </a:prstGeom>
            <a:noFill/>
            <a:ln w="9525">
              <a:solidFill>
                <a:schemeClr val="tx1"/>
              </a:solidFill>
              <a:miter lim="800000"/>
              <a:headEnd/>
              <a:tailEnd/>
            </a:ln>
          </p:spPr>
          <p:txBody>
            <a:bodyPr wrap="none" anchor="ctr"/>
            <a:lstStyle/>
            <a:p>
              <a:endParaRPr lang="en-US"/>
            </a:p>
          </p:txBody>
        </p:sp>
        <p:sp>
          <p:nvSpPr>
            <p:cNvPr id="355438" name="Rectangle 113"/>
            <p:cNvSpPr>
              <a:spLocks noChangeArrowheads="1"/>
            </p:cNvSpPr>
            <p:nvPr/>
          </p:nvSpPr>
          <p:spPr bwMode="auto">
            <a:xfrm>
              <a:off x="1258" y="3481"/>
              <a:ext cx="240" cy="384"/>
            </a:xfrm>
            <a:prstGeom prst="rect">
              <a:avLst/>
            </a:prstGeom>
            <a:noFill/>
            <a:ln w="9525">
              <a:solidFill>
                <a:schemeClr val="tx1"/>
              </a:solidFill>
              <a:miter lim="800000"/>
              <a:headEnd/>
              <a:tailEnd/>
            </a:ln>
          </p:spPr>
          <p:txBody>
            <a:bodyPr wrap="none" anchor="ctr"/>
            <a:lstStyle/>
            <a:p>
              <a:endParaRPr lang="en-US"/>
            </a:p>
          </p:txBody>
        </p:sp>
        <p:sp>
          <p:nvSpPr>
            <p:cNvPr id="355439" name="Rectangle 114"/>
            <p:cNvSpPr>
              <a:spLocks noChangeArrowheads="1"/>
            </p:cNvSpPr>
            <p:nvPr/>
          </p:nvSpPr>
          <p:spPr bwMode="auto">
            <a:xfrm>
              <a:off x="1498" y="3481"/>
              <a:ext cx="240" cy="384"/>
            </a:xfrm>
            <a:prstGeom prst="rect">
              <a:avLst/>
            </a:prstGeom>
            <a:noFill/>
            <a:ln w="9525">
              <a:solidFill>
                <a:schemeClr val="tx1"/>
              </a:solidFill>
              <a:miter lim="800000"/>
              <a:headEnd/>
              <a:tailEnd/>
            </a:ln>
          </p:spPr>
          <p:txBody>
            <a:bodyPr wrap="none" anchor="ctr"/>
            <a:lstStyle/>
            <a:p>
              <a:endParaRPr lang="en-US"/>
            </a:p>
          </p:txBody>
        </p:sp>
        <p:sp>
          <p:nvSpPr>
            <p:cNvPr id="355440" name="Rectangle 115"/>
            <p:cNvSpPr>
              <a:spLocks noChangeArrowheads="1"/>
            </p:cNvSpPr>
            <p:nvPr/>
          </p:nvSpPr>
          <p:spPr bwMode="auto">
            <a:xfrm>
              <a:off x="1738" y="3481"/>
              <a:ext cx="240" cy="384"/>
            </a:xfrm>
            <a:prstGeom prst="rect">
              <a:avLst/>
            </a:prstGeom>
            <a:noFill/>
            <a:ln w="9525">
              <a:solidFill>
                <a:schemeClr val="tx1"/>
              </a:solidFill>
              <a:miter lim="800000"/>
              <a:headEnd/>
              <a:tailEnd/>
            </a:ln>
          </p:spPr>
          <p:txBody>
            <a:bodyPr wrap="none" anchor="ctr"/>
            <a:lstStyle/>
            <a:p>
              <a:endParaRPr lang="en-US"/>
            </a:p>
          </p:txBody>
        </p:sp>
        <p:sp>
          <p:nvSpPr>
            <p:cNvPr id="355441" name="Rectangle 116"/>
            <p:cNvSpPr>
              <a:spLocks noChangeArrowheads="1"/>
            </p:cNvSpPr>
            <p:nvPr/>
          </p:nvSpPr>
          <p:spPr bwMode="auto">
            <a:xfrm>
              <a:off x="2122" y="3481"/>
              <a:ext cx="240" cy="384"/>
            </a:xfrm>
            <a:prstGeom prst="rect">
              <a:avLst/>
            </a:prstGeom>
            <a:noFill/>
            <a:ln w="9525">
              <a:solidFill>
                <a:schemeClr val="tx1"/>
              </a:solidFill>
              <a:miter lim="800000"/>
              <a:headEnd/>
              <a:tailEnd/>
            </a:ln>
          </p:spPr>
          <p:txBody>
            <a:bodyPr wrap="none" anchor="ctr"/>
            <a:lstStyle/>
            <a:p>
              <a:endParaRPr lang="en-US"/>
            </a:p>
          </p:txBody>
        </p:sp>
        <p:sp>
          <p:nvSpPr>
            <p:cNvPr id="355442" name="Rectangle 117"/>
            <p:cNvSpPr>
              <a:spLocks noChangeArrowheads="1"/>
            </p:cNvSpPr>
            <p:nvPr/>
          </p:nvSpPr>
          <p:spPr bwMode="auto">
            <a:xfrm>
              <a:off x="2506" y="3481"/>
              <a:ext cx="240" cy="384"/>
            </a:xfrm>
            <a:prstGeom prst="rect">
              <a:avLst/>
            </a:prstGeom>
            <a:noFill/>
            <a:ln w="9525">
              <a:solidFill>
                <a:schemeClr val="tx1"/>
              </a:solidFill>
              <a:miter lim="800000"/>
              <a:headEnd/>
              <a:tailEnd/>
            </a:ln>
          </p:spPr>
          <p:txBody>
            <a:bodyPr wrap="none" anchor="ctr"/>
            <a:lstStyle/>
            <a:p>
              <a:endParaRPr lang="en-US"/>
            </a:p>
          </p:txBody>
        </p:sp>
        <p:sp>
          <p:nvSpPr>
            <p:cNvPr id="355443" name="Rectangle 118"/>
            <p:cNvSpPr>
              <a:spLocks noChangeArrowheads="1"/>
            </p:cNvSpPr>
            <p:nvPr/>
          </p:nvSpPr>
          <p:spPr bwMode="auto">
            <a:xfrm>
              <a:off x="2746" y="3481"/>
              <a:ext cx="240" cy="384"/>
            </a:xfrm>
            <a:prstGeom prst="rect">
              <a:avLst/>
            </a:prstGeom>
            <a:noFill/>
            <a:ln w="9525">
              <a:solidFill>
                <a:schemeClr val="tx1"/>
              </a:solidFill>
              <a:miter lim="800000"/>
              <a:headEnd/>
              <a:tailEnd/>
            </a:ln>
          </p:spPr>
          <p:txBody>
            <a:bodyPr wrap="none" anchor="ctr"/>
            <a:lstStyle/>
            <a:p>
              <a:endParaRPr lang="en-US"/>
            </a:p>
          </p:txBody>
        </p:sp>
        <p:sp>
          <p:nvSpPr>
            <p:cNvPr id="355444" name="Rectangle 119"/>
            <p:cNvSpPr>
              <a:spLocks noChangeArrowheads="1"/>
            </p:cNvSpPr>
            <p:nvPr/>
          </p:nvSpPr>
          <p:spPr bwMode="auto">
            <a:xfrm>
              <a:off x="2986" y="3481"/>
              <a:ext cx="240" cy="384"/>
            </a:xfrm>
            <a:prstGeom prst="rect">
              <a:avLst/>
            </a:prstGeom>
            <a:noFill/>
            <a:ln w="9525">
              <a:solidFill>
                <a:schemeClr val="tx1"/>
              </a:solidFill>
              <a:miter lim="800000"/>
              <a:headEnd/>
              <a:tailEnd/>
            </a:ln>
          </p:spPr>
          <p:txBody>
            <a:bodyPr wrap="none" anchor="ctr"/>
            <a:lstStyle/>
            <a:p>
              <a:endParaRPr lang="en-US"/>
            </a:p>
          </p:txBody>
        </p:sp>
        <p:sp>
          <p:nvSpPr>
            <p:cNvPr id="355445" name="Rectangle 120"/>
            <p:cNvSpPr>
              <a:spLocks noChangeArrowheads="1"/>
            </p:cNvSpPr>
            <p:nvPr/>
          </p:nvSpPr>
          <p:spPr bwMode="auto">
            <a:xfrm>
              <a:off x="3370" y="3481"/>
              <a:ext cx="240" cy="384"/>
            </a:xfrm>
            <a:prstGeom prst="rect">
              <a:avLst/>
            </a:prstGeom>
            <a:noFill/>
            <a:ln w="9525">
              <a:solidFill>
                <a:schemeClr val="tx1"/>
              </a:solidFill>
              <a:miter lim="800000"/>
              <a:headEnd/>
              <a:tailEnd/>
            </a:ln>
          </p:spPr>
          <p:txBody>
            <a:bodyPr wrap="none" anchor="ctr"/>
            <a:lstStyle/>
            <a:p>
              <a:endParaRPr lang="en-US"/>
            </a:p>
          </p:txBody>
        </p:sp>
        <p:sp>
          <p:nvSpPr>
            <p:cNvPr id="355446" name="Rectangle 121"/>
            <p:cNvSpPr>
              <a:spLocks noChangeArrowheads="1"/>
            </p:cNvSpPr>
            <p:nvPr/>
          </p:nvSpPr>
          <p:spPr bwMode="auto">
            <a:xfrm>
              <a:off x="3754" y="3481"/>
              <a:ext cx="240" cy="384"/>
            </a:xfrm>
            <a:prstGeom prst="rect">
              <a:avLst/>
            </a:prstGeom>
            <a:noFill/>
            <a:ln w="9525">
              <a:solidFill>
                <a:schemeClr val="tx1"/>
              </a:solidFill>
              <a:miter lim="800000"/>
              <a:headEnd/>
              <a:tailEnd/>
            </a:ln>
          </p:spPr>
          <p:txBody>
            <a:bodyPr wrap="none" anchor="ctr"/>
            <a:lstStyle/>
            <a:p>
              <a:endParaRPr lang="en-US"/>
            </a:p>
          </p:txBody>
        </p:sp>
        <p:sp>
          <p:nvSpPr>
            <p:cNvPr id="355447" name="Rectangle 122"/>
            <p:cNvSpPr>
              <a:spLocks noChangeArrowheads="1"/>
            </p:cNvSpPr>
            <p:nvPr/>
          </p:nvSpPr>
          <p:spPr bwMode="auto">
            <a:xfrm>
              <a:off x="3994" y="3481"/>
              <a:ext cx="240" cy="384"/>
            </a:xfrm>
            <a:prstGeom prst="rect">
              <a:avLst/>
            </a:prstGeom>
            <a:noFill/>
            <a:ln w="9525">
              <a:solidFill>
                <a:schemeClr val="tx1"/>
              </a:solidFill>
              <a:miter lim="800000"/>
              <a:headEnd/>
              <a:tailEnd/>
            </a:ln>
          </p:spPr>
          <p:txBody>
            <a:bodyPr wrap="none" anchor="ctr"/>
            <a:lstStyle/>
            <a:p>
              <a:endParaRPr lang="en-US"/>
            </a:p>
          </p:txBody>
        </p:sp>
        <p:sp>
          <p:nvSpPr>
            <p:cNvPr id="355448" name="Rectangle 123"/>
            <p:cNvSpPr>
              <a:spLocks noChangeArrowheads="1"/>
            </p:cNvSpPr>
            <p:nvPr/>
          </p:nvSpPr>
          <p:spPr bwMode="auto">
            <a:xfrm>
              <a:off x="4234" y="3481"/>
              <a:ext cx="240" cy="384"/>
            </a:xfrm>
            <a:prstGeom prst="rect">
              <a:avLst/>
            </a:prstGeom>
            <a:noFill/>
            <a:ln w="9525">
              <a:solidFill>
                <a:schemeClr val="tx1"/>
              </a:solidFill>
              <a:miter lim="800000"/>
              <a:headEnd/>
              <a:tailEnd/>
            </a:ln>
          </p:spPr>
          <p:txBody>
            <a:bodyPr wrap="none" anchor="ctr"/>
            <a:lstStyle/>
            <a:p>
              <a:endParaRPr lang="en-US"/>
            </a:p>
          </p:txBody>
        </p:sp>
        <p:sp>
          <p:nvSpPr>
            <p:cNvPr id="355449" name="Rectangle 124"/>
            <p:cNvSpPr>
              <a:spLocks noChangeArrowheads="1"/>
            </p:cNvSpPr>
            <p:nvPr/>
          </p:nvSpPr>
          <p:spPr bwMode="auto">
            <a:xfrm>
              <a:off x="4474" y="3481"/>
              <a:ext cx="240" cy="384"/>
            </a:xfrm>
            <a:prstGeom prst="rect">
              <a:avLst/>
            </a:prstGeom>
            <a:noFill/>
            <a:ln w="9525">
              <a:solidFill>
                <a:schemeClr val="tx1"/>
              </a:solidFill>
              <a:miter lim="800000"/>
              <a:headEnd/>
              <a:tailEnd/>
            </a:ln>
          </p:spPr>
          <p:txBody>
            <a:bodyPr wrap="none" anchor="ctr"/>
            <a:lstStyle/>
            <a:p>
              <a:endParaRPr lang="en-US"/>
            </a:p>
          </p:txBody>
        </p:sp>
        <p:sp>
          <p:nvSpPr>
            <p:cNvPr id="355450" name="Rectangle 125"/>
            <p:cNvSpPr>
              <a:spLocks noChangeArrowheads="1"/>
            </p:cNvSpPr>
            <p:nvPr/>
          </p:nvSpPr>
          <p:spPr bwMode="auto">
            <a:xfrm>
              <a:off x="4714" y="3481"/>
              <a:ext cx="240" cy="384"/>
            </a:xfrm>
            <a:prstGeom prst="rect">
              <a:avLst/>
            </a:prstGeom>
            <a:noFill/>
            <a:ln w="9525">
              <a:solidFill>
                <a:schemeClr val="tx1"/>
              </a:solidFill>
              <a:miter lim="800000"/>
              <a:headEnd/>
              <a:tailEnd/>
            </a:ln>
          </p:spPr>
          <p:txBody>
            <a:bodyPr wrap="none" anchor="ctr"/>
            <a:lstStyle/>
            <a:p>
              <a:endParaRPr lang="en-US"/>
            </a:p>
          </p:txBody>
        </p:sp>
        <p:sp>
          <p:nvSpPr>
            <p:cNvPr id="355451" name="Text Box 126"/>
            <p:cNvSpPr txBox="1">
              <a:spLocks noChangeArrowheads="1"/>
            </p:cNvSpPr>
            <p:nvPr/>
          </p:nvSpPr>
          <p:spPr bwMode="auto">
            <a:xfrm>
              <a:off x="846" y="3913"/>
              <a:ext cx="268" cy="231"/>
            </a:xfrm>
            <a:prstGeom prst="rect">
              <a:avLst/>
            </a:prstGeom>
            <a:noFill/>
            <a:ln w="9525">
              <a:noFill/>
              <a:miter lim="800000"/>
              <a:headEnd/>
              <a:tailEnd/>
            </a:ln>
          </p:spPr>
          <p:txBody>
            <a:bodyPr wrap="none">
              <a:spAutoFit/>
            </a:bodyPr>
            <a:lstStyle/>
            <a:p>
              <a:pPr algn="l"/>
              <a:r>
                <a:rPr lang="en-US" sz="1800"/>
                <a:t>2</a:t>
              </a:r>
              <a:r>
                <a:rPr lang="en-US" sz="1800" i="1"/>
                <a:t>s</a:t>
              </a:r>
            </a:p>
          </p:txBody>
        </p:sp>
        <p:sp>
          <p:nvSpPr>
            <p:cNvPr id="355452" name="Text Box 127"/>
            <p:cNvSpPr txBox="1">
              <a:spLocks noChangeArrowheads="1"/>
            </p:cNvSpPr>
            <p:nvPr/>
          </p:nvSpPr>
          <p:spPr bwMode="auto">
            <a:xfrm>
              <a:off x="1470" y="3913"/>
              <a:ext cx="276" cy="231"/>
            </a:xfrm>
            <a:prstGeom prst="rect">
              <a:avLst/>
            </a:prstGeom>
            <a:noFill/>
            <a:ln w="9525">
              <a:noFill/>
              <a:miter lim="800000"/>
              <a:headEnd/>
              <a:tailEnd/>
            </a:ln>
          </p:spPr>
          <p:txBody>
            <a:bodyPr wrap="none">
              <a:spAutoFit/>
            </a:bodyPr>
            <a:lstStyle/>
            <a:p>
              <a:pPr algn="l"/>
              <a:r>
                <a:rPr lang="en-US" sz="1800"/>
                <a:t>2</a:t>
              </a:r>
              <a:r>
                <a:rPr lang="en-US" sz="1800" i="1"/>
                <a:t>p</a:t>
              </a:r>
            </a:p>
          </p:txBody>
        </p:sp>
        <p:sp>
          <p:nvSpPr>
            <p:cNvPr id="355453" name="Text Box 128"/>
            <p:cNvSpPr txBox="1">
              <a:spLocks noChangeArrowheads="1"/>
            </p:cNvSpPr>
            <p:nvPr/>
          </p:nvSpPr>
          <p:spPr bwMode="auto">
            <a:xfrm>
              <a:off x="2094" y="3922"/>
              <a:ext cx="268" cy="231"/>
            </a:xfrm>
            <a:prstGeom prst="rect">
              <a:avLst/>
            </a:prstGeom>
            <a:noFill/>
            <a:ln w="9525">
              <a:noFill/>
              <a:miter lim="800000"/>
              <a:headEnd/>
              <a:tailEnd/>
            </a:ln>
          </p:spPr>
          <p:txBody>
            <a:bodyPr wrap="none">
              <a:spAutoFit/>
            </a:bodyPr>
            <a:lstStyle/>
            <a:p>
              <a:pPr algn="l"/>
              <a:r>
                <a:rPr lang="en-US" sz="1800"/>
                <a:t>3</a:t>
              </a:r>
              <a:r>
                <a:rPr lang="en-US" sz="1800" i="1"/>
                <a:t>s</a:t>
              </a:r>
            </a:p>
          </p:txBody>
        </p:sp>
        <p:sp>
          <p:nvSpPr>
            <p:cNvPr id="355454" name="Text Box 129"/>
            <p:cNvSpPr txBox="1">
              <a:spLocks noChangeArrowheads="1"/>
            </p:cNvSpPr>
            <p:nvPr/>
          </p:nvSpPr>
          <p:spPr bwMode="auto">
            <a:xfrm>
              <a:off x="2718" y="3913"/>
              <a:ext cx="276" cy="231"/>
            </a:xfrm>
            <a:prstGeom prst="rect">
              <a:avLst/>
            </a:prstGeom>
            <a:noFill/>
            <a:ln w="9525">
              <a:noFill/>
              <a:miter lim="800000"/>
              <a:headEnd/>
              <a:tailEnd/>
            </a:ln>
          </p:spPr>
          <p:txBody>
            <a:bodyPr wrap="none">
              <a:spAutoFit/>
            </a:bodyPr>
            <a:lstStyle/>
            <a:p>
              <a:pPr algn="l"/>
              <a:r>
                <a:rPr lang="en-US" sz="1800"/>
                <a:t>3</a:t>
              </a:r>
              <a:r>
                <a:rPr lang="en-US" sz="1800" i="1"/>
                <a:t>p</a:t>
              </a:r>
            </a:p>
          </p:txBody>
        </p:sp>
        <p:sp>
          <p:nvSpPr>
            <p:cNvPr id="355455" name="Text Box 130"/>
            <p:cNvSpPr txBox="1">
              <a:spLocks noChangeArrowheads="1"/>
            </p:cNvSpPr>
            <p:nvPr/>
          </p:nvSpPr>
          <p:spPr bwMode="auto">
            <a:xfrm>
              <a:off x="3342" y="3913"/>
              <a:ext cx="268" cy="231"/>
            </a:xfrm>
            <a:prstGeom prst="rect">
              <a:avLst/>
            </a:prstGeom>
            <a:noFill/>
            <a:ln w="9525">
              <a:noFill/>
              <a:miter lim="800000"/>
              <a:headEnd/>
              <a:tailEnd/>
            </a:ln>
          </p:spPr>
          <p:txBody>
            <a:bodyPr wrap="none">
              <a:spAutoFit/>
            </a:bodyPr>
            <a:lstStyle/>
            <a:p>
              <a:pPr algn="l"/>
              <a:r>
                <a:rPr lang="en-US" sz="1800"/>
                <a:t>4</a:t>
              </a:r>
              <a:r>
                <a:rPr lang="en-US" sz="1800" i="1"/>
                <a:t>s</a:t>
              </a:r>
            </a:p>
          </p:txBody>
        </p:sp>
        <p:sp>
          <p:nvSpPr>
            <p:cNvPr id="355456" name="Text Box 131"/>
            <p:cNvSpPr txBox="1">
              <a:spLocks noChangeArrowheads="1"/>
            </p:cNvSpPr>
            <p:nvPr/>
          </p:nvSpPr>
          <p:spPr bwMode="auto">
            <a:xfrm>
              <a:off x="4206" y="3913"/>
              <a:ext cx="276" cy="231"/>
            </a:xfrm>
            <a:prstGeom prst="rect">
              <a:avLst/>
            </a:prstGeom>
            <a:noFill/>
            <a:ln w="9525">
              <a:noFill/>
              <a:miter lim="800000"/>
              <a:headEnd/>
              <a:tailEnd/>
            </a:ln>
          </p:spPr>
          <p:txBody>
            <a:bodyPr wrap="none">
              <a:spAutoFit/>
            </a:bodyPr>
            <a:lstStyle/>
            <a:p>
              <a:pPr algn="l"/>
              <a:r>
                <a:rPr lang="en-US" sz="1800"/>
                <a:t>3</a:t>
              </a:r>
              <a:r>
                <a:rPr lang="en-US" sz="1800" i="1"/>
                <a:t>d</a:t>
              </a:r>
            </a:p>
          </p:txBody>
        </p:sp>
        <p:sp>
          <p:nvSpPr>
            <p:cNvPr id="355457" name="Text Box 132"/>
            <p:cNvSpPr txBox="1">
              <a:spLocks noChangeArrowheads="1"/>
            </p:cNvSpPr>
            <p:nvPr/>
          </p:nvSpPr>
          <p:spPr bwMode="auto">
            <a:xfrm>
              <a:off x="510" y="3913"/>
              <a:ext cx="268" cy="231"/>
            </a:xfrm>
            <a:prstGeom prst="rect">
              <a:avLst/>
            </a:prstGeom>
            <a:noFill/>
            <a:ln w="9525">
              <a:noFill/>
              <a:miter lim="800000"/>
              <a:headEnd/>
              <a:tailEnd/>
            </a:ln>
          </p:spPr>
          <p:txBody>
            <a:bodyPr wrap="none">
              <a:spAutoFit/>
            </a:bodyPr>
            <a:lstStyle/>
            <a:p>
              <a:pPr algn="l"/>
              <a:r>
                <a:rPr lang="en-US" sz="1800"/>
                <a:t>1</a:t>
              </a:r>
              <a:r>
                <a:rPr lang="en-US" sz="1800" i="1"/>
                <a:t>s</a:t>
              </a:r>
            </a:p>
          </p:txBody>
        </p:sp>
      </p:grpSp>
      <p:sp>
        <p:nvSpPr>
          <p:cNvPr id="355336" name="Rectangle 133"/>
          <p:cNvSpPr>
            <a:spLocks noChangeArrowheads="1"/>
          </p:cNvSpPr>
          <p:nvPr/>
        </p:nvSpPr>
        <p:spPr bwMode="auto">
          <a:xfrm>
            <a:off x="685800" y="1219200"/>
            <a:ext cx="7315200" cy="1295400"/>
          </a:xfrm>
          <a:prstGeom prst="rect">
            <a:avLst/>
          </a:prstGeom>
          <a:noFill/>
          <a:ln w="9525">
            <a:solidFill>
              <a:schemeClr val="tx1"/>
            </a:solidFill>
            <a:miter lim="800000"/>
            <a:headEnd/>
            <a:tailEnd/>
          </a:ln>
        </p:spPr>
        <p:txBody>
          <a:bodyPr wrap="none" anchor="ctr"/>
          <a:lstStyle/>
          <a:p>
            <a:endParaRPr lang="en-US"/>
          </a:p>
        </p:txBody>
      </p:sp>
      <p:sp>
        <p:nvSpPr>
          <p:cNvPr id="355337" name="Rectangle 134"/>
          <p:cNvSpPr>
            <a:spLocks noChangeArrowheads="1"/>
          </p:cNvSpPr>
          <p:nvPr/>
        </p:nvSpPr>
        <p:spPr bwMode="auto">
          <a:xfrm>
            <a:off x="854075" y="1411288"/>
            <a:ext cx="381000" cy="609600"/>
          </a:xfrm>
          <a:prstGeom prst="rect">
            <a:avLst/>
          </a:prstGeom>
          <a:noFill/>
          <a:ln w="9525">
            <a:solidFill>
              <a:schemeClr val="tx1"/>
            </a:solidFill>
            <a:miter lim="800000"/>
            <a:headEnd/>
            <a:tailEnd/>
          </a:ln>
        </p:spPr>
        <p:txBody>
          <a:bodyPr wrap="none" anchor="ctr"/>
          <a:lstStyle/>
          <a:p>
            <a:endParaRPr lang="en-US"/>
          </a:p>
        </p:txBody>
      </p:sp>
      <p:sp>
        <p:nvSpPr>
          <p:cNvPr id="355338" name="Rectangle 135"/>
          <p:cNvSpPr>
            <a:spLocks noChangeArrowheads="1"/>
          </p:cNvSpPr>
          <p:nvPr/>
        </p:nvSpPr>
        <p:spPr bwMode="auto">
          <a:xfrm>
            <a:off x="1387475" y="1411288"/>
            <a:ext cx="381000" cy="609600"/>
          </a:xfrm>
          <a:prstGeom prst="rect">
            <a:avLst/>
          </a:prstGeom>
          <a:noFill/>
          <a:ln w="9525">
            <a:solidFill>
              <a:schemeClr val="tx1"/>
            </a:solidFill>
            <a:miter lim="800000"/>
            <a:headEnd/>
            <a:tailEnd/>
          </a:ln>
        </p:spPr>
        <p:txBody>
          <a:bodyPr wrap="none" anchor="ctr"/>
          <a:lstStyle/>
          <a:p>
            <a:endParaRPr lang="en-US"/>
          </a:p>
        </p:txBody>
      </p:sp>
      <p:sp>
        <p:nvSpPr>
          <p:cNvPr id="355339" name="Rectangle 136"/>
          <p:cNvSpPr>
            <a:spLocks noChangeArrowheads="1"/>
          </p:cNvSpPr>
          <p:nvPr/>
        </p:nvSpPr>
        <p:spPr bwMode="auto">
          <a:xfrm>
            <a:off x="1997075" y="1411288"/>
            <a:ext cx="381000" cy="609600"/>
          </a:xfrm>
          <a:prstGeom prst="rect">
            <a:avLst/>
          </a:prstGeom>
          <a:noFill/>
          <a:ln w="9525">
            <a:solidFill>
              <a:schemeClr val="tx1"/>
            </a:solidFill>
            <a:miter lim="800000"/>
            <a:headEnd/>
            <a:tailEnd/>
          </a:ln>
        </p:spPr>
        <p:txBody>
          <a:bodyPr wrap="none" anchor="ctr"/>
          <a:lstStyle/>
          <a:p>
            <a:endParaRPr lang="en-US"/>
          </a:p>
        </p:txBody>
      </p:sp>
      <p:sp>
        <p:nvSpPr>
          <p:cNvPr id="355340" name="Rectangle 137"/>
          <p:cNvSpPr>
            <a:spLocks noChangeArrowheads="1"/>
          </p:cNvSpPr>
          <p:nvPr/>
        </p:nvSpPr>
        <p:spPr bwMode="auto">
          <a:xfrm>
            <a:off x="2378075" y="1411288"/>
            <a:ext cx="381000" cy="609600"/>
          </a:xfrm>
          <a:prstGeom prst="rect">
            <a:avLst/>
          </a:prstGeom>
          <a:noFill/>
          <a:ln w="9525">
            <a:solidFill>
              <a:schemeClr val="tx1"/>
            </a:solidFill>
            <a:miter lim="800000"/>
            <a:headEnd/>
            <a:tailEnd/>
          </a:ln>
        </p:spPr>
        <p:txBody>
          <a:bodyPr wrap="none" anchor="ctr"/>
          <a:lstStyle/>
          <a:p>
            <a:endParaRPr lang="en-US"/>
          </a:p>
        </p:txBody>
      </p:sp>
      <p:sp>
        <p:nvSpPr>
          <p:cNvPr id="355341" name="Rectangle 138"/>
          <p:cNvSpPr>
            <a:spLocks noChangeArrowheads="1"/>
          </p:cNvSpPr>
          <p:nvPr/>
        </p:nvSpPr>
        <p:spPr bwMode="auto">
          <a:xfrm>
            <a:off x="2759075" y="1411288"/>
            <a:ext cx="381000" cy="609600"/>
          </a:xfrm>
          <a:prstGeom prst="rect">
            <a:avLst/>
          </a:prstGeom>
          <a:noFill/>
          <a:ln w="9525">
            <a:solidFill>
              <a:schemeClr val="tx1"/>
            </a:solidFill>
            <a:miter lim="800000"/>
            <a:headEnd/>
            <a:tailEnd/>
          </a:ln>
        </p:spPr>
        <p:txBody>
          <a:bodyPr wrap="none" anchor="ctr"/>
          <a:lstStyle/>
          <a:p>
            <a:endParaRPr lang="en-US"/>
          </a:p>
        </p:txBody>
      </p:sp>
      <p:sp>
        <p:nvSpPr>
          <p:cNvPr id="355342" name="Rectangle 139"/>
          <p:cNvSpPr>
            <a:spLocks noChangeArrowheads="1"/>
          </p:cNvSpPr>
          <p:nvPr/>
        </p:nvSpPr>
        <p:spPr bwMode="auto">
          <a:xfrm>
            <a:off x="3368675" y="1411288"/>
            <a:ext cx="381000" cy="609600"/>
          </a:xfrm>
          <a:prstGeom prst="rect">
            <a:avLst/>
          </a:prstGeom>
          <a:noFill/>
          <a:ln w="9525">
            <a:solidFill>
              <a:schemeClr val="tx1"/>
            </a:solidFill>
            <a:miter lim="800000"/>
            <a:headEnd/>
            <a:tailEnd/>
          </a:ln>
        </p:spPr>
        <p:txBody>
          <a:bodyPr wrap="none" anchor="ctr"/>
          <a:lstStyle/>
          <a:p>
            <a:endParaRPr lang="en-US"/>
          </a:p>
        </p:txBody>
      </p:sp>
      <p:sp>
        <p:nvSpPr>
          <p:cNvPr id="355343" name="Rectangle 140"/>
          <p:cNvSpPr>
            <a:spLocks noChangeArrowheads="1"/>
          </p:cNvSpPr>
          <p:nvPr/>
        </p:nvSpPr>
        <p:spPr bwMode="auto">
          <a:xfrm>
            <a:off x="3978275" y="1411288"/>
            <a:ext cx="381000" cy="609600"/>
          </a:xfrm>
          <a:prstGeom prst="rect">
            <a:avLst/>
          </a:prstGeom>
          <a:noFill/>
          <a:ln w="9525">
            <a:solidFill>
              <a:schemeClr val="tx1"/>
            </a:solidFill>
            <a:miter lim="800000"/>
            <a:headEnd/>
            <a:tailEnd/>
          </a:ln>
        </p:spPr>
        <p:txBody>
          <a:bodyPr wrap="none" anchor="ctr"/>
          <a:lstStyle/>
          <a:p>
            <a:endParaRPr lang="en-US"/>
          </a:p>
        </p:txBody>
      </p:sp>
      <p:sp>
        <p:nvSpPr>
          <p:cNvPr id="355344" name="Rectangle 141"/>
          <p:cNvSpPr>
            <a:spLocks noChangeArrowheads="1"/>
          </p:cNvSpPr>
          <p:nvPr/>
        </p:nvSpPr>
        <p:spPr bwMode="auto">
          <a:xfrm>
            <a:off x="4359275" y="1411288"/>
            <a:ext cx="381000" cy="609600"/>
          </a:xfrm>
          <a:prstGeom prst="rect">
            <a:avLst/>
          </a:prstGeom>
          <a:noFill/>
          <a:ln w="9525">
            <a:solidFill>
              <a:schemeClr val="tx1"/>
            </a:solidFill>
            <a:miter lim="800000"/>
            <a:headEnd/>
            <a:tailEnd/>
          </a:ln>
        </p:spPr>
        <p:txBody>
          <a:bodyPr wrap="none" anchor="ctr"/>
          <a:lstStyle/>
          <a:p>
            <a:endParaRPr lang="en-US"/>
          </a:p>
        </p:txBody>
      </p:sp>
      <p:sp>
        <p:nvSpPr>
          <p:cNvPr id="355345" name="Rectangle 142"/>
          <p:cNvSpPr>
            <a:spLocks noChangeArrowheads="1"/>
          </p:cNvSpPr>
          <p:nvPr/>
        </p:nvSpPr>
        <p:spPr bwMode="auto">
          <a:xfrm>
            <a:off x="4740275" y="1411288"/>
            <a:ext cx="381000" cy="609600"/>
          </a:xfrm>
          <a:prstGeom prst="rect">
            <a:avLst/>
          </a:prstGeom>
          <a:noFill/>
          <a:ln w="9525">
            <a:solidFill>
              <a:schemeClr val="tx1"/>
            </a:solidFill>
            <a:miter lim="800000"/>
            <a:headEnd/>
            <a:tailEnd/>
          </a:ln>
        </p:spPr>
        <p:txBody>
          <a:bodyPr wrap="none" anchor="ctr"/>
          <a:lstStyle/>
          <a:p>
            <a:endParaRPr lang="en-US"/>
          </a:p>
        </p:txBody>
      </p:sp>
      <p:sp>
        <p:nvSpPr>
          <p:cNvPr id="355346" name="Rectangle 143"/>
          <p:cNvSpPr>
            <a:spLocks noChangeArrowheads="1"/>
          </p:cNvSpPr>
          <p:nvPr/>
        </p:nvSpPr>
        <p:spPr bwMode="auto">
          <a:xfrm>
            <a:off x="5349875" y="1411288"/>
            <a:ext cx="381000" cy="609600"/>
          </a:xfrm>
          <a:prstGeom prst="rect">
            <a:avLst/>
          </a:prstGeom>
          <a:noFill/>
          <a:ln w="9525">
            <a:solidFill>
              <a:schemeClr val="tx1"/>
            </a:solidFill>
            <a:miter lim="800000"/>
            <a:headEnd/>
            <a:tailEnd/>
          </a:ln>
        </p:spPr>
        <p:txBody>
          <a:bodyPr wrap="none" anchor="ctr"/>
          <a:lstStyle/>
          <a:p>
            <a:endParaRPr lang="en-US"/>
          </a:p>
        </p:txBody>
      </p:sp>
      <p:sp>
        <p:nvSpPr>
          <p:cNvPr id="355347" name="Rectangle 144"/>
          <p:cNvSpPr>
            <a:spLocks noChangeArrowheads="1"/>
          </p:cNvSpPr>
          <p:nvPr/>
        </p:nvSpPr>
        <p:spPr bwMode="auto">
          <a:xfrm>
            <a:off x="5959475" y="1411288"/>
            <a:ext cx="381000" cy="609600"/>
          </a:xfrm>
          <a:prstGeom prst="rect">
            <a:avLst/>
          </a:prstGeom>
          <a:noFill/>
          <a:ln w="9525">
            <a:solidFill>
              <a:schemeClr val="tx1"/>
            </a:solidFill>
            <a:miter lim="800000"/>
            <a:headEnd/>
            <a:tailEnd/>
          </a:ln>
        </p:spPr>
        <p:txBody>
          <a:bodyPr wrap="none" anchor="ctr"/>
          <a:lstStyle/>
          <a:p>
            <a:endParaRPr lang="en-US"/>
          </a:p>
        </p:txBody>
      </p:sp>
      <p:sp>
        <p:nvSpPr>
          <p:cNvPr id="355348" name="Rectangle 145"/>
          <p:cNvSpPr>
            <a:spLocks noChangeArrowheads="1"/>
          </p:cNvSpPr>
          <p:nvPr/>
        </p:nvSpPr>
        <p:spPr bwMode="auto">
          <a:xfrm>
            <a:off x="6340475" y="1411288"/>
            <a:ext cx="381000" cy="609600"/>
          </a:xfrm>
          <a:prstGeom prst="rect">
            <a:avLst/>
          </a:prstGeom>
          <a:noFill/>
          <a:ln w="9525">
            <a:solidFill>
              <a:schemeClr val="tx1"/>
            </a:solidFill>
            <a:miter lim="800000"/>
            <a:headEnd/>
            <a:tailEnd/>
          </a:ln>
        </p:spPr>
        <p:txBody>
          <a:bodyPr wrap="none" anchor="ctr"/>
          <a:lstStyle/>
          <a:p>
            <a:endParaRPr lang="en-US"/>
          </a:p>
        </p:txBody>
      </p:sp>
      <p:sp>
        <p:nvSpPr>
          <p:cNvPr id="355349" name="Rectangle 146"/>
          <p:cNvSpPr>
            <a:spLocks noChangeArrowheads="1"/>
          </p:cNvSpPr>
          <p:nvPr/>
        </p:nvSpPr>
        <p:spPr bwMode="auto">
          <a:xfrm>
            <a:off x="6721475" y="1411288"/>
            <a:ext cx="381000" cy="609600"/>
          </a:xfrm>
          <a:prstGeom prst="rect">
            <a:avLst/>
          </a:prstGeom>
          <a:noFill/>
          <a:ln w="9525">
            <a:solidFill>
              <a:schemeClr val="tx1"/>
            </a:solidFill>
            <a:miter lim="800000"/>
            <a:headEnd/>
            <a:tailEnd/>
          </a:ln>
        </p:spPr>
        <p:txBody>
          <a:bodyPr wrap="none" anchor="ctr"/>
          <a:lstStyle/>
          <a:p>
            <a:endParaRPr lang="en-US"/>
          </a:p>
        </p:txBody>
      </p:sp>
      <p:sp>
        <p:nvSpPr>
          <p:cNvPr id="355350" name="Rectangle 147"/>
          <p:cNvSpPr>
            <a:spLocks noChangeArrowheads="1"/>
          </p:cNvSpPr>
          <p:nvPr/>
        </p:nvSpPr>
        <p:spPr bwMode="auto">
          <a:xfrm>
            <a:off x="7102475" y="1411288"/>
            <a:ext cx="381000" cy="609600"/>
          </a:xfrm>
          <a:prstGeom prst="rect">
            <a:avLst/>
          </a:prstGeom>
          <a:noFill/>
          <a:ln w="9525">
            <a:solidFill>
              <a:schemeClr val="tx1"/>
            </a:solidFill>
            <a:miter lim="800000"/>
            <a:headEnd/>
            <a:tailEnd/>
          </a:ln>
        </p:spPr>
        <p:txBody>
          <a:bodyPr wrap="none" anchor="ctr"/>
          <a:lstStyle/>
          <a:p>
            <a:endParaRPr lang="en-US"/>
          </a:p>
        </p:txBody>
      </p:sp>
      <p:sp>
        <p:nvSpPr>
          <p:cNvPr id="355351" name="Rectangle 148"/>
          <p:cNvSpPr>
            <a:spLocks noChangeArrowheads="1"/>
          </p:cNvSpPr>
          <p:nvPr/>
        </p:nvSpPr>
        <p:spPr bwMode="auto">
          <a:xfrm>
            <a:off x="7483475" y="1411288"/>
            <a:ext cx="381000" cy="609600"/>
          </a:xfrm>
          <a:prstGeom prst="rect">
            <a:avLst/>
          </a:prstGeom>
          <a:noFill/>
          <a:ln w="9525">
            <a:solidFill>
              <a:schemeClr val="tx1"/>
            </a:solidFill>
            <a:miter lim="800000"/>
            <a:headEnd/>
            <a:tailEnd/>
          </a:ln>
        </p:spPr>
        <p:txBody>
          <a:bodyPr wrap="none" anchor="ctr"/>
          <a:lstStyle/>
          <a:p>
            <a:endParaRPr lang="en-US"/>
          </a:p>
        </p:txBody>
      </p:sp>
      <p:sp>
        <p:nvSpPr>
          <p:cNvPr id="355352" name="Text Box 149"/>
          <p:cNvSpPr txBox="1">
            <a:spLocks noChangeArrowheads="1"/>
          </p:cNvSpPr>
          <p:nvPr/>
        </p:nvSpPr>
        <p:spPr bwMode="auto">
          <a:xfrm>
            <a:off x="1343025" y="2097088"/>
            <a:ext cx="425450" cy="366712"/>
          </a:xfrm>
          <a:prstGeom prst="rect">
            <a:avLst/>
          </a:prstGeom>
          <a:noFill/>
          <a:ln w="9525">
            <a:noFill/>
            <a:miter lim="800000"/>
            <a:headEnd/>
            <a:tailEnd/>
          </a:ln>
        </p:spPr>
        <p:txBody>
          <a:bodyPr wrap="none">
            <a:spAutoFit/>
          </a:bodyPr>
          <a:lstStyle/>
          <a:p>
            <a:pPr algn="l"/>
            <a:r>
              <a:rPr lang="en-US" sz="1800"/>
              <a:t>2</a:t>
            </a:r>
            <a:r>
              <a:rPr lang="en-US" sz="1800" i="1"/>
              <a:t>s</a:t>
            </a:r>
          </a:p>
        </p:txBody>
      </p:sp>
      <p:sp>
        <p:nvSpPr>
          <p:cNvPr id="355353" name="Text Box 150"/>
          <p:cNvSpPr txBox="1">
            <a:spLocks noChangeArrowheads="1"/>
          </p:cNvSpPr>
          <p:nvPr/>
        </p:nvSpPr>
        <p:spPr bwMode="auto">
          <a:xfrm>
            <a:off x="2333625" y="2097088"/>
            <a:ext cx="438150" cy="366712"/>
          </a:xfrm>
          <a:prstGeom prst="rect">
            <a:avLst/>
          </a:prstGeom>
          <a:noFill/>
          <a:ln w="9525">
            <a:noFill/>
            <a:miter lim="800000"/>
            <a:headEnd/>
            <a:tailEnd/>
          </a:ln>
        </p:spPr>
        <p:txBody>
          <a:bodyPr wrap="none">
            <a:spAutoFit/>
          </a:bodyPr>
          <a:lstStyle/>
          <a:p>
            <a:pPr algn="l"/>
            <a:r>
              <a:rPr lang="en-US" sz="1800"/>
              <a:t>2</a:t>
            </a:r>
            <a:r>
              <a:rPr lang="en-US" sz="1800" i="1"/>
              <a:t>p</a:t>
            </a:r>
          </a:p>
        </p:txBody>
      </p:sp>
      <p:sp>
        <p:nvSpPr>
          <p:cNvPr id="355354" name="Text Box 151"/>
          <p:cNvSpPr txBox="1">
            <a:spLocks noChangeArrowheads="1"/>
          </p:cNvSpPr>
          <p:nvPr/>
        </p:nvSpPr>
        <p:spPr bwMode="auto">
          <a:xfrm>
            <a:off x="3324225" y="2111375"/>
            <a:ext cx="425450" cy="366713"/>
          </a:xfrm>
          <a:prstGeom prst="rect">
            <a:avLst/>
          </a:prstGeom>
          <a:noFill/>
          <a:ln w="9525">
            <a:noFill/>
            <a:miter lim="800000"/>
            <a:headEnd/>
            <a:tailEnd/>
          </a:ln>
        </p:spPr>
        <p:txBody>
          <a:bodyPr wrap="none">
            <a:spAutoFit/>
          </a:bodyPr>
          <a:lstStyle/>
          <a:p>
            <a:pPr algn="l"/>
            <a:r>
              <a:rPr lang="en-US" sz="1800"/>
              <a:t>3</a:t>
            </a:r>
            <a:r>
              <a:rPr lang="en-US" sz="1800" i="1"/>
              <a:t>s</a:t>
            </a:r>
          </a:p>
        </p:txBody>
      </p:sp>
      <p:sp>
        <p:nvSpPr>
          <p:cNvPr id="355355" name="Text Box 152"/>
          <p:cNvSpPr txBox="1">
            <a:spLocks noChangeArrowheads="1"/>
          </p:cNvSpPr>
          <p:nvPr/>
        </p:nvSpPr>
        <p:spPr bwMode="auto">
          <a:xfrm>
            <a:off x="4314825" y="2097088"/>
            <a:ext cx="438150" cy="366712"/>
          </a:xfrm>
          <a:prstGeom prst="rect">
            <a:avLst/>
          </a:prstGeom>
          <a:noFill/>
          <a:ln w="9525">
            <a:noFill/>
            <a:miter lim="800000"/>
            <a:headEnd/>
            <a:tailEnd/>
          </a:ln>
        </p:spPr>
        <p:txBody>
          <a:bodyPr wrap="none">
            <a:spAutoFit/>
          </a:bodyPr>
          <a:lstStyle/>
          <a:p>
            <a:pPr algn="l"/>
            <a:r>
              <a:rPr lang="en-US" sz="1800"/>
              <a:t>3</a:t>
            </a:r>
            <a:r>
              <a:rPr lang="en-US" sz="1800" i="1"/>
              <a:t>p</a:t>
            </a:r>
          </a:p>
        </p:txBody>
      </p:sp>
      <p:sp>
        <p:nvSpPr>
          <p:cNvPr id="355356" name="Text Box 153"/>
          <p:cNvSpPr txBox="1">
            <a:spLocks noChangeArrowheads="1"/>
          </p:cNvSpPr>
          <p:nvPr/>
        </p:nvSpPr>
        <p:spPr bwMode="auto">
          <a:xfrm>
            <a:off x="5305425" y="2097088"/>
            <a:ext cx="425450" cy="366712"/>
          </a:xfrm>
          <a:prstGeom prst="rect">
            <a:avLst/>
          </a:prstGeom>
          <a:noFill/>
          <a:ln w="9525">
            <a:noFill/>
            <a:miter lim="800000"/>
            <a:headEnd/>
            <a:tailEnd/>
          </a:ln>
        </p:spPr>
        <p:txBody>
          <a:bodyPr wrap="none">
            <a:spAutoFit/>
          </a:bodyPr>
          <a:lstStyle/>
          <a:p>
            <a:pPr algn="l"/>
            <a:r>
              <a:rPr lang="en-US" sz="1800"/>
              <a:t>4</a:t>
            </a:r>
            <a:r>
              <a:rPr lang="en-US" sz="1800" i="1"/>
              <a:t>s</a:t>
            </a:r>
          </a:p>
        </p:txBody>
      </p:sp>
      <p:sp>
        <p:nvSpPr>
          <p:cNvPr id="355357" name="Text Box 154"/>
          <p:cNvSpPr txBox="1">
            <a:spLocks noChangeArrowheads="1"/>
          </p:cNvSpPr>
          <p:nvPr/>
        </p:nvSpPr>
        <p:spPr bwMode="auto">
          <a:xfrm>
            <a:off x="6677025" y="2097088"/>
            <a:ext cx="438150" cy="366712"/>
          </a:xfrm>
          <a:prstGeom prst="rect">
            <a:avLst/>
          </a:prstGeom>
          <a:noFill/>
          <a:ln w="9525">
            <a:noFill/>
            <a:miter lim="800000"/>
            <a:headEnd/>
            <a:tailEnd/>
          </a:ln>
        </p:spPr>
        <p:txBody>
          <a:bodyPr wrap="none">
            <a:spAutoFit/>
          </a:bodyPr>
          <a:lstStyle/>
          <a:p>
            <a:pPr algn="l"/>
            <a:r>
              <a:rPr lang="en-US" sz="1800"/>
              <a:t>3</a:t>
            </a:r>
            <a:r>
              <a:rPr lang="en-US" sz="1800" i="1"/>
              <a:t>d</a:t>
            </a:r>
          </a:p>
        </p:txBody>
      </p:sp>
      <p:sp>
        <p:nvSpPr>
          <p:cNvPr id="355358" name="Text Box 155"/>
          <p:cNvSpPr txBox="1">
            <a:spLocks noChangeArrowheads="1"/>
          </p:cNvSpPr>
          <p:nvPr/>
        </p:nvSpPr>
        <p:spPr bwMode="auto">
          <a:xfrm>
            <a:off x="809625" y="2097088"/>
            <a:ext cx="425450" cy="366712"/>
          </a:xfrm>
          <a:prstGeom prst="rect">
            <a:avLst/>
          </a:prstGeom>
          <a:noFill/>
          <a:ln w="9525">
            <a:noFill/>
            <a:miter lim="800000"/>
            <a:headEnd/>
            <a:tailEnd/>
          </a:ln>
        </p:spPr>
        <p:txBody>
          <a:bodyPr wrap="none">
            <a:spAutoFit/>
          </a:bodyPr>
          <a:lstStyle/>
          <a:p>
            <a:pPr algn="l"/>
            <a:r>
              <a:rPr lang="en-US" sz="1800"/>
              <a:t>1</a:t>
            </a:r>
            <a:r>
              <a:rPr lang="en-US" sz="1800" i="1"/>
              <a:t>s</a:t>
            </a:r>
          </a:p>
        </p:txBody>
      </p:sp>
      <p:sp>
        <p:nvSpPr>
          <p:cNvPr id="691356" name="Line 156"/>
          <p:cNvSpPr>
            <a:spLocks noChangeShapeType="1"/>
          </p:cNvSpPr>
          <p:nvPr/>
        </p:nvSpPr>
        <p:spPr bwMode="auto">
          <a:xfrm flipV="1">
            <a:off x="930275" y="1563688"/>
            <a:ext cx="0" cy="304800"/>
          </a:xfrm>
          <a:prstGeom prst="line">
            <a:avLst/>
          </a:prstGeom>
          <a:noFill/>
          <a:ln w="9525">
            <a:solidFill>
              <a:srgbClr val="FF0000"/>
            </a:solidFill>
            <a:round/>
            <a:headEnd/>
            <a:tailEnd type="triangle" w="med" len="med"/>
          </a:ln>
        </p:spPr>
        <p:txBody>
          <a:bodyPr/>
          <a:lstStyle/>
          <a:p>
            <a:endParaRPr lang="en-US"/>
          </a:p>
        </p:txBody>
      </p:sp>
      <p:sp>
        <p:nvSpPr>
          <p:cNvPr id="691357" name="Line 157"/>
          <p:cNvSpPr>
            <a:spLocks noChangeShapeType="1"/>
          </p:cNvSpPr>
          <p:nvPr/>
        </p:nvSpPr>
        <p:spPr bwMode="auto">
          <a:xfrm flipV="1">
            <a:off x="1082675" y="1563688"/>
            <a:ext cx="0" cy="304800"/>
          </a:xfrm>
          <a:prstGeom prst="line">
            <a:avLst/>
          </a:prstGeom>
          <a:noFill/>
          <a:ln w="9525">
            <a:solidFill>
              <a:srgbClr val="FF0000"/>
            </a:solidFill>
            <a:round/>
            <a:headEnd type="triangle" w="med" len="med"/>
            <a:tailEnd/>
          </a:ln>
        </p:spPr>
        <p:txBody>
          <a:bodyPr/>
          <a:lstStyle/>
          <a:p>
            <a:endParaRPr lang="en-US"/>
          </a:p>
        </p:txBody>
      </p:sp>
      <p:sp>
        <p:nvSpPr>
          <p:cNvPr id="691358" name="Line 158"/>
          <p:cNvSpPr>
            <a:spLocks noChangeShapeType="1"/>
          </p:cNvSpPr>
          <p:nvPr/>
        </p:nvSpPr>
        <p:spPr bwMode="auto">
          <a:xfrm flipV="1">
            <a:off x="1463675" y="1563688"/>
            <a:ext cx="0" cy="304800"/>
          </a:xfrm>
          <a:prstGeom prst="line">
            <a:avLst/>
          </a:prstGeom>
          <a:noFill/>
          <a:ln w="9525">
            <a:solidFill>
              <a:srgbClr val="FF0000"/>
            </a:solidFill>
            <a:round/>
            <a:headEnd/>
            <a:tailEnd type="triangle" w="med" len="med"/>
          </a:ln>
        </p:spPr>
        <p:txBody>
          <a:bodyPr/>
          <a:lstStyle/>
          <a:p>
            <a:endParaRPr lang="en-US"/>
          </a:p>
        </p:txBody>
      </p:sp>
      <p:sp>
        <p:nvSpPr>
          <p:cNvPr id="691359" name="Line 159"/>
          <p:cNvSpPr>
            <a:spLocks noChangeShapeType="1"/>
          </p:cNvSpPr>
          <p:nvPr/>
        </p:nvSpPr>
        <p:spPr bwMode="auto">
          <a:xfrm flipV="1">
            <a:off x="1616075" y="1563688"/>
            <a:ext cx="0" cy="304800"/>
          </a:xfrm>
          <a:prstGeom prst="line">
            <a:avLst/>
          </a:prstGeom>
          <a:noFill/>
          <a:ln w="9525">
            <a:solidFill>
              <a:srgbClr val="FF0000"/>
            </a:solidFill>
            <a:round/>
            <a:headEnd type="triangle" w="med" len="med"/>
            <a:tailEnd/>
          </a:ln>
        </p:spPr>
        <p:txBody>
          <a:bodyPr/>
          <a:lstStyle/>
          <a:p>
            <a:endParaRPr lang="en-US"/>
          </a:p>
        </p:txBody>
      </p:sp>
      <p:sp>
        <p:nvSpPr>
          <p:cNvPr id="691360" name="Line 160"/>
          <p:cNvSpPr>
            <a:spLocks noChangeShapeType="1"/>
          </p:cNvSpPr>
          <p:nvPr/>
        </p:nvSpPr>
        <p:spPr bwMode="auto">
          <a:xfrm flipV="1">
            <a:off x="2073275" y="1563688"/>
            <a:ext cx="0" cy="304800"/>
          </a:xfrm>
          <a:prstGeom prst="line">
            <a:avLst/>
          </a:prstGeom>
          <a:noFill/>
          <a:ln w="9525">
            <a:solidFill>
              <a:srgbClr val="FF0000"/>
            </a:solidFill>
            <a:round/>
            <a:headEnd/>
            <a:tailEnd type="triangle" w="med" len="med"/>
          </a:ln>
        </p:spPr>
        <p:txBody>
          <a:bodyPr/>
          <a:lstStyle/>
          <a:p>
            <a:endParaRPr lang="en-US"/>
          </a:p>
        </p:txBody>
      </p:sp>
      <p:sp>
        <p:nvSpPr>
          <p:cNvPr id="691361" name="Line 161"/>
          <p:cNvSpPr>
            <a:spLocks noChangeShapeType="1"/>
          </p:cNvSpPr>
          <p:nvPr/>
        </p:nvSpPr>
        <p:spPr bwMode="auto">
          <a:xfrm flipV="1">
            <a:off x="2225675" y="1563688"/>
            <a:ext cx="0" cy="304800"/>
          </a:xfrm>
          <a:prstGeom prst="line">
            <a:avLst/>
          </a:prstGeom>
          <a:noFill/>
          <a:ln w="9525">
            <a:solidFill>
              <a:srgbClr val="FF0000"/>
            </a:solidFill>
            <a:round/>
            <a:headEnd type="triangle" w="med" len="med"/>
            <a:tailEnd/>
          </a:ln>
        </p:spPr>
        <p:txBody>
          <a:bodyPr/>
          <a:lstStyle/>
          <a:p>
            <a:endParaRPr lang="en-US"/>
          </a:p>
        </p:txBody>
      </p:sp>
      <p:sp>
        <p:nvSpPr>
          <p:cNvPr id="691362" name="Line 162"/>
          <p:cNvSpPr>
            <a:spLocks noChangeShapeType="1"/>
          </p:cNvSpPr>
          <p:nvPr/>
        </p:nvSpPr>
        <p:spPr bwMode="auto">
          <a:xfrm flipV="1">
            <a:off x="2454275" y="1563688"/>
            <a:ext cx="0" cy="304800"/>
          </a:xfrm>
          <a:prstGeom prst="line">
            <a:avLst/>
          </a:prstGeom>
          <a:noFill/>
          <a:ln w="9525">
            <a:solidFill>
              <a:srgbClr val="FF0000"/>
            </a:solidFill>
            <a:round/>
            <a:headEnd/>
            <a:tailEnd type="triangle" w="med" len="med"/>
          </a:ln>
        </p:spPr>
        <p:txBody>
          <a:bodyPr/>
          <a:lstStyle/>
          <a:p>
            <a:endParaRPr lang="en-US"/>
          </a:p>
        </p:txBody>
      </p:sp>
      <p:sp>
        <p:nvSpPr>
          <p:cNvPr id="691363" name="Line 163"/>
          <p:cNvSpPr>
            <a:spLocks noChangeShapeType="1"/>
          </p:cNvSpPr>
          <p:nvPr/>
        </p:nvSpPr>
        <p:spPr bwMode="auto">
          <a:xfrm flipV="1">
            <a:off x="2606675" y="1563688"/>
            <a:ext cx="0" cy="304800"/>
          </a:xfrm>
          <a:prstGeom prst="line">
            <a:avLst/>
          </a:prstGeom>
          <a:noFill/>
          <a:ln w="9525">
            <a:solidFill>
              <a:srgbClr val="FF0000"/>
            </a:solidFill>
            <a:round/>
            <a:headEnd type="triangle" w="med" len="med"/>
            <a:tailEnd/>
          </a:ln>
        </p:spPr>
        <p:txBody>
          <a:bodyPr/>
          <a:lstStyle/>
          <a:p>
            <a:endParaRPr lang="en-US"/>
          </a:p>
        </p:txBody>
      </p:sp>
      <p:sp>
        <p:nvSpPr>
          <p:cNvPr id="691364" name="Line 164"/>
          <p:cNvSpPr>
            <a:spLocks noChangeShapeType="1"/>
          </p:cNvSpPr>
          <p:nvPr/>
        </p:nvSpPr>
        <p:spPr bwMode="auto">
          <a:xfrm flipV="1">
            <a:off x="2835275" y="1563688"/>
            <a:ext cx="0" cy="304800"/>
          </a:xfrm>
          <a:prstGeom prst="line">
            <a:avLst/>
          </a:prstGeom>
          <a:noFill/>
          <a:ln w="9525">
            <a:solidFill>
              <a:srgbClr val="FF0000"/>
            </a:solidFill>
            <a:round/>
            <a:headEnd/>
            <a:tailEnd type="triangle" w="med" len="med"/>
          </a:ln>
        </p:spPr>
        <p:txBody>
          <a:bodyPr/>
          <a:lstStyle/>
          <a:p>
            <a:endParaRPr lang="en-US"/>
          </a:p>
        </p:txBody>
      </p:sp>
      <p:sp>
        <p:nvSpPr>
          <p:cNvPr id="691365" name="Line 165"/>
          <p:cNvSpPr>
            <a:spLocks noChangeShapeType="1"/>
          </p:cNvSpPr>
          <p:nvPr/>
        </p:nvSpPr>
        <p:spPr bwMode="auto">
          <a:xfrm flipV="1">
            <a:off x="2987675" y="1563688"/>
            <a:ext cx="0" cy="304800"/>
          </a:xfrm>
          <a:prstGeom prst="line">
            <a:avLst/>
          </a:prstGeom>
          <a:noFill/>
          <a:ln w="9525">
            <a:solidFill>
              <a:srgbClr val="FF0000"/>
            </a:solidFill>
            <a:round/>
            <a:headEnd type="triangle" w="med" len="med"/>
            <a:tailEnd/>
          </a:ln>
        </p:spPr>
        <p:txBody>
          <a:bodyPr/>
          <a:lstStyle/>
          <a:p>
            <a:endParaRPr lang="en-US"/>
          </a:p>
        </p:txBody>
      </p:sp>
      <p:sp>
        <p:nvSpPr>
          <p:cNvPr id="691366" name="Line 166"/>
          <p:cNvSpPr>
            <a:spLocks noChangeShapeType="1"/>
          </p:cNvSpPr>
          <p:nvPr/>
        </p:nvSpPr>
        <p:spPr bwMode="auto">
          <a:xfrm flipV="1">
            <a:off x="3444875" y="1563688"/>
            <a:ext cx="0" cy="304800"/>
          </a:xfrm>
          <a:prstGeom prst="line">
            <a:avLst/>
          </a:prstGeom>
          <a:noFill/>
          <a:ln w="9525">
            <a:solidFill>
              <a:srgbClr val="FF0000"/>
            </a:solidFill>
            <a:round/>
            <a:headEnd/>
            <a:tailEnd type="triangle" w="med" len="med"/>
          </a:ln>
        </p:spPr>
        <p:txBody>
          <a:bodyPr/>
          <a:lstStyle/>
          <a:p>
            <a:endParaRPr lang="en-US"/>
          </a:p>
        </p:txBody>
      </p:sp>
      <p:sp>
        <p:nvSpPr>
          <p:cNvPr id="691367" name="Line 167"/>
          <p:cNvSpPr>
            <a:spLocks noChangeShapeType="1"/>
          </p:cNvSpPr>
          <p:nvPr/>
        </p:nvSpPr>
        <p:spPr bwMode="auto">
          <a:xfrm flipV="1">
            <a:off x="3597275" y="1563688"/>
            <a:ext cx="0" cy="304800"/>
          </a:xfrm>
          <a:prstGeom prst="line">
            <a:avLst/>
          </a:prstGeom>
          <a:noFill/>
          <a:ln w="9525">
            <a:solidFill>
              <a:srgbClr val="FF0000"/>
            </a:solidFill>
            <a:round/>
            <a:headEnd type="triangle" w="med" len="med"/>
            <a:tailEnd/>
          </a:ln>
        </p:spPr>
        <p:txBody>
          <a:bodyPr/>
          <a:lstStyle/>
          <a:p>
            <a:endParaRPr lang="en-US"/>
          </a:p>
        </p:txBody>
      </p:sp>
      <p:sp>
        <p:nvSpPr>
          <p:cNvPr id="691368" name="Line 168"/>
          <p:cNvSpPr>
            <a:spLocks noChangeShapeType="1"/>
          </p:cNvSpPr>
          <p:nvPr/>
        </p:nvSpPr>
        <p:spPr bwMode="auto">
          <a:xfrm flipV="1">
            <a:off x="4130675" y="1563688"/>
            <a:ext cx="0" cy="304800"/>
          </a:xfrm>
          <a:prstGeom prst="line">
            <a:avLst/>
          </a:prstGeom>
          <a:noFill/>
          <a:ln w="9525">
            <a:solidFill>
              <a:srgbClr val="FF0000"/>
            </a:solidFill>
            <a:round/>
            <a:headEnd/>
            <a:tailEnd type="triangle" w="med" len="med"/>
          </a:ln>
        </p:spPr>
        <p:txBody>
          <a:bodyPr/>
          <a:lstStyle/>
          <a:p>
            <a:endParaRPr lang="en-US"/>
          </a:p>
        </p:txBody>
      </p:sp>
      <p:sp>
        <p:nvSpPr>
          <p:cNvPr id="691369" name="Line 169"/>
          <p:cNvSpPr>
            <a:spLocks noChangeShapeType="1"/>
          </p:cNvSpPr>
          <p:nvPr/>
        </p:nvSpPr>
        <p:spPr bwMode="auto">
          <a:xfrm flipV="1">
            <a:off x="4283075" y="1563688"/>
            <a:ext cx="0" cy="304800"/>
          </a:xfrm>
          <a:prstGeom prst="line">
            <a:avLst/>
          </a:prstGeom>
          <a:noFill/>
          <a:ln w="9525">
            <a:solidFill>
              <a:srgbClr val="FF0000"/>
            </a:solidFill>
            <a:round/>
            <a:headEnd type="triangle" w="med" len="med"/>
            <a:tailEnd/>
          </a:ln>
        </p:spPr>
        <p:txBody>
          <a:bodyPr/>
          <a:lstStyle/>
          <a:p>
            <a:endParaRPr lang="en-US"/>
          </a:p>
        </p:txBody>
      </p:sp>
      <p:sp>
        <p:nvSpPr>
          <p:cNvPr id="691370" name="Line 170"/>
          <p:cNvSpPr>
            <a:spLocks noChangeShapeType="1"/>
          </p:cNvSpPr>
          <p:nvPr/>
        </p:nvSpPr>
        <p:spPr bwMode="auto">
          <a:xfrm flipV="1">
            <a:off x="4435475" y="1563688"/>
            <a:ext cx="0" cy="304800"/>
          </a:xfrm>
          <a:prstGeom prst="line">
            <a:avLst/>
          </a:prstGeom>
          <a:noFill/>
          <a:ln w="9525">
            <a:solidFill>
              <a:srgbClr val="FF0000"/>
            </a:solidFill>
            <a:round/>
            <a:headEnd/>
            <a:tailEnd type="triangle" w="med" len="med"/>
          </a:ln>
        </p:spPr>
        <p:txBody>
          <a:bodyPr/>
          <a:lstStyle/>
          <a:p>
            <a:endParaRPr lang="en-US"/>
          </a:p>
        </p:txBody>
      </p:sp>
      <p:sp>
        <p:nvSpPr>
          <p:cNvPr id="691371" name="Line 171"/>
          <p:cNvSpPr>
            <a:spLocks noChangeShapeType="1"/>
          </p:cNvSpPr>
          <p:nvPr/>
        </p:nvSpPr>
        <p:spPr bwMode="auto">
          <a:xfrm flipV="1">
            <a:off x="4587875" y="1563688"/>
            <a:ext cx="0" cy="304800"/>
          </a:xfrm>
          <a:prstGeom prst="line">
            <a:avLst/>
          </a:prstGeom>
          <a:noFill/>
          <a:ln w="9525">
            <a:solidFill>
              <a:srgbClr val="FF0000"/>
            </a:solidFill>
            <a:round/>
            <a:headEnd type="triangle" w="med" len="med"/>
            <a:tailEnd/>
          </a:ln>
        </p:spPr>
        <p:txBody>
          <a:bodyPr/>
          <a:lstStyle/>
          <a:p>
            <a:endParaRPr lang="en-US"/>
          </a:p>
        </p:txBody>
      </p:sp>
      <p:sp>
        <p:nvSpPr>
          <p:cNvPr id="691372" name="Line 172"/>
          <p:cNvSpPr>
            <a:spLocks noChangeShapeType="1"/>
          </p:cNvSpPr>
          <p:nvPr/>
        </p:nvSpPr>
        <p:spPr bwMode="auto">
          <a:xfrm flipV="1">
            <a:off x="4816475" y="1563688"/>
            <a:ext cx="0" cy="304800"/>
          </a:xfrm>
          <a:prstGeom prst="line">
            <a:avLst/>
          </a:prstGeom>
          <a:noFill/>
          <a:ln w="9525">
            <a:solidFill>
              <a:srgbClr val="FF0000"/>
            </a:solidFill>
            <a:round/>
            <a:headEnd/>
            <a:tailEnd type="triangle" w="med" len="med"/>
          </a:ln>
        </p:spPr>
        <p:txBody>
          <a:bodyPr/>
          <a:lstStyle/>
          <a:p>
            <a:endParaRPr lang="en-US"/>
          </a:p>
        </p:txBody>
      </p:sp>
      <p:sp>
        <p:nvSpPr>
          <p:cNvPr id="691373" name="Line 173"/>
          <p:cNvSpPr>
            <a:spLocks noChangeShapeType="1"/>
          </p:cNvSpPr>
          <p:nvPr/>
        </p:nvSpPr>
        <p:spPr bwMode="auto">
          <a:xfrm flipV="1">
            <a:off x="4968875" y="1563688"/>
            <a:ext cx="0" cy="304800"/>
          </a:xfrm>
          <a:prstGeom prst="line">
            <a:avLst/>
          </a:prstGeom>
          <a:noFill/>
          <a:ln w="9525">
            <a:solidFill>
              <a:srgbClr val="FF0000"/>
            </a:solidFill>
            <a:round/>
            <a:headEnd type="triangle" w="med" len="med"/>
            <a:tailEnd/>
          </a:ln>
        </p:spPr>
        <p:txBody>
          <a:bodyPr/>
          <a:lstStyle/>
          <a:p>
            <a:endParaRPr lang="en-US"/>
          </a:p>
        </p:txBody>
      </p:sp>
      <p:sp>
        <p:nvSpPr>
          <p:cNvPr id="691374" name="Line 174"/>
          <p:cNvSpPr>
            <a:spLocks noChangeShapeType="1"/>
          </p:cNvSpPr>
          <p:nvPr/>
        </p:nvSpPr>
        <p:spPr bwMode="auto">
          <a:xfrm flipV="1">
            <a:off x="5426075" y="1563688"/>
            <a:ext cx="0" cy="304800"/>
          </a:xfrm>
          <a:prstGeom prst="line">
            <a:avLst/>
          </a:prstGeom>
          <a:noFill/>
          <a:ln w="9525">
            <a:solidFill>
              <a:srgbClr val="FF0000"/>
            </a:solidFill>
            <a:round/>
            <a:headEnd/>
            <a:tailEnd type="triangle" w="med" len="med"/>
          </a:ln>
        </p:spPr>
        <p:txBody>
          <a:bodyPr/>
          <a:lstStyle/>
          <a:p>
            <a:endParaRPr lang="en-US"/>
          </a:p>
        </p:txBody>
      </p:sp>
      <p:sp>
        <p:nvSpPr>
          <p:cNvPr id="691375" name="Line 175"/>
          <p:cNvSpPr>
            <a:spLocks noChangeShapeType="1"/>
          </p:cNvSpPr>
          <p:nvPr/>
        </p:nvSpPr>
        <p:spPr bwMode="auto">
          <a:xfrm flipV="1">
            <a:off x="5578475" y="1563688"/>
            <a:ext cx="0" cy="304800"/>
          </a:xfrm>
          <a:prstGeom prst="line">
            <a:avLst/>
          </a:prstGeom>
          <a:noFill/>
          <a:ln w="9525">
            <a:solidFill>
              <a:srgbClr val="FF0000"/>
            </a:solidFill>
            <a:round/>
            <a:headEnd type="triangle" w="med" len="med"/>
            <a:tailEnd/>
          </a:ln>
        </p:spPr>
        <p:txBody>
          <a:bodyPr/>
          <a:lstStyle/>
          <a:p>
            <a:endParaRPr lang="en-US"/>
          </a:p>
        </p:txBody>
      </p:sp>
      <p:sp>
        <p:nvSpPr>
          <p:cNvPr id="691376" name="Line 176"/>
          <p:cNvSpPr>
            <a:spLocks noChangeShapeType="1"/>
          </p:cNvSpPr>
          <p:nvPr/>
        </p:nvSpPr>
        <p:spPr bwMode="auto">
          <a:xfrm flipV="1">
            <a:off x="6035675" y="1563688"/>
            <a:ext cx="0" cy="304800"/>
          </a:xfrm>
          <a:prstGeom prst="line">
            <a:avLst/>
          </a:prstGeom>
          <a:noFill/>
          <a:ln w="9525">
            <a:solidFill>
              <a:srgbClr val="FF0000"/>
            </a:solidFill>
            <a:round/>
            <a:headEnd/>
            <a:tailEnd type="triangle" w="med" len="med"/>
          </a:ln>
        </p:spPr>
        <p:txBody>
          <a:bodyPr/>
          <a:lstStyle/>
          <a:p>
            <a:endParaRPr lang="en-US"/>
          </a:p>
        </p:txBody>
      </p:sp>
      <p:sp>
        <p:nvSpPr>
          <p:cNvPr id="691377" name="Line 177"/>
          <p:cNvSpPr>
            <a:spLocks noChangeShapeType="1"/>
          </p:cNvSpPr>
          <p:nvPr/>
        </p:nvSpPr>
        <p:spPr bwMode="auto">
          <a:xfrm flipV="1">
            <a:off x="6188075" y="1563688"/>
            <a:ext cx="0" cy="304800"/>
          </a:xfrm>
          <a:prstGeom prst="line">
            <a:avLst/>
          </a:prstGeom>
          <a:noFill/>
          <a:ln w="9525">
            <a:solidFill>
              <a:srgbClr val="FF0000"/>
            </a:solidFill>
            <a:round/>
            <a:headEnd type="triangle" w="med" len="med"/>
            <a:tailEnd/>
          </a:ln>
        </p:spPr>
        <p:txBody>
          <a:bodyPr/>
          <a:lstStyle/>
          <a:p>
            <a:endParaRPr lang="en-US"/>
          </a:p>
        </p:txBody>
      </p:sp>
      <p:sp>
        <p:nvSpPr>
          <p:cNvPr id="691378" name="Line 178"/>
          <p:cNvSpPr>
            <a:spLocks noChangeShapeType="1"/>
          </p:cNvSpPr>
          <p:nvPr/>
        </p:nvSpPr>
        <p:spPr bwMode="auto">
          <a:xfrm flipV="1">
            <a:off x="6416675" y="1563688"/>
            <a:ext cx="0" cy="304800"/>
          </a:xfrm>
          <a:prstGeom prst="line">
            <a:avLst/>
          </a:prstGeom>
          <a:noFill/>
          <a:ln w="9525">
            <a:solidFill>
              <a:srgbClr val="FF0000"/>
            </a:solidFill>
            <a:round/>
            <a:headEnd/>
            <a:tailEnd type="triangle" w="med" len="med"/>
          </a:ln>
        </p:spPr>
        <p:txBody>
          <a:bodyPr/>
          <a:lstStyle/>
          <a:p>
            <a:endParaRPr lang="en-US"/>
          </a:p>
        </p:txBody>
      </p:sp>
      <p:sp>
        <p:nvSpPr>
          <p:cNvPr id="691379" name="Line 179"/>
          <p:cNvSpPr>
            <a:spLocks noChangeShapeType="1"/>
          </p:cNvSpPr>
          <p:nvPr/>
        </p:nvSpPr>
        <p:spPr bwMode="auto">
          <a:xfrm flipV="1">
            <a:off x="6569075" y="1563688"/>
            <a:ext cx="0" cy="304800"/>
          </a:xfrm>
          <a:prstGeom prst="line">
            <a:avLst/>
          </a:prstGeom>
          <a:noFill/>
          <a:ln w="9525">
            <a:solidFill>
              <a:srgbClr val="FF0000"/>
            </a:solidFill>
            <a:round/>
            <a:headEnd type="triangle" w="med" len="med"/>
            <a:tailEnd/>
          </a:ln>
        </p:spPr>
        <p:txBody>
          <a:bodyPr/>
          <a:lstStyle/>
          <a:p>
            <a:endParaRPr lang="en-US"/>
          </a:p>
        </p:txBody>
      </p:sp>
      <p:sp>
        <p:nvSpPr>
          <p:cNvPr id="691380" name="Line 180"/>
          <p:cNvSpPr>
            <a:spLocks noChangeShapeType="1"/>
          </p:cNvSpPr>
          <p:nvPr/>
        </p:nvSpPr>
        <p:spPr bwMode="auto">
          <a:xfrm flipV="1">
            <a:off x="6797675" y="1563688"/>
            <a:ext cx="0" cy="304800"/>
          </a:xfrm>
          <a:prstGeom prst="line">
            <a:avLst/>
          </a:prstGeom>
          <a:noFill/>
          <a:ln w="9525">
            <a:solidFill>
              <a:srgbClr val="FF0000"/>
            </a:solidFill>
            <a:round/>
            <a:headEnd/>
            <a:tailEnd type="triangle" w="med" len="med"/>
          </a:ln>
        </p:spPr>
        <p:txBody>
          <a:bodyPr/>
          <a:lstStyle/>
          <a:p>
            <a:endParaRPr lang="en-US"/>
          </a:p>
        </p:txBody>
      </p:sp>
      <p:sp>
        <p:nvSpPr>
          <p:cNvPr id="691381" name="Line 181"/>
          <p:cNvSpPr>
            <a:spLocks noChangeShapeType="1"/>
          </p:cNvSpPr>
          <p:nvPr/>
        </p:nvSpPr>
        <p:spPr bwMode="auto">
          <a:xfrm flipV="1">
            <a:off x="6950075" y="1563688"/>
            <a:ext cx="0" cy="304800"/>
          </a:xfrm>
          <a:prstGeom prst="line">
            <a:avLst/>
          </a:prstGeom>
          <a:noFill/>
          <a:ln w="9525">
            <a:solidFill>
              <a:srgbClr val="FF0000"/>
            </a:solidFill>
            <a:round/>
            <a:headEnd type="triangle" w="med" len="med"/>
            <a:tailEnd/>
          </a:ln>
        </p:spPr>
        <p:txBody>
          <a:bodyPr/>
          <a:lstStyle/>
          <a:p>
            <a:endParaRPr lang="en-US"/>
          </a:p>
        </p:txBody>
      </p:sp>
      <p:sp>
        <p:nvSpPr>
          <p:cNvPr id="691382" name="Line 182"/>
          <p:cNvSpPr>
            <a:spLocks noChangeShapeType="1"/>
          </p:cNvSpPr>
          <p:nvPr/>
        </p:nvSpPr>
        <p:spPr bwMode="auto">
          <a:xfrm flipV="1">
            <a:off x="7178675" y="1563688"/>
            <a:ext cx="0" cy="304800"/>
          </a:xfrm>
          <a:prstGeom prst="line">
            <a:avLst/>
          </a:prstGeom>
          <a:noFill/>
          <a:ln w="9525">
            <a:solidFill>
              <a:srgbClr val="FF0000"/>
            </a:solidFill>
            <a:round/>
            <a:headEnd/>
            <a:tailEnd type="triangle" w="med" len="med"/>
          </a:ln>
        </p:spPr>
        <p:txBody>
          <a:bodyPr/>
          <a:lstStyle/>
          <a:p>
            <a:endParaRPr lang="en-US"/>
          </a:p>
        </p:txBody>
      </p:sp>
      <p:sp>
        <p:nvSpPr>
          <p:cNvPr id="691383" name="Line 183"/>
          <p:cNvSpPr>
            <a:spLocks noChangeShapeType="1"/>
          </p:cNvSpPr>
          <p:nvPr/>
        </p:nvSpPr>
        <p:spPr bwMode="auto">
          <a:xfrm flipV="1">
            <a:off x="7559675" y="1563688"/>
            <a:ext cx="0" cy="304800"/>
          </a:xfrm>
          <a:prstGeom prst="line">
            <a:avLst/>
          </a:prstGeom>
          <a:noFill/>
          <a:ln w="9525">
            <a:solidFill>
              <a:srgbClr val="FF0000"/>
            </a:solidFill>
            <a:round/>
            <a:headEnd/>
            <a:tailEnd type="triangle" w="med" len="med"/>
          </a:ln>
        </p:spPr>
        <p:txBody>
          <a:bodyPr/>
          <a:lstStyle/>
          <a:p>
            <a:endParaRPr lang="en-US"/>
          </a:p>
        </p:txBody>
      </p:sp>
      <p:grpSp>
        <p:nvGrpSpPr>
          <p:cNvPr id="7" name="Group 184"/>
          <p:cNvGrpSpPr>
            <a:grpSpLocks/>
          </p:cNvGrpSpPr>
          <p:nvPr/>
        </p:nvGrpSpPr>
        <p:grpSpPr bwMode="auto">
          <a:xfrm>
            <a:off x="930275" y="5638800"/>
            <a:ext cx="6384925" cy="341313"/>
            <a:chOff x="586" y="3577"/>
            <a:chExt cx="4022" cy="215"/>
          </a:xfrm>
        </p:grpSpPr>
        <p:sp>
          <p:nvSpPr>
            <p:cNvPr id="355407" name="Line 185"/>
            <p:cNvSpPr>
              <a:spLocks noChangeShapeType="1"/>
            </p:cNvSpPr>
            <p:nvPr/>
          </p:nvSpPr>
          <p:spPr bwMode="auto">
            <a:xfrm flipV="1">
              <a:off x="586" y="3577"/>
              <a:ext cx="0" cy="192"/>
            </a:xfrm>
            <a:prstGeom prst="line">
              <a:avLst/>
            </a:prstGeom>
            <a:noFill/>
            <a:ln w="9525">
              <a:solidFill>
                <a:srgbClr val="FF0000"/>
              </a:solidFill>
              <a:round/>
              <a:headEnd/>
              <a:tailEnd type="triangle" w="med" len="med"/>
            </a:ln>
          </p:spPr>
          <p:txBody>
            <a:bodyPr/>
            <a:lstStyle/>
            <a:p>
              <a:endParaRPr lang="en-US"/>
            </a:p>
          </p:txBody>
        </p:sp>
        <p:sp>
          <p:nvSpPr>
            <p:cNvPr id="355408" name="Line 186"/>
            <p:cNvSpPr>
              <a:spLocks noChangeShapeType="1"/>
            </p:cNvSpPr>
            <p:nvPr/>
          </p:nvSpPr>
          <p:spPr bwMode="auto">
            <a:xfrm flipV="1">
              <a:off x="682" y="3577"/>
              <a:ext cx="0" cy="192"/>
            </a:xfrm>
            <a:prstGeom prst="line">
              <a:avLst/>
            </a:prstGeom>
            <a:noFill/>
            <a:ln w="9525">
              <a:solidFill>
                <a:srgbClr val="FF0000"/>
              </a:solidFill>
              <a:round/>
              <a:headEnd type="triangle" w="med" len="med"/>
              <a:tailEnd/>
            </a:ln>
          </p:spPr>
          <p:txBody>
            <a:bodyPr/>
            <a:lstStyle/>
            <a:p>
              <a:endParaRPr lang="en-US"/>
            </a:p>
          </p:txBody>
        </p:sp>
        <p:sp>
          <p:nvSpPr>
            <p:cNvPr id="355409" name="Line 187"/>
            <p:cNvSpPr>
              <a:spLocks noChangeShapeType="1"/>
            </p:cNvSpPr>
            <p:nvPr/>
          </p:nvSpPr>
          <p:spPr bwMode="auto">
            <a:xfrm flipV="1">
              <a:off x="922" y="3577"/>
              <a:ext cx="0" cy="192"/>
            </a:xfrm>
            <a:prstGeom prst="line">
              <a:avLst/>
            </a:prstGeom>
            <a:noFill/>
            <a:ln w="9525">
              <a:solidFill>
                <a:srgbClr val="FF0000"/>
              </a:solidFill>
              <a:round/>
              <a:headEnd/>
              <a:tailEnd type="triangle" w="med" len="med"/>
            </a:ln>
          </p:spPr>
          <p:txBody>
            <a:bodyPr/>
            <a:lstStyle/>
            <a:p>
              <a:endParaRPr lang="en-US"/>
            </a:p>
          </p:txBody>
        </p:sp>
        <p:sp>
          <p:nvSpPr>
            <p:cNvPr id="355410" name="Line 188"/>
            <p:cNvSpPr>
              <a:spLocks noChangeShapeType="1"/>
            </p:cNvSpPr>
            <p:nvPr/>
          </p:nvSpPr>
          <p:spPr bwMode="auto">
            <a:xfrm flipV="1">
              <a:off x="1018" y="3577"/>
              <a:ext cx="0" cy="192"/>
            </a:xfrm>
            <a:prstGeom prst="line">
              <a:avLst/>
            </a:prstGeom>
            <a:noFill/>
            <a:ln w="9525">
              <a:solidFill>
                <a:srgbClr val="FF0000"/>
              </a:solidFill>
              <a:round/>
              <a:headEnd type="triangle" w="med" len="med"/>
              <a:tailEnd/>
            </a:ln>
          </p:spPr>
          <p:txBody>
            <a:bodyPr/>
            <a:lstStyle/>
            <a:p>
              <a:endParaRPr lang="en-US"/>
            </a:p>
          </p:txBody>
        </p:sp>
        <p:sp>
          <p:nvSpPr>
            <p:cNvPr id="355411" name="Line 189"/>
            <p:cNvSpPr>
              <a:spLocks noChangeShapeType="1"/>
            </p:cNvSpPr>
            <p:nvPr/>
          </p:nvSpPr>
          <p:spPr bwMode="auto">
            <a:xfrm flipV="1">
              <a:off x="1306" y="3577"/>
              <a:ext cx="0" cy="192"/>
            </a:xfrm>
            <a:prstGeom prst="line">
              <a:avLst/>
            </a:prstGeom>
            <a:noFill/>
            <a:ln w="9525">
              <a:solidFill>
                <a:srgbClr val="FF0000"/>
              </a:solidFill>
              <a:round/>
              <a:headEnd/>
              <a:tailEnd type="triangle" w="med" len="med"/>
            </a:ln>
          </p:spPr>
          <p:txBody>
            <a:bodyPr/>
            <a:lstStyle/>
            <a:p>
              <a:endParaRPr lang="en-US"/>
            </a:p>
          </p:txBody>
        </p:sp>
        <p:sp>
          <p:nvSpPr>
            <p:cNvPr id="355412" name="Line 190"/>
            <p:cNvSpPr>
              <a:spLocks noChangeShapeType="1"/>
            </p:cNvSpPr>
            <p:nvPr/>
          </p:nvSpPr>
          <p:spPr bwMode="auto">
            <a:xfrm flipV="1">
              <a:off x="1402" y="3577"/>
              <a:ext cx="0" cy="192"/>
            </a:xfrm>
            <a:prstGeom prst="line">
              <a:avLst/>
            </a:prstGeom>
            <a:noFill/>
            <a:ln w="9525">
              <a:solidFill>
                <a:srgbClr val="FF0000"/>
              </a:solidFill>
              <a:round/>
              <a:headEnd type="triangle" w="med" len="med"/>
              <a:tailEnd/>
            </a:ln>
          </p:spPr>
          <p:txBody>
            <a:bodyPr/>
            <a:lstStyle/>
            <a:p>
              <a:endParaRPr lang="en-US"/>
            </a:p>
          </p:txBody>
        </p:sp>
        <p:sp>
          <p:nvSpPr>
            <p:cNvPr id="355413" name="Line 191"/>
            <p:cNvSpPr>
              <a:spLocks noChangeShapeType="1"/>
            </p:cNvSpPr>
            <p:nvPr/>
          </p:nvSpPr>
          <p:spPr bwMode="auto">
            <a:xfrm flipV="1">
              <a:off x="1546" y="3577"/>
              <a:ext cx="0" cy="192"/>
            </a:xfrm>
            <a:prstGeom prst="line">
              <a:avLst/>
            </a:prstGeom>
            <a:noFill/>
            <a:ln w="9525">
              <a:solidFill>
                <a:srgbClr val="FF0000"/>
              </a:solidFill>
              <a:round/>
              <a:headEnd/>
              <a:tailEnd type="triangle" w="med" len="med"/>
            </a:ln>
          </p:spPr>
          <p:txBody>
            <a:bodyPr/>
            <a:lstStyle/>
            <a:p>
              <a:endParaRPr lang="en-US"/>
            </a:p>
          </p:txBody>
        </p:sp>
        <p:sp>
          <p:nvSpPr>
            <p:cNvPr id="355414" name="Line 192"/>
            <p:cNvSpPr>
              <a:spLocks noChangeShapeType="1"/>
            </p:cNvSpPr>
            <p:nvPr/>
          </p:nvSpPr>
          <p:spPr bwMode="auto">
            <a:xfrm flipV="1">
              <a:off x="1642" y="3577"/>
              <a:ext cx="0" cy="192"/>
            </a:xfrm>
            <a:prstGeom prst="line">
              <a:avLst/>
            </a:prstGeom>
            <a:noFill/>
            <a:ln w="9525">
              <a:solidFill>
                <a:srgbClr val="FF0000"/>
              </a:solidFill>
              <a:round/>
              <a:headEnd type="triangle" w="med" len="med"/>
              <a:tailEnd/>
            </a:ln>
          </p:spPr>
          <p:txBody>
            <a:bodyPr/>
            <a:lstStyle/>
            <a:p>
              <a:endParaRPr lang="en-US"/>
            </a:p>
          </p:txBody>
        </p:sp>
        <p:sp>
          <p:nvSpPr>
            <p:cNvPr id="355415" name="Line 193"/>
            <p:cNvSpPr>
              <a:spLocks noChangeShapeType="1"/>
            </p:cNvSpPr>
            <p:nvPr/>
          </p:nvSpPr>
          <p:spPr bwMode="auto">
            <a:xfrm flipV="1">
              <a:off x="1786" y="3577"/>
              <a:ext cx="0" cy="192"/>
            </a:xfrm>
            <a:prstGeom prst="line">
              <a:avLst/>
            </a:prstGeom>
            <a:noFill/>
            <a:ln w="9525">
              <a:solidFill>
                <a:srgbClr val="FF0000"/>
              </a:solidFill>
              <a:round/>
              <a:headEnd/>
              <a:tailEnd type="triangle" w="med" len="med"/>
            </a:ln>
          </p:spPr>
          <p:txBody>
            <a:bodyPr/>
            <a:lstStyle/>
            <a:p>
              <a:endParaRPr lang="en-US"/>
            </a:p>
          </p:txBody>
        </p:sp>
        <p:sp>
          <p:nvSpPr>
            <p:cNvPr id="355416" name="Line 194"/>
            <p:cNvSpPr>
              <a:spLocks noChangeShapeType="1"/>
            </p:cNvSpPr>
            <p:nvPr/>
          </p:nvSpPr>
          <p:spPr bwMode="auto">
            <a:xfrm flipV="1">
              <a:off x="1882" y="3577"/>
              <a:ext cx="0" cy="192"/>
            </a:xfrm>
            <a:prstGeom prst="line">
              <a:avLst/>
            </a:prstGeom>
            <a:noFill/>
            <a:ln w="9525">
              <a:solidFill>
                <a:srgbClr val="FF0000"/>
              </a:solidFill>
              <a:round/>
              <a:headEnd type="triangle" w="med" len="med"/>
              <a:tailEnd/>
            </a:ln>
          </p:spPr>
          <p:txBody>
            <a:bodyPr/>
            <a:lstStyle/>
            <a:p>
              <a:endParaRPr lang="en-US"/>
            </a:p>
          </p:txBody>
        </p:sp>
        <p:sp>
          <p:nvSpPr>
            <p:cNvPr id="355417" name="Line 195"/>
            <p:cNvSpPr>
              <a:spLocks noChangeShapeType="1"/>
            </p:cNvSpPr>
            <p:nvPr/>
          </p:nvSpPr>
          <p:spPr bwMode="auto">
            <a:xfrm flipV="1">
              <a:off x="2170" y="3577"/>
              <a:ext cx="0" cy="192"/>
            </a:xfrm>
            <a:prstGeom prst="line">
              <a:avLst/>
            </a:prstGeom>
            <a:noFill/>
            <a:ln w="9525">
              <a:solidFill>
                <a:srgbClr val="FF0000"/>
              </a:solidFill>
              <a:round/>
              <a:headEnd/>
              <a:tailEnd type="triangle" w="med" len="med"/>
            </a:ln>
          </p:spPr>
          <p:txBody>
            <a:bodyPr/>
            <a:lstStyle/>
            <a:p>
              <a:endParaRPr lang="en-US"/>
            </a:p>
          </p:txBody>
        </p:sp>
        <p:sp>
          <p:nvSpPr>
            <p:cNvPr id="355418" name="Line 196"/>
            <p:cNvSpPr>
              <a:spLocks noChangeShapeType="1"/>
            </p:cNvSpPr>
            <p:nvPr/>
          </p:nvSpPr>
          <p:spPr bwMode="auto">
            <a:xfrm flipV="1">
              <a:off x="2266" y="3577"/>
              <a:ext cx="0" cy="192"/>
            </a:xfrm>
            <a:prstGeom prst="line">
              <a:avLst/>
            </a:prstGeom>
            <a:noFill/>
            <a:ln w="9525">
              <a:solidFill>
                <a:srgbClr val="FF0000"/>
              </a:solidFill>
              <a:round/>
              <a:headEnd type="triangle" w="med" len="med"/>
              <a:tailEnd/>
            </a:ln>
          </p:spPr>
          <p:txBody>
            <a:bodyPr/>
            <a:lstStyle/>
            <a:p>
              <a:endParaRPr lang="en-US"/>
            </a:p>
          </p:txBody>
        </p:sp>
        <p:sp>
          <p:nvSpPr>
            <p:cNvPr id="355419" name="Line 197"/>
            <p:cNvSpPr>
              <a:spLocks noChangeShapeType="1"/>
            </p:cNvSpPr>
            <p:nvPr/>
          </p:nvSpPr>
          <p:spPr bwMode="auto">
            <a:xfrm flipV="1">
              <a:off x="2602" y="3577"/>
              <a:ext cx="0" cy="192"/>
            </a:xfrm>
            <a:prstGeom prst="line">
              <a:avLst/>
            </a:prstGeom>
            <a:noFill/>
            <a:ln w="9525">
              <a:solidFill>
                <a:srgbClr val="FF0000"/>
              </a:solidFill>
              <a:round/>
              <a:headEnd/>
              <a:tailEnd type="triangle" w="med" len="med"/>
            </a:ln>
          </p:spPr>
          <p:txBody>
            <a:bodyPr/>
            <a:lstStyle/>
            <a:p>
              <a:endParaRPr lang="en-US"/>
            </a:p>
          </p:txBody>
        </p:sp>
        <p:sp>
          <p:nvSpPr>
            <p:cNvPr id="355420" name="Line 198"/>
            <p:cNvSpPr>
              <a:spLocks noChangeShapeType="1"/>
            </p:cNvSpPr>
            <p:nvPr/>
          </p:nvSpPr>
          <p:spPr bwMode="auto">
            <a:xfrm flipV="1">
              <a:off x="2698" y="3577"/>
              <a:ext cx="0" cy="192"/>
            </a:xfrm>
            <a:prstGeom prst="line">
              <a:avLst/>
            </a:prstGeom>
            <a:noFill/>
            <a:ln w="9525">
              <a:solidFill>
                <a:srgbClr val="FF0000"/>
              </a:solidFill>
              <a:round/>
              <a:headEnd type="triangle" w="med" len="med"/>
              <a:tailEnd/>
            </a:ln>
          </p:spPr>
          <p:txBody>
            <a:bodyPr/>
            <a:lstStyle/>
            <a:p>
              <a:endParaRPr lang="en-US"/>
            </a:p>
          </p:txBody>
        </p:sp>
        <p:sp>
          <p:nvSpPr>
            <p:cNvPr id="355421" name="Line 199"/>
            <p:cNvSpPr>
              <a:spLocks noChangeShapeType="1"/>
            </p:cNvSpPr>
            <p:nvPr/>
          </p:nvSpPr>
          <p:spPr bwMode="auto">
            <a:xfrm flipV="1">
              <a:off x="2794" y="3577"/>
              <a:ext cx="0" cy="192"/>
            </a:xfrm>
            <a:prstGeom prst="line">
              <a:avLst/>
            </a:prstGeom>
            <a:noFill/>
            <a:ln w="9525">
              <a:solidFill>
                <a:srgbClr val="FF0000"/>
              </a:solidFill>
              <a:round/>
              <a:headEnd/>
              <a:tailEnd type="triangle" w="med" len="med"/>
            </a:ln>
          </p:spPr>
          <p:txBody>
            <a:bodyPr/>
            <a:lstStyle/>
            <a:p>
              <a:endParaRPr lang="en-US"/>
            </a:p>
          </p:txBody>
        </p:sp>
        <p:sp>
          <p:nvSpPr>
            <p:cNvPr id="355422" name="Line 200"/>
            <p:cNvSpPr>
              <a:spLocks noChangeShapeType="1"/>
            </p:cNvSpPr>
            <p:nvPr/>
          </p:nvSpPr>
          <p:spPr bwMode="auto">
            <a:xfrm flipV="1">
              <a:off x="2890" y="3577"/>
              <a:ext cx="0" cy="192"/>
            </a:xfrm>
            <a:prstGeom prst="line">
              <a:avLst/>
            </a:prstGeom>
            <a:noFill/>
            <a:ln w="9525">
              <a:solidFill>
                <a:srgbClr val="FF0000"/>
              </a:solidFill>
              <a:round/>
              <a:headEnd type="triangle" w="med" len="med"/>
              <a:tailEnd/>
            </a:ln>
          </p:spPr>
          <p:txBody>
            <a:bodyPr/>
            <a:lstStyle/>
            <a:p>
              <a:endParaRPr lang="en-US"/>
            </a:p>
          </p:txBody>
        </p:sp>
        <p:sp>
          <p:nvSpPr>
            <p:cNvPr id="355423" name="Line 201"/>
            <p:cNvSpPr>
              <a:spLocks noChangeShapeType="1"/>
            </p:cNvSpPr>
            <p:nvPr/>
          </p:nvSpPr>
          <p:spPr bwMode="auto">
            <a:xfrm flipV="1">
              <a:off x="3034" y="3577"/>
              <a:ext cx="0" cy="192"/>
            </a:xfrm>
            <a:prstGeom prst="line">
              <a:avLst/>
            </a:prstGeom>
            <a:noFill/>
            <a:ln w="9525">
              <a:solidFill>
                <a:srgbClr val="FF0000"/>
              </a:solidFill>
              <a:round/>
              <a:headEnd/>
              <a:tailEnd type="triangle" w="med" len="med"/>
            </a:ln>
          </p:spPr>
          <p:txBody>
            <a:bodyPr/>
            <a:lstStyle/>
            <a:p>
              <a:endParaRPr lang="en-US"/>
            </a:p>
          </p:txBody>
        </p:sp>
        <p:sp>
          <p:nvSpPr>
            <p:cNvPr id="355424" name="Line 202"/>
            <p:cNvSpPr>
              <a:spLocks noChangeShapeType="1"/>
            </p:cNvSpPr>
            <p:nvPr/>
          </p:nvSpPr>
          <p:spPr bwMode="auto">
            <a:xfrm flipV="1">
              <a:off x="3130" y="3577"/>
              <a:ext cx="0" cy="192"/>
            </a:xfrm>
            <a:prstGeom prst="line">
              <a:avLst/>
            </a:prstGeom>
            <a:noFill/>
            <a:ln w="9525">
              <a:solidFill>
                <a:srgbClr val="FF0000"/>
              </a:solidFill>
              <a:round/>
              <a:headEnd type="triangle" w="med" len="med"/>
              <a:tailEnd/>
            </a:ln>
          </p:spPr>
          <p:txBody>
            <a:bodyPr/>
            <a:lstStyle/>
            <a:p>
              <a:endParaRPr lang="en-US"/>
            </a:p>
          </p:txBody>
        </p:sp>
        <p:sp>
          <p:nvSpPr>
            <p:cNvPr id="355425" name="Line 203"/>
            <p:cNvSpPr>
              <a:spLocks noChangeShapeType="1"/>
            </p:cNvSpPr>
            <p:nvPr/>
          </p:nvSpPr>
          <p:spPr bwMode="auto">
            <a:xfrm flipV="1">
              <a:off x="3418" y="3577"/>
              <a:ext cx="0" cy="192"/>
            </a:xfrm>
            <a:prstGeom prst="line">
              <a:avLst/>
            </a:prstGeom>
            <a:noFill/>
            <a:ln w="9525">
              <a:solidFill>
                <a:srgbClr val="FF0000"/>
              </a:solidFill>
              <a:round/>
              <a:headEnd/>
              <a:tailEnd type="triangle" w="med" len="med"/>
            </a:ln>
          </p:spPr>
          <p:txBody>
            <a:bodyPr/>
            <a:lstStyle/>
            <a:p>
              <a:endParaRPr lang="en-US"/>
            </a:p>
          </p:txBody>
        </p:sp>
        <p:sp>
          <p:nvSpPr>
            <p:cNvPr id="355426" name="Line 204"/>
            <p:cNvSpPr>
              <a:spLocks noChangeShapeType="1"/>
            </p:cNvSpPr>
            <p:nvPr/>
          </p:nvSpPr>
          <p:spPr bwMode="auto">
            <a:xfrm flipV="1">
              <a:off x="3514" y="3577"/>
              <a:ext cx="0" cy="192"/>
            </a:xfrm>
            <a:prstGeom prst="line">
              <a:avLst/>
            </a:prstGeom>
            <a:noFill/>
            <a:ln w="9525">
              <a:solidFill>
                <a:srgbClr val="FF0000"/>
              </a:solidFill>
              <a:round/>
              <a:headEnd type="triangle" w="med" len="med"/>
              <a:tailEnd/>
            </a:ln>
          </p:spPr>
          <p:txBody>
            <a:bodyPr/>
            <a:lstStyle/>
            <a:p>
              <a:endParaRPr lang="en-US"/>
            </a:p>
          </p:txBody>
        </p:sp>
        <p:sp>
          <p:nvSpPr>
            <p:cNvPr id="355427" name="Line 205"/>
            <p:cNvSpPr>
              <a:spLocks noChangeShapeType="1"/>
            </p:cNvSpPr>
            <p:nvPr/>
          </p:nvSpPr>
          <p:spPr bwMode="auto">
            <a:xfrm flipV="1">
              <a:off x="3802" y="3577"/>
              <a:ext cx="0" cy="192"/>
            </a:xfrm>
            <a:prstGeom prst="line">
              <a:avLst/>
            </a:prstGeom>
            <a:noFill/>
            <a:ln w="9525">
              <a:solidFill>
                <a:srgbClr val="FF0000"/>
              </a:solidFill>
              <a:round/>
              <a:headEnd/>
              <a:tailEnd type="triangle" w="med" len="med"/>
            </a:ln>
          </p:spPr>
          <p:txBody>
            <a:bodyPr/>
            <a:lstStyle/>
            <a:p>
              <a:endParaRPr lang="en-US"/>
            </a:p>
          </p:txBody>
        </p:sp>
        <p:sp>
          <p:nvSpPr>
            <p:cNvPr id="355428" name="Line 206"/>
            <p:cNvSpPr>
              <a:spLocks noChangeShapeType="1"/>
            </p:cNvSpPr>
            <p:nvPr/>
          </p:nvSpPr>
          <p:spPr bwMode="auto">
            <a:xfrm flipV="1">
              <a:off x="3898" y="3577"/>
              <a:ext cx="0" cy="192"/>
            </a:xfrm>
            <a:prstGeom prst="line">
              <a:avLst/>
            </a:prstGeom>
            <a:noFill/>
            <a:ln w="9525">
              <a:solidFill>
                <a:srgbClr val="FF0000"/>
              </a:solidFill>
              <a:round/>
              <a:headEnd type="triangle" w="med" len="med"/>
              <a:tailEnd/>
            </a:ln>
          </p:spPr>
          <p:txBody>
            <a:bodyPr/>
            <a:lstStyle/>
            <a:p>
              <a:endParaRPr lang="en-US"/>
            </a:p>
          </p:txBody>
        </p:sp>
        <p:sp>
          <p:nvSpPr>
            <p:cNvPr id="355429" name="Line 207"/>
            <p:cNvSpPr>
              <a:spLocks noChangeShapeType="1"/>
            </p:cNvSpPr>
            <p:nvPr/>
          </p:nvSpPr>
          <p:spPr bwMode="auto">
            <a:xfrm flipV="1">
              <a:off x="4042" y="3577"/>
              <a:ext cx="0" cy="192"/>
            </a:xfrm>
            <a:prstGeom prst="line">
              <a:avLst/>
            </a:prstGeom>
            <a:noFill/>
            <a:ln w="9525">
              <a:solidFill>
                <a:srgbClr val="FF0000"/>
              </a:solidFill>
              <a:round/>
              <a:headEnd/>
              <a:tailEnd type="triangle" w="med" len="med"/>
            </a:ln>
          </p:spPr>
          <p:txBody>
            <a:bodyPr/>
            <a:lstStyle/>
            <a:p>
              <a:endParaRPr lang="en-US"/>
            </a:p>
          </p:txBody>
        </p:sp>
        <p:sp>
          <p:nvSpPr>
            <p:cNvPr id="355430" name="Line 208"/>
            <p:cNvSpPr>
              <a:spLocks noChangeShapeType="1"/>
            </p:cNvSpPr>
            <p:nvPr/>
          </p:nvSpPr>
          <p:spPr bwMode="auto">
            <a:xfrm flipV="1">
              <a:off x="4138" y="3577"/>
              <a:ext cx="0" cy="192"/>
            </a:xfrm>
            <a:prstGeom prst="line">
              <a:avLst/>
            </a:prstGeom>
            <a:noFill/>
            <a:ln w="9525">
              <a:solidFill>
                <a:srgbClr val="FF0000"/>
              </a:solidFill>
              <a:round/>
              <a:headEnd type="triangle" w="med" len="med"/>
              <a:tailEnd/>
            </a:ln>
          </p:spPr>
          <p:txBody>
            <a:bodyPr/>
            <a:lstStyle/>
            <a:p>
              <a:endParaRPr lang="en-US"/>
            </a:p>
          </p:txBody>
        </p:sp>
        <p:sp>
          <p:nvSpPr>
            <p:cNvPr id="355431" name="Line 209"/>
            <p:cNvSpPr>
              <a:spLocks noChangeShapeType="1"/>
            </p:cNvSpPr>
            <p:nvPr/>
          </p:nvSpPr>
          <p:spPr bwMode="auto">
            <a:xfrm flipV="1">
              <a:off x="4282" y="3577"/>
              <a:ext cx="0" cy="192"/>
            </a:xfrm>
            <a:prstGeom prst="line">
              <a:avLst/>
            </a:prstGeom>
            <a:noFill/>
            <a:ln w="9525">
              <a:solidFill>
                <a:srgbClr val="FF0000"/>
              </a:solidFill>
              <a:round/>
              <a:headEnd/>
              <a:tailEnd type="triangle" w="med" len="med"/>
            </a:ln>
          </p:spPr>
          <p:txBody>
            <a:bodyPr/>
            <a:lstStyle/>
            <a:p>
              <a:endParaRPr lang="en-US"/>
            </a:p>
          </p:txBody>
        </p:sp>
        <p:sp>
          <p:nvSpPr>
            <p:cNvPr id="355432" name="Line 210"/>
            <p:cNvSpPr>
              <a:spLocks noChangeShapeType="1"/>
            </p:cNvSpPr>
            <p:nvPr/>
          </p:nvSpPr>
          <p:spPr bwMode="auto">
            <a:xfrm flipV="1">
              <a:off x="4378" y="3577"/>
              <a:ext cx="0" cy="192"/>
            </a:xfrm>
            <a:prstGeom prst="line">
              <a:avLst/>
            </a:prstGeom>
            <a:noFill/>
            <a:ln w="9525">
              <a:solidFill>
                <a:srgbClr val="FF0000"/>
              </a:solidFill>
              <a:round/>
              <a:headEnd type="triangle" w="med" len="med"/>
              <a:tailEnd/>
            </a:ln>
          </p:spPr>
          <p:txBody>
            <a:bodyPr/>
            <a:lstStyle/>
            <a:p>
              <a:endParaRPr lang="en-US"/>
            </a:p>
          </p:txBody>
        </p:sp>
        <p:sp>
          <p:nvSpPr>
            <p:cNvPr id="355433" name="Line 211"/>
            <p:cNvSpPr>
              <a:spLocks noChangeShapeType="1"/>
            </p:cNvSpPr>
            <p:nvPr/>
          </p:nvSpPr>
          <p:spPr bwMode="auto">
            <a:xfrm flipV="1">
              <a:off x="4522" y="3577"/>
              <a:ext cx="0" cy="192"/>
            </a:xfrm>
            <a:prstGeom prst="line">
              <a:avLst/>
            </a:prstGeom>
            <a:noFill/>
            <a:ln w="9525">
              <a:solidFill>
                <a:srgbClr val="FF0000"/>
              </a:solidFill>
              <a:round/>
              <a:headEnd/>
              <a:tailEnd type="triangle" w="med" len="med"/>
            </a:ln>
          </p:spPr>
          <p:txBody>
            <a:bodyPr/>
            <a:lstStyle/>
            <a:p>
              <a:endParaRPr lang="en-US"/>
            </a:p>
          </p:txBody>
        </p:sp>
        <p:sp>
          <p:nvSpPr>
            <p:cNvPr id="355434" name="Line 212"/>
            <p:cNvSpPr>
              <a:spLocks noChangeShapeType="1"/>
            </p:cNvSpPr>
            <p:nvPr/>
          </p:nvSpPr>
          <p:spPr bwMode="auto">
            <a:xfrm flipV="1">
              <a:off x="4608" y="3600"/>
              <a:ext cx="0" cy="192"/>
            </a:xfrm>
            <a:prstGeom prst="line">
              <a:avLst/>
            </a:prstGeom>
            <a:noFill/>
            <a:ln w="9525">
              <a:solidFill>
                <a:srgbClr val="FF0000"/>
              </a:solidFill>
              <a:round/>
              <a:headEnd type="triangle" w="med" len="med"/>
              <a:tailEnd/>
            </a:ln>
          </p:spPr>
          <p:txBody>
            <a:bodyPr/>
            <a:lstStyle/>
            <a:p>
              <a:endParaRPr lang="en-US"/>
            </a:p>
          </p:txBody>
        </p:sp>
      </p:grpSp>
      <p:grpSp>
        <p:nvGrpSpPr>
          <p:cNvPr id="8" name="Group 213"/>
          <p:cNvGrpSpPr>
            <a:grpSpLocks/>
          </p:cNvGrpSpPr>
          <p:nvPr/>
        </p:nvGrpSpPr>
        <p:grpSpPr bwMode="auto">
          <a:xfrm>
            <a:off x="5014913" y="2544763"/>
            <a:ext cx="2376487" cy="731837"/>
            <a:chOff x="3159" y="1056"/>
            <a:chExt cx="1497" cy="461"/>
          </a:xfrm>
        </p:grpSpPr>
        <p:sp>
          <p:nvSpPr>
            <p:cNvPr id="355404" name="Text Box 214"/>
            <p:cNvSpPr txBox="1">
              <a:spLocks noChangeArrowheads="1"/>
            </p:cNvSpPr>
            <p:nvPr/>
          </p:nvSpPr>
          <p:spPr bwMode="auto">
            <a:xfrm>
              <a:off x="3159" y="1056"/>
              <a:ext cx="681" cy="173"/>
            </a:xfrm>
            <a:prstGeom prst="rect">
              <a:avLst/>
            </a:prstGeom>
            <a:noFill/>
            <a:ln w="9525">
              <a:noFill/>
              <a:miter lim="800000"/>
              <a:headEnd/>
              <a:tailEnd/>
            </a:ln>
          </p:spPr>
          <p:txBody>
            <a:bodyPr wrap="none">
              <a:spAutoFit/>
            </a:bodyPr>
            <a:lstStyle/>
            <a:p>
              <a:pPr algn="l"/>
              <a:r>
                <a:rPr lang="en-US" sz="1200">
                  <a:solidFill>
                    <a:schemeClr val="accent2"/>
                  </a:solidFill>
                </a:rPr>
                <a:t>Excited State</a:t>
              </a:r>
            </a:p>
          </p:txBody>
        </p:sp>
        <p:sp>
          <p:nvSpPr>
            <p:cNvPr id="355405" name="Oval 215"/>
            <p:cNvSpPr>
              <a:spLocks noChangeArrowheads="1"/>
            </p:cNvSpPr>
            <p:nvPr/>
          </p:nvSpPr>
          <p:spPr bwMode="auto">
            <a:xfrm>
              <a:off x="3456" y="1277"/>
              <a:ext cx="96" cy="240"/>
            </a:xfrm>
            <a:prstGeom prst="ellipse">
              <a:avLst/>
            </a:prstGeom>
            <a:noFill/>
            <a:ln w="9525">
              <a:solidFill>
                <a:schemeClr val="accent2"/>
              </a:solidFill>
              <a:round/>
              <a:headEnd/>
              <a:tailEnd/>
            </a:ln>
          </p:spPr>
          <p:txBody>
            <a:bodyPr wrap="none" anchor="ctr"/>
            <a:lstStyle/>
            <a:p>
              <a:endParaRPr lang="en-US"/>
            </a:p>
          </p:txBody>
        </p:sp>
        <p:sp>
          <p:nvSpPr>
            <p:cNvPr id="355406" name="Oval 216"/>
            <p:cNvSpPr>
              <a:spLocks noChangeArrowheads="1"/>
            </p:cNvSpPr>
            <p:nvPr/>
          </p:nvSpPr>
          <p:spPr bwMode="auto">
            <a:xfrm>
              <a:off x="4560" y="1248"/>
              <a:ext cx="96" cy="240"/>
            </a:xfrm>
            <a:prstGeom prst="ellipse">
              <a:avLst/>
            </a:prstGeom>
            <a:noFill/>
            <a:ln w="9525">
              <a:solidFill>
                <a:schemeClr val="accent2"/>
              </a:solidFill>
              <a:round/>
              <a:headEnd/>
              <a:tailEnd/>
            </a:ln>
          </p:spPr>
          <p:txBody>
            <a:bodyPr wrap="none" anchor="ctr"/>
            <a:lstStyle/>
            <a:p>
              <a:endParaRPr lang="en-US"/>
            </a:p>
          </p:txBody>
        </p:sp>
      </p:grpSp>
      <p:grpSp>
        <p:nvGrpSpPr>
          <p:cNvPr id="9" name="Group 217"/>
          <p:cNvGrpSpPr>
            <a:grpSpLocks/>
          </p:cNvGrpSpPr>
          <p:nvPr/>
        </p:nvGrpSpPr>
        <p:grpSpPr bwMode="auto">
          <a:xfrm>
            <a:off x="5867400" y="3916363"/>
            <a:ext cx="2062163" cy="731837"/>
            <a:chOff x="3696" y="2467"/>
            <a:chExt cx="1299" cy="461"/>
          </a:xfrm>
        </p:grpSpPr>
        <p:sp>
          <p:nvSpPr>
            <p:cNvPr id="355402" name="Text Box 218"/>
            <p:cNvSpPr txBox="1">
              <a:spLocks noChangeArrowheads="1"/>
            </p:cNvSpPr>
            <p:nvPr/>
          </p:nvSpPr>
          <p:spPr bwMode="auto">
            <a:xfrm>
              <a:off x="3696" y="2467"/>
              <a:ext cx="1299" cy="173"/>
            </a:xfrm>
            <a:prstGeom prst="rect">
              <a:avLst/>
            </a:prstGeom>
            <a:noFill/>
            <a:ln w="9525">
              <a:noFill/>
              <a:miter lim="800000"/>
              <a:headEnd/>
              <a:tailEnd/>
            </a:ln>
          </p:spPr>
          <p:txBody>
            <a:bodyPr wrap="none">
              <a:spAutoFit/>
            </a:bodyPr>
            <a:lstStyle/>
            <a:p>
              <a:pPr algn="l"/>
              <a:r>
                <a:rPr lang="en-US" sz="1200" b="1">
                  <a:solidFill>
                    <a:srgbClr val="FF1D1D"/>
                  </a:solidFill>
                </a:rPr>
                <a:t>VIOLATES  </a:t>
              </a:r>
              <a:r>
                <a:rPr lang="en-US" sz="1200">
                  <a:solidFill>
                    <a:schemeClr val="accent2"/>
                  </a:solidFill>
                </a:rPr>
                <a:t>Pauli Exclusion</a:t>
              </a:r>
            </a:p>
          </p:txBody>
        </p:sp>
        <p:sp>
          <p:nvSpPr>
            <p:cNvPr id="355403" name="Oval 219"/>
            <p:cNvSpPr>
              <a:spLocks noChangeArrowheads="1"/>
            </p:cNvSpPr>
            <p:nvPr/>
          </p:nvSpPr>
          <p:spPr bwMode="auto">
            <a:xfrm>
              <a:off x="4320" y="2688"/>
              <a:ext cx="96" cy="240"/>
            </a:xfrm>
            <a:prstGeom prst="ellipse">
              <a:avLst/>
            </a:prstGeom>
            <a:noFill/>
            <a:ln w="9525">
              <a:solidFill>
                <a:schemeClr val="accent2"/>
              </a:solidFill>
              <a:round/>
              <a:headEnd/>
              <a:tailEnd/>
            </a:ln>
          </p:spPr>
          <p:txBody>
            <a:bodyPr wrap="none" anchor="ctr"/>
            <a:lstStyle/>
            <a:p>
              <a:endParaRPr lang="en-US"/>
            </a:p>
          </p:txBody>
        </p:sp>
      </p:grpSp>
      <p:grpSp>
        <p:nvGrpSpPr>
          <p:cNvPr id="10" name="Group 220"/>
          <p:cNvGrpSpPr>
            <a:grpSpLocks/>
          </p:cNvGrpSpPr>
          <p:nvPr/>
        </p:nvGrpSpPr>
        <p:grpSpPr bwMode="auto">
          <a:xfrm>
            <a:off x="6065838" y="5287963"/>
            <a:ext cx="1858962" cy="731837"/>
            <a:chOff x="3821" y="3331"/>
            <a:chExt cx="1171" cy="461"/>
          </a:xfrm>
        </p:grpSpPr>
        <p:sp>
          <p:nvSpPr>
            <p:cNvPr id="355399" name="Text Box 221"/>
            <p:cNvSpPr txBox="1">
              <a:spLocks noChangeArrowheads="1"/>
            </p:cNvSpPr>
            <p:nvPr/>
          </p:nvSpPr>
          <p:spPr bwMode="auto">
            <a:xfrm>
              <a:off x="3821" y="3331"/>
              <a:ext cx="1171" cy="173"/>
            </a:xfrm>
            <a:prstGeom prst="rect">
              <a:avLst/>
            </a:prstGeom>
            <a:noFill/>
            <a:ln w="9525">
              <a:noFill/>
              <a:miter lim="800000"/>
              <a:headEnd/>
              <a:tailEnd/>
            </a:ln>
          </p:spPr>
          <p:txBody>
            <a:bodyPr wrap="none">
              <a:spAutoFit/>
            </a:bodyPr>
            <a:lstStyle/>
            <a:p>
              <a:pPr algn="l"/>
              <a:r>
                <a:rPr lang="en-US" sz="1200" b="1">
                  <a:solidFill>
                    <a:srgbClr val="FF1D1D"/>
                  </a:solidFill>
                </a:rPr>
                <a:t>VIOLATES</a:t>
              </a:r>
              <a:r>
                <a:rPr lang="en-US" sz="1200">
                  <a:solidFill>
                    <a:schemeClr val="accent2"/>
                  </a:solidFill>
                </a:rPr>
                <a:t>  Hund’s Rule</a:t>
              </a:r>
            </a:p>
          </p:txBody>
        </p:sp>
        <p:sp>
          <p:nvSpPr>
            <p:cNvPr id="355400" name="Oval 222"/>
            <p:cNvSpPr>
              <a:spLocks noChangeArrowheads="1"/>
            </p:cNvSpPr>
            <p:nvPr/>
          </p:nvSpPr>
          <p:spPr bwMode="auto">
            <a:xfrm>
              <a:off x="4560" y="3552"/>
              <a:ext cx="96" cy="240"/>
            </a:xfrm>
            <a:prstGeom prst="ellipse">
              <a:avLst/>
            </a:prstGeom>
            <a:noFill/>
            <a:ln w="9525">
              <a:solidFill>
                <a:schemeClr val="accent2"/>
              </a:solidFill>
              <a:round/>
              <a:headEnd/>
              <a:tailEnd/>
            </a:ln>
          </p:spPr>
          <p:txBody>
            <a:bodyPr wrap="none" anchor="ctr"/>
            <a:lstStyle/>
            <a:p>
              <a:endParaRPr lang="en-US"/>
            </a:p>
          </p:txBody>
        </p:sp>
        <p:sp>
          <p:nvSpPr>
            <p:cNvPr id="355401" name="Oval 223"/>
            <p:cNvSpPr>
              <a:spLocks noChangeArrowheads="1"/>
            </p:cNvSpPr>
            <p:nvPr/>
          </p:nvSpPr>
          <p:spPr bwMode="auto">
            <a:xfrm>
              <a:off x="4752" y="3552"/>
              <a:ext cx="96" cy="240"/>
            </a:xfrm>
            <a:prstGeom prst="ellipse">
              <a:avLst/>
            </a:prstGeom>
            <a:noFill/>
            <a:ln w="9525">
              <a:solidFill>
                <a:schemeClr val="accent2"/>
              </a:solidFill>
              <a:round/>
              <a:headEnd/>
              <a:tailEnd/>
            </a:ln>
          </p:spPr>
          <p:txBody>
            <a:bodyPr wrap="none" anchor="ctr"/>
            <a:lstStyle/>
            <a:p>
              <a:endParaRPr lang="en-US"/>
            </a:p>
          </p:txBody>
        </p:sp>
      </p:grpSp>
      <p:grpSp>
        <p:nvGrpSpPr>
          <p:cNvPr id="355391" name="Group 224"/>
          <p:cNvGrpSpPr>
            <a:grpSpLocks/>
          </p:cNvGrpSpPr>
          <p:nvPr/>
        </p:nvGrpSpPr>
        <p:grpSpPr bwMode="auto">
          <a:xfrm>
            <a:off x="8153400" y="152400"/>
            <a:ext cx="895350" cy="990600"/>
            <a:chOff x="5136" y="96"/>
            <a:chExt cx="564" cy="624"/>
          </a:xfrm>
        </p:grpSpPr>
        <p:sp>
          <p:nvSpPr>
            <p:cNvPr id="355395" name="Rectangle 225"/>
            <p:cNvSpPr>
              <a:spLocks noChangeArrowheads="1"/>
            </p:cNvSpPr>
            <p:nvPr/>
          </p:nvSpPr>
          <p:spPr bwMode="auto">
            <a:xfrm>
              <a:off x="5136" y="96"/>
              <a:ext cx="528" cy="624"/>
            </a:xfrm>
            <a:prstGeom prst="rect">
              <a:avLst/>
            </a:prstGeom>
            <a:noFill/>
            <a:ln w="9525">
              <a:solidFill>
                <a:schemeClr val="tx1"/>
              </a:solidFill>
              <a:miter lim="800000"/>
              <a:headEnd/>
              <a:tailEnd/>
            </a:ln>
          </p:spPr>
          <p:txBody>
            <a:bodyPr wrap="none" anchor="ctr"/>
            <a:lstStyle/>
            <a:p>
              <a:endParaRPr lang="en-US"/>
            </a:p>
          </p:txBody>
        </p:sp>
        <p:sp>
          <p:nvSpPr>
            <p:cNvPr id="355396" name="Text Box 226"/>
            <p:cNvSpPr txBox="1">
              <a:spLocks noChangeArrowheads="1"/>
            </p:cNvSpPr>
            <p:nvPr/>
          </p:nvSpPr>
          <p:spPr bwMode="auto">
            <a:xfrm>
              <a:off x="5210" y="240"/>
              <a:ext cx="358" cy="365"/>
            </a:xfrm>
            <a:prstGeom prst="rect">
              <a:avLst/>
            </a:prstGeom>
            <a:noFill/>
            <a:ln w="9525">
              <a:noFill/>
              <a:miter lim="800000"/>
              <a:headEnd/>
              <a:tailEnd/>
            </a:ln>
          </p:spPr>
          <p:txBody>
            <a:bodyPr wrap="none">
              <a:spAutoFit/>
            </a:bodyPr>
            <a:lstStyle/>
            <a:p>
              <a:pPr algn="l"/>
              <a:r>
                <a:rPr lang="en-US" sz="3200"/>
                <a:t>Ni</a:t>
              </a:r>
            </a:p>
          </p:txBody>
        </p:sp>
        <p:sp>
          <p:nvSpPr>
            <p:cNvPr id="355397" name="Text Box 227"/>
            <p:cNvSpPr txBox="1">
              <a:spLocks noChangeArrowheads="1"/>
            </p:cNvSpPr>
            <p:nvPr/>
          </p:nvSpPr>
          <p:spPr bwMode="auto">
            <a:xfrm>
              <a:off x="5136" y="528"/>
              <a:ext cx="519" cy="192"/>
            </a:xfrm>
            <a:prstGeom prst="rect">
              <a:avLst/>
            </a:prstGeom>
            <a:noFill/>
            <a:ln w="9525">
              <a:noFill/>
              <a:miter lim="800000"/>
              <a:headEnd/>
              <a:tailEnd/>
            </a:ln>
          </p:spPr>
          <p:txBody>
            <a:bodyPr wrap="none">
              <a:spAutoFit/>
            </a:bodyPr>
            <a:lstStyle/>
            <a:p>
              <a:pPr algn="l"/>
              <a:r>
                <a:rPr lang="en-US" sz="1400" b="1">
                  <a:solidFill>
                    <a:srgbClr val="FF0000"/>
                  </a:solidFill>
                </a:rPr>
                <a:t>58.6934</a:t>
              </a:r>
            </a:p>
          </p:txBody>
        </p:sp>
        <p:sp>
          <p:nvSpPr>
            <p:cNvPr id="355398" name="Text Box 228"/>
            <p:cNvSpPr txBox="1">
              <a:spLocks noChangeArrowheads="1"/>
            </p:cNvSpPr>
            <p:nvPr/>
          </p:nvSpPr>
          <p:spPr bwMode="auto">
            <a:xfrm>
              <a:off x="5424" y="96"/>
              <a:ext cx="276" cy="231"/>
            </a:xfrm>
            <a:prstGeom prst="rect">
              <a:avLst/>
            </a:prstGeom>
            <a:noFill/>
            <a:ln w="9525">
              <a:noFill/>
              <a:miter lim="800000"/>
              <a:headEnd/>
              <a:tailEnd/>
            </a:ln>
          </p:spPr>
          <p:txBody>
            <a:bodyPr wrap="none">
              <a:spAutoFit/>
            </a:bodyPr>
            <a:lstStyle/>
            <a:p>
              <a:pPr algn="l"/>
              <a:r>
                <a:rPr lang="en-US" sz="1800">
                  <a:solidFill>
                    <a:schemeClr val="accent2"/>
                  </a:solidFill>
                </a:rPr>
                <a:t>28</a:t>
              </a:r>
            </a:p>
          </p:txBody>
        </p:sp>
      </p:grpSp>
      <p:sp>
        <p:nvSpPr>
          <p:cNvPr id="691429" name="Text Box 229"/>
          <p:cNvSpPr txBox="1">
            <a:spLocks noChangeArrowheads="1"/>
          </p:cNvSpPr>
          <p:nvPr/>
        </p:nvSpPr>
        <p:spPr bwMode="auto">
          <a:xfrm>
            <a:off x="1050925" y="2014538"/>
            <a:ext cx="6173788" cy="274637"/>
          </a:xfrm>
          <a:prstGeom prst="rect">
            <a:avLst/>
          </a:prstGeom>
          <a:noFill/>
          <a:ln w="9525">
            <a:noFill/>
            <a:miter lim="800000"/>
            <a:headEnd/>
            <a:tailEnd/>
          </a:ln>
        </p:spPr>
        <p:txBody>
          <a:bodyPr wrap="none">
            <a:spAutoFit/>
          </a:bodyPr>
          <a:lstStyle/>
          <a:p>
            <a:pPr algn="l"/>
            <a:r>
              <a:rPr lang="en-US" sz="1200">
                <a:solidFill>
                  <a:srgbClr val="FF0000"/>
                </a:solidFill>
              </a:rPr>
              <a:t>2           2                     6                     2                     6                     2                               8</a:t>
            </a:r>
          </a:p>
        </p:txBody>
      </p:sp>
      <p:sp>
        <p:nvSpPr>
          <p:cNvPr id="691430" name="Text Box 230"/>
          <p:cNvSpPr txBox="1">
            <a:spLocks noChangeArrowheads="1"/>
          </p:cNvSpPr>
          <p:nvPr/>
        </p:nvSpPr>
        <p:spPr bwMode="auto">
          <a:xfrm>
            <a:off x="1065213" y="3429000"/>
            <a:ext cx="6173787" cy="274638"/>
          </a:xfrm>
          <a:prstGeom prst="rect">
            <a:avLst/>
          </a:prstGeom>
          <a:noFill/>
          <a:ln w="9525">
            <a:noFill/>
            <a:miter lim="800000"/>
            <a:headEnd/>
            <a:tailEnd/>
          </a:ln>
        </p:spPr>
        <p:txBody>
          <a:bodyPr wrap="none">
            <a:spAutoFit/>
          </a:bodyPr>
          <a:lstStyle/>
          <a:p>
            <a:pPr algn="l"/>
            <a:r>
              <a:rPr lang="en-US" sz="1200">
                <a:solidFill>
                  <a:srgbClr val="FF0000"/>
                </a:solidFill>
              </a:rPr>
              <a:t>2           2                     6                     2                     6                     1                               9</a:t>
            </a:r>
          </a:p>
        </p:txBody>
      </p:sp>
      <p:sp>
        <p:nvSpPr>
          <p:cNvPr id="355394" name="AutoShape 231">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13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13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13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913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913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913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913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913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913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9136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9136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136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9136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9137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13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136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913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9137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9137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9137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9137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9137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9138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9138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9138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69137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691379"/>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691381"/>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47" presetClass="entr" presetSubtype="0" fill="hold" grpId="0" nodeType="clickEffect">
                                  <p:stCondLst>
                                    <p:cond delay="0"/>
                                  </p:stCondLst>
                                  <p:childTnLst>
                                    <p:set>
                                      <p:cBhvr>
                                        <p:cTn id="118" dur="1" fill="hold">
                                          <p:stCondLst>
                                            <p:cond delay="0"/>
                                          </p:stCondLst>
                                        </p:cTn>
                                        <p:tgtEl>
                                          <p:spTgt spid="691429"/>
                                        </p:tgtEl>
                                        <p:attrNameLst>
                                          <p:attrName>style.visibility</p:attrName>
                                        </p:attrNameLst>
                                      </p:cBhvr>
                                      <p:to>
                                        <p:strVal val="visible"/>
                                      </p:to>
                                    </p:set>
                                    <p:animEffect transition="in" filter="fade">
                                      <p:cBhvr>
                                        <p:cTn id="119" dur="1000"/>
                                        <p:tgtEl>
                                          <p:spTgt spid="691429"/>
                                        </p:tgtEl>
                                      </p:cBhvr>
                                    </p:animEffect>
                                    <p:anim calcmode="lin" valueType="num">
                                      <p:cBhvr>
                                        <p:cTn id="120" dur="1000" fill="hold"/>
                                        <p:tgtEl>
                                          <p:spTgt spid="691429"/>
                                        </p:tgtEl>
                                        <p:attrNameLst>
                                          <p:attrName>ppt_x</p:attrName>
                                        </p:attrNameLst>
                                      </p:cBhvr>
                                      <p:tavLst>
                                        <p:tav tm="0">
                                          <p:val>
                                            <p:strVal val="#ppt_x"/>
                                          </p:val>
                                        </p:tav>
                                        <p:tav tm="100000">
                                          <p:val>
                                            <p:strVal val="#ppt_x"/>
                                          </p:val>
                                        </p:tav>
                                      </p:tavLst>
                                    </p:anim>
                                    <p:anim calcmode="lin" valueType="num">
                                      <p:cBhvr>
                                        <p:cTn id="121" dur="1000" fill="hold"/>
                                        <p:tgtEl>
                                          <p:spTgt spid="691429"/>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17" presetClass="entr" presetSubtype="10" fill="hold" nodeType="clickEffect">
                                  <p:stCondLst>
                                    <p:cond delay="0"/>
                                  </p:stCondLst>
                                  <p:childTnLst>
                                    <p:set>
                                      <p:cBhvr>
                                        <p:cTn id="125" dur="1" fill="hold">
                                          <p:stCondLst>
                                            <p:cond delay="0"/>
                                          </p:stCondLst>
                                        </p:cTn>
                                        <p:tgtEl>
                                          <p:spTgt spid="2"/>
                                        </p:tgtEl>
                                        <p:attrNameLst>
                                          <p:attrName>style.visibility</p:attrName>
                                        </p:attrNameLst>
                                      </p:cBhvr>
                                      <p:to>
                                        <p:strVal val="visible"/>
                                      </p:to>
                                    </p:set>
                                    <p:anim calcmode="lin" valueType="num">
                                      <p:cBhvr>
                                        <p:cTn id="126" dur="500" fill="hold"/>
                                        <p:tgtEl>
                                          <p:spTgt spid="2"/>
                                        </p:tgtEl>
                                        <p:attrNameLst>
                                          <p:attrName>ppt_w</p:attrName>
                                        </p:attrNameLst>
                                      </p:cBhvr>
                                      <p:tavLst>
                                        <p:tav tm="0">
                                          <p:val>
                                            <p:fltVal val="0"/>
                                          </p:val>
                                        </p:tav>
                                        <p:tav tm="100000">
                                          <p:val>
                                            <p:strVal val="#ppt_w"/>
                                          </p:val>
                                        </p:tav>
                                      </p:tavLst>
                                    </p:anim>
                                    <p:anim calcmode="lin" valueType="num">
                                      <p:cBhvr>
                                        <p:cTn id="127"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nodeType="clickEffect">
                                  <p:stCondLst>
                                    <p:cond delay="0"/>
                                  </p:stCondLst>
                                  <p:childTnLst>
                                    <p:set>
                                      <p:cBhvr>
                                        <p:cTn id="131" dur="1" fill="hold">
                                          <p:stCondLst>
                                            <p:cond delay="0"/>
                                          </p:stCondLst>
                                        </p:cTn>
                                        <p:tgtEl>
                                          <p:spTgt spid="3"/>
                                        </p:tgtEl>
                                        <p:attrNameLst>
                                          <p:attrName>style.visibility</p:attrName>
                                        </p:attrNameLst>
                                      </p:cBhvr>
                                      <p:to>
                                        <p:strVal val="visible"/>
                                      </p:to>
                                    </p:set>
                                    <p:animEffect transition="in" filter="fade">
                                      <p:cBhvr>
                                        <p:cTn id="132" dur="2000"/>
                                        <p:tgtEl>
                                          <p:spTgt spid="3"/>
                                        </p:tgtEl>
                                      </p:cBhvr>
                                    </p:animEffect>
                                  </p:childTnLst>
                                </p:cTn>
                              </p:par>
                            </p:childTnLst>
                          </p:cTn>
                        </p:par>
                      </p:childTnLst>
                    </p:cTn>
                  </p:par>
                  <p:par>
                    <p:cTn id="133" fill="hold">
                      <p:stCondLst>
                        <p:cond delay="indefinite"/>
                      </p:stCondLst>
                      <p:childTnLst>
                        <p:par>
                          <p:cTn id="134" fill="hold">
                            <p:stCondLst>
                              <p:cond delay="0"/>
                            </p:stCondLst>
                            <p:childTnLst>
                              <p:par>
                                <p:cTn id="135" presetID="47" presetClass="entr" presetSubtype="0" fill="hold" grpId="0" nodeType="clickEffect">
                                  <p:stCondLst>
                                    <p:cond delay="0"/>
                                  </p:stCondLst>
                                  <p:childTnLst>
                                    <p:set>
                                      <p:cBhvr>
                                        <p:cTn id="136" dur="1" fill="hold">
                                          <p:stCondLst>
                                            <p:cond delay="0"/>
                                          </p:stCondLst>
                                        </p:cTn>
                                        <p:tgtEl>
                                          <p:spTgt spid="691430"/>
                                        </p:tgtEl>
                                        <p:attrNameLst>
                                          <p:attrName>style.visibility</p:attrName>
                                        </p:attrNameLst>
                                      </p:cBhvr>
                                      <p:to>
                                        <p:strVal val="visible"/>
                                      </p:to>
                                    </p:set>
                                    <p:animEffect transition="in" filter="fade">
                                      <p:cBhvr>
                                        <p:cTn id="137" dur="1000"/>
                                        <p:tgtEl>
                                          <p:spTgt spid="691430"/>
                                        </p:tgtEl>
                                      </p:cBhvr>
                                    </p:animEffect>
                                    <p:anim calcmode="lin" valueType="num">
                                      <p:cBhvr>
                                        <p:cTn id="138" dur="1000" fill="hold"/>
                                        <p:tgtEl>
                                          <p:spTgt spid="691430"/>
                                        </p:tgtEl>
                                        <p:attrNameLst>
                                          <p:attrName>ppt_x</p:attrName>
                                        </p:attrNameLst>
                                      </p:cBhvr>
                                      <p:tavLst>
                                        <p:tav tm="0">
                                          <p:val>
                                            <p:strVal val="#ppt_x"/>
                                          </p:val>
                                        </p:tav>
                                        <p:tav tm="100000">
                                          <p:val>
                                            <p:strVal val="#ppt_x"/>
                                          </p:val>
                                        </p:tav>
                                      </p:tavLst>
                                    </p:anim>
                                    <p:anim calcmode="lin" valueType="num">
                                      <p:cBhvr>
                                        <p:cTn id="139" dur="1000" fill="hold"/>
                                        <p:tgtEl>
                                          <p:spTgt spid="691430"/>
                                        </p:tgtEl>
                                        <p:attrNameLst>
                                          <p:attrName>ppt_y</p:attrName>
                                        </p:attrNameLst>
                                      </p:cBhvr>
                                      <p:tavLst>
                                        <p:tav tm="0">
                                          <p:val>
                                            <p:strVal val="#ppt_y-.1"/>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9" presetClass="entr" presetSubtype="0" fill="hold" nodeType="clickEffect">
                                  <p:stCondLst>
                                    <p:cond delay="0"/>
                                  </p:stCondLst>
                                  <p:childTnLst>
                                    <p:set>
                                      <p:cBhvr>
                                        <p:cTn id="143" dur="1" fill="hold">
                                          <p:stCondLst>
                                            <p:cond delay="0"/>
                                          </p:stCondLst>
                                        </p:cTn>
                                        <p:tgtEl>
                                          <p:spTgt spid="8"/>
                                        </p:tgtEl>
                                        <p:attrNameLst>
                                          <p:attrName>style.visibility</p:attrName>
                                        </p:attrNameLst>
                                      </p:cBhvr>
                                      <p:to>
                                        <p:strVal val="visible"/>
                                      </p:to>
                                    </p:set>
                                    <p:animEffect transition="in" filter="dissolve">
                                      <p:cBhvr>
                                        <p:cTn id="144" dur="500"/>
                                        <p:tgtEl>
                                          <p:spTgt spid="8"/>
                                        </p:tgtEl>
                                      </p:cBhvr>
                                    </p:animEffect>
                                  </p:childTnLst>
                                </p:cTn>
                              </p:par>
                            </p:childTnLst>
                          </p:cTn>
                        </p:par>
                      </p:childTnLst>
                    </p:cTn>
                  </p:par>
                  <p:par>
                    <p:cTn id="145" fill="hold">
                      <p:stCondLst>
                        <p:cond delay="indefinite"/>
                      </p:stCondLst>
                      <p:childTnLst>
                        <p:par>
                          <p:cTn id="146" fill="hold">
                            <p:stCondLst>
                              <p:cond delay="0"/>
                            </p:stCondLst>
                            <p:childTnLst>
                              <p:par>
                                <p:cTn id="147" presetID="17" presetClass="entr" presetSubtype="10" fill="hold" nodeType="clickEffect">
                                  <p:stCondLst>
                                    <p:cond delay="0"/>
                                  </p:stCondLst>
                                  <p:childTnLst>
                                    <p:set>
                                      <p:cBhvr>
                                        <p:cTn id="148" dur="1" fill="hold">
                                          <p:stCondLst>
                                            <p:cond delay="0"/>
                                          </p:stCondLst>
                                        </p:cTn>
                                        <p:tgtEl>
                                          <p:spTgt spid="4"/>
                                        </p:tgtEl>
                                        <p:attrNameLst>
                                          <p:attrName>style.visibility</p:attrName>
                                        </p:attrNameLst>
                                      </p:cBhvr>
                                      <p:to>
                                        <p:strVal val="visible"/>
                                      </p:to>
                                    </p:set>
                                    <p:anim calcmode="lin" valueType="num">
                                      <p:cBhvr>
                                        <p:cTn id="149" dur="500" fill="hold"/>
                                        <p:tgtEl>
                                          <p:spTgt spid="4"/>
                                        </p:tgtEl>
                                        <p:attrNameLst>
                                          <p:attrName>ppt_w</p:attrName>
                                        </p:attrNameLst>
                                      </p:cBhvr>
                                      <p:tavLst>
                                        <p:tav tm="0">
                                          <p:val>
                                            <p:fltVal val="0"/>
                                          </p:val>
                                        </p:tav>
                                        <p:tav tm="100000">
                                          <p:val>
                                            <p:strVal val="#ppt_w"/>
                                          </p:val>
                                        </p:tav>
                                      </p:tavLst>
                                    </p:anim>
                                    <p:anim calcmode="lin" valueType="num">
                                      <p:cBhvr>
                                        <p:cTn id="150"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nodeType="clickEffect">
                                  <p:stCondLst>
                                    <p:cond delay="0"/>
                                  </p:stCondLst>
                                  <p:childTnLst>
                                    <p:set>
                                      <p:cBhvr>
                                        <p:cTn id="154" dur="1" fill="hold">
                                          <p:stCondLst>
                                            <p:cond delay="0"/>
                                          </p:stCondLst>
                                        </p:cTn>
                                        <p:tgtEl>
                                          <p:spTgt spid="5"/>
                                        </p:tgtEl>
                                        <p:attrNameLst>
                                          <p:attrName>style.visibility</p:attrName>
                                        </p:attrNameLst>
                                      </p:cBhvr>
                                      <p:to>
                                        <p:strVal val="visible"/>
                                      </p:to>
                                    </p:set>
                                    <p:animEffect transition="in" filter="fade">
                                      <p:cBhvr>
                                        <p:cTn id="155" dur="2000"/>
                                        <p:tgtEl>
                                          <p:spTgt spid="5"/>
                                        </p:tgtEl>
                                      </p:cBhvr>
                                    </p:animEffect>
                                  </p:childTnLst>
                                </p:cTn>
                              </p:par>
                            </p:childTnLst>
                          </p:cTn>
                        </p:par>
                      </p:childTnLst>
                    </p:cTn>
                  </p:par>
                  <p:par>
                    <p:cTn id="156" fill="hold">
                      <p:stCondLst>
                        <p:cond delay="indefinite"/>
                      </p:stCondLst>
                      <p:childTnLst>
                        <p:par>
                          <p:cTn id="157" fill="hold">
                            <p:stCondLst>
                              <p:cond delay="0"/>
                            </p:stCondLst>
                            <p:childTnLst>
                              <p:par>
                                <p:cTn id="158" presetID="9" presetClass="entr" presetSubtype="0" fill="hold" nodeType="clickEffect">
                                  <p:stCondLst>
                                    <p:cond delay="0"/>
                                  </p:stCondLst>
                                  <p:childTnLst>
                                    <p:set>
                                      <p:cBhvr>
                                        <p:cTn id="159" dur="1" fill="hold">
                                          <p:stCondLst>
                                            <p:cond delay="0"/>
                                          </p:stCondLst>
                                        </p:cTn>
                                        <p:tgtEl>
                                          <p:spTgt spid="9"/>
                                        </p:tgtEl>
                                        <p:attrNameLst>
                                          <p:attrName>style.visibility</p:attrName>
                                        </p:attrNameLst>
                                      </p:cBhvr>
                                      <p:to>
                                        <p:strVal val="visible"/>
                                      </p:to>
                                    </p:set>
                                    <p:animEffect transition="in" filter="dissolve">
                                      <p:cBhvr>
                                        <p:cTn id="160" dur="500"/>
                                        <p:tgtEl>
                                          <p:spTgt spid="9"/>
                                        </p:tgtEl>
                                      </p:cBhvr>
                                    </p:animEffect>
                                  </p:childTnLst>
                                </p:cTn>
                              </p:par>
                            </p:childTnLst>
                          </p:cTn>
                        </p:par>
                      </p:childTnLst>
                    </p:cTn>
                  </p:par>
                  <p:par>
                    <p:cTn id="161" fill="hold">
                      <p:stCondLst>
                        <p:cond delay="indefinite"/>
                      </p:stCondLst>
                      <p:childTnLst>
                        <p:par>
                          <p:cTn id="162" fill="hold">
                            <p:stCondLst>
                              <p:cond delay="0"/>
                            </p:stCondLst>
                            <p:childTnLst>
                              <p:par>
                                <p:cTn id="163" presetID="17" presetClass="entr" presetSubtype="10" fill="hold" nodeType="clickEffect">
                                  <p:stCondLst>
                                    <p:cond delay="0"/>
                                  </p:stCondLst>
                                  <p:childTnLst>
                                    <p:set>
                                      <p:cBhvr>
                                        <p:cTn id="164" dur="1" fill="hold">
                                          <p:stCondLst>
                                            <p:cond delay="0"/>
                                          </p:stCondLst>
                                        </p:cTn>
                                        <p:tgtEl>
                                          <p:spTgt spid="6"/>
                                        </p:tgtEl>
                                        <p:attrNameLst>
                                          <p:attrName>style.visibility</p:attrName>
                                        </p:attrNameLst>
                                      </p:cBhvr>
                                      <p:to>
                                        <p:strVal val="visible"/>
                                      </p:to>
                                    </p:set>
                                    <p:anim calcmode="lin" valueType="num">
                                      <p:cBhvr>
                                        <p:cTn id="165" dur="500" fill="hold"/>
                                        <p:tgtEl>
                                          <p:spTgt spid="6"/>
                                        </p:tgtEl>
                                        <p:attrNameLst>
                                          <p:attrName>ppt_w</p:attrName>
                                        </p:attrNameLst>
                                      </p:cBhvr>
                                      <p:tavLst>
                                        <p:tav tm="0">
                                          <p:val>
                                            <p:fltVal val="0"/>
                                          </p:val>
                                        </p:tav>
                                        <p:tav tm="100000">
                                          <p:val>
                                            <p:strVal val="#ppt_w"/>
                                          </p:val>
                                        </p:tav>
                                      </p:tavLst>
                                    </p:anim>
                                    <p:anim calcmode="lin" valueType="num">
                                      <p:cBhvr>
                                        <p:cTn id="166"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67" fill="hold">
                      <p:stCondLst>
                        <p:cond delay="indefinite"/>
                      </p:stCondLst>
                      <p:childTnLst>
                        <p:par>
                          <p:cTn id="168" fill="hold">
                            <p:stCondLst>
                              <p:cond delay="0"/>
                            </p:stCondLst>
                            <p:childTnLst>
                              <p:par>
                                <p:cTn id="169" presetID="10" presetClass="entr" presetSubtype="0" fill="hold" nodeType="clickEffect">
                                  <p:stCondLst>
                                    <p:cond delay="0"/>
                                  </p:stCondLst>
                                  <p:childTnLst>
                                    <p:set>
                                      <p:cBhvr>
                                        <p:cTn id="170" dur="1" fill="hold">
                                          <p:stCondLst>
                                            <p:cond delay="0"/>
                                          </p:stCondLst>
                                        </p:cTn>
                                        <p:tgtEl>
                                          <p:spTgt spid="7"/>
                                        </p:tgtEl>
                                        <p:attrNameLst>
                                          <p:attrName>style.visibility</p:attrName>
                                        </p:attrNameLst>
                                      </p:cBhvr>
                                      <p:to>
                                        <p:strVal val="visible"/>
                                      </p:to>
                                    </p:set>
                                    <p:animEffect transition="in" filter="fade">
                                      <p:cBhvr>
                                        <p:cTn id="171" dur="2000"/>
                                        <p:tgtEl>
                                          <p:spTgt spid="7"/>
                                        </p:tgtEl>
                                      </p:cBhvr>
                                    </p:animEffect>
                                  </p:childTnLst>
                                </p:cTn>
                              </p:par>
                            </p:childTnLst>
                          </p:cTn>
                        </p:par>
                      </p:childTnLst>
                    </p:cTn>
                  </p:par>
                  <p:par>
                    <p:cTn id="172" fill="hold">
                      <p:stCondLst>
                        <p:cond delay="indefinite"/>
                      </p:stCondLst>
                      <p:childTnLst>
                        <p:par>
                          <p:cTn id="173" fill="hold">
                            <p:stCondLst>
                              <p:cond delay="0"/>
                            </p:stCondLst>
                            <p:childTnLst>
                              <p:par>
                                <p:cTn id="174" presetID="9" presetClass="entr" presetSubtype="0" fill="hold" nodeType="clickEffect">
                                  <p:stCondLst>
                                    <p:cond delay="0"/>
                                  </p:stCondLst>
                                  <p:childTnLst>
                                    <p:set>
                                      <p:cBhvr>
                                        <p:cTn id="175" dur="1" fill="hold">
                                          <p:stCondLst>
                                            <p:cond delay="0"/>
                                          </p:stCondLst>
                                        </p:cTn>
                                        <p:tgtEl>
                                          <p:spTgt spid="10"/>
                                        </p:tgtEl>
                                        <p:attrNameLst>
                                          <p:attrName>style.visibility</p:attrName>
                                        </p:attrNameLst>
                                      </p:cBhvr>
                                      <p:to>
                                        <p:strVal val="visible"/>
                                      </p:to>
                                    </p:set>
                                    <p:animEffect transition="in" filter="dissolve">
                                      <p:cBhvr>
                                        <p:cTn id="17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1356" grpId="0" animBg="1"/>
      <p:bldP spid="691357" grpId="0" animBg="1"/>
      <p:bldP spid="691358" grpId="0" animBg="1"/>
      <p:bldP spid="691359" grpId="0" animBg="1"/>
      <p:bldP spid="691360" grpId="0" animBg="1"/>
      <p:bldP spid="691361" grpId="0" animBg="1"/>
      <p:bldP spid="691362" grpId="0" animBg="1"/>
      <p:bldP spid="691363" grpId="0" animBg="1"/>
      <p:bldP spid="691364" grpId="0" animBg="1"/>
      <p:bldP spid="691365" grpId="0" animBg="1"/>
      <p:bldP spid="691366" grpId="0" animBg="1"/>
      <p:bldP spid="691367" grpId="0" animBg="1"/>
      <p:bldP spid="691368" grpId="0" animBg="1"/>
      <p:bldP spid="691369" grpId="0" animBg="1"/>
      <p:bldP spid="691370" grpId="0" animBg="1"/>
      <p:bldP spid="691371" grpId="0" animBg="1"/>
      <p:bldP spid="691372" grpId="0" animBg="1"/>
      <p:bldP spid="691373" grpId="0" animBg="1"/>
      <p:bldP spid="691374" grpId="0" animBg="1"/>
      <p:bldP spid="691375" grpId="0" animBg="1"/>
      <p:bldP spid="691376" grpId="0" animBg="1"/>
      <p:bldP spid="691377" grpId="0" animBg="1"/>
      <p:bldP spid="691378" grpId="0" animBg="1"/>
      <p:bldP spid="691379" grpId="0" animBg="1"/>
      <p:bldP spid="691380" grpId="0" animBg="1"/>
      <p:bldP spid="691381" grpId="0" animBg="1"/>
      <p:bldP spid="691382" grpId="0" animBg="1"/>
      <p:bldP spid="691383" grpId="0" animBg="1"/>
      <p:bldP spid="691429" grpId="0"/>
      <p:bldP spid="691430" grpId="0"/>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ChangeArrowheads="1"/>
          </p:cNvSpPr>
          <p:nvPr/>
        </p:nvSpPr>
        <p:spPr bwMode="auto">
          <a:xfrm>
            <a:off x="685800" y="3352800"/>
            <a:ext cx="7315200" cy="1295400"/>
          </a:xfrm>
          <a:prstGeom prst="rect">
            <a:avLst/>
          </a:prstGeom>
          <a:noFill/>
          <a:ln w="9525">
            <a:solidFill>
              <a:schemeClr val="tx1"/>
            </a:solidFill>
            <a:miter lim="800000"/>
            <a:headEnd/>
            <a:tailEnd/>
          </a:ln>
        </p:spPr>
        <p:txBody>
          <a:bodyPr wrap="none" anchor="ctr"/>
          <a:lstStyle/>
          <a:p>
            <a:endParaRPr lang="en-US"/>
          </a:p>
        </p:txBody>
      </p:sp>
      <p:sp>
        <p:nvSpPr>
          <p:cNvPr id="356355" name="Text Box 3"/>
          <p:cNvSpPr txBox="1">
            <a:spLocks noChangeArrowheads="1"/>
          </p:cNvSpPr>
          <p:nvPr/>
        </p:nvSpPr>
        <p:spPr bwMode="auto">
          <a:xfrm>
            <a:off x="381000" y="990600"/>
            <a:ext cx="6445250" cy="2289175"/>
          </a:xfrm>
          <a:prstGeom prst="rect">
            <a:avLst/>
          </a:prstGeom>
          <a:noFill/>
          <a:ln w="9525">
            <a:noFill/>
            <a:miter lim="800000"/>
            <a:headEnd/>
            <a:tailEnd/>
          </a:ln>
        </p:spPr>
        <p:txBody>
          <a:bodyPr wrap="none">
            <a:spAutoFit/>
          </a:bodyPr>
          <a:lstStyle/>
          <a:p>
            <a:pPr algn="l"/>
            <a:r>
              <a:rPr lang="en-US" sz="1800"/>
              <a:t>Write out the complete electron configuration for the following:</a:t>
            </a:r>
          </a:p>
          <a:p>
            <a:pPr algn="l"/>
            <a:r>
              <a:rPr lang="en-US" sz="1800"/>
              <a:t>	1)  An atom of nitrogen</a:t>
            </a:r>
          </a:p>
          <a:p>
            <a:pPr algn="l"/>
            <a:endParaRPr lang="en-US" sz="1800"/>
          </a:p>
          <a:p>
            <a:pPr algn="l"/>
            <a:r>
              <a:rPr lang="en-US" sz="1800"/>
              <a:t>	2)  An atom of silver</a:t>
            </a:r>
          </a:p>
          <a:p>
            <a:pPr algn="l"/>
            <a:endParaRPr lang="en-US" sz="1800"/>
          </a:p>
          <a:p>
            <a:pPr algn="l"/>
            <a:r>
              <a:rPr lang="en-US" sz="1800"/>
              <a:t>	3)  An atom of uranium (shorthand)</a:t>
            </a:r>
          </a:p>
          <a:p>
            <a:pPr algn="l"/>
            <a:endParaRPr lang="en-US" sz="1800"/>
          </a:p>
          <a:p>
            <a:pPr algn="l"/>
            <a:r>
              <a:rPr lang="en-US" sz="1800"/>
              <a:t>Fill in the orbital boxes for an atom of nickel (Ni)</a:t>
            </a:r>
          </a:p>
        </p:txBody>
      </p:sp>
      <p:sp>
        <p:nvSpPr>
          <p:cNvPr id="356356" name="Rectangle 4"/>
          <p:cNvSpPr>
            <a:spLocks noChangeArrowheads="1"/>
          </p:cNvSpPr>
          <p:nvPr/>
        </p:nvSpPr>
        <p:spPr bwMode="auto">
          <a:xfrm>
            <a:off x="854075" y="3544888"/>
            <a:ext cx="381000" cy="609600"/>
          </a:xfrm>
          <a:prstGeom prst="rect">
            <a:avLst/>
          </a:prstGeom>
          <a:noFill/>
          <a:ln w="9525">
            <a:solidFill>
              <a:schemeClr val="tx1"/>
            </a:solidFill>
            <a:miter lim="800000"/>
            <a:headEnd/>
            <a:tailEnd/>
          </a:ln>
        </p:spPr>
        <p:txBody>
          <a:bodyPr wrap="none" anchor="ctr"/>
          <a:lstStyle/>
          <a:p>
            <a:endParaRPr lang="en-US"/>
          </a:p>
        </p:txBody>
      </p:sp>
      <p:sp>
        <p:nvSpPr>
          <p:cNvPr id="356357" name="Rectangle 5"/>
          <p:cNvSpPr>
            <a:spLocks noChangeArrowheads="1"/>
          </p:cNvSpPr>
          <p:nvPr/>
        </p:nvSpPr>
        <p:spPr bwMode="auto">
          <a:xfrm>
            <a:off x="1387475" y="3544888"/>
            <a:ext cx="381000" cy="609600"/>
          </a:xfrm>
          <a:prstGeom prst="rect">
            <a:avLst/>
          </a:prstGeom>
          <a:noFill/>
          <a:ln w="9525">
            <a:solidFill>
              <a:schemeClr val="tx1"/>
            </a:solidFill>
            <a:miter lim="800000"/>
            <a:headEnd/>
            <a:tailEnd/>
          </a:ln>
        </p:spPr>
        <p:txBody>
          <a:bodyPr wrap="none" anchor="ctr"/>
          <a:lstStyle/>
          <a:p>
            <a:endParaRPr lang="en-US"/>
          </a:p>
        </p:txBody>
      </p:sp>
      <p:sp>
        <p:nvSpPr>
          <p:cNvPr id="356358" name="Rectangle 6"/>
          <p:cNvSpPr>
            <a:spLocks noChangeArrowheads="1"/>
          </p:cNvSpPr>
          <p:nvPr/>
        </p:nvSpPr>
        <p:spPr bwMode="auto">
          <a:xfrm>
            <a:off x="1997075" y="3544888"/>
            <a:ext cx="381000" cy="609600"/>
          </a:xfrm>
          <a:prstGeom prst="rect">
            <a:avLst/>
          </a:prstGeom>
          <a:noFill/>
          <a:ln w="9525">
            <a:solidFill>
              <a:schemeClr val="tx1"/>
            </a:solidFill>
            <a:miter lim="800000"/>
            <a:headEnd/>
            <a:tailEnd/>
          </a:ln>
        </p:spPr>
        <p:txBody>
          <a:bodyPr wrap="none" anchor="ctr"/>
          <a:lstStyle/>
          <a:p>
            <a:endParaRPr lang="en-US"/>
          </a:p>
        </p:txBody>
      </p:sp>
      <p:sp>
        <p:nvSpPr>
          <p:cNvPr id="356359" name="Rectangle 7"/>
          <p:cNvSpPr>
            <a:spLocks noChangeArrowheads="1"/>
          </p:cNvSpPr>
          <p:nvPr/>
        </p:nvSpPr>
        <p:spPr bwMode="auto">
          <a:xfrm>
            <a:off x="2378075" y="3544888"/>
            <a:ext cx="381000" cy="609600"/>
          </a:xfrm>
          <a:prstGeom prst="rect">
            <a:avLst/>
          </a:prstGeom>
          <a:noFill/>
          <a:ln w="9525">
            <a:solidFill>
              <a:schemeClr val="tx1"/>
            </a:solidFill>
            <a:miter lim="800000"/>
            <a:headEnd/>
            <a:tailEnd/>
          </a:ln>
        </p:spPr>
        <p:txBody>
          <a:bodyPr wrap="none" anchor="ctr"/>
          <a:lstStyle/>
          <a:p>
            <a:endParaRPr lang="en-US"/>
          </a:p>
        </p:txBody>
      </p:sp>
      <p:sp>
        <p:nvSpPr>
          <p:cNvPr id="356360" name="Rectangle 8"/>
          <p:cNvSpPr>
            <a:spLocks noChangeArrowheads="1"/>
          </p:cNvSpPr>
          <p:nvPr/>
        </p:nvSpPr>
        <p:spPr bwMode="auto">
          <a:xfrm>
            <a:off x="2759075" y="3544888"/>
            <a:ext cx="381000" cy="609600"/>
          </a:xfrm>
          <a:prstGeom prst="rect">
            <a:avLst/>
          </a:prstGeom>
          <a:noFill/>
          <a:ln w="9525">
            <a:solidFill>
              <a:schemeClr val="tx1"/>
            </a:solidFill>
            <a:miter lim="800000"/>
            <a:headEnd/>
            <a:tailEnd/>
          </a:ln>
        </p:spPr>
        <p:txBody>
          <a:bodyPr wrap="none" anchor="ctr"/>
          <a:lstStyle/>
          <a:p>
            <a:endParaRPr lang="en-US"/>
          </a:p>
        </p:txBody>
      </p:sp>
      <p:sp>
        <p:nvSpPr>
          <p:cNvPr id="356361" name="Rectangle 9"/>
          <p:cNvSpPr>
            <a:spLocks noChangeArrowheads="1"/>
          </p:cNvSpPr>
          <p:nvPr/>
        </p:nvSpPr>
        <p:spPr bwMode="auto">
          <a:xfrm>
            <a:off x="3368675" y="3544888"/>
            <a:ext cx="381000" cy="609600"/>
          </a:xfrm>
          <a:prstGeom prst="rect">
            <a:avLst/>
          </a:prstGeom>
          <a:noFill/>
          <a:ln w="9525">
            <a:solidFill>
              <a:schemeClr val="tx1"/>
            </a:solidFill>
            <a:miter lim="800000"/>
            <a:headEnd/>
            <a:tailEnd/>
          </a:ln>
        </p:spPr>
        <p:txBody>
          <a:bodyPr wrap="none" anchor="ctr"/>
          <a:lstStyle/>
          <a:p>
            <a:endParaRPr lang="en-US"/>
          </a:p>
        </p:txBody>
      </p:sp>
      <p:sp>
        <p:nvSpPr>
          <p:cNvPr id="356362" name="Rectangle 10"/>
          <p:cNvSpPr>
            <a:spLocks noChangeArrowheads="1"/>
          </p:cNvSpPr>
          <p:nvPr/>
        </p:nvSpPr>
        <p:spPr bwMode="auto">
          <a:xfrm>
            <a:off x="3978275" y="3544888"/>
            <a:ext cx="381000" cy="609600"/>
          </a:xfrm>
          <a:prstGeom prst="rect">
            <a:avLst/>
          </a:prstGeom>
          <a:noFill/>
          <a:ln w="9525">
            <a:solidFill>
              <a:schemeClr val="tx1"/>
            </a:solidFill>
            <a:miter lim="800000"/>
            <a:headEnd/>
            <a:tailEnd/>
          </a:ln>
        </p:spPr>
        <p:txBody>
          <a:bodyPr wrap="none" anchor="ctr"/>
          <a:lstStyle/>
          <a:p>
            <a:endParaRPr lang="en-US"/>
          </a:p>
        </p:txBody>
      </p:sp>
      <p:sp>
        <p:nvSpPr>
          <p:cNvPr id="356363" name="Rectangle 11"/>
          <p:cNvSpPr>
            <a:spLocks noChangeArrowheads="1"/>
          </p:cNvSpPr>
          <p:nvPr/>
        </p:nvSpPr>
        <p:spPr bwMode="auto">
          <a:xfrm>
            <a:off x="4359275" y="3544888"/>
            <a:ext cx="381000" cy="609600"/>
          </a:xfrm>
          <a:prstGeom prst="rect">
            <a:avLst/>
          </a:prstGeom>
          <a:noFill/>
          <a:ln w="9525">
            <a:solidFill>
              <a:schemeClr val="tx1"/>
            </a:solidFill>
            <a:miter lim="800000"/>
            <a:headEnd/>
            <a:tailEnd/>
          </a:ln>
        </p:spPr>
        <p:txBody>
          <a:bodyPr wrap="none" anchor="ctr"/>
          <a:lstStyle/>
          <a:p>
            <a:endParaRPr lang="en-US"/>
          </a:p>
        </p:txBody>
      </p:sp>
      <p:sp>
        <p:nvSpPr>
          <p:cNvPr id="356364" name="Rectangle 12"/>
          <p:cNvSpPr>
            <a:spLocks noChangeArrowheads="1"/>
          </p:cNvSpPr>
          <p:nvPr/>
        </p:nvSpPr>
        <p:spPr bwMode="auto">
          <a:xfrm>
            <a:off x="4740275" y="3544888"/>
            <a:ext cx="381000" cy="609600"/>
          </a:xfrm>
          <a:prstGeom prst="rect">
            <a:avLst/>
          </a:prstGeom>
          <a:noFill/>
          <a:ln w="9525">
            <a:solidFill>
              <a:schemeClr val="tx1"/>
            </a:solidFill>
            <a:miter lim="800000"/>
            <a:headEnd/>
            <a:tailEnd/>
          </a:ln>
        </p:spPr>
        <p:txBody>
          <a:bodyPr wrap="none" anchor="ctr"/>
          <a:lstStyle/>
          <a:p>
            <a:endParaRPr lang="en-US"/>
          </a:p>
        </p:txBody>
      </p:sp>
      <p:sp>
        <p:nvSpPr>
          <p:cNvPr id="356365" name="Rectangle 13"/>
          <p:cNvSpPr>
            <a:spLocks noChangeArrowheads="1"/>
          </p:cNvSpPr>
          <p:nvPr/>
        </p:nvSpPr>
        <p:spPr bwMode="auto">
          <a:xfrm>
            <a:off x="5349875" y="3544888"/>
            <a:ext cx="381000" cy="609600"/>
          </a:xfrm>
          <a:prstGeom prst="rect">
            <a:avLst/>
          </a:prstGeom>
          <a:noFill/>
          <a:ln w="9525">
            <a:solidFill>
              <a:schemeClr val="tx1"/>
            </a:solidFill>
            <a:miter lim="800000"/>
            <a:headEnd/>
            <a:tailEnd/>
          </a:ln>
        </p:spPr>
        <p:txBody>
          <a:bodyPr wrap="none" anchor="ctr"/>
          <a:lstStyle/>
          <a:p>
            <a:endParaRPr lang="en-US"/>
          </a:p>
        </p:txBody>
      </p:sp>
      <p:sp>
        <p:nvSpPr>
          <p:cNvPr id="356366" name="Rectangle 14"/>
          <p:cNvSpPr>
            <a:spLocks noChangeArrowheads="1"/>
          </p:cNvSpPr>
          <p:nvPr/>
        </p:nvSpPr>
        <p:spPr bwMode="auto">
          <a:xfrm>
            <a:off x="5959475" y="3544888"/>
            <a:ext cx="381000" cy="609600"/>
          </a:xfrm>
          <a:prstGeom prst="rect">
            <a:avLst/>
          </a:prstGeom>
          <a:noFill/>
          <a:ln w="9525">
            <a:solidFill>
              <a:schemeClr val="tx1"/>
            </a:solidFill>
            <a:miter lim="800000"/>
            <a:headEnd/>
            <a:tailEnd/>
          </a:ln>
        </p:spPr>
        <p:txBody>
          <a:bodyPr wrap="none" anchor="ctr"/>
          <a:lstStyle/>
          <a:p>
            <a:endParaRPr lang="en-US"/>
          </a:p>
        </p:txBody>
      </p:sp>
      <p:sp>
        <p:nvSpPr>
          <p:cNvPr id="356367" name="Rectangle 15"/>
          <p:cNvSpPr>
            <a:spLocks noChangeArrowheads="1"/>
          </p:cNvSpPr>
          <p:nvPr/>
        </p:nvSpPr>
        <p:spPr bwMode="auto">
          <a:xfrm>
            <a:off x="6340475" y="3544888"/>
            <a:ext cx="381000" cy="609600"/>
          </a:xfrm>
          <a:prstGeom prst="rect">
            <a:avLst/>
          </a:prstGeom>
          <a:noFill/>
          <a:ln w="9525">
            <a:solidFill>
              <a:schemeClr val="tx1"/>
            </a:solidFill>
            <a:miter lim="800000"/>
            <a:headEnd/>
            <a:tailEnd/>
          </a:ln>
        </p:spPr>
        <p:txBody>
          <a:bodyPr wrap="none" anchor="ctr"/>
          <a:lstStyle/>
          <a:p>
            <a:endParaRPr lang="en-US"/>
          </a:p>
        </p:txBody>
      </p:sp>
      <p:sp>
        <p:nvSpPr>
          <p:cNvPr id="356368" name="Rectangle 16"/>
          <p:cNvSpPr>
            <a:spLocks noChangeArrowheads="1"/>
          </p:cNvSpPr>
          <p:nvPr/>
        </p:nvSpPr>
        <p:spPr bwMode="auto">
          <a:xfrm>
            <a:off x="6721475" y="3544888"/>
            <a:ext cx="381000" cy="609600"/>
          </a:xfrm>
          <a:prstGeom prst="rect">
            <a:avLst/>
          </a:prstGeom>
          <a:noFill/>
          <a:ln w="9525">
            <a:solidFill>
              <a:schemeClr val="tx1"/>
            </a:solidFill>
            <a:miter lim="800000"/>
            <a:headEnd/>
            <a:tailEnd/>
          </a:ln>
        </p:spPr>
        <p:txBody>
          <a:bodyPr wrap="none" anchor="ctr"/>
          <a:lstStyle/>
          <a:p>
            <a:endParaRPr lang="en-US"/>
          </a:p>
        </p:txBody>
      </p:sp>
      <p:sp>
        <p:nvSpPr>
          <p:cNvPr id="356369" name="Rectangle 17"/>
          <p:cNvSpPr>
            <a:spLocks noChangeArrowheads="1"/>
          </p:cNvSpPr>
          <p:nvPr/>
        </p:nvSpPr>
        <p:spPr bwMode="auto">
          <a:xfrm>
            <a:off x="7102475" y="3544888"/>
            <a:ext cx="381000" cy="609600"/>
          </a:xfrm>
          <a:prstGeom prst="rect">
            <a:avLst/>
          </a:prstGeom>
          <a:noFill/>
          <a:ln w="9525">
            <a:solidFill>
              <a:schemeClr val="tx1"/>
            </a:solidFill>
            <a:miter lim="800000"/>
            <a:headEnd/>
            <a:tailEnd/>
          </a:ln>
        </p:spPr>
        <p:txBody>
          <a:bodyPr wrap="none" anchor="ctr"/>
          <a:lstStyle/>
          <a:p>
            <a:endParaRPr lang="en-US"/>
          </a:p>
        </p:txBody>
      </p:sp>
      <p:sp>
        <p:nvSpPr>
          <p:cNvPr id="356370" name="Rectangle 18"/>
          <p:cNvSpPr>
            <a:spLocks noChangeArrowheads="1"/>
          </p:cNvSpPr>
          <p:nvPr/>
        </p:nvSpPr>
        <p:spPr bwMode="auto">
          <a:xfrm>
            <a:off x="7483475" y="3544888"/>
            <a:ext cx="381000" cy="609600"/>
          </a:xfrm>
          <a:prstGeom prst="rect">
            <a:avLst/>
          </a:prstGeom>
          <a:noFill/>
          <a:ln w="9525">
            <a:solidFill>
              <a:schemeClr val="tx1"/>
            </a:solidFill>
            <a:miter lim="800000"/>
            <a:headEnd/>
            <a:tailEnd/>
          </a:ln>
        </p:spPr>
        <p:txBody>
          <a:bodyPr wrap="none" anchor="ctr"/>
          <a:lstStyle/>
          <a:p>
            <a:endParaRPr lang="en-US"/>
          </a:p>
        </p:txBody>
      </p:sp>
      <p:sp>
        <p:nvSpPr>
          <p:cNvPr id="356371" name="Text Box 19"/>
          <p:cNvSpPr txBox="1">
            <a:spLocks noChangeArrowheads="1"/>
          </p:cNvSpPr>
          <p:nvPr/>
        </p:nvSpPr>
        <p:spPr bwMode="auto">
          <a:xfrm>
            <a:off x="1343025" y="4230688"/>
            <a:ext cx="425450" cy="366712"/>
          </a:xfrm>
          <a:prstGeom prst="rect">
            <a:avLst/>
          </a:prstGeom>
          <a:noFill/>
          <a:ln w="9525">
            <a:noFill/>
            <a:miter lim="800000"/>
            <a:headEnd/>
            <a:tailEnd/>
          </a:ln>
        </p:spPr>
        <p:txBody>
          <a:bodyPr wrap="none">
            <a:spAutoFit/>
          </a:bodyPr>
          <a:lstStyle/>
          <a:p>
            <a:pPr algn="l"/>
            <a:r>
              <a:rPr lang="en-US" sz="1800"/>
              <a:t>2</a:t>
            </a:r>
            <a:r>
              <a:rPr lang="en-US" sz="1800" i="1"/>
              <a:t>s</a:t>
            </a:r>
          </a:p>
        </p:txBody>
      </p:sp>
      <p:sp>
        <p:nvSpPr>
          <p:cNvPr id="356372" name="Text Box 20"/>
          <p:cNvSpPr txBox="1">
            <a:spLocks noChangeArrowheads="1"/>
          </p:cNvSpPr>
          <p:nvPr/>
        </p:nvSpPr>
        <p:spPr bwMode="auto">
          <a:xfrm>
            <a:off x="2333625" y="4230688"/>
            <a:ext cx="438150" cy="366712"/>
          </a:xfrm>
          <a:prstGeom prst="rect">
            <a:avLst/>
          </a:prstGeom>
          <a:noFill/>
          <a:ln w="9525">
            <a:noFill/>
            <a:miter lim="800000"/>
            <a:headEnd/>
            <a:tailEnd/>
          </a:ln>
        </p:spPr>
        <p:txBody>
          <a:bodyPr wrap="none">
            <a:spAutoFit/>
          </a:bodyPr>
          <a:lstStyle/>
          <a:p>
            <a:pPr algn="l"/>
            <a:r>
              <a:rPr lang="en-US" sz="1800"/>
              <a:t>2</a:t>
            </a:r>
            <a:r>
              <a:rPr lang="en-US" sz="1800" i="1"/>
              <a:t>p</a:t>
            </a:r>
          </a:p>
        </p:txBody>
      </p:sp>
      <p:sp>
        <p:nvSpPr>
          <p:cNvPr id="356373" name="Text Box 21"/>
          <p:cNvSpPr txBox="1">
            <a:spLocks noChangeArrowheads="1"/>
          </p:cNvSpPr>
          <p:nvPr/>
        </p:nvSpPr>
        <p:spPr bwMode="auto">
          <a:xfrm>
            <a:off x="3324225" y="4244975"/>
            <a:ext cx="425450" cy="366713"/>
          </a:xfrm>
          <a:prstGeom prst="rect">
            <a:avLst/>
          </a:prstGeom>
          <a:noFill/>
          <a:ln w="9525">
            <a:noFill/>
            <a:miter lim="800000"/>
            <a:headEnd/>
            <a:tailEnd/>
          </a:ln>
        </p:spPr>
        <p:txBody>
          <a:bodyPr wrap="none">
            <a:spAutoFit/>
          </a:bodyPr>
          <a:lstStyle/>
          <a:p>
            <a:pPr algn="l"/>
            <a:r>
              <a:rPr lang="en-US" sz="1800"/>
              <a:t>3</a:t>
            </a:r>
            <a:r>
              <a:rPr lang="en-US" sz="1800" i="1"/>
              <a:t>s</a:t>
            </a:r>
          </a:p>
        </p:txBody>
      </p:sp>
      <p:sp>
        <p:nvSpPr>
          <p:cNvPr id="356374" name="Text Box 22"/>
          <p:cNvSpPr txBox="1">
            <a:spLocks noChangeArrowheads="1"/>
          </p:cNvSpPr>
          <p:nvPr/>
        </p:nvSpPr>
        <p:spPr bwMode="auto">
          <a:xfrm>
            <a:off x="4314825" y="4230688"/>
            <a:ext cx="438150" cy="366712"/>
          </a:xfrm>
          <a:prstGeom prst="rect">
            <a:avLst/>
          </a:prstGeom>
          <a:noFill/>
          <a:ln w="9525">
            <a:noFill/>
            <a:miter lim="800000"/>
            <a:headEnd/>
            <a:tailEnd/>
          </a:ln>
        </p:spPr>
        <p:txBody>
          <a:bodyPr wrap="none">
            <a:spAutoFit/>
          </a:bodyPr>
          <a:lstStyle/>
          <a:p>
            <a:pPr algn="l"/>
            <a:r>
              <a:rPr lang="en-US" sz="1800"/>
              <a:t>3</a:t>
            </a:r>
            <a:r>
              <a:rPr lang="en-US" sz="1800" i="1"/>
              <a:t>p</a:t>
            </a:r>
          </a:p>
        </p:txBody>
      </p:sp>
      <p:sp>
        <p:nvSpPr>
          <p:cNvPr id="356375" name="Text Box 23"/>
          <p:cNvSpPr txBox="1">
            <a:spLocks noChangeArrowheads="1"/>
          </p:cNvSpPr>
          <p:nvPr/>
        </p:nvSpPr>
        <p:spPr bwMode="auto">
          <a:xfrm>
            <a:off x="5305425" y="4230688"/>
            <a:ext cx="425450" cy="366712"/>
          </a:xfrm>
          <a:prstGeom prst="rect">
            <a:avLst/>
          </a:prstGeom>
          <a:noFill/>
          <a:ln w="9525">
            <a:noFill/>
            <a:miter lim="800000"/>
            <a:headEnd/>
            <a:tailEnd/>
          </a:ln>
        </p:spPr>
        <p:txBody>
          <a:bodyPr wrap="none">
            <a:spAutoFit/>
          </a:bodyPr>
          <a:lstStyle/>
          <a:p>
            <a:pPr algn="l"/>
            <a:r>
              <a:rPr lang="en-US" sz="1800"/>
              <a:t>4</a:t>
            </a:r>
            <a:r>
              <a:rPr lang="en-US" sz="1800" i="1"/>
              <a:t>s</a:t>
            </a:r>
          </a:p>
        </p:txBody>
      </p:sp>
      <p:sp>
        <p:nvSpPr>
          <p:cNvPr id="356376" name="Text Box 24"/>
          <p:cNvSpPr txBox="1">
            <a:spLocks noChangeArrowheads="1"/>
          </p:cNvSpPr>
          <p:nvPr/>
        </p:nvSpPr>
        <p:spPr bwMode="auto">
          <a:xfrm>
            <a:off x="6677025" y="4230688"/>
            <a:ext cx="438150" cy="366712"/>
          </a:xfrm>
          <a:prstGeom prst="rect">
            <a:avLst/>
          </a:prstGeom>
          <a:noFill/>
          <a:ln w="9525">
            <a:noFill/>
            <a:miter lim="800000"/>
            <a:headEnd/>
            <a:tailEnd/>
          </a:ln>
        </p:spPr>
        <p:txBody>
          <a:bodyPr wrap="none">
            <a:spAutoFit/>
          </a:bodyPr>
          <a:lstStyle/>
          <a:p>
            <a:pPr algn="l"/>
            <a:r>
              <a:rPr lang="en-US" sz="1800"/>
              <a:t>3</a:t>
            </a:r>
            <a:r>
              <a:rPr lang="en-US" sz="1800" i="1"/>
              <a:t>d</a:t>
            </a:r>
          </a:p>
        </p:txBody>
      </p:sp>
      <p:sp>
        <p:nvSpPr>
          <p:cNvPr id="356377" name="Text Box 25"/>
          <p:cNvSpPr txBox="1">
            <a:spLocks noChangeArrowheads="1"/>
          </p:cNvSpPr>
          <p:nvPr/>
        </p:nvSpPr>
        <p:spPr bwMode="auto">
          <a:xfrm>
            <a:off x="809625" y="4230688"/>
            <a:ext cx="425450" cy="366712"/>
          </a:xfrm>
          <a:prstGeom prst="rect">
            <a:avLst/>
          </a:prstGeom>
          <a:noFill/>
          <a:ln w="9525">
            <a:noFill/>
            <a:miter lim="800000"/>
            <a:headEnd/>
            <a:tailEnd/>
          </a:ln>
        </p:spPr>
        <p:txBody>
          <a:bodyPr wrap="none">
            <a:spAutoFit/>
          </a:bodyPr>
          <a:lstStyle/>
          <a:p>
            <a:pPr algn="l"/>
            <a:r>
              <a:rPr lang="en-US" sz="1800"/>
              <a:t>1</a:t>
            </a:r>
            <a:r>
              <a:rPr lang="en-US" sz="1800" i="1"/>
              <a:t>s</a:t>
            </a:r>
          </a:p>
        </p:txBody>
      </p:sp>
      <p:sp>
        <p:nvSpPr>
          <p:cNvPr id="356378" name="Text Box 26"/>
          <p:cNvSpPr txBox="1">
            <a:spLocks noChangeArrowheads="1"/>
          </p:cNvSpPr>
          <p:nvPr/>
        </p:nvSpPr>
        <p:spPr bwMode="auto">
          <a:xfrm>
            <a:off x="457200" y="4724400"/>
            <a:ext cx="8413750" cy="366713"/>
          </a:xfrm>
          <a:prstGeom prst="rect">
            <a:avLst/>
          </a:prstGeom>
          <a:noFill/>
          <a:ln w="9525">
            <a:noFill/>
            <a:miter lim="800000"/>
            <a:headEnd/>
            <a:tailEnd/>
          </a:ln>
        </p:spPr>
        <p:txBody>
          <a:bodyPr wrap="none">
            <a:spAutoFit/>
          </a:bodyPr>
          <a:lstStyle/>
          <a:p>
            <a:pPr algn="l"/>
            <a:r>
              <a:rPr lang="en-US" sz="1800"/>
              <a:t>Which rule states no two electrons can spin the same direction in a single orbital?</a:t>
            </a:r>
          </a:p>
        </p:txBody>
      </p:sp>
      <p:sp>
        <p:nvSpPr>
          <p:cNvPr id="356379" name="Text Box 27"/>
          <p:cNvSpPr txBox="1">
            <a:spLocks noChangeArrowheads="1"/>
          </p:cNvSpPr>
          <p:nvPr/>
        </p:nvSpPr>
        <p:spPr bwMode="auto">
          <a:xfrm>
            <a:off x="473075" y="5576888"/>
            <a:ext cx="5094288" cy="366712"/>
          </a:xfrm>
          <a:prstGeom prst="rect">
            <a:avLst/>
          </a:prstGeom>
          <a:noFill/>
          <a:ln w="9525">
            <a:noFill/>
            <a:miter lim="800000"/>
            <a:headEnd/>
            <a:tailEnd/>
          </a:ln>
        </p:spPr>
        <p:txBody>
          <a:bodyPr wrap="none">
            <a:spAutoFit/>
          </a:bodyPr>
          <a:lstStyle/>
          <a:p>
            <a:pPr algn="l"/>
            <a:r>
              <a:rPr lang="en-US" sz="1800"/>
              <a:t>Extra credit:  Draw a Bohr model of a Ti</a:t>
            </a:r>
            <a:r>
              <a:rPr lang="en-US" sz="1800" baseline="30000"/>
              <a:t>4+</a:t>
            </a:r>
            <a:r>
              <a:rPr lang="en-US" sz="1800"/>
              <a:t> cation.</a:t>
            </a:r>
          </a:p>
        </p:txBody>
      </p:sp>
      <p:sp>
        <p:nvSpPr>
          <p:cNvPr id="356380" name="Text Box 28"/>
          <p:cNvSpPr txBox="1">
            <a:spLocks noChangeArrowheads="1"/>
          </p:cNvSpPr>
          <p:nvPr/>
        </p:nvSpPr>
        <p:spPr bwMode="auto">
          <a:xfrm>
            <a:off x="2530475" y="6019800"/>
            <a:ext cx="3100388" cy="366713"/>
          </a:xfrm>
          <a:prstGeom prst="rect">
            <a:avLst/>
          </a:prstGeom>
          <a:noFill/>
          <a:ln w="9525">
            <a:noFill/>
            <a:miter lim="800000"/>
            <a:headEnd/>
            <a:tailEnd/>
          </a:ln>
        </p:spPr>
        <p:txBody>
          <a:bodyPr wrap="none">
            <a:spAutoFit/>
          </a:bodyPr>
          <a:lstStyle/>
          <a:p>
            <a:pPr algn="l"/>
            <a:r>
              <a:rPr lang="en-US" sz="1800"/>
              <a:t>Ti</a:t>
            </a:r>
            <a:r>
              <a:rPr lang="en-US" sz="1800" baseline="30000"/>
              <a:t>4+</a:t>
            </a:r>
            <a:r>
              <a:rPr lang="en-US" sz="1800"/>
              <a:t> is </a:t>
            </a:r>
            <a:r>
              <a:rPr lang="en-US" sz="1800" i="1"/>
              <a:t>isoelectronic</a:t>
            </a:r>
            <a:r>
              <a:rPr lang="en-US" sz="1800"/>
              <a:t> to Argon.</a:t>
            </a:r>
          </a:p>
        </p:txBody>
      </p:sp>
      <p:sp>
        <p:nvSpPr>
          <p:cNvPr id="699421" name="Rectangle 29"/>
          <p:cNvSpPr>
            <a:spLocks noChangeArrowheads="1"/>
          </p:cNvSpPr>
          <p:nvPr/>
        </p:nvSpPr>
        <p:spPr bwMode="auto">
          <a:xfrm>
            <a:off x="0" y="0"/>
            <a:ext cx="9144000" cy="6858000"/>
          </a:xfrm>
          <a:prstGeom prst="rect">
            <a:avLst/>
          </a:prstGeom>
          <a:solidFill>
            <a:srgbClr val="FFCC00"/>
          </a:solidFill>
          <a:ln w="9525">
            <a:solidFill>
              <a:schemeClr val="tx1"/>
            </a:solidFill>
            <a:miter lim="800000"/>
            <a:headEnd/>
            <a:tailEnd/>
          </a:ln>
        </p:spPr>
        <p:txBody>
          <a:bodyPr wrap="none" anchor="ctr"/>
          <a:lstStyle/>
          <a:p>
            <a:endParaRPr lang="en-US" sz="1800"/>
          </a:p>
        </p:txBody>
      </p:sp>
      <p:sp>
        <p:nvSpPr>
          <p:cNvPr id="699422" name="AutoShape 30"/>
          <p:cNvSpPr>
            <a:spLocks noChangeArrowheads="1"/>
          </p:cNvSpPr>
          <p:nvPr/>
        </p:nvSpPr>
        <p:spPr bwMode="auto">
          <a:xfrm>
            <a:off x="457200" y="-76200"/>
            <a:ext cx="8458200" cy="7162800"/>
          </a:xfrm>
          <a:prstGeom prst="irregularSeal2">
            <a:avLst/>
          </a:prstGeom>
          <a:gradFill rotWithShape="1">
            <a:gsLst>
              <a:gs pos="0">
                <a:srgbClr val="808000"/>
              </a:gs>
              <a:gs pos="50000">
                <a:srgbClr val="FF0000"/>
              </a:gs>
              <a:gs pos="100000">
                <a:srgbClr val="808000"/>
              </a:gs>
            </a:gsLst>
            <a:lin ang="2700000" scaled="1"/>
          </a:gradFill>
          <a:ln w="9525">
            <a:solidFill>
              <a:srgbClr val="FF0000"/>
            </a:solidFill>
            <a:miter lim="800000"/>
            <a:headEnd/>
            <a:tailEnd/>
          </a:ln>
        </p:spPr>
        <p:txBody>
          <a:bodyPr wrap="none" anchor="ctr"/>
          <a:lstStyle/>
          <a:p>
            <a:r>
              <a:rPr lang="en-US" sz="9600">
                <a:latin typeface="Matisse ITC" pitchFamily="82" charset="0"/>
              </a:rPr>
              <a:t>POP </a:t>
            </a:r>
          </a:p>
          <a:p>
            <a:r>
              <a:rPr lang="en-US" sz="9600">
                <a:latin typeface="Matisse ITC" pitchFamily="82" charset="0"/>
              </a:rPr>
              <a:t>QUIZ</a:t>
            </a:r>
          </a:p>
        </p:txBody>
      </p:sp>
      <p:pic>
        <p:nvPicPr>
          <p:cNvPr id="699423" name="Picture 31">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0" y="5562600"/>
            <a:ext cx="304800" cy="304800"/>
          </a:xfrm>
          <a:prstGeom prst="rect">
            <a:avLst/>
          </a:prstGeom>
          <a:noFill/>
          <a:ln w="9525">
            <a:noFill/>
            <a:miter lim="800000"/>
            <a:headEnd/>
            <a:tailEnd/>
          </a:ln>
        </p:spPr>
      </p:pic>
      <p:sp>
        <p:nvSpPr>
          <p:cNvPr id="356384" name="AutoShape 32">
            <a:hlinkClick r:id="rId6"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xit" presetSubtype="0" decel="100000" fill="hold" grpId="0" nodeType="clickEffect">
                                  <p:stCondLst>
                                    <p:cond delay="0"/>
                                  </p:stCondLst>
                                  <p:childTnLst>
                                    <p:anim calcmode="lin" valueType="num">
                                      <p:cBhvr>
                                        <p:cTn id="6" dur="500"/>
                                        <p:tgtEl>
                                          <p:spTgt spid="699422"/>
                                        </p:tgtEl>
                                        <p:attrNameLst>
                                          <p:attrName>ppt_h</p:attrName>
                                        </p:attrNameLst>
                                      </p:cBhvr>
                                      <p:tavLst>
                                        <p:tav tm="0">
                                          <p:val>
                                            <p:strVal val="ppt_h"/>
                                          </p:val>
                                        </p:tav>
                                        <p:tav tm="50000">
                                          <p:val>
                                            <p:strVal val="ppt_h/20"/>
                                          </p:val>
                                        </p:tav>
                                        <p:tav tm="100000">
                                          <p:val>
                                            <p:strVal val="ppt_h/20"/>
                                          </p:val>
                                        </p:tav>
                                      </p:tavLst>
                                    </p:anim>
                                    <p:anim calcmode="lin" valueType="num">
                                      <p:cBhvr>
                                        <p:cTn id="7" dur="500"/>
                                        <p:tgtEl>
                                          <p:spTgt spid="699422"/>
                                        </p:tgtEl>
                                        <p:attrNameLst>
                                          <p:attrName>ppt_w</p:attrName>
                                        </p:attrNameLst>
                                      </p:cBhvr>
                                      <p:tavLst>
                                        <p:tav tm="0">
                                          <p:val>
                                            <p:strVal val="ppt_w"/>
                                          </p:val>
                                        </p:tav>
                                        <p:tav tm="50000">
                                          <p:val>
                                            <p:strVal val="ppt_w+.3"/>
                                          </p:val>
                                        </p:tav>
                                        <p:tav tm="100000">
                                          <p:val>
                                            <p:strVal val="ppt_w+.3"/>
                                          </p:val>
                                        </p:tav>
                                      </p:tavLst>
                                    </p:anim>
                                    <p:anim calcmode="lin" valueType="num">
                                      <p:cBhvr>
                                        <p:cTn id="8" dur="500"/>
                                        <p:tgtEl>
                                          <p:spTgt spid="699422"/>
                                        </p:tgtEl>
                                        <p:attrNameLst>
                                          <p:attrName>ppt_x</p:attrName>
                                        </p:attrNameLst>
                                      </p:cBhvr>
                                      <p:tavLst>
                                        <p:tav tm="0">
                                          <p:val>
                                            <p:strVal val="ppt_x"/>
                                          </p:val>
                                        </p:tav>
                                        <p:tav tm="50000">
                                          <p:val>
                                            <p:strVal val="ppt_x"/>
                                          </p:val>
                                        </p:tav>
                                        <p:tav tm="100000">
                                          <p:val>
                                            <p:strVal val="ppt_x-.3"/>
                                          </p:val>
                                        </p:tav>
                                      </p:tavLst>
                                    </p:anim>
                                    <p:anim calcmode="lin" valueType="num">
                                      <p:cBhvr>
                                        <p:cTn id="9" dur="500"/>
                                        <p:tgtEl>
                                          <p:spTgt spid="699422"/>
                                        </p:tgtEl>
                                        <p:attrNameLst>
                                          <p:attrName>ppt_y</p:attrName>
                                        </p:attrNameLst>
                                      </p:cBhvr>
                                      <p:tavLst>
                                        <p:tav tm="0">
                                          <p:val>
                                            <p:strVal val="ppt_y"/>
                                          </p:val>
                                        </p:tav>
                                        <p:tav tm="100000">
                                          <p:val>
                                            <p:strVal val="ppt_y"/>
                                          </p:val>
                                        </p:tav>
                                      </p:tavLst>
                                    </p:anim>
                                    <p:set>
                                      <p:cBhvr>
                                        <p:cTn id="10" dur="1" fill="hold">
                                          <p:stCondLst>
                                            <p:cond delay="499"/>
                                          </p:stCondLst>
                                        </p:cTn>
                                        <p:tgtEl>
                                          <p:spTgt spid="699422"/>
                                        </p:tgtEl>
                                        <p:attrNameLst>
                                          <p:attrName>style.visibility</p:attrName>
                                        </p:attrNameLst>
                                      </p:cBhvr>
                                      <p:to>
                                        <p:strVal val="hidden"/>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1271" fill="hold"/>
                                        <p:tgtEl>
                                          <p:spTgt spid="699423"/>
                                        </p:tgtEl>
                                      </p:cBhvr>
                                    </p:cmd>
                                  </p:childTnLst>
                                </p:cTn>
                              </p:par>
                            </p:childTnLst>
                          </p:cTn>
                        </p:par>
                        <p:par>
                          <p:cTn id="14" fill="hold">
                            <p:stCondLst>
                              <p:cond delay="1771"/>
                            </p:stCondLst>
                            <p:childTnLst>
                              <p:par>
                                <p:cTn id="15" presetID="9" presetClass="exit" presetSubtype="0" fill="hold" nodeType="afterEffect">
                                  <p:stCondLst>
                                    <p:cond delay="0"/>
                                  </p:stCondLst>
                                  <p:childTnLst>
                                    <p:animEffect transition="out" filter="dissolve">
                                      <p:cBhvr>
                                        <p:cTn id="16" dur="500"/>
                                        <p:tgtEl>
                                          <p:spTgt spid="699421"/>
                                        </p:tgtEl>
                                      </p:cBhvr>
                                    </p:animEffect>
                                    <p:set>
                                      <p:cBhvr>
                                        <p:cTn id="17" dur="1" fill="hold">
                                          <p:stCondLst>
                                            <p:cond delay="499"/>
                                          </p:stCondLst>
                                        </p:cTn>
                                        <p:tgtEl>
                                          <p:spTgt spid="6994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8" fill="hold" display="0">
                  <p:stCondLst>
                    <p:cond delay="indefinite"/>
                  </p:stCondLst>
                  <p:endCondLst>
                    <p:cond evt="onNext" delay="0">
                      <p:tgtEl>
                        <p:sldTgt/>
                      </p:tgtEl>
                    </p:cond>
                    <p:cond evt="onPrev" delay="0">
                      <p:tgtEl>
                        <p:sldTgt/>
                      </p:tgtEl>
                    </p:cond>
                    <p:cond evt="onStopAudio" delay="0">
                      <p:tgtEl>
                        <p:sldTgt/>
                      </p:tgtEl>
                    </p:cond>
                  </p:endCondLst>
                </p:cTn>
                <p:tgtEl>
                  <p:spTgt spid="699423"/>
                </p:tgtEl>
              </p:cMediaNode>
            </p:audio>
          </p:childTnLst>
        </p:cTn>
      </p:par>
    </p:tnLst>
    <p:bldLst>
      <p:bldP spid="699422" grpId="0" animBg="1"/>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ChangeArrowheads="1"/>
          </p:cNvSpPr>
          <p:nvPr/>
        </p:nvSpPr>
        <p:spPr bwMode="auto">
          <a:xfrm>
            <a:off x="685800" y="3352800"/>
            <a:ext cx="7315200" cy="1295400"/>
          </a:xfrm>
          <a:prstGeom prst="rect">
            <a:avLst/>
          </a:prstGeom>
          <a:noFill/>
          <a:ln w="9525">
            <a:solidFill>
              <a:schemeClr val="tx1"/>
            </a:solidFill>
            <a:miter lim="800000"/>
            <a:headEnd/>
            <a:tailEnd/>
          </a:ln>
        </p:spPr>
        <p:txBody>
          <a:bodyPr wrap="none" anchor="ctr"/>
          <a:lstStyle/>
          <a:p>
            <a:endParaRPr lang="en-US"/>
          </a:p>
        </p:txBody>
      </p:sp>
      <p:sp>
        <p:nvSpPr>
          <p:cNvPr id="357379" name="Rectangle 3"/>
          <p:cNvSpPr>
            <a:spLocks noGrp="1" noChangeArrowheads="1"/>
          </p:cNvSpPr>
          <p:nvPr>
            <p:ph type="title"/>
          </p:nvPr>
        </p:nvSpPr>
        <p:spPr/>
        <p:txBody>
          <a:bodyPr/>
          <a:lstStyle/>
          <a:p>
            <a:pPr eaLnBrk="1" hangingPunct="1"/>
            <a:endParaRPr lang="en-US" smtClean="0"/>
          </a:p>
        </p:txBody>
      </p:sp>
      <p:sp>
        <p:nvSpPr>
          <p:cNvPr id="357380" name="Text Box 4"/>
          <p:cNvSpPr txBox="1">
            <a:spLocks noChangeArrowheads="1"/>
          </p:cNvSpPr>
          <p:nvPr/>
        </p:nvSpPr>
        <p:spPr bwMode="auto">
          <a:xfrm>
            <a:off x="381000" y="990600"/>
            <a:ext cx="6445250" cy="2289175"/>
          </a:xfrm>
          <a:prstGeom prst="rect">
            <a:avLst/>
          </a:prstGeom>
          <a:noFill/>
          <a:ln w="9525">
            <a:noFill/>
            <a:miter lim="800000"/>
            <a:headEnd/>
            <a:tailEnd/>
          </a:ln>
        </p:spPr>
        <p:txBody>
          <a:bodyPr wrap="none">
            <a:spAutoFit/>
          </a:bodyPr>
          <a:lstStyle/>
          <a:p>
            <a:pPr algn="l"/>
            <a:r>
              <a:rPr lang="en-US" sz="1800"/>
              <a:t>Write out the complete electron configuration for the following:</a:t>
            </a:r>
          </a:p>
          <a:p>
            <a:pPr algn="l"/>
            <a:r>
              <a:rPr lang="en-US" sz="1800"/>
              <a:t>	1)  An atom of nitrogen</a:t>
            </a:r>
          </a:p>
          <a:p>
            <a:pPr algn="l"/>
            <a:endParaRPr lang="en-US" sz="1800"/>
          </a:p>
          <a:p>
            <a:pPr algn="l"/>
            <a:r>
              <a:rPr lang="en-US" sz="1800"/>
              <a:t>	2)  An atom of silver</a:t>
            </a:r>
          </a:p>
          <a:p>
            <a:pPr algn="l"/>
            <a:endParaRPr lang="en-US" sz="1800"/>
          </a:p>
          <a:p>
            <a:pPr algn="l"/>
            <a:r>
              <a:rPr lang="en-US" sz="1800"/>
              <a:t>	3)  An atom of uranium (shorthand)</a:t>
            </a:r>
          </a:p>
          <a:p>
            <a:pPr algn="l"/>
            <a:endParaRPr lang="en-US" sz="1800"/>
          </a:p>
          <a:p>
            <a:pPr algn="l"/>
            <a:r>
              <a:rPr lang="en-US" sz="1800"/>
              <a:t>Fill in the orbital boxes for an atom of nickel (Ni)</a:t>
            </a:r>
          </a:p>
        </p:txBody>
      </p:sp>
      <p:sp>
        <p:nvSpPr>
          <p:cNvPr id="357381" name="Rectangle 5"/>
          <p:cNvSpPr>
            <a:spLocks noChangeArrowheads="1"/>
          </p:cNvSpPr>
          <p:nvPr/>
        </p:nvSpPr>
        <p:spPr bwMode="auto">
          <a:xfrm>
            <a:off x="854075" y="3544888"/>
            <a:ext cx="381000" cy="609600"/>
          </a:xfrm>
          <a:prstGeom prst="rect">
            <a:avLst/>
          </a:prstGeom>
          <a:noFill/>
          <a:ln w="9525">
            <a:solidFill>
              <a:schemeClr val="tx1"/>
            </a:solidFill>
            <a:miter lim="800000"/>
            <a:headEnd/>
            <a:tailEnd/>
          </a:ln>
        </p:spPr>
        <p:txBody>
          <a:bodyPr wrap="none" anchor="ctr"/>
          <a:lstStyle/>
          <a:p>
            <a:endParaRPr lang="en-US"/>
          </a:p>
        </p:txBody>
      </p:sp>
      <p:sp>
        <p:nvSpPr>
          <p:cNvPr id="357382" name="Rectangle 6"/>
          <p:cNvSpPr>
            <a:spLocks noChangeArrowheads="1"/>
          </p:cNvSpPr>
          <p:nvPr/>
        </p:nvSpPr>
        <p:spPr bwMode="auto">
          <a:xfrm>
            <a:off x="1387475" y="3544888"/>
            <a:ext cx="381000" cy="609600"/>
          </a:xfrm>
          <a:prstGeom prst="rect">
            <a:avLst/>
          </a:prstGeom>
          <a:noFill/>
          <a:ln w="9525">
            <a:solidFill>
              <a:schemeClr val="tx1"/>
            </a:solidFill>
            <a:miter lim="800000"/>
            <a:headEnd/>
            <a:tailEnd/>
          </a:ln>
        </p:spPr>
        <p:txBody>
          <a:bodyPr wrap="none" anchor="ctr"/>
          <a:lstStyle/>
          <a:p>
            <a:endParaRPr lang="en-US"/>
          </a:p>
        </p:txBody>
      </p:sp>
      <p:sp>
        <p:nvSpPr>
          <p:cNvPr id="357383" name="Rectangle 7"/>
          <p:cNvSpPr>
            <a:spLocks noChangeArrowheads="1"/>
          </p:cNvSpPr>
          <p:nvPr/>
        </p:nvSpPr>
        <p:spPr bwMode="auto">
          <a:xfrm>
            <a:off x="1997075" y="3544888"/>
            <a:ext cx="381000" cy="609600"/>
          </a:xfrm>
          <a:prstGeom prst="rect">
            <a:avLst/>
          </a:prstGeom>
          <a:noFill/>
          <a:ln w="9525">
            <a:solidFill>
              <a:schemeClr val="tx1"/>
            </a:solidFill>
            <a:miter lim="800000"/>
            <a:headEnd/>
            <a:tailEnd/>
          </a:ln>
        </p:spPr>
        <p:txBody>
          <a:bodyPr wrap="none" anchor="ctr"/>
          <a:lstStyle/>
          <a:p>
            <a:endParaRPr lang="en-US"/>
          </a:p>
        </p:txBody>
      </p:sp>
      <p:sp>
        <p:nvSpPr>
          <p:cNvPr id="357384" name="Rectangle 8"/>
          <p:cNvSpPr>
            <a:spLocks noChangeArrowheads="1"/>
          </p:cNvSpPr>
          <p:nvPr/>
        </p:nvSpPr>
        <p:spPr bwMode="auto">
          <a:xfrm>
            <a:off x="2378075" y="3544888"/>
            <a:ext cx="381000" cy="609600"/>
          </a:xfrm>
          <a:prstGeom prst="rect">
            <a:avLst/>
          </a:prstGeom>
          <a:noFill/>
          <a:ln w="9525">
            <a:solidFill>
              <a:schemeClr val="tx1"/>
            </a:solidFill>
            <a:miter lim="800000"/>
            <a:headEnd/>
            <a:tailEnd/>
          </a:ln>
        </p:spPr>
        <p:txBody>
          <a:bodyPr wrap="none" anchor="ctr"/>
          <a:lstStyle/>
          <a:p>
            <a:endParaRPr lang="en-US"/>
          </a:p>
        </p:txBody>
      </p:sp>
      <p:sp>
        <p:nvSpPr>
          <p:cNvPr id="357385" name="Rectangle 9"/>
          <p:cNvSpPr>
            <a:spLocks noChangeArrowheads="1"/>
          </p:cNvSpPr>
          <p:nvPr/>
        </p:nvSpPr>
        <p:spPr bwMode="auto">
          <a:xfrm>
            <a:off x="2759075" y="3544888"/>
            <a:ext cx="381000" cy="609600"/>
          </a:xfrm>
          <a:prstGeom prst="rect">
            <a:avLst/>
          </a:prstGeom>
          <a:noFill/>
          <a:ln w="9525">
            <a:solidFill>
              <a:schemeClr val="tx1"/>
            </a:solidFill>
            <a:miter lim="800000"/>
            <a:headEnd/>
            <a:tailEnd/>
          </a:ln>
        </p:spPr>
        <p:txBody>
          <a:bodyPr wrap="none" anchor="ctr"/>
          <a:lstStyle/>
          <a:p>
            <a:endParaRPr lang="en-US"/>
          </a:p>
        </p:txBody>
      </p:sp>
      <p:sp>
        <p:nvSpPr>
          <p:cNvPr id="357386" name="Rectangle 10"/>
          <p:cNvSpPr>
            <a:spLocks noChangeArrowheads="1"/>
          </p:cNvSpPr>
          <p:nvPr/>
        </p:nvSpPr>
        <p:spPr bwMode="auto">
          <a:xfrm>
            <a:off x="3368675" y="3544888"/>
            <a:ext cx="381000" cy="609600"/>
          </a:xfrm>
          <a:prstGeom prst="rect">
            <a:avLst/>
          </a:prstGeom>
          <a:noFill/>
          <a:ln w="9525">
            <a:solidFill>
              <a:schemeClr val="tx1"/>
            </a:solidFill>
            <a:miter lim="800000"/>
            <a:headEnd/>
            <a:tailEnd/>
          </a:ln>
        </p:spPr>
        <p:txBody>
          <a:bodyPr wrap="none" anchor="ctr"/>
          <a:lstStyle/>
          <a:p>
            <a:endParaRPr lang="en-US"/>
          </a:p>
        </p:txBody>
      </p:sp>
      <p:sp>
        <p:nvSpPr>
          <p:cNvPr id="357387" name="Rectangle 11"/>
          <p:cNvSpPr>
            <a:spLocks noChangeArrowheads="1"/>
          </p:cNvSpPr>
          <p:nvPr/>
        </p:nvSpPr>
        <p:spPr bwMode="auto">
          <a:xfrm>
            <a:off x="3978275" y="3544888"/>
            <a:ext cx="381000" cy="609600"/>
          </a:xfrm>
          <a:prstGeom prst="rect">
            <a:avLst/>
          </a:prstGeom>
          <a:noFill/>
          <a:ln w="9525">
            <a:solidFill>
              <a:schemeClr val="tx1"/>
            </a:solidFill>
            <a:miter lim="800000"/>
            <a:headEnd/>
            <a:tailEnd/>
          </a:ln>
        </p:spPr>
        <p:txBody>
          <a:bodyPr wrap="none" anchor="ctr"/>
          <a:lstStyle/>
          <a:p>
            <a:endParaRPr lang="en-US"/>
          </a:p>
        </p:txBody>
      </p:sp>
      <p:sp>
        <p:nvSpPr>
          <p:cNvPr id="357388" name="Rectangle 12"/>
          <p:cNvSpPr>
            <a:spLocks noChangeArrowheads="1"/>
          </p:cNvSpPr>
          <p:nvPr/>
        </p:nvSpPr>
        <p:spPr bwMode="auto">
          <a:xfrm>
            <a:off x="4359275" y="3544888"/>
            <a:ext cx="381000" cy="609600"/>
          </a:xfrm>
          <a:prstGeom prst="rect">
            <a:avLst/>
          </a:prstGeom>
          <a:noFill/>
          <a:ln w="9525">
            <a:solidFill>
              <a:schemeClr val="tx1"/>
            </a:solidFill>
            <a:miter lim="800000"/>
            <a:headEnd/>
            <a:tailEnd/>
          </a:ln>
        </p:spPr>
        <p:txBody>
          <a:bodyPr wrap="none" anchor="ctr"/>
          <a:lstStyle/>
          <a:p>
            <a:endParaRPr lang="en-US"/>
          </a:p>
        </p:txBody>
      </p:sp>
      <p:sp>
        <p:nvSpPr>
          <p:cNvPr id="357389" name="Rectangle 13"/>
          <p:cNvSpPr>
            <a:spLocks noChangeArrowheads="1"/>
          </p:cNvSpPr>
          <p:nvPr/>
        </p:nvSpPr>
        <p:spPr bwMode="auto">
          <a:xfrm>
            <a:off x="4740275" y="3544888"/>
            <a:ext cx="381000" cy="609600"/>
          </a:xfrm>
          <a:prstGeom prst="rect">
            <a:avLst/>
          </a:prstGeom>
          <a:noFill/>
          <a:ln w="9525">
            <a:solidFill>
              <a:schemeClr val="tx1"/>
            </a:solidFill>
            <a:miter lim="800000"/>
            <a:headEnd/>
            <a:tailEnd/>
          </a:ln>
        </p:spPr>
        <p:txBody>
          <a:bodyPr wrap="none" anchor="ctr"/>
          <a:lstStyle/>
          <a:p>
            <a:endParaRPr lang="en-US"/>
          </a:p>
        </p:txBody>
      </p:sp>
      <p:sp>
        <p:nvSpPr>
          <p:cNvPr id="357390" name="Rectangle 14"/>
          <p:cNvSpPr>
            <a:spLocks noChangeArrowheads="1"/>
          </p:cNvSpPr>
          <p:nvPr/>
        </p:nvSpPr>
        <p:spPr bwMode="auto">
          <a:xfrm>
            <a:off x="5349875" y="3544888"/>
            <a:ext cx="381000" cy="609600"/>
          </a:xfrm>
          <a:prstGeom prst="rect">
            <a:avLst/>
          </a:prstGeom>
          <a:noFill/>
          <a:ln w="9525">
            <a:solidFill>
              <a:schemeClr val="tx1"/>
            </a:solidFill>
            <a:miter lim="800000"/>
            <a:headEnd/>
            <a:tailEnd/>
          </a:ln>
        </p:spPr>
        <p:txBody>
          <a:bodyPr wrap="none" anchor="ctr"/>
          <a:lstStyle/>
          <a:p>
            <a:endParaRPr lang="en-US"/>
          </a:p>
        </p:txBody>
      </p:sp>
      <p:sp>
        <p:nvSpPr>
          <p:cNvPr id="357391" name="Rectangle 15"/>
          <p:cNvSpPr>
            <a:spLocks noChangeArrowheads="1"/>
          </p:cNvSpPr>
          <p:nvPr/>
        </p:nvSpPr>
        <p:spPr bwMode="auto">
          <a:xfrm>
            <a:off x="5959475" y="3544888"/>
            <a:ext cx="381000" cy="609600"/>
          </a:xfrm>
          <a:prstGeom prst="rect">
            <a:avLst/>
          </a:prstGeom>
          <a:noFill/>
          <a:ln w="9525">
            <a:solidFill>
              <a:schemeClr val="tx1"/>
            </a:solidFill>
            <a:miter lim="800000"/>
            <a:headEnd/>
            <a:tailEnd/>
          </a:ln>
        </p:spPr>
        <p:txBody>
          <a:bodyPr wrap="none" anchor="ctr"/>
          <a:lstStyle/>
          <a:p>
            <a:endParaRPr lang="en-US"/>
          </a:p>
        </p:txBody>
      </p:sp>
      <p:sp>
        <p:nvSpPr>
          <p:cNvPr id="357392" name="Rectangle 16"/>
          <p:cNvSpPr>
            <a:spLocks noChangeArrowheads="1"/>
          </p:cNvSpPr>
          <p:nvPr/>
        </p:nvSpPr>
        <p:spPr bwMode="auto">
          <a:xfrm>
            <a:off x="6340475" y="3544888"/>
            <a:ext cx="381000" cy="609600"/>
          </a:xfrm>
          <a:prstGeom prst="rect">
            <a:avLst/>
          </a:prstGeom>
          <a:noFill/>
          <a:ln w="9525">
            <a:solidFill>
              <a:schemeClr val="tx1"/>
            </a:solidFill>
            <a:miter lim="800000"/>
            <a:headEnd/>
            <a:tailEnd/>
          </a:ln>
        </p:spPr>
        <p:txBody>
          <a:bodyPr wrap="none" anchor="ctr"/>
          <a:lstStyle/>
          <a:p>
            <a:endParaRPr lang="en-US"/>
          </a:p>
        </p:txBody>
      </p:sp>
      <p:sp>
        <p:nvSpPr>
          <p:cNvPr id="357393" name="Rectangle 17"/>
          <p:cNvSpPr>
            <a:spLocks noChangeArrowheads="1"/>
          </p:cNvSpPr>
          <p:nvPr/>
        </p:nvSpPr>
        <p:spPr bwMode="auto">
          <a:xfrm>
            <a:off x="6721475" y="3544888"/>
            <a:ext cx="381000" cy="609600"/>
          </a:xfrm>
          <a:prstGeom prst="rect">
            <a:avLst/>
          </a:prstGeom>
          <a:noFill/>
          <a:ln w="9525">
            <a:solidFill>
              <a:schemeClr val="tx1"/>
            </a:solidFill>
            <a:miter lim="800000"/>
            <a:headEnd/>
            <a:tailEnd/>
          </a:ln>
        </p:spPr>
        <p:txBody>
          <a:bodyPr wrap="none" anchor="ctr"/>
          <a:lstStyle/>
          <a:p>
            <a:endParaRPr lang="en-US"/>
          </a:p>
        </p:txBody>
      </p:sp>
      <p:sp>
        <p:nvSpPr>
          <p:cNvPr id="357394" name="Rectangle 18"/>
          <p:cNvSpPr>
            <a:spLocks noChangeArrowheads="1"/>
          </p:cNvSpPr>
          <p:nvPr/>
        </p:nvSpPr>
        <p:spPr bwMode="auto">
          <a:xfrm>
            <a:off x="7102475" y="3544888"/>
            <a:ext cx="381000" cy="609600"/>
          </a:xfrm>
          <a:prstGeom prst="rect">
            <a:avLst/>
          </a:prstGeom>
          <a:noFill/>
          <a:ln w="9525">
            <a:solidFill>
              <a:schemeClr val="tx1"/>
            </a:solidFill>
            <a:miter lim="800000"/>
            <a:headEnd/>
            <a:tailEnd/>
          </a:ln>
        </p:spPr>
        <p:txBody>
          <a:bodyPr wrap="none" anchor="ctr"/>
          <a:lstStyle/>
          <a:p>
            <a:endParaRPr lang="en-US"/>
          </a:p>
        </p:txBody>
      </p:sp>
      <p:sp>
        <p:nvSpPr>
          <p:cNvPr id="357395" name="Rectangle 19"/>
          <p:cNvSpPr>
            <a:spLocks noChangeArrowheads="1"/>
          </p:cNvSpPr>
          <p:nvPr/>
        </p:nvSpPr>
        <p:spPr bwMode="auto">
          <a:xfrm>
            <a:off x="7483475" y="3544888"/>
            <a:ext cx="381000" cy="609600"/>
          </a:xfrm>
          <a:prstGeom prst="rect">
            <a:avLst/>
          </a:prstGeom>
          <a:noFill/>
          <a:ln w="9525">
            <a:solidFill>
              <a:schemeClr val="tx1"/>
            </a:solidFill>
            <a:miter lim="800000"/>
            <a:headEnd/>
            <a:tailEnd/>
          </a:ln>
        </p:spPr>
        <p:txBody>
          <a:bodyPr wrap="none" anchor="ctr"/>
          <a:lstStyle/>
          <a:p>
            <a:endParaRPr lang="en-US"/>
          </a:p>
        </p:txBody>
      </p:sp>
      <p:sp>
        <p:nvSpPr>
          <p:cNvPr id="357396" name="Text Box 20"/>
          <p:cNvSpPr txBox="1">
            <a:spLocks noChangeArrowheads="1"/>
          </p:cNvSpPr>
          <p:nvPr/>
        </p:nvSpPr>
        <p:spPr bwMode="auto">
          <a:xfrm>
            <a:off x="1343025" y="4230688"/>
            <a:ext cx="425450" cy="366712"/>
          </a:xfrm>
          <a:prstGeom prst="rect">
            <a:avLst/>
          </a:prstGeom>
          <a:noFill/>
          <a:ln w="9525">
            <a:noFill/>
            <a:miter lim="800000"/>
            <a:headEnd/>
            <a:tailEnd/>
          </a:ln>
        </p:spPr>
        <p:txBody>
          <a:bodyPr wrap="none">
            <a:spAutoFit/>
          </a:bodyPr>
          <a:lstStyle/>
          <a:p>
            <a:pPr algn="l"/>
            <a:r>
              <a:rPr lang="en-US" sz="1800"/>
              <a:t>2</a:t>
            </a:r>
            <a:r>
              <a:rPr lang="en-US" sz="1800" i="1"/>
              <a:t>s</a:t>
            </a:r>
          </a:p>
        </p:txBody>
      </p:sp>
      <p:sp>
        <p:nvSpPr>
          <p:cNvPr id="357397" name="Text Box 21"/>
          <p:cNvSpPr txBox="1">
            <a:spLocks noChangeArrowheads="1"/>
          </p:cNvSpPr>
          <p:nvPr/>
        </p:nvSpPr>
        <p:spPr bwMode="auto">
          <a:xfrm>
            <a:off x="2333625" y="4230688"/>
            <a:ext cx="438150" cy="366712"/>
          </a:xfrm>
          <a:prstGeom prst="rect">
            <a:avLst/>
          </a:prstGeom>
          <a:noFill/>
          <a:ln w="9525">
            <a:noFill/>
            <a:miter lim="800000"/>
            <a:headEnd/>
            <a:tailEnd/>
          </a:ln>
        </p:spPr>
        <p:txBody>
          <a:bodyPr wrap="none">
            <a:spAutoFit/>
          </a:bodyPr>
          <a:lstStyle/>
          <a:p>
            <a:pPr algn="l"/>
            <a:r>
              <a:rPr lang="en-US" sz="1800"/>
              <a:t>2</a:t>
            </a:r>
            <a:r>
              <a:rPr lang="en-US" sz="1800" i="1"/>
              <a:t>p</a:t>
            </a:r>
          </a:p>
        </p:txBody>
      </p:sp>
      <p:sp>
        <p:nvSpPr>
          <p:cNvPr id="357398" name="Text Box 22"/>
          <p:cNvSpPr txBox="1">
            <a:spLocks noChangeArrowheads="1"/>
          </p:cNvSpPr>
          <p:nvPr/>
        </p:nvSpPr>
        <p:spPr bwMode="auto">
          <a:xfrm>
            <a:off x="3324225" y="4244975"/>
            <a:ext cx="425450" cy="366713"/>
          </a:xfrm>
          <a:prstGeom prst="rect">
            <a:avLst/>
          </a:prstGeom>
          <a:noFill/>
          <a:ln w="9525">
            <a:noFill/>
            <a:miter lim="800000"/>
            <a:headEnd/>
            <a:tailEnd/>
          </a:ln>
        </p:spPr>
        <p:txBody>
          <a:bodyPr wrap="none">
            <a:spAutoFit/>
          </a:bodyPr>
          <a:lstStyle/>
          <a:p>
            <a:pPr algn="l"/>
            <a:r>
              <a:rPr lang="en-US" sz="1800"/>
              <a:t>3</a:t>
            </a:r>
            <a:r>
              <a:rPr lang="en-US" sz="1800" i="1"/>
              <a:t>s</a:t>
            </a:r>
          </a:p>
        </p:txBody>
      </p:sp>
      <p:sp>
        <p:nvSpPr>
          <p:cNvPr id="357399" name="Text Box 23"/>
          <p:cNvSpPr txBox="1">
            <a:spLocks noChangeArrowheads="1"/>
          </p:cNvSpPr>
          <p:nvPr/>
        </p:nvSpPr>
        <p:spPr bwMode="auto">
          <a:xfrm>
            <a:off x="4314825" y="4230688"/>
            <a:ext cx="438150" cy="366712"/>
          </a:xfrm>
          <a:prstGeom prst="rect">
            <a:avLst/>
          </a:prstGeom>
          <a:noFill/>
          <a:ln w="9525">
            <a:noFill/>
            <a:miter lim="800000"/>
            <a:headEnd/>
            <a:tailEnd/>
          </a:ln>
        </p:spPr>
        <p:txBody>
          <a:bodyPr wrap="none">
            <a:spAutoFit/>
          </a:bodyPr>
          <a:lstStyle/>
          <a:p>
            <a:pPr algn="l"/>
            <a:r>
              <a:rPr lang="en-US" sz="1800"/>
              <a:t>3</a:t>
            </a:r>
            <a:r>
              <a:rPr lang="en-US" sz="1800" i="1"/>
              <a:t>p</a:t>
            </a:r>
          </a:p>
        </p:txBody>
      </p:sp>
      <p:sp>
        <p:nvSpPr>
          <p:cNvPr id="357400" name="Text Box 24"/>
          <p:cNvSpPr txBox="1">
            <a:spLocks noChangeArrowheads="1"/>
          </p:cNvSpPr>
          <p:nvPr/>
        </p:nvSpPr>
        <p:spPr bwMode="auto">
          <a:xfrm>
            <a:off x="5305425" y="4230688"/>
            <a:ext cx="425450" cy="366712"/>
          </a:xfrm>
          <a:prstGeom prst="rect">
            <a:avLst/>
          </a:prstGeom>
          <a:noFill/>
          <a:ln w="9525">
            <a:noFill/>
            <a:miter lim="800000"/>
            <a:headEnd/>
            <a:tailEnd/>
          </a:ln>
        </p:spPr>
        <p:txBody>
          <a:bodyPr wrap="none">
            <a:spAutoFit/>
          </a:bodyPr>
          <a:lstStyle/>
          <a:p>
            <a:pPr algn="l"/>
            <a:r>
              <a:rPr lang="en-US" sz="1800"/>
              <a:t>4</a:t>
            </a:r>
            <a:r>
              <a:rPr lang="en-US" sz="1800" i="1"/>
              <a:t>s</a:t>
            </a:r>
          </a:p>
        </p:txBody>
      </p:sp>
      <p:sp>
        <p:nvSpPr>
          <p:cNvPr id="357401" name="Text Box 25"/>
          <p:cNvSpPr txBox="1">
            <a:spLocks noChangeArrowheads="1"/>
          </p:cNvSpPr>
          <p:nvPr/>
        </p:nvSpPr>
        <p:spPr bwMode="auto">
          <a:xfrm>
            <a:off x="6677025" y="4230688"/>
            <a:ext cx="438150" cy="366712"/>
          </a:xfrm>
          <a:prstGeom prst="rect">
            <a:avLst/>
          </a:prstGeom>
          <a:noFill/>
          <a:ln w="9525">
            <a:noFill/>
            <a:miter lim="800000"/>
            <a:headEnd/>
            <a:tailEnd/>
          </a:ln>
        </p:spPr>
        <p:txBody>
          <a:bodyPr wrap="none">
            <a:spAutoFit/>
          </a:bodyPr>
          <a:lstStyle/>
          <a:p>
            <a:pPr algn="l"/>
            <a:r>
              <a:rPr lang="en-US" sz="1800"/>
              <a:t>3</a:t>
            </a:r>
            <a:r>
              <a:rPr lang="en-US" sz="1800" i="1"/>
              <a:t>d</a:t>
            </a:r>
          </a:p>
        </p:txBody>
      </p:sp>
      <p:sp>
        <p:nvSpPr>
          <p:cNvPr id="357402" name="Text Box 26"/>
          <p:cNvSpPr txBox="1">
            <a:spLocks noChangeArrowheads="1"/>
          </p:cNvSpPr>
          <p:nvPr/>
        </p:nvSpPr>
        <p:spPr bwMode="auto">
          <a:xfrm>
            <a:off x="809625" y="4230688"/>
            <a:ext cx="425450" cy="366712"/>
          </a:xfrm>
          <a:prstGeom prst="rect">
            <a:avLst/>
          </a:prstGeom>
          <a:noFill/>
          <a:ln w="9525">
            <a:noFill/>
            <a:miter lim="800000"/>
            <a:headEnd/>
            <a:tailEnd/>
          </a:ln>
        </p:spPr>
        <p:txBody>
          <a:bodyPr wrap="none">
            <a:spAutoFit/>
          </a:bodyPr>
          <a:lstStyle/>
          <a:p>
            <a:pPr algn="l"/>
            <a:r>
              <a:rPr lang="en-US" sz="1800"/>
              <a:t>1</a:t>
            </a:r>
            <a:r>
              <a:rPr lang="en-US" sz="1800" i="1"/>
              <a:t>s</a:t>
            </a:r>
          </a:p>
        </p:txBody>
      </p:sp>
      <p:sp>
        <p:nvSpPr>
          <p:cNvPr id="357403" name="Text Box 27"/>
          <p:cNvSpPr txBox="1">
            <a:spLocks noChangeArrowheads="1"/>
          </p:cNvSpPr>
          <p:nvPr/>
        </p:nvSpPr>
        <p:spPr bwMode="auto">
          <a:xfrm>
            <a:off x="457200" y="4724400"/>
            <a:ext cx="8413750" cy="366713"/>
          </a:xfrm>
          <a:prstGeom prst="rect">
            <a:avLst/>
          </a:prstGeom>
          <a:noFill/>
          <a:ln w="9525">
            <a:noFill/>
            <a:miter lim="800000"/>
            <a:headEnd/>
            <a:tailEnd/>
          </a:ln>
        </p:spPr>
        <p:txBody>
          <a:bodyPr wrap="none">
            <a:spAutoFit/>
          </a:bodyPr>
          <a:lstStyle/>
          <a:p>
            <a:pPr algn="l"/>
            <a:r>
              <a:rPr lang="en-US" sz="1800"/>
              <a:t>Which rule states no two electrons can spin the same direction in a single orbital?</a:t>
            </a:r>
          </a:p>
        </p:txBody>
      </p:sp>
      <p:sp>
        <p:nvSpPr>
          <p:cNvPr id="357404" name="Text Box 28"/>
          <p:cNvSpPr txBox="1">
            <a:spLocks noChangeArrowheads="1"/>
          </p:cNvSpPr>
          <p:nvPr/>
        </p:nvSpPr>
        <p:spPr bwMode="auto">
          <a:xfrm>
            <a:off x="3825875" y="1258888"/>
            <a:ext cx="1322388" cy="396875"/>
          </a:xfrm>
          <a:prstGeom prst="rect">
            <a:avLst/>
          </a:prstGeom>
          <a:noFill/>
          <a:ln w="9525">
            <a:noFill/>
            <a:miter lim="800000"/>
            <a:headEnd/>
            <a:tailEnd/>
          </a:ln>
        </p:spPr>
        <p:txBody>
          <a:bodyPr wrap="none">
            <a:spAutoFit/>
          </a:bodyPr>
          <a:lstStyle/>
          <a:p>
            <a:pPr algn="l"/>
            <a:r>
              <a:rPr lang="en-US" sz="2000" b="1">
                <a:solidFill>
                  <a:srgbClr val="FF0000"/>
                </a:solidFill>
              </a:rPr>
              <a:t>1s</a:t>
            </a:r>
            <a:r>
              <a:rPr lang="en-US" sz="2000" b="1" baseline="30000">
                <a:solidFill>
                  <a:srgbClr val="FF0000"/>
                </a:solidFill>
              </a:rPr>
              <a:t>2</a:t>
            </a:r>
            <a:r>
              <a:rPr lang="en-US" sz="2000" b="1">
                <a:solidFill>
                  <a:srgbClr val="FF0000"/>
                </a:solidFill>
              </a:rPr>
              <a:t>2s</a:t>
            </a:r>
            <a:r>
              <a:rPr lang="en-US" sz="2000" b="1" baseline="30000">
                <a:solidFill>
                  <a:srgbClr val="FF0000"/>
                </a:solidFill>
              </a:rPr>
              <a:t>2</a:t>
            </a:r>
            <a:r>
              <a:rPr lang="en-US" sz="2000" b="1">
                <a:solidFill>
                  <a:srgbClr val="FF0000"/>
                </a:solidFill>
              </a:rPr>
              <a:t>2p</a:t>
            </a:r>
            <a:r>
              <a:rPr lang="en-US" sz="2000" b="1" baseline="30000">
                <a:solidFill>
                  <a:srgbClr val="FF0000"/>
                </a:solidFill>
              </a:rPr>
              <a:t>3</a:t>
            </a:r>
          </a:p>
        </p:txBody>
      </p:sp>
      <p:sp>
        <p:nvSpPr>
          <p:cNvPr id="357405" name="Text Box 29"/>
          <p:cNvSpPr txBox="1">
            <a:spLocks noChangeArrowheads="1"/>
          </p:cNvSpPr>
          <p:nvPr/>
        </p:nvSpPr>
        <p:spPr bwMode="auto">
          <a:xfrm>
            <a:off x="3811588" y="1792288"/>
            <a:ext cx="3824287" cy="595312"/>
          </a:xfrm>
          <a:prstGeom prst="rect">
            <a:avLst/>
          </a:prstGeom>
          <a:noFill/>
          <a:ln w="9525">
            <a:noFill/>
            <a:miter lim="800000"/>
            <a:headEnd/>
            <a:tailEnd/>
          </a:ln>
        </p:spPr>
        <p:txBody>
          <a:bodyPr wrap="none">
            <a:spAutoFit/>
          </a:bodyPr>
          <a:lstStyle/>
          <a:p>
            <a:pPr algn="l"/>
            <a:r>
              <a:rPr lang="en-US" sz="2000" b="1">
                <a:solidFill>
                  <a:srgbClr val="FF0000"/>
                </a:solidFill>
              </a:rPr>
              <a:t>1s</a:t>
            </a:r>
            <a:r>
              <a:rPr lang="en-US" sz="2000" b="1" baseline="30000">
                <a:solidFill>
                  <a:srgbClr val="FF0000"/>
                </a:solidFill>
              </a:rPr>
              <a:t>2</a:t>
            </a:r>
            <a:r>
              <a:rPr lang="en-US" sz="2000" b="1">
                <a:solidFill>
                  <a:srgbClr val="FF0000"/>
                </a:solidFill>
              </a:rPr>
              <a:t>2s</a:t>
            </a:r>
            <a:r>
              <a:rPr lang="en-US" sz="2000" b="1" baseline="30000">
                <a:solidFill>
                  <a:srgbClr val="FF0000"/>
                </a:solidFill>
              </a:rPr>
              <a:t>2</a:t>
            </a:r>
            <a:r>
              <a:rPr lang="en-US" sz="2000" b="1">
                <a:solidFill>
                  <a:srgbClr val="FF0000"/>
                </a:solidFill>
              </a:rPr>
              <a:t>2p</a:t>
            </a:r>
            <a:r>
              <a:rPr lang="en-US" sz="2000" b="1" baseline="30000">
                <a:solidFill>
                  <a:srgbClr val="FF0000"/>
                </a:solidFill>
              </a:rPr>
              <a:t>6</a:t>
            </a:r>
            <a:r>
              <a:rPr lang="en-US" sz="1800" b="1">
                <a:solidFill>
                  <a:srgbClr val="FF0000"/>
                </a:solidFill>
              </a:rPr>
              <a:t>3s</a:t>
            </a:r>
            <a:r>
              <a:rPr lang="en-US" sz="1800" b="1" baseline="30000">
                <a:solidFill>
                  <a:srgbClr val="FF0000"/>
                </a:solidFill>
              </a:rPr>
              <a:t>2</a:t>
            </a:r>
            <a:r>
              <a:rPr lang="en-US" sz="1800" b="1">
                <a:solidFill>
                  <a:srgbClr val="FF0000"/>
                </a:solidFill>
              </a:rPr>
              <a:t>3p</a:t>
            </a:r>
            <a:r>
              <a:rPr lang="en-US" sz="1800" b="1" baseline="30000">
                <a:solidFill>
                  <a:srgbClr val="FF0000"/>
                </a:solidFill>
              </a:rPr>
              <a:t>6</a:t>
            </a:r>
            <a:r>
              <a:rPr lang="en-US" sz="1800" b="1">
                <a:solidFill>
                  <a:srgbClr val="FF0000"/>
                </a:solidFill>
              </a:rPr>
              <a:t>4s</a:t>
            </a:r>
            <a:r>
              <a:rPr lang="en-US" sz="1800" b="1" baseline="30000">
                <a:solidFill>
                  <a:srgbClr val="FF0000"/>
                </a:solidFill>
              </a:rPr>
              <a:t>2</a:t>
            </a:r>
            <a:r>
              <a:rPr lang="en-US" sz="1800" b="1">
                <a:solidFill>
                  <a:srgbClr val="FF0000"/>
                </a:solidFill>
              </a:rPr>
              <a:t>3d</a:t>
            </a:r>
            <a:r>
              <a:rPr lang="en-US" sz="1800" b="1" baseline="30000">
                <a:solidFill>
                  <a:srgbClr val="FF0000"/>
                </a:solidFill>
              </a:rPr>
              <a:t>10</a:t>
            </a:r>
            <a:r>
              <a:rPr lang="en-US" sz="1800" b="1">
                <a:solidFill>
                  <a:srgbClr val="FF0000"/>
                </a:solidFill>
              </a:rPr>
              <a:t>4p</a:t>
            </a:r>
            <a:r>
              <a:rPr lang="en-US" sz="1800" b="1" baseline="30000">
                <a:solidFill>
                  <a:srgbClr val="FF0000"/>
                </a:solidFill>
              </a:rPr>
              <a:t>6</a:t>
            </a:r>
            <a:r>
              <a:rPr lang="en-US" sz="1800" b="1">
                <a:solidFill>
                  <a:srgbClr val="FF0000"/>
                </a:solidFill>
              </a:rPr>
              <a:t>5s</a:t>
            </a:r>
            <a:r>
              <a:rPr lang="en-US" sz="1800" b="1" baseline="30000">
                <a:solidFill>
                  <a:srgbClr val="FF0000"/>
                </a:solidFill>
              </a:rPr>
              <a:t>2</a:t>
            </a:r>
            <a:r>
              <a:rPr lang="en-US" sz="1800" b="1">
                <a:solidFill>
                  <a:srgbClr val="FF0000"/>
                </a:solidFill>
              </a:rPr>
              <a:t>4d</a:t>
            </a:r>
            <a:r>
              <a:rPr lang="en-US" sz="1800" b="1" baseline="30000">
                <a:solidFill>
                  <a:srgbClr val="FF0000"/>
                </a:solidFill>
              </a:rPr>
              <a:t>9</a:t>
            </a:r>
          </a:p>
          <a:p>
            <a:pPr algn="l"/>
            <a:endParaRPr lang="en-US" sz="2000" b="1" baseline="30000">
              <a:solidFill>
                <a:srgbClr val="FF0000"/>
              </a:solidFill>
            </a:endParaRPr>
          </a:p>
        </p:txBody>
      </p:sp>
      <p:sp>
        <p:nvSpPr>
          <p:cNvPr id="357406" name="Text Box 30"/>
          <p:cNvSpPr txBox="1">
            <a:spLocks noChangeArrowheads="1"/>
          </p:cNvSpPr>
          <p:nvPr/>
        </p:nvSpPr>
        <p:spPr bwMode="auto">
          <a:xfrm>
            <a:off x="5121275" y="2325688"/>
            <a:ext cx="1773238" cy="396875"/>
          </a:xfrm>
          <a:prstGeom prst="rect">
            <a:avLst/>
          </a:prstGeom>
          <a:noFill/>
          <a:ln w="9525">
            <a:noFill/>
            <a:miter lim="800000"/>
            <a:headEnd/>
            <a:tailEnd/>
          </a:ln>
        </p:spPr>
        <p:txBody>
          <a:bodyPr wrap="none">
            <a:spAutoFit/>
          </a:bodyPr>
          <a:lstStyle/>
          <a:p>
            <a:pPr algn="l"/>
            <a:r>
              <a:rPr lang="en-US" sz="2000" b="1">
                <a:solidFill>
                  <a:srgbClr val="FF0000"/>
                </a:solidFill>
              </a:rPr>
              <a:t>[Rn]7s</a:t>
            </a:r>
            <a:r>
              <a:rPr lang="en-US" sz="2000" b="1" baseline="30000">
                <a:solidFill>
                  <a:srgbClr val="FF0000"/>
                </a:solidFill>
              </a:rPr>
              <a:t>2</a:t>
            </a:r>
            <a:r>
              <a:rPr lang="en-US" sz="2000" b="1">
                <a:solidFill>
                  <a:srgbClr val="FF0000"/>
                </a:solidFill>
              </a:rPr>
              <a:t>6d</a:t>
            </a:r>
            <a:r>
              <a:rPr lang="en-US" sz="2000" b="1" baseline="30000">
                <a:solidFill>
                  <a:srgbClr val="FF0000"/>
                </a:solidFill>
              </a:rPr>
              <a:t>1</a:t>
            </a:r>
            <a:r>
              <a:rPr lang="en-US" sz="2000" b="1">
                <a:solidFill>
                  <a:srgbClr val="FF0000"/>
                </a:solidFill>
              </a:rPr>
              <a:t>5f</a:t>
            </a:r>
            <a:r>
              <a:rPr lang="en-US" sz="2000" b="1" baseline="30000">
                <a:solidFill>
                  <a:srgbClr val="FF0000"/>
                </a:solidFill>
              </a:rPr>
              <a:t>3</a:t>
            </a:r>
          </a:p>
        </p:txBody>
      </p:sp>
      <p:sp>
        <p:nvSpPr>
          <p:cNvPr id="357407" name="Text Box 31"/>
          <p:cNvSpPr txBox="1">
            <a:spLocks noChangeArrowheads="1"/>
          </p:cNvSpPr>
          <p:nvPr/>
        </p:nvSpPr>
        <p:spPr bwMode="auto">
          <a:xfrm>
            <a:off x="473075" y="5549900"/>
            <a:ext cx="5094288" cy="366713"/>
          </a:xfrm>
          <a:prstGeom prst="rect">
            <a:avLst/>
          </a:prstGeom>
          <a:noFill/>
          <a:ln w="9525">
            <a:noFill/>
            <a:miter lim="800000"/>
            <a:headEnd/>
            <a:tailEnd/>
          </a:ln>
        </p:spPr>
        <p:txBody>
          <a:bodyPr wrap="none">
            <a:spAutoFit/>
          </a:bodyPr>
          <a:lstStyle/>
          <a:p>
            <a:pPr algn="l"/>
            <a:r>
              <a:rPr lang="en-US" sz="1800"/>
              <a:t>Extra credit:  Draw a Bohr model of a Ti</a:t>
            </a:r>
            <a:r>
              <a:rPr lang="en-US" sz="1800" baseline="30000"/>
              <a:t>4+</a:t>
            </a:r>
            <a:r>
              <a:rPr lang="en-US" sz="1800"/>
              <a:t> cation.</a:t>
            </a:r>
          </a:p>
        </p:txBody>
      </p:sp>
      <p:sp>
        <p:nvSpPr>
          <p:cNvPr id="357408" name="Oval 32"/>
          <p:cNvSpPr>
            <a:spLocks noChangeArrowheads="1"/>
          </p:cNvSpPr>
          <p:nvPr/>
        </p:nvSpPr>
        <p:spPr bwMode="auto">
          <a:xfrm>
            <a:off x="6492875" y="5688013"/>
            <a:ext cx="228600" cy="228600"/>
          </a:xfrm>
          <a:prstGeom prst="ellipse">
            <a:avLst/>
          </a:prstGeom>
          <a:solidFill>
            <a:srgbClr val="FFFF99"/>
          </a:solidFill>
          <a:ln w="9525">
            <a:solidFill>
              <a:schemeClr val="tx1"/>
            </a:solidFill>
            <a:round/>
            <a:headEnd/>
            <a:tailEnd/>
          </a:ln>
        </p:spPr>
        <p:txBody>
          <a:bodyPr wrap="none" anchor="ctr"/>
          <a:lstStyle/>
          <a:p>
            <a:r>
              <a:rPr lang="en-US" sz="800"/>
              <a:t>22+</a:t>
            </a:r>
          </a:p>
        </p:txBody>
      </p:sp>
      <p:sp>
        <p:nvSpPr>
          <p:cNvPr id="357409" name="Text Box 33"/>
          <p:cNvSpPr txBox="1">
            <a:spLocks noChangeArrowheads="1"/>
          </p:cNvSpPr>
          <p:nvPr/>
        </p:nvSpPr>
        <p:spPr bwMode="auto">
          <a:xfrm>
            <a:off x="6035675" y="5611813"/>
            <a:ext cx="473075" cy="336550"/>
          </a:xfrm>
          <a:prstGeom prst="rect">
            <a:avLst/>
          </a:prstGeom>
          <a:noFill/>
          <a:ln w="9525">
            <a:noFill/>
            <a:miter lim="800000"/>
            <a:headEnd/>
            <a:tailEnd/>
          </a:ln>
        </p:spPr>
        <p:txBody>
          <a:bodyPr wrap="none">
            <a:spAutoFit/>
          </a:bodyPr>
          <a:lstStyle/>
          <a:p>
            <a:pPr algn="l"/>
            <a:r>
              <a:rPr lang="en-US" sz="1600"/>
              <a:t>n =</a:t>
            </a:r>
          </a:p>
        </p:txBody>
      </p:sp>
      <p:sp>
        <p:nvSpPr>
          <p:cNvPr id="357410" name="Oval 34"/>
          <p:cNvSpPr>
            <a:spLocks noChangeArrowheads="1"/>
          </p:cNvSpPr>
          <p:nvPr/>
        </p:nvSpPr>
        <p:spPr bwMode="auto">
          <a:xfrm>
            <a:off x="7302500" y="5591175"/>
            <a:ext cx="547688" cy="546100"/>
          </a:xfrm>
          <a:prstGeom prst="ellipse">
            <a:avLst/>
          </a:prstGeom>
          <a:noFill/>
          <a:ln w="9525">
            <a:solidFill>
              <a:schemeClr val="tx1"/>
            </a:solidFill>
            <a:round/>
            <a:headEnd/>
            <a:tailEnd/>
          </a:ln>
        </p:spPr>
        <p:txBody>
          <a:bodyPr wrap="none" anchor="ctr"/>
          <a:lstStyle/>
          <a:p>
            <a:endParaRPr lang="en-US"/>
          </a:p>
        </p:txBody>
      </p:sp>
      <p:sp>
        <p:nvSpPr>
          <p:cNvPr id="357411" name="Oval 35"/>
          <p:cNvSpPr>
            <a:spLocks noChangeAspect="1" noChangeArrowheads="1"/>
          </p:cNvSpPr>
          <p:nvPr/>
        </p:nvSpPr>
        <p:spPr bwMode="auto">
          <a:xfrm>
            <a:off x="7165975" y="5454650"/>
            <a:ext cx="820738" cy="819150"/>
          </a:xfrm>
          <a:prstGeom prst="ellipse">
            <a:avLst/>
          </a:prstGeom>
          <a:noFill/>
          <a:ln w="9525">
            <a:solidFill>
              <a:schemeClr val="tx1"/>
            </a:solidFill>
            <a:round/>
            <a:headEnd/>
            <a:tailEnd/>
          </a:ln>
        </p:spPr>
        <p:txBody>
          <a:bodyPr wrap="none" anchor="ctr"/>
          <a:lstStyle/>
          <a:p>
            <a:endParaRPr lang="en-US"/>
          </a:p>
        </p:txBody>
      </p:sp>
      <p:sp>
        <p:nvSpPr>
          <p:cNvPr id="357412" name="Oval 36"/>
          <p:cNvSpPr>
            <a:spLocks noChangeAspect="1" noChangeArrowheads="1"/>
          </p:cNvSpPr>
          <p:nvPr/>
        </p:nvSpPr>
        <p:spPr bwMode="auto">
          <a:xfrm>
            <a:off x="7029450" y="5318125"/>
            <a:ext cx="1098550" cy="1098550"/>
          </a:xfrm>
          <a:prstGeom prst="ellipse">
            <a:avLst/>
          </a:prstGeom>
          <a:noFill/>
          <a:ln w="9525">
            <a:solidFill>
              <a:schemeClr val="tx1"/>
            </a:solidFill>
            <a:round/>
            <a:headEnd/>
            <a:tailEnd/>
          </a:ln>
        </p:spPr>
        <p:txBody>
          <a:bodyPr wrap="none" anchor="ctr"/>
          <a:lstStyle/>
          <a:p>
            <a:endParaRPr lang="en-US"/>
          </a:p>
        </p:txBody>
      </p:sp>
      <p:sp>
        <p:nvSpPr>
          <p:cNvPr id="357413" name="Oval 37"/>
          <p:cNvSpPr>
            <a:spLocks noChangeArrowheads="1"/>
          </p:cNvSpPr>
          <p:nvPr/>
        </p:nvSpPr>
        <p:spPr bwMode="auto">
          <a:xfrm>
            <a:off x="7254875" y="5791200"/>
            <a:ext cx="136525" cy="136525"/>
          </a:xfrm>
          <a:prstGeom prst="ellipse">
            <a:avLst/>
          </a:prstGeom>
          <a:solidFill>
            <a:srgbClr val="FF0000"/>
          </a:solidFill>
          <a:ln w="9525">
            <a:noFill/>
            <a:round/>
            <a:headEnd/>
            <a:tailEnd/>
          </a:ln>
        </p:spPr>
        <p:txBody>
          <a:bodyPr wrap="none" anchor="ctr"/>
          <a:lstStyle/>
          <a:p>
            <a:endParaRPr lang="en-US"/>
          </a:p>
        </p:txBody>
      </p:sp>
      <p:sp>
        <p:nvSpPr>
          <p:cNvPr id="357414" name="Oval 38"/>
          <p:cNvSpPr>
            <a:spLocks noChangeArrowheads="1"/>
          </p:cNvSpPr>
          <p:nvPr/>
        </p:nvSpPr>
        <p:spPr bwMode="auto">
          <a:xfrm>
            <a:off x="7788275" y="5807075"/>
            <a:ext cx="136525" cy="136525"/>
          </a:xfrm>
          <a:prstGeom prst="ellipse">
            <a:avLst/>
          </a:prstGeom>
          <a:solidFill>
            <a:srgbClr val="FF0000"/>
          </a:solidFill>
          <a:ln w="9525">
            <a:noFill/>
            <a:round/>
            <a:headEnd/>
            <a:tailEnd/>
          </a:ln>
        </p:spPr>
        <p:txBody>
          <a:bodyPr wrap="none" anchor="ctr"/>
          <a:lstStyle/>
          <a:p>
            <a:endParaRPr lang="en-US"/>
          </a:p>
        </p:txBody>
      </p:sp>
      <p:grpSp>
        <p:nvGrpSpPr>
          <p:cNvPr id="357415" name="Group 39"/>
          <p:cNvGrpSpPr>
            <a:grpSpLocks/>
          </p:cNvGrpSpPr>
          <p:nvPr/>
        </p:nvGrpSpPr>
        <p:grpSpPr bwMode="auto">
          <a:xfrm>
            <a:off x="7165975" y="5454650"/>
            <a:ext cx="820738" cy="819150"/>
            <a:chOff x="4752" y="3888"/>
            <a:chExt cx="288" cy="288"/>
          </a:xfrm>
        </p:grpSpPr>
        <p:sp>
          <p:nvSpPr>
            <p:cNvPr id="357468" name="Oval 40"/>
            <p:cNvSpPr>
              <a:spLocks noChangeArrowheads="1"/>
            </p:cNvSpPr>
            <p:nvPr/>
          </p:nvSpPr>
          <p:spPr bwMode="auto">
            <a:xfrm>
              <a:off x="4752" y="3936"/>
              <a:ext cx="48" cy="48"/>
            </a:xfrm>
            <a:prstGeom prst="ellipse">
              <a:avLst/>
            </a:prstGeom>
            <a:solidFill>
              <a:srgbClr val="FF0000"/>
            </a:solidFill>
            <a:ln w="9525">
              <a:noFill/>
              <a:round/>
              <a:headEnd/>
              <a:tailEnd/>
            </a:ln>
          </p:spPr>
          <p:txBody>
            <a:bodyPr wrap="none" anchor="ctr"/>
            <a:lstStyle/>
            <a:p>
              <a:endParaRPr lang="en-US"/>
            </a:p>
          </p:txBody>
        </p:sp>
        <p:sp>
          <p:nvSpPr>
            <p:cNvPr id="357469" name="Oval 41"/>
            <p:cNvSpPr>
              <a:spLocks noChangeArrowheads="1"/>
            </p:cNvSpPr>
            <p:nvPr/>
          </p:nvSpPr>
          <p:spPr bwMode="auto">
            <a:xfrm>
              <a:off x="4944" y="3888"/>
              <a:ext cx="48" cy="48"/>
            </a:xfrm>
            <a:prstGeom prst="ellipse">
              <a:avLst/>
            </a:prstGeom>
            <a:solidFill>
              <a:srgbClr val="FF0000"/>
            </a:solidFill>
            <a:ln w="9525">
              <a:noFill/>
              <a:round/>
              <a:headEnd/>
              <a:tailEnd/>
            </a:ln>
          </p:spPr>
          <p:txBody>
            <a:bodyPr wrap="none" anchor="ctr"/>
            <a:lstStyle/>
            <a:p>
              <a:endParaRPr lang="en-US"/>
            </a:p>
          </p:txBody>
        </p:sp>
        <p:sp>
          <p:nvSpPr>
            <p:cNvPr id="357470" name="Oval 42"/>
            <p:cNvSpPr>
              <a:spLocks noChangeArrowheads="1"/>
            </p:cNvSpPr>
            <p:nvPr/>
          </p:nvSpPr>
          <p:spPr bwMode="auto">
            <a:xfrm>
              <a:off x="4992" y="4080"/>
              <a:ext cx="48" cy="48"/>
            </a:xfrm>
            <a:prstGeom prst="ellipse">
              <a:avLst/>
            </a:prstGeom>
            <a:solidFill>
              <a:srgbClr val="FF0000"/>
            </a:solidFill>
            <a:ln w="9525">
              <a:noFill/>
              <a:round/>
              <a:headEnd/>
              <a:tailEnd/>
            </a:ln>
          </p:spPr>
          <p:txBody>
            <a:bodyPr wrap="none" anchor="ctr"/>
            <a:lstStyle/>
            <a:p>
              <a:endParaRPr lang="en-US"/>
            </a:p>
          </p:txBody>
        </p:sp>
        <p:sp>
          <p:nvSpPr>
            <p:cNvPr id="357471" name="Oval 43"/>
            <p:cNvSpPr>
              <a:spLocks noChangeArrowheads="1"/>
            </p:cNvSpPr>
            <p:nvPr/>
          </p:nvSpPr>
          <p:spPr bwMode="auto">
            <a:xfrm>
              <a:off x="4800" y="4128"/>
              <a:ext cx="48" cy="48"/>
            </a:xfrm>
            <a:prstGeom prst="ellipse">
              <a:avLst/>
            </a:prstGeom>
            <a:solidFill>
              <a:srgbClr val="FF0000"/>
            </a:solidFill>
            <a:ln w="9525">
              <a:noFill/>
              <a:round/>
              <a:headEnd/>
              <a:tailEnd/>
            </a:ln>
          </p:spPr>
          <p:txBody>
            <a:bodyPr wrap="none" anchor="ctr"/>
            <a:lstStyle/>
            <a:p>
              <a:endParaRPr lang="en-US"/>
            </a:p>
          </p:txBody>
        </p:sp>
      </p:grpSp>
      <p:grpSp>
        <p:nvGrpSpPr>
          <p:cNvPr id="357416" name="Group 44"/>
          <p:cNvGrpSpPr>
            <a:grpSpLocks/>
          </p:cNvGrpSpPr>
          <p:nvPr/>
        </p:nvGrpSpPr>
        <p:grpSpPr bwMode="auto">
          <a:xfrm rot="-3002547">
            <a:off x="7166769" y="5453856"/>
            <a:ext cx="819150" cy="820738"/>
            <a:chOff x="4752" y="3888"/>
            <a:chExt cx="288" cy="288"/>
          </a:xfrm>
        </p:grpSpPr>
        <p:sp>
          <p:nvSpPr>
            <p:cNvPr id="357464" name="Oval 45"/>
            <p:cNvSpPr>
              <a:spLocks noChangeArrowheads="1"/>
            </p:cNvSpPr>
            <p:nvPr/>
          </p:nvSpPr>
          <p:spPr bwMode="auto">
            <a:xfrm>
              <a:off x="4752" y="3936"/>
              <a:ext cx="48" cy="48"/>
            </a:xfrm>
            <a:prstGeom prst="ellipse">
              <a:avLst/>
            </a:prstGeom>
            <a:solidFill>
              <a:srgbClr val="FF0000"/>
            </a:solidFill>
            <a:ln w="9525">
              <a:noFill/>
              <a:round/>
              <a:headEnd/>
              <a:tailEnd/>
            </a:ln>
          </p:spPr>
          <p:txBody>
            <a:bodyPr wrap="none" anchor="ctr"/>
            <a:lstStyle/>
            <a:p>
              <a:endParaRPr lang="en-US"/>
            </a:p>
          </p:txBody>
        </p:sp>
        <p:sp>
          <p:nvSpPr>
            <p:cNvPr id="357465" name="Oval 46"/>
            <p:cNvSpPr>
              <a:spLocks noChangeArrowheads="1"/>
            </p:cNvSpPr>
            <p:nvPr/>
          </p:nvSpPr>
          <p:spPr bwMode="auto">
            <a:xfrm>
              <a:off x="4944" y="3888"/>
              <a:ext cx="48" cy="48"/>
            </a:xfrm>
            <a:prstGeom prst="ellipse">
              <a:avLst/>
            </a:prstGeom>
            <a:solidFill>
              <a:srgbClr val="FF0000"/>
            </a:solidFill>
            <a:ln w="9525">
              <a:noFill/>
              <a:round/>
              <a:headEnd/>
              <a:tailEnd/>
            </a:ln>
          </p:spPr>
          <p:txBody>
            <a:bodyPr wrap="none" anchor="ctr"/>
            <a:lstStyle/>
            <a:p>
              <a:endParaRPr lang="en-US"/>
            </a:p>
          </p:txBody>
        </p:sp>
        <p:sp>
          <p:nvSpPr>
            <p:cNvPr id="357466" name="Oval 47"/>
            <p:cNvSpPr>
              <a:spLocks noChangeArrowheads="1"/>
            </p:cNvSpPr>
            <p:nvPr/>
          </p:nvSpPr>
          <p:spPr bwMode="auto">
            <a:xfrm>
              <a:off x="4992" y="4080"/>
              <a:ext cx="48" cy="48"/>
            </a:xfrm>
            <a:prstGeom prst="ellipse">
              <a:avLst/>
            </a:prstGeom>
            <a:solidFill>
              <a:srgbClr val="FF0000"/>
            </a:solidFill>
            <a:ln w="9525">
              <a:noFill/>
              <a:round/>
              <a:headEnd/>
              <a:tailEnd/>
            </a:ln>
          </p:spPr>
          <p:txBody>
            <a:bodyPr wrap="none" anchor="ctr"/>
            <a:lstStyle/>
            <a:p>
              <a:endParaRPr lang="en-US"/>
            </a:p>
          </p:txBody>
        </p:sp>
        <p:sp>
          <p:nvSpPr>
            <p:cNvPr id="357467" name="Oval 48"/>
            <p:cNvSpPr>
              <a:spLocks noChangeArrowheads="1"/>
            </p:cNvSpPr>
            <p:nvPr/>
          </p:nvSpPr>
          <p:spPr bwMode="auto">
            <a:xfrm>
              <a:off x="4800" y="4128"/>
              <a:ext cx="48" cy="48"/>
            </a:xfrm>
            <a:prstGeom prst="ellipse">
              <a:avLst/>
            </a:prstGeom>
            <a:solidFill>
              <a:srgbClr val="FF0000"/>
            </a:solidFill>
            <a:ln w="9525">
              <a:noFill/>
              <a:round/>
              <a:headEnd/>
              <a:tailEnd/>
            </a:ln>
          </p:spPr>
          <p:txBody>
            <a:bodyPr wrap="none" anchor="ctr"/>
            <a:lstStyle/>
            <a:p>
              <a:endParaRPr lang="en-US"/>
            </a:p>
          </p:txBody>
        </p:sp>
      </p:grpSp>
      <p:sp>
        <p:nvSpPr>
          <p:cNvPr id="357417" name="Oval 49"/>
          <p:cNvSpPr>
            <a:spLocks noChangeArrowheads="1"/>
          </p:cNvSpPr>
          <p:nvPr/>
        </p:nvSpPr>
        <p:spPr bwMode="auto">
          <a:xfrm>
            <a:off x="7165975" y="5349875"/>
            <a:ext cx="136525" cy="136525"/>
          </a:xfrm>
          <a:prstGeom prst="ellipse">
            <a:avLst/>
          </a:prstGeom>
          <a:solidFill>
            <a:srgbClr val="FF0000"/>
          </a:solidFill>
          <a:ln w="9525">
            <a:noFill/>
            <a:round/>
            <a:headEnd/>
            <a:tailEnd/>
          </a:ln>
        </p:spPr>
        <p:txBody>
          <a:bodyPr wrap="none" anchor="ctr"/>
          <a:lstStyle/>
          <a:p>
            <a:endParaRPr lang="en-US"/>
          </a:p>
        </p:txBody>
      </p:sp>
      <p:sp>
        <p:nvSpPr>
          <p:cNvPr id="357418" name="Oval 50"/>
          <p:cNvSpPr>
            <a:spLocks noChangeArrowheads="1"/>
          </p:cNvSpPr>
          <p:nvPr/>
        </p:nvSpPr>
        <p:spPr bwMode="auto">
          <a:xfrm>
            <a:off x="7940675" y="5454650"/>
            <a:ext cx="136525" cy="136525"/>
          </a:xfrm>
          <a:prstGeom prst="ellipse">
            <a:avLst/>
          </a:prstGeom>
          <a:solidFill>
            <a:srgbClr val="FF0000"/>
          </a:solidFill>
          <a:ln w="9525">
            <a:noFill/>
            <a:round/>
            <a:headEnd/>
            <a:tailEnd/>
          </a:ln>
        </p:spPr>
        <p:txBody>
          <a:bodyPr wrap="none" anchor="ctr"/>
          <a:lstStyle/>
          <a:p>
            <a:endParaRPr lang="en-US"/>
          </a:p>
        </p:txBody>
      </p:sp>
      <p:sp>
        <p:nvSpPr>
          <p:cNvPr id="357419" name="Oval 51"/>
          <p:cNvSpPr>
            <a:spLocks noChangeArrowheads="1"/>
          </p:cNvSpPr>
          <p:nvPr/>
        </p:nvSpPr>
        <p:spPr bwMode="auto">
          <a:xfrm>
            <a:off x="7986713" y="6138863"/>
            <a:ext cx="136525" cy="136525"/>
          </a:xfrm>
          <a:prstGeom prst="ellipse">
            <a:avLst/>
          </a:prstGeom>
          <a:solidFill>
            <a:srgbClr val="FF0000"/>
          </a:solidFill>
          <a:ln w="9525">
            <a:noFill/>
            <a:round/>
            <a:headEnd/>
            <a:tailEnd/>
          </a:ln>
        </p:spPr>
        <p:txBody>
          <a:bodyPr wrap="none" anchor="ctr"/>
          <a:lstStyle/>
          <a:p>
            <a:endParaRPr lang="en-US"/>
          </a:p>
        </p:txBody>
      </p:sp>
      <p:sp>
        <p:nvSpPr>
          <p:cNvPr id="357420" name="Oval 52"/>
          <p:cNvSpPr>
            <a:spLocks noChangeArrowheads="1"/>
          </p:cNvSpPr>
          <p:nvPr/>
        </p:nvSpPr>
        <p:spPr bwMode="auto">
          <a:xfrm>
            <a:off x="7165975" y="6275388"/>
            <a:ext cx="136525" cy="136525"/>
          </a:xfrm>
          <a:prstGeom prst="ellipse">
            <a:avLst/>
          </a:prstGeom>
          <a:solidFill>
            <a:srgbClr val="FF0000"/>
          </a:solidFill>
          <a:ln w="9525">
            <a:noFill/>
            <a:round/>
            <a:headEnd/>
            <a:tailEnd/>
          </a:ln>
        </p:spPr>
        <p:txBody>
          <a:bodyPr wrap="none" anchor="ctr"/>
          <a:lstStyle/>
          <a:p>
            <a:endParaRPr lang="en-US"/>
          </a:p>
        </p:txBody>
      </p:sp>
      <p:sp>
        <p:nvSpPr>
          <p:cNvPr id="357421" name="Oval 53"/>
          <p:cNvSpPr>
            <a:spLocks noChangeArrowheads="1"/>
          </p:cNvSpPr>
          <p:nvPr/>
        </p:nvSpPr>
        <p:spPr bwMode="auto">
          <a:xfrm rot="2484630">
            <a:off x="7577138" y="5257800"/>
            <a:ext cx="136525" cy="136525"/>
          </a:xfrm>
          <a:prstGeom prst="ellipse">
            <a:avLst/>
          </a:prstGeom>
          <a:solidFill>
            <a:srgbClr val="FF0000"/>
          </a:solidFill>
          <a:ln w="9525">
            <a:noFill/>
            <a:round/>
            <a:headEnd/>
            <a:tailEnd/>
          </a:ln>
        </p:spPr>
        <p:txBody>
          <a:bodyPr wrap="none" anchor="ctr"/>
          <a:lstStyle/>
          <a:p>
            <a:endParaRPr lang="en-US"/>
          </a:p>
        </p:txBody>
      </p:sp>
      <p:sp>
        <p:nvSpPr>
          <p:cNvPr id="357422" name="Oval 54"/>
          <p:cNvSpPr>
            <a:spLocks noChangeArrowheads="1"/>
          </p:cNvSpPr>
          <p:nvPr/>
        </p:nvSpPr>
        <p:spPr bwMode="auto">
          <a:xfrm rot="2484630">
            <a:off x="8093075" y="5810250"/>
            <a:ext cx="136525" cy="136525"/>
          </a:xfrm>
          <a:prstGeom prst="ellipse">
            <a:avLst/>
          </a:prstGeom>
          <a:solidFill>
            <a:srgbClr val="FF0000"/>
          </a:solidFill>
          <a:ln w="9525">
            <a:noFill/>
            <a:round/>
            <a:headEnd/>
            <a:tailEnd/>
          </a:ln>
        </p:spPr>
        <p:txBody>
          <a:bodyPr wrap="none" anchor="ctr"/>
          <a:lstStyle/>
          <a:p>
            <a:endParaRPr lang="en-US"/>
          </a:p>
        </p:txBody>
      </p:sp>
      <p:sp>
        <p:nvSpPr>
          <p:cNvPr id="357423" name="Oval 55"/>
          <p:cNvSpPr>
            <a:spLocks noChangeArrowheads="1"/>
          </p:cNvSpPr>
          <p:nvPr/>
        </p:nvSpPr>
        <p:spPr bwMode="auto">
          <a:xfrm rot="2484630">
            <a:off x="7656513" y="6323013"/>
            <a:ext cx="136525" cy="136525"/>
          </a:xfrm>
          <a:prstGeom prst="ellipse">
            <a:avLst/>
          </a:prstGeom>
          <a:solidFill>
            <a:srgbClr val="FF0000"/>
          </a:solidFill>
          <a:ln w="9525">
            <a:noFill/>
            <a:round/>
            <a:headEnd/>
            <a:tailEnd/>
          </a:ln>
        </p:spPr>
        <p:txBody>
          <a:bodyPr wrap="none" anchor="ctr"/>
          <a:lstStyle/>
          <a:p>
            <a:endParaRPr lang="en-US"/>
          </a:p>
        </p:txBody>
      </p:sp>
      <p:sp>
        <p:nvSpPr>
          <p:cNvPr id="357424" name="Oval 56"/>
          <p:cNvSpPr>
            <a:spLocks noChangeArrowheads="1"/>
          </p:cNvSpPr>
          <p:nvPr/>
        </p:nvSpPr>
        <p:spPr bwMode="auto">
          <a:xfrm rot="2484630">
            <a:off x="6950075" y="5881688"/>
            <a:ext cx="136525" cy="136525"/>
          </a:xfrm>
          <a:prstGeom prst="ellipse">
            <a:avLst/>
          </a:prstGeom>
          <a:solidFill>
            <a:srgbClr val="FF0000"/>
          </a:solidFill>
          <a:ln w="9525">
            <a:noFill/>
            <a:round/>
            <a:headEnd/>
            <a:tailEnd/>
          </a:ln>
        </p:spPr>
        <p:txBody>
          <a:bodyPr wrap="none" anchor="ctr"/>
          <a:lstStyle/>
          <a:p>
            <a:endParaRPr lang="en-US"/>
          </a:p>
        </p:txBody>
      </p:sp>
      <p:sp>
        <p:nvSpPr>
          <p:cNvPr id="357425" name="Text Box 57"/>
          <p:cNvSpPr txBox="1">
            <a:spLocks noChangeArrowheads="1"/>
          </p:cNvSpPr>
          <p:nvPr/>
        </p:nvSpPr>
        <p:spPr bwMode="auto">
          <a:xfrm>
            <a:off x="7469188" y="5729288"/>
            <a:ext cx="242887" cy="214312"/>
          </a:xfrm>
          <a:prstGeom prst="rect">
            <a:avLst/>
          </a:prstGeom>
          <a:noFill/>
          <a:ln w="9525">
            <a:noFill/>
            <a:miter lim="800000"/>
            <a:headEnd/>
            <a:tailEnd/>
          </a:ln>
        </p:spPr>
        <p:txBody>
          <a:bodyPr wrap="none">
            <a:spAutoFit/>
          </a:bodyPr>
          <a:lstStyle/>
          <a:p>
            <a:pPr algn="l"/>
            <a:r>
              <a:rPr lang="en-US" sz="800"/>
              <a:t>n</a:t>
            </a:r>
          </a:p>
        </p:txBody>
      </p:sp>
      <p:sp>
        <p:nvSpPr>
          <p:cNvPr id="357426" name="Line 58"/>
          <p:cNvSpPr>
            <a:spLocks noChangeShapeType="1"/>
          </p:cNvSpPr>
          <p:nvPr/>
        </p:nvSpPr>
        <p:spPr bwMode="auto">
          <a:xfrm flipV="1">
            <a:off x="930275" y="3697288"/>
            <a:ext cx="0" cy="304800"/>
          </a:xfrm>
          <a:prstGeom prst="line">
            <a:avLst/>
          </a:prstGeom>
          <a:noFill/>
          <a:ln w="9525">
            <a:solidFill>
              <a:srgbClr val="FF0000"/>
            </a:solidFill>
            <a:round/>
            <a:headEnd/>
            <a:tailEnd type="triangle" w="med" len="med"/>
          </a:ln>
        </p:spPr>
        <p:txBody>
          <a:bodyPr/>
          <a:lstStyle/>
          <a:p>
            <a:endParaRPr lang="en-US"/>
          </a:p>
        </p:txBody>
      </p:sp>
      <p:sp>
        <p:nvSpPr>
          <p:cNvPr id="357427" name="Line 59"/>
          <p:cNvSpPr>
            <a:spLocks noChangeShapeType="1"/>
          </p:cNvSpPr>
          <p:nvPr/>
        </p:nvSpPr>
        <p:spPr bwMode="auto">
          <a:xfrm flipV="1">
            <a:off x="1082675" y="3697288"/>
            <a:ext cx="0" cy="304800"/>
          </a:xfrm>
          <a:prstGeom prst="line">
            <a:avLst/>
          </a:prstGeom>
          <a:noFill/>
          <a:ln w="9525">
            <a:solidFill>
              <a:srgbClr val="FF0000"/>
            </a:solidFill>
            <a:round/>
            <a:headEnd type="triangle" w="med" len="med"/>
            <a:tailEnd/>
          </a:ln>
        </p:spPr>
        <p:txBody>
          <a:bodyPr/>
          <a:lstStyle/>
          <a:p>
            <a:endParaRPr lang="en-US"/>
          </a:p>
        </p:txBody>
      </p:sp>
      <p:sp>
        <p:nvSpPr>
          <p:cNvPr id="357428" name="Line 60"/>
          <p:cNvSpPr>
            <a:spLocks noChangeShapeType="1"/>
          </p:cNvSpPr>
          <p:nvPr/>
        </p:nvSpPr>
        <p:spPr bwMode="auto">
          <a:xfrm flipV="1">
            <a:off x="1463675" y="3697288"/>
            <a:ext cx="0" cy="304800"/>
          </a:xfrm>
          <a:prstGeom prst="line">
            <a:avLst/>
          </a:prstGeom>
          <a:noFill/>
          <a:ln w="9525">
            <a:solidFill>
              <a:srgbClr val="FF0000"/>
            </a:solidFill>
            <a:round/>
            <a:headEnd/>
            <a:tailEnd type="triangle" w="med" len="med"/>
          </a:ln>
        </p:spPr>
        <p:txBody>
          <a:bodyPr/>
          <a:lstStyle/>
          <a:p>
            <a:endParaRPr lang="en-US"/>
          </a:p>
        </p:txBody>
      </p:sp>
      <p:sp>
        <p:nvSpPr>
          <p:cNvPr id="357429" name="Line 61"/>
          <p:cNvSpPr>
            <a:spLocks noChangeShapeType="1"/>
          </p:cNvSpPr>
          <p:nvPr/>
        </p:nvSpPr>
        <p:spPr bwMode="auto">
          <a:xfrm flipV="1">
            <a:off x="1616075" y="3697288"/>
            <a:ext cx="0" cy="304800"/>
          </a:xfrm>
          <a:prstGeom prst="line">
            <a:avLst/>
          </a:prstGeom>
          <a:noFill/>
          <a:ln w="9525">
            <a:solidFill>
              <a:srgbClr val="FF0000"/>
            </a:solidFill>
            <a:round/>
            <a:headEnd type="triangle" w="med" len="med"/>
            <a:tailEnd/>
          </a:ln>
        </p:spPr>
        <p:txBody>
          <a:bodyPr/>
          <a:lstStyle/>
          <a:p>
            <a:endParaRPr lang="en-US"/>
          </a:p>
        </p:txBody>
      </p:sp>
      <p:sp>
        <p:nvSpPr>
          <p:cNvPr id="357430" name="Line 62"/>
          <p:cNvSpPr>
            <a:spLocks noChangeShapeType="1"/>
          </p:cNvSpPr>
          <p:nvPr/>
        </p:nvSpPr>
        <p:spPr bwMode="auto">
          <a:xfrm flipV="1">
            <a:off x="2073275" y="3697288"/>
            <a:ext cx="0" cy="304800"/>
          </a:xfrm>
          <a:prstGeom prst="line">
            <a:avLst/>
          </a:prstGeom>
          <a:noFill/>
          <a:ln w="9525">
            <a:solidFill>
              <a:srgbClr val="FF0000"/>
            </a:solidFill>
            <a:round/>
            <a:headEnd/>
            <a:tailEnd type="triangle" w="med" len="med"/>
          </a:ln>
        </p:spPr>
        <p:txBody>
          <a:bodyPr/>
          <a:lstStyle/>
          <a:p>
            <a:endParaRPr lang="en-US"/>
          </a:p>
        </p:txBody>
      </p:sp>
      <p:sp>
        <p:nvSpPr>
          <p:cNvPr id="357431" name="Line 63"/>
          <p:cNvSpPr>
            <a:spLocks noChangeShapeType="1"/>
          </p:cNvSpPr>
          <p:nvPr/>
        </p:nvSpPr>
        <p:spPr bwMode="auto">
          <a:xfrm flipV="1">
            <a:off x="2225675" y="3697288"/>
            <a:ext cx="0" cy="304800"/>
          </a:xfrm>
          <a:prstGeom prst="line">
            <a:avLst/>
          </a:prstGeom>
          <a:noFill/>
          <a:ln w="9525">
            <a:solidFill>
              <a:srgbClr val="FF0000"/>
            </a:solidFill>
            <a:round/>
            <a:headEnd type="triangle" w="med" len="med"/>
            <a:tailEnd/>
          </a:ln>
        </p:spPr>
        <p:txBody>
          <a:bodyPr/>
          <a:lstStyle/>
          <a:p>
            <a:endParaRPr lang="en-US"/>
          </a:p>
        </p:txBody>
      </p:sp>
      <p:sp>
        <p:nvSpPr>
          <p:cNvPr id="357432" name="Line 64"/>
          <p:cNvSpPr>
            <a:spLocks noChangeShapeType="1"/>
          </p:cNvSpPr>
          <p:nvPr/>
        </p:nvSpPr>
        <p:spPr bwMode="auto">
          <a:xfrm flipV="1">
            <a:off x="2454275" y="3697288"/>
            <a:ext cx="0" cy="304800"/>
          </a:xfrm>
          <a:prstGeom prst="line">
            <a:avLst/>
          </a:prstGeom>
          <a:noFill/>
          <a:ln w="9525">
            <a:solidFill>
              <a:srgbClr val="FF0000"/>
            </a:solidFill>
            <a:round/>
            <a:headEnd/>
            <a:tailEnd type="triangle" w="med" len="med"/>
          </a:ln>
        </p:spPr>
        <p:txBody>
          <a:bodyPr/>
          <a:lstStyle/>
          <a:p>
            <a:endParaRPr lang="en-US"/>
          </a:p>
        </p:txBody>
      </p:sp>
      <p:sp>
        <p:nvSpPr>
          <p:cNvPr id="357433" name="Line 65"/>
          <p:cNvSpPr>
            <a:spLocks noChangeShapeType="1"/>
          </p:cNvSpPr>
          <p:nvPr/>
        </p:nvSpPr>
        <p:spPr bwMode="auto">
          <a:xfrm flipV="1">
            <a:off x="2606675" y="3697288"/>
            <a:ext cx="0" cy="304800"/>
          </a:xfrm>
          <a:prstGeom prst="line">
            <a:avLst/>
          </a:prstGeom>
          <a:noFill/>
          <a:ln w="9525">
            <a:solidFill>
              <a:srgbClr val="FF0000"/>
            </a:solidFill>
            <a:round/>
            <a:headEnd type="triangle" w="med" len="med"/>
            <a:tailEnd/>
          </a:ln>
        </p:spPr>
        <p:txBody>
          <a:bodyPr/>
          <a:lstStyle/>
          <a:p>
            <a:endParaRPr lang="en-US"/>
          </a:p>
        </p:txBody>
      </p:sp>
      <p:sp>
        <p:nvSpPr>
          <p:cNvPr id="357434" name="Line 66"/>
          <p:cNvSpPr>
            <a:spLocks noChangeShapeType="1"/>
          </p:cNvSpPr>
          <p:nvPr/>
        </p:nvSpPr>
        <p:spPr bwMode="auto">
          <a:xfrm flipV="1">
            <a:off x="2835275" y="3697288"/>
            <a:ext cx="0" cy="304800"/>
          </a:xfrm>
          <a:prstGeom prst="line">
            <a:avLst/>
          </a:prstGeom>
          <a:noFill/>
          <a:ln w="9525">
            <a:solidFill>
              <a:srgbClr val="FF0000"/>
            </a:solidFill>
            <a:round/>
            <a:headEnd/>
            <a:tailEnd type="triangle" w="med" len="med"/>
          </a:ln>
        </p:spPr>
        <p:txBody>
          <a:bodyPr/>
          <a:lstStyle/>
          <a:p>
            <a:endParaRPr lang="en-US"/>
          </a:p>
        </p:txBody>
      </p:sp>
      <p:sp>
        <p:nvSpPr>
          <p:cNvPr id="357435" name="Line 67"/>
          <p:cNvSpPr>
            <a:spLocks noChangeShapeType="1"/>
          </p:cNvSpPr>
          <p:nvPr/>
        </p:nvSpPr>
        <p:spPr bwMode="auto">
          <a:xfrm flipV="1">
            <a:off x="2987675" y="3697288"/>
            <a:ext cx="0" cy="304800"/>
          </a:xfrm>
          <a:prstGeom prst="line">
            <a:avLst/>
          </a:prstGeom>
          <a:noFill/>
          <a:ln w="9525">
            <a:solidFill>
              <a:srgbClr val="FF0000"/>
            </a:solidFill>
            <a:round/>
            <a:headEnd type="triangle" w="med" len="med"/>
            <a:tailEnd/>
          </a:ln>
        </p:spPr>
        <p:txBody>
          <a:bodyPr/>
          <a:lstStyle/>
          <a:p>
            <a:endParaRPr lang="en-US"/>
          </a:p>
        </p:txBody>
      </p:sp>
      <p:sp>
        <p:nvSpPr>
          <p:cNvPr id="357436" name="Line 68"/>
          <p:cNvSpPr>
            <a:spLocks noChangeShapeType="1"/>
          </p:cNvSpPr>
          <p:nvPr/>
        </p:nvSpPr>
        <p:spPr bwMode="auto">
          <a:xfrm flipV="1">
            <a:off x="3444875" y="3697288"/>
            <a:ext cx="0" cy="304800"/>
          </a:xfrm>
          <a:prstGeom prst="line">
            <a:avLst/>
          </a:prstGeom>
          <a:noFill/>
          <a:ln w="9525">
            <a:solidFill>
              <a:srgbClr val="FF0000"/>
            </a:solidFill>
            <a:round/>
            <a:headEnd/>
            <a:tailEnd type="triangle" w="med" len="med"/>
          </a:ln>
        </p:spPr>
        <p:txBody>
          <a:bodyPr/>
          <a:lstStyle/>
          <a:p>
            <a:endParaRPr lang="en-US"/>
          </a:p>
        </p:txBody>
      </p:sp>
      <p:sp>
        <p:nvSpPr>
          <p:cNvPr id="357437" name="Line 69"/>
          <p:cNvSpPr>
            <a:spLocks noChangeShapeType="1"/>
          </p:cNvSpPr>
          <p:nvPr/>
        </p:nvSpPr>
        <p:spPr bwMode="auto">
          <a:xfrm flipV="1">
            <a:off x="3597275" y="3697288"/>
            <a:ext cx="0" cy="304800"/>
          </a:xfrm>
          <a:prstGeom prst="line">
            <a:avLst/>
          </a:prstGeom>
          <a:noFill/>
          <a:ln w="9525">
            <a:solidFill>
              <a:srgbClr val="FF0000"/>
            </a:solidFill>
            <a:round/>
            <a:headEnd type="triangle" w="med" len="med"/>
            <a:tailEnd/>
          </a:ln>
        </p:spPr>
        <p:txBody>
          <a:bodyPr/>
          <a:lstStyle/>
          <a:p>
            <a:endParaRPr lang="en-US"/>
          </a:p>
        </p:txBody>
      </p:sp>
      <p:sp>
        <p:nvSpPr>
          <p:cNvPr id="357438" name="Line 70"/>
          <p:cNvSpPr>
            <a:spLocks noChangeShapeType="1"/>
          </p:cNvSpPr>
          <p:nvPr/>
        </p:nvSpPr>
        <p:spPr bwMode="auto">
          <a:xfrm flipV="1">
            <a:off x="4130675" y="3697288"/>
            <a:ext cx="0" cy="304800"/>
          </a:xfrm>
          <a:prstGeom prst="line">
            <a:avLst/>
          </a:prstGeom>
          <a:noFill/>
          <a:ln w="9525">
            <a:solidFill>
              <a:srgbClr val="FF0000"/>
            </a:solidFill>
            <a:round/>
            <a:headEnd/>
            <a:tailEnd type="triangle" w="med" len="med"/>
          </a:ln>
        </p:spPr>
        <p:txBody>
          <a:bodyPr/>
          <a:lstStyle/>
          <a:p>
            <a:endParaRPr lang="en-US"/>
          </a:p>
        </p:txBody>
      </p:sp>
      <p:sp>
        <p:nvSpPr>
          <p:cNvPr id="357439" name="Line 71"/>
          <p:cNvSpPr>
            <a:spLocks noChangeShapeType="1"/>
          </p:cNvSpPr>
          <p:nvPr/>
        </p:nvSpPr>
        <p:spPr bwMode="auto">
          <a:xfrm flipV="1">
            <a:off x="4283075" y="3697288"/>
            <a:ext cx="0" cy="304800"/>
          </a:xfrm>
          <a:prstGeom prst="line">
            <a:avLst/>
          </a:prstGeom>
          <a:noFill/>
          <a:ln w="9525">
            <a:solidFill>
              <a:srgbClr val="FF0000"/>
            </a:solidFill>
            <a:round/>
            <a:headEnd type="triangle" w="med" len="med"/>
            <a:tailEnd/>
          </a:ln>
        </p:spPr>
        <p:txBody>
          <a:bodyPr/>
          <a:lstStyle/>
          <a:p>
            <a:endParaRPr lang="en-US"/>
          </a:p>
        </p:txBody>
      </p:sp>
      <p:sp>
        <p:nvSpPr>
          <p:cNvPr id="357440" name="Line 72"/>
          <p:cNvSpPr>
            <a:spLocks noChangeShapeType="1"/>
          </p:cNvSpPr>
          <p:nvPr/>
        </p:nvSpPr>
        <p:spPr bwMode="auto">
          <a:xfrm flipV="1">
            <a:off x="4435475" y="3697288"/>
            <a:ext cx="0" cy="304800"/>
          </a:xfrm>
          <a:prstGeom prst="line">
            <a:avLst/>
          </a:prstGeom>
          <a:noFill/>
          <a:ln w="9525">
            <a:solidFill>
              <a:srgbClr val="FF0000"/>
            </a:solidFill>
            <a:round/>
            <a:headEnd/>
            <a:tailEnd type="triangle" w="med" len="med"/>
          </a:ln>
        </p:spPr>
        <p:txBody>
          <a:bodyPr/>
          <a:lstStyle/>
          <a:p>
            <a:endParaRPr lang="en-US"/>
          </a:p>
        </p:txBody>
      </p:sp>
      <p:sp>
        <p:nvSpPr>
          <p:cNvPr id="357441" name="Line 73"/>
          <p:cNvSpPr>
            <a:spLocks noChangeShapeType="1"/>
          </p:cNvSpPr>
          <p:nvPr/>
        </p:nvSpPr>
        <p:spPr bwMode="auto">
          <a:xfrm flipV="1">
            <a:off x="4587875" y="3697288"/>
            <a:ext cx="0" cy="304800"/>
          </a:xfrm>
          <a:prstGeom prst="line">
            <a:avLst/>
          </a:prstGeom>
          <a:noFill/>
          <a:ln w="9525">
            <a:solidFill>
              <a:srgbClr val="FF0000"/>
            </a:solidFill>
            <a:round/>
            <a:headEnd type="triangle" w="med" len="med"/>
            <a:tailEnd/>
          </a:ln>
        </p:spPr>
        <p:txBody>
          <a:bodyPr/>
          <a:lstStyle/>
          <a:p>
            <a:endParaRPr lang="en-US"/>
          </a:p>
        </p:txBody>
      </p:sp>
      <p:sp>
        <p:nvSpPr>
          <p:cNvPr id="357442" name="Line 74"/>
          <p:cNvSpPr>
            <a:spLocks noChangeShapeType="1"/>
          </p:cNvSpPr>
          <p:nvPr/>
        </p:nvSpPr>
        <p:spPr bwMode="auto">
          <a:xfrm flipV="1">
            <a:off x="4816475" y="3697288"/>
            <a:ext cx="0" cy="304800"/>
          </a:xfrm>
          <a:prstGeom prst="line">
            <a:avLst/>
          </a:prstGeom>
          <a:noFill/>
          <a:ln w="9525">
            <a:solidFill>
              <a:srgbClr val="FF0000"/>
            </a:solidFill>
            <a:round/>
            <a:headEnd/>
            <a:tailEnd type="triangle" w="med" len="med"/>
          </a:ln>
        </p:spPr>
        <p:txBody>
          <a:bodyPr/>
          <a:lstStyle/>
          <a:p>
            <a:endParaRPr lang="en-US"/>
          </a:p>
        </p:txBody>
      </p:sp>
      <p:sp>
        <p:nvSpPr>
          <p:cNvPr id="357443" name="Line 75"/>
          <p:cNvSpPr>
            <a:spLocks noChangeShapeType="1"/>
          </p:cNvSpPr>
          <p:nvPr/>
        </p:nvSpPr>
        <p:spPr bwMode="auto">
          <a:xfrm flipV="1">
            <a:off x="4968875" y="3697288"/>
            <a:ext cx="0" cy="304800"/>
          </a:xfrm>
          <a:prstGeom prst="line">
            <a:avLst/>
          </a:prstGeom>
          <a:noFill/>
          <a:ln w="9525">
            <a:solidFill>
              <a:srgbClr val="FF0000"/>
            </a:solidFill>
            <a:round/>
            <a:headEnd type="triangle" w="med" len="med"/>
            <a:tailEnd/>
          </a:ln>
        </p:spPr>
        <p:txBody>
          <a:bodyPr/>
          <a:lstStyle/>
          <a:p>
            <a:endParaRPr lang="en-US"/>
          </a:p>
        </p:txBody>
      </p:sp>
      <p:sp>
        <p:nvSpPr>
          <p:cNvPr id="357444" name="Line 76"/>
          <p:cNvSpPr>
            <a:spLocks noChangeShapeType="1"/>
          </p:cNvSpPr>
          <p:nvPr/>
        </p:nvSpPr>
        <p:spPr bwMode="auto">
          <a:xfrm flipV="1">
            <a:off x="5426075" y="3697288"/>
            <a:ext cx="0" cy="304800"/>
          </a:xfrm>
          <a:prstGeom prst="line">
            <a:avLst/>
          </a:prstGeom>
          <a:noFill/>
          <a:ln w="9525">
            <a:solidFill>
              <a:srgbClr val="FF0000"/>
            </a:solidFill>
            <a:round/>
            <a:headEnd/>
            <a:tailEnd type="triangle" w="med" len="med"/>
          </a:ln>
        </p:spPr>
        <p:txBody>
          <a:bodyPr/>
          <a:lstStyle/>
          <a:p>
            <a:endParaRPr lang="en-US"/>
          </a:p>
        </p:txBody>
      </p:sp>
      <p:sp>
        <p:nvSpPr>
          <p:cNvPr id="357445" name="Line 77"/>
          <p:cNvSpPr>
            <a:spLocks noChangeShapeType="1"/>
          </p:cNvSpPr>
          <p:nvPr/>
        </p:nvSpPr>
        <p:spPr bwMode="auto">
          <a:xfrm flipV="1">
            <a:off x="5578475" y="3697288"/>
            <a:ext cx="0" cy="304800"/>
          </a:xfrm>
          <a:prstGeom prst="line">
            <a:avLst/>
          </a:prstGeom>
          <a:noFill/>
          <a:ln w="9525">
            <a:solidFill>
              <a:srgbClr val="FF0000"/>
            </a:solidFill>
            <a:round/>
            <a:headEnd type="triangle" w="med" len="med"/>
            <a:tailEnd/>
          </a:ln>
        </p:spPr>
        <p:txBody>
          <a:bodyPr/>
          <a:lstStyle/>
          <a:p>
            <a:endParaRPr lang="en-US"/>
          </a:p>
        </p:txBody>
      </p:sp>
      <p:sp>
        <p:nvSpPr>
          <p:cNvPr id="357446" name="Line 78"/>
          <p:cNvSpPr>
            <a:spLocks noChangeShapeType="1"/>
          </p:cNvSpPr>
          <p:nvPr/>
        </p:nvSpPr>
        <p:spPr bwMode="auto">
          <a:xfrm flipV="1">
            <a:off x="6035675" y="3697288"/>
            <a:ext cx="0" cy="304800"/>
          </a:xfrm>
          <a:prstGeom prst="line">
            <a:avLst/>
          </a:prstGeom>
          <a:noFill/>
          <a:ln w="9525">
            <a:solidFill>
              <a:srgbClr val="FF0000"/>
            </a:solidFill>
            <a:round/>
            <a:headEnd/>
            <a:tailEnd type="triangle" w="med" len="med"/>
          </a:ln>
        </p:spPr>
        <p:txBody>
          <a:bodyPr/>
          <a:lstStyle/>
          <a:p>
            <a:endParaRPr lang="en-US"/>
          </a:p>
        </p:txBody>
      </p:sp>
      <p:sp>
        <p:nvSpPr>
          <p:cNvPr id="357447" name="Line 79"/>
          <p:cNvSpPr>
            <a:spLocks noChangeShapeType="1"/>
          </p:cNvSpPr>
          <p:nvPr/>
        </p:nvSpPr>
        <p:spPr bwMode="auto">
          <a:xfrm flipV="1">
            <a:off x="6188075" y="3697288"/>
            <a:ext cx="0" cy="304800"/>
          </a:xfrm>
          <a:prstGeom prst="line">
            <a:avLst/>
          </a:prstGeom>
          <a:noFill/>
          <a:ln w="9525">
            <a:solidFill>
              <a:srgbClr val="FF0000"/>
            </a:solidFill>
            <a:round/>
            <a:headEnd type="triangle" w="med" len="med"/>
            <a:tailEnd/>
          </a:ln>
        </p:spPr>
        <p:txBody>
          <a:bodyPr/>
          <a:lstStyle/>
          <a:p>
            <a:endParaRPr lang="en-US"/>
          </a:p>
        </p:txBody>
      </p:sp>
      <p:sp>
        <p:nvSpPr>
          <p:cNvPr id="357448" name="Line 80"/>
          <p:cNvSpPr>
            <a:spLocks noChangeShapeType="1"/>
          </p:cNvSpPr>
          <p:nvPr/>
        </p:nvSpPr>
        <p:spPr bwMode="auto">
          <a:xfrm flipV="1">
            <a:off x="6416675" y="3697288"/>
            <a:ext cx="0" cy="304800"/>
          </a:xfrm>
          <a:prstGeom prst="line">
            <a:avLst/>
          </a:prstGeom>
          <a:noFill/>
          <a:ln w="9525">
            <a:solidFill>
              <a:srgbClr val="FF0000"/>
            </a:solidFill>
            <a:round/>
            <a:headEnd/>
            <a:tailEnd type="triangle" w="med" len="med"/>
          </a:ln>
        </p:spPr>
        <p:txBody>
          <a:bodyPr/>
          <a:lstStyle/>
          <a:p>
            <a:endParaRPr lang="en-US"/>
          </a:p>
        </p:txBody>
      </p:sp>
      <p:sp>
        <p:nvSpPr>
          <p:cNvPr id="357449" name="Line 81"/>
          <p:cNvSpPr>
            <a:spLocks noChangeShapeType="1"/>
          </p:cNvSpPr>
          <p:nvPr/>
        </p:nvSpPr>
        <p:spPr bwMode="auto">
          <a:xfrm flipV="1">
            <a:off x="6569075" y="3697288"/>
            <a:ext cx="0" cy="304800"/>
          </a:xfrm>
          <a:prstGeom prst="line">
            <a:avLst/>
          </a:prstGeom>
          <a:noFill/>
          <a:ln w="9525">
            <a:solidFill>
              <a:srgbClr val="FF0000"/>
            </a:solidFill>
            <a:round/>
            <a:headEnd type="triangle" w="med" len="med"/>
            <a:tailEnd/>
          </a:ln>
        </p:spPr>
        <p:txBody>
          <a:bodyPr/>
          <a:lstStyle/>
          <a:p>
            <a:endParaRPr lang="en-US"/>
          </a:p>
        </p:txBody>
      </p:sp>
      <p:sp>
        <p:nvSpPr>
          <p:cNvPr id="357450" name="Line 82"/>
          <p:cNvSpPr>
            <a:spLocks noChangeShapeType="1"/>
          </p:cNvSpPr>
          <p:nvPr/>
        </p:nvSpPr>
        <p:spPr bwMode="auto">
          <a:xfrm flipV="1">
            <a:off x="6797675" y="3697288"/>
            <a:ext cx="0" cy="304800"/>
          </a:xfrm>
          <a:prstGeom prst="line">
            <a:avLst/>
          </a:prstGeom>
          <a:noFill/>
          <a:ln w="9525">
            <a:solidFill>
              <a:srgbClr val="FF0000"/>
            </a:solidFill>
            <a:round/>
            <a:headEnd/>
            <a:tailEnd type="triangle" w="med" len="med"/>
          </a:ln>
        </p:spPr>
        <p:txBody>
          <a:bodyPr/>
          <a:lstStyle/>
          <a:p>
            <a:endParaRPr lang="en-US"/>
          </a:p>
        </p:txBody>
      </p:sp>
      <p:sp>
        <p:nvSpPr>
          <p:cNvPr id="357451" name="Line 83"/>
          <p:cNvSpPr>
            <a:spLocks noChangeShapeType="1"/>
          </p:cNvSpPr>
          <p:nvPr/>
        </p:nvSpPr>
        <p:spPr bwMode="auto">
          <a:xfrm flipV="1">
            <a:off x="6950075" y="3697288"/>
            <a:ext cx="0" cy="304800"/>
          </a:xfrm>
          <a:prstGeom prst="line">
            <a:avLst/>
          </a:prstGeom>
          <a:noFill/>
          <a:ln w="9525">
            <a:solidFill>
              <a:srgbClr val="FF0000"/>
            </a:solidFill>
            <a:round/>
            <a:headEnd type="triangle" w="med" len="med"/>
            <a:tailEnd/>
          </a:ln>
        </p:spPr>
        <p:txBody>
          <a:bodyPr/>
          <a:lstStyle/>
          <a:p>
            <a:endParaRPr lang="en-US"/>
          </a:p>
        </p:txBody>
      </p:sp>
      <p:sp>
        <p:nvSpPr>
          <p:cNvPr id="357452" name="Line 84"/>
          <p:cNvSpPr>
            <a:spLocks noChangeShapeType="1"/>
          </p:cNvSpPr>
          <p:nvPr/>
        </p:nvSpPr>
        <p:spPr bwMode="auto">
          <a:xfrm flipV="1">
            <a:off x="7178675" y="3697288"/>
            <a:ext cx="0" cy="304800"/>
          </a:xfrm>
          <a:prstGeom prst="line">
            <a:avLst/>
          </a:prstGeom>
          <a:noFill/>
          <a:ln w="9525">
            <a:solidFill>
              <a:srgbClr val="FF0000"/>
            </a:solidFill>
            <a:round/>
            <a:headEnd/>
            <a:tailEnd type="triangle" w="med" len="med"/>
          </a:ln>
        </p:spPr>
        <p:txBody>
          <a:bodyPr/>
          <a:lstStyle/>
          <a:p>
            <a:endParaRPr lang="en-US"/>
          </a:p>
        </p:txBody>
      </p:sp>
      <p:sp>
        <p:nvSpPr>
          <p:cNvPr id="357453" name="Line 85"/>
          <p:cNvSpPr>
            <a:spLocks noChangeShapeType="1"/>
          </p:cNvSpPr>
          <p:nvPr/>
        </p:nvSpPr>
        <p:spPr bwMode="auto">
          <a:xfrm flipV="1">
            <a:off x="7559675" y="3697288"/>
            <a:ext cx="0" cy="304800"/>
          </a:xfrm>
          <a:prstGeom prst="line">
            <a:avLst/>
          </a:prstGeom>
          <a:noFill/>
          <a:ln w="9525">
            <a:solidFill>
              <a:srgbClr val="FF0000"/>
            </a:solidFill>
            <a:round/>
            <a:headEnd/>
            <a:tailEnd type="triangle" w="med" len="med"/>
          </a:ln>
        </p:spPr>
        <p:txBody>
          <a:bodyPr/>
          <a:lstStyle/>
          <a:p>
            <a:endParaRPr lang="en-US"/>
          </a:p>
        </p:txBody>
      </p:sp>
      <p:sp>
        <p:nvSpPr>
          <p:cNvPr id="357454" name="Oval 86"/>
          <p:cNvSpPr>
            <a:spLocks noChangeArrowheads="1"/>
          </p:cNvSpPr>
          <p:nvPr/>
        </p:nvSpPr>
        <p:spPr bwMode="auto">
          <a:xfrm>
            <a:off x="6873875" y="5181600"/>
            <a:ext cx="1371600" cy="1371600"/>
          </a:xfrm>
          <a:prstGeom prst="ellipse">
            <a:avLst/>
          </a:prstGeom>
          <a:noFill/>
          <a:ln w="9525">
            <a:solidFill>
              <a:srgbClr val="C0C0C0"/>
            </a:solidFill>
            <a:round/>
            <a:headEnd/>
            <a:tailEnd/>
          </a:ln>
        </p:spPr>
        <p:txBody>
          <a:bodyPr wrap="none" anchor="ctr"/>
          <a:lstStyle/>
          <a:p>
            <a:endParaRPr lang="en-US"/>
          </a:p>
        </p:txBody>
      </p:sp>
      <p:sp>
        <p:nvSpPr>
          <p:cNvPr id="357455" name="Text Box 87"/>
          <p:cNvSpPr txBox="1">
            <a:spLocks noChangeArrowheads="1"/>
          </p:cNvSpPr>
          <p:nvPr/>
        </p:nvSpPr>
        <p:spPr bwMode="auto">
          <a:xfrm>
            <a:off x="2378075" y="5105400"/>
            <a:ext cx="3159125" cy="396875"/>
          </a:xfrm>
          <a:prstGeom prst="rect">
            <a:avLst/>
          </a:prstGeom>
          <a:noFill/>
          <a:ln w="9525">
            <a:noFill/>
            <a:miter lim="800000"/>
            <a:headEnd/>
            <a:tailEnd/>
          </a:ln>
        </p:spPr>
        <p:txBody>
          <a:bodyPr wrap="none">
            <a:spAutoFit/>
          </a:bodyPr>
          <a:lstStyle/>
          <a:p>
            <a:pPr algn="l"/>
            <a:r>
              <a:rPr lang="en-US" sz="2000" b="1">
                <a:solidFill>
                  <a:srgbClr val="FF0000"/>
                </a:solidFill>
              </a:rPr>
              <a:t>Pauli exclusion principle</a:t>
            </a:r>
            <a:endParaRPr lang="en-US" sz="2000" b="1" baseline="30000">
              <a:solidFill>
                <a:srgbClr val="FF0000"/>
              </a:solidFill>
            </a:endParaRPr>
          </a:p>
        </p:txBody>
      </p:sp>
      <p:sp>
        <p:nvSpPr>
          <p:cNvPr id="357456" name="Text Box 88"/>
          <p:cNvSpPr txBox="1">
            <a:spLocks noChangeArrowheads="1"/>
          </p:cNvSpPr>
          <p:nvPr/>
        </p:nvSpPr>
        <p:spPr bwMode="auto">
          <a:xfrm>
            <a:off x="2530475" y="6019800"/>
            <a:ext cx="3100388" cy="366713"/>
          </a:xfrm>
          <a:prstGeom prst="rect">
            <a:avLst/>
          </a:prstGeom>
          <a:noFill/>
          <a:ln w="9525">
            <a:noFill/>
            <a:miter lim="800000"/>
            <a:headEnd/>
            <a:tailEnd/>
          </a:ln>
        </p:spPr>
        <p:txBody>
          <a:bodyPr wrap="none">
            <a:spAutoFit/>
          </a:bodyPr>
          <a:lstStyle/>
          <a:p>
            <a:pPr algn="l"/>
            <a:r>
              <a:rPr lang="en-US" sz="1800"/>
              <a:t>Ti</a:t>
            </a:r>
            <a:r>
              <a:rPr lang="en-US" sz="1800" baseline="30000"/>
              <a:t>4+</a:t>
            </a:r>
            <a:r>
              <a:rPr lang="en-US" sz="1800"/>
              <a:t> is </a:t>
            </a:r>
            <a:r>
              <a:rPr lang="en-US" sz="1800" i="1"/>
              <a:t>isoelectronic</a:t>
            </a:r>
            <a:r>
              <a:rPr lang="en-US" sz="1800"/>
              <a:t> to Argon.</a:t>
            </a:r>
          </a:p>
        </p:txBody>
      </p:sp>
      <p:sp>
        <p:nvSpPr>
          <p:cNvPr id="357457" name="Text Box 89"/>
          <p:cNvSpPr txBox="1">
            <a:spLocks noChangeArrowheads="1"/>
          </p:cNvSpPr>
          <p:nvPr/>
        </p:nvSpPr>
        <p:spPr bwMode="auto">
          <a:xfrm>
            <a:off x="7470775" y="228600"/>
            <a:ext cx="1444625" cy="366713"/>
          </a:xfrm>
          <a:prstGeom prst="rect">
            <a:avLst/>
          </a:prstGeom>
          <a:noFill/>
          <a:ln w="9525">
            <a:noFill/>
            <a:miter lim="800000"/>
            <a:headEnd/>
            <a:tailEnd/>
          </a:ln>
        </p:spPr>
        <p:txBody>
          <a:bodyPr wrap="none">
            <a:spAutoFit/>
          </a:bodyPr>
          <a:lstStyle/>
          <a:p>
            <a:pPr algn="l"/>
            <a:r>
              <a:rPr lang="en-US" sz="1800">
                <a:solidFill>
                  <a:srgbClr val="FF1D1D"/>
                </a:solidFill>
                <a:latin typeface="Papyrus" pitchFamily="66" charset="0"/>
              </a:rPr>
              <a:t>Answer Key</a:t>
            </a:r>
          </a:p>
        </p:txBody>
      </p:sp>
      <p:grpSp>
        <p:nvGrpSpPr>
          <p:cNvPr id="4" name="Group 90"/>
          <p:cNvGrpSpPr>
            <a:grpSpLocks/>
          </p:cNvGrpSpPr>
          <p:nvPr/>
        </p:nvGrpSpPr>
        <p:grpSpPr bwMode="auto">
          <a:xfrm>
            <a:off x="6858000" y="5197475"/>
            <a:ext cx="1203325" cy="1279525"/>
            <a:chOff x="4320" y="3274"/>
            <a:chExt cx="758" cy="806"/>
          </a:xfrm>
        </p:grpSpPr>
        <p:sp>
          <p:nvSpPr>
            <p:cNvPr id="357460" name="Oval 91"/>
            <p:cNvSpPr>
              <a:spLocks noChangeArrowheads="1"/>
            </p:cNvSpPr>
            <p:nvPr/>
          </p:nvSpPr>
          <p:spPr bwMode="auto">
            <a:xfrm rot="2484630">
              <a:off x="4954" y="3274"/>
              <a:ext cx="86" cy="86"/>
            </a:xfrm>
            <a:prstGeom prst="ellipse">
              <a:avLst/>
            </a:prstGeom>
            <a:noFill/>
            <a:ln w="9525">
              <a:solidFill>
                <a:srgbClr val="FF0000"/>
              </a:solidFill>
              <a:prstDash val="dash"/>
              <a:round/>
              <a:headEnd/>
              <a:tailEnd/>
            </a:ln>
          </p:spPr>
          <p:txBody>
            <a:bodyPr wrap="none" anchor="ctr"/>
            <a:lstStyle/>
            <a:p>
              <a:endParaRPr lang="en-US"/>
            </a:p>
          </p:txBody>
        </p:sp>
        <p:sp>
          <p:nvSpPr>
            <p:cNvPr id="357461" name="Oval 92"/>
            <p:cNvSpPr>
              <a:spLocks noChangeArrowheads="1"/>
            </p:cNvSpPr>
            <p:nvPr/>
          </p:nvSpPr>
          <p:spPr bwMode="auto">
            <a:xfrm rot="2484630">
              <a:off x="4320" y="3504"/>
              <a:ext cx="86" cy="86"/>
            </a:xfrm>
            <a:prstGeom prst="ellipse">
              <a:avLst/>
            </a:prstGeom>
            <a:noFill/>
            <a:ln w="9525">
              <a:solidFill>
                <a:srgbClr val="FF0000"/>
              </a:solidFill>
              <a:prstDash val="dash"/>
              <a:round/>
              <a:headEnd/>
              <a:tailEnd/>
            </a:ln>
          </p:spPr>
          <p:txBody>
            <a:bodyPr wrap="none" anchor="ctr"/>
            <a:lstStyle/>
            <a:p>
              <a:endParaRPr lang="en-US"/>
            </a:p>
          </p:txBody>
        </p:sp>
        <p:sp>
          <p:nvSpPr>
            <p:cNvPr id="357462" name="Oval 93"/>
            <p:cNvSpPr>
              <a:spLocks noChangeArrowheads="1"/>
            </p:cNvSpPr>
            <p:nvPr/>
          </p:nvSpPr>
          <p:spPr bwMode="auto">
            <a:xfrm rot="2484630">
              <a:off x="4992" y="3994"/>
              <a:ext cx="86" cy="86"/>
            </a:xfrm>
            <a:prstGeom prst="ellipse">
              <a:avLst/>
            </a:prstGeom>
            <a:noFill/>
            <a:ln w="9525">
              <a:solidFill>
                <a:srgbClr val="FF0000"/>
              </a:solidFill>
              <a:prstDash val="dash"/>
              <a:round/>
              <a:headEnd/>
              <a:tailEnd/>
            </a:ln>
          </p:spPr>
          <p:txBody>
            <a:bodyPr wrap="none" anchor="ctr"/>
            <a:lstStyle/>
            <a:p>
              <a:endParaRPr lang="en-US"/>
            </a:p>
          </p:txBody>
        </p:sp>
        <p:sp>
          <p:nvSpPr>
            <p:cNvPr id="357463" name="Oval 94"/>
            <p:cNvSpPr>
              <a:spLocks noChangeArrowheads="1"/>
            </p:cNvSpPr>
            <p:nvPr/>
          </p:nvSpPr>
          <p:spPr bwMode="auto">
            <a:xfrm rot="2484630">
              <a:off x="4368" y="3898"/>
              <a:ext cx="86" cy="86"/>
            </a:xfrm>
            <a:prstGeom prst="ellipse">
              <a:avLst/>
            </a:prstGeom>
            <a:noFill/>
            <a:ln w="9525">
              <a:solidFill>
                <a:srgbClr val="FF0000"/>
              </a:solidFill>
              <a:prstDash val="dash"/>
              <a:round/>
              <a:headEnd/>
              <a:tailEnd/>
            </a:ln>
          </p:spPr>
          <p:txBody>
            <a:bodyPr wrap="none" anchor="ctr"/>
            <a:lstStyle/>
            <a:p>
              <a:endParaRPr lang="en-US"/>
            </a:p>
          </p:txBody>
        </p:sp>
      </p:grpSp>
      <p:sp>
        <p:nvSpPr>
          <p:cNvPr id="357459" name="AutoShape 95">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228600" y="1371600"/>
            <a:ext cx="3276600" cy="1143000"/>
          </a:xfrm>
        </p:spPr>
        <p:txBody>
          <a:bodyPr/>
          <a:lstStyle/>
          <a:p>
            <a:pPr eaLnBrk="1" hangingPunct="1"/>
            <a:r>
              <a:rPr lang="en-US" smtClean="0"/>
              <a:t>Cathode Rays</a:t>
            </a:r>
          </a:p>
        </p:txBody>
      </p:sp>
      <p:sp>
        <p:nvSpPr>
          <p:cNvPr id="100355" name="Text Box 5"/>
          <p:cNvSpPr txBox="1">
            <a:spLocks noChangeArrowheads="1"/>
          </p:cNvSpPr>
          <p:nvPr/>
        </p:nvSpPr>
        <p:spPr bwMode="auto">
          <a:xfrm>
            <a:off x="762000" y="3200400"/>
            <a:ext cx="2743200" cy="1739900"/>
          </a:xfrm>
          <a:prstGeom prst="rect">
            <a:avLst/>
          </a:prstGeom>
          <a:noFill/>
          <a:ln w="9525">
            <a:noFill/>
            <a:miter lim="800000"/>
            <a:headEnd/>
            <a:tailEnd/>
          </a:ln>
        </p:spPr>
        <p:txBody>
          <a:bodyPr>
            <a:spAutoFit/>
          </a:bodyPr>
          <a:lstStyle/>
          <a:p>
            <a:pPr algn="l">
              <a:buFontTx/>
              <a:buChar char="•"/>
            </a:pPr>
            <a:r>
              <a:rPr lang="en-US" sz="1800"/>
              <a:t>Cathode ray = electron</a:t>
            </a:r>
          </a:p>
          <a:p>
            <a:pPr algn="l">
              <a:buFontTx/>
              <a:buChar char="•"/>
            </a:pPr>
            <a:endParaRPr lang="en-US" sz="1800"/>
          </a:p>
          <a:p>
            <a:pPr algn="l">
              <a:buFontTx/>
              <a:buChar char="•"/>
            </a:pPr>
            <a:r>
              <a:rPr lang="en-US" sz="1800"/>
              <a:t>Electrons have a </a:t>
            </a:r>
          </a:p>
          <a:p>
            <a:pPr algn="l"/>
            <a:r>
              <a:rPr lang="en-US" sz="1800"/>
              <a:t>  negative charge</a:t>
            </a:r>
          </a:p>
          <a:p>
            <a:pPr algn="l"/>
            <a:endParaRPr lang="en-US" sz="1800"/>
          </a:p>
          <a:p>
            <a:pPr algn="l"/>
            <a:endParaRPr lang="en-US" sz="1800"/>
          </a:p>
        </p:txBody>
      </p:sp>
      <p:sp>
        <p:nvSpPr>
          <p:cNvPr id="100356" name="Rectangle 7"/>
          <p:cNvSpPr>
            <a:spLocks noChangeArrowheads="1"/>
          </p:cNvSpPr>
          <p:nvPr/>
        </p:nvSpPr>
        <p:spPr bwMode="auto">
          <a:xfrm>
            <a:off x="76200" y="6553200"/>
            <a:ext cx="4229100" cy="214313"/>
          </a:xfrm>
          <a:prstGeom prst="rect">
            <a:avLst/>
          </a:prstGeom>
          <a:noFill/>
          <a:ln w="9525">
            <a:noFill/>
            <a:miter lim="800000"/>
            <a:headEnd/>
            <a:tailEnd/>
          </a:ln>
        </p:spPr>
        <p:txBody>
          <a:bodyPr wrap="none">
            <a:spAutoFit/>
          </a:bodyPr>
          <a:lstStyle/>
          <a:p>
            <a:pPr algn="l"/>
            <a:r>
              <a:rPr lang="en-US" sz="800"/>
              <a:t>Dorin, Demmin, Gabel, </a:t>
            </a:r>
            <a:r>
              <a:rPr lang="en-US" sz="800" u="sng"/>
              <a:t>Chemistry The Study of Matter </a:t>
            </a:r>
            <a:r>
              <a:rPr lang="en-US" sz="800"/>
              <a:t> , 3</a:t>
            </a:r>
            <a:r>
              <a:rPr lang="en-US" sz="800" baseline="30000"/>
              <a:t>rd</a:t>
            </a:r>
            <a:r>
              <a:rPr lang="en-US" sz="800"/>
              <a:t> Edition, 1990, pages 117-118</a:t>
            </a:r>
          </a:p>
        </p:txBody>
      </p:sp>
      <p:sp>
        <p:nvSpPr>
          <p:cNvPr id="100357" name="AutoShape 7">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7177" name="Freeform 9"/>
          <p:cNvSpPr>
            <a:spLocks noChangeAspect="1"/>
          </p:cNvSpPr>
          <p:nvPr/>
        </p:nvSpPr>
        <p:spPr bwMode="auto">
          <a:xfrm>
            <a:off x="6207125" y="1774825"/>
            <a:ext cx="203200" cy="846138"/>
          </a:xfrm>
          <a:custGeom>
            <a:avLst/>
            <a:gdLst/>
            <a:ahLst/>
            <a:cxnLst>
              <a:cxn ang="0">
                <a:pos x="225" y="0"/>
              </a:cxn>
              <a:cxn ang="0">
                <a:pos x="189" y="0"/>
              </a:cxn>
              <a:cxn ang="0">
                <a:pos x="0" y="306"/>
              </a:cxn>
              <a:cxn ang="0">
                <a:pos x="189" y="564"/>
              </a:cxn>
              <a:cxn ang="0">
                <a:pos x="195" y="669"/>
              </a:cxn>
              <a:cxn ang="0">
                <a:pos x="150" y="720"/>
              </a:cxn>
              <a:cxn ang="0">
                <a:pos x="150" y="1065"/>
              </a:cxn>
              <a:cxn ang="0">
                <a:pos x="204" y="1065"/>
              </a:cxn>
              <a:cxn ang="0">
                <a:pos x="201" y="735"/>
              </a:cxn>
              <a:cxn ang="0">
                <a:pos x="255" y="666"/>
              </a:cxn>
              <a:cxn ang="0">
                <a:pos x="249" y="594"/>
              </a:cxn>
              <a:cxn ang="0">
                <a:pos x="249" y="570"/>
              </a:cxn>
              <a:cxn ang="0">
                <a:pos x="36" y="315"/>
              </a:cxn>
              <a:cxn ang="0">
                <a:pos x="225" y="0"/>
              </a:cxn>
            </a:cxnLst>
            <a:rect l="0" t="0" r="r" b="b"/>
            <a:pathLst>
              <a:path w="255" h="1065">
                <a:moveTo>
                  <a:pt x="225" y="0"/>
                </a:moveTo>
                <a:lnTo>
                  <a:pt x="189" y="0"/>
                </a:lnTo>
                <a:lnTo>
                  <a:pt x="0" y="306"/>
                </a:lnTo>
                <a:lnTo>
                  <a:pt x="189" y="564"/>
                </a:lnTo>
                <a:lnTo>
                  <a:pt x="195" y="669"/>
                </a:lnTo>
                <a:lnTo>
                  <a:pt x="150" y="720"/>
                </a:lnTo>
                <a:lnTo>
                  <a:pt x="150" y="1065"/>
                </a:lnTo>
                <a:lnTo>
                  <a:pt x="204" y="1065"/>
                </a:lnTo>
                <a:lnTo>
                  <a:pt x="201" y="735"/>
                </a:lnTo>
                <a:lnTo>
                  <a:pt x="255" y="666"/>
                </a:lnTo>
                <a:lnTo>
                  <a:pt x="249" y="594"/>
                </a:lnTo>
                <a:lnTo>
                  <a:pt x="249" y="570"/>
                </a:lnTo>
                <a:lnTo>
                  <a:pt x="36" y="315"/>
                </a:lnTo>
                <a:lnTo>
                  <a:pt x="225" y="0"/>
                </a:lnTo>
                <a:close/>
              </a:path>
            </a:pathLst>
          </a:custGeom>
          <a:gradFill rotWithShape="1">
            <a:gsLst>
              <a:gs pos="0">
                <a:schemeClr val="accent1">
                  <a:gamma/>
                  <a:shade val="79216"/>
                  <a:invGamma/>
                </a:schemeClr>
              </a:gs>
              <a:gs pos="50000">
                <a:schemeClr val="accent1"/>
              </a:gs>
              <a:gs pos="100000">
                <a:schemeClr val="accent1">
                  <a:gamma/>
                  <a:shade val="79216"/>
                  <a:invGamma/>
                </a:schemeClr>
              </a:gs>
            </a:gsLst>
            <a:lin ang="0" scaled="1"/>
          </a:gradFill>
          <a:ln w="9525">
            <a:noFill/>
            <a:round/>
            <a:headEnd/>
            <a:tailEnd/>
          </a:ln>
          <a:effectLst/>
        </p:spPr>
        <p:txBody>
          <a:bodyPr/>
          <a:lstStyle/>
          <a:p>
            <a:pPr>
              <a:defRPr/>
            </a:pPr>
            <a:endParaRPr lang="en-US"/>
          </a:p>
        </p:txBody>
      </p:sp>
      <p:sp>
        <p:nvSpPr>
          <p:cNvPr id="100359" name="Freeform 10"/>
          <p:cNvSpPr>
            <a:spLocks noChangeAspect="1"/>
          </p:cNvSpPr>
          <p:nvPr/>
        </p:nvSpPr>
        <p:spPr bwMode="auto">
          <a:xfrm>
            <a:off x="6362700" y="1408113"/>
            <a:ext cx="979488" cy="1101725"/>
          </a:xfrm>
          <a:custGeom>
            <a:avLst/>
            <a:gdLst>
              <a:gd name="T0" fmla="*/ 0 w 1233"/>
              <a:gd name="T1" fmla="*/ 100157 h 1386"/>
              <a:gd name="T2" fmla="*/ 28598 w 1233"/>
              <a:gd name="T3" fmla="*/ 202698 h 1386"/>
              <a:gd name="T4" fmla="*/ 266916 w 1233"/>
              <a:gd name="T5" fmla="*/ 567555 h 1386"/>
              <a:gd name="T6" fmla="*/ 100094 w 1233"/>
              <a:gd name="T7" fmla="*/ 877565 h 1386"/>
              <a:gd name="T8" fmla="*/ 107243 w 1233"/>
              <a:gd name="T9" fmla="*/ 1070724 h 1386"/>
              <a:gd name="T10" fmla="*/ 457571 w 1233"/>
              <a:gd name="T11" fmla="*/ 1101725 h 1386"/>
              <a:gd name="T12" fmla="*/ 543366 w 1233"/>
              <a:gd name="T13" fmla="*/ 1089802 h 1386"/>
              <a:gd name="T14" fmla="*/ 648226 w 1233"/>
              <a:gd name="T15" fmla="*/ 1056416 h 1386"/>
              <a:gd name="T16" fmla="*/ 757852 w 1233"/>
              <a:gd name="T17" fmla="*/ 989645 h 1386"/>
              <a:gd name="T18" fmla="*/ 862712 w 1233"/>
              <a:gd name="T19" fmla="*/ 896642 h 1386"/>
              <a:gd name="T20" fmla="*/ 938974 w 1233"/>
              <a:gd name="T21" fmla="*/ 755945 h 1386"/>
              <a:gd name="T22" fmla="*/ 965189 w 1233"/>
              <a:gd name="T23" fmla="*/ 651019 h 1386"/>
              <a:gd name="T24" fmla="*/ 979488 w 1233"/>
              <a:gd name="T25" fmla="*/ 536554 h 1386"/>
              <a:gd name="T26" fmla="*/ 969955 w 1233"/>
              <a:gd name="T27" fmla="*/ 455475 h 1386"/>
              <a:gd name="T28" fmla="*/ 938974 w 1233"/>
              <a:gd name="T29" fmla="*/ 360088 h 1386"/>
              <a:gd name="T30" fmla="*/ 907993 w 1233"/>
              <a:gd name="T31" fmla="*/ 286162 h 1386"/>
              <a:gd name="T32" fmla="*/ 872245 w 1233"/>
              <a:gd name="T33" fmla="*/ 226545 h 1386"/>
              <a:gd name="T34" fmla="*/ 810282 w 1233"/>
              <a:gd name="T35" fmla="*/ 155005 h 1386"/>
              <a:gd name="T36" fmla="*/ 743553 w 1233"/>
              <a:gd name="T37" fmla="*/ 107311 h 1386"/>
              <a:gd name="T38" fmla="*/ 676824 w 1233"/>
              <a:gd name="T39" fmla="*/ 62002 h 1386"/>
              <a:gd name="T40" fmla="*/ 602945 w 1233"/>
              <a:gd name="T41" fmla="*/ 31001 h 1386"/>
              <a:gd name="T42" fmla="*/ 524300 w 1233"/>
              <a:gd name="T43" fmla="*/ 7154 h 1386"/>
              <a:gd name="T44" fmla="*/ 440889 w 1233"/>
              <a:gd name="T45" fmla="*/ 0 h 1386"/>
              <a:gd name="T46" fmla="*/ 362244 w 1233"/>
              <a:gd name="T47" fmla="*/ 9539 h 1386"/>
              <a:gd name="T48" fmla="*/ 295515 w 1233"/>
              <a:gd name="T49" fmla="*/ 19077 h 1386"/>
              <a:gd name="T50" fmla="*/ 0 w 1233"/>
              <a:gd name="T51" fmla="*/ 100157 h 13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33"/>
              <a:gd name="T79" fmla="*/ 0 h 1386"/>
              <a:gd name="T80" fmla="*/ 1233 w 1233"/>
              <a:gd name="T81" fmla="*/ 1386 h 13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33" h="1386">
                <a:moveTo>
                  <a:pt x="0" y="126"/>
                </a:moveTo>
                <a:lnTo>
                  <a:pt x="36" y="255"/>
                </a:lnTo>
                <a:lnTo>
                  <a:pt x="336" y="714"/>
                </a:lnTo>
                <a:lnTo>
                  <a:pt x="126" y="1104"/>
                </a:lnTo>
                <a:lnTo>
                  <a:pt x="135" y="1347"/>
                </a:lnTo>
                <a:lnTo>
                  <a:pt x="576" y="1386"/>
                </a:lnTo>
                <a:lnTo>
                  <a:pt x="684" y="1371"/>
                </a:lnTo>
                <a:lnTo>
                  <a:pt x="816" y="1329"/>
                </a:lnTo>
                <a:lnTo>
                  <a:pt x="954" y="1245"/>
                </a:lnTo>
                <a:lnTo>
                  <a:pt x="1086" y="1128"/>
                </a:lnTo>
                <a:lnTo>
                  <a:pt x="1182" y="951"/>
                </a:lnTo>
                <a:lnTo>
                  <a:pt x="1215" y="819"/>
                </a:lnTo>
                <a:lnTo>
                  <a:pt x="1233" y="675"/>
                </a:lnTo>
                <a:lnTo>
                  <a:pt x="1221" y="573"/>
                </a:lnTo>
                <a:lnTo>
                  <a:pt x="1182" y="453"/>
                </a:lnTo>
                <a:lnTo>
                  <a:pt x="1143" y="360"/>
                </a:lnTo>
                <a:lnTo>
                  <a:pt x="1098" y="285"/>
                </a:lnTo>
                <a:lnTo>
                  <a:pt x="1020" y="195"/>
                </a:lnTo>
                <a:lnTo>
                  <a:pt x="936" y="135"/>
                </a:lnTo>
                <a:lnTo>
                  <a:pt x="852" y="78"/>
                </a:lnTo>
                <a:lnTo>
                  <a:pt x="759" y="39"/>
                </a:lnTo>
                <a:lnTo>
                  <a:pt x="660" y="9"/>
                </a:lnTo>
                <a:lnTo>
                  <a:pt x="555" y="0"/>
                </a:lnTo>
                <a:lnTo>
                  <a:pt x="456" y="12"/>
                </a:lnTo>
                <a:lnTo>
                  <a:pt x="372" y="24"/>
                </a:lnTo>
                <a:lnTo>
                  <a:pt x="0" y="126"/>
                </a:lnTo>
                <a:close/>
              </a:path>
            </a:pathLst>
          </a:custGeom>
          <a:gradFill rotWithShape="1">
            <a:gsLst>
              <a:gs pos="0">
                <a:schemeClr val="bg1"/>
              </a:gs>
              <a:gs pos="100000">
                <a:srgbClr val="FFFF00"/>
              </a:gs>
            </a:gsLst>
            <a:lin ang="0" scaled="1"/>
          </a:gradFill>
          <a:ln w="9525">
            <a:noFill/>
            <a:round/>
            <a:headEnd/>
            <a:tailEnd/>
          </a:ln>
        </p:spPr>
        <p:txBody>
          <a:bodyPr/>
          <a:lstStyle/>
          <a:p>
            <a:endParaRPr lang="en-US"/>
          </a:p>
        </p:txBody>
      </p:sp>
      <p:sp>
        <p:nvSpPr>
          <p:cNvPr id="100360" name="AutoShape 11"/>
          <p:cNvSpPr>
            <a:spLocks noChangeAspect="1" noChangeArrowheads="1"/>
          </p:cNvSpPr>
          <p:nvPr/>
        </p:nvSpPr>
        <p:spPr bwMode="auto">
          <a:xfrm rot="4944321">
            <a:off x="5730082" y="2382044"/>
            <a:ext cx="44450" cy="166687"/>
          </a:xfrm>
          <a:prstGeom prst="can">
            <a:avLst>
              <a:gd name="adj" fmla="val 93750"/>
            </a:avLst>
          </a:prstGeom>
          <a:gradFill rotWithShape="1">
            <a:gsLst>
              <a:gs pos="0">
                <a:srgbClr val="3B3B3B"/>
              </a:gs>
              <a:gs pos="50000">
                <a:srgbClr val="808080"/>
              </a:gs>
              <a:gs pos="100000">
                <a:srgbClr val="3B3B3B"/>
              </a:gs>
            </a:gsLst>
            <a:lin ang="5400000" scaled="1"/>
          </a:gradFill>
          <a:ln w="3175">
            <a:solidFill>
              <a:schemeClr val="tx1"/>
            </a:solidFill>
            <a:round/>
            <a:headEnd/>
            <a:tailEnd/>
          </a:ln>
        </p:spPr>
        <p:txBody>
          <a:bodyPr wrap="none" anchor="ctr"/>
          <a:lstStyle/>
          <a:p>
            <a:endParaRPr lang="en-US"/>
          </a:p>
        </p:txBody>
      </p:sp>
      <p:sp>
        <p:nvSpPr>
          <p:cNvPr id="100361" name="AutoShape 12"/>
          <p:cNvSpPr>
            <a:spLocks noChangeAspect="1" noChangeArrowheads="1"/>
          </p:cNvSpPr>
          <p:nvPr/>
        </p:nvSpPr>
        <p:spPr bwMode="auto">
          <a:xfrm>
            <a:off x="5791200" y="2444750"/>
            <a:ext cx="44450" cy="168275"/>
          </a:xfrm>
          <a:prstGeom prst="can">
            <a:avLst>
              <a:gd name="adj" fmla="val 94643"/>
            </a:avLst>
          </a:prstGeom>
          <a:gradFill rotWithShape="1">
            <a:gsLst>
              <a:gs pos="0">
                <a:srgbClr val="3B3B3B"/>
              </a:gs>
              <a:gs pos="50000">
                <a:srgbClr val="808080"/>
              </a:gs>
              <a:gs pos="100000">
                <a:srgbClr val="3B3B3B"/>
              </a:gs>
            </a:gsLst>
            <a:lin ang="5400000" scaled="1"/>
          </a:gradFill>
          <a:ln w="3175">
            <a:solidFill>
              <a:schemeClr val="tx1"/>
            </a:solidFill>
            <a:round/>
            <a:headEnd/>
            <a:tailEnd/>
          </a:ln>
        </p:spPr>
        <p:txBody>
          <a:bodyPr wrap="none" anchor="ctr"/>
          <a:lstStyle/>
          <a:p>
            <a:endParaRPr lang="en-US"/>
          </a:p>
        </p:txBody>
      </p:sp>
      <p:sp>
        <p:nvSpPr>
          <p:cNvPr id="100362" name="Oval 13"/>
          <p:cNvSpPr>
            <a:spLocks noChangeAspect="1" noChangeArrowheads="1"/>
          </p:cNvSpPr>
          <p:nvPr/>
        </p:nvSpPr>
        <p:spPr bwMode="auto">
          <a:xfrm>
            <a:off x="5170488" y="2647950"/>
            <a:ext cx="1239837" cy="312738"/>
          </a:xfrm>
          <a:prstGeom prst="ellipse">
            <a:avLst/>
          </a:prstGeom>
          <a:gradFill rotWithShape="1">
            <a:gsLst>
              <a:gs pos="0">
                <a:srgbClr val="FF9900">
                  <a:alpha val="39000"/>
                </a:srgbClr>
              </a:gs>
              <a:gs pos="100000">
                <a:srgbClr val="764700"/>
              </a:gs>
            </a:gsLst>
            <a:lin ang="5400000" scaled="1"/>
          </a:gradFill>
          <a:ln w="3175">
            <a:solidFill>
              <a:schemeClr val="tx1"/>
            </a:solidFill>
            <a:round/>
            <a:headEnd/>
            <a:tailEnd/>
          </a:ln>
        </p:spPr>
        <p:txBody>
          <a:bodyPr wrap="none" anchor="ctr"/>
          <a:lstStyle/>
          <a:p>
            <a:endParaRPr lang="en-US"/>
          </a:p>
        </p:txBody>
      </p:sp>
      <p:sp>
        <p:nvSpPr>
          <p:cNvPr id="100363" name="Oval 14"/>
          <p:cNvSpPr>
            <a:spLocks noChangeAspect="1" noChangeArrowheads="1"/>
          </p:cNvSpPr>
          <p:nvPr/>
        </p:nvSpPr>
        <p:spPr bwMode="auto">
          <a:xfrm>
            <a:off x="5126038" y="2633663"/>
            <a:ext cx="1317625" cy="390525"/>
          </a:xfrm>
          <a:prstGeom prst="ellipse">
            <a:avLst/>
          </a:prstGeom>
          <a:gradFill rotWithShape="1">
            <a:gsLst>
              <a:gs pos="0">
                <a:srgbClr val="FF9900"/>
              </a:gs>
              <a:gs pos="100000">
                <a:srgbClr val="764700"/>
              </a:gs>
            </a:gsLst>
            <a:lin ang="5400000" scaled="1"/>
          </a:gradFill>
          <a:ln w="3175">
            <a:solidFill>
              <a:schemeClr val="tx1"/>
            </a:solidFill>
            <a:round/>
            <a:headEnd/>
            <a:tailEnd/>
          </a:ln>
        </p:spPr>
        <p:txBody>
          <a:bodyPr wrap="none" anchor="ctr"/>
          <a:lstStyle/>
          <a:p>
            <a:endParaRPr lang="en-US"/>
          </a:p>
        </p:txBody>
      </p:sp>
      <p:sp>
        <p:nvSpPr>
          <p:cNvPr id="7183" name="Freeform 15"/>
          <p:cNvSpPr>
            <a:spLocks noChangeAspect="1"/>
          </p:cNvSpPr>
          <p:nvPr/>
        </p:nvSpPr>
        <p:spPr bwMode="auto">
          <a:xfrm>
            <a:off x="6235700" y="1770063"/>
            <a:ext cx="331788" cy="463550"/>
          </a:xfrm>
          <a:custGeom>
            <a:avLst/>
            <a:gdLst/>
            <a:ahLst/>
            <a:cxnLst>
              <a:cxn ang="0">
                <a:pos x="196" y="0"/>
              </a:cxn>
              <a:cxn ang="0">
                <a:pos x="0" y="316"/>
              </a:cxn>
              <a:cxn ang="0">
                <a:pos x="198" y="583"/>
              </a:cxn>
              <a:cxn ang="0">
                <a:pos x="418" y="276"/>
              </a:cxn>
              <a:cxn ang="0">
                <a:pos x="196" y="0"/>
              </a:cxn>
            </a:cxnLst>
            <a:rect l="0" t="0" r="r" b="b"/>
            <a:pathLst>
              <a:path w="418" h="583">
                <a:moveTo>
                  <a:pt x="196" y="0"/>
                </a:moveTo>
                <a:lnTo>
                  <a:pt x="0" y="316"/>
                </a:lnTo>
                <a:lnTo>
                  <a:pt x="198" y="583"/>
                </a:lnTo>
                <a:lnTo>
                  <a:pt x="418" y="276"/>
                </a:lnTo>
                <a:lnTo>
                  <a:pt x="196" y="0"/>
                </a:lnTo>
                <a:close/>
              </a:path>
            </a:pathLst>
          </a:custGeom>
          <a:gradFill rotWithShape="1">
            <a:gsLst>
              <a:gs pos="0">
                <a:srgbClr val="BBE0E3"/>
              </a:gs>
              <a:gs pos="50000">
                <a:schemeClr val="bg1"/>
              </a:gs>
              <a:gs pos="100000">
                <a:srgbClr val="BBE0E3"/>
              </a:gs>
            </a:gsLst>
            <a:lin ang="2700000" scaled="1"/>
          </a:gradFill>
          <a:ln w="9525">
            <a:noFill/>
            <a:round/>
            <a:headEnd/>
            <a:tailEnd/>
          </a:ln>
          <a:effectLst/>
        </p:spPr>
        <p:txBody>
          <a:bodyPr/>
          <a:lstStyle/>
          <a:p>
            <a:pPr>
              <a:defRPr/>
            </a:pPr>
            <a:endParaRPr lang="en-US"/>
          </a:p>
        </p:txBody>
      </p:sp>
      <p:sp>
        <p:nvSpPr>
          <p:cNvPr id="100365" name="Freeform 16"/>
          <p:cNvSpPr>
            <a:spLocks noChangeAspect="1"/>
          </p:cNvSpPr>
          <p:nvPr/>
        </p:nvSpPr>
        <p:spPr bwMode="auto">
          <a:xfrm>
            <a:off x="5192713" y="2738438"/>
            <a:ext cx="1176337" cy="195262"/>
          </a:xfrm>
          <a:custGeom>
            <a:avLst/>
            <a:gdLst>
              <a:gd name="T0" fmla="*/ 7954 w 1479"/>
              <a:gd name="T1" fmla="*/ 1594 h 245"/>
              <a:gd name="T2" fmla="*/ 14316 w 1479"/>
              <a:gd name="T3" fmla="*/ 62165 h 245"/>
              <a:gd name="T4" fmla="*/ 93852 w 1479"/>
              <a:gd name="T5" fmla="*/ 119548 h 245"/>
              <a:gd name="T6" fmla="*/ 313372 w 1479"/>
              <a:gd name="T7" fmla="*/ 174540 h 245"/>
              <a:gd name="T8" fmla="*/ 601292 w 1479"/>
              <a:gd name="T9" fmla="*/ 193668 h 245"/>
              <a:gd name="T10" fmla="*/ 821607 w 1479"/>
              <a:gd name="T11" fmla="*/ 184104 h 245"/>
              <a:gd name="T12" fmla="*/ 1067373 w 1479"/>
              <a:gd name="T13" fmla="*/ 133097 h 245"/>
              <a:gd name="T14" fmla="*/ 1157248 w 1479"/>
              <a:gd name="T15" fmla="*/ 82887 h 245"/>
              <a:gd name="T16" fmla="*/ 1173951 w 1479"/>
              <a:gd name="T17" fmla="*/ 25504 h 245"/>
              <a:gd name="T18" fmla="*/ 1173951 w 1479"/>
              <a:gd name="T19" fmla="*/ 0 h 2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79"/>
              <a:gd name="T31" fmla="*/ 0 h 245"/>
              <a:gd name="T32" fmla="*/ 1479 w 1479"/>
              <a:gd name="T33" fmla="*/ 245 h 2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79" h="245">
                <a:moveTo>
                  <a:pt x="10" y="2"/>
                </a:moveTo>
                <a:cubicBezTo>
                  <a:pt x="11" y="14"/>
                  <a:pt x="0" y="53"/>
                  <a:pt x="18" y="78"/>
                </a:cubicBezTo>
                <a:cubicBezTo>
                  <a:pt x="36" y="103"/>
                  <a:pt x="55" y="126"/>
                  <a:pt x="118" y="150"/>
                </a:cubicBezTo>
                <a:cubicBezTo>
                  <a:pt x="181" y="174"/>
                  <a:pt x="288" y="204"/>
                  <a:pt x="394" y="219"/>
                </a:cubicBezTo>
                <a:cubicBezTo>
                  <a:pt x="500" y="234"/>
                  <a:pt x="650" y="241"/>
                  <a:pt x="756" y="243"/>
                </a:cubicBezTo>
                <a:cubicBezTo>
                  <a:pt x="862" y="245"/>
                  <a:pt x="935" y="244"/>
                  <a:pt x="1033" y="231"/>
                </a:cubicBezTo>
                <a:cubicBezTo>
                  <a:pt x="1131" y="218"/>
                  <a:pt x="1272" y="188"/>
                  <a:pt x="1342" y="167"/>
                </a:cubicBezTo>
                <a:cubicBezTo>
                  <a:pt x="1412" y="146"/>
                  <a:pt x="1433" y="126"/>
                  <a:pt x="1455" y="104"/>
                </a:cubicBezTo>
                <a:cubicBezTo>
                  <a:pt x="1477" y="82"/>
                  <a:pt x="1473" y="49"/>
                  <a:pt x="1476" y="32"/>
                </a:cubicBezTo>
                <a:cubicBezTo>
                  <a:pt x="1479" y="15"/>
                  <a:pt x="1476" y="7"/>
                  <a:pt x="1476" y="0"/>
                </a:cubicBezTo>
              </a:path>
            </a:pathLst>
          </a:custGeom>
          <a:noFill/>
          <a:ln w="3175">
            <a:solidFill>
              <a:schemeClr val="tx1"/>
            </a:solidFill>
            <a:round/>
            <a:headEnd/>
            <a:tailEnd/>
          </a:ln>
        </p:spPr>
        <p:txBody>
          <a:bodyPr/>
          <a:lstStyle/>
          <a:p>
            <a:endParaRPr lang="en-US"/>
          </a:p>
        </p:txBody>
      </p:sp>
      <p:sp>
        <p:nvSpPr>
          <p:cNvPr id="100366" name="Oval 17"/>
          <p:cNvSpPr>
            <a:spLocks noChangeAspect="1" noChangeArrowheads="1"/>
          </p:cNvSpPr>
          <p:nvPr/>
        </p:nvSpPr>
        <p:spPr bwMode="auto">
          <a:xfrm>
            <a:off x="5270500" y="2554288"/>
            <a:ext cx="1017588" cy="271462"/>
          </a:xfrm>
          <a:prstGeom prst="ellipse">
            <a:avLst/>
          </a:prstGeom>
          <a:gradFill rotWithShape="1">
            <a:gsLst>
              <a:gs pos="0">
                <a:srgbClr val="FF9900">
                  <a:alpha val="39000"/>
                </a:srgbClr>
              </a:gs>
              <a:gs pos="100000">
                <a:srgbClr val="764700"/>
              </a:gs>
            </a:gsLst>
            <a:lin ang="5400000" scaled="1"/>
          </a:gradFill>
          <a:ln w="3175">
            <a:solidFill>
              <a:schemeClr val="tx1"/>
            </a:solidFill>
            <a:round/>
            <a:headEnd/>
            <a:tailEnd/>
          </a:ln>
        </p:spPr>
        <p:txBody>
          <a:bodyPr wrap="none" anchor="ctr"/>
          <a:lstStyle/>
          <a:p>
            <a:endParaRPr lang="en-US"/>
          </a:p>
        </p:txBody>
      </p:sp>
      <p:grpSp>
        <p:nvGrpSpPr>
          <p:cNvPr id="100367" name="Group 18"/>
          <p:cNvGrpSpPr>
            <a:grpSpLocks noChangeAspect="1"/>
          </p:cNvGrpSpPr>
          <p:nvPr/>
        </p:nvGrpSpPr>
        <p:grpSpPr bwMode="auto">
          <a:xfrm>
            <a:off x="3967163" y="1190625"/>
            <a:ext cx="638175" cy="374650"/>
            <a:chOff x="3619" y="1147"/>
            <a:chExt cx="674" cy="298"/>
          </a:xfrm>
        </p:grpSpPr>
        <p:sp>
          <p:nvSpPr>
            <p:cNvPr id="100497" name="Rectangle 19"/>
            <p:cNvSpPr>
              <a:spLocks noChangeAspect="1" noChangeArrowheads="1"/>
            </p:cNvSpPr>
            <p:nvPr/>
          </p:nvSpPr>
          <p:spPr bwMode="auto">
            <a:xfrm>
              <a:off x="3684" y="1147"/>
              <a:ext cx="549" cy="298"/>
            </a:xfrm>
            <a:prstGeom prst="rect">
              <a:avLst/>
            </a:prstGeom>
            <a:gradFill rotWithShape="1">
              <a:gsLst>
                <a:gs pos="0">
                  <a:srgbClr val="C20000"/>
                </a:gs>
                <a:gs pos="50000">
                  <a:srgbClr val="FF0000"/>
                </a:gs>
                <a:gs pos="100000">
                  <a:srgbClr val="C20000"/>
                </a:gs>
              </a:gsLst>
              <a:lin ang="5400000" scaled="1"/>
            </a:gradFill>
            <a:ln w="9525">
              <a:solidFill>
                <a:schemeClr val="tx1"/>
              </a:solidFill>
              <a:miter lim="800000"/>
              <a:headEnd/>
              <a:tailEnd/>
            </a:ln>
          </p:spPr>
          <p:txBody>
            <a:bodyPr wrap="none" anchor="ctr"/>
            <a:lstStyle/>
            <a:p>
              <a:r>
                <a:rPr lang="en-US" sz="900" b="1"/>
                <a:t>High</a:t>
              </a:r>
            </a:p>
            <a:p>
              <a:r>
                <a:rPr lang="en-US" sz="900" b="1"/>
                <a:t>voltage</a:t>
              </a:r>
            </a:p>
          </p:txBody>
        </p:sp>
        <p:sp>
          <p:nvSpPr>
            <p:cNvPr id="100498" name="Rectangle 20"/>
            <p:cNvSpPr>
              <a:spLocks noChangeAspect="1" noChangeArrowheads="1"/>
            </p:cNvSpPr>
            <p:nvPr/>
          </p:nvSpPr>
          <p:spPr bwMode="auto">
            <a:xfrm>
              <a:off x="4233" y="1252"/>
              <a:ext cx="60" cy="94"/>
            </a:xfrm>
            <a:prstGeom prst="rect">
              <a:avLst/>
            </a:prstGeom>
            <a:gradFill rotWithShape="1">
              <a:gsLst>
                <a:gs pos="0">
                  <a:srgbClr val="6D0D05"/>
                </a:gs>
                <a:gs pos="50000">
                  <a:srgbClr val="EB1B0B"/>
                </a:gs>
                <a:gs pos="100000">
                  <a:srgbClr val="6D0D05"/>
                </a:gs>
              </a:gsLst>
              <a:lin ang="5400000" scaled="1"/>
            </a:gradFill>
            <a:ln w="9525">
              <a:solidFill>
                <a:schemeClr val="tx1"/>
              </a:solidFill>
              <a:miter lim="800000"/>
              <a:headEnd/>
              <a:tailEnd/>
            </a:ln>
          </p:spPr>
          <p:txBody>
            <a:bodyPr wrap="none" anchor="ctr"/>
            <a:lstStyle/>
            <a:p>
              <a:endParaRPr lang="en-US"/>
            </a:p>
          </p:txBody>
        </p:sp>
        <p:sp>
          <p:nvSpPr>
            <p:cNvPr id="100499" name="Rectangle 21"/>
            <p:cNvSpPr>
              <a:spLocks noChangeAspect="1" noChangeArrowheads="1"/>
            </p:cNvSpPr>
            <p:nvPr/>
          </p:nvSpPr>
          <p:spPr bwMode="auto">
            <a:xfrm>
              <a:off x="3619" y="1258"/>
              <a:ext cx="60" cy="94"/>
            </a:xfrm>
            <a:prstGeom prst="rect">
              <a:avLst/>
            </a:prstGeom>
            <a:gradFill rotWithShape="1">
              <a:gsLst>
                <a:gs pos="0">
                  <a:srgbClr val="6D0D05"/>
                </a:gs>
                <a:gs pos="50000">
                  <a:srgbClr val="EB1B0B"/>
                </a:gs>
                <a:gs pos="100000">
                  <a:srgbClr val="6D0D05"/>
                </a:gs>
              </a:gsLst>
              <a:lin ang="5400000" scaled="1"/>
            </a:gradFill>
            <a:ln w="9525">
              <a:solidFill>
                <a:schemeClr val="tx1"/>
              </a:solidFill>
              <a:miter lim="800000"/>
              <a:headEnd/>
              <a:tailEnd/>
            </a:ln>
          </p:spPr>
          <p:txBody>
            <a:bodyPr wrap="none" anchor="ctr"/>
            <a:lstStyle/>
            <a:p>
              <a:endParaRPr lang="en-US"/>
            </a:p>
          </p:txBody>
        </p:sp>
      </p:grpSp>
      <p:sp>
        <p:nvSpPr>
          <p:cNvPr id="100368" name="Freeform 22"/>
          <p:cNvSpPr>
            <a:spLocks noChangeAspect="1"/>
          </p:cNvSpPr>
          <p:nvPr/>
        </p:nvSpPr>
        <p:spPr bwMode="auto">
          <a:xfrm>
            <a:off x="6708775" y="1406525"/>
            <a:ext cx="642938" cy="1104900"/>
          </a:xfrm>
          <a:custGeom>
            <a:avLst/>
            <a:gdLst>
              <a:gd name="T0" fmla="*/ 0 w 809"/>
              <a:gd name="T1" fmla="*/ 11120 h 1391"/>
              <a:gd name="T2" fmla="*/ 89805 w 809"/>
              <a:gd name="T3" fmla="*/ 3177 h 1391"/>
              <a:gd name="T4" fmla="*/ 244777 w 809"/>
              <a:gd name="T5" fmla="*/ 27801 h 1391"/>
              <a:gd name="T6" fmla="*/ 459355 w 809"/>
              <a:gd name="T7" fmla="*/ 153304 h 1391"/>
              <a:gd name="T8" fmla="*/ 586512 w 809"/>
              <a:gd name="T9" fmla="*/ 336792 h 1391"/>
              <a:gd name="T10" fmla="*/ 634196 w 809"/>
              <a:gd name="T11" fmla="*/ 582237 h 1391"/>
              <a:gd name="T12" fmla="*/ 533265 w 809"/>
              <a:gd name="T13" fmla="*/ 872958 h 1391"/>
              <a:gd name="T14" fmla="*/ 352066 w 809"/>
              <a:gd name="T15" fmla="*/ 1031823 h 1391"/>
              <a:gd name="T16" fmla="*/ 223320 w 809"/>
              <a:gd name="T17" fmla="*/ 1085836 h 1391"/>
              <a:gd name="T18" fmla="*/ 106494 w 809"/>
              <a:gd name="T19" fmla="*/ 1104900 h 13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09"/>
              <a:gd name="T31" fmla="*/ 0 h 1391"/>
              <a:gd name="T32" fmla="*/ 809 w 809"/>
              <a:gd name="T33" fmla="*/ 1391 h 13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09" h="1391">
                <a:moveTo>
                  <a:pt x="0" y="14"/>
                </a:moveTo>
                <a:cubicBezTo>
                  <a:pt x="19" y="12"/>
                  <a:pt x="62" y="0"/>
                  <a:pt x="113" y="4"/>
                </a:cubicBezTo>
                <a:cubicBezTo>
                  <a:pt x="164" y="8"/>
                  <a:pt x="231" y="4"/>
                  <a:pt x="308" y="35"/>
                </a:cubicBezTo>
                <a:cubicBezTo>
                  <a:pt x="385" y="66"/>
                  <a:pt x="506" y="128"/>
                  <a:pt x="578" y="193"/>
                </a:cubicBezTo>
                <a:cubicBezTo>
                  <a:pt x="650" y="258"/>
                  <a:pt x="701" y="334"/>
                  <a:pt x="738" y="424"/>
                </a:cubicBezTo>
                <a:cubicBezTo>
                  <a:pt x="775" y="514"/>
                  <a:pt x="809" y="621"/>
                  <a:pt x="798" y="733"/>
                </a:cubicBezTo>
                <a:cubicBezTo>
                  <a:pt x="787" y="845"/>
                  <a:pt x="730" y="1005"/>
                  <a:pt x="671" y="1099"/>
                </a:cubicBezTo>
                <a:cubicBezTo>
                  <a:pt x="612" y="1193"/>
                  <a:pt x="508" y="1254"/>
                  <a:pt x="443" y="1299"/>
                </a:cubicBezTo>
                <a:cubicBezTo>
                  <a:pt x="378" y="1344"/>
                  <a:pt x="332" y="1352"/>
                  <a:pt x="281" y="1367"/>
                </a:cubicBezTo>
                <a:cubicBezTo>
                  <a:pt x="230" y="1382"/>
                  <a:pt x="165" y="1386"/>
                  <a:pt x="134" y="1391"/>
                </a:cubicBezTo>
              </a:path>
            </a:pathLst>
          </a:custGeom>
          <a:noFill/>
          <a:ln w="9525">
            <a:solidFill>
              <a:schemeClr val="tx1"/>
            </a:solidFill>
            <a:round/>
            <a:headEnd/>
            <a:tailEnd/>
          </a:ln>
        </p:spPr>
        <p:txBody>
          <a:bodyPr/>
          <a:lstStyle/>
          <a:p>
            <a:endParaRPr lang="en-US"/>
          </a:p>
        </p:txBody>
      </p:sp>
      <p:sp>
        <p:nvSpPr>
          <p:cNvPr id="100369" name="Freeform 23"/>
          <p:cNvSpPr>
            <a:spLocks noChangeAspect="1"/>
          </p:cNvSpPr>
          <p:nvPr/>
        </p:nvSpPr>
        <p:spPr bwMode="auto">
          <a:xfrm>
            <a:off x="5016500" y="1416050"/>
            <a:ext cx="1695450" cy="409575"/>
          </a:xfrm>
          <a:custGeom>
            <a:avLst/>
            <a:gdLst>
              <a:gd name="T0" fmla="*/ 1695450 w 2132"/>
              <a:gd name="T1" fmla="*/ 0 h 514"/>
              <a:gd name="T2" fmla="*/ 0 w 2132"/>
              <a:gd name="T3" fmla="*/ 409575 h 514"/>
              <a:gd name="T4" fmla="*/ 0 60000 65536"/>
              <a:gd name="T5" fmla="*/ 0 60000 65536"/>
              <a:gd name="T6" fmla="*/ 0 w 2132"/>
              <a:gd name="T7" fmla="*/ 0 h 514"/>
              <a:gd name="T8" fmla="*/ 2132 w 2132"/>
              <a:gd name="T9" fmla="*/ 514 h 514"/>
            </a:gdLst>
            <a:ahLst/>
            <a:cxnLst>
              <a:cxn ang="T4">
                <a:pos x="T0" y="T1"/>
              </a:cxn>
              <a:cxn ang="T5">
                <a:pos x="T2" y="T3"/>
              </a:cxn>
            </a:cxnLst>
            <a:rect l="T6" t="T7" r="T8" b="T9"/>
            <a:pathLst>
              <a:path w="2132" h="514">
                <a:moveTo>
                  <a:pt x="2132" y="0"/>
                </a:moveTo>
                <a:lnTo>
                  <a:pt x="0" y="514"/>
                </a:lnTo>
              </a:path>
            </a:pathLst>
          </a:custGeom>
          <a:noFill/>
          <a:ln w="9525">
            <a:solidFill>
              <a:schemeClr val="tx1"/>
            </a:solidFill>
            <a:round/>
            <a:headEnd/>
            <a:tailEnd/>
          </a:ln>
        </p:spPr>
        <p:txBody>
          <a:bodyPr/>
          <a:lstStyle/>
          <a:p>
            <a:endParaRPr lang="en-US"/>
          </a:p>
        </p:txBody>
      </p:sp>
      <p:sp>
        <p:nvSpPr>
          <p:cNvPr id="100370" name="Freeform 24"/>
          <p:cNvSpPr>
            <a:spLocks noChangeAspect="1"/>
          </p:cNvSpPr>
          <p:nvPr/>
        </p:nvSpPr>
        <p:spPr bwMode="auto">
          <a:xfrm>
            <a:off x="6481763" y="2490788"/>
            <a:ext cx="334962" cy="20637"/>
          </a:xfrm>
          <a:custGeom>
            <a:avLst/>
            <a:gdLst>
              <a:gd name="T0" fmla="*/ 334962 w 422"/>
              <a:gd name="T1" fmla="*/ 20637 h 27"/>
              <a:gd name="T2" fmla="*/ 0 w 422"/>
              <a:gd name="T3" fmla="*/ 0 h 27"/>
              <a:gd name="T4" fmla="*/ 0 60000 65536"/>
              <a:gd name="T5" fmla="*/ 0 60000 65536"/>
              <a:gd name="T6" fmla="*/ 0 w 422"/>
              <a:gd name="T7" fmla="*/ 0 h 27"/>
              <a:gd name="T8" fmla="*/ 422 w 422"/>
              <a:gd name="T9" fmla="*/ 27 h 27"/>
            </a:gdLst>
            <a:ahLst/>
            <a:cxnLst>
              <a:cxn ang="T4">
                <a:pos x="T0" y="T1"/>
              </a:cxn>
              <a:cxn ang="T5">
                <a:pos x="T2" y="T3"/>
              </a:cxn>
            </a:cxnLst>
            <a:rect l="T6" t="T7" r="T8" b="T9"/>
            <a:pathLst>
              <a:path w="422" h="27">
                <a:moveTo>
                  <a:pt x="422" y="27"/>
                </a:moveTo>
                <a:lnTo>
                  <a:pt x="0" y="0"/>
                </a:lnTo>
              </a:path>
            </a:pathLst>
          </a:custGeom>
          <a:noFill/>
          <a:ln w="9525">
            <a:solidFill>
              <a:schemeClr val="tx1"/>
            </a:solidFill>
            <a:round/>
            <a:headEnd/>
            <a:tailEnd/>
          </a:ln>
        </p:spPr>
        <p:txBody>
          <a:bodyPr/>
          <a:lstStyle/>
          <a:p>
            <a:endParaRPr lang="en-US"/>
          </a:p>
        </p:txBody>
      </p:sp>
      <p:sp>
        <p:nvSpPr>
          <p:cNvPr id="100371" name="Freeform 25"/>
          <p:cNvSpPr>
            <a:spLocks noChangeAspect="1"/>
          </p:cNvSpPr>
          <p:nvPr/>
        </p:nvSpPr>
        <p:spPr bwMode="auto">
          <a:xfrm>
            <a:off x="5059363" y="2370138"/>
            <a:ext cx="536575" cy="47625"/>
          </a:xfrm>
          <a:custGeom>
            <a:avLst/>
            <a:gdLst>
              <a:gd name="T0" fmla="*/ 0 w 675"/>
              <a:gd name="T1" fmla="*/ 0 h 59"/>
              <a:gd name="T2" fmla="*/ 536575 w 675"/>
              <a:gd name="T3" fmla="*/ 47625 h 59"/>
              <a:gd name="T4" fmla="*/ 0 60000 65536"/>
              <a:gd name="T5" fmla="*/ 0 60000 65536"/>
              <a:gd name="T6" fmla="*/ 0 w 675"/>
              <a:gd name="T7" fmla="*/ 0 h 59"/>
              <a:gd name="T8" fmla="*/ 675 w 675"/>
              <a:gd name="T9" fmla="*/ 59 h 59"/>
            </a:gdLst>
            <a:ahLst/>
            <a:cxnLst>
              <a:cxn ang="T4">
                <a:pos x="T0" y="T1"/>
              </a:cxn>
              <a:cxn ang="T5">
                <a:pos x="T2" y="T3"/>
              </a:cxn>
            </a:cxnLst>
            <a:rect l="T6" t="T7" r="T8" b="T9"/>
            <a:pathLst>
              <a:path w="675" h="59">
                <a:moveTo>
                  <a:pt x="0" y="0"/>
                </a:moveTo>
                <a:lnTo>
                  <a:pt x="675" y="59"/>
                </a:lnTo>
              </a:path>
            </a:pathLst>
          </a:custGeom>
          <a:noFill/>
          <a:ln w="9525">
            <a:solidFill>
              <a:schemeClr val="tx1"/>
            </a:solidFill>
            <a:round/>
            <a:headEnd/>
            <a:tailEnd/>
          </a:ln>
        </p:spPr>
        <p:txBody>
          <a:bodyPr/>
          <a:lstStyle/>
          <a:p>
            <a:endParaRPr lang="en-US"/>
          </a:p>
        </p:txBody>
      </p:sp>
      <p:sp>
        <p:nvSpPr>
          <p:cNvPr id="100372" name="Freeform 26"/>
          <p:cNvSpPr>
            <a:spLocks noChangeAspect="1"/>
          </p:cNvSpPr>
          <p:nvPr/>
        </p:nvSpPr>
        <p:spPr bwMode="auto">
          <a:xfrm>
            <a:off x="4803775" y="1824038"/>
            <a:ext cx="261938" cy="547687"/>
          </a:xfrm>
          <a:custGeom>
            <a:avLst/>
            <a:gdLst>
              <a:gd name="T0" fmla="*/ 261938 w 329"/>
              <a:gd name="T1" fmla="*/ 547687 h 688"/>
              <a:gd name="T2" fmla="*/ 173564 w 329"/>
              <a:gd name="T3" fmla="*/ 525397 h 688"/>
              <a:gd name="T4" fmla="*/ 51751 w 329"/>
              <a:gd name="T5" fmla="*/ 429871 h 688"/>
              <a:gd name="T6" fmla="*/ 3981 w 329"/>
              <a:gd name="T7" fmla="*/ 298521 h 688"/>
              <a:gd name="T8" fmla="*/ 29458 w 329"/>
              <a:gd name="T9" fmla="*/ 140902 h 688"/>
              <a:gd name="T10" fmla="*/ 116240 w 329"/>
              <a:gd name="T11" fmla="*/ 41395 h 688"/>
              <a:gd name="T12" fmla="*/ 215760 w 329"/>
              <a:gd name="T13" fmla="*/ 0 h 688"/>
              <a:gd name="T14" fmla="*/ 0 60000 65536"/>
              <a:gd name="T15" fmla="*/ 0 60000 65536"/>
              <a:gd name="T16" fmla="*/ 0 60000 65536"/>
              <a:gd name="T17" fmla="*/ 0 60000 65536"/>
              <a:gd name="T18" fmla="*/ 0 60000 65536"/>
              <a:gd name="T19" fmla="*/ 0 60000 65536"/>
              <a:gd name="T20" fmla="*/ 0 60000 65536"/>
              <a:gd name="T21" fmla="*/ 0 w 329"/>
              <a:gd name="T22" fmla="*/ 0 h 688"/>
              <a:gd name="T23" fmla="*/ 329 w 329"/>
              <a:gd name="T24" fmla="*/ 688 h 6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9" h="688">
                <a:moveTo>
                  <a:pt x="329" y="688"/>
                </a:moveTo>
                <a:cubicBezTo>
                  <a:pt x="311" y="683"/>
                  <a:pt x="262" y="685"/>
                  <a:pt x="218" y="660"/>
                </a:cubicBezTo>
                <a:cubicBezTo>
                  <a:pt x="174" y="635"/>
                  <a:pt x="100" y="587"/>
                  <a:pt x="65" y="540"/>
                </a:cubicBezTo>
                <a:cubicBezTo>
                  <a:pt x="30" y="493"/>
                  <a:pt x="10" y="435"/>
                  <a:pt x="5" y="375"/>
                </a:cubicBezTo>
                <a:cubicBezTo>
                  <a:pt x="0" y="315"/>
                  <a:pt x="13" y="231"/>
                  <a:pt x="37" y="177"/>
                </a:cubicBezTo>
                <a:cubicBezTo>
                  <a:pt x="61" y="123"/>
                  <a:pt x="107" y="81"/>
                  <a:pt x="146" y="52"/>
                </a:cubicBezTo>
                <a:cubicBezTo>
                  <a:pt x="185" y="23"/>
                  <a:pt x="245" y="11"/>
                  <a:pt x="271" y="0"/>
                </a:cubicBezTo>
              </a:path>
            </a:pathLst>
          </a:custGeom>
          <a:noFill/>
          <a:ln w="9525">
            <a:solidFill>
              <a:schemeClr val="tx1"/>
            </a:solidFill>
            <a:round/>
            <a:headEnd/>
            <a:tailEnd/>
          </a:ln>
        </p:spPr>
        <p:txBody>
          <a:bodyPr/>
          <a:lstStyle/>
          <a:p>
            <a:endParaRPr lang="en-US"/>
          </a:p>
        </p:txBody>
      </p:sp>
      <p:sp>
        <p:nvSpPr>
          <p:cNvPr id="7195" name="AutoShape 27"/>
          <p:cNvSpPr>
            <a:spLocks noChangeAspect="1" noChangeArrowheads="1"/>
          </p:cNvSpPr>
          <p:nvPr/>
        </p:nvSpPr>
        <p:spPr bwMode="auto">
          <a:xfrm rot="16200000">
            <a:off x="5566570" y="2418556"/>
            <a:ext cx="169862" cy="98425"/>
          </a:xfrm>
          <a:prstGeom prst="can">
            <a:avLst>
              <a:gd name="adj" fmla="val 50000"/>
            </a:avLst>
          </a:prstGeom>
          <a:gradFill rotWithShape="1">
            <a:gsLst>
              <a:gs pos="0">
                <a:schemeClr val="bg2"/>
              </a:gs>
              <a:gs pos="50000">
                <a:schemeClr val="bg1"/>
              </a:gs>
              <a:gs pos="100000">
                <a:schemeClr val="bg2"/>
              </a:gs>
            </a:gsLst>
            <a:lin ang="0" scaled="1"/>
          </a:gradFill>
          <a:ln w="3175">
            <a:solidFill>
              <a:schemeClr val="tx1"/>
            </a:solidFill>
            <a:round/>
            <a:headEnd/>
            <a:tailEnd/>
          </a:ln>
          <a:effectLst/>
        </p:spPr>
        <p:txBody>
          <a:bodyPr wrap="none" anchor="ctr"/>
          <a:lstStyle/>
          <a:p>
            <a:pPr>
              <a:defRPr/>
            </a:pPr>
            <a:endParaRPr lang="en-US"/>
          </a:p>
        </p:txBody>
      </p:sp>
      <p:sp>
        <p:nvSpPr>
          <p:cNvPr id="7196" name="AutoShape 28"/>
          <p:cNvSpPr>
            <a:spLocks noChangeAspect="1" noChangeArrowheads="1"/>
          </p:cNvSpPr>
          <p:nvPr/>
        </p:nvSpPr>
        <p:spPr bwMode="auto">
          <a:xfrm>
            <a:off x="5726113" y="2398713"/>
            <a:ext cx="169862" cy="77787"/>
          </a:xfrm>
          <a:prstGeom prst="can">
            <a:avLst>
              <a:gd name="adj" fmla="val 50000"/>
            </a:avLst>
          </a:prstGeom>
          <a:gradFill rotWithShape="1">
            <a:gsLst>
              <a:gs pos="0">
                <a:schemeClr val="bg2"/>
              </a:gs>
              <a:gs pos="50000">
                <a:schemeClr val="bg1"/>
              </a:gs>
              <a:gs pos="100000">
                <a:schemeClr val="bg2"/>
              </a:gs>
            </a:gsLst>
            <a:lin ang="0" scaled="1"/>
          </a:gradFill>
          <a:ln w="3175">
            <a:solidFill>
              <a:schemeClr val="tx1"/>
            </a:solidFill>
            <a:round/>
            <a:headEnd/>
            <a:tailEnd/>
          </a:ln>
          <a:effectLst/>
        </p:spPr>
        <p:txBody>
          <a:bodyPr wrap="none" anchor="ctr"/>
          <a:lstStyle/>
          <a:p>
            <a:pPr>
              <a:defRPr/>
            </a:pPr>
            <a:endParaRPr lang="en-US"/>
          </a:p>
        </p:txBody>
      </p:sp>
      <p:sp>
        <p:nvSpPr>
          <p:cNvPr id="7197" name="AutoShape 29"/>
          <p:cNvSpPr>
            <a:spLocks noChangeAspect="1" noChangeArrowheads="1"/>
          </p:cNvSpPr>
          <p:nvPr/>
        </p:nvSpPr>
        <p:spPr bwMode="auto">
          <a:xfrm rot="16200000">
            <a:off x="5589588" y="2447925"/>
            <a:ext cx="73025" cy="41275"/>
          </a:xfrm>
          <a:prstGeom prst="can">
            <a:avLst>
              <a:gd name="adj" fmla="val 50000"/>
            </a:avLst>
          </a:prstGeom>
          <a:gradFill rotWithShape="1">
            <a:gsLst>
              <a:gs pos="0">
                <a:schemeClr val="bg2"/>
              </a:gs>
              <a:gs pos="50000">
                <a:schemeClr val="bg1"/>
              </a:gs>
              <a:gs pos="100000">
                <a:schemeClr val="bg2"/>
              </a:gs>
            </a:gsLst>
            <a:lin ang="0" scaled="1"/>
          </a:gradFill>
          <a:ln w="3175">
            <a:solidFill>
              <a:schemeClr val="tx1"/>
            </a:solidFill>
            <a:round/>
            <a:headEnd/>
            <a:tailEnd/>
          </a:ln>
          <a:effectLst/>
        </p:spPr>
        <p:txBody>
          <a:bodyPr wrap="none" anchor="ctr"/>
          <a:lstStyle/>
          <a:p>
            <a:pPr>
              <a:defRPr/>
            </a:pPr>
            <a:endParaRPr lang="en-US"/>
          </a:p>
        </p:txBody>
      </p:sp>
      <p:sp>
        <p:nvSpPr>
          <p:cNvPr id="100376" name="Line 30"/>
          <p:cNvSpPr>
            <a:spLocks noChangeAspect="1" noChangeShapeType="1"/>
          </p:cNvSpPr>
          <p:nvPr/>
        </p:nvSpPr>
        <p:spPr bwMode="auto">
          <a:xfrm>
            <a:off x="5762625" y="2368550"/>
            <a:ext cx="482600" cy="31750"/>
          </a:xfrm>
          <a:prstGeom prst="line">
            <a:avLst/>
          </a:prstGeom>
          <a:noFill/>
          <a:ln w="6350">
            <a:solidFill>
              <a:schemeClr val="tx1"/>
            </a:solidFill>
            <a:round/>
            <a:headEnd/>
            <a:tailEnd/>
          </a:ln>
        </p:spPr>
        <p:txBody>
          <a:bodyPr/>
          <a:lstStyle/>
          <a:p>
            <a:endParaRPr lang="en-US"/>
          </a:p>
        </p:txBody>
      </p:sp>
      <p:sp>
        <p:nvSpPr>
          <p:cNvPr id="100377" name="Line 31"/>
          <p:cNvSpPr>
            <a:spLocks noChangeAspect="1" noChangeShapeType="1"/>
          </p:cNvSpPr>
          <p:nvPr/>
        </p:nvSpPr>
        <p:spPr bwMode="auto">
          <a:xfrm>
            <a:off x="6280150" y="2401888"/>
            <a:ext cx="496888" cy="30162"/>
          </a:xfrm>
          <a:prstGeom prst="line">
            <a:avLst/>
          </a:prstGeom>
          <a:noFill/>
          <a:ln w="9525">
            <a:solidFill>
              <a:schemeClr val="tx1"/>
            </a:solidFill>
            <a:round/>
            <a:headEnd/>
            <a:tailEnd/>
          </a:ln>
        </p:spPr>
        <p:txBody>
          <a:bodyPr/>
          <a:lstStyle/>
          <a:p>
            <a:endParaRPr lang="en-US"/>
          </a:p>
        </p:txBody>
      </p:sp>
      <p:sp>
        <p:nvSpPr>
          <p:cNvPr id="100378" name="Line 32"/>
          <p:cNvSpPr>
            <a:spLocks noChangeAspect="1" noChangeShapeType="1"/>
          </p:cNvSpPr>
          <p:nvPr/>
        </p:nvSpPr>
        <p:spPr bwMode="auto">
          <a:xfrm>
            <a:off x="5043488" y="2325688"/>
            <a:ext cx="496887" cy="31750"/>
          </a:xfrm>
          <a:prstGeom prst="line">
            <a:avLst/>
          </a:prstGeom>
          <a:noFill/>
          <a:ln w="3175">
            <a:solidFill>
              <a:schemeClr val="tx1"/>
            </a:solidFill>
            <a:round/>
            <a:headEnd/>
            <a:tailEnd/>
          </a:ln>
        </p:spPr>
        <p:txBody>
          <a:bodyPr/>
          <a:lstStyle/>
          <a:p>
            <a:endParaRPr lang="en-US"/>
          </a:p>
        </p:txBody>
      </p:sp>
      <p:sp>
        <p:nvSpPr>
          <p:cNvPr id="100379" name="Line 33"/>
          <p:cNvSpPr>
            <a:spLocks noChangeAspect="1" noChangeShapeType="1"/>
          </p:cNvSpPr>
          <p:nvPr/>
        </p:nvSpPr>
        <p:spPr bwMode="auto">
          <a:xfrm flipV="1">
            <a:off x="4973638" y="1755775"/>
            <a:ext cx="782637" cy="179388"/>
          </a:xfrm>
          <a:prstGeom prst="line">
            <a:avLst/>
          </a:prstGeom>
          <a:noFill/>
          <a:ln w="6350">
            <a:solidFill>
              <a:schemeClr val="tx1"/>
            </a:solidFill>
            <a:round/>
            <a:headEnd/>
            <a:tailEnd/>
          </a:ln>
        </p:spPr>
        <p:txBody>
          <a:bodyPr/>
          <a:lstStyle/>
          <a:p>
            <a:endParaRPr lang="en-US"/>
          </a:p>
        </p:txBody>
      </p:sp>
      <p:sp>
        <p:nvSpPr>
          <p:cNvPr id="100380" name="Line 34"/>
          <p:cNvSpPr>
            <a:spLocks noChangeAspect="1" noChangeShapeType="1"/>
          </p:cNvSpPr>
          <p:nvPr/>
        </p:nvSpPr>
        <p:spPr bwMode="auto">
          <a:xfrm flipV="1">
            <a:off x="5038725" y="1755775"/>
            <a:ext cx="544513" cy="131763"/>
          </a:xfrm>
          <a:prstGeom prst="line">
            <a:avLst/>
          </a:prstGeom>
          <a:noFill/>
          <a:ln w="3175">
            <a:solidFill>
              <a:schemeClr val="tx1"/>
            </a:solidFill>
            <a:round/>
            <a:headEnd/>
            <a:tailEnd/>
          </a:ln>
        </p:spPr>
        <p:txBody>
          <a:bodyPr/>
          <a:lstStyle/>
          <a:p>
            <a:endParaRPr lang="en-US"/>
          </a:p>
        </p:txBody>
      </p:sp>
      <p:sp>
        <p:nvSpPr>
          <p:cNvPr id="100381" name="Line 35"/>
          <p:cNvSpPr>
            <a:spLocks noChangeAspect="1" noChangeShapeType="1"/>
          </p:cNvSpPr>
          <p:nvPr/>
        </p:nvSpPr>
        <p:spPr bwMode="auto">
          <a:xfrm flipV="1">
            <a:off x="5659438" y="1635125"/>
            <a:ext cx="415925" cy="101600"/>
          </a:xfrm>
          <a:prstGeom prst="line">
            <a:avLst/>
          </a:prstGeom>
          <a:noFill/>
          <a:ln w="3175">
            <a:solidFill>
              <a:schemeClr val="tx1"/>
            </a:solidFill>
            <a:round/>
            <a:headEnd/>
            <a:tailEnd/>
          </a:ln>
        </p:spPr>
        <p:txBody>
          <a:bodyPr/>
          <a:lstStyle/>
          <a:p>
            <a:endParaRPr lang="en-US"/>
          </a:p>
        </p:txBody>
      </p:sp>
      <p:sp>
        <p:nvSpPr>
          <p:cNvPr id="100382" name="Line 36"/>
          <p:cNvSpPr>
            <a:spLocks noChangeAspect="1" noChangeShapeType="1"/>
          </p:cNvSpPr>
          <p:nvPr/>
        </p:nvSpPr>
        <p:spPr bwMode="auto">
          <a:xfrm flipV="1">
            <a:off x="5861050" y="1562100"/>
            <a:ext cx="708025" cy="168275"/>
          </a:xfrm>
          <a:prstGeom prst="line">
            <a:avLst/>
          </a:prstGeom>
          <a:noFill/>
          <a:ln w="6350">
            <a:solidFill>
              <a:schemeClr val="tx1"/>
            </a:solidFill>
            <a:round/>
            <a:headEnd/>
            <a:tailEnd/>
          </a:ln>
        </p:spPr>
        <p:txBody>
          <a:bodyPr/>
          <a:lstStyle/>
          <a:p>
            <a:endParaRPr lang="en-US"/>
          </a:p>
        </p:txBody>
      </p:sp>
      <p:sp>
        <p:nvSpPr>
          <p:cNvPr id="100383" name="Line 37"/>
          <p:cNvSpPr>
            <a:spLocks noChangeAspect="1" noChangeShapeType="1"/>
          </p:cNvSpPr>
          <p:nvPr/>
        </p:nvSpPr>
        <p:spPr bwMode="auto">
          <a:xfrm flipV="1">
            <a:off x="6189663" y="1484313"/>
            <a:ext cx="511175" cy="125412"/>
          </a:xfrm>
          <a:prstGeom prst="line">
            <a:avLst/>
          </a:prstGeom>
          <a:noFill/>
          <a:ln w="3175">
            <a:solidFill>
              <a:schemeClr val="tx1"/>
            </a:solidFill>
            <a:round/>
            <a:headEnd/>
            <a:tailEnd/>
          </a:ln>
        </p:spPr>
        <p:txBody>
          <a:bodyPr/>
          <a:lstStyle/>
          <a:p>
            <a:endParaRPr lang="en-US"/>
          </a:p>
        </p:txBody>
      </p:sp>
      <p:sp>
        <p:nvSpPr>
          <p:cNvPr id="100384" name="Freeform 38"/>
          <p:cNvSpPr>
            <a:spLocks noChangeAspect="1"/>
          </p:cNvSpPr>
          <p:nvPr/>
        </p:nvSpPr>
        <p:spPr bwMode="auto">
          <a:xfrm>
            <a:off x="6235700" y="1768475"/>
            <a:ext cx="330200" cy="466725"/>
          </a:xfrm>
          <a:custGeom>
            <a:avLst/>
            <a:gdLst>
              <a:gd name="T0" fmla="*/ 144908 w 417"/>
              <a:gd name="T1" fmla="*/ 451644 h 588"/>
              <a:gd name="T2" fmla="*/ 0 w 417"/>
              <a:gd name="T3" fmla="*/ 254794 h 588"/>
              <a:gd name="T4" fmla="*/ 155202 w 417"/>
              <a:gd name="T5" fmla="*/ 0 h 588"/>
              <a:gd name="T6" fmla="*/ 330200 w 417"/>
              <a:gd name="T7" fmla="*/ 223044 h 588"/>
              <a:gd name="T8" fmla="*/ 163912 w 417"/>
              <a:gd name="T9" fmla="*/ 466725 h 588"/>
              <a:gd name="T10" fmla="*/ 0 60000 65536"/>
              <a:gd name="T11" fmla="*/ 0 60000 65536"/>
              <a:gd name="T12" fmla="*/ 0 60000 65536"/>
              <a:gd name="T13" fmla="*/ 0 60000 65536"/>
              <a:gd name="T14" fmla="*/ 0 60000 65536"/>
              <a:gd name="T15" fmla="*/ 0 w 417"/>
              <a:gd name="T16" fmla="*/ 0 h 588"/>
              <a:gd name="T17" fmla="*/ 417 w 417"/>
              <a:gd name="T18" fmla="*/ 588 h 588"/>
            </a:gdLst>
            <a:ahLst/>
            <a:cxnLst>
              <a:cxn ang="T10">
                <a:pos x="T0" y="T1"/>
              </a:cxn>
              <a:cxn ang="T11">
                <a:pos x="T2" y="T3"/>
              </a:cxn>
              <a:cxn ang="T12">
                <a:pos x="T4" y="T5"/>
              </a:cxn>
              <a:cxn ang="T13">
                <a:pos x="T6" y="T7"/>
              </a:cxn>
              <a:cxn ang="T14">
                <a:pos x="T8" y="T9"/>
              </a:cxn>
            </a:cxnLst>
            <a:rect l="T15" t="T16" r="T17" b="T18"/>
            <a:pathLst>
              <a:path w="417" h="588">
                <a:moveTo>
                  <a:pt x="183" y="569"/>
                </a:moveTo>
                <a:lnTo>
                  <a:pt x="0" y="321"/>
                </a:lnTo>
                <a:lnTo>
                  <a:pt x="196" y="0"/>
                </a:lnTo>
                <a:lnTo>
                  <a:pt x="417" y="281"/>
                </a:lnTo>
                <a:lnTo>
                  <a:pt x="207" y="588"/>
                </a:lnTo>
              </a:path>
            </a:pathLst>
          </a:custGeom>
          <a:noFill/>
          <a:ln w="9525">
            <a:solidFill>
              <a:schemeClr val="tx1"/>
            </a:solidFill>
            <a:round/>
            <a:headEnd/>
            <a:tailEnd/>
          </a:ln>
        </p:spPr>
        <p:txBody>
          <a:bodyPr/>
          <a:lstStyle/>
          <a:p>
            <a:endParaRPr lang="en-US"/>
          </a:p>
        </p:txBody>
      </p:sp>
      <p:sp>
        <p:nvSpPr>
          <p:cNvPr id="100385" name="Oval 39"/>
          <p:cNvSpPr>
            <a:spLocks noChangeAspect="1" noChangeArrowheads="1"/>
          </p:cNvSpPr>
          <p:nvPr/>
        </p:nvSpPr>
        <p:spPr bwMode="auto">
          <a:xfrm>
            <a:off x="5200650" y="2559050"/>
            <a:ext cx="1163638" cy="307975"/>
          </a:xfrm>
          <a:prstGeom prst="ellipse">
            <a:avLst/>
          </a:prstGeom>
          <a:gradFill rotWithShape="1">
            <a:gsLst>
              <a:gs pos="0">
                <a:srgbClr val="FF9900"/>
              </a:gs>
              <a:gs pos="100000">
                <a:srgbClr val="764700"/>
              </a:gs>
            </a:gsLst>
            <a:lin ang="5400000" scaled="1"/>
          </a:gradFill>
          <a:ln w="3175">
            <a:solidFill>
              <a:schemeClr val="tx1"/>
            </a:solidFill>
            <a:round/>
            <a:headEnd/>
            <a:tailEnd/>
          </a:ln>
        </p:spPr>
        <p:txBody>
          <a:bodyPr wrap="none" anchor="ctr"/>
          <a:lstStyle/>
          <a:p>
            <a:endParaRPr lang="en-US"/>
          </a:p>
        </p:txBody>
      </p:sp>
      <p:sp>
        <p:nvSpPr>
          <p:cNvPr id="100386" name="AutoShape 40"/>
          <p:cNvSpPr>
            <a:spLocks noChangeAspect="1" noChangeArrowheads="1"/>
          </p:cNvSpPr>
          <p:nvPr/>
        </p:nvSpPr>
        <p:spPr bwMode="auto">
          <a:xfrm>
            <a:off x="5640388" y="2546350"/>
            <a:ext cx="298450" cy="136525"/>
          </a:xfrm>
          <a:prstGeom prst="can">
            <a:avLst>
              <a:gd name="adj" fmla="val 50000"/>
            </a:avLst>
          </a:prstGeom>
          <a:gradFill rotWithShape="1">
            <a:gsLst>
              <a:gs pos="0">
                <a:srgbClr val="FF6600"/>
              </a:gs>
              <a:gs pos="100000">
                <a:srgbClr val="762F00"/>
              </a:gs>
            </a:gsLst>
            <a:lin ang="5400000" scaled="1"/>
          </a:gradFill>
          <a:ln w="3175">
            <a:solidFill>
              <a:schemeClr val="tx1"/>
            </a:solidFill>
            <a:round/>
            <a:headEnd/>
            <a:tailEnd/>
          </a:ln>
        </p:spPr>
        <p:txBody>
          <a:bodyPr wrap="none" anchor="ctr"/>
          <a:lstStyle/>
          <a:p>
            <a:endParaRPr lang="en-US"/>
          </a:p>
        </p:txBody>
      </p:sp>
      <p:sp>
        <p:nvSpPr>
          <p:cNvPr id="100387" name="Freeform 41"/>
          <p:cNvSpPr>
            <a:spLocks noChangeAspect="1"/>
          </p:cNvSpPr>
          <p:nvPr/>
        </p:nvSpPr>
        <p:spPr bwMode="auto">
          <a:xfrm>
            <a:off x="6259513" y="2570163"/>
            <a:ext cx="163512" cy="153987"/>
          </a:xfrm>
          <a:custGeom>
            <a:avLst/>
            <a:gdLst>
              <a:gd name="T0" fmla="*/ 4739 w 207"/>
              <a:gd name="T1" fmla="*/ 0 h 192"/>
              <a:gd name="T2" fmla="*/ 0 w 207"/>
              <a:gd name="T3" fmla="*/ 53735 h 192"/>
              <a:gd name="T4" fmla="*/ 2370 w 207"/>
              <a:gd name="T5" fmla="*/ 79400 h 192"/>
              <a:gd name="T6" fmla="*/ 7899 w 207"/>
              <a:gd name="T7" fmla="*/ 99450 h 192"/>
              <a:gd name="T8" fmla="*/ 24487 w 207"/>
              <a:gd name="T9" fmla="*/ 113886 h 192"/>
              <a:gd name="T10" fmla="*/ 40286 w 207"/>
              <a:gd name="T11" fmla="*/ 132333 h 192"/>
              <a:gd name="T12" fmla="*/ 67143 w 207"/>
              <a:gd name="T13" fmla="*/ 149977 h 192"/>
              <a:gd name="T14" fmla="*/ 87680 w 207"/>
              <a:gd name="T15" fmla="*/ 153987 h 192"/>
              <a:gd name="T16" fmla="*/ 111378 w 207"/>
              <a:gd name="T17" fmla="*/ 147571 h 192"/>
              <a:gd name="T18" fmla="*/ 133495 w 207"/>
              <a:gd name="T19" fmla="*/ 135541 h 192"/>
              <a:gd name="T20" fmla="*/ 151663 w 207"/>
              <a:gd name="T21" fmla="*/ 116292 h 192"/>
              <a:gd name="T22" fmla="*/ 163512 w 207"/>
              <a:gd name="T23" fmla="*/ 94638 h 192"/>
              <a:gd name="T24" fmla="*/ 11849 w 207"/>
              <a:gd name="T25" fmla="*/ 4812 h 192"/>
              <a:gd name="T26" fmla="*/ 4739 w 207"/>
              <a:gd name="T27" fmla="*/ 0 h 19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7"/>
              <a:gd name="T43" fmla="*/ 0 h 192"/>
              <a:gd name="T44" fmla="*/ 207 w 207"/>
              <a:gd name="T45" fmla="*/ 192 h 19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7" h="192">
                <a:moveTo>
                  <a:pt x="6" y="0"/>
                </a:moveTo>
                <a:lnTo>
                  <a:pt x="0" y="67"/>
                </a:lnTo>
                <a:lnTo>
                  <a:pt x="3" y="99"/>
                </a:lnTo>
                <a:lnTo>
                  <a:pt x="10" y="124"/>
                </a:lnTo>
                <a:lnTo>
                  <a:pt x="31" y="142"/>
                </a:lnTo>
                <a:lnTo>
                  <a:pt x="51" y="165"/>
                </a:lnTo>
                <a:lnTo>
                  <a:pt x="85" y="187"/>
                </a:lnTo>
                <a:lnTo>
                  <a:pt x="111" y="192"/>
                </a:lnTo>
                <a:lnTo>
                  <a:pt x="141" y="184"/>
                </a:lnTo>
                <a:lnTo>
                  <a:pt x="169" y="169"/>
                </a:lnTo>
                <a:lnTo>
                  <a:pt x="192" y="145"/>
                </a:lnTo>
                <a:lnTo>
                  <a:pt x="207" y="118"/>
                </a:lnTo>
                <a:lnTo>
                  <a:pt x="15" y="6"/>
                </a:lnTo>
                <a:lnTo>
                  <a:pt x="6" y="0"/>
                </a:lnTo>
                <a:close/>
              </a:path>
            </a:pathLst>
          </a:custGeom>
          <a:solidFill>
            <a:schemeClr val="bg1"/>
          </a:solidFill>
          <a:ln w="9525">
            <a:noFill/>
            <a:round/>
            <a:headEnd/>
            <a:tailEnd/>
          </a:ln>
        </p:spPr>
        <p:txBody>
          <a:bodyPr/>
          <a:lstStyle/>
          <a:p>
            <a:endParaRPr lang="en-US"/>
          </a:p>
        </p:txBody>
      </p:sp>
      <p:sp>
        <p:nvSpPr>
          <p:cNvPr id="100388" name="Freeform 42"/>
          <p:cNvSpPr>
            <a:spLocks noChangeAspect="1"/>
          </p:cNvSpPr>
          <p:nvPr/>
        </p:nvSpPr>
        <p:spPr bwMode="auto">
          <a:xfrm>
            <a:off x="5675313" y="2427288"/>
            <a:ext cx="804862" cy="298450"/>
          </a:xfrm>
          <a:custGeom>
            <a:avLst/>
            <a:gdLst>
              <a:gd name="T0" fmla="*/ 804862 w 1014"/>
              <a:gd name="T1" fmla="*/ 63500 h 376"/>
              <a:gd name="T2" fmla="*/ 776287 w 1014"/>
              <a:gd name="T3" fmla="*/ 69850 h 376"/>
              <a:gd name="T4" fmla="*/ 759618 w 1014"/>
              <a:gd name="T5" fmla="*/ 96044 h 376"/>
              <a:gd name="T6" fmla="*/ 750887 w 1014"/>
              <a:gd name="T7" fmla="*/ 234156 h 376"/>
              <a:gd name="T8" fmla="*/ 673893 w 1014"/>
              <a:gd name="T9" fmla="*/ 298450 h 376"/>
              <a:gd name="T10" fmla="*/ 588168 w 1014"/>
              <a:gd name="T11" fmla="*/ 231775 h 376"/>
              <a:gd name="T12" fmla="*/ 584200 w 1014"/>
              <a:gd name="T13" fmla="*/ 107950 h 376"/>
              <a:gd name="T14" fmla="*/ 566737 w 1014"/>
              <a:gd name="T15" fmla="*/ 34131 h 376"/>
              <a:gd name="T16" fmla="*/ 438944 w 1014"/>
              <a:gd name="T17" fmla="*/ 13494 h 376"/>
              <a:gd name="T18" fmla="*/ 334169 w 1014"/>
              <a:gd name="T19" fmla="*/ 794 h 376"/>
              <a:gd name="T20" fmla="*/ 266700 w 1014"/>
              <a:gd name="T21" fmla="*/ 7938 h 376"/>
              <a:gd name="T22" fmla="*/ 240506 w 1014"/>
              <a:gd name="T23" fmla="*/ 46831 h 376"/>
              <a:gd name="T24" fmla="*/ 229394 w 1014"/>
              <a:gd name="T25" fmla="*/ 115888 h 376"/>
              <a:gd name="T26" fmla="*/ 143669 w 1014"/>
              <a:gd name="T27" fmla="*/ 141288 h 376"/>
              <a:gd name="T28" fmla="*/ 22225 w 1014"/>
              <a:gd name="T29" fmla="*/ 129381 h 376"/>
              <a:gd name="T30" fmla="*/ 10319 w 1014"/>
              <a:gd name="T31" fmla="*/ 117475 h 37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4"/>
              <a:gd name="T49" fmla="*/ 0 h 376"/>
              <a:gd name="T50" fmla="*/ 1014 w 1014"/>
              <a:gd name="T51" fmla="*/ 376 h 37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4" h="376">
                <a:moveTo>
                  <a:pt x="1014" y="80"/>
                </a:moveTo>
                <a:cubicBezTo>
                  <a:pt x="1008" y="81"/>
                  <a:pt x="988" y="81"/>
                  <a:pt x="978" y="88"/>
                </a:cubicBezTo>
                <a:cubicBezTo>
                  <a:pt x="968" y="95"/>
                  <a:pt x="962" y="87"/>
                  <a:pt x="957" y="121"/>
                </a:cubicBezTo>
                <a:cubicBezTo>
                  <a:pt x="952" y="155"/>
                  <a:pt x="964" y="253"/>
                  <a:pt x="946" y="295"/>
                </a:cubicBezTo>
                <a:cubicBezTo>
                  <a:pt x="928" y="337"/>
                  <a:pt x="883" y="376"/>
                  <a:pt x="849" y="376"/>
                </a:cubicBezTo>
                <a:cubicBezTo>
                  <a:pt x="815" y="376"/>
                  <a:pt x="760" y="332"/>
                  <a:pt x="741" y="292"/>
                </a:cubicBezTo>
                <a:cubicBezTo>
                  <a:pt x="722" y="252"/>
                  <a:pt x="740" y="177"/>
                  <a:pt x="736" y="136"/>
                </a:cubicBezTo>
                <a:cubicBezTo>
                  <a:pt x="732" y="95"/>
                  <a:pt x="745" y="63"/>
                  <a:pt x="714" y="43"/>
                </a:cubicBezTo>
                <a:cubicBezTo>
                  <a:pt x="683" y="23"/>
                  <a:pt x="602" y="24"/>
                  <a:pt x="553" y="17"/>
                </a:cubicBezTo>
                <a:cubicBezTo>
                  <a:pt x="504" y="10"/>
                  <a:pt x="457" y="2"/>
                  <a:pt x="421" y="1"/>
                </a:cubicBezTo>
                <a:cubicBezTo>
                  <a:pt x="385" y="0"/>
                  <a:pt x="356" y="0"/>
                  <a:pt x="336" y="10"/>
                </a:cubicBezTo>
                <a:cubicBezTo>
                  <a:pt x="316" y="20"/>
                  <a:pt x="311" y="36"/>
                  <a:pt x="303" y="59"/>
                </a:cubicBezTo>
                <a:cubicBezTo>
                  <a:pt x="295" y="82"/>
                  <a:pt x="309" y="126"/>
                  <a:pt x="289" y="146"/>
                </a:cubicBezTo>
                <a:cubicBezTo>
                  <a:pt x="269" y="166"/>
                  <a:pt x="224" y="175"/>
                  <a:pt x="181" y="178"/>
                </a:cubicBezTo>
                <a:cubicBezTo>
                  <a:pt x="138" y="181"/>
                  <a:pt x="56" y="168"/>
                  <a:pt x="28" y="163"/>
                </a:cubicBezTo>
                <a:cubicBezTo>
                  <a:pt x="0" y="158"/>
                  <a:pt x="16" y="151"/>
                  <a:pt x="13" y="148"/>
                </a:cubicBezTo>
              </a:path>
            </a:pathLst>
          </a:custGeom>
          <a:noFill/>
          <a:ln w="9525">
            <a:solidFill>
              <a:schemeClr val="tx1"/>
            </a:solidFill>
            <a:round/>
            <a:headEnd/>
            <a:tailEnd/>
          </a:ln>
        </p:spPr>
        <p:txBody>
          <a:bodyPr/>
          <a:lstStyle/>
          <a:p>
            <a:endParaRPr lang="en-US"/>
          </a:p>
        </p:txBody>
      </p:sp>
      <p:sp>
        <p:nvSpPr>
          <p:cNvPr id="100389" name="Freeform 43"/>
          <p:cNvSpPr>
            <a:spLocks noChangeAspect="1"/>
          </p:cNvSpPr>
          <p:nvPr/>
        </p:nvSpPr>
        <p:spPr bwMode="auto">
          <a:xfrm>
            <a:off x="6207125" y="1771650"/>
            <a:ext cx="180975" cy="863600"/>
          </a:xfrm>
          <a:custGeom>
            <a:avLst/>
            <a:gdLst>
              <a:gd name="T0" fmla="*/ 180975 w 228"/>
              <a:gd name="T1" fmla="*/ 0 h 1087"/>
              <a:gd name="T2" fmla="*/ 150813 w 228"/>
              <a:gd name="T3" fmla="*/ 0 h 1087"/>
              <a:gd name="T4" fmla="*/ 0 w 228"/>
              <a:gd name="T5" fmla="*/ 250261 h 1087"/>
              <a:gd name="T6" fmla="*/ 155575 w 228"/>
              <a:gd name="T7" fmla="*/ 456032 h 1087"/>
              <a:gd name="T8" fmla="*/ 154781 w 228"/>
              <a:gd name="T9" fmla="*/ 537069 h 1087"/>
              <a:gd name="T10" fmla="*/ 119856 w 228"/>
              <a:gd name="T11" fmla="*/ 581559 h 1087"/>
              <a:gd name="T12" fmla="*/ 119856 w 228"/>
              <a:gd name="T13" fmla="*/ 863600 h 1087"/>
              <a:gd name="T14" fmla="*/ 0 60000 65536"/>
              <a:gd name="T15" fmla="*/ 0 60000 65536"/>
              <a:gd name="T16" fmla="*/ 0 60000 65536"/>
              <a:gd name="T17" fmla="*/ 0 60000 65536"/>
              <a:gd name="T18" fmla="*/ 0 60000 65536"/>
              <a:gd name="T19" fmla="*/ 0 60000 65536"/>
              <a:gd name="T20" fmla="*/ 0 60000 65536"/>
              <a:gd name="T21" fmla="*/ 0 w 228"/>
              <a:gd name="T22" fmla="*/ 0 h 1087"/>
              <a:gd name="T23" fmla="*/ 228 w 228"/>
              <a:gd name="T24" fmla="*/ 1087 h 10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8" h="1087">
                <a:moveTo>
                  <a:pt x="228" y="0"/>
                </a:moveTo>
                <a:lnTo>
                  <a:pt x="190" y="0"/>
                </a:lnTo>
                <a:lnTo>
                  <a:pt x="0" y="315"/>
                </a:lnTo>
                <a:lnTo>
                  <a:pt x="196" y="574"/>
                </a:lnTo>
                <a:lnTo>
                  <a:pt x="195" y="676"/>
                </a:lnTo>
                <a:lnTo>
                  <a:pt x="151" y="732"/>
                </a:lnTo>
                <a:lnTo>
                  <a:pt x="151" y="1087"/>
                </a:lnTo>
              </a:path>
            </a:pathLst>
          </a:custGeom>
          <a:noFill/>
          <a:ln w="9525">
            <a:solidFill>
              <a:schemeClr val="tx1"/>
            </a:solidFill>
            <a:round/>
            <a:headEnd/>
            <a:tailEnd/>
          </a:ln>
        </p:spPr>
        <p:txBody>
          <a:bodyPr/>
          <a:lstStyle/>
          <a:p>
            <a:endParaRPr lang="en-US"/>
          </a:p>
        </p:txBody>
      </p:sp>
      <p:sp>
        <p:nvSpPr>
          <p:cNvPr id="100390" name="Freeform 44"/>
          <p:cNvSpPr>
            <a:spLocks noChangeAspect="1"/>
          </p:cNvSpPr>
          <p:nvPr/>
        </p:nvSpPr>
        <p:spPr bwMode="auto">
          <a:xfrm>
            <a:off x="6369050" y="2225675"/>
            <a:ext cx="38100" cy="404813"/>
          </a:xfrm>
          <a:custGeom>
            <a:avLst/>
            <a:gdLst>
              <a:gd name="T0" fmla="*/ 38100 w 47"/>
              <a:gd name="T1" fmla="*/ 0 h 511"/>
              <a:gd name="T2" fmla="*/ 38100 w 47"/>
              <a:gd name="T3" fmla="*/ 83973 h 511"/>
              <a:gd name="T4" fmla="*/ 0 w 47"/>
              <a:gd name="T5" fmla="*/ 135466 h 511"/>
              <a:gd name="T6" fmla="*/ 0 w 47"/>
              <a:gd name="T7" fmla="*/ 404813 h 511"/>
              <a:gd name="T8" fmla="*/ 0 60000 65536"/>
              <a:gd name="T9" fmla="*/ 0 60000 65536"/>
              <a:gd name="T10" fmla="*/ 0 60000 65536"/>
              <a:gd name="T11" fmla="*/ 0 60000 65536"/>
              <a:gd name="T12" fmla="*/ 0 w 47"/>
              <a:gd name="T13" fmla="*/ 0 h 511"/>
              <a:gd name="T14" fmla="*/ 47 w 47"/>
              <a:gd name="T15" fmla="*/ 511 h 511"/>
            </a:gdLst>
            <a:ahLst/>
            <a:cxnLst>
              <a:cxn ang="T8">
                <a:pos x="T0" y="T1"/>
              </a:cxn>
              <a:cxn ang="T9">
                <a:pos x="T2" y="T3"/>
              </a:cxn>
              <a:cxn ang="T10">
                <a:pos x="T4" y="T5"/>
              </a:cxn>
              <a:cxn ang="T11">
                <a:pos x="T6" y="T7"/>
              </a:cxn>
            </a:cxnLst>
            <a:rect l="T12" t="T13" r="T14" b="T15"/>
            <a:pathLst>
              <a:path w="47" h="511">
                <a:moveTo>
                  <a:pt x="47" y="0"/>
                </a:moveTo>
                <a:lnTo>
                  <a:pt x="47" y="106"/>
                </a:lnTo>
                <a:lnTo>
                  <a:pt x="0" y="171"/>
                </a:lnTo>
                <a:lnTo>
                  <a:pt x="0" y="511"/>
                </a:lnTo>
              </a:path>
            </a:pathLst>
          </a:custGeom>
          <a:noFill/>
          <a:ln w="9525">
            <a:solidFill>
              <a:schemeClr val="tx1"/>
            </a:solidFill>
            <a:round/>
            <a:headEnd/>
            <a:tailEnd/>
          </a:ln>
        </p:spPr>
        <p:txBody>
          <a:bodyPr/>
          <a:lstStyle/>
          <a:p>
            <a:endParaRPr lang="en-US"/>
          </a:p>
        </p:txBody>
      </p:sp>
      <p:sp>
        <p:nvSpPr>
          <p:cNvPr id="7213" name="AutoShape 45"/>
          <p:cNvSpPr>
            <a:spLocks noChangeAspect="1" noChangeArrowheads="1"/>
          </p:cNvSpPr>
          <p:nvPr/>
        </p:nvSpPr>
        <p:spPr bwMode="auto">
          <a:xfrm>
            <a:off x="6291263" y="2503488"/>
            <a:ext cx="114300" cy="65087"/>
          </a:xfrm>
          <a:prstGeom prst="can">
            <a:avLst>
              <a:gd name="adj" fmla="val 50000"/>
            </a:avLst>
          </a:prstGeom>
          <a:gradFill rotWithShape="1">
            <a:gsLst>
              <a:gs pos="0">
                <a:schemeClr val="bg2"/>
              </a:gs>
              <a:gs pos="50000">
                <a:schemeClr val="bg1"/>
              </a:gs>
              <a:gs pos="100000">
                <a:schemeClr val="bg2"/>
              </a:gs>
            </a:gsLst>
            <a:lin ang="0" scaled="1"/>
          </a:gradFill>
          <a:ln w="3175">
            <a:solidFill>
              <a:schemeClr val="tx1"/>
            </a:solidFill>
            <a:round/>
            <a:headEnd/>
            <a:tailEnd/>
          </a:ln>
          <a:effectLst/>
        </p:spPr>
        <p:txBody>
          <a:bodyPr wrap="none" anchor="ctr"/>
          <a:lstStyle/>
          <a:p>
            <a:pPr>
              <a:defRPr/>
            </a:pPr>
            <a:endParaRPr lang="en-US"/>
          </a:p>
        </p:txBody>
      </p:sp>
      <p:sp>
        <p:nvSpPr>
          <p:cNvPr id="7214" name="AutoShape 46"/>
          <p:cNvSpPr>
            <a:spLocks noChangeAspect="1" noChangeArrowheads="1"/>
          </p:cNvSpPr>
          <p:nvPr/>
        </p:nvSpPr>
        <p:spPr bwMode="auto">
          <a:xfrm>
            <a:off x="6291263" y="2616200"/>
            <a:ext cx="114300" cy="65088"/>
          </a:xfrm>
          <a:prstGeom prst="can">
            <a:avLst>
              <a:gd name="adj" fmla="val 50000"/>
            </a:avLst>
          </a:prstGeom>
          <a:gradFill rotWithShape="1">
            <a:gsLst>
              <a:gs pos="0">
                <a:schemeClr val="bg2"/>
              </a:gs>
              <a:gs pos="50000">
                <a:schemeClr val="bg1"/>
              </a:gs>
              <a:gs pos="100000">
                <a:schemeClr val="bg2"/>
              </a:gs>
            </a:gsLst>
            <a:lin ang="0" scaled="1"/>
          </a:gradFill>
          <a:ln w="3175">
            <a:solidFill>
              <a:schemeClr val="tx1"/>
            </a:solidFill>
            <a:round/>
            <a:headEnd/>
            <a:tailEnd/>
          </a:ln>
          <a:effectLst/>
        </p:spPr>
        <p:txBody>
          <a:bodyPr wrap="none" anchor="ctr"/>
          <a:lstStyle/>
          <a:p>
            <a:pPr>
              <a:defRPr/>
            </a:pPr>
            <a:endParaRPr lang="en-US"/>
          </a:p>
        </p:txBody>
      </p:sp>
      <p:sp>
        <p:nvSpPr>
          <p:cNvPr id="100393" name="Oval 47"/>
          <p:cNvSpPr>
            <a:spLocks noChangeAspect="1" noChangeArrowheads="1"/>
          </p:cNvSpPr>
          <p:nvPr/>
        </p:nvSpPr>
        <p:spPr bwMode="auto">
          <a:xfrm>
            <a:off x="5610225" y="2459038"/>
            <a:ext cx="9525" cy="17462"/>
          </a:xfrm>
          <a:prstGeom prst="ellipse">
            <a:avLst/>
          </a:prstGeom>
          <a:solidFill>
            <a:srgbClr val="333333"/>
          </a:solidFill>
          <a:ln w="9525">
            <a:noFill/>
            <a:round/>
            <a:headEnd/>
            <a:tailEnd/>
          </a:ln>
        </p:spPr>
        <p:txBody>
          <a:bodyPr wrap="none" anchor="ctr"/>
          <a:lstStyle/>
          <a:p>
            <a:endParaRPr lang="en-US"/>
          </a:p>
        </p:txBody>
      </p:sp>
      <p:sp>
        <p:nvSpPr>
          <p:cNvPr id="100394" name="Oval 48"/>
          <p:cNvSpPr>
            <a:spLocks noChangeAspect="1" noChangeArrowheads="1"/>
          </p:cNvSpPr>
          <p:nvPr/>
        </p:nvSpPr>
        <p:spPr bwMode="auto">
          <a:xfrm rot="-5400000">
            <a:off x="5806281" y="2409032"/>
            <a:ext cx="9525" cy="17462"/>
          </a:xfrm>
          <a:prstGeom prst="ellipse">
            <a:avLst/>
          </a:prstGeom>
          <a:solidFill>
            <a:srgbClr val="333333"/>
          </a:solidFill>
          <a:ln w="9525">
            <a:noFill/>
            <a:round/>
            <a:headEnd/>
            <a:tailEnd/>
          </a:ln>
        </p:spPr>
        <p:txBody>
          <a:bodyPr wrap="none" anchor="ctr"/>
          <a:lstStyle/>
          <a:p>
            <a:endParaRPr lang="en-US"/>
          </a:p>
        </p:txBody>
      </p:sp>
      <p:sp>
        <p:nvSpPr>
          <p:cNvPr id="7217" name="AutoShape 49"/>
          <p:cNvSpPr>
            <a:spLocks noChangeAspect="1" noChangeArrowheads="1"/>
          </p:cNvSpPr>
          <p:nvPr/>
        </p:nvSpPr>
        <p:spPr bwMode="auto">
          <a:xfrm rot="5400000">
            <a:off x="4808538" y="2060575"/>
            <a:ext cx="171450" cy="95250"/>
          </a:xfrm>
          <a:prstGeom prst="can">
            <a:avLst>
              <a:gd name="adj" fmla="val 50000"/>
            </a:avLst>
          </a:prstGeom>
          <a:gradFill rotWithShape="1">
            <a:gsLst>
              <a:gs pos="0">
                <a:schemeClr val="bg2"/>
              </a:gs>
              <a:gs pos="50000">
                <a:schemeClr val="bg1"/>
              </a:gs>
              <a:gs pos="100000">
                <a:schemeClr val="bg2"/>
              </a:gs>
            </a:gsLst>
            <a:lin ang="0" scaled="1"/>
          </a:gradFill>
          <a:ln w="3175">
            <a:solidFill>
              <a:schemeClr val="tx1"/>
            </a:solidFill>
            <a:round/>
            <a:headEnd/>
            <a:tailEnd/>
          </a:ln>
          <a:effectLst/>
        </p:spPr>
        <p:txBody>
          <a:bodyPr wrap="none" anchor="ctr"/>
          <a:lstStyle/>
          <a:p>
            <a:pPr>
              <a:defRPr/>
            </a:pPr>
            <a:endParaRPr lang="en-US"/>
          </a:p>
        </p:txBody>
      </p:sp>
      <p:sp>
        <p:nvSpPr>
          <p:cNvPr id="100396" name="Oval 50"/>
          <p:cNvSpPr>
            <a:spLocks noChangeAspect="1" noChangeArrowheads="1"/>
          </p:cNvSpPr>
          <p:nvPr/>
        </p:nvSpPr>
        <p:spPr bwMode="auto">
          <a:xfrm>
            <a:off x="4918075" y="2093913"/>
            <a:ext cx="9525" cy="17462"/>
          </a:xfrm>
          <a:prstGeom prst="ellipse">
            <a:avLst/>
          </a:prstGeom>
          <a:solidFill>
            <a:srgbClr val="333333"/>
          </a:solidFill>
          <a:ln w="9525">
            <a:noFill/>
            <a:round/>
            <a:headEnd/>
            <a:tailEnd/>
          </a:ln>
        </p:spPr>
        <p:txBody>
          <a:bodyPr wrap="none" anchor="ctr"/>
          <a:lstStyle/>
          <a:p>
            <a:endParaRPr lang="en-US"/>
          </a:p>
        </p:txBody>
      </p:sp>
      <p:sp>
        <p:nvSpPr>
          <p:cNvPr id="100397" name="Oval 51"/>
          <p:cNvSpPr>
            <a:spLocks noChangeAspect="1" noChangeArrowheads="1"/>
          </p:cNvSpPr>
          <p:nvPr/>
        </p:nvSpPr>
        <p:spPr bwMode="auto">
          <a:xfrm>
            <a:off x="4629150" y="2098675"/>
            <a:ext cx="22225" cy="41275"/>
          </a:xfrm>
          <a:prstGeom prst="ellipse">
            <a:avLst/>
          </a:prstGeom>
          <a:solidFill>
            <a:srgbClr val="333333"/>
          </a:solidFill>
          <a:ln w="9525">
            <a:noFill/>
            <a:round/>
            <a:headEnd/>
            <a:tailEnd/>
          </a:ln>
        </p:spPr>
        <p:txBody>
          <a:bodyPr wrap="none" anchor="ctr"/>
          <a:lstStyle/>
          <a:p>
            <a:endParaRPr lang="en-US"/>
          </a:p>
        </p:txBody>
      </p:sp>
      <p:sp>
        <p:nvSpPr>
          <p:cNvPr id="7220" name="AutoShape 52"/>
          <p:cNvSpPr>
            <a:spLocks noChangeAspect="1" noChangeArrowheads="1"/>
          </p:cNvSpPr>
          <p:nvPr/>
        </p:nvSpPr>
        <p:spPr bwMode="auto">
          <a:xfrm rot="5400000">
            <a:off x="4637088" y="2057400"/>
            <a:ext cx="131762" cy="122238"/>
          </a:xfrm>
          <a:prstGeom prst="can">
            <a:avLst>
              <a:gd name="adj" fmla="val 50000"/>
            </a:avLst>
          </a:prstGeom>
          <a:gradFill rotWithShape="1">
            <a:gsLst>
              <a:gs pos="0">
                <a:schemeClr val="bg2"/>
              </a:gs>
              <a:gs pos="50000">
                <a:schemeClr val="bg1"/>
              </a:gs>
              <a:gs pos="100000">
                <a:schemeClr val="bg2"/>
              </a:gs>
            </a:gsLst>
            <a:lin ang="0" scaled="1"/>
          </a:gradFill>
          <a:ln w="3175">
            <a:solidFill>
              <a:schemeClr val="tx1"/>
            </a:solidFill>
            <a:round/>
            <a:headEnd/>
            <a:tailEnd/>
          </a:ln>
          <a:effectLst/>
        </p:spPr>
        <p:txBody>
          <a:bodyPr wrap="none" anchor="ctr"/>
          <a:lstStyle/>
          <a:p>
            <a:pPr>
              <a:defRPr/>
            </a:pPr>
            <a:endParaRPr lang="en-US"/>
          </a:p>
        </p:txBody>
      </p:sp>
      <p:sp>
        <p:nvSpPr>
          <p:cNvPr id="100399" name="Freeform 53"/>
          <p:cNvSpPr>
            <a:spLocks noChangeAspect="1"/>
          </p:cNvSpPr>
          <p:nvPr/>
        </p:nvSpPr>
        <p:spPr bwMode="auto">
          <a:xfrm>
            <a:off x="3987800" y="1450975"/>
            <a:ext cx="1630363" cy="1052513"/>
          </a:xfrm>
          <a:custGeom>
            <a:avLst/>
            <a:gdLst>
              <a:gd name="T0" fmla="*/ 30207 w 2051"/>
              <a:gd name="T1" fmla="*/ 0 h 1324"/>
              <a:gd name="T2" fmla="*/ 3975 w 2051"/>
              <a:gd name="T3" fmla="*/ 28618 h 1324"/>
              <a:gd name="T4" fmla="*/ 6359 w 2051"/>
              <a:gd name="T5" fmla="*/ 66776 h 1324"/>
              <a:gd name="T6" fmla="*/ 8744 w 2051"/>
              <a:gd name="T7" fmla="*/ 90624 h 1324"/>
              <a:gd name="T8" fmla="*/ 1590 w 2051"/>
              <a:gd name="T9" fmla="*/ 219406 h 1324"/>
              <a:gd name="T10" fmla="*/ 11129 w 2051"/>
              <a:gd name="T11" fmla="*/ 362497 h 1324"/>
              <a:gd name="T12" fmla="*/ 6359 w 2051"/>
              <a:gd name="T13" fmla="*/ 555670 h 1324"/>
              <a:gd name="T14" fmla="*/ 20668 w 2051"/>
              <a:gd name="T15" fmla="*/ 646294 h 1324"/>
              <a:gd name="T16" fmla="*/ 34976 w 2051"/>
              <a:gd name="T17" fmla="*/ 806079 h 1324"/>
              <a:gd name="T18" fmla="*/ 61208 w 2051"/>
              <a:gd name="T19" fmla="*/ 906242 h 1324"/>
              <a:gd name="T20" fmla="*/ 116057 w 2051"/>
              <a:gd name="T21" fmla="*/ 975403 h 1324"/>
              <a:gd name="T22" fmla="*/ 230524 w 2051"/>
              <a:gd name="T23" fmla="*/ 1008791 h 1324"/>
              <a:gd name="T24" fmla="*/ 294912 w 2051"/>
              <a:gd name="T25" fmla="*/ 989712 h 1324"/>
              <a:gd name="T26" fmla="*/ 354530 w 2051"/>
              <a:gd name="T27" fmla="*/ 975403 h 1324"/>
              <a:gd name="T28" fmla="*/ 516692 w 2051"/>
              <a:gd name="T29" fmla="*/ 1006406 h 1324"/>
              <a:gd name="T30" fmla="*/ 643083 w 2051"/>
              <a:gd name="T31" fmla="*/ 1044564 h 1324"/>
              <a:gd name="T32" fmla="*/ 767089 w 2051"/>
              <a:gd name="T33" fmla="*/ 1051718 h 1324"/>
              <a:gd name="T34" fmla="*/ 883941 w 2051"/>
              <a:gd name="T35" fmla="*/ 1039794 h 1324"/>
              <a:gd name="T36" fmla="*/ 1038949 w 2051"/>
              <a:gd name="T37" fmla="*/ 1027870 h 1324"/>
              <a:gd name="T38" fmla="*/ 1136723 w 2051"/>
              <a:gd name="T39" fmla="*/ 1008791 h 1324"/>
              <a:gd name="T40" fmla="*/ 1289346 w 2051"/>
              <a:gd name="T41" fmla="*/ 1018330 h 1324"/>
              <a:gd name="T42" fmla="*/ 1475355 w 2051"/>
              <a:gd name="T43" fmla="*/ 1018330 h 1324"/>
              <a:gd name="T44" fmla="*/ 1549282 w 2051"/>
              <a:gd name="T45" fmla="*/ 1011176 h 1324"/>
              <a:gd name="T46" fmla="*/ 1580283 w 2051"/>
              <a:gd name="T47" fmla="*/ 1011176 h 1324"/>
              <a:gd name="T48" fmla="*/ 1630363 w 2051"/>
              <a:gd name="T49" fmla="*/ 1015945 h 13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51"/>
              <a:gd name="T76" fmla="*/ 0 h 1324"/>
              <a:gd name="T77" fmla="*/ 2051 w 2051"/>
              <a:gd name="T78" fmla="*/ 1324 h 13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51" h="1324">
                <a:moveTo>
                  <a:pt x="38" y="0"/>
                </a:moveTo>
                <a:cubicBezTo>
                  <a:pt x="24" y="11"/>
                  <a:pt x="10" y="22"/>
                  <a:pt x="5" y="36"/>
                </a:cubicBezTo>
                <a:cubicBezTo>
                  <a:pt x="0" y="50"/>
                  <a:pt x="7" y="71"/>
                  <a:pt x="8" y="84"/>
                </a:cubicBezTo>
                <a:cubicBezTo>
                  <a:pt x="9" y="97"/>
                  <a:pt x="12" y="82"/>
                  <a:pt x="11" y="114"/>
                </a:cubicBezTo>
                <a:cubicBezTo>
                  <a:pt x="10" y="146"/>
                  <a:pt x="1" y="219"/>
                  <a:pt x="2" y="276"/>
                </a:cubicBezTo>
                <a:cubicBezTo>
                  <a:pt x="3" y="333"/>
                  <a:pt x="13" y="386"/>
                  <a:pt x="14" y="456"/>
                </a:cubicBezTo>
                <a:cubicBezTo>
                  <a:pt x="15" y="526"/>
                  <a:pt x="6" y="640"/>
                  <a:pt x="8" y="699"/>
                </a:cubicBezTo>
                <a:cubicBezTo>
                  <a:pt x="10" y="758"/>
                  <a:pt x="20" y="761"/>
                  <a:pt x="26" y="813"/>
                </a:cubicBezTo>
                <a:cubicBezTo>
                  <a:pt x="32" y="865"/>
                  <a:pt x="36" y="960"/>
                  <a:pt x="44" y="1014"/>
                </a:cubicBezTo>
                <a:cubicBezTo>
                  <a:pt x="52" y="1068"/>
                  <a:pt x="60" y="1104"/>
                  <a:pt x="77" y="1140"/>
                </a:cubicBezTo>
                <a:cubicBezTo>
                  <a:pt x="94" y="1176"/>
                  <a:pt x="111" y="1206"/>
                  <a:pt x="146" y="1227"/>
                </a:cubicBezTo>
                <a:cubicBezTo>
                  <a:pt x="181" y="1248"/>
                  <a:pt x="253" y="1266"/>
                  <a:pt x="290" y="1269"/>
                </a:cubicBezTo>
                <a:cubicBezTo>
                  <a:pt x="327" y="1272"/>
                  <a:pt x="345" y="1252"/>
                  <a:pt x="371" y="1245"/>
                </a:cubicBezTo>
                <a:cubicBezTo>
                  <a:pt x="397" y="1238"/>
                  <a:pt x="399" y="1224"/>
                  <a:pt x="446" y="1227"/>
                </a:cubicBezTo>
                <a:cubicBezTo>
                  <a:pt x="493" y="1230"/>
                  <a:pt x="590" y="1252"/>
                  <a:pt x="650" y="1266"/>
                </a:cubicBezTo>
                <a:cubicBezTo>
                  <a:pt x="710" y="1280"/>
                  <a:pt x="757" y="1305"/>
                  <a:pt x="809" y="1314"/>
                </a:cubicBezTo>
                <a:cubicBezTo>
                  <a:pt x="861" y="1323"/>
                  <a:pt x="915" y="1324"/>
                  <a:pt x="965" y="1323"/>
                </a:cubicBezTo>
                <a:cubicBezTo>
                  <a:pt x="1015" y="1322"/>
                  <a:pt x="1055" y="1313"/>
                  <a:pt x="1112" y="1308"/>
                </a:cubicBezTo>
                <a:cubicBezTo>
                  <a:pt x="1169" y="1303"/>
                  <a:pt x="1254" y="1300"/>
                  <a:pt x="1307" y="1293"/>
                </a:cubicBezTo>
                <a:cubicBezTo>
                  <a:pt x="1360" y="1286"/>
                  <a:pt x="1378" y="1271"/>
                  <a:pt x="1430" y="1269"/>
                </a:cubicBezTo>
                <a:cubicBezTo>
                  <a:pt x="1482" y="1267"/>
                  <a:pt x="1551" y="1279"/>
                  <a:pt x="1622" y="1281"/>
                </a:cubicBezTo>
                <a:cubicBezTo>
                  <a:pt x="1693" y="1283"/>
                  <a:pt x="1802" y="1282"/>
                  <a:pt x="1856" y="1281"/>
                </a:cubicBezTo>
                <a:cubicBezTo>
                  <a:pt x="1910" y="1280"/>
                  <a:pt x="1927" y="1274"/>
                  <a:pt x="1949" y="1272"/>
                </a:cubicBezTo>
                <a:cubicBezTo>
                  <a:pt x="1971" y="1270"/>
                  <a:pt x="1971" y="1271"/>
                  <a:pt x="1988" y="1272"/>
                </a:cubicBezTo>
                <a:cubicBezTo>
                  <a:pt x="2005" y="1273"/>
                  <a:pt x="2028" y="1275"/>
                  <a:pt x="2051" y="1278"/>
                </a:cubicBezTo>
              </a:path>
            </a:pathLst>
          </a:custGeom>
          <a:noFill/>
          <a:ln w="9525">
            <a:solidFill>
              <a:schemeClr val="tx1"/>
            </a:solidFill>
            <a:round/>
            <a:headEnd/>
            <a:tailEnd/>
          </a:ln>
        </p:spPr>
        <p:txBody>
          <a:bodyPr/>
          <a:lstStyle/>
          <a:p>
            <a:endParaRPr lang="en-US"/>
          </a:p>
        </p:txBody>
      </p:sp>
      <p:sp>
        <p:nvSpPr>
          <p:cNvPr id="100400" name="Freeform 54"/>
          <p:cNvSpPr>
            <a:spLocks noChangeAspect="1"/>
          </p:cNvSpPr>
          <p:nvPr/>
        </p:nvSpPr>
        <p:spPr bwMode="auto">
          <a:xfrm>
            <a:off x="4435475" y="1443038"/>
            <a:ext cx="203200" cy="693737"/>
          </a:xfrm>
          <a:custGeom>
            <a:avLst/>
            <a:gdLst>
              <a:gd name="T0" fmla="*/ 116800 w 254"/>
              <a:gd name="T1" fmla="*/ 0 h 873"/>
              <a:gd name="T2" fmla="*/ 162400 w 254"/>
              <a:gd name="T3" fmla="*/ 85823 h 873"/>
              <a:gd name="T4" fmla="*/ 11200 w 254"/>
              <a:gd name="T5" fmla="*/ 505403 h 873"/>
              <a:gd name="T6" fmla="*/ 95200 w 254"/>
              <a:gd name="T7" fmla="*/ 665129 h 873"/>
              <a:gd name="T8" fmla="*/ 203200 w 254"/>
              <a:gd name="T9" fmla="*/ 677049 h 873"/>
              <a:gd name="T10" fmla="*/ 0 60000 65536"/>
              <a:gd name="T11" fmla="*/ 0 60000 65536"/>
              <a:gd name="T12" fmla="*/ 0 60000 65536"/>
              <a:gd name="T13" fmla="*/ 0 60000 65536"/>
              <a:gd name="T14" fmla="*/ 0 60000 65536"/>
              <a:gd name="T15" fmla="*/ 0 w 254"/>
              <a:gd name="T16" fmla="*/ 0 h 873"/>
              <a:gd name="T17" fmla="*/ 254 w 254"/>
              <a:gd name="T18" fmla="*/ 873 h 873"/>
            </a:gdLst>
            <a:ahLst/>
            <a:cxnLst>
              <a:cxn ang="T10">
                <a:pos x="T0" y="T1"/>
              </a:cxn>
              <a:cxn ang="T11">
                <a:pos x="T2" y="T3"/>
              </a:cxn>
              <a:cxn ang="T12">
                <a:pos x="T4" y="T5"/>
              </a:cxn>
              <a:cxn ang="T13">
                <a:pos x="T6" y="T7"/>
              </a:cxn>
              <a:cxn ang="T14">
                <a:pos x="T8" y="T9"/>
              </a:cxn>
            </a:cxnLst>
            <a:rect l="T15" t="T16" r="T17" b="T18"/>
            <a:pathLst>
              <a:path w="254" h="873">
                <a:moveTo>
                  <a:pt x="146" y="0"/>
                </a:moveTo>
                <a:cubicBezTo>
                  <a:pt x="185" y="1"/>
                  <a:pt x="225" y="2"/>
                  <a:pt x="203" y="108"/>
                </a:cubicBezTo>
                <a:cubicBezTo>
                  <a:pt x="181" y="214"/>
                  <a:pt x="28" y="515"/>
                  <a:pt x="14" y="636"/>
                </a:cubicBezTo>
                <a:cubicBezTo>
                  <a:pt x="0" y="757"/>
                  <a:pt x="79" y="801"/>
                  <a:pt x="119" y="837"/>
                </a:cubicBezTo>
                <a:cubicBezTo>
                  <a:pt x="159" y="873"/>
                  <a:pt x="206" y="862"/>
                  <a:pt x="254" y="852"/>
                </a:cubicBezTo>
              </a:path>
            </a:pathLst>
          </a:custGeom>
          <a:noFill/>
          <a:ln w="9525">
            <a:solidFill>
              <a:schemeClr val="tx1"/>
            </a:solidFill>
            <a:round/>
            <a:headEnd/>
            <a:tailEnd/>
          </a:ln>
        </p:spPr>
        <p:txBody>
          <a:bodyPr/>
          <a:lstStyle/>
          <a:p>
            <a:endParaRPr lang="en-US"/>
          </a:p>
        </p:txBody>
      </p:sp>
      <p:sp>
        <p:nvSpPr>
          <p:cNvPr id="100401" name="Line 55"/>
          <p:cNvSpPr>
            <a:spLocks noChangeAspect="1" noChangeShapeType="1"/>
          </p:cNvSpPr>
          <p:nvPr/>
        </p:nvSpPr>
        <p:spPr bwMode="auto">
          <a:xfrm flipV="1">
            <a:off x="4730750" y="2022475"/>
            <a:ext cx="141288" cy="28575"/>
          </a:xfrm>
          <a:prstGeom prst="line">
            <a:avLst/>
          </a:prstGeom>
          <a:noFill/>
          <a:ln w="3175">
            <a:solidFill>
              <a:schemeClr val="tx1"/>
            </a:solidFill>
            <a:round/>
            <a:headEnd/>
            <a:tailEnd/>
          </a:ln>
        </p:spPr>
        <p:txBody>
          <a:bodyPr/>
          <a:lstStyle/>
          <a:p>
            <a:endParaRPr lang="en-US"/>
          </a:p>
        </p:txBody>
      </p:sp>
      <p:sp>
        <p:nvSpPr>
          <p:cNvPr id="100402" name="Line 56"/>
          <p:cNvSpPr>
            <a:spLocks noChangeAspect="1" noChangeShapeType="1"/>
          </p:cNvSpPr>
          <p:nvPr/>
        </p:nvSpPr>
        <p:spPr bwMode="auto">
          <a:xfrm>
            <a:off x="4730750" y="2185988"/>
            <a:ext cx="141288" cy="4762"/>
          </a:xfrm>
          <a:prstGeom prst="line">
            <a:avLst/>
          </a:prstGeom>
          <a:noFill/>
          <a:ln w="3175">
            <a:solidFill>
              <a:schemeClr val="tx1"/>
            </a:solidFill>
            <a:round/>
            <a:headEnd/>
            <a:tailEnd/>
          </a:ln>
        </p:spPr>
        <p:txBody>
          <a:bodyPr/>
          <a:lstStyle/>
          <a:p>
            <a:endParaRPr lang="en-US"/>
          </a:p>
        </p:txBody>
      </p:sp>
      <p:sp>
        <p:nvSpPr>
          <p:cNvPr id="100403" name="Line 57"/>
          <p:cNvSpPr>
            <a:spLocks noChangeAspect="1" noChangeShapeType="1"/>
          </p:cNvSpPr>
          <p:nvPr/>
        </p:nvSpPr>
        <p:spPr bwMode="auto">
          <a:xfrm>
            <a:off x="4729163" y="2112963"/>
            <a:ext cx="57150" cy="0"/>
          </a:xfrm>
          <a:prstGeom prst="line">
            <a:avLst/>
          </a:prstGeom>
          <a:noFill/>
          <a:ln w="9525">
            <a:solidFill>
              <a:schemeClr val="tx1"/>
            </a:solidFill>
            <a:round/>
            <a:headEnd/>
            <a:tailEnd/>
          </a:ln>
        </p:spPr>
        <p:txBody>
          <a:bodyPr/>
          <a:lstStyle/>
          <a:p>
            <a:endParaRPr lang="en-US"/>
          </a:p>
        </p:txBody>
      </p:sp>
      <p:sp>
        <p:nvSpPr>
          <p:cNvPr id="100404" name="Line 58"/>
          <p:cNvSpPr>
            <a:spLocks noChangeAspect="1" noChangeShapeType="1"/>
          </p:cNvSpPr>
          <p:nvPr/>
        </p:nvSpPr>
        <p:spPr bwMode="auto">
          <a:xfrm>
            <a:off x="4729163" y="2132013"/>
            <a:ext cx="57150" cy="0"/>
          </a:xfrm>
          <a:prstGeom prst="line">
            <a:avLst/>
          </a:prstGeom>
          <a:noFill/>
          <a:ln w="9525">
            <a:solidFill>
              <a:schemeClr val="tx1"/>
            </a:solidFill>
            <a:round/>
            <a:headEnd/>
            <a:tailEnd/>
          </a:ln>
        </p:spPr>
        <p:txBody>
          <a:bodyPr/>
          <a:lstStyle/>
          <a:p>
            <a:endParaRPr lang="en-US"/>
          </a:p>
        </p:txBody>
      </p:sp>
      <p:sp>
        <p:nvSpPr>
          <p:cNvPr id="100405" name="Text Box 59"/>
          <p:cNvSpPr txBox="1">
            <a:spLocks noChangeAspect="1" noChangeArrowheads="1"/>
          </p:cNvSpPr>
          <p:nvPr/>
        </p:nvSpPr>
        <p:spPr bwMode="auto">
          <a:xfrm>
            <a:off x="4146550" y="2176463"/>
            <a:ext cx="723900" cy="274637"/>
          </a:xfrm>
          <a:prstGeom prst="rect">
            <a:avLst/>
          </a:prstGeom>
          <a:noFill/>
          <a:ln w="9525">
            <a:noFill/>
            <a:miter lim="800000"/>
            <a:headEnd/>
            <a:tailEnd/>
          </a:ln>
        </p:spPr>
        <p:txBody>
          <a:bodyPr wrap="none">
            <a:spAutoFit/>
          </a:bodyPr>
          <a:lstStyle/>
          <a:p>
            <a:pPr algn="l"/>
            <a:r>
              <a:rPr lang="en-US" sz="1200"/>
              <a:t>cathode</a:t>
            </a:r>
          </a:p>
        </p:txBody>
      </p:sp>
      <p:sp>
        <p:nvSpPr>
          <p:cNvPr id="100406" name="Text Box 60"/>
          <p:cNvSpPr txBox="1">
            <a:spLocks noChangeAspect="1" noChangeArrowheads="1"/>
          </p:cNvSpPr>
          <p:nvPr/>
        </p:nvSpPr>
        <p:spPr bwMode="auto">
          <a:xfrm>
            <a:off x="4667250" y="1162050"/>
            <a:ext cx="1001713" cy="457200"/>
          </a:xfrm>
          <a:prstGeom prst="rect">
            <a:avLst/>
          </a:prstGeom>
          <a:noFill/>
          <a:ln w="9525">
            <a:noFill/>
            <a:miter lim="800000"/>
            <a:headEnd/>
            <a:tailEnd/>
          </a:ln>
        </p:spPr>
        <p:txBody>
          <a:bodyPr wrap="none">
            <a:spAutoFit/>
          </a:bodyPr>
          <a:lstStyle/>
          <a:p>
            <a:pPr algn="l"/>
            <a:r>
              <a:rPr lang="en-US" sz="1200"/>
              <a:t>source of</a:t>
            </a:r>
          </a:p>
          <a:p>
            <a:pPr algn="l"/>
            <a:r>
              <a:rPr lang="en-US" sz="1200"/>
              <a:t>high voltage</a:t>
            </a:r>
          </a:p>
        </p:txBody>
      </p:sp>
      <p:sp>
        <p:nvSpPr>
          <p:cNvPr id="100407" name="Text Box 61"/>
          <p:cNvSpPr txBox="1">
            <a:spLocks noChangeAspect="1" noChangeArrowheads="1"/>
          </p:cNvSpPr>
          <p:nvPr/>
        </p:nvSpPr>
        <p:spPr bwMode="auto">
          <a:xfrm>
            <a:off x="6534150" y="2513013"/>
            <a:ext cx="1044575" cy="457200"/>
          </a:xfrm>
          <a:prstGeom prst="rect">
            <a:avLst/>
          </a:prstGeom>
          <a:noFill/>
          <a:ln w="9525">
            <a:noFill/>
            <a:miter lim="800000"/>
            <a:headEnd/>
            <a:tailEnd/>
          </a:ln>
        </p:spPr>
        <p:txBody>
          <a:bodyPr wrap="none">
            <a:spAutoFit/>
          </a:bodyPr>
          <a:lstStyle/>
          <a:p>
            <a:pPr algn="l"/>
            <a:r>
              <a:rPr lang="en-US" sz="1200"/>
              <a:t>yellow-green</a:t>
            </a:r>
          </a:p>
          <a:p>
            <a:pPr algn="l"/>
            <a:r>
              <a:rPr lang="en-US" sz="1200"/>
              <a:t>fluorescence</a:t>
            </a:r>
          </a:p>
        </p:txBody>
      </p:sp>
      <p:sp>
        <p:nvSpPr>
          <p:cNvPr id="100408" name="Text Box 62"/>
          <p:cNvSpPr txBox="1">
            <a:spLocks noChangeAspect="1" noChangeArrowheads="1"/>
          </p:cNvSpPr>
          <p:nvPr/>
        </p:nvSpPr>
        <p:spPr bwMode="auto">
          <a:xfrm>
            <a:off x="6983413" y="1092200"/>
            <a:ext cx="706437" cy="274638"/>
          </a:xfrm>
          <a:prstGeom prst="rect">
            <a:avLst/>
          </a:prstGeom>
          <a:noFill/>
          <a:ln w="9525">
            <a:noFill/>
            <a:miter lim="800000"/>
            <a:headEnd/>
            <a:tailEnd/>
          </a:ln>
        </p:spPr>
        <p:txBody>
          <a:bodyPr wrap="none">
            <a:spAutoFit/>
          </a:bodyPr>
          <a:lstStyle/>
          <a:p>
            <a:pPr algn="l"/>
            <a:r>
              <a:rPr lang="en-US" sz="1200"/>
              <a:t>shadow</a:t>
            </a:r>
          </a:p>
        </p:txBody>
      </p:sp>
      <p:sp>
        <p:nvSpPr>
          <p:cNvPr id="100409" name="Freeform 63"/>
          <p:cNvSpPr>
            <a:spLocks noChangeAspect="1"/>
          </p:cNvSpPr>
          <p:nvPr/>
        </p:nvSpPr>
        <p:spPr bwMode="auto">
          <a:xfrm>
            <a:off x="6872288" y="1495425"/>
            <a:ext cx="349250" cy="279400"/>
          </a:xfrm>
          <a:custGeom>
            <a:avLst/>
            <a:gdLst>
              <a:gd name="T0" fmla="*/ 0 w 438"/>
              <a:gd name="T1" fmla="*/ 0 h 351"/>
              <a:gd name="T2" fmla="*/ 210507 w 438"/>
              <a:gd name="T3" fmla="*/ 95521 h 351"/>
              <a:gd name="T4" fmla="*/ 349250 w 438"/>
              <a:gd name="T5" fmla="*/ 279400 h 351"/>
              <a:gd name="T6" fmla="*/ 0 60000 65536"/>
              <a:gd name="T7" fmla="*/ 0 60000 65536"/>
              <a:gd name="T8" fmla="*/ 0 60000 65536"/>
              <a:gd name="T9" fmla="*/ 0 w 438"/>
              <a:gd name="T10" fmla="*/ 0 h 351"/>
              <a:gd name="T11" fmla="*/ 438 w 438"/>
              <a:gd name="T12" fmla="*/ 351 h 351"/>
            </a:gdLst>
            <a:ahLst/>
            <a:cxnLst>
              <a:cxn ang="T6">
                <a:pos x="T0" y="T1"/>
              </a:cxn>
              <a:cxn ang="T7">
                <a:pos x="T2" y="T3"/>
              </a:cxn>
              <a:cxn ang="T8">
                <a:pos x="T4" y="T5"/>
              </a:cxn>
            </a:cxnLst>
            <a:rect l="T9" t="T10" r="T11" b="T12"/>
            <a:pathLst>
              <a:path w="438" h="351">
                <a:moveTo>
                  <a:pt x="0" y="0"/>
                </a:moveTo>
                <a:cubicBezTo>
                  <a:pt x="95" y="30"/>
                  <a:pt x="191" y="61"/>
                  <a:pt x="264" y="120"/>
                </a:cubicBezTo>
                <a:cubicBezTo>
                  <a:pt x="337" y="179"/>
                  <a:pt x="387" y="265"/>
                  <a:pt x="438" y="351"/>
                </a:cubicBezTo>
              </a:path>
            </a:pathLst>
          </a:custGeom>
          <a:noFill/>
          <a:ln w="3175">
            <a:solidFill>
              <a:schemeClr val="tx1"/>
            </a:solidFill>
            <a:round/>
            <a:headEnd/>
            <a:tailEnd/>
          </a:ln>
        </p:spPr>
        <p:txBody>
          <a:bodyPr/>
          <a:lstStyle/>
          <a:p>
            <a:endParaRPr lang="en-US"/>
          </a:p>
        </p:txBody>
      </p:sp>
      <p:sp>
        <p:nvSpPr>
          <p:cNvPr id="100410" name="Freeform 64"/>
          <p:cNvSpPr>
            <a:spLocks noChangeAspect="1"/>
          </p:cNvSpPr>
          <p:nvPr/>
        </p:nvSpPr>
        <p:spPr bwMode="auto">
          <a:xfrm>
            <a:off x="7032625" y="2058988"/>
            <a:ext cx="217488" cy="309562"/>
          </a:xfrm>
          <a:custGeom>
            <a:avLst/>
            <a:gdLst>
              <a:gd name="T0" fmla="*/ 217488 w 273"/>
              <a:gd name="T1" fmla="*/ 0 h 390"/>
              <a:gd name="T2" fmla="*/ 145789 w 273"/>
              <a:gd name="T3" fmla="*/ 173831 h 390"/>
              <a:gd name="T4" fmla="*/ 0 w 273"/>
              <a:gd name="T5" fmla="*/ 309562 h 390"/>
              <a:gd name="T6" fmla="*/ 0 60000 65536"/>
              <a:gd name="T7" fmla="*/ 0 60000 65536"/>
              <a:gd name="T8" fmla="*/ 0 60000 65536"/>
              <a:gd name="T9" fmla="*/ 0 w 273"/>
              <a:gd name="T10" fmla="*/ 0 h 390"/>
              <a:gd name="T11" fmla="*/ 273 w 273"/>
              <a:gd name="T12" fmla="*/ 390 h 390"/>
            </a:gdLst>
            <a:ahLst/>
            <a:cxnLst>
              <a:cxn ang="T6">
                <a:pos x="T0" y="T1"/>
              </a:cxn>
              <a:cxn ang="T7">
                <a:pos x="T2" y="T3"/>
              </a:cxn>
              <a:cxn ang="T8">
                <a:pos x="T4" y="T5"/>
              </a:cxn>
            </a:cxnLst>
            <a:rect l="T9" t="T10" r="T11" b="T12"/>
            <a:pathLst>
              <a:path w="273" h="390">
                <a:moveTo>
                  <a:pt x="273" y="0"/>
                </a:moveTo>
                <a:cubicBezTo>
                  <a:pt x="258" y="36"/>
                  <a:pt x="229" y="154"/>
                  <a:pt x="183" y="219"/>
                </a:cubicBezTo>
                <a:cubicBezTo>
                  <a:pt x="137" y="284"/>
                  <a:pt x="38" y="355"/>
                  <a:pt x="0" y="390"/>
                </a:cubicBezTo>
              </a:path>
            </a:pathLst>
          </a:custGeom>
          <a:noFill/>
          <a:ln w="3175">
            <a:solidFill>
              <a:schemeClr val="tx1"/>
            </a:solidFill>
            <a:round/>
            <a:headEnd/>
            <a:tailEnd/>
          </a:ln>
        </p:spPr>
        <p:txBody>
          <a:bodyPr/>
          <a:lstStyle/>
          <a:p>
            <a:endParaRPr lang="en-US"/>
          </a:p>
        </p:txBody>
      </p:sp>
      <p:sp>
        <p:nvSpPr>
          <p:cNvPr id="100411" name="Freeform 65"/>
          <p:cNvSpPr>
            <a:spLocks noChangeAspect="1"/>
          </p:cNvSpPr>
          <p:nvPr/>
        </p:nvSpPr>
        <p:spPr bwMode="auto">
          <a:xfrm>
            <a:off x="6929438" y="1622425"/>
            <a:ext cx="331787" cy="644525"/>
          </a:xfrm>
          <a:custGeom>
            <a:avLst/>
            <a:gdLst>
              <a:gd name="T0" fmla="*/ 157539 w 417"/>
              <a:gd name="T1" fmla="*/ 0 h 810"/>
              <a:gd name="T2" fmla="*/ 146400 w 417"/>
              <a:gd name="T3" fmla="*/ 38194 h 810"/>
              <a:gd name="T4" fmla="*/ 134465 w 417"/>
              <a:gd name="T5" fmla="*/ 88324 h 810"/>
              <a:gd name="T6" fmla="*/ 121735 w 417"/>
              <a:gd name="T7" fmla="*/ 140841 h 810"/>
              <a:gd name="T8" fmla="*/ 97865 w 417"/>
              <a:gd name="T9" fmla="*/ 212455 h 810"/>
              <a:gd name="T10" fmla="*/ 59674 w 417"/>
              <a:gd name="T11" fmla="*/ 285660 h 810"/>
              <a:gd name="T12" fmla="*/ 34213 w 417"/>
              <a:gd name="T13" fmla="*/ 326241 h 810"/>
              <a:gd name="T14" fmla="*/ 0 w 417"/>
              <a:gd name="T15" fmla="*/ 374779 h 810"/>
              <a:gd name="T16" fmla="*/ 26257 w 417"/>
              <a:gd name="T17" fmla="*/ 419339 h 810"/>
              <a:gd name="T18" fmla="*/ 54900 w 417"/>
              <a:gd name="T19" fmla="*/ 457533 h 810"/>
              <a:gd name="T20" fmla="*/ 78770 w 417"/>
              <a:gd name="T21" fmla="*/ 498910 h 810"/>
              <a:gd name="T22" fmla="*/ 101048 w 417"/>
              <a:gd name="T23" fmla="*/ 536308 h 810"/>
              <a:gd name="T24" fmla="*/ 158335 w 417"/>
              <a:gd name="T25" fmla="*/ 644525 h 810"/>
              <a:gd name="T26" fmla="*/ 198913 w 417"/>
              <a:gd name="T27" fmla="*/ 608718 h 810"/>
              <a:gd name="T28" fmla="*/ 231535 w 417"/>
              <a:gd name="T29" fmla="*/ 568137 h 810"/>
              <a:gd name="T30" fmla="*/ 258587 w 417"/>
              <a:gd name="T31" fmla="*/ 529943 h 810"/>
              <a:gd name="T32" fmla="*/ 288822 w 417"/>
              <a:gd name="T33" fmla="*/ 472652 h 810"/>
              <a:gd name="T34" fmla="*/ 306326 w 417"/>
              <a:gd name="T35" fmla="*/ 427296 h 810"/>
              <a:gd name="T36" fmla="*/ 331787 w 417"/>
              <a:gd name="T37" fmla="*/ 359661 h 810"/>
              <a:gd name="T38" fmla="*/ 319852 w 417"/>
              <a:gd name="T39" fmla="*/ 288047 h 810"/>
              <a:gd name="T40" fmla="*/ 307917 w 417"/>
              <a:gd name="T41" fmla="*/ 252240 h 810"/>
              <a:gd name="T42" fmla="*/ 296778 w 417"/>
              <a:gd name="T43" fmla="*/ 214842 h 810"/>
              <a:gd name="T44" fmla="*/ 284844 w 417"/>
              <a:gd name="T45" fmla="*/ 174260 h 810"/>
              <a:gd name="T46" fmla="*/ 258587 w 417"/>
              <a:gd name="T47" fmla="*/ 135271 h 810"/>
              <a:gd name="T48" fmla="*/ 237104 w 417"/>
              <a:gd name="T49" fmla="*/ 97077 h 810"/>
              <a:gd name="T50" fmla="*/ 207665 w 417"/>
              <a:gd name="T51" fmla="*/ 57291 h 810"/>
              <a:gd name="T52" fmla="*/ 157539 w 417"/>
              <a:gd name="T53" fmla="*/ 0 h 8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17"/>
              <a:gd name="T82" fmla="*/ 0 h 810"/>
              <a:gd name="T83" fmla="*/ 417 w 417"/>
              <a:gd name="T84" fmla="*/ 810 h 8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17" h="810">
                <a:moveTo>
                  <a:pt x="198" y="0"/>
                </a:moveTo>
                <a:lnTo>
                  <a:pt x="184" y="48"/>
                </a:lnTo>
                <a:lnTo>
                  <a:pt x="169" y="111"/>
                </a:lnTo>
                <a:lnTo>
                  <a:pt x="153" y="177"/>
                </a:lnTo>
                <a:lnTo>
                  <a:pt x="123" y="267"/>
                </a:lnTo>
                <a:lnTo>
                  <a:pt x="75" y="359"/>
                </a:lnTo>
                <a:lnTo>
                  <a:pt x="43" y="410"/>
                </a:lnTo>
                <a:lnTo>
                  <a:pt x="0" y="471"/>
                </a:lnTo>
                <a:lnTo>
                  <a:pt x="33" y="527"/>
                </a:lnTo>
                <a:lnTo>
                  <a:pt x="69" y="575"/>
                </a:lnTo>
                <a:lnTo>
                  <a:pt x="99" y="627"/>
                </a:lnTo>
                <a:lnTo>
                  <a:pt x="127" y="674"/>
                </a:lnTo>
                <a:lnTo>
                  <a:pt x="199" y="810"/>
                </a:lnTo>
                <a:lnTo>
                  <a:pt x="250" y="765"/>
                </a:lnTo>
                <a:lnTo>
                  <a:pt x="291" y="714"/>
                </a:lnTo>
                <a:lnTo>
                  <a:pt x="325" y="666"/>
                </a:lnTo>
                <a:lnTo>
                  <a:pt x="363" y="594"/>
                </a:lnTo>
                <a:lnTo>
                  <a:pt x="385" y="537"/>
                </a:lnTo>
                <a:lnTo>
                  <a:pt x="417" y="452"/>
                </a:lnTo>
                <a:lnTo>
                  <a:pt x="402" y="362"/>
                </a:lnTo>
                <a:lnTo>
                  <a:pt x="387" y="317"/>
                </a:lnTo>
                <a:lnTo>
                  <a:pt x="373" y="270"/>
                </a:lnTo>
                <a:lnTo>
                  <a:pt x="358" y="219"/>
                </a:lnTo>
                <a:lnTo>
                  <a:pt x="325" y="170"/>
                </a:lnTo>
                <a:lnTo>
                  <a:pt x="298" y="122"/>
                </a:lnTo>
                <a:lnTo>
                  <a:pt x="261" y="72"/>
                </a:lnTo>
                <a:lnTo>
                  <a:pt x="198" y="0"/>
                </a:lnTo>
                <a:close/>
              </a:path>
            </a:pathLst>
          </a:custGeom>
          <a:solidFill>
            <a:schemeClr val="bg1">
              <a:alpha val="67842"/>
            </a:schemeClr>
          </a:solidFill>
          <a:ln w="9525">
            <a:noFill/>
            <a:round/>
            <a:headEnd/>
            <a:tailEnd/>
          </a:ln>
        </p:spPr>
        <p:txBody>
          <a:bodyPr/>
          <a:lstStyle/>
          <a:p>
            <a:endParaRPr lang="en-US"/>
          </a:p>
        </p:txBody>
      </p:sp>
      <p:sp>
        <p:nvSpPr>
          <p:cNvPr id="100412" name="Freeform 66"/>
          <p:cNvSpPr>
            <a:spLocks noChangeAspect="1"/>
          </p:cNvSpPr>
          <p:nvPr/>
        </p:nvSpPr>
        <p:spPr bwMode="auto">
          <a:xfrm>
            <a:off x="7023100" y="2046288"/>
            <a:ext cx="149225" cy="268287"/>
          </a:xfrm>
          <a:custGeom>
            <a:avLst/>
            <a:gdLst>
              <a:gd name="T0" fmla="*/ 149225 w 189"/>
              <a:gd name="T1" fmla="*/ 0 h 336"/>
              <a:gd name="T2" fmla="*/ 101852 w 189"/>
              <a:gd name="T3" fmla="*/ 150911 h 336"/>
              <a:gd name="T4" fmla="*/ 0 w 189"/>
              <a:gd name="T5" fmla="*/ 268287 h 336"/>
              <a:gd name="T6" fmla="*/ 0 60000 65536"/>
              <a:gd name="T7" fmla="*/ 0 60000 65536"/>
              <a:gd name="T8" fmla="*/ 0 60000 65536"/>
              <a:gd name="T9" fmla="*/ 0 w 189"/>
              <a:gd name="T10" fmla="*/ 0 h 336"/>
              <a:gd name="T11" fmla="*/ 189 w 189"/>
              <a:gd name="T12" fmla="*/ 336 h 336"/>
            </a:gdLst>
            <a:ahLst/>
            <a:cxnLst>
              <a:cxn ang="T6">
                <a:pos x="T0" y="T1"/>
              </a:cxn>
              <a:cxn ang="T7">
                <a:pos x="T2" y="T3"/>
              </a:cxn>
              <a:cxn ang="T8">
                <a:pos x="T4" y="T5"/>
              </a:cxn>
            </a:cxnLst>
            <a:rect l="T9" t="T10" r="T11" b="T12"/>
            <a:pathLst>
              <a:path w="189" h="336">
                <a:moveTo>
                  <a:pt x="189" y="0"/>
                </a:moveTo>
                <a:cubicBezTo>
                  <a:pt x="174" y="66"/>
                  <a:pt x="160" y="133"/>
                  <a:pt x="129" y="189"/>
                </a:cubicBezTo>
                <a:cubicBezTo>
                  <a:pt x="98" y="245"/>
                  <a:pt x="49" y="290"/>
                  <a:pt x="0" y="336"/>
                </a:cubicBezTo>
              </a:path>
            </a:pathLst>
          </a:custGeom>
          <a:noFill/>
          <a:ln w="3175">
            <a:solidFill>
              <a:schemeClr val="tx1"/>
            </a:solidFill>
            <a:round/>
            <a:headEnd/>
            <a:tailEnd/>
          </a:ln>
        </p:spPr>
        <p:txBody>
          <a:bodyPr/>
          <a:lstStyle/>
          <a:p>
            <a:endParaRPr lang="en-US"/>
          </a:p>
        </p:txBody>
      </p:sp>
      <p:sp>
        <p:nvSpPr>
          <p:cNvPr id="100413" name="Line 67"/>
          <p:cNvSpPr>
            <a:spLocks noChangeAspect="1" noChangeShapeType="1"/>
          </p:cNvSpPr>
          <p:nvPr/>
        </p:nvSpPr>
        <p:spPr bwMode="auto">
          <a:xfrm flipV="1">
            <a:off x="4786313" y="2173288"/>
            <a:ext cx="106362" cy="157162"/>
          </a:xfrm>
          <a:prstGeom prst="line">
            <a:avLst/>
          </a:prstGeom>
          <a:noFill/>
          <a:ln w="9525">
            <a:solidFill>
              <a:schemeClr val="tx1"/>
            </a:solidFill>
            <a:round/>
            <a:headEnd/>
            <a:tailEnd/>
          </a:ln>
        </p:spPr>
        <p:txBody>
          <a:bodyPr/>
          <a:lstStyle/>
          <a:p>
            <a:endParaRPr lang="en-US"/>
          </a:p>
        </p:txBody>
      </p:sp>
      <p:sp>
        <p:nvSpPr>
          <p:cNvPr id="100414" name="Line 68"/>
          <p:cNvSpPr>
            <a:spLocks noChangeAspect="1" noChangeShapeType="1"/>
          </p:cNvSpPr>
          <p:nvPr/>
        </p:nvSpPr>
        <p:spPr bwMode="auto">
          <a:xfrm>
            <a:off x="4600575" y="1381125"/>
            <a:ext cx="101600" cy="0"/>
          </a:xfrm>
          <a:prstGeom prst="line">
            <a:avLst/>
          </a:prstGeom>
          <a:noFill/>
          <a:ln w="9525">
            <a:solidFill>
              <a:schemeClr val="tx1"/>
            </a:solidFill>
            <a:round/>
            <a:headEnd/>
            <a:tailEnd/>
          </a:ln>
        </p:spPr>
        <p:txBody>
          <a:bodyPr/>
          <a:lstStyle/>
          <a:p>
            <a:endParaRPr lang="en-US"/>
          </a:p>
        </p:txBody>
      </p:sp>
      <p:sp>
        <p:nvSpPr>
          <p:cNvPr id="100415" name="Line 69"/>
          <p:cNvSpPr>
            <a:spLocks noChangeAspect="1" noChangeShapeType="1"/>
          </p:cNvSpPr>
          <p:nvPr/>
        </p:nvSpPr>
        <p:spPr bwMode="auto">
          <a:xfrm flipV="1">
            <a:off x="7137400" y="1327150"/>
            <a:ext cx="204788" cy="400050"/>
          </a:xfrm>
          <a:prstGeom prst="line">
            <a:avLst/>
          </a:prstGeom>
          <a:noFill/>
          <a:ln w="9525">
            <a:solidFill>
              <a:schemeClr val="tx1"/>
            </a:solidFill>
            <a:round/>
            <a:headEnd/>
            <a:tailEnd/>
          </a:ln>
        </p:spPr>
        <p:txBody>
          <a:bodyPr/>
          <a:lstStyle/>
          <a:p>
            <a:endParaRPr lang="en-US"/>
          </a:p>
        </p:txBody>
      </p:sp>
      <p:sp>
        <p:nvSpPr>
          <p:cNvPr id="100416" name="Line 70"/>
          <p:cNvSpPr>
            <a:spLocks noChangeAspect="1" noChangeShapeType="1"/>
          </p:cNvSpPr>
          <p:nvPr/>
        </p:nvSpPr>
        <p:spPr bwMode="auto">
          <a:xfrm flipV="1">
            <a:off x="6727825" y="2492375"/>
            <a:ext cx="42863" cy="85725"/>
          </a:xfrm>
          <a:prstGeom prst="line">
            <a:avLst/>
          </a:prstGeom>
          <a:noFill/>
          <a:ln w="9525">
            <a:solidFill>
              <a:schemeClr val="tx1"/>
            </a:solidFill>
            <a:round/>
            <a:headEnd/>
            <a:tailEnd/>
          </a:ln>
        </p:spPr>
        <p:txBody>
          <a:bodyPr/>
          <a:lstStyle/>
          <a:p>
            <a:endParaRPr lang="en-US"/>
          </a:p>
        </p:txBody>
      </p:sp>
      <p:sp>
        <p:nvSpPr>
          <p:cNvPr id="100417" name="Text Box 143"/>
          <p:cNvSpPr txBox="1">
            <a:spLocks noChangeArrowheads="1"/>
          </p:cNvSpPr>
          <p:nvPr/>
        </p:nvSpPr>
        <p:spPr bwMode="auto">
          <a:xfrm>
            <a:off x="3697288" y="622300"/>
            <a:ext cx="3441700" cy="274638"/>
          </a:xfrm>
          <a:prstGeom prst="rect">
            <a:avLst/>
          </a:prstGeom>
          <a:noFill/>
          <a:ln w="9525">
            <a:noFill/>
            <a:miter lim="800000"/>
            <a:headEnd/>
            <a:tailEnd/>
          </a:ln>
        </p:spPr>
        <p:txBody>
          <a:bodyPr wrap="none">
            <a:spAutoFit/>
          </a:bodyPr>
          <a:lstStyle/>
          <a:p>
            <a:pPr algn="l"/>
            <a:r>
              <a:rPr lang="en-US" sz="1200"/>
              <a:t>(A)  The effect of an obstruction on cathode rays</a:t>
            </a:r>
          </a:p>
        </p:txBody>
      </p:sp>
      <p:sp>
        <p:nvSpPr>
          <p:cNvPr id="7312" name="Text Box 144"/>
          <p:cNvSpPr txBox="1">
            <a:spLocks noChangeArrowheads="1"/>
          </p:cNvSpPr>
          <p:nvPr/>
        </p:nvSpPr>
        <p:spPr bwMode="auto">
          <a:xfrm>
            <a:off x="3700463" y="3671888"/>
            <a:ext cx="3500437" cy="274637"/>
          </a:xfrm>
          <a:prstGeom prst="rect">
            <a:avLst/>
          </a:prstGeom>
          <a:noFill/>
          <a:ln w="9525">
            <a:noFill/>
            <a:miter lim="800000"/>
            <a:headEnd/>
            <a:tailEnd/>
          </a:ln>
        </p:spPr>
        <p:txBody>
          <a:bodyPr wrap="none">
            <a:spAutoFit/>
          </a:bodyPr>
          <a:lstStyle/>
          <a:p>
            <a:pPr algn="l"/>
            <a:r>
              <a:rPr lang="en-US" sz="1200"/>
              <a:t>(B)  The effect of an electric field on cathode rays</a:t>
            </a:r>
          </a:p>
        </p:txBody>
      </p:sp>
      <p:grpSp>
        <p:nvGrpSpPr>
          <p:cNvPr id="3" name="Group 151"/>
          <p:cNvGrpSpPr>
            <a:grpSpLocks/>
          </p:cNvGrpSpPr>
          <p:nvPr/>
        </p:nvGrpSpPr>
        <p:grpSpPr bwMode="auto">
          <a:xfrm>
            <a:off x="3960813" y="4121150"/>
            <a:ext cx="4660900" cy="2370138"/>
            <a:chOff x="2495" y="2596"/>
            <a:chExt cx="2936" cy="1493"/>
          </a:xfrm>
        </p:grpSpPr>
        <p:sp>
          <p:nvSpPr>
            <p:cNvPr id="100420" name="Oval 72"/>
            <p:cNvSpPr>
              <a:spLocks noChangeAspect="1" noChangeArrowheads="1"/>
            </p:cNvSpPr>
            <p:nvPr/>
          </p:nvSpPr>
          <p:spPr bwMode="auto">
            <a:xfrm rot="-323750">
              <a:off x="3102" y="3198"/>
              <a:ext cx="180" cy="351"/>
            </a:xfrm>
            <a:prstGeom prst="ellipse">
              <a:avLst/>
            </a:prstGeom>
            <a:solidFill>
              <a:srgbClr val="CCECFF"/>
            </a:solidFill>
            <a:ln w="9525">
              <a:solidFill>
                <a:schemeClr val="tx1"/>
              </a:solidFill>
              <a:round/>
              <a:headEnd/>
              <a:tailEnd/>
            </a:ln>
          </p:spPr>
          <p:txBody>
            <a:bodyPr wrap="none" anchor="ctr"/>
            <a:lstStyle/>
            <a:p>
              <a:endParaRPr lang="en-US"/>
            </a:p>
          </p:txBody>
        </p:sp>
        <p:sp>
          <p:nvSpPr>
            <p:cNvPr id="100421" name="Oval 73"/>
            <p:cNvSpPr>
              <a:spLocks noChangeAspect="1" noChangeArrowheads="1"/>
            </p:cNvSpPr>
            <p:nvPr/>
          </p:nvSpPr>
          <p:spPr bwMode="auto">
            <a:xfrm rot="-323750">
              <a:off x="3132" y="3242"/>
              <a:ext cx="181" cy="262"/>
            </a:xfrm>
            <a:prstGeom prst="ellipse">
              <a:avLst/>
            </a:prstGeom>
            <a:gradFill rotWithShape="1">
              <a:gsLst>
                <a:gs pos="0">
                  <a:schemeClr val="bg1">
                    <a:alpha val="53000"/>
                  </a:schemeClr>
                </a:gs>
                <a:gs pos="100000">
                  <a:srgbClr val="EAEAEA"/>
                </a:gs>
              </a:gsLst>
              <a:lin ang="0" scaled="1"/>
            </a:gradFill>
            <a:ln w="9525">
              <a:noFill/>
              <a:round/>
              <a:headEnd/>
              <a:tailEnd/>
            </a:ln>
          </p:spPr>
          <p:txBody>
            <a:bodyPr wrap="none" anchor="ctr"/>
            <a:lstStyle/>
            <a:p>
              <a:endParaRPr lang="en-US"/>
            </a:p>
          </p:txBody>
        </p:sp>
        <p:sp>
          <p:nvSpPr>
            <p:cNvPr id="100422" name="Oval 74"/>
            <p:cNvSpPr>
              <a:spLocks noChangeAspect="1" noChangeArrowheads="1"/>
            </p:cNvSpPr>
            <p:nvPr/>
          </p:nvSpPr>
          <p:spPr bwMode="auto">
            <a:xfrm rot="-323750">
              <a:off x="3243" y="3165"/>
              <a:ext cx="196" cy="398"/>
            </a:xfrm>
            <a:prstGeom prst="ellipse">
              <a:avLst/>
            </a:prstGeom>
            <a:solidFill>
              <a:srgbClr val="CCECFF"/>
            </a:solidFill>
            <a:ln w="9525">
              <a:solidFill>
                <a:schemeClr val="tx1"/>
              </a:solidFill>
              <a:round/>
              <a:headEnd/>
              <a:tailEnd/>
            </a:ln>
          </p:spPr>
          <p:txBody>
            <a:bodyPr wrap="none" anchor="ctr"/>
            <a:lstStyle/>
            <a:p>
              <a:endParaRPr lang="en-US"/>
            </a:p>
          </p:txBody>
        </p:sp>
        <p:sp>
          <p:nvSpPr>
            <p:cNvPr id="100423" name="Oval 75"/>
            <p:cNvSpPr>
              <a:spLocks noChangeAspect="1" noChangeArrowheads="1"/>
            </p:cNvSpPr>
            <p:nvPr/>
          </p:nvSpPr>
          <p:spPr bwMode="auto">
            <a:xfrm rot="-323750">
              <a:off x="4250" y="2993"/>
              <a:ext cx="155" cy="601"/>
            </a:xfrm>
            <a:prstGeom prst="ellipse">
              <a:avLst/>
            </a:prstGeom>
            <a:solidFill>
              <a:srgbClr val="CCFFFF"/>
            </a:solidFill>
            <a:ln w="9525">
              <a:solidFill>
                <a:schemeClr val="tx1"/>
              </a:solidFill>
              <a:round/>
              <a:headEnd/>
              <a:tailEnd/>
            </a:ln>
          </p:spPr>
          <p:txBody>
            <a:bodyPr wrap="none" anchor="ctr"/>
            <a:lstStyle/>
            <a:p>
              <a:endParaRPr lang="en-US"/>
            </a:p>
          </p:txBody>
        </p:sp>
        <p:sp>
          <p:nvSpPr>
            <p:cNvPr id="100424" name="Freeform 76"/>
            <p:cNvSpPr>
              <a:spLocks noChangeAspect="1"/>
            </p:cNvSpPr>
            <p:nvPr/>
          </p:nvSpPr>
          <p:spPr bwMode="auto">
            <a:xfrm>
              <a:off x="3351" y="2944"/>
              <a:ext cx="1266" cy="692"/>
            </a:xfrm>
            <a:custGeom>
              <a:avLst/>
              <a:gdLst>
                <a:gd name="T0" fmla="*/ 650 w 2534"/>
                <a:gd name="T1" fmla="*/ 63 h 1386"/>
                <a:gd name="T2" fmla="*/ 0 w 2534"/>
                <a:gd name="T3" fmla="*/ 184 h 1386"/>
                <a:gd name="T4" fmla="*/ 62 w 2534"/>
                <a:gd name="T5" fmla="*/ 216 h 1386"/>
                <a:gd name="T6" fmla="*/ 76 w 2534"/>
                <a:gd name="T7" fmla="*/ 251 h 1386"/>
                <a:gd name="T8" fmla="*/ 106 w 2534"/>
                <a:gd name="T9" fmla="*/ 379 h 1386"/>
                <a:gd name="T10" fmla="*/ 111 w 2534"/>
                <a:gd name="T11" fmla="*/ 482 h 1386"/>
                <a:gd name="T12" fmla="*/ 81 w 2534"/>
                <a:gd name="T13" fmla="*/ 610 h 1386"/>
                <a:gd name="T14" fmla="*/ 717 w 2534"/>
                <a:gd name="T15" fmla="*/ 673 h 1386"/>
                <a:gd name="T16" fmla="*/ 938 w 2534"/>
                <a:gd name="T17" fmla="*/ 692 h 1386"/>
                <a:gd name="T18" fmla="*/ 992 w 2534"/>
                <a:gd name="T19" fmla="*/ 685 h 1386"/>
                <a:gd name="T20" fmla="*/ 1058 w 2534"/>
                <a:gd name="T21" fmla="*/ 664 h 1386"/>
                <a:gd name="T22" fmla="*/ 1127 w 2534"/>
                <a:gd name="T23" fmla="*/ 622 h 1386"/>
                <a:gd name="T24" fmla="*/ 1193 w 2534"/>
                <a:gd name="T25" fmla="*/ 563 h 1386"/>
                <a:gd name="T26" fmla="*/ 1241 w 2534"/>
                <a:gd name="T27" fmla="*/ 475 h 1386"/>
                <a:gd name="T28" fmla="*/ 1257 w 2534"/>
                <a:gd name="T29" fmla="*/ 409 h 1386"/>
                <a:gd name="T30" fmla="*/ 1266 w 2534"/>
                <a:gd name="T31" fmla="*/ 337 h 1386"/>
                <a:gd name="T32" fmla="*/ 1260 w 2534"/>
                <a:gd name="T33" fmla="*/ 286 h 1386"/>
                <a:gd name="T34" fmla="*/ 1241 w 2534"/>
                <a:gd name="T35" fmla="*/ 226 h 1386"/>
                <a:gd name="T36" fmla="*/ 1221 w 2534"/>
                <a:gd name="T37" fmla="*/ 180 h 1386"/>
                <a:gd name="T38" fmla="*/ 1199 w 2534"/>
                <a:gd name="T39" fmla="*/ 142 h 1386"/>
                <a:gd name="T40" fmla="*/ 1160 w 2534"/>
                <a:gd name="T41" fmla="*/ 97 h 1386"/>
                <a:gd name="T42" fmla="*/ 1118 w 2534"/>
                <a:gd name="T43" fmla="*/ 67 h 1386"/>
                <a:gd name="T44" fmla="*/ 1076 w 2534"/>
                <a:gd name="T45" fmla="*/ 39 h 1386"/>
                <a:gd name="T46" fmla="*/ 1029 w 2534"/>
                <a:gd name="T47" fmla="*/ 19 h 1386"/>
                <a:gd name="T48" fmla="*/ 980 w 2534"/>
                <a:gd name="T49" fmla="*/ 4 h 1386"/>
                <a:gd name="T50" fmla="*/ 927 w 2534"/>
                <a:gd name="T51" fmla="*/ 0 h 1386"/>
                <a:gd name="T52" fmla="*/ 878 w 2534"/>
                <a:gd name="T53" fmla="*/ 6 h 1386"/>
                <a:gd name="T54" fmla="*/ 836 w 2534"/>
                <a:gd name="T55" fmla="*/ 12 h 1386"/>
                <a:gd name="T56" fmla="*/ 650 w 2534"/>
                <a:gd name="T57" fmla="*/ 63 h 138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534"/>
                <a:gd name="T88" fmla="*/ 0 h 1386"/>
                <a:gd name="T89" fmla="*/ 2534 w 2534"/>
                <a:gd name="T90" fmla="*/ 1386 h 138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534" h="1386">
                  <a:moveTo>
                    <a:pt x="1301" y="126"/>
                  </a:moveTo>
                  <a:lnTo>
                    <a:pt x="0" y="368"/>
                  </a:lnTo>
                  <a:lnTo>
                    <a:pt x="125" y="433"/>
                  </a:lnTo>
                  <a:lnTo>
                    <a:pt x="152" y="503"/>
                  </a:lnTo>
                  <a:lnTo>
                    <a:pt x="212" y="759"/>
                  </a:lnTo>
                  <a:lnTo>
                    <a:pt x="223" y="965"/>
                  </a:lnTo>
                  <a:lnTo>
                    <a:pt x="163" y="1221"/>
                  </a:lnTo>
                  <a:lnTo>
                    <a:pt x="1436" y="1347"/>
                  </a:lnTo>
                  <a:lnTo>
                    <a:pt x="1877" y="1386"/>
                  </a:lnTo>
                  <a:lnTo>
                    <a:pt x="1985" y="1371"/>
                  </a:lnTo>
                  <a:lnTo>
                    <a:pt x="2117" y="1329"/>
                  </a:lnTo>
                  <a:lnTo>
                    <a:pt x="2255" y="1245"/>
                  </a:lnTo>
                  <a:lnTo>
                    <a:pt x="2387" y="1128"/>
                  </a:lnTo>
                  <a:lnTo>
                    <a:pt x="2483" y="951"/>
                  </a:lnTo>
                  <a:lnTo>
                    <a:pt x="2516" y="819"/>
                  </a:lnTo>
                  <a:lnTo>
                    <a:pt x="2534" y="675"/>
                  </a:lnTo>
                  <a:lnTo>
                    <a:pt x="2522" y="573"/>
                  </a:lnTo>
                  <a:lnTo>
                    <a:pt x="2483" y="453"/>
                  </a:lnTo>
                  <a:lnTo>
                    <a:pt x="2444" y="360"/>
                  </a:lnTo>
                  <a:lnTo>
                    <a:pt x="2399" y="285"/>
                  </a:lnTo>
                  <a:lnTo>
                    <a:pt x="2321" y="195"/>
                  </a:lnTo>
                  <a:lnTo>
                    <a:pt x="2237" y="135"/>
                  </a:lnTo>
                  <a:lnTo>
                    <a:pt x="2153" y="78"/>
                  </a:lnTo>
                  <a:lnTo>
                    <a:pt x="2060" y="39"/>
                  </a:lnTo>
                  <a:lnTo>
                    <a:pt x="1961" y="9"/>
                  </a:lnTo>
                  <a:lnTo>
                    <a:pt x="1856" y="0"/>
                  </a:lnTo>
                  <a:lnTo>
                    <a:pt x="1757" y="12"/>
                  </a:lnTo>
                  <a:lnTo>
                    <a:pt x="1673" y="24"/>
                  </a:lnTo>
                  <a:lnTo>
                    <a:pt x="1301" y="126"/>
                  </a:lnTo>
                  <a:close/>
                </a:path>
              </a:pathLst>
            </a:custGeom>
            <a:gradFill rotWithShape="1">
              <a:gsLst>
                <a:gs pos="0">
                  <a:schemeClr val="bg1"/>
                </a:gs>
                <a:gs pos="100000">
                  <a:schemeClr val="accent1">
                    <a:alpha val="39000"/>
                  </a:schemeClr>
                </a:gs>
              </a:gsLst>
              <a:lin ang="0" scaled="1"/>
            </a:gradFill>
            <a:ln w="9525">
              <a:noFill/>
              <a:round/>
              <a:headEnd/>
              <a:tailEnd/>
            </a:ln>
          </p:spPr>
          <p:txBody>
            <a:bodyPr/>
            <a:lstStyle/>
            <a:p>
              <a:endParaRPr lang="en-US"/>
            </a:p>
          </p:txBody>
        </p:sp>
        <p:sp>
          <p:nvSpPr>
            <p:cNvPr id="100425" name="Oval 77"/>
            <p:cNvSpPr>
              <a:spLocks noChangeAspect="1" noChangeArrowheads="1"/>
            </p:cNvSpPr>
            <p:nvPr/>
          </p:nvSpPr>
          <p:spPr bwMode="auto">
            <a:xfrm>
              <a:off x="3309" y="3703"/>
              <a:ext cx="779" cy="197"/>
            </a:xfrm>
            <a:prstGeom prst="ellipse">
              <a:avLst/>
            </a:prstGeom>
            <a:gradFill rotWithShape="1">
              <a:gsLst>
                <a:gs pos="0">
                  <a:srgbClr val="FF9900">
                    <a:alpha val="39000"/>
                  </a:srgbClr>
                </a:gs>
                <a:gs pos="100000">
                  <a:srgbClr val="764700"/>
                </a:gs>
              </a:gsLst>
              <a:lin ang="5400000" scaled="1"/>
            </a:gradFill>
            <a:ln w="3175">
              <a:solidFill>
                <a:schemeClr val="tx1"/>
              </a:solidFill>
              <a:round/>
              <a:headEnd/>
              <a:tailEnd/>
            </a:ln>
          </p:spPr>
          <p:txBody>
            <a:bodyPr wrap="none" anchor="ctr"/>
            <a:lstStyle/>
            <a:p>
              <a:endParaRPr lang="en-US"/>
            </a:p>
          </p:txBody>
        </p:sp>
        <p:sp>
          <p:nvSpPr>
            <p:cNvPr id="100426" name="Oval 78"/>
            <p:cNvSpPr>
              <a:spLocks noChangeAspect="1" noChangeArrowheads="1"/>
            </p:cNvSpPr>
            <p:nvPr/>
          </p:nvSpPr>
          <p:spPr bwMode="auto">
            <a:xfrm>
              <a:off x="3281" y="3694"/>
              <a:ext cx="828" cy="246"/>
            </a:xfrm>
            <a:prstGeom prst="ellipse">
              <a:avLst/>
            </a:prstGeom>
            <a:gradFill rotWithShape="1">
              <a:gsLst>
                <a:gs pos="0">
                  <a:srgbClr val="FF9900"/>
                </a:gs>
                <a:gs pos="100000">
                  <a:srgbClr val="764700"/>
                </a:gs>
              </a:gsLst>
              <a:lin ang="5400000" scaled="1"/>
            </a:gradFill>
            <a:ln w="3175">
              <a:solidFill>
                <a:schemeClr val="tx1"/>
              </a:solidFill>
              <a:round/>
              <a:headEnd/>
              <a:tailEnd/>
            </a:ln>
          </p:spPr>
          <p:txBody>
            <a:bodyPr wrap="none" anchor="ctr"/>
            <a:lstStyle/>
            <a:p>
              <a:endParaRPr lang="en-US"/>
            </a:p>
          </p:txBody>
        </p:sp>
        <p:sp>
          <p:nvSpPr>
            <p:cNvPr id="100427" name="Freeform 79"/>
            <p:cNvSpPr>
              <a:spLocks noChangeAspect="1"/>
            </p:cNvSpPr>
            <p:nvPr/>
          </p:nvSpPr>
          <p:spPr bwMode="auto">
            <a:xfrm>
              <a:off x="3323" y="3760"/>
              <a:ext cx="739" cy="123"/>
            </a:xfrm>
            <a:custGeom>
              <a:avLst/>
              <a:gdLst>
                <a:gd name="T0" fmla="*/ 5 w 1479"/>
                <a:gd name="T1" fmla="*/ 1 h 245"/>
                <a:gd name="T2" fmla="*/ 9 w 1479"/>
                <a:gd name="T3" fmla="*/ 39 h 245"/>
                <a:gd name="T4" fmla="*/ 59 w 1479"/>
                <a:gd name="T5" fmla="*/ 75 h 245"/>
                <a:gd name="T6" fmla="*/ 197 w 1479"/>
                <a:gd name="T7" fmla="*/ 110 h 245"/>
                <a:gd name="T8" fmla="*/ 378 w 1479"/>
                <a:gd name="T9" fmla="*/ 122 h 245"/>
                <a:gd name="T10" fmla="*/ 516 w 1479"/>
                <a:gd name="T11" fmla="*/ 116 h 245"/>
                <a:gd name="T12" fmla="*/ 671 w 1479"/>
                <a:gd name="T13" fmla="*/ 84 h 245"/>
                <a:gd name="T14" fmla="*/ 727 w 1479"/>
                <a:gd name="T15" fmla="*/ 52 h 245"/>
                <a:gd name="T16" fmla="*/ 738 w 1479"/>
                <a:gd name="T17" fmla="*/ 16 h 245"/>
                <a:gd name="T18" fmla="*/ 738 w 1479"/>
                <a:gd name="T19" fmla="*/ 0 h 2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79"/>
                <a:gd name="T31" fmla="*/ 0 h 245"/>
                <a:gd name="T32" fmla="*/ 1479 w 1479"/>
                <a:gd name="T33" fmla="*/ 245 h 2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79" h="245">
                  <a:moveTo>
                    <a:pt x="10" y="2"/>
                  </a:moveTo>
                  <a:cubicBezTo>
                    <a:pt x="11" y="14"/>
                    <a:pt x="0" y="53"/>
                    <a:pt x="18" y="78"/>
                  </a:cubicBezTo>
                  <a:cubicBezTo>
                    <a:pt x="36" y="103"/>
                    <a:pt x="55" y="126"/>
                    <a:pt x="118" y="150"/>
                  </a:cubicBezTo>
                  <a:cubicBezTo>
                    <a:pt x="181" y="174"/>
                    <a:pt x="288" y="204"/>
                    <a:pt x="394" y="219"/>
                  </a:cubicBezTo>
                  <a:cubicBezTo>
                    <a:pt x="500" y="234"/>
                    <a:pt x="650" y="241"/>
                    <a:pt x="756" y="243"/>
                  </a:cubicBezTo>
                  <a:cubicBezTo>
                    <a:pt x="862" y="245"/>
                    <a:pt x="935" y="244"/>
                    <a:pt x="1033" y="231"/>
                  </a:cubicBezTo>
                  <a:cubicBezTo>
                    <a:pt x="1131" y="218"/>
                    <a:pt x="1272" y="188"/>
                    <a:pt x="1342" y="167"/>
                  </a:cubicBezTo>
                  <a:cubicBezTo>
                    <a:pt x="1412" y="146"/>
                    <a:pt x="1433" y="126"/>
                    <a:pt x="1455" y="104"/>
                  </a:cubicBezTo>
                  <a:cubicBezTo>
                    <a:pt x="1477" y="82"/>
                    <a:pt x="1473" y="49"/>
                    <a:pt x="1476" y="32"/>
                  </a:cubicBezTo>
                  <a:cubicBezTo>
                    <a:pt x="1479" y="15"/>
                    <a:pt x="1476" y="7"/>
                    <a:pt x="1476" y="0"/>
                  </a:cubicBezTo>
                </a:path>
              </a:pathLst>
            </a:custGeom>
            <a:noFill/>
            <a:ln w="3175">
              <a:solidFill>
                <a:schemeClr val="tx1"/>
              </a:solidFill>
              <a:round/>
              <a:headEnd/>
              <a:tailEnd/>
            </a:ln>
          </p:spPr>
          <p:txBody>
            <a:bodyPr/>
            <a:lstStyle/>
            <a:p>
              <a:endParaRPr lang="en-US"/>
            </a:p>
          </p:txBody>
        </p:sp>
        <p:sp>
          <p:nvSpPr>
            <p:cNvPr id="100428" name="Oval 80"/>
            <p:cNvSpPr>
              <a:spLocks noChangeAspect="1" noChangeArrowheads="1"/>
            </p:cNvSpPr>
            <p:nvPr/>
          </p:nvSpPr>
          <p:spPr bwMode="auto">
            <a:xfrm>
              <a:off x="3372" y="3645"/>
              <a:ext cx="640" cy="170"/>
            </a:xfrm>
            <a:prstGeom prst="ellipse">
              <a:avLst/>
            </a:prstGeom>
            <a:gradFill rotWithShape="1">
              <a:gsLst>
                <a:gs pos="0">
                  <a:srgbClr val="FF9900">
                    <a:alpha val="39000"/>
                  </a:srgbClr>
                </a:gs>
                <a:gs pos="100000">
                  <a:srgbClr val="764700"/>
                </a:gs>
              </a:gsLst>
              <a:lin ang="5400000" scaled="1"/>
            </a:gradFill>
            <a:ln w="3175">
              <a:solidFill>
                <a:schemeClr val="tx1"/>
              </a:solidFill>
              <a:round/>
              <a:headEnd/>
              <a:tailEnd/>
            </a:ln>
          </p:spPr>
          <p:txBody>
            <a:bodyPr wrap="none" anchor="ctr"/>
            <a:lstStyle/>
            <a:p>
              <a:endParaRPr lang="en-US"/>
            </a:p>
          </p:txBody>
        </p:sp>
        <p:grpSp>
          <p:nvGrpSpPr>
            <p:cNvPr id="100429" name="Group 81"/>
            <p:cNvGrpSpPr>
              <a:grpSpLocks noChangeAspect="1"/>
            </p:cNvGrpSpPr>
            <p:nvPr/>
          </p:nvGrpSpPr>
          <p:grpSpPr bwMode="auto">
            <a:xfrm>
              <a:off x="2495" y="2807"/>
              <a:ext cx="401" cy="236"/>
              <a:chOff x="3619" y="1147"/>
              <a:chExt cx="674" cy="298"/>
            </a:xfrm>
          </p:grpSpPr>
          <p:sp>
            <p:nvSpPr>
              <p:cNvPr id="100494" name="Rectangle 82"/>
              <p:cNvSpPr>
                <a:spLocks noChangeAspect="1" noChangeArrowheads="1"/>
              </p:cNvSpPr>
              <p:nvPr/>
            </p:nvSpPr>
            <p:spPr bwMode="auto">
              <a:xfrm>
                <a:off x="3684" y="1147"/>
                <a:ext cx="549" cy="298"/>
              </a:xfrm>
              <a:prstGeom prst="rect">
                <a:avLst/>
              </a:prstGeom>
              <a:gradFill rotWithShape="1">
                <a:gsLst>
                  <a:gs pos="0">
                    <a:srgbClr val="C20000"/>
                  </a:gs>
                  <a:gs pos="50000">
                    <a:srgbClr val="FF0000"/>
                  </a:gs>
                  <a:gs pos="100000">
                    <a:srgbClr val="C20000"/>
                  </a:gs>
                </a:gsLst>
                <a:lin ang="5400000" scaled="1"/>
              </a:gradFill>
              <a:ln w="9525">
                <a:solidFill>
                  <a:schemeClr val="tx1"/>
                </a:solidFill>
                <a:miter lim="800000"/>
                <a:headEnd/>
                <a:tailEnd/>
              </a:ln>
            </p:spPr>
            <p:txBody>
              <a:bodyPr wrap="none" anchor="ctr"/>
              <a:lstStyle/>
              <a:p>
                <a:r>
                  <a:rPr lang="en-US" sz="900" b="1"/>
                  <a:t>High</a:t>
                </a:r>
              </a:p>
              <a:p>
                <a:r>
                  <a:rPr lang="en-US" sz="900" b="1"/>
                  <a:t>voltage</a:t>
                </a:r>
              </a:p>
            </p:txBody>
          </p:sp>
          <p:sp>
            <p:nvSpPr>
              <p:cNvPr id="100495" name="Rectangle 83"/>
              <p:cNvSpPr>
                <a:spLocks noChangeAspect="1" noChangeArrowheads="1"/>
              </p:cNvSpPr>
              <p:nvPr/>
            </p:nvSpPr>
            <p:spPr bwMode="auto">
              <a:xfrm>
                <a:off x="4233" y="1252"/>
                <a:ext cx="60" cy="94"/>
              </a:xfrm>
              <a:prstGeom prst="rect">
                <a:avLst/>
              </a:prstGeom>
              <a:gradFill rotWithShape="1">
                <a:gsLst>
                  <a:gs pos="0">
                    <a:srgbClr val="6D0D05"/>
                  </a:gs>
                  <a:gs pos="50000">
                    <a:srgbClr val="EB1B0B"/>
                  </a:gs>
                  <a:gs pos="100000">
                    <a:srgbClr val="6D0D05"/>
                  </a:gs>
                </a:gsLst>
                <a:lin ang="5400000" scaled="1"/>
              </a:gradFill>
              <a:ln w="9525">
                <a:solidFill>
                  <a:schemeClr val="tx1"/>
                </a:solidFill>
                <a:miter lim="800000"/>
                <a:headEnd/>
                <a:tailEnd/>
              </a:ln>
            </p:spPr>
            <p:txBody>
              <a:bodyPr wrap="none" anchor="ctr"/>
              <a:lstStyle/>
              <a:p>
                <a:endParaRPr lang="en-US"/>
              </a:p>
            </p:txBody>
          </p:sp>
          <p:sp>
            <p:nvSpPr>
              <p:cNvPr id="100496" name="Rectangle 84"/>
              <p:cNvSpPr>
                <a:spLocks noChangeAspect="1" noChangeArrowheads="1"/>
              </p:cNvSpPr>
              <p:nvPr/>
            </p:nvSpPr>
            <p:spPr bwMode="auto">
              <a:xfrm>
                <a:off x="3619" y="1258"/>
                <a:ext cx="60" cy="94"/>
              </a:xfrm>
              <a:prstGeom prst="rect">
                <a:avLst/>
              </a:prstGeom>
              <a:gradFill rotWithShape="1">
                <a:gsLst>
                  <a:gs pos="0">
                    <a:srgbClr val="6D0D05"/>
                  </a:gs>
                  <a:gs pos="50000">
                    <a:srgbClr val="EB1B0B"/>
                  </a:gs>
                  <a:gs pos="100000">
                    <a:srgbClr val="6D0D05"/>
                  </a:gs>
                </a:gsLst>
                <a:lin ang="5400000" scaled="1"/>
              </a:gradFill>
              <a:ln w="9525">
                <a:solidFill>
                  <a:schemeClr val="tx1"/>
                </a:solidFill>
                <a:miter lim="800000"/>
                <a:headEnd/>
                <a:tailEnd/>
              </a:ln>
            </p:spPr>
            <p:txBody>
              <a:bodyPr wrap="none" anchor="ctr"/>
              <a:lstStyle/>
              <a:p>
                <a:endParaRPr lang="en-US"/>
              </a:p>
            </p:txBody>
          </p:sp>
        </p:grpSp>
        <p:sp>
          <p:nvSpPr>
            <p:cNvPr id="100430" name="Freeform 85"/>
            <p:cNvSpPr>
              <a:spLocks noChangeAspect="1"/>
            </p:cNvSpPr>
            <p:nvPr/>
          </p:nvSpPr>
          <p:spPr bwMode="auto">
            <a:xfrm>
              <a:off x="4218" y="2943"/>
              <a:ext cx="405" cy="695"/>
            </a:xfrm>
            <a:custGeom>
              <a:avLst/>
              <a:gdLst>
                <a:gd name="T0" fmla="*/ 0 w 809"/>
                <a:gd name="T1" fmla="*/ 7 h 1391"/>
                <a:gd name="T2" fmla="*/ 57 w 809"/>
                <a:gd name="T3" fmla="*/ 2 h 1391"/>
                <a:gd name="T4" fmla="*/ 154 w 809"/>
                <a:gd name="T5" fmla="*/ 17 h 1391"/>
                <a:gd name="T6" fmla="*/ 289 w 809"/>
                <a:gd name="T7" fmla="*/ 96 h 1391"/>
                <a:gd name="T8" fmla="*/ 369 w 809"/>
                <a:gd name="T9" fmla="*/ 212 h 1391"/>
                <a:gd name="T10" fmla="*/ 399 w 809"/>
                <a:gd name="T11" fmla="*/ 366 h 1391"/>
                <a:gd name="T12" fmla="*/ 336 w 809"/>
                <a:gd name="T13" fmla="*/ 549 h 1391"/>
                <a:gd name="T14" fmla="*/ 222 w 809"/>
                <a:gd name="T15" fmla="*/ 649 h 1391"/>
                <a:gd name="T16" fmla="*/ 141 w 809"/>
                <a:gd name="T17" fmla="*/ 683 h 1391"/>
                <a:gd name="T18" fmla="*/ 67 w 809"/>
                <a:gd name="T19" fmla="*/ 695 h 13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09"/>
                <a:gd name="T31" fmla="*/ 0 h 1391"/>
                <a:gd name="T32" fmla="*/ 809 w 809"/>
                <a:gd name="T33" fmla="*/ 1391 h 13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09" h="1391">
                  <a:moveTo>
                    <a:pt x="0" y="14"/>
                  </a:moveTo>
                  <a:cubicBezTo>
                    <a:pt x="19" y="12"/>
                    <a:pt x="62" y="0"/>
                    <a:pt x="113" y="4"/>
                  </a:cubicBezTo>
                  <a:cubicBezTo>
                    <a:pt x="164" y="8"/>
                    <a:pt x="231" y="4"/>
                    <a:pt x="308" y="35"/>
                  </a:cubicBezTo>
                  <a:cubicBezTo>
                    <a:pt x="385" y="66"/>
                    <a:pt x="506" y="128"/>
                    <a:pt x="578" y="193"/>
                  </a:cubicBezTo>
                  <a:cubicBezTo>
                    <a:pt x="650" y="258"/>
                    <a:pt x="701" y="334"/>
                    <a:pt x="738" y="424"/>
                  </a:cubicBezTo>
                  <a:cubicBezTo>
                    <a:pt x="775" y="514"/>
                    <a:pt x="809" y="621"/>
                    <a:pt x="798" y="733"/>
                  </a:cubicBezTo>
                  <a:cubicBezTo>
                    <a:pt x="787" y="845"/>
                    <a:pt x="730" y="1005"/>
                    <a:pt x="671" y="1099"/>
                  </a:cubicBezTo>
                  <a:cubicBezTo>
                    <a:pt x="612" y="1193"/>
                    <a:pt x="508" y="1254"/>
                    <a:pt x="443" y="1299"/>
                  </a:cubicBezTo>
                  <a:cubicBezTo>
                    <a:pt x="378" y="1344"/>
                    <a:pt x="332" y="1352"/>
                    <a:pt x="281" y="1367"/>
                  </a:cubicBezTo>
                  <a:cubicBezTo>
                    <a:pt x="230" y="1382"/>
                    <a:pt x="165" y="1386"/>
                    <a:pt x="134" y="1391"/>
                  </a:cubicBezTo>
                </a:path>
              </a:pathLst>
            </a:custGeom>
            <a:noFill/>
            <a:ln w="9525">
              <a:solidFill>
                <a:schemeClr val="tx1"/>
              </a:solidFill>
              <a:round/>
              <a:headEnd/>
              <a:tailEnd/>
            </a:ln>
          </p:spPr>
          <p:txBody>
            <a:bodyPr/>
            <a:lstStyle/>
            <a:p>
              <a:endParaRPr lang="en-US"/>
            </a:p>
          </p:txBody>
        </p:sp>
        <p:sp>
          <p:nvSpPr>
            <p:cNvPr id="100431" name="Freeform 86"/>
            <p:cNvSpPr>
              <a:spLocks noChangeAspect="1"/>
            </p:cNvSpPr>
            <p:nvPr/>
          </p:nvSpPr>
          <p:spPr bwMode="auto">
            <a:xfrm>
              <a:off x="3155" y="2949"/>
              <a:ext cx="1066" cy="257"/>
            </a:xfrm>
            <a:custGeom>
              <a:avLst/>
              <a:gdLst>
                <a:gd name="T0" fmla="*/ 1066 w 2132"/>
                <a:gd name="T1" fmla="*/ 0 h 514"/>
                <a:gd name="T2" fmla="*/ 0 w 2132"/>
                <a:gd name="T3" fmla="*/ 257 h 514"/>
                <a:gd name="T4" fmla="*/ 0 60000 65536"/>
                <a:gd name="T5" fmla="*/ 0 60000 65536"/>
                <a:gd name="T6" fmla="*/ 0 w 2132"/>
                <a:gd name="T7" fmla="*/ 0 h 514"/>
                <a:gd name="T8" fmla="*/ 2132 w 2132"/>
                <a:gd name="T9" fmla="*/ 514 h 514"/>
              </a:gdLst>
              <a:ahLst/>
              <a:cxnLst>
                <a:cxn ang="T4">
                  <a:pos x="T0" y="T1"/>
                </a:cxn>
                <a:cxn ang="T5">
                  <a:pos x="T2" y="T3"/>
                </a:cxn>
              </a:cxnLst>
              <a:rect l="T6" t="T7" r="T8" b="T9"/>
              <a:pathLst>
                <a:path w="2132" h="514">
                  <a:moveTo>
                    <a:pt x="2132" y="0"/>
                  </a:moveTo>
                  <a:lnTo>
                    <a:pt x="0" y="514"/>
                  </a:lnTo>
                </a:path>
              </a:pathLst>
            </a:custGeom>
            <a:noFill/>
            <a:ln w="9525">
              <a:solidFill>
                <a:schemeClr val="tx1"/>
              </a:solidFill>
              <a:round/>
              <a:headEnd/>
              <a:tailEnd/>
            </a:ln>
          </p:spPr>
          <p:txBody>
            <a:bodyPr/>
            <a:lstStyle/>
            <a:p>
              <a:endParaRPr lang="en-US"/>
            </a:p>
          </p:txBody>
        </p:sp>
        <p:sp>
          <p:nvSpPr>
            <p:cNvPr id="100432" name="Freeform 87"/>
            <p:cNvSpPr>
              <a:spLocks noChangeAspect="1"/>
            </p:cNvSpPr>
            <p:nvPr/>
          </p:nvSpPr>
          <p:spPr bwMode="auto">
            <a:xfrm>
              <a:off x="4076" y="3624"/>
              <a:ext cx="211" cy="14"/>
            </a:xfrm>
            <a:custGeom>
              <a:avLst/>
              <a:gdLst>
                <a:gd name="T0" fmla="*/ 211 w 422"/>
                <a:gd name="T1" fmla="*/ 14 h 27"/>
                <a:gd name="T2" fmla="*/ 0 w 422"/>
                <a:gd name="T3" fmla="*/ 0 h 27"/>
                <a:gd name="T4" fmla="*/ 0 60000 65536"/>
                <a:gd name="T5" fmla="*/ 0 60000 65536"/>
                <a:gd name="T6" fmla="*/ 0 w 422"/>
                <a:gd name="T7" fmla="*/ 0 h 27"/>
                <a:gd name="T8" fmla="*/ 422 w 422"/>
                <a:gd name="T9" fmla="*/ 27 h 27"/>
              </a:gdLst>
              <a:ahLst/>
              <a:cxnLst>
                <a:cxn ang="T4">
                  <a:pos x="T0" y="T1"/>
                </a:cxn>
                <a:cxn ang="T5">
                  <a:pos x="T2" y="T3"/>
                </a:cxn>
              </a:cxnLst>
              <a:rect l="T6" t="T7" r="T8" b="T9"/>
              <a:pathLst>
                <a:path w="422" h="27">
                  <a:moveTo>
                    <a:pt x="422" y="27"/>
                  </a:moveTo>
                  <a:lnTo>
                    <a:pt x="0" y="0"/>
                  </a:lnTo>
                </a:path>
              </a:pathLst>
            </a:custGeom>
            <a:noFill/>
            <a:ln w="9525">
              <a:solidFill>
                <a:schemeClr val="tx1"/>
              </a:solidFill>
              <a:round/>
              <a:headEnd/>
              <a:tailEnd/>
            </a:ln>
          </p:spPr>
          <p:txBody>
            <a:bodyPr/>
            <a:lstStyle/>
            <a:p>
              <a:endParaRPr lang="en-US"/>
            </a:p>
          </p:txBody>
        </p:sp>
        <p:sp>
          <p:nvSpPr>
            <p:cNvPr id="100433" name="Freeform 88"/>
            <p:cNvSpPr>
              <a:spLocks noChangeAspect="1"/>
            </p:cNvSpPr>
            <p:nvPr/>
          </p:nvSpPr>
          <p:spPr bwMode="auto">
            <a:xfrm>
              <a:off x="3182" y="3549"/>
              <a:ext cx="898" cy="76"/>
            </a:xfrm>
            <a:custGeom>
              <a:avLst/>
              <a:gdLst>
                <a:gd name="T0" fmla="*/ 0 w 675"/>
                <a:gd name="T1" fmla="*/ 0 h 59"/>
                <a:gd name="T2" fmla="*/ 898 w 675"/>
                <a:gd name="T3" fmla="*/ 76 h 59"/>
                <a:gd name="T4" fmla="*/ 0 60000 65536"/>
                <a:gd name="T5" fmla="*/ 0 60000 65536"/>
                <a:gd name="T6" fmla="*/ 0 w 675"/>
                <a:gd name="T7" fmla="*/ 0 h 59"/>
                <a:gd name="T8" fmla="*/ 675 w 675"/>
                <a:gd name="T9" fmla="*/ 59 h 59"/>
              </a:gdLst>
              <a:ahLst/>
              <a:cxnLst>
                <a:cxn ang="T4">
                  <a:pos x="T0" y="T1"/>
                </a:cxn>
                <a:cxn ang="T5">
                  <a:pos x="T2" y="T3"/>
                </a:cxn>
              </a:cxnLst>
              <a:rect l="T6" t="T7" r="T8" b="T9"/>
              <a:pathLst>
                <a:path w="675" h="59">
                  <a:moveTo>
                    <a:pt x="0" y="0"/>
                  </a:moveTo>
                  <a:lnTo>
                    <a:pt x="675" y="59"/>
                  </a:lnTo>
                </a:path>
              </a:pathLst>
            </a:custGeom>
            <a:noFill/>
            <a:ln w="9525">
              <a:solidFill>
                <a:schemeClr val="tx1"/>
              </a:solidFill>
              <a:round/>
              <a:headEnd/>
              <a:tailEnd/>
            </a:ln>
          </p:spPr>
          <p:txBody>
            <a:bodyPr/>
            <a:lstStyle/>
            <a:p>
              <a:endParaRPr lang="en-US"/>
            </a:p>
          </p:txBody>
        </p:sp>
        <p:sp>
          <p:nvSpPr>
            <p:cNvPr id="100434" name="Freeform 89"/>
            <p:cNvSpPr>
              <a:spLocks noChangeAspect="1"/>
            </p:cNvSpPr>
            <p:nvPr/>
          </p:nvSpPr>
          <p:spPr bwMode="auto">
            <a:xfrm>
              <a:off x="3021" y="3206"/>
              <a:ext cx="164" cy="343"/>
            </a:xfrm>
            <a:custGeom>
              <a:avLst/>
              <a:gdLst>
                <a:gd name="T0" fmla="*/ 164 w 329"/>
                <a:gd name="T1" fmla="*/ 343 h 688"/>
                <a:gd name="T2" fmla="*/ 109 w 329"/>
                <a:gd name="T3" fmla="*/ 329 h 688"/>
                <a:gd name="T4" fmla="*/ 32 w 329"/>
                <a:gd name="T5" fmla="*/ 269 h 688"/>
                <a:gd name="T6" fmla="*/ 2 w 329"/>
                <a:gd name="T7" fmla="*/ 187 h 688"/>
                <a:gd name="T8" fmla="*/ 18 w 329"/>
                <a:gd name="T9" fmla="*/ 88 h 688"/>
                <a:gd name="T10" fmla="*/ 73 w 329"/>
                <a:gd name="T11" fmla="*/ 26 h 688"/>
                <a:gd name="T12" fmla="*/ 135 w 329"/>
                <a:gd name="T13" fmla="*/ 0 h 688"/>
                <a:gd name="T14" fmla="*/ 0 60000 65536"/>
                <a:gd name="T15" fmla="*/ 0 60000 65536"/>
                <a:gd name="T16" fmla="*/ 0 60000 65536"/>
                <a:gd name="T17" fmla="*/ 0 60000 65536"/>
                <a:gd name="T18" fmla="*/ 0 60000 65536"/>
                <a:gd name="T19" fmla="*/ 0 60000 65536"/>
                <a:gd name="T20" fmla="*/ 0 60000 65536"/>
                <a:gd name="T21" fmla="*/ 0 w 329"/>
                <a:gd name="T22" fmla="*/ 0 h 688"/>
                <a:gd name="T23" fmla="*/ 329 w 329"/>
                <a:gd name="T24" fmla="*/ 688 h 6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9" h="688">
                  <a:moveTo>
                    <a:pt x="329" y="688"/>
                  </a:moveTo>
                  <a:cubicBezTo>
                    <a:pt x="311" y="683"/>
                    <a:pt x="262" y="685"/>
                    <a:pt x="218" y="660"/>
                  </a:cubicBezTo>
                  <a:cubicBezTo>
                    <a:pt x="174" y="635"/>
                    <a:pt x="100" y="587"/>
                    <a:pt x="65" y="540"/>
                  </a:cubicBezTo>
                  <a:cubicBezTo>
                    <a:pt x="30" y="493"/>
                    <a:pt x="10" y="435"/>
                    <a:pt x="5" y="375"/>
                  </a:cubicBezTo>
                  <a:cubicBezTo>
                    <a:pt x="0" y="315"/>
                    <a:pt x="13" y="231"/>
                    <a:pt x="37" y="177"/>
                  </a:cubicBezTo>
                  <a:cubicBezTo>
                    <a:pt x="61" y="123"/>
                    <a:pt x="107" y="81"/>
                    <a:pt x="146" y="52"/>
                  </a:cubicBezTo>
                  <a:cubicBezTo>
                    <a:pt x="185" y="23"/>
                    <a:pt x="245" y="11"/>
                    <a:pt x="271" y="0"/>
                  </a:cubicBezTo>
                </a:path>
              </a:pathLst>
            </a:custGeom>
            <a:noFill/>
            <a:ln w="9525">
              <a:solidFill>
                <a:schemeClr val="tx1"/>
              </a:solidFill>
              <a:round/>
              <a:headEnd/>
              <a:tailEnd/>
            </a:ln>
          </p:spPr>
          <p:txBody>
            <a:bodyPr/>
            <a:lstStyle/>
            <a:p>
              <a:endParaRPr lang="en-US"/>
            </a:p>
          </p:txBody>
        </p:sp>
        <p:sp>
          <p:nvSpPr>
            <p:cNvPr id="100435" name="Line 90"/>
            <p:cNvSpPr>
              <a:spLocks noChangeAspect="1" noChangeShapeType="1"/>
            </p:cNvSpPr>
            <p:nvPr/>
          </p:nvSpPr>
          <p:spPr bwMode="auto">
            <a:xfrm>
              <a:off x="3624" y="3548"/>
              <a:ext cx="303" cy="19"/>
            </a:xfrm>
            <a:prstGeom prst="line">
              <a:avLst/>
            </a:prstGeom>
            <a:noFill/>
            <a:ln w="6350">
              <a:solidFill>
                <a:schemeClr val="tx1"/>
              </a:solidFill>
              <a:round/>
              <a:headEnd/>
              <a:tailEnd/>
            </a:ln>
          </p:spPr>
          <p:txBody>
            <a:bodyPr/>
            <a:lstStyle/>
            <a:p>
              <a:endParaRPr lang="en-US"/>
            </a:p>
          </p:txBody>
        </p:sp>
        <p:sp>
          <p:nvSpPr>
            <p:cNvPr id="100436" name="Line 91"/>
            <p:cNvSpPr>
              <a:spLocks noChangeAspect="1" noChangeShapeType="1"/>
            </p:cNvSpPr>
            <p:nvPr/>
          </p:nvSpPr>
          <p:spPr bwMode="auto">
            <a:xfrm>
              <a:off x="3949" y="3569"/>
              <a:ext cx="312" cy="19"/>
            </a:xfrm>
            <a:prstGeom prst="line">
              <a:avLst/>
            </a:prstGeom>
            <a:noFill/>
            <a:ln w="9525">
              <a:solidFill>
                <a:schemeClr val="tx1"/>
              </a:solidFill>
              <a:round/>
              <a:headEnd/>
              <a:tailEnd/>
            </a:ln>
          </p:spPr>
          <p:txBody>
            <a:bodyPr/>
            <a:lstStyle/>
            <a:p>
              <a:endParaRPr lang="en-US"/>
            </a:p>
          </p:txBody>
        </p:sp>
        <p:sp>
          <p:nvSpPr>
            <p:cNvPr id="100437" name="Line 92"/>
            <p:cNvSpPr>
              <a:spLocks noChangeAspect="1" noChangeShapeType="1"/>
            </p:cNvSpPr>
            <p:nvPr/>
          </p:nvSpPr>
          <p:spPr bwMode="auto">
            <a:xfrm>
              <a:off x="3172" y="3520"/>
              <a:ext cx="313" cy="20"/>
            </a:xfrm>
            <a:prstGeom prst="line">
              <a:avLst/>
            </a:prstGeom>
            <a:noFill/>
            <a:ln w="3175">
              <a:solidFill>
                <a:schemeClr val="tx1"/>
              </a:solidFill>
              <a:round/>
              <a:headEnd/>
              <a:tailEnd/>
            </a:ln>
          </p:spPr>
          <p:txBody>
            <a:bodyPr/>
            <a:lstStyle/>
            <a:p>
              <a:endParaRPr lang="en-US"/>
            </a:p>
          </p:txBody>
        </p:sp>
        <p:sp>
          <p:nvSpPr>
            <p:cNvPr id="100438" name="Line 93"/>
            <p:cNvSpPr>
              <a:spLocks noChangeAspect="1" noChangeShapeType="1"/>
            </p:cNvSpPr>
            <p:nvPr/>
          </p:nvSpPr>
          <p:spPr bwMode="auto">
            <a:xfrm flipV="1">
              <a:off x="3128" y="3163"/>
              <a:ext cx="492" cy="112"/>
            </a:xfrm>
            <a:prstGeom prst="line">
              <a:avLst/>
            </a:prstGeom>
            <a:noFill/>
            <a:ln w="6350">
              <a:solidFill>
                <a:schemeClr val="tx1"/>
              </a:solidFill>
              <a:round/>
              <a:headEnd/>
              <a:tailEnd/>
            </a:ln>
          </p:spPr>
          <p:txBody>
            <a:bodyPr/>
            <a:lstStyle/>
            <a:p>
              <a:endParaRPr lang="en-US"/>
            </a:p>
          </p:txBody>
        </p:sp>
        <p:sp>
          <p:nvSpPr>
            <p:cNvPr id="100439" name="Line 94"/>
            <p:cNvSpPr>
              <a:spLocks noChangeAspect="1" noChangeShapeType="1"/>
            </p:cNvSpPr>
            <p:nvPr/>
          </p:nvSpPr>
          <p:spPr bwMode="auto">
            <a:xfrm flipV="1">
              <a:off x="3169" y="3162"/>
              <a:ext cx="342" cy="83"/>
            </a:xfrm>
            <a:prstGeom prst="line">
              <a:avLst/>
            </a:prstGeom>
            <a:noFill/>
            <a:ln w="3175">
              <a:solidFill>
                <a:schemeClr val="tx1"/>
              </a:solidFill>
              <a:round/>
              <a:headEnd/>
              <a:tailEnd/>
            </a:ln>
          </p:spPr>
          <p:txBody>
            <a:bodyPr/>
            <a:lstStyle/>
            <a:p>
              <a:endParaRPr lang="en-US"/>
            </a:p>
          </p:txBody>
        </p:sp>
        <p:sp>
          <p:nvSpPr>
            <p:cNvPr id="100440" name="Line 95"/>
            <p:cNvSpPr>
              <a:spLocks noChangeAspect="1" noChangeShapeType="1"/>
            </p:cNvSpPr>
            <p:nvPr/>
          </p:nvSpPr>
          <p:spPr bwMode="auto">
            <a:xfrm flipV="1">
              <a:off x="3559" y="3087"/>
              <a:ext cx="262" cy="63"/>
            </a:xfrm>
            <a:prstGeom prst="line">
              <a:avLst/>
            </a:prstGeom>
            <a:noFill/>
            <a:ln w="3175">
              <a:solidFill>
                <a:schemeClr val="tx1"/>
              </a:solidFill>
              <a:round/>
              <a:headEnd/>
              <a:tailEnd/>
            </a:ln>
          </p:spPr>
          <p:txBody>
            <a:bodyPr/>
            <a:lstStyle/>
            <a:p>
              <a:endParaRPr lang="en-US"/>
            </a:p>
          </p:txBody>
        </p:sp>
        <p:sp>
          <p:nvSpPr>
            <p:cNvPr id="100441" name="Line 96"/>
            <p:cNvSpPr>
              <a:spLocks noChangeAspect="1" noChangeShapeType="1"/>
            </p:cNvSpPr>
            <p:nvPr/>
          </p:nvSpPr>
          <p:spPr bwMode="auto">
            <a:xfrm flipV="1">
              <a:off x="3686" y="3041"/>
              <a:ext cx="445" cy="105"/>
            </a:xfrm>
            <a:prstGeom prst="line">
              <a:avLst/>
            </a:prstGeom>
            <a:noFill/>
            <a:ln w="6350">
              <a:solidFill>
                <a:schemeClr val="tx1"/>
              </a:solidFill>
              <a:round/>
              <a:headEnd/>
              <a:tailEnd/>
            </a:ln>
          </p:spPr>
          <p:txBody>
            <a:bodyPr/>
            <a:lstStyle/>
            <a:p>
              <a:endParaRPr lang="en-US"/>
            </a:p>
          </p:txBody>
        </p:sp>
        <p:sp>
          <p:nvSpPr>
            <p:cNvPr id="100442" name="Oval 97"/>
            <p:cNvSpPr>
              <a:spLocks noChangeAspect="1" noChangeArrowheads="1"/>
            </p:cNvSpPr>
            <p:nvPr/>
          </p:nvSpPr>
          <p:spPr bwMode="auto">
            <a:xfrm>
              <a:off x="3328" y="3648"/>
              <a:ext cx="731" cy="193"/>
            </a:xfrm>
            <a:prstGeom prst="ellipse">
              <a:avLst/>
            </a:prstGeom>
            <a:gradFill rotWithShape="1">
              <a:gsLst>
                <a:gs pos="0">
                  <a:srgbClr val="FF9900"/>
                </a:gs>
                <a:gs pos="100000">
                  <a:srgbClr val="764700"/>
                </a:gs>
              </a:gsLst>
              <a:lin ang="5400000" scaled="1"/>
            </a:gradFill>
            <a:ln w="3175">
              <a:solidFill>
                <a:schemeClr val="tx1"/>
              </a:solidFill>
              <a:round/>
              <a:headEnd/>
              <a:tailEnd/>
            </a:ln>
          </p:spPr>
          <p:txBody>
            <a:bodyPr wrap="none" anchor="ctr"/>
            <a:lstStyle/>
            <a:p>
              <a:endParaRPr lang="en-US"/>
            </a:p>
          </p:txBody>
        </p:sp>
        <p:sp>
          <p:nvSpPr>
            <p:cNvPr id="100443" name="AutoShape 98"/>
            <p:cNvSpPr>
              <a:spLocks noChangeAspect="1" noChangeArrowheads="1"/>
            </p:cNvSpPr>
            <p:nvPr/>
          </p:nvSpPr>
          <p:spPr bwMode="auto">
            <a:xfrm>
              <a:off x="3605" y="3639"/>
              <a:ext cx="187" cy="86"/>
            </a:xfrm>
            <a:prstGeom prst="can">
              <a:avLst>
                <a:gd name="adj" fmla="val 50000"/>
              </a:avLst>
            </a:prstGeom>
            <a:gradFill rotWithShape="1">
              <a:gsLst>
                <a:gs pos="0">
                  <a:srgbClr val="FF6600"/>
                </a:gs>
                <a:gs pos="100000">
                  <a:srgbClr val="762F00"/>
                </a:gs>
              </a:gsLst>
              <a:lin ang="5400000" scaled="1"/>
            </a:gradFill>
            <a:ln w="3175">
              <a:solidFill>
                <a:schemeClr val="tx1"/>
              </a:solidFill>
              <a:round/>
              <a:headEnd/>
              <a:tailEnd/>
            </a:ln>
          </p:spPr>
          <p:txBody>
            <a:bodyPr wrap="none" anchor="ctr"/>
            <a:lstStyle/>
            <a:p>
              <a:endParaRPr lang="en-US"/>
            </a:p>
          </p:txBody>
        </p:sp>
        <p:sp>
          <p:nvSpPr>
            <p:cNvPr id="100444" name="Oval 99"/>
            <p:cNvSpPr>
              <a:spLocks noChangeAspect="1" noChangeArrowheads="1"/>
            </p:cNvSpPr>
            <p:nvPr/>
          </p:nvSpPr>
          <p:spPr bwMode="auto">
            <a:xfrm>
              <a:off x="3185" y="3378"/>
              <a:ext cx="6" cy="11"/>
            </a:xfrm>
            <a:prstGeom prst="ellipse">
              <a:avLst/>
            </a:prstGeom>
            <a:solidFill>
              <a:srgbClr val="333333"/>
            </a:solidFill>
            <a:ln w="9525">
              <a:noFill/>
              <a:round/>
              <a:headEnd/>
              <a:tailEnd/>
            </a:ln>
          </p:spPr>
          <p:txBody>
            <a:bodyPr wrap="none" anchor="ctr"/>
            <a:lstStyle/>
            <a:p>
              <a:endParaRPr lang="en-US"/>
            </a:p>
          </p:txBody>
        </p:sp>
        <p:sp>
          <p:nvSpPr>
            <p:cNvPr id="100445" name="Oval 100"/>
            <p:cNvSpPr>
              <a:spLocks noChangeAspect="1" noChangeArrowheads="1"/>
            </p:cNvSpPr>
            <p:nvPr/>
          </p:nvSpPr>
          <p:spPr bwMode="auto">
            <a:xfrm>
              <a:off x="2964" y="3379"/>
              <a:ext cx="13" cy="26"/>
            </a:xfrm>
            <a:prstGeom prst="ellipse">
              <a:avLst/>
            </a:prstGeom>
            <a:solidFill>
              <a:srgbClr val="333333"/>
            </a:solidFill>
            <a:ln w="9525">
              <a:noFill/>
              <a:round/>
              <a:headEnd/>
              <a:tailEnd/>
            </a:ln>
          </p:spPr>
          <p:txBody>
            <a:bodyPr wrap="none" anchor="ctr"/>
            <a:lstStyle/>
            <a:p>
              <a:endParaRPr lang="en-US"/>
            </a:p>
          </p:txBody>
        </p:sp>
        <p:sp>
          <p:nvSpPr>
            <p:cNvPr id="7269" name="AutoShape 101"/>
            <p:cNvSpPr>
              <a:spLocks noChangeAspect="1" noChangeArrowheads="1"/>
            </p:cNvSpPr>
            <p:nvPr/>
          </p:nvSpPr>
          <p:spPr bwMode="auto">
            <a:xfrm rot="5400000">
              <a:off x="2968" y="3352"/>
              <a:ext cx="83" cy="76"/>
            </a:xfrm>
            <a:prstGeom prst="can">
              <a:avLst>
                <a:gd name="adj" fmla="val 50000"/>
              </a:avLst>
            </a:prstGeom>
            <a:gradFill rotWithShape="1">
              <a:gsLst>
                <a:gs pos="0">
                  <a:schemeClr val="bg2"/>
                </a:gs>
                <a:gs pos="50000">
                  <a:schemeClr val="bg1"/>
                </a:gs>
                <a:gs pos="100000">
                  <a:schemeClr val="bg2"/>
                </a:gs>
              </a:gsLst>
              <a:lin ang="0" scaled="1"/>
            </a:gradFill>
            <a:ln w="3175">
              <a:solidFill>
                <a:schemeClr val="tx1"/>
              </a:solidFill>
              <a:round/>
              <a:headEnd/>
              <a:tailEnd/>
            </a:ln>
            <a:effectLst/>
          </p:spPr>
          <p:txBody>
            <a:bodyPr wrap="none" anchor="ctr"/>
            <a:lstStyle/>
            <a:p>
              <a:pPr>
                <a:defRPr/>
              </a:pPr>
              <a:endParaRPr lang="en-US"/>
            </a:p>
          </p:txBody>
        </p:sp>
        <p:sp>
          <p:nvSpPr>
            <p:cNvPr id="100447" name="Freeform 102"/>
            <p:cNvSpPr>
              <a:spLocks noChangeAspect="1"/>
            </p:cNvSpPr>
            <p:nvPr/>
          </p:nvSpPr>
          <p:spPr bwMode="auto">
            <a:xfrm>
              <a:off x="2790" y="2966"/>
              <a:ext cx="178" cy="436"/>
            </a:xfrm>
            <a:custGeom>
              <a:avLst/>
              <a:gdLst>
                <a:gd name="T0" fmla="*/ 73 w 356"/>
                <a:gd name="T1" fmla="*/ 0 h 871"/>
                <a:gd name="T2" fmla="*/ 101 w 356"/>
                <a:gd name="T3" fmla="*/ 54 h 871"/>
                <a:gd name="T4" fmla="*/ 7 w 356"/>
                <a:gd name="T5" fmla="*/ 318 h 871"/>
                <a:gd name="T6" fmla="*/ 59 w 356"/>
                <a:gd name="T7" fmla="*/ 419 h 871"/>
                <a:gd name="T8" fmla="*/ 178 w 356"/>
                <a:gd name="T9" fmla="*/ 420 h 871"/>
                <a:gd name="T10" fmla="*/ 0 60000 65536"/>
                <a:gd name="T11" fmla="*/ 0 60000 65536"/>
                <a:gd name="T12" fmla="*/ 0 60000 65536"/>
                <a:gd name="T13" fmla="*/ 0 60000 65536"/>
                <a:gd name="T14" fmla="*/ 0 60000 65536"/>
                <a:gd name="T15" fmla="*/ 0 w 356"/>
                <a:gd name="T16" fmla="*/ 0 h 871"/>
                <a:gd name="T17" fmla="*/ 356 w 356"/>
                <a:gd name="T18" fmla="*/ 871 h 871"/>
              </a:gdLst>
              <a:ahLst/>
              <a:cxnLst>
                <a:cxn ang="T10">
                  <a:pos x="T0" y="T1"/>
                </a:cxn>
                <a:cxn ang="T11">
                  <a:pos x="T2" y="T3"/>
                </a:cxn>
                <a:cxn ang="T12">
                  <a:pos x="T4" y="T5"/>
                </a:cxn>
                <a:cxn ang="T13">
                  <a:pos x="T6" y="T7"/>
                </a:cxn>
                <a:cxn ang="T14">
                  <a:pos x="T8" y="T9"/>
                </a:cxn>
              </a:cxnLst>
              <a:rect l="T15" t="T16" r="T17" b="T18"/>
              <a:pathLst>
                <a:path w="356" h="871">
                  <a:moveTo>
                    <a:pt x="146" y="0"/>
                  </a:moveTo>
                  <a:cubicBezTo>
                    <a:pt x="185" y="1"/>
                    <a:pt x="225" y="2"/>
                    <a:pt x="203" y="108"/>
                  </a:cubicBezTo>
                  <a:cubicBezTo>
                    <a:pt x="181" y="214"/>
                    <a:pt x="28" y="515"/>
                    <a:pt x="14" y="636"/>
                  </a:cubicBezTo>
                  <a:cubicBezTo>
                    <a:pt x="0" y="757"/>
                    <a:pt x="62" y="803"/>
                    <a:pt x="119" y="837"/>
                  </a:cubicBezTo>
                  <a:cubicBezTo>
                    <a:pt x="176" y="871"/>
                    <a:pt x="307" y="839"/>
                    <a:pt x="356" y="839"/>
                  </a:cubicBezTo>
                </a:path>
              </a:pathLst>
            </a:custGeom>
            <a:noFill/>
            <a:ln w="9525">
              <a:solidFill>
                <a:schemeClr val="tx1"/>
              </a:solidFill>
              <a:round/>
              <a:headEnd/>
              <a:tailEnd/>
            </a:ln>
          </p:spPr>
          <p:txBody>
            <a:bodyPr/>
            <a:lstStyle/>
            <a:p>
              <a:endParaRPr lang="en-US"/>
            </a:p>
          </p:txBody>
        </p:sp>
        <p:sp>
          <p:nvSpPr>
            <p:cNvPr id="100448" name="Line 103"/>
            <p:cNvSpPr>
              <a:spLocks noChangeAspect="1" noChangeShapeType="1"/>
            </p:cNvSpPr>
            <p:nvPr/>
          </p:nvSpPr>
          <p:spPr bwMode="auto">
            <a:xfrm>
              <a:off x="3026" y="3388"/>
              <a:ext cx="36" cy="0"/>
            </a:xfrm>
            <a:prstGeom prst="line">
              <a:avLst/>
            </a:prstGeom>
            <a:noFill/>
            <a:ln w="9525">
              <a:solidFill>
                <a:schemeClr val="tx1"/>
              </a:solidFill>
              <a:round/>
              <a:headEnd/>
              <a:tailEnd/>
            </a:ln>
          </p:spPr>
          <p:txBody>
            <a:bodyPr/>
            <a:lstStyle/>
            <a:p>
              <a:endParaRPr lang="en-US"/>
            </a:p>
          </p:txBody>
        </p:sp>
        <p:sp>
          <p:nvSpPr>
            <p:cNvPr id="100449" name="Line 104"/>
            <p:cNvSpPr>
              <a:spLocks noChangeAspect="1" noChangeShapeType="1"/>
            </p:cNvSpPr>
            <p:nvPr/>
          </p:nvSpPr>
          <p:spPr bwMode="auto">
            <a:xfrm>
              <a:off x="3026" y="3400"/>
              <a:ext cx="36" cy="0"/>
            </a:xfrm>
            <a:prstGeom prst="line">
              <a:avLst/>
            </a:prstGeom>
            <a:noFill/>
            <a:ln w="9525">
              <a:solidFill>
                <a:schemeClr val="tx1"/>
              </a:solidFill>
              <a:round/>
              <a:headEnd/>
              <a:tailEnd/>
            </a:ln>
          </p:spPr>
          <p:txBody>
            <a:bodyPr/>
            <a:lstStyle/>
            <a:p>
              <a:endParaRPr lang="en-US"/>
            </a:p>
          </p:txBody>
        </p:sp>
        <p:sp>
          <p:nvSpPr>
            <p:cNvPr id="100450" name="Text Box 105"/>
            <p:cNvSpPr txBox="1">
              <a:spLocks noChangeAspect="1" noChangeArrowheads="1"/>
            </p:cNvSpPr>
            <p:nvPr/>
          </p:nvSpPr>
          <p:spPr bwMode="auto">
            <a:xfrm>
              <a:off x="2737" y="3555"/>
              <a:ext cx="456" cy="173"/>
            </a:xfrm>
            <a:prstGeom prst="rect">
              <a:avLst/>
            </a:prstGeom>
            <a:noFill/>
            <a:ln w="9525">
              <a:noFill/>
              <a:miter lim="800000"/>
              <a:headEnd/>
              <a:tailEnd/>
            </a:ln>
          </p:spPr>
          <p:txBody>
            <a:bodyPr wrap="none">
              <a:spAutoFit/>
            </a:bodyPr>
            <a:lstStyle/>
            <a:p>
              <a:pPr algn="l"/>
              <a:r>
                <a:rPr lang="en-US" sz="1200"/>
                <a:t>cathode</a:t>
              </a:r>
            </a:p>
          </p:txBody>
        </p:sp>
        <p:sp>
          <p:nvSpPr>
            <p:cNvPr id="100451" name="Text Box 106"/>
            <p:cNvSpPr txBox="1">
              <a:spLocks noChangeAspect="1" noChangeArrowheads="1"/>
            </p:cNvSpPr>
            <p:nvPr/>
          </p:nvSpPr>
          <p:spPr bwMode="auto">
            <a:xfrm>
              <a:off x="2927" y="2809"/>
              <a:ext cx="631" cy="288"/>
            </a:xfrm>
            <a:prstGeom prst="rect">
              <a:avLst/>
            </a:prstGeom>
            <a:noFill/>
            <a:ln w="9525">
              <a:noFill/>
              <a:miter lim="800000"/>
              <a:headEnd/>
              <a:tailEnd/>
            </a:ln>
          </p:spPr>
          <p:txBody>
            <a:bodyPr wrap="none">
              <a:spAutoFit/>
            </a:bodyPr>
            <a:lstStyle/>
            <a:p>
              <a:pPr algn="l"/>
              <a:r>
                <a:rPr lang="en-US" sz="1200"/>
                <a:t>source of</a:t>
              </a:r>
            </a:p>
            <a:p>
              <a:pPr algn="l"/>
              <a:r>
                <a:rPr lang="en-US" sz="1200"/>
                <a:t>high voltage</a:t>
              </a:r>
            </a:p>
          </p:txBody>
        </p:sp>
        <p:sp>
          <p:nvSpPr>
            <p:cNvPr id="100452" name="Text Box 107"/>
            <p:cNvSpPr txBox="1">
              <a:spLocks noChangeAspect="1" noChangeArrowheads="1"/>
            </p:cNvSpPr>
            <p:nvPr/>
          </p:nvSpPr>
          <p:spPr bwMode="auto">
            <a:xfrm>
              <a:off x="4061" y="3801"/>
              <a:ext cx="440" cy="288"/>
            </a:xfrm>
            <a:prstGeom prst="rect">
              <a:avLst/>
            </a:prstGeom>
            <a:noFill/>
            <a:ln w="9525">
              <a:noFill/>
              <a:miter lim="800000"/>
              <a:headEnd/>
              <a:tailEnd/>
            </a:ln>
          </p:spPr>
          <p:txBody>
            <a:bodyPr wrap="none">
              <a:spAutoFit/>
            </a:bodyPr>
            <a:lstStyle/>
            <a:p>
              <a:pPr algn="l"/>
              <a:r>
                <a:rPr lang="en-US" sz="1200"/>
                <a:t>positive</a:t>
              </a:r>
            </a:p>
            <a:p>
              <a:pPr algn="l"/>
              <a:r>
                <a:rPr lang="en-US" sz="1200"/>
                <a:t>plate</a:t>
              </a:r>
            </a:p>
          </p:txBody>
        </p:sp>
        <p:sp>
          <p:nvSpPr>
            <p:cNvPr id="100453" name="Text Box 108"/>
            <p:cNvSpPr txBox="1">
              <a:spLocks noChangeAspect="1" noChangeArrowheads="1"/>
            </p:cNvSpPr>
            <p:nvPr/>
          </p:nvSpPr>
          <p:spPr bwMode="auto">
            <a:xfrm>
              <a:off x="3785" y="2596"/>
              <a:ext cx="504" cy="288"/>
            </a:xfrm>
            <a:prstGeom prst="rect">
              <a:avLst/>
            </a:prstGeom>
            <a:noFill/>
            <a:ln w="9525">
              <a:noFill/>
              <a:miter lim="800000"/>
              <a:headEnd/>
              <a:tailEnd/>
            </a:ln>
          </p:spPr>
          <p:txBody>
            <a:bodyPr wrap="none">
              <a:spAutoFit/>
            </a:bodyPr>
            <a:lstStyle/>
            <a:p>
              <a:pPr algn="l"/>
              <a:r>
                <a:rPr lang="en-US" sz="1200"/>
                <a:t>negative </a:t>
              </a:r>
            </a:p>
            <a:p>
              <a:pPr algn="l"/>
              <a:r>
                <a:rPr lang="en-US" sz="1200"/>
                <a:t>plate</a:t>
              </a:r>
            </a:p>
          </p:txBody>
        </p:sp>
        <p:sp>
          <p:nvSpPr>
            <p:cNvPr id="100454" name="Freeform 109"/>
            <p:cNvSpPr>
              <a:spLocks noChangeAspect="1"/>
            </p:cNvSpPr>
            <p:nvPr/>
          </p:nvSpPr>
          <p:spPr bwMode="auto">
            <a:xfrm>
              <a:off x="4342" y="2982"/>
              <a:ext cx="219" cy="175"/>
            </a:xfrm>
            <a:custGeom>
              <a:avLst/>
              <a:gdLst>
                <a:gd name="T0" fmla="*/ 0 w 438"/>
                <a:gd name="T1" fmla="*/ 0 h 351"/>
                <a:gd name="T2" fmla="*/ 132 w 438"/>
                <a:gd name="T3" fmla="*/ 60 h 351"/>
                <a:gd name="T4" fmla="*/ 219 w 438"/>
                <a:gd name="T5" fmla="*/ 175 h 351"/>
                <a:gd name="T6" fmla="*/ 0 60000 65536"/>
                <a:gd name="T7" fmla="*/ 0 60000 65536"/>
                <a:gd name="T8" fmla="*/ 0 60000 65536"/>
                <a:gd name="T9" fmla="*/ 0 w 438"/>
                <a:gd name="T10" fmla="*/ 0 h 351"/>
                <a:gd name="T11" fmla="*/ 438 w 438"/>
                <a:gd name="T12" fmla="*/ 351 h 351"/>
              </a:gdLst>
              <a:ahLst/>
              <a:cxnLst>
                <a:cxn ang="T6">
                  <a:pos x="T0" y="T1"/>
                </a:cxn>
                <a:cxn ang="T7">
                  <a:pos x="T2" y="T3"/>
                </a:cxn>
                <a:cxn ang="T8">
                  <a:pos x="T4" y="T5"/>
                </a:cxn>
              </a:cxnLst>
              <a:rect l="T9" t="T10" r="T11" b="T12"/>
              <a:pathLst>
                <a:path w="438" h="351">
                  <a:moveTo>
                    <a:pt x="0" y="0"/>
                  </a:moveTo>
                  <a:cubicBezTo>
                    <a:pt x="95" y="30"/>
                    <a:pt x="191" y="61"/>
                    <a:pt x="264" y="120"/>
                  </a:cubicBezTo>
                  <a:cubicBezTo>
                    <a:pt x="337" y="179"/>
                    <a:pt x="387" y="265"/>
                    <a:pt x="438" y="351"/>
                  </a:cubicBezTo>
                </a:path>
              </a:pathLst>
            </a:custGeom>
            <a:noFill/>
            <a:ln w="3175">
              <a:solidFill>
                <a:schemeClr val="tx1"/>
              </a:solidFill>
              <a:round/>
              <a:headEnd/>
              <a:tailEnd/>
            </a:ln>
          </p:spPr>
          <p:txBody>
            <a:bodyPr/>
            <a:lstStyle/>
            <a:p>
              <a:endParaRPr lang="en-US"/>
            </a:p>
          </p:txBody>
        </p:sp>
        <p:sp>
          <p:nvSpPr>
            <p:cNvPr id="100455" name="Freeform 110"/>
            <p:cNvSpPr>
              <a:spLocks noChangeAspect="1"/>
            </p:cNvSpPr>
            <p:nvPr/>
          </p:nvSpPr>
          <p:spPr bwMode="auto">
            <a:xfrm>
              <a:off x="4452" y="3333"/>
              <a:ext cx="137" cy="195"/>
            </a:xfrm>
            <a:custGeom>
              <a:avLst/>
              <a:gdLst>
                <a:gd name="T0" fmla="*/ 137 w 273"/>
                <a:gd name="T1" fmla="*/ 0 h 390"/>
                <a:gd name="T2" fmla="*/ 92 w 273"/>
                <a:gd name="T3" fmla="*/ 109 h 390"/>
                <a:gd name="T4" fmla="*/ 0 w 273"/>
                <a:gd name="T5" fmla="*/ 195 h 390"/>
                <a:gd name="T6" fmla="*/ 0 60000 65536"/>
                <a:gd name="T7" fmla="*/ 0 60000 65536"/>
                <a:gd name="T8" fmla="*/ 0 60000 65536"/>
                <a:gd name="T9" fmla="*/ 0 w 273"/>
                <a:gd name="T10" fmla="*/ 0 h 390"/>
                <a:gd name="T11" fmla="*/ 273 w 273"/>
                <a:gd name="T12" fmla="*/ 390 h 390"/>
              </a:gdLst>
              <a:ahLst/>
              <a:cxnLst>
                <a:cxn ang="T6">
                  <a:pos x="T0" y="T1"/>
                </a:cxn>
                <a:cxn ang="T7">
                  <a:pos x="T2" y="T3"/>
                </a:cxn>
                <a:cxn ang="T8">
                  <a:pos x="T4" y="T5"/>
                </a:cxn>
              </a:cxnLst>
              <a:rect l="T9" t="T10" r="T11" b="T12"/>
              <a:pathLst>
                <a:path w="273" h="390">
                  <a:moveTo>
                    <a:pt x="273" y="0"/>
                  </a:moveTo>
                  <a:cubicBezTo>
                    <a:pt x="258" y="36"/>
                    <a:pt x="229" y="154"/>
                    <a:pt x="183" y="219"/>
                  </a:cubicBezTo>
                  <a:cubicBezTo>
                    <a:pt x="137" y="284"/>
                    <a:pt x="38" y="355"/>
                    <a:pt x="0" y="390"/>
                  </a:cubicBezTo>
                </a:path>
              </a:pathLst>
            </a:custGeom>
            <a:noFill/>
            <a:ln w="3175">
              <a:solidFill>
                <a:schemeClr val="tx1"/>
              </a:solidFill>
              <a:round/>
              <a:headEnd/>
              <a:tailEnd/>
            </a:ln>
          </p:spPr>
          <p:txBody>
            <a:bodyPr/>
            <a:lstStyle/>
            <a:p>
              <a:endParaRPr lang="en-US"/>
            </a:p>
          </p:txBody>
        </p:sp>
        <p:sp>
          <p:nvSpPr>
            <p:cNvPr id="100456" name="Freeform 111"/>
            <p:cNvSpPr>
              <a:spLocks noChangeAspect="1"/>
            </p:cNvSpPr>
            <p:nvPr/>
          </p:nvSpPr>
          <p:spPr bwMode="auto">
            <a:xfrm>
              <a:off x="4481" y="3313"/>
              <a:ext cx="95" cy="168"/>
            </a:xfrm>
            <a:custGeom>
              <a:avLst/>
              <a:gdLst>
                <a:gd name="T0" fmla="*/ 95 w 189"/>
                <a:gd name="T1" fmla="*/ 0 h 336"/>
                <a:gd name="T2" fmla="*/ 65 w 189"/>
                <a:gd name="T3" fmla="*/ 94 h 336"/>
                <a:gd name="T4" fmla="*/ 0 w 189"/>
                <a:gd name="T5" fmla="*/ 168 h 336"/>
                <a:gd name="T6" fmla="*/ 0 60000 65536"/>
                <a:gd name="T7" fmla="*/ 0 60000 65536"/>
                <a:gd name="T8" fmla="*/ 0 60000 65536"/>
                <a:gd name="T9" fmla="*/ 0 w 189"/>
                <a:gd name="T10" fmla="*/ 0 h 336"/>
                <a:gd name="T11" fmla="*/ 189 w 189"/>
                <a:gd name="T12" fmla="*/ 336 h 336"/>
              </a:gdLst>
              <a:ahLst/>
              <a:cxnLst>
                <a:cxn ang="T6">
                  <a:pos x="T0" y="T1"/>
                </a:cxn>
                <a:cxn ang="T7">
                  <a:pos x="T2" y="T3"/>
                </a:cxn>
                <a:cxn ang="T8">
                  <a:pos x="T4" y="T5"/>
                </a:cxn>
              </a:cxnLst>
              <a:rect l="T9" t="T10" r="T11" b="T12"/>
              <a:pathLst>
                <a:path w="189" h="336">
                  <a:moveTo>
                    <a:pt x="189" y="0"/>
                  </a:moveTo>
                  <a:cubicBezTo>
                    <a:pt x="174" y="66"/>
                    <a:pt x="160" y="133"/>
                    <a:pt x="129" y="189"/>
                  </a:cubicBezTo>
                  <a:cubicBezTo>
                    <a:pt x="98" y="245"/>
                    <a:pt x="49" y="290"/>
                    <a:pt x="0" y="336"/>
                  </a:cubicBezTo>
                </a:path>
              </a:pathLst>
            </a:custGeom>
            <a:noFill/>
            <a:ln w="3175">
              <a:solidFill>
                <a:schemeClr val="tx1"/>
              </a:solidFill>
              <a:round/>
              <a:headEnd/>
              <a:tailEnd/>
            </a:ln>
          </p:spPr>
          <p:txBody>
            <a:bodyPr/>
            <a:lstStyle/>
            <a:p>
              <a:endParaRPr lang="en-US"/>
            </a:p>
          </p:txBody>
        </p:sp>
        <p:sp>
          <p:nvSpPr>
            <p:cNvPr id="100457" name="Line 112"/>
            <p:cNvSpPr>
              <a:spLocks noChangeAspect="1" noChangeShapeType="1"/>
            </p:cNvSpPr>
            <p:nvPr/>
          </p:nvSpPr>
          <p:spPr bwMode="auto">
            <a:xfrm flipV="1">
              <a:off x="3062" y="3425"/>
              <a:ext cx="68" cy="99"/>
            </a:xfrm>
            <a:prstGeom prst="line">
              <a:avLst/>
            </a:prstGeom>
            <a:noFill/>
            <a:ln w="9525">
              <a:solidFill>
                <a:schemeClr val="tx1"/>
              </a:solidFill>
              <a:round/>
              <a:headEnd/>
              <a:tailEnd/>
            </a:ln>
          </p:spPr>
          <p:txBody>
            <a:bodyPr/>
            <a:lstStyle/>
            <a:p>
              <a:endParaRPr lang="en-US"/>
            </a:p>
          </p:txBody>
        </p:sp>
        <p:sp>
          <p:nvSpPr>
            <p:cNvPr id="100458" name="Oval 113"/>
            <p:cNvSpPr>
              <a:spLocks noChangeAspect="1" noChangeArrowheads="1"/>
            </p:cNvSpPr>
            <p:nvPr/>
          </p:nvSpPr>
          <p:spPr bwMode="auto">
            <a:xfrm rot="-323750">
              <a:off x="4277" y="2995"/>
              <a:ext cx="155" cy="601"/>
            </a:xfrm>
            <a:prstGeom prst="ellipse">
              <a:avLst/>
            </a:prstGeom>
            <a:solidFill>
              <a:srgbClr val="CCECFF"/>
            </a:solidFill>
            <a:ln w="9525">
              <a:solidFill>
                <a:schemeClr val="tx1"/>
              </a:solidFill>
              <a:round/>
              <a:headEnd/>
              <a:tailEnd/>
            </a:ln>
          </p:spPr>
          <p:txBody>
            <a:bodyPr wrap="none" anchor="ctr"/>
            <a:lstStyle/>
            <a:p>
              <a:endParaRPr lang="en-US"/>
            </a:p>
          </p:txBody>
        </p:sp>
        <p:sp>
          <p:nvSpPr>
            <p:cNvPr id="100459" name="Freeform 114"/>
            <p:cNvSpPr>
              <a:spLocks noChangeAspect="1"/>
            </p:cNvSpPr>
            <p:nvPr/>
          </p:nvSpPr>
          <p:spPr bwMode="auto">
            <a:xfrm>
              <a:off x="3871" y="3032"/>
              <a:ext cx="383" cy="102"/>
            </a:xfrm>
            <a:custGeom>
              <a:avLst/>
              <a:gdLst>
                <a:gd name="T0" fmla="*/ 0 w 766"/>
                <a:gd name="T1" fmla="*/ 54 h 204"/>
                <a:gd name="T2" fmla="*/ 305 w 766"/>
                <a:gd name="T3" fmla="*/ 0 h 204"/>
                <a:gd name="T4" fmla="*/ 383 w 766"/>
                <a:gd name="T5" fmla="*/ 57 h 204"/>
                <a:gd name="T6" fmla="*/ 125 w 766"/>
                <a:gd name="T7" fmla="*/ 102 h 204"/>
                <a:gd name="T8" fmla="*/ 0 w 766"/>
                <a:gd name="T9" fmla="*/ 54 h 204"/>
                <a:gd name="T10" fmla="*/ 0 60000 65536"/>
                <a:gd name="T11" fmla="*/ 0 60000 65536"/>
                <a:gd name="T12" fmla="*/ 0 60000 65536"/>
                <a:gd name="T13" fmla="*/ 0 60000 65536"/>
                <a:gd name="T14" fmla="*/ 0 60000 65536"/>
                <a:gd name="T15" fmla="*/ 0 w 766"/>
                <a:gd name="T16" fmla="*/ 0 h 204"/>
                <a:gd name="T17" fmla="*/ 766 w 766"/>
                <a:gd name="T18" fmla="*/ 204 h 204"/>
              </a:gdLst>
              <a:ahLst/>
              <a:cxnLst>
                <a:cxn ang="T10">
                  <a:pos x="T0" y="T1"/>
                </a:cxn>
                <a:cxn ang="T11">
                  <a:pos x="T2" y="T3"/>
                </a:cxn>
                <a:cxn ang="T12">
                  <a:pos x="T4" y="T5"/>
                </a:cxn>
                <a:cxn ang="T13">
                  <a:pos x="T6" y="T7"/>
                </a:cxn>
                <a:cxn ang="T14">
                  <a:pos x="T8" y="T9"/>
                </a:cxn>
              </a:cxnLst>
              <a:rect l="T15" t="T16" r="T17" b="T18"/>
              <a:pathLst>
                <a:path w="766" h="204">
                  <a:moveTo>
                    <a:pt x="0" y="108"/>
                  </a:moveTo>
                  <a:lnTo>
                    <a:pt x="610" y="0"/>
                  </a:lnTo>
                  <a:lnTo>
                    <a:pt x="766" y="114"/>
                  </a:lnTo>
                  <a:lnTo>
                    <a:pt x="250" y="204"/>
                  </a:lnTo>
                  <a:lnTo>
                    <a:pt x="0" y="108"/>
                  </a:lnTo>
                  <a:close/>
                </a:path>
              </a:pathLst>
            </a:custGeom>
            <a:gradFill rotWithShape="1">
              <a:gsLst>
                <a:gs pos="0">
                  <a:srgbClr val="595959"/>
                </a:gs>
                <a:gs pos="100000">
                  <a:srgbClr val="C0C0C0"/>
                </a:gs>
              </a:gsLst>
              <a:lin ang="2700000" scaled="1"/>
            </a:gradFill>
            <a:ln w="6350">
              <a:solidFill>
                <a:schemeClr val="tx1"/>
              </a:solidFill>
              <a:round/>
              <a:headEnd/>
              <a:tailEnd/>
            </a:ln>
          </p:spPr>
          <p:txBody>
            <a:bodyPr/>
            <a:lstStyle/>
            <a:p>
              <a:endParaRPr lang="en-US"/>
            </a:p>
          </p:txBody>
        </p:sp>
        <p:sp>
          <p:nvSpPr>
            <p:cNvPr id="100460" name="Freeform 115"/>
            <p:cNvSpPr>
              <a:spLocks noChangeAspect="1"/>
            </p:cNvSpPr>
            <p:nvPr/>
          </p:nvSpPr>
          <p:spPr bwMode="auto">
            <a:xfrm>
              <a:off x="3872" y="3009"/>
              <a:ext cx="385" cy="77"/>
            </a:xfrm>
            <a:custGeom>
              <a:avLst/>
              <a:gdLst>
                <a:gd name="T0" fmla="*/ 0 w 771"/>
                <a:gd name="T1" fmla="*/ 77 h 154"/>
                <a:gd name="T2" fmla="*/ 0 w 771"/>
                <a:gd name="T3" fmla="*/ 50 h 154"/>
                <a:gd name="T4" fmla="*/ 303 w 771"/>
                <a:gd name="T5" fmla="*/ 0 h 154"/>
                <a:gd name="T6" fmla="*/ 385 w 771"/>
                <a:gd name="T7" fmla="*/ 57 h 154"/>
                <a:gd name="T8" fmla="*/ 381 w 771"/>
                <a:gd name="T9" fmla="*/ 77 h 154"/>
                <a:gd name="T10" fmla="*/ 303 w 771"/>
                <a:gd name="T11" fmla="*/ 21 h 154"/>
                <a:gd name="T12" fmla="*/ 303 w 771"/>
                <a:gd name="T13" fmla="*/ 1 h 154"/>
                <a:gd name="T14" fmla="*/ 0 60000 65536"/>
                <a:gd name="T15" fmla="*/ 0 60000 65536"/>
                <a:gd name="T16" fmla="*/ 0 60000 65536"/>
                <a:gd name="T17" fmla="*/ 0 60000 65536"/>
                <a:gd name="T18" fmla="*/ 0 60000 65536"/>
                <a:gd name="T19" fmla="*/ 0 60000 65536"/>
                <a:gd name="T20" fmla="*/ 0 60000 65536"/>
                <a:gd name="T21" fmla="*/ 0 w 771"/>
                <a:gd name="T22" fmla="*/ 0 h 154"/>
                <a:gd name="T23" fmla="*/ 771 w 771"/>
                <a:gd name="T24" fmla="*/ 154 h 1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1" h="154">
                  <a:moveTo>
                    <a:pt x="0" y="154"/>
                  </a:moveTo>
                  <a:lnTo>
                    <a:pt x="0" y="100"/>
                  </a:lnTo>
                  <a:lnTo>
                    <a:pt x="606" y="0"/>
                  </a:lnTo>
                  <a:lnTo>
                    <a:pt x="771" y="115"/>
                  </a:lnTo>
                  <a:lnTo>
                    <a:pt x="762" y="154"/>
                  </a:lnTo>
                  <a:lnTo>
                    <a:pt x="606" y="43"/>
                  </a:lnTo>
                  <a:lnTo>
                    <a:pt x="606" y="1"/>
                  </a:lnTo>
                </a:path>
              </a:pathLst>
            </a:custGeom>
            <a:noFill/>
            <a:ln w="6350">
              <a:solidFill>
                <a:schemeClr val="tx1"/>
              </a:solidFill>
              <a:round/>
              <a:headEnd/>
              <a:tailEnd/>
            </a:ln>
          </p:spPr>
          <p:txBody>
            <a:bodyPr/>
            <a:lstStyle/>
            <a:p>
              <a:endParaRPr lang="en-US"/>
            </a:p>
          </p:txBody>
        </p:sp>
        <p:sp>
          <p:nvSpPr>
            <p:cNvPr id="100461" name="Freeform 116"/>
            <p:cNvSpPr>
              <a:spLocks noChangeAspect="1"/>
            </p:cNvSpPr>
            <p:nvPr/>
          </p:nvSpPr>
          <p:spPr bwMode="auto">
            <a:xfrm>
              <a:off x="3413" y="3311"/>
              <a:ext cx="840" cy="104"/>
            </a:xfrm>
            <a:custGeom>
              <a:avLst/>
              <a:gdLst>
                <a:gd name="T0" fmla="*/ 0 w 1680"/>
                <a:gd name="T1" fmla="*/ 13 h 208"/>
                <a:gd name="T2" fmla="*/ 351 w 1680"/>
                <a:gd name="T3" fmla="*/ 15 h 208"/>
                <a:gd name="T4" fmla="*/ 840 w 1680"/>
                <a:gd name="T5" fmla="*/ 104 h 208"/>
                <a:gd name="T6" fmla="*/ 0 60000 65536"/>
                <a:gd name="T7" fmla="*/ 0 60000 65536"/>
                <a:gd name="T8" fmla="*/ 0 60000 65536"/>
                <a:gd name="T9" fmla="*/ 0 w 1680"/>
                <a:gd name="T10" fmla="*/ 0 h 208"/>
                <a:gd name="T11" fmla="*/ 1680 w 1680"/>
                <a:gd name="T12" fmla="*/ 208 h 208"/>
              </a:gdLst>
              <a:ahLst/>
              <a:cxnLst>
                <a:cxn ang="T6">
                  <a:pos x="T0" y="T1"/>
                </a:cxn>
                <a:cxn ang="T7">
                  <a:pos x="T2" y="T3"/>
                </a:cxn>
                <a:cxn ang="T8">
                  <a:pos x="T4" y="T5"/>
                </a:cxn>
              </a:cxnLst>
              <a:rect l="T9" t="T10" r="T11" b="T12"/>
              <a:pathLst>
                <a:path w="1680" h="208">
                  <a:moveTo>
                    <a:pt x="0" y="25"/>
                  </a:moveTo>
                  <a:cubicBezTo>
                    <a:pt x="211" y="12"/>
                    <a:pt x="422" y="0"/>
                    <a:pt x="702" y="31"/>
                  </a:cubicBezTo>
                  <a:cubicBezTo>
                    <a:pt x="982" y="62"/>
                    <a:pt x="1331" y="135"/>
                    <a:pt x="1680" y="208"/>
                  </a:cubicBezTo>
                </a:path>
              </a:pathLst>
            </a:custGeom>
            <a:noFill/>
            <a:ln w="9525">
              <a:solidFill>
                <a:schemeClr val="tx1"/>
              </a:solidFill>
              <a:prstDash val="lgDash"/>
              <a:round/>
              <a:headEnd/>
              <a:tailEnd/>
            </a:ln>
          </p:spPr>
          <p:txBody>
            <a:bodyPr/>
            <a:lstStyle/>
            <a:p>
              <a:endParaRPr lang="en-US"/>
            </a:p>
          </p:txBody>
        </p:sp>
        <p:sp>
          <p:nvSpPr>
            <p:cNvPr id="100462" name="Freeform 117"/>
            <p:cNvSpPr>
              <a:spLocks noChangeAspect="1"/>
            </p:cNvSpPr>
            <p:nvPr/>
          </p:nvSpPr>
          <p:spPr bwMode="auto">
            <a:xfrm>
              <a:off x="3866" y="3468"/>
              <a:ext cx="410" cy="84"/>
            </a:xfrm>
            <a:custGeom>
              <a:avLst/>
              <a:gdLst>
                <a:gd name="T0" fmla="*/ 0 w 821"/>
                <a:gd name="T1" fmla="*/ 78 h 167"/>
                <a:gd name="T2" fmla="*/ 301 w 821"/>
                <a:gd name="T3" fmla="*/ 84 h 167"/>
                <a:gd name="T4" fmla="*/ 410 w 821"/>
                <a:gd name="T5" fmla="*/ 15 h 167"/>
                <a:gd name="T6" fmla="*/ 238 w 821"/>
                <a:gd name="T7" fmla="*/ 0 h 167"/>
                <a:gd name="T8" fmla="*/ 0 w 821"/>
                <a:gd name="T9" fmla="*/ 78 h 167"/>
                <a:gd name="T10" fmla="*/ 0 60000 65536"/>
                <a:gd name="T11" fmla="*/ 0 60000 65536"/>
                <a:gd name="T12" fmla="*/ 0 60000 65536"/>
                <a:gd name="T13" fmla="*/ 0 60000 65536"/>
                <a:gd name="T14" fmla="*/ 0 60000 65536"/>
                <a:gd name="T15" fmla="*/ 0 w 821"/>
                <a:gd name="T16" fmla="*/ 0 h 167"/>
                <a:gd name="T17" fmla="*/ 821 w 821"/>
                <a:gd name="T18" fmla="*/ 167 h 167"/>
              </a:gdLst>
              <a:ahLst/>
              <a:cxnLst>
                <a:cxn ang="T10">
                  <a:pos x="T0" y="T1"/>
                </a:cxn>
                <a:cxn ang="T11">
                  <a:pos x="T2" y="T3"/>
                </a:cxn>
                <a:cxn ang="T12">
                  <a:pos x="T4" y="T5"/>
                </a:cxn>
                <a:cxn ang="T13">
                  <a:pos x="T6" y="T7"/>
                </a:cxn>
                <a:cxn ang="T14">
                  <a:pos x="T8" y="T9"/>
                </a:cxn>
              </a:cxnLst>
              <a:rect l="T15" t="T16" r="T17" b="T18"/>
              <a:pathLst>
                <a:path w="821" h="167">
                  <a:moveTo>
                    <a:pt x="0" y="156"/>
                  </a:moveTo>
                  <a:lnTo>
                    <a:pt x="603" y="167"/>
                  </a:lnTo>
                  <a:lnTo>
                    <a:pt x="821" y="30"/>
                  </a:lnTo>
                  <a:lnTo>
                    <a:pt x="476" y="0"/>
                  </a:lnTo>
                  <a:lnTo>
                    <a:pt x="0" y="156"/>
                  </a:lnTo>
                  <a:close/>
                </a:path>
              </a:pathLst>
            </a:custGeom>
            <a:gradFill rotWithShape="1">
              <a:gsLst>
                <a:gs pos="0">
                  <a:srgbClr val="666666"/>
                </a:gs>
                <a:gs pos="100000">
                  <a:srgbClr val="DDDDDD"/>
                </a:gs>
              </a:gsLst>
              <a:lin ang="2700000" scaled="1"/>
            </a:gradFill>
            <a:ln w="9525">
              <a:solidFill>
                <a:schemeClr val="tx1"/>
              </a:solidFill>
              <a:round/>
              <a:headEnd/>
              <a:tailEnd/>
            </a:ln>
          </p:spPr>
          <p:txBody>
            <a:bodyPr/>
            <a:lstStyle/>
            <a:p>
              <a:endParaRPr lang="en-US"/>
            </a:p>
          </p:txBody>
        </p:sp>
        <p:sp>
          <p:nvSpPr>
            <p:cNvPr id="100463" name="Freeform 118"/>
            <p:cNvSpPr>
              <a:spLocks noChangeAspect="1"/>
            </p:cNvSpPr>
            <p:nvPr/>
          </p:nvSpPr>
          <p:spPr bwMode="auto">
            <a:xfrm>
              <a:off x="3866" y="3483"/>
              <a:ext cx="413" cy="98"/>
            </a:xfrm>
            <a:custGeom>
              <a:avLst/>
              <a:gdLst>
                <a:gd name="T0" fmla="*/ 0 w 827"/>
                <a:gd name="T1" fmla="*/ 63 h 195"/>
                <a:gd name="T2" fmla="*/ 1 w 827"/>
                <a:gd name="T3" fmla="*/ 92 h 195"/>
                <a:gd name="T4" fmla="*/ 304 w 827"/>
                <a:gd name="T5" fmla="*/ 98 h 195"/>
                <a:gd name="T6" fmla="*/ 413 w 827"/>
                <a:gd name="T7" fmla="*/ 28 h 195"/>
                <a:gd name="T8" fmla="*/ 409 w 827"/>
                <a:gd name="T9" fmla="*/ 0 h 195"/>
                <a:gd name="T10" fmla="*/ 303 w 827"/>
                <a:gd name="T11" fmla="*/ 69 h 195"/>
                <a:gd name="T12" fmla="*/ 303 w 827"/>
                <a:gd name="T13" fmla="*/ 97 h 195"/>
                <a:gd name="T14" fmla="*/ 0 60000 65536"/>
                <a:gd name="T15" fmla="*/ 0 60000 65536"/>
                <a:gd name="T16" fmla="*/ 0 60000 65536"/>
                <a:gd name="T17" fmla="*/ 0 60000 65536"/>
                <a:gd name="T18" fmla="*/ 0 60000 65536"/>
                <a:gd name="T19" fmla="*/ 0 60000 65536"/>
                <a:gd name="T20" fmla="*/ 0 60000 65536"/>
                <a:gd name="T21" fmla="*/ 0 w 827"/>
                <a:gd name="T22" fmla="*/ 0 h 195"/>
                <a:gd name="T23" fmla="*/ 827 w 827"/>
                <a:gd name="T24" fmla="*/ 195 h 1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7" h="195">
                  <a:moveTo>
                    <a:pt x="0" y="126"/>
                  </a:moveTo>
                  <a:lnTo>
                    <a:pt x="3" y="183"/>
                  </a:lnTo>
                  <a:lnTo>
                    <a:pt x="608" y="195"/>
                  </a:lnTo>
                  <a:lnTo>
                    <a:pt x="827" y="56"/>
                  </a:lnTo>
                  <a:lnTo>
                    <a:pt x="818" y="0"/>
                  </a:lnTo>
                  <a:lnTo>
                    <a:pt x="606" y="137"/>
                  </a:lnTo>
                  <a:lnTo>
                    <a:pt x="606" y="194"/>
                  </a:lnTo>
                </a:path>
              </a:pathLst>
            </a:custGeom>
            <a:noFill/>
            <a:ln w="9525">
              <a:solidFill>
                <a:schemeClr val="tx1"/>
              </a:solidFill>
              <a:round/>
              <a:headEnd/>
              <a:tailEnd/>
            </a:ln>
          </p:spPr>
          <p:txBody>
            <a:bodyPr/>
            <a:lstStyle/>
            <a:p>
              <a:endParaRPr lang="en-US"/>
            </a:p>
          </p:txBody>
        </p:sp>
        <p:sp>
          <p:nvSpPr>
            <p:cNvPr id="100464" name="Line 119"/>
            <p:cNvSpPr>
              <a:spLocks noChangeAspect="1" noChangeShapeType="1"/>
            </p:cNvSpPr>
            <p:nvPr/>
          </p:nvSpPr>
          <p:spPr bwMode="auto">
            <a:xfrm flipV="1">
              <a:off x="4369" y="3263"/>
              <a:ext cx="279" cy="20"/>
            </a:xfrm>
            <a:prstGeom prst="line">
              <a:avLst/>
            </a:prstGeom>
            <a:noFill/>
            <a:ln w="9525">
              <a:solidFill>
                <a:schemeClr val="tx1"/>
              </a:solidFill>
              <a:round/>
              <a:headEnd/>
              <a:tailEnd/>
            </a:ln>
          </p:spPr>
          <p:txBody>
            <a:bodyPr/>
            <a:lstStyle/>
            <a:p>
              <a:endParaRPr lang="en-US"/>
            </a:p>
          </p:txBody>
        </p:sp>
        <p:sp>
          <p:nvSpPr>
            <p:cNvPr id="100465" name="Line 120"/>
            <p:cNvSpPr>
              <a:spLocks noChangeAspect="1" noChangeShapeType="1"/>
            </p:cNvSpPr>
            <p:nvPr/>
          </p:nvSpPr>
          <p:spPr bwMode="auto">
            <a:xfrm flipV="1">
              <a:off x="4370" y="3271"/>
              <a:ext cx="280" cy="22"/>
            </a:xfrm>
            <a:prstGeom prst="line">
              <a:avLst/>
            </a:prstGeom>
            <a:noFill/>
            <a:ln w="9525">
              <a:solidFill>
                <a:schemeClr val="tx1"/>
              </a:solidFill>
              <a:round/>
              <a:headEnd/>
              <a:tailEnd/>
            </a:ln>
          </p:spPr>
          <p:txBody>
            <a:bodyPr/>
            <a:lstStyle/>
            <a:p>
              <a:endParaRPr lang="en-US"/>
            </a:p>
          </p:txBody>
        </p:sp>
        <p:sp>
          <p:nvSpPr>
            <p:cNvPr id="100466" name="Oval 121"/>
            <p:cNvSpPr>
              <a:spLocks noChangeAspect="1" noChangeArrowheads="1"/>
            </p:cNvSpPr>
            <p:nvPr/>
          </p:nvSpPr>
          <p:spPr bwMode="auto">
            <a:xfrm>
              <a:off x="4362" y="3278"/>
              <a:ext cx="8" cy="17"/>
            </a:xfrm>
            <a:prstGeom prst="ellipse">
              <a:avLst/>
            </a:prstGeom>
            <a:solidFill>
              <a:srgbClr val="333333"/>
            </a:solidFill>
            <a:ln w="9525">
              <a:solidFill>
                <a:schemeClr val="tx1"/>
              </a:solidFill>
              <a:round/>
              <a:headEnd/>
              <a:tailEnd/>
            </a:ln>
          </p:spPr>
          <p:txBody>
            <a:bodyPr wrap="none" anchor="ctr"/>
            <a:lstStyle/>
            <a:p>
              <a:endParaRPr lang="en-US"/>
            </a:p>
          </p:txBody>
        </p:sp>
        <p:grpSp>
          <p:nvGrpSpPr>
            <p:cNvPr id="100467" name="Group 122"/>
            <p:cNvGrpSpPr>
              <a:grpSpLocks noChangeAspect="1"/>
            </p:cNvGrpSpPr>
            <p:nvPr/>
          </p:nvGrpSpPr>
          <p:grpSpPr bwMode="auto">
            <a:xfrm rot="5400000">
              <a:off x="4606" y="2858"/>
              <a:ext cx="401" cy="236"/>
              <a:chOff x="3619" y="1147"/>
              <a:chExt cx="674" cy="298"/>
            </a:xfrm>
          </p:grpSpPr>
          <p:sp>
            <p:nvSpPr>
              <p:cNvPr id="100491" name="Rectangle 123"/>
              <p:cNvSpPr>
                <a:spLocks noChangeAspect="1" noChangeArrowheads="1"/>
              </p:cNvSpPr>
              <p:nvPr/>
            </p:nvSpPr>
            <p:spPr bwMode="auto">
              <a:xfrm>
                <a:off x="3684" y="1147"/>
                <a:ext cx="549" cy="298"/>
              </a:xfrm>
              <a:prstGeom prst="rect">
                <a:avLst/>
              </a:prstGeom>
              <a:gradFill rotWithShape="1">
                <a:gsLst>
                  <a:gs pos="0">
                    <a:srgbClr val="C20000"/>
                  </a:gs>
                  <a:gs pos="50000">
                    <a:srgbClr val="FF0000"/>
                  </a:gs>
                  <a:gs pos="100000">
                    <a:srgbClr val="C20000"/>
                  </a:gs>
                </a:gsLst>
                <a:lin ang="5400000" scaled="1"/>
              </a:gradFill>
              <a:ln w="9525">
                <a:solidFill>
                  <a:schemeClr val="tx1"/>
                </a:solidFill>
                <a:miter lim="800000"/>
                <a:headEnd/>
                <a:tailEnd/>
              </a:ln>
            </p:spPr>
            <p:txBody>
              <a:bodyPr rot="10800000" vert="eaVert" wrap="none" anchor="ctr"/>
              <a:lstStyle/>
              <a:p>
                <a:endParaRPr lang="en-US" sz="1200" b="1"/>
              </a:p>
            </p:txBody>
          </p:sp>
          <p:sp>
            <p:nvSpPr>
              <p:cNvPr id="100492" name="Rectangle 124"/>
              <p:cNvSpPr>
                <a:spLocks noChangeAspect="1" noChangeArrowheads="1"/>
              </p:cNvSpPr>
              <p:nvPr/>
            </p:nvSpPr>
            <p:spPr bwMode="auto">
              <a:xfrm>
                <a:off x="4233" y="1252"/>
                <a:ext cx="60" cy="94"/>
              </a:xfrm>
              <a:prstGeom prst="rect">
                <a:avLst/>
              </a:prstGeom>
              <a:gradFill rotWithShape="1">
                <a:gsLst>
                  <a:gs pos="0">
                    <a:srgbClr val="6D0D05"/>
                  </a:gs>
                  <a:gs pos="50000">
                    <a:srgbClr val="EB1B0B"/>
                  </a:gs>
                  <a:gs pos="100000">
                    <a:srgbClr val="6D0D05"/>
                  </a:gs>
                </a:gsLst>
                <a:lin ang="5400000" scaled="1"/>
              </a:gradFill>
              <a:ln w="9525">
                <a:solidFill>
                  <a:schemeClr val="tx1"/>
                </a:solidFill>
                <a:miter lim="800000"/>
                <a:headEnd/>
                <a:tailEnd/>
              </a:ln>
            </p:spPr>
            <p:txBody>
              <a:bodyPr wrap="none" anchor="ctr"/>
              <a:lstStyle/>
              <a:p>
                <a:endParaRPr lang="en-US"/>
              </a:p>
            </p:txBody>
          </p:sp>
          <p:sp>
            <p:nvSpPr>
              <p:cNvPr id="100493" name="Rectangle 125"/>
              <p:cNvSpPr>
                <a:spLocks noChangeAspect="1" noChangeArrowheads="1"/>
              </p:cNvSpPr>
              <p:nvPr/>
            </p:nvSpPr>
            <p:spPr bwMode="auto">
              <a:xfrm>
                <a:off x="3619" y="1258"/>
                <a:ext cx="60" cy="94"/>
              </a:xfrm>
              <a:prstGeom prst="rect">
                <a:avLst/>
              </a:prstGeom>
              <a:gradFill rotWithShape="1">
                <a:gsLst>
                  <a:gs pos="0">
                    <a:srgbClr val="6D0D05"/>
                  </a:gs>
                  <a:gs pos="50000">
                    <a:srgbClr val="EB1B0B"/>
                  </a:gs>
                  <a:gs pos="100000">
                    <a:srgbClr val="6D0D05"/>
                  </a:gs>
                </a:gsLst>
                <a:lin ang="5400000" scaled="1"/>
              </a:gradFill>
              <a:ln w="9525">
                <a:solidFill>
                  <a:schemeClr val="tx1"/>
                </a:solidFill>
                <a:miter lim="800000"/>
                <a:headEnd/>
                <a:tailEnd/>
              </a:ln>
            </p:spPr>
            <p:txBody>
              <a:bodyPr wrap="none" anchor="ctr"/>
              <a:lstStyle/>
              <a:p>
                <a:endParaRPr lang="en-US"/>
              </a:p>
            </p:txBody>
          </p:sp>
        </p:grpSp>
        <p:sp>
          <p:nvSpPr>
            <p:cNvPr id="100468" name="Freeform 126"/>
            <p:cNvSpPr>
              <a:spLocks noChangeAspect="1"/>
            </p:cNvSpPr>
            <p:nvPr/>
          </p:nvSpPr>
          <p:spPr bwMode="auto">
            <a:xfrm>
              <a:off x="3329" y="3361"/>
              <a:ext cx="936" cy="116"/>
            </a:xfrm>
            <a:custGeom>
              <a:avLst/>
              <a:gdLst>
                <a:gd name="T0" fmla="*/ 0 w 1872"/>
                <a:gd name="T1" fmla="*/ 10 h 234"/>
                <a:gd name="T2" fmla="*/ 272 w 1872"/>
                <a:gd name="T3" fmla="*/ 3 h 234"/>
                <a:gd name="T4" fmla="*/ 557 w 1872"/>
                <a:gd name="T5" fmla="*/ 30 h 234"/>
                <a:gd name="T6" fmla="*/ 936 w 1872"/>
                <a:gd name="T7" fmla="*/ 116 h 234"/>
                <a:gd name="T8" fmla="*/ 0 60000 65536"/>
                <a:gd name="T9" fmla="*/ 0 60000 65536"/>
                <a:gd name="T10" fmla="*/ 0 60000 65536"/>
                <a:gd name="T11" fmla="*/ 0 60000 65536"/>
                <a:gd name="T12" fmla="*/ 0 w 1872"/>
                <a:gd name="T13" fmla="*/ 0 h 234"/>
                <a:gd name="T14" fmla="*/ 1872 w 1872"/>
                <a:gd name="T15" fmla="*/ 234 h 234"/>
              </a:gdLst>
              <a:ahLst/>
              <a:cxnLst>
                <a:cxn ang="T8">
                  <a:pos x="T0" y="T1"/>
                </a:cxn>
                <a:cxn ang="T9">
                  <a:pos x="T2" y="T3"/>
                </a:cxn>
                <a:cxn ang="T10">
                  <a:pos x="T4" y="T5"/>
                </a:cxn>
                <a:cxn ang="T11">
                  <a:pos x="T6" y="T7"/>
                </a:cxn>
              </a:cxnLst>
              <a:rect l="T12" t="T13" r="T14" b="T15"/>
              <a:pathLst>
                <a:path w="1872" h="234">
                  <a:moveTo>
                    <a:pt x="0" y="21"/>
                  </a:moveTo>
                  <a:cubicBezTo>
                    <a:pt x="90" y="19"/>
                    <a:pt x="358" y="0"/>
                    <a:pt x="543" y="6"/>
                  </a:cubicBezTo>
                  <a:cubicBezTo>
                    <a:pt x="728" y="12"/>
                    <a:pt x="892" y="22"/>
                    <a:pt x="1113" y="60"/>
                  </a:cubicBezTo>
                  <a:cubicBezTo>
                    <a:pt x="1334" y="98"/>
                    <a:pt x="1714" y="198"/>
                    <a:pt x="1872" y="234"/>
                  </a:cubicBezTo>
                </a:path>
              </a:pathLst>
            </a:custGeom>
            <a:noFill/>
            <a:ln w="9525">
              <a:solidFill>
                <a:schemeClr val="tx1"/>
              </a:solidFill>
              <a:prstDash val="lgDash"/>
              <a:round/>
              <a:headEnd/>
              <a:tailEnd/>
            </a:ln>
          </p:spPr>
          <p:txBody>
            <a:bodyPr/>
            <a:lstStyle/>
            <a:p>
              <a:endParaRPr lang="en-US"/>
            </a:p>
          </p:txBody>
        </p:sp>
        <p:sp>
          <p:nvSpPr>
            <p:cNvPr id="100469" name="Freeform 127"/>
            <p:cNvSpPr>
              <a:spLocks noChangeAspect="1"/>
            </p:cNvSpPr>
            <p:nvPr/>
          </p:nvSpPr>
          <p:spPr bwMode="auto">
            <a:xfrm>
              <a:off x="3769" y="3549"/>
              <a:ext cx="25" cy="42"/>
            </a:xfrm>
            <a:custGeom>
              <a:avLst/>
              <a:gdLst>
                <a:gd name="T0" fmla="*/ 9 w 50"/>
                <a:gd name="T1" fmla="*/ 42 h 84"/>
                <a:gd name="T2" fmla="*/ 3 w 50"/>
                <a:gd name="T3" fmla="*/ 24 h 84"/>
                <a:gd name="T4" fmla="*/ 25 w 50"/>
                <a:gd name="T5" fmla="*/ 0 h 84"/>
                <a:gd name="T6" fmla="*/ 0 60000 65536"/>
                <a:gd name="T7" fmla="*/ 0 60000 65536"/>
                <a:gd name="T8" fmla="*/ 0 60000 65536"/>
                <a:gd name="T9" fmla="*/ 0 w 50"/>
                <a:gd name="T10" fmla="*/ 0 h 84"/>
                <a:gd name="T11" fmla="*/ 50 w 50"/>
                <a:gd name="T12" fmla="*/ 84 h 84"/>
              </a:gdLst>
              <a:ahLst/>
              <a:cxnLst>
                <a:cxn ang="T6">
                  <a:pos x="T0" y="T1"/>
                </a:cxn>
                <a:cxn ang="T7">
                  <a:pos x="T2" y="T3"/>
                </a:cxn>
                <a:cxn ang="T8">
                  <a:pos x="T4" y="T5"/>
                </a:cxn>
              </a:cxnLst>
              <a:rect l="T9" t="T10" r="T11" b="T12"/>
              <a:pathLst>
                <a:path w="50" h="84">
                  <a:moveTo>
                    <a:pt x="17" y="84"/>
                  </a:moveTo>
                  <a:cubicBezTo>
                    <a:pt x="8" y="73"/>
                    <a:pt x="0" y="62"/>
                    <a:pt x="5" y="48"/>
                  </a:cubicBezTo>
                  <a:cubicBezTo>
                    <a:pt x="10" y="34"/>
                    <a:pt x="30" y="17"/>
                    <a:pt x="50" y="0"/>
                  </a:cubicBezTo>
                </a:path>
              </a:pathLst>
            </a:custGeom>
            <a:noFill/>
            <a:ln w="9525">
              <a:solidFill>
                <a:schemeClr val="tx1"/>
              </a:solidFill>
              <a:round/>
              <a:headEnd/>
              <a:tailEnd/>
            </a:ln>
          </p:spPr>
          <p:txBody>
            <a:bodyPr/>
            <a:lstStyle/>
            <a:p>
              <a:endParaRPr lang="en-US"/>
            </a:p>
          </p:txBody>
        </p:sp>
        <p:sp>
          <p:nvSpPr>
            <p:cNvPr id="100470" name="Freeform 128"/>
            <p:cNvSpPr>
              <a:spLocks noChangeAspect="1"/>
            </p:cNvSpPr>
            <p:nvPr/>
          </p:nvSpPr>
          <p:spPr bwMode="auto">
            <a:xfrm>
              <a:off x="3729" y="3543"/>
              <a:ext cx="18" cy="35"/>
            </a:xfrm>
            <a:custGeom>
              <a:avLst/>
              <a:gdLst>
                <a:gd name="T0" fmla="*/ 5 w 37"/>
                <a:gd name="T1" fmla="*/ 35 h 69"/>
                <a:gd name="T2" fmla="*/ 2 w 37"/>
                <a:gd name="T3" fmla="*/ 14 h 69"/>
                <a:gd name="T4" fmla="*/ 18 w 37"/>
                <a:gd name="T5" fmla="*/ 0 h 69"/>
                <a:gd name="T6" fmla="*/ 0 60000 65536"/>
                <a:gd name="T7" fmla="*/ 0 60000 65536"/>
                <a:gd name="T8" fmla="*/ 0 60000 65536"/>
                <a:gd name="T9" fmla="*/ 0 w 37"/>
                <a:gd name="T10" fmla="*/ 0 h 69"/>
                <a:gd name="T11" fmla="*/ 37 w 37"/>
                <a:gd name="T12" fmla="*/ 69 h 69"/>
              </a:gdLst>
              <a:ahLst/>
              <a:cxnLst>
                <a:cxn ang="T6">
                  <a:pos x="T0" y="T1"/>
                </a:cxn>
                <a:cxn ang="T7">
                  <a:pos x="T2" y="T3"/>
                </a:cxn>
                <a:cxn ang="T8">
                  <a:pos x="T4" y="T5"/>
                </a:cxn>
              </a:cxnLst>
              <a:rect l="T9" t="T10" r="T11" b="T12"/>
              <a:pathLst>
                <a:path w="37" h="69">
                  <a:moveTo>
                    <a:pt x="10" y="69"/>
                  </a:moveTo>
                  <a:cubicBezTo>
                    <a:pt x="5" y="53"/>
                    <a:pt x="0" y="38"/>
                    <a:pt x="4" y="27"/>
                  </a:cubicBezTo>
                  <a:cubicBezTo>
                    <a:pt x="8" y="16"/>
                    <a:pt x="22" y="8"/>
                    <a:pt x="37" y="0"/>
                  </a:cubicBezTo>
                </a:path>
              </a:pathLst>
            </a:custGeom>
            <a:noFill/>
            <a:ln w="9525">
              <a:solidFill>
                <a:schemeClr val="tx1"/>
              </a:solidFill>
              <a:round/>
              <a:headEnd/>
              <a:tailEnd/>
            </a:ln>
          </p:spPr>
          <p:txBody>
            <a:bodyPr/>
            <a:lstStyle/>
            <a:p>
              <a:endParaRPr lang="en-US"/>
            </a:p>
          </p:txBody>
        </p:sp>
        <p:sp>
          <p:nvSpPr>
            <p:cNvPr id="100471" name="Freeform 129"/>
            <p:cNvSpPr>
              <a:spLocks noChangeAspect="1"/>
            </p:cNvSpPr>
            <p:nvPr/>
          </p:nvSpPr>
          <p:spPr bwMode="auto">
            <a:xfrm>
              <a:off x="2859" y="2736"/>
              <a:ext cx="1779" cy="536"/>
            </a:xfrm>
            <a:custGeom>
              <a:avLst/>
              <a:gdLst>
                <a:gd name="T0" fmla="*/ 0 w 3559"/>
                <a:gd name="T1" fmla="*/ 155 h 1072"/>
                <a:gd name="T2" fmla="*/ 106 w 3559"/>
                <a:gd name="T3" fmla="*/ 71 h 1072"/>
                <a:gd name="T4" fmla="*/ 437 w 3559"/>
                <a:gd name="T5" fmla="*/ 25 h 1072"/>
                <a:gd name="T6" fmla="*/ 1168 w 3559"/>
                <a:gd name="T7" fmla="*/ 17 h 1072"/>
                <a:gd name="T8" fmla="*/ 1654 w 3559"/>
                <a:gd name="T9" fmla="*/ 128 h 1072"/>
                <a:gd name="T10" fmla="*/ 1779 w 3559"/>
                <a:gd name="T11" fmla="*/ 536 h 1072"/>
                <a:gd name="T12" fmla="*/ 0 60000 65536"/>
                <a:gd name="T13" fmla="*/ 0 60000 65536"/>
                <a:gd name="T14" fmla="*/ 0 60000 65536"/>
                <a:gd name="T15" fmla="*/ 0 60000 65536"/>
                <a:gd name="T16" fmla="*/ 0 60000 65536"/>
                <a:gd name="T17" fmla="*/ 0 60000 65536"/>
                <a:gd name="T18" fmla="*/ 0 w 3559"/>
                <a:gd name="T19" fmla="*/ 0 h 1072"/>
                <a:gd name="T20" fmla="*/ 3559 w 3559"/>
                <a:gd name="T21" fmla="*/ 1072 h 1072"/>
              </a:gdLst>
              <a:ahLst/>
              <a:cxnLst>
                <a:cxn ang="T12">
                  <a:pos x="T0" y="T1"/>
                </a:cxn>
                <a:cxn ang="T13">
                  <a:pos x="T2" y="T3"/>
                </a:cxn>
                <a:cxn ang="T14">
                  <a:pos x="T4" y="T5"/>
                </a:cxn>
                <a:cxn ang="T15">
                  <a:pos x="T6" y="T7"/>
                </a:cxn>
                <a:cxn ang="T16">
                  <a:pos x="T8" y="T9"/>
                </a:cxn>
                <a:cxn ang="T17">
                  <a:pos x="T10" y="T11"/>
                </a:cxn>
              </a:cxnLst>
              <a:rect l="T18" t="T19" r="T20" b="T21"/>
              <a:pathLst>
                <a:path w="3559" h="1072">
                  <a:moveTo>
                    <a:pt x="0" y="311"/>
                  </a:moveTo>
                  <a:cubicBezTo>
                    <a:pt x="35" y="283"/>
                    <a:pt x="66" y="185"/>
                    <a:pt x="212" y="142"/>
                  </a:cubicBezTo>
                  <a:cubicBezTo>
                    <a:pt x="358" y="99"/>
                    <a:pt x="521" y="68"/>
                    <a:pt x="875" y="50"/>
                  </a:cubicBezTo>
                  <a:cubicBezTo>
                    <a:pt x="1229" y="32"/>
                    <a:pt x="1930" y="0"/>
                    <a:pt x="2336" y="34"/>
                  </a:cubicBezTo>
                  <a:cubicBezTo>
                    <a:pt x="2742" y="68"/>
                    <a:pt x="3105" y="83"/>
                    <a:pt x="3309" y="256"/>
                  </a:cubicBezTo>
                  <a:cubicBezTo>
                    <a:pt x="3513" y="429"/>
                    <a:pt x="3507" y="902"/>
                    <a:pt x="3559" y="1072"/>
                  </a:cubicBezTo>
                </a:path>
              </a:pathLst>
            </a:custGeom>
            <a:noFill/>
            <a:ln w="9525">
              <a:solidFill>
                <a:schemeClr val="tx1"/>
              </a:solidFill>
              <a:round/>
              <a:headEnd/>
              <a:tailEnd/>
            </a:ln>
          </p:spPr>
          <p:txBody>
            <a:bodyPr/>
            <a:lstStyle/>
            <a:p>
              <a:endParaRPr lang="en-US"/>
            </a:p>
          </p:txBody>
        </p:sp>
        <p:sp>
          <p:nvSpPr>
            <p:cNvPr id="100472" name="Freeform 130"/>
            <p:cNvSpPr>
              <a:spLocks noChangeAspect="1"/>
            </p:cNvSpPr>
            <p:nvPr/>
          </p:nvSpPr>
          <p:spPr bwMode="auto">
            <a:xfrm>
              <a:off x="4054" y="2771"/>
              <a:ext cx="709" cy="147"/>
            </a:xfrm>
            <a:custGeom>
              <a:avLst/>
              <a:gdLst>
                <a:gd name="T0" fmla="*/ 709 w 1418"/>
                <a:gd name="T1" fmla="*/ 36 h 294"/>
                <a:gd name="T2" fmla="*/ 652 w 1418"/>
                <a:gd name="T3" fmla="*/ 1 h 294"/>
                <a:gd name="T4" fmla="*/ 614 w 1418"/>
                <a:gd name="T5" fmla="*/ 3 h 294"/>
                <a:gd name="T6" fmla="*/ 598 w 1418"/>
                <a:gd name="T7" fmla="*/ 14 h 294"/>
                <a:gd name="T8" fmla="*/ 579 w 1418"/>
                <a:gd name="T9" fmla="*/ 79 h 294"/>
                <a:gd name="T10" fmla="*/ 516 w 1418"/>
                <a:gd name="T11" fmla="*/ 125 h 294"/>
                <a:gd name="T12" fmla="*/ 302 w 1418"/>
                <a:gd name="T13" fmla="*/ 128 h 294"/>
                <a:gd name="T14" fmla="*/ 125 w 1418"/>
                <a:gd name="T15" fmla="*/ 131 h 294"/>
                <a:gd name="T16" fmla="*/ 0 w 1418"/>
                <a:gd name="T17" fmla="*/ 147 h 2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8"/>
                <a:gd name="T28" fmla="*/ 0 h 294"/>
                <a:gd name="T29" fmla="*/ 1418 w 1418"/>
                <a:gd name="T30" fmla="*/ 294 h 2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8" h="294">
                  <a:moveTo>
                    <a:pt x="1418" y="71"/>
                  </a:moveTo>
                  <a:cubicBezTo>
                    <a:pt x="1370" y="60"/>
                    <a:pt x="1356" y="17"/>
                    <a:pt x="1304" y="1"/>
                  </a:cubicBezTo>
                  <a:cubicBezTo>
                    <a:pt x="1279" y="3"/>
                    <a:pt x="1253" y="0"/>
                    <a:pt x="1228" y="6"/>
                  </a:cubicBezTo>
                  <a:cubicBezTo>
                    <a:pt x="1215" y="9"/>
                    <a:pt x="1195" y="28"/>
                    <a:pt x="1195" y="28"/>
                  </a:cubicBezTo>
                  <a:cubicBezTo>
                    <a:pt x="1182" y="71"/>
                    <a:pt x="1173" y="116"/>
                    <a:pt x="1157" y="158"/>
                  </a:cubicBezTo>
                  <a:cubicBezTo>
                    <a:pt x="1144" y="228"/>
                    <a:pt x="1100" y="249"/>
                    <a:pt x="1032" y="251"/>
                  </a:cubicBezTo>
                  <a:cubicBezTo>
                    <a:pt x="889" y="254"/>
                    <a:pt x="746" y="254"/>
                    <a:pt x="603" y="256"/>
                  </a:cubicBezTo>
                  <a:cubicBezTo>
                    <a:pt x="485" y="258"/>
                    <a:pt x="368" y="260"/>
                    <a:pt x="250" y="262"/>
                  </a:cubicBezTo>
                  <a:cubicBezTo>
                    <a:pt x="165" y="281"/>
                    <a:pt x="65" y="229"/>
                    <a:pt x="0" y="294"/>
                  </a:cubicBezTo>
                </a:path>
              </a:pathLst>
            </a:custGeom>
            <a:noFill/>
            <a:ln w="9525">
              <a:solidFill>
                <a:schemeClr val="tx1"/>
              </a:solidFill>
              <a:round/>
              <a:headEnd/>
              <a:tailEnd/>
            </a:ln>
          </p:spPr>
          <p:txBody>
            <a:bodyPr/>
            <a:lstStyle/>
            <a:p>
              <a:endParaRPr lang="en-US"/>
            </a:p>
          </p:txBody>
        </p:sp>
        <p:sp>
          <p:nvSpPr>
            <p:cNvPr id="100473" name="Line 131"/>
            <p:cNvSpPr>
              <a:spLocks noChangeAspect="1" noChangeShapeType="1"/>
            </p:cNvSpPr>
            <p:nvPr/>
          </p:nvSpPr>
          <p:spPr bwMode="auto">
            <a:xfrm flipV="1">
              <a:off x="4054" y="2916"/>
              <a:ext cx="0" cy="108"/>
            </a:xfrm>
            <a:prstGeom prst="line">
              <a:avLst/>
            </a:prstGeom>
            <a:noFill/>
            <a:ln w="22225">
              <a:solidFill>
                <a:schemeClr val="tx1"/>
              </a:solidFill>
              <a:round/>
              <a:headEnd/>
              <a:tailEnd/>
            </a:ln>
          </p:spPr>
          <p:txBody>
            <a:bodyPr/>
            <a:lstStyle/>
            <a:p>
              <a:endParaRPr lang="en-US"/>
            </a:p>
          </p:txBody>
        </p:sp>
        <p:sp>
          <p:nvSpPr>
            <p:cNvPr id="100474" name="Line 132"/>
            <p:cNvSpPr>
              <a:spLocks noChangeAspect="1" noChangeShapeType="1"/>
            </p:cNvSpPr>
            <p:nvPr/>
          </p:nvSpPr>
          <p:spPr bwMode="auto">
            <a:xfrm flipV="1">
              <a:off x="4113" y="3575"/>
              <a:ext cx="0" cy="108"/>
            </a:xfrm>
            <a:prstGeom prst="line">
              <a:avLst/>
            </a:prstGeom>
            <a:noFill/>
            <a:ln w="22225">
              <a:solidFill>
                <a:schemeClr val="tx1"/>
              </a:solidFill>
              <a:round/>
              <a:headEnd/>
              <a:tailEnd/>
            </a:ln>
          </p:spPr>
          <p:txBody>
            <a:bodyPr/>
            <a:lstStyle/>
            <a:p>
              <a:endParaRPr lang="en-US"/>
            </a:p>
          </p:txBody>
        </p:sp>
        <p:sp>
          <p:nvSpPr>
            <p:cNvPr id="100475" name="Freeform 133"/>
            <p:cNvSpPr>
              <a:spLocks noChangeAspect="1"/>
            </p:cNvSpPr>
            <p:nvPr/>
          </p:nvSpPr>
          <p:spPr bwMode="auto">
            <a:xfrm>
              <a:off x="4111" y="3168"/>
              <a:ext cx="660" cy="622"/>
            </a:xfrm>
            <a:custGeom>
              <a:avLst/>
              <a:gdLst>
                <a:gd name="T0" fmla="*/ 0 w 1321"/>
                <a:gd name="T1" fmla="*/ 508 h 1245"/>
                <a:gd name="T2" fmla="*/ 6 w 1321"/>
                <a:gd name="T3" fmla="*/ 573 h 1245"/>
                <a:gd name="T4" fmla="*/ 14 w 1321"/>
                <a:gd name="T5" fmla="*/ 603 h 1245"/>
                <a:gd name="T6" fmla="*/ 372 w 1321"/>
                <a:gd name="T7" fmla="*/ 611 h 1245"/>
                <a:gd name="T8" fmla="*/ 573 w 1321"/>
                <a:gd name="T9" fmla="*/ 608 h 1245"/>
                <a:gd name="T10" fmla="*/ 598 w 1321"/>
                <a:gd name="T11" fmla="*/ 600 h 1245"/>
                <a:gd name="T12" fmla="*/ 614 w 1321"/>
                <a:gd name="T13" fmla="*/ 579 h 1245"/>
                <a:gd name="T14" fmla="*/ 625 w 1321"/>
                <a:gd name="T15" fmla="*/ 557 h 1245"/>
                <a:gd name="T16" fmla="*/ 633 w 1321"/>
                <a:gd name="T17" fmla="*/ 166 h 1245"/>
                <a:gd name="T18" fmla="*/ 647 w 1321"/>
                <a:gd name="T19" fmla="*/ 24 h 1245"/>
                <a:gd name="T20" fmla="*/ 658 w 1321"/>
                <a:gd name="T21" fmla="*/ 8 h 1245"/>
                <a:gd name="T22" fmla="*/ 660 w 1321"/>
                <a:gd name="T23" fmla="*/ 0 h 12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21"/>
                <a:gd name="T37" fmla="*/ 0 h 1245"/>
                <a:gd name="T38" fmla="*/ 1321 w 1321"/>
                <a:gd name="T39" fmla="*/ 1245 h 12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21" h="1245">
                  <a:moveTo>
                    <a:pt x="1" y="1016"/>
                  </a:moveTo>
                  <a:cubicBezTo>
                    <a:pt x="9" y="1167"/>
                    <a:pt x="0" y="1060"/>
                    <a:pt x="12" y="1147"/>
                  </a:cubicBezTo>
                  <a:cubicBezTo>
                    <a:pt x="15" y="1167"/>
                    <a:pt x="8" y="1203"/>
                    <a:pt x="28" y="1206"/>
                  </a:cubicBezTo>
                  <a:cubicBezTo>
                    <a:pt x="257" y="1245"/>
                    <a:pt x="513" y="1218"/>
                    <a:pt x="745" y="1223"/>
                  </a:cubicBezTo>
                  <a:cubicBezTo>
                    <a:pt x="879" y="1221"/>
                    <a:pt x="1013" y="1222"/>
                    <a:pt x="1147" y="1217"/>
                  </a:cubicBezTo>
                  <a:cubicBezTo>
                    <a:pt x="1164" y="1216"/>
                    <a:pt x="1179" y="1204"/>
                    <a:pt x="1196" y="1201"/>
                  </a:cubicBezTo>
                  <a:cubicBezTo>
                    <a:pt x="1216" y="1188"/>
                    <a:pt x="1219" y="1179"/>
                    <a:pt x="1229" y="1158"/>
                  </a:cubicBezTo>
                  <a:cubicBezTo>
                    <a:pt x="1236" y="1143"/>
                    <a:pt x="1251" y="1114"/>
                    <a:pt x="1251" y="1114"/>
                  </a:cubicBezTo>
                  <a:cubicBezTo>
                    <a:pt x="1309" y="860"/>
                    <a:pt x="1246" y="592"/>
                    <a:pt x="1267" y="332"/>
                  </a:cubicBezTo>
                  <a:cubicBezTo>
                    <a:pt x="1267" y="315"/>
                    <a:pt x="1217" y="102"/>
                    <a:pt x="1294" y="49"/>
                  </a:cubicBezTo>
                  <a:cubicBezTo>
                    <a:pt x="1301" y="38"/>
                    <a:pt x="1309" y="27"/>
                    <a:pt x="1316" y="16"/>
                  </a:cubicBezTo>
                  <a:cubicBezTo>
                    <a:pt x="1319" y="11"/>
                    <a:pt x="1321" y="0"/>
                    <a:pt x="1321" y="0"/>
                  </a:cubicBezTo>
                </a:path>
              </a:pathLst>
            </a:custGeom>
            <a:noFill/>
            <a:ln w="9525">
              <a:solidFill>
                <a:schemeClr val="tx1"/>
              </a:solidFill>
              <a:round/>
              <a:headEnd/>
              <a:tailEnd/>
            </a:ln>
          </p:spPr>
          <p:txBody>
            <a:bodyPr/>
            <a:lstStyle/>
            <a:p>
              <a:endParaRPr lang="en-US"/>
            </a:p>
          </p:txBody>
        </p:sp>
        <p:sp>
          <p:nvSpPr>
            <p:cNvPr id="100476" name="Oval 134"/>
            <p:cNvSpPr>
              <a:spLocks noChangeAspect="1" noChangeArrowheads="1"/>
            </p:cNvSpPr>
            <p:nvPr/>
          </p:nvSpPr>
          <p:spPr bwMode="auto">
            <a:xfrm rot="-323750">
              <a:off x="3268" y="3162"/>
              <a:ext cx="196" cy="398"/>
            </a:xfrm>
            <a:prstGeom prst="ellipse">
              <a:avLst/>
            </a:prstGeom>
            <a:solidFill>
              <a:srgbClr val="CCECFF"/>
            </a:solidFill>
            <a:ln w="9525">
              <a:solidFill>
                <a:schemeClr val="tx1"/>
              </a:solidFill>
              <a:round/>
              <a:headEnd/>
              <a:tailEnd/>
            </a:ln>
          </p:spPr>
          <p:txBody>
            <a:bodyPr wrap="none" anchor="ctr"/>
            <a:lstStyle/>
            <a:p>
              <a:endParaRPr lang="en-US"/>
            </a:p>
          </p:txBody>
        </p:sp>
        <p:sp>
          <p:nvSpPr>
            <p:cNvPr id="100477" name="Freeform 135"/>
            <p:cNvSpPr>
              <a:spLocks noChangeAspect="1"/>
            </p:cNvSpPr>
            <p:nvPr/>
          </p:nvSpPr>
          <p:spPr bwMode="auto">
            <a:xfrm>
              <a:off x="3311" y="3326"/>
              <a:ext cx="102" cy="46"/>
            </a:xfrm>
            <a:custGeom>
              <a:avLst/>
              <a:gdLst>
                <a:gd name="T0" fmla="*/ 0 w 204"/>
                <a:gd name="T1" fmla="*/ 12 h 92"/>
                <a:gd name="T2" fmla="*/ 98 w 204"/>
                <a:gd name="T3" fmla="*/ 0 h 92"/>
                <a:gd name="T4" fmla="*/ 102 w 204"/>
                <a:gd name="T5" fmla="*/ 35 h 92"/>
                <a:gd name="T6" fmla="*/ 3 w 204"/>
                <a:gd name="T7" fmla="*/ 46 h 92"/>
                <a:gd name="T8" fmla="*/ 0 w 204"/>
                <a:gd name="T9" fmla="*/ 12 h 92"/>
                <a:gd name="T10" fmla="*/ 0 60000 65536"/>
                <a:gd name="T11" fmla="*/ 0 60000 65536"/>
                <a:gd name="T12" fmla="*/ 0 60000 65536"/>
                <a:gd name="T13" fmla="*/ 0 60000 65536"/>
                <a:gd name="T14" fmla="*/ 0 60000 65536"/>
                <a:gd name="T15" fmla="*/ 0 w 204"/>
                <a:gd name="T16" fmla="*/ 0 h 92"/>
                <a:gd name="T17" fmla="*/ 204 w 204"/>
                <a:gd name="T18" fmla="*/ 92 h 92"/>
              </a:gdLst>
              <a:ahLst/>
              <a:cxnLst>
                <a:cxn ang="T10">
                  <a:pos x="T0" y="T1"/>
                </a:cxn>
                <a:cxn ang="T11">
                  <a:pos x="T2" y="T3"/>
                </a:cxn>
                <a:cxn ang="T12">
                  <a:pos x="T4" y="T5"/>
                </a:cxn>
                <a:cxn ang="T13">
                  <a:pos x="T6" y="T7"/>
                </a:cxn>
                <a:cxn ang="T14">
                  <a:pos x="T8" y="T9"/>
                </a:cxn>
              </a:cxnLst>
              <a:rect l="T15" t="T16" r="T17" b="T18"/>
              <a:pathLst>
                <a:path w="204" h="92">
                  <a:moveTo>
                    <a:pt x="0" y="23"/>
                  </a:moveTo>
                  <a:lnTo>
                    <a:pt x="195" y="0"/>
                  </a:lnTo>
                  <a:lnTo>
                    <a:pt x="204" y="70"/>
                  </a:lnTo>
                  <a:lnTo>
                    <a:pt x="6" y="92"/>
                  </a:lnTo>
                  <a:lnTo>
                    <a:pt x="0" y="23"/>
                  </a:lnTo>
                  <a:close/>
                </a:path>
              </a:pathLst>
            </a:custGeom>
            <a:solidFill>
              <a:srgbClr val="33CCCC">
                <a:alpha val="3137"/>
              </a:srgbClr>
            </a:solidFill>
            <a:ln w="9525">
              <a:solidFill>
                <a:schemeClr val="tx1"/>
              </a:solidFill>
              <a:round/>
              <a:headEnd/>
              <a:tailEnd/>
            </a:ln>
          </p:spPr>
          <p:txBody>
            <a:bodyPr/>
            <a:lstStyle/>
            <a:p>
              <a:endParaRPr lang="en-US"/>
            </a:p>
          </p:txBody>
        </p:sp>
        <p:sp>
          <p:nvSpPr>
            <p:cNvPr id="100478" name="Freeform 136"/>
            <p:cNvSpPr>
              <a:spLocks noChangeAspect="1"/>
            </p:cNvSpPr>
            <p:nvPr/>
          </p:nvSpPr>
          <p:spPr bwMode="auto">
            <a:xfrm>
              <a:off x="3359" y="3317"/>
              <a:ext cx="907" cy="157"/>
            </a:xfrm>
            <a:custGeom>
              <a:avLst/>
              <a:gdLst>
                <a:gd name="T0" fmla="*/ 49 w 1815"/>
                <a:gd name="T1" fmla="*/ 10 h 315"/>
                <a:gd name="T2" fmla="*/ 178 w 1815"/>
                <a:gd name="T3" fmla="*/ 0 h 315"/>
                <a:gd name="T4" fmla="*/ 283 w 1815"/>
                <a:gd name="T5" fmla="*/ 0 h 315"/>
                <a:gd name="T6" fmla="*/ 334 w 1815"/>
                <a:gd name="T7" fmla="*/ 4 h 315"/>
                <a:gd name="T8" fmla="*/ 402 w 1815"/>
                <a:gd name="T9" fmla="*/ 9 h 315"/>
                <a:gd name="T10" fmla="*/ 478 w 1815"/>
                <a:gd name="T11" fmla="*/ 19 h 315"/>
                <a:gd name="T12" fmla="*/ 571 w 1815"/>
                <a:gd name="T13" fmla="*/ 34 h 315"/>
                <a:gd name="T14" fmla="*/ 708 w 1815"/>
                <a:gd name="T15" fmla="*/ 61 h 315"/>
                <a:gd name="T16" fmla="*/ 858 w 1815"/>
                <a:gd name="T17" fmla="*/ 90 h 315"/>
                <a:gd name="T18" fmla="*/ 894 w 1815"/>
                <a:gd name="T19" fmla="*/ 97 h 315"/>
                <a:gd name="T20" fmla="*/ 907 w 1815"/>
                <a:gd name="T21" fmla="*/ 157 h 315"/>
                <a:gd name="T22" fmla="*/ 847 w 1815"/>
                <a:gd name="T23" fmla="*/ 143 h 315"/>
                <a:gd name="T24" fmla="*/ 838 w 1815"/>
                <a:gd name="T25" fmla="*/ 140 h 315"/>
                <a:gd name="T26" fmla="*/ 711 w 1815"/>
                <a:gd name="T27" fmla="*/ 109 h 315"/>
                <a:gd name="T28" fmla="*/ 583 w 1815"/>
                <a:gd name="T29" fmla="*/ 82 h 315"/>
                <a:gd name="T30" fmla="*/ 453 w 1815"/>
                <a:gd name="T31" fmla="*/ 60 h 315"/>
                <a:gd name="T32" fmla="*/ 312 w 1815"/>
                <a:gd name="T33" fmla="*/ 46 h 315"/>
                <a:gd name="T34" fmla="*/ 193 w 1815"/>
                <a:gd name="T35" fmla="*/ 44 h 315"/>
                <a:gd name="T36" fmla="*/ 108 w 1815"/>
                <a:gd name="T37" fmla="*/ 46 h 315"/>
                <a:gd name="T38" fmla="*/ 48 w 1815"/>
                <a:gd name="T39" fmla="*/ 46 h 315"/>
                <a:gd name="T40" fmla="*/ 0 w 1815"/>
                <a:gd name="T41" fmla="*/ 49 h 315"/>
                <a:gd name="T42" fmla="*/ 52 w 1815"/>
                <a:gd name="T43" fmla="*/ 42 h 315"/>
                <a:gd name="T44" fmla="*/ 49 w 1815"/>
                <a:gd name="T45" fmla="*/ 10 h 31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15"/>
                <a:gd name="T70" fmla="*/ 0 h 315"/>
                <a:gd name="T71" fmla="*/ 1815 w 1815"/>
                <a:gd name="T72" fmla="*/ 315 h 31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15" h="315">
                  <a:moveTo>
                    <a:pt x="99" y="20"/>
                  </a:moveTo>
                  <a:lnTo>
                    <a:pt x="357" y="0"/>
                  </a:lnTo>
                  <a:lnTo>
                    <a:pt x="567" y="0"/>
                  </a:lnTo>
                  <a:lnTo>
                    <a:pt x="669" y="9"/>
                  </a:lnTo>
                  <a:lnTo>
                    <a:pt x="804" y="18"/>
                  </a:lnTo>
                  <a:lnTo>
                    <a:pt x="957" y="39"/>
                  </a:lnTo>
                  <a:lnTo>
                    <a:pt x="1143" y="69"/>
                  </a:lnTo>
                  <a:lnTo>
                    <a:pt x="1416" y="123"/>
                  </a:lnTo>
                  <a:lnTo>
                    <a:pt x="1716" y="180"/>
                  </a:lnTo>
                  <a:lnTo>
                    <a:pt x="1788" y="195"/>
                  </a:lnTo>
                  <a:lnTo>
                    <a:pt x="1815" y="315"/>
                  </a:lnTo>
                  <a:lnTo>
                    <a:pt x="1695" y="287"/>
                  </a:lnTo>
                  <a:lnTo>
                    <a:pt x="1677" y="281"/>
                  </a:lnTo>
                  <a:lnTo>
                    <a:pt x="1422" y="219"/>
                  </a:lnTo>
                  <a:lnTo>
                    <a:pt x="1167" y="165"/>
                  </a:lnTo>
                  <a:lnTo>
                    <a:pt x="906" y="120"/>
                  </a:lnTo>
                  <a:lnTo>
                    <a:pt x="624" y="93"/>
                  </a:lnTo>
                  <a:lnTo>
                    <a:pt x="386" y="89"/>
                  </a:lnTo>
                  <a:lnTo>
                    <a:pt x="216" y="93"/>
                  </a:lnTo>
                  <a:lnTo>
                    <a:pt x="96" y="93"/>
                  </a:lnTo>
                  <a:lnTo>
                    <a:pt x="0" y="99"/>
                  </a:lnTo>
                  <a:lnTo>
                    <a:pt x="105" y="84"/>
                  </a:lnTo>
                  <a:lnTo>
                    <a:pt x="99" y="20"/>
                  </a:lnTo>
                  <a:close/>
                </a:path>
              </a:pathLst>
            </a:custGeom>
            <a:solidFill>
              <a:schemeClr val="bg1"/>
            </a:solidFill>
            <a:ln w="9525">
              <a:noFill/>
              <a:round/>
              <a:headEnd/>
              <a:tailEnd/>
            </a:ln>
          </p:spPr>
          <p:txBody>
            <a:bodyPr/>
            <a:lstStyle/>
            <a:p>
              <a:endParaRPr lang="en-US"/>
            </a:p>
          </p:txBody>
        </p:sp>
        <p:sp>
          <p:nvSpPr>
            <p:cNvPr id="100479" name="Freeform 137"/>
            <p:cNvSpPr>
              <a:spLocks noChangeAspect="1"/>
            </p:cNvSpPr>
            <p:nvPr/>
          </p:nvSpPr>
          <p:spPr bwMode="auto">
            <a:xfrm>
              <a:off x="3606" y="3583"/>
              <a:ext cx="26" cy="68"/>
            </a:xfrm>
            <a:custGeom>
              <a:avLst/>
              <a:gdLst>
                <a:gd name="T0" fmla="*/ 3 w 52"/>
                <a:gd name="T1" fmla="*/ 68 h 136"/>
                <a:gd name="T2" fmla="*/ 0 w 52"/>
                <a:gd name="T3" fmla="*/ 0 h 136"/>
                <a:gd name="T4" fmla="*/ 0 60000 65536"/>
                <a:gd name="T5" fmla="*/ 0 60000 65536"/>
                <a:gd name="T6" fmla="*/ 0 w 52"/>
                <a:gd name="T7" fmla="*/ 0 h 136"/>
                <a:gd name="T8" fmla="*/ 52 w 52"/>
                <a:gd name="T9" fmla="*/ 136 h 136"/>
              </a:gdLst>
              <a:ahLst/>
              <a:cxnLst>
                <a:cxn ang="T4">
                  <a:pos x="T0" y="T1"/>
                </a:cxn>
                <a:cxn ang="T5">
                  <a:pos x="T2" y="T3"/>
                </a:cxn>
              </a:cxnLst>
              <a:rect l="T6" t="T7" r="T8" b="T9"/>
              <a:pathLst>
                <a:path w="52" h="136">
                  <a:moveTo>
                    <a:pt x="5" y="136"/>
                  </a:moveTo>
                  <a:cubicBezTo>
                    <a:pt x="52" y="106"/>
                    <a:pt x="31" y="38"/>
                    <a:pt x="0" y="0"/>
                  </a:cubicBezTo>
                </a:path>
              </a:pathLst>
            </a:custGeom>
            <a:noFill/>
            <a:ln w="9525">
              <a:solidFill>
                <a:schemeClr val="tx1"/>
              </a:solidFill>
              <a:round/>
              <a:headEnd/>
              <a:tailEnd/>
            </a:ln>
          </p:spPr>
          <p:txBody>
            <a:bodyPr/>
            <a:lstStyle/>
            <a:p>
              <a:endParaRPr lang="en-US"/>
            </a:p>
          </p:txBody>
        </p:sp>
        <p:sp>
          <p:nvSpPr>
            <p:cNvPr id="100480" name="Freeform 138"/>
            <p:cNvSpPr>
              <a:spLocks noChangeAspect="1"/>
            </p:cNvSpPr>
            <p:nvPr/>
          </p:nvSpPr>
          <p:spPr bwMode="auto">
            <a:xfrm flipH="1">
              <a:off x="3761" y="3589"/>
              <a:ext cx="26" cy="68"/>
            </a:xfrm>
            <a:custGeom>
              <a:avLst/>
              <a:gdLst>
                <a:gd name="T0" fmla="*/ 3 w 52"/>
                <a:gd name="T1" fmla="*/ 68 h 136"/>
                <a:gd name="T2" fmla="*/ 0 w 52"/>
                <a:gd name="T3" fmla="*/ 0 h 136"/>
                <a:gd name="T4" fmla="*/ 0 60000 65536"/>
                <a:gd name="T5" fmla="*/ 0 60000 65536"/>
                <a:gd name="T6" fmla="*/ 0 w 52"/>
                <a:gd name="T7" fmla="*/ 0 h 136"/>
                <a:gd name="T8" fmla="*/ 52 w 52"/>
                <a:gd name="T9" fmla="*/ 136 h 136"/>
              </a:gdLst>
              <a:ahLst/>
              <a:cxnLst>
                <a:cxn ang="T4">
                  <a:pos x="T0" y="T1"/>
                </a:cxn>
                <a:cxn ang="T5">
                  <a:pos x="T2" y="T3"/>
                </a:cxn>
              </a:cxnLst>
              <a:rect l="T6" t="T7" r="T8" b="T9"/>
              <a:pathLst>
                <a:path w="52" h="136">
                  <a:moveTo>
                    <a:pt x="5" y="136"/>
                  </a:moveTo>
                  <a:cubicBezTo>
                    <a:pt x="52" y="106"/>
                    <a:pt x="31" y="38"/>
                    <a:pt x="0" y="0"/>
                  </a:cubicBezTo>
                </a:path>
              </a:pathLst>
            </a:custGeom>
            <a:noFill/>
            <a:ln w="9525">
              <a:solidFill>
                <a:schemeClr val="tx1"/>
              </a:solidFill>
              <a:round/>
              <a:headEnd/>
              <a:tailEnd/>
            </a:ln>
          </p:spPr>
          <p:txBody>
            <a:bodyPr/>
            <a:lstStyle/>
            <a:p>
              <a:endParaRPr lang="en-US"/>
            </a:p>
          </p:txBody>
        </p:sp>
        <p:sp>
          <p:nvSpPr>
            <p:cNvPr id="100481" name="Text Box 139"/>
            <p:cNvSpPr txBox="1">
              <a:spLocks noChangeAspect="1" noChangeArrowheads="1"/>
            </p:cNvSpPr>
            <p:nvPr/>
          </p:nvSpPr>
          <p:spPr bwMode="auto">
            <a:xfrm>
              <a:off x="4356" y="3606"/>
              <a:ext cx="381" cy="173"/>
            </a:xfrm>
            <a:prstGeom prst="rect">
              <a:avLst/>
            </a:prstGeom>
            <a:noFill/>
            <a:ln w="9525">
              <a:noFill/>
              <a:miter lim="800000"/>
              <a:headEnd/>
              <a:tailEnd/>
            </a:ln>
          </p:spPr>
          <p:txBody>
            <a:bodyPr wrap="none">
              <a:spAutoFit/>
            </a:bodyPr>
            <a:lstStyle/>
            <a:p>
              <a:pPr algn="l"/>
              <a:r>
                <a:rPr lang="en-US" sz="1200"/>
                <a:t>anode</a:t>
              </a:r>
            </a:p>
          </p:txBody>
        </p:sp>
        <p:sp>
          <p:nvSpPr>
            <p:cNvPr id="100482" name="Line 140"/>
            <p:cNvSpPr>
              <a:spLocks noChangeAspect="1" noChangeShapeType="1"/>
            </p:cNvSpPr>
            <p:nvPr/>
          </p:nvSpPr>
          <p:spPr bwMode="auto">
            <a:xfrm flipH="1" flipV="1">
              <a:off x="4369" y="3461"/>
              <a:ext cx="142" cy="182"/>
            </a:xfrm>
            <a:prstGeom prst="line">
              <a:avLst/>
            </a:prstGeom>
            <a:noFill/>
            <a:ln w="9525">
              <a:solidFill>
                <a:schemeClr val="tx1"/>
              </a:solidFill>
              <a:round/>
              <a:headEnd/>
              <a:tailEnd/>
            </a:ln>
          </p:spPr>
          <p:txBody>
            <a:bodyPr/>
            <a:lstStyle/>
            <a:p>
              <a:endParaRPr lang="en-US"/>
            </a:p>
          </p:txBody>
        </p:sp>
        <p:sp>
          <p:nvSpPr>
            <p:cNvPr id="100483" name="Freeform 141"/>
            <p:cNvSpPr>
              <a:spLocks noChangeAspect="1"/>
            </p:cNvSpPr>
            <p:nvPr/>
          </p:nvSpPr>
          <p:spPr bwMode="auto">
            <a:xfrm>
              <a:off x="3647" y="3539"/>
              <a:ext cx="29" cy="44"/>
            </a:xfrm>
            <a:custGeom>
              <a:avLst/>
              <a:gdLst>
                <a:gd name="T0" fmla="*/ 14 w 58"/>
                <a:gd name="T1" fmla="*/ 44 h 87"/>
                <a:gd name="T2" fmla="*/ 27 w 58"/>
                <a:gd name="T3" fmla="*/ 22 h 87"/>
                <a:gd name="T4" fmla="*/ 0 w 58"/>
                <a:gd name="T5" fmla="*/ 0 h 87"/>
                <a:gd name="T6" fmla="*/ 0 60000 65536"/>
                <a:gd name="T7" fmla="*/ 0 60000 65536"/>
                <a:gd name="T8" fmla="*/ 0 60000 65536"/>
                <a:gd name="T9" fmla="*/ 0 w 58"/>
                <a:gd name="T10" fmla="*/ 0 h 87"/>
                <a:gd name="T11" fmla="*/ 58 w 58"/>
                <a:gd name="T12" fmla="*/ 87 h 87"/>
              </a:gdLst>
              <a:ahLst/>
              <a:cxnLst>
                <a:cxn ang="T6">
                  <a:pos x="T0" y="T1"/>
                </a:cxn>
                <a:cxn ang="T7">
                  <a:pos x="T2" y="T3"/>
                </a:cxn>
                <a:cxn ang="T8">
                  <a:pos x="T4" y="T5"/>
                </a:cxn>
              </a:cxnLst>
              <a:rect l="T9" t="T10" r="T11" b="T12"/>
              <a:pathLst>
                <a:path w="58" h="87">
                  <a:moveTo>
                    <a:pt x="27" y="87"/>
                  </a:moveTo>
                  <a:cubicBezTo>
                    <a:pt x="42" y="72"/>
                    <a:pt x="58" y="57"/>
                    <a:pt x="54" y="43"/>
                  </a:cubicBezTo>
                  <a:cubicBezTo>
                    <a:pt x="50" y="29"/>
                    <a:pt x="25" y="14"/>
                    <a:pt x="0" y="0"/>
                  </a:cubicBezTo>
                </a:path>
              </a:pathLst>
            </a:custGeom>
            <a:noFill/>
            <a:ln w="9525">
              <a:solidFill>
                <a:schemeClr val="tx1"/>
              </a:solidFill>
              <a:round/>
              <a:headEnd/>
              <a:tailEnd/>
            </a:ln>
          </p:spPr>
          <p:txBody>
            <a:bodyPr/>
            <a:lstStyle/>
            <a:p>
              <a:endParaRPr lang="en-US"/>
            </a:p>
          </p:txBody>
        </p:sp>
        <p:sp>
          <p:nvSpPr>
            <p:cNvPr id="100484" name="Freeform 142"/>
            <p:cNvSpPr>
              <a:spLocks noChangeAspect="1"/>
            </p:cNvSpPr>
            <p:nvPr/>
          </p:nvSpPr>
          <p:spPr bwMode="auto">
            <a:xfrm>
              <a:off x="3606" y="3540"/>
              <a:ext cx="34" cy="41"/>
            </a:xfrm>
            <a:custGeom>
              <a:avLst/>
              <a:gdLst>
                <a:gd name="T0" fmla="*/ 24 w 68"/>
                <a:gd name="T1" fmla="*/ 41 h 81"/>
                <a:gd name="T2" fmla="*/ 30 w 68"/>
                <a:gd name="T3" fmla="*/ 16 h 81"/>
                <a:gd name="T4" fmla="*/ 0 w 68"/>
                <a:gd name="T5" fmla="*/ 0 h 81"/>
                <a:gd name="T6" fmla="*/ 0 60000 65536"/>
                <a:gd name="T7" fmla="*/ 0 60000 65536"/>
                <a:gd name="T8" fmla="*/ 0 60000 65536"/>
                <a:gd name="T9" fmla="*/ 0 w 68"/>
                <a:gd name="T10" fmla="*/ 0 h 81"/>
                <a:gd name="T11" fmla="*/ 68 w 68"/>
                <a:gd name="T12" fmla="*/ 81 h 81"/>
              </a:gdLst>
              <a:ahLst/>
              <a:cxnLst>
                <a:cxn ang="T6">
                  <a:pos x="T0" y="T1"/>
                </a:cxn>
                <a:cxn ang="T7">
                  <a:pos x="T2" y="T3"/>
                </a:cxn>
                <a:cxn ang="T8">
                  <a:pos x="T4" y="T5"/>
                </a:cxn>
              </a:cxnLst>
              <a:rect l="T9" t="T10" r="T11" b="T12"/>
              <a:pathLst>
                <a:path w="68" h="81">
                  <a:moveTo>
                    <a:pt x="49" y="81"/>
                  </a:moveTo>
                  <a:cubicBezTo>
                    <a:pt x="58" y="63"/>
                    <a:pt x="68" y="45"/>
                    <a:pt x="60" y="32"/>
                  </a:cubicBezTo>
                  <a:cubicBezTo>
                    <a:pt x="52" y="19"/>
                    <a:pt x="26" y="9"/>
                    <a:pt x="0" y="0"/>
                  </a:cubicBezTo>
                </a:path>
              </a:pathLst>
            </a:custGeom>
            <a:noFill/>
            <a:ln w="9525">
              <a:solidFill>
                <a:schemeClr val="tx1"/>
              </a:solidFill>
              <a:round/>
              <a:headEnd/>
              <a:tailEnd/>
            </a:ln>
          </p:spPr>
          <p:txBody>
            <a:bodyPr/>
            <a:lstStyle/>
            <a:p>
              <a:endParaRPr lang="en-US"/>
            </a:p>
          </p:txBody>
        </p:sp>
        <p:sp>
          <p:nvSpPr>
            <p:cNvPr id="100485" name="Line 145"/>
            <p:cNvSpPr>
              <a:spLocks noChangeShapeType="1"/>
            </p:cNvSpPr>
            <p:nvPr/>
          </p:nvSpPr>
          <p:spPr bwMode="auto">
            <a:xfrm>
              <a:off x="3831" y="2989"/>
              <a:ext cx="163" cy="87"/>
            </a:xfrm>
            <a:prstGeom prst="line">
              <a:avLst/>
            </a:prstGeom>
            <a:noFill/>
            <a:ln w="9525">
              <a:solidFill>
                <a:schemeClr val="tx1"/>
              </a:solidFill>
              <a:round/>
              <a:headEnd/>
              <a:tailEnd/>
            </a:ln>
          </p:spPr>
          <p:txBody>
            <a:bodyPr/>
            <a:lstStyle/>
            <a:p>
              <a:endParaRPr lang="en-US"/>
            </a:p>
          </p:txBody>
        </p:sp>
        <p:sp>
          <p:nvSpPr>
            <p:cNvPr id="100486" name="Line 146"/>
            <p:cNvSpPr>
              <a:spLocks noChangeShapeType="1"/>
            </p:cNvSpPr>
            <p:nvPr/>
          </p:nvSpPr>
          <p:spPr bwMode="auto">
            <a:xfrm flipH="1" flipV="1">
              <a:off x="4119" y="3499"/>
              <a:ext cx="76" cy="348"/>
            </a:xfrm>
            <a:prstGeom prst="line">
              <a:avLst/>
            </a:prstGeom>
            <a:noFill/>
            <a:ln w="9525">
              <a:solidFill>
                <a:schemeClr val="tx1"/>
              </a:solidFill>
              <a:round/>
              <a:headEnd/>
              <a:tailEnd/>
            </a:ln>
          </p:spPr>
          <p:txBody>
            <a:bodyPr/>
            <a:lstStyle/>
            <a:p>
              <a:endParaRPr lang="en-US"/>
            </a:p>
          </p:txBody>
        </p:sp>
        <p:sp>
          <p:nvSpPr>
            <p:cNvPr id="100487" name="Text Box 147"/>
            <p:cNvSpPr txBox="1">
              <a:spLocks noChangeAspect="1" noChangeArrowheads="1"/>
            </p:cNvSpPr>
            <p:nvPr/>
          </p:nvSpPr>
          <p:spPr bwMode="auto">
            <a:xfrm>
              <a:off x="4837" y="3161"/>
              <a:ext cx="594" cy="288"/>
            </a:xfrm>
            <a:prstGeom prst="rect">
              <a:avLst/>
            </a:prstGeom>
            <a:noFill/>
            <a:ln w="9525">
              <a:noFill/>
              <a:miter lim="800000"/>
              <a:headEnd/>
              <a:tailEnd/>
            </a:ln>
          </p:spPr>
          <p:txBody>
            <a:bodyPr wrap="none">
              <a:spAutoFit/>
            </a:bodyPr>
            <a:lstStyle/>
            <a:p>
              <a:pPr algn="l"/>
              <a:r>
                <a:rPr lang="en-US" sz="1200"/>
                <a:t>source of</a:t>
              </a:r>
            </a:p>
            <a:p>
              <a:pPr algn="l"/>
              <a:r>
                <a:rPr lang="en-US" sz="1200"/>
                <a:t>low voltage</a:t>
              </a:r>
            </a:p>
          </p:txBody>
        </p:sp>
        <p:sp>
          <p:nvSpPr>
            <p:cNvPr id="100488" name="Line 148"/>
            <p:cNvSpPr>
              <a:spLocks noChangeShapeType="1"/>
            </p:cNvSpPr>
            <p:nvPr/>
          </p:nvSpPr>
          <p:spPr bwMode="auto">
            <a:xfrm flipH="1" flipV="1">
              <a:off x="4923" y="3097"/>
              <a:ext cx="60" cy="87"/>
            </a:xfrm>
            <a:prstGeom prst="line">
              <a:avLst/>
            </a:prstGeom>
            <a:noFill/>
            <a:ln w="9525">
              <a:solidFill>
                <a:schemeClr val="tx1"/>
              </a:solidFill>
              <a:round/>
              <a:headEnd/>
              <a:tailEnd/>
            </a:ln>
          </p:spPr>
          <p:txBody>
            <a:bodyPr/>
            <a:lstStyle/>
            <a:p>
              <a:endParaRPr lang="en-US"/>
            </a:p>
          </p:txBody>
        </p:sp>
        <p:sp>
          <p:nvSpPr>
            <p:cNvPr id="100489" name="Text Box 149"/>
            <p:cNvSpPr txBox="1">
              <a:spLocks noChangeArrowheads="1"/>
            </p:cNvSpPr>
            <p:nvPr/>
          </p:nvSpPr>
          <p:spPr bwMode="auto">
            <a:xfrm>
              <a:off x="3962" y="3564"/>
              <a:ext cx="181" cy="192"/>
            </a:xfrm>
            <a:prstGeom prst="rect">
              <a:avLst/>
            </a:prstGeom>
            <a:noFill/>
            <a:ln w="9525">
              <a:noFill/>
              <a:miter lim="800000"/>
              <a:headEnd/>
              <a:tailEnd/>
            </a:ln>
          </p:spPr>
          <p:txBody>
            <a:bodyPr wrap="none">
              <a:spAutoFit/>
            </a:bodyPr>
            <a:lstStyle/>
            <a:p>
              <a:pPr algn="l"/>
              <a:r>
                <a:rPr lang="en-US" sz="1400"/>
                <a:t>+</a:t>
              </a:r>
            </a:p>
          </p:txBody>
        </p:sp>
        <p:sp>
          <p:nvSpPr>
            <p:cNvPr id="100490" name="Text Box 150"/>
            <p:cNvSpPr txBox="1">
              <a:spLocks noChangeArrowheads="1"/>
            </p:cNvSpPr>
            <p:nvPr/>
          </p:nvSpPr>
          <p:spPr bwMode="auto">
            <a:xfrm>
              <a:off x="3908" y="2842"/>
              <a:ext cx="153" cy="192"/>
            </a:xfrm>
            <a:prstGeom prst="rect">
              <a:avLst/>
            </a:prstGeom>
            <a:noFill/>
            <a:ln w="9525">
              <a:noFill/>
              <a:miter lim="800000"/>
              <a:headEnd/>
              <a:tailEnd/>
            </a:ln>
          </p:spPr>
          <p:txBody>
            <a:bodyPr wrap="none">
              <a:spAutoFit/>
            </a:bodyPr>
            <a:lstStyle/>
            <a:p>
              <a:pPr algn="l"/>
              <a:r>
                <a:rPr lang="en-US" sz="1400" b="1"/>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312"/>
                                        </p:tgtEl>
                                        <p:attrNameLst>
                                          <p:attrName>style.visibility</p:attrName>
                                        </p:attrNameLst>
                                      </p:cBhvr>
                                      <p:to>
                                        <p:strVal val="visible"/>
                                      </p:to>
                                    </p:set>
                                    <p:animEffect transition="in" filter="wipe(left)">
                                      <p:cBhvr>
                                        <p:cTn id="7" dur="500"/>
                                        <p:tgtEl>
                                          <p:spTgt spid="731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iterate type="lt">
                                    <p:tmPct val="5000"/>
                                  </p:iterate>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12" grpId="0"/>
    </p:bldLst>
  </p:timing>
</p:sld>
</file>

<file path=ppt/slides/slide240.xml><?xml version="1.0" encoding="utf-8"?>
<p:sld xmlns:a="http://schemas.openxmlformats.org/drawingml/2006/main" xmlns:r="http://schemas.openxmlformats.org/officeDocument/2006/relationships" xmlns:p="http://schemas.openxmlformats.org/presentationml/2006/main" show="0">
  <p:cSld>
    <p:bg>
      <p:bgPr>
        <a:solidFill>
          <a:srgbClr val="CCECFF"/>
        </a:solidFill>
        <a:effectLst/>
      </p:bgPr>
    </p:bg>
    <p:spTree>
      <p:nvGrpSpPr>
        <p:cNvPr id="1" name=""/>
        <p:cNvGrpSpPr/>
        <p:nvPr/>
      </p:nvGrpSpPr>
      <p:grpSpPr>
        <a:xfrm>
          <a:off x="0" y="0"/>
          <a:ext cx="0" cy="0"/>
          <a:chOff x="0" y="0"/>
          <a:chExt cx="0" cy="0"/>
        </a:xfrm>
      </p:grpSpPr>
      <p:sp>
        <p:nvSpPr>
          <p:cNvPr id="358402" name="Rectangle 2"/>
          <p:cNvSpPr>
            <a:spLocks noGrp="1" noChangeArrowheads="1"/>
          </p:cNvSpPr>
          <p:nvPr>
            <p:ph type="ctrTitle"/>
          </p:nvPr>
        </p:nvSpPr>
        <p:spPr>
          <a:xfrm>
            <a:off x="685800" y="1752600"/>
            <a:ext cx="7772400" cy="1143000"/>
          </a:xfrm>
        </p:spPr>
        <p:txBody>
          <a:bodyPr/>
          <a:lstStyle/>
          <a:p>
            <a:pPr eaLnBrk="1" hangingPunct="1"/>
            <a:r>
              <a:rPr lang="en-US" smtClean="0"/>
              <a:t>Periodic Table – Filling Order</a:t>
            </a:r>
          </a:p>
        </p:txBody>
      </p:sp>
      <p:sp>
        <p:nvSpPr>
          <p:cNvPr id="358403" name="AutoShape 4">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spd="med">
    <p:fade/>
  </p:transition>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p:txBody>
          <a:bodyPr/>
          <a:lstStyle/>
          <a:p>
            <a:pPr eaLnBrk="1" hangingPunct="1"/>
            <a:r>
              <a:rPr lang="en-US" smtClean="0"/>
              <a:t>Electron Configurations and the Periodic Table</a:t>
            </a:r>
          </a:p>
        </p:txBody>
      </p:sp>
      <p:pic>
        <p:nvPicPr>
          <p:cNvPr id="359427" name="Picture 4" descr="periodic table"/>
          <p:cNvPicPr>
            <a:picLocks noChangeAspect="1" noChangeArrowheads="1"/>
          </p:cNvPicPr>
          <p:nvPr/>
        </p:nvPicPr>
        <p:blipFill>
          <a:blip r:embed="rId3" cstate="print">
            <a:lum bright="2000" contrast="12000"/>
          </a:blip>
          <a:srcRect/>
          <a:stretch>
            <a:fillRect/>
          </a:stretch>
        </p:blipFill>
        <p:spPr bwMode="auto">
          <a:xfrm>
            <a:off x="1828800" y="1889125"/>
            <a:ext cx="5894388" cy="4968875"/>
          </a:xfrm>
          <a:prstGeom prst="rect">
            <a:avLst/>
          </a:prstGeom>
          <a:noFill/>
          <a:ln w="9525">
            <a:noFill/>
            <a:miter lim="800000"/>
            <a:headEnd/>
            <a:tailEnd/>
          </a:ln>
        </p:spPr>
      </p:pic>
      <p:sp>
        <p:nvSpPr>
          <p:cNvPr id="359428" name="AutoShape 6">
            <a:hlinkClick r:id="rId4"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ChangeArrowheads="1"/>
          </p:cNvSpPr>
          <p:nvPr>
            <p:ph type="title"/>
          </p:nvPr>
        </p:nvSpPr>
        <p:spPr>
          <a:xfrm>
            <a:off x="609600" y="533400"/>
            <a:ext cx="7772400" cy="1143000"/>
          </a:xfrm>
        </p:spPr>
        <p:txBody>
          <a:bodyPr/>
          <a:lstStyle/>
          <a:p>
            <a:pPr eaLnBrk="1" hangingPunct="1"/>
            <a:r>
              <a:rPr lang="en-US" smtClean="0"/>
              <a:t>Orbitals Being Filled</a:t>
            </a:r>
          </a:p>
        </p:txBody>
      </p:sp>
      <p:sp>
        <p:nvSpPr>
          <p:cNvPr id="88068" name="Rectangle 4"/>
          <p:cNvSpPr>
            <a:spLocks noChangeArrowheads="1"/>
          </p:cNvSpPr>
          <p:nvPr/>
        </p:nvSpPr>
        <p:spPr bwMode="auto">
          <a:xfrm>
            <a:off x="1524000" y="2209800"/>
            <a:ext cx="609600" cy="3124200"/>
          </a:xfrm>
          <a:prstGeom prst="rect">
            <a:avLst/>
          </a:prstGeom>
          <a:solidFill>
            <a:srgbClr val="FFC9FF">
              <a:alpha val="50195"/>
            </a:srgbClr>
          </a:solidFill>
          <a:ln w="9525">
            <a:solidFill>
              <a:srgbClr val="FFC9FF"/>
            </a:solidFill>
            <a:miter lim="800000"/>
            <a:headEnd/>
            <a:tailEnd/>
          </a:ln>
        </p:spPr>
        <p:txBody>
          <a:bodyPr wrap="none" anchor="ctr"/>
          <a:lstStyle/>
          <a:p>
            <a:endParaRPr lang="en-US"/>
          </a:p>
        </p:txBody>
      </p:sp>
      <p:sp>
        <p:nvSpPr>
          <p:cNvPr id="88069" name="Rectangle 5"/>
          <p:cNvSpPr>
            <a:spLocks noChangeArrowheads="1"/>
          </p:cNvSpPr>
          <p:nvPr/>
        </p:nvSpPr>
        <p:spPr bwMode="auto">
          <a:xfrm>
            <a:off x="2133600" y="3505200"/>
            <a:ext cx="3124200" cy="1828800"/>
          </a:xfrm>
          <a:prstGeom prst="rect">
            <a:avLst/>
          </a:prstGeom>
          <a:solidFill>
            <a:srgbClr val="CCFFCC">
              <a:alpha val="50195"/>
            </a:srgbClr>
          </a:solidFill>
          <a:ln w="9525">
            <a:solidFill>
              <a:srgbClr val="99FF99"/>
            </a:solidFill>
            <a:miter lim="800000"/>
            <a:headEnd/>
            <a:tailEnd/>
          </a:ln>
        </p:spPr>
        <p:txBody>
          <a:bodyPr wrap="none" anchor="ctr"/>
          <a:lstStyle/>
          <a:p>
            <a:endParaRPr lang="en-US"/>
          </a:p>
        </p:txBody>
      </p:sp>
      <p:sp>
        <p:nvSpPr>
          <p:cNvPr id="88070" name="Rectangle 6"/>
          <p:cNvSpPr>
            <a:spLocks noChangeArrowheads="1"/>
          </p:cNvSpPr>
          <p:nvPr/>
        </p:nvSpPr>
        <p:spPr bwMode="auto">
          <a:xfrm>
            <a:off x="5257800" y="2667000"/>
            <a:ext cx="1828800" cy="2209800"/>
          </a:xfrm>
          <a:prstGeom prst="rect">
            <a:avLst/>
          </a:prstGeom>
          <a:solidFill>
            <a:srgbClr val="99CCFF">
              <a:alpha val="50195"/>
            </a:srgbClr>
          </a:solidFill>
          <a:ln w="9525">
            <a:solidFill>
              <a:schemeClr val="hlink"/>
            </a:solidFill>
            <a:miter lim="800000"/>
            <a:headEnd/>
            <a:tailEnd/>
          </a:ln>
        </p:spPr>
        <p:txBody>
          <a:bodyPr wrap="none" anchor="ctr"/>
          <a:lstStyle/>
          <a:p>
            <a:endParaRPr lang="en-US"/>
          </a:p>
        </p:txBody>
      </p:sp>
      <p:sp>
        <p:nvSpPr>
          <p:cNvPr id="88071" name="Rectangle 7"/>
          <p:cNvSpPr>
            <a:spLocks noChangeArrowheads="1"/>
          </p:cNvSpPr>
          <p:nvPr/>
        </p:nvSpPr>
        <p:spPr bwMode="auto">
          <a:xfrm>
            <a:off x="6781800" y="2209800"/>
            <a:ext cx="304800" cy="457200"/>
          </a:xfrm>
          <a:prstGeom prst="rect">
            <a:avLst/>
          </a:prstGeom>
          <a:solidFill>
            <a:srgbClr val="FF99CC">
              <a:alpha val="50195"/>
            </a:srgbClr>
          </a:solidFill>
          <a:ln w="9525">
            <a:solidFill>
              <a:srgbClr val="FF99FF"/>
            </a:solidFill>
            <a:miter lim="800000"/>
            <a:headEnd/>
            <a:tailEnd/>
          </a:ln>
        </p:spPr>
        <p:txBody>
          <a:bodyPr wrap="none" anchor="ctr"/>
          <a:lstStyle/>
          <a:p>
            <a:endParaRPr lang="en-US"/>
          </a:p>
        </p:txBody>
      </p:sp>
      <p:sp>
        <p:nvSpPr>
          <p:cNvPr id="88072" name="Rectangle 8"/>
          <p:cNvSpPr>
            <a:spLocks noChangeArrowheads="1"/>
          </p:cNvSpPr>
          <p:nvPr/>
        </p:nvSpPr>
        <p:spPr bwMode="auto">
          <a:xfrm>
            <a:off x="2438400" y="5638800"/>
            <a:ext cx="4419600" cy="914400"/>
          </a:xfrm>
          <a:prstGeom prst="rect">
            <a:avLst/>
          </a:prstGeom>
          <a:solidFill>
            <a:srgbClr val="FFFF99">
              <a:alpha val="50195"/>
            </a:srgbClr>
          </a:solidFill>
          <a:ln w="9525">
            <a:solidFill>
              <a:srgbClr val="FFE989"/>
            </a:solidFill>
            <a:miter lim="800000"/>
            <a:headEnd/>
            <a:tailEnd/>
          </a:ln>
        </p:spPr>
        <p:txBody>
          <a:bodyPr wrap="none" anchor="ctr"/>
          <a:lstStyle/>
          <a:p>
            <a:endParaRPr lang="en-US"/>
          </a:p>
        </p:txBody>
      </p:sp>
      <p:sp>
        <p:nvSpPr>
          <p:cNvPr id="360456" name="Line 9"/>
          <p:cNvSpPr>
            <a:spLocks noChangeShapeType="1"/>
          </p:cNvSpPr>
          <p:nvPr/>
        </p:nvSpPr>
        <p:spPr bwMode="auto">
          <a:xfrm>
            <a:off x="1828800" y="2209800"/>
            <a:ext cx="0" cy="3124200"/>
          </a:xfrm>
          <a:prstGeom prst="line">
            <a:avLst/>
          </a:prstGeom>
          <a:noFill/>
          <a:ln w="9525">
            <a:solidFill>
              <a:srgbClr val="FF99FF"/>
            </a:solidFill>
            <a:round/>
            <a:headEnd/>
            <a:tailEnd/>
          </a:ln>
        </p:spPr>
        <p:txBody>
          <a:bodyPr/>
          <a:lstStyle/>
          <a:p>
            <a:endParaRPr lang="en-US"/>
          </a:p>
        </p:txBody>
      </p:sp>
      <p:sp>
        <p:nvSpPr>
          <p:cNvPr id="360457" name="Line 10"/>
          <p:cNvSpPr>
            <a:spLocks noChangeShapeType="1"/>
          </p:cNvSpPr>
          <p:nvPr/>
        </p:nvSpPr>
        <p:spPr bwMode="auto">
          <a:xfrm>
            <a:off x="1524000" y="2590800"/>
            <a:ext cx="609600" cy="0"/>
          </a:xfrm>
          <a:prstGeom prst="line">
            <a:avLst/>
          </a:prstGeom>
          <a:noFill/>
          <a:ln w="9525">
            <a:solidFill>
              <a:srgbClr val="FF99FF"/>
            </a:solidFill>
            <a:round/>
            <a:headEnd/>
            <a:tailEnd/>
          </a:ln>
        </p:spPr>
        <p:txBody>
          <a:bodyPr/>
          <a:lstStyle/>
          <a:p>
            <a:endParaRPr lang="en-US"/>
          </a:p>
        </p:txBody>
      </p:sp>
      <p:sp>
        <p:nvSpPr>
          <p:cNvPr id="360458" name="Line 11"/>
          <p:cNvSpPr>
            <a:spLocks noChangeShapeType="1"/>
          </p:cNvSpPr>
          <p:nvPr/>
        </p:nvSpPr>
        <p:spPr bwMode="auto">
          <a:xfrm>
            <a:off x="1524000" y="3048000"/>
            <a:ext cx="609600" cy="0"/>
          </a:xfrm>
          <a:prstGeom prst="line">
            <a:avLst/>
          </a:prstGeom>
          <a:noFill/>
          <a:ln w="9525">
            <a:solidFill>
              <a:srgbClr val="FF99FF"/>
            </a:solidFill>
            <a:round/>
            <a:headEnd/>
            <a:tailEnd/>
          </a:ln>
        </p:spPr>
        <p:txBody>
          <a:bodyPr/>
          <a:lstStyle/>
          <a:p>
            <a:endParaRPr lang="en-US"/>
          </a:p>
        </p:txBody>
      </p:sp>
      <p:sp>
        <p:nvSpPr>
          <p:cNvPr id="360459" name="Line 12"/>
          <p:cNvSpPr>
            <a:spLocks noChangeShapeType="1"/>
          </p:cNvSpPr>
          <p:nvPr/>
        </p:nvSpPr>
        <p:spPr bwMode="auto">
          <a:xfrm>
            <a:off x="1524000" y="3505200"/>
            <a:ext cx="609600" cy="0"/>
          </a:xfrm>
          <a:prstGeom prst="line">
            <a:avLst/>
          </a:prstGeom>
          <a:noFill/>
          <a:ln w="9525">
            <a:solidFill>
              <a:srgbClr val="FF99FF"/>
            </a:solidFill>
            <a:round/>
            <a:headEnd/>
            <a:tailEnd/>
          </a:ln>
        </p:spPr>
        <p:txBody>
          <a:bodyPr/>
          <a:lstStyle/>
          <a:p>
            <a:endParaRPr lang="en-US"/>
          </a:p>
        </p:txBody>
      </p:sp>
      <p:sp>
        <p:nvSpPr>
          <p:cNvPr id="360460" name="Line 13"/>
          <p:cNvSpPr>
            <a:spLocks noChangeShapeType="1"/>
          </p:cNvSpPr>
          <p:nvPr/>
        </p:nvSpPr>
        <p:spPr bwMode="auto">
          <a:xfrm>
            <a:off x="1524000" y="3962400"/>
            <a:ext cx="609600" cy="0"/>
          </a:xfrm>
          <a:prstGeom prst="line">
            <a:avLst/>
          </a:prstGeom>
          <a:noFill/>
          <a:ln w="9525">
            <a:solidFill>
              <a:srgbClr val="FF99FF"/>
            </a:solidFill>
            <a:round/>
            <a:headEnd/>
            <a:tailEnd/>
          </a:ln>
        </p:spPr>
        <p:txBody>
          <a:bodyPr/>
          <a:lstStyle/>
          <a:p>
            <a:endParaRPr lang="en-US"/>
          </a:p>
        </p:txBody>
      </p:sp>
      <p:sp>
        <p:nvSpPr>
          <p:cNvPr id="360461" name="Line 14"/>
          <p:cNvSpPr>
            <a:spLocks noChangeShapeType="1"/>
          </p:cNvSpPr>
          <p:nvPr/>
        </p:nvSpPr>
        <p:spPr bwMode="auto">
          <a:xfrm>
            <a:off x="1524000" y="4419600"/>
            <a:ext cx="609600" cy="0"/>
          </a:xfrm>
          <a:prstGeom prst="line">
            <a:avLst/>
          </a:prstGeom>
          <a:noFill/>
          <a:ln w="9525">
            <a:solidFill>
              <a:srgbClr val="FF99FF"/>
            </a:solidFill>
            <a:round/>
            <a:headEnd/>
            <a:tailEnd/>
          </a:ln>
        </p:spPr>
        <p:txBody>
          <a:bodyPr/>
          <a:lstStyle/>
          <a:p>
            <a:endParaRPr lang="en-US"/>
          </a:p>
        </p:txBody>
      </p:sp>
      <p:sp>
        <p:nvSpPr>
          <p:cNvPr id="360462" name="Line 15"/>
          <p:cNvSpPr>
            <a:spLocks noChangeShapeType="1"/>
          </p:cNvSpPr>
          <p:nvPr/>
        </p:nvSpPr>
        <p:spPr bwMode="auto">
          <a:xfrm>
            <a:off x="1524000" y="4876800"/>
            <a:ext cx="609600" cy="0"/>
          </a:xfrm>
          <a:prstGeom prst="line">
            <a:avLst/>
          </a:prstGeom>
          <a:noFill/>
          <a:ln w="9525">
            <a:solidFill>
              <a:srgbClr val="FF99FF"/>
            </a:solidFill>
            <a:round/>
            <a:headEnd/>
            <a:tailEnd/>
          </a:ln>
        </p:spPr>
        <p:txBody>
          <a:bodyPr/>
          <a:lstStyle/>
          <a:p>
            <a:endParaRPr lang="en-US"/>
          </a:p>
        </p:txBody>
      </p:sp>
      <p:sp>
        <p:nvSpPr>
          <p:cNvPr id="360463" name="Text Box 16"/>
          <p:cNvSpPr txBox="1">
            <a:spLocks noChangeArrowheads="1"/>
          </p:cNvSpPr>
          <p:nvPr/>
        </p:nvSpPr>
        <p:spPr bwMode="auto">
          <a:xfrm>
            <a:off x="1447800" y="2209800"/>
            <a:ext cx="371475" cy="304800"/>
          </a:xfrm>
          <a:prstGeom prst="rect">
            <a:avLst/>
          </a:prstGeom>
          <a:noFill/>
          <a:ln w="9525">
            <a:noFill/>
            <a:miter lim="800000"/>
            <a:headEnd/>
            <a:tailEnd/>
          </a:ln>
        </p:spPr>
        <p:txBody>
          <a:bodyPr wrap="none">
            <a:spAutoFit/>
          </a:bodyPr>
          <a:lstStyle/>
          <a:p>
            <a:pPr algn="l"/>
            <a:r>
              <a:rPr lang="en-US" sz="1400"/>
              <a:t>1</a:t>
            </a:r>
            <a:r>
              <a:rPr lang="en-US" sz="1400" i="1"/>
              <a:t>s</a:t>
            </a:r>
          </a:p>
        </p:txBody>
      </p:sp>
      <p:sp>
        <p:nvSpPr>
          <p:cNvPr id="360464" name="Text Box 17"/>
          <p:cNvSpPr txBox="1">
            <a:spLocks noChangeArrowheads="1"/>
          </p:cNvSpPr>
          <p:nvPr/>
        </p:nvSpPr>
        <p:spPr bwMode="auto">
          <a:xfrm>
            <a:off x="1609725" y="2667000"/>
            <a:ext cx="371475" cy="304800"/>
          </a:xfrm>
          <a:prstGeom prst="rect">
            <a:avLst/>
          </a:prstGeom>
          <a:noFill/>
          <a:ln w="9525">
            <a:noFill/>
            <a:miter lim="800000"/>
            <a:headEnd/>
            <a:tailEnd/>
          </a:ln>
        </p:spPr>
        <p:txBody>
          <a:bodyPr wrap="none">
            <a:spAutoFit/>
          </a:bodyPr>
          <a:lstStyle/>
          <a:p>
            <a:pPr algn="l"/>
            <a:r>
              <a:rPr lang="en-US" sz="1400"/>
              <a:t>2</a:t>
            </a:r>
            <a:r>
              <a:rPr lang="en-US" sz="1400" i="1"/>
              <a:t>s</a:t>
            </a:r>
          </a:p>
        </p:txBody>
      </p:sp>
      <p:sp>
        <p:nvSpPr>
          <p:cNvPr id="360465" name="Text Box 18"/>
          <p:cNvSpPr txBox="1">
            <a:spLocks noChangeArrowheads="1"/>
          </p:cNvSpPr>
          <p:nvPr/>
        </p:nvSpPr>
        <p:spPr bwMode="auto">
          <a:xfrm>
            <a:off x="1609725" y="3200400"/>
            <a:ext cx="371475" cy="304800"/>
          </a:xfrm>
          <a:prstGeom prst="rect">
            <a:avLst/>
          </a:prstGeom>
          <a:noFill/>
          <a:ln w="9525">
            <a:noFill/>
            <a:miter lim="800000"/>
            <a:headEnd/>
            <a:tailEnd/>
          </a:ln>
        </p:spPr>
        <p:txBody>
          <a:bodyPr wrap="none">
            <a:spAutoFit/>
          </a:bodyPr>
          <a:lstStyle/>
          <a:p>
            <a:pPr algn="l"/>
            <a:r>
              <a:rPr lang="en-US" sz="1400"/>
              <a:t>3</a:t>
            </a:r>
            <a:r>
              <a:rPr lang="en-US" sz="1400" i="1"/>
              <a:t>s</a:t>
            </a:r>
          </a:p>
        </p:txBody>
      </p:sp>
      <p:sp>
        <p:nvSpPr>
          <p:cNvPr id="360466" name="Text Box 19"/>
          <p:cNvSpPr txBox="1">
            <a:spLocks noChangeArrowheads="1"/>
          </p:cNvSpPr>
          <p:nvPr/>
        </p:nvSpPr>
        <p:spPr bwMode="auto">
          <a:xfrm>
            <a:off x="1609725" y="3657600"/>
            <a:ext cx="371475" cy="304800"/>
          </a:xfrm>
          <a:prstGeom prst="rect">
            <a:avLst/>
          </a:prstGeom>
          <a:noFill/>
          <a:ln w="9525">
            <a:noFill/>
            <a:miter lim="800000"/>
            <a:headEnd/>
            <a:tailEnd/>
          </a:ln>
        </p:spPr>
        <p:txBody>
          <a:bodyPr wrap="none">
            <a:spAutoFit/>
          </a:bodyPr>
          <a:lstStyle/>
          <a:p>
            <a:pPr algn="l"/>
            <a:r>
              <a:rPr lang="en-US" sz="1400"/>
              <a:t>4</a:t>
            </a:r>
            <a:r>
              <a:rPr lang="en-US" sz="1400" i="1"/>
              <a:t>s</a:t>
            </a:r>
          </a:p>
        </p:txBody>
      </p:sp>
      <p:sp>
        <p:nvSpPr>
          <p:cNvPr id="360467" name="Text Box 20"/>
          <p:cNvSpPr txBox="1">
            <a:spLocks noChangeArrowheads="1"/>
          </p:cNvSpPr>
          <p:nvPr/>
        </p:nvSpPr>
        <p:spPr bwMode="auto">
          <a:xfrm>
            <a:off x="1609725" y="4114800"/>
            <a:ext cx="371475" cy="304800"/>
          </a:xfrm>
          <a:prstGeom prst="rect">
            <a:avLst/>
          </a:prstGeom>
          <a:noFill/>
          <a:ln w="9525">
            <a:noFill/>
            <a:miter lim="800000"/>
            <a:headEnd/>
            <a:tailEnd/>
          </a:ln>
        </p:spPr>
        <p:txBody>
          <a:bodyPr wrap="none">
            <a:spAutoFit/>
          </a:bodyPr>
          <a:lstStyle/>
          <a:p>
            <a:pPr algn="l"/>
            <a:r>
              <a:rPr lang="en-US" sz="1400"/>
              <a:t>5</a:t>
            </a:r>
            <a:r>
              <a:rPr lang="en-US" sz="1400" i="1"/>
              <a:t>s</a:t>
            </a:r>
          </a:p>
        </p:txBody>
      </p:sp>
      <p:sp>
        <p:nvSpPr>
          <p:cNvPr id="360468" name="Text Box 21"/>
          <p:cNvSpPr txBox="1">
            <a:spLocks noChangeArrowheads="1"/>
          </p:cNvSpPr>
          <p:nvPr/>
        </p:nvSpPr>
        <p:spPr bwMode="auto">
          <a:xfrm>
            <a:off x="1609725" y="4572000"/>
            <a:ext cx="371475" cy="304800"/>
          </a:xfrm>
          <a:prstGeom prst="rect">
            <a:avLst/>
          </a:prstGeom>
          <a:noFill/>
          <a:ln w="9525">
            <a:noFill/>
            <a:miter lim="800000"/>
            <a:headEnd/>
            <a:tailEnd/>
          </a:ln>
        </p:spPr>
        <p:txBody>
          <a:bodyPr wrap="none">
            <a:spAutoFit/>
          </a:bodyPr>
          <a:lstStyle/>
          <a:p>
            <a:pPr algn="l"/>
            <a:r>
              <a:rPr lang="en-US" sz="1400"/>
              <a:t>6</a:t>
            </a:r>
            <a:r>
              <a:rPr lang="en-US" sz="1400" i="1"/>
              <a:t>s</a:t>
            </a:r>
          </a:p>
        </p:txBody>
      </p:sp>
      <p:sp>
        <p:nvSpPr>
          <p:cNvPr id="360469" name="Text Box 22"/>
          <p:cNvSpPr txBox="1">
            <a:spLocks noChangeArrowheads="1"/>
          </p:cNvSpPr>
          <p:nvPr/>
        </p:nvSpPr>
        <p:spPr bwMode="auto">
          <a:xfrm>
            <a:off x="1609725" y="5029200"/>
            <a:ext cx="371475" cy="304800"/>
          </a:xfrm>
          <a:prstGeom prst="rect">
            <a:avLst/>
          </a:prstGeom>
          <a:noFill/>
          <a:ln w="9525">
            <a:noFill/>
            <a:miter lim="800000"/>
            <a:headEnd/>
            <a:tailEnd/>
          </a:ln>
        </p:spPr>
        <p:txBody>
          <a:bodyPr wrap="none">
            <a:spAutoFit/>
          </a:bodyPr>
          <a:lstStyle/>
          <a:p>
            <a:pPr algn="l"/>
            <a:r>
              <a:rPr lang="en-US" sz="1400"/>
              <a:t>7</a:t>
            </a:r>
            <a:r>
              <a:rPr lang="en-US" sz="1400" i="1"/>
              <a:t>s</a:t>
            </a:r>
          </a:p>
        </p:txBody>
      </p:sp>
      <p:sp>
        <p:nvSpPr>
          <p:cNvPr id="360470" name="Line 23"/>
          <p:cNvSpPr>
            <a:spLocks noChangeShapeType="1"/>
          </p:cNvSpPr>
          <p:nvPr/>
        </p:nvSpPr>
        <p:spPr bwMode="auto">
          <a:xfrm>
            <a:off x="2438400" y="3505200"/>
            <a:ext cx="0" cy="1828800"/>
          </a:xfrm>
          <a:prstGeom prst="line">
            <a:avLst/>
          </a:prstGeom>
          <a:noFill/>
          <a:ln w="9525">
            <a:solidFill>
              <a:srgbClr val="99FF99"/>
            </a:solidFill>
            <a:round/>
            <a:headEnd/>
            <a:tailEnd/>
          </a:ln>
        </p:spPr>
        <p:txBody>
          <a:bodyPr/>
          <a:lstStyle/>
          <a:p>
            <a:endParaRPr lang="en-US"/>
          </a:p>
        </p:txBody>
      </p:sp>
      <p:sp>
        <p:nvSpPr>
          <p:cNvPr id="360471" name="Line 24"/>
          <p:cNvSpPr>
            <a:spLocks noChangeShapeType="1"/>
          </p:cNvSpPr>
          <p:nvPr/>
        </p:nvSpPr>
        <p:spPr bwMode="auto">
          <a:xfrm>
            <a:off x="2743200" y="3505200"/>
            <a:ext cx="0" cy="1828800"/>
          </a:xfrm>
          <a:prstGeom prst="line">
            <a:avLst/>
          </a:prstGeom>
          <a:noFill/>
          <a:ln w="9525">
            <a:solidFill>
              <a:srgbClr val="99FF99"/>
            </a:solidFill>
            <a:round/>
            <a:headEnd/>
            <a:tailEnd/>
          </a:ln>
        </p:spPr>
        <p:txBody>
          <a:bodyPr/>
          <a:lstStyle/>
          <a:p>
            <a:endParaRPr lang="en-US"/>
          </a:p>
        </p:txBody>
      </p:sp>
      <p:sp>
        <p:nvSpPr>
          <p:cNvPr id="360472" name="Line 25"/>
          <p:cNvSpPr>
            <a:spLocks noChangeShapeType="1"/>
          </p:cNvSpPr>
          <p:nvPr/>
        </p:nvSpPr>
        <p:spPr bwMode="auto">
          <a:xfrm>
            <a:off x="3048000" y="3505200"/>
            <a:ext cx="0" cy="1828800"/>
          </a:xfrm>
          <a:prstGeom prst="line">
            <a:avLst/>
          </a:prstGeom>
          <a:noFill/>
          <a:ln w="9525">
            <a:solidFill>
              <a:srgbClr val="99FF99"/>
            </a:solidFill>
            <a:round/>
            <a:headEnd/>
            <a:tailEnd/>
          </a:ln>
        </p:spPr>
        <p:txBody>
          <a:bodyPr/>
          <a:lstStyle/>
          <a:p>
            <a:endParaRPr lang="en-US"/>
          </a:p>
        </p:txBody>
      </p:sp>
      <p:sp>
        <p:nvSpPr>
          <p:cNvPr id="360473" name="Line 26"/>
          <p:cNvSpPr>
            <a:spLocks noChangeShapeType="1"/>
          </p:cNvSpPr>
          <p:nvPr/>
        </p:nvSpPr>
        <p:spPr bwMode="auto">
          <a:xfrm>
            <a:off x="3352800" y="3505200"/>
            <a:ext cx="0" cy="1828800"/>
          </a:xfrm>
          <a:prstGeom prst="line">
            <a:avLst/>
          </a:prstGeom>
          <a:noFill/>
          <a:ln w="9525">
            <a:solidFill>
              <a:srgbClr val="99FF99"/>
            </a:solidFill>
            <a:round/>
            <a:headEnd/>
            <a:tailEnd/>
          </a:ln>
        </p:spPr>
        <p:txBody>
          <a:bodyPr/>
          <a:lstStyle/>
          <a:p>
            <a:endParaRPr lang="en-US"/>
          </a:p>
        </p:txBody>
      </p:sp>
      <p:sp>
        <p:nvSpPr>
          <p:cNvPr id="360474" name="Line 27"/>
          <p:cNvSpPr>
            <a:spLocks noChangeShapeType="1"/>
          </p:cNvSpPr>
          <p:nvPr/>
        </p:nvSpPr>
        <p:spPr bwMode="auto">
          <a:xfrm>
            <a:off x="3352800" y="3505200"/>
            <a:ext cx="0" cy="1828800"/>
          </a:xfrm>
          <a:prstGeom prst="line">
            <a:avLst/>
          </a:prstGeom>
          <a:noFill/>
          <a:ln w="9525">
            <a:solidFill>
              <a:srgbClr val="99FF99"/>
            </a:solidFill>
            <a:round/>
            <a:headEnd/>
            <a:tailEnd/>
          </a:ln>
        </p:spPr>
        <p:txBody>
          <a:bodyPr/>
          <a:lstStyle/>
          <a:p>
            <a:endParaRPr lang="en-US"/>
          </a:p>
        </p:txBody>
      </p:sp>
      <p:sp>
        <p:nvSpPr>
          <p:cNvPr id="360475" name="Line 28"/>
          <p:cNvSpPr>
            <a:spLocks noChangeShapeType="1"/>
          </p:cNvSpPr>
          <p:nvPr/>
        </p:nvSpPr>
        <p:spPr bwMode="auto">
          <a:xfrm>
            <a:off x="3657600" y="3505200"/>
            <a:ext cx="0" cy="1828800"/>
          </a:xfrm>
          <a:prstGeom prst="line">
            <a:avLst/>
          </a:prstGeom>
          <a:noFill/>
          <a:ln w="9525">
            <a:solidFill>
              <a:srgbClr val="99FF99"/>
            </a:solidFill>
            <a:round/>
            <a:headEnd/>
            <a:tailEnd/>
          </a:ln>
        </p:spPr>
        <p:txBody>
          <a:bodyPr/>
          <a:lstStyle/>
          <a:p>
            <a:endParaRPr lang="en-US"/>
          </a:p>
        </p:txBody>
      </p:sp>
      <p:sp>
        <p:nvSpPr>
          <p:cNvPr id="360476" name="Line 29"/>
          <p:cNvSpPr>
            <a:spLocks noChangeShapeType="1"/>
          </p:cNvSpPr>
          <p:nvPr/>
        </p:nvSpPr>
        <p:spPr bwMode="auto">
          <a:xfrm>
            <a:off x="3962400" y="3505200"/>
            <a:ext cx="0" cy="1828800"/>
          </a:xfrm>
          <a:prstGeom prst="line">
            <a:avLst/>
          </a:prstGeom>
          <a:noFill/>
          <a:ln w="9525">
            <a:solidFill>
              <a:srgbClr val="99FF99"/>
            </a:solidFill>
            <a:round/>
            <a:headEnd/>
            <a:tailEnd/>
          </a:ln>
        </p:spPr>
        <p:txBody>
          <a:bodyPr/>
          <a:lstStyle/>
          <a:p>
            <a:endParaRPr lang="en-US"/>
          </a:p>
        </p:txBody>
      </p:sp>
      <p:sp>
        <p:nvSpPr>
          <p:cNvPr id="360477" name="Line 30"/>
          <p:cNvSpPr>
            <a:spLocks noChangeShapeType="1"/>
          </p:cNvSpPr>
          <p:nvPr/>
        </p:nvSpPr>
        <p:spPr bwMode="auto">
          <a:xfrm>
            <a:off x="4343400" y="3505200"/>
            <a:ext cx="0" cy="1828800"/>
          </a:xfrm>
          <a:prstGeom prst="line">
            <a:avLst/>
          </a:prstGeom>
          <a:noFill/>
          <a:ln w="9525">
            <a:solidFill>
              <a:srgbClr val="99FF99"/>
            </a:solidFill>
            <a:round/>
            <a:headEnd/>
            <a:tailEnd/>
          </a:ln>
        </p:spPr>
        <p:txBody>
          <a:bodyPr/>
          <a:lstStyle/>
          <a:p>
            <a:endParaRPr lang="en-US"/>
          </a:p>
        </p:txBody>
      </p:sp>
      <p:sp>
        <p:nvSpPr>
          <p:cNvPr id="360478" name="Line 31"/>
          <p:cNvSpPr>
            <a:spLocks noChangeShapeType="1"/>
          </p:cNvSpPr>
          <p:nvPr/>
        </p:nvSpPr>
        <p:spPr bwMode="auto">
          <a:xfrm>
            <a:off x="4648200" y="3505200"/>
            <a:ext cx="0" cy="1828800"/>
          </a:xfrm>
          <a:prstGeom prst="line">
            <a:avLst/>
          </a:prstGeom>
          <a:noFill/>
          <a:ln w="9525">
            <a:solidFill>
              <a:srgbClr val="99FF99"/>
            </a:solidFill>
            <a:round/>
            <a:headEnd/>
            <a:tailEnd/>
          </a:ln>
        </p:spPr>
        <p:txBody>
          <a:bodyPr/>
          <a:lstStyle/>
          <a:p>
            <a:endParaRPr lang="en-US"/>
          </a:p>
        </p:txBody>
      </p:sp>
      <p:sp>
        <p:nvSpPr>
          <p:cNvPr id="360479" name="Line 32"/>
          <p:cNvSpPr>
            <a:spLocks noChangeShapeType="1"/>
          </p:cNvSpPr>
          <p:nvPr/>
        </p:nvSpPr>
        <p:spPr bwMode="auto">
          <a:xfrm>
            <a:off x="4953000" y="3505200"/>
            <a:ext cx="0" cy="1828800"/>
          </a:xfrm>
          <a:prstGeom prst="line">
            <a:avLst/>
          </a:prstGeom>
          <a:noFill/>
          <a:ln w="9525">
            <a:solidFill>
              <a:srgbClr val="99FF99"/>
            </a:solidFill>
            <a:round/>
            <a:headEnd/>
            <a:tailEnd/>
          </a:ln>
        </p:spPr>
        <p:txBody>
          <a:bodyPr/>
          <a:lstStyle/>
          <a:p>
            <a:endParaRPr lang="en-US"/>
          </a:p>
        </p:txBody>
      </p:sp>
      <p:sp>
        <p:nvSpPr>
          <p:cNvPr id="360480" name="Line 33"/>
          <p:cNvSpPr>
            <a:spLocks noChangeShapeType="1"/>
          </p:cNvSpPr>
          <p:nvPr/>
        </p:nvSpPr>
        <p:spPr bwMode="auto">
          <a:xfrm>
            <a:off x="2209800" y="3962400"/>
            <a:ext cx="3048000" cy="0"/>
          </a:xfrm>
          <a:prstGeom prst="line">
            <a:avLst/>
          </a:prstGeom>
          <a:noFill/>
          <a:ln w="9525">
            <a:solidFill>
              <a:srgbClr val="99FF99"/>
            </a:solidFill>
            <a:round/>
            <a:headEnd/>
            <a:tailEnd/>
          </a:ln>
        </p:spPr>
        <p:txBody>
          <a:bodyPr/>
          <a:lstStyle/>
          <a:p>
            <a:endParaRPr lang="en-US"/>
          </a:p>
        </p:txBody>
      </p:sp>
      <p:sp>
        <p:nvSpPr>
          <p:cNvPr id="360481" name="Line 34"/>
          <p:cNvSpPr>
            <a:spLocks noChangeShapeType="1"/>
          </p:cNvSpPr>
          <p:nvPr/>
        </p:nvSpPr>
        <p:spPr bwMode="auto">
          <a:xfrm>
            <a:off x="2209800" y="4419600"/>
            <a:ext cx="3048000" cy="0"/>
          </a:xfrm>
          <a:prstGeom prst="line">
            <a:avLst/>
          </a:prstGeom>
          <a:noFill/>
          <a:ln w="9525">
            <a:solidFill>
              <a:srgbClr val="99FF99"/>
            </a:solidFill>
            <a:round/>
            <a:headEnd/>
            <a:tailEnd/>
          </a:ln>
        </p:spPr>
        <p:txBody>
          <a:bodyPr/>
          <a:lstStyle/>
          <a:p>
            <a:endParaRPr lang="en-US"/>
          </a:p>
        </p:txBody>
      </p:sp>
      <p:sp>
        <p:nvSpPr>
          <p:cNvPr id="360482" name="Line 35"/>
          <p:cNvSpPr>
            <a:spLocks noChangeShapeType="1"/>
          </p:cNvSpPr>
          <p:nvPr/>
        </p:nvSpPr>
        <p:spPr bwMode="auto">
          <a:xfrm>
            <a:off x="2209800" y="4876800"/>
            <a:ext cx="3048000" cy="0"/>
          </a:xfrm>
          <a:prstGeom prst="line">
            <a:avLst/>
          </a:prstGeom>
          <a:noFill/>
          <a:ln w="9525">
            <a:solidFill>
              <a:srgbClr val="99FF99"/>
            </a:solidFill>
            <a:round/>
            <a:headEnd/>
            <a:tailEnd/>
          </a:ln>
        </p:spPr>
        <p:txBody>
          <a:bodyPr/>
          <a:lstStyle/>
          <a:p>
            <a:endParaRPr lang="en-US"/>
          </a:p>
        </p:txBody>
      </p:sp>
      <p:sp>
        <p:nvSpPr>
          <p:cNvPr id="360483" name="Line 36"/>
          <p:cNvSpPr>
            <a:spLocks noChangeShapeType="1"/>
          </p:cNvSpPr>
          <p:nvPr/>
        </p:nvSpPr>
        <p:spPr bwMode="auto">
          <a:xfrm>
            <a:off x="5562600" y="2667000"/>
            <a:ext cx="0" cy="2209800"/>
          </a:xfrm>
          <a:prstGeom prst="line">
            <a:avLst/>
          </a:prstGeom>
          <a:noFill/>
          <a:ln w="9525">
            <a:solidFill>
              <a:srgbClr val="99CCFF"/>
            </a:solidFill>
            <a:round/>
            <a:headEnd/>
            <a:tailEnd/>
          </a:ln>
        </p:spPr>
        <p:txBody>
          <a:bodyPr/>
          <a:lstStyle/>
          <a:p>
            <a:endParaRPr lang="en-US"/>
          </a:p>
        </p:txBody>
      </p:sp>
      <p:sp>
        <p:nvSpPr>
          <p:cNvPr id="360484" name="Line 41"/>
          <p:cNvSpPr>
            <a:spLocks noChangeShapeType="1"/>
          </p:cNvSpPr>
          <p:nvPr/>
        </p:nvSpPr>
        <p:spPr bwMode="auto">
          <a:xfrm>
            <a:off x="5257800" y="3124200"/>
            <a:ext cx="1828800" cy="0"/>
          </a:xfrm>
          <a:prstGeom prst="line">
            <a:avLst/>
          </a:prstGeom>
          <a:noFill/>
          <a:ln w="9525">
            <a:solidFill>
              <a:srgbClr val="99CCFF"/>
            </a:solidFill>
            <a:round/>
            <a:headEnd/>
            <a:tailEnd/>
          </a:ln>
        </p:spPr>
        <p:txBody>
          <a:bodyPr/>
          <a:lstStyle/>
          <a:p>
            <a:endParaRPr lang="en-US"/>
          </a:p>
        </p:txBody>
      </p:sp>
      <p:sp>
        <p:nvSpPr>
          <p:cNvPr id="360485" name="Line 42"/>
          <p:cNvSpPr>
            <a:spLocks noChangeShapeType="1"/>
          </p:cNvSpPr>
          <p:nvPr/>
        </p:nvSpPr>
        <p:spPr bwMode="auto">
          <a:xfrm>
            <a:off x="5257800" y="3505200"/>
            <a:ext cx="1828800" cy="0"/>
          </a:xfrm>
          <a:prstGeom prst="line">
            <a:avLst/>
          </a:prstGeom>
          <a:noFill/>
          <a:ln w="9525">
            <a:solidFill>
              <a:srgbClr val="99CCFF"/>
            </a:solidFill>
            <a:round/>
            <a:headEnd/>
            <a:tailEnd/>
          </a:ln>
        </p:spPr>
        <p:txBody>
          <a:bodyPr/>
          <a:lstStyle/>
          <a:p>
            <a:endParaRPr lang="en-US"/>
          </a:p>
        </p:txBody>
      </p:sp>
      <p:sp>
        <p:nvSpPr>
          <p:cNvPr id="360486" name="Line 43"/>
          <p:cNvSpPr>
            <a:spLocks noChangeShapeType="1"/>
          </p:cNvSpPr>
          <p:nvPr/>
        </p:nvSpPr>
        <p:spPr bwMode="auto">
          <a:xfrm>
            <a:off x="5257800" y="3962400"/>
            <a:ext cx="1828800" cy="0"/>
          </a:xfrm>
          <a:prstGeom prst="line">
            <a:avLst/>
          </a:prstGeom>
          <a:noFill/>
          <a:ln w="9525">
            <a:solidFill>
              <a:srgbClr val="99CCFF"/>
            </a:solidFill>
            <a:round/>
            <a:headEnd/>
            <a:tailEnd/>
          </a:ln>
        </p:spPr>
        <p:txBody>
          <a:bodyPr/>
          <a:lstStyle/>
          <a:p>
            <a:endParaRPr lang="en-US"/>
          </a:p>
        </p:txBody>
      </p:sp>
      <p:sp>
        <p:nvSpPr>
          <p:cNvPr id="360487" name="Line 44"/>
          <p:cNvSpPr>
            <a:spLocks noChangeShapeType="1"/>
          </p:cNvSpPr>
          <p:nvPr/>
        </p:nvSpPr>
        <p:spPr bwMode="auto">
          <a:xfrm>
            <a:off x="5257800" y="4419600"/>
            <a:ext cx="1828800" cy="0"/>
          </a:xfrm>
          <a:prstGeom prst="line">
            <a:avLst/>
          </a:prstGeom>
          <a:noFill/>
          <a:ln w="9525">
            <a:solidFill>
              <a:srgbClr val="99CCFF"/>
            </a:solidFill>
            <a:round/>
            <a:headEnd/>
            <a:tailEnd/>
          </a:ln>
        </p:spPr>
        <p:txBody>
          <a:bodyPr/>
          <a:lstStyle/>
          <a:p>
            <a:endParaRPr lang="en-US"/>
          </a:p>
        </p:txBody>
      </p:sp>
      <p:sp>
        <p:nvSpPr>
          <p:cNvPr id="360488" name="Line 45"/>
          <p:cNvSpPr>
            <a:spLocks noChangeShapeType="1"/>
          </p:cNvSpPr>
          <p:nvPr/>
        </p:nvSpPr>
        <p:spPr bwMode="auto">
          <a:xfrm>
            <a:off x="2438400" y="6096000"/>
            <a:ext cx="4419600" cy="0"/>
          </a:xfrm>
          <a:prstGeom prst="line">
            <a:avLst/>
          </a:prstGeom>
          <a:noFill/>
          <a:ln w="9525">
            <a:solidFill>
              <a:srgbClr val="FFE989"/>
            </a:solidFill>
            <a:round/>
            <a:headEnd/>
            <a:tailEnd/>
          </a:ln>
        </p:spPr>
        <p:txBody>
          <a:bodyPr/>
          <a:lstStyle/>
          <a:p>
            <a:endParaRPr lang="en-US"/>
          </a:p>
        </p:txBody>
      </p:sp>
      <p:sp>
        <p:nvSpPr>
          <p:cNvPr id="360489" name="Line 46"/>
          <p:cNvSpPr>
            <a:spLocks noChangeShapeType="1"/>
          </p:cNvSpPr>
          <p:nvPr/>
        </p:nvSpPr>
        <p:spPr bwMode="auto">
          <a:xfrm>
            <a:off x="2743200" y="5638800"/>
            <a:ext cx="0" cy="914400"/>
          </a:xfrm>
          <a:prstGeom prst="line">
            <a:avLst/>
          </a:prstGeom>
          <a:noFill/>
          <a:ln w="9525">
            <a:solidFill>
              <a:srgbClr val="FFE989"/>
            </a:solidFill>
            <a:round/>
            <a:headEnd/>
            <a:tailEnd/>
          </a:ln>
        </p:spPr>
        <p:txBody>
          <a:bodyPr/>
          <a:lstStyle/>
          <a:p>
            <a:endParaRPr lang="en-US"/>
          </a:p>
        </p:txBody>
      </p:sp>
      <p:sp>
        <p:nvSpPr>
          <p:cNvPr id="360490" name="Line 47"/>
          <p:cNvSpPr>
            <a:spLocks noChangeShapeType="1"/>
          </p:cNvSpPr>
          <p:nvPr/>
        </p:nvSpPr>
        <p:spPr bwMode="auto">
          <a:xfrm>
            <a:off x="3048000" y="5638800"/>
            <a:ext cx="0" cy="914400"/>
          </a:xfrm>
          <a:prstGeom prst="line">
            <a:avLst/>
          </a:prstGeom>
          <a:noFill/>
          <a:ln w="9525">
            <a:solidFill>
              <a:srgbClr val="FFE989"/>
            </a:solidFill>
            <a:round/>
            <a:headEnd/>
            <a:tailEnd/>
          </a:ln>
        </p:spPr>
        <p:txBody>
          <a:bodyPr/>
          <a:lstStyle/>
          <a:p>
            <a:endParaRPr lang="en-US"/>
          </a:p>
        </p:txBody>
      </p:sp>
      <p:sp>
        <p:nvSpPr>
          <p:cNvPr id="360491" name="Line 48"/>
          <p:cNvSpPr>
            <a:spLocks noChangeShapeType="1"/>
          </p:cNvSpPr>
          <p:nvPr/>
        </p:nvSpPr>
        <p:spPr bwMode="auto">
          <a:xfrm>
            <a:off x="3352800" y="5638800"/>
            <a:ext cx="0" cy="914400"/>
          </a:xfrm>
          <a:prstGeom prst="line">
            <a:avLst/>
          </a:prstGeom>
          <a:noFill/>
          <a:ln w="9525">
            <a:solidFill>
              <a:srgbClr val="FFE989"/>
            </a:solidFill>
            <a:round/>
            <a:headEnd/>
            <a:tailEnd/>
          </a:ln>
        </p:spPr>
        <p:txBody>
          <a:bodyPr/>
          <a:lstStyle/>
          <a:p>
            <a:endParaRPr lang="en-US"/>
          </a:p>
        </p:txBody>
      </p:sp>
      <p:sp>
        <p:nvSpPr>
          <p:cNvPr id="360492" name="Line 49"/>
          <p:cNvSpPr>
            <a:spLocks noChangeShapeType="1"/>
          </p:cNvSpPr>
          <p:nvPr/>
        </p:nvSpPr>
        <p:spPr bwMode="auto">
          <a:xfrm>
            <a:off x="3657600" y="5638800"/>
            <a:ext cx="0" cy="914400"/>
          </a:xfrm>
          <a:prstGeom prst="line">
            <a:avLst/>
          </a:prstGeom>
          <a:noFill/>
          <a:ln w="9525">
            <a:solidFill>
              <a:srgbClr val="FFE989"/>
            </a:solidFill>
            <a:round/>
            <a:headEnd/>
            <a:tailEnd/>
          </a:ln>
        </p:spPr>
        <p:txBody>
          <a:bodyPr/>
          <a:lstStyle/>
          <a:p>
            <a:endParaRPr lang="en-US"/>
          </a:p>
        </p:txBody>
      </p:sp>
      <p:sp>
        <p:nvSpPr>
          <p:cNvPr id="360493" name="Line 50"/>
          <p:cNvSpPr>
            <a:spLocks noChangeShapeType="1"/>
          </p:cNvSpPr>
          <p:nvPr/>
        </p:nvSpPr>
        <p:spPr bwMode="auto">
          <a:xfrm>
            <a:off x="6477000" y="5638800"/>
            <a:ext cx="0" cy="914400"/>
          </a:xfrm>
          <a:prstGeom prst="line">
            <a:avLst/>
          </a:prstGeom>
          <a:noFill/>
          <a:ln w="9525">
            <a:solidFill>
              <a:srgbClr val="FFE989"/>
            </a:solidFill>
            <a:round/>
            <a:headEnd/>
            <a:tailEnd/>
          </a:ln>
        </p:spPr>
        <p:txBody>
          <a:bodyPr/>
          <a:lstStyle/>
          <a:p>
            <a:endParaRPr lang="en-US"/>
          </a:p>
        </p:txBody>
      </p:sp>
      <p:sp>
        <p:nvSpPr>
          <p:cNvPr id="360494" name="Line 51"/>
          <p:cNvSpPr>
            <a:spLocks noChangeShapeType="1"/>
          </p:cNvSpPr>
          <p:nvPr/>
        </p:nvSpPr>
        <p:spPr bwMode="auto">
          <a:xfrm>
            <a:off x="3962400" y="5638800"/>
            <a:ext cx="0" cy="914400"/>
          </a:xfrm>
          <a:prstGeom prst="line">
            <a:avLst/>
          </a:prstGeom>
          <a:noFill/>
          <a:ln w="9525">
            <a:solidFill>
              <a:srgbClr val="FFE989"/>
            </a:solidFill>
            <a:round/>
            <a:headEnd/>
            <a:tailEnd/>
          </a:ln>
        </p:spPr>
        <p:txBody>
          <a:bodyPr/>
          <a:lstStyle/>
          <a:p>
            <a:endParaRPr lang="en-US"/>
          </a:p>
        </p:txBody>
      </p:sp>
      <p:sp>
        <p:nvSpPr>
          <p:cNvPr id="360495" name="Line 52"/>
          <p:cNvSpPr>
            <a:spLocks noChangeShapeType="1"/>
          </p:cNvSpPr>
          <p:nvPr/>
        </p:nvSpPr>
        <p:spPr bwMode="auto">
          <a:xfrm>
            <a:off x="6172200" y="5638800"/>
            <a:ext cx="0" cy="914400"/>
          </a:xfrm>
          <a:prstGeom prst="line">
            <a:avLst/>
          </a:prstGeom>
          <a:noFill/>
          <a:ln w="9525">
            <a:solidFill>
              <a:srgbClr val="FFE989"/>
            </a:solidFill>
            <a:round/>
            <a:headEnd/>
            <a:tailEnd/>
          </a:ln>
        </p:spPr>
        <p:txBody>
          <a:bodyPr/>
          <a:lstStyle/>
          <a:p>
            <a:endParaRPr lang="en-US"/>
          </a:p>
        </p:txBody>
      </p:sp>
      <p:sp>
        <p:nvSpPr>
          <p:cNvPr id="360496" name="Line 53"/>
          <p:cNvSpPr>
            <a:spLocks noChangeShapeType="1"/>
          </p:cNvSpPr>
          <p:nvPr/>
        </p:nvSpPr>
        <p:spPr bwMode="auto">
          <a:xfrm>
            <a:off x="5867400" y="5638800"/>
            <a:ext cx="0" cy="914400"/>
          </a:xfrm>
          <a:prstGeom prst="line">
            <a:avLst/>
          </a:prstGeom>
          <a:noFill/>
          <a:ln w="9525">
            <a:solidFill>
              <a:srgbClr val="FFE989"/>
            </a:solidFill>
            <a:round/>
            <a:headEnd/>
            <a:tailEnd/>
          </a:ln>
        </p:spPr>
        <p:txBody>
          <a:bodyPr/>
          <a:lstStyle/>
          <a:p>
            <a:endParaRPr lang="en-US"/>
          </a:p>
        </p:txBody>
      </p:sp>
      <p:sp>
        <p:nvSpPr>
          <p:cNvPr id="360497" name="Line 54"/>
          <p:cNvSpPr>
            <a:spLocks noChangeShapeType="1"/>
          </p:cNvSpPr>
          <p:nvPr/>
        </p:nvSpPr>
        <p:spPr bwMode="auto">
          <a:xfrm>
            <a:off x="5562600" y="5638800"/>
            <a:ext cx="0" cy="914400"/>
          </a:xfrm>
          <a:prstGeom prst="line">
            <a:avLst/>
          </a:prstGeom>
          <a:noFill/>
          <a:ln w="9525">
            <a:solidFill>
              <a:srgbClr val="FFE989"/>
            </a:solidFill>
            <a:round/>
            <a:headEnd/>
            <a:tailEnd/>
          </a:ln>
        </p:spPr>
        <p:txBody>
          <a:bodyPr/>
          <a:lstStyle/>
          <a:p>
            <a:endParaRPr lang="en-US"/>
          </a:p>
        </p:txBody>
      </p:sp>
      <p:sp>
        <p:nvSpPr>
          <p:cNvPr id="360498" name="Line 55"/>
          <p:cNvSpPr>
            <a:spLocks noChangeShapeType="1"/>
          </p:cNvSpPr>
          <p:nvPr/>
        </p:nvSpPr>
        <p:spPr bwMode="auto">
          <a:xfrm>
            <a:off x="5257800" y="5638800"/>
            <a:ext cx="0" cy="914400"/>
          </a:xfrm>
          <a:prstGeom prst="line">
            <a:avLst/>
          </a:prstGeom>
          <a:noFill/>
          <a:ln w="9525">
            <a:solidFill>
              <a:srgbClr val="FFE989"/>
            </a:solidFill>
            <a:round/>
            <a:headEnd/>
            <a:tailEnd/>
          </a:ln>
        </p:spPr>
        <p:txBody>
          <a:bodyPr/>
          <a:lstStyle/>
          <a:p>
            <a:endParaRPr lang="en-US"/>
          </a:p>
        </p:txBody>
      </p:sp>
      <p:sp>
        <p:nvSpPr>
          <p:cNvPr id="360499" name="Line 56"/>
          <p:cNvSpPr>
            <a:spLocks noChangeShapeType="1"/>
          </p:cNvSpPr>
          <p:nvPr/>
        </p:nvSpPr>
        <p:spPr bwMode="auto">
          <a:xfrm>
            <a:off x="4953000" y="5638800"/>
            <a:ext cx="0" cy="914400"/>
          </a:xfrm>
          <a:prstGeom prst="line">
            <a:avLst/>
          </a:prstGeom>
          <a:noFill/>
          <a:ln w="9525">
            <a:solidFill>
              <a:srgbClr val="FFE989"/>
            </a:solidFill>
            <a:round/>
            <a:headEnd/>
            <a:tailEnd/>
          </a:ln>
        </p:spPr>
        <p:txBody>
          <a:bodyPr/>
          <a:lstStyle/>
          <a:p>
            <a:endParaRPr lang="en-US"/>
          </a:p>
        </p:txBody>
      </p:sp>
      <p:sp>
        <p:nvSpPr>
          <p:cNvPr id="360500" name="Line 57"/>
          <p:cNvSpPr>
            <a:spLocks noChangeShapeType="1"/>
          </p:cNvSpPr>
          <p:nvPr/>
        </p:nvSpPr>
        <p:spPr bwMode="auto">
          <a:xfrm>
            <a:off x="4572000" y="5638800"/>
            <a:ext cx="0" cy="914400"/>
          </a:xfrm>
          <a:prstGeom prst="line">
            <a:avLst/>
          </a:prstGeom>
          <a:noFill/>
          <a:ln w="9525">
            <a:solidFill>
              <a:srgbClr val="FFE989"/>
            </a:solidFill>
            <a:round/>
            <a:headEnd/>
            <a:tailEnd/>
          </a:ln>
        </p:spPr>
        <p:txBody>
          <a:bodyPr/>
          <a:lstStyle/>
          <a:p>
            <a:endParaRPr lang="en-US"/>
          </a:p>
        </p:txBody>
      </p:sp>
      <p:sp>
        <p:nvSpPr>
          <p:cNvPr id="360501" name="Line 58"/>
          <p:cNvSpPr>
            <a:spLocks noChangeShapeType="1"/>
          </p:cNvSpPr>
          <p:nvPr/>
        </p:nvSpPr>
        <p:spPr bwMode="auto">
          <a:xfrm>
            <a:off x="4267200" y="5638800"/>
            <a:ext cx="0" cy="914400"/>
          </a:xfrm>
          <a:prstGeom prst="line">
            <a:avLst/>
          </a:prstGeom>
          <a:noFill/>
          <a:ln w="9525">
            <a:solidFill>
              <a:srgbClr val="FFE989"/>
            </a:solidFill>
            <a:round/>
            <a:headEnd/>
            <a:tailEnd/>
          </a:ln>
        </p:spPr>
        <p:txBody>
          <a:bodyPr/>
          <a:lstStyle/>
          <a:p>
            <a:endParaRPr lang="en-US"/>
          </a:p>
        </p:txBody>
      </p:sp>
      <p:sp>
        <p:nvSpPr>
          <p:cNvPr id="360502" name="Text Box 59"/>
          <p:cNvSpPr txBox="1">
            <a:spLocks noChangeArrowheads="1"/>
          </p:cNvSpPr>
          <p:nvPr/>
        </p:nvSpPr>
        <p:spPr bwMode="auto">
          <a:xfrm>
            <a:off x="3505200" y="3600450"/>
            <a:ext cx="381000" cy="304800"/>
          </a:xfrm>
          <a:prstGeom prst="rect">
            <a:avLst/>
          </a:prstGeom>
          <a:noFill/>
          <a:ln w="9525">
            <a:noFill/>
            <a:miter lim="800000"/>
            <a:headEnd/>
            <a:tailEnd/>
          </a:ln>
        </p:spPr>
        <p:txBody>
          <a:bodyPr wrap="none">
            <a:spAutoFit/>
          </a:bodyPr>
          <a:lstStyle/>
          <a:p>
            <a:pPr algn="l"/>
            <a:r>
              <a:rPr lang="en-US" sz="1400"/>
              <a:t>3</a:t>
            </a:r>
            <a:r>
              <a:rPr lang="en-US" sz="1400" i="1"/>
              <a:t>d</a:t>
            </a:r>
            <a:endParaRPr lang="en-US" sz="1400"/>
          </a:p>
        </p:txBody>
      </p:sp>
      <p:sp>
        <p:nvSpPr>
          <p:cNvPr id="360503" name="Text Box 60"/>
          <p:cNvSpPr txBox="1">
            <a:spLocks noChangeArrowheads="1"/>
          </p:cNvSpPr>
          <p:nvPr/>
        </p:nvSpPr>
        <p:spPr bwMode="auto">
          <a:xfrm>
            <a:off x="3505200" y="4038600"/>
            <a:ext cx="381000" cy="304800"/>
          </a:xfrm>
          <a:prstGeom prst="rect">
            <a:avLst/>
          </a:prstGeom>
          <a:noFill/>
          <a:ln w="9525">
            <a:noFill/>
            <a:miter lim="800000"/>
            <a:headEnd/>
            <a:tailEnd/>
          </a:ln>
        </p:spPr>
        <p:txBody>
          <a:bodyPr wrap="none">
            <a:spAutoFit/>
          </a:bodyPr>
          <a:lstStyle/>
          <a:p>
            <a:pPr algn="l"/>
            <a:r>
              <a:rPr lang="en-US" sz="1400"/>
              <a:t>4</a:t>
            </a:r>
            <a:r>
              <a:rPr lang="en-US" sz="1400" i="1"/>
              <a:t>d</a:t>
            </a:r>
            <a:endParaRPr lang="en-US" sz="1400"/>
          </a:p>
        </p:txBody>
      </p:sp>
      <p:sp>
        <p:nvSpPr>
          <p:cNvPr id="360504" name="Text Box 61"/>
          <p:cNvSpPr txBox="1">
            <a:spLocks noChangeArrowheads="1"/>
          </p:cNvSpPr>
          <p:nvPr/>
        </p:nvSpPr>
        <p:spPr bwMode="auto">
          <a:xfrm>
            <a:off x="3505200" y="4495800"/>
            <a:ext cx="381000" cy="304800"/>
          </a:xfrm>
          <a:prstGeom prst="rect">
            <a:avLst/>
          </a:prstGeom>
          <a:noFill/>
          <a:ln w="9525">
            <a:noFill/>
            <a:miter lim="800000"/>
            <a:headEnd/>
            <a:tailEnd/>
          </a:ln>
        </p:spPr>
        <p:txBody>
          <a:bodyPr wrap="none">
            <a:spAutoFit/>
          </a:bodyPr>
          <a:lstStyle/>
          <a:p>
            <a:pPr algn="l"/>
            <a:r>
              <a:rPr lang="en-US" sz="1400"/>
              <a:t>5</a:t>
            </a:r>
            <a:r>
              <a:rPr lang="en-US" sz="1400" i="1"/>
              <a:t>d</a:t>
            </a:r>
            <a:endParaRPr lang="en-US" sz="1400"/>
          </a:p>
        </p:txBody>
      </p:sp>
      <p:sp>
        <p:nvSpPr>
          <p:cNvPr id="360505" name="Text Box 62"/>
          <p:cNvSpPr txBox="1">
            <a:spLocks noChangeArrowheads="1"/>
          </p:cNvSpPr>
          <p:nvPr/>
        </p:nvSpPr>
        <p:spPr bwMode="auto">
          <a:xfrm>
            <a:off x="3505200" y="4953000"/>
            <a:ext cx="381000" cy="304800"/>
          </a:xfrm>
          <a:prstGeom prst="rect">
            <a:avLst/>
          </a:prstGeom>
          <a:noFill/>
          <a:ln w="9525">
            <a:noFill/>
            <a:miter lim="800000"/>
            <a:headEnd/>
            <a:tailEnd/>
          </a:ln>
        </p:spPr>
        <p:txBody>
          <a:bodyPr wrap="none">
            <a:spAutoFit/>
          </a:bodyPr>
          <a:lstStyle/>
          <a:p>
            <a:pPr algn="l"/>
            <a:r>
              <a:rPr lang="en-US" sz="1400"/>
              <a:t>6</a:t>
            </a:r>
            <a:r>
              <a:rPr lang="en-US" sz="1400" i="1"/>
              <a:t>d</a:t>
            </a:r>
            <a:endParaRPr lang="en-US" sz="1400"/>
          </a:p>
        </p:txBody>
      </p:sp>
      <p:sp>
        <p:nvSpPr>
          <p:cNvPr id="360506" name="Text Box 63"/>
          <p:cNvSpPr txBox="1">
            <a:spLocks noChangeArrowheads="1"/>
          </p:cNvSpPr>
          <p:nvPr/>
        </p:nvSpPr>
        <p:spPr bwMode="auto">
          <a:xfrm>
            <a:off x="5943600" y="2743200"/>
            <a:ext cx="381000" cy="304800"/>
          </a:xfrm>
          <a:prstGeom prst="rect">
            <a:avLst/>
          </a:prstGeom>
          <a:noFill/>
          <a:ln w="9525">
            <a:noFill/>
            <a:miter lim="800000"/>
            <a:headEnd/>
            <a:tailEnd/>
          </a:ln>
        </p:spPr>
        <p:txBody>
          <a:bodyPr wrap="none">
            <a:spAutoFit/>
          </a:bodyPr>
          <a:lstStyle/>
          <a:p>
            <a:pPr algn="l"/>
            <a:r>
              <a:rPr lang="en-US" sz="1400"/>
              <a:t>2</a:t>
            </a:r>
            <a:r>
              <a:rPr lang="en-US" sz="1400" i="1"/>
              <a:t>p</a:t>
            </a:r>
            <a:endParaRPr lang="en-US" sz="1400"/>
          </a:p>
        </p:txBody>
      </p:sp>
      <p:sp>
        <p:nvSpPr>
          <p:cNvPr id="360507" name="Text Box 64"/>
          <p:cNvSpPr txBox="1">
            <a:spLocks noChangeArrowheads="1"/>
          </p:cNvSpPr>
          <p:nvPr/>
        </p:nvSpPr>
        <p:spPr bwMode="auto">
          <a:xfrm>
            <a:off x="5943600" y="3200400"/>
            <a:ext cx="381000" cy="304800"/>
          </a:xfrm>
          <a:prstGeom prst="rect">
            <a:avLst/>
          </a:prstGeom>
          <a:noFill/>
          <a:ln w="9525">
            <a:noFill/>
            <a:miter lim="800000"/>
            <a:headEnd/>
            <a:tailEnd/>
          </a:ln>
        </p:spPr>
        <p:txBody>
          <a:bodyPr wrap="none">
            <a:spAutoFit/>
          </a:bodyPr>
          <a:lstStyle/>
          <a:p>
            <a:pPr algn="l"/>
            <a:r>
              <a:rPr lang="en-US" sz="1400"/>
              <a:t>3</a:t>
            </a:r>
            <a:r>
              <a:rPr lang="en-US" sz="1400" i="1"/>
              <a:t>p</a:t>
            </a:r>
            <a:endParaRPr lang="en-US" sz="1400"/>
          </a:p>
        </p:txBody>
      </p:sp>
      <p:sp>
        <p:nvSpPr>
          <p:cNvPr id="360508" name="Text Box 65"/>
          <p:cNvSpPr txBox="1">
            <a:spLocks noChangeArrowheads="1"/>
          </p:cNvSpPr>
          <p:nvPr/>
        </p:nvSpPr>
        <p:spPr bwMode="auto">
          <a:xfrm>
            <a:off x="5943600" y="3581400"/>
            <a:ext cx="381000" cy="304800"/>
          </a:xfrm>
          <a:prstGeom prst="rect">
            <a:avLst/>
          </a:prstGeom>
          <a:noFill/>
          <a:ln w="9525">
            <a:noFill/>
            <a:miter lim="800000"/>
            <a:headEnd/>
            <a:tailEnd/>
          </a:ln>
        </p:spPr>
        <p:txBody>
          <a:bodyPr wrap="none">
            <a:spAutoFit/>
          </a:bodyPr>
          <a:lstStyle/>
          <a:p>
            <a:pPr algn="l"/>
            <a:r>
              <a:rPr lang="en-US" sz="1400"/>
              <a:t>4</a:t>
            </a:r>
            <a:r>
              <a:rPr lang="en-US" sz="1400" i="1"/>
              <a:t>p</a:t>
            </a:r>
            <a:endParaRPr lang="en-US" sz="1400"/>
          </a:p>
        </p:txBody>
      </p:sp>
      <p:sp>
        <p:nvSpPr>
          <p:cNvPr id="360509" name="Text Box 66"/>
          <p:cNvSpPr txBox="1">
            <a:spLocks noChangeArrowheads="1"/>
          </p:cNvSpPr>
          <p:nvPr/>
        </p:nvSpPr>
        <p:spPr bwMode="auto">
          <a:xfrm>
            <a:off x="5943600" y="4038600"/>
            <a:ext cx="381000" cy="304800"/>
          </a:xfrm>
          <a:prstGeom prst="rect">
            <a:avLst/>
          </a:prstGeom>
          <a:noFill/>
          <a:ln w="9525">
            <a:noFill/>
            <a:miter lim="800000"/>
            <a:headEnd/>
            <a:tailEnd/>
          </a:ln>
        </p:spPr>
        <p:txBody>
          <a:bodyPr wrap="none">
            <a:spAutoFit/>
          </a:bodyPr>
          <a:lstStyle/>
          <a:p>
            <a:pPr algn="l"/>
            <a:r>
              <a:rPr lang="en-US" sz="1400"/>
              <a:t>5</a:t>
            </a:r>
            <a:r>
              <a:rPr lang="en-US" sz="1400" i="1"/>
              <a:t>p</a:t>
            </a:r>
            <a:endParaRPr lang="en-US" sz="1400"/>
          </a:p>
        </p:txBody>
      </p:sp>
      <p:sp>
        <p:nvSpPr>
          <p:cNvPr id="360510" name="Text Box 67"/>
          <p:cNvSpPr txBox="1">
            <a:spLocks noChangeArrowheads="1"/>
          </p:cNvSpPr>
          <p:nvPr/>
        </p:nvSpPr>
        <p:spPr bwMode="auto">
          <a:xfrm>
            <a:off x="5943600" y="4495800"/>
            <a:ext cx="381000" cy="304800"/>
          </a:xfrm>
          <a:prstGeom prst="rect">
            <a:avLst/>
          </a:prstGeom>
          <a:noFill/>
          <a:ln w="9525">
            <a:noFill/>
            <a:miter lim="800000"/>
            <a:headEnd/>
            <a:tailEnd/>
          </a:ln>
        </p:spPr>
        <p:txBody>
          <a:bodyPr wrap="none">
            <a:spAutoFit/>
          </a:bodyPr>
          <a:lstStyle/>
          <a:p>
            <a:pPr algn="l"/>
            <a:r>
              <a:rPr lang="en-US" sz="1400"/>
              <a:t>6</a:t>
            </a:r>
            <a:r>
              <a:rPr lang="en-US" sz="1400" i="1"/>
              <a:t>p</a:t>
            </a:r>
            <a:endParaRPr lang="en-US" sz="1400"/>
          </a:p>
        </p:txBody>
      </p:sp>
      <p:sp>
        <p:nvSpPr>
          <p:cNvPr id="360511" name="Text Box 68"/>
          <p:cNvSpPr txBox="1">
            <a:spLocks noChangeArrowheads="1"/>
          </p:cNvSpPr>
          <p:nvPr/>
        </p:nvSpPr>
        <p:spPr bwMode="auto">
          <a:xfrm>
            <a:off x="6705600" y="2286000"/>
            <a:ext cx="371475" cy="304800"/>
          </a:xfrm>
          <a:prstGeom prst="rect">
            <a:avLst/>
          </a:prstGeom>
          <a:noFill/>
          <a:ln w="9525">
            <a:noFill/>
            <a:miter lim="800000"/>
            <a:headEnd/>
            <a:tailEnd/>
          </a:ln>
        </p:spPr>
        <p:txBody>
          <a:bodyPr wrap="none">
            <a:spAutoFit/>
          </a:bodyPr>
          <a:lstStyle/>
          <a:p>
            <a:pPr algn="l"/>
            <a:r>
              <a:rPr lang="en-US" sz="1400"/>
              <a:t>1</a:t>
            </a:r>
            <a:r>
              <a:rPr lang="en-US" sz="1400" i="1"/>
              <a:t>s</a:t>
            </a:r>
            <a:endParaRPr lang="en-US" sz="1400"/>
          </a:p>
        </p:txBody>
      </p:sp>
      <p:sp>
        <p:nvSpPr>
          <p:cNvPr id="360512" name="Text Box 69"/>
          <p:cNvSpPr txBox="1">
            <a:spLocks noChangeArrowheads="1"/>
          </p:cNvSpPr>
          <p:nvPr/>
        </p:nvSpPr>
        <p:spPr bwMode="auto">
          <a:xfrm>
            <a:off x="2133600" y="4495800"/>
            <a:ext cx="381000" cy="304800"/>
          </a:xfrm>
          <a:prstGeom prst="rect">
            <a:avLst/>
          </a:prstGeom>
          <a:noFill/>
          <a:ln w="9525">
            <a:noFill/>
            <a:miter lim="800000"/>
            <a:headEnd/>
            <a:tailEnd/>
          </a:ln>
        </p:spPr>
        <p:txBody>
          <a:bodyPr wrap="none">
            <a:spAutoFit/>
          </a:bodyPr>
          <a:lstStyle/>
          <a:p>
            <a:pPr algn="l"/>
            <a:r>
              <a:rPr lang="en-US" sz="1400"/>
              <a:t>La</a:t>
            </a:r>
          </a:p>
        </p:txBody>
      </p:sp>
      <p:sp>
        <p:nvSpPr>
          <p:cNvPr id="360513" name="Text Box 70"/>
          <p:cNvSpPr txBox="1">
            <a:spLocks noChangeArrowheads="1"/>
          </p:cNvSpPr>
          <p:nvPr/>
        </p:nvSpPr>
        <p:spPr bwMode="auto">
          <a:xfrm>
            <a:off x="2122488" y="4953000"/>
            <a:ext cx="392112" cy="304800"/>
          </a:xfrm>
          <a:prstGeom prst="rect">
            <a:avLst/>
          </a:prstGeom>
          <a:noFill/>
          <a:ln w="9525">
            <a:noFill/>
            <a:miter lim="800000"/>
            <a:headEnd/>
            <a:tailEnd/>
          </a:ln>
        </p:spPr>
        <p:txBody>
          <a:bodyPr wrap="none">
            <a:spAutoFit/>
          </a:bodyPr>
          <a:lstStyle/>
          <a:p>
            <a:pPr algn="l"/>
            <a:r>
              <a:rPr lang="en-US" sz="1400"/>
              <a:t>Ac</a:t>
            </a:r>
          </a:p>
        </p:txBody>
      </p:sp>
      <p:sp>
        <p:nvSpPr>
          <p:cNvPr id="360514" name="Text Box 71"/>
          <p:cNvSpPr txBox="1">
            <a:spLocks noChangeArrowheads="1"/>
          </p:cNvSpPr>
          <p:nvPr/>
        </p:nvSpPr>
        <p:spPr bwMode="auto">
          <a:xfrm>
            <a:off x="1524000" y="1828800"/>
            <a:ext cx="282575" cy="304800"/>
          </a:xfrm>
          <a:prstGeom prst="rect">
            <a:avLst/>
          </a:prstGeom>
          <a:noFill/>
          <a:ln w="9525">
            <a:noFill/>
            <a:miter lim="800000"/>
            <a:headEnd/>
            <a:tailEnd/>
          </a:ln>
        </p:spPr>
        <p:txBody>
          <a:bodyPr wrap="none">
            <a:spAutoFit/>
          </a:bodyPr>
          <a:lstStyle/>
          <a:p>
            <a:pPr algn="l"/>
            <a:r>
              <a:rPr lang="en-US" sz="1400"/>
              <a:t>1</a:t>
            </a:r>
          </a:p>
        </p:txBody>
      </p:sp>
      <p:sp>
        <p:nvSpPr>
          <p:cNvPr id="360515" name="Text Box 73"/>
          <p:cNvSpPr txBox="1">
            <a:spLocks noChangeArrowheads="1"/>
          </p:cNvSpPr>
          <p:nvPr/>
        </p:nvSpPr>
        <p:spPr bwMode="auto">
          <a:xfrm>
            <a:off x="5257800" y="2286000"/>
            <a:ext cx="1463675" cy="304800"/>
          </a:xfrm>
          <a:prstGeom prst="rect">
            <a:avLst/>
          </a:prstGeom>
          <a:noFill/>
          <a:ln w="9525">
            <a:noFill/>
            <a:miter lim="800000"/>
            <a:headEnd/>
            <a:tailEnd/>
          </a:ln>
        </p:spPr>
        <p:txBody>
          <a:bodyPr wrap="none">
            <a:spAutoFit/>
          </a:bodyPr>
          <a:lstStyle/>
          <a:p>
            <a:pPr algn="l"/>
            <a:r>
              <a:rPr lang="en-US" sz="1400"/>
              <a:t>3    4    5    6    7</a:t>
            </a:r>
          </a:p>
        </p:txBody>
      </p:sp>
      <p:sp>
        <p:nvSpPr>
          <p:cNvPr id="360516" name="Text Box 74"/>
          <p:cNvSpPr txBox="1">
            <a:spLocks noChangeArrowheads="1"/>
          </p:cNvSpPr>
          <p:nvPr/>
        </p:nvSpPr>
        <p:spPr bwMode="auto">
          <a:xfrm>
            <a:off x="4572000" y="5705475"/>
            <a:ext cx="331788" cy="304800"/>
          </a:xfrm>
          <a:prstGeom prst="rect">
            <a:avLst/>
          </a:prstGeom>
          <a:noFill/>
          <a:ln w="9525">
            <a:noFill/>
            <a:miter lim="800000"/>
            <a:headEnd/>
            <a:tailEnd/>
          </a:ln>
        </p:spPr>
        <p:txBody>
          <a:bodyPr wrap="none">
            <a:spAutoFit/>
          </a:bodyPr>
          <a:lstStyle/>
          <a:p>
            <a:pPr algn="l"/>
            <a:r>
              <a:rPr lang="en-US" sz="1400"/>
              <a:t>4</a:t>
            </a:r>
            <a:r>
              <a:rPr lang="en-US" sz="1400" i="1"/>
              <a:t>f</a:t>
            </a:r>
            <a:endParaRPr lang="en-US" sz="1400"/>
          </a:p>
        </p:txBody>
      </p:sp>
      <p:sp>
        <p:nvSpPr>
          <p:cNvPr id="360517" name="Text Box 75"/>
          <p:cNvSpPr txBox="1">
            <a:spLocks noChangeArrowheads="1"/>
          </p:cNvSpPr>
          <p:nvPr/>
        </p:nvSpPr>
        <p:spPr bwMode="auto">
          <a:xfrm>
            <a:off x="4572000" y="6162675"/>
            <a:ext cx="331788" cy="304800"/>
          </a:xfrm>
          <a:prstGeom prst="rect">
            <a:avLst/>
          </a:prstGeom>
          <a:noFill/>
          <a:ln w="9525">
            <a:noFill/>
            <a:miter lim="800000"/>
            <a:headEnd/>
            <a:tailEnd/>
          </a:ln>
        </p:spPr>
        <p:txBody>
          <a:bodyPr wrap="none">
            <a:spAutoFit/>
          </a:bodyPr>
          <a:lstStyle/>
          <a:p>
            <a:pPr algn="l"/>
            <a:r>
              <a:rPr lang="en-US" sz="1400"/>
              <a:t>5</a:t>
            </a:r>
            <a:r>
              <a:rPr lang="en-US" sz="1400" i="1"/>
              <a:t>f</a:t>
            </a:r>
            <a:endParaRPr lang="en-US" sz="1400"/>
          </a:p>
        </p:txBody>
      </p:sp>
      <p:sp>
        <p:nvSpPr>
          <p:cNvPr id="360518" name="Text Box 76"/>
          <p:cNvSpPr txBox="1">
            <a:spLocks noChangeArrowheads="1"/>
          </p:cNvSpPr>
          <p:nvPr/>
        </p:nvSpPr>
        <p:spPr bwMode="auto">
          <a:xfrm>
            <a:off x="7010400" y="5715000"/>
            <a:ext cx="1582738" cy="304800"/>
          </a:xfrm>
          <a:prstGeom prst="rect">
            <a:avLst/>
          </a:prstGeom>
          <a:noFill/>
          <a:ln w="9525">
            <a:noFill/>
            <a:miter lim="800000"/>
            <a:headEnd/>
            <a:tailEnd/>
          </a:ln>
        </p:spPr>
        <p:txBody>
          <a:bodyPr wrap="none">
            <a:spAutoFit/>
          </a:bodyPr>
          <a:lstStyle/>
          <a:p>
            <a:pPr algn="l"/>
            <a:r>
              <a:rPr lang="en-US" sz="1400"/>
              <a:t>Lanthanide series</a:t>
            </a:r>
          </a:p>
        </p:txBody>
      </p:sp>
      <p:sp>
        <p:nvSpPr>
          <p:cNvPr id="360519" name="Text Box 77"/>
          <p:cNvSpPr txBox="1">
            <a:spLocks noChangeArrowheads="1"/>
          </p:cNvSpPr>
          <p:nvPr/>
        </p:nvSpPr>
        <p:spPr bwMode="auto">
          <a:xfrm>
            <a:off x="6967538" y="6172200"/>
            <a:ext cx="1338262" cy="304800"/>
          </a:xfrm>
          <a:prstGeom prst="rect">
            <a:avLst/>
          </a:prstGeom>
          <a:noFill/>
          <a:ln w="9525">
            <a:noFill/>
            <a:miter lim="800000"/>
            <a:headEnd/>
            <a:tailEnd/>
          </a:ln>
        </p:spPr>
        <p:txBody>
          <a:bodyPr wrap="none">
            <a:spAutoFit/>
          </a:bodyPr>
          <a:lstStyle/>
          <a:p>
            <a:pPr algn="l"/>
            <a:r>
              <a:rPr lang="en-US" sz="1400"/>
              <a:t>Actinide series</a:t>
            </a:r>
          </a:p>
        </p:txBody>
      </p:sp>
      <p:sp>
        <p:nvSpPr>
          <p:cNvPr id="360520" name="Text Box 78"/>
          <p:cNvSpPr txBox="1">
            <a:spLocks noChangeArrowheads="1"/>
          </p:cNvSpPr>
          <p:nvPr/>
        </p:nvSpPr>
        <p:spPr bwMode="auto">
          <a:xfrm>
            <a:off x="3810000" y="1889125"/>
            <a:ext cx="906463" cy="336550"/>
          </a:xfrm>
          <a:prstGeom prst="rect">
            <a:avLst/>
          </a:prstGeom>
          <a:noFill/>
          <a:ln w="9525">
            <a:noFill/>
            <a:miter lim="800000"/>
            <a:headEnd/>
            <a:tailEnd/>
          </a:ln>
        </p:spPr>
        <p:txBody>
          <a:bodyPr wrap="none">
            <a:spAutoFit/>
          </a:bodyPr>
          <a:lstStyle/>
          <a:p>
            <a:pPr algn="l"/>
            <a:r>
              <a:rPr lang="en-US" sz="1600" b="1"/>
              <a:t>Groups</a:t>
            </a:r>
          </a:p>
        </p:txBody>
      </p:sp>
      <p:sp>
        <p:nvSpPr>
          <p:cNvPr id="360521" name="Text Box 79"/>
          <p:cNvSpPr txBox="1">
            <a:spLocks noChangeArrowheads="1"/>
          </p:cNvSpPr>
          <p:nvPr/>
        </p:nvSpPr>
        <p:spPr bwMode="auto">
          <a:xfrm>
            <a:off x="6781800" y="1828800"/>
            <a:ext cx="282575" cy="304800"/>
          </a:xfrm>
          <a:prstGeom prst="rect">
            <a:avLst/>
          </a:prstGeom>
          <a:noFill/>
          <a:ln w="9525">
            <a:noFill/>
            <a:miter lim="800000"/>
            <a:headEnd/>
            <a:tailEnd/>
          </a:ln>
        </p:spPr>
        <p:txBody>
          <a:bodyPr wrap="none">
            <a:spAutoFit/>
          </a:bodyPr>
          <a:lstStyle/>
          <a:p>
            <a:pPr algn="l"/>
            <a:r>
              <a:rPr lang="en-US" sz="1400"/>
              <a:t>8</a:t>
            </a:r>
          </a:p>
        </p:txBody>
      </p:sp>
      <p:sp>
        <p:nvSpPr>
          <p:cNvPr id="360522" name="Text Box 80"/>
          <p:cNvSpPr txBox="1">
            <a:spLocks noChangeArrowheads="1"/>
          </p:cNvSpPr>
          <p:nvPr/>
        </p:nvSpPr>
        <p:spPr bwMode="auto">
          <a:xfrm rot="-5400000">
            <a:off x="419100" y="3619501"/>
            <a:ext cx="835025" cy="304800"/>
          </a:xfrm>
          <a:prstGeom prst="rect">
            <a:avLst/>
          </a:prstGeom>
          <a:noFill/>
          <a:ln w="9525">
            <a:noFill/>
            <a:miter lim="800000"/>
            <a:headEnd/>
            <a:tailEnd/>
          </a:ln>
        </p:spPr>
        <p:txBody>
          <a:bodyPr wrap="none">
            <a:spAutoFit/>
          </a:bodyPr>
          <a:lstStyle/>
          <a:p>
            <a:pPr algn="l"/>
            <a:r>
              <a:rPr lang="en-US" sz="1400" b="1"/>
              <a:t>Periods</a:t>
            </a:r>
          </a:p>
        </p:txBody>
      </p:sp>
      <p:sp>
        <p:nvSpPr>
          <p:cNvPr id="360523" name="Text Box 81"/>
          <p:cNvSpPr txBox="1">
            <a:spLocks noChangeArrowheads="1"/>
          </p:cNvSpPr>
          <p:nvPr/>
        </p:nvSpPr>
        <p:spPr bwMode="auto">
          <a:xfrm>
            <a:off x="1143000" y="2286000"/>
            <a:ext cx="282575" cy="304800"/>
          </a:xfrm>
          <a:prstGeom prst="rect">
            <a:avLst/>
          </a:prstGeom>
          <a:noFill/>
          <a:ln w="9525">
            <a:noFill/>
            <a:miter lim="800000"/>
            <a:headEnd/>
            <a:tailEnd/>
          </a:ln>
        </p:spPr>
        <p:txBody>
          <a:bodyPr wrap="none">
            <a:spAutoFit/>
          </a:bodyPr>
          <a:lstStyle/>
          <a:p>
            <a:pPr algn="l"/>
            <a:r>
              <a:rPr lang="en-US" sz="1400"/>
              <a:t>1</a:t>
            </a:r>
          </a:p>
        </p:txBody>
      </p:sp>
      <p:sp>
        <p:nvSpPr>
          <p:cNvPr id="360524" name="Rectangle 82"/>
          <p:cNvSpPr>
            <a:spLocks noChangeArrowheads="1"/>
          </p:cNvSpPr>
          <p:nvPr/>
        </p:nvSpPr>
        <p:spPr bwMode="auto">
          <a:xfrm>
            <a:off x="1828800" y="2133600"/>
            <a:ext cx="533400" cy="457200"/>
          </a:xfrm>
          <a:prstGeom prst="rect">
            <a:avLst/>
          </a:prstGeom>
          <a:solidFill>
            <a:schemeClr val="bg1"/>
          </a:solidFill>
          <a:ln w="9525">
            <a:noFill/>
            <a:miter lim="800000"/>
            <a:headEnd/>
            <a:tailEnd/>
          </a:ln>
        </p:spPr>
        <p:txBody>
          <a:bodyPr wrap="none" anchor="ctr"/>
          <a:lstStyle/>
          <a:p>
            <a:r>
              <a:rPr lang="en-US" sz="1400"/>
              <a:t>2 </a:t>
            </a:r>
          </a:p>
        </p:txBody>
      </p:sp>
      <p:sp>
        <p:nvSpPr>
          <p:cNvPr id="360525" name="Text Box 84"/>
          <p:cNvSpPr txBox="1">
            <a:spLocks noChangeArrowheads="1"/>
          </p:cNvSpPr>
          <p:nvPr/>
        </p:nvSpPr>
        <p:spPr bwMode="auto">
          <a:xfrm>
            <a:off x="1143000" y="2743200"/>
            <a:ext cx="282575" cy="304800"/>
          </a:xfrm>
          <a:prstGeom prst="rect">
            <a:avLst/>
          </a:prstGeom>
          <a:noFill/>
          <a:ln w="9525">
            <a:noFill/>
            <a:miter lim="800000"/>
            <a:headEnd/>
            <a:tailEnd/>
          </a:ln>
        </p:spPr>
        <p:txBody>
          <a:bodyPr wrap="none">
            <a:spAutoFit/>
          </a:bodyPr>
          <a:lstStyle/>
          <a:p>
            <a:pPr algn="l"/>
            <a:r>
              <a:rPr lang="en-US" sz="1400"/>
              <a:t>2</a:t>
            </a:r>
          </a:p>
        </p:txBody>
      </p:sp>
      <p:sp>
        <p:nvSpPr>
          <p:cNvPr id="360526" name="Text Box 85"/>
          <p:cNvSpPr txBox="1">
            <a:spLocks noChangeArrowheads="1"/>
          </p:cNvSpPr>
          <p:nvPr/>
        </p:nvSpPr>
        <p:spPr bwMode="auto">
          <a:xfrm>
            <a:off x="1143000" y="3211513"/>
            <a:ext cx="282575" cy="304800"/>
          </a:xfrm>
          <a:prstGeom prst="rect">
            <a:avLst/>
          </a:prstGeom>
          <a:noFill/>
          <a:ln w="9525">
            <a:noFill/>
            <a:miter lim="800000"/>
            <a:headEnd/>
            <a:tailEnd/>
          </a:ln>
        </p:spPr>
        <p:txBody>
          <a:bodyPr wrap="none">
            <a:spAutoFit/>
          </a:bodyPr>
          <a:lstStyle/>
          <a:p>
            <a:pPr algn="l"/>
            <a:r>
              <a:rPr lang="en-US" sz="1400"/>
              <a:t>3</a:t>
            </a:r>
          </a:p>
        </p:txBody>
      </p:sp>
      <p:sp>
        <p:nvSpPr>
          <p:cNvPr id="360527" name="Text Box 86"/>
          <p:cNvSpPr txBox="1">
            <a:spLocks noChangeArrowheads="1"/>
          </p:cNvSpPr>
          <p:nvPr/>
        </p:nvSpPr>
        <p:spPr bwMode="auto">
          <a:xfrm>
            <a:off x="1143000" y="3668713"/>
            <a:ext cx="282575" cy="304800"/>
          </a:xfrm>
          <a:prstGeom prst="rect">
            <a:avLst/>
          </a:prstGeom>
          <a:noFill/>
          <a:ln w="9525">
            <a:noFill/>
            <a:miter lim="800000"/>
            <a:headEnd/>
            <a:tailEnd/>
          </a:ln>
        </p:spPr>
        <p:txBody>
          <a:bodyPr wrap="none">
            <a:spAutoFit/>
          </a:bodyPr>
          <a:lstStyle/>
          <a:p>
            <a:pPr algn="l"/>
            <a:r>
              <a:rPr lang="en-US" sz="1400"/>
              <a:t>4</a:t>
            </a:r>
          </a:p>
        </p:txBody>
      </p:sp>
      <p:sp>
        <p:nvSpPr>
          <p:cNvPr id="360528" name="Text Box 87"/>
          <p:cNvSpPr txBox="1">
            <a:spLocks noChangeArrowheads="1"/>
          </p:cNvSpPr>
          <p:nvPr/>
        </p:nvSpPr>
        <p:spPr bwMode="auto">
          <a:xfrm>
            <a:off x="1127125" y="4125913"/>
            <a:ext cx="282575" cy="304800"/>
          </a:xfrm>
          <a:prstGeom prst="rect">
            <a:avLst/>
          </a:prstGeom>
          <a:noFill/>
          <a:ln w="9525">
            <a:noFill/>
            <a:miter lim="800000"/>
            <a:headEnd/>
            <a:tailEnd/>
          </a:ln>
        </p:spPr>
        <p:txBody>
          <a:bodyPr wrap="none">
            <a:spAutoFit/>
          </a:bodyPr>
          <a:lstStyle/>
          <a:p>
            <a:pPr algn="l"/>
            <a:r>
              <a:rPr lang="en-US" sz="1400"/>
              <a:t>5</a:t>
            </a:r>
          </a:p>
        </p:txBody>
      </p:sp>
      <p:sp>
        <p:nvSpPr>
          <p:cNvPr id="360529" name="Text Box 88"/>
          <p:cNvSpPr txBox="1">
            <a:spLocks noChangeArrowheads="1"/>
          </p:cNvSpPr>
          <p:nvPr/>
        </p:nvSpPr>
        <p:spPr bwMode="auto">
          <a:xfrm>
            <a:off x="1143000" y="4572000"/>
            <a:ext cx="282575" cy="304800"/>
          </a:xfrm>
          <a:prstGeom prst="rect">
            <a:avLst/>
          </a:prstGeom>
          <a:noFill/>
          <a:ln w="9525">
            <a:noFill/>
            <a:miter lim="800000"/>
            <a:headEnd/>
            <a:tailEnd/>
          </a:ln>
        </p:spPr>
        <p:txBody>
          <a:bodyPr wrap="none">
            <a:spAutoFit/>
          </a:bodyPr>
          <a:lstStyle/>
          <a:p>
            <a:pPr algn="l"/>
            <a:r>
              <a:rPr lang="en-US" sz="1400"/>
              <a:t>6</a:t>
            </a:r>
          </a:p>
        </p:txBody>
      </p:sp>
      <p:sp>
        <p:nvSpPr>
          <p:cNvPr id="360530" name="Text Box 89"/>
          <p:cNvSpPr txBox="1">
            <a:spLocks noChangeArrowheads="1"/>
          </p:cNvSpPr>
          <p:nvPr/>
        </p:nvSpPr>
        <p:spPr bwMode="auto">
          <a:xfrm>
            <a:off x="1143000" y="5029200"/>
            <a:ext cx="282575" cy="304800"/>
          </a:xfrm>
          <a:prstGeom prst="rect">
            <a:avLst/>
          </a:prstGeom>
          <a:noFill/>
          <a:ln w="9525">
            <a:noFill/>
            <a:miter lim="800000"/>
            <a:headEnd/>
            <a:tailEnd/>
          </a:ln>
        </p:spPr>
        <p:txBody>
          <a:bodyPr wrap="none">
            <a:spAutoFit/>
          </a:bodyPr>
          <a:lstStyle/>
          <a:p>
            <a:pPr algn="l"/>
            <a:r>
              <a:rPr lang="en-US" sz="1400"/>
              <a:t>7</a:t>
            </a:r>
          </a:p>
        </p:txBody>
      </p:sp>
      <p:sp>
        <p:nvSpPr>
          <p:cNvPr id="360531" name="Line 90"/>
          <p:cNvSpPr>
            <a:spLocks noChangeShapeType="1"/>
          </p:cNvSpPr>
          <p:nvPr/>
        </p:nvSpPr>
        <p:spPr bwMode="auto">
          <a:xfrm>
            <a:off x="2438400" y="4724400"/>
            <a:ext cx="228600" cy="1143000"/>
          </a:xfrm>
          <a:prstGeom prst="line">
            <a:avLst/>
          </a:prstGeom>
          <a:noFill/>
          <a:ln w="9525">
            <a:solidFill>
              <a:schemeClr val="tx1"/>
            </a:solidFill>
            <a:round/>
            <a:headEnd/>
            <a:tailEnd type="triangle" w="med" len="med"/>
          </a:ln>
        </p:spPr>
        <p:txBody>
          <a:bodyPr/>
          <a:lstStyle/>
          <a:p>
            <a:endParaRPr lang="en-US"/>
          </a:p>
        </p:txBody>
      </p:sp>
      <p:sp>
        <p:nvSpPr>
          <p:cNvPr id="360532" name="Line 91"/>
          <p:cNvSpPr>
            <a:spLocks noChangeShapeType="1"/>
          </p:cNvSpPr>
          <p:nvPr/>
        </p:nvSpPr>
        <p:spPr bwMode="auto">
          <a:xfrm>
            <a:off x="2286000" y="5257800"/>
            <a:ext cx="304800" cy="1066800"/>
          </a:xfrm>
          <a:prstGeom prst="line">
            <a:avLst/>
          </a:prstGeom>
          <a:noFill/>
          <a:ln w="9525">
            <a:solidFill>
              <a:schemeClr val="tx1"/>
            </a:solidFill>
            <a:round/>
            <a:headEnd/>
            <a:tailEnd type="triangle" w="med" len="med"/>
          </a:ln>
        </p:spPr>
        <p:txBody>
          <a:bodyPr/>
          <a:lstStyle/>
          <a:p>
            <a:endParaRPr lang="en-US"/>
          </a:p>
        </p:txBody>
      </p:sp>
      <p:sp>
        <p:nvSpPr>
          <p:cNvPr id="360533" name="Line 92"/>
          <p:cNvSpPr>
            <a:spLocks noChangeShapeType="1"/>
          </p:cNvSpPr>
          <p:nvPr/>
        </p:nvSpPr>
        <p:spPr bwMode="auto">
          <a:xfrm>
            <a:off x="5867400" y="2667000"/>
            <a:ext cx="0" cy="2209800"/>
          </a:xfrm>
          <a:prstGeom prst="line">
            <a:avLst/>
          </a:prstGeom>
          <a:noFill/>
          <a:ln w="9525">
            <a:solidFill>
              <a:srgbClr val="99CCFF"/>
            </a:solidFill>
            <a:round/>
            <a:headEnd/>
            <a:tailEnd/>
          </a:ln>
        </p:spPr>
        <p:txBody>
          <a:bodyPr/>
          <a:lstStyle/>
          <a:p>
            <a:endParaRPr lang="en-US"/>
          </a:p>
        </p:txBody>
      </p:sp>
      <p:sp>
        <p:nvSpPr>
          <p:cNvPr id="360534" name="Line 93"/>
          <p:cNvSpPr>
            <a:spLocks noChangeShapeType="1"/>
          </p:cNvSpPr>
          <p:nvPr/>
        </p:nvSpPr>
        <p:spPr bwMode="auto">
          <a:xfrm>
            <a:off x="6172200" y="2667000"/>
            <a:ext cx="0" cy="2209800"/>
          </a:xfrm>
          <a:prstGeom prst="line">
            <a:avLst/>
          </a:prstGeom>
          <a:noFill/>
          <a:ln w="9525">
            <a:solidFill>
              <a:srgbClr val="99CCFF"/>
            </a:solidFill>
            <a:round/>
            <a:headEnd/>
            <a:tailEnd/>
          </a:ln>
        </p:spPr>
        <p:txBody>
          <a:bodyPr/>
          <a:lstStyle/>
          <a:p>
            <a:endParaRPr lang="en-US"/>
          </a:p>
        </p:txBody>
      </p:sp>
      <p:sp>
        <p:nvSpPr>
          <p:cNvPr id="360535" name="Line 94"/>
          <p:cNvSpPr>
            <a:spLocks noChangeShapeType="1"/>
          </p:cNvSpPr>
          <p:nvPr/>
        </p:nvSpPr>
        <p:spPr bwMode="auto">
          <a:xfrm>
            <a:off x="6477000" y="2667000"/>
            <a:ext cx="0" cy="2209800"/>
          </a:xfrm>
          <a:prstGeom prst="line">
            <a:avLst/>
          </a:prstGeom>
          <a:noFill/>
          <a:ln w="9525">
            <a:solidFill>
              <a:srgbClr val="99CCFF"/>
            </a:solidFill>
            <a:round/>
            <a:headEnd/>
            <a:tailEnd/>
          </a:ln>
        </p:spPr>
        <p:txBody>
          <a:bodyPr/>
          <a:lstStyle/>
          <a:p>
            <a:endParaRPr lang="en-US"/>
          </a:p>
        </p:txBody>
      </p:sp>
      <p:sp>
        <p:nvSpPr>
          <p:cNvPr id="360536" name="Line 96"/>
          <p:cNvSpPr>
            <a:spLocks noChangeShapeType="1"/>
          </p:cNvSpPr>
          <p:nvPr/>
        </p:nvSpPr>
        <p:spPr bwMode="auto">
          <a:xfrm>
            <a:off x="6781800" y="2667000"/>
            <a:ext cx="0" cy="2209800"/>
          </a:xfrm>
          <a:prstGeom prst="line">
            <a:avLst/>
          </a:prstGeom>
          <a:noFill/>
          <a:ln w="9525">
            <a:solidFill>
              <a:srgbClr val="99CCFF"/>
            </a:solidFill>
            <a:round/>
            <a:headEnd/>
            <a:tailEnd/>
          </a:ln>
        </p:spPr>
        <p:txBody>
          <a:bodyPr/>
          <a:lstStyle/>
          <a:p>
            <a:endParaRPr lang="en-US"/>
          </a:p>
        </p:txBody>
      </p:sp>
      <p:sp>
        <p:nvSpPr>
          <p:cNvPr id="360537" name="Rectangle 97"/>
          <p:cNvSpPr>
            <a:spLocks noChangeArrowheads="1"/>
          </p:cNvSpPr>
          <p:nvPr/>
        </p:nvSpPr>
        <p:spPr bwMode="auto">
          <a:xfrm>
            <a:off x="1828800" y="2133600"/>
            <a:ext cx="76200" cy="457200"/>
          </a:xfrm>
          <a:prstGeom prst="rect">
            <a:avLst/>
          </a:prstGeom>
          <a:solidFill>
            <a:schemeClr val="bg1"/>
          </a:solidFill>
          <a:ln w="9525">
            <a:noFill/>
            <a:miter lim="800000"/>
            <a:headEnd/>
            <a:tailEnd/>
          </a:ln>
        </p:spPr>
        <p:txBody>
          <a:bodyPr wrap="none" anchor="ctr"/>
          <a:lstStyle/>
          <a:p>
            <a:endParaRPr lang="en-US"/>
          </a:p>
        </p:txBody>
      </p:sp>
      <p:sp>
        <p:nvSpPr>
          <p:cNvPr id="360538" name="Line 98"/>
          <p:cNvSpPr>
            <a:spLocks noChangeShapeType="1"/>
          </p:cNvSpPr>
          <p:nvPr/>
        </p:nvSpPr>
        <p:spPr bwMode="auto">
          <a:xfrm>
            <a:off x="1447800" y="2133600"/>
            <a:ext cx="0" cy="3276600"/>
          </a:xfrm>
          <a:prstGeom prst="line">
            <a:avLst/>
          </a:prstGeom>
          <a:noFill/>
          <a:ln w="9525">
            <a:solidFill>
              <a:schemeClr val="tx1"/>
            </a:solidFill>
            <a:round/>
            <a:headEnd/>
            <a:tailEnd/>
          </a:ln>
        </p:spPr>
        <p:txBody>
          <a:bodyPr/>
          <a:lstStyle/>
          <a:p>
            <a:endParaRPr lang="en-US"/>
          </a:p>
        </p:txBody>
      </p:sp>
      <p:sp>
        <p:nvSpPr>
          <p:cNvPr id="360539" name="Line 99"/>
          <p:cNvSpPr>
            <a:spLocks noChangeShapeType="1"/>
          </p:cNvSpPr>
          <p:nvPr/>
        </p:nvSpPr>
        <p:spPr bwMode="auto">
          <a:xfrm>
            <a:off x="1447800" y="5410200"/>
            <a:ext cx="3886200" cy="0"/>
          </a:xfrm>
          <a:prstGeom prst="line">
            <a:avLst/>
          </a:prstGeom>
          <a:noFill/>
          <a:ln w="9525">
            <a:solidFill>
              <a:schemeClr val="tx1"/>
            </a:solidFill>
            <a:round/>
            <a:headEnd/>
            <a:tailEnd/>
          </a:ln>
        </p:spPr>
        <p:txBody>
          <a:bodyPr/>
          <a:lstStyle/>
          <a:p>
            <a:endParaRPr lang="en-US"/>
          </a:p>
        </p:txBody>
      </p:sp>
      <p:sp>
        <p:nvSpPr>
          <p:cNvPr id="360540" name="Line 100"/>
          <p:cNvSpPr>
            <a:spLocks noChangeShapeType="1"/>
          </p:cNvSpPr>
          <p:nvPr/>
        </p:nvSpPr>
        <p:spPr bwMode="auto">
          <a:xfrm flipV="1">
            <a:off x="5334000" y="4953000"/>
            <a:ext cx="0" cy="457200"/>
          </a:xfrm>
          <a:prstGeom prst="line">
            <a:avLst/>
          </a:prstGeom>
          <a:noFill/>
          <a:ln w="9525">
            <a:solidFill>
              <a:schemeClr val="tx1"/>
            </a:solidFill>
            <a:round/>
            <a:headEnd/>
            <a:tailEnd/>
          </a:ln>
        </p:spPr>
        <p:txBody>
          <a:bodyPr/>
          <a:lstStyle/>
          <a:p>
            <a:endParaRPr lang="en-US"/>
          </a:p>
        </p:txBody>
      </p:sp>
      <p:sp>
        <p:nvSpPr>
          <p:cNvPr id="360541" name="Line 101"/>
          <p:cNvSpPr>
            <a:spLocks noChangeShapeType="1"/>
          </p:cNvSpPr>
          <p:nvPr/>
        </p:nvSpPr>
        <p:spPr bwMode="auto">
          <a:xfrm>
            <a:off x="5334000" y="4953000"/>
            <a:ext cx="1828800" cy="0"/>
          </a:xfrm>
          <a:prstGeom prst="line">
            <a:avLst/>
          </a:prstGeom>
          <a:noFill/>
          <a:ln w="9525">
            <a:solidFill>
              <a:schemeClr val="tx1"/>
            </a:solidFill>
            <a:round/>
            <a:headEnd/>
            <a:tailEnd/>
          </a:ln>
        </p:spPr>
        <p:txBody>
          <a:bodyPr/>
          <a:lstStyle/>
          <a:p>
            <a:endParaRPr lang="en-US"/>
          </a:p>
        </p:txBody>
      </p:sp>
      <p:sp>
        <p:nvSpPr>
          <p:cNvPr id="360542" name="Line 102"/>
          <p:cNvSpPr>
            <a:spLocks noChangeShapeType="1"/>
          </p:cNvSpPr>
          <p:nvPr/>
        </p:nvSpPr>
        <p:spPr bwMode="auto">
          <a:xfrm flipV="1">
            <a:off x="7162800" y="2133600"/>
            <a:ext cx="0" cy="2819400"/>
          </a:xfrm>
          <a:prstGeom prst="line">
            <a:avLst/>
          </a:prstGeom>
          <a:noFill/>
          <a:ln w="9525">
            <a:solidFill>
              <a:schemeClr val="tx1"/>
            </a:solidFill>
            <a:round/>
            <a:headEnd/>
            <a:tailEnd/>
          </a:ln>
        </p:spPr>
        <p:txBody>
          <a:bodyPr/>
          <a:lstStyle/>
          <a:p>
            <a:endParaRPr lang="en-US"/>
          </a:p>
        </p:txBody>
      </p:sp>
      <p:sp>
        <p:nvSpPr>
          <p:cNvPr id="360543" name="Line 104"/>
          <p:cNvSpPr>
            <a:spLocks noChangeShapeType="1"/>
          </p:cNvSpPr>
          <p:nvPr/>
        </p:nvSpPr>
        <p:spPr bwMode="auto">
          <a:xfrm flipH="1">
            <a:off x="6705600" y="2133600"/>
            <a:ext cx="457200" cy="0"/>
          </a:xfrm>
          <a:prstGeom prst="line">
            <a:avLst/>
          </a:prstGeom>
          <a:noFill/>
          <a:ln w="9525">
            <a:solidFill>
              <a:schemeClr val="tx1"/>
            </a:solidFill>
            <a:round/>
            <a:headEnd/>
            <a:tailEnd/>
          </a:ln>
        </p:spPr>
        <p:txBody>
          <a:bodyPr/>
          <a:lstStyle/>
          <a:p>
            <a:endParaRPr lang="en-US"/>
          </a:p>
        </p:txBody>
      </p:sp>
      <p:sp>
        <p:nvSpPr>
          <p:cNvPr id="360544" name="Line 105"/>
          <p:cNvSpPr>
            <a:spLocks noChangeShapeType="1"/>
          </p:cNvSpPr>
          <p:nvPr/>
        </p:nvSpPr>
        <p:spPr bwMode="auto">
          <a:xfrm>
            <a:off x="6705600" y="2133600"/>
            <a:ext cx="0" cy="457200"/>
          </a:xfrm>
          <a:prstGeom prst="line">
            <a:avLst/>
          </a:prstGeom>
          <a:noFill/>
          <a:ln w="9525">
            <a:solidFill>
              <a:schemeClr val="tx1"/>
            </a:solidFill>
            <a:round/>
            <a:headEnd/>
            <a:tailEnd/>
          </a:ln>
        </p:spPr>
        <p:txBody>
          <a:bodyPr/>
          <a:lstStyle/>
          <a:p>
            <a:endParaRPr lang="en-US"/>
          </a:p>
        </p:txBody>
      </p:sp>
      <p:sp>
        <p:nvSpPr>
          <p:cNvPr id="360545" name="Line 106"/>
          <p:cNvSpPr>
            <a:spLocks noChangeShapeType="1"/>
          </p:cNvSpPr>
          <p:nvPr/>
        </p:nvSpPr>
        <p:spPr bwMode="auto">
          <a:xfrm flipH="1">
            <a:off x="5181600" y="2590800"/>
            <a:ext cx="1524000" cy="0"/>
          </a:xfrm>
          <a:prstGeom prst="line">
            <a:avLst/>
          </a:prstGeom>
          <a:noFill/>
          <a:ln w="9525">
            <a:solidFill>
              <a:schemeClr val="tx1"/>
            </a:solidFill>
            <a:round/>
            <a:headEnd/>
            <a:tailEnd/>
          </a:ln>
        </p:spPr>
        <p:txBody>
          <a:bodyPr/>
          <a:lstStyle/>
          <a:p>
            <a:endParaRPr lang="en-US"/>
          </a:p>
        </p:txBody>
      </p:sp>
      <p:sp>
        <p:nvSpPr>
          <p:cNvPr id="360546" name="Line 107"/>
          <p:cNvSpPr>
            <a:spLocks noChangeShapeType="1"/>
          </p:cNvSpPr>
          <p:nvPr/>
        </p:nvSpPr>
        <p:spPr bwMode="auto">
          <a:xfrm>
            <a:off x="5181600" y="2590800"/>
            <a:ext cx="0" cy="838200"/>
          </a:xfrm>
          <a:prstGeom prst="line">
            <a:avLst/>
          </a:prstGeom>
          <a:noFill/>
          <a:ln w="9525">
            <a:solidFill>
              <a:schemeClr val="tx1"/>
            </a:solidFill>
            <a:round/>
            <a:headEnd/>
            <a:tailEnd/>
          </a:ln>
        </p:spPr>
        <p:txBody>
          <a:bodyPr/>
          <a:lstStyle/>
          <a:p>
            <a:endParaRPr lang="en-US"/>
          </a:p>
        </p:txBody>
      </p:sp>
      <p:sp>
        <p:nvSpPr>
          <p:cNvPr id="360547" name="Line 108"/>
          <p:cNvSpPr>
            <a:spLocks noChangeShapeType="1"/>
          </p:cNvSpPr>
          <p:nvPr/>
        </p:nvSpPr>
        <p:spPr bwMode="auto">
          <a:xfrm flipH="1">
            <a:off x="2286000" y="3429000"/>
            <a:ext cx="2895600" cy="0"/>
          </a:xfrm>
          <a:prstGeom prst="line">
            <a:avLst/>
          </a:prstGeom>
          <a:noFill/>
          <a:ln w="9525">
            <a:solidFill>
              <a:schemeClr val="tx1"/>
            </a:solidFill>
            <a:round/>
            <a:headEnd/>
            <a:tailEnd/>
          </a:ln>
        </p:spPr>
        <p:txBody>
          <a:bodyPr/>
          <a:lstStyle/>
          <a:p>
            <a:endParaRPr lang="en-US"/>
          </a:p>
        </p:txBody>
      </p:sp>
      <p:sp>
        <p:nvSpPr>
          <p:cNvPr id="360548" name="Line 109"/>
          <p:cNvSpPr>
            <a:spLocks noChangeShapeType="1"/>
          </p:cNvSpPr>
          <p:nvPr/>
        </p:nvSpPr>
        <p:spPr bwMode="auto">
          <a:xfrm flipV="1">
            <a:off x="2286000" y="2514600"/>
            <a:ext cx="0" cy="914400"/>
          </a:xfrm>
          <a:prstGeom prst="line">
            <a:avLst/>
          </a:prstGeom>
          <a:noFill/>
          <a:ln w="9525">
            <a:solidFill>
              <a:schemeClr val="tx1"/>
            </a:solidFill>
            <a:round/>
            <a:headEnd/>
            <a:tailEnd/>
          </a:ln>
        </p:spPr>
        <p:txBody>
          <a:bodyPr/>
          <a:lstStyle/>
          <a:p>
            <a:endParaRPr lang="en-US"/>
          </a:p>
        </p:txBody>
      </p:sp>
      <p:sp>
        <p:nvSpPr>
          <p:cNvPr id="360549" name="Line 110"/>
          <p:cNvSpPr>
            <a:spLocks noChangeShapeType="1"/>
          </p:cNvSpPr>
          <p:nvPr/>
        </p:nvSpPr>
        <p:spPr bwMode="auto">
          <a:xfrm flipH="1">
            <a:off x="1905000" y="2514600"/>
            <a:ext cx="381000" cy="0"/>
          </a:xfrm>
          <a:prstGeom prst="line">
            <a:avLst/>
          </a:prstGeom>
          <a:noFill/>
          <a:ln w="9525">
            <a:solidFill>
              <a:schemeClr val="tx1"/>
            </a:solidFill>
            <a:round/>
            <a:headEnd/>
            <a:tailEnd/>
          </a:ln>
        </p:spPr>
        <p:txBody>
          <a:bodyPr/>
          <a:lstStyle/>
          <a:p>
            <a:endParaRPr lang="en-US"/>
          </a:p>
        </p:txBody>
      </p:sp>
      <p:sp>
        <p:nvSpPr>
          <p:cNvPr id="360550" name="Line 111"/>
          <p:cNvSpPr>
            <a:spLocks noChangeShapeType="1"/>
          </p:cNvSpPr>
          <p:nvPr/>
        </p:nvSpPr>
        <p:spPr bwMode="auto">
          <a:xfrm flipV="1">
            <a:off x="1905000" y="2133600"/>
            <a:ext cx="0" cy="381000"/>
          </a:xfrm>
          <a:prstGeom prst="line">
            <a:avLst/>
          </a:prstGeom>
          <a:noFill/>
          <a:ln w="9525">
            <a:solidFill>
              <a:schemeClr val="tx1"/>
            </a:solidFill>
            <a:round/>
            <a:headEnd/>
            <a:tailEnd/>
          </a:ln>
        </p:spPr>
        <p:txBody>
          <a:bodyPr/>
          <a:lstStyle/>
          <a:p>
            <a:endParaRPr lang="en-US"/>
          </a:p>
        </p:txBody>
      </p:sp>
      <p:sp>
        <p:nvSpPr>
          <p:cNvPr id="360551" name="Line 112"/>
          <p:cNvSpPr>
            <a:spLocks noChangeShapeType="1"/>
          </p:cNvSpPr>
          <p:nvPr/>
        </p:nvSpPr>
        <p:spPr bwMode="auto">
          <a:xfrm flipH="1">
            <a:off x="1447800" y="2133600"/>
            <a:ext cx="457200" cy="0"/>
          </a:xfrm>
          <a:prstGeom prst="line">
            <a:avLst/>
          </a:prstGeom>
          <a:noFill/>
          <a:ln w="9525">
            <a:solidFill>
              <a:schemeClr val="tx1"/>
            </a:solidFill>
            <a:round/>
            <a:headEnd/>
            <a:tailEnd/>
          </a:ln>
        </p:spPr>
        <p:txBody>
          <a:bodyPr/>
          <a:lstStyle/>
          <a:p>
            <a:endParaRPr lang="en-US"/>
          </a:p>
        </p:txBody>
      </p:sp>
      <p:sp>
        <p:nvSpPr>
          <p:cNvPr id="360552" name="Line 113"/>
          <p:cNvSpPr>
            <a:spLocks noChangeShapeType="1"/>
          </p:cNvSpPr>
          <p:nvPr/>
        </p:nvSpPr>
        <p:spPr bwMode="auto">
          <a:xfrm>
            <a:off x="2362200" y="6629400"/>
            <a:ext cx="4572000" cy="0"/>
          </a:xfrm>
          <a:prstGeom prst="line">
            <a:avLst/>
          </a:prstGeom>
          <a:noFill/>
          <a:ln w="9525">
            <a:solidFill>
              <a:schemeClr val="tx1"/>
            </a:solidFill>
            <a:round/>
            <a:headEnd/>
            <a:tailEnd/>
          </a:ln>
        </p:spPr>
        <p:txBody>
          <a:bodyPr/>
          <a:lstStyle/>
          <a:p>
            <a:endParaRPr lang="en-US"/>
          </a:p>
        </p:txBody>
      </p:sp>
      <p:sp>
        <p:nvSpPr>
          <p:cNvPr id="360553" name="Line 114"/>
          <p:cNvSpPr>
            <a:spLocks noChangeShapeType="1"/>
          </p:cNvSpPr>
          <p:nvPr/>
        </p:nvSpPr>
        <p:spPr bwMode="auto">
          <a:xfrm flipV="1">
            <a:off x="6934200" y="5562600"/>
            <a:ext cx="0" cy="1066800"/>
          </a:xfrm>
          <a:prstGeom prst="line">
            <a:avLst/>
          </a:prstGeom>
          <a:noFill/>
          <a:ln w="9525">
            <a:solidFill>
              <a:schemeClr val="tx1"/>
            </a:solidFill>
            <a:round/>
            <a:headEnd/>
            <a:tailEnd/>
          </a:ln>
        </p:spPr>
        <p:txBody>
          <a:bodyPr/>
          <a:lstStyle/>
          <a:p>
            <a:endParaRPr lang="en-US"/>
          </a:p>
        </p:txBody>
      </p:sp>
      <p:sp>
        <p:nvSpPr>
          <p:cNvPr id="360554" name="Line 115"/>
          <p:cNvSpPr>
            <a:spLocks noChangeShapeType="1"/>
          </p:cNvSpPr>
          <p:nvPr/>
        </p:nvSpPr>
        <p:spPr bwMode="auto">
          <a:xfrm flipH="1">
            <a:off x="2362200" y="5562600"/>
            <a:ext cx="4572000" cy="0"/>
          </a:xfrm>
          <a:prstGeom prst="line">
            <a:avLst/>
          </a:prstGeom>
          <a:noFill/>
          <a:ln w="9525">
            <a:solidFill>
              <a:schemeClr val="tx1"/>
            </a:solidFill>
            <a:round/>
            <a:headEnd/>
            <a:tailEnd/>
          </a:ln>
        </p:spPr>
        <p:txBody>
          <a:bodyPr/>
          <a:lstStyle/>
          <a:p>
            <a:endParaRPr lang="en-US"/>
          </a:p>
        </p:txBody>
      </p:sp>
      <p:sp>
        <p:nvSpPr>
          <p:cNvPr id="360555" name="Line 116"/>
          <p:cNvSpPr>
            <a:spLocks noChangeShapeType="1"/>
          </p:cNvSpPr>
          <p:nvPr/>
        </p:nvSpPr>
        <p:spPr bwMode="auto">
          <a:xfrm>
            <a:off x="2362200" y="5562600"/>
            <a:ext cx="0" cy="1066800"/>
          </a:xfrm>
          <a:prstGeom prst="line">
            <a:avLst/>
          </a:prstGeom>
          <a:noFill/>
          <a:ln w="9525">
            <a:solidFill>
              <a:schemeClr val="tx1"/>
            </a:solidFill>
            <a:round/>
            <a:headEnd/>
            <a:tailEnd/>
          </a:ln>
        </p:spPr>
        <p:txBody>
          <a:bodyPr/>
          <a:lstStyle/>
          <a:p>
            <a:endParaRPr lang="en-US"/>
          </a:p>
        </p:txBody>
      </p:sp>
      <p:sp>
        <p:nvSpPr>
          <p:cNvPr id="360556" name="AutoShape 118">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8068"/>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2000"/>
                                  </p:stCondLst>
                                  <p:childTnLst>
                                    <p:set>
                                      <p:cBhvr>
                                        <p:cTn id="9" dur="1" fill="hold">
                                          <p:stCondLst>
                                            <p:cond delay="499"/>
                                          </p:stCondLst>
                                        </p:cTn>
                                        <p:tgtEl>
                                          <p:spTgt spid="88070"/>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grpId="0" nodeType="afterEffect">
                                  <p:stCondLst>
                                    <p:cond delay="2000"/>
                                  </p:stCondLst>
                                  <p:childTnLst>
                                    <p:set>
                                      <p:cBhvr>
                                        <p:cTn id="12" dur="1" fill="hold">
                                          <p:stCondLst>
                                            <p:cond delay="499"/>
                                          </p:stCondLst>
                                        </p:cTn>
                                        <p:tgtEl>
                                          <p:spTgt spid="88069"/>
                                        </p:tgtEl>
                                        <p:attrNameLst>
                                          <p:attrName>style.visibility</p:attrName>
                                        </p:attrNameLst>
                                      </p:cBhvr>
                                      <p:to>
                                        <p:strVal val="visible"/>
                                      </p:to>
                                    </p:set>
                                  </p:childTnLst>
                                </p:cTn>
                              </p:par>
                            </p:childTnLst>
                          </p:cTn>
                        </p:par>
                        <p:par>
                          <p:cTn id="13" fill="hold">
                            <p:stCondLst>
                              <p:cond delay="5500"/>
                            </p:stCondLst>
                            <p:childTnLst>
                              <p:par>
                                <p:cTn id="14" presetID="1" presetClass="entr" presetSubtype="0" fill="hold" grpId="0" nodeType="afterEffect">
                                  <p:stCondLst>
                                    <p:cond delay="2000"/>
                                  </p:stCondLst>
                                  <p:childTnLst>
                                    <p:set>
                                      <p:cBhvr>
                                        <p:cTn id="15" dur="1" fill="hold">
                                          <p:stCondLst>
                                            <p:cond delay="499"/>
                                          </p:stCondLst>
                                        </p:cTn>
                                        <p:tgtEl>
                                          <p:spTgt spid="88072"/>
                                        </p:tgtEl>
                                        <p:attrNameLst>
                                          <p:attrName>style.visibility</p:attrName>
                                        </p:attrNameLst>
                                      </p:cBhvr>
                                      <p:to>
                                        <p:strVal val="visible"/>
                                      </p:to>
                                    </p:set>
                                  </p:childTnLst>
                                </p:cTn>
                              </p:par>
                            </p:childTnLst>
                          </p:cTn>
                        </p:par>
                        <p:par>
                          <p:cTn id="16" fill="hold">
                            <p:stCondLst>
                              <p:cond delay="8000"/>
                            </p:stCondLst>
                            <p:childTnLst>
                              <p:par>
                                <p:cTn id="17" presetID="1" presetClass="entr" presetSubtype="0" fill="hold" grpId="0" nodeType="afterEffect">
                                  <p:stCondLst>
                                    <p:cond delay="2000"/>
                                  </p:stCondLst>
                                  <p:childTnLst>
                                    <p:set>
                                      <p:cBhvr>
                                        <p:cTn id="18" dur="1" fill="hold">
                                          <p:stCondLst>
                                            <p:cond delay="499"/>
                                          </p:stCondLst>
                                        </p:cTn>
                                        <p:tgtEl>
                                          <p:spTgt spid="880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8" grpId="0" animBg="1"/>
      <p:bldP spid="88069" grpId="0" animBg="1"/>
      <p:bldP spid="88070" grpId="0" animBg="1"/>
      <p:bldP spid="88071" grpId="0" animBg="1"/>
      <p:bldP spid="88072" grpId="0" animBg="1"/>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p:cNvSpPr>
            <a:spLocks noGrp="1" noChangeArrowheads="1"/>
          </p:cNvSpPr>
          <p:nvPr>
            <p:ph type="title"/>
          </p:nvPr>
        </p:nvSpPr>
        <p:spPr>
          <a:xfrm>
            <a:off x="228600" y="152400"/>
            <a:ext cx="7772400" cy="762000"/>
          </a:xfrm>
        </p:spPr>
        <p:txBody>
          <a:bodyPr/>
          <a:lstStyle/>
          <a:p>
            <a:pPr eaLnBrk="1" hangingPunct="1"/>
            <a:r>
              <a:rPr lang="en-US" sz="3600" smtClean="0"/>
              <a:t>Electron Filling in Periodic Table</a:t>
            </a:r>
          </a:p>
        </p:txBody>
      </p:sp>
      <p:sp>
        <p:nvSpPr>
          <p:cNvPr id="361475" name="Rectangle 6"/>
          <p:cNvSpPr>
            <a:spLocks noChangeArrowheads="1"/>
          </p:cNvSpPr>
          <p:nvPr/>
        </p:nvSpPr>
        <p:spPr bwMode="auto">
          <a:xfrm>
            <a:off x="1295400" y="1981200"/>
            <a:ext cx="381000" cy="533400"/>
          </a:xfrm>
          <a:prstGeom prst="rect">
            <a:avLst/>
          </a:prstGeom>
          <a:solidFill>
            <a:srgbClr val="FFD1D1">
              <a:alpha val="50195"/>
            </a:srgbClr>
          </a:solidFill>
          <a:ln w="9525">
            <a:solidFill>
              <a:schemeClr val="tx1"/>
            </a:solidFill>
            <a:miter lim="800000"/>
            <a:headEnd/>
            <a:tailEnd/>
          </a:ln>
        </p:spPr>
        <p:txBody>
          <a:bodyPr wrap="none" anchor="ctr"/>
          <a:lstStyle/>
          <a:p>
            <a:endParaRPr lang="en-US"/>
          </a:p>
        </p:txBody>
      </p:sp>
      <p:sp>
        <p:nvSpPr>
          <p:cNvPr id="361476" name="Rectangle 17"/>
          <p:cNvSpPr>
            <a:spLocks noChangeArrowheads="1"/>
          </p:cNvSpPr>
          <p:nvPr/>
        </p:nvSpPr>
        <p:spPr bwMode="auto">
          <a:xfrm>
            <a:off x="7391400" y="1143000"/>
            <a:ext cx="381000" cy="533400"/>
          </a:xfrm>
          <a:prstGeom prst="rect">
            <a:avLst/>
          </a:prstGeom>
          <a:solidFill>
            <a:srgbClr val="FFD1D1">
              <a:alpha val="50195"/>
            </a:srgbClr>
          </a:solidFill>
          <a:ln w="9525">
            <a:solidFill>
              <a:schemeClr val="tx1"/>
            </a:solidFill>
            <a:miter lim="800000"/>
            <a:headEnd/>
            <a:tailEnd/>
          </a:ln>
        </p:spPr>
        <p:txBody>
          <a:bodyPr wrap="none" anchor="ctr"/>
          <a:lstStyle/>
          <a:p>
            <a:endParaRPr lang="en-US"/>
          </a:p>
        </p:txBody>
      </p:sp>
      <p:sp>
        <p:nvSpPr>
          <p:cNvPr id="361477" name="Rectangle 18"/>
          <p:cNvSpPr>
            <a:spLocks noChangeArrowheads="1"/>
          </p:cNvSpPr>
          <p:nvPr/>
        </p:nvSpPr>
        <p:spPr bwMode="auto">
          <a:xfrm>
            <a:off x="7772400" y="1143000"/>
            <a:ext cx="381000" cy="533400"/>
          </a:xfrm>
          <a:prstGeom prst="rect">
            <a:avLst/>
          </a:prstGeom>
          <a:solidFill>
            <a:srgbClr val="FF9FCF"/>
          </a:solidFill>
          <a:ln w="9525">
            <a:solidFill>
              <a:schemeClr val="tx1"/>
            </a:solidFill>
            <a:miter lim="800000"/>
            <a:headEnd/>
            <a:tailEnd/>
          </a:ln>
        </p:spPr>
        <p:txBody>
          <a:bodyPr wrap="none" anchor="ctr"/>
          <a:lstStyle/>
          <a:p>
            <a:endParaRPr lang="en-US"/>
          </a:p>
        </p:txBody>
      </p:sp>
      <p:sp>
        <p:nvSpPr>
          <p:cNvPr id="361478" name="Rectangle 19"/>
          <p:cNvSpPr>
            <a:spLocks noChangeArrowheads="1"/>
          </p:cNvSpPr>
          <p:nvPr/>
        </p:nvSpPr>
        <p:spPr bwMode="auto">
          <a:xfrm>
            <a:off x="6248400" y="19812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1479" name="Rectangle 20"/>
          <p:cNvSpPr>
            <a:spLocks noChangeArrowheads="1"/>
          </p:cNvSpPr>
          <p:nvPr/>
        </p:nvSpPr>
        <p:spPr bwMode="auto">
          <a:xfrm>
            <a:off x="6629400" y="19812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1480" name="Rectangle 21"/>
          <p:cNvSpPr>
            <a:spLocks noChangeArrowheads="1"/>
          </p:cNvSpPr>
          <p:nvPr/>
        </p:nvSpPr>
        <p:spPr bwMode="auto">
          <a:xfrm>
            <a:off x="7010400" y="19812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1481" name="Rectangle 22"/>
          <p:cNvSpPr>
            <a:spLocks noChangeArrowheads="1"/>
          </p:cNvSpPr>
          <p:nvPr/>
        </p:nvSpPr>
        <p:spPr bwMode="auto">
          <a:xfrm>
            <a:off x="7391400" y="19812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1482" name="Rectangle 23"/>
          <p:cNvSpPr>
            <a:spLocks noChangeArrowheads="1"/>
          </p:cNvSpPr>
          <p:nvPr/>
        </p:nvSpPr>
        <p:spPr bwMode="auto">
          <a:xfrm>
            <a:off x="7772400" y="1981200"/>
            <a:ext cx="381000" cy="533400"/>
          </a:xfrm>
          <a:prstGeom prst="rect">
            <a:avLst/>
          </a:prstGeom>
          <a:solidFill>
            <a:srgbClr val="FF9FCF"/>
          </a:solidFill>
          <a:ln w="9525">
            <a:solidFill>
              <a:schemeClr val="tx1"/>
            </a:solidFill>
            <a:miter lim="800000"/>
            <a:headEnd/>
            <a:tailEnd/>
          </a:ln>
        </p:spPr>
        <p:txBody>
          <a:bodyPr wrap="none" anchor="ctr"/>
          <a:lstStyle/>
          <a:p>
            <a:endParaRPr lang="en-US"/>
          </a:p>
        </p:txBody>
      </p:sp>
      <p:sp>
        <p:nvSpPr>
          <p:cNvPr id="361483" name="Rectangle 25"/>
          <p:cNvSpPr>
            <a:spLocks noChangeArrowheads="1"/>
          </p:cNvSpPr>
          <p:nvPr/>
        </p:nvSpPr>
        <p:spPr bwMode="auto">
          <a:xfrm>
            <a:off x="1295400" y="2514600"/>
            <a:ext cx="381000" cy="533400"/>
          </a:xfrm>
          <a:prstGeom prst="rect">
            <a:avLst/>
          </a:prstGeom>
          <a:solidFill>
            <a:srgbClr val="FFD1D1">
              <a:alpha val="50195"/>
            </a:srgbClr>
          </a:solidFill>
          <a:ln w="9525">
            <a:solidFill>
              <a:schemeClr val="tx1"/>
            </a:solidFill>
            <a:miter lim="800000"/>
            <a:headEnd/>
            <a:tailEnd/>
          </a:ln>
        </p:spPr>
        <p:txBody>
          <a:bodyPr wrap="none" anchor="ctr"/>
          <a:lstStyle/>
          <a:p>
            <a:endParaRPr lang="en-US"/>
          </a:p>
        </p:txBody>
      </p:sp>
      <p:sp>
        <p:nvSpPr>
          <p:cNvPr id="361484" name="Rectangle 26"/>
          <p:cNvSpPr>
            <a:spLocks noChangeArrowheads="1"/>
          </p:cNvSpPr>
          <p:nvPr/>
        </p:nvSpPr>
        <p:spPr bwMode="auto">
          <a:xfrm>
            <a:off x="5867400" y="19812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1485" name="Rectangle 35"/>
          <p:cNvSpPr>
            <a:spLocks noChangeArrowheads="1"/>
          </p:cNvSpPr>
          <p:nvPr/>
        </p:nvSpPr>
        <p:spPr bwMode="auto">
          <a:xfrm>
            <a:off x="1676400" y="1981200"/>
            <a:ext cx="381000" cy="533400"/>
          </a:xfrm>
          <a:prstGeom prst="rect">
            <a:avLst/>
          </a:prstGeom>
          <a:solidFill>
            <a:srgbClr val="FFD1D1">
              <a:alpha val="50195"/>
            </a:srgbClr>
          </a:solidFill>
          <a:ln w="9525">
            <a:solidFill>
              <a:schemeClr val="tx1"/>
            </a:solidFill>
            <a:miter lim="800000"/>
            <a:headEnd/>
            <a:tailEnd/>
          </a:ln>
        </p:spPr>
        <p:txBody>
          <a:bodyPr wrap="none" anchor="ctr"/>
          <a:lstStyle/>
          <a:p>
            <a:endParaRPr lang="en-US"/>
          </a:p>
        </p:txBody>
      </p:sp>
      <p:sp>
        <p:nvSpPr>
          <p:cNvPr id="361486" name="Rectangle 36"/>
          <p:cNvSpPr>
            <a:spLocks noChangeArrowheads="1"/>
          </p:cNvSpPr>
          <p:nvPr/>
        </p:nvSpPr>
        <p:spPr bwMode="auto">
          <a:xfrm>
            <a:off x="1295400" y="1447800"/>
            <a:ext cx="381000" cy="533400"/>
          </a:xfrm>
          <a:prstGeom prst="rect">
            <a:avLst/>
          </a:prstGeom>
          <a:solidFill>
            <a:srgbClr val="FFD1D1">
              <a:alpha val="50195"/>
            </a:srgbClr>
          </a:solidFill>
          <a:ln w="9525">
            <a:solidFill>
              <a:schemeClr val="tx1"/>
            </a:solidFill>
            <a:miter lim="800000"/>
            <a:headEnd/>
            <a:tailEnd/>
          </a:ln>
        </p:spPr>
        <p:txBody>
          <a:bodyPr wrap="none" anchor="ctr"/>
          <a:lstStyle/>
          <a:p>
            <a:endParaRPr lang="en-US"/>
          </a:p>
        </p:txBody>
      </p:sp>
      <p:sp>
        <p:nvSpPr>
          <p:cNvPr id="361487" name="Rectangle 37"/>
          <p:cNvSpPr>
            <a:spLocks noChangeArrowheads="1"/>
          </p:cNvSpPr>
          <p:nvPr/>
        </p:nvSpPr>
        <p:spPr bwMode="auto">
          <a:xfrm>
            <a:off x="5867400" y="25146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1488" name="Rectangle 38"/>
          <p:cNvSpPr>
            <a:spLocks noChangeArrowheads="1"/>
          </p:cNvSpPr>
          <p:nvPr/>
        </p:nvSpPr>
        <p:spPr bwMode="auto">
          <a:xfrm>
            <a:off x="6248400" y="25146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1489" name="Rectangle 39"/>
          <p:cNvSpPr>
            <a:spLocks noChangeArrowheads="1"/>
          </p:cNvSpPr>
          <p:nvPr/>
        </p:nvSpPr>
        <p:spPr bwMode="auto">
          <a:xfrm>
            <a:off x="6629400" y="25146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1490" name="Rectangle 40"/>
          <p:cNvSpPr>
            <a:spLocks noChangeArrowheads="1"/>
          </p:cNvSpPr>
          <p:nvPr/>
        </p:nvSpPr>
        <p:spPr bwMode="auto">
          <a:xfrm>
            <a:off x="7010400" y="25146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1491" name="Rectangle 41"/>
          <p:cNvSpPr>
            <a:spLocks noChangeArrowheads="1"/>
          </p:cNvSpPr>
          <p:nvPr/>
        </p:nvSpPr>
        <p:spPr bwMode="auto">
          <a:xfrm>
            <a:off x="7391400" y="25146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1492" name="Rectangle 42"/>
          <p:cNvSpPr>
            <a:spLocks noChangeArrowheads="1"/>
          </p:cNvSpPr>
          <p:nvPr/>
        </p:nvSpPr>
        <p:spPr bwMode="auto">
          <a:xfrm>
            <a:off x="7772400" y="2514600"/>
            <a:ext cx="381000" cy="533400"/>
          </a:xfrm>
          <a:prstGeom prst="rect">
            <a:avLst/>
          </a:prstGeom>
          <a:solidFill>
            <a:srgbClr val="FF9FCF"/>
          </a:solidFill>
          <a:ln w="9525">
            <a:solidFill>
              <a:schemeClr val="tx1"/>
            </a:solidFill>
            <a:miter lim="800000"/>
            <a:headEnd/>
            <a:tailEnd/>
          </a:ln>
        </p:spPr>
        <p:txBody>
          <a:bodyPr wrap="none" anchor="ctr"/>
          <a:lstStyle/>
          <a:p>
            <a:endParaRPr lang="en-US"/>
          </a:p>
        </p:txBody>
      </p:sp>
      <p:sp>
        <p:nvSpPr>
          <p:cNvPr id="361493" name="Rectangle 44"/>
          <p:cNvSpPr>
            <a:spLocks noChangeArrowheads="1"/>
          </p:cNvSpPr>
          <p:nvPr/>
        </p:nvSpPr>
        <p:spPr bwMode="auto">
          <a:xfrm>
            <a:off x="1295400" y="3048000"/>
            <a:ext cx="381000" cy="533400"/>
          </a:xfrm>
          <a:prstGeom prst="rect">
            <a:avLst/>
          </a:prstGeom>
          <a:solidFill>
            <a:srgbClr val="FFD1D1">
              <a:alpha val="50195"/>
            </a:srgbClr>
          </a:solidFill>
          <a:ln w="9525">
            <a:solidFill>
              <a:schemeClr val="tx1"/>
            </a:solidFill>
            <a:miter lim="800000"/>
            <a:headEnd/>
            <a:tailEnd/>
          </a:ln>
        </p:spPr>
        <p:txBody>
          <a:bodyPr wrap="none" anchor="ctr"/>
          <a:lstStyle/>
          <a:p>
            <a:endParaRPr lang="en-US"/>
          </a:p>
        </p:txBody>
      </p:sp>
      <p:sp>
        <p:nvSpPr>
          <p:cNvPr id="361494" name="Rectangle 45"/>
          <p:cNvSpPr>
            <a:spLocks noChangeArrowheads="1"/>
          </p:cNvSpPr>
          <p:nvPr/>
        </p:nvSpPr>
        <p:spPr bwMode="auto">
          <a:xfrm>
            <a:off x="1676400" y="3048000"/>
            <a:ext cx="381000" cy="533400"/>
          </a:xfrm>
          <a:prstGeom prst="rect">
            <a:avLst/>
          </a:prstGeom>
          <a:solidFill>
            <a:srgbClr val="FFD1D1">
              <a:alpha val="50195"/>
            </a:srgbClr>
          </a:solidFill>
          <a:ln w="9525">
            <a:solidFill>
              <a:schemeClr val="tx1"/>
            </a:solidFill>
            <a:miter lim="800000"/>
            <a:headEnd/>
            <a:tailEnd/>
          </a:ln>
        </p:spPr>
        <p:txBody>
          <a:bodyPr wrap="none" anchor="ctr"/>
          <a:lstStyle/>
          <a:p>
            <a:endParaRPr lang="en-US"/>
          </a:p>
        </p:txBody>
      </p:sp>
      <p:sp>
        <p:nvSpPr>
          <p:cNvPr id="361495" name="Rectangle 46"/>
          <p:cNvSpPr>
            <a:spLocks noChangeArrowheads="1"/>
          </p:cNvSpPr>
          <p:nvPr/>
        </p:nvSpPr>
        <p:spPr bwMode="auto">
          <a:xfrm>
            <a:off x="2057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1496" name="Rectangle 47"/>
          <p:cNvSpPr>
            <a:spLocks noChangeArrowheads="1"/>
          </p:cNvSpPr>
          <p:nvPr/>
        </p:nvSpPr>
        <p:spPr bwMode="auto">
          <a:xfrm>
            <a:off x="2438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1497" name="Rectangle 48"/>
          <p:cNvSpPr>
            <a:spLocks noChangeArrowheads="1"/>
          </p:cNvSpPr>
          <p:nvPr/>
        </p:nvSpPr>
        <p:spPr bwMode="auto">
          <a:xfrm>
            <a:off x="2819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1498" name="Rectangle 49"/>
          <p:cNvSpPr>
            <a:spLocks noChangeArrowheads="1"/>
          </p:cNvSpPr>
          <p:nvPr/>
        </p:nvSpPr>
        <p:spPr bwMode="auto">
          <a:xfrm>
            <a:off x="3200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1499" name="Rectangle 50"/>
          <p:cNvSpPr>
            <a:spLocks noChangeArrowheads="1"/>
          </p:cNvSpPr>
          <p:nvPr/>
        </p:nvSpPr>
        <p:spPr bwMode="auto">
          <a:xfrm>
            <a:off x="3581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1500" name="Rectangle 51"/>
          <p:cNvSpPr>
            <a:spLocks noChangeArrowheads="1"/>
          </p:cNvSpPr>
          <p:nvPr/>
        </p:nvSpPr>
        <p:spPr bwMode="auto">
          <a:xfrm>
            <a:off x="3962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1501" name="Rectangle 52"/>
          <p:cNvSpPr>
            <a:spLocks noChangeArrowheads="1"/>
          </p:cNvSpPr>
          <p:nvPr/>
        </p:nvSpPr>
        <p:spPr bwMode="auto">
          <a:xfrm>
            <a:off x="4343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1502" name="Rectangle 53"/>
          <p:cNvSpPr>
            <a:spLocks noChangeArrowheads="1"/>
          </p:cNvSpPr>
          <p:nvPr/>
        </p:nvSpPr>
        <p:spPr bwMode="auto">
          <a:xfrm>
            <a:off x="4724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1503" name="Rectangle 54"/>
          <p:cNvSpPr>
            <a:spLocks noChangeArrowheads="1"/>
          </p:cNvSpPr>
          <p:nvPr/>
        </p:nvSpPr>
        <p:spPr bwMode="auto">
          <a:xfrm>
            <a:off x="5105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1504" name="Rectangle 55"/>
          <p:cNvSpPr>
            <a:spLocks noChangeArrowheads="1"/>
          </p:cNvSpPr>
          <p:nvPr/>
        </p:nvSpPr>
        <p:spPr bwMode="auto">
          <a:xfrm>
            <a:off x="5486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1505" name="Rectangle 56"/>
          <p:cNvSpPr>
            <a:spLocks noChangeArrowheads="1"/>
          </p:cNvSpPr>
          <p:nvPr/>
        </p:nvSpPr>
        <p:spPr bwMode="auto">
          <a:xfrm>
            <a:off x="5867400" y="30480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1506" name="Rectangle 57"/>
          <p:cNvSpPr>
            <a:spLocks noChangeArrowheads="1"/>
          </p:cNvSpPr>
          <p:nvPr/>
        </p:nvSpPr>
        <p:spPr bwMode="auto">
          <a:xfrm>
            <a:off x="6248400" y="30480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1507" name="Rectangle 58"/>
          <p:cNvSpPr>
            <a:spLocks noChangeArrowheads="1"/>
          </p:cNvSpPr>
          <p:nvPr/>
        </p:nvSpPr>
        <p:spPr bwMode="auto">
          <a:xfrm>
            <a:off x="6629400" y="30480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1508" name="Rectangle 59"/>
          <p:cNvSpPr>
            <a:spLocks noChangeArrowheads="1"/>
          </p:cNvSpPr>
          <p:nvPr/>
        </p:nvSpPr>
        <p:spPr bwMode="auto">
          <a:xfrm>
            <a:off x="7010400" y="30480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1509" name="Rectangle 60"/>
          <p:cNvSpPr>
            <a:spLocks noChangeArrowheads="1"/>
          </p:cNvSpPr>
          <p:nvPr/>
        </p:nvSpPr>
        <p:spPr bwMode="auto">
          <a:xfrm>
            <a:off x="7391400" y="30480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1510" name="Rectangle 61"/>
          <p:cNvSpPr>
            <a:spLocks noChangeArrowheads="1"/>
          </p:cNvSpPr>
          <p:nvPr/>
        </p:nvSpPr>
        <p:spPr bwMode="auto">
          <a:xfrm>
            <a:off x="7772400" y="3048000"/>
            <a:ext cx="381000" cy="533400"/>
          </a:xfrm>
          <a:prstGeom prst="rect">
            <a:avLst/>
          </a:prstGeom>
          <a:solidFill>
            <a:srgbClr val="FF9FCF"/>
          </a:solidFill>
          <a:ln w="9525">
            <a:solidFill>
              <a:schemeClr val="tx1"/>
            </a:solidFill>
            <a:miter lim="800000"/>
            <a:headEnd/>
            <a:tailEnd/>
          </a:ln>
        </p:spPr>
        <p:txBody>
          <a:bodyPr wrap="none" anchor="ctr"/>
          <a:lstStyle/>
          <a:p>
            <a:endParaRPr lang="en-US"/>
          </a:p>
        </p:txBody>
      </p:sp>
      <p:sp>
        <p:nvSpPr>
          <p:cNvPr id="361511" name="Rectangle 63"/>
          <p:cNvSpPr>
            <a:spLocks noChangeArrowheads="1"/>
          </p:cNvSpPr>
          <p:nvPr/>
        </p:nvSpPr>
        <p:spPr bwMode="auto">
          <a:xfrm>
            <a:off x="1295400" y="3581400"/>
            <a:ext cx="381000" cy="533400"/>
          </a:xfrm>
          <a:prstGeom prst="rect">
            <a:avLst/>
          </a:prstGeom>
          <a:solidFill>
            <a:srgbClr val="FFD1D1">
              <a:alpha val="50195"/>
            </a:srgbClr>
          </a:solidFill>
          <a:ln w="9525">
            <a:solidFill>
              <a:schemeClr val="tx1"/>
            </a:solidFill>
            <a:miter lim="800000"/>
            <a:headEnd/>
            <a:tailEnd/>
          </a:ln>
        </p:spPr>
        <p:txBody>
          <a:bodyPr wrap="none" anchor="ctr"/>
          <a:lstStyle/>
          <a:p>
            <a:endParaRPr lang="en-US"/>
          </a:p>
        </p:txBody>
      </p:sp>
      <p:sp>
        <p:nvSpPr>
          <p:cNvPr id="361512" name="Rectangle 64"/>
          <p:cNvSpPr>
            <a:spLocks noChangeArrowheads="1"/>
          </p:cNvSpPr>
          <p:nvPr/>
        </p:nvSpPr>
        <p:spPr bwMode="auto">
          <a:xfrm>
            <a:off x="1676400" y="3581400"/>
            <a:ext cx="381000" cy="533400"/>
          </a:xfrm>
          <a:prstGeom prst="rect">
            <a:avLst/>
          </a:prstGeom>
          <a:solidFill>
            <a:srgbClr val="FFD1D1">
              <a:alpha val="50195"/>
            </a:srgbClr>
          </a:solidFill>
          <a:ln w="9525">
            <a:solidFill>
              <a:schemeClr val="tx1"/>
            </a:solidFill>
            <a:miter lim="800000"/>
            <a:headEnd/>
            <a:tailEnd/>
          </a:ln>
        </p:spPr>
        <p:txBody>
          <a:bodyPr wrap="none" anchor="ctr"/>
          <a:lstStyle/>
          <a:p>
            <a:endParaRPr lang="en-US"/>
          </a:p>
        </p:txBody>
      </p:sp>
      <p:sp>
        <p:nvSpPr>
          <p:cNvPr id="361513" name="Rectangle 65"/>
          <p:cNvSpPr>
            <a:spLocks noChangeArrowheads="1"/>
          </p:cNvSpPr>
          <p:nvPr/>
        </p:nvSpPr>
        <p:spPr bwMode="auto">
          <a:xfrm>
            <a:off x="2057400" y="35814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1514" name="Rectangle 66"/>
          <p:cNvSpPr>
            <a:spLocks noChangeArrowheads="1"/>
          </p:cNvSpPr>
          <p:nvPr/>
        </p:nvSpPr>
        <p:spPr bwMode="auto">
          <a:xfrm>
            <a:off x="2438400" y="35814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1515" name="Rectangle 67"/>
          <p:cNvSpPr>
            <a:spLocks noChangeArrowheads="1"/>
          </p:cNvSpPr>
          <p:nvPr/>
        </p:nvSpPr>
        <p:spPr bwMode="auto">
          <a:xfrm>
            <a:off x="2819400" y="35814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1516" name="Rectangle 68"/>
          <p:cNvSpPr>
            <a:spLocks noChangeArrowheads="1"/>
          </p:cNvSpPr>
          <p:nvPr/>
        </p:nvSpPr>
        <p:spPr bwMode="auto">
          <a:xfrm>
            <a:off x="3200400" y="35814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1517" name="Rectangle 69"/>
          <p:cNvSpPr>
            <a:spLocks noChangeArrowheads="1"/>
          </p:cNvSpPr>
          <p:nvPr/>
        </p:nvSpPr>
        <p:spPr bwMode="auto">
          <a:xfrm>
            <a:off x="3581400" y="35814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1518" name="Rectangle 70"/>
          <p:cNvSpPr>
            <a:spLocks noChangeArrowheads="1"/>
          </p:cNvSpPr>
          <p:nvPr/>
        </p:nvSpPr>
        <p:spPr bwMode="auto">
          <a:xfrm>
            <a:off x="3962400" y="35814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1519" name="Rectangle 71"/>
          <p:cNvSpPr>
            <a:spLocks noChangeArrowheads="1"/>
          </p:cNvSpPr>
          <p:nvPr/>
        </p:nvSpPr>
        <p:spPr bwMode="auto">
          <a:xfrm>
            <a:off x="4343400" y="35814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1520" name="Rectangle 72"/>
          <p:cNvSpPr>
            <a:spLocks noChangeArrowheads="1"/>
          </p:cNvSpPr>
          <p:nvPr/>
        </p:nvSpPr>
        <p:spPr bwMode="auto">
          <a:xfrm>
            <a:off x="4724400" y="35814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1521" name="Rectangle 73"/>
          <p:cNvSpPr>
            <a:spLocks noChangeArrowheads="1"/>
          </p:cNvSpPr>
          <p:nvPr/>
        </p:nvSpPr>
        <p:spPr bwMode="auto">
          <a:xfrm>
            <a:off x="5105400" y="35814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1522" name="Rectangle 74"/>
          <p:cNvSpPr>
            <a:spLocks noChangeArrowheads="1"/>
          </p:cNvSpPr>
          <p:nvPr/>
        </p:nvSpPr>
        <p:spPr bwMode="auto">
          <a:xfrm>
            <a:off x="5486400" y="35814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1523" name="Rectangle 75"/>
          <p:cNvSpPr>
            <a:spLocks noChangeArrowheads="1"/>
          </p:cNvSpPr>
          <p:nvPr/>
        </p:nvSpPr>
        <p:spPr bwMode="auto">
          <a:xfrm>
            <a:off x="5867400" y="35814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1524" name="Rectangle 76"/>
          <p:cNvSpPr>
            <a:spLocks noChangeArrowheads="1"/>
          </p:cNvSpPr>
          <p:nvPr/>
        </p:nvSpPr>
        <p:spPr bwMode="auto">
          <a:xfrm>
            <a:off x="6248400" y="35814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1525" name="Rectangle 77"/>
          <p:cNvSpPr>
            <a:spLocks noChangeArrowheads="1"/>
          </p:cNvSpPr>
          <p:nvPr/>
        </p:nvSpPr>
        <p:spPr bwMode="auto">
          <a:xfrm>
            <a:off x="6629400" y="35814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1526" name="Rectangle 78"/>
          <p:cNvSpPr>
            <a:spLocks noChangeArrowheads="1"/>
          </p:cNvSpPr>
          <p:nvPr/>
        </p:nvSpPr>
        <p:spPr bwMode="auto">
          <a:xfrm>
            <a:off x="7010400" y="35814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1527" name="Rectangle 79"/>
          <p:cNvSpPr>
            <a:spLocks noChangeArrowheads="1"/>
          </p:cNvSpPr>
          <p:nvPr/>
        </p:nvSpPr>
        <p:spPr bwMode="auto">
          <a:xfrm>
            <a:off x="7391400" y="35814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1528" name="Rectangle 80"/>
          <p:cNvSpPr>
            <a:spLocks noChangeArrowheads="1"/>
          </p:cNvSpPr>
          <p:nvPr/>
        </p:nvSpPr>
        <p:spPr bwMode="auto">
          <a:xfrm>
            <a:off x="7772400" y="3581400"/>
            <a:ext cx="381000" cy="533400"/>
          </a:xfrm>
          <a:prstGeom prst="rect">
            <a:avLst/>
          </a:prstGeom>
          <a:solidFill>
            <a:srgbClr val="FF9FCF"/>
          </a:solidFill>
          <a:ln w="9525">
            <a:solidFill>
              <a:schemeClr val="tx1"/>
            </a:solidFill>
            <a:miter lim="800000"/>
            <a:headEnd/>
            <a:tailEnd/>
          </a:ln>
        </p:spPr>
        <p:txBody>
          <a:bodyPr wrap="none" anchor="ctr"/>
          <a:lstStyle/>
          <a:p>
            <a:endParaRPr lang="en-US"/>
          </a:p>
        </p:txBody>
      </p:sp>
      <p:sp>
        <p:nvSpPr>
          <p:cNvPr id="361529" name="Rectangle 82"/>
          <p:cNvSpPr>
            <a:spLocks noChangeArrowheads="1"/>
          </p:cNvSpPr>
          <p:nvPr/>
        </p:nvSpPr>
        <p:spPr bwMode="auto">
          <a:xfrm>
            <a:off x="1295400" y="4114800"/>
            <a:ext cx="381000" cy="533400"/>
          </a:xfrm>
          <a:prstGeom prst="rect">
            <a:avLst/>
          </a:prstGeom>
          <a:solidFill>
            <a:srgbClr val="FFD1D1">
              <a:alpha val="50195"/>
            </a:srgbClr>
          </a:solidFill>
          <a:ln w="9525">
            <a:solidFill>
              <a:schemeClr val="tx1"/>
            </a:solidFill>
            <a:miter lim="800000"/>
            <a:headEnd/>
            <a:tailEnd/>
          </a:ln>
        </p:spPr>
        <p:txBody>
          <a:bodyPr wrap="none" anchor="ctr"/>
          <a:lstStyle/>
          <a:p>
            <a:endParaRPr lang="en-US"/>
          </a:p>
        </p:txBody>
      </p:sp>
      <p:sp>
        <p:nvSpPr>
          <p:cNvPr id="361530" name="Rectangle 83"/>
          <p:cNvSpPr>
            <a:spLocks noChangeArrowheads="1"/>
          </p:cNvSpPr>
          <p:nvPr/>
        </p:nvSpPr>
        <p:spPr bwMode="auto">
          <a:xfrm>
            <a:off x="1676400" y="4114800"/>
            <a:ext cx="381000" cy="533400"/>
          </a:xfrm>
          <a:prstGeom prst="rect">
            <a:avLst/>
          </a:prstGeom>
          <a:solidFill>
            <a:srgbClr val="FFD1D1">
              <a:alpha val="50195"/>
            </a:srgbClr>
          </a:solidFill>
          <a:ln w="9525">
            <a:solidFill>
              <a:schemeClr val="tx1"/>
            </a:solidFill>
            <a:miter lim="800000"/>
            <a:headEnd/>
            <a:tailEnd/>
          </a:ln>
        </p:spPr>
        <p:txBody>
          <a:bodyPr wrap="none" anchor="ctr"/>
          <a:lstStyle/>
          <a:p>
            <a:endParaRPr lang="en-US"/>
          </a:p>
        </p:txBody>
      </p:sp>
      <p:sp>
        <p:nvSpPr>
          <p:cNvPr id="361531" name="Rectangle 84"/>
          <p:cNvSpPr>
            <a:spLocks noChangeArrowheads="1"/>
          </p:cNvSpPr>
          <p:nvPr/>
        </p:nvSpPr>
        <p:spPr bwMode="auto">
          <a:xfrm>
            <a:off x="2057400" y="4114800"/>
            <a:ext cx="381000" cy="533400"/>
          </a:xfrm>
          <a:prstGeom prst="rect">
            <a:avLst/>
          </a:prstGeom>
          <a:noFill/>
          <a:ln w="9525">
            <a:solidFill>
              <a:schemeClr val="tx1"/>
            </a:solidFill>
            <a:miter lim="800000"/>
            <a:headEnd/>
            <a:tailEnd/>
          </a:ln>
        </p:spPr>
        <p:txBody>
          <a:bodyPr wrap="none" anchor="ctr"/>
          <a:lstStyle/>
          <a:p>
            <a:endParaRPr lang="en-US"/>
          </a:p>
        </p:txBody>
      </p:sp>
      <p:sp>
        <p:nvSpPr>
          <p:cNvPr id="361532" name="Rectangle 85"/>
          <p:cNvSpPr>
            <a:spLocks noChangeArrowheads="1"/>
          </p:cNvSpPr>
          <p:nvPr/>
        </p:nvSpPr>
        <p:spPr bwMode="auto">
          <a:xfrm>
            <a:off x="2438400" y="41148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1533" name="Rectangle 86"/>
          <p:cNvSpPr>
            <a:spLocks noChangeArrowheads="1"/>
          </p:cNvSpPr>
          <p:nvPr/>
        </p:nvSpPr>
        <p:spPr bwMode="auto">
          <a:xfrm>
            <a:off x="2819400" y="41148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1534" name="Rectangle 87"/>
          <p:cNvSpPr>
            <a:spLocks noChangeArrowheads="1"/>
          </p:cNvSpPr>
          <p:nvPr/>
        </p:nvSpPr>
        <p:spPr bwMode="auto">
          <a:xfrm>
            <a:off x="3200400" y="41148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1535" name="Rectangle 88"/>
          <p:cNvSpPr>
            <a:spLocks noChangeArrowheads="1"/>
          </p:cNvSpPr>
          <p:nvPr/>
        </p:nvSpPr>
        <p:spPr bwMode="auto">
          <a:xfrm>
            <a:off x="3581400" y="41148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1536" name="Rectangle 89"/>
          <p:cNvSpPr>
            <a:spLocks noChangeArrowheads="1"/>
          </p:cNvSpPr>
          <p:nvPr/>
        </p:nvSpPr>
        <p:spPr bwMode="auto">
          <a:xfrm>
            <a:off x="3962400" y="41148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1537" name="Rectangle 90"/>
          <p:cNvSpPr>
            <a:spLocks noChangeArrowheads="1"/>
          </p:cNvSpPr>
          <p:nvPr/>
        </p:nvSpPr>
        <p:spPr bwMode="auto">
          <a:xfrm>
            <a:off x="4343400" y="41148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1538" name="Rectangle 91"/>
          <p:cNvSpPr>
            <a:spLocks noChangeArrowheads="1"/>
          </p:cNvSpPr>
          <p:nvPr/>
        </p:nvSpPr>
        <p:spPr bwMode="auto">
          <a:xfrm>
            <a:off x="4724400" y="41148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1539" name="Rectangle 92"/>
          <p:cNvSpPr>
            <a:spLocks noChangeArrowheads="1"/>
          </p:cNvSpPr>
          <p:nvPr/>
        </p:nvSpPr>
        <p:spPr bwMode="auto">
          <a:xfrm>
            <a:off x="5105400" y="41148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1540" name="Rectangle 93"/>
          <p:cNvSpPr>
            <a:spLocks noChangeArrowheads="1"/>
          </p:cNvSpPr>
          <p:nvPr/>
        </p:nvSpPr>
        <p:spPr bwMode="auto">
          <a:xfrm>
            <a:off x="5486400" y="41148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1541" name="Rectangle 94"/>
          <p:cNvSpPr>
            <a:spLocks noChangeArrowheads="1"/>
          </p:cNvSpPr>
          <p:nvPr/>
        </p:nvSpPr>
        <p:spPr bwMode="auto">
          <a:xfrm>
            <a:off x="5867400" y="41148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1542" name="Rectangle 95"/>
          <p:cNvSpPr>
            <a:spLocks noChangeArrowheads="1"/>
          </p:cNvSpPr>
          <p:nvPr/>
        </p:nvSpPr>
        <p:spPr bwMode="auto">
          <a:xfrm>
            <a:off x="6248400" y="41148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1543" name="Rectangle 96"/>
          <p:cNvSpPr>
            <a:spLocks noChangeArrowheads="1"/>
          </p:cNvSpPr>
          <p:nvPr/>
        </p:nvSpPr>
        <p:spPr bwMode="auto">
          <a:xfrm>
            <a:off x="6629400" y="41148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1544" name="Rectangle 97"/>
          <p:cNvSpPr>
            <a:spLocks noChangeArrowheads="1"/>
          </p:cNvSpPr>
          <p:nvPr/>
        </p:nvSpPr>
        <p:spPr bwMode="auto">
          <a:xfrm>
            <a:off x="7010400" y="41148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1545" name="Rectangle 98"/>
          <p:cNvSpPr>
            <a:spLocks noChangeArrowheads="1"/>
          </p:cNvSpPr>
          <p:nvPr/>
        </p:nvSpPr>
        <p:spPr bwMode="auto">
          <a:xfrm>
            <a:off x="7391400" y="41148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1546" name="Rectangle 99"/>
          <p:cNvSpPr>
            <a:spLocks noChangeArrowheads="1"/>
          </p:cNvSpPr>
          <p:nvPr/>
        </p:nvSpPr>
        <p:spPr bwMode="auto">
          <a:xfrm>
            <a:off x="7772400" y="4114800"/>
            <a:ext cx="381000" cy="533400"/>
          </a:xfrm>
          <a:prstGeom prst="rect">
            <a:avLst/>
          </a:prstGeom>
          <a:solidFill>
            <a:srgbClr val="FF9FCF"/>
          </a:solidFill>
          <a:ln w="9525">
            <a:solidFill>
              <a:schemeClr val="tx1"/>
            </a:solidFill>
            <a:miter lim="800000"/>
            <a:headEnd/>
            <a:tailEnd/>
          </a:ln>
        </p:spPr>
        <p:txBody>
          <a:bodyPr wrap="none" anchor="ctr"/>
          <a:lstStyle/>
          <a:p>
            <a:endParaRPr lang="en-US"/>
          </a:p>
        </p:txBody>
      </p:sp>
      <p:sp>
        <p:nvSpPr>
          <p:cNvPr id="361547" name="Rectangle 101"/>
          <p:cNvSpPr>
            <a:spLocks noChangeArrowheads="1"/>
          </p:cNvSpPr>
          <p:nvPr/>
        </p:nvSpPr>
        <p:spPr bwMode="auto">
          <a:xfrm>
            <a:off x="1295400" y="4648200"/>
            <a:ext cx="381000" cy="533400"/>
          </a:xfrm>
          <a:prstGeom prst="rect">
            <a:avLst/>
          </a:prstGeom>
          <a:solidFill>
            <a:srgbClr val="FFD1D1">
              <a:alpha val="50195"/>
            </a:srgbClr>
          </a:solidFill>
          <a:ln w="9525">
            <a:solidFill>
              <a:schemeClr val="tx1"/>
            </a:solidFill>
            <a:miter lim="800000"/>
            <a:headEnd/>
            <a:tailEnd/>
          </a:ln>
        </p:spPr>
        <p:txBody>
          <a:bodyPr wrap="none" anchor="ctr"/>
          <a:lstStyle/>
          <a:p>
            <a:endParaRPr lang="en-US"/>
          </a:p>
        </p:txBody>
      </p:sp>
      <p:sp>
        <p:nvSpPr>
          <p:cNvPr id="361548" name="Rectangle 102"/>
          <p:cNvSpPr>
            <a:spLocks noChangeArrowheads="1"/>
          </p:cNvSpPr>
          <p:nvPr/>
        </p:nvSpPr>
        <p:spPr bwMode="auto">
          <a:xfrm>
            <a:off x="1676400" y="4648200"/>
            <a:ext cx="381000" cy="533400"/>
          </a:xfrm>
          <a:prstGeom prst="rect">
            <a:avLst/>
          </a:prstGeom>
          <a:solidFill>
            <a:srgbClr val="FFD1D1">
              <a:alpha val="50195"/>
            </a:srgbClr>
          </a:solidFill>
          <a:ln w="9525">
            <a:solidFill>
              <a:schemeClr val="tx1"/>
            </a:solidFill>
            <a:miter lim="800000"/>
            <a:headEnd/>
            <a:tailEnd/>
          </a:ln>
        </p:spPr>
        <p:txBody>
          <a:bodyPr wrap="none" anchor="ctr"/>
          <a:lstStyle/>
          <a:p>
            <a:endParaRPr lang="en-US"/>
          </a:p>
        </p:txBody>
      </p:sp>
      <p:sp>
        <p:nvSpPr>
          <p:cNvPr id="361549" name="Rectangle 103"/>
          <p:cNvSpPr>
            <a:spLocks noChangeArrowheads="1"/>
          </p:cNvSpPr>
          <p:nvPr/>
        </p:nvSpPr>
        <p:spPr bwMode="auto">
          <a:xfrm>
            <a:off x="2057400" y="4648200"/>
            <a:ext cx="381000" cy="533400"/>
          </a:xfrm>
          <a:prstGeom prst="rect">
            <a:avLst/>
          </a:prstGeom>
          <a:noFill/>
          <a:ln w="9525">
            <a:solidFill>
              <a:schemeClr val="tx1"/>
            </a:solidFill>
            <a:miter lim="800000"/>
            <a:headEnd/>
            <a:tailEnd/>
          </a:ln>
        </p:spPr>
        <p:txBody>
          <a:bodyPr wrap="none" anchor="ctr"/>
          <a:lstStyle/>
          <a:p>
            <a:endParaRPr lang="en-US"/>
          </a:p>
        </p:txBody>
      </p:sp>
      <p:sp>
        <p:nvSpPr>
          <p:cNvPr id="361550" name="Rectangle 104"/>
          <p:cNvSpPr>
            <a:spLocks noChangeArrowheads="1"/>
          </p:cNvSpPr>
          <p:nvPr/>
        </p:nvSpPr>
        <p:spPr bwMode="auto">
          <a:xfrm>
            <a:off x="2438400" y="46482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1551" name="Rectangle 105"/>
          <p:cNvSpPr>
            <a:spLocks noChangeArrowheads="1"/>
          </p:cNvSpPr>
          <p:nvPr/>
        </p:nvSpPr>
        <p:spPr bwMode="auto">
          <a:xfrm>
            <a:off x="2819400" y="46482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1552" name="Rectangle 106"/>
          <p:cNvSpPr>
            <a:spLocks noChangeArrowheads="1"/>
          </p:cNvSpPr>
          <p:nvPr/>
        </p:nvSpPr>
        <p:spPr bwMode="auto">
          <a:xfrm>
            <a:off x="3200400" y="46482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1553" name="Rectangle 107"/>
          <p:cNvSpPr>
            <a:spLocks noChangeArrowheads="1"/>
          </p:cNvSpPr>
          <p:nvPr/>
        </p:nvSpPr>
        <p:spPr bwMode="auto">
          <a:xfrm>
            <a:off x="3581400" y="46482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1554" name="Rectangle 108"/>
          <p:cNvSpPr>
            <a:spLocks noChangeArrowheads="1"/>
          </p:cNvSpPr>
          <p:nvPr/>
        </p:nvSpPr>
        <p:spPr bwMode="auto">
          <a:xfrm>
            <a:off x="3962400" y="46482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1555" name="Rectangle 109"/>
          <p:cNvSpPr>
            <a:spLocks noChangeArrowheads="1"/>
          </p:cNvSpPr>
          <p:nvPr/>
        </p:nvSpPr>
        <p:spPr bwMode="auto">
          <a:xfrm>
            <a:off x="4343400" y="46482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1556" name="Rectangle 117"/>
          <p:cNvSpPr>
            <a:spLocks noChangeArrowheads="1"/>
          </p:cNvSpPr>
          <p:nvPr/>
        </p:nvSpPr>
        <p:spPr bwMode="auto">
          <a:xfrm>
            <a:off x="1676400" y="2514600"/>
            <a:ext cx="381000" cy="533400"/>
          </a:xfrm>
          <a:prstGeom prst="rect">
            <a:avLst/>
          </a:prstGeom>
          <a:solidFill>
            <a:srgbClr val="FFD1D1">
              <a:alpha val="50195"/>
            </a:srgbClr>
          </a:solidFill>
          <a:ln w="9525">
            <a:solidFill>
              <a:schemeClr val="tx1"/>
            </a:solidFill>
            <a:miter lim="800000"/>
            <a:headEnd/>
            <a:tailEnd/>
          </a:ln>
        </p:spPr>
        <p:txBody>
          <a:bodyPr wrap="none" anchor="ctr"/>
          <a:lstStyle/>
          <a:p>
            <a:endParaRPr lang="en-US"/>
          </a:p>
        </p:txBody>
      </p:sp>
      <p:sp>
        <p:nvSpPr>
          <p:cNvPr id="361557" name="Rectangle 121"/>
          <p:cNvSpPr>
            <a:spLocks noChangeArrowheads="1"/>
          </p:cNvSpPr>
          <p:nvPr/>
        </p:nvSpPr>
        <p:spPr bwMode="auto">
          <a:xfrm>
            <a:off x="2819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361558" name="Rectangle 122"/>
          <p:cNvSpPr>
            <a:spLocks noChangeArrowheads="1"/>
          </p:cNvSpPr>
          <p:nvPr/>
        </p:nvSpPr>
        <p:spPr bwMode="auto">
          <a:xfrm>
            <a:off x="3200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361559" name="Rectangle 123"/>
          <p:cNvSpPr>
            <a:spLocks noChangeArrowheads="1"/>
          </p:cNvSpPr>
          <p:nvPr/>
        </p:nvSpPr>
        <p:spPr bwMode="auto">
          <a:xfrm>
            <a:off x="3581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361560" name="Rectangle 124"/>
          <p:cNvSpPr>
            <a:spLocks noChangeArrowheads="1"/>
          </p:cNvSpPr>
          <p:nvPr/>
        </p:nvSpPr>
        <p:spPr bwMode="auto">
          <a:xfrm>
            <a:off x="3962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361561" name="Rectangle 125"/>
          <p:cNvSpPr>
            <a:spLocks noChangeArrowheads="1"/>
          </p:cNvSpPr>
          <p:nvPr/>
        </p:nvSpPr>
        <p:spPr bwMode="auto">
          <a:xfrm>
            <a:off x="4343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361562" name="Rectangle 126"/>
          <p:cNvSpPr>
            <a:spLocks noChangeArrowheads="1"/>
          </p:cNvSpPr>
          <p:nvPr/>
        </p:nvSpPr>
        <p:spPr bwMode="auto">
          <a:xfrm>
            <a:off x="4724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361563" name="Rectangle 127"/>
          <p:cNvSpPr>
            <a:spLocks noChangeArrowheads="1"/>
          </p:cNvSpPr>
          <p:nvPr/>
        </p:nvSpPr>
        <p:spPr bwMode="auto">
          <a:xfrm>
            <a:off x="5105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361564" name="Rectangle 128"/>
          <p:cNvSpPr>
            <a:spLocks noChangeArrowheads="1"/>
          </p:cNvSpPr>
          <p:nvPr/>
        </p:nvSpPr>
        <p:spPr bwMode="auto">
          <a:xfrm>
            <a:off x="5486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361565" name="Rectangle 129"/>
          <p:cNvSpPr>
            <a:spLocks noChangeArrowheads="1"/>
          </p:cNvSpPr>
          <p:nvPr/>
        </p:nvSpPr>
        <p:spPr bwMode="auto">
          <a:xfrm>
            <a:off x="5867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361566" name="Rectangle 130"/>
          <p:cNvSpPr>
            <a:spLocks noChangeArrowheads="1"/>
          </p:cNvSpPr>
          <p:nvPr/>
        </p:nvSpPr>
        <p:spPr bwMode="auto">
          <a:xfrm>
            <a:off x="6248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361567" name="Rectangle 131"/>
          <p:cNvSpPr>
            <a:spLocks noChangeArrowheads="1"/>
          </p:cNvSpPr>
          <p:nvPr/>
        </p:nvSpPr>
        <p:spPr bwMode="auto">
          <a:xfrm>
            <a:off x="6629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361568" name="Rectangle 132"/>
          <p:cNvSpPr>
            <a:spLocks noChangeArrowheads="1"/>
          </p:cNvSpPr>
          <p:nvPr/>
        </p:nvSpPr>
        <p:spPr bwMode="auto">
          <a:xfrm>
            <a:off x="7010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361569" name="Rectangle 133"/>
          <p:cNvSpPr>
            <a:spLocks noChangeArrowheads="1"/>
          </p:cNvSpPr>
          <p:nvPr/>
        </p:nvSpPr>
        <p:spPr bwMode="auto">
          <a:xfrm>
            <a:off x="7391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361570" name="Rectangle 134"/>
          <p:cNvSpPr>
            <a:spLocks noChangeArrowheads="1"/>
          </p:cNvSpPr>
          <p:nvPr/>
        </p:nvSpPr>
        <p:spPr bwMode="auto">
          <a:xfrm>
            <a:off x="7772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361571" name="Rectangle 140"/>
          <p:cNvSpPr>
            <a:spLocks noChangeArrowheads="1"/>
          </p:cNvSpPr>
          <p:nvPr/>
        </p:nvSpPr>
        <p:spPr bwMode="auto">
          <a:xfrm>
            <a:off x="2819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361572" name="Rectangle 141"/>
          <p:cNvSpPr>
            <a:spLocks noChangeArrowheads="1"/>
          </p:cNvSpPr>
          <p:nvPr/>
        </p:nvSpPr>
        <p:spPr bwMode="auto">
          <a:xfrm>
            <a:off x="3200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361573" name="Rectangle 142"/>
          <p:cNvSpPr>
            <a:spLocks noChangeArrowheads="1"/>
          </p:cNvSpPr>
          <p:nvPr/>
        </p:nvSpPr>
        <p:spPr bwMode="auto">
          <a:xfrm>
            <a:off x="3581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361574" name="Rectangle 143"/>
          <p:cNvSpPr>
            <a:spLocks noChangeArrowheads="1"/>
          </p:cNvSpPr>
          <p:nvPr/>
        </p:nvSpPr>
        <p:spPr bwMode="auto">
          <a:xfrm>
            <a:off x="3962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361575" name="Rectangle 144"/>
          <p:cNvSpPr>
            <a:spLocks noChangeArrowheads="1"/>
          </p:cNvSpPr>
          <p:nvPr/>
        </p:nvSpPr>
        <p:spPr bwMode="auto">
          <a:xfrm>
            <a:off x="4343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361576" name="Rectangle 145"/>
          <p:cNvSpPr>
            <a:spLocks noChangeArrowheads="1"/>
          </p:cNvSpPr>
          <p:nvPr/>
        </p:nvSpPr>
        <p:spPr bwMode="auto">
          <a:xfrm>
            <a:off x="4724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361577" name="Rectangle 146"/>
          <p:cNvSpPr>
            <a:spLocks noChangeArrowheads="1"/>
          </p:cNvSpPr>
          <p:nvPr/>
        </p:nvSpPr>
        <p:spPr bwMode="auto">
          <a:xfrm>
            <a:off x="5105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361578" name="Rectangle 147"/>
          <p:cNvSpPr>
            <a:spLocks noChangeArrowheads="1"/>
          </p:cNvSpPr>
          <p:nvPr/>
        </p:nvSpPr>
        <p:spPr bwMode="auto">
          <a:xfrm>
            <a:off x="5486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361579" name="Rectangle 148"/>
          <p:cNvSpPr>
            <a:spLocks noChangeArrowheads="1"/>
          </p:cNvSpPr>
          <p:nvPr/>
        </p:nvSpPr>
        <p:spPr bwMode="auto">
          <a:xfrm>
            <a:off x="5867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361580" name="Rectangle 149"/>
          <p:cNvSpPr>
            <a:spLocks noChangeArrowheads="1"/>
          </p:cNvSpPr>
          <p:nvPr/>
        </p:nvSpPr>
        <p:spPr bwMode="auto">
          <a:xfrm>
            <a:off x="6248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361581" name="Rectangle 150"/>
          <p:cNvSpPr>
            <a:spLocks noChangeArrowheads="1"/>
          </p:cNvSpPr>
          <p:nvPr/>
        </p:nvSpPr>
        <p:spPr bwMode="auto">
          <a:xfrm>
            <a:off x="6629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361582" name="Rectangle 151"/>
          <p:cNvSpPr>
            <a:spLocks noChangeArrowheads="1"/>
          </p:cNvSpPr>
          <p:nvPr/>
        </p:nvSpPr>
        <p:spPr bwMode="auto">
          <a:xfrm>
            <a:off x="7010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361583" name="Rectangle 152"/>
          <p:cNvSpPr>
            <a:spLocks noChangeArrowheads="1"/>
          </p:cNvSpPr>
          <p:nvPr/>
        </p:nvSpPr>
        <p:spPr bwMode="auto">
          <a:xfrm>
            <a:off x="7391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361584" name="Rectangle 153"/>
          <p:cNvSpPr>
            <a:spLocks noChangeArrowheads="1"/>
          </p:cNvSpPr>
          <p:nvPr/>
        </p:nvSpPr>
        <p:spPr bwMode="auto">
          <a:xfrm>
            <a:off x="7772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361585" name="Rectangle 157"/>
          <p:cNvSpPr>
            <a:spLocks noChangeArrowheads="1"/>
          </p:cNvSpPr>
          <p:nvPr/>
        </p:nvSpPr>
        <p:spPr bwMode="auto">
          <a:xfrm>
            <a:off x="2438400" y="5638800"/>
            <a:ext cx="381000" cy="533400"/>
          </a:xfrm>
          <a:prstGeom prst="rect">
            <a:avLst/>
          </a:prstGeom>
          <a:noFill/>
          <a:ln w="9525">
            <a:solidFill>
              <a:schemeClr val="tx1"/>
            </a:solidFill>
            <a:miter lim="800000"/>
            <a:headEnd/>
            <a:tailEnd/>
          </a:ln>
        </p:spPr>
        <p:txBody>
          <a:bodyPr wrap="none" anchor="ctr"/>
          <a:lstStyle/>
          <a:p>
            <a:endParaRPr lang="en-US"/>
          </a:p>
        </p:txBody>
      </p:sp>
      <p:sp>
        <p:nvSpPr>
          <p:cNvPr id="361586" name="Rectangle 158"/>
          <p:cNvSpPr>
            <a:spLocks noChangeArrowheads="1"/>
          </p:cNvSpPr>
          <p:nvPr/>
        </p:nvSpPr>
        <p:spPr bwMode="auto">
          <a:xfrm>
            <a:off x="2438400" y="6172200"/>
            <a:ext cx="381000" cy="533400"/>
          </a:xfrm>
          <a:prstGeom prst="rect">
            <a:avLst/>
          </a:prstGeom>
          <a:noFill/>
          <a:ln w="9525">
            <a:solidFill>
              <a:schemeClr val="tx1"/>
            </a:solidFill>
            <a:miter lim="800000"/>
            <a:headEnd/>
            <a:tailEnd/>
          </a:ln>
        </p:spPr>
        <p:txBody>
          <a:bodyPr wrap="none" anchor="ctr"/>
          <a:lstStyle/>
          <a:p>
            <a:endParaRPr lang="en-US"/>
          </a:p>
        </p:txBody>
      </p:sp>
      <p:sp>
        <p:nvSpPr>
          <p:cNvPr id="361587" name="AutoShape 159"/>
          <p:cNvSpPr>
            <a:spLocks/>
          </p:cNvSpPr>
          <p:nvPr/>
        </p:nvSpPr>
        <p:spPr bwMode="auto">
          <a:xfrm rot="-5400000">
            <a:off x="1562100" y="876300"/>
            <a:ext cx="228600" cy="762000"/>
          </a:xfrm>
          <a:prstGeom prst="rightBrace">
            <a:avLst>
              <a:gd name="adj1" fmla="val 27778"/>
              <a:gd name="adj2" fmla="val 50000"/>
            </a:avLst>
          </a:prstGeom>
          <a:noFill/>
          <a:ln w="9525">
            <a:solidFill>
              <a:schemeClr val="tx1"/>
            </a:solidFill>
            <a:round/>
            <a:headEnd/>
            <a:tailEnd/>
          </a:ln>
        </p:spPr>
        <p:txBody>
          <a:bodyPr wrap="none" anchor="ctr"/>
          <a:lstStyle/>
          <a:p>
            <a:endParaRPr lang="en-US"/>
          </a:p>
        </p:txBody>
      </p:sp>
      <p:sp>
        <p:nvSpPr>
          <p:cNvPr id="361588" name="AutoShape 160"/>
          <p:cNvSpPr>
            <a:spLocks/>
          </p:cNvSpPr>
          <p:nvPr/>
        </p:nvSpPr>
        <p:spPr bwMode="auto">
          <a:xfrm rot="-5400000">
            <a:off x="3886200" y="1066800"/>
            <a:ext cx="152400" cy="3657600"/>
          </a:xfrm>
          <a:prstGeom prst="rightBrace">
            <a:avLst>
              <a:gd name="adj1" fmla="val 200000"/>
              <a:gd name="adj2" fmla="val 50000"/>
            </a:avLst>
          </a:prstGeom>
          <a:noFill/>
          <a:ln w="9525">
            <a:solidFill>
              <a:schemeClr val="tx1"/>
            </a:solidFill>
            <a:round/>
            <a:headEnd/>
            <a:tailEnd/>
          </a:ln>
        </p:spPr>
        <p:txBody>
          <a:bodyPr wrap="none" anchor="ctr"/>
          <a:lstStyle/>
          <a:p>
            <a:endParaRPr lang="en-US"/>
          </a:p>
        </p:txBody>
      </p:sp>
      <p:sp>
        <p:nvSpPr>
          <p:cNvPr id="361589" name="Line 161"/>
          <p:cNvSpPr>
            <a:spLocks noChangeShapeType="1"/>
          </p:cNvSpPr>
          <p:nvPr/>
        </p:nvSpPr>
        <p:spPr bwMode="auto">
          <a:xfrm flipV="1">
            <a:off x="2057400" y="1447800"/>
            <a:ext cx="0" cy="457200"/>
          </a:xfrm>
          <a:prstGeom prst="line">
            <a:avLst/>
          </a:prstGeom>
          <a:noFill/>
          <a:ln w="9525" cap="rnd">
            <a:solidFill>
              <a:schemeClr val="tx1"/>
            </a:solidFill>
            <a:prstDash val="sysDot"/>
            <a:round/>
            <a:headEnd/>
            <a:tailEnd/>
          </a:ln>
        </p:spPr>
        <p:txBody>
          <a:bodyPr/>
          <a:lstStyle/>
          <a:p>
            <a:endParaRPr lang="en-US"/>
          </a:p>
        </p:txBody>
      </p:sp>
      <p:sp>
        <p:nvSpPr>
          <p:cNvPr id="361590" name="AutoShape 162"/>
          <p:cNvSpPr>
            <a:spLocks/>
          </p:cNvSpPr>
          <p:nvPr/>
        </p:nvSpPr>
        <p:spPr bwMode="auto">
          <a:xfrm rot="-5400000">
            <a:off x="6934200" y="685800"/>
            <a:ext cx="152400" cy="2286000"/>
          </a:xfrm>
          <a:prstGeom prst="rightBrace">
            <a:avLst>
              <a:gd name="adj1" fmla="val 125000"/>
              <a:gd name="adj2" fmla="val 50000"/>
            </a:avLst>
          </a:prstGeom>
          <a:noFill/>
          <a:ln w="9525">
            <a:solidFill>
              <a:schemeClr val="tx1"/>
            </a:solidFill>
            <a:round/>
            <a:headEnd/>
            <a:tailEnd/>
          </a:ln>
        </p:spPr>
        <p:txBody>
          <a:bodyPr wrap="none" anchor="ctr"/>
          <a:lstStyle/>
          <a:p>
            <a:endParaRPr lang="en-US"/>
          </a:p>
        </p:txBody>
      </p:sp>
      <p:sp>
        <p:nvSpPr>
          <p:cNvPr id="361591" name="AutoShape 163"/>
          <p:cNvSpPr>
            <a:spLocks/>
          </p:cNvSpPr>
          <p:nvPr/>
        </p:nvSpPr>
        <p:spPr bwMode="auto">
          <a:xfrm rot="-5400000">
            <a:off x="7658100" y="571500"/>
            <a:ext cx="228600" cy="762000"/>
          </a:xfrm>
          <a:prstGeom prst="rightBrace">
            <a:avLst>
              <a:gd name="adj1" fmla="val 27778"/>
              <a:gd name="adj2" fmla="val 50000"/>
            </a:avLst>
          </a:prstGeom>
          <a:noFill/>
          <a:ln w="9525">
            <a:solidFill>
              <a:schemeClr val="tx1"/>
            </a:solidFill>
            <a:round/>
            <a:headEnd/>
            <a:tailEnd/>
          </a:ln>
        </p:spPr>
        <p:txBody>
          <a:bodyPr wrap="none" anchor="ctr"/>
          <a:lstStyle/>
          <a:p>
            <a:endParaRPr lang="en-US"/>
          </a:p>
        </p:txBody>
      </p:sp>
      <p:sp>
        <p:nvSpPr>
          <p:cNvPr id="361592" name="Text Box 165"/>
          <p:cNvSpPr txBox="1">
            <a:spLocks noChangeArrowheads="1"/>
          </p:cNvSpPr>
          <p:nvPr/>
        </p:nvSpPr>
        <p:spPr bwMode="auto">
          <a:xfrm>
            <a:off x="822325" y="1557338"/>
            <a:ext cx="268288" cy="274637"/>
          </a:xfrm>
          <a:prstGeom prst="rect">
            <a:avLst/>
          </a:prstGeom>
          <a:noFill/>
          <a:ln w="9525">
            <a:noFill/>
            <a:miter lim="800000"/>
            <a:headEnd/>
            <a:tailEnd/>
          </a:ln>
        </p:spPr>
        <p:txBody>
          <a:bodyPr wrap="none">
            <a:spAutoFit/>
          </a:bodyPr>
          <a:lstStyle/>
          <a:p>
            <a:pPr algn="l"/>
            <a:r>
              <a:rPr lang="en-US" sz="1200" b="1"/>
              <a:t>1</a:t>
            </a:r>
          </a:p>
        </p:txBody>
      </p:sp>
      <p:sp>
        <p:nvSpPr>
          <p:cNvPr id="361593" name="Text Box 166"/>
          <p:cNvSpPr txBox="1">
            <a:spLocks noChangeArrowheads="1"/>
          </p:cNvSpPr>
          <p:nvPr/>
        </p:nvSpPr>
        <p:spPr bwMode="auto">
          <a:xfrm>
            <a:off x="822325" y="2090738"/>
            <a:ext cx="268288" cy="274637"/>
          </a:xfrm>
          <a:prstGeom prst="rect">
            <a:avLst/>
          </a:prstGeom>
          <a:noFill/>
          <a:ln w="9525">
            <a:noFill/>
            <a:miter lim="800000"/>
            <a:headEnd/>
            <a:tailEnd/>
          </a:ln>
        </p:spPr>
        <p:txBody>
          <a:bodyPr wrap="none">
            <a:spAutoFit/>
          </a:bodyPr>
          <a:lstStyle/>
          <a:p>
            <a:pPr algn="l"/>
            <a:r>
              <a:rPr lang="en-US" sz="1200" b="1"/>
              <a:t>2</a:t>
            </a:r>
          </a:p>
        </p:txBody>
      </p:sp>
      <p:sp>
        <p:nvSpPr>
          <p:cNvPr id="361594" name="Text Box 167"/>
          <p:cNvSpPr txBox="1">
            <a:spLocks noChangeArrowheads="1"/>
          </p:cNvSpPr>
          <p:nvPr/>
        </p:nvSpPr>
        <p:spPr bwMode="auto">
          <a:xfrm>
            <a:off x="822325" y="2624138"/>
            <a:ext cx="268288" cy="274637"/>
          </a:xfrm>
          <a:prstGeom prst="rect">
            <a:avLst/>
          </a:prstGeom>
          <a:noFill/>
          <a:ln w="9525">
            <a:noFill/>
            <a:miter lim="800000"/>
            <a:headEnd/>
            <a:tailEnd/>
          </a:ln>
        </p:spPr>
        <p:txBody>
          <a:bodyPr wrap="none">
            <a:spAutoFit/>
          </a:bodyPr>
          <a:lstStyle/>
          <a:p>
            <a:pPr algn="l"/>
            <a:r>
              <a:rPr lang="en-US" sz="1200" b="1"/>
              <a:t>3</a:t>
            </a:r>
          </a:p>
        </p:txBody>
      </p:sp>
      <p:sp>
        <p:nvSpPr>
          <p:cNvPr id="361595" name="Text Box 168"/>
          <p:cNvSpPr txBox="1">
            <a:spLocks noChangeArrowheads="1"/>
          </p:cNvSpPr>
          <p:nvPr/>
        </p:nvSpPr>
        <p:spPr bwMode="auto">
          <a:xfrm>
            <a:off x="822325" y="3157538"/>
            <a:ext cx="268288" cy="274637"/>
          </a:xfrm>
          <a:prstGeom prst="rect">
            <a:avLst/>
          </a:prstGeom>
          <a:noFill/>
          <a:ln w="9525">
            <a:noFill/>
            <a:miter lim="800000"/>
            <a:headEnd/>
            <a:tailEnd/>
          </a:ln>
        </p:spPr>
        <p:txBody>
          <a:bodyPr wrap="none">
            <a:spAutoFit/>
          </a:bodyPr>
          <a:lstStyle/>
          <a:p>
            <a:pPr algn="l"/>
            <a:r>
              <a:rPr lang="en-US" sz="1200" b="1"/>
              <a:t>4</a:t>
            </a:r>
          </a:p>
        </p:txBody>
      </p:sp>
      <p:sp>
        <p:nvSpPr>
          <p:cNvPr id="361596" name="Text Box 169"/>
          <p:cNvSpPr txBox="1">
            <a:spLocks noChangeArrowheads="1"/>
          </p:cNvSpPr>
          <p:nvPr/>
        </p:nvSpPr>
        <p:spPr bwMode="auto">
          <a:xfrm>
            <a:off x="822325" y="3690938"/>
            <a:ext cx="268288" cy="274637"/>
          </a:xfrm>
          <a:prstGeom prst="rect">
            <a:avLst/>
          </a:prstGeom>
          <a:noFill/>
          <a:ln w="9525">
            <a:noFill/>
            <a:miter lim="800000"/>
            <a:headEnd/>
            <a:tailEnd/>
          </a:ln>
        </p:spPr>
        <p:txBody>
          <a:bodyPr wrap="none">
            <a:spAutoFit/>
          </a:bodyPr>
          <a:lstStyle/>
          <a:p>
            <a:pPr algn="l"/>
            <a:r>
              <a:rPr lang="en-US" sz="1200" b="1"/>
              <a:t>5</a:t>
            </a:r>
          </a:p>
        </p:txBody>
      </p:sp>
      <p:sp>
        <p:nvSpPr>
          <p:cNvPr id="361597" name="Text Box 170"/>
          <p:cNvSpPr txBox="1">
            <a:spLocks noChangeArrowheads="1"/>
          </p:cNvSpPr>
          <p:nvPr/>
        </p:nvSpPr>
        <p:spPr bwMode="auto">
          <a:xfrm>
            <a:off x="822325" y="4224338"/>
            <a:ext cx="268288" cy="274637"/>
          </a:xfrm>
          <a:prstGeom prst="rect">
            <a:avLst/>
          </a:prstGeom>
          <a:noFill/>
          <a:ln w="9525">
            <a:noFill/>
            <a:miter lim="800000"/>
            <a:headEnd/>
            <a:tailEnd/>
          </a:ln>
        </p:spPr>
        <p:txBody>
          <a:bodyPr wrap="none">
            <a:spAutoFit/>
          </a:bodyPr>
          <a:lstStyle/>
          <a:p>
            <a:pPr algn="l"/>
            <a:r>
              <a:rPr lang="en-US" sz="1200" b="1"/>
              <a:t>6</a:t>
            </a:r>
          </a:p>
        </p:txBody>
      </p:sp>
      <p:sp>
        <p:nvSpPr>
          <p:cNvPr id="361598" name="Text Box 171"/>
          <p:cNvSpPr txBox="1">
            <a:spLocks noChangeArrowheads="1"/>
          </p:cNvSpPr>
          <p:nvPr/>
        </p:nvSpPr>
        <p:spPr bwMode="auto">
          <a:xfrm>
            <a:off x="822325" y="4757738"/>
            <a:ext cx="268288" cy="274637"/>
          </a:xfrm>
          <a:prstGeom prst="rect">
            <a:avLst/>
          </a:prstGeom>
          <a:noFill/>
          <a:ln w="9525">
            <a:noFill/>
            <a:miter lim="800000"/>
            <a:headEnd/>
            <a:tailEnd/>
          </a:ln>
        </p:spPr>
        <p:txBody>
          <a:bodyPr wrap="none">
            <a:spAutoFit/>
          </a:bodyPr>
          <a:lstStyle/>
          <a:p>
            <a:pPr algn="l"/>
            <a:r>
              <a:rPr lang="en-US" sz="1200" b="1"/>
              <a:t>7</a:t>
            </a:r>
          </a:p>
        </p:txBody>
      </p:sp>
      <p:sp>
        <p:nvSpPr>
          <p:cNvPr id="361599" name="Text Box 172"/>
          <p:cNvSpPr txBox="1">
            <a:spLocks noChangeArrowheads="1"/>
          </p:cNvSpPr>
          <p:nvPr/>
        </p:nvSpPr>
        <p:spPr bwMode="auto">
          <a:xfrm>
            <a:off x="1568450" y="849313"/>
            <a:ext cx="282575" cy="304800"/>
          </a:xfrm>
          <a:prstGeom prst="rect">
            <a:avLst/>
          </a:prstGeom>
          <a:noFill/>
          <a:ln w="9525">
            <a:noFill/>
            <a:miter lim="800000"/>
            <a:headEnd/>
            <a:tailEnd/>
          </a:ln>
        </p:spPr>
        <p:txBody>
          <a:bodyPr wrap="none">
            <a:spAutoFit/>
          </a:bodyPr>
          <a:lstStyle/>
          <a:p>
            <a:pPr algn="l"/>
            <a:r>
              <a:rPr lang="en-US" sz="1400" b="1" i="1"/>
              <a:t>s</a:t>
            </a:r>
          </a:p>
        </p:txBody>
      </p:sp>
      <p:sp>
        <p:nvSpPr>
          <p:cNvPr id="361600" name="Text Box 173"/>
          <p:cNvSpPr txBox="1">
            <a:spLocks noChangeArrowheads="1"/>
          </p:cNvSpPr>
          <p:nvPr/>
        </p:nvSpPr>
        <p:spPr bwMode="auto">
          <a:xfrm>
            <a:off x="3846513" y="2525713"/>
            <a:ext cx="292100" cy="304800"/>
          </a:xfrm>
          <a:prstGeom prst="rect">
            <a:avLst/>
          </a:prstGeom>
          <a:noFill/>
          <a:ln w="9525">
            <a:noFill/>
            <a:miter lim="800000"/>
            <a:headEnd/>
            <a:tailEnd/>
          </a:ln>
        </p:spPr>
        <p:txBody>
          <a:bodyPr wrap="none">
            <a:spAutoFit/>
          </a:bodyPr>
          <a:lstStyle/>
          <a:p>
            <a:pPr algn="l"/>
            <a:r>
              <a:rPr lang="en-US" sz="1400" b="1" i="1"/>
              <a:t>d</a:t>
            </a:r>
          </a:p>
        </p:txBody>
      </p:sp>
      <p:sp>
        <p:nvSpPr>
          <p:cNvPr id="361601" name="Text Box 174"/>
          <p:cNvSpPr txBox="1">
            <a:spLocks noChangeArrowheads="1"/>
          </p:cNvSpPr>
          <p:nvPr/>
        </p:nvSpPr>
        <p:spPr bwMode="auto">
          <a:xfrm>
            <a:off x="6894513" y="1458913"/>
            <a:ext cx="292100" cy="304800"/>
          </a:xfrm>
          <a:prstGeom prst="rect">
            <a:avLst/>
          </a:prstGeom>
          <a:noFill/>
          <a:ln w="9525">
            <a:noFill/>
            <a:miter lim="800000"/>
            <a:headEnd/>
            <a:tailEnd/>
          </a:ln>
        </p:spPr>
        <p:txBody>
          <a:bodyPr wrap="none">
            <a:spAutoFit/>
          </a:bodyPr>
          <a:lstStyle/>
          <a:p>
            <a:pPr algn="l"/>
            <a:r>
              <a:rPr lang="en-US" sz="1400" b="1" i="1"/>
              <a:t>p</a:t>
            </a:r>
          </a:p>
        </p:txBody>
      </p:sp>
      <p:sp>
        <p:nvSpPr>
          <p:cNvPr id="361602" name="Text Box 175"/>
          <p:cNvSpPr txBox="1">
            <a:spLocks noChangeArrowheads="1"/>
          </p:cNvSpPr>
          <p:nvPr/>
        </p:nvSpPr>
        <p:spPr bwMode="auto">
          <a:xfrm>
            <a:off x="7664450" y="544513"/>
            <a:ext cx="282575" cy="304800"/>
          </a:xfrm>
          <a:prstGeom prst="rect">
            <a:avLst/>
          </a:prstGeom>
          <a:noFill/>
          <a:ln w="9525">
            <a:noFill/>
            <a:miter lim="800000"/>
            <a:headEnd/>
            <a:tailEnd/>
          </a:ln>
        </p:spPr>
        <p:txBody>
          <a:bodyPr wrap="none">
            <a:spAutoFit/>
          </a:bodyPr>
          <a:lstStyle/>
          <a:p>
            <a:pPr algn="l"/>
            <a:r>
              <a:rPr lang="en-US" sz="1400" b="1" i="1"/>
              <a:t>s</a:t>
            </a:r>
          </a:p>
        </p:txBody>
      </p:sp>
      <p:sp>
        <p:nvSpPr>
          <p:cNvPr id="361603" name="AutoShape 176"/>
          <p:cNvSpPr>
            <a:spLocks/>
          </p:cNvSpPr>
          <p:nvPr/>
        </p:nvSpPr>
        <p:spPr bwMode="auto">
          <a:xfrm rot="-5400000">
            <a:off x="5410200" y="2819400"/>
            <a:ext cx="152400" cy="5334000"/>
          </a:xfrm>
          <a:prstGeom prst="rightBrace">
            <a:avLst>
              <a:gd name="adj1" fmla="val 291667"/>
              <a:gd name="adj2" fmla="val 50000"/>
            </a:avLst>
          </a:prstGeom>
          <a:noFill/>
          <a:ln w="9525">
            <a:solidFill>
              <a:schemeClr val="tx1"/>
            </a:solidFill>
            <a:round/>
            <a:headEnd/>
            <a:tailEnd/>
          </a:ln>
        </p:spPr>
        <p:txBody>
          <a:bodyPr wrap="none" anchor="ctr"/>
          <a:lstStyle/>
          <a:p>
            <a:endParaRPr lang="en-US"/>
          </a:p>
        </p:txBody>
      </p:sp>
      <p:sp>
        <p:nvSpPr>
          <p:cNvPr id="361604" name="Text Box 177"/>
          <p:cNvSpPr txBox="1">
            <a:spLocks noChangeArrowheads="1"/>
          </p:cNvSpPr>
          <p:nvPr/>
        </p:nvSpPr>
        <p:spPr bwMode="auto">
          <a:xfrm>
            <a:off x="5394325" y="5083175"/>
            <a:ext cx="242888" cy="304800"/>
          </a:xfrm>
          <a:prstGeom prst="rect">
            <a:avLst/>
          </a:prstGeom>
          <a:noFill/>
          <a:ln w="9525">
            <a:noFill/>
            <a:miter lim="800000"/>
            <a:headEnd/>
            <a:tailEnd/>
          </a:ln>
        </p:spPr>
        <p:txBody>
          <a:bodyPr wrap="none">
            <a:spAutoFit/>
          </a:bodyPr>
          <a:lstStyle/>
          <a:p>
            <a:pPr algn="l"/>
            <a:r>
              <a:rPr lang="en-US" sz="1400" b="1" i="1"/>
              <a:t>f</a:t>
            </a:r>
          </a:p>
        </p:txBody>
      </p:sp>
      <p:sp>
        <p:nvSpPr>
          <p:cNvPr id="361605" name="Text Box 178"/>
          <p:cNvSpPr txBox="1">
            <a:spLocks noChangeArrowheads="1"/>
          </p:cNvSpPr>
          <p:nvPr/>
        </p:nvSpPr>
        <p:spPr bwMode="auto">
          <a:xfrm>
            <a:off x="2117725" y="4222750"/>
            <a:ext cx="260350" cy="274638"/>
          </a:xfrm>
          <a:prstGeom prst="rect">
            <a:avLst/>
          </a:prstGeom>
          <a:noFill/>
          <a:ln w="9525">
            <a:noFill/>
            <a:miter lim="800000"/>
            <a:headEnd/>
            <a:tailEnd/>
          </a:ln>
        </p:spPr>
        <p:txBody>
          <a:bodyPr wrap="none">
            <a:spAutoFit/>
          </a:bodyPr>
          <a:lstStyle/>
          <a:p>
            <a:pPr algn="l"/>
            <a:r>
              <a:rPr lang="en-US" sz="1200">
                <a:latin typeface="Symbol" pitchFamily="18" charset="2"/>
              </a:rPr>
              <a:t>*</a:t>
            </a:r>
          </a:p>
        </p:txBody>
      </p:sp>
      <p:sp>
        <p:nvSpPr>
          <p:cNvPr id="361606" name="Text Box 179"/>
          <p:cNvSpPr txBox="1">
            <a:spLocks noChangeArrowheads="1"/>
          </p:cNvSpPr>
          <p:nvPr/>
        </p:nvSpPr>
        <p:spPr bwMode="auto">
          <a:xfrm>
            <a:off x="2117725" y="4756150"/>
            <a:ext cx="301625" cy="274638"/>
          </a:xfrm>
          <a:prstGeom prst="rect">
            <a:avLst/>
          </a:prstGeom>
          <a:noFill/>
          <a:ln w="9525">
            <a:noFill/>
            <a:miter lim="800000"/>
            <a:headEnd/>
            <a:tailEnd/>
          </a:ln>
        </p:spPr>
        <p:txBody>
          <a:bodyPr wrap="none">
            <a:spAutoFit/>
          </a:bodyPr>
          <a:lstStyle/>
          <a:p>
            <a:pPr algn="l"/>
            <a:r>
              <a:rPr lang="en-US" sz="1200" b="1">
                <a:latin typeface="Symbol" pitchFamily="18" charset="2"/>
              </a:rPr>
              <a:t>W</a:t>
            </a:r>
          </a:p>
        </p:txBody>
      </p:sp>
      <p:sp>
        <p:nvSpPr>
          <p:cNvPr id="361607" name="Text Box 180"/>
          <p:cNvSpPr txBox="1">
            <a:spLocks noChangeArrowheads="1"/>
          </p:cNvSpPr>
          <p:nvPr/>
        </p:nvSpPr>
        <p:spPr bwMode="auto">
          <a:xfrm>
            <a:off x="2117725" y="6357938"/>
            <a:ext cx="184150" cy="274637"/>
          </a:xfrm>
          <a:prstGeom prst="rect">
            <a:avLst/>
          </a:prstGeom>
          <a:noFill/>
          <a:ln w="9525">
            <a:noFill/>
            <a:miter lim="800000"/>
            <a:headEnd/>
            <a:tailEnd/>
          </a:ln>
        </p:spPr>
        <p:txBody>
          <a:bodyPr wrap="none">
            <a:spAutoFit/>
          </a:bodyPr>
          <a:lstStyle/>
          <a:p>
            <a:pPr algn="l"/>
            <a:endParaRPr lang="en-US" sz="1200"/>
          </a:p>
        </p:txBody>
      </p:sp>
      <p:sp>
        <p:nvSpPr>
          <p:cNvPr id="361608" name="Text Box 181"/>
          <p:cNvSpPr txBox="1">
            <a:spLocks noChangeArrowheads="1"/>
          </p:cNvSpPr>
          <p:nvPr/>
        </p:nvSpPr>
        <p:spPr bwMode="auto">
          <a:xfrm>
            <a:off x="2057400" y="6324600"/>
            <a:ext cx="301625" cy="274638"/>
          </a:xfrm>
          <a:prstGeom prst="rect">
            <a:avLst/>
          </a:prstGeom>
          <a:noFill/>
          <a:ln w="9525">
            <a:noFill/>
            <a:miter lim="800000"/>
            <a:headEnd/>
            <a:tailEnd/>
          </a:ln>
        </p:spPr>
        <p:txBody>
          <a:bodyPr wrap="none">
            <a:spAutoFit/>
          </a:bodyPr>
          <a:lstStyle/>
          <a:p>
            <a:pPr algn="l"/>
            <a:r>
              <a:rPr lang="en-US" sz="1200" b="1">
                <a:latin typeface="Symbol" pitchFamily="18" charset="2"/>
              </a:rPr>
              <a:t>W</a:t>
            </a:r>
          </a:p>
        </p:txBody>
      </p:sp>
      <p:sp>
        <p:nvSpPr>
          <p:cNvPr id="361609" name="Rectangle 182"/>
          <p:cNvSpPr>
            <a:spLocks noChangeArrowheads="1"/>
          </p:cNvSpPr>
          <p:nvPr/>
        </p:nvSpPr>
        <p:spPr bwMode="auto">
          <a:xfrm>
            <a:off x="2057400" y="5791200"/>
            <a:ext cx="260350" cy="274638"/>
          </a:xfrm>
          <a:prstGeom prst="rect">
            <a:avLst/>
          </a:prstGeom>
          <a:noFill/>
          <a:ln w="9525">
            <a:noFill/>
            <a:miter lim="800000"/>
            <a:headEnd/>
            <a:tailEnd/>
          </a:ln>
        </p:spPr>
        <p:txBody>
          <a:bodyPr wrap="none">
            <a:spAutoFit/>
          </a:bodyPr>
          <a:lstStyle/>
          <a:p>
            <a:pPr algn="l"/>
            <a:r>
              <a:rPr lang="en-US" sz="1200">
                <a:latin typeface="Symbol" pitchFamily="18" charset="2"/>
              </a:rPr>
              <a:t>*</a:t>
            </a:r>
          </a:p>
        </p:txBody>
      </p:sp>
      <p:sp>
        <p:nvSpPr>
          <p:cNvPr id="361610" name="AutoShape 184">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4"/>
          <p:cNvSpPr>
            <a:spLocks noChangeArrowheads="1"/>
          </p:cNvSpPr>
          <p:nvPr/>
        </p:nvSpPr>
        <p:spPr bwMode="auto">
          <a:xfrm>
            <a:off x="1295400" y="1981200"/>
            <a:ext cx="381000" cy="533400"/>
          </a:xfrm>
          <a:prstGeom prst="rect">
            <a:avLst/>
          </a:prstGeom>
          <a:solidFill>
            <a:srgbClr val="FFD1D1">
              <a:alpha val="50195"/>
            </a:srgbClr>
          </a:solidFill>
          <a:ln w="9525">
            <a:solidFill>
              <a:schemeClr val="tx1"/>
            </a:solidFill>
            <a:miter lim="800000"/>
            <a:headEnd/>
            <a:tailEnd/>
          </a:ln>
        </p:spPr>
        <p:txBody>
          <a:bodyPr wrap="none" anchor="ctr"/>
          <a:lstStyle/>
          <a:p>
            <a:r>
              <a:rPr lang="en-US" sz="1400" b="1"/>
              <a:t>Li</a:t>
            </a:r>
            <a:endParaRPr lang="en-US"/>
          </a:p>
          <a:p>
            <a:endParaRPr lang="en-US"/>
          </a:p>
          <a:p>
            <a:r>
              <a:rPr lang="en-US"/>
              <a:t>3</a:t>
            </a:r>
            <a:endParaRPr lang="en-US" baseline="30000"/>
          </a:p>
        </p:txBody>
      </p:sp>
      <p:sp>
        <p:nvSpPr>
          <p:cNvPr id="362499" name="Rectangle 5"/>
          <p:cNvSpPr>
            <a:spLocks noChangeArrowheads="1"/>
          </p:cNvSpPr>
          <p:nvPr/>
        </p:nvSpPr>
        <p:spPr bwMode="auto">
          <a:xfrm>
            <a:off x="7391400" y="1143000"/>
            <a:ext cx="381000" cy="533400"/>
          </a:xfrm>
          <a:prstGeom prst="rect">
            <a:avLst/>
          </a:prstGeom>
          <a:solidFill>
            <a:srgbClr val="FFD1D1">
              <a:alpha val="50195"/>
            </a:srgbClr>
          </a:solidFill>
          <a:ln w="9525">
            <a:solidFill>
              <a:schemeClr val="tx1"/>
            </a:solidFill>
            <a:miter lim="800000"/>
            <a:headEnd/>
            <a:tailEnd/>
          </a:ln>
        </p:spPr>
        <p:txBody>
          <a:bodyPr wrap="none" anchor="ctr"/>
          <a:lstStyle/>
          <a:p>
            <a:r>
              <a:rPr lang="en-US" sz="1400" b="1"/>
              <a:t>H</a:t>
            </a:r>
            <a:endParaRPr lang="en-US"/>
          </a:p>
          <a:p>
            <a:endParaRPr lang="en-US"/>
          </a:p>
          <a:p>
            <a:r>
              <a:rPr lang="en-US"/>
              <a:t>1</a:t>
            </a:r>
            <a:endParaRPr lang="en-US" baseline="30000"/>
          </a:p>
        </p:txBody>
      </p:sp>
      <p:sp>
        <p:nvSpPr>
          <p:cNvPr id="362500" name="Rectangle 6"/>
          <p:cNvSpPr>
            <a:spLocks noChangeArrowheads="1"/>
          </p:cNvSpPr>
          <p:nvPr/>
        </p:nvSpPr>
        <p:spPr bwMode="auto">
          <a:xfrm>
            <a:off x="7772400" y="1143000"/>
            <a:ext cx="381000" cy="533400"/>
          </a:xfrm>
          <a:prstGeom prst="rect">
            <a:avLst/>
          </a:prstGeom>
          <a:solidFill>
            <a:srgbClr val="FF9FCF"/>
          </a:solidFill>
          <a:ln w="9525">
            <a:solidFill>
              <a:schemeClr val="tx1"/>
            </a:solidFill>
            <a:miter lim="800000"/>
            <a:headEnd/>
            <a:tailEnd/>
          </a:ln>
        </p:spPr>
        <p:txBody>
          <a:bodyPr wrap="none" anchor="ctr"/>
          <a:lstStyle/>
          <a:p>
            <a:r>
              <a:rPr lang="en-US" sz="1400" b="1"/>
              <a:t>He</a:t>
            </a:r>
            <a:endParaRPr lang="en-US"/>
          </a:p>
          <a:p>
            <a:endParaRPr lang="en-US"/>
          </a:p>
          <a:p>
            <a:r>
              <a:rPr lang="en-US"/>
              <a:t>2</a:t>
            </a:r>
            <a:endParaRPr lang="en-US" baseline="30000"/>
          </a:p>
        </p:txBody>
      </p:sp>
      <p:sp>
        <p:nvSpPr>
          <p:cNvPr id="362501" name="Rectangle 7"/>
          <p:cNvSpPr>
            <a:spLocks noChangeArrowheads="1"/>
          </p:cNvSpPr>
          <p:nvPr/>
        </p:nvSpPr>
        <p:spPr bwMode="auto">
          <a:xfrm>
            <a:off x="6248400" y="19812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C</a:t>
            </a:r>
            <a:endParaRPr lang="en-US"/>
          </a:p>
          <a:p>
            <a:endParaRPr lang="en-US"/>
          </a:p>
          <a:p>
            <a:r>
              <a:rPr lang="en-US"/>
              <a:t>6</a:t>
            </a:r>
            <a:endParaRPr lang="en-US" baseline="30000"/>
          </a:p>
        </p:txBody>
      </p:sp>
      <p:sp>
        <p:nvSpPr>
          <p:cNvPr id="362502" name="Rectangle 8"/>
          <p:cNvSpPr>
            <a:spLocks noChangeArrowheads="1"/>
          </p:cNvSpPr>
          <p:nvPr/>
        </p:nvSpPr>
        <p:spPr bwMode="auto">
          <a:xfrm>
            <a:off x="6629400" y="19812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N</a:t>
            </a:r>
            <a:endParaRPr lang="en-US"/>
          </a:p>
          <a:p>
            <a:endParaRPr lang="en-US"/>
          </a:p>
          <a:p>
            <a:r>
              <a:rPr lang="en-US"/>
              <a:t>7</a:t>
            </a:r>
            <a:endParaRPr lang="en-US" baseline="30000"/>
          </a:p>
        </p:txBody>
      </p:sp>
      <p:sp>
        <p:nvSpPr>
          <p:cNvPr id="362503" name="Rectangle 9"/>
          <p:cNvSpPr>
            <a:spLocks noChangeArrowheads="1"/>
          </p:cNvSpPr>
          <p:nvPr/>
        </p:nvSpPr>
        <p:spPr bwMode="auto">
          <a:xfrm>
            <a:off x="7010400" y="19812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O</a:t>
            </a:r>
            <a:endParaRPr lang="en-US"/>
          </a:p>
          <a:p>
            <a:endParaRPr lang="en-US"/>
          </a:p>
          <a:p>
            <a:r>
              <a:rPr lang="en-US"/>
              <a:t>8</a:t>
            </a:r>
            <a:endParaRPr lang="en-US" baseline="30000"/>
          </a:p>
        </p:txBody>
      </p:sp>
      <p:sp>
        <p:nvSpPr>
          <p:cNvPr id="362504" name="Rectangle 10"/>
          <p:cNvSpPr>
            <a:spLocks noChangeArrowheads="1"/>
          </p:cNvSpPr>
          <p:nvPr/>
        </p:nvSpPr>
        <p:spPr bwMode="auto">
          <a:xfrm>
            <a:off x="7391400" y="19812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F</a:t>
            </a:r>
            <a:endParaRPr lang="en-US"/>
          </a:p>
          <a:p>
            <a:endParaRPr lang="en-US"/>
          </a:p>
          <a:p>
            <a:r>
              <a:rPr lang="en-US"/>
              <a:t>9</a:t>
            </a:r>
            <a:endParaRPr lang="en-US" baseline="30000"/>
          </a:p>
        </p:txBody>
      </p:sp>
      <p:sp>
        <p:nvSpPr>
          <p:cNvPr id="362505" name="Rectangle 11"/>
          <p:cNvSpPr>
            <a:spLocks noChangeArrowheads="1"/>
          </p:cNvSpPr>
          <p:nvPr/>
        </p:nvSpPr>
        <p:spPr bwMode="auto">
          <a:xfrm>
            <a:off x="7772400" y="1981200"/>
            <a:ext cx="381000" cy="533400"/>
          </a:xfrm>
          <a:prstGeom prst="rect">
            <a:avLst/>
          </a:prstGeom>
          <a:solidFill>
            <a:srgbClr val="FF9FCF"/>
          </a:solidFill>
          <a:ln w="9525">
            <a:solidFill>
              <a:schemeClr val="tx1"/>
            </a:solidFill>
            <a:miter lim="800000"/>
            <a:headEnd/>
            <a:tailEnd/>
          </a:ln>
        </p:spPr>
        <p:txBody>
          <a:bodyPr wrap="none" anchor="ctr"/>
          <a:lstStyle/>
          <a:p>
            <a:r>
              <a:rPr lang="en-US" sz="1400" b="1"/>
              <a:t>Ne</a:t>
            </a:r>
            <a:endParaRPr lang="en-US"/>
          </a:p>
          <a:p>
            <a:endParaRPr lang="en-US"/>
          </a:p>
          <a:p>
            <a:r>
              <a:rPr lang="en-US"/>
              <a:t>10</a:t>
            </a:r>
            <a:endParaRPr lang="en-US" baseline="30000"/>
          </a:p>
        </p:txBody>
      </p:sp>
      <p:sp>
        <p:nvSpPr>
          <p:cNvPr id="362506" name="Rectangle 13"/>
          <p:cNvSpPr>
            <a:spLocks noChangeArrowheads="1"/>
          </p:cNvSpPr>
          <p:nvPr/>
        </p:nvSpPr>
        <p:spPr bwMode="auto">
          <a:xfrm>
            <a:off x="1295400" y="2514600"/>
            <a:ext cx="381000" cy="533400"/>
          </a:xfrm>
          <a:prstGeom prst="rect">
            <a:avLst/>
          </a:prstGeom>
          <a:solidFill>
            <a:srgbClr val="FFD1D1">
              <a:alpha val="50195"/>
            </a:srgbClr>
          </a:solidFill>
          <a:ln w="9525">
            <a:solidFill>
              <a:schemeClr val="tx1"/>
            </a:solidFill>
            <a:miter lim="800000"/>
            <a:headEnd/>
            <a:tailEnd/>
          </a:ln>
        </p:spPr>
        <p:txBody>
          <a:bodyPr wrap="none" anchor="ctr"/>
          <a:lstStyle/>
          <a:p>
            <a:r>
              <a:rPr lang="en-US" sz="1400" b="1"/>
              <a:t>Na</a:t>
            </a:r>
            <a:endParaRPr lang="en-US"/>
          </a:p>
          <a:p>
            <a:endParaRPr lang="en-US"/>
          </a:p>
          <a:p>
            <a:r>
              <a:rPr lang="en-US"/>
              <a:t>11</a:t>
            </a:r>
            <a:endParaRPr lang="en-US" baseline="30000"/>
          </a:p>
        </p:txBody>
      </p:sp>
      <p:sp>
        <p:nvSpPr>
          <p:cNvPr id="362507" name="Rectangle 14"/>
          <p:cNvSpPr>
            <a:spLocks noChangeArrowheads="1"/>
          </p:cNvSpPr>
          <p:nvPr/>
        </p:nvSpPr>
        <p:spPr bwMode="auto">
          <a:xfrm>
            <a:off x="5867400" y="19812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B</a:t>
            </a:r>
            <a:endParaRPr lang="en-US"/>
          </a:p>
          <a:p>
            <a:endParaRPr lang="en-US"/>
          </a:p>
          <a:p>
            <a:r>
              <a:rPr lang="en-US"/>
              <a:t>5</a:t>
            </a:r>
            <a:endParaRPr lang="en-US" baseline="30000"/>
          </a:p>
        </p:txBody>
      </p:sp>
      <p:sp>
        <p:nvSpPr>
          <p:cNvPr id="362508" name="Rectangle 15"/>
          <p:cNvSpPr>
            <a:spLocks noChangeArrowheads="1"/>
          </p:cNvSpPr>
          <p:nvPr/>
        </p:nvSpPr>
        <p:spPr bwMode="auto">
          <a:xfrm>
            <a:off x="1676400" y="1981200"/>
            <a:ext cx="381000" cy="533400"/>
          </a:xfrm>
          <a:prstGeom prst="rect">
            <a:avLst/>
          </a:prstGeom>
          <a:solidFill>
            <a:srgbClr val="FFD1D1">
              <a:alpha val="50195"/>
            </a:srgbClr>
          </a:solidFill>
          <a:ln w="9525">
            <a:solidFill>
              <a:schemeClr val="tx1"/>
            </a:solidFill>
            <a:miter lim="800000"/>
            <a:headEnd/>
            <a:tailEnd/>
          </a:ln>
        </p:spPr>
        <p:txBody>
          <a:bodyPr wrap="none" anchor="ctr"/>
          <a:lstStyle/>
          <a:p>
            <a:r>
              <a:rPr lang="en-US" sz="1400" b="1"/>
              <a:t>Be</a:t>
            </a:r>
            <a:endParaRPr lang="en-US"/>
          </a:p>
          <a:p>
            <a:endParaRPr lang="en-US"/>
          </a:p>
          <a:p>
            <a:r>
              <a:rPr lang="en-US"/>
              <a:t>4</a:t>
            </a:r>
            <a:endParaRPr lang="en-US" baseline="30000"/>
          </a:p>
        </p:txBody>
      </p:sp>
      <p:sp>
        <p:nvSpPr>
          <p:cNvPr id="362509" name="Rectangle 16"/>
          <p:cNvSpPr>
            <a:spLocks noChangeArrowheads="1"/>
          </p:cNvSpPr>
          <p:nvPr/>
        </p:nvSpPr>
        <p:spPr bwMode="auto">
          <a:xfrm>
            <a:off x="1295400" y="1447800"/>
            <a:ext cx="381000" cy="533400"/>
          </a:xfrm>
          <a:prstGeom prst="rect">
            <a:avLst/>
          </a:prstGeom>
          <a:solidFill>
            <a:srgbClr val="FFD1D1">
              <a:alpha val="50195"/>
            </a:srgbClr>
          </a:solidFill>
          <a:ln w="9525">
            <a:solidFill>
              <a:schemeClr val="tx1"/>
            </a:solidFill>
            <a:miter lim="800000"/>
            <a:headEnd/>
            <a:tailEnd/>
          </a:ln>
        </p:spPr>
        <p:txBody>
          <a:bodyPr wrap="none" anchor="ctr"/>
          <a:lstStyle/>
          <a:p>
            <a:r>
              <a:rPr lang="en-US" sz="1400" b="1"/>
              <a:t>H</a:t>
            </a:r>
          </a:p>
          <a:p>
            <a:endParaRPr lang="en-US"/>
          </a:p>
          <a:p>
            <a:r>
              <a:rPr lang="en-US"/>
              <a:t>1</a:t>
            </a:r>
            <a:endParaRPr lang="en-US" baseline="30000"/>
          </a:p>
        </p:txBody>
      </p:sp>
      <p:sp>
        <p:nvSpPr>
          <p:cNvPr id="362510" name="Rectangle 17"/>
          <p:cNvSpPr>
            <a:spLocks noChangeArrowheads="1"/>
          </p:cNvSpPr>
          <p:nvPr/>
        </p:nvSpPr>
        <p:spPr bwMode="auto">
          <a:xfrm>
            <a:off x="5867400" y="25146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Al</a:t>
            </a:r>
            <a:endParaRPr lang="en-US"/>
          </a:p>
          <a:p>
            <a:endParaRPr lang="en-US"/>
          </a:p>
          <a:p>
            <a:r>
              <a:rPr lang="en-US"/>
              <a:t>13</a:t>
            </a:r>
            <a:endParaRPr lang="en-US" baseline="30000"/>
          </a:p>
        </p:txBody>
      </p:sp>
      <p:sp>
        <p:nvSpPr>
          <p:cNvPr id="362511" name="Rectangle 18"/>
          <p:cNvSpPr>
            <a:spLocks noChangeArrowheads="1"/>
          </p:cNvSpPr>
          <p:nvPr/>
        </p:nvSpPr>
        <p:spPr bwMode="auto">
          <a:xfrm>
            <a:off x="6248400" y="25146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Si</a:t>
            </a:r>
            <a:endParaRPr lang="en-US"/>
          </a:p>
          <a:p>
            <a:endParaRPr lang="en-US"/>
          </a:p>
          <a:p>
            <a:r>
              <a:rPr lang="en-US"/>
              <a:t>14</a:t>
            </a:r>
            <a:endParaRPr lang="en-US" baseline="30000"/>
          </a:p>
        </p:txBody>
      </p:sp>
      <p:sp>
        <p:nvSpPr>
          <p:cNvPr id="362512" name="Rectangle 19"/>
          <p:cNvSpPr>
            <a:spLocks noChangeArrowheads="1"/>
          </p:cNvSpPr>
          <p:nvPr/>
        </p:nvSpPr>
        <p:spPr bwMode="auto">
          <a:xfrm>
            <a:off x="6629400" y="25146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P</a:t>
            </a:r>
            <a:endParaRPr lang="en-US"/>
          </a:p>
          <a:p>
            <a:endParaRPr lang="en-US"/>
          </a:p>
          <a:p>
            <a:r>
              <a:rPr lang="en-US"/>
              <a:t>15</a:t>
            </a:r>
            <a:endParaRPr lang="en-US" baseline="30000"/>
          </a:p>
        </p:txBody>
      </p:sp>
      <p:sp>
        <p:nvSpPr>
          <p:cNvPr id="362513" name="Rectangle 20"/>
          <p:cNvSpPr>
            <a:spLocks noChangeArrowheads="1"/>
          </p:cNvSpPr>
          <p:nvPr/>
        </p:nvSpPr>
        <p:spPr bwMode="auto">
          <a:xfrm>
            <a:off x="7010400" y="25146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S</a:t>
            </a:r>
            <a:endParaRPr lang="en-US"/>
          </a:p>
          <a:p>
            <a:endParaRPr lang="en-US"/>
          </a:p>
          <a:p>
            <a:r>
              <a:rPr lang="en-US"/>
              <a:t>16</a:t>
            </a:r>
            <a:endParaRPr lang="en-US" baseline="30000"/>
          </a:p>
        </p:txBody>
      </p:sp>
      <p:sp>
        <p:nvSpPr>
          <p:cNvPr id="362514" name="Rectangle 21"/>
          <p:cNvSpPr>
            <a:spLocks noChangeArrowheads="1"/>
          </p:cNvSpPr>
          <p:nvPr/>
        </p:nvSpPr>
        <p:spPr bwMode="auto">
          <a:xfrm>
            <a:off x="7391400" y="25146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Cl</a:t>
            </a:r>
            <a:endParaRPr lang="en-US"/>
          </a:p>
          <a:p>
            <a:endParaRPr lang="en-US"/>
          </a:p>
          <a:p>
            <a:r>
              <a:rPr lang="en-US"/>
              <a:t>17</a:t>
            </a:r>
            <a:endParaRPr lang="en-US" baseline="30000"/>
          </a:p>
        </p:txBody>
      </p:sp>
      <p:sp>
        <p:nvSpPr>
          <p:cNvPr id="362515" name="Rectangle 22"/>
          <p:cNvSpPr>
            <a:spLocks noChangeArrowheads="1"/>
          </p:cNvSpPr>
          <p:nvPr/>
        </p:nvSpPr>
        <p:spPr bwMode="auto">
          <a:xfrm>
            <a:off x="7772400" y="2514600"/>
            <a:ext cx="381000" cy="533400"/>
          </a:xfrm>
          <a:prstGeom prst="rect">
            <a:avLst/>
          </a:prstGeom>
          <a:solidFill>
            <a:srgbClr val="FF9FCF"/>
          </a:solidFill>
          <a:ln w="9525">
            <a:solidFill>
              <a:schemeClr val="tx1"/>
            </a:solidFill>
            <a:miter lim="800000"/>
            <a:headEnd/>
            <a:tailEnd/>
          </a:ln>
        </p:spPr>
        <p:txBody>
          <a:bodyPr wrap="none" anchor="ctr"/>
          <a:lstStyle/>
          <a:p>
            <a:r>
              <a:rPr lang="en-US" sz="1400" b="1"/>
              <a:t>Ar</a:t>
            </a:r>
            <a:endParaRPr lang="en-US"/>
          </a:p>
          <a:p>
            <a:endParaRPr lang="en-US"/>
          </a:p>
          <a:p>
            <a:r>
              <a:rPr lang="en-US"/>
              <a:t>18</a:t>
            </a:r>
            <a:endParaRPr lang="en-US" baseline="30000"/>
          </a:p>
        </p:txBody>
      </p:sp>
      <p:sp>
        <p:nvSpPr>
          <p:cNvPr id="362516" name="Rectangle 24"/>
          <p:cNvSpPr>
            <a:spLocks noChangeArrowheads="1"/>
          </p:cNvSpPr>
          <p:nvPr/>
        </p:nvSpPr>
        <p:spPr bwMode="auto">
          <a:xfrm>
            <a:off x="1295400" y="3048000"/>
            <a:ext cx="381000" cy="533400"/>
          </a:xfrm>
          <a:prstGeom prst="rect">
            <a:avLst/>
          </a:prstGeom>
          <a:solidFill>
            <a:srgbClr val="FFD1D1">
              <a:alpha val="50195"/>
            </a:srgbClr>
          </a:solidFill>
          <a:ln w="9525">
            <a:solidFill>
              <a:schemeClr val="tx1"/>
            </a:solidFill>
            <a:miter lim="800000"/>
            <a:headEnd/>
            <a:tailEnd/>
          </a:ln>
        </p:spPr>
        <p:txBody>
          <a:bodyPr wrap="none" anchor="ctr"/>
          <a:lstStyle/>
          <a:p>
            <a:r>
              <a:rPr lang="en-US" sz="1400" b="1"/>
              <a:t>K</a:t>
            </a:r>
            <a:endParaRPr lang="en-US"/>
          </a:p>
          <a:p>
            <a:endParaRPr lang="en-US" baseline="30000"/>
          </a:p>
          <a:p>
            <a:r>
              <a:rPr lang="en-US"/>
              <a:t>19</a:t>
            </a:r>
          </a:p>
        </p:txBody>
      </p:sp>
      <p:sp>
        <p:nvSpPr>
          <p:cNvPr id="362517" name="Rectangle 25"/>
          <p:cNvSpPr>
            <a:spLocks noChangeArrowheads="1"/>
          </p:cNvSpPr>
          <p:nvPr/>
        </p:nvSpPr>
        <p:spPr bwMode="auto">
          <a:xfrm>
            <a:off x="1676400" y="3048000"/>
            <a:ext cx="381000" cy="533400"/>
          </a:xfrm>
          <a:prstGeom prst="rect">
            <a:avLst/>
          </a:prstGeom>
          <a:solidFill>
            <a:srgbClr val="FFD1D1">
              <a:alpha val="50195"/>
            </a:srgbClr>
          </a:solidFill>
          <a:ln w="9525">
            <a:solidFill>
              <a:schemeClr val="tx1"/>
            </a:solidFill>
            <a:miter lim="800000"/>
            <a:headEnd/>
            <a:tailEnd/>
          </a:ln>
        </p:spPr>
        <p:txBody>
          <a:bodyPr wrap="none" anchor="ctr"/>
          <a:lstStyle/>
          <a:p>
            <a:r>
              <a:rPr lang="en-US" sz="1400" b="1"/>
              <a:t>Ca</a:t>
            </a:r>
            <a:endParaRPr lang="en-US"/>
          </a:p>
          <a:p>
            <a:endParaRPr lang="en-US"/>
          </a:p>
          <a:p>
            <a:r>
              <a:rPr lang="en-US"/>
              <a:t>20</a:t>
            </a:r>
            <a:endParaRPr lang="en-US" baseline="30000"/>
          </a:p>
        </p:txBody>
      </p:sp>
      <p:sp>
        <p:nvSpPr>
          <p:cNvPr id="362518" name="Rectangle 26"/>
          <p:cNvSpPr>
            <a:spLocks noChangeArrowheads="1"/>
          </p:cNvSpPr>
          <p:nvPr/>
        </p:nvSpPr>
        <p:spPr bwMode="auto">
          <a:xfrm>
            <a:off x="2057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Sc</a:t>
            </a:r>
            <a:endParaRPr lang="en-US"/>
          </a:p>
          <a:p>
            <a:endParaRPr lang="en-US"/>
          </a:p>
          <a:p>
            <a:r>
              <a:rPr lang="en-US"/>
              <a:t>21</a:t>
            </a:r>
            <a:endParaRPr lang="en-US" baseline="30000"/>
          </a:p>
        </p:txBody>
      </p:sp>
      <p:sp>
        <p:nvSpPr>
          <p:cNvPr id="362519" name="Rectangle 27"/>
          <p:cNvSpPr>
            <a:spLocks noChangeArrowheads="1"/>
          </p:cNvSpPr>
          <p:nvPr/>
        </p:nvSpPr>
        <p:spPr bwMode="auto">
          <a:xfrm>
            <a:off x="2438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Ti</a:t>
            </a:r>
            <a:endParaRPr lang="en-US"/>
          </a:p>
          <a:p>
            <a:endParaRPr lang="en-US"/>
          </a:p>
          <a:p>
            <a:r>
              <a:rPr lang="en-US"/>
              <a:t>22</a:t>
            </a:r>
            <a:endParaRPr lang="en-US" baseline="30000"/>
          </a:p>
        </p:txBody>
      </p:sp>
      <p:sp>
        <p:nvSpPr>
          <p:cNvPr id="362520" name="Rectangle 28"/>
          <p:cNvSpPr>
            <a:spLocks noChangeArrowheads="1"/>
          </p:cNvSpPr>
          <p:nvPr/>
        </p:nvSpPr>
        <p:spPr bwMode="auto">
          <a:xfrm>
            <a:off x="2819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V</a:t>
            </a:r>
            <a:endParaRPr lang="en-US"/>
          </a:p>
          <a:p>
            <a:endParaRPr lang="en-US"/>
          </a:p>
          <a:p>
            <a:r>
              <a:rPr lang="en-US"/>
              <a:t>23</a:t>
            </a:r>
            <a:endParaRPr lang="en-US" baseline="30000"/>
          </a:p>
        </p:txBody>
      </p:sp>
      <p:sp>
        <p:nvSpPr>
          <p:cNvPr id="362521" name="Rectangle 29"/>
          <p:cNvSpPr>
            <a:spLocks noChangeArrowheads="1"/>
          </p:cNvSpPr>
          <p:nvPr/>
        </p:nvSpPr>
        <p:spPr bwMode="auto">
          <a:xfrm>
            <a:off x="3200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Cr</a:t>
            </a:r>
            <a:endParaRPr lang="en-US"/>
          </a:p>
          <a:p>
            <a:endParaRPr lang="en-US"/>
          </a:p>
          <a:p>
            <a:r>
              <a:rPr lang="en-US"/>
              <a:t>24</a:t>
            </a:r>
            <a:endParaRPr lang="en-US" baseline="30000"/>
          </a:p>
        </p:txBody>
      </p:sp>
      <p:sp>
        <p:nvSpPr>
          <p:cNvPr id="362522" name="Rectangle 30"/>
          <p:cNvSpPr>
            <a:spLocks noChangeArrowheads="1"/>
          </p:cNvSpPr>
          <p:nvPr/>
        </p:nvSpPr>
        <p:spPr bwMode="auto">
          <a:xfrm>
            <a:off x="3581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Mn</a:t>
            </a:r>
            <a:endParaRPr lang="en-US"/>
          </a:p>
          <a:p>
            <a:endParaRPr lang="en-US"/>
          </a:p>
          <a:p>
            <a:r>
              <a:rPr lang="en-US"/>
              <a:t>25</a:t>
            </a:r>
            <a:endParaRPr lang="en-US" baseline="30000"/>
          </a:p>
        </p:txBody>
      </p:sp>
      <p:sp>
        <p:nvSpPr>
          <p:cNvPr id="362523" name="Rectangle 31"/>
          <p:cNvSpPr>
            <a:spLocks noChangeArrowheads="1"/>
          </p:cNvSpPr>
          <p:nvPr/>
        </p:nvSpPr>
        <p:spPr bwMode="auto">
          <a:xfrm>
            <a:off x="3962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Fe</a:t>
            </a:r>
            <a:endParaRPr lang="en-US"/>
          </a:p>
          <a:p>
            <a:endParaRPr lang="en-US"/>
          </a:p>
          <a:p>
            <a:r>
              <a:rPr lang="en-US"/>
              <a:t>26</a:t>
            </a:r>
            <a:endParaRPr lang="en-US" baseline="30000"/>
          </a:p>
        </p:txBody>
      </p:sp>
      <p:sp>
        <p:nvSpPr>
          <p:cNvPr id="362524" name="Rectangle 32"/>
          <p:cNvSpPr>
            <a:spLocks noChangeArrowheads="1"/>
          </p:cNvSpPr>
          <p:nvPr/>
        </p:nvSpPr>
        <p:spPr bwMode="auto">
          <a:xfrm>
            <a:off x="4343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Co</a:t>
            </a:r>
            <a:endParaRPr lang="en-US"/>
          </a:p>
          <a:p>
            <a:endParaRPr lang="en-US"/>
          </a:p>
          <a:p>
            <a:r>
              <a:rPr lang="en-US"/>
              <a:t>27</a:t>
            </a:r>
            <a:endParaRPr lang="en-US" baseline="30000"/>
          </a:p>
        </p:txBody>
      </p:sp>
      <p:sp>
        <p:nvSpPr>
          <p:cNvPr id="362525" name="Rectangle 33"/>
          <p:cNvSpPr>
            <a:spLocks noChangeArrowheads="1"/>
          </p:cNvSpPr>
          <p:nvPr/>
        </p:nvSpPr>
        <p:spPr bwMode="auto">
          <a:xfrm>
            <a:off x="4724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Ni</a:t>
            </a:r>
            <a:endParaRPr lang="en-US"/>
          </a:p>
          <a:p>
            <a:endParaRPr lang="en-US"/>
          </a:p>
          <a:p>
            <a:r>
              <a:rPr lang="en-US"/>
              <a:t>28</a:t>
            </a:r>
            <a:endParaRPr lang="en-US" baseline="30000"/>
          </a:p>
        </p:txBody>
      </p:sp>
      <p:sp>
        <p:nvSpPr>
          <p:cNvPr id="362526" name="Rectangle 34"/>
          <p:cNvSpPr>
            <a:spLocks noChangeArrowheads="1"/>
          </p:cNvSpPr>
          <p:nvPr/>
        </p:nvSpPr>
        <p:spPr bwMode="auto">
          <a:xfrm>
            <a:off x="5105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Cu</a:t>
            </a:r>
            <a:endParaRPr lang="en-US"/>
          </a:p>
          <a:p>
            <a:endParaRPr lang="en-US"/>
          </a:p>
          <a:p>
            <a:r>
              <a:rPr lang="en-US"/>
              <a:t>29</a:t>
            </a:r>
            <a:endParaRPr lang="en-US" baseline="30000"/>
          </a:p>
        </p:txBody>
      </p:sp>
      <p:sp>
        <p:nvSpPr>
          <p:cNvPr id="362527" name="Rectangle 35"/>
          <p:cNvSpPr>
            <a:spLocks noChangeArrowheads="1"/>
          </p:cNvSpPr>
          <p:nvPr/>
        </p:nvSpPr>
        <p:spPr bwMode="auto">
          <a:xfrm>
            <a:off x="5486400" y="30480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Zn</a:t>
            </a:r>
            <a:endParaRPr lang="en-US"/>
          </a:p>
          <a:p>
            <a:endParaRPr lang="en-US"/>
          </a:p>
          <a:p>
            <a:r>
              <a:rPr lang="en-US"/>
              <a:t>30</a:t>
            </a:r>
            <a:endParaRPr lang="en-US" baseline="30000"/>
          </a:p>
        </p:txBody>
      </p:sp>
      <p:sp>
        <p:nvSpPr>
          <p:cNvPr id="362528" name="Rectangle 36"/>
          <p:cNvSpPr>
            <a:spLocks noChangeArrowheads="1"/>
          </p:cNvSpPr>
          <p:nvPr/>
        </p:nvSpPr>
        <p:spPr bwMode="auto">
          <a:xfrm>
            <a:off x="5867400" y="30480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Ga</a:t>
            </a:r>
            <a:endParaRPr lang="en-US"/>
          </a:p>
          <a:p>
            <a:endParaRPr lang="en-US"/>
          </a:p>
          <a:p>
            <a:r>
              <a:rPr lang="en-US"/>
              <a:t>31</a:t>
            </a:r>
            <a:endParaRPr lang="en-US" baseline="30000"/>
          </a:p>
        </p:txBody>
      </p:sp>
      <p:sp>
        <p:nvSpPr>
          <p:cNvPr id="362529" name="Rectangle 37"/>
          <p:cNvSpPr>
            <a:spLocks noChangeArrowheads="1"/>
          </p:cNvSpPr>
          <p:nvPr/>
        </p:nvSpPr>
        <p:spPr bwMode="auto">
          <a:xfrm>
            <a:off x="6248400" y="30480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Ge</a:t>
            </a:r>
            <a:endParaRPr lang="en-US"/>
          </a:p>
          <a:p>
            <a:endParaRPr lang="en-US"/>
          </a:p>
          <a:p>
            <a:r>
              <a:rPr lang="en-US"/>
              <a:t>32</a:t>
            </a:r>
            <a:endParaRPr lang="en-US" baseline="30000"/>
          </a:p>
        </p:txBody>
      </p:sp>
      <p:sp>
        <p:nvSpPr>
          <p:cNvPr id="362530" name="Rectangle 38"/>
          <p:cNvSpPr>
            <a:spLocks noChangeArrowheads="1"/>
          </p:cNvSpPr>
          <p:nvPr/>
        </p:nvSpPr>
        <p:spPr bwMode="auto">
          <a:xfrm>
            <a:off x="6629400" y="30480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As</a:t>
            </a:r>
            <a:endParaRPr lang="en-US"/>
          </a:p>
          <a:p>
            <a:endParaRPr lang="en-US"/>
          </a:p>
          <a:p>
            <a:r>
              <a:rPr lang="en-US"/>
              <a:t>33</a:t>
            </a:r>
            <a:endParaRPr lang="en-US" baseline="30000"/>
          </a:p>
        </p:txBody>
      </p:sp>
      <p:sp>
        <p:nvSpPr>
          <p:cNvPr id="362531" name="Rectangle 39"/>
          <p:cNvSpPr>
            <a:spLocks noChangeArrowheads="1"/>
          </p:cNvSpPr>
          <p:nvPr/>
        </p:nvSpPr>
        <p:spPr bwMode="auto">
          <a:xfrm>
            <a:off x="7010400" y="30480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Se</a:t>
            </a:r>
            <a:endParaRPr lang="en-US"/>
          </a:p>
          <a:p>
            <a:endParaRPr lang="en-US"/>
          </a:p>
          <a:p>
            <a:r>
              <a:rPr lang="en-US"/>
              <a:t>34</a:t>
            </a:r>
            <a:endParaRPr lang="en-US" baseline="30000"/>
          </a:p>
        </p:txBody>
      </p:sp>
      <p:sp>
        <p:nvSpPr>
          <p:cNvPr id="362532" name="Rectangle 40"/>
          <p:cNvSpPr>
            <a:spLocks noChangeArrowheads="1"/>
          </p:cNvSpPr>
          <p:nvPr/>
        </p:nvSpPr>
        <p:spPr bwMode="auto">
          <a:xfrm>
            <a:off x="7391400" y="30480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Br</a:t>
            </a:r>
            <a:endParaRPr lang="en-US"/>
          </a:p>
          <a:p>
            <a:endParaRPr lang="en-US"/>
          </a:p>
          <a:p>
            <a:r>
              <a:rPr lang="en-US"/>
              <a:t>35</a:t>
            </a:r>
            <a:endParaRPr lang="en-US" baseline="30000"/>
          </a:p>
        </p:txBody>
      </p:sp>
      <p:sp>
        <p:nvSpPr>
          <p:cNvPr id="362533" name="Rectangle 41"/>
          <p:cNvSpPr>
            <a:spLocks noChangeArrowheads="1"/>
          </p:cNvSpPr>
          <p:nvPr/>
        </p:nvSpPr>
        <p:spPr bwMode="auto">
          <a:xfrm>
            <a:off x="7772400" y="3048000"/>
            <a:ext cx="381000" cy="533400"/>
          </a:xfrm>
          <a:prstGeom prst="rect">
            <a:avLst/>
          </a:prstGeom>
          <a:solidFill>
            <a:srgbClr val="FF9FCF"/>
          </a:solidFill>
          <a:ln w="9525">
            <a:solidFill>
              <a:schemeClr val="tx1"/>
            </a:solidFill>
            <a:miter lim="800000"/>
            <a:headEnd/>
            <a:tailEnd/>
          </a:ln>
        </p:spPr>
        <p:txBody>
          <a:bodyPr wrap="none" anchor="ctr"/>
          <a:lstStyle/>
          <a:p>
            <a:r>
              <a:rPr lang="en-US" sz="1400" b="1"/>
              <a:t>Kr</a:t>
            </a:r>
            <a:endParaRPr lang="en-US"/>
          </a:p>
          <a:p>
            <a:endParaRPr lang="en-US"/>
          </a:p>
          <a:p>
            <a:r>
              <a:rPr lang="en-US"/>
              <a:t>36</a:t>
            </a:r>
            <a:endParaRPr lang="en-US" baseline="30000"/>
          </a:p>
        </p:txBody>
      </p:sp>
      <p:sp>
        <p:nvSpPr>
          <p:cNvPr id="362534" name="Rectangle 43"/>
          <p:cNvSpPr>
            <a:spLocks noChangeArrowheads="1"/>
          </p:cNvSpPr>
          <p:nvPr/>
        </p:nvSpPr>
        <p:spPr bwMode="auto">
          <a:xfrm>
            <a:off x="1295400" y="3581400"/>
            <a:ext cx="381000" cy="533400"/>
          </a:xfrm>
          <a:prstGeom prst="rect">
            <a:avLst/>
          </a:prstGeom>
          <a:solidFill>
            <a:srgbClr val="FFD1D1">
              <a:alpha val="50195"/>
            </a:srgbClr>
          </a:solidFill>
          <a:ln w="9525">
            <a:solidFill>
              <a:schemeClr val="tx1"/>
            </a:solidFill>
            <a:miter lim="800000"/>
            <a:headEnd/>
            <a:tailEnd/>
          </a:ln>
        </p:spPr>
        <p:txBody>
          <a:bodyPr wrap="none" anchor="ctr"/>
          <a:lstStyle/>
          <a:p>
            <a:r>
              <a:rPr lang="en-US" sz="1400" b="1"/>
              <a:t>Rb</a:t>
            </a:r>
            <a:endParaRPr lang="en-US"/>
          </a:p>
          <a:p>
            <a:endParaRPr lang="en-US"/>
          </a:p>
          <a:p>
            <a:r>
              <a:rPr lang="en-US"/>
              <a:t>37</a:t>
            </a:r>
            <a:endParaRPr lang="en-US" baseline="30000"/>
          </a:p>
        </p:txBody>
      </p:sp>
      <p:sp>
        <p:nvSpPr>
          <p:cNvPr id="362535" name="Rectangle 44"/>
          <p:cNvSpPr>
            <a:spLocks noChangeArrowheads="1"/>
          </p:cNvSpPr>
          <p:nvPr/>
        </p:nvSpPr>
        <p:spPr bwMode="auto">
          <a:xfrm>
            <a:off x="1676400" y="3581400"/>
            <a:ext cx="381000" cy="533400"/>
          </a:xfrm>
          <a:prstGeom prst="rect">
            <a:avLst/>
          </a:prstGeom>
          <a:solidFill>
            <a:srgbClr val="FFD1D1">
              <a:alpha val="50195"/>
            </a:srgbClr>
          </a:solidFill>
          <a:ln w="9525">
            <a:solidFill>
              <a:schemeClr val="tx1"/>
            </a:solidFill>
            <a:miter lim="800000"/>
            <a:headEnd/>
            <a:tailEnd/>
          </a:ln>
        </p:spPr>
        <p:txBody>
          <a:bodyPr wrap="none" anchor="ctr"/>
          <a:lstStyle/>
          <a:p>
            <a:r>
              <a:rPr lang="en-US" sz="1400" b="1"/>
              <a:t>Sr</a:t>
            </a:r>
            <a:endParaRPr lang="en-US"/>
          </a:p>
          <a:p>
            <a:endParaRPr lang="en-US"/>
          </a:p>
          <a:p>
            <a:r>
              <a:rPr lang="en-US"/>
              <a:t>38</a:t>
            </a:r>
            <a:endParaRPr lang="en-US" baseline="30000"/>
          </a:p>
        </p:txBody>
      </p:sp>
      <p:sp>
        <p:nvSpPr>
          <p:cNvPr id="362536" name="Rectangle 45"/>
          <p:cNvSpPr>
            <a:spLocks noChangeArrowheads="1"/>
          </p:cNvSpPr>
          <p:nvPr/>
        </p:nvSpPr>
        <p:spPr bwMode="auto">
          <a:xfrm>
            <a:off x="2057400" y="35814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Y</a:t>
            </a:r>
            <a:r>
              <a:rPr lang="en-US" b="1"/>
              <a:t> </a:t>
            </a:r>
          </a:p>
          <a:p>
            <a:endParaRPr lang="en-US"/>
          </a:p>
          <a:p>
            <a:r>
              <a:rPr lang="en-US"/>
              <a:t>39</a:t>
            </a:r>
            <a:endParaRPr lang="en-US" baseline="30000"/>
          </a:p>
        </p:txBody>
      </p:sp>
      <p:sp>
        <p:nvSpPr>
          <p:cNvPr id="362537" name="Rectangle 46"/>
          <p:cNvSpPr>
            <a:spLocks noChangeArrowheads="1"/>
          </p:cNvSpPr>
          <p:nvPr/>
        </p:nvSpPr>
        <p:spPr bwMode="auto">
          <a:xfrm>
            <a:off x="2438400" y="35814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Zr</a:t>
            </a:r>
            <a:endParaRPr lang="en-US"/>
          </a:p>
          <a:p>
            <a:endParaRPr lang="en-US"/>
          </a:p>
          <a:p>
            <a:r>
              <a:rPr lang="en-US"/>
              <a:t>40</a:t>
            </a:r>
            <a:endParaRPr lang="en-US" baseline="30000"/>
          </a:p>
        </p:txBody>
      </p:sp>
      <p:sp>
        <p:nvSpPr>
          <p:cNvPr id="362538" name="Rectangle 47"/>
          <p:cNvSpPr>
            <a:spLocks noChangeArrowheads="1"/>
          </p:cNvSpPr>
          <p:nvPr/>
        </p:nvSpPr>
        <p:spPr bwMode="auto">
          <a:xfrm>
            <a:off x="2819400" y="35814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Nb</a:t>
            </a:r>
            <a:endParaRPr lang="en-US"/>
          </a:p>
          <a:p>
            <a:endParaRPr lang="en-US"/>
          </a:p>
          <a:p>
            <a:r>
              <a:rPr lang="en-US"/>
              <a:t>41</a:t>
            </a:r>
            <a:endParaRPr lang="en-US" baseline="30000"/>
          </a:p>
        </p:txBody>
      </p:sp>
      <p:sp>
        <p:nvSpPr>
          <p:cNvPr id="362539" name="Rectangle 48"/>
          <p:cNvSpPr>
            <a:spLocks noChangeArrowheads="1"/>
          </p:cNvSpPr>
          <p:nvPr/>
        </p:nvSpPr>
        <p:spPr bwMode="auto">
          <a:xfrm>
            <a:off x="3200400" y="35814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Mo</a:t>
            </a:r>
            <a:endParaRPr lang="en-US"/>
          </a:p>
          <a:p>
            <a:endParaRPr lang="en-US"/>
          </a:p>
          <a:p>
            <a:r>
              <a:rPr lang="en-US"/>
              <a:t>42</a:t>
            </a:r>
            <a:endParaRPr lang="en-US" baseline="30000"/>
          </a:p>
        </p:txBody>
      </p:sp>
      <p:sp>
        <p:nvSpPr>
          <p:cNvPr id="362540" name="Rectangle 49"/>
          <p:cNvSpPr>
            <a:spLocks noChangeArrowheads="1"/>
          </p:cNvSpPr>
          <p:nvPr/>
        </p:nvSpPr>
        <p:spPr bwMode="auto">
          <a:xfrm>
            <a:off x="3581400" y="35814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Tc</a:t>
            </a:r>
            <a:endParaRPr lang="en-US"/>
          </a:p>
          <a:p>
            <a:endParaRPr lang="en-US"/>
          </a:p>
          <a:p>
            <a:r>
              <a:rPr lang="en-US"/>
              <a:t>43</a:t>
            </a:r>
            <a:endParaRPr lang="en-US" baseline="30000"/>
          </a:p>
        </p:txBody>
      </p:sp>
      <p:sp>
        <p:nvSpPr>
          <p:cNvPr id="362541" name="Rectangle 50"/>
          <p:cNvSpPr>
            <a:spLocks noChangeArrowheads="1"/>
          </p:cNvSpPr>
          <p:nvPr/>
        </p:nvSpPr>
        <p:spPr bwMode="auto">
          <a:xfrm>
            <a:off x="3962400" y="35814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Ru</a:t>
            </a:r>
            <a:endParaRPr lang="en-US"/>
          </a:p>
          <a:p>
            <a:endParaRPr lang="en-US"/>
          </a:p>
          <a:p>
            <a:r>
              <a:rPr lang="en-US"/>
              <a:t>44</a:t>
            </a:r>
            <a:endParaRPr lang="en-US" baseline="30000"/>
          </a:p>
        </p:txBody>
      </p:sp>
      <p:sp>
        <p:nvSpPr>
          <p:cNvPr id="362542" name="Rectangle 51"/>
          <p:cNvSpPr>
            <a:spLocks noChangeArrowheads="1"/>
          </p:cNvSpPr>
          <p:nvPr/>
        </p:nvSpPr>
        <p:spPr bwMode="auto">
          <a:xfrm>
            <a:off x="4343400" y="35814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Rh</a:t>
            </a:r>
            <a:endParaRPr lang="en-US"/>
          </a:p>
          <a:p>
            <a:endParaRPr lang="en-US"/>
          </a:p>
          <a:p>
            <a:r>
              <a:rPr lang="en-US"/>
              <a:t>45</a:t>
            </a:r>
            <a:endParaRPr lang="en-US" baseline="30000"/>
          </a:p>
        </p:txBody>
      </p:sp>
      <p:sp>
        <p:nvSpPr>
          <p:cNvPr id="362543" name="Rectangle 52"/>
          <p:cNvSpPr>
            <a:spLocks noChangeArrowheads="1"/>
          </p:cNvSpPr>
          <p:nvPr/>
        </p:nvSpPr>
        <p:spPr bwMode="auto">
          <a:xfrm>
            <a:off x="4724400" y="35814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Pd</a:t>
            </a:r>
            <a:endParaRPr lang="en-US"/>
          </a:p>
          <a:p>
            <a:endParaRPr lang="en-US"/>
          </a:p>
          <a:p>
            <a:r>
              <a:rPr lang="en-US"/>
              <a:t>46</a:t>
            </a:r>
            <a:endParaRPr lang="en-US" baseline="30000"/>
          </a:p>
        </p:txBody>
      </p:sp>
      <p:sp>
        <p:nvSpPr>
          <p:cNvPr id="362544" name="Rectangle 53"/>
          <p:cNvSpPr>
            <a:spLocks noChangeArrowheads="1"/>
          </p:cNvSpPr>
          <p:nvPr/>
        </p:nvSpPr>
        <p:spPr bwMode="auto">
          <a:xfrm>
            <a:off x="5105400" y="35814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Ag</a:t>
            </a:r>
            <a:endParaRPr lang="en-US"/>
          </a:p>
          <a:p>
            <a:endParaRPr lang="en-US"/>
          </a:p>
          <a:p>
            <a:r>
              <a:rPr lang="en-US"/>
              <a:t>47</a:t>
            </a:r>
            <a:endParaRPr lang="en-US" baseline="30000"/>
          </a:p>
        </p:txBody>
      </p:sp>
      <p:sp>
        <p:nvSpPr>
          <p:cNvPr id="362545" name="Rectangle 54"/>
          <p:cNvSpPr>
            <a:spLocks noChangeArrowheads="1"/>
          </p:cNvSpPr>
          <p:nvPr/>
        </p:nvSpPr>
        <p:spPr bwMode="auto">
          <a:xfrm>
            <a:off x="5486400" y="35814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Cd</a:t>
            </a:r>
            <a:endParaRPr lang="en-US"/>
          </a:p>
          <a:p>
            <a:endParaRPr lang="en-US"/>
          </a:p>
          <a:p>
            <a:r>
              <a:rPr lang="en-US"/>
              <a:t>48</a:t>
            </a:r>
            <a:endParaRPr lang="en-US" baseline="30000"/>
          </a:p>
        </p:txBody>
      </p:sp>
      <p:sp>
        <p:nvSpPr>
          <p:cNvPr id="362546" name="Rectangle 55"/>
          <p:cNvSpPr>
            <a:spLocks noChangeArrowheads="1"/>
          </p:cNvSpPr>
          <p:nvPr/>
        </p:nvSpPr>
        <p:spPr bwMode="auto">
          <a:xfrm>
            <a:off x="5867400" y="35814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In</a:t>
            </a:r>
            <a:endParaRPr lang="en-US"/>
          </a:p>
          <a:p>
            <a:endParaRPr lang="en-US"/>
          </a:p>
          <a:p>
            <a:r>
              <a:rPr lang="en-US"/>
              <a:t>49</a:t>
            </a:r>
            <a:endParaRPr lang="en-US" baseline="30000"/>
          </a:p>
        </p:txBody>
      </p:sp>
      <p:sp>
        <p:nvSpPr>
          <p:cNvPr id="362547" name="Rectangle 56"/>
          <p:cNvSpPr>
            <a:spLocks noChangeArrowheads="1"/>
          </p:cNvSpPr>
          <p:nvPr/>
        </p:nvSpPr>
        <p:spPr bwMode="auto">
          <a:xfrm>
            <a:off x="6248400" y="35814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Sn</a:t>
            </a:r>
            <a:endParaRPr lang="en-US"/>
          </a:p>
          <a:p>
            <a:endParaRPr lang="en-US"/>
          </a:p>
          <a:p>
            <a:r>
              <a:rPr lang="en-US"/>
              <a:t>50</a:t>
            </a:r>
            <a:endParaRPr lang="en-US" baseline="30000"/>
          </a:p>
        </p:txBody>
      </p:sp>
      <p:sp>
        <p:nvSpPr>
          <p:cNvPr id="362548" name="Rectangle 57"/>
          <p:cNvSpPr>
            <a:spLocks noChangeArrowheads="1"/>
          </p:cNvSpPr>
          <p:nvPr/>
        </p:nvSpPr>
        <p:spPr bwMode="auto">
          <a:xfrm>
            <a:off x="6629400" y="35814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Sb</a:t>
            </a:r>
            <a:endParaRPr lang="en-US"/>
          </a:p>
          <a:p>
            <a:endParaRPr lang="en-US"/>
          </a:p>
          <a:p>
            <a:r>
              <a:rPr lang="en-US"/>
              <a:t>51</a:t>
            </a:r>
            <a:endParaRPr lang="en-US" baseline="30000"/>
          </a:p>
        </p:txBody>
      </p:sp>
      <p:sp>
        <p:nvSpPr>
          <p:cNvPr id="362549" name="Rectangle 58"/>
          <p:cNvSpPr>
            <a:spLocks noChangeArrowheads="1"/>
          </p:cNvSpPr>
          <p:nvPr/>
        </p:nvSpPr>
        <p:spPr bwMode="auto">
          <a:xfrm>
            <a:off x="7010400" y="35814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Te</a:t>
            </a:r>
            <a:endParaRPr lang="en-US"/>
          </a:p>
          <a:p>
            <a:endParaRPr lang="en-US"/>
          </a:p>
          <a:p>
            <a:r>
              <a:rPr lang="en-US"/>
              <a:t>52</a:t>
            </a:r>
            <a:endParaRPr lang="en-US" baseline="30000"/>
          </a:p>
        </p:txBody>
      </p:sp>
      <p:sp>
        <p:nvSpPr>
          <p:cNvPr id="362550" name="Rectangle 59"/>
          <p:cNvSpPr>
            <a:spLocks noChangeArrowheads="1"/>
          </p:cNvSpPr>
          <p:nvPr/>
        </p:nvSpPr>
        <p:spPr bwMode="auto">
          <a:xfrm>
            <a:off x="7391400" y="35814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I</a:t>
            </a:r>
            <a:endParaRPr lang="en-US"/>
          </a:p>
          <a:p>
            <a:endParaRPr lang="en-US"/>
          </a:p>
          <a:p>
            <a:r>
              <a:rPr lang="en-US"/>
              <a:t>53</a:t>
            </a:r>
            <a:endParaRPr lang="en-US" baseline="30000"/>
          </a:p>
        </p:txBody>
      </p:sp>
      <p:sp>
        <p:nvSpPr>
          <p:cNvPr id="362551" name="Rectangle 60"/>
          <p:cNvSpPr>
            <a:spLocks noChangeArrowheads="1"/>
          </p:cNvSpPr>
          <p:nvPr/>
        </p:nvSpPr>
        <p:spPr bwMode="auto">
          <a:xfrm>
            <a:off x="7772400" y="3581400"/>
            <a:ext cx="381000" cy="533400"/>
          </a:xfrm>
          <a:prstGeom prst="rect">
            <a:avLst/>
          </a:prstGeom>
          <a:solidFill>
            <a:srgbClr val="FF9FCF"/>
          </a:solidFill>
          <a:ln w="9525">
            <a:solidFill>
              <a:schemeClr val="tx1"/>
            </a:solidFill>
            <a:miter lim="800000"/>
            <a:headEnd/>
            <a:tailEnd/>
          </a:ln>
        </p:spPr>
        <p:txBody>
          <a:bodyPr wrap="none" anchor="ctr"/>
          <a:lstStyle/>
          <a:p>
            <a:r>
              <a:rPr lang="en-US" sz="1400" b="1"/>
              <a:t>Xe</a:t>
            </a:r>
            <a:endParaRPr lang="en-US"/>
          </a:p>
          <a:p>
            <a:endParaRPr lang="en-US"/>
          </a:p>
          <a:p>
            <a:r>
              <a:rPr lang="en-US"/>
              <a:t>54</a:t>
            </a:r>
            <a:endParaRPr lang="en-US" baseline="30000"/>
          </a:p>
        </p:txBody>
      </p:sp>
      <p:sp>
        <p:nvSpPr>
          <p:cNvPr id="362552" name="Rectangle 62"/>
          <p:cNvSpPr>
            <a:spLocks noChangeArrowheads="1"/>
          </p:cNvSpPr>
          <p:nvPr/>
        </p:nvSpPr>
        <p:spPr bwMode="auto">
          <a:xfrm>
            <a:off x="1295400" y="4114800"/>
            <a:ext cx="381000" cy="533400"/>
          </a:xfrm>
          <a:prstGeom prst="rect">
            <a:avLst/>
          </a:prstGeom>
          <a:solidFill>
            <a:srgbClr val="FFD1D1">
              <a:alpha val="50195"/>
            </a:srgbClr>
          </a:solidFill>
          <a:ln w="9525">
            <a:solidFill>
              <a:schemeClr val="tx1"/>
            </a:solidFill>
            <a:miter lim="800000"/>
            <a:headEnd/>
            <a:tailEnd/>
          </a:ln>
        </p:spPr>
        <p:txBody>
          <a:bodyPr wrap="none" anchor="ctr"/>
          <a:lstStyle/>
          <a:p>
            <a:r>
              <a:rPr lang="en-US" sz="1400" b="1"/>
              <a:t>Cs</a:t>
            </a:r>
            <a:endParaRPr lang="en-US"/>
          </a:p>
          <a:p>
            <a:endParaRPr lang="en-US"/>
          </a:p>
          <a:p>
            <a:r>
              <a:rPr lang="en-US"/>
              <a:t>55</a:t>
            </a:r>
            <a:endParaRPr lang="en-US" baseline="30000"/>
          </a:p>
        </p:txBody>
      </p:sp>
      <p:sp>
        <p:nvSpPr>
          <p:cNvPr id="362553" name="Rectangle 63"/>
          <p:cNvSpPr>
            <a:spLocks noChangeArrowheads="1"/>
          </p:cNvSpPr>
          <p:nvPr/>
        </p:nvSpPr>
        <p:spPr bwMode="auto">
          <a:xfrm>
            <a:off x="1676400" y="4114800"/>
            <a:ext cx="381000" cy="533400"/>
          </a:xfrm>
          <a:prstGeom prst="rect">
            <a:avLst/>
          </a:prstGeom>
          <a:solidFill>
            <a:srgbClr val="FFD1D1">
              <a:alpha val="50195"/>
            </a:srgbClr>
          </a:solidFill>
          <a:ln w="9525">
            <a:solidFill>
              <a:schemeClr val="tx1"/>
            </a:solidFill>
            <a:miter lim="800000"/>
            <a:headEnd/>
            <a:tailEnd/>
          </a:ln>
        </p:spPr>
        <p:txBody>
          <a:bodyPr wrap="none" anchor="ctr"/>
          <a:lstStyle/>
          <a:p>
            <a:r>
              <a:rPr lang="en-US" sz="1400" b="1"/>
              <a:t>Ba</a:t>
            </a:r>
            <a:endParaRPr lang="en-US"/>
          </a:p>
          <a:p>
            <a:endParaRPr lang="en-US"/>
          </a:p>
          <a:p>
            <a:r>
              <a:rPr lang="en-US"/>
              <a:t>56</a:t>
            </a:r>
            <a:endParaRPr lang="en-US" baseline="30000"/>
          </a:p>
        </p:txBody>
      </p:sp>
      <p:sp>
        <p:nvSpPr>
          <p:cNvPr id="362554" name="Rectangle 64"/>
          <p:cNvSpPr>
            <a:spLocks noChangeArrowheads="1"/>
          </p:cNvSpPr>
          <p:nvPr/>
        </p:nvSpPr>
        <p:spPr bwMode="auto">
          <a:xfrm>
            <a:off x="2057400" y="4114800"/>
            <a:ext cx="381000" cy="533400"/>
          </a:xfrm>
          <a:prstGeom prst="rect">
            <a:avLst/>
          </a:prstGeom>
          <a:noFill/>
          <a:ln w="9525">
            <a:solidFill>
              <a:schemeClr val="tx1"/>
            </a:solidFill>
            <a:miter lim="800000"/>
            <a:headEnd/>
            <a:tailEnd/>
          </a:ln>
        </p:spPr>
        <p:txBody>
          <a:bodyPr wrap="none" anchor="ctr"/>
          <a:lstStyle/>
          <a:p>
            <a:endParaRPr lang="en-US"/>
          </a:p>
        </p:txBody>
      </p:sp>
      <p:sp>
        <p:nvSpPr>
          <p:cNvPr id="362555" name="Rectangle 65"/>
          <p:cNvSpPr>
            <a:spLocks noChangeArrowheads="1"/>
          </p:cNvSpPr>
          <p:nvPr/>
        </p:nvSpPr>
        <p:spPr bwMode="auto">
          <a:xfrm>
            <a:off x="2438400" y="41148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Hf</a:t>
            </a:r>
            <a:endParaRPr lang="en-US"/>
          </a:p>
          <a:p>
            <a:endParaRPr lang="en-US"/>
          </a:p>
          <a:p>
            <a:r>
              <a:rPr lang="en-US"/>
              <a:t>72</a:t>
            </a:r>
            <a:endParaRPr lang="en-US" baseline="30000"/>
          </a:p>
        </p:txBody>
      </p:sp>
      <p:sp>
        <p:nvSpPr>
          <p:cNvPr id="362556" name="Rectangle 66"/>
          <p:cNvSpPr>
            <a:spLocks noChangeArrowheads="1"/>
          </p:cNvSpPr>
          <p:nvPr/>
        </p:nvSpPr>
        <p:spPr bwMode="auto">
          <a:xfrm>
            <a:off x="2819400" y="41148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Ta</a:t>
            </a:r>
            <a:endParaRPr lang="en-US"/>
          </a:p>
          <a:p>
            <a:endParaRPr lang="en-US"/>
          </a:p>
          <a:p>
            <a:r>
              <a:rPr lang="en-US"/>
              <a:t>73</a:t>
            </a:r>
            <a:endParaRPr lang="en-US" baseline="30000"/>
          </a:p>
        </p:txBody>
      </p:sp>
      <p:sp>
        <p:nvSpPr>
          <p:cNvPr id="362557" name="Rectangle 67"/>
          <p:cNvSpPr>
            <a:spLocks noChangeArrowheads="1"/>
          </p:cNvSpPr>
          <p:nvPr/>
        </p:nvSpPr>
        <p:spPr bwMode="auto">
          <a:xfrm>
            <a:off x="3200400" y="41148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W</a:t>
            </a:r>
            <a:endParaRPr lang="en-US"/>
          </a:p>
          <a:p>
            <a:endParaRPr lang="en-US"/>
          </a:p>
          <a:p>
            <a:r>
              <a:rPr lang="en-US"/>
              <a:t>74</a:t>
            </a:r>
            <a:endParaRPr lang="en-US" baseline="30000"/>
          </a:p>
        </p:txBody>
      </p:sp>
      <p:sp>
        <p:nvSpPr>
          <p:cNvPr id="362558" name="Rectangle 68"/>
          <p:cNvSpPr>
            <a:spLocks noChangeArrowheads="1"/>
          </p:cNvSpPr>
          <p:nvPr/>
        </p:nvSpPr>
        <p:spPr bwMode="auto">
          <a:xfrm>
            <a:off x="3581400" y="41148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Re</a:t>
            </a:r>
            <a:endParaRPr lang="en-US"/>
          </a:p>
          <a:p>
            <a:endParaRPr lang="en-US"/>
          </a:p>
          <a:p>
            <a:r>
              <a:rPr lang="en-US"/>
              <a:t>75</a:t>
            </a:r>
            <a:endParaRPr lang="en-US" baseline="30000"/>
          </a:p>
        </p:txBody>
      </p:sp>
      <p:sp>
        <p:nvSpPr>
          <p:cNvPr id="362559" name="Rectangle 69"/>
          <p:cNvSpPr>
            <a:spLocks noChangeArrowheads="1"/>
          </p:cNvSpPr>
          <p:nvPr/>
        </p:nvSpPr>
        <p:spPr bwMode="auto">
          <a:xfrm>
            <a:off x="3962400" y="41148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Os</a:t>
            </a:r>
            <a:endParaRPr lang="en-US"/>
          </a:p>
          <a:p>
            <a:endParaRPr lang="en-US"/>
          </a:p>
          <a:p>
            <a:r>
              <a:rPr lang="en-US"/>
              <a:t>76</a:t>
            </a:r>
            <a:endParaRPr lang="en-US" baseline="30000"/>
          </a:p>
        </p:txBody>
      </p:sp>
      <p:sp>
        <p:nvSpPr>
          <p:cNvPr id="362560" name="Rectangle 70"/>
          <p:cNvSpPr>
            <a:spLocks noChangeArrowheads="1"/>
          </p:cNvSpPr>
          <p:nvPr/>
        </p:nvSpPr>
        <p:spPr bwMode="auto">
          <a:xfrm>
            <a:off x="4343400" y="41148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Ir</a:t>
            </a:r>
            <a:endParaRPr lang="en-US"/>
          </a:p>
          <a:p>
            <a:endParaRPr lang="en-US"/>
          </a:p>
          <a:p>
            <a:r>
              <a:rPr lang="en-US"/>
              <a:t>77</a:t>
            </a:r>
            <a:endParaRPr lang="en-US" baseline="30000"/>
          </a:p>
        </p:txBody>
      </p:sp>
      <p:sp>
        <p:nvSpPr>
          <p:cNvPr id="362561" name="Rectangle 71"/>
          <p:cNvSpPr>
            <a:spLocks noChangeArrowheads="1"/>
          </p:cNvSpPr>
          <p:nvPr/>
        </p:nvSpPr>
        <p:spPr bwMode="auto">
          <a:xfrm>
            <a:off x="4724400" y="41148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Pt</a:t>
            </a:r>
            <a:endParaRPr lang="en-US"/>
          </a:p>
          <a:p>
            <a:endParaRPr lang="en-US"/>
          </a:p>
          <a:p>
            <a:r>
              <a:rPr lang="en-US"/>
              <a:t>78</a:t>
            </a:r>
            <a:endParaRPr lang="en-US" baseline="30000"/>
          </a:p>
        </p:txBody>
      </p:sp>
      <p:sp>
        <p:nvSpPr>
          <p:cNvPr id="362562" name="Rectangle 72"/>
          <p:cNvSpPr>
            <a:spLocks noChangeArrowheads="1"/>
          </p:cNvSpPr>
          <p:nvPr/>
        </p:nvSpPr>
        <p:spPr bwMode="auto">
          <a:xfrm>
            <a:off x="5105400" y="41148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Au</a:t>
            </a:r>
            <a:endParaRPr lang="en-US"/>
          </a:p>
          <a:p>
            <a:endParaRPr lang="en-US"/>
          </a:p>
          <a:p>
            <a:r>
              <a:rPr lang="en-US"/>
              <a:t>79</a:t>
            </a:r>
            <a:endParaRPr lang="en-US" baseline="30000"/>
          </a:p>
        </p:txBody>
      </p:sp>
      <p:sp>
        <p:nvSpPr>
          <p:cNvPr id="362563" name="Rectangle 73"/>
          <p:cNvSpPr>
            <a:spLocks noChangeArrowheads="1"/>
          </p:cNvSpPr>
          <p:nvPr/>
        </p:nvSpPr>
        <p:spPr bwMode="auto">
          <a:xfrm>
            <a:off x="5486400" y="41148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Hg</a:t>
            </a:r>
            <a:endParaRPr lang="en-US"/>
          </a:p>
          <a:p>
            <a:endParaRPr lang="en-US"/>
          </a:p>
          <a:p>
            <a:r>
              <a:rPr lang="en-US"/>
              <a:t>80</a:t>
            </a:r>
            <a:endParaRPr lang="en-US" baseline="30000"/>
          </a:p>
        </p:txBody>
      </p:sp>
      <p:sp>
        <p:nvSpPr>
          <p:cNvPr id="362564" name="Rectangle 74"/>
          <p:cNvSpPr>
            <a:spLocks noChangeArrowheads="1"/>
          </p:cNvSpPr>
          <p:nvPr/>
        </p:nvSpPr>
        <p:spPr bwMode="auto">
          <a:xfrm>
            <a:off x="5867400" y="41148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Tl</a:t>
            </a:r>
            <a:endParaRPr lang="en-US"/>
          </a:p>
          <a:p>
            <a:endParaRPr lang="en-US"/>
          </a:p>
          <a:p>
            <a:r>
              <a:rPr lang="en-US"/>
              <a:t>81</a:t>
            </a:r>
            <a:endParaRPr lang="en-US" baseline="30000"/>
          </a:p>
        </p:txBody>
      </p:sp>
      <p:sp>
        <p:nvSpPr>
          <p:cNvPr id="362565" name="Rectangle 75"/>
          <p:cNvSpPr>
            <a:spLocks noChangeArrowheads="1"/>
          </p:cNvSpPr>
          <p:nvPr/>
        </p:nvSpPr>
        <p:spPr bwMode="auto">
          <a:xfrm>
            <a:off x="6248400" y="41148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Pb</a:t>
            </a:r>
            <a:endParaRPr lang="en-US"/>
          </a:p>
          <a:p>
            <a:endParaRPr lang="en-US"/>
          </a:p>
          <a:p>
            <a:r>
              <a:rPr lang="en-US"/>
              <a:t>82</a:t>
            </a:r>
            <a:endParaRPr lang="en-US" baseline="30000"/>
          </a:p>
        </p:txBody>
      </p:sp>
      <p:sp>
        <p:nvSpPr>
          <p:cNvPr id="362566" name="Rectangle 76"/>
          <p:cNvSpPr>
            <a:spLocks noChangeArrowheads="1"/>
          </p:cNvSpPr>
          <p:nvPr/>
        </p:nvSpPr>
        <p:spPr bwMode="auto">
          <a:xfrm>
            <a:off x="6629400" y="41148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Bi</a:t>
            </a:r>
            <a:endParaRPr lang="en-US"/>
          </a:p>
          <a:p>
            <a:endParaRPr lang="en-US"/>
          </a:p>
          <a:p>
            <a:r>
              <a:rPr lang="en-US"/>
              <a:t>83</a:t>
            </a:r>
            <a:endParaRPr lang="en-US" baseline="30000"/>
          </a:p>
        </p:txBody>
      </p:sp>
      <p:sp>
        <p:nvSpPr>
          <p:cNvPr id="362567" name="Rectangle 77"/>
          <p:cNvSpPr>
            <a:spLocks noChangeArrowheads="1"/>
          </p:cNvSpPr>
          <p:nvPr/>
        </p:nvSpPr>
        <p:spPr bwMode="auto">
          <a:xfrm>
            <a:off x="7010400" y="41148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Po</a:t>
            </a:r>
            <a:endParaRPr lang="en-US"/>
          </a:p>
          <a:p>
            <a:endParaRPr lang="en-US"/>
          </a:p>
          <a:p>
            <a:r>
              <a:rPr lang="en-US"/>
              <a:t>84</a:t>
            </a:r>
            <a:endParaRPr lang="en-US" baseline="30000"/>
          </a:p>
        </p:txBody>
      </p:sp>
      <p:sp>
        <p:nvSpPr>
          <p:cNvPr id="362568" name="Rectangle 78"/>
          <p:cNvSpPr>
            <a:spLocks noChangeArrowheads="1"/>
          </p:cNvSpPr>
          <p:nvPr/>
        </p:nvSpPr>
        <p:spPr bwMode="auto">
          <a:xfrm>
            <a:off x="7391400" y="41148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At</a:t>
            </a:r>
            <a:endParaRPr lang="en-US"/>
          </a:p>
          <a:p>
            <a:endParaRPr lang="en-US"/>
          </a:p>
          <a:p>
            <a:r>
              <a:rPr lang="en-US"/>
              <a:t>85</a:t>
            </a:r>
            <a:endParaRPr lang="en-US" baseline="30000"/>
          </a:p>
        </p:txBody>
      </p:sp>
      <p:sp>
        <p:nvSpPr>
          <p:cNvPr id="362569" name="Rectangle 79"/>
          <p:cNvSpPr>
            <a:spLocks noChangeArrowheads="1"/>
          </p:cNvSpPr>
          <p:nvPr/>
        </p:nvSpPr>
        <p:spPr bwMode="auto">
          <a:xfrm>
            <a:off x="7772400" y="4114800"/>
            <a:ext cx="381000" cy="533400"/>
          </a:xfrm>
          <a:prstGeom prst="rect">
            <a:avLst/>
          </a:prstGeom>
          <a:solidFill>
            <a:srgbClr val="FF9FCF"/>
          </a:solidFill>
          <a:ln w="9525">
            <a:solidFill>
              <a:schemeClr val="tx1"/>
            </a:solidFill>
            <a:miter lim="800000"/>
            <a:headEnd/>
            <a:tailEnd/>
          </a:ln>
        </p:spPr>
        <p:txBody>
          <a:bodyPr wrap="none" anchor="ctr"/>
          <a:lstStyle/>
          <a:p>
            <a:r>
              <a:rPr lang="en-US" sz="1400" b="1"/>
              <a:t>Rn</a:t>
            </a:r>
            <a:endParaRPr lang="en-US"/>
          </a:p>
          <a:p>
            <a:endParaRPr lang="en-US"/>
          </a:p>
          <a:p>
            <a:r>
              <a:rPr lang="en-US"/>
              <a:t>86</a:t>
            </a:r>
            <a:endParaRPr lang="en-US" baseline="30000"/>
          </a:p>
        </p:txBody>
      </p:sp>
      <p:sp>
        <p:nvSpPr>
          <p:cNvPr id="362570" name="Rectangle 81"/>
          <p:cNvSpPr>
            <a:spLocks noChangeArrowheads="1"/>
          </p:cNvSpPr>
          <p:nvPr/>
        </p:nvSpPr>
        <p:spPr bwMode="auto">
          <a:xfrm>
            <a:off x="1295400" y="4648200"/>
            <a:ext cx="381000" cy="533400"/>
          </a:xfrm>
          <a:prstGeom prst="rect">
            <a:avLst/>
          </a:prstGeom>
          <a:solidFill>
            <a:srgbClr val="FFD1D1">
              <a:alpha val="50195"/>
            </a:srgbClr>
          </a:solidFill>
          <a:ln w="9525">
            <a:solidFill>
              <a:schemeClr val="tx1"/>
            </a:solidFill>
            <a:miter lim="800000"/>
            <a:headEnd/>
            <a:tailEnd/>
          </a:ln>
        </p:spPr>
        <p:txBody>
          <a:bodyPr wrap="none" anchor="ctr"/>
          <a:lstStyle/>
          <a:p>
            <a:r>
              <a:rPr lang="en-US" sz="1400" b="1"/>
              <a:t>Fr</a:t>
            </a:r>
            <a:endParaRPr lang="en-US"/>
          </a:p>
          <a:p>
            <a:endParaRPr lang="en-US"/>
          </a:p>
          <a:p>
            <a:r>
              <a:rPr lang="en-US"/>
              <a:t>87</a:t>
            </a:r>
            <a:endParaRPr lang="en-US" baseline="30000"/>
          </a:p>
        </p:txBody>
      </p:sp>
      <p:sp>
        <p:nvSpPr>
          <p:cNvPr id="362571" name="Rectangle 82"/>
          <p:cNvSpPr>
            <a:spLocks noChangeArrowheads="1"/>
          </p:cNvSpPr>
          <p:nvPr/>
        </p:nvSpPr>
        <p:spPr bwMode="auto">
          <a:xfrm>
            <a:off x="1676400" y="4648200"/>
            <a:ext cx="381000" cy="533400"/>
          </a:xfrm>
          <a:prstGeom prst="rect">
            <a:avLst/>
          </a:prstGeom>
          <a:solidFill>
            <a:srgbClr val="FFD1D1">
              <a:alpha val="50195"/>
            </a:srgbClr>
          </a:solidFill>
          <a:ln w="9525">
            <a:solidFill>
              <a:schemeClr val="tx1"/>
            </a:solidFill>
            <a:miter lim="800000"/>
            <a:headEnd/>
            <a:tailEnd/>
          </a:ln>
        </p:spPr>
        <p:txBody>
          <a:bodyPr wrap="none" anchor="ctr"/>
          <a:lstStyle/>
          <a:p>
            <a:r>
              <a:rPr lang="en-US" sz="1400" b="1"/>
              <a:t>Ra</a:t>
            </a:r>
            <a:endParaRPr lang="en-US"/>
          </a:p>
          <a:p>
            <a:endParaRPr lang="en-US"/>
          </a:p>
          <a:p>
            <a:r>
              <a:rPr lang="en-US"/>
              <a:t>88</a:t>
            </a:r>
            <a:endParaRPr lang="en-US" baseline="30000"/>
          </a:p>
        </p:txBody>
      </p:sp>
      <p:sp>
        <p:nvSpPr>
          <p:cNvPr id="362572" name="Rectangle 83"/>
          <p:cNvSpPr>
            <a:spLocks noChangeArrowheads="1"/>
          </p:cNvSpPr>
          <p:nvPr/>
        </p:nvSpPr>
        <p:spPr bwMode="auto">
          <a:xfrm>
            <a:off x="2057400" y="4648200"/>
            <a:ext cx="381000" cy="533400"/>
          </a:xfrm>
          <a:prstGeom prst="rect">
            <a:avLst/>
          </a:prstGeom>
          <a:noFill/>
          <a:ln w="9525">
            <a:solidFill>
              <a:schemeClr val="tx1"/>
            </a:solidFill>
            <a:miter lim="800000"/>
            <a:headEnd/>
            <a:tailEnd/>
          </a:ln>
        </p:spPr>
        <p:txBody>
          <a:bodyPr wrap="none" anchor="ctr"/>
          <a:lstStyle/>
          <a:p>
            <a:endParaRPr lang="en-US"/>
          </a:p>
        </p:txBody>
      </p:sp>
      <p:sp>
        <p:nvSpPr>
          <p:cNvPr id="362573" name="Rectangle 84"/>
          <p:cNvSpPr>
            <a:spLocks noChangeArrowheads="1"/>
          </p:cNvSpPr>
          <p:nvPr/>
        </p:nvSpPr>
        <p:spPr bwMode="auto">
          <a:xfrm>
            <a:off x="2438400" y="46482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Rf</a:t>
            </a:r>
            <a:endParaRPr lang="en-US"/>
          </a:p>
          <a:p>
            <a:endParaRPr lang="en-US"/>
          </a:p>
          <a:p>
            <a:r>
              <a:rPr lang="en-US"/>
              <a:t>104</a:t>
            </a:r>
            <a:endParaRPr lang="en-US" baseline="30000"/>
          </a:p>
        </p:txBody>
      </p:sp>
      <p:sp>
        <p:nvSpPr>
          <p:cNvPr id="362574" name="Rectangle 85"/>
          <p:cNvSpPr>
            <a:spLocks noChangeArrowheads="1"/>
          </p:cNvSpPr>
          <p:nvPr/>
        </p:nvSpPr>
        <p:spPr bwMode="auto">
          <a:xfrm>
            <a:off x="2819400" y="46482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Db</a:t>
            </a:r>
            <a:endParaRPr lang="en-US"/>
          </a:p>
          <a:p>
            <a:endParaRPr lang="en-US"/>
          </a:p>
          <a:p>
            <a:r>
              <a:rPr lang="en-US"/>
              <a:t>105</a:t>
            </a:r>
            <a:endParaRPr lang="en-US" baseline="30000"/>
          </a:p>
        </p:txBody>
      </p:sp>
      <p:sp>
        <p:nvSpPr>
          <p:cNvPr id="362575" name="Rectangle 86"/>
          <p:cNvSpPr>
            <a:spLocks noChangeArrowheads="1"/>
          </p:cNvSpPr>
          <p:nvPr/>
        </p:nvSpPr>
        <p:spPr bwMode="auto">
          <a:xfrm>
            <a:off x="3200400" y="46482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Sg</a:t>
            </a:r>
            <a:endParaRPr lang="en-US"/>
          </a:p>
          <a:p>
            <a:endParaRPr lang="en-US"/>
          </a:p>
          <a:p>
            <a:r>
              <a:rPr lang="en-US"/>
              <a:t>106</a:t>
            </a:r>
            <a:endParaRPr lang="en-US" baseline="30000"/>
          </a:p>
        </p:txBody>
      </p:sp>
      <p:sp>
        <p:nvSpPr>
          <p:cNvPr id="362576" name="Rectangle 87"/>
          <p:cNvSpPr>
            <a:spLocks noChangeArrowheads="1"/>
          </p:cNvSpPr>
          <p:nvPr/>
        </p:nvSpPr>
        <p:spPr bwMode="auto">
          <a:xfrm>
            <a:off x="3581400" y="46482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Bh</a:t>
            </a:r>
            <a:endParaRPr lang="en-US"/>
          </a:p>
          <a:p>
            <a:endParaRPr lang="en-US"/>
          </a:p>
          <a:p>
            <a:r>
              <a:rPr lang="en-US"/>
              <a:t>107</a:t>
            </a:r>
            <a:endParaRPr lang="en-US" baseline="30000"/>
          </a:p>
        </p:txBody>
      </p:sp>
      <p:sp>
        <p:nvSpPr>
          <p:cNvPr id="362577" name="Rectangle 88"/>
          <p:cNvSpPr>
            <a:spLocks noChangeArrowheads="1"/>
          </p:cNvSpPr>
          <p:nvPr/>
        </p:nvSpPr>
        <p:spPr bwMode="auto">
          <a:xfrm>
            <a:off x="3962400" y="46482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Hs</a:t>
            </a:r>
            <a:endParaRPr lang="en-US"/>
          </a:p>
          <a:p>
            <a:endParaRPr lang="en-US"/>
          </a:p>
          <a:p>
            <a:r>
              <a:rPr lang="en-US"/>
              <a:t>108</a:t>
            </a:r>
            <a:endParaRPr lang="en-US" baseline="30000"/>
          </a:p>
        </p:txBody>
      </p:sp>
      <p:sp>
        <p:nvSpPr>
          <p:cNvPr id="362578" name="Rectangle 89"/>
          <p:cNvSpPr>
            <a:spLocks noChangeArrowheads="1"/>
          </p:cNvSpPr>
          <p:nvPr/>
        </p:nvSpPr>
        <p:spPr bwMode="auto">
          <a:xfrm>
            <a:off x="4343400" y="46482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Mt</a:t>
            </a:r>
            <a:endParaRPr lang="en-US"/>
          </a:p>
          <a:p>
            <a:endParaRPr lang="en-US"/>
          </a:p>
          <a:p>
            <a:r>
              <a:rPr lang="en-US"/>
              <a:t>109</a:t>
            </a:r>
            <a:endParaRPr lang="en-US" baseline="30000"/>
          </a:p>
        </p:txBody>
      </p:sp>
      <p:sp>
        <p:nvSpPr>
          <p:cNvPr id="362579" name="Rectangle 90"/>
          <p:cNvSpPr>
            <a:spLocks noChangeArrowheads="1"/>
          </p:cNvSpPr>
          <p:nvPr/>
        </p:nvSpPr>
        <p:spPr bwMode="auto">
          <a:xfrm>
            <a:off x="1676400" y="2514600"/>
            <a:ext cx="381000" cy="533400"/>
          </a:xfrm>
          <a:prstGeom prst="rect">
            <a:avLst/>
          </a:prstGeom>
          <a:solidFill>
            <a:srgbClr val="FFD1D1">
              <a:alpha val="50195"/>
            </a:srgbClr>
          </a:solidFill>
          <a:ln w="9525">
            <a:solidFill>
              <a:schemeClr val="tx1"/>
            </a:solidFill>
            <a:miter lim="800000"/>
            <a:headEnd/>
            <a:tailEnd/>
          </a:ln>
        </p:spPr>
        <p:txBody>
          <a:bodyPr wrap="none" anchor="ctr"/>
          <a:lstStyle/>
          <a:p>
            <a:r>
              <a:rPr lang="en-US" sz="1400" b="1"/>
              <a:t>Mg</a:t>
            </a:r>
            <a:endParaRPr lang="en-US"/>
          </a:p>
          <a:p>
            <a:endParaRPr lang="en-US"/>
          </a:p>
          <a:p>
            <a:r>
              <a:rPr lang="en-US"/>
              <a:t>12</a:t>
            </a:r>
            <a:endParaRPr lang="en-US" baseline="30000"/>
          </a:p>
        </p:txBody>
      </p:sp>
      <p:sp>
        <p:nvSpPr>
          <p:cNvPr id="362580" name="Rectangle 92"/>
          <p:cNvSpPr>
            <a:spLocks noChangeArrowheads="1"/>
          </p:cNvSpPr>
          <p:nvPr/>
        </p:nvSpPr>
        <p:spPr bwMode="auto">
          <a:xfrm>
            <a:off x="2819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Ce</a:t>
            </a:r>
            <a:endParaRPr lang="en-US"/>
          </a:p>
          <a:p>
            <a:endParaRPr lang="en-US"/>
          </a:p>
          <a:p>
            <a:r>
              <a:rPr lang="en-US"/>
              <a:t>58</a:t>
            </a:r>
            <a:endParaRPr lang="en-US" baseline="30000"/>
          </a:p>
        </p:txBody>
      </p:sp>
      <p:sp>
        <p:nvSpPr>
          <p:cNvPr id="362581" name="Rectangle 93"/>
          <p:cNvSpPr>
            <a:spLocks noChangeArrowheads="1"/>
          </p:cNvSpPr>
          <p:nvPr/>
        </p:nvSpPr>
        <p:spPr bwMode="auto">
          <a:xfrm>
            <a:off x="3200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Pr</a:t>
            </a:r>
            <a:endParaRPr lang="en-US"/>
          </a:p>
          <a:p>
            <a:endParaRPr lang="en-US"/>
          </a:p>
          <a:p>
            <a:r>
              <a:rPr lang="en-US"/>
              <a:t>59</a:t>
            </a:r>
            <a:endParaRPr lang="en-US" baseline="30000"/>
          </a:p>
        </p:txBody>
      </p:sp>
      <p:sp>
        <p:nvSpPr>
          <p:cNvPr id="362582" name="Rectangle 94"/>
          <p:cNvSpPr>
            <a:spLocks noChangeArrowheads="1"/>
          </p:cNvSpPr>
          <p:nvPr/>
        </p:nvSpPr>
        <p:spPr bwMode="auto">
          <a:xfrm>
            <a:off x="3581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Nd</a:t>
            </a:r>
            <a:endParaRPr lang="en-US"/>
          </a:p>
          <a:p>
            <a:endParaRPr lang="en-US"/>
          </a:p>
          <a:p>
            <a:r>
              <a:rPr lang="en-US"/>
              <a:t>60</a:t>
            </a:r>
            <a:endParaRPr lang="en-US" baseline="30000"/>
          </a:p>
        </p:txBody>
      </p:sp>
      <p:sp>
        <p:nvSpPr>
          <p:cNvPr id="362583" name="Rectangle 95"/>
          <p:cNvSpPr>
            <a:spLocks noChangeArrowheads="1"/>
          </p:cNvSpPr>
          <p:nvPr/>
        </p:nvSpPr>
        <p:spPr bwMode="auto">
          <a:xfrm>
            <a:off x="3962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Pm</a:t>
            </a:r>
            <a:endParaRPr lang="en-US"/>
          </a:p>
          <a:p>
            <a:endParaRPr lang="en-US"/>
          </a:p>
          <a:p>
            <a:r>
              <a:rPr lang="en-US"/>
              <a:t>61</a:t>
            </a:r>
            <a:endParaRPr lang="en-US" baseline="30000"/>
          </a:p>
        </p:txBody>
      </p:sp>
      <p:sp>
        <p:nvSpPr>
          <p:cNvPr id="362584" name="Rectangle 96"/>
          <p:cNvSpPr>
            <a:spLocks noChangeArrowheads="1"/>
          </p:cNvSpPr>
          <p:nvPr/>
        </p:nvSpPr>
        <p:spPr bwMode="auto">
          <a:xfrm>
            <a:off x="4343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Sm</a:t>
            </a:r>
            <a:endParaRPr lang="en-US"/>
          </a:p>
          <a:p>
            <a:endParaRPr lang="en-US"/>
          </a:p>
          <a:p>
            <a:r>
              <a:rPr lang="en-US"/>
              <a:t>62</a:t>
            </a:r>
            <a:endParaRPr lang="en-US" baseline="30000"/>
          </a:p>
        </p:txBody>
      </p:sp>
      <p:sp>
        <p:nvSpPr>
          <p:cNvPr id="362585" name="Rectangle 97"/>
          <p:cNvSpPr>
            <a:spLocks noChangeArrowheads="1"/>
          </p:cNvSpPr>
          <p:nvPr/>
        </p:nvSpPr>
        <p:spPr bwMode="auto">
          <a:xfrm>
            <a:off x="4724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Eu</a:t>
            </a:r>
            <a:endParaRPr lang="en-US"/>
          </a:p>
          <a:p>
            <a:endParaRPr lang="en-US"/>
          </a:p>
          <a:p>
            <a:r>
              <a:rPr lang="en-US"/>
              <a:t>63</a:t>
            </a:r>
            <a:endParaRPr lang="en-US" baseline="30000"/>
          </a:p>
        </p:txBody>
      </p:sp>
      <p:sp>
        <p:nvSpPr>
          <p:cNvPr id="362586" name="Rectangle 98"/>
          <p:cNvSpPr>
            <a:spLocks noChangeArrowheads="1"/>
          </p:cNvSpPr>
          <p:nvPr/>
        </p:nvSpPr>
        <p:spPr bwMode="auto">
          <a:xfrm>
            <a:off x="5105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Gd</a:t>
            </a:r>
            <a:endParaRPr lang="en-US"/>
          </a:p>
          <a:p>
            <a:endParaRPr lang="en-US"/>
          </a:p>
          <a:p>
            <a:r>
              <a:rPr lang="en-US"/>
              <a:t>64</a:t>
            </a:r>
            <a:endParaRPr lang="en-US" baseline="30000"/>
          </a:p>
        </p:txBody>
      </p:sp>
      <p:sp>
        <p:nvSpPr>
          <p:cNvPr id="362587" name="Rectangle 99"/>
          <p:cNvSpPr>
            <a:spLocks noChangeArrowheads="1"/>
          </p:cNvSpPr>
          <p:nvPr/>
        </p:nvSpPr>
        <p:spPr bwMode="auto">
          <a:xfrm>
            <a:off x="5486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Tb</a:t>
            </a:r>
            <a:endParaRPr lang="en-US"/>
          </a:p>
          <a:p>
            <a:endParaRPr lang="en-US"/>
          </a:p>
          <a:p>
            <a:r>
              <a:rPr lang="en-US"/>
              <a:t>65</a:t>
            </a:r>
            <a:endParaRPr lang="en-US" baseline="30000"/>
          </a:p>
        </p:txBody>
      </p:sp>
      <p:sp>
        <p:nvSpPr>
          <p:cNvPr id="362588" name="Rectangle 100"/>
          <p:cNvSpPr>
            <a:spLocks noChangeArrowheads="1"/>
          </p:cNvSpPr>
          <p:nvPr/>
        </p:nvSpPr>
        <p:spPr bwMode="auto">
          <a:xfrm>
            <a:off x="5867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Dy</a:t>
            </a:r>
            <a:endParaRPr lang="en-US"/>
          </a:p>
          <a:p>
            <a:endParaRPr lang="en-US"/>
          </a:p>
          <a:p>
            <a:r>
              <a:rPr lang="en-US"/>
              <a:t>66</a:t>
            </a:r>
            <a:endParaRPr lang="en-US" baseline="30000"/>
          </a:p>
        </p:txBody>
      </p:sp>
      <p:sp>
        <p:nvSpPr>
          <p:cNvPr id="362589" name="Rectangle 101"/>
          <p:cNvSpPr>
            <a:spLocks noChangeArrowheads="1"/>
          </p:cNvSpPr>
          <p:nvPr/>
        </p:nvSpPr>
        <p:spPr bwMode="auto">
          <a:xfrm>
            <a:off x="6248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Ho</a:t>
            </a:r>
            <a:endParaRPr lang="en-US"/>
          </a:p>
          <a:p>
            <a:endParaRPr lang="en-US"/>
          </a:p>
          <a:p>
            <a:r>
              <a:rPr lang="en-US"/>
              <a:t>67</a:t>
            </a:r>
            <a:endParaRPr lang="en-US" baseline="30000"/>
          </a:p>
        </p:txBody>
      </p:sp>
      <p:sp>
        <p:nvSpPr>
          <p:cNvPr id="362590" name="Rectangle 102"/>
          <p:cNvSpPr>
            <a:spLocks noChangeArrowheads="1"/>
          </p:cNvSpPr>
          <p:nvPr/>
        </p:nvSpPr>
        <p:spPr bwMode="auto">
          <a:xfrm>
            <a:off x="6629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Er</a:t>
            </a:r>
            <a:endParaRPr lang="en-US"/>
          </a:p>
          <a:p>
            <a:endParaRPr lang="en-US"/>
          </a:p>
          <a:p>
            <a:r>
              <a:rPr lang="en-US"/>
              <a:t>68</a:t>
            </a:r>
            <a:endParaRPr lang="en-US" baseline="30000"/>
          </a:p>
        </p:txBody>
      </p:sp>
      <p:sp>
        <p:nvSpPr>
          <p:cNvPr id="362591" name="Rectangle 103"/>
          <p:cNvSpPr>
            <a:spLocks noChangeArrowheads="1"/>
          </p:cNvSpPr>
          <p:nvPr/>
        </p:nvSpPr>
        <p:spPr bwMode="auto">
          <a:xfrm>
            <a:off x="7010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Tm</a:t>
            </a:r>
            <a:endParaRPr lang="en-US"/>
          </a:p>
          <a:p>
            <a:endParaRPr lang="en-US"/>
          </a:p>
          <a:p>
            <a:r>
              <a:rPr lang="en-US"/>
              <a:t>69</a:t>
            </a:r>
            <a:endParaRPr lang="en-US" baseline="30000"/>
          </a:p>
        </p:txBody>
      </p:sp>
      <p:sp>
        <p:nvSpPr>
          <p:cNvPr id="362592" name="Rectangle 104"/>
          <p:cNvSpPr>
            <a:spLocks noChangeArrowheads="1"/>
          </p:cNvSpPr>
          <p:nvPr/>
        </p:nvSpPr>
        <p:spPr bwMode="auto">
          <a:xfrm>
            <a:off x="7391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Yb</a:t>
            </a:r>
            <a:endParaRPr lang="en-US"/>
          </a:p>
          <a:p>
            <a:endParaRPr lang="en-US"/>
          </a:p>
          <a:p>
            <a:r>
              <a:rPr lang="en-US"/>
              <a:t>70</a:t>
            </a:r>
            <a:endParaRPr lang="en-US" baseline="30000"/>
          </a:p>
        </p:txBody>
      </p:sp>
      <p:sp>
        <p:nvSpPr>
          <p:cNvPr id="362593" name="Rectangle 105"/>
          <p:cNvSpPr>
            <a:spLocks noChangeArrowheads="1"/>
          </p:cNvSpPr>
          <p:nvPr/>
        </p:nvSpPr>
        <p:spPr bwMode="auto">
          <a:xfrm>
            <a:off x="7772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Lu</a:t>
            </a:r>
            <a:endParaRPr lang="en-US"/>
          </a:p>
          <a:p>
            <a:endParaRPr lang="en-US"/>
          </a:p>
          <a:p>
            <a:r>
              <a:rPr lang="en-US"/>
              <a:t>71</a:t>
            </a:r>
            <a:endParaRPr lang="en-US" baseline="30000"/>
          </a:p>
        </p:txBody>
      </p:sp>
      <p:sp>
        <p:nvSpPr>
          <p:cNvPr id="362594" name="Rectangle 106"/>
          <p:cNvSpPr>
            <a:spLocks noChangeArrowheads="1"/>
          </p:cNvSpPr>
          <p:nvPr/>
        </p:nvSpPr>
        <p:spPr bwMode="auto">
          <a:xfrm>
            <a:off x="2819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Th</a:t>
            </a:r>
            <a:endParaRPr lang="en-US"/>
          </a:p>
          <a:p>
            <a:endParaRPr lang="en-US"/>
          </a:p>
          <a:p>
            <a:r>
              <a:rPr lang="en-US"/>
              <a:t>90</a:t>
            </a:r>
            <a:endParaRPr lang="en-US" baseline="30000"/>
          </a:p>
        </p:txBody>
      </p:sp>
      <p:sp>
        <p:nvSpPr>
          <p:cNvPr id="362595" name="Rectangle 107"/>
          <p:cNvSpPr>
            <a:spLocks noChangeArrowheads="1"/>
          </p:cNvSpPr>
          <p:nvPr/>
        </p:nvSpPr>
        <p:spPr bwMode="auto">
          <a:xfrm>
            <a:off x="3200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Pa</a:t>
            </a:r>
            <a:endParaRPr lang="en-US"/>
          </a:p>
          <a:p>
            <a:endParaRPr lang="en-US"/>
          </a:p>
          <a:p>
            <a:r>
              <a:rPr lang="en-US"/>
              <a:t>91</a:t>
            </a:r>
            <a:endParaRPr lang="en-US" baseline="30000"/>
          </a:p>
        </p:txBody>
      </p:sp>
      <p:sp>
        <p:nvSpPr>
          <p:cNvPr id="362596" name="Rectangle 108"/>
          <p:cNvSpPr>
            <a:spLocks noChangeArrowheads="1"/>
          </p:cNvSpPr>
          <p:nvPr/>
        </p:nvSpPr>
        <p:spPr bwMode="auto">
          <a:xfrm>
            <a:off x="3581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U</a:t>
            </a:r>
            <a:endParaRPr lang="en-US"/>
          </a:p>
          <a:p>
            <a:endParaRPr lang="en-US"/>
          </a:p>
          <a:p>
            <a:r>
              <a:rPr lang="en-US"/>
              <a:t>92</a:t>
            </a:r>
            <a:endParaRPr lang="en-US" baseline="30000"/>
          </a:p>
        </p:txBody>
      </p:sp>
      <p:sp>
        <p:nvSpPr>
          <p:cNvPr id="362597" name="Rectangle 109"/>
          <p:cNvSpPr>
            <a:spLocks noChangeArrowheads="1"/>
          </p:cNvSpPr>
          <p:nvPr/>
        </p:nvSpPr>
        <p:spPr bwMode="auto">
          <a:xfrm>
            <a:off x="3962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Np</a:t>
            </a:r>
            <a:endParaRPr lang="en-US"/>
          </a:p>
          <a:p>
            <a:endParaRPr lang="en-US"/>
          </a:p>
          <a:p>
            <a:r>
              <a:rPr lang="en-US"/>
              <a:t>93</a:t>
            </a:r>
            <a:endParaRPr lang="en-US" baseline="30000"/>
          </a:p>
        </p:txBody>
      </p:sp>
      <p:sp>
        <p:nvSpPr>
          <p:cNvPr id="362598" name="Rectangle 110"/>
          <p:cNvSpPr>
            <a:spLocks noChangeArrowheads="1"/>
          </p:cNvSpPr>
          <p:nvPr/>
        </p:nvSpPr>
        <p:spPr bwMode="auto">
          <a:xfrm>
            <a:off x="4343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Pu</a:t>
            </a:r>
            <a:endParaRPr lang="en-US"/>
          </a:p>
          <a:p>
            <a:endParaRPr lang="en-US"/>
          </a:p>
          <a:p>
            <a:r>
              <a:rPr lang="en-US"/>
              <a:t>94</a:t>
            </a:r>
            <a:endParaRPr lang="en-US" baseline="30000"/>
          </a:p>
        </p:txBody>
      </p:sp>
      <p:sp>
        <p:nvSpPr>
          <p:cNvPr id="362599" name="Rectangle 111"/>
          <p:cNvSpPr>
            <a:spLocks noChangeArrowheads="1"/>
          </p:cNvSpPr>
          <p:nvPr/>
        </p:nvSpPr>
        <p:spPr bwMode="auto">
          <a:xfrm>
            <a:off x="4724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Am</a:t>
            </a:r>
            <a:endParaRPr lang="en-US"/>
          </a:p>
          <a:p>
            <a:endParaRPr lang="en-US"/>
          </a:p>
          <a:p>
            <a:r>
              <a:rPr lang="en-US"/>
              <a:t>95</a:t>
            </a:r>
            <a:endParaRPr lang="en-US" baseline="30000"/>
          </a:p>
        </p:txBody>
      </p:sp>
      <p:sp>
        <p:nvSpPr>
          <p:cNvPr id="362600" name="Rectangle 112"/>
          <p:cNvSpPr>
            <a:spLocks noChangeArrowheads="1"/>
          </p:cNvSpPr>
          <p:nvPr/>
        </p:nvSpPr>
        <p:spPr bwMode="auto">
          <a:xfrm>
            <a:off x="5105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Cm</a:t>
            </a:r>
            <a:endParaRPr lang="en-US"/>
          </a:p>
          <a:p>
            <a:endParaRPr lang="en-US"/>
          </a:p>
          <a:p>
            <a:r>
              <a:rPr lang="en-US"/>
              <a:t>96</a:t>
            </a:r>
            <a:endParaRPr lang="en-US" baseline="30000"/>
          </a:p>
        </p:txBody>
      </p:sp>
      <p:sp>
        <p:nvSpPr>
          <p:cNvPr id="362601" name="Rectangle 113"/>
          <p:cNvSpPr>
            <a:spLocks noChangeArrowheads="1"/>
          </p:cNvSpPr>
          <p:nvPr/>
        </p:nvSpPr>
        <p:spPr bwMode="auto">
          <a:xfrm>
            <a:off x="5486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Bk</a:t>
            </a:r>
            <a:endParaRPr lang="en-US"/>
          </a:p>
          <a:p>
            <a:endParaRPr lang="en-US"/>
          </a:p>
          <a:p>
            <a:r>
              <a:rPr lang="en-US"/>
              <a:t>97</a:t>
            </a:r>
            <a:endParaRPr lang="en-US" baseline="30000"/>
          </a:p>
        </p:txBody>
      </p:sp>
      <p:sp>
        <p:nvSpPr>
          <p:cNvPr id="362602" name="Rectangle 114"/>
          <p:cNvSpPr>
            <a:spLocks noChangeArrowheads="1"/>
          </p:cNvSpPr>
          <p:nvPr/>
        </p:nvSpPr>
        <p:spPr bwMode="auto">
          <a:xfrm>
            <a:off x="5867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Cf</a:t>
            </a:r>
            <a:endParaRPr lang="en-US"/>
          </a:p>
          <a:p>
            <a:endParaRPr lang="en-US"/>
          </a:p>
          <a:p>
            <a:r>
              <a:rPr lang="en-US"/>
              <a:t>98</a:t>
            </a:r>
            <a:endParaRPr lang="en-US" baseline="30000"/>
          </a:p>
        </p:txBody>
      </p:sp>
      <p:sp>
        <p:nvSpPr>
          <p:cNvPr id="362603" name="Rectangle 115"/>
          <p:cNvSpPr>
            <a:spLocks noChangeArrowheads="1"/>
          </p:cNvSpPr>
          <p:nvPr/>
        </p:nvSpPr>
        <p:spPr bwMode="auto">
          <a:xfrm>
            <a:off x="6248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Es</a:t>
            </a:r>
            <a:endParaRPr lang="en-US"/>
          </a:p>
          <a:p>
            <a:endParaRPr lang="en-US"/>
          </a:p>
          <a:p>
            <a:r>
              <a:rPr lang="en-US"/>
              <a:t>99</a:t>
            </a:r>
            <a:endParaRPr lang="en-US" baseline="30000"/>
          </a:p>
        </p:txBody>
      </p:sp>
      <p:sp>
        <p:nvSpPr>
          <p:cNvPr id="362604" name="Rectangle 116"/>
          <p:cNvSpPr>
            <a:spLocks noChangeArrowheads="1"/>
          </p:cNvSpPr>
          <p:nvPr/>
        </p:nvSpPr>
        <p:spPr bwMode="auto">
          <a:xfrm>
            <a:off x="6629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Fm</a:t>
            </a:r>
            <a:endParaRPr lang="en-US"/>
          </a:p>
          <a:p>
            <a:endParaRPr lang="en-US"/>
          </a:p>
          <a:p>
            <a:r>
              <a:rPr lang="en-US"/>
              <a:t>100</a:t>
            </a:r>
            <a:endParaRPr lang="en-US" baseline="30000"/>
          </a:p>
        </p:txBody>
      </p:sp>
      <p:sp>
        <p:nvSpPr>
          <p:cNvPr id="362605" name="Rectangle 117"/>
          <p:cNvSpPr>
            <a:spLocks noChangeArrowheads="1"/>
          </p:cNvSpPr>
          <p:nvPr/>
        </p:nvSpPr>
        <p:spPr bwMode="auto">
          <a:xfrm>
            <a:off x="7010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Md</a:t>
            </a:r>
            <a:endParaRPr lang="en-US"/>
          </a:p>
          <a:p>
            <a:endParaRPr lang="en-US"/>
          </a:p>
          <a:p>
            <a:r>
              <a:rPr lang="en-US"/>
              <a:t>101</a:t>
            </a:r>
            <a:endParaRPr lang="en-US" baseline="30000"/>
          </a:p>
        </p:txBody>
      </p:sp>
      <p:sp>
        <p:nvSpPr>
          <p:cNvPr id="362606" name="Rectangle 118"/>
          <p:cNvSpPr>
            <a:spLocks noChangeArrowheads="1"/>
          </p:cNvSpPr>
          <p:nvPr/>
        </p:nvSpPr>
        <p:spPr bwMode="auto">
          <a:xfrm>
            <a:off x="7391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No</a:t>
            </a:r>
            <a:endParaRPr lang="en-US"/>
          </a:p>
          <a:p>
            <a:endParaRPr lang="en-US"/>
          </a:p>
          <a:p>
            <a:r>
              <a:rPr lang="en-US"/>
              <a:t>102</a:t>
            </a:r>
            <a:endParaRPr lang="en-US" baseline="30000"/>
          </a:p>
        </p:txBody>
      </p:sp>
      <p:sp>
        <p:nvSpPr>
          <p:cNvPr id="362607" name="Rectangle 119"/>
          <p:cNvSpPr>
            <a:spLocks noChangeArrowheads="1"/>
          </p:cNvSpPr>
          <p:nvPr/>
        </p:nvSpPr>
        <p:spPr bwMode="auto">
          <a:xfrm>
            <a:off x="7772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Lr</a:t>
            </a:r>
            <a:endParaRPr lang="en-US"/>
          </a:p>
          <a:p>
            <a:endParaRPr lang="en-US"/>
          </a:p>
          <a:p>
            <a:r>
              <a:rPr lang="en-US"/>
              <a:t>103</a:t>
            </a:r>
            <a:endParaRPr lang="en-US" baseline="30000"/>
          </a:p>
        </p:txBody>
      </p:sp>
      <p:sp>
        <p:nvSpPr>
          <p:cNvPr id="362608" name="Rectangle 120"/>
          <p:cNvSpPr>
            <a:spLocks noChangeArrowheads="1"/>
          </p:cNvSpPr>
          <p:nvPr/>
        </p:nvSpPr>
        <p:spPr bwMode="auto">
          <a:xfrm>
            <a:off x="2438400" y="56388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La</a:t>
            </a:r>
            <a:endParaRPr lang="en-US"/>
          </a:p>
          <a:p>
            <a:endParaRPr lang="en-US"/>
          </a:p>
          <a:p>
            <a:r>
              <a:rPr lang="en-US"/>
              <a:t>57</a:t>
            </a:r>
            <a:endParaRPr lang="en-US" baseline="30000"/>
          </a:p>
        </p:txBody>
      </p:sp>
      <p:sp>
        <p:nvSpPr>
          <p:cNvPr id="362609" name="Rectangle 121"/>
          <p:cNvSpPr>
            <a:spLocks noChangeArrowheads="1"/>
          </p:cNvSpPr>
          <p:nvPr/>
        </p:nvSpPr>
        <p:spPr bwMode="auto">
          <a:xfrm>
            <a:off x="2438400" y="61722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Ac</a:t>
            </a:r>
            <a:endParaRPr lang="en-US"/>
          </a:p>
          <a:p>
            <a:endParaRPr lang="en-US"/>
          </a:p>
          <a:p>
            <a:r>
              <a:rPr lang="en-US"/>
              <a:t>89</a:t>
            </a:r>
            <a:endParaRPr lang="en-US" baseline="30000"/>
          </a:p>
        </p:txBody>
      </p:sp>
      <p:sp>
        <p:nvSpPr>
          <p:cNvPr id="362610" name="AutoShape 122"/>
          <p:cNvSpPr>
            <a:spLocks/>
          </p:cNvSpPr>
          <p:nvPr/>
        </p:nvSpPr>
        <p:spPr bwMode="auto">
          <a:xfrm rot="-5400000">
            <a:off x="1562100" y="876300"/>
            <a:ext cx="228600" cy="762000"/>
          </a:xfrm>
          <a:prstGeom prst="rightBrace">
            <a:avLst>
              <a:gd name="adj1" fmla="val 27778"/>
              <a:gd name="adj2" fmla="val 50000"/>
            </a:avLst>
          </a:prstGeom>
          <a:noFill/>
          <a:ln w="9525">
            <a:solidFill>
              <a:schemeClr val="tx1"/>
            </a:solidFill>
            <a:round/>
            <a:headEnd/>
            <a:tailEnd/>
          </a:ln>
        </p:spPr>
        <p:txBody>
          <a:bodyPr wrap="none" anchor="ctr"/>
          <a:lstStyle/>
          <a:p>
            <a:endParaRPr lang="en-US"/>
          </a:p>
        </p:txBody>
      </p:sp>
      <p:sp>
        <p:nvSpPr>
          <p:cNvPr id="362611" name="AutoShape 123"/>
          <p:cNvSpPr>
            <a:spLocks/>
          </p:cNvSpPr>
          <p:nvPr/>
        </p:nvSpPr>
        <p:spPr bwMode="auto">
          <a:xfrm rot="-5400000">
            <a:off x="3886200" y="1066800"/>
            <a:ext cx="152400" cy="3657600"/>
          </a:xfrm>
          <a:prstGeom prst="rightBrace">
            <a:avLst>
              <a:gd name="adj1" fmla="val 200000"/>
              <a:gd name="adj2" fmla="val 50000"/>
            </a:avLst>
          </a:prstGeom>
          <a:noFill/>
          <a:ln w="9525">
            <a:solidFill>
              <a:schemeClr val="tx1"/>
            </a:solidFill>
            <a:round/>
            <a:headEnd/>
            <a:tailEnd/>
          </a:ln>
        </p:spPr>
        <p:txBody>
          <a:bodyPr wrap="none" anchor="ctr"/>
          <a:lstStyle/>
          <a:p>
            <a:endParaRPr lang="en-US"/>
          </a:p>
        </p:txBody>
      </p:sp>
      <p:sp>
        <p:nvSpPr>
          <p:cNvPr id="362612" name="Line 124"/>
          <p:cNvSpPr>
            <a:spLocks noChangeShapeType="1"/>
          </p:cNvSpPr>
          <p:nvPr/>
        </p:nvSpPr>
        <p:spPr bwMode="auto">
          <a:xfrm flipV="1">
            <a:off x="2057400" y="1447800"/>
            <a:ext cx="0" cy="457200"/>
          </a:xfrm>
          <a:prstGeom prst="line">
            <a:avLst/>
          </a:prstGeom>
          <a:noFill/>
          <a:ln w="9525" cap="rnd">
            <a:solidFill>
              <a:schemeClr val="tx1"/>
            </a:solidFill>
            <a:prstDash val="sysDot"/>
            <a:round/>
            <a:headEnd/>
            <a:tailEnd/>
          </a:ln>
        </p:spPr>
        <p:txBody>
          <a:bodyPr/>
          <a:lstStyle/>
          <a:p>
            <a:endParaRPr lang="en-US"/>
          </a:p>
        </p:txBody>
      </p:sp>
      <p:sp>
        <p:nvSpPr>
          <p:cNvPr id="362613" name="AutoShape 125"/>
          <p:cNvSpPr>
            <a:spLocks/>
          </p:cNvSpPr>
          <p:nvPr/>
        </p:nvSpPr>
        <p:spPr bwMode="auto">
          <a:xfrm rot="-5400000">
            <a:off x="6934200" y="685800"/>
            <a:ext cx="152400" cy="2286000"/>
          </a:xfrm>
          <a:prstGeom prst="rightBrace">
            <a:avLst>
              <a:gd name="adj1" fmla="val 125000"/>
              <a:gd name="adj2" fmla="val 50000"/>
            </a:avLst>
          </a:prstGeom>
          <a:noFill/>
          <a:ln w="9525">
            <a:solidFill>
              <a:schemeClr val="tx1"/>
            </a:solidFill>
            <a:round/>
            <a:headEnd/>
            <a:tailEnd/>
          </a:ln>
        </p:spPr>
        <p:txBody>
          <a:bodyPr wrap="none" anchor="ctr"/>
          <a:lstStyle/>
          <a:p>
            <a:endParaRPr lang="en-US"/>
          </a:p>
        </p:txBody>
      </p:sp>
      <p:sp>
        <p:nvSpPr>
          <p:cNvPr id="362614" name="AutoShape 126"/>
          <p:cNvSpPr>
            <a:spLocks/>
          </p:cNvSpPr>
          <p:nvPr/>
        </p:nvSpPr>
        <p:spPr bwMode="auto">
          <a:xfrm rot="-5400000">
            <a:off x="7658100" y="571500"/>
            <a:ext cx="228600" cy="762000"/>
          </a:xfrm>
          <a:prstGeom prst="rightBrace">
            <a:avLst>
              <a:gd name="adj1" fmla="val 27778"/>
              <a:gd name="adj2" fmla="val 50000"/>
            </a:avLst>
          </a:prstGeom>
          <a:noFill/>
          <a:ln w="9525">
            <a:solidFill>
              <a:schemeClr val="tx1"/>
            </a:solidFill>
            <a:round/>
            <a:headEnd/>
            <a:tailEnd/>
          </a:ln>
        </p:spPr>
        <p:txBody>
          <a:bodyPr wrap="none" anchor="ctr"/>
          <a:lstStyle/>
          <a:p>
            <a:endParaRPr lang="en-US"/>
          </a:p>
        </p:txBody>
      </p:sp>
      <p:sp>
        <p:nvSpPr>
          <p:cNvPr id="362615" name="Text Box 127"/>
          <p:cNvSpPr txBox="1">
            <a:spLocks noChangeArrowheads="1"/>
          </p:cNvSpPr>
          <p:nvPr/>
        </p:nvSpPr>
        <p:spPr bwMode="auto">
          <a:xfrm>
            <a:off x="822325" y="1557338"/>
            <a:ext cx="268288" cy="274637"/>
          </a:xfrm>
          <a:prstGeom prst="rect">
            <a:avLst/>
          </a:prstGeom>
          <a:noFill/>
          <a:ln w="9525">
            <a:noFill/>
            <a:miter lim="800000"/>
            <a:headEnd/>
            <a:tailEnd/>
          </a:ln>
        </p:spPr>
        <p:txBody>
          <a:bodyPr wrap="none">
            <a:spAutoFit/>
          </a:bodyPr>
          <a:lstStyle/>
          <a:p>
            <a:pPr algn="l"/>
            <a:r>
              <a:rPr lang="en-US" sz="1200" b="1"/>
              <a:t>1</a:t>
            </a:r>
          </a:p>
        </p:txBody>
      </p:sp>
      <p:sp>
        <p:nvSpPr>
          <p:cNvPr id="362616" name="Text Box 128"/>
          <p:cNvSpPr txBox="1">
            <a:spLocks noChangeArrowheads="1"/>
          </p:cNvSpPr>
          <p:nvPr/>
        </p:nvSpPr>
        <p:spPr bwMode="auto">
          <a:xfrm>
            <a:off x="822325" y="2090738"/>
            <a:ext cx="268288" cy="274637"/>
          </a:xfrm>
          <a:prstGeom prst="rect">
            <a:avLst/>
          </a:prstGeom>
          <a:noFill/>
          <a:ln w="9525">
            <a:noFill/>
            <a:miter lim="800000"/>
            <a:headEnd/>
            <a:tailEnd/>
          </a:ln>
        </p:spPr>
        <p:txBody>
          <a:bodyPr wrap="none">
            <a:spAutoFit/>
          </a:bodyPr>
          <a:lstStyle/>
          <a:p>
            <a:pPr algn="l"/>
            <a:r>
              <a:rPr lang="en-US" sz="1200" b="1"/>
              <a:t>2</a:t>
            </a:r>
          </a:p>
        </p:txBody>
      </p:sp>
      <p:sp>
        <p:nvSpPr>
          <p:cNvPr id="362617" name="Text Box 129"/>
          <p:cNvSpPr txBox="1">
            <a:spLocks noChangeArrowheads="1"/>
          </p:cNvSpPr>
          <p:nvPr/>
        </p:nvSpPr>
        <p:spPr bwMode="auto">
          <a:xfrm>
            <a:off x="822325" y="2624138"/>
            <a:ext cx="268288" cy="274637"/>
          </a:xfrm>
          <a:prstGeom prst="rect">
            <a:avLst/>
          </a:prstGeom>
          <a:noFill/>
          <a:ln w="9525">
            <a:noFill/>
            <a:miter lim="800000"/>
            <a:headEnd/>
            <a:tailEnd/>
          </a:ln>
        </p:spPr>
        <p:txBody>
          <a:bodyPr wrap="none">
            <a:spAutoFit/>
          </a:bodyPr>
          <a:lstStyle/>
          <a:p>
            <a:pPr algn="l"/>
            <a:r>
              <a:rPr lang="en-US" sz="1200" b="1"/>
              <a:t>3</a:t>
            </a:r>
          </a:p>
        </p:txBody>
      </p:sp>
      <p:sp>
        <p:nvSpPr>
          <p:cNvPr id="362618" name="Text Box 130"/>
          <p:cNvSpPr txBox="1">
            <a:spLocks noChangeArrowheads="1"/>
          </p:cNvSpPr>
          <p:nvPr/>
        </p:nvSpPr>
        <p:spPr bwMode="auto">
          <a:xfrm>
            <a:off x="822325" y="3157538"/>
            <a:ext cx="268288" cy="274637"/>
          </a:xfrm>
          <a:prstGeom prst="rect">
            <a:avLst/>
          </a:prstGeom>
          <a:noFill/>
          <a:ln w="9525">
            <a:noFill/>
            <a:miter lim="800000"/>
            <a:headEnd/>
            <a:tailEnd/>
          </a:ln>
        </p:spPr>
        <p:txBody>
          <a:bodyPr wrap="none">
            <a:spAutoFit/>
          </a:bodyPr>
          <a:lstStyle/>
          <a:p>
            <a:pPr algn="l"/>
            <a:r>
              <a:rPr lang="en-US" sz="1200" b="1"/>
              <a:t>4</a:t>
            </a:r>
          </a:p>
        </p:txBody>
      </p:sp>
      <p:sp>
        <p:nvSpPr>
          <p:cNvPr id="362619" name="Text Box 131"/>
          <p:cNvSpPr txBox="1">
            <a:spLocks noChangeArrowheads="1"/>
          </p:cNvSpPr>
          <p:nvPr/>
        </p:nvSpPr>
        <p:spPr bwMode="auto">
          <a:xfrm>
            <a:off x="822325" y="3690938"/>
            <a:ext cx="268288" cy="274637"/>
          </a:xfrm>
          <a:prstGeom prst="rect">
            <a:avLst/>
          </a:prstGeom>
          <a:noFill/>
          <a:ln w="9525">
            <a:noFill/>
            <a:miter lim="800000"/>
            <a:headEnd/>
            <a:tailEnd/>
          </a:ln>
        </p:spPr>
        <p:txBody>
          <a:bodyPr wrap="none">
            <a:spAutoFit/>
          </a:bodyPr>
          <a:lstStyle/>
          <a:p>
            <a:pPr algn="l"/>
            <a:r>
              <a:rPr lang="en-US" sz="1200" b="1"/>
              <a:t>5</a:t>
            </a:r>
          </a:p>
        </p:txBody>
      </p:sp>
      <p:sp>
        <p:nvSpPr>
          <p:cNvPr id="362620" name="Text Box 132"/>
          <p:cNvSpPr txBox="1">
            <a:spLocks noChangeArrowheads="1"/>
          </p:cNvSpPr>
          <p:nvPr/>
        </p:nvSpPr>
        <p:spPr bwMode="auto">
          <a:xfrm>
            <a:off x="822325" y="4224338"/>
            <a:ext cx="268288" cy="274637"/>
          </a:xfrm>
          <a:prstGeom prst="rect">
            <a:avLst/>
          </a:prstGeom>
          <a:noFill/>
          <a:ln w="9525">
            <a:noFill/>
            <a:miter lim="800000"/>
            <a:headEnd/>
            <a:tailEnd/>
          </a:ln>
        </p:spPr>
        <p:txBody>
          <a:bodyPr wrap="none">
            <a:spAutoFit/>
          </a:bodyPr>
          <a:lstStyle/>
          <a:p>
            <a:pPr algn="l"/>
            <a:r>
              <a:rPr lang="en-US" sz="1200" b="1"/>
              <a:t>6</a:t>
            </a:r>
          </a:p>
        </p:txBody>
      </p:sp>
      <p:sp>
        <p:nvSpPr>
          <p:cNvPr id="362621" name="Text Box 133"/>
          <p:cNvSpPr txBox="1">
            <a:spLocks noChangeArrowheads="1"/>
          </p:cNvSpPr>
          <p:nvPr/>
        </p:nvSpPr>
        <p:spPr bwMode="auto">
          <a:xfrm>
            <a:off x="822325" y="4757738"/>
            <a:ext cx="268288" cy="274637"/>
          </a:xfrm>
          <a:prstGeom prst="rect">
            <a:avLst/>
          </a:prstGeom>
          <a:noFill/>
          <a:ln w="9525">
            <a:noFill/>
            <a:miter lim="800000"/>
            <a:headEnd/>
            <a:tailEnd/>
          </a:ln>
        </p:spPr>
        <p:txBody>
          <a:bodyPr wrap="none">
            <a:spAutoFit/>
          </a:bodyPr>
          <a:lstStyle/>
          <a:p>
            <a:pPr algn="l"/>
            <a:r>
              <a:rPr lang="en-US" sz="1200" b="1"/>
              <a:t>7</a:t>
            </a:r>
          </a:p>
        </p:txBody>
      </p:sp>
      <p:sp>
        <p:nvSpPr>
          <p:cNvPr id="362622" name="Text Box 134"/>
          <p:cNvSpPr txBox="1">
            <a:spLocks noChangeArrowheads="1"/>
          </p:cNvSpPr>
          <p:nvPr/>
        </p:nvSpPr>
        <p:spPr bwMode="auto">
          <a:xfrm>
            <a:off x="1568450" y="849313"/>
            <a:ext cx="282575" cy="304800"/>
          </a:xfrm>
          <a:prstGeom prst="rect">
            <a:avLst/>
          </a:prstGeom>
          <a:noFill/>
          <a:ln w="9525">
            <a:noFill/>
            <a:miter lim="800000"/>
            <a:headEnd/>
            <a:tailEnd/>
          </a:ln>
        </p:spPr>
        <p:txBody>
          <a:bodyPr wrap="none">
            <a:spAutoFit/>
          </a:bodyPr>
          <a:lstStyle/>
          <a:p>
            <a:pPr algn="l"/>
            <a:r>
              <a:rPr lang="en-US" sz="1400" b="1" i="1"/>
              <a:t>s</a:t>
            </a:r>
          </a:p>
        </p:txBody>
      </p:sp>
      <p:sp>
        <p:nvSpPr>
          <p:cNvPr id="362623" name="Text Box 135"/>
          <p:cNvSpPr txBox="1">
            <a:spLocks noChangeArrowheads="1"/>
          </p:cNvSpPr>
          <p:nvPr/>
        </p:nvSpPr>
        <p:spPr bwMode="auto">
          <a:xfrm>
            <a:off x="3846513" y="2525713"/>
            <a:ext cx="292100" cy="304800"/>
          </a:xfrm>
          <a:prstGeom prst="rect">
            <a:avLst/>
          </a:prstGeom>
          <a:noFill/>
          <a:ln w="9525">
            <a:noFill/>
            <a:miter lim="800000"/>
            <a:headEnd/>
            <a:tailEnd/>
          </a:ln>
        </p:spPr>
        <p:txBody>
          <a:bodyPr wrap="none">
            <a:spAutoFit/>
          </a:bodyPr>
          <a:lstStyle/>
          <a:p>
            <a:pPr algn="l"/>
            <a:r>
              <a:rPr lang="en-US" sz="1400" b="1" i="1"/>
              <a:t>d</a:t>
            </a:r>
          </a:p>
        </p:txBody>
      </p:sp>
      <p:sp>
        <p:nvSpPr>
          <p:cNvPr id="362624" name="Text Box 136"/>
          <p:cNvSpPr txBox="1">
            <a:spLocks noChangeArrowheads="1"/>
          </p:cNvSpPr>
          <p:nvPr/>
        </p:nvSpPr>
        <p:spPr bwMode="auto">
          <a:xfrm>
            <a:off x="6894513" y="1458913"/>
            <a:ext cx="292100" cy="304800"/>
          </a:xfrm>
          <a:prstGeom prst="rect">
            <a:avLst/>
          </a:prstGeom>
          <a:noFill/>
          <a:ln w="9525">
            <a:noFill/>
            <a:miter lim="800000"/>
            <a:headEnd/>
            <a:tailEnd/>
          </a:ln>
        </p:spPr>
        <p:txBody>
          <a:bodyPr wrap="none">
            <a:spAutoFit/>
          </a:bodyPr>
          <a:lstStyle/>
          <a:p>
            <a:pPr algn="l"/>
            <a:r>
              <a:rPr lang="en-US" sz="1400" b="1" i="1"/>
              <a:t>p</a:t>
            </a:r>
          </a:p>
        </p:txBody>
      </p:sp>
      <p:sp>
        <p:nvSpPr>
          <p:cNvPr id="362625" name="Text Box 137"/>
          <p:cNvSpPr txBox="1">
            <a:spLocks noChangeArrowheads="1"/>
          </p:cNvSpPr>
          <p:nvPr/>
        </p:nvSpPr>
        <p:spPr bwMode="auto">
          <a:xfrm>
            <a:off x="7664450" y="544513"/>
            <a:ext cx="282575" cy="304800"/>
          </a:xfrm>
          <a:prstGeom prst="rect">
            <a:avLst/>
          </a:prstGeom>
          <a:noFill/>
          <a:ln w="9525">
            <a:noFill/>
            <a:miter lim="800000"/>
            <a:headEnd/>
            <a:tailEnd/>
          </a:ln>
        </p:spPr>
        <p:txBody>
          <a:bodyPr wrap="none">
            <a:spAutoFit/>
          </a:bodyPr>
          <a:lstStyle/>
          <a:p>
            <a:pPr algn="l"/>
            <a:r>
              <a:rPr lang="en-US" sz="1400" b="1" i="1"/>
              <a:t>s</a:t>
            </a:r>
          </a:p>
        </p:txBody>
      </p:sp>
      <p:sp>
        <p:nvSpPr>
          <p:cNvPr id="362626" name="AutoShape 138"/>
          <p:cNvSpPr>
            <a:spLocks/>
          </p:cNvSpPr>
          <p:nvPr/>
        </p:nvSpPr>
        <p:spPr bwMode="auto">
          <a:xfrm rot="-5400000">
            <a:off x="5410200" y="2819400"/>
            <a:ext cx="152400" cy="5334000"/>
          </a:xfrm>
          <a:prstGeom prst="rightBrace">
            <a:avLst>
              <a:gd name="adj1" fmla="val 291667"/>
              <a:gd name="adj2" fmla="val 50000"/>
            </a:avLst>
          </a:prstGeom>
          <a:noFill/>
          <a:ln w="9525">
            <a:solidFill>
              <a:schemeClr val="tx1"/>
            </a:solidFill>
            <a:round/>
            <a:headEnd/>
            <a:tailEnd/>
          </a:ln>
        </p:spPr>
        <p:txBody>
          <a:bodyPr wrap="none" anchor="ctr"/>
          <a:lstStyle/>
          <a:p>
            <a:endParaRPr lang="en-US"/>
          </a:p>
        </p:txBody>
      </p:sp>
      <p:sp>
        <p:nvSpPr>
          <p:cNvPr id="362627" name="Text Box 139"/>
          <p:cNvSpPr txBox="1">
            <a:spLocks noChangeArrowheads="1"/>
          </p:cNvSpPr>
          <p:nvPr/>
        </p:nvSpPr>
        <p:spPr bwMode="auto">
          <a:xfrm>
            <a:off x="5394325" y="5083175"/>
            <a:ext cx="242888" cy="304800"/>
          </a:xfrm>
          <a:prstGeom prst="rect">
            <a:avLst/>
          </a:prstGeom>
          <a:noFill/>
          <a:ln w="9525">
            <a:noFill/>
            <a:miter lim="800000"/>
            <a:headEnd/>
            <a:tailEnd/>
          </a:ln>
        </p:spPr>
        <p:txBody>
          <a:bodyPr wrap="none">
            <a:spAutoFit/>
          </a:bodyPr>
          <a:lstStyle/>
          <a:p>
            <a:pPr algn="l"/>
            <a:r>
              <a:rPr lang="en-US" sz="1400" b="1" i="1"/>
              <a:t>f</a:t>
            </a:r>
          </a:p>
        </p:txBody>
      </p:sp>
      <p:sp>
        <p:nvSpPr>
          <p:cNvPr id="362628" name="Text Box 140"/>
          <p:cNvSpPr txBox="1">
            <a:spLocks noChangeArrowheads="1"/>
          </p:cNvSpPr>
          <p:nvPr/>
        </p:nvSpPr>
        <p:spPr bwMode="auto">
          <a:xfrm>
            <a:off x="2117725" y="4222750"/>
            <a:ext cx="260350" cy="274638"/>
          </a:xfrm>
          <a:prstGeom prst="rect">
            <a:avLst/>
          </a:prstGeom>
          <a:noFill/>
          <a:ln w="9525">
            <a:noFill/>
            <a:miter lim="800000"/>
            <a:headEnd/>
            <a:tailEnd/>
          </a:ln>
        </p:spPr>
        <p:txBody>
          <a:bodyPr wrap="none">
            <a:spAutoFit/>
          </a:bodyPr>
          <a:lstStyle/>
          <a:p>
            <a:pPr algn="l"/>
            <a:r>
              <a:rPr lang="en-US" sz="1200">
                <a:latin typeface="Symbol" pitchFamily="18" charset="2"/>
              </a:rPr>
              <a:t>*</a:t>
            </a:r>
          </a:p>
        </p:txBody>
      </p:sp>
      <p:sp>
        <p:nvSpPr>
          <p:cNvPr id="362629" name="Text Box 141"/>
          <p:cNvSpPr txBox="1">
            <a:spLocks noChangeArrowheads="1"/>
          </p:cNvSpPr>
          <p:nvPr/>
        </p:nvSpPr>
        <p:spPr bwMode="auto">
          <a:xfrm>
            <a:off x="2117725" y="4756150"/>
            <a:ext cx="301625" cy="274638"/>
          </a:xfrm>
          <a:prstGeom prst="rect">
            <a:avLst/>
          </a:prstGeom>
          <a:noFill/>
          <a:ln w="9525">
            <a:noFill/>
            <a:miter lim="800000"/>
            <a:headEnd/>
            <a:tailEnd/>
          </a:ln>
        </p:spPr>
        <p:txBody>
          <a:bodyPr wrap="none">
            <a:spAutoFit/>
          </a:bodyPr>
          <a:lstStyle/>
          <a:p>
            <a:pPr algn="l"/>
            <a:r>
              <a:rPr lang="en-US" sz="1200" b="1">
                <a:latin typeface="Symbol" pitchFamily="18" charset="2"/>
              </a:rPr>
              <a:t>W</a:t>
            </a:r>
          </a:p>
        </p:txBody>
      </p:sp>
      <p:sp>
        <p:nvSpPr>
          <p:cNvPr id="362630" name="Text Box 142"/>
          <p:cNvSpPr txBox="1">
            <a:spLocks noChangeArrowheads="1"/>
          </p:cNvSpPr>
          <p:nvPr/>
        </p:nvSpPr>
        <p:spPr bwMode="auto">
          <a:xfrm>
            <a:off x="2117725" y="6357938"/>
            <a:ext cx="184150" cy="274637"/>
          </a:xfrm>
          <a:prstGeom prst="rect">
            <a:avLst/>
          </a:prstGeom>
          <a:noFill/>
          <a:ln w="9525">
            <a:noFill/>
            <a:miter lim="800000"/>
            <a:headEnd/>
            <a:tailEnd/>
          </a:ln>
        </p:spPr>
        <p:txBody>
          <a:bodyPr wrap="none">
            <a:spAutoFit/>
          </a:bodyPr>
          <a:lstStyle/>
          <a:p>
            <a:pPr algn="l"/>
            <a:endParaRPr lang="en-US" sz="1200"/>
          </a:p>
        </p:txBody>
      </p:sp>
      <p:sp>
        <p:nvSpPr>
          <p:cNvPr id="362631" name="Text Box 143"/>
          <p:cNvSpPr txBox="1">
            <a:spLocks noChangeArrowheads="1"/>
          </p:cNvSpPr>
          <p:nvPr/>
        </p:nvSpPr>
        <p:spPr bwMode="auto">
          <a:xfrm>
            <a:off x="2057400" y="6324600"/>
            <a:ext cx="301625" cy="274638"/>
          </a:xfrm>
          <a:prstGeom prst="rect">
            <a:avLst/>
          </a:prstGeom>
          <a:noFill/>
          <a:ln w="9525">
            <a:noFill/>
            <a:miter lim="800000"/>
            <a:headEnd/>
            <a:tailEnd/>
          </a:ln>
        </p:spPr>
        <p:txBody>
          <a:bodyPr wrap="none">
            <a:spAutoFit/>
          </a:bodyPr>
          <a:lstStyle/>
          <a:p>
            <a:pPr algn="l"/>
            <a:r>
              <a:rPr lang="en-US" sz="1200" b="1">
                <a:latin typeface="Symbol" pitchFamily="18" charset="2"/>
              </a:rPr>
              <a:t>W</a:t>
            </a:r>
          </a:p>
        </p:txBody>
      </p:sp>
      <p:sp>
        <p:nvSpPr>
          <p:cNvPr id="362632" name="Rectangle 144"/>
          <p:cNvSpPr>
            <a:spLocks noChangeArrowheads="1"/>
          </p:cNvSpPr>
          <p:nvPr/>
        </p:nvSpPr>
        <p:spPr bwMode="auto">
          <a:xfrm>
            <a:off x="2057400" y="5791200"/>
            <a:ext cx="260350" cy="274638"/>
          </a:xfrm>
          <a:prstGeom prst="rect">
            <a:avLst/>
          </a:prstGeom>
          <a:noFill/>
          <a:ln w="9525">
            <a:noFill/>
            <a:miter lim="800000"/>
            <a:headEnd/>
            <a:tailEnd/>
          </a:ln>
        </p:spPr>
        <p:txBody>
          <a:bodyPr wrap="none">
            <a:spAutoFit/>
          </a:bodyPr>
          <a:lstStyle/>
          <a:p>
            <a:pPr algn="l"/>
            <a:r>
              <a:rPr lang="en-US" sz="1200">
                <a:latin typeface="Symbol" pitchFamily="18" charset="2"/>
              </a:rPr>
              <a:t>*</a:t>
            </a:r>
          </a:p>
        </p:txBody>
      </p:sp>
      <p:sp>
        <p:nvSpPr>
          <p:cNvPr id="362633" name="AutoShape 2">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195"/>
          <p:cNvSpPr>
            <a:spLocks noChangeArrowheads="1"/>
          </p:cNvSpPr>
          <p:nvPr/>
        </p:nvSpPr>
        <p:spPr bwMode="auto">
          <a:xfrm>
            <a:off x="1295400" y="1981200"/>
            <a:ext cx="381000" cy="533400"/>
          </a:xfrm>
          <a:prstGeom prst="rect">
            <a:avLst/>
          </a:prstGeom>
          <a:solidFill>
            <a:srgbClr val="FFD1D1">
              <a:alpha val="50195"/>
            </a:srgbClr>
          </a:solidFill>
          <a:ln w="9525">
            <a:solidFill>
              <a:schemeClr val="tx1"/>
            </a:solidFill>
            <a:miter lim="800000"/>
            <a:headEnd/>
            <a:tailEnd/>
          </a:ln>
        </p:spPr>
        <p:txBody>
          <a:bodyPr wrap="none" anchor="ctr"/>
          <a:lstStyle/>
          <a:p>
            <a:endParaRPr lang="en-US"/>
          </a:p>
        </p:txBody>
      </p:sp>
      <p:sp>
        <p:nvSpPr>
          <p:cNvPr id="363523" name="Rectangle 2196"/>
          <p:cNvSpPr>
            <a:spLocks noChangeArrowheads="1"/>
          </p:cNvSpPr>
          <p:nvPr/>
        </p:nvSpPr>
        <p:spPr bwMode="auto">
          <a:xfrm>
            <a:off x="7391400" y="1143000"/>
            <a:ext cx="381000" cy="533400"/>
          </a:xfrm>
          <a:prstGeom prst="rect">
            <a:avLst/>
          </a:prstGeom>
          <a:solidFill>
            <a:srgbClr val="FFD1D1">
              <a:alpha val="50195"/>
            </a:srgbClr>
          </a:solidFill>
          <a:ln w="9525">
            <a:solidFill>
              <a:schemeClr val="tx1"/>
            </a:solidFill>
            <a:miter lim="800000"/>
            <a:headEnd/>
            <a:tailEnd/>
          </a:ln>
        </p:spPr>
        <p:txBody>
          <a:bodyPr wrap="none" anchor="ctr"/>
          <a:lstStyle/>
          <a:p>
            <a:endParaRPr lang="en-US"/>
          </a:p>
        </p:txBody>
      </p:sp>
      <p:sp>
        <p:nvSpPr>
          <p:cNvPr id="363524" name="Rectangle 2197"/>
          <p:cNvSpPr>
            <a:spLocks noChangeArrowheads="1"/>
          </p:cNvSpPr>
          <p:nvPr/>
        </p:nvSpPr>
        <p:spPr bwMode="auto">
          <a:xfrm>
            <a:off x="7772400" y="1143000"/>
            <a:ext cx="381000" cy="533400"/>
          </a:xfrm>
          <a:prstGeom prst="rect">
            <a:avLst/>
          </a:prstGeom>
          <a:solidFill>
            <a:srgbClr val="F40000"/>
          </a:solidFill>
          <a:ln w="9525">
            <a:solidFill>
              <a:schemeClr val="tx1"/>
            </a:solidFill>
            <a:miter lim="800000"/>
            <a:headEnd/>
            <a:tailEnd/>
          </a:ln>
        </p:spPr>
        <p:txBody>
          <a:bodyPr wrap="none" anchor="ctr"/>
          <a:lstStyle/>
          <a:p>
            <a:endParaRPr lang="en-US"/>
          </a:p>
        </p:txBody>
      </p:sp>
      <p:sp>
        <p:nvSpPr>
          <p:cNvPr id="363525" name="Rectangle 2198"/>
          <p:cNvSpPr>
            <a:spLocks noChangeArrowheads="1"/>
          </p:cNvSpPr>
          <p:nvPr/>
        </p:nvSpPr>
        <p:spPr bwMode="auto">
          <a:xfrm>
            <a:off x="6248400" y="19812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3526" name="Rectangle 2199"/>
          <p:cNvSpPr>
            <a:spLocks noChangeArrowheads="1"/>
          </p:cNvSpPr>
          <p:nvPr/>
        </p:nvSpPr>
        <p:spPr bwMode="auto">
          <a:xfrm>
            <a:off x="6629400" y="19812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3527" name="Rectangle 2200"/>
          <p:cNvSpPr>
            <a:spLocks noChangeArrowheads="1"/>
          </p:cNvSpPr>
          <p:nvPr/>
        </p:nvSpPr>
        <p:spPr bwMode="auto">
          <a:xfrm>
            <a:off x="7010400" y="19812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3528" name="Rectangle 2201"/>
          <p:cNvSpPr>
            <a:spLocks noChangeArrowheads="1"/>
          </p:cNvSpPr>
          <p:nvPr/>
        </p:nvSpPr>
        <p:spPr bwMode="auto">
          <a:xfrm>
            <a:off x="7391400" y="19812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3529" name="Rectangle 2202"/>
          <p:cNvSpPr>
            <a:spLocks noChangeArrowheads="1"/>
          </p:cNvSpPr>
          <p:nvPr/>
        </p:nvSpPr>
        <p:spPr bwMode="auto">
          <a:xfrm>
            <a:off x="7772400" y="1981200"/>
            <a:ext cx="381000" cy="533400"/>
          </a:xfrm>
          <a:prstGeom prst="rect">
            <a:avLst/>
          </a:prstGeom>
          <a:solidFill>
            <a:srgbClr val="FF9FCF"/>
          </a:solidFill>
          <a:ln w="9525">
            <a:solidFill>
              <a:schemeClr val="tx1"/>
            </a:solidFill>
            <a:miter lim="800000"/>
            <a:headEnd/>
            <a:tailEnd/>
          </a:ln>
        </p:spPr>
        <p:txBody>
          <a:bodyPr wrap="none" anchor="ctr"/>
          <a:lstStyle/>
          <a:p>
            <a:endParaRPr lang="en-US"/>
          </a:p>
        </p:txBody>
      </p:sp>
      <p:sp>
        <p:nvSpPr>
          <p:cNvPr id="363530" name="Rectangle 2204"/>
          <p:cNvSpPr>
            <a:spLocks noChangeArrowheads="1"/>
          </p:cNvSpPr>
          <p:nvPr/>
        </p:nvSpPr>
        <p:spPr bwMode="auto">
          <a:xfrm>
            <a:off x="1295400" y="2514600"/>
            <a:ext cx="381000" cy="533400"/>
          </a:xfrm>
          <a:prstGeom prst="rect">
            <a:avLst/>
          </a:prstGeom>
          <a:solidFill>
            <a:srgbClr val="FFD1D1">
              <a:alpha val="50195"/>
            </a:srgbClr>
          </a:solidFill>
          <a:ln w="9525">
            <a:solidFill>
              <a:schemeClr val="tx1"/>
            </a:solidFill>
            <a:miter lim="800000"/>
            <a:headEnd/>
            <a:tailEnd/>
          </a:ln>
        </p:spPr>
        <p:txBody>
          <a:bodyPr wrap="none" anchor="ctr"/>
          <a:lstStyle/>
          <a:p>
            <a:endParaRPr lang="en-US"/>
          </a:p>
        </p:txBody>
      </p:sp>
      <p:sp>
        <p:nvSpPr>
          <p:cNvPr id="363531" name="Rectangle 2205"/>
          <p:cNvSpPr>
            <a:spLocks noChangeArrowheads="1"/>
          </p:cNvSpPr>
          <p:nvPr/>
        </p:nvSpPr>
        <p:spPr bwMode="auto">
          <a:xfrm>
            <a:off x="5867400" y="19812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3532" name="Rectangle 2206"/>
          <p:cNvSpPr>
            <a:spLocks noChangeArrowheads="1"/>
          </p:cNvSpPr>
          <p:nvPr/>
        </p:nvSpPr>
        <p:spPr bwMode="auto">
          <a:xfrm>
            <a:off x="1676400" y="1981200"/>
            <a:ext cx="381000" cy="533400"/>
          </a:xfrm>
          <a:prstGeom prst="rect">
            <a:avLst/>
          </a:prstGeom>
          <a:solidFill>
            <a:srgbClr val="FFD1D1">
              <a:alpha val="50195"/>
            </a:srgbClr>
          </a:solidFill>
          <a:ln w="9525">
            <a:solidFill>
              <a:schemeClr val="tx1"/>
            </a:solidFill>
            <a:miter lim="800000"/>
            <a:headEnd/>
            <a:tailEnd/>
          </a:ln>
        </p:spPr>
        <p:txBody>
          <a:bodyPr wrap="none" anchor="ctr"/>
          <a:lstStyle/>
          <a:p>
            <a:endParaRPr lang="en-US"/>
          </a:p>
        </p:txBody>
      </p:sp>
      <p:sp>
        <p:nvSpPr>
          <p:cNvPr id="363533" name="Rectangle 2207"/>
          <p:cNvSpPr>
            <a:spLocks noChangeArrowheads="1"/>
          </p:cNvSpPr>
          <p:nvPr/>
        </p:nvSpPr>
        <p:spPr bwMode="auto">
          <a:xfrm>
            <a:off x="1295400" y="1447800"/>
            <a:ext cx="381000" cy="533400"/>
          </a:xfrm>
          <a:prstGeom prst="rect">
            <a:avLst/>
          </a:prstGeom>
          <a:solidFill>
            <a:srgbClr val="FFD1D1">
              <a:alpha val="50195"/>
            </a:srgbClr>
          </a:solidFill>
          <a:ln w="9525">
            <a:solidFill>
              <a:schemeClr val="tx1"/>
            </a:solidFill>
            <a:miter lim="800000"/>
            <a:headEnd/>
            <a:tailEnd/>
          </a:ln>
        </p:spPr>
        <p:txBody>
          <a:bodyPr wrap="none" anchor="ctr"/>
          <a:lstStyle/>
          <a:p>
            <a:endParaRPr lang="en-US"/>
          </a:p>
        </p:txBody>
      </p:sp>
      <p:sp>
        <p:nvSpPr>
          <p:cNvPr id="363534" name="Rectangle 2208"/>
          <p:cNvSpPr>
            <a:spLocks noChangeArrowheads="1"/>
          </p:cNvSpPr>
          <p:nvPr/>
        </p:nvSpPr>
        <p:spPr bwMode="auto">
          <a:xfrm>
            <a:off x="5867400" y="25146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3535" name="Rectangle 2209"/>
          <p:cNvSpPr>
            <a:spLocks noChangeArrowheads="1"/>
          </p:cNvSpPr>
          <p:nvPr/>
        </p:nvSpPr>
        <p:spPr bwMode="auto">
          <a:xfrm>
            <a:off x="6248400" y="25146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3536" name="Rectangle 2210"/>
          <p:cNvSpPr>
            <a:spLocks noChangeArrowheads="1"/>
          </p:cNvSpPr>
          <p:nvPr/>
        </p:nvSpPr>
        <p:spPr bwMode="auto">
          <a:xfrm>
            <a:off x="6629400" y="25146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3537" name="Rectangle 2211"/>
          <p:cNvSpPr>
            <a:spLocks noChangeArrowheads="1"/>
          </p:cNvSpPr>
          <p:nvPr/>
        </p:nvSpPr>
        <p:spPr bwMode="auto">
          <a:xfrm>
            <a:off x="7010400" y="25146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3538" name="Rectangle 2212"/>
          <p:cNvSpPr>
            <a:spLocks noChangeArrowheads="1"/>
          </p:cNvSpPr>
          <p:nvPr/>
        </p:nvSpPr>
        <p:spPr bwMode="auto">
          <a:xfrm>
            <a:off x="7391400" y="25146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3539" name="Rectangle 2213"/>
          <p:cNvSpPr>
            <a:spLocks noChangeArrowheads="1"/>
          </p:cNvSpPr>
          <p:nvPr/>
        </p:nvSpPr>
        <p:spPr bwMode="auto">
          <a:xfrm>
            <a:off x="7772400" y="2514600"/>
            <a:ext cx="381000" cy="533400"/>
          </a:xfrm>
          <a:prstGeom prst="rect">
            <a:avLst/>
          </a:prstGeom>
          <a:solidFill>
            <a:srgbClr val="FF9FCF"/>
          </a:solidFill>
          <a:ln w="9525">
            <a:solidFill>
              <a:schemeClr val="tx1"/>
            </a:solidFill>
            <a:miter lim="800000"/>
            <a:headEnd/>
            <a:tailEnd/>
          </a:ln>
        </p:spPr>
        <p:txBody>
          <a:bodyPr wrap="none" anchor="ctr"/>
          <a:lstStyle/>
          <a:p>
            <a:endParaRPr lang="en-US"/>
          </a:p>
        </p:txBody>
      </p:sp>
      <p:sp>
        <p:nvSpPr>
          <p:cNvPr id="363540" name="Rectangle 2215"/>
          <p:cNvSpPr>
            <a:spLocks noChangeArrowheads="1"/>
          </p:cNvSpPr>
          <p:nvPr/>
        </p:nvSpPr>
        <p:spPr bwMode="auto">
          <a:xfrm>
            <a:off x="1295400" y="3048000"/>
            <a:ext cx="381000" cy="533400"/>
          </a:xfrm>
          <a:prstGeom prst="rect">
            <a:avLst/>
          </a:prstGeom>
          <a:solidFill>
            <a:srgbClr val="FFD1D1">
              <a:alpha val="50195"/>
            </a:srgbClr>
          </a:solidFill>
          <a:ln w="9525">
            <a:solidFill>
              <a:schemeClr val="tx1"/>
            </a:solidFill>
            <a:miter lim="800000"/>
            <a:headEnd/>
            <a:tailEnd/>
          </a:ln>
        </p:spPr>
        <p:txBody>
          <a:bodyPr wrap="none" anchor="ctr"/>
          <a:lstStyle/>
          <a:p>
            <a:endParaRPr lang="en-US"/>
          </a:p>
        </p:txBody>
      </p:sp>
      <p:sp>
        <p:nvSpPr>
          <p:cNvPr id="363541" name="Rectangle 2216"/>
          <p:cNvSpPr>
            <a:spLocks noChangeArrowheads="1"/>
          </p:cNvSpPr>
          <p:nvPr/>
        </p:nvSpPr>
        <p:spPr bwMode="auto">
          <a:xfrm>
            <a:off x="1676400" y="3048000"/>
            <a:ext cx="381000" cy="533400"/>
          </a:xfrm>
          <a:prstGeom prst="rect">
            <a:avLst/>
          </a:prstGeom>
          <a:solidFill>
            <a:srgbClr val="FFD1D1">
              <a:alpha val="50195"/>
            </a:srgbClr>
          </a:solidFill>
          <a:ln w="9525">
            <a:solidFill>
              <a:schemeClr val="tx1"/>
            </a:solidFill>
            <a:miter lim="800000"/>
            <a:headEnd/>
            <a:tailEnd/>
          </a:ln>
        </p:spPr>
        <p:txBody>
          <a:bodyPr wrap="none" anchor="ctr"/>
          <a:lstStyle/>
          <a:p>
            <a:endParaRPr lang="en-US"/>
          </a:p>
        </p:txBody>
      </p:sp>
      <p:sp>
        <p:nvSpPr>
          <p:cNvPr id="363542" name="Rectangle 2217"/>
          <p:cNvSpPr>
            <a:spLocks noChangeArrowheads="1"/>
          </p:cNvSpPr>
          <p:nvPr/>
        </p:nvSpPr>
        <p:spPr bwMode="auto">
          <a:xfrm>
            <a:off x="2057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3543" name="Rectangle 2218"/>
          <p:cNvSpPr>
            <a:spLocks noChangeArrowheads="1"/>
          </p:cNvSpPr>
          <p:nvPr/>
        </p:nvSpPr>
        <p:spPr bwMode="auto">
          <a:xfrm>
            <a:off x="2438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3544" name="Rectangle 2219"/>
          <p:cNvSpPr>
            <a:spLocks noChangeArrowheads="1"/>
          </p:cNvSpPr>
          <p:nvPr/>
        </p:nvSpPr>
        <p:spPr bwMode="auto">
          <a:xfrm>
            <a:off x="2819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3545" name="Rectangle 2220"/>
          <p:cNvSpPr>
            <a:spLocks noChangeArrowheads="1"/>
          </p:cNvSpPr>
          <p:nvPr/>
        </p:nvSpPr>
        <p:spPr bwMode="auto">
          <a:xfrm>
            <a:off x="3200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3546" name="Rectangle 2221"/>
          <p:cNvSpPr>
            <a:spLocks noChangeArrowheads="1"/>
          </p:cNvSpPr>
          <p:nvPr/>
        </p:nvSpPr>
        <p:spPr bwMode="auto">
          <a:xfrm>
            <a:off x="3581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3547" name="Rectangle 2222"/>
          <p:cNvSpPr>
            <a:spLocks noChangeArrowheads="1"/>
          </p:cNvSpPr>
          <p:nvPr/>
        </p:nvSpPr>
        <p:spPr bwMode="auto">
          <a:xfrm>
            <a:off x="3962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3548" name="Rectangle 2223"/>
          <p:cNvSpPr>
            <a:spLocks noChangeArrowheads="1"/>
          </p:cNvSpPr>
          <p:nvPr/>
        </p:nvSpPr>
        <p:spPr bwMode="auto">
          <a:xfrm>
            <a:off x="4343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3549" name="Rectangle 2224"/>
          <p:cNvSpPr>
            <a:spLocks noChangeArrowheads="1"/>
          </p:cNvSpPr>
          <p:nvPr/>
        </p:nvSpPr>
        <p:spPr bwMode="auto">
          <a:xfrm>
            <a:off x="4724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3550" name="Rectangle 2225"/>
          <p:cNvSpPr>
            <a:spLocks noChangeArrowheads="1"/>
          </p:cNvSpPr>
          <p:nvPr/>
        </p:nvSpPr>
        <p:spPr bwMode="auto">
          <a:xfrm>
            <a:off x="5105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3551" name="Rectangle 2226"/>
          <p:cNvSpPr>
            <a:spLocks noChangeArrowheads="1"/>
          </p:cNvSpPr>
          <p:nvPr/>
        </p:nvSpPr>
        <p:spPr bwMode="auto">
          <a:xfrm>
            <a:off x="5486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3552" name="Rectangle 2227"/>
          <p:cNvSpPr>
            <a:spLocks noChangeArrowheads="1"/>
          </p:cNvSpPr>
          <p:nvPr/>
        </p:nvSpPr>
        <p:spPr bwMode="auto">
          <a:xfrm>
            <a:off x="5867400" y="30480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3553" name="Rectangle 2228"/>
          <p:cNvSpPr>
            <a:spLocks noChangeArrowheads="1"/>
          </p:cNvSpPr>
          <p:nvPr/>
        </p:nvSpPr>
        <p:spPr bwMode="auto">
          <a:xfrm>
            <a:off x="6248400" y="30480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3554" name="Rectangle 2229"/>
          <p:cNvSpPr>
            <a:spLocks noChangeArrowheads="1"/>
          </p:cNvSpPr>
          <p:nvPr/>
        </p:nvSpPr>
        <p:spPr bwMode="auto">
          <a:xfrm>
            <a:off x="6629400" y="30480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3555" name="Rectangle 2230"/>
          <p:cNvSpPr>
            <a:spLocks noChangeArrowheads="1"/>
          </p:cNvSpPr>
          <p:nvPr/>
        </p:nvSpPr>
        <p:spPr bwMode="auto">
          <a:xfrm>
            <a:off x="7010400" y="30480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3556" name="Rectangle 2231"/>
          <p:cNvSpPr>
            <a:spLocks noChangeArrowheads="1"/>
          </p:cNvSpPr>
          <p:nvPr/>
        </p:nvSpPr>
        <p:spPr bwMode="auto">
          <a:xfrm>
            <a:off x="7391400" y="30480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3557" name="Rectangle 2232"/>
          <p:cNvSpPr>
            <a:spLocks noChangeArrowheads="1"/>
          </p:cNvSpPr>
          <p:nvPr/>
        </p:nvSpPr>
        <p:spPr bwMode="auto">
          <a:xfrm>
            <a:off x="7772400" y="3048000"/>
            <a:ext cx="381000" cy="533400"/>
          </a:xfrm>
          <a:prstGeom prst="rect">
            <a:avLst/>
          </a:prstGeom>
          <a:solidFill>
            <a:srgbClr val="FF9FCF"/>
          </a:solidFill>
          <a:ln w="9525">
            <a:solidFill>
              <a:schemeClr val="tx1"/>
            </a:solidFill>
            <a:miter lim="800000"/>
            <a:headEnd/>
            <a:tailEnd/>
          </a:ln>
        </p:spPr>
        <p:txBody>
          <a:bodyPr wrap="none" anchor="ctr"/>
          <a:lstStyle/>
          <a:p>
            <a:endParaRPr lang="en-US"/>
          </a:p>
        </p:txBody>
      </p:sp>
      <p:sp>
        <p:nvSpPr>
          <p:cNvPr id="363558" name="Rectangle 2234"/>
          <p:cNvSpPr>
            <a:spLocks noChangeArrowheads="1"/>
          </p:cNvSpPr>
          <p:nvPr/>
        </p:nvSpPr>
        <p:spPr bwMode="auto">
          <a:xfrm>
            <a:off x="1295400" y="3581400"/>
            <a:ext cx="381000" cy="533400"/>
          </a:xfrm>
          <a:prstGeom prst="rect">
            <a:avLst/>
          </a:prstGeom>
          <a:solidFill>
            <a:srgbClr val="FFD1D1">
              <a:alpha val="50195"/>
            </a:srgbClr>
          </a:solidFill>
          <a:ln w="9525">
            <a:solidFill>
              <a:schemeClr val="tx1"/>
            </a:solidFill>
            <a:miter lim="800000"/>
            <a:headEnd/>
            <a:tailEnd/>
          </a:ln>
        </p:spPr>
        <p:txBody>
          <a:bodyPr wrap="none" anchor="ctr"/>
          <a:lstStyle/>
          <a:p>
            <a:endParaRPr lang="en-US"/>
          </a:p>
        </p:txBody>
      </p:sp>
      <p:sp>
        <p:nvSpPr>
          <p:cNvPr id="363559" name="Rectangle 2235"/>
          <p:cNvSpPr>
            <a:spLocks noChangeArrowheads="1"/>
          </p:cNvSpPr>
          <p:nvPr/>
        </p:nvSpPr>
        <p:spPr bwMode="auto">
          <a:xfrm>
            <a:off x="1676400" y="3581400"/>
            <a:ext cx="381000" cy="533400"/>
          </a:xfrm>
          <a:prstGeom prst="rect">
            <a:avLst/>
          </a:prstGeom>
          <a:solidFill>
            <a:srgbClr val="FFD1D1">
              <a:alpha val="50195"/>
            </a:srgbClr>
          </a:solidFill>
          <a:ln w="9525">
            <a:solidFill>
              <a:schemeClr val="tx1"/>
            </a:solidFill>
            <a:miter lim="800000"/>
            <a:headEnd/>
            <a:tailEnd/>
          </a:ln>
        </p:spPr>
        <p:txBody>
          <a:bodyPr wrap="none" anchor="ctr"/>
          <a:lstStyle/>
          <a:p>
            <a:endParaRPr lang="en-US"/>
          </a:p>
        </p:txBody>
      </p:sp>
      <p:sp>
        <p:nvSpPr>
          <p:cNvPr id="363560" name="Rectangle 2236"/>
          <p:cNvSpPr>
            <a:spLocks noChangeArrowheads="1"/>
          </p:cNvSpPr>
          <p:nvPr/>
        </p:nvSpPr>
        <p:spPr bwMode="auto">
          <a:xfrm>
            <a:off x="2057400" y="35814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3561" name="Rectangle 2237"/>
          <p:cNvSpPr>
            <a:spLocks noChangeArrowheads="1"/>
          </p:cNvSpPr>
          <p:nvPr/>
        </p:nvSpPr>
        <p:spPr bwMode="auto">
          <a:xfrm>
            <a:off x="2438400" y="35814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3562" name="Rectangle 2238"/>
          <p:cNvSpPr>
            <a:spLocks noChangeArrowheads="1"/>
          </p:cNvSpPr>
          <p:nvPr/>
        </p:nvSpPr>
        <p:spPr bwMode="auto">
          <a:xfrm>
            <a:off x="2819400" y="35814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3563" name="Rectangle 2239"/>
          <p:cNvSpPr>
            <a:spLocks noChangeArrowheads="1"/>
          </p:cNvSpPr>
          <p:nvPr/>
        </p:nvSpPr>
        <p:spPr bwMode="auto">
          <a:xfrm>
            <a:off x="3200400" y="35814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3564" name="Rectangle 2240"/>
          <p:cNvSpPr>
            <a:spLocks noChangeArrowheads="1"/>
          </p:cNvSpPr>
          <p:nvPr/>
        </p:nvSpPr>
        <p:spPr bwMode="auto">
          <a:xfrm>
            <a:off x="3581400" y="35814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3565" name="Rectangle 2241"/>
          <p:cNvSpPr>
            <a:spLocks noChangeArrowheads="1"/>
          </p:cNvSpPr>
          <p:nvPr/>
        </p:nvSpPr>
        <p:spPr bwMode="auto">
          <a:xfrm>
            <a:off x="3962400" y="35814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3566" name="Rectangle 2242"/>
          <p:cNvSpPr>
            <a:spLocks noChangeArrowheads="1"/>
          </p:cNvSpPr>
          <p:nvPr/>
        </p:nvSpPr>
        <p:spPr bwMode="auto">
          <a:xfrm>
            <a:off x="4343400" y="35814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3567" name="Rectangle 2243"/>
          <p:cNvSpPr>
            <a:spLocks noChangeArrowheads="1"/>
          </p:cNvSpPr>
          <p:nvPr/>
        </p:nvSpPr>
        <p:spPr bwMode="auto">
          <a:xfrm>
            <a:off x="4724400" y="35814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3568" name="Rectangle 2244"/>
          <p:cNvSpPr>
            <a:spLocks noChangeArrowheads="1"/>
          </p:cNvSpPr>
          <p:nvPr/>
        </p:nvSpPr>
        <p:spPr bwMode="auto">
          <a:xfrm>
            <a:off x="5105400" y="35814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3569" name="Rectangle 2245"/>
          <p:cNvSpPr>
            <a:spLocks noChangeArrowheads="1"/>
          </p:cNvSpPr>
          <p:nvPr/>
        </p:nvSpPr>
        <p:spPr bwMode="auto">
          <a:xfrm>
            <a:off x="5486400" y="35814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3570" name="Rectangle 2246"/>
          <p:cNvSpPr>
            <a:spLocks noChangeArrowheads="1"/>
          </p:cNvSpPr>
          <p:nvPr/>
        </p:nvSpPr>
        <p:spPr bwMode="auto">
          <a:xfrm>
            <a:off x="5867400" y="35814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3571" name="Rectangle 2247"/>
          <p:cNvSpPr>
            <a:spLocks noChangeArrowheads="1"/>
          </p:cNvSpPr>
          <p:nvPr/>
        </p:nvSpPr>
        <p:spPr bwMode="auto">
          <a:xfrm>
            <a:off x="6248400" y="35814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3572" name="Rectangle 2248"/>
          <p:cNvSpPr>
            <a:spLocks noChangeArrowheads="1"/>
          </p:cNvSpPr>
          <p:nvPr/>
        </p:nvSpPr>
        <p:spPr bwMode="auto">
          <a:xfrm>
            <a:off x="6629400" y="35814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3573" name="Rectangle 2249"/>
          <p:cNvSpPr>
            <a:spLocks noChangeArrowheads="1"/>
          </p:cNvSpPr>
          <p:nvPr/>
        </p:nvSpPr>
        <p:spPr bwMode="auto">
          <a:xfrm>
            <a:off x="7010400" y="35814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3574" name="Rectangle 2250"/>
          <p:cNvSpPr>
            <a:spLocks noChangeArrowheads="1"/>
          </p:cNvSpPr>
          <p:nvPr/>
        </p:nvSpPr>
        <p:spPr bwMode="auto">
          <a:xfrm>
            <a:off x="7391400" y="35814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3575" name="Rectangle 2251"/>
          <p:cNvSpPr>
            <a:spLocks noChangeArrowheads="1"/>
          </p:cNvSpPr>
          <p:nvPr/>
        </p:nvSpPr>
        <p:spPr bwMode="auto">
          <a:xfrm>
            <a:off x="7772400" y="3581400"/>
            <a:ext cx="381000" cy="533400"/>
          </a:xfrm>
          <a:prstGeom prst="rect">
            <a:avLst/>
          </a:prstGeom>
          <a:solidFill>
            <a:srgbClr val="FF9FCF"/>
          </a:solidFill>
          <a:ln w="9525">
            <a:solidFill>
              <a:schemeClr val="tx1"/>
            </a:solidFill>
            <a:miter lim="800000"/>
            <a:headEnd/>
            <a:tailEnd/>
          </a:ln>
        </p:spPr>
        <p:txBody>
          <a:bodyPr wrap="none" anchor="ctr"/>
          <a:lstStyle/>
          <a:p>
            <a:endParaRPr lang="en-US"/>
          </a:p>
        </p:txBody>
      </p:sp>
      <p:sp>
        <p:nvSpPr>
          <p:cNvPr id="363576" name="Rectangle 2253"/>
          <p:cNvSpPr>
            <a:spLocks noChangeArrowheads="1"/>
          </p:cNvSpPr>
          <p:nvPr/>
        </p:nvSpPr>
        <p:spPr bwMode="auto">
          <a:xfrm>
            <a:off x="1295400" y="4114800"/>
            <a:ext cx="381000" cy="533400"/>
          </a:xfrm>
          <a:prstGeom prst="rect">
            <a:avLst/>
          </a:prstGeom>
          <a:solidFill>
            <a:srgbClr val="FFD1D1">
              <a:alpha val="50195"/>
            </a:srgbClr>
          </a:solidFill>
          <a:ln w="9525">
            <a:solidFill>
              <a:schemeClr val="tx1"/>
            </a:solidFill>
            <a:miter lim="800000"/>
            <a:headEnd/>
            <a:tailEnd/>
          </a:ln>
        </p:spPr>
        <p:txBody>
          <a:bodyPr wrap="none" anchor="ctr"/>
          <a:lstStyle/>
          <a:p>
            <a:endParaRPr lang="en-US"/>
          </a:p>
        </p:txBody>
      </p:sp>
      <p:sp>
        <p:nvSpPr>
          <p:cNvPr id="363577" name="Rectangle 2254"/>
          <p:cNvSpPr>
            <a:spLocks noChangeArrowheads="1"/>
          </p:cNvSpPr>
          <p:nvPr/>
        </p:nvSpPr>
        <p:spPr bwMode="auto">
          <a:xfrm>
            <a:off x="1676400" y="4114800"/>
            <a:ext cx="381000" cy="533400"/>
          </a:xfrm>
          <a:prstGeom prst="rect">
            <a:avLst/>
          </a:prstGeom>
          <a:solidFill>
            <a:srgbClr val="FFD1D1">
              <a:alpha val="50195"/>
            </a:srgbClr>
          </a:solidFill>
          <a:ln w="9525">
            <a:solidFill>
              <a:schemeClr val="tx1"/>
            </a:solidFill>
            <a:miter lim="800000"/>
            <a:headEnd/>
            <a:tailEnd/>
          </a:ln>
        </p:spPr>
        <p:txBody>
          <a:bodyPr wrap="none" anchor="ctr"/>
          <a:lstStyle/>
          <a:p>
            <a:endParaRPr lang="en-US"/>
          </a:p>
        </p:txBody>
      </p:sp>
      <p:sp>
        <p:nvSpPr>
          <p:cNvPr id="363578" name="Rectangle 2255"/>
          <p:cNvSpPr>
            <a:spLocks noChangeArrowheads="1"/>
          </p:cNvSpPr>
          <p:nvPr/>
        </p:nvSpPr>
        <p:spPr bwMode="auto">
          <a:xfrm>
            <a:off x="2057400" y="4114800"/>
            <a:ext cx="381000" cy="533400"/>
          </a:xfrm>
          <a:prstGeom prst="rect">
            <a:avLst/>
          </a:prstGeom>
          <a:noFill/>
          <a:ln w="9525">
            <a:solidFill>
              <a:schemeClr val="tx1"/>
            </a:solidFill>
            <a:miter lim="800000"/>
            <a:headEnd/>
            <a:tailEnd/>
          </a:ln>
        </p:spPr>
        <p:txBody>
          <a:bodyPr wrap="none" anchor="ctr"/>
          <a:lstStyle/>
          <a:p>
            <a:endParaRPr lang="en-US"/>
          </a:p>
        </p:txBody>
      </p:sp>
      <p:sp>
        <p:nvSpPr>
          <p:cNvPr id="363579" name="Rectangle 2256"/>
          <p:cNvSpPr>
            <a:spLocks noChangeArrowheads="1"/>
          </p:cNvSpPr>
          <p:nvPr/>
        </p:nvSpPr>
        <p:spPr bwMode="auto">
          <a:xfrm>
            <a:off x="2438400" y="41148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3580" name="Rectangle 2257"/>
          <p:cNvSpPr>
            <a:spLocks noChangeArrowheads="1"/>
          </p:cNvSpPr>
          <p:nvPr/>
        </p:nvSpPr>
        <p:spPr bwMode="auto">
          <a:xfrm>
            <a:off x="2819400" y="41148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3581" name="Rectangle 2258"/>
          <p:cNvSpPr>
            <a:spLocks noChangeArrowheads="1"/>
          </p:cNvSpPr>
          <p:nvPr/>
        </p:nvSpPr>
        <p:spPr bwMode="auto">
          <a:xfrm>
            <a:off x="3200400" y="41148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3582" name="Rectangle 2259"/>
          <p:cNvSpPr>
            <a:spLocks noChangeArrowheads="1"/>
          </p:cNvSpPr>
          <p:nvPr/>
        </p:nvSpPr>
        <p:spPr bwMode="auto">
          <a:xfrm>
            <a:off x="3581400" y="41148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3583" name="Rectangle 2260"/>
          <p:cNvSpPr>
            <a:spLocks noChangeArrowheads="1"/>
          </p:cNvSpPr>
          <p:nvPr/>
        </p:nvSpPr>
        <p:spPr bwMode="auto">
          <a:xfrm>
            <a:off x="3962400" y="41148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3584" name="Rectangle 2261"/>
          <p:cNvSpPr>
            <a:spLocks noChangeArrowheads="1"/>
          </p:cNvSpPr>
          <p:nvPr/>
        </p:nvSpPr>
        <p:spPr bwMode="auto">
          <a:xfrm>
            <a:off x="4343400" y="41148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3585" name="Rectangle 2262"/>
          <p:cNvSpPr>
            <a:spLocks noChangeArrowheads="1"/>
          </p:cNvSpPr>
          <p:nvPr/>
        </p:nvSpPr>
        <p:spPr bwMode="auto">
          <a:xfrm>
            <a:off x="4724400" y="41148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3586" name="Rectangle 2263"/>
          <p:cNvSpPr>
            <a:spLocks noChangeArrowheads="1"/>
          </p:cNvSpPr>
          <p:nvPr/>
        </p:nvSpPr>
        <p:spPr bwMode="auto">
          <a:xfrm>
            <a:off x="5105400" y="41148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3587" name="Rectangle 2264"/>
          <p:cNvSpPr>
            <a:spLocks noChangeArrowheads="1"/>
          </p:cNvSpPr>
          <p:nvPr/>
        </p:nvSpPr>
        <p:spPr bwMode="auto">
          <a:xfrm>
            <a:off x="5486400" y="41148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3588" name="Rectangle 2265"/>
          <p:cNvSpPr>
            <a:spLocks noChangeArrowheads="1"/>
          </p:cNvSpPr>
          <p:nvPr/>
        </p:nvSpPr>
        <p:spPr bwMode="auto">
          <a:xfrm>
            <a:off x="5867400" y="41148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3589" name="Rectangle 2266"/>
          <p:cNvSpPr>
            <a:spLocks noChangeArrowheads="1"/>
          </p:cNvSpPr>
          <p:nvPr/>
        </p:nvSpPr>
        <p:spPr bwMode="auto">
          <a:xfrm>
            <a:off x="6248400" y="41148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3590" name="Rectangle 2267"/>
          <p:cNvSpPr>
            <a:spLocks noChangeArrowheads="1"/>
          </p:cNvSpPr>
          <p:nvPr/>
        </p:nvSpPr>
        <p:spPr bwMode="auto">
          <a:xfrm>
            <a:off x="6629400" y="41148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3591" name="Rectangle 2268"/>
          <p:cNvSpPr>
            <a:spLocks noChangeArrowheads="1"/>
          </p:cNvSpPr>
          <p:nvPr/>
        </p:nvSpPr>
        <p:spPr bwMode="auto">
          <a:xfrm>
            <a:off x="7010400" y="41148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3592" name="Rectangle 2269"/>
          <p:cNvSpPr>
            <a:spLocks noChangeArrowheads="1"/>
          </p:cNvSpPr>
          <p:nvPr/>
        </p:nvSpPr>
        <p:spPr bwMode="auto">
          <a:xfrm>
            <a:off x="7391400" y="41148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3593" name="Rectangle 2270"/>
          <p:cNvSpPr>
            <a:spLocks noChangeArrowheads="1"/>
          </p:cNvSpPr>
          <p:nvPr/>
        </p:nvSpPr>
        <p:spPr bwMode="auto">
          <a:xfrm>
            <a:off x="7772400" y="4114800"/>
            <a:ext cx="381000" cy="533400"/>
          </a:xfrm>
          <a:prstGeom prst="rect">
            <a:avLst/>
          </a:prstGeom>
          <a:solidFill>
            <a:srgbClr val="FF9FCF"/>
          </a:solidFill>
          <a:ln w="9525">
            <a:solidFill>
              <a:schemeClr val="tx1"/>
            </a:solidFill>
            <a:miter lim="800000"/>
            <a:headEnd/>
            <a:tailEnd/>
          </a:ln>
        </p:spPr>
        <p:txBody>
          <a:bodyPr wrap="none" anchor="ctr"/>
          <a:lstStyle/>
          <a:p>
            <a:endParaRPr lang="en-US"/>
          </a:p>
        </p:txBody>
      </p:sp>
      <p:sp>
        <p:nvSpPr>
          <p:cNvPr id="363594" name="Rectangle 2272"/>
          <p:cNvSpPr>
            <a:spLocks noChangeArrowheads="1"/>
          </p:cNvSpPr>
          <p:nvPr/>
        </p:nvSpPr>
        <p:spPr bwMode="auto">
          <a:xfrm>
            <a:off x="1295400" y="4648200"/>
            <a:ext cx="381000" cy="533400"/>
          </a:xfrm>
          <a:prstGeom prst="rect">
            <a:avLst/>
          </a:prstGeom>
          <a:solidFill>
            <a:srgbClr val="FFD1D1">
              <a:alpha val="50195"/>
            </a:srgbClr>
          </a:solidFill>
          <a:ln w="9525">
            <a:solidFill>
              <a:schemeClr val="tx1"/>
            </a:solidFill>
            <a:miter lim="800000"/>
            <a:headEnd/>
            <a:tailEnd/>
          </a:ln>
        </p:spPr>
        <p:txBody>
          <a:bodyPr wrap="none" anchor="ctr"/>
          <a:lstStyle/>
          <a:p>
            <a:endParaRPr lang="en-US"/>
          </a:p>
        </p:txBody>
      </p:sp>
      <p:sp>
        <p:nvSpPr>
          <p:cNvPr id="363595" name="Rectangle 2273"/>
          <p:cNvSpPr>
            <a:spLocks noChangeArrowheads="1"/>
          </p:cNvSpPr>
          <p:nvPr/>
        </p:nvSpPr>
        <p:spPr bwMode="auto">
          <a:xfrm>
            <a:off x="1676400" y="4648200"/>
            <a:ext cx="381000" cy="533400"/>
          </a:xfrm>
          <a:prstGeom prst="rect">
            <a:avLst/>
          </a:prstGeom>
          <a:solidFill>
            <a:srgbClr val="FFD1D1">
              <a:alpha val="50195"/>
            </a:srgbClr>
          </a:solidFill>
          <a:ln w="9525">
            <a:solidFill>
              <a:schemeClr val="tx1"/>
            </a:solidFill>
            <a:miter lim="800000"/>
            <a:headEnd/>
            <a:tailEnd/>
          </a:ln>
        </p:spPr>
        <p:txBody>
          <a:bodyPr wrap="none" anchor="ctr"/>
          <a:lstStyle/>
          <a:p>
            <a:endParaRPr lang="en-US"/>
          </a:p>
        </p:txBody>
      </p:sp>
      <p:sp>
        <p:nvSpPr>
          <p:cNvPr id="363596" name="Rectangle 2274"/>
          <p:cNvSpPr>
            <a:spLocks noChangeArrowheads="1"/>
          </p:cNvSpPr>
          <p:nvPr/>
        </p:nvSpPr>
        <p:spPr bwMode="auto">
          <a:xfrm>
            <a:off x="2057400" y="4648200"/>
            <a:ext cx="381000" cy="533400"/>
          </a:xfrm>
          <a:prstGeom prst="rect">
            <a:avLst/>
          </a:prstGeom>
          <a:noFill/>
          <a:ln w="9525">
            <a:solidFill>
              <a:schemeClr val="tx1"/>
            </a:solidFill>
            <a:miter lim="800000"/>
            <a:headEnd/>
            <a:tailEnd/>
          </a:ln>
        </p:spPr>
        <p:txBody>
          <a:bodyPr wrap="none" anchor="ctr"/>
          <a:lstStyle/>
          <a:p>
            <a:endParaRPr lang="en-US"/>
          </a:p>
        </p:txBody>
      </p:sp>
      <p:sp>
        <p:nvSpPr>
          <p:cNvPr id="363597" name="Rectangle 2275"/>
          <p:cNvSpPr>
            <a:spLocks noChangeArrowheads="1"/>
          </p:cNvSpPr>
          <p:nvPr/>
        </p:nvSpPr>
        <p:spPr bwMode="auto">
          <a:xfrm>
            <a:off x="2438400" y="46482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3598" name="Rectangle 2276"/>
          <p:cNvSpPr>
            <a:spLocks noChangeArrowheads="1"/>
          </p:cNvSpPr>
          <p:nvPr/>
        </p:nvSpPr>
        <p:spPr bwMode="auto">
          <a:xfrm>
            <a:off x="2819400" y="46482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3599" name="Rectangle 2277"/>
          <p:cNvSpPr>
            <a:spLocks noChangeArrowheads="1"/>
          </p:cNvSpPr>
          <p:nvPr/>
        </p:nvSpPr>
        <p:spPr bwMode="auto">
          <a:xfrm>
            <a:off x="3200400" y="46482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3600" name="Rectangle 2278"/>
          <p:cNvSpPr>
            <a:spLocks noChangeArrowheads="1"/>
          </p:cNvSpPr>
          <p:nvPr/>
        </p:nvSpPr>
        <p:spPr bwMode="auto">
          <a:xfrm>
            <a:off x="3581400" y="46482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3601" name="Rectangle 2279"/>
          <p:cNvSpPr>
            <a:spLocks noChangeArrowheads="1"/>
          </p:cNvSpPr>
          <p:nvPr/>
        </p:nvSpPr>
        <p:spPr bwMode="auto">
          <a:xfrm>
            <a:off x="3962400" y="46482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3602" name="Rectangle 2280"/>
          <p:cNvSpPr>
            <a:spLocks noChangeArrowheads="1"/>
          </p:cNvSpPr>
          <p:nvPr/>
        </p:nvSpPr>
        <p:spPr bwMode="auto">
          <a:xfrm>
            <a:off x="4343400" y="46482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63603" name="Rectangle 2281"/>
          <p:cNvSpPr>
            <a:spLocks noChangeArrowheads="1"/>
          </p:cNvSpPr>
          <p:nvPr/>
        </p:nvSpPr>
        <p:spPr bwMode="auto">
          <a:xfrm>
            <a:off x="1676400" y="2514600"/>
            <a:ext cx="381000" cy="533400"/>
          </a:xfrm>
          <a:prstGeom prst="rect">
            <a:avLst/>
          </a:prstGeom>
          <a:solidFill>
            <a:srgbClr val="FFD1D1">
              <a:alpha val="50195"/>
            </a:srgbClr>
          </a:solidFill>
          <a:ln w="9525">
            <a:solidFill>
              <a:schemeClr val="tx1"/>
            </a:solidFill>
            <a:miter lim="800000"/>
            <a:headEnd/>
            <a:tailEnd/>
          </a:ln>
        </p:spPr>
        <p:txBody>
          <a:bodyPr wrap="none" anchor="ctr"/>
          <a:lstStyle/>
          <a:p>
            <a:endParaRPr lang="en-US"/>
          </a:p>
        </p:txBody>
      </p:sp>
      <p:sp>
        <p:nvSpPr>
          <p:cNvPr id="363604" name="Rectangle 2283"/>
          <p:cNvSpPr>
            <a:spLocks noChangeArrowheads="1"/>
          </p:cNvSpPr>
          <p:nvPr/>
        </p:nvSpPr>
        <p:spPr bwMode="auto">
          <a:xfrm>
            <a:off x="2819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363605" name="Rectangle 2284"/>
          <p:cNvSpPr>
            <a:spLocks noChangeArrowheads="1"/>
          </p:cNvSpPr>
          <p:nvPr/>
        </p:nvSpPr>
        <p:spPr bwMode="auto">
          <a:xfrm>
            <a:off x="3200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363606" name="Rectangle 2285"/>
          <p:cNvSpPr>
            <a:spLocks noChangeArrowheads="1"/>
          </p:cNvSpPr>
          <p:nvPr/>
        </p:nvSpPr>
        <p:spPr bwMode="auto">
          <a:xfrm>
            <a:off x="3581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363607" name="Rectangle 2286"/>
          <p:cNvSpPr>
            <a:spLocks noChangeArrowheads="1"/>
          </p:cNvSpPr>
          <p:nvPr/>
        </p:nvSpPr>
        <p:spPr bwMode="auto">
          <a:xfrm>
            <a:off x="3962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363608" name="Rectangle 2287"/>
          <p:cNvSpPr>
            <a:spLocks noChangeArrowheads="1"/>
          </p:cNvSpPr>
          <p:nvPr/>
        </p:nvSpPr>
        <p:spPr bwMode="auto">
          <a:xfrm>
            <a:off x="4343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363609" name="Rectangle 2288"/>
          <p:cNvSpPr>
            <a:spLocks noChangeArrowheads="1"/>
          </p:cNvSpPr>
          <p:nvPr/>
        </p:nvSpPr>
        <p:spPr bwMode="auto">
          <a:xfrm>
            <a:off x="4724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363610" name="Rectangle 2289"/>
          <p:cNvSpPr>
            <a:spLocks noChangeArrowheads="1"/>
          </p:cNvSpPr>
          <p:nvPr/>
        </p:nvSpPr>
        <p:spPr bwMode="auto">
          <a:xfrm>
            <a:off x="5105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363611" name="Rectangle 2290"/>
          <p:cNvSpPr>
            <a:spLocks noChangeArrowheads="1"/>
          </p:cNvSpPr>
          <p:nvPr/>
        </p:nvSpPr>
        <p:spPr bwMode="auto">
          <a:xfrm>
            <a:off x="5486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363612" name="Rectangle 2291"/>
          <p:cNvSpPr>
            <a:spLocks noChangeArrowheads="1"/>
          </p:cNvSpPr>
          <p:nvPr/>
        </p:nvSpPr>
        <p:spPr bwMode="auto">
          <a:xfrm>
            <a:off x="5867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363613" name="Rectangle 2292"/>
          <p:cNvSpPr>
            <a:spLocks noChangeArrowheads="1"/>
          </p:cNvSpPr>
          <p:nvPr/>
        </p:nvSpPr>
        <p:spPr bwMode="auto">
          <a:xfrm>
            <a:off x="6248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363614" name="Rectangle 2293"/>
          <p:cNvSpPr>
            <a:spLocks noChangeArrowheads="1"/>
          </p:cNvSpPr>
          <p:nvPr/>
        </p:nvSpPr>
        <p:spPr bwMode="auto">
          <a:xfrm>
            <a:off x="6629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363615" name="Rectangle 2294"/>
          <p:cNvSpPr>
            <a:spLocks noChangeArrowheads="1"/>
          </p:cNvSpPr>
          <p:nvPr/>
        </p:nvSpPr>
        <p:spPr bwMode="auto">
          <a:xfrm>
            <a:off x="7010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363616" name="Rectangle 2295"/>
          <p:cNvSpPr>
            <a:spLocks noChangeArrowheads="1"/>
          </p:cNvSpPr>
          <p:nvPr/>
        </p:nvSpPr>
        <p:spPr bwMode="auto">
          <a:xfrm>
            <a:off x="7391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363617" name="Rectangle 2296"/>
          <p:cNvSpPr>
            <a:spLocks noChangeArrowheads="1"/>
          </p:cNvSpPr>
          <p:nvPr/>
        </p:nvSpPr>
        <p:spPr bwMode="auto">
          <a:xfrm>
            <a:off x="7772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363618" name="Rectangle 2297"/>
          <p:cNvSpPr>
            <a:spLocks noChangeArrowheads="1"/>
          </p:cNvSpPr>
          <p:nvPr/>
        </p:nvSpPr>
        <p:spPr bwMode="auto">
          <a:xfrm>
            <a:off x="2819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363619" name="Rectangle 2298"/>
          <p:cNvSpPr>
            <a:spLocks noChangeArrowheads="1"/>
          </p:cNvSpPr>
          <p:nvPr/>
        </p:nvSpPr>
        <p:spPr bwMode="auto">
          <a:xfrm>
            <a:off x="3200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363620" name="Rectangle 2299"/>
          <p:cNvSpPr>
            <a:spLocks noChangeArrowheads="1"/>
          </p:cNvSpPr>
          <p:nvPr/>
        </p:nvSpPr>
        <p:spPr bwMode="auto">
          <a:xfrm>
            <a:off x="3581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363621" name="Rectangle 2300"/>
          <p:cNvSpPr>
            <a:spLocks noChangeArrowheads="1"/>
          </p:cNvSpPr>
          <p:nvPr/>
        </p:nvSpPr>
        <p:spPr bwMode="auto">
          <a:xfrm>
            <a:off x="3962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363622" name="Rectangle 2301"/>
          <p:cNvSpPr>
            <a:spLocks noChangeArrowheads="1"/>
          </p:cNvSpPr>
          <p:nvPr/>
        </p:nvSpPr>
        <p:spPr bwMode="auto">
          <a:xfrm>
            <a:off x="4343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363623" name="Rectangle 2302"/>
          <p:cNvSpPr>
            <a:spLocks noChangeArrowheads="1"/>
          </p:cNvSpPr>
          <p:nvPr/>
        </p:nvSpPr>
        <p:spPr bwMode="auto">
          <a:xfrm>
            <a:off x="4724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363624" name="Rectangle 2303"/>
          <p:cNvSpPr>
            <a:spLocks noChangeArrowheads="1"/>
          </p:cNvSpPr>
          <p:nvPr/>
        </p:nvSpPr>
        <p:spPr bwMode="auto">
          <a:xfrm>
            <a:off x="5105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363625" name="Rectangle 2304"/>
          <p:cNvSpPr>
            <a:spLocks noChangeArrowheads="1"/>
          </p:cNvSpPr>
          <p:nvPr/>
        </p:nvSpPr>
        <p:spPr bwMode="auto">
          <a:xfrm>
            <a:off x="5486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363626" name="Rectangle 2305"/>
          <p:cNvSpPr>
            <a:spLocks noChangeArrowheads="1"/>
          </p:cNvSpPr>
          <p:nvPr/>
        </p:nvSpPr>
        <p:spPr bwMode="auto">
          <a:xfrm>
            <a:off x="5867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363627" name="Rectangle 2306"/>
          <p:cNvSpPr>
            <a:spLocks noChangeArrowheads="1"/>
          </p:cNvSpPr>
          <p:nvPr/>
        </p:nvSpPr>
        <p:spPr bwMode="auto">
          <a:xfrm>
            <a:off x="6248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363628" name="Rectangle 2307"/>
          <p:cNvSpPr>
            <a:spLocks noChangeArrowheads="1"/>
          </p:cNvSpPr>
          <p:nvPr/>
        </p:nvSpPr>
        <p:spPr bwMode="auto">
          <a:xfrm>
            <a:off x="6629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363629" name="Rectangle 2308"/>
          <p:cNvSpPr>
            <a:spLocks noChangeArrowheads="1"/>
          </p:cNvSpPr>
          <p:nvPr/>
        </p:nvSpPr>
        <p:spPr bwMode="auto">
          <a:xfrm>
            <a:off x="7010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363630" name="Rectangle 2309"/>
          <p:cNvSpPr>
            <a:spLocks noChangeArrowheads="1"/>
          </p:cNvSpPr>
          <p:nvPr/>
        </p:nvSpPr>
        <p:spPr bwMode="auto">
          <a:xfrm>
            <a:off x="7391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363631" name="Rectangle 2310"/>
          <p:cNvSpPr>
            <a:spLocks noChangeArrowheads="1"/>
          </p:cNvSpPr>
          <p:nvPr/>
        </p:nvSpPr>
        <p:spPr bwMode="auto">
          <a:xfrm>
            <a:off x="7772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363632" name="Rectangle 2311"/>
          <p:cNvSpPr>
            <a:spLocks noChangeArrowheads="1"/>
          </p:cNvSpPr>
          <p:nvPr/>
        </p:nvSpPr>
        <p:spPr bwMode="auto">
          <a:xfrm>
            <a:off x="2438400" y="5638800"/>
            <a:ext cx="381000" cy="533400"/>
          </a:xfrm>
          <a:prstGeom prst="rect">
            <a:avLst/>
          </a:prstGeom>
          <a:noFill/>
          <a:ln w="9525">
            <a:solidFill>
              <a:schemeClr val="tx1"/>
            </a:solidFill>
            <a:miter lim="800000"/>
            <a:headEnd/>
            <a:tailEnd/>
          </a:ln>
        </p:spPr>
        <p:txBody>
          <a:bodyPr wrap="none" anchor="ctr"/>
          <a:lstStyle/>
          <a:p>
            <a:endParaRPr lang="en-US"/>
          </a:p>
        </p:txBody>
      </p:sp>
      <p:sp>
        <p:nvSpPr>
          <p:cNvPr id="363633" name="Rectangle 2312"/>
          <p:cNvSpPr>
            <a:spLocks noChangeArrowheads="1"/>
          </p:cNvSpPr>
          <p:nvPr/>
        </p:nvSpPr>
        <p:spPr bwMode="auto">
          <a:xfrm>
            <a:off x="2438400" y="6172200"/>
            <a:ext cx="381000" cy="533400"/>
          </a:xfrm>
          <a:prstGeom prst="rect">
            <a:avLst/>
          </a:prstGeom>
          <a:noFill/>
          <a:ln w="9525">
            <a:solidFill>
              <a:schemeClr val="tx1"/>
            </a:solidFill>
            <a:miter lim="800000"/>
            <a:headEnd/>
            <a:tailEnd/>
          </a:ln>
        </p:spPr>
        <p:txBody>
          <a:bodyPr wrap="none" anchor="ctr"/>
          <a:lstStyle/>
          <a:p>
            <a:endParaRPr lang="en-US"/>
          </a:p>
        </p:txBody>
      </p:sp>
      <p:sp>
        <p:nvSpPr>
          <p:cNvPr id="363634" name="AutoShape 2313"/>
          <p:cNvSpPr>
            <a:spLocks/>
          </p:cNvSpPr>
          <p:nvPr/>
        </p:nvSpPr>
        <p:spPr bwMode="auto">
          <a:xfrm rot="-5400000">
            <a:off x="1562100" y="876300"/>
            <a:ext cx="228600" cy="762000"/>
          </a:xfrm>
          <a:prstGeom prst="rightBrace">
            <a:avLst>
              <a:gd name="adj1" fmla="val 27778"/>
              <a:gd name="adj2" fmla="val 50000"/>
            </a:avLst>
          </a:prstGeom>
          <a:noFill/>
          <a:ln w="9525">
            <a:solidFill>
              <a:schemeClr val="tx1"/>
            </a:solidFill>
            <a:round/>
            <a:headEnd/>
            <a:tailEnd/>
          </a:ln>
        </p:spPr>
        <p:txBody>
          <a:bodyPr wrap="none" anchor="ctr"/>
          <a:lstStyle/>
          <a:p>
            <a:endParaRPr lang="en-US"/>
          </a:p>
        </p:txBody>
      </p:sp>
      <p:sp>
        <p:nvSpPr>
          <p:cNvPr id="363635" name="AutoShape 2314"/>
          <p:cNvSpPr>
            <a:spLocks/>
          </p:cNvSpPr>
          <p:nvPr/>
        </p:nvSpPr>
        <p:spPr bwMode="auto">
          <a:xfrm rot="-5400000">
            <a:off x="3886200" y="1066800"/>
            <a:ext cx="152400" cy="3657600"/>
          </a:xfrm>
          <a:prstGeom prst="rightBrace">
            <a:avLst>
              <a:gd name="adj1" fmla="val 200000"/>
              <a:gd name="adj2" fmla="val 50000"/>
            </a:avLst>
          </a:prstGeom>
          <a:noFill/>
          <a:ln w="9525">
            <a:solidFill>
              <a:schemeClr val="tx1"/>
            </a:solidFill>
            <a:round/>
            <a:headEnd/>
            <a:tailEnd/>
          </a:ln>
        </p:spPr>
        <p:txBody>
          <a:bodyPr wrap="none" anchor="ctr"/>
          <a:lstStyle/>
          <a:p>
            <a:endParaRPr lang="en-US"/>
          </a:p>
        </p:txBody>
      </p:sp>
      <p:sp>
        <p:nvSpPr>
          <p:cNvPr id="363636" name="Line 2315"/>
          <p:cNvSpPr>
            <a:spLocks noChangeShapeType="1"/>
          </p:cNvSpPr>
          <p:nvPr/>
        </p:nvSpPr>
        <p:spPr bwMode="auto">
          <a:xfrm flipV="1">
            <a:off x="2057400" y="1447800"/>
            <a:ext cx="0" cy="457200"/>
          </a:xfrm>
          <a:prstGeom prst="line">
            <a:avLst/>
          </a:prstGeom>
          <a:noFill/>
          <a:ln w="9525" cap="rnd">
            <a:solidFill>
              <a:schemeClr val="tx1"/>
            </a:solidFill>
            <a:prstDash val="sysDot"/>
            <a:round/>
            <a:headEnd/>
            <a:tailEnd/>
          </a:ln>
        </p:spPr>
        <p:txBody>
          <a:bodyPr/>
          <a:lstStyle/>
          <a:p>
            <a:endParaRPr lang="en-US"/>
          </a:p>
        </p:txBody>
      </p:sp>
      <p:sp>
        <p:nvSpPr>
          <p:cNvPr id="363637" name="AutoShape 2316"/>
          <p:cNvSpPr>
            <a:spLocks/>
          </p:cNvSpPr>
          <p:nvPr/>
        </p:nvSpPr>
        <p:spPr bwMode="auto">
          <a:xfrm rot="-5400000">
            <a:off x="6934200" y="685800"/>
            <a:ext cx="152400" cy="2286000"/>
          </a:xfrm>
          <a:prstGeom prst="rightBrace">
            <a:avLst>
              <a:gd name="adj1" fmla="val 125000"/>
              <a:gd name="adj2" fmla="val 50000"/>
            </a:avLst>
          </a:prstGeom>
          <a:noFill/>
          <a:ln w="9525">
            <a:solidFill>
              <a:schemeClr val="tx1"/>
            </a:solidFill>
            <a:round/>
            <a:headEnd/>
            <a:tailEnd/>
          </a:ln>
        </p:spPr>
        <p:txBody>
          <a:bodyPr wrap="none" anchor="ctr"/>
          <a:lstStyle/>
          <a:p>
            <a:endParaRPr lang="en-US"/>
          </a:p>
        </p:txBody>
      </p:sp>
      <p:sp>
        <p:nvSpPr>
          <p:cNvPr id="363638" name="AutoShape 2317"/>
          <p:cNvSpPr>
            <a:spLocks/>
          </p:cNvSpPr>
          <p:nvPr/>
        </p:nvSpPr>
        <p:spPr bwMode="auto">
          <a:xfrm rot="-5400000">
            <a:off x="7658100" y="571500"/>
            <a:ext cx="228600" cy="762000"/>
          </a:xfrm>
          <a:prstGeom prst="rightBrace">
            <a:avLst>
              <a:gd name="adj1" fmla="val 27778"/>
              <a:gd name="adj2" fmla="val 50000"/>
            </a:avLst>
          </a:prstGeom>
          <a:noFill/>
          <a:ln w="9525">
            <a:solidFill>
              <a:schemeClr val="tx1"/>
            </a:solidFill>
            <a:round/>
            <a:headEnd/>
            <a:tailEnd/>
          </a:ln>
        </p:spPr>
        <p:txBody>
          <a:bodyPr wrap="none" anchor="ctr"/>
          <a:lstStyle/>
          <a:p>
            <a:endParaRPr lang="en-US"/>
          </a:p>
        </p:txBody>
      </p:sp>
      <p:sp>
        <p:nvSpPr>
          <p:cNvPr id="363639" name="Text Box 2318"/>
          <p:cNvSpPr txBox="1">
            <a:spLocks noChangeArrowheads="1"/>
          </p:cNvSpPr>
          <p:nvPr/>
        </p:nvSpPr>
        <p:spPr bwMode="auto">
          <a:xfrm>
            <a:off x="822325" y="1557338"/>
            <a:ext cx="268288" cy="274637"/>
          </a:xfrm>
          <a:prstGeom prst="rect">
            <a:avLst/>
          </a:prstGeom>
          <a:noFill/>
          <a:ln w="9525">
            <a:noFill/>
            <a:miter lim="800000"/>
            <a:headEnd/>
            <a:tailEnd/>
          </a:ln>
        </p:spPr>
        <p:txBody>
          <a:bodyPr wrap="none">
            <a:spAutoFit/>
          </a:bodyPr>
          <a:lstStyle/>
          <a:p>
            <a:pPr algn="l"/>
            <a:r>
              <a:rPr lang="en-US" sz="1200" b="1"/>
              <a:t>1</a:t>
            </a:r>
          </a:p>
        </p:txBody>
      </p:sp>
      <p:sp>
        <p:nvSpPr>
          <p:cNvPr id="363640" name="Text Box 2319"/>
          <p:cNvSpPr txBox="1">
            <a:spLocks noChangeArrowheads="1"/>
          </p:cNvSpPr>
          <p:nvPr/>
        </p:nvSpPr>
        <p:spPr bwMode="auto">
          <a:xfrm>
            <a:off x="822325" y="2090738"/>
            <a:ext cx="268288" cy="274637"/>
          </a:xfrm>
          <a:prstGeom prst="rect">
            <a:avLst/>
          </a:prstGeom>
          <a:noFill/>
          <a:ln w="9525">
            <a:noFill/>
            <a:miter lim="800000"/>
            <a:headEnd/>
            <a:tailEnd/>
          </a:ln>
        </p:spPr>
        <p:txBody>
          <a:bodyPr wrap="none">
            <a:spAutoFit/>
          </a:bodyPr>
          <a:lstStyle/>
          <a:p>
            <a:pPr algn="l"/>
            <a:r>
              <a:rPr lang="en-US" sz="1200" b="1"/>
              <a:t>2</a:t>
            </a:r>
          </a:p>
        </p:txBody>
      </p:sp>
      <p:sp>
        <p:nvSpPr>
          <p:cNvPr id="363641" name="Text Box 2320"/>
          <p:cNvSpPr txBox="1">
            <a:spLocks noChangeArrowheads="1"/>
          </p:cNvSpPr>
          <p:nvPr/>
        </p:nvSpPr>
        <p:spPr bwMode="auto">
          <a:xfrm>
            <a:off x="822325" y="2624138"/>
            <a:ext cx="268288" cy="274637"/>
          </a:xfrm>
          <a:prstGeom prst="rect">
            <a:avLst/>
          </a:prstGeom>
          <a:noFill/>
          <a:ln w="9525">
            <a:noFill/>
            <a:miter lim="800000"/>
            <a:headEnd/>
            <a:tailEnd/>
          </a:ln>
        </p:spPr>
        <p:txBody>
          <a:bodyPr wrap="none">
            <a:spAutoFit/>
          </a:bodyPr>
          <a:lstStyle/>
          <a:p>
            <a:pPr algn="l"/>
            <a:r>
              <a:rPr lang="en-US" sz="1200" b="1"/>
              <a:t>3</a:t>
            </a:r>
          </a:p>
        </p:txBody>
      </p:sp>
      <p:sp>
        <p:nvSpPr>
          <p:cNvPr id="363642" name="Text Box 2321"/>
          <p:cNvSpPr txBox="1">
            <a:spLocks noChangeArrowheads="1"/>
          </p:cNvSpPr>
          <p:nvPr/>
        </p:nvSpPr>
        <p:spPr bwMode="auto">
          <a:xfrm>
            <a:off x="822325" y="3157538"/>
            <a:ext cx="268288" cy="274637"/>
          </a:xfrm>
          <a:prstGeom prst="rect">
            <a:avLst/>
          </a:prstGeom>
          <a:noFill/>
          <a:ln w="9525">
            <a:noFill/>
            <a:miter lim="800000"/>
            <a:headEnd/>
            <a:tailEnd/>
          </a:ln>
        </p:spPr>
        <p:txBody>
          <a:bodyPr wrap="none">
            <a:spAutoFit/>
          </a:bodyPr>
          <a:lstStyle/>
          <a:p>
            <a:pPr algn="l"/>
            <a:r>
              <a:rPr lang="en-US" sz="1200" b="1"/>
              <a:t>4</a:t>
            </a:r>
          </a:p>
        </p:txBody>
      </p:sp>
      <p:sp>
        <p:nvSpPr>
          <p:cNvPr id="363643" name="Text Box 2322"/>
          <p:cNvSpPr txBox="1">
            <a:spLocks noChangeArrowheads="1"/>
          </p:cNvSpPr>
          <p:nvPr/>
        </p:nvSpPr>
        <p:spPr bwMode="auto">
          <a:xfrm>
            <a:off x="822325" y="3690938"/>
            <a:ext cx="268288" cy="274637"/>
          </a:xfrm>
          <a:prstGeom prst="rect">
            <a:avLst/>
          </a:prstGeom>
          <a:noFill/>
          <a:ln w="9525">
            <a:noFill/>
            <a:miter lim="800000"/>
            <a:headEnd/>
            <a:tailEnd/>
          </a:ln>
        </p:spPr>
        <p:txBody>
          <a:bodyPr wrap="none">
            <a:spAutoFit/>
          </a:bodyPr>
          <a:lstStyle/>
          <a:p>
            <a:pPr algn="l"/>
            <a:r>
              <a:rPr lang="en-US" sz="1200" b="1"/>
              <a:t>5</a:t>
            </a:r>
          </a:p>
        </p:txBody>
      </p:sp>
      <p:sp>
        <p:nvSpPr>
          <p:cNvPr id="363644" name="Text Box 2323"/>
          <p:cNvSpPr txBox="1">
            <a:spLocks noChangeArrowheads="1"/>
          </p:cNvSpPr>
          <p:nvPr/>
        </p:nvSpPr>
        <p:spPr bwMode="auto">
          <a:xfrm>
            <a:off x="822325" y="4224338"/>
            <a:ext cx="268288" cy="274637"/>
          </a:xfrm>
          <a:prstGeom prst="rect">
            <a:avLst/>
          </a:prstGeom>
          <a:noFill/>
          <a:ln w="9525">
            <a:noFill/>
            <a:miter lim="800000"/>
            <a:headEnd/>
            <a:tailEnd/>
          </a:ln>
        </p:spPr>
        <p:txBody>
          <a:bodyPr wrap="none">
            <a:spAutoFit/>
          </a:bodyPr>
          <a:lstStyle/>
          <a:p>
            <a:pPr algn="l"/>
            <a:r>
              <a:rPr lang="en-US" sz="1200" b="1"/>
              <a:t>6</a:t>
            </a:r>
          </a:p>
        </p:txBody>
      </p:sp>
      <p:sp>
        <p:nvSpPr>
          <p:cNvPr id="363645" name="Text Box 2324"/>
          <p:cNvSpPr txBox="1">
            <a:spLocks noChangeArrowheads="1"/>
          </p:cNvSpPr>
          <p:nvPr/>
        </p:nvSpPr>
        <p:spPr bwMode="auto">
          <a:xfrm>
            <a:off x="822325" y="4757738"/>
            <a:ext cx="268288" cy="274637"/>
          </a:xfrm>
          <a:prstGeom prst="rect">
            <a:avLst/>
          </a:prstGeom>
          <a:noFill/>
          <a:ln w="9525">
            <a:noFill/>
            <a:miter lim="800000"/>
            <a:headEnd/>
            <a:tailEnd/>
          </a:ln>
        </p:spPr>
        <p:txBody>
          <a:bodyPr wrap="none">
            <a:spAutoFit/>
          </a:bodyPr>
          <a:lstStyle/>
          <a:p>
            <a:pPr algn="l"/>
            <a:r>
              <a:rPr lang="en-US" sz="1200" b="1"/>
              <a:t>7</a:t>
            </a:r>
          </a:p>
        </p:txBody>
      </p:sp>
      <p:sp>
        <p:nvSpPr>
          <p:cNvPr id="363646" name="Text Box 2325"/>
          <p:cNvSpPr txBox="1">
            <a:spLocks noChangeArrowheads="1"/>
          </p:cNvSpPr>
          <p:nvPr/>
        </p:nvSpPr>
        <p:spPr bwMode="auto">
          <a:xfrm>
            <a:off x="1568450" y="849313"/>
            <a:ext cx="282575" cy="304800"/>
          </a:xfrm>
          <a:prstGeom prst="rect">
            <a:avLst/>
          </a:prstGeom>
          <a:noFill/>
          <a:ln w="9525">
            <a:noFill/>
            <a:miter lim="800000"/>
            <a:headEnd/>
            <a:tailEnd/>
          </a:ln>
        </p:spPr>
        <p:txBody>
          <a:bodyPr wrap="none">
            <a:spAutoFit/>
          </a:bodyPr>
          <a:lstStyle/>
          <a:p>
            <a:pPr algn="l"/>
            <a:r>
              <a:rPr lang="en-US" sz="1400" b="1" i="1"/>
              <a:t>s</a:t>
            </a:r>
          </a:p>
        </p:txBody>
      </p:sp>
      <p:sp>
        <p:nvSpPr>
          <p:cNvPr id="363647" name="Text Box 2326"/>
          <p:cNvSpPr txBox="1">
            <a:spLocks noChangeArrowheads="1"/>
          </p:cNvSpPr>
          <p:nvPr/>
        </p:nvSpPr>
        <p:spPr bwMode="auto">
          <a:xfrm>
            <a:off x="3846513" y="2525713"/>
            <a:ext cx="292100" cy="304800"/>
          </a:xfrm>
          <a:prstGeom prst="rect">
            <a:avLst/>
          </a:prstGeom>
          <a:noFill/>
          <a:ln w="9525">
            <a:noFill/>
            <a:miter lim="800000"/>
            <a:headEnd/>
            <a:tailEnd/>
          </a:ln>
        </p:spPr>
        <p:txBody>
          <a:bodyPr wrap="none">
            <a:spAutoFit/>
          </a:bodyPr>
          <a:lstStyle/>
          <a:p>
            <a:pPr algn="l"/>
            <a:r>
              <a:rPr lang="en-US" sz="1400" b="1" i="1"/>
              <a:t>d</a:t>
            </a:r>
          </a:p>
        </p:txBody>
      </p:sp>
      <p:sp>
        <p:nvSpPr>
          <p:cNvPr id="363648" name="Text Box 2327"/>
          <p:cNvSpPr txBox="1">
            <a:spLocks noChangeArrowheads="1"/>
          </p:cNvSpPr>
          <p:nvPr/>
        </p:nvSpPr>
        <p:spPr bwMode="auto">
          <a:xfrm>
            <a:off x="6894513" y="1458913"/>
            <a:ext cx="292100" cy="304800"/>
          </a:xfrm>
          <a:prstGeom prst="rect">
            <a:avLst/>
          </a:prstGeom>
          <a:noFill/>
          <a:ln w="9525">
            <a:noFill/>
            <a:miter lim="800000"/>
            <a:headEnd/>
            <a:tailEnd/>
          </a:ln>
        </p:spPr>
        <p:txBody>
          <a:bodyPr wrap="none">
            <a:spAutoFit/>
          </a:bodyPr>
          <a:lstStyle/>
          <a:p>
            <a:pPr algn="l"/>
            <a:r>
              <a:rPr lang="en-US" sz="1400" b="1" i="1"/>
              <a:t>p</a:t>
            </a:r>
          </a:p>
        </p:txBody>
      </p:sp>
      <p:sp>
        <p:nvSpPr>
          <p:cNvPr id="363649" name="Text Box 2328"/>
          <p:cNvSpPr txBox="1">
            <a:spLocks noChangeArrowheads="1"/>
          </p:cNvSpPr>
          <p:nvPr/>
        </p:nvSpPr>
        <p:spPr bwMode="auto">
          <a:xfrm>
            <a:off x="7664450" y="544513"/>
            <a:ext cx="282575" cy="304800"/>
          </a:xfrm>
          <a:prstGeom prst="rect">
            <a:avLst/>
          </a:prstGeom>
          <a:noFill/>
          <a:ln w="9525">
            <a:noFill/>
            <a:miter lim="800000"/>
            <a:headEnd/>
            <a:tailEnd/>
          </a:ln>
        </p:spPr>
        <p:txBody>
          <a:bodyPr wrap="none">
            <a:spAutoFit/>
          </a:bodyPr>
          <a:lstStyle/>
          <a:p>
            <a:pPr algn="l"/>
            <a:r>
              <a:rPr lang="en-US" sz="1400" b="1" i="1"/>
              <a:t>s</a:t>
            </a:r>
          </a:p>
        </p:txBody>
      </p:sp>
      <p:sp>
        <p:nvSpPr>
          <p:cNvPr id="363650" name="AutoShape 2329"/>
          <p:cNvSpPr>
            <a:spLocks/>
          </p:cNvSpPr>
          <p:nvPr/>
        </p:nvSpPr>
        <p:spPr bwMode="auto">
          <a:xfrm rot="-5400000">
            <a:off x="5410200" y="2819400"/>
            <a:ext cx="152400" cy="5334000"/>
          </a:xfrm>
          <a:prstGeom prst="rightBrace">
            <a:avLst>
              <a:gd name="adj1" fmla="val 291667"/>
              <a:gd name="adj2" fmla="val 50000"/>
            </a:avLst>
          </a:prstGeom>
          <a:noFill/>
          <a:ln w="9525">
            <a:solidFill>
              <a:schemeClr val="tx1"/>
            </a:solidFill>
            <a:round/>
            <a:headEnd/>
            <a:tailEnd/>
          </a:ln>
        </p:spPr>
        <p:txBody>
          <a:bodyPr wrap="none" anchor="ctr"/>
          <a:lstStyle/>
          <a:p>
            <a:endParaRPr lang="en-US"/>
          </a:p>
        </p:txBody>
      </p:sp>
      <p:sp>
        <p:nvSpPr>
          <p:cNvPr id="363651" name="Text Box 2330"/>
          <p:cNvSpPr txBox="1">
            <a:spLocks noChangeArrowheads="1"/>
          </p:cNvSpPr>
          <p:nvPr/>
        </p:nvSpPr>
        <p:spPr bwMode="auto">
          <a:xfrm>
            <a:off x="5394325" y="5083175"/>
            <a:ext cx="242888" cy="304800"/>
          </a:xfrm>
          <a:prstGeom prst="rect">
            <a:avLst/>
          </a:prstGeom>
          <a:noFill/>
          <a:ln w="9525">
            <a:noFill/>
            <a:miter lim="800000"/>
            <a:headEnd/>
            <a:tailEnd/>
          </a:ln>
        </p:spPr>
        <p:txBody>
          <a:bodyPr wrap="none">
            <a:spAutoFit/>
          </a:bodyPr>
          <a:lstStyle/>
          <a:p>
            <a:pPr algn="l"/>
            <a:r>
              <a:rPr lang="en-US" sz="1400" b="1" i="1"/>
              <a:t>f</a:t>
            </a:r>
          </a:p>
        </p:txBody>
      </p:sp>
      <p:sp>
        <p:nvSpPr>
          <p:cNvPr id="363652" name="Text Box 2331"/>
          <p:cNvSpPr txBox="1">
            <a:spLocks noChangeArrowheads="1"/>
          </p:cNvSpPr>
          <p:nvPr/>
        </p:nvSpPr>
        <p:spPr bwMode="auto">
          <a:xfrm>
            <a:off x="2117725" y="4222750"/>
            <a:ext cx="260350" cy="274638"/>
          </a:xfrm>
          <a:prstGeom prst="rect">
            <a:avLst/>
          </a:prstGeom>
          <a:noFill/>
          <a:ln w="9525">
            <a:noFill/>
            <a:miter lim="800000"/>
            <a:headEnd/>
            <a:tailEnd/>
          </a:ln>
        </p:spPr>
        <p:txBody>
          <a:bodyPr wrap="none">
            <a:spAutoFit/>
          </a:bodyPr>
          <a:lstStyle/>
          <a:p>
            <a:pPr algn="l"/>
            <a:r>
              <a:rPr lang="en-US" sz="1200">
                <a:latin typeface="Symbol" pitchFamily="18" charset="2"/>
              </a:rPr>
              <a:t>*</a:t>
            </a:r>
          </a:p>
        </p:txBody>
      </p:sp>
      <p:sp>
        <p:nvSpPr>
          <p:cNvPr id="363653" name="Text Box 2332"/>
          <p:cNvSpPr txBox="1">
            <a:spLocks noChangeArrowheads="1"/>
          </p:cNvSpPr>
          <p:nvPr/>
        </p:nvSpPr>
        <p:spPr bwMode="auto">
          <a:xfrm>
            <a:off x="2117725" y="4756150"/>
            <a:ext cx="301625" cy="274638"/>
          </a:xfrm>
          <a:prstGeom prst="rect">
            <a:avLst/>
          </a:prstGeom>
          <a:noFill/>
          <a:ln w="9525">
            <a:noFill/>
            <a:miter lim="800000"/>
            <a:headEnd/>
            <a:tailEnd/>
          </a:ln>
        </p:spPr>
        <p:txBody>
          <a:bodyPr wrap="none">
            <a:spAutoFit/>
          </a:bodyPr>
          <a:lstStyle/>
          <a:p>
            <a:pPr algn="l"/>
            <a:r>
              <a:rPr lang="en-US" sz="1200" b="1">
                <a:latin typeface="Symbol" pitchFamily="18" charset="2"/>
              </a:rPr>
              <a:t>W</a:t>
            </a:r>
          </a:p>
        </p:txBody>
      </p:sp>
      <p:sp>
        <p:nvSpPr>
          <p:cNvPr id="363654" name="Text Box 2333"/>
          <p:cNvSpPr txBox="1">
            <a:spLocks noChangeArrowheads="1"/>
          </p:cNvSpPr>
          <p:nvPr/>
        </p:nvSpPr>
        <p:spPr bwMode="auto">
          <a:xfrm>
            <a:off x="2117725" y="6357938"/>
            <a:ext cx="184150" cy="274637"/>
          </a:xfrm>
          <a:prstGeom prst="rect">
            <a:avLst/>
          </a:prstGeom>
          <a:noFill/>
          <a:ln w="9525">
            <a:noFill/>
            <a:miter lim="800000"/>
            <a:headEnd/>
            <a:tailEnd/>
          </a:ln>
        </p:spPr>
        <p:txBody>
          <a:bodyPr wrap="none">
            <a:spAutoFit/>
          </a:bodyPr>
          <a:lstStyle/>
          <a:p>
            <a:pPr algn="l"/>
            <a:endParaRPr lang="en-US" sz="1200"/>
          </a:p>
        </p:txBody>
      </p:sp>
      <p:sp>
        <p:nvSpPr>
          <p:cNvPr id="363655" name="Text Box 2334"/>
          <p:cNvSpPr txBox="1">
            <a:spLocks noChangeArrowheads="1"/>
          </p:cNvSpPr>
          <p:nvPr/>
        </p:nvSpPr>
        <p:spPr bwMode="auto">
          <a:xfrm>
            <a:off x="2057400" y="6324600"/>
            <a:ext cx="301625" cy="274638"/>
          </a:xfrm>
          <a:prstGeom prst="rect">
            <a:avLst/>
          </a:prstGeom>
          <a:noFill/>
          <a:ln w="9525">
            <a:noFill/>
            <a:miter lim="800000"/>
            <a:headEnd/>
            <a:tailEnd/>
          </a:ln>
        </p:spPr>
        <p:txBody>
          <a:bodyPr wrap="none">
            <a:spAutoFit/>
          </a:bodyPr>
          <a:lstStyle/>
          <a:p>
            <a:pPr algn="l"/>
            <a:r>
              <a:rPr lang="en-US" sz="1200" b="1">
                <a:latin typeface="Symbol" pitchFamily="18" charset="2"/>
              </a:rPr>
              <a:t>W</a:t>
            </a:r>
          </a:p>
        </p:txBody>
      </p:sp>
      <p:sp>
        <p:nvSpPr>
          <p:cNvPr id="363656" name="Rectangle 2335"/>
          <p:cNvSpPr>
            <a:spLocks noChangeArrowheads="1"/>
          </p:cNvSpPr>
          <p:nvPr/>
        </p:nvSpPr>
        <p:spPr bwMode="auto">
          <a:xfrm>
            <a:off x="2057400" y="5791200"/>
            <a:ext cx="260350" cy="274638"/>
          </a:xfrm>
          <a:prstGeom prst="rect">
            <a:avLst/>
          </a:prstGeom>
          <a:noFill/>
          <a:ln w="9525">
            <a:noFill/>
            <a:miter lim="800000"/>
            <a:headEnd/>
            <a:tailEnd/>
          </a:ln>
        </p:spPr>
        <p:txBody>
          <a:bodyPr wrap="none">
            <a:spAutoFit/>
          </a:bodyPr>
          <a:lstStyle/>
          <a:p>
            <a:pPr algn="l"/>
            <a:r>
              <a:rPr lang="en-US" sz="1200">
                <a:latin typeface="Symbol" pitchFamily="18" charset="2"/>
              </a:rPr>
              <a:t>*</a:t>
            </a:r>
          </a:p>
        </p:txBody>
      </p:sp>
      <p:sp>
        <p:nvSpPr>
          <p:cNvPr id="363657" name="Rectangle 2336"/>
          <p:cNvSpPr>
            <a:spLocks noChangeArrowheads="1"/>
          </p:cNvSpPr>
          <p:nvPr/>
        </p:nvSpPr>
        <p:spPr bwMode="auto">
          <a:xfrm>
            <a:off x="228600" y="152400"/>
            <a:ext cx="7772400" cy="762000"/>
          </a:xfrm>
          <a:prstGeom prst="rect">
            <a:avLst/>
          </a:prstGeom>
          <a:noFill/>
          <a:ln w="9525">
            <a:noFill/>
            <a:miter lim="800000"/>
            <a:headEnd/>
            <a:tailEnd/>
          </a:ln>
        </p:spPr>
        <p:txBody>
          <a:bodyPr anchor="ctr"/>
          <a:lstStyle/>
          <a:p>
            <a:r>
              <a:rPr lang="en-US" sz="3600">
                <a:solidFill>
                  <a:schemeClr val="tx2"/>
                </a:solidFill>
              </a:rPr>
              <a:t>Electron Filling in Periodic Table</a:t>
            </a:r>
          </a:p>
        </p:txBody>
      </p:sp>
      <p:sp>
        <p:nvSpPr>
          <p:cNvPr id="154914" name="Rectangle 2338"/>
          <p:cNvSpPr>
            <a:spLocks noChangeArrowheads="1"/>
          </p:cNvSpPr>
          <p:nvPr/>
        </p:nvSpPr>
        <p:spPr bwMode="auto">
          <a:xfrm>
            <a:off x="1295400" y="1981200"/>
            <a:ext cx="381000" cy="533400"/>
          </a:xfrm>
          <a:prstGeom prst="rect">
            <a:avLst/>
          </a:prstGeom>
          <a:solidFill>
            <a:srgbClr val="FFD1D1">
              <a:alpha val="50195"/>
            </a:srgbClr>
          </a:solidFill>
          <a:ln w="9525">
            <a:solidFill>
              <a:schemeClr val="tx1"/>
            </a:solidFill>
            <a:miter lim="800000"/>
            <a:headEnd/>
            <a:tailEnd/>
          </a:ln>
        </p:spPr>
        <p:txBody>
          <a:bodyPr wrap="none" anchor="ctr"/>
          <a:lstStyle/>
          <a:p>
            <a:r>
              <a:rPr lang="en-US" sz="1400" b="1"/>
              <a:t>Li</a:t>
            </a:r>
            <a:endParaRPr lang="en-US"/>
          </a:p>
          <a:p>
            <a:endParaRPr lang="en-US"/>
          </a:p>
          <a:p>
            <a:r>
              <a:rPr lang="en-US"/>
              <a:t>2s</a:t>
            </a:r>
            <a:r>
              <a:rPr lang="en-US" baseline="30000"/>
              <a:t>1</a:t>
            </a:r>
          </a:p>
        </p:txBody>
      </p:sp>
      <p:sp>
        <p:nvSpPr>
          <p:cNvPr id="154915" name="Rectangle 2339"/>
          <p:cNvSpPr>
            <a:spLocks noChangeArrowheads="1"/>
          </p:cNvSpPr>
          <p:nvPr/>
        </p:nvSpPr>
        <p:spPr bwMode="auto">
          <a:xfrm>
            <a:off x="7391400" y="1143000"/>
            <a:ext cx="381000" cy="533400"/>
          </a:xfrm>
          <a:prstGeom prst="rect">
            <a:avLst/>
          </a:prstGeom>
          <a:solidFill>
            <a:srgbClr val="FFD1D1">
              <a:alpha val="50195"/>
            </a:srgbClr>
          </a:solidFill>
          <a:ln w="9525">
            <a:solidFill>
              <a:schemeClr val="tx1"/>
            </a:solidFill>
            <a:miter lim="800000"/>
            <a:headEnd/>
            <a:tailEnd/>
          </a:ln>
        </p:spPr>
        <p:txBody>
          <a:bodyPr wrap="none" anchor="ctr"/>
          <a:lstStyle/>
          <a:p>
            <a:r>
              <a:rPr lang="en-US" sz="1400" b="1"/>
              <a:t>H</a:t>
            </a:r>
            <a:endParaRPr lang="en-US"/>
          </a:p>
          <a:p>
            <a:endParaRPr lang="en-US"/>
          </a:p>
          <a:p>
            <a:r>
              <a:rPr lang="en-US"/>
              <a:t>1s</a:t>
            </a:r>
            <a:r>
              <a:rPr lang="en-US" baseline="30000"/>
              <a:t>1</a:t>
            </a:r>
          </a:p>
        </p:txBody>
      </p:sp>
      <p:sp>
        <p:nvSpPr>
          <p:cNvPr id="363660" name="Rectangle 2340"/>
          <p:cNvSpPr>
            <a:spLocks noChangeArrowheads="1"/>
          </p:cNvSpPr>
          <p:nvPr/>
        </p:nvSpPr>
        <p:spPr bwMode="auto">
          <a:xfrm>
            <a:off x="7772400" y="1143000"/>
            <a:ext cx="381000" cy="533400"/>
          </a:xfrm>
          <a:prstGeom prst="rect">
            <a:avLst/>
          </a:prstGeom>
          <a:solidFill>
            <a:srgbClr val="FF9FCF"/>
          </a:solidFill>
          <a:ln w="9525">
            <a:solidFill>
              <a:schemeClr val="tx1"/>
            </a:solidFill>
            <a:miter lim="800000"/>
            <a:headEnd/>
            <a:tailEnd/>
          </a:ln>
        </p:spPr>
        <p:txBody>
          <a:bodyPr wrap="none" anchor="ctr"/>
          <a:lstStyle/>
          <a:p>
            <a:r>
              <a:rPr lang="en-US" sz="1400" b="1"/>
              <a:t>He</a:t>
            </a:r>
            <a:endParaRPr lang="en-US"/>
          </a:p>
          <a:p>
            <a:endParaRPr lang="en-US"/>
          </a:p>
          <a:p>
            <a:r>
              <a:rPr lang="en-US"/>
              <a:t>1s</a:t>
            </a:r>
            <a:r>
              <a:rPr lang="en-US" baseline="30000"/>
              <a:t>2</a:t>
            </a:r>
          </a:p>
        </p:txBody>
      </p:sp>
      <p:sp>
        <p:nvSpPr>
          <p:cNvPr id="154917" name="Rectangle 2341"/>
          <p:cNvSpPr>
            <a:spLocks noChangeArrowheads="1"/>
          </p:cNvSpPr>
          <p:nvPr/>
        </p:nvSpPr>
        <p:spPr bwMode="auto">
          <a:xfrm>
            <a:off x="6248400" y="19812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C</a:t>
            </a:r>
            <a:endParaRPr lang="en-US"/>
          </a:p>
          <a:p>
            <a:endParaRPr lang="en-US"/>
          </a:p>
          <a:p>
            <a:r>
              <a:rPr lang="en-US"/>
              <a:t>2p</a:t>
            </a:r>
            <a:r>
              <a:rPr lang="en-US" baseline="30000"/>
              <a:t>2</a:t>
            </a:r>
          </a:p>
        </p:txBody>
      </p:sp>
      <p:sp>
        <p:nvSpPr>
          <p:cNvPr id="154918" name="Rectangle 2342"/>
          <p:cNvSpPr>
            <a:spLocks noChangeArrowheads="1"/>
          </p:cNvSpPr>
          <p:nvPr/>
        </p:nvSpPr>
        <p:spPr bwMode="auto">
          <a:xfrm>
            <a:off x="6629400" y="19812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N</a:t>
            </a:r>
            <a:endParaRPr lang="en-US"/>
          </a:p>
          <a:p>
            <a:endParaRPr lang="en-US"/>
          </a:p>
          <a:p>
            <a:r>
              <a:rPr lang="en-US"/>
              <a:t>2p</a:t>
            </a:r>
            <a:r>
              <a:rPr lang="en-US" baseline="30000"/>
              <a:t>3</a:t>
            </a:r>
          </a:p>
        </p:txBody>
      </p:sp>
      <p:sp>
        <p:nvSpPr>
          <p:cNvPr id="154919" name="Rectangle 2343"/>
          <p:cNvSpPr>
            <a:spLocks noChangeArrowheads="1"/>
          </p:cNvSpPr>
          <p:nvPr/>
        </p:nvSpPr>
        <p:spPr bwMode="auto">
          <a:xfrm>
            <a:off x="7010400" y="19812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O</a:t>
            </a:r>
            <a:endParaRPr lang="en-US"/>
          </a:p>
          <a:p>
            <a:endParaRPr lang="en-US"/>
          </a:p>
          <a:p>
            <a:r>
              <a:rPr lang="en-US"/>
              <a:t>2p</a:t>
            </a:r>
            <a:r>
              <a:rPr lang="en-US" baseline="30000"/>
              <a:t>4</a:t>
            </a:r>
          </a:p>
        </p:txBody>
      </p:sp>
      <p:sp>
        <p:nvSpPr>
          <p:cNvPr id="154920" name="Rectangle 2344"/>
          <p:cNvSpPr>
            <a:spLocks noChangeArrowheads="1"/>
          </p:cNvSpPr>
          <p:nvPr/>
        </p:nvSpPr>
        <p:spPr bwMode="auto">
          <a:xfrm>
            <a:off x="7391400" y="19812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F</a:t>
            </a:r>
            <a:endParaRPr lang="en-US"/>
          </a:p>
          <a:p>
            <a:endParaRPr lang="en-US"/>
          </a:p>
          <a:p>
            <a:r>
              <a:rPr lang="en-US"/>
              <a:t>2p</a:t>
            </a:r>
            <a:r>
              <a:rPr lang="en-US" baseline="30000"/>
              <a:t>5</a:t>
            </a:r>
          </a:p>
        </p:txBody>
      </p:sp>
      <p:sp>
        <p:nvSpPr>
          <p:cNvPr id="154921" name="Rectangle 2345"/>
          <p:cNvSpPr>
            <a:spLocks noChangeArrowheads="1"/>
          </p:cNvSpPr>
          <p:nvPr/>
        </p:nvSpPr>
        <p:spPr bwMode="auto">
          <a:xfrm>
            <a:off x="7772400" y="1981200"/>
            <a:ext cx="381000" cy="533400"/>
          </a:xfrm>
          <a:prstGeom prst="rect">
            <a:avLst/>
          </a:prstGeom>
          <a:solidFill>
            <a:srgbClr val="FF9FCF"/>
          </a:solidFill>
          <a:ln w="9525">
            <a:solidFill>
              <a:schemeClr val="tx1"/>
            </a:solidFill>
            <a:miter lim="800000"/>
            <a:headEnd/>
            <a:tailEnd/>
          </a:ln>
        </p:spPr>
        <p:txBody>
          <a:bodyPr wrap="none" anchor="ctr"/>
          <a:lstStyle/>
          <a:p>
            <a:r>
              <a:rPr lang="en-US" sz="1400" b="1"/>
              <a:t>Ne</a:t>
            </a:r>
            <a:endParaRPr lang="en-US"/>
          </a:p>
          <a:p>
            <a:endParaRPr lang="en-US"/>
          </a:p>
          <a:p>
            <a:r>
              <a:rPr lang="en-US"/>
              <a:t>2p</a:t>
            </a:r>
            <a:r>
              <a:rPr lang="en-US" baseline="30000"/>
              <a:t>6</a:t>
            </a:r>
          </a:p>
        </p:txBody>
      </p:sp>
      <p:sp>
        <p:nvSpPr>
          <p:cNvPr id="154923" name="Rectangle 2347"/>
          <p:cNvSpPr>
            <a:spLocks noChangeArrowheads="1"/>
          </p:cNvSpPr>
          <p:nvPr/>
        </p:nvSpPr>
        <p:spPr bwMode="auto">
          <a:xfrm>
            <a:off x="1295400" y="2514600"/>
            <a:ext cx="381000" cy="533400"/>
          </a:xfrm>
          <a:prstGeom prst="rect">
            <a:avLst/>
          </a:prstGeom>
          <a:solidFill>
            <a:srgbClr val="FFD1D1">
              <a:alpha val="50195"/>
            </a:srgbClr>
          </a:solidFill>
          <a:ln w="9525">
            <a:solidFill>
              <a:schemeClr val="tx1"/>
            </a:solidFill>
            <a:miter lim="800000"/>
            <a:headEnd/>
            <a:tailEnd/>
          </a:ln>
        </p:spPr>
        <p:txBody>
          <a:bodyPr wrap="none" anchor="ctr"/>
          <a:lstStyle/>
          <a:p>
            <a:r>
              <a:rPr lang="en-US" sz="1400" b="1"/>
              <a:t>Na</a:t>
            </a:r>
            <a:endParaRPr lang="en-US"/>
          </a:p>
          <a:p>
            <a:endParaRPr lang="en-US"/>
          </a:p>
          <a:p>
            <a:r>
              <a:rPr lang="en-US"/>
              <a:t>3s</a:t>
            </a:r>
            <a:r>
              <a:rPr lang="en-US" baseline="30000"/>
              <a:t>1</a:t>
            </a:r>
          </a:p>
        </p:txBody>
      </p:sp>
      <p:sp>
        <p:nvSpPr>
          <p:cNvPr id="154924" name="Rectangle 2348"/>
          <p:cNvSpPr>
            <a:spLocks noChangeArrowheads="1"/>
          </p:cNvSpPr>
          <p:nvPr/>
        </p:nvSpPr>
        <p:spPr bwMode="auto">
          <a:xfrm>
            <a:off x="5867400" y="19812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B</a:t>
            </a:r>
            <a:endParaRPr lang="en-US"/>
          </a:p>
          <a:p>
            <a:endParaRPr lang="en-US"/>
          </a:p>
          <a:p>
            <a:r>
              <a:rPr lang="en-US"/>
              <a:t>2p</a:t>
            </a:r>
            <a:r>
              <a:rPr lang="en-US" baseline="30000"/>
              <a:t>1</a:t>
            </a:r>
          </a:p>
        </p:txBody>
      </p:sp>
      <p:sp>
        <p:nvSpPr>
          <p:cNvPr id="154925" name="Rectangle 2349"/>
          <p:cNvSpPr>
            <a:spLocks noChangeArrowheads="1"/>
          </p:cNvSpPr>
          <p:nvPr/>
        </p:nvSpPr>
        <p:spPr bwMode="auto">
          <a:xfrm>
            <a:off x="1676400" y="1981200"/>
            <a:ext cx="381000" cy="533400"/>
          </a:xfrm>
          <a:prstGeom prst="rect">
            <a:avLst/>
          </a:prstGeom>
          <a:solidFill>
            <a:srgbClr val="FFD1D1">
              <a:alpha val="50195"/>
            </a:srgbClr>
          </a:solidFill>
          <a:ln w="9525">
            <a:solidFill>
              <a:schemeClr val="tx1"/>
            </a:solidFill>
            <a:miter lim="800000"/>
            <a:headEnd/>
            <a:tailEnd/>
          </a:ln>
        </p:spPr>
        <p:txBody>
          <a:bodyPr wrap="none" anchor="ctr"/>
          <a:lstStyle/>
          <a:p>
            <a:r>
              <a:rPr lang="en-US" sz="1400" b="1"/>
              <a:t>Be</a:t>
            </a:r>
            <a:endParaRPr lang="en-US"/>
          </a:p>
          <a:p>
            <a:endParaRPr lang="en-US"/>
          </a:p>
          <a:p>
            <a:r>
              <a:rPr lang="en-US"/>
              <a:t>2s</a:t>
            </a:r>
            <a:r>
              <a:rPr lang="en-US" baseline="30000"/>
              <a:t>2</a:t>
            </a:r>
          </a:p>
        </p:txBody>
      </p:sp>
      <p:sp>
        <p:nvSpPr>
          <p:cNvPr id="154926" name="Rectangle 2350"/>
          <p:cNvSpPr>
            <a:spLocks noChangeArrowheads="1"/>
          </p:cNvSpPr>
          <p:nvPr/>
        </p:nvSpPr>
        <p:spPr bwMode="auto">
          <a:xfrm>
            <a:off x="1295400" y="1447800"/>
            <a:ext cx="381000" cy="533400"/>
          </a:xfrm>
          <a:prstGeom prst="rect">
            <a:avLst/>
          </a:prstGeom>
          <a:solidFill>
            <a:srgbClr val="FFD1D1">
              <a:alpha val="50195"/>
            </a:srgbClr>
          </a:solidFill>
          <a:ln w="9525">
            <a:solidFill>
              <a:schemeClr val="tx1"/>
            </a:solidFill>
            <a:miter lim="800000"/>
            <a:headEnd/>
            <a:tailEnd/>
          </a:ln>
        </p:spPr>
        <p:txBody>
          <a:bodyPr wrap="none" anchor="ctr"/>
          <a:lstStyle/>
          <a:p>
            <a:r>
              <a:rPr lang="en-US" sz="1400" b="1"/>
              <a:t>H</a:t>
            </a:r>
          </a:p>
          <a:p>
            <a:endParaRPr lang="en-US"/>
          </a:p>
          <a:p>
            <a:r>
              <a:rPr lang="en-US"/>
              <a:t>1s</a:t>
            </a:r>
            <a:r>
              <a:rPr lang="en-US" baseline="30000"/>
              <a:t>1</a:t>
            </a:r>
          </a:p>
        </p:txBody>
      </p:sp>
      <p:sp>
        <p:nvSpPr>
          <p:cNvPr id="154927" name="Rectangle 2351"/>
          <p:cNvSpPr>
            <a:spLocks noChangeArrowheads="1"/>
          </p:cNvSpPr>
          <p:nvPr/>
        </p:nvSpPr>
        <p:spPr bwMode="auto">
          <a:xfrm>
            <a:off x="5867400" y="25146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Al</a:t>
            </a:r>
            <a:endParaRPr lang="en-US"/>
          </a:p>
          <a:p>
            <a:endParaRPr lang="en-US"/>
          </a:p>
          <a:p>
            <a:r>
              <a:rPr lang="en-US"/>
              <a:t>3p</a:t>
            </a:r>
            <a:r>
              <a:rPr lang="en-US" baseline="30000"/>
              <a:t>1</a:t>
            </a:r>
          </a:p>
        </p:txBody>
      </p:sp>
      <p:sp>
        <p:nvSpPr>
          <p:cNvPr id="154928" name="Rectangle 2352"/>
          <p:cNvSpPr>
            <a:spLocks noChangeArrowheads="1"/>
          </p:cNvSpPr>
          <p:nvPr/>
        </p:nvSpPr>
        <p:spPr bwMode="auto">
          <a:xfrm>
            <a:off x="6248400" y="25146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Si</a:t>
            </a:r>
            <a:endParaRPr lang="en-US"/>
          </a:p>
          <a:p>
            <a:endParaRPr lang="en-US"/>
          </a:p>
          <a:p>
            <a:r>
              <a:rPr lang="en-US"/>
              <a:t>3p</a:t>
            </a:r>
            <a:r>
              <a:rPr lang="en-US" baseline="30000"/>
              <a:t>2</a:t>
            </a:r>
          </a:p>
        </p:txBody>
      </p:sp>
      <p:sp>
        <p:nvSpPr>
          <p:cNvPr id="154929" name="Rectangle 2353"/>
          <p:cNvSpPr>
            <a:spLocks noChangeArrowheads="1"/>
          </p:cNvSpPr>
          <p:nvPr/>
        </p:nvSpPr>
        <p:spPr bwMode="auto">
          <a:xfrm>
            <a:off x="6629400" y="25146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P</a:t>
            </a:r>
            <a:endParaRPr lang="en-US"/>
          </a:p>
          <a:p>
            <a:endParaRPr lang="en-US"/>
          </a:p>
          <a:p>
            <a:r>
              <a:rPr lang="en-US"/>
              <a:t>3p</a:t>
            </a:r>
            <a:r>
              <a:rPr lang="en-US" baseline="30000"/>
              <a:t>3</a:t>
            </a:r>
          </a:p>
        </p:txBody>
      </p:sp>
      <p:sp>
        <p:nvSpPr>
          <p:cNvPr id="154930" name="Rectangle 2354"/>
          <p:cNvSpPr>
            <a:spLocks noChangeArrowheads="1"/>
          </p:cNvSpPr>
          <p:nvPr/>
        </p:nvSpPr>
        <p:spPr bwMode="auto">
          <a:xfrm>
            <a:off x="7010400" y="25146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S</a:t>
            </a:r>
            <a:endParaRPr lang="en-US"/>
          </a:p>
          <a:p>
            <a:endParaRPr lang="en-US"/>
          </a:p>
          <a:p>
            <a:r>
              <a:rPr lang="en-US"/>
              <a:t>3p</a:t>
            </a:r>
            <a:r>
              <a:rPr lang="en-US" baseline="30000"/>
              <a:t>4</a:t>
            </a:r>
          </a:p>
        </p:txBody>
      </p:sp>
      <p:sp>
        <p:nvSpPr>
          <p:cNvPr id="154931" name="Rectangle 2355"/>
          <p:cNvSpPr>
            <a:spLocks noChangeArrowheads="1"/>
          </p:cNvSpPr>
          <p:nvPr/>
        </p:nvSpPr>
        <p:spPr bwMode="auto">
          <a:xfrm>
            <a:off x="7391400" y="25146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Cl</a:t>
            </a:r>
            <a:endParaRPr lang="en-US"/>
          </a:p>
          <a:p>
            <a:endParaRPr lang="en-US"/>
          </a:p>
          <a:p>
            <a:r>
              <a:rPr lang="en-US"/>
              <a:t>3p</a:t>
            </a:r>
            <a:r>
              <a:rPr lang="en-US" baseline="30000"/>
              <a:t>5</a:t>
            </a:r>
          </a:p>
        </p:txBody>
      </p:sp>
      <p:sp>
        <p:nvSpPr>
          <p:cNvPr id="154932" name="Rectangle 2356"/>
          <p:cNvSpPr>
            <a:spLocks noChangeArrowheads="1"/>
          </p:cNvSpPr>
          <p:nvPr/>
        </p:nvSpPr>
        <p:spPr bwMode="auto">
          <a:xfrm>
            <a:off x="7772400" y="2514600"/>
            <a:ext cx="381000" cy="533400"/>
          </a:xfrm>
          <a:prstGeom prst="rect">
            <a:avLst/>
          </a:prstGeom>
          <a:solidFill>
            <a:srgbClr val="FF9FCF"/>
          </a:solidFill>
          <a:ln w="9525">
            <a:solidFill>
              <a:schemeClr val="tx1"/>
            </a:solidFill>
            <a:miter lim="800000"/>
            <a:headEnd/>
            <a:tailEnd/>
          </a:ln>
        </p:spPr>
        <p:txBody>
          <a:bodyPr wrap="none" anchor="ctr"/>
          <a:lstStyle/>
          <a:p>
            <a:r>
              <a:rPr lang="en-US" sz="1400" b="1"/>
              <a:t>Ar</a:t>
            </a:r>
            <a:endParaRPr lang="en-US"/>
          </a:p>
          <a:p>
            <a:endParaRPr lang="en-US"/>
          </a:p>
          <a:p>
            <a:r>
              <a:rPr lang="en-US"/>
              <a:t>3p</a:t>
            </a:r>
            <a:r>
              <a:rPr lang="en-US" baseline="30000"/>
              <a:t>6</a:t>
            </a:r>
          </a:p>
        </p:txBody>
      </p:sp>
      <p:sp>
        <p:nvSpPr>
          <p:cNvPr id="154934" name="Rectangle 2358"/>
          <p:cNvSpPr>
            <a:spLocks noChangeArrowheads="1"/>
          </p:cNvSpPr>
          <p:nvPr/>
        </p:nvSpPr>
        <p:spPr bwMode="auto">
          <a:xfrm>
            <a:off x="1295400" y="3048000"/>
            <a:ext cx="381000" cy="533400"/>
          </a:xfrm>
          <a:prstGeom prst="rect">
            <a:avLst/>
          </a:prstGeom>
          <a:solidFill>
            <a:srgbClr val="FFD1D1">
              <a:alpha val="50195"/>
            </a:srgbClr>
          </a:solidFill>
          <a:ln w="9525">
            <a:solidFill>
              <a:schemeClr val="tx1"/>
            </a:solidFill>
            <a:miter lim="800000"/>
            <a:headEnd/>
            <a:tailEnd/>
          </a:ln>
        </p:spPr>
        <p:txBody>
          <a:bodyPr wrap="none" anchor="ctr"/>
          <a:lstStyle/>
          <a:p>
            <a:r>
              <a:rPr lang="en-US" sz="1400" b="1"/>
              <a:t>K</a:t>
            </a:r>
            <a:endParaRPr lang="en-US"/>
          </a:p>
          <a:p>
            <a:endParaRPr lang="en-US"/>
          </a:p>
          <a:p>
            <a:r>
              <a:rPr lang="en-US"/>
              <a:t>4s</a:t>
            </a:r>
            <a:r>
              <a:rPr lang="en-US" baseline="30000"/>
              <a:t>1</a:t>
            </a:r>
          </a:p>
        </p:txBody>
      </p:sp>
      <p:sp>
        <p:nvSpPr>
          <p:cNvPr id="154935" name="Rectangle 2359"/>
          <p:cNvSpPr>
            <a:spLocks noChangeArrowheads="1"/>
          </p:cNvSpPr>
          <p:nvPr/>
        </p:nvSpPr>
        <p:spPr bwMode="auto">
          <a:xfrm>
            <a:off x="1676400" y="3048000"/>
            <a:ext cx="381000" cy="533400"/>
          </a:xfrm>
          <a:prstGeom prst="rect">
            <a:avLst/>
          </a:prstGeom>
          <a:solidFill>
            <a:srgbClr val="FFD1D1">
              <a:alpha val="50195"/>
            </a:srgbClr>
          </a:solidFill>
          <a:ln w="9525">
            <a:solidFill>
              <a:schemeClr val="tx1"/>
            </a:solidFill>
            <a:miter lim="800000"/>
            <a:headEnd/>
            <a:tailEnd/>
          </a:ln>
        </p:spPr>
        <p:txBody>
          <a:bodyPr wrap="none" anchor="ctr"/>
          <a:lstStyle/>
          <a:p>
            <a:r>
              <a:rPr lang="en-US" sz="1400" b="1"/>
              <a:t>Ca</a:t>
            </a:r>
            <a:endParaRPr lang="en-US"/>
          </a:p>
          <a:p>
            <a:endParaRPr lang="en-US"/>
          </a:p>
          <a:p>
            <a:r>
              <a:rPr lang="en-US"/>
              <a:t>4s</a:t>
            </a:r>
            <a:r>
              <a:rPr lang="en-US" baseline="30000"/>
              <a:t>2</a:t>
            </a:r>
          </a:p>
        </p:txBody>
      </p:sp>
      <p:sp>
        <p:nvSpPr>
          <p:cNvPr id="154936" name="Rectangle 2360"/>
          <p:cNvSpPr>
            <a:spLocks noChangeArrowheads="1"/>
          </p:cNvSpPr>
          <p:nvPr/>
        </p:nvSpPr>
        <p:spPr bwMode="auto">
          <a:xfrm>
            <a:off x="2057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Sc</a:t>
            </a:r>
            <a:endParaRPr lang="en-US"/>
          </a:p>
          <a:p>
            <a:endParaRPr lang="en-US"/>
          </a:p>
          <a:p>
            <a:r>
              <a:rPr lang="en-US"/>
              <a:t>3d</a:t>
            </a:r>
            <a:r>
              <a:rPr lang="en-US" baseline="30000"/>
              <a:t>1</a:t>
            </a:r>
          </a:p>
        </p:txBody>
      </p:sp>
      <p:sp>
        <p:nvSpPr>
          <p:cNvPr id="154937" name="Rectangle 2361"/>
          <p:cNvSpPr>
            <a:spLocks noChangeArrowheads="1"/>
          </p:cNvSpPr>
          <p:nvPr/>
        </p:nvSpPr>
        <p:spPr bwMode="auto">
          <a:xfrm>
            <a:off x="2438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Ti</a:t>
            </a:r>
            <a:endParaRPr lang="en-US"/>
          </a:p>
          <a:p>
            <a:endParaRPr lang="en-US"/>
          </a:p>
          <a:p>
            <a:r>
              <a:rPr lang="en-US"/>
              <a:t>3d</a:t>
            </a:r>
            <a:r>
              <a:rPr lang="en-US" baseline="30000"/>
              <a:t>2</a:t>
            </a:r>
          </a:p>
        </p:txBody>
      </p:sp>
      <p:sp>
        <p:nvSpPr>
          <p:cNvPr id="154938" name="Rectangle 2362"/>
          <p:cNvSpPr>
            <a:spLocks noChangeArrowheads="1"/>
          </p:cNvSpPr>
          <p:nvPr/>
        </p:nvSpPr>
        <p:spPr bwMode="auto">
          <a:xfrm>
            <a:off x="2819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V</a:t>
            </a:r>
            <a:endParaRPr lang="en-US"/>
          </a:p>
          <a:p>
            <a:endParaRPr lang="en-US"/>
          </a:p>
          <a:p>
            <a:r>
              <a:rPr lang="en-US"/>
              <a:t>3d</a:t>
            </a:r>
            <a:r>
              <a:rPr lang="en-US" baseline="30000"/>
              <a:t>3</a:t>
            </a:r>
          </a:p>
        </p:txBody>
      </p:sp>
      <p:sp>
        <p:nvSpPr>
          <p:cNvPr id="154939" name="Rectangle 2363"/>
          <p:cNvSpPr>
            <a:spLocks noChangeArrowheads="1"/>
          </p:cNvSpPr>
          <p:nvPr/>
        </p:nvSpPr>
        <p:spPr bwMode="auto">
          <a:xfrm>
            <a:off x="3200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Cr</a:t>
            </a:r>
            <a:endParaRPr lang="en-US"/>
          </a:p>
          <a:p>
            <a:endParaRPr lang="en-US"/>
          </a:p>
          <a:p>
            <a:r>
              <a:rPr lang="en-US"/>
              <a:t>3d</a:t>
            </a:r>
            <a:r>
              <a:rPr lang="en-US" baseline="30000"/>
              <a:t>5</a:t>
            </a:r>
          </a:p>
        </p:txBody>
      </p:sp>
      <p:sp>
        <p:nvSpPr>
          <p:cNvPr id="154940" name="Rectangle 2364"/>
          <p:cNvSpPr>
            <a:spLocks noChangeArrowheads="1"/>
          </p:cNvSpPr>
          <p:nvPr/>
        </p:nvSpPr>
        <p:spPr bwMode="auto">
          <a:xfrm>
            <a:off x="3581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Mn</a:t>
            </a:r>
            <a:endParaRPr lang="en-US"/>
          </a:p>
          <a:p>
            <a:endParaRPr lang="en-US"/>
          </a:p>
          <a:p>
            <a:r>
              <a:rPr lang="en-US"/>
              <a:t>3d</a:t>
            </a:r>
            <a:r>
              <a:rPr lang="en-US" baseline="30000"/>
              <a:t>5</a:t>
            </a:r>
          </a:p>
        </p:txBody>
      </p:sp>
      <p:sp>
        <p:nvSpPr>
          <p:cNvPr id="154941" name="Rectangle 2365"/>
          <p:cNvSpPr>
            <a:spLocks noChangeArrowheads="1"/>
          </p:cNvSpPr>
          <p:nvPr/>
        </p:nvSpPr>
        <p:spPr bwMode="auto">
          <a:xfrm>
            <a:off x="3962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Fe</a:t>
            </a:r>
            <a:endParaRPr lang="en-US"/>
          </a:p>
          <a:p>
            <a:endParaRPr lang="en-US"/>
          </a:p>
          <a:p>
            <a:r>
              <a:rPr lang="en-US"/>
              <a:t>3d</a:t>
            </a:r>
            <a:r>
              <a:rPr lang="en-US" baseline="30000"/>
              <a:t>6</a:t>
            </a:r>
          </a:p>
        </p:txBody>
      </p:sp>
      <p:sp>
        <p:nvSpPr>
          <p:cNvPr id="154942" name="Rectangle 2366"/>
          <p:cNvSpPr>
            <a:spLocks noChangeArrowheads="1"/>
          </p:cNvSpPr>
          <p:nvPr/>
        </p:nvSpPr>
        <p:spPr bwMode="auto">
          <a:xfrm>
            <a:off x="4343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Co</a:t>
            </a:r>
            <a:endParaRPr lang="en-US"/>
          </a:p>
          <a:p>
            <a:endParaRPr lang="en-US"/>
          </a:p>
          <a:p>
            <a:r>
              <a:rPr lang="en-US"/>
              <a:t>3d</a:t>
            </a:r>
            <a:r>
              <a:rPr lang="en-US" baseline="30000"/>
              <a:t>7</a:t>
            </a:r>
          </a:p>
        </p:txBody>
      </p:sp>
      <p:sp>
        <p:nvSpPr>
          <p:cNvPr id="154943" name="Rectangle 2367"/>
          <p:cNvSpPr>
            <a:spLocks noChangeArrowheads="1"/>
          </p:cNvSpPr>
          <p:nvPr/>
        </p:nvSpPr>
        <p:spPr bwMode="auto">
          <a:xfrm>
            <a:off x="4724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Ni</a:t>
            </a:r>
            <a:endParaRPr lang="en-US"/>
          </a:p>
          <a:p>
            <a:endParaRPr lang="en-US"/>
          </a:p>
          <a:p>
            <a:r>
              <a:rPr lang="en-US"/>
              <a:t>3d</a:t>
            </a:r>
            <a:r>
              <a:rPr lang="en-US" baseline="30000"/>
              <a:t>8</a:t>
            </a:r>
          </a:p>
        </p:txBody>
      </p:sp>
      <p:sp>
        <p:nvSpPr>
          <p:cNvPr id="154944" name="Rectangle 2368"/>
          <p:cNvSpPr>
            <a:spLocks noChangeArrowheads="1"/>
          </p:cNvSpPr>
          <p:nvPr/>
        </p:nvSpPr>
        <p:spPr bwMode="auto">
          <a:xfrm>
            <a:off x="5105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Cu</a:t>
            </a:r>
            <a:endParaRPr lang="en-US"/>
          </a:p>
          <a:p>
            <a:endParaRPr lang="en-US"/>
          </a:p>
          <a:p>
            <a:r>
              <a:rPr lang="en-US"/>
              <a:t>3d</a:t>
            </a:r>
            <a:r>
              <a:rPr lang="en-US" baseline="30000"/>
              <a:t>10</a:t>
            </a:r>
          </a:p>
        </p:txBody>
      </p:sp>
      <p:sp>
        <p:nvSpPr>
          <p:cNvPr id="154945" name="Rectangle 2369"/>
          <p:cNvSpPr>
            <a:spLocks noChangeArrowheads="1"/>
          </p:cNvSpPr>
          <p:nvPr/>
        </p:nvSpPr>
        <p:spPr bwMode="auto">
          <a:xfrm>
            <a:off x="5486400" y="30480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Zn</a:t>
            </a:r>
            <a:endParaRPr lang="en-US"/>
          </a:p>
          <a:p>
            <a:endParaRPr lang="en-US"/>
          </a:p>
          <a:p>
            <a:r>
              <a:rPr lang="en-US"/>
              <a:t>3d</a:t>
            </a:r>
            <a:r>
              <a:rPr lang="en-US" baseline="30000"/>
              <a:t>10</a:t>
            </a:r>
          </a:p>
        </p:txBody>
      </p:sp>
      <p:sp>
        <p:nvSpPr>
          <p:cNvPr id="154946" name="Rectangle 2370"/>
          <p:cNvSpPr>
            <a:spLocks noChangeArrowheads="1"/>
          </p:cNvSpPr>
          <p:nvPr/>
        </p:nvSpPr>
        <p:spPr bwMode="auto">
          <a:xfrm>
            <a:off x="5867400" y="30480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Ga</a:t>
            </a:r>
            <a:endParaRPr lang="en-US"/>
          </a:p>
          <a:p>
            <a:endParaRPr lang="en-US"/>
          </a:p>
          <a:p>
            <a:r>
              <a:rPr lang="en-US"/>
              <a:t>4p</a:t>
            </a:r>
            <a:r>
              <a:rPr lang="en-US" baseline="30000"/>
              <a:t>1</a:t>
            </a:r>
          </a:p>
        </p:txBody>
      </p:sp>
      <p:sp>
        <p:nvSpPr>
          <p:cNvPr id="154947" name="Rectangle 2371"/>
          <p:cNvSpPr>
            <a:spLocks noChangeArrowheads="1"/>
          </p:cNvSpPr>
          <p:nvPr/>
        </p:nvSpPr>
        <p:spPr bwMode="auto">
          <a:xfrm>
            <a:off x="6248400" y="30480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Ge</a:t>
            </a:r>
            <a:endParaRPr lang="en-US"/>
          </a:p>
          <a:p>
            <a:endParaRPr lang="en-US"/>
          </a:p>
          <a:p>
            <a:r>
              <a:rPr lang="en-US"/>
              <a:t>4p</a:t>
            </a:r>
            <a:r>
              <a:rPr lang="en-US" baseline="30000"/>
              <a:t>2</a:t>
            </a:r>
          </a:p>
        </p:txBody>
      </p:sp>
      <p:sp>
        <p:nvSpPr>
          <p:cNvPr id="154948" name="Rectangle 2372"/>
          <p:cNvSpPr>
            <a:spLocks noChangeArrowheads="1"/>
          </p:cNvSpPr>
          <p:nvPr/>
        </p:nvSpPr>
        <p:spPr bwMode="auto">
          <a:xfrm>
            <a:off x="6629400" y="30480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As</a:t>
            </a:r>
            <a:endParaRPr lang="en-US"/>
          </a:p>
          <a:p>
            <a:endParaRPr lang="en-US"/>
          </a:p>
          <a:p>
            <a:r>
              <a:rPr lang="en-US"/>
              <a:t>4p</a:t>
            </a:r>
            <a:r>
              <a:rPr lang="en-US" baseline="30000"/>
              <a:t>3</a:t>
            </a:r>
          </a:p>
        </p:txBody>
      </p:sp>
      <p:sp>
        <p:nvSpPr>
          <p:cNvPr id="154949" name="Rectangle 2373"/>
          <p:cNvSpPr>
            <a:spLocks noChangeArrowheads="1"/>
          </p:cNvSpPr>
          <p:nvPr/>
        </p:nvSpPr>
        <p:spPr bwMode="auto">
          <a:xfrm>
            <a:off x="7010400" y="30480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Se</a:t>
            </a:r>
            <a:endParaRPr lang="en-US"/>
          </a:p>
          <a:p>
            <a:endParaRPr lang="en-US"/>
          </a:p>
          <a:p>
            <a:r>
              <a:rPr lang="en-US"/>
              <a:t>4p</a:t>
            </a:r>
            <a:r>
              <a:rPr lang="en-US" baseline="30000"/>
              <a:t>4</a:t>
            </a:r>
          </a:p>
        </p:txBody>
      </p:sp>
      <p:sp>
        <p:nvSpPr>
          <p:cNvPr id="154950" name="Rectangle 2374"/>
          <p:cNvSpPr>
            <a:spLocks noChangeArrowheads="1"/>
          </p:cNvSpPr>
          <p:nvPr/>
        </p:nvSpPr>
        <p:spPr bwMode="auto">
          <a:xfrm>
            <a:off x="7391400" y="30480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Br</a:t>
            </a:r>
            <a:endParaRPr lang="en-US"/>
          </a:p>
          <a:p>
            <a:endParaRPr lang="en-US"/>
          </a:p>
          <a:p>
            <a:r>
              <a:rPr lang="en-US"/>
              <a:t>4p</a:t>
            </a:r>
            <a:r>
              <a:rPr lang="en-US" baseline="30000"/>
              <a:t>5</a:t>
            </a:r>
          </a:p>
        </p:txBody>
      </p:sp>
      <p:sp>
        <p:nvSpPr>
          <p:cNvPr id="154951" name="Rectangle 2375"/>
          <p:cNvSpPr>
            <a:spLocks noChangeArrowheads="1"/>
          </p:cNvSpPr>
          <p:nvPr/>
        </p:nvSpPr>
        <p:spPr bwMode="auto">
          <a:xfrm>
            <a:off x="7772400" y="3048000"/>
            <a:ext cx="381000" cy="533400"/>
          </a:xfrm>
          <a:prstGeom prst="rect">
            <a:avLst/>
          </a:prstGeom>
          <a:solidFill>
            <a:srgbClr val="FF9FCF"/>
          </a:solidFill>
          <a:ln w="9525">
            <a:solidFill>
              <a:schemeClr val="tx1"/>
            </a:solidFill>
            <a:miter lim="800000"/>
            <a:headEnd/>
            <a:tailEnd/>
          </a:ln>
        </p:spPr>
        <p:txBody>
          <a:bodyPr wrap="none" anchor="ctr"/>
          <a:lstStyle/>
          <a:p>
            <a:r>
              <a:rPr lang="en-US" sz="1400" b="1"/>
              <a:t>Kr</a:t>
            </a:r>
            <a:endParaRPr lang="en-US"/>
          </a:p>
          <a:p>
            <a:endParaRPr lang="en-US"/>
          </a:p>
          <a:p>
            <a:r>
              <a:rPr lang="en-US"/>
              <a:t>4p</a:t>
            </a:r>
            <a:r>
              <a:rPr lang="en-US" baseline="30000"/>
              <a:t>6</a:t>
            </a:r>
          </a:p>
        </p:txBody>
      </p:sp>
      <p:sp>
        <p:nvSpPr>
          <p:cNvPr id="154953" name="Rectangle 2377"/>
          <p:cNvSpPr>
            <a:spLocks noChangeArrowheads="1"/>
          </p:cNvSpPr>
          <p:nvPr/>
        </p:nvSpPr>
        <p:spPr bwMode="auto">
          <a:xfrm>
            <a:off x="1295400" y="3581400"/>
            <a:ext cx="381000" cy="533400"/>
          </a:xfrm>
          <a:prstGeom prst="rect">
            <a:avLst/>
          </a:prstGeom>
          <a:solidFill>
            <a:srgbClr val="FFD1D1">
              <a:alpha val="50195"/>
            </a:srgbClr>
          </a:solidFill>
          <a:ln w="9525">
            <a:solidFill>
              <a:schemeClr val="tx1"/>
            </a:solidFill>
            <a:miter lim="800000"/>
            <a:headEnd/>
            <a:tailEnd/>
          </a:ln>
        </p:spPr>
        <p:txBody>
          <a:bodyPr wrap="none" anchor="ctr"/>
          <a:lstStyle/>
          <a:p>
            <a:r>
              <a:rPr lang="en-US" sz="1400" b="1"/>
              <a:t>Rb</a:t>
            </a:r>
            <a:endParaRPr lang="en-US"/>
          </a:p>
          <a:p>
            <a:endParaRPr lang="en-US"/>
          </a:p>
          <a:p>
            <a:r>
              <a:rPr lang="en-US"/>
              <a:t>5s</a:t>
            </a:r>
            <a:r>
              <a:rPr lang="en-US" baseline="30000"/>
              <a:t>1</a:t>
            </a:r>
          </a:p>
        </p:txBody>
      </p:sp>
      <p:sp>
        <p:nvSpPr>
          <p:cNvPr id="154954" name="Rectangle 2378"/>
          <p:cNvSpPr>
            <a:spLocks noChangeArrowheads="1"/>
          </p:cNvSpPr>
          <p:nvPr/>
        </p:nvSpPr>
        <p:spPr bwMode="auto">
          <a:xfrm>
            <a:off x="1676400" y="3581400"/>
            <a:ext cx="381000" cy="533400"/>
          </a:xfrm>
          <a:prstGeom prst="rect">
            <a:avLst/>
          </a:prstGeom>
          <a:solidFill>
            <a:srgbClr val="FFD1D1">
              <a:alpha val="50195"/>
            </a:srgbClr>
          </a:solidFill>
          <a:ln w="9525">
            <a:solidFill>
              <a:schemeClr val="tx1"/>
            </a:solidFill>
            <a:miter lim="800000"/>
            <a:headEnd/>
            <a:tailEnd/>
          </a:ln>
        </p:spPr>
        <p:txBody>
          <a:bodyPr wrap="none" anchor="ctr"/>
          <a:lstStyle/>
          <a:p>
            <a:r>
              <a:rPr lang="en-US" sz="1400" b="1"/>
              <a:t>Sr</a:t>
            </a:r>
            <a:endParaRPr lang="en-US"/>
          </a:p>
          <a:p>
            <a:endParaRPr lang="en-US"/>
          </a:p>
          <a:p>
            <a:r>
              <a:rPr lang="en-US"/>
              <a:t>5s</a:t>
            </a:r>
            <a:r>
              <a:rPr lang="en-US" baseline="30000"/>
              <a:t>2</a:t>
            </a:r>
          </a:p>
        </p:txBody>
      </p:sp>
      <p:sp>
        <p:nvSpPr>
          <p:cNvPr id="154955" name="Rectangle 2379"/>
          <p:cNvSpPr>
            <a:spLocks noChangeArrowheads="1"/>
          </p:cNvSpPr>
          <p:nvPr/>
        </p:nvSpPr>
        <p:spPr bwMode="auto">
          <a:xfrm>
            <a:off x="2057400" y="35814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Y</a:t>
            </a:r>
            <a:r>
              <a:rPr lang="en-US" b="1"/>
              <a:t> </a:t>
            </a:r>
          </a:p>
          <a:p>
            <a:endParaRPr lang="en-US"/>
          </a:p>
          <a:p>
            <a:r>
              <a:rPr lang="en-US"/>
              <a:t>4d</a:t>
            </a:r>
            <a:r>
              <a:rPr lang="en-US" baseline="30000"/>
              <a:t>1</a:t>
            </a:r>
          </a:p>
        </p:txBody>
      </p:sp>
      <p:sp>
        <p:nvSpPr>
          <p:cNvPr id="154956" name="Rectangle 2380"/>
          <p:cNvSpPr>
            <a:spLocks noChangeArrowheads="1"/>
          </p:cNvSpPr>
          <p:nvPr/>
        </p:nvSpPr>
        <p:spPr bwMode="auto">
          <a:xfrm>
            <a:off x="2438400" y="35814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Zr</a:t>
            </a:r>
            <a:endParaRPr lang="en-US"/>
          </a:p>
          <a:p>
            <a:endParaRPr lang="en-US"/>
          </a:p>
          <a:p>
            <a:r>
              <a:rPr lang="en-US"/>
              <a:t>4d</a:t>
            </a:r>
            <a:r>
              <a:rPr lang="en-US" baseline="30000"/>
              <a:t>2</a:t>
            </a:r>
          </a:p>
        </p:txBody>
      </p:sp>
      <p:sp>
        <p:nvSpPr>
          <p:cNvPr id="154957" name="Rectangle 2381"/>
          <p:cNvSpPr>
            <a:spLocks noChangeArrowheads="1"/>
          </p:cNvSpPr>
          <p:nvPr/>
        </p:nvSpPr>
        <p:spPr bwMode="auto">
          <a:xfrm>
            <a:off x="2819400" y="35814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Nb</a:t>
            </a:r>
            <a:endParaRPr lang="en-US"/>
          </a:p>
          <a:p>
            <a:endParaRPr lang="en-US"/>
          </a:p>
          <a:p>
            <a:r>
              <a:rPr lang="en-US"/>
              <a:t>4d</a:t>
            </a:r>
            <a:r>
              <a:rPr lang="en-US" baseline="30000"/>
              <a:t>4</a:t>
            </a:r>
          </a:p>
        </p:txBody>
      </p:sp>
      <p:sp>
        <p:nvSpPr>
          <p:cNvPr id="154958" name="Rectangle 2382"/>
          <p:cNvSpPr>
            <a:spLocks noChangeArrowheads="1"/>
          </p:cNvSpPr>
          <p:nvPr/>
        </p:nvSpPr>
        <p:spPr bwMode="auto">
          <a:xfrm>
            <a:off x="3200400" y="35814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Mo</a:t>
            </a:r>
            <a:endParaRPr lang="en-US"/>
          </a:p>
          <a:p>
            <a:endParaRPr lang="en-US"/>
          </a:p>
          <a:p>
            <a:r>
              <a:rPr lang="en-US"/>
              <a:t>4d</a:t>
            </a:r>
            <a:r>
              <a:rPr lang="en-US" baseline="30000"/>
              <a:t>5</a:t>
            </a:r>
          </a:p>
        </p:txBody>
      </p:sp>
      <p:sp>
        <p:nvSpPr>
          <p:cNvPr id="154959" name="Rectangle 2383"/>
          <p:cNvSpPr>
            <a:spLocks noChangeArrowheads="1"/>
          </p:cNvSpPr>
          <p:nvPr/>
        </p:nvSpPr>
        <p:spPr bwMode="auto">
          <a:xfrm>
            <a:off x="3581400" y="35814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Tc</a:t>
            </a:r>
            <a:endParaRPr lang="en-US"/>
          </a:p>
          <a:p>
            <a:endParaRPr lang="en-US"/>
          </a:p>
          <a:p>
            <a:r>
              <a:rPr lang="en-US"/>
              <a:t>4d</a:t>
            </a:r>
            <a:r>
              <a:rPr lang="en-US" baseline="30000"/>
              <a:t>6</a:t>
            </a:r>
          </a:p>
        </p:txBody>
      </p:sp>
      <p:sp>
        <p:nvSpPr>
          <p:cNvPr id="154960" name="Rectangle 2384"/>
          <p:cNvSpPr>
            <a:spLocks noChangeArrowheads="1"/>
          </p:cNvSpPr>
          <p:nvPr/>
        </p:nvSpPr>
        <p:spPr bwMode="auto">
          <a:xfrm>
            <a:off x="3962400" y="35814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Ru</a:t>
            </a:r>
            <a:endParaRPr lang="en-US"/>
          </a:p>
          <a:p>
            <a:endParaRPr lang="en-US"/>
          </a:p>
          <a:p>
            <a:r>
              <a:rPr lang="en-US"/>
              <a:t>4d</a:t>
            </a:r>
            <a:r>
              <a:rPr lang="en-US" baseline="30000"/>
              <a:t>7</a:t>
            </a:r>
          </a:p>
        </p:txBody>
      </p:sp>
      <p:sp>
        <p:nvSpPr>
          <p:cNvPr id="154961" name="Rectangle 2385"/>
          <p:cNvSpPr>
            <a:spLocks noChangeArrowheads="1"/>
          </p:cNvSpPr>
          <p:nvPr/>
        </p:nvSpPr>
        <p:spPr bwMode="auto">
          <a:xfrm>
            <a:off x="4343400" y="35814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Rh</a:t>
            </a:r>
            <a:endParaRPr lang="en-US"/>
          </a:p>
          <a:p>
            <a:endParaRPr lang="en-US"/>
          </a:p>
          <a:p>
            <a:r>
              <a:rPr lang="en-US"/>
              <a:t>4d</a:t>
            </a:r>
            <a:r>
              <a:rPr lang="en-US" baseline="30000"/>
              <a:t>8</a:t>
            </a:r>
          </a:p>
        </p:txBody>
      </p:sp>
      <p:sp>
        <p:nvSpPr>
          <p:cNvPr id="154962" name="Rectangle 2386"/>
          <p:cNvSpPr>
            <a:spLocks noChangeArrowheads="1"/>
          </p:cNvSpPr>
          <p:nvPr/>
        </p:nvSpPr>
        <p:spPr bwMode="auto">
          <a:xfrm>
            <a:off x="4724400" y="35814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Pd</a:t>
            </a:r>
            <a:endParaRPr lang="en-US"/>
          </a:p>
          <a:p>
            <a:endParaRPr lang="en-US"/>
          </a:p>
          <a:p>
            <a:r>
              <a:rPr lang="en-US"/>
              <a:t>4d</a:t>
            </a:r>
            <a:r>
              <a:rPr lang="en-US" baseline="30000"/>
              <a:t>10</a:t>
            </a:r>
          </a:p>
        </p:txBody>
      </p:sp>
      <p:sp>
        <p:nvSpPr>
          <p:cNvPr id="154963" name="Rectangle 2387"/>
          <p:cNvSpPr>
            <a:spLocks noChangeArrowheads="1"/>
          </p:cNvSpPr>
          <p:nvPr/>
        </p:nvSpPr>
        <p:spPr bwMode="auto">
          <a:xfrm>
            <a:off x="5105400" y="35814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Ag</a:t>
            </a:r>
            <a:endParaRPr lang="en-US"/>
          </a:p>
          <a:p>
            <a:endParaRPr lang="en-US"/>
          </a:p>
          <a:p>
            <a:r>
              <a:rPr lang="en-US"/>
              <a:t>4d</a:t>
            </a:r>
            <a:r>
              <a:rPr lang="en-US" baseline="30000"/>
              <a:t>10</a:t>
            </a:r>
          </a:p>
        </p:txBody>
      </p:sp>
      <p:sp>
        <p:nvSpPr>
          <p:cNvPr id="154964" name="Rectangle 2388"/>
          <p:cNvSpPr>
            <a:spLocks noChangeArrowheads="1"/>
          </p:cNvSpPr>
          <p:nvPr/>
        </p:nvSpPr>
        <p:spPr bwMode="auto">
          <a:xfrm>
            <a:off x="5486400" y="35814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Cd</a:t>
            </a:r>
            <a:endParaRPr lang="en-US"/>
          </a:p>
          <a:p>
            <a:endParaRPr lang="en-US"/>
          </a:p>
          <a:p>
            <a:r>
              <a:rPr lang="en-US"/>
              <a:t>4p</a:t>
            </a:r>
            <a:r>
              <a:rPr lang="en-US" baseline="30000"/>
              <a:t>1</a:t>
            </a:r>
          </a:p>
        </p:txBody>
      </p:sp>
      <p:sp>
        <p:nvSpPr>
          <p:cNvPr id="154965" name="Rectangle 2389"/>
          <p:cNvSpPr>
            <a:spLocks noChangeArrowheads="1"/>
          </p:cNvSpPr>
          <p:nvPr/>
        </p:nvSpPr>
        <p:spPr bwMode="auto">
          <a:xfrm>
            <a:off x="5867400" y="35814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In</a:t>
            </a:r>
            <a:endParaRPr lang="en-US"/>
          </a:p>
          <a:p>
            <a:endParaRPr lang="en-US"/>
          </a:p>
          <a:p>
            <a:r>
              <a:rPr lang="en-US"/>
              <a:t>5p</a:t>
            </a:r>
            <a:r>
              <a:rPr lang="en-US" baseline="30000"/>
              <a:t>1</a:t>
            </a:r>
          </a:p>
        </p:txBody>
      </p:sp>
      <p:sp>
        <p:nvSpPr>
          <p:cNvPr id="154966" name="Rectangle 2390"/>
          <p:cNvSpPr>
            <a:spLocks noChangeArrowheads="1"/>
          </p:cNvSpPr>
          <p:nvPr/>
        </p:nvSpPr>
        <p:spPr bwMode="auto">
          <a:xfrm>
            <a:off x="6248400" y="35814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Sn</a:t>
            </a:r>
            <a:endParaRPr lang="en-US"/>
          </a:p>
          <a:p>
            <a:endParaRPr lang="en-US"/>
          </a:p>
          <a:p>
            <a:r>
              <a:rPr lang="en-US"/>
              <a:t>5p</a:t>
            </a:r>
            <a:r>
              <a:rPr lang="en-US" baseline="30000"/>
              <a:t>2</a:t>
            </a:r>
          </a:p>
        </p:txBody>
      </p:sp>
      <p:sp>
        <p:nvSpPr>
          <p:cNvPr id="154967" name="Rectangle 2391"/>
          <p:cNvSpPr>
            <a:spLocks noChangeArrowheads="1"/>
          </p:cNvSpPr>
          <p:nvPr/>
        </p:nvSpPr>
        <p:spPr bwMode="auto">
          <a:xfrm>
            <a:off x="6629400" y="35814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Sb</a:t>
            </a:r>
            <a:endParaRPr lang="en-US"/>
          </a:p>
          <a:p>
            <a:endParaRPr lang="en-US"/>
          </a:p>
          <a:p>
            <a:r>
              <a:rPr lang="en-US"/>
              <a:t>5p</a:t>
            </a:r>
            <a:r>
              <a:rPr lang="en-US" baseline="30000"/>
              <a:t>3</a:t>
            </a:r>
          </a:p>
        </p:txBody>
      </p:sp>
      <p:sp>
        <p:nvSpPr>
          <p:cNvPr id="154968" name="Rectangle 2392"/>
          <p:cNvSpPr>
            <a:spLocks noChangeArrowheads="1"/>
          </p:cNvSpPr>
          <p:nvPr/>
        </p:nvSpPr>
        <p:spPr bwMode="auto">
          <a:xfrm>
            <a:off x="7010400" y="35814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Te</a:t>
            </a:r>
            <a:endParaRPr lang="en-US"/>
          </a:p>
          <a:p>
            <a:endParaRPr lang="en-US"/>
          </a:p>
          <a:p>
            <a:r>
              <a:rPr lang="en-US"/>
              <a:t>5p</a:t>
            </a:r>
            <a:r>
              <a:rPr lang="en-US" baseline="30000"/>
              <a:t>4</a:t>
            </a:r>
          </a:p>
        </p:txBody>
      </p:sp>
      <p:sp>
        <p:nvSpPr>
          <p:cNvPr id="154969" name="Rectangle 2393"/>
          <p:cNvSpPr>
            <a:spLocks noChangeArrowheads="1"/>
          </p:cNvSpPr>
          <p:nvPr/>
        </p:nvSpPr>
        <p:spPr bwMode="auto">
          <a:xfrm>
            <a:off x="7391400" y="35814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I</a:t>
            </a:r>
            <a:endParaRPr lang="en-US"/>
          </a:p>
          <a:p>
            <a:endParaRPr lang="en-US"/>
          </a:p>
          <a:p>
            <a:r>
              <a:rPr lang="en-US"/>
              <a:t>5p</a:t>
            </a:r>
            <a:r>
              <a:rPr lang="en-US" baseline="30000"/>
              <a:t>5</a:t>
            </a:r>
          </a:p>
        </p:txBody>
      </p:sp>
      <p:sp>
        <p:nvSpPr>
          <p:cNvPr id="154970" name="Rectangle 2394"/>
          <p:cNvSpPr>
            <a:spLocks noChangeArrowheads="1"/>
          </p:cNvSpPr>
          <p:nvPr/>
        </p:nvSpPr>
        <p:spPr bwMode="auto">
          <a:xfrm>
            <a:off x="7772400" y="3581400"/>
            <a:ext cx="381000" cy="533400"/>
          </a:xfrm>
          <a:prstGeom prst="rect">
            <a:avLst/>
          </a:prstGeom>
          <a:solidFill>
            <a:srgbClr val="FF9FCF"/>
          </a:solidFill>
          <a:ln w="9525">
            <a:solidFill>
              <a:schemeClr val="tx1"/>
            </a:solidFill>
            <a:miter lim="800000"/>
            <a:headEnd/>
            <a:tailEnd/>
          </a:ln>
        </p:spPr>
        <p:txBody>
          <a:bodyPr wrap="none" anchor="ctr"/>
          <a:lstStyle/>
          <a:p>
            <a:r>
              <a:rPr lang="en-US" sz="1400" b="1"/>
              <a:t>Xe</a:t>
            </a:r>
            <a:endParaRPr lang="en-US"/>
          </a:p>
          <a:p>
            <a:endParaRPr lang="en-US"/>
          </a:p>
          <a:p>
            <a:r>
              <a:rPr lang="en-US"/>
              <a:t>5p</a:t>
            </a:r>
            <a:r>
              <a:rPr lang="en-US" baseline="30000"/>
              <a:t>6</a:t>
            </a:r>
          </a:p>
        </p:txBody>
      </p:sp>
      <p:sp>
        <p:nvSpPr>
          <p:cNvPr id="154972" name="Rectangle 2396"/>
          <p:cNvSpPr>
            <a:spLocks noChangeArrowheads="1"/>
          </p:cNvSpPr>
          <p:nvPr/>
        </p:nvSpPr>
        <p:spPr bwMode="auto">
          <a:xfrm>
            <a:off x="1295400" y="4114800"/>
            <a:ext cx="381000" cy="533400"/>
          </a:xfrm>
          <a:prstGeom prst="rect">
            <a:avLst/>
          </a:prstGeom>
          <a:solidFill>
            <a:srgbClr val="FFD1D1">
              <a:alpha val="50195"/>
            </a:srgbClr>
          </a:solidFill>
          <a:ln w="9525">
            <a:solidFill>
              <a:schemeClr val="tx1"/>
            </a:solidFill>
            <a:miter lim="800000"/>
            <a:headEnd/>
            <a:tailEnd/>
          </a:ln>
        </p:spPr>
        <p:txBody>
          <a:bodyPr wrap="none" anchor="ctr"/>
          <a:lstStyle/>
          <a:p>
            <a:r>
              <a:rPr lang="en-US" sz="1400" b="1"/>
              <a:t>Cs</a:t>
            </a:r>
            <a:endParaRPr lang="en-US"/>
          </a:p>
          <a:p>
            <a:endParaRPr lang="en-US"/>
          </a:p>
          <a:p>
            <a:r>
              <a:rPr lang="en-US"/>
              <a:t>6s</a:t>
            </a:r>
            <a:r>
              <a:rPr lang="en-US" baseline="30000"/>
              <a:t>1</a:t>
            </a:r>
          </a:p>
        </p:txBody>
      </p:sp>
      <p:sp>
        <p:nvSpPr>
          <p:cNvPr id="154973" name="Rectangle 2397"/>
          <p:cNvSpPr>
            <a:spLocks noChangeArrowheads="1"/>
          </p:cNvSpPr>
          <p:nvPr/>
        </p:nvSpPr>
        <p:spPr bwMode="auto">
          <a:xfrm>
            <a:off x="1676400" y="4114800"/>
            <a:ext cx="381000" cy="533400"/>
          </a:xfrm>
          <a:prstGeom prst="rect">
            <a:avLst/>
          </a:prstGeom>
          <a:solidFill>
            <a:srgbClr val="FFD1D1">
              <a:alpha val="50195"/>
            </a:srgbClr>
          </a:solidFill>
          <a:ln w="9525">
            <a:solidFill>
              <a:schemeClr val="tx1"/>
            </a:solidFill>
            <a:miter lim="800000"/>
            <a:headEnd/>
            <a:tailEnd/>
          </a:ln>
        </p:spPr>
        <p:txBody>
          <a:bodyPr wrap="none" anchor="ctr"/>
          <a:lstStyle/>
          <a:p>
            <a:r>
              <a:rPr lang="en-US" sz="1400" b="1"/>
              <a:t>Ba</a:t>
            </a:r>
            <a:endParaRPr lang="en-US"/>
          </a:p>
          <a:p>
            <a:endParaRPr lang="en-US"/>
          </a:p>
          <a:p>
            <a:r>
              <a:rPr lang="en-US"/>
              <a:t>6s</a:t>
            </a:r>
            <a:r>
              <a:rPr lang="en-US" baseline="30000"/>
              <a:t>2</a:t>
            </a:r>
          </a:p>
        </p:txBody>
      </p:sp>
      <p:sp>
        <p:nvSpPr>
          <p:cNvPr id="363714" name="Rectangle 2398"/>
          <p:cNvSpPr>
            <a:spLocks noChangeArrowheads="1"/>
          </p:cNvSpPr>
          <p:nvPr/>
        </p:nvSpPr>
        <p:spPr bwMode="auto">
          <a:xfrm>
            <a:off x="2057400" y="4114800"/>
            <a:ext cx="381000" cy="533400"/>
          </a:xfrm>
          <a:prstGeom prst="rect">
            <a:avLst/>
          </a:prstGeom>
          <a:noFill/>
          <a:ln w="9525">
            <a:solidFill>
              <a:schemeClr val="tx1"/>
            </a:solidFill>
            <a:miter lim="800000"/>
            <a:headEnd/>
            <a:tailEnd/>
          </a:ln>
        </p:spPr>
        <p:txBody>
          <a:bodyPr wrap="none" anchor="ctr"/>
          <a:lstStyle/>
          <a:p>
            <a:endParaRPr lang="en-US"/>
          </a:p>
        </p:txBody>
      </p:sp>
      <p:sp>
        <p:nvSpPr>
          <p:cNvPr id="154975" name="Rectangle 2399"/>
          <p:cNvSpPr>
            <a:spLocks noChangeArrowheads="1"/>
          </p:cNvSpPr>
          <p:nvPr/>
        </p:nvSpPr>
        <p:spPr bwMode="auto">
          <a:xfrm>
            <a:off x="2438400" y="41148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Hf</a:t>
            </a:r>
            <a:endParaRPr lang="en-US"/>
          </a:p>
          <a:p>
            <a:endParaRPr lang="en-US"/>
          </a:p>
          <a:p>
            <a:r>
              <a:rPr lang="en-US"/>
              <a:t>5d</a:t>
            </a:r>
            <a:r>
              <a:rPr lang="en-US" baseline="30000"/>
              <a:t>2</a:t>
            </a:r>
          </a:p>
        </p:txBody>
      </p:sp>
      <p:sp>
        <p:nvSpPr>
          <p:cNvPr id="154976" name="Rectangle 2400"/>
          <p:cNvSpPr>
            <a:spLocks noChangeArrowheads="1"/>
          </p:cNvSpPr>
          <p:nvPr/>
        </p:nvSpPr>
        <p:spPr bwMode="auto">
          <a:xfrm>
            <a:off x="2819400" y="41148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Ta</a:t>
            </a:r>
            <a:endParaRPr lang="en-US"/>
          </a:p>
          <a:p>
            <a:endParaRPr lang="en-US"/>
          </a:p>
          <a:p>
            <a:r>
              <a:rPr lang="en-US"/>
              <a:t>5d</a:t>
            </a:r>
            <a:r>
              <a:rPr lang="en-US" baseline="30000"/>
              <a:t>3</a:t>
            </a:r>
          </a:p>
        </p:txBody>
      </p:sp>
      <p:sp>
        <p:nvSpPr>
          <p:cNvPr id="154977" name="Rectangle 2401"/>
          <p:cNvSpPr>
            <a:spLocks noChangeArrowheads="1"/>
          </p:cNvSpPr>
          <p:nvPr/>
        </p:nvSpPr>
        <p:spPr bwMode="auto">
          <a:xfrm>
            <a:off x="3200400" y="41148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W</a:t>
            </a:r>
            <a:endParaRPr lang="en-US"/>
          </a:p>
          <a:p>
            <a:endParaRPr lang="en-US"/>
          </a:p>
          <a:p>
            <a:r>
              <a:rPr lang="en-US"/>
              <a:t>5d</a:t>
            </a:r>
            <a:r>
              <a:rPr lang="en-US" baseline="30000"/>
              <a:t>4</a:t>
            </a:r>
          </a:p>
        </p:txBody>
      </p:sp>
      <p:sp>
        <p:nvSpPr>
          <p:cNvPr id="154978" name="Rectangle 2402"/>
          <p:cNvSpPr>
            <a:spLocks noChangeArrowheads="1"/>
          </p:cNvSpPr>
          <p:nvPr/>
        </p:nvSpPr>
        <p:spPr bwMode="auto">
          <a:xfrm>
            <a:off x="3581400" y="41148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Re</a:t>
            </a:r>
            <a:endParaRPr lang="en-US"/>
          </a:p>
          <a:p>
            <a:endParaRPr lang="en-US"/>
          </a:p>
          <a:p>
            <a:r>
              <a:rPr lang="en-US"/>
              <a:t>5d</a:t>
            </a:r>
            <a:r>
              <a:rPr lang="en-US" baseline="30000"/>
              <a:t>5</a:t>
            </a:r>
          </a:p>
        </p:txBody>
      </p:sp>
      <p:sp>
        <p:nvSpPr>
          <p:cNvPr id="154979" name="Rectangle 2403"/>
          <p:cNvSpPr>
            <a:spLocks noChangeArrowheads="1"/>
          </p:cNvSpPr>
          <p:nvPr/>
        </p:nvSpPr>
        <p:spPr bwMode="auto">
          <a:xfrm>
            <a:off x="3962400" y="41148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Os</a:t>
            </a:r>
            <a:endParaRPr lang="en-US"/>
          </a:p>
          <a:p>
            <a:endParaRPr lang="en-US"/>
          </a:p>
          <a:p>
            <a:r>
              <a:rPr lang="en-US"/>
              <a:t>5d</a:t>
            </a:r>
            <a:r>
              <a:rPr lang="en-US" baseline="30000"/>
              <a:t>6</a:t>
            </a:r>
          </a:p>
        </p:txBody>
      </p:sp>
      <p:sp>
        <p:nvSpPr>
          <p:cNvPr id="154980" name="Rectangle 2404"/>
          <p:cNvSpPr>
            <a:spLocks noChangeArrowheads="1"/>
          </p:cNvSpPr>
          <p:nvPr/>
        </p:nvSpPr>
        <p:spPr bwMode="auto">
          <a:xfrm>
            <a:off x="4343400" y="41148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Ir</a:t>
            </a:r>
            <a:endParaRPr lang="en-US"/>
          </a:p>
          <a:p>
            <a:endParaRPr lang="en-US"/>
          </a:p>
          <a:p>
            <a:r>
              <a:rPr lang="en-US"/>
              <a:t>5d</a:t>
            </a:r>
            <a:r>
              <a:rPr lang="en-US" baseline="30000"/>
              <a:t>7</a:t>
            </a:r>
          </a:p>
        </p:txBody>
      </p:sp>
      <p:sp>
        <p:nvSpPr>
          <p:cNvPr id="154981" name="Rectangle 2405"/>
          <p:cNvSpPr>
            <a:spLocks noChangeArrowheads="1"/>
          </p:cNvSpPr>
          <p:nvPr/>
        </p:nvSpPr>
        <p:spPr bwMode="auto">
          <a:xfrm>
            <a:off x="4724400" y="41148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Pt</a:t>
            </a:r>
            <a:endParaRPr lang="en-US"/>
          </a:p>
          <a:p>
            <a:endParaRPr lang="en-US"/>
          </a:p>
          <a:p>
            <a:r>
              <a:rPr lang="en-US"/>
              <a:t>5d</a:t>
            </a:r>
            <a:r>
              <a:rPr lang="en-US" baseline="30000"/>
              <a:t>9</a:t>
            </a:r>
          </a:p>
        </p:txBody>
      </p:sp>
      <p:sp>
        <p:nvSpPr>
          <p:cNvPr id="154982" name="Rectangle 2406"/>
          <p:cNvSpPr>
            <a:spLocks noChangeArrowheads="1"/>
          </p:cNvSpPr>
          <p:nvPr/>
        </p:nvSpPr>
        <p:spPr bwMode="auto">
          <a:xfrm>
            <a:off x="5105400" y="41148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Au</a:t>
            </a:r>
            <a:endParaRPr lang="en-US"/>
          </a:p>
          <a:p>
            <a:endParaRPr lang="en-US"/>
          </a:p>
          <a:p>
            <a:r>
              <a:rPr lang="en-US"/>
              <a:t>5d</a:t>
            </a:r>
            <a:r>
              <a:rPr lang="en-US" baseline="30000"/>
              <a:t>10</a:t>
            </a:r>
          </a:p>
        </p:txBody>
      </p:sp>
      <p:sp>
        <p:nvSpPr>
          <p:cNvPr id="154983" name="Rectangle 2407"/>
          <p:cNvSpPr>
            <a:spLocks noChangeArrowheads="1"/>
          </p:cNvSpPr>
          <p:nvPr/>
        </p:nvSpPr>
        <p:spPr bwMode="auto">
          <a:xfrm>
            <a:off x="5486400" y="41148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Hg</a:t>
            </a:r>
            <a:endParaRPr lang="en-US"/>
          </a:p>
          <a:p>
            <a:endParaRPr lang="en-US"/>
          </a:p>
          <a:p>
            <a:r>
              <a:rPr lang="en-US"/>
              <a:t>5d</a:t>
            </a:r>
            <a:r>
              <a:rPr lang="en-US" baseline="30000"/>
              <a:t>10</a:t>
            </a:r>
          </a:p>
        </p:txBody>
      </p:sp>
      <p:sp>
        <p:nvSpPr>
          <p:cNvPr id="154984" name="Rectangle 2408"/>
          <p:cNvSpPr>
            <a:spLocks noChangeArrowheads="1"/>
          </p:cNvSpPr>
          <p:nvPr/>
        </p:nvSpPr>
        <p:spPr bwMode="auto">
          <a:xfrm>
            <a:off x="5867400" y="41148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Tl</a:t>
            </a:r>
            <a:endParaRPr lang="en-US"/>
          </a:p>
          <a:p>
            <a:endParaRPr lang="en-US"/>
          </a:p>
          <a:p>
            <a:r>
              <a:rPr lang="en-US"/>
              <a:t>6p</a:t>
            </a:r>
            <a:r>
              <a:rPr lang="en-US" baseline="30000"/>
              <a:t>1</a:t>
            </a:r>
          </a:p>
        </p:txBody>
      </p:sp>
      <p:sp>
        <p:nvSpPr>
          <p:cNvPr id="154985" name="Rectangle 2409"/>
          <p:cNvSpPr>
            <a:spLocks noChangeArrowheads="1"/>
          </p:cNvSpPr>
          <p:nvPr/>
        </p:nvSpPr>
        <p:spPr bwMode="auto">
          <a:xfrm>
            <a:off x="6248400" y="41148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Pb</a:t>
            </a:r>
            <a:endParaRPr lang="en-US"/>
          </a:p>
          <a:p>
            <a:endParaRPr lang="en-US"/>
          </a:p>
          <a:p>
            <a:r>
              <a:rPr lang="en-US"/>
              <a:t>6p</a:t>
            </a:r>
            <a:r>
              <a:rPr lang="en-US" baseline="30000"/>
              <a:t>2</a:t>
            </a:r>
          </a:p>
        </p:txBody>
      </p:sp>
      <p:sp>
        <p:nvSpPr>
          <p:cNvPr id="154986" name="Rectangle 2410"/>
          <p:cNvSpPr>
            <a:spLocks noChangeArrowheads="1"/>
          </p:cNvSpPr>
          <p:nvPr/>
        </p:nvSpPr>
        <p:spPr bwMode="auto">
          <a:xfrm>
            <a:off x="6629400" y="41148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Bi</a:t>
            </a:r>
            <a:endParaRPr lang="en-US"/>
          </a:p>
          <a:p>
            <a:endParaRPr lang="en-US"/>
          </a:p>
          <a:p>
            <a:r>
              <a:rPr lang="en-US"/>
              <a:t>6p</a:t>
            </a:r>
            <a:r>
              <a:rPr lang="en-US" baseline="30000"/>
              <a:t>3</a:t>
            </a:r>
          </a:p>
        </p:txBody>
      </p:sp>
      <p:sp>
        <p:nvSpPr>
          <p:cNvPr id="154987" name="Rectangle 2411"/>
          <p:cNvSpPr>
            <a:spLocks noChangeArrowheads="1"/>
          </p:cNvSpPr>
          <p:nvPr/>
        </p:nvSpPr>
        <p:spPr bwMode="auto">
          <a:xfrm>
            <a:off x="7010400" y="41148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Po</a:t>
            </a:r>
            <a:endParaRPr lang="en-US"/>
          </a:p>
          <a:p>
            <a:endParaRPr lang="en-US"/>
          </a:p>
          <a:p>
            <a:r>
              <a:rPr lang="en-US"/>
              <a:t>6p</a:t>
            </a:r>
            <a:r>
              <a:rPr lang="en-US" baseline="30000"/>
              <a:t>4</a:t>
            </a:r>
          </a:p>
        </p:txBody>
      </p:sp>
      <p:sp>
        <p:nvSpPr>
          <p:cNvPr id="154988" name="Rectangle 2412"/>
          <p:cNvSpPr>
            <a:spLocks noChangeArrowheads="1"/>
          </p:cNvSpPr>
          <p:nvPr/>
        </p:nvSpPr>
        <p:spPr bwMode="auto">
          <a:xfrm>
            <a:off x="7391400" y="41148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At</a:t>
            </a:r>
            <a:endParaRPr lang="en-US"/>
          </a:p>
          <a:p>
            <a:endParaRPr lang="en-US"/>
          </a:p>
          <a:p>
            <a:r>
              <a:rPr lang="en-US"/>
              <a:t>6p</a:t>
            </a:r>
            <a:r>
              <a:rPr lang="en-US" baseline="30000"/>
              <a:t>5</a:t>
            </a:r>
          </a:p>
        </p:txBody>
      </p:sp>
      <p:sp>
        <p:nvSpPr>
          <p:cNvPr id="154989" name="Rectangle 2413"/>
          <p:cNvSpPr>
            <a:spLocks noChangeArrowheads="1"/>
          </p:cNvSpPr>
          <p:nvPr/>
        </p:nvSpPr>
        <p:spPr bwMode="auto">
          <a:xfrm>
            <a:off x="7772400" y="4114800"/>
            <a:ext cx="381000" cy="533400"/>
          </a:xfrm>
          <a:prstGeom prst="rect">
            <a:avLst/>
          </a:prstGeom>
          <a:solidFill>
            <a:srgbClr val="FF9FCF"/>
          </a:solidFill>
          <a:ln w="9525">
            <a:solidFill>
              <a:schemeClr val="tx1"/>
            </a:solidFill>
            <a:miter lim="800000"/>
            <a:headEnd/>
            <a:tailEnd/>
          </a:ln>
        </p:spPr>
        <p:txBody>
          <a:bodyPr wrap="none" anchor="ctr"/>
          <a:lstStyle/>
          <a:p>
            <a:r>
              <a:rPr lang="en-US" sz="1400" b="1"/>
              <a:t>Rn</a:t>
            </a:r>
            <a:endParaRPr lang="en-US"/>
          </a:p>
          <a:p>
            <a:endParaRPr lang="en-US"/>
          </a:p>
          <a:p>
            <a:r>
              <a:rPr lang="en-US"/>
              <a:t>6p</a:t>
            </a:r>
            <a:r>
              <a:rPr lang="en-US" baseline="30000"/>
              <a:t>6</a:t>
            </a:r>
          </a:p>
        </p:txBody>
      </p:sp>
      <p:sp>
        <p:nvSpPr>
          <p:cNvPr id="154991" name="Rectangle 2415"/>
          <p:cNvSpPr>
            <a:spLocks noChangeArrowheads="1"/>
          </p:cNvSpPr>
          <p:nvPr/>
        </p:nvSpPr>
        <p:spPr bwMode="auto">
          <a:xfrm>
            <a:off x="1295400" y="4648200"/>
            <a:ext cx="381000" cy="533400"/>
          </a:xfrm>
          <a:prstGeom prst="rect">
            <a:avLst/>
          </a:prstGeom>
          <a:solidFill>
            <a:srgbClr val="FFD1D1">
              <a:alpha val="50195"/>
            </a:srgbClr>
          </a:solidFill>
          <a:ln w="9525">
            <a:solidFill>
              <a:schemeClr val="tx1"/>
            </a:solidFill>
            <a:miter lim="800000"/>
            <a:headEnd/>
            <a:tailEnd/>
          </a:ln>
        </p:spPr>
        <p:txBody>
          <a:bodyPr wrap="none" anchor="ctr"/>
          <a:lstStyle/>
          <a:p>
            <a:r>
              <a:rPr lang="en-US" sz="1400" b="1"/>
              <a:t>Fr</a:t>
            </a:r>
            <a:endParaRPr lang="en-US"/>
          </a:p>
          <a:p>
            <a:endParaRPr lang="en-US"/>
          </a:p>
          <a:p>
            <a:r>
              <a:rPr lang="en-US"/>
              <a:t>7s</a:t>
            </a:r>
            <a:r>
              <a:rPr lang="en-US" baseline="30000"/>
              <a:t>1</a:t>
            </a:r>
          </a:p>
        </p:txBody>
      </p:sp>
      <p:sp>
        <p:nvSpPr>
          <p:cNvPr id="154992" name="Rectangle 2416"/>
          <p:cNvSpPr>
            <a:spLocks noChangeArrowheads="1"/>
          </p:cNvSpPr>
          <p:nvPr/>
        </p:nvSpPr>
        <p:spPr bwMode="auto">
          <a:xfrm>
            <a:off x="1676400" y="4648200"/>
            <a:ext cx="381000" cy="533400"/>
          </a:xfrm>
          <a:prstGeom prst="rect">
            <a:avLst/>
          </a:prstGeom>
          <a:solidFill>
            <a:srgbClr val="FFD1D1">
              <a:alpha val="50195"/>
            </a:srgbClr>
          </a:solidFill>
          <a:ln w="9525">
            <a:solidFill>
              <a:schemeClr val="tx1"/>
            </a:solidFill>
            <a:miter lim="800000"/>
            <a:headEnd/>
            <a:tailEnd/>
          </a:ln>
        </p:spPr>
        <p:txBody>
          <a:bodyPr wrap="none" anchor="ctr"/>
          <a:lstStyle/>
          <a:p>
            <a:r>
              <a:rPr lang="en-US" sz="1400" b="1"/>
              <a:t>Ra</a:t>
            </a:r>
            <a:endParaRPr lang="en-US"/>
          </a:p>
          <a:p>
            <a:endParaRPr lang="en-US"/>
          </a:p>
          <a:p>
            <a:r>
              <a:rPr lang="en-US"/>
              <a:t>7s</a:t>
            </a:r>
            <a:r>
              <a:rPr lang="en-US" baseline="30000"/>
              <a:t>2</a:t>
            </a:r>
          </a:p>
        </p:txBody>
      </p:sp>
      <p:sp>
        <p:nvSpPr>
          <p:cNvPr id="363732" name="Rectangle 2417"/>
          <p:cNvSpPr>
            <a:spLocks noChangeArrowheads="1"/>
          </p:cNvSpPr>
          <p:nvPr/>
        </p:nvSpPr>
        <p:spPr bwMode="auto">
          <a:xfrm>
            <a:off x="2057400" y="4648200"/>
            <a:ext cx="381000" cy="533400"/>
          </a:xfrm>
          <a:prstGeom prst="rect">
            <a:avLst/>
          </a:prstGeom>
          <a:noFill/>
          <a:ln w="9525">
            <a:solidFill>
              <a:schemeClr val="tx1"/>
            </a:solidFill>
            <a:miter lim="800000"/>
            <a:headEnd/>
            <a:tailEnd/>
          </a:ln>
        </p:spPr>
        <p:txBody>
          <a:bodyPr wrap="none" anchor="ctr"/>
          <a:lstStyle/>
          <a:p>
            <a:endParaRPr lang="en-US"/>
          </a:p>
        </p:txBody>
      </p:sp>
      <p:sp>
        <p:nvSpPr>
          <p:cNvPr id="154994" name="Rectangle 2418"/>
          <p:cNvSpPr>
            <a:spLocks noChangeArrowheads="1"/>
          </p:cNvSpPr>
          <p:nvPr/>
        </p:nvSpPr>
        <p:spPr bwMode="auto">
          <a:xfrm>
            <a:off x="2438400" y="46482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Rf</a:t>
            </a:r>
            <a:endParaRPr lang="en-US"/>
          </a:p>
          <a:p>
            <a:endParaRPr lang="en-US"/>
          </a:p>
          <a:p>
            <a:r>
              <a:rPr lang="en-US"/>
              <a:t>6d</a:t>
            </a:r>
            <a:r>
              <a:rPr lang="en-US" baseline="30000"/>
              <a:t>2</a:t>
            </a:r>
          </a:p>
        </p:txBody>
      </p:sp>
      <p:sp>
        <p:nvSpPr>
          <p:cNvPr id="154995" name="Rectangle 2419"/>
          <p:cNvSpPr>
            <a:spLocks noChangeArrowheads="1"/>
          </p:cNvSpPr>
          <p:nvPr/>
        </p:nvSpPr>
        <p:spPr bwMode="auto">
          <a:xfrm>
            <a:off x="2819400" y="46482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Db</a:t>
            </a:r>
            <a:endParaRPr lang="en-US"/>
          </a:p>
          <a:p>
            <a:endParaRPr lang="en-US"/>
          </a:p>
          <a:p>
            <a:r>
              <a:rPr lang="en-US"/>
              <a:t>6d</a:t>
            </a:r>
            <a:r>
              <a:rPr lang="en-US" baseline="30000"/>
              <a:t>3</a:t>
            </a:r>
          </a:p>
        </p:txBody>
      </p:sp>
      <p:sp>
        <p:nvSpPr>
          <p:cNvPr id="154996" name="Rectangle 2420"/>
          <p:cNvSpPr>
            <a:spLocks noChangeArrowheads="1"/>
          </p:cNvSpPr>
          <p:nvPr/>
        </p:nvSpPr>
        <p:spPr bwMode="auto">
          <a:xfrm>
            <a:off x="3200400" y="46482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Sg</a:t>
            </a:r>
            <a:endParaRPr lang="en-US"/>
          </a:p>
          <a:p>
            <a:endParaRPr lang="en-US"/>
          </a:p>
          <a:p>
            <a:r>
              <a:rPr lang="en-US"/>
              <a:t>6d</a:t>
            </a:r>
            <a:r>
              <a:rPr lang="en-US" baseline="30000"/>
              <a:t>4</a:t>
            </a:r>
          </a:p>
        </p:txBody>
      </p:sp>
      <p:sp>
        <p:nvSpPr>
          <p:cNvPr id="154997" name="Rectangle 2421"/>
          <p:cNvSpPr>
            <a:spLocks noChangeArrowheads="1"/>
          </p:cNvSpPr>
          <p:nvPr/>
        </p:nvSpPr>
        <p:spPr bwMode="auto">
          <a:xfrm>
            <a:off x="3581400" y="46482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Bh</a:t>
            </a:r>
            <a:endParaRPr lang="en-US"/>
          </a:p>
          <a:p>
            <a:endParaRPr lang="en-US"/>
          </a:p>
          <a:p>
            <a:r>
              <a:rPr lang="en-US"/>
              <a:t>6d</a:t>
            </a:r>
            <a:r>
              <a:rPr lang="en-US" baseline="30000"/>
              <a:t>5</a:t>
            </a:r>
          </a:p>
        </p:txBody>
      </p:sp>
      <p:sp>
        <p:nvSpPr>
          <p:cNvPr id="154998" name="Rectangle 2422"/>
          <p:cNvSpPr>
            <a:spLocks noChangeArrowheads="1"/>
          </p:cNvSpPr>
          <p:nvPr/>
        </p:nvSpPr>
        <p:spPr bwMode="auto">
          <a:xfrm>
            <a:off x="3962400" y="46482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Hs</a:t>
            </a:r>
            <a:endParaRPr lang="en-US"/>
          </a:p>
          <a:p>
            <a:endParaRPr lang="en-US"/>
          </a:p>
          <a:p>
            <a:r>
              <a:rPr lang="en-US"/>
              <a:t>6d</a:t>
            </a:r>
            <a:r>
              <a:rPr lang="en-US" baseline="30000"/>
              <a:t>6</a:t>
            </a:r>
          </a:p>
        </p:txBody>
      </p:sp>
      <p:sp>
        <p:nvSpPr>
          <p:cNvPr id="154999" name="Rectangle 2423"/>
          <p:cNvSpPr>
            <a:spLocks noChangeArrowheads="1"/>
          </p:cNvSpPr>
          <p:nvPr/>
        </p:nvSpPr>
        <p:spPr bwMode="auto">
          <a:xfrm>
            <a:off x="4343400" y="46482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Mt</a:t>
            </a:r>
            <a:endParaRPr lang="en-US"/>
          </a:p>
          <a:p>
            <a:endParaRPr lang="en-US"/>
          </a:p>
          <a:p>
            <a:r>
              <a:rPr lang="en-US"/>
              <a:t>6d</a:t>
            </a:r>
            <a:r>
              <a:rPr lang="en-US" baseline="30000"/>
              <a:t>7</a:t>
            </a:r>
          </a:p>
        </p:txBody>
      </p:sp>
      <p:sp>
        <p:nvSpPr>
          <p:cNvPr id="155000" name="Rectangle 2424"/>
          <p:cNvSpPr>
            <a:spLocks noChangeArrowheads="1"/>
          </p:cNvSpPr>
          <p:nvPr/>
        </p:nvSpPr>
        <p:spPr bwMode="auto">
          <a:xfrm>
            <a:off x="1676400" y="2514600"/>
            <a:ext cx="381000" cy="533400"/>
          </a:xfrm>
          <a:prstGeom prst="rect">
            <a:avLst/>
          </a:prstGeom>
          <a:solidFill>
            <a:srgbClr val="FFD1D1">
              <a:alpha val="50195"/>
            </a:srgbClr>
          </a:solidFill>
          <a:ln w="9525">
            <a:solidFill>
              <a:schemeClr val="tx1"/>
            </a:solidFill>
            <a:miter lim="800000"/>
            <a:headEnd/>
            <a:tailEnd/>
          </a:ln>
        </p:spPr>
        <p:txBody>
          <a:bodyPr wrap="none" anchor="ctr"/>
          <a:lstStyle/>
          <a:p>
            <a:r>
              <a:rPr lang="en-US" sz="1400" b="1"/>
              <a:t>Mg</a:t>
            </a:r>
            <a:endParaRPr lang="en-US"/>
          </a:p>
          <a:p>
            <a:endParaRPr lang="en-US"/>
          </a:p>
          <a:p>
            <a:r>
              <a:rPr lang="en-US"/>
              <a:t>3s</a:t>
            </a:r>
            <a:r>
              <a:rPr lang="en-US" baseline="30000"/>
              <a:t>2</a:t>
            </a:r>
          </a:p>
        </p:txBody>
      </p:sp>
      <p:sp>
        <p:nvSpPr>
          <p:cNvPr id="155002" name="Rectangle 2426"/>
          <p:cNvSpPr>
            <a:spLocks noChangeArrowheads="1"/>
          </p:cNvSpPr>
          <p:nvPr/>
        </p:nvSpPr>
        <p:spPr bwMode="auto">
          <a:xfrm>
            <a:off x="2819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Ce</a:t>
            </a:r>
            <a:endParaRPr lang="en-US"/>
          </a:p>
          <a:p>
            <a:endParaRPr lang="en-US"/>
          </a:p>
          <a:p>
            <a:r>
              <a:rPr lang="en-US"/>
              <a:t>4f</a:t>
            </a:r>
            <a:r>
              <a:rPr lang="en-US" baseline="30000"/>
              <a:t>2</a:t>
            </a:r>
          </a:p>
        </p:txBody>
      </p:sp>
      <p:sp>
        <p:nvSpPr>
          <p:cNvPr id="155003" name="Rectangle 2427"/>
          <p:cNvSpPr>
            <a:spLocks noChangeArrowheads="1"/>
          </p:cNvSpPr>
          <p:nvPr/>
        </p:nvSpPr>
        <p:spPr bwMode="auto">
          <a:xfrm>
            <a:off x="3200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Pr</a:t>
            </a:r>
            <a:endParaRPr lang="en-US"/>
          </a:p>
          <a:p>
            <a:endParaRPr lang="en-US"/>
          </a:p>
          <a:p>
            <a:r>
              <a:rPr lang="en-US"/>
              <a:t>4f</a:t>
            </a:r>
            <a:r>
              <a:rPr lang="en-US" baseline="30000"/>
              <a:t>3</a:t>
            </a:r>
          </a:p>
        </p:txBody>
      </p:sp>
      <p:sp>
        <p:nvSpPr>
          <p:cNvPr id="155004" name="Rectangle 2428"/>
          <p:cNvSpPr>
            <a:spLocks noChangeArrowheads="1"/>
          </p:cNvSpPr>
          <p:nvPr/>
        </p:nvSpPr>
        <p:spPr bwMode="auto">
          <a:xfrm>
            <a:off x="3581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Nd</a:t>
            </a:r>
            <a:endParaRPr lang="en-US"/>
          </a:p>
          <a:p>
            <a:endParaRPr lang="en-US"/>
          </a:p>
          <a:p>
            <a:r>
              <a:rPr lang="en-US"/>
              <a:t>4f</a:t>
            </a:r>
            <a:r>
              <a:rPr lang="en-US" baseline="30000"/>
              <a:t>4</a:t>
            </a:r>
          </a:p>
        </p:txBody>
      </p:sp>
      <p:sp>
        <p:nvSpPr>
          <p:cNvPr id="155005" name="Rectangle 2429"/>
          <p:cNvSpPr>
            <a:spLocks noChangeArrowheads="1"/>
          </p:cNvSpPr>
          <p:nvPr/>
        </p:nvSpPr>
        <p:spPr bwMode="auto">
          <a:xfrm>
            <a:off x="3962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Pm</a:t>
            </a:r>
            <a:endParaRPr lang="en-US"/>
          </a:p>
          <a:p>
            <a:endParaRPr lang="en-US"/>
          </a:p>
          <a:p>
            <a:r>
              <a:rPr lang="en-US"/>
              <a:t>4f</a:t>
            </a:r>
            <a:r>
              <a:rPr lang="en-US" baseline="30000"/>
              <a:t>5</a:t>
            </a:r>
          </a:p>
        </p:txBody>
      </p:sp>
      <p:sp>
        <p:nvSpPr>
          <p:cNvPr id="155006" name="Rectangle 2430"/>
          <p:cNvSpPr>
            <a:spLocks noChangeArrowheads="1"/>
          </p:cNvSpPr>
          <p:nvPr/>
        </p:nvSpPr>
        <p:spPr bwMode="auto">
          <a:xfrm>
            <a:off x="4343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Sm</a:t>
            </a:r>
            <a:endParaRPr lang="en-US"/>
          </a:p>
          <a:p>
            <a:endParaRPr lang="en-US"/>
          </a:p>
          <a:p>
            <a:r>
              <a:rPr lang="en-US"/>
              <a:t>4f</a:t>
            </a:r>
            <a:r>
              <a:rPr lang="en-US" baseline="30000"/>
              <a:t>6</a:t>
            </a:r>
          </a:p>
        </p:txBody>
      </p:sp>
      <p:sp>
        <p:nvSpPr>
          <p:cNvPr id="155007" name="Rectangle 2431"/>
          <p:cNvSpPr>
            <a:spLocks noChangeArrowheads="1"/>
          </p:cNvSpPr>
          <p:nvPr/>
        </p:nvSpPr>
        <p:spPr bwMode="auto">
          <a:xfrm>
            <a:off x="4724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Eu</a:t>
            </a:r>
            <a:endParaRPr lang="en-US"/>
          </a:p>
          <a:p>
            <a:endParaRPr lang="en-US"/>
          </a:p>
          <a:p>
            <a:r>
              <a:rPr lang="en-US"/>
              <a:t>4f</a:t>
            </a:r>
            <a:r>
              <a:rPr lang="en-US" baseline="30000"/>
              <a:t>7</a:t>
            </a:r>
          </a:p>
        </p:txBody>
      </p:sp>
      <p:sp>
        <p:nvSpPr>
          <p:cNvPr id="155008" name="Rectangle 2432"/>
          <p:cNvSpPr>
            <a:spLocks noChangeArrowheads="1"/>
          </p:cNvSpPr>
          <p:nvPr/>
        </p:nvSpPr>
        <p:spPr bwMode="auto">
          <a:xfrm>
            <a:off x="5105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Gd</a:t>
            </a:r>
            <a:endParaRPr lang="en-US"/>
          </a:p>
          <a:p>
            <a:endParaRPr lang="en-US"/>
          </a:p>
          <a:p>
            <a:r>
              <a:rPr lang="en-US"/>
              <a:t>4f</a:t>
            </a:r>
            <a:r>
              <a:rPr lang="en-US" baseline="30000"/>
              <a:t>7</a:t>
            </a:r>
          </a:p>
        </p:txBody>
      </p:sp>
      <p:sp>
        <p:nvSpPr>
          <p:cNvPr id="155009" name="Rectangle 2433"/>
          <p:cNvSpPr>
            <a:spLocks noChangeArrowheads="1"/>
          </p:cNvSpPr>
          <p:nvPr/>
        </p:nvSpPr>
        <p:spPr bwMode="auto">
          <a:xfrm>
            <a:off x="5486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Tb</a:t>
            </a:r>
            <a:endParaRPr lang="en-US"/>
          </a:p>
          <a:p>
            <a:endParaRPr lang="en-US"/>
          </a:p>
          <a:p>
            <a:r>
              <a:rPr lang="en-US"/>
              <a:t>4f</a:t>
            </a:r>
            <a:r>
              <a:rPr lang="en-US" baseline="30000"/>
              <a:t>9</a:t>
            </a:r>
          </a:p>
        </p:txBody>
      </p:sp>
      <p:sp>
        <p:nvSpPr>
          <p:cNvPr id="155010" name="Rectangle 2434"/>
          <p:cNvSpPr>
            <a:spLocks noChangeArrowheads="1"/>
          </p:cNvSpPr>
          <p:nvPr/>
        </p:nvSpPr>
        <p:spPr bwMode="auto">
          <a:xfrm>
            <a:off x="5867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Dy</a:t>
            </a:r>
            <a:endParaRPr lang="en-US"/>
          </a:p>
          <a:p>
            <a:endParaRPr lang="en-US"/>
          </a:p>
          <a:p>
            <a:r>
              <a:rPr lang="en-US"/>
              <a:t>4f</a:t>
            </a:r>
            <a:r>
              <a:rPr lang="en-US" baseline="30000"/>
              <a:t>10</a:t>
            </a:r>
          </a:p>
        </p:txBody>
      </p:sp>
      <p:sp>
        <p:nvSpPr>
          <p:cNvPr id="155011" name="Rectangle 2435"/>
          <p:cNvSpPr>
            <a:spLocks noChangeArrowheads="1"/>
          </p:cNvSpPr>
          <p:nvPr/>
        </p:nvSpPr>
        <p:spPr bwMode="auto">
          <a:xfrm>
            <a:off x="6248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Ho</a:t>
            </a:r>
            <a:endParaRPr lang="en-US"/>
          </a:p>
          <a:p>
            <a:endParaRPr lang="en-US"/>
          </a:p>
          <a:p>
            <a:r>
              <a:rPr lang="en-US"/>
              <a:t>4f</a:t>
            </a:r>
            <a:r>
              <a:rPr lang="en-US" baseline="30000"/>
              <a:t>11</a:t>
            </a:r>
          </a:p>
        </p:txBody>
      </p:sp>
      <p:sp>
        <p:nvSpPr>
          <p:cNvPr id="155012" name="Rectangle 2436"/>
          <p:cNvSpPr>
            <a:spLocks noChangeArrowheads="1"/>
          </p:cNvSpPr>
          <p:nvPr/>
        </p:nvSpPr>
        <p:spPr bwMode="auto">
          <a:xfrm>
            <a:off x="6629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Er</a:t>
            </a:r>
            <a:endParaRPr lang="en-US"/>
          </a:p>
          <a:p>
            <a:endParaRPr lang="en-US"/>
          </a:p>
          <a:p>
            <a:r>
              <a:rPr lang="en-US"/>
              <a:t>4f</a:t>
            </a:r>
            <a:r>
              <a:rPr lang="en-US" baseline="30000"/>
              <a:t>12</a:t>
            </a:r>
          </a:p>
        </p:txBody>
      </p:sp>
      <p:sp>
        <p:nvSpPr>
          <p:cNvPr id="155013" name="Rectangle 2437"/>
          <p:cNvSpPr>
            <a:spLocks noChangeArrowheads="1"/>
          </p:cNvSpPr>
          <p:nvPr/>
        </p:nvSpPr>
        <p:spPr bwMode="auto">
          <a:xfrm>
            <a:off x="7010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Tm</a:t>
            </a:r>
            <a:endParaRPr lang="en-US"/>
          </a:p>
          <a:p>
            <a:endParaRPr lang="en-US"/>
          </a:p>
          <a:p>
            <a:r>
              <a:rPr lang="en-US"/>
              <a:t>4f</a:t>
            </a:r>
            <a:r>
              <a:rPr lang="en-US" baseline="30000"/>
              <a:t>13</a:t>
            </a:r>
          </a:p>
        </p:txBody>
      </p:sp>
      <p:sp>
        <p:nvSpPr>
          <p:cNvPr id="155014" name="Rectangle 2438"/>
          <p:cNvSpPr>
            <a:spLocks noChangeArrowheads="1"/>
          </p:cNvSpPr>
          <p:nvPr/>
        </p:nvSpPr>
        <p:spPr bwMode="auto">
          <a:xfrm>
            <a:off x="7391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Yb</a:t>
            </a:r>
            <a:endParaRPr lang="en-US"/>
          </a:p>
          <a:p>
            <a:endParaRPr lang="en-US"/>
          </a:p>
          <a:p>
            <a:r>
              <a:rPr lang="en-US"/>
              <a:t>4f</a:t>
            </a:r>
            <a:r>
              <a:rPr lang="en-US" baseline="30000"/>
              <a:t>14</a:t>
            </a:r>
          </a:p>
        </p:txBody>
      </p:sp>
      <p:sp>
        <p:nvSpPr>
          <p:cNvPr id="155015" name="Rectangle 2439"/>
          <p:cNvSpPr>
            <a:spLocks noChangeArrowheads="1"/>
          </p:cNvSpPr>
          <p:nvPr/>
        </p:nvSpPr>
        <p:spPr bwMode="auto">
          <a:xfrm>
            <a:off x="7772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Lu</a:t>
            </a:r>
            <a:endParaRPr lang="en-US"/>
          </a:p>
          <a:p>
            <a:endParaRPr lang="en-US"/>
          </a:p>
          <a:p>
            <a:r>
              <a:rPr lang="en-US"/>
              <a:t>4f</a:t>
            </a:r>
            <a:r>
              <a:rPr lang="en-US" baseline="30000"/>
              <a:t>114</a:t>
            </a:r>
          </a:p>
        </p:txBody>
      </p:sp>
      <p:sp>
        <p:nvSpPr>
          <p:cNvPr id="155016" name="Rectangle 2440"/>
          <p:cNvSpPr>
            <a:spLocks noChangeArrowheads="1"/>
          </p:cNvSpPr>
          <p:nvPr/>
        </p:nvSpPr>
        <p:spPr bwMode="auto">
          <a:xfrm>
            <a:off x="2819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Th</a:t>
            </a:r>
            <a:endParaRPr lang="en-US"/>
          </a:p>
          <a:p>
            <a:endParaRPr lang="en-US"/>
          </a:p>
          <a:p>
            <a:r>
              <a:rPr lang="en-US"/>
              <a:t>6d</a:t>
            </a:r>
            <a:r>
              <a:rPr lang="en-US" baseline="30000"/>
              <a:t>2</a:t>
            </a:r>
          </a:p>
        </p:txBody>
      </p:sp>
      <p:sp>
        <p:nvSpPr>
          <p:cNvPr id="155017" name="Rectangle 2441"/>
          <p:cNvSpPr>
            <a:spLocks noChangeArrowheads="1"/>
          </p:cNvSpPr>
          <p:nvPr/>
        </p:nvSpPr>
        <p:spPr bwMode="auto">
          <a:xfrm>
            <a:off x="3200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Pa</a:t>
            </a:r>
            <a:endParaRPr lang="en-US"/>
          </a:p>
          <a:p>
            <a:endParaRPr lang="en-US"/>
          </a:p>
          <a:p>
            <a:r>
              <a:rPr lang="en-US"/>
              <a:t>5f</a:t>
            </a:r>
            <a:r>
              <a:rPr lang="en-US" baseline="30000"/>
              <a:t>2</a:t>
            </a:r>
          </a:p>
        </p:txBody>
      </p:sp>
      <p:sp>
        <p:nvSpPr>
          <p:cNvPr id="155018" name="Rectangle 2442"/>
          <p:cNvSpPr>
            <a:spLocks noChangeArrowheads="1"/>
          </p:cNvSpPr>
          <p:nvPr/>
        </p:nvSpPr>
        <p:spPr bwMode="auto">
          <a:xfrm>
            <a:off x="3581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U</a:t>
            </a:r>
            <a:endParaRPr lang="en-US"/>
          </a:p>
          <a:p>
            <a:endParaRPr lang="en-US"/>
          </a:p>
          <a:p>
            <a:r>
              <a:rPr lang="en-US"/>
              <a:t>5f</a:t>
            </a:r>
            <a:r>
              <a:rPr lang="en-US" baseline="30000"/>
              <a:t>3</a:t>
            </a:r>
          </a:p>
        </p:txBody>
      </p:sp>
      <p:sp>
        <p:nvSpPr>
          <p:cNvPr id="155019" name="Rectangle 2443"/>
          <p:cNvSpPr>
            <a:spLocks noChangeArrowheads="1"/>
          </p:cNvSpPr>
          <p:nvPr/>
        </p:nvSpPr>
        <p:spPr bwMode="auto">
          <a:xfrm>
            <a:off x="3962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Np</a:t>
            </a:r>
            <a:endParaRPr lang="en-US"/>
          </a:p>
          <a:p>
            <a:endParaRPr lang="en-US"/>
          </a:p>
          <a:p>
            <a:r>
              <a:rPr lang="en-US"/>
              <a:t>5f</a:t>
            </a:r>
            <a:r>
              <a:rPr lang="en-US" baseline="30000"/>
              <a:t>4</a:t>
            </a:r>
          </a:p>
        </p:txBody>
      </p:sp>
      <p:sp>
        <p:nvSpPr>
          <p:cNvPr id="155020" name="Rectangle 2444"/>
          <p:cNvSpPr>
            <a:spLocks noChangeArrowheads="1"/>
          </p:cNvSpPr>
          <p:nvPr/>
        </p:nvSpPr>
        <p:spPr bwMode="auto">
          <a:xfrm>
            <a:off x="4343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Pu</a:t>
            </a:r>
            <a:endParaRPr lang="en-US"/>
          </a:p>
          <a:p>
            <a:endParaRPr lang="en-US"/>
          </a:p>
          <a:p>
            <a:r>
              <a:rPr lang="en-US"/>
              <a:t>5f</a:t>
            </a:r>
            <a:r>
              <a:rPr lang="en-US" baseline="30000"/>
              <a:t>6</a:t>
            </a:r>
          </a:p>
        </p:txBody>
      </p:sp>
      <p:sp>
        <p:nvSpPr>
          <p:cNvPr id="155021" name="Rectangle 2445"/>
          <p:cNvSpPr>
            <a:spLocks noChangeArrowheads="1"/>
          </p:cNvSpPr>
          <p:nvPr/>
        </p:nvSpPr>
        <p:spPr bwMode="auto">
          <a:xfrm>
            <a:off x="4724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Am</a:t>
            </a:r>
            <a:endParaRPr lang="en-US"/>
          </a:p>
          <a:p>
            <a:endParaRPr lang="en-US"/>
          </a:p>
          <a:p>
            <a:r>
              <a:rPr lang="en-US"/>
              <a:t>5f</a:t>
            </a:r>
            <a:r>
              <a:rPr lang="en-US" baseline="30000"/>
              <a:t>7</a:t>
            </a:r>
          </a:p>
        </p:txBody>
      </p:sp>
      <p:sp>
        <p:nvSpPr>
          <p:cNvPr id="155022" name="Rectangle 2446"/>
          <p:cNvSpPr>
            <a:spLocks noChangeArrowheads="1"/>
          </p:cNvSpPr>
          <p:nvPr/>
        </p:nvSpPr>
        <p:spPr bwMode="auto">
          <a:xfrm>
            <a:off x="5105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Cm</a:t>
            </a:r>
            <a:endParaRPr lang="en-US"/>
          </a:p>
          <a:p>
            <a:endParaRPr lang="en-US"/>
          </a:p>
          <a:p>
            <a:r>
              <a:rPr lang="en-US"/>
              <a:t>5f</a:t>
            </a:r>
            <a:r>
              <a:rPr lang="en-US" baseline="30000"/>
              <a:t>7</a:t>
            </a:r>
          </a:p>
        </p:txBody>
      </p:sp>
      <p:sp>
        <p:nvSpPr>
          <p:cNvPr id="155023" name="Rectangle 2447"/>
          <p:cNvSpPr>
            <a:spLocks noChangeArrowheads="1"/>
          </p:cNvSpPr>
          <p:nvPr/>
        </p:nvSpPr>
        <p:spPr bwMode="auto">
          <a:xfrm>
            <a:off x="5486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Bk</a:t>
            </a:r>
            <a:endParaRPr lang="en-US"/>
          </a:p>
          <a:p>
            <a:endParaRPr lang="en-US"/>
          </a:p>
          <a:p>
            <a:r>
              <a:rPr lang="en-US"/>
              <a:t>5f</a:t>
            </a:r>
            <a:r>
              <a:rPr lang="en-US" baseline="30000"/>
              <a:t>8</a:t>
            </a:r>
          </a:p>
        </p:txBody>
      </p:sp>
      <p:sp>
        <p:nvSpPr>
          <p:cNvPr id="155024" name="Rectangle 2448"/>
          <p:cNvSpPr>
            <a:spLocks noChangeArrowheads="1"/>
          </p:cNvSpPr>
          <p:nvPr/>
        </p:nvSpPr>
        <p:spPr bwMode="auto">
          <a:xfrm>
            <a:off x="5867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Cf</a:t>
            </a:r>
            <a:endParaRPr lang="en-US"/>
          </a:p>
          <a:p>
            <a:endParaRPr lang="en-US"/>
          </a:p>
          <a:p>
            <a:r>
              <a:rPr lang="en-US"/>
              <a:t>5f</a:t>
            </a:r>
            <a:r>
              <a:rPr lang="en-US" baseline="30000"/>
              <a:t>10</a:t>
            </a:r>
          </a:p>
        </p:txBody>
      </p:sp>
      <p:sp>
        <p:nvSpPr>
          <p:cNvPr id="155025" name="Rectangle 2449"/>
          <p:cNvSpPr>
            <a:spLocks noChangeArrowheads="1"/>
          </p:cNvSpPr>
          <p:nvPr/>
        </p:nvSpPr>
        <p:spPr bwMode="auto">
          <a:xfrm>
            <a:off x="6248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Es</a:t>
            </a:r>
            <a:endParaRPr lang="en-US"/>
          </a:p>
          <a:p>
            <a:endParaRPr lang="en-US"/>
          </a:p>
          <a:p>
            <a:r>
              <a:rPr lang="en-US"/>
              <a:t>5f</a:t>
            </a:r>
            <a:r>
              <a:rPr lang="en-US" baseline="30000"/>
              <a:t>11</a:t>
            </a:r>
          </a:p>
        </p:txBody>
      </p:sp>
      <p:sp>
        <p:nvSpPr>
          <p:cNvPr id="155026" name="Rectangle 2450"/>
          <p:cNvSpPr>
            <a:spLocks noChangeArrowheads="1"/>
          </p:cNvSpPr>
          <p:nvPr/>
        </p:nvSpPr>
        <p:spPr bwMode="auto">
          <a:xfrm>
            <a:off x="6629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Fm</a:t>
            </a:r>
            <a:endParaRPr lang="en-US"/>
          </a:p>
          <a:p>
            <a:endParaRPr lang="en-US"/>
          </a:p>
          <a:p>
            <a:r>
              <a:rPr lang="en-US"/>
              <a:t>5f</a:t>
            </a:r>
            <a:r>
              <a:rPr lang="en-US" baseline="30000"/>
              <a:t>14</a:t>
            </a:r>
          </a:p>
        </p:txBody>
      </p:sp>
      <p:sp>
        <p:nvSpPr>
          <p:cNvPr id="155027" name="Rectangle 2451"/>
          <p:cNvSpPr>
            <a:spLocks noChangeArrowheads="1"/>
          </p:cNvSpPr>
          <p:nvPr/>
        </p:nvSpPr>
        <p:spPr bwMode="auto">
          <a:xfrm>
            <a:off x="7010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Md</a:t>
            </a:r>
            <a:endParaRPr lang="en-US"/>
          </a:p>
          <a:p>
            <a:endParaRPr lang="en-US"/>
          </a:p>
          <a:p>
            <a:r>
              <a:rPr lang="en-US"/>
              <a:t>5f</a:t>
            </a:r>
            <a:r>
              <a:rPr lang="en-US" baseline="30000"/>
              <a:t>13</a:t>
            </a:r>
          </a:p>
        </p:txBody>
      </p:sp>
      <p:sp>
        <p:nvSpPr>
          <p:cNvPr id="155028" name="Rectangle 2452"/>
          <p:cNvSpPr>
            <a:spLocks noChangeArrowheads="1"/>
          </p:cNvSpPr>
          <p:nvPr/>
        </p:nvSpPr>
        <p:spPr bwMode="auto">
          <a:xfrm>
            <a:off x="7391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No</a:t>
            </a:r>
            <a:endParaRPr lang="en-US"/>
          </a:p>
          <a:p>
            <a:endParaRPr lang="en-US"/>
          </a:p>
          <a:p>
            <a:r>
              <a:rPr lang="en-US"/>
              <a:t>5f</a:t>
            </a:r>
            <a:r>
              <a:rPr lang="en-US" baseline="30000"/>
              <a:t>14</a:t>
            </a:r>
          </a:p>
        </p:txBody>
      </p:sp>
      <p:sp>
        <p:nvSpPr>
          <p:cNvPr id="155029" name="Rectangle 2453"/>
          <p:cNvSpPr>
            <a:spLocks noChangeArrowheads="1"/>
          </p:cNvSpPr>
          <p:nvPr/>
        </p:nvSpPr>
        <p:spPr bwMode="auto">
          <a:xfrm>
            <a:off x="7772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Lr</a:t>
            </a:r>
            <a:endParaRPr lang="en-US"/>
          </a:p>
          <a:p>
            <a:endParaRPr lang="en-US"/>
          </a:p>
          <a:p>
            <a:r>
              <a:rPr lang="en-US"/>
              <a:t>5f</a:t>
            </a:r>
            <a:r>
              <a:rPr lang="en-US" baseline="30000"/>
              <a:t>14</a:t>
            </a:r>
          </a:p>
        </p:txBody>
      </p:sp>
      <p:sp>
        <p:nvSpPr>
          <p:cNvPr id="155030" name="Rectangle 2454"/>
          <p:cNvSpPr>
            <a:spLocks noChangeArrowheads="1"/>
          </p:cNvSpPr>
          <p:nvPr/>
        </p:nvSpPr>
        <p:spPr bwMode="auto">
          <a:xfrm>
            <a:off x="2438400" y="56388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La</a:t>
            </a:r>
            <a:endParaRPr lang="en-US"/>
          </a:p>
          <a:p>
            <a:endParaRPr lang="en-US"/>
          </a:p>
          <a:p>
            <a:r>
              <a:rPr lang="en-US"/>
              <a:t>5d</a:t>
            </a:r>
            <a:r>
              <a:rPr lang="en-US" baseline="30000"/>
              <a:t>1</a:t>
            </a:r>
          </a:p>
        </p:txBody>
      </p:sp>
      <p:sp>
        <p:nvSpPr>
          <p:cNvPr id="155031" name="Rectangle 2455"/>
          <p:cNvSpPr>
            <a:spLocks noChangeArrowheads="1"/>
          </p:cNvSpPr>
          <p:nvPr/>
        </p:nvSpPr>
        <p:spPr bwMode="auto">
          <a:xfrm>
            <a:off x="2438400" y="61722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Ac</a:t>
            </a:r>
            <a:endParaRPr lang="en-US"/>
          </a:p>
          <a:p>
            <a:endParaRPr lang="en-US"/>
          </a:p>
          <a:p>
            <a:r>
              <a:rPr lang="en-US"/>
              <a:t>6d</a:t>
            </a:r>
            <a:r>
              <a:rPr lang="en-US" baseline="30000"/>
              <a:t>1</a:t>
            </a:r>
          </a:p>
        </p:txBody>
      </p:sp>
      <p:sp>
        <p:nvSpPr>
          <p:cNvPr id="363770" name="AutoShape 2456"/>
          <p:cNvSpPr>
            <a:spLocks/>
          </p:cNvSpPr>
          <p:nvPr/>
        </p:nvSpPr>
        <p:spPr bwMode="auto">
          <a:xfrm rot="-5400000">
            <a:off x="1562100" y="876300"/>
            <a:ext cx="228600" cy="762000"/>
          </a:xfrm>
          <a:prstGeom prst="rightBrace">
            <a:avLst>
              <a:gd name="adj1" fmla="val 27778"/>
              <a:gd name="adj2" fmla="val 50000"/>
            </a:avLst>
          </a:prstGeom>
          <a:noFill/>
          <a:ln w="9525">
            <a:solidFill>
              <a:schemeClr val="tx1"/>
            </a:solidFill>
            <a:round/>
            <a:headEnd/>
            <a:tailEnd/>
          </a:ln>
        </p:spPr>
        <p:txBody>
          <a:bodyPr wrap="none" anchor="ctr"/>
          <a:lstStyle/>
          <a:p>
            <a:endParaRPr lang="en-US"/>
          </a:p>
        </p:txBody>
      </p:sp>
      <p:sp>
        <p:nvSpPr>
          <p:cNvPr id="363771" name="AutoShape 2457"/>
          <p:cNvSpPr>
            <a:spLocks/>
          </p:cNvSpPr>
          <p:nvPr/>
        </p:nvSpPr>
        <p:spPr bwMode="auto">
          <a:xfrm rot="-5400000">
            <a:off x="3886200" y="1066800"/>
            <a:ext cx="152400" cy="3657600"/>
          </a:xfrm>
          <a:prstGeom prst="rightBrace">
            <a:avLst>
              <a:gd name="adj1" fmla="val 200000"/>
              <a:gd name="adj2" fmla="val 50000"/>
            </a:avLst>
          </a:prstGeom>
          <a:noFill/>
          <a:ln w="9525">
            <a:solidFill>
              <a:schemeClr val="tx1"/>
            </a:solidFill>
            <a:round/>
            <a:headEnd/>
            <a:tailEnd/>
          </a:ln>
        </p:spPr>
        <p:txBody>
          <a:bodyPr wrap="none" anchor="ctr"/>
          <a:lstStyle/>
          <a:p>
            <a:endParaRPr lang="en-US"/>
          </a:p>
        </p:txBody>
      </p:sp>
      <p:sp>
        <p:nvSpPr>
          <p:cNvPr id="363772" name="Line 2458"/>
          <p:cNvSpPr>
            <a:spLocks noChangeShapeType="1"/>
          </p:cNvSpPr>
          <p:nvPr/>
        </p:nvSpPr>
        <p:spPr bwMode="auto">
          <a:xfrm flipV="1">
            <a:off x="2057400" y="1447800"/>
            <a:ext cx="0" cy="457200"/>
          </a:xfrm>
          <a:prstGeom prst="line">
            <a:avLst/>
          </a:prstGeom>
          <a:noFill/>
          <a:ln w="9525" cap="rnd">
            <a:solidFill>
              <a:schemeClr val="tx1"/>
            </a:solidFill>
            <a:prstDash val="sysDot"/>
            <a:round/>
            <a:headEnd/>
            <a:tailEnd/>
          </a:ln>
        </p:spPr>
        <p:txBody>
          <a:bodyPr/>
          <a:lstStyle/>
          <a:p>
            <a:endParaRPr lang="en-US"/>
          </a:p>
        </p:txBody>
      </p:sp>
      <p:sp>
        <p:nvSpPr>
          <p:cNvPr id="363773" name="AutoShape 2459"/>
          <p:cNvSpPr>
            <a:spLocks/>
          </p:cNvSpPr>
          <p:nvPr/>
        </p:nvSpPr>
        <p:spPr bwMode="auto">
          <a:xfrm rot="-5400000">
            <a:off x="6934200" y="685800"/>
            <a:ext cx="152400" cy="2286000"/>
          </a:xfrm>
          <a:prstGeom prst="rightBrace">
            <a:avLst>
              <a:gd name="adj1" fmla="val 125000"/>
              <a:gd name="adj2" fmla="val 50000"/>
            </a:avLst>
          </a:prstGeom>
          <a:noFill/>
          <a:ln w="9525">
            <a:solidFill>
              <a:schemeClr val="tx1"/>
            </a:solidFill>
            <a:round/>
            <a:headEnd/>
            <a:tailEnd/>
          </a:ln>
        </p:spPr>
        <p:txBody>
          <a:bodyPr wrap="none" anchor="ctr"/>
          <a:lstStyle/>
          <a:p>
            <a:endParaRPr lang="en-US"/>
          </a:p>
        </p:txBody>
      </p:sp>
      <p:sp>
        <p:nvSpPr>
          <p:cNvPr id="363774" name="AutoShape 2460"/>
          <p:cNvSpPr>
            <a:spLocks/>
          </p:cNvSpPr>
          <p:nvPr/>
        </p:nvSpPr>
        <p:spPr bwMode="auto">
          <a:xfrm rot="-5400000">
            <a:off x="7658100" y="571500"/>
            <a:ext cx="228600" cy="762000"/>
          </a:xfrm>
          <a:prstGeom prst="rightBrace">
            <a:avLst>
              <a:gd name="adj1" fmla="val 27778"/>
              <a:gd name="adj2" fmla="val 50000"/>
            </a:avLst>
          </a:prstGeom>
          <a:noFill/>
          <a:ln w="9525">
            <a:solidFill>
              <a:schemeClr val="tx1"/>
            </a:solidFill>
            <a:round/>
            <a:headEnd/>
            <a:tailEnd/>
          </a:ln>
        </p:spPr>
        <p:txBody>
          <a:bodyPr wrap="none" anchor="ctr"/>
          <a:lstStyle/>
          <a:p>
            <a:endParaRPr lang="en-US"/>
          </a:p>
        </p:txBody>
      </p:sp>
      <p:sp>
        <p:nvSpPr>
          <p:cNvPr id="363775" name="Text Box 2461"/>
          <p:cNvSpPr txBox="1">
            <a:spLocks noChangeArrowheads="1"/>
          </p:cNvSpPr>
          <p:nvPr/>
        </p:nvSpPr>
        <p:spPr bwMode="auto">
          <a:xfrm>
            <a:off x="822325" y="1557338"/>
            <a:ext cx="268288" cy="274637"/>
          </a:xfrm>
          <a:prstGeom prst="rect">
            <a:avLst/>
          </a:prstGeom>
          <a:noFill/>
          <a:ln w="9525">
            <a:noFill/>
            <a:miter lim="800000"/>
            <a:headEnd/>
            <a:tailEnd/>
          </a:ln>
        </p:spPr>
        <p:txBody>
          <a:bodyPr wrap="none">
            <a:spAutoFit/>
          </a:bodyPr>
          <a:lstStyle/>
          <a:p>
            <a:pPr algn="l"/>
            <a:r>
              <a:rPr lang="en-US" sz="1200" b="1"/>
              <a:t>1</a:t>
            </a:r>
          </a:p>
        </p:txBody>
      </p:sp>
      <p:sp>
        <p:nvSpPr>
          <p:cNvPr id="363776" name="Text Box 2462"/>
          <p:cNvSpPr txBox="1">
            <a:spLocks noChangeArrowheads="1"/>
          </p:cNvSpPr>
          <p:nvPr/>
        </p:nvSpPr>
        <p:spPr bwMode="auto">
          <a:xfrm>
            <a:off x="822325" y="2090738"/>
            <a:ext cx="268288" cy="274637"/>
          </a:xfrm>
          <a:prstGeom prst="rect">
            <a:avLst/>
          </a:prstGeom>
          <a:noFill/>
          <a:ln w="9525">
            <a:noFill/>
            <a:miter lim="800000"/>
            <a:headEnd/>
            <a:tailEnd/>
          </a:ln>
        </p:spPr>
        <p:txBody>
          <a:bodyPr wrap="none">
            <a:spAutoFit/>
          </a:bodyPr>
          <a:lstStyle/>
          <a:p>
            <a:pPr algn="l"/>
            <a:r>
              <a:rPr lang="en-US" sz="1200" b="1"/>
              <a:t>2</a:t>
            </a:r>
          </a:p>
        </p:txBody>
      </p:sp>
      <p:sp>
        <p:nvSpPr>
          <p:cNvPr id="363777" name="Text Box 2463"/>
          <p:cNvSpPr txBox="1">
            <a:spLocks noChangeArrowheads="1"/>
          </p:cNvSpPr>
          <p:nvPr/>
        </p:nvSpPr>
        <p:spPr bwMode="auto">
          <a:xfrm>
            <a:off x="822325" y="2624138"/>
            <a:ext cx="268288" cy="274637"/>
          </a:xfrm>
          <a:prstGeom prst="rect">
            <a:avLst/>
          </a:prstGeom>
          <a:noFill/>
          <a:ln w="9525">
            <a:noFill/>
            <a:miter lim="800000"/>
            <a:headEnd/>
            <a:tailEnd/>
          </a:ln>
        </p:spPr>
        <p:txBody>
          <a:bodyPr wrap="none">
            <a:spAutoFit/>
          </a:bodyPr>
          <a:lstStyle/>
          <a:p>
            <a:pPr algn="l"/>
            <a:r>
              <a:rPr lang="en-US" sz="1200" b="1"/>
              <a:t>3</a:t>
            </a:r>
          </a:p>
        </p:txBody>
      </p:sp>
      <p:sp>
        <p:nvSpPr>
          <p:cNvPr id="363778" name="Text Box 2464"/>
          <p:cNvSpPr txBox="1">
            <a:spLocks noChangeArrowheads="1"/>
          </p:cNvSpPr>
          <p:nvPr/>
        </p:nvSpPr>
        <p:spPr bwMode="auto">
          <a:xfrm>
            <a:off x="822325" y="3157538"/>
            <a:ext cx="268288" cy="274637"/>
          </a:xfrm>
          <a:prstGeom prst="rect">
            <a:avLst/>
          </a:prstGeom>
          <a:noFill/>
          <a:ln w="9525">
            <a:noFill/>
            <a:miter lim="800000"/>
            <a:headEnd/>
            <a:tailEnd/>
          </a:ln>
        </p:spPr>
        <p:txBody>
          <a:bodyPr wrap="none">
            <a:spAutoFit/>
          </a:bodyPr>
          <a:lstStyle/>
          <a:p>
            <a:pPr algn="l"/>
            <a:r>
              <a:rPr lang="en-US" sz="1200" b="1"/>
              <a:t>4</a:t>
            </a:r>
          </a:p>
        </p:txBody>
      </p:sp>
      <p:sp>
        <p:nvSpPr>
          <p:cNvPr id="363779" name="Text Box 2465"/>
          <p:cNvSpPr txBox="1">
            <a:spLocks noChangeArrowheads="1"/>
          </p:cNvSpPr>
          <p:nvPr/>
        </p:nvSpPr>
        <p:spPr bwMode="auto">
          <a:xfrm>
            <a:off x="822325" y="3690938"/>
            <a:ext cx="268288" cy="274637"/>
          </a:xfrm>
          <a:prstGeom prst="rect">
            <a:avLst/>
          </a:prstGeom>
          <a:noFill/>
          <a:ln w="9525">
            <a:noFill/>
            <a:miter lim="800000"/>
            <a:headEnd/>
            <a:tailEnd/>
          </a:ln>
        </p:spPr>
        <p:txBody>
          <a:bodyPr wrap="none">
            <a:spAutoFit/>
          </a:bodyPr>
          <a:lstStyle/>
          <a:p>
            <a:pPr algn="l"/>
            <a:r>
              <a:rPr lang="en-US" sz="1200" b="1"/>
              <a:t>5</a:t>
            </a:r>
          </a:p>
        </p:txBody>
      </p:sp>
      <p:sp>
        <p:nvSpPr>
          <p:cNvPr id="363780" name="Text Box 2466"/>
          <p:cNvSpPr txBox="1">
            <a:spLocks noChangeArrowheads="1"/>
          </p:cNvSpPr>
          <p:nvPr/>
        </p:nvSpPr>
        <p:spPr bwMode="auto">
          <a:xfrm>
            <a:off x="822325" y="4224338"/>
            <a:ext cx="268288" cy="274637"/>
          </a:xfrm>
          <a:prstGeom prst="rect">
            <a:avLst/>
          </a:prstGeom>
          <a:noFill/>
          <a:ln w="9525">
            <a:noFill/>
            <a:miter lim="800000"/>
            <a:headEnd/>
            <a:tailEnd/>
          </a:ln>
        </p:spPr>
        <p:txBody>
          <a:bodyPr wrap="none">
            <a:spAutoFit/>
          </a:bodyPr>
          <a:lstStyle/>
          <a:p>
            <a:pPr algn="l"/>
            <a:r>
              <a:rPr lang="en-US" sz="1200" b="1"/>
              <a:t>6</a:t>
            </a:r>
          </a:p>
        </p:txBody>
      </p:sp>
      <p:sp>
        <p:nvSpPr>
          <p:cNvPr id="363781" name="Text Box 2467"/>
          <p:cNvSpPr txBox="1">
            <a:spLocks noChangeArrowheads="1"/>
          </p:cNvSpPr>
          <p:nvPr/>
        </p:nvSpPr>
        <p:spPr bwMode="auto">
          <a:xfrm>
            <a:off x="822325" y="4757738"/>
            <a:ext cx="268288" cy="274637"/>
          </a:xfrm>
          <a:prstGeom prst="rect">
            <a:avLst/>
          </a:prstGeom>
          <a:noFill/>
          <a:ln w="9525">
            <a:noFill/>
            <a:miter lim="800000"/>
            <a:headEnd/>
            <a:tailEnd/>
          </a:ln>
        </p:spPr>
        <p:txBody>
          <a:bodyPr wrap="none">
            <a:spAutoFit/>
          </a:bodyPr>
          <a:lstStyle/>
          <a:p>
            <a:pPr algn="l"/>
            <a:r>
              <a:rPr lang="en-US" sz="1200" b="1"/>
              <a:t>7</a:t>
            </a:r>
          </a:p>
        </p:txBody>
      </p:sp>
      <p:sp>
        <p:nvSpPr>
          <p:cNvPr id="363782" name="Text Box 2468"/>
          <p:cNvSpPr txBox="1">
            <a:spLocks noChangeArrowheads="1"/>
          </p:cNvSpPr>
          <p:nvPr/>
        </p:nvSpPr>
        <p:spPr bwMode="auto">
          <a:xfrm>
            <a:off x="1568450" y="849313"/>
            <a:ext cx="282575" cy="304800"/>
          </a:xfrm>
          <a:prstGeom prst="rect">
            <a:avLst/>
          </a:prstGeom>
          <a:noFill/>
          <a:ln w="9525">
            <a:noFill/>
            <a:miter lim="800000"/>
            <a:headEnd/>
            <a:tailEnd/>
          </a:ln>
        </p:spPr>
        <p:txBody>
          <a:bodyPr wrap="none">
            <a:spAutoFit/>
          </a:bodyPr>
          <a:lstStyle/>
          <a:p>
            <a:pPr algn="l"/>
            <a:r>
              <a:rPr lang="en-US" sz="1400" b="1" i="1"/>
              <a:t>s</a:t>
            </a:r>
          </a:p>
        </p:txBody>
      </p:sp>
      <p:sp>
        <p:nvSpPr>
          <p:cNvPr id="363783" name="Text Box 2469"/>
          <p:cNvSpPr txBox="1">
            <a:spLocks noChangeArrowheads="1"/>
          </p:cNvSpPr>
          <p:nvPr/>
        </p:nvSpPr>
        <p:spPr bwMode="auto">
          <a:xfrm>
            <a:off x="3846513" y="2525713"/>
            <a:ext cx="292100" cy="304800"/>
          </a:xfrm>
          <a:prstGeom prst="rect">
            <a:avLst/>
          </a:prstGeom>
          <a:noFill/>
          <a:ln w="9525">
            <a:noFill/>
            <a:miter lim="800000"/>
            <a:headEnd/>
            <a:tailEnd/>
          </a:ln>
        </p:spPr>
        <p:txBody>
          <a:bodyPr wrap="none">
            <a:spAutoFit/>
          </a:bodyPr>
          <a:lstStyle/>
          <a:p>
            <a:pPr algn="l"/>
            <a:r>
              <a:rPr lang="en-US" sz="1400" b="1" i="1"/>
              <a:t>d</a:t>
            </a:r>
          </a:p>
        </p:txBody>
      </p:sp>
      <p:sp>
        <p:nvSpPr>
          <p:cNvPr id="363784" name="Text Box 2470"/>
          <p:cNvSpPr txBox="1">
            <a:spLocks noChangeArrowheads="1"/>
          </p:cNvSpPr>
          <p:nvPr/>
        </p:nvSpPr>
        <p:spPr bwMode="auto">
          <a:xfrm>
            <a:off x="6894513" y="1458913"/>
            <a:ext cx="292100" cy="304800"/>
          </a:xfrm>
          <a:prstGeom prst="rect">
            <a:avLst/>
          </a:prstGeom>
          <a:noFill/>
          <a:ln w="9525">
            <a:noFill/>
            <a:miter lim="800000"/>
            <a:headEnd/>
            <a:tailEnd/>
          </a:ln>
        </p:spPr>
        <p:txBody>
          <a:bodyPr wrap="none">
            <a:spAutoFit/>
          </a:bodyPr>
          <a:lstStyle/>
          <a:p>
            <a:pPr algn="l"/>
            <a:r>
              <a:rPr lang="en-US" sz="1400" b="1" i="1"/>
              <a:t>p</a:t>
            </a:r>
          </a:p>
        </p:txBody>
      </p:sp>
      <p:sp>
        <p:nvSpPr>
          <p:cNvPr id="363785" name="Text Box 2471"/>
          <p:cNvSpPr txBox="1">
            <a:spLocks noChangeArrowheads="1"/>
          </p:cNvSpPr>
          <p:nvPr/>
        </p:nvSpPr>
        <p:spPr bwMode="auto">
          <a:xfrm>
            <a:off x="7664450" y="544513"/>
            <a:ext cx="282575" cy="304800"/>
          </a:xfrm>
          <a:prstGeom prst="rect">
            <a:avLst/>
          </a:prstGeom>
          <a:noFill/>
          <a:ln w="9525">
            <a:noFill/>
            <a:miter lim="800000"/>
            <a:headEnd/>
            <a:tailEnd/>
          </a:ln>
        </p:spPr>
        <p:txBody>
          <a:bodyPr wrap="none">
            <a:spAutoFit/>
          </a:bodyPr>
          <a:lstStyle/>
          <a:p>
            <a:pPr algn="l"/>
            <a:r>
              <a:rPr lang="en-US" sz="1400" b="1" i="1"/>
              <a:t>s</a:t>
            </a:r>
          </a:p>
        </p:txBody>
      </p:sp>
      <p:sp>
        <p:nvSpPr>
          <p:cNvPr id="363786" name="AutoShape 2472"/>
          <p:cNvSpPr>
            <a:spLocks/>
          </p:cNvSpPr>
          <p:nvPr/>
        </p:nvSpPr>
        <p:spPr bwMode="auto">
          <a:xfrm rot="-5400000">
            <a:off x="5410200" y="2819400"/>
            <a:ext cx="152400" cy="5334000"/>
          </a:xfrm>
          <a:prstGeom prst="rightBrace">
            <a:avLst>
              <a:gd name="adj1" fmla="val 291667"/>
              <a:gd name="adj2" fmla="val 50000"/>
            </a:avLst>
          </a:prstGeom>
          <a:noFill/>
          <a:ln w="9525">
            <a:solidFill>
              <a:schemeClr val="tx1"/>
            </a:solidFill>
            <a:round/>
            <a:headEnd/>
            <a:tailEnd/>
          </a:ln>
        </p:spPr>
        <p:txBody>
          <a:bodyPr wrap="none" anchor="ctr"/>
          <a:lstStyle/>
          <a:p>
            <a:endParaRPr lang="en-US"/>
          </a:p>
        </p:txBody>
      </p:sp>
      <p:sp>
        <p:nvSpPr>
          <p:cNvPr id="363787" name="Text Box 2473"/>
          <p:cNvSpPr txBox="1">
            <a:spLocks noChangeArrowheads="1"/>
          </p:cNvSpPr>
          <p:nvPr/>
        </p:nvSpPr>
        <p:spPr bwMode="auto">
          <a:xfrm>
            <a:off x="5394325" y="5083175"/>
            <a:ext cx="242888" cy="304800"/>
          </a:xfrm>
          <a:prstGeom prst="rect">
            <a:avLst/>
          </a:prstGeom>
          <a:noFill/>
          <a:ln w="9525">
            <a:noFill/>
            <a:miter lim="800000"/>
            <a:headEnd/>
            <a:tailEnd/>
          </a:ln>
        </p:spPr>
        <p:txBody>
          <a:bodyPr wrap="none">
            <a:spAutoFit/>
          </a:bodyPr>
          <a:lstStyle/>
          <a:p>
            <a:pPr algn="l"/>
            <a:r>
              <a:rPr lang="en-US" sz="1400" b="1" i="1"/>
              <a:t>f</a:t>
            </a:r>
          </a:p>
        </p:txBody>
      </p:sp>
      <p:sp>
        <p:nvSpPr>
          <p:cNvPr id="363788" name="Text Box 2474"/>
          <p:cNvSpPr txBox="1">
            <a:spLocks noChangeArrowheads="1"/>
          </p:cNvSpPr>
          <p:nvPr/>
        </p:nvSpPr>
        <p:spPr bwMode="auto">
          <a:xfrm>
            <a:off x="2117725" y="4222750"/>
            <a:ext cx="260350" cy="274638"/>
          </a:xfrm>
          <a:prstGeom prst="rect">
            <a:avLst/>
          </a:prstGeom>
          <a:noFill/>
          <a:ln w="9525">
            <a:noFill/>
            <a:miter lim="800000"/>
            <a:headEnd/>
            <a:tailEnd/>
          </a:ln>
        </p:spPr>
        <p:txBody>
          <a:bodyPr wrap="none">
            <a:spAutoFit/>
          </a:bodyPr>
          <a:lstStyle/>
          <a:p>
            <a:pPr algn="l"/>
            <a:r>
              <a:rPr lang="en-US" sz="1200">
                <a:latin typeface="Symbol" pitchFamily="18" charset="2"/>
              </a:rPr>
              <a:t>*</a:t>
            </a:r>
          </a:p>
        </p:txBody>
      </p:sp>
      <p:sp>
        <p:nvSpPr>
          <p:cNvPr id="363789" name="Text Box 2475"/>
          <p:cNvSpPr txBox="1">
            <a:spLocks noChangeArrowheads="1"/>
          </p:cNvSpPr>
          <p:nvPr/>
        </p:nvSpPr>
        <p:spPr bwMode="auto">
          <a:xfrm>
            <a:off x="2117725" y="4756150"/>
            <a:ext cx="301625" cy="274638"/>
          </a:xfrm>
          <a:prstGeom prst="rect">
            <a:avLst/>
          </a:prstGeom>
          <a:noFill/>
          <a:ln w="9525">
            <a:noFill/>
            <a:miter lim="800000"/>
            <a:headEnd/>
            <a:tailEnd/>
          </a:ln>
        </p:spPr>
        <p:txBody>
          <a:bodyPr wrap="none">
            <a:spAutoFit/>
          </a:bodyPr>
          <a:lstStyle/>
          <a:p>
            <a:pPr algn="l"/>
            <a:r>
              <a:rPr lang="en-US" sz="1200" b="1">
                <a:latin typeface="Symbol" pitchFamily="18" charset="2"/>
              </a:rPr>
              <a:t>W</a:t>
            </a:r>
          </a:p>
        </p:txBody>
      </p:sp>
      <p:sp>
        <p:nvSpPr>
          <p:cNvPr id="363790" name="Text Box 2476"/>
          <p:cNvSpPr txBox="1">
            <a:spLocks noChangeArrowheads="1"/>
          </p:cNvSpPr>
          <p:nvPr/>
        </p:nvSpPr>
        <p:spPr bwMode="auto">
          <a:xfrm>
            <a:off x="2117725" y="6357938"/>
            <a:ext cx="184150" cy="274637"/>
          </a:xfrm>
          <a:prstGeom prst="rect">
            <a:avLst/>
          </a:prstGeom>
          <a:noFill/>
          <a:ln w="9525">
            <a:noFill/>
            <a:miter lim="800000"/>
            <a:headEnd/>
            <a:tailEnd/>
          </a:ln>
        </p:spPr>
        <p:txBody>
          <a:bodyPr wrap="none">
            <a:spAutoFit/>
          </a:bodyPr>
          <a:lstStyle/>
          <a:p>
            <a:pPr algn="l"/>
            <a:endParaRPr lang="en-US" sz="1200"/>
          </a:p>
        </p:txBody>
      </p:sp>
      <p:sp>
        <p:nvSpPr>
          <p:cNvPr id="363791" name="Text Box 2477"/>
          <p:cNvSpPr txBox="1">
            <a:spLocks noChangeArrowheads="1"/>
          </p:cNvSpPr>
          <p:nvPr/>
        </p:nvSpPr>
        <p:spPr bwMode="auto">
          <a:xfrm>
            <a:off x="2057400" y="6324600"/>
            <a:ext cx="301625" cy="274638"/>
          </a:xfrm>
          <a:prstGeom prst="rect">
            <a:avLst/>
          </a:prstGeom>
          <a:noFill/>
          <a:ln w="9525">
            <a:noFill/>
            <a:miter lim="800000"/>
            <a:headEnd/>
            <a:tailEnd/>
          </a:ln>
        </p:spPr>
        <p:txBody>
          <a:bodyPr wrap="none">
            <a:spAutoFit/>
          </a:bodyPr>
          <a:lstStyle/>
          <a:p>
            <a:pPr algn="l"/>
            <a:r>
              <a:rPr lang="en-US" sz="1200" b="1">
                <a:latin typeface="Symbol" pitchFamily="18" charset="2"/>
              </a:rPr>
              <a:t>W</a:t>
            </a:r>
          </a:p>
        </p:txBody>
      </p:sp>
      <p:sp>
        <p:nvSpPr>
          <p:cNvPr id="363792" name="Rectangle 2478"/>
          <p:cNvSpPr>
            <a:spLocks noChangeArrowheads="1"/>
          </p:cNvSpPr>
          <p:nvPr/>
        </p:nvSpPr>
        <p:spPr bwMode="auto">
          <a:xfrm>
            <a:off x="2057400" y="5791200"/>
            <a:ext cx="260350" cy="274638"/>
          </a:xfrm>
          <a:prstGeom prst="rect">
            <a:avLst/>
          </a:prstGeom>
          <a:noFill/>
          <a:ln w="9525">
            <a:noFill/>
            <a:miter lim="800000"/>
            <a:headEnd/>
            <a:tailEnd/>
          </a:ln>
        </p:spPr>
        <p:txBody>
          <a:bodyPr wrap="none">
            <a:spAutoFit/>
          </a:bodyPr>
          <a:lstStyle/>
          <a:p>
            <a:pPr algn="l"/>
            <a:r>
              <a:rPr lang="en-US" sz="1200">
                <a:latin typeface="Symbol" pitchFamily="18" charset="2"/>
              </a:rPr>
              <a:t>*</a:t>
            </a:r>
          </a:p>
        </p:txBody>
      </p:sp>
      <p:sp>
        <p:nvSpPr>
          <p:cNvPr id="363793" name="AutoShape 2480">
            <a:hlinkClick r:id="rId4"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492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54915"/>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54914"/>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54925"/>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154924"/>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154917"/>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grpId="0" nodeType="afterEffect">
                                  <p:stCondLst>
                                    <p:cond delay="0"/>
                                  </p:stCondLst>
                                  <p:childTnLst>
                                    <p:set>
                                      <p:cBhvr>
                                        <p:cTn id="24" dur="1" fill="hold">
                                          <p:stCondLst>
                                            <p:cond delay="499"/>
                                          </p:stCondLst>
                                        </p:cTn>
                                        <p:tgtEl>
                                          <p:spTgt spid="154918"/>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grpId="0" nodeType="afterEffect">
                                  <p:stCondLst>
                                    <p:cond delay="0"/>
                                  </p:stCondLst>
                                  <p:childTnLst>
                                    <p:set>
                                      <p:cBhvr>
                                        <p:cTn id="27" dur="1" fill="hold">
                                          <p:stCondLst>
                                            <p:cond delay="499"/>
                                          </p:stCondLst>
                                        </p:cTn>
                                        <p:tgtEl>
                                          <p:spTgt spid="154919"/>
                                        </p:tgtEl>
                                        <p:attrNameLst>
                                          <p:attrName>style.visibility</p:attrName>
                                        </p:attrNameLst>
                                      </p:cBhvr>
                                      <p:to>
                                        <p:strVal val="visible"/>
                                      </p:to>
                                    </p:set>
                                  </p:childTnLst>
                                </p:cTn>
                              </p:par>
                            </p:childTnLst>
                          </p:cTn>
                        </p:par>
                        <p:par>
                          <p:cTn id="28" fill="hold">
                            <p:stCondLst>
                              <p:cond delay="4000"/>
                            </p:stCondLst>
                            <p:childTnLst>
                              <p:par>
                                <p:cTn id="29" presetID="1" presetClass="entr" presetSubtype="0" fill="hold" grpId="0" nodeType="afterEffect">
                                  <p:stCondLst>
                                    <p:cond delay="0"/>
                                  </p:stCondLst>
                                  <p:childTnLst>
                                    <p:set>
                                      <p:cBhvr>
                                        <p:cTn id="30" dur="1" fill="hold">
                                          <p:stCondLst>
                                            <p:cond delay="499"/>
                                          </p:stCondLst>
                                        </p:cTn>
                                        <p:tgtEl>
                                          <p:spTgt spid="154920"/>
                                        </p:tgtEl>
                                        <p:attrNameLst>
                                          <p:attrName>style.visibility</p:attrName>
                                        </p:attrNameLst>
                                      </p:cBhvr>
                                      <p:to>
                                        <p:strVal val="visible"/>
                                      </p:to>
                                    </p:set>
                                  </p:childTnLst>
                                </p:cTn>
                              </p:par>
                            </p:childTnLst>
                          </p:cTn>
                        </p:par>
                        <p:par>
                          <p:cTn id="31" fill="hold">
                            <p:stCondLst>
                              <p:cond delay="4500"/>
                            </p:stCondLst>
                            <p:childTnLst>
                              <p:par>
                                <p:cTn id="32" presetID="1" presetClass="entr" presetSubtype="0" fill="hold" grpId="0" nodeType="afterEffect">
                                  <p:stCondLst>
                                    <p:cond delay="0"/>
                                  </p:stCondLst>
                                  <p:childTnLst>
                                    <p:set>
                                      <p:cBhvr>
                                        <p:cTn id="33" dur="1" fill="hold">
                                          <p:stCondLst>
                                            <p:cond delay="499"/>
                                          </p:stCondLst>
                                        </p:cTn>
                                        <p:tgtEl>
                                          <p:spTgt spid="154921"/>
                                        </p:tgtEl>
                                        <p:attrNameLst>
                                          <p:attrName>style.visibility</p:attrName>
                                        </p:attrNameLst>
                                      </p:cBhvr>
                                      <p:to>
                                        <p:strVal val="visible"/>
                                      </p:to>
                                    </p:set>
                                  </p:childTnLst>
                                </p:cTn>
                              </p:par>
                            </p:childTnLst>
                          </p:cTn>
                        </p:par>
                        <p:par>
                          <p:cTn id="34" fill="hold">
                            <p:stCondLst>
                              <p:cond delay="5000"/>
                            </p:stCondLst>
                            <p:childTnLst>
                              <p:par>
                                <p:cTn id="35" presetID="1" presetClass="entr" presetSubtype="0" fill="hold" grpId="0" nodeType="afterEffect">
                                  <p:stCondLst>
                                    <p:cond delay="0"/>
                                  </p:stCondLst>
                                  <p:childTnLst>
                                    <p:set>
                                      <p:cBhvr>
                                        <p:cTn id="36" dur="1" fill="hold">
                                          <p:stCondLst>
                                            <p:cond delay="499"/>
                                          </p:stCondLst>
                                        </p:cTn>
                                        <p:tgtEl>
                                          <p:spTgt spid="154923"/>
                                        </p:tgtEl>
                                        <p:attrNameLst>
                                          <p:attrName>style.visibility</p:attrName>
                                        </p:attrNameLst>
                                      </p:cBhvr>
                                      <p:to>
                                        <p:strVal val="visible"/>
                                      </p:to>
                                    </p:set>
                                  </p:childTnLst>
                                </p:cTn>
                              </p:par>
                            </p:childTnLst>
                          </p:cTn>
                        </p:par>
                        <p:par>
                          <p:cTn id="37" fill="hold">
                            <p:stCondLst>
                              <p:cond delay="5500"/>
                            </p:stCondLst>
                            <p:childTnLst>
                              <p:par>
                                <p:cTn id="38" presetID="1" presetClass="entr" presetSubtype="0" fill="hold" grpId="0" nodeType="afterEffect">
                                  <p:stCondLst>
                                    <p:cond delay="0"/>
                                  </p:stCondLst>
                                  <p:childTnLst>
                                    <p:set>
                                      <p:cBhvr>
                                        <p:cTn id="39" dur="1" fill="hold">
                                          <p:stCondLst>
                                            <p:cond delay="499"/>
                                          </p:stCondLst>
                                        </p:cTn>
                                        <p:tgtEl>
                                          <p:spTgt spid="155000"/>
                                        </p:tgtEl>
                                        <p:attrNameLst>
                                          <p:attrName>style.visibility</p:attrName>
                                        </p:attrNameLst>
                                      </p:cBhvr>
                                      <p:to>
                                        <p:strVal val="visible"/>
                                      </p:to>
                                    </p:set>
                                  </p:childTnLst>
                                </p:cTn>
                              </p:par>
                            </p:childTnLst>
                          </p:cTn>
                        </p:par>
                        <p:par>
                          <p:cTn id="40" fill="hold">
                            <p:stCondLst>
                              <p:cond delay="6000"/>
                            </p:stCondLst>
                            <p:childTnLst>
                              <p:par>
                                <p:cTn id="41" presetID="1" presetClass="entr" presetSubtype="0" fill="hold" grpId="0" nodeType="afterEffect">
                                  <p:stCondLst>
                                    <p:cond delay="0"/>
                                  </p:stCondLst>
                                  <p:childTnLst>
                                    <p:set>
                                      <p:cBhvr>
                                        <p:cTn id="42" dur="1" fill="hold">
                                          <p:stCondLst>
                                            <p:cond delay="499"/>
                                          </p:stCondLst>
                                        </p:cTn>
                                        <p:tgtEl>
                                          <p:spTgt spid="154927"/>
                                        </p:tgtEl>
                                        <p:attrNameLst>
                                          <p:attrName>style.visibility</p:attrName>
                                        </p:attrNameLst>
                                      </p:cBhvr>
                                      <p:to>
                                        <p:strVal val="visible"/>
                                      </p:to>
                                    </p:set>
                                  </p:childTnLst>
                                </p:cTn>
                              </p:par>
                            </p:childTnLst>
                          </p:cTn>
                        </p:par>
                        <p:par>
                          <p:cTn id="43" fill="hold">
                            <p:stCondLst>
                              <p:cond delay="6500"/>
                            </p:stCondLst>
                            <p:childTnLst>
                              <p:par>
                                <p:cTn id="44" presetID="1" presetClass="entr" presetSubtype="0" fill="hold" grpId="0" nodeType="afterEffect">
                                  <p:stCondLst>
                                    <p:cond delay="0"/>
                                  </p:stCondLst>
                                  <p:childTnLst>
                                    <p:set>
                                      <p:cBhvr>
                                        <p:cTn id="45" dur="1" fill="hold">
                                          <p:stCondLst>
                                            <p:cond delay="499"/>
                                          </p:stCondLst>
                                        </p:cTn>
                                        <p:tgtEl>
                                          <p:spTgt spid="154928"/>
                                        </p:tgtEl>
                                        <p:attrNameLst>
                                          <p:attrName>style.visibility</p:attrName>
                                        </p:attrNameLst>
                                      </p:cBhvr>
                                      <p:to>
                                        <p:strVal val="visible"/>
                                      </p:to>
                                    </p:set>
                                  </p:childTnLst>
                                </p:cTn>
                              </p:par>
                            </p:childTnLst>
                          </p:cTn>
                        </p:par>
                        <p:par>
                          <p:cTn id="46" fill="hold">
                            <p:stCondLst>
                              <p:cond delay="7000"/>
                            </p:stCondLst>
                            <p:childTnLst>
                              <p:par>
                                <p:cTn id="47" presetID="1" presetClass="entr" presetSubtype="0" fill="hold" grpId="0" nodeType="afterEffect">
                                  <p:stCondLst>
                                    <p:cond delay="0"/>
                                  </p:stCondLst>
                                  <p:childTnLst>
                                    <p:set>
                                      <p:cBhvr>
                                        <p:cTn id="48" dur="1" fill="hold">
                                          <p:stCondLst>
                                            <p:cond delay="499"/>
                                          </p:stCondLst>
                                        </p:cTn>
                                        <p:tgtEl>
                                          <p:spTgt spid="154929"/>
                                        </p:tgtEl>
                                        <p:attrNameLst>
                                          <p:attrName>style.visibility</p:attrName>
                                        </p:attrNameLst>
                                      </p:cBhvr>
                                      <p:to>
                                        <p:strVal val="visible"/>
                                      </p:to>
                                    </p:set>
                                  </p:childTnLst>
                                </p:cTn>
                              </p:par>
                            </p:childTnLst>
                          </p:cTn>
                        </p:par>
                        <p:par>
                          <p:cTn id="49" fill="hold">
                            <p:stCondLst>
                              <p:cond delay="7500"/>
                            </p:stCondLst>
                            <p:childTnLst>
                              <p:par>
                                <p:cTn id="50" presetID="1" presetClass="entr" presetSubtype="0" fill="hold" grpId="0" nodeType="afterEffect">
                                  <p:stCondLst>
                                    <p:cond delay="0"/>
                                  </p:stCondLst>
                                  <p:childTnLst>
                                    <p:set>
                                      <p:cBhvr>
                                        <p:cTn id="51" dur="1" fill="hold">
                                          <p:stCondLst>
                                            <p:cond delay="499"/>
                                          </p:stCondLst>
                                        </p:cTn>
                                        <p:tgtEl>
                                          <p:spTgt spid="154930"/>
                                        </p:tgtEl>
                                        <p:attrNameLst>
                                          <p:attrName>style.visibility</p:attrName>
                                        </p:attrNameLst>
                                      </p:cBhvr>
                                      <p:to>
                                        <p:strVal val="visible"/>
                                      </p:to>
                                    </p:set>
                                  </p:childTnLst>
                                </p:cTn>
                              </p:par>
                            </p:childTnLst>
                          </p:cTn>
                        </p:par>
                        <p:par>
                          <p:cTn id="52" fill="hold">
                            <p:stCondLst>
                              <p:cond delay="8000"/>
                            </p:stCondLst>
                            <p:childTnLst>
                              <p:par>
                                <p:cTn id="53" presetID="1" presetClass="entr" presetSubtype="0" fill="hold" grpId="0" nodeType="afterEffect">
                                  <p:stCondLst>
                                    <p:cond delay="0"/>
                                  </p:stCondLst>
                                  <p:childTnLst>
                                    <p:set>
                                      <p:cBhvr>
                                        <p:cTn id="54" dur="1" fill="hold">
                                          <p:stCondLst>
                                            <p:cond delay="499"/>
                                          </p:stCondLst>
                                        </p:cTn>
                                        <p:tgtEl>
                                          <p:spTgt spid="154931"/>
                                        </p:tgtEl>
                                        <p:attrNameLst>
                                          <p:attrName>style.visibility</p:attrName>
                                        </p:attrNameLst>
                                      </p:cBhvr>
                                      <p:to>
                                        <p:strVal val="visible"/>
                                      </p:to>
                                    </p:set>
                                  </p:childTnLst>
                                </p:cTn>
                              </p:par>
                            </p:childTnLst>
                          </p:cTn>
                        </p:par>
                        <p:par>
                          <p:cTn id="55" fill="hold">
                            <p:stCondLst>
                              <p:cond delay="8500"/>
                            </p:stCondLst>
                            <p:childTnLst>
                              <p:par>
                                <p:cTn id="56" presetID="1" presetClass="entr" presetSubtype="0" fill="hold" grpId="0" nodeType="afterEffect">
                                  <p:stCondLst>
                                    <p:cond delay="0"/>
                                  </p:stCondLst>
                                  <p:childTnLst>
                                    <p:set>
                                      <p:cBhvr>
                                        <p:cTn id="57" dur="1" fill="hold">
                                          <p:stCondLst>
                                            <p:cond delay="499"/>
                                          </p:stCondLst>
                                        </p:cTn>
                                        <p:tgtEl>
                                          <p:spTgt spid="154932"/>
                                        </p:tgtEl>
                                        <p:attrNameLst>
                                          <p:attrName>style.visibility</p:attrName>
                                        </p:attrNameLst>
                                      </p:cBhvr>
                                      <p:to>
                                        <p:strVal val="visible"/>
                                      </p:to>
                                    </p:set>
                                  </p:childTnLst>
                                </p:cTn>
                              </p:par>
                            </p:childTnLst>
                          </p:cTn>
                        </p:par>
                        <p:par>
                          <p:cTn id="58" fill="hold">
                            <p:stCondLst>
                              <p:cond delay="9000"/>
                            </p:stCondLst>
                            <p:childTnLst>
                              <p:par>
                                <p:cTn id="59" presetID="1" presetClass="entr" presetSubtype="0" fill="hold" grpId="0" nodeType="afterEffect">
                                  <p:stCondLst>
                                    <p:cond delay="0"/>
                                  </p:stCondLst>
                                  <p:childTnLst>
                                    <p:set>
                                      <p:cBhvr>
                                        <p:cTn id="60" dur="1" fill="hold">
                                          <p:stCondLst>
                                            <p:cond delay="499"/>
                                          </p:stCondLst>
                                        </p:cTn>
                                        <p:tgtEl>
                                          <p:spTgt spid="154934"/>
                                        </p:tgtEl>
                                        <p:attrNameLst>
                                          <p:attrName>style.visibility</p:attrName>
                                        </p:attrNameLst>
                                      </p:cBhvr>
                                      <p:to>
                                        <p:strVal val="visible"/>
                                      </p:to>
                                    </p:set>
                                  </p:childTnLst>
                                </p:cTn>
                              </p:par>
                            </p:childTnLst>
                          </p:cTn>
                        </p:par>
                        <p:par>
                          <p:cTn id="61" fill="hold">
                            <p:stCondLst>
                              <p:cond delay="9500"/>
                            </p:stCondLst>
                            <p:childTnLst>
                              <p:par>
                                <p:cTn id="62" presetID="1" presetClass="entr" presetSubtype="0" fill="hold" grpId="0" nodeType="afterEffect">
                                  <p:stCondLst>
                                    <p:cond delay="0"/>
                                  </p:stCondLst>
                                  <p:childTnLst>
                                    <p:set>
                                      <p:cBhvr>
                                        <p:cTn id="63" dur="1" fill="hold">
                                          <p:stCondLst>
                                            <p:cond delay="499"/>
                                          </p:stCondLst>
                                        </p:cTn>
                                        <p:tgtEl>
                                          <p:spTgt spid="154935"/>
                                        </p:tgtEl>
                                        <p:attrNameLst>
                                          <p:attrName>style.visibility</p:attrName>
                                        </p:attrNameLst>
                                      </p:cBhvr>
                                      <p:to>
                                        <p:strVal val="visible"/>
                                      </p:to>
                                    </p:set>
                                  </p:childTnLst>
                                </p:cTn>
                              </p:par>
                            </p:childTnLst>
                          </p:cTn>
                        </p:par>
                        <p:par>
                          <p:cTn id="64" fill="hold">
                            <p:stCondLst>
                              <p:cond delay="10000"/>
                            </p:stCondLst>
                            <p:childTnLst>
                              <p:par>
                                <p:cTn id="65" presetID="1" presetClass="entr" presetSubtype="0" fill="hold" grpId="0" nodeType="afterEffect">
                                  <p:stCondLst>
                                    <p:cond delay="0"/>
                                  </p:stCondLst>
                                  <p:childTnLst>
                                    <p:set>
                                      <p:cBhvr>
                                        <p:cTn id="66" dur="1" fill="hold">
                                          <p:stCondLst>
                                            <p:cond delay="499"/>
                                          </p:stCondLst>
                                        </p:cTn>
                                        <p:tgtEl>
                                          <p:spTgt spid="154936"/>
                                        </p:tgtEl>
                                        <p:attrNameLst>
                                          <p:attrName>style.visibility</p:attrName>
                                        </p:attrNameLst>
                                      </p:cBhvr>
                                      <p:to>
                                        <p:strVal val="visible"/>
                                      </p:to>
                                    </p:set>
                                  </p:childTnLst>
                                </p:cTn>
                              </p:par>
                            </p:childTnLst>
                          </p:cTn>
                        </p:par>
                        <p:par>
                          <p:cTn id="67" fill="hold">
                            <p:stCondLst>
                              <p:cond delay="10500"/>
                            </p:stCondLst>
                            <p:childTnLst>
                              <p:par>
                                <p:cTn id="68" presetID="1" presetClass="entr" presetSubtype="0" fill="hold" grpId="0" nodeType="afterEffect">
                                  <p:stCondLst>
                                    <p:cond delay="0"/>
                                  </p:stCondLst>
                                  <p:childTnLst>
                                    <p:set>
                                      <p:cBhvr>
                                        <p:cTn id="69" dur="1" fill="hold">
                                          <p:stCondLst>
                                            <p:cond delay="499"/>
                                          </p:stCondLst>
                                        </p:cTn>
                                        <p:tgtEl>
                                          <p:spTgt spid="154937"/>
                                        </p:tgtEl>
                                        <p:attrNameLst>
                                          <p:attrName>style.visibility</p:attrName>
                                        </p:attrNameLst>
                                      </p:cBhvr>
                                      <p:to>
                                        <p:strVal val="visible"/>
                                      </p:to>
                                    </p:set>
                                  </p:childTnLst>
                                </p:cTn>
                              </p:par>
                            </p:childTnLst>
                          </p:cTn>
                        </p:par>
                        <p:par>
                          <p:cTn id="70" fill="hold">
                            <p:stCondLst>
                              <p:cond delay="11000"/>
                            </p:stCondLst>
                            <p:childTnLst>
                              <p:par>
                                <p:cTn id="71" presetID="1" presetClass="entr" presetSubtype="0" fill="hold" grpId="0" nodeType="afterEffect">
                                  <p:stCondLst>
                                    <p:cond delay="0"/>
                                  </p:stCondLst>
                                  <p:childTnLst>
                                    <p:set>
                                      <p:cBhvr>
                                        <p:cTn id="72" dur="1" fill="hold">
                                          <p:stCondLst>
                                            <p:cond delay="499"/>
                                          </p:stCondLst>
                                        </p:cTn>
                                        <p:tgtEl>
                                          <p:spTgt spid="154938"/>
                                        </p:tgtEl>
                                        <p:attrNameLst>
                                          <p:attrName>style.visibility</p:attrName>
                                        </p:attrNameLst>
                                      </p:cBhvr>
                                      <p:to>
                                        <p:strVal val="visible"/>
                                      </p:to>
                                    </p:set>
                                  </p:childTnLst>
                                </p:cTn>
                              </p:par>
                            </p:childTnLst>
                          </p:cTn>
                        </p:par>
                        <p:par>
                          <p:cTn id="73" fill="hold">
                            <p:stCondLst>
                              <p:cond delay="11500"/>
                            </p:stCondLst>
                            <p:childTnLst>
                              <p:par>
                                <p:cTn id="74" presetID="1" presetClass="entr" presetSubtype="0" fill="hold" grpId="0" nodeType="afterEffect">
                                  <p:stCondLst>
                                    <p:cond delay="0"/>
                                  </p:stCondLst>
                                  <p:childTnLst>
                                    <p:set>
                                      <p:cBhvr>
                                        <p:cTn id="75" dur="1" fill="hold">
                                          <p:stCondLst>
                                            <p:cond delay="499"/>
                                          </p:stCondLst>
                                        </p:cTn>
                                        <p:tgtEl>
                                          <p:spTgt spid="154939"/>
                                        </p:tgtEl>
                                        <p:attrNameLst>
                                          <p:attrName>style.visibility</p:attrName>
                                        </p:attrNameLst>
                                      </p:cBhvr>
                                      <p:to>
                                        <p:strVal val="visible"/>
                                      </p:to>
                                    </p:set>
                                  </p:childTnLst>
                                </p:cTn>
                              </p:par>
                            </p:childTnLst>
                          </p:cTn>
                        </p:par>
                        <p:par>
                          <p:cTn id="76" fill="hold">
                            <p:stCondLst>
                              <p:cond delay="12000"/>
                            </p:stCondLst>
                            <p:childTnLst>
                              <p:par>
                                <p:cTn id="77" presetID="1" presetClass="entr" presetSubtype="0" fill="hold" grpId="0" nodeType="afterEffect">
                                  <p:stCondLst>
                                    <p:cond delay="0"/>
                                  </p:stCondLst>
                                  <p:childTnLst>
                                    <p:set>
                                      <p:cBhvr>
                                        <p:cTn id="78" dur="1" fill="hold">
                                          <p:stCondLst>
                                            <p:cond delay="499"/>
                                          </p:stCondLst>
                                        </p:cTn>
                                        <p:tgtEl>
                                          <p:spTgt spid="154940"/>
                                        </p:tgtEl>
                                        <p:attrNameLst>
                                          <p:attrName>style.visibility</p:attrName>
                                        </p:attrNameLst>
                                      </p:cBhvr>
                                      <p:to>
                                        <p:strVal val="visible"/>
                                      </p:to>
                                    </p:set>
                                  </p:childTnLst>
                                </p:cTn>
                              </p:par>
                            </p:childTnLst>
                          </p:cTn>
                        </p:par>
                        <p:par>
                          <p:cTn id="79" fill="hold">
                            <p:stCondLst>
                              <p:cond delay="12500"/>
                            </p:stCondLst>
                            <p:childTnLst>
                              <p:par>
                                <p:cTn id="80" presetID="1" presetClass="entr" presetSubtype="0" fill="hold" grpId="0" nodeType="afterEffect">
                                  <p:stCondLst>
                                    <p:cond delay="0"/>
                                  </p:stCondLst>
                                  <p:childTnLst>
                                    <p:set>
                                      <p:cBhvr>
                                        <p:cTn id="81" dur="1" fill="hold">
                                          <p:stCondLst>
                                            <p:cond delay="499"/>
                                          </p:stCondLst>
                                        </p:cTn>
                                        <p:tgtEl>
                                          <p:spTgt spid="154941"/>
                                        </p:tgtEl>
                                        <p:attrNameLst>
                                          <p:attrName>style.visibility</p:attrName>
                                        </p:attrNameLst>
                                      </p:cBhvr>
                                      <p:to>
                                        <p:strVal val="visible"/>
                                      </p:to>
                                    </p:set>
                                  </p:childTnLst>
                                </p:cTn>
                              </p:par>
                            </p:childTnLst>
                          </p:cTn>
                        </p:par>
                        <p:par>
                          <p:cTn id="82" fill="hold">
                            <p:stCondLst>
                              <p:cond delay="13000"/>
                            </p:stCondLst>
                            <p:childTnLst>
                              <p:par>
                                <p:cTn id="83" presetID="1" presetClass="entr" presetSubtype="0" fill="hold" grpId="0" nodeType="afterEffect">
                                  <p:stCondLst>
                                    <p:cond delay="0"/>
                                  </p:stCondLst>
                                  <p:childTnLst>
                                    <p:set>
                                      <p:cBhvr>
                                        <p:cTn id="84" dur="1" fill="hold">
                                          <p:stCondLst>
                                            <p:cond delay="499"/>
                                          </p:stCondLst>
                                        </p:cTn>
                                        <p:tgtEl>
                                          <p:spTgt spid="154942"/>
                                        </p:tgtEl>
                                        <p:attrNameLst>
                                          <p:attrName>style.visibility</p:attrName>
                                        </p:attrNameLst>
                                      </p:cBhvr>
                                      <p:to>
                                        <p:strVal val="visible"/>
                                      </p:to>
                                    </p:set>
                                  </p:childTnLst>
                                </p:cTn>
                              </p:par>
                            </p:childTnLst>
                          </p:cTn>
                        </p:par>
                        <p:par>
                          <p:cTn id="85" fill="hold">
                            <p:stCondLst>
                              <p:cond delay="13500"/>
                            </p:stCondLst>
                            <p:childTnLst>
                              <p:par>
                                <p:cTn id="86" presetID="1" presetClass="entr" presetSubtype="0" fill="hold" grpId="0" nodeType="afterEffect">
                                  <p:stCondLst>
                                    <p:cond delay="0"/>
                                  </p:stCondLst>
                                  <p:childTnLst>
                                    <p:set>
                                      <p:cBhvr>
                                        <p:cTn id="87" dur="1" fill="hold">
                                          <p:stCondLst>
                                            <p:cond delay="499"/>
                                          </p:stCondLst>
                                        </p:cTn>
                                        <p:tgtEl>
                                          <p:spTgt spid="154943"/>
                                        </p:tgtEl>
                                        <p:attrNameLst>
                                          <p:attrName>style.visibility</p:attrName>
                                        </p:attrNameLst>
                                      </p:cBhvr>
                                      <p:to>
                                        <p:strVal val="visible"/>
                                      </p:to>
                                    </p:set>
                                  </p:childTnLst>
                                </p:cTn>
                              </p:par>
                            </p:childTnLst>
                          </p:cTn>
                        </p:par>
                        <p:par>
                          <p:cTn id="88" fill="hold">
                            <p:stCondLst>
                              <p:cond delay="14000"/>
                            </p:stCondLst>
                            <p:childTnLst>
                              <p:par>
                                <p:cTn id="89" presetID="1" presetClass="entr" presetSubtype="0" fill="hold" grpId="0" nodeType="afterEffect">
                                  <p:stCondLst>
                                    <p:cond delay="0"/>
                                  </p:stCondLst>
                                  <p:childTnLst>
                                    <p:set>
                                      <p:cBhvr>
                                        <p:cTn id="90" dur="1" fill="hold">
                                          <p:stCondLst>
                                            <p:cond delay="499"/>
                                          </p:stCondLst>
                                        </p:cTn>
                                        <p:tgtEl>
                                          <p:spTgt spid="154944"/>
                                        </p:tgtEl>
                                        <p:attrNameLst>
                                          <p:attrName>style.visibility</p:attrName>
                                        </p:attrNameLst>
                                      </p:cBhvr>
                                      <p:to>
                                        <p:strVal val="visible"/>
                                      </p:to>
                                    </p:set>
                                  </p:childTnLst>
                                </p:cTn>
                              </p:par>
                            </p:childTnLst>
                          </p:cTn>
                        </p:par>
                        <p:par>
                          <p:cTn id="91" fill="hold">
                            <p:stCondLst>
                              <p:cond delay="14500"/>
                            </p:stCondLst>
                            <p:childTnLst>
                              <p:par>
                                <p:cTn id="92" presetID="1" presetClass="entr" presetSubtype="0" fill="hold" grpId="0" nodeType="afterEffect">
                                  <p:stCondLst>
                                    <p:cond delay="0"/>
                                  </p:stCondLst>
                                  <p:childTnLst>
                                    <p:set>
                                      <p:cBhvr>
                                        <p:cTn id="93" dur="1" fill="hold">
                                          <p:stCondLst>
                                            <p:cond delay="499"/>
                                          </p:stCondLst>
                                        </p:cTn>
                                        <p:tgtEl>
                                          <p:spTgt spid="154945"/>
                                        </p:tgtEl>
                                        <p:attrNameLst>
                                          <p:attrName>style.visibility</p:attrName>
                                        </p:attrNameLst>
                                      </p:cBhvr>
                                      <p:to>
                                        <p:strVal val="visible"/>
                                      </p:to>
                                    </p:set>
                                  </p:childTnLst>
                                </p:cTn>
                              </p:par>
                            </p:childTnLst>
                          </p:cTn>
                        </p:par>
                        <p:par>
                          <p:cTn id="94" fill="hold">
                            <p:stCondLst>
                              <p:cond delay="15000"/>
                            </p:stCondLst>
                            <p:childTnLst>
                              <p:par>
                                <p:cTn id="95" presetID="1" presetClass="entr" presetSubtype="0" fill="hold" grpId="0" nodeType="afterEffect">
                                  <p:stCondLst>
                                    <p:cond delay="0"/>
                                  </p:stCondLst>
                                  <p:childTnLst>
                                    <p:set>
                                      <p:cBhvr>
                                        <p:cTn id="96" dur="1" fill="hold">
                                          <p:stCondLst>
                                            <p:cond delay="499"/>
                                          </p:stCondLst>
                                        </p:cTn>
                                        <p:tgtEl>
                                          <p:spTgt spid="154946"/>
                                        </p:tgtEl>
                                        <p:attrNameLst>
                                          <p:attrName>style.visibility</p:attrName>
                                        </p:attrNameLst>
                                      </p:cBhvr>
                                      <p:to>
                                        <p:strVal val="visible"/>
                                      </p:to>
                                    </p:set>
                                  </p:childTnLst>
                                </p:cTn>
                              </p:par>
                            </p:childTnLst>
                          </p:cTn>
                        </p:par>
                        <p:par>
                          <p:cTn id="97" fill="hold">
                            <p:stCondLst>
                              <p:cond delay="15500"/>
                            </p:stCondLst>
                            <p:childTnLst>
                              <p:par>
                                <p:cTn id="98" presetID="1" presetClass="entr" presetSubtype="0" fill="hold" grpId="0" nodeType="afterEffect">
                                  <p:stCondLst>
                                    <p:cond delay="0"/>
                                  </p:stCondLst>
                                  <p:childTnLst>
                                    <p:set>
                                      <p:cBhvr>
                                        <p:cTn id="99" dur="1" fill="hold">
                                          <p:stCondLst>
                                            <p:cond delay="499"/>
                                          </p:stCondLst>
                                        </p:cTn>
                                        <p:tgtEl>
                                          <p:spTgt spid="154947"/>
                                        </p:tgtEl>
                                        <p:attrNameLst>
                                          <p:attrName>style.visibility</p:attrName>
                                        </p:attrNameLst>
                                      </p:cBhvr>
                                      <p:to>
                                        <p:strVal val="visible"/>
                                      </p:to>
                                    </p:set>
                                  </p:childTnLst>
                                </p:cTn>
                              </p:par>
                            </p:childTnLst>
                          </p:cTn>
                        </p:par>
                        <p:par>
                          <p:cTn id="100" fill="hold">
                            <p:stCondLst>
                              <p:cond delay="16000"/>
                            </p:stCondLst>
                            <p:childTnLst>
                              <p:par>
                                <p:cTn id="101" presetID="1" presetClass="entr" presetSubtype="0" fill="hold" grpId="0" nodeType="afterEffect">
                                  <p:stCondLst>
                                    <p:cond delay="0"/>
                                  </p:stCondLst>
                                  <p:childTnLst>
                                    <p:set>
                                      <p:cBhvr>
                                        <p:cTn id="102" dur="1" fill="hold">
                                          <p:stCondLst>
                                            <p:cond delay="499"/>
                                          </p:stCondLst>
                                        </p:cTn>
                                        <p:tgtEl>
                                          <p:spTgt spid="154948"/>
                                        </p:tgtEl>
                                        <p:attrNameLst>
                                          <p:attrName>style.visibility</p:attrName>
                                        </p:attrNameLst>
                                      </p:cBhvr>
                                      <p:to>
                                        <p:strVal val="visible"/>
                                      </p:to>
                                    </p:set>
                                  </p:childTnLst>
                                </p:cTn>
                              </p:par>
                            </p:childTnLst>
                          </p:cTn>
                        </p:par>
                        <p:par>
                          <p:cTn id="103" fill="hold">
                            <p:stCondLst>
                              <p:cond delay="16500"/>
                            </p:stCondLst>
                            <p:childTnLst>
                              <p:par>
                                <p:cTn id="104" presetID="1" presetClass="entr" presetSubtype="0" fill="hold" grpId="0" nodeType="afterEffect">
                                  <p:stCondLst>
                                    <p:cond delay="0"/>
                                  </p:stCondLst>
                                  <p:childTnLst>
                                    <p:set>
                                      <p:cBhvr>
                                        <p:cTn id="105" dur="1" fill="hold">
                                          <p:stCondLst>
                                            <p:cond delay="499"/>
                                          </p:stCondLst>
                                        </p:cTn>
                                        <p:tgtEl>
                                          <p:spTgt spid="154949"/>
                                        </p:tgtEl>
                                        <p:attrNameLst>
                                          <p:attrName>style.visibility</p:attrName>
                                        </p:attrNameLst>
                                      </p:cBhvr>
                                      <p:to>
                                        <p:strVal val="visible"/>
                                      </p:to>
                                    </p:set>
                                  </p:childTnLst>
                                </p:cTn>
                              </p:par>
                            </p:childTnLst>
                          </p:cTn>
                        </p:par>
                        <p:par>
                          <p:cTn id="106" fill="hold">
                            <p:stCondLst>
                              <p:cond delay="17000"/>
                            </p:stCondLst>
                            <p:childTnLst>
                              <p:par>
                                <p:cTn id="107" presetID="1" presetClass="entr" presetSubtype="0" fill="hold" grpId="0" nodeType="afterEffect">
                                  <p:stCondLst>
                                    <p:cond delay="0"/>
                                  </p:stCondLst>
                                  <p:childTnLst>
                                    <p:set>
                                      <p:cBhvr>
                                        <p:cTn id="108" dur="1" fill="hold">
                                          <p:stCondLst>
                                            <p:cond delay="499"/>
                                          </p:stCondLst>
                                        </p:cTn>
                                        <p:tgtEl>
                                          <p:spTgt spid="154950"/>
                                        </p:tgtEl>
                                        <p:attrNameLst>
                                          <p:attrName>style.visibility</p:attrName>
                                        </p:attrNameLst>
                                      </p:cBhvr>
                                      <p:to>
                                        <p:strVal val="visible"/>
                                      </p:to>
                                    </p:set>
                                  </p:childTnLst>
                                </p:cTn>
                              </p:par>
                            </p:childTnLst>
                          </p:cTn>
                        </p:par>
                        <p:par>
                          <p:cTn id="109" fill="hold">
                            <p:stCondLst>
                              <p:cond delay="17500"/>
                            </p:stCondLst>
                            <p:childTnLst>
                              <p:par>
                                <p:cTn id="110" presetID="1" presetClass="entr" presetSubtype="0" fill="hold" grpId="0" nodeType="afterEffect">
                                  <p:stCondLst>
                                    <p:cond delay="0"/>
                                  </p:stCondLst>
                                  <p:childTnLst>
                                    <p:set>
                                      <p:cBhvr>
                                        <p:cTn id="111" dur="1" fill="hold">
                                          <p:stCondLst>
                                            <p:cond delay="499"/>
                                          </p:stCondLst>
                                        </p:cTn>
                                        <p:tgtEl>
                                          <p:spTgt spid="154951"/>
                                        </p:tgtEl>
                                        <p:attrNameLst>
                                          <p:attrName>style.visibility</p:attrName>
                                        </p:attrNameLst>
                                      </p:cBhvr>
                                      <p:to>
                                        <p:strVal val="visible"/>
                                      </p:to>
                                    </p:set>
                                  </p:childTnLst>
                                </p:cTn>
                              </p:par>
                            </p:childTnLst>
                          </p:cTn>
                        </p:par>
                        <p:par>
                          <p:cTn id="112" fill="hold">
                            <p:stCondLst>
                              <p:cond delay="18000"/>
                            </p:stCondLst>
                            <p:childTnLst>
                              <p:par>
                                <p:cTn id="113" presetID="1" presetClass="entr" presetSubtype="0" fill="hold" grpId="0" nodeType="afterEffect">
                                  <p:stCondLst>
                                    <p:cond delay="0"/>
                                  </p:stCondLst>
                                  <p:childTnLst>
                                    <p:set>
                                      <p:cBhvr>
                                        <p:cTn id="114" dur="1" fill="hold">
                                          <p:stCondLst>
                                            <p:cond delay="499"/>
                                          </p:stCondLst>
                                        </p:cTn>
                                        <p:tgtEl>
                                          <p:spTgt spid="154953"/>
                                        </p:tgtEl>
                                        <p:attrNameLst>
                                          <p:attrName>style.visibility</p:attrName>
                                        </p:attrNameLst>
                                      </p:cBhvr>
                                      <p:to>
                                        <p:strVal val="visible"/>
                                      </p:to>
                                    </p:set>
                                  </p:childTnLst>
                                </p:cTn>
                              </p:par>
                            </p:childTnLst>
                          </p:cTn>
                        </p:par>
                        <p:par>
                          <p:cTn id="115" fill="hold">
                            <p:stCondLst>
                              <p:cond delay="18500"/>
                            </p:stCondLst>
                            <p:childTnLst>
                              <p:par>
                                <p:cTn id="116" presetID="1" presetClass="entr" presetSubtype="0" fill="hold" grpId="0" nodeType="afterEffect">
                                  <p:stCondLst>
                                    <p:cond delay="0"/>
                                  </p:stCondLst>
                                  <p:childTnLst>
                                    <p:set>
                                      <p:cBhvr>
                                        <p:cTn id="117" dur="1" fill="hold">
                                          <p:stCondLst>
                                            <p:cond delay="499"/>
                                          </p:stCondLst>
                                        </p:cTn>
                                        <p:tgtEl>
                                          <p:spTgt spid="154954"/>
                                        </p:tgtEl>
                                        <p:attrNameLst>
                                          <p:attrName>style.visibility</p:attrName>
                                        </p:attrNameLst>
                                      </p:cBhvr>
                                      <p:to>
                                        <p:strVal val="visible"/>
                                      </p:to>
                                    </p:set>
                                  </p:childTnLst>
                                </p:cTn>
                              </p:par>
                            </p:childTnLst>
                          </p:cTn>
                        </p:par>
                        <p:par>
                          <p:cTn id="118" fill="hold">
                            <p:stCondLst>
                              <p:cond delay="19000"/>
                            </p:stCondLst>
                            <p:childTnLst>
                              <p:par>
                                <p:cTn id="119" presetID="1" presetClass="entr" presetSubtype="0" fill="hold" grpId="0" nodeType="afterEffect">
                                  <p:stCondLst>
                                    <p:cond delay="0"/>
                                  </p:stCondLst>
                                  <p:childTnLst>
                                    <p:set>
                                      <p:cBhvr>
                                        <p:cTn id="120" dur="1" fill="hold">
                                          <p:stCondLst>
                                            <p:cond delay="499"/>
                                          </p:stCondLst>
                                        </p:cTn>
                                        <p:tgtEl>
                                          <p:spTgt spid="154955"/>
                                        </p:tgtEl>
                                        <p:attrNameLst>
                                          <p:attrName>style.visibility</p:attrName>
                                        </p:attrNameLst>
                                      </p:cBhvr>
                                      <p:to>
                                        <p:strVal val="visible"/>
                                      </p:to>
                                    </p:set>
                                  </p:childTnLst>
                                </p:cTn>
                              </p:par>
                            </p:childTnLst>
                          </p:cTn>
                        </p:par>
                        <p:par>
                          <p:cTn id="121" fill="hold">
                            <p:stCondLst>
                              <p:cond delay="19500"/>
                            </p:stCondLst>
                            <p:childTnLst>
                              <p:par>
                                <p:cTn id="122" presetID="1" presetClass="entr" presetSubtype="0" fill="hold" grpId="0" nodeType="afterEffect">
                                  <p:stCondLst>
                                    <p:cond delay="0"/>
                                  </p:stCondLst>
                                  <p:childTnLst>
                                    <p:set>
                                      <p:cBhvr>
                                        <p:cTn id="123" dur="1" fill="hold">
                                          <p:stCondLst>
                                            <p:cond delay="499"/>
                                          </p:stCondLst>
                                        </p:cTn>
                                        <p:tgtEl>
                                          <p:spTgt spid="154956"/>
                                        </p:tgtEl>
                                        <p:attrNameLst>
                                          <p:attrName>style.visibility</p:attrName>
                                        </p:attrNameLst>
                                      </p:cBhvr>
                                      <p:to>
                                        <p:strVal val="visible"/>
                                      </p:to>
                                    </p:set>
                                  </p:childTnLst>
                                </p:cTn>
                              </p:par>
                            </p:childTnLst>
                          </p:cTn>
                        </p:par>
                        <p:par>
                          <p:cTn id="124" fill="hold">
                            <p:stCondLst>
                              <p:cond delay="20000"/>
                            </p:stCondLst>
                            <p:childTnLst>
                              <p:par>
                                <p:cTn id="125" presetID="1" presetClass="entr" presetSubtype="0" fill="hold" grpId="0" nodeType="afterEffect">
                                  <p:stCondLst>
                                    <p:cond delay="0"/>
                                  </p:stCondLst>
                                  <p:childTnLst>
                                    <p:set>
                                      <p:cBhvr>
                                        <p:cTn id="126" dur="1" fill="hold">
                                          <p:stCondLst>
                                            <p:cond delay="499"/>
                                          </p:stCondLst>
                                        </p:cTn>
                                        <p:tgtEl>
                                          <p:spTgt spid="154957"/>
                                        </p:tgtEl>
                                        <p:attrNameLst>
                                          <p:attrName>style.visibility</p:attrName>
                                        </p:attrNameLst>
                                      </p:cBhvr>
                                      <p:to>
                                        <p:strVal val="visible"/>
                                      </p:to>
                                    </p:set>
                                  </p:childTnLst>
                                </p:cTn>
                              </p:par>
                            </p:childTnLst>
                          </p:cTn>
                        </p:par>
                        <p:par>
                          <p:cTn id="127" fill="hold">
                            <p:stCondLst>
                              <p:cond delay="20500"/>
                            </p:stCondLst>
                            <p:childTnLst>
                              <p:par>
                                <p:cTn id="128" presetID="1" presetClass="entr" presetSubtype="0" fill="hold" grpId="0" nodeType="afterEffect">
                                  <p:stCondLst>
                                    <p:cond delay="0"/>
                                  </p:stCondLst>
                                  <p:childTnLst>
                                    <p:set>
                                      <p:cBhvr>
                                        <p:cTn id="129" dur="1" fill="hold">
                                          <p:stCondLst>
                                            <p:cond delay="499"/>
                                          </p:stCondLst>
                                        </p:cTn>
                                        <p:tgtEl>
                                          <p:spTgt spid="154958"/>
                                        </p:tgtEl>
                                        <p:attrNameLst>
                                          <p:attrName>style.visibility</p:attrName>
                                        </p:attrNameLst>
                                      </p:cBhvr>
                                      <p:to>
                                        <p:strVal val="visible"/>
                                      </p:to>
                                    </p:set>
                                  </p:childTnLst>
                                </p:cTn>
                              </p:par>
                            </p:childTnLst>
                          </p:cTn>
                        </p:par>
                        <p:par>
                          <p:cTn id="130" fill="hold">
                            <p:stCondLst>
                              <p:cond delay="21000"/>
                            </p:stCondLst>
                            <p:childTnLst>
                              <p:par>
                                <p:cTn id="131" presetID="1" presetClass="entr" presetSubtype="0" fill="hold" grpId="0" nodeType="afterEffect">
                                  <p:stCondLst>
                                    <p:cond delay="0"/>
                                  </p:stCondLst>
                                  <p:childTnLst>
                                    <p:set>
                                      <p:cBhvr>
                                        <p:cTn id="132" dur="1" fill="hold">
                                          <p:stCondLst>
                                            <p:cond delay="499"/>
                                          </p:stCondLst>
                                        </p:cTn>
                                        <p:tgtEl>
                                          <p:spTgt spid="154959"/>
                                        </p:tgtEl>
                                        <p:attrNameLst>
                                          <p:attrName>style.visibility</p:attrName>
                                        </p:attrNameLst>
                                      </p:cBhvr>
                                      <p:to>
                                        <p:strVal val="visible"/>
                                      </p:to>
                                    </p:set>
                                  </p:childTnLst>
                                </p:cTn>
                              </p:par>
                            </p:childTnLst>
                          </p:cTn>
                        </p:par>
                        <p:par>
                          <p:cTn id="133" fill="hold">
                            <p:stCondLst>
                              <p:cond delay="21500"/>
                            </p:stCondLst>
                            <p:childTnLst>
                              <p:par>
                                <p:cTn id="134" presetID="1" presetClass="entr" presetSubtype="0" fill="hold" grpId="0" nodeType="afterEffect">
                                  <p:stCondLst>
                                    <p:cond delay="0"/>
                                  </p:stCondLst>
                                  <p:childTnLst>
                                    <p:set>
                                      <p:cBhvr>
                                        <p:cTn id="135" dur="1" fill="hold">
                                          <p:stCondLst>
                                            <p:cond delay="499"/>
                                          </p:stCondLst>
                                        </p:cTn>
                                        <p:tgtEl>
                                          <p:spTgt spid="154960"/>
                                        </p:tgtEl>
                                        <p:attrNameLst>
                                          <p:attrName>style.visibility</p:attrName>
                                        </p:attrNameLst>
                                      </p:cBhvr>
                                      <p:to>
                                        <p:strVal val="visible"/>
                                      </p:to>
                                    </p:set>
                                  </p:childTnLst>
                                </p:cTn>
                              </p:par>
                            </p:childTnLst>
                          </p:cTn>
                        </p:par>
                        <p:par>
                          <p:cTn id="136" fill="hold">
                            <p:stCondLst>
                              <p:cond delay="22000"/>
                            </p:stCondLst>
                            <p:childTnLst>
                              <p:par>
                                <p:cTn id="137" presetID="1" presetClass="entr" presetSubtype="0" fill="hold" grpId="0" nodeType="afterEffect">
                                  <p:stCondLst>
                                    <p:cond delay="0"/>
                                  </p:stCondLst>
                                  <p:childTnLst>
                                    <p:set>
                                      <p:cBhvr>
                                        <p:cTn id="138" dur="1" fill="hold">
                                          <p:stCondLst>
                                            <p:cond delay="499"/>
                                          </p:stCondLst>
                                        </p:cTn>
                                        <p:tgtEl>
                                          <p:spTgt spid="154961"/>
                                        </p:tgtEl>
                                        <p:attrNameLst>
                                          <p:attrName>style.visibility</p:attrName>
                                        </p:attrNameLst>
                                      </p:cBhvr>
                                      <p:to>
                                        <p:strVal val="visible"/>
                                      </p:to>
                                    </p:set>
                                  </p:childTnLst>
                                </p:cTn>
                              </p:par>
                            </p:childTnLst>
                          </p:cTn>
                        </p:par>
                        <p:par>
                          <p:cTn id="139" fill="hold">
                            <p:stCondLst>
                              <p:cond delay="22500"/>
                            </p:stCondLst>
                            <p:childTnLst>
                              <p:par>
                                <p:cTn id="140" presetID="1" presetClass="entr" presetSubtype="0" fill="hold" grpId="0" nodeType="afterEffect">
                                  <p:stCondLst>
                                    <p:cond delay="0"/>
                                  </p:stCondLst>
                                  <p:childTnLst>
                                    <p:set>
                                      <p:cBhvr>
                                        <p:cTn id="141" dur="1" fill="hold">
                                          <p:stCondLst>
                                            <p:cond delay="499"/>
                                          </p:stCondLst>
                                        </p:cTn>
                                        <p:tgtEl>
                                          <p:spTgt spid="154962"/>
                                        </p:tgtEl>
                                        <p:attrNameLst>
                                          <p:attrName>style.visibility</p:attrName>
                                        </p:attrNameLst>
                                      </p:cBhvr>
                                      <p:to>
                                        <p:strVal val="visible"/>
                                      </p:to>
                                    </p:set>
                                  </p:childTnLst>
                                </p:cTn>
                              </p:par>
                            </p:childTnLst>
                          </p:cTn>
                        </p:par>
                        <p:par>
                          <p:cTn id="142" fill="hold">
                            <p:stCondLst>
                              <p:cond delay="23000"/>
                            </p:stCondLst>
                            <p:childTnLst>
                              <p:par>
                                <p:cTn id="143" presetID="1" presetClass="entr" presetSubtype="0" fill="hold" grpId="0" nodeType="afterEffect">
                                  <p:stCondLst>
                                    <p:cond delay="0"/>
                                  </p:stCondLst>
                                  <p:childTnLst>
                                    <p:set>
                                      <p:cBhvr>
                                        <p:cTn id="144" dur="1" fill="hold">
                                          <p:stCondLst>
                                            <p:cond delay="499"/>
                                          </p:stCondLst>
                                        </p:cTn>
                                        <p:tgtEl>
                                          <p:spTgt spid="154963"/>
                                        </p:tgtEl>
                                        <p:attrNameLst>
                                          <p:attrName>style.visibility</p:attrName>
                                        </p:attrNameLst>
                                      </p:cBhvr>
                                      <p:to>
                                        <p:strVal val="visible"/>
                                      </p:to>
                                    </p:set>
                                  </p:childTnLst>
                                </p:cTn>
                              </p:par>
                            </p:childTnLst>
                          </p:cTn>
                        </p:par>
                        <p:par>
                          <p:cTn id="145" fill="hold">
                            <p:stCondLst>
                              <p:cond delay="23500"/>
                            </p:stCondLst>
                            <p:childTnLst>
                              <p:par>
                                <p:cTn id="146" presetID="1" presetClass="entr" presetSubtype="0" fill="hold" grpId="0" nodeType="afterEffect">
                                  <p:stCondLst>
                                    <p:cond delay="0"/>
                                  </p:stCondLst>
                                  <p:childTnLst>
                                    <p:set>
                                      <p:cBhvr>
                                        <p:cTn id="147" dur="1" fill="hold">
                                          <p:stCondLst>
                                            <p:cond delay="499"/>
                                          </p:stCondLst>
                                        </p:cTn>
                                        <p:tgtEl>
                                          <p:spTgt spid="154964"/>
                                        </p:tgtEl>
                                        <p:attrNameLst>
                                          <p:attrName>style.visibility</p:attrName>
                                        </p:attrNameLst>
                                      </p:cBhvr>
                                      <p:to>
                                        <p:strVal val="visible"/>
                                      </p:to>
                                    </p:set>
                                  </p:childTnLst>
                                </p:cTn>
                              </p:par>
                            </p:childTnLst>
                          </p:cTn>
                        </p:par>
                        <p:par>
                          <p:cTn id="148" fill="hold">
                            <p:stCondLst>
                              <p:cond delay="24000"/>
                            </p:stCondLst>
                            <p:childTnLst>
                              <p:par>
                                <p:cTn id="149" presetID="1" presetClass="entr" presetSubtype="0" fill="hold" grpId="0" nodeType="afterEffect">
                                  <p:stCondLst>
                                    <p:cond delay="0"/>
                                  </p:stCondLst>
                                  <p:childTnLst>
                                    <p:set>
                                      <p:cBhvr>
                                        <p:cTn id="150" dur="1" fill="hold">
                                          <p:stCondLst>
                                            <p:cond delay="499"/>
                                          </p:stCondLst>
                                        </p:cTn>
                                        <p:tgtEl>
                                          <p:spTgt spid="154965"/>
                                        </p:tgtEl>
                                        <p:attrNameLst>
                                          <p:attrName>style.visibility</p:attrName>
                                        </p:attrNameLst>
                                      </p:cBhvr>
                                      <p:to>
                                        <p:strVal val="visible"/>
                                      </p:to>
                                    </p:set>
                                  </p:childTnLst>
                                </p:cTn>
                              </p:par>
                            </p:childTnLst>
                          </p:cTn>
                        </p:par>
                        <p:par>
                          <p:cTn id="151" fill="hold">
                            <p:stCondLst>
                              <p:cond delay="24500"/>
                            </p:stCondLst>
                            <p:childTnLst>
                              <p:par>
                                <p:cTn id="152" presetID="1" presetClass="entr" presetSubtype="0" fill="hold" grpId="0" nodeType="afterEffect">
                                  <p:stCondLst>
                                    <p:cond delay="0"/>
                                  </p:stCondLst>
                                  <p:childTnLst>
                                    <p:set>
                                      <p:cBhvr>
                                        <p:cTn id="153" dur="1" fill="hold">
                                          <p:stCondLst>
                                            <p:cond delay="499"/>
                                          </p:stCondLst>
                                        </p:cTn>
                                        <p:tgtEl>
                                          <p:spTgt spid="154966"/>
                                        </p:tgtEl>
                                        <p:attrNameLst>
                                          <p:attrName>style.visibility</p:attrName>
                                        </p:attrNameLst>
                                      </p:cBhvr>
                                      <p:to>
                                        <p:strVal val="visible"/>
                                      </p:to>
                                    </p:set>
                                  </p:childTnLst>
                                </p:cTn>
                              </p:par>
                            </p:childTnLst>
                          </p:cTn>
                        </p:par>
                        <p:par>
                          <p:cTn id="154" fill="hold">
                            <p:stCondLst>
                              <p:cond delay="25000"/>
                            </p:stCondLst>
                            <p:childTnLst>
                              <p:par>
                                <p:cTn id="155" presetID="1" presetClass="entr" presetSubtype="0" fill="hold" grpId="0" nodeType="afterEffect">
                                  <p:stCondLst>
                                    <p:cond delay="0"/>
                                  </p:stCondLst>
                                  <p:childTnLst>
                                    <p:set>
                                      <p:cBhvr>
                                        <p:cTn id="156" dur="1" fill="hold">
                                          <p:stCondLst>
                                            <p:cond delay="499"/>
                                          </p:stCondLst>
                                        </p:cTn>
                                        <p:tgtEl>
                                          <p:spTgt spid="154967"/>
                                        </p:tgtEl>
                                        <p:attrNameLst>
                                          <p:attrName>style.visibility</p:attrName>
                                        </p:attrNameLst>
                                      </p:cBhvr>
                                      <p:to>
                                        <p:strVal val="visible"/>
                                      </p:to>
                                    </p:set>
                                  </p:childTnLst>
                                </p:cTn>
                              </p:par>
                            </p:childTnLst>
                          </p:cTn>
                        </p:par>
                        <p:par>
                          <p:cTn id="157" fill="hold">
                            <p:stCondLst>
                              <p:cond delay="25500"/>
                            </p:stCondLst>
                            <p:childTnLst>
                              <p:par>
                                <p:cTn id="158" presetID="1" presetClass="entr" presetSubtype="0" fill="hold" grpId="0" nodeType="afterEffect">
                                  <p:stCondLst>
                                    <p:cond delay="0"/>
                                  </p:stCondLst>
                                  <p:childTnLst>
                                    <p:set>
                                      <p:cBhvr>
                                        <p:cTn id="159" dur="1" fill="hold">
                                          <p:stCondLst>
                                            <p:cond delay="499"/>
                                          </p:stCondLst>
                                        </p:cTn>
                                        <p:tgtEl>
                                          <p:spTgt spid="154968"/>
                                        </p:tgtEl>
                                        <p:attrNameLst>
                                          <p:attrName>style.visibility</p:attrName>
                                        </p:attrNameLst>
                                      </p:cBhvr>
                                      <p:to>
                                        <p:strVal val="visible"/>
                                      </p:to>
                                    </p:set>
                                  </p:childTnLst>
                                </p:cTn>
                              </p:par>
                            </p:childTnLst>
                          </p:cTn>
                        </p:par>
                        <p:par>
                          <p:cTn id="160" fill="hold">
                            <p:stCondLst>
                              <p:cond delay="26000"/>
                            </p:stCondLst>
                            <p:childTnLst>
                              <p:par>
                                <p:cTn id="161" presetID="1" presetClass="entr" presetSubtype="0" fill="hold" grpId="0" nodeType="afterEffect">
                                  <p:stCondLst>
                                    <p:cond delay="0"/>
                                  </p:stCondLst>
                                  <p:childTnLst>
                                    <p:set>
                                      <p:cBhvr>
                                        <p:cTn id="162" dur="1" fill="hold">
                                          <p:stCondLst>
                                            <p:cond delay="499"/>
                                          </p:stCondLst>
                                        </p:cTn>
                                        <p:tgtEl>
                                          <p:spTgt spid="154969"/>
                                        </p:tgtEl>
                                        <p:attrNameLst>
                                          <p:attrName>style.visibility</p:attrName>
                                        </p:attrNameLst>
                                      </p:cBhvr>
                                      <p:to>
                                        <p:strVal val="visible"/>
                                      </p:to>
                                    </p:set>
                                  </p:childTnLst>
                                </p:cTn>
                              </p:par>
                            </p:childTnLst>
                          </p:cTn>
                        </p:par>
                        <p:par>
                          <p:cTn id="163" fill="hold">
                            <p:stCondLst>
                              <p:cond delay="26500"/>
                            </p:stCondLst>
                            <p:childTnLst>
                              <p:par>
                                <p:cTn id="164" presetID="1" presetClass="entr" presetSubtype="0" fill="hold" grpId="0" nodeType="afterEffect">
                                  <p:stCondLst>
                                    <p:cond delay="0"/>
                                  </p:stCondLst>
                                  <p:childTnLst>
                                    <p:set>
                                      <p:cBhvr>
                                        <p:cTn id="165" dur="1" fill="hold">
                                          <p:stCondLst>
                                            <p:cond delay="499"/>
                                          </p:stCondLst>
                                        </p:cTn>
                                        <p:tgtEl>
                                          <p:spTgt spid="154970"/>
                                        </p:tgtEl>
                                        <p:attrNameLst>
                                          <p:attrName>style.visibility</p:attrName>
                                        </p:attrNameLst>
                                      </p:cBhvr>
                                      <p:to>
                                        <p:strVal val="visible"/>
                                      </p:to>
                                    </p:set>
                                  </p:childTnLst>
                                </p:cTn>
                              </p:par>
                            </p:childTnLst>
                          </p:cTn>
                        </p:par>
                        <p:par>
                          <p:cTn id="166" fill="hold">
                            <p:stCondLst>
                              <p:cond delay="27000"/>
                            </p:stCondLst>
                            <p:childTnLst>
                              <p:par>
                                <p:cTn id="167" presetID="1" presetClass="entr" presetSubtype="0" fill="hold" grpId="0" nodeType="afterEffect">
                                  <p:stCondLst>
                                    <p:cond delay="0"/>
                                  </p:stCondLst>
                                  <p:childTnLst>
                                    <p:set>
                                      <p:cBhvr>
                                        <p:cTn id="168" dur="1" fill="hold">
                                          <p:stCondLst>
                                            <p:cond delay="499"/>
                                          </p:stCondLst>
                                        </p:cTn>
                                        <p:tgtEl>
                                          <p:spTgt spid="154972"/>
                                        </p:tgtEl>
                                        <p:attrNameLst>
                                          <p:attrName>style.visibility</p:attrName>
                                        </p:attrNameLst>
                                      </p:cBhvr>
                                      <p:to>
                                        <p:strVal val="visible"/>
                                      </p:to>
                                    </p:set>
                                  </p:childTnLst>
                                </p:cTn>
                              </p:par>
                            </p:childTnLst>
                          </p:cTn>
                        </p:par>
                        <p:par>
                          <p:cTn id="169" fill="hold">
                            <p:stCondLst>
                              <p:cond delay="27500"/>
                            </p:stCondLst>
                            <p:childTnLst>
                              <p:par>
                                <p:cTn id="170" presetID="1" presetClass="entr" presetSubtype="0" fill="hold" grpId="0" nodeType="afterEffect">
                                  <p:stCondLst>
                                    <p:cond delay="0"/>
                                  </p:stCondLst>
                                  <p:childTnLst>
                                    <p:set>
                                      <p:cBhvr>
                                        <p:cTn id="171" dur="1" fill="hold">
                                          <p:stCondLst>
                                            <p:cond delay="499"/>
                                          </p:stCondLst>
                                        </p:cTn>
                                        <p:tgtEl>
                                          <p:spTgt spid="154973"/>
                                        </p:tgtEl>
                                        <p:attrNameLst>
                                          <p:attrName>style.visibility</p:attrName>
                                        </p:attrNameLst>
                                      </p:cBhvr>
                                      <p:to>
                                        <p:strVal val="visible"/>
                                      </p:to>
                                    </p:set>
                                  </p:childTnLst>
                                </p:cTn>
                              </p:par>
                            </p:childTnLst>
                          </p:cTn>
                        </p:par>
                      </p:childTnLst>
                    </p:cTn>
                  </p:par>
                  <p:par>
                    <p:cTn id="172" fill="hold">
                      <p:stCondLst>
                        <p:cond delay="indefinite"/>
                      </p:stCondLst>
                      <p:childTnLst>
                        <p:par>
                          <p:cTn id="173" fill="hold">
                            <p:stCondLst>
                              <p:cond delay="0"/>
                            </p:stCondLst>
                            <p:childTnLst>
                              <p:par>
                                <p:cTn id="174" presetID="1" presetClass="entr" presetSubtype="0" fill="hold" grpId="0" nodeType="clickEffect">
                                  <p:stCondLst>
                                    <p:cond delay="0"/>
                                  </p:stCondLst>
                                  <p:childTnLst>
                                    <p:set>
                                      <p:cBhvr>
                                        <p:cTn id="175" dur="1" fill="hold">
                                          <p:stCondLst>
                                            <p:cond delay="499"/>
                                          </p:stCondLst>
                                        </p:cTn>
                                        <p:tgtEl>
                                          <p:spTgt spid="155030"/>
                                        </p:tgtEl>
                                        <p:attrNameLst>
                                          <p:attrName>style.visibility</p:attrName>
                                        </p:attrNameLst>
                                      </p:cBhvr>
                                      <p:to>
                                        <p:strVal val="visible"/>
                                      </p:to>
                                    </p:set>
                                  </p:childTnLst>
                                  <p:subTnLst>
                                    <p:audio>
                                      <p:cMediaNode>
                                        <p:cTn display="0" masterRel="sameClick">
                                          <p:stCondLst>
                                            <p:cond evt="begin" delay="0">
                                              <p:tn val="174"/>
                                            </p:cond>
                                          </p:stCondLst>
                                          <p:endCondLst>
                                            <p:cond evt="onStopAudio" delay="0">
                                              <p:tgtEl>
                                                <p:sldTgt/>
                                              </p:tgtEl>
                                            </p:cond>
                                          </p:endCondLst>
                                        </p:cTn>
                                        <p:tgtEl>
                                          <p:sndTgt r:embed="rId3" name="chimes.wav"/>
                                        </p:tgtEl>
                                      </p:cMediaNode>
                                    </p:audio>
                                  </p:subTnLst>
                                </p:cTn>
                              </p:par>
                            </p:childTnLst>
                          </p:cTn>
                        </p:par>
                        <p:par>
                          <p:cTn id="176" fill="hold">
                            <p:stCondLst>
                              <p:cond delay="500"/>
                            </p:stCondLst>
                            <p:childTnLst>
                              <p:par>
                                <p:cTn id="177" presetID="1" presetClass="entr" presetSubtype="0" fill="hold" grpId="0" nodeType="afterEffect">
                                  <p:stCondLst>
                                    <p:cond delay="0"/>
                                  </p:stCondLst>
                                  <p:childTnLst>
                                    <p:set>
                                      <p:cBhvr>
                                        <p:cTn id="178" dur="1" fill="hold">
                                          <p:stCondLst>
                                            <p:cond delay="499"/>
                                          </p:stCondLst>
                                        </p:cTn>
                                        <p:tgtEl>
                                          <p:spTgt spid="155002"/>
                                        </p:tgtEl>
                                        <p:attrNameLst>
                                          <p:attrName>style.visibility</p:attrName>
                                        </p:attrNameLst>
                                      </p:cBhvr>
                                      <p:to>
                                        <p:strVal val="visible"/>
                                      </p:to>
                                    </p:set>
                                  </p:childTnLst>
                                </p:cTn>
                              </p:par>
                            </p:childTnLst>
                          </p:cTn>
                        </p:par>
                        <p:par>
                          <p:cTn id="179" fill="hold">
                            <p:stCondLst>
                              <p:cond delay="1000"/>
                            </p:stCondLst>
                            <p:childTnLst>
                              <p:par>
                                <p:cTn id="180" presetID="1" presetClass="entr" presetSubtype="0" fill="hold" grpId="0" nodeType="afterEffect">
                                  <p:stCondLst>
                                    <p:cond delay="0"/>
                                  </p:stCondLst>
                                  <p:childTnLst>
                                    <p:set>
                                      <p:cBhvr>
                                        <p:cTn id="181" dur="1" fill="hold">
                                          <p:stCondLst>
                                            <p:cond delay="499"/>
                                          </p:stCondLst>
                                        </p:cTn>
                                        <p:tgtEl>
                                          <p:spTgt spid="155003"/>
                                        </p:tgtEl>
                                        <p:attrNameLst>
                                          <p:attrName>style.visibility</p:attrName>
                                        </p:attrNameLst>
                                      </p:cBhvr>
                                      <p:to>
                                        <p:strVal val="visible"/>
                                      </p:to>
                                    </p:set>
                                  </p:childTnLst>
                                </p:cTn>
                              </p:par>
                            </p:childTnLst>
                          </p:cTn>
                        </p:par>
                        <p:par>
                          <p:cTn id="182" fill="hold">
                            <p:stCondLst>
                              <p:cond delay="1500"/>
                            </p:stCondLst>
                            <p:childTnLst>
                              <p:par>
                                <p:cTn id="183" presetID="1" presetClass="entr" presetSubtype="0" fill="hold" grpId="0" nodeType="afterEffect">
                                  <p:stCondLst>
                                    <p:cond delay="0"/>
                                  </p:stCondLst>
                                  <p:childTnLst>
                                    <p:set>
                                      <p:cBhvr>
                                        <p:cTn id="184" dur="1" fill="hold">
                                          <p:stCondLst>
                                            <p:cond delay="499"/>
                                          </p:stCondLst>
                                        </p:cTn>
                                        <p:tgtEl>
                                          <p:spTgt spid="155004"/>
                                        </p:tgtEl>
                                        <p:attrNameLst>
                                          <p:attrName>style.visibility</p:attrName>
                                        </p:attrNameLst>
                                      </p:cBhvr>
                                      <p:to>
                                        <p:strVal val="visible"/>
                                      </p:to>
                                    </p:set>
                                  </p:childTnLst>
                                </p:cTn>
                              </p:par>
                            </p:childTnLst>
                          </p:cTn>
                        </p:par>
                        <p:par>
                          <p:cTn id="185" fill="hold">
                            <p:stCondLst>
                              <p:cond delay="2000"/>
                            </p:stCondLst>
                            <p:childTnLst>
                              <p:par>
                                <p:cTn id="186" presetID="1" presetClass="entr" presetSubtype="0" fill="hold" grpId="0" nodeType="afterEffect">
                                  <p:stCondLst>
                                    <p:cond delay="0"/>
                                  </p:stCondLst>
                                  <p:childTnLst>
                                    <p:set>
                                      <p:cBhvr>
                                        <p:cTn id="187" dur="1" fill="hold">
                                          <p:stCondLst>
                                            <p:cond delay="499"/>
                                          </p:stCondLst>
                                        </p:cTn>
                                        <p:tgtEl>
                                          <p:spTgt spid="155005"/>
                                        </p:tgtEl>
                                        <p:attrNameLst>
                                          <p:attrName>style.visibility</p:attrName>
                                        </p:attrNameLst>
                                      </p:cBhvr>
                                      <p:to>
                                        <p:strVal val="visible"/>
                                      </p:to>
                                    </p:set>
                                  </p:childTnLst>
                                </p:cTn>
                              </p:par>
                            </p:childTnLst>
                          </p:cTn>
                        </p:par>
                        <p:par>
                          <p:cTn id="188" fill="hold">
                            <p:stCondLst>
                              <p:cond delay="2500"/>
                            </p:stCondLst>
                            <p:childTnLst>
                              <p:par>
                                <p:cTn id="189" presetID="1" presetClass="entr" presetSubtype="0" fill="hold" grpId="0" nodeType="afterEffect">
                                  <p:stCondLst>
                                    <p:cond delay="0"/>
                                  </p:stCondLst>
                                  <p:childTnLst>
                                    <p:set>
                                      <p:cBhvr>
                                        <p:cTn id="190" dur="1" fill="hold">
                                          <p:stCondLst>
                                            <p:cond delay="499"/>
                                          </p:stCondLst>
                                        </p:cTn>
                                        <p:tgtEl>
                                          <p:spTgt spid="155006"/>
                                        </p:tgtEl>
                                        <p:attrNameLst>
                                          <p:attrName>style.visibility</p:attrName>
                                        </p:attrNameLst>
                                      </p:cBhvr>
                                      <p:to>
                                        <p:strVal val="visible"/>
                                      </p:to>
                                    </p:set>
                                  </p:childTnLst>
                                </p:cTn>
                              </p:par>
                            </p:childTnLst>
                          </p:cTn>
                        </p:par>
                        <p:par>
                          <p:cTn id="191" fill="hold">
                            <p:stCondLst>
                              <p:cond delay="3000"/>
                            </p:stCondLst>
                            <p:childTnLst>
                              <p:par>
                                <p:cTn id="192" presetID="1" presetClass="entr" presetSubtype="0" fill="hold" grpId="0" nodeType="afterEffect">
                                  <p:stCondLst>
                                    <p:cond delay="0"/>
                                  </p:stCondLst>
                                  <p:childTnLst>
                                    <p:set>
                                      <p:cBhvr>
                                        <p:cTn id="193" dur="1" fill="hold">
                                          <p:stCondLst>
                                            <p:cond delay="499"/>
                                          </p:stCondLst>
                                        </p:cTn>
                                        <p:tgtEl>
                                          <p:spTgt spid="155007"/>
                                        </p:tgtEl>
                                        <p:attrNameLst>
                                          <p:attrName>style.visibility</p:attrName>
                                        </p:attrNameLst>
                                      </p:cBhvr>
                                      <p:to>
                                        <p:strVal val="visible"/>
                                      </p:to>
                                    </p:set>
                                  </p:childTnLst>
                                </p:cTn>
                              </p:par>
                            </p:childTnLst>
                          </p:cTn>
                        </p:par>
                        <p:par>
                          <p:cTn id="194" fill="hold">
                            <p:stCondLst>
                              <p:cond delay="3500"/>
                            </p:stCondLst>
                            <p:childTnLst>
                              <p:par>
                                <p:cTn id="195" presetID="1" presetClass="entr" presetSubtype="0" fill="hold" grpId="0" nodeType="afterEffect">
                                  <p:stCondLst>
                                    <p:cond delay="0"/>
                                  </p:stCondLst>
                                  <p:childTnLst>
                                    <p:set>
                                      <p:cBhvr>
                                        <p:cTn id="196" dur="1" fill="hold">
                                          <p:stCondLst>
                                            <p:cond delay="499"/>
                                          </p:stCondLst>
                                        </p:cTn>
                                        <p:tgtEl>
                                          <p:spTgt spid="155008"/>
                                        </p:tgtEl>
                                        <p:attrNameLst>
                                          <p:attrName>style.visibility</p:attrName>
                                        </p:attrNameLst>
                                      </p:cBhvr>
                                      <p:to>
                                        <p:strVal val="visible"/>
                                      </p:to>
                                    </p:set>
                                  </p:childTnLst>
                                </p:cTn>
                              </p:par>
                            </p:childTnLst>
                          </p:cTn>
                        </p:par>
                        <p:par>
                          <p:cTn id="197" fill="hold">
                            <p:stCondLst>
                              <p:cond delay="4000"/>
                            </p:stCondLst>
                            <p:childTnLst>
                              <p:par>
                                <p:cTn id="198" presetID="1" presetClass="entr" presetSubtype="0" fill="hold" grpId="0" nodeType="afterEffect">
                                  <p:stCondLst>
                                    <p:cond delay="0"/>
                                  </p:stCondLst>
                                  <p:childTnLst>
                                    <p:set>
                                      <p:cBhvr>
                                        <p:cTn id="199" dur="1" fill="hold">
                                          <p:stCondLst>
                                            <p:cond delay="499"/>
                                          </p:stCondLst>
                                        </p:cTn>
                                        <p:tgtEl>
                                          <p:spTgt spid="155009"/>
                                        </p:tgtEl>
                                        <p:attrNameLst>
                                          <p:attrName>style.visibility</p:attrName>
                                        </p:attrNameLst>
                                      </p:cBhvr>
                                      <p:to>
                                        <p:strVal val="visible"/>
                                      </p:to>
                                    </p:set>
                                  </p:childTnLst>
                                </p:cTn>
                              </p:par>
                            </p:childTnLst>
                          </p:cTn>
                        </p:par>
                        <p:par>
                          <p:cTn id="200" fill="hold">
                            <p:stCondLst>
                              <p:cond delay="4500"/>
                            </p:stCondLst>
                            <p:childTnLst>
                              <p:par>
                                <p:cTn id="201" presetID="1" presetClass="entr" presetSubtype="0" fill="hold" grpId="0" nodeType="afterEffect">
                                  <p:stCondLst>
                                    <p:cond delay="0"/>
                                  </p:stCondLst>
                                  <p:childTnLst>
                                    <p:set>
                                      <p:cBhvr>
                                        <p:cTn id="202" dur="1" fill="hold">
                                          <p:stCondLst>
                                            <p:cond delay="499"/>
                                          </p:stCondLst>
                                        </p:cTn>
                                        <p:tgtEl>
                                          <p:spTgt spid="155010"/>
                                        </p:tgtEl>
                                        <p:attrNameLst>
                                          <p:attrName>style.visibility</p:attrName>
                                        </p:attrNameLst>
                                      </p:cBhvr>
                                      <p:to>
                                        <p:strVal val="visible"/>
                                      </p:to>
                                    </p:set>
                                  </p:childTnLst>
                                </p:cTn>
                              </p:par>
                            </p:childTnLst>
                          </p:cTn>
                        </p:par>
                        <p:par>
                          <p:cTn id="203" fill="hold">
                            <p:stCondLst>
                              <p:cond delay="5000"/>
                            </p:stCondLst>
                            <p:childTnLst>
                              <p:par>
                                <p:cTn id="204" presetID="1" presetClass="entr" presetSubtype="0" fill="hold" grpId="0" nodeType="afterEffect">
                                  <p:stCondLst>
                                    <p:cond delay="0"/>
                                  </p:stCondLst>
                                  <p:childTnLst>
                                    <p:set>
                                      <p:cBhvr>
                                        <p:cTn id="205" dur="1" fill="hold">
                                          <p:stCondLst>
                                            <p:cond delay="499"/>
                                          </p:stCondLst>
                                        </p:cTn>
                                        <p:tgtEl>
                                          <p:spTgt spid="155011"/>
                                        </p:tgtEl>
                                        <p:attrNameLst>
                                          <p:attrName>style.visibility</p:attrName>
                                        </p:attrNameLst>
                                      </p:cBhvr>
                                      <p:to>
                                        <p:strVal val="visible"/>
                                      </p:to>
                                    </p:set>
                                  </p:childTnLst>
                                </p:cTn>
                              </p:par>
                            </p:childTnLst>
                          </p:cTn>
                        </p:par>
                        <p:par>
                          <p:cTn id="206" fill="hold">
                            <p:stCondLst>
                              <p:cond delay="5500"/>
                            </p:stCondLst>
                            <p:childTnLst>
                              <p:par>
                                <p:cTn id="207" presetID="1" presetClass="entr" presetSubtype="0" fill="hold" grpId="0" nodeType="afterEffect">
                                  <p:stCondLst>
                                    <p:cond delay="0"/>
                                  </p:stCondLst>
                                  <p:childTnLst>
                                    <p:set>
                                      <p:cBhvr>
                                        <p:cTn id="208" dur="1" fill="hold">
                                          <p:stCondLst>
                                            <p:cond delay="499"/>
                                          </p:stCondLst>
                                        </p:cTn>
                                        <p:tgtEl>
                                          <p:spTgt spid="155012"/>
                                        </p:tgtEl>
                                        <p:attrNameLst>
                                          <p:attrName>style.visibility</p:attrName>
                                        </p:attrNameLst>
                                      </p:cBhvr>
                                      <p:to>
                                        <p:strVal val="visible"/>
                                      </p:to>
                                    </p:set>
                                  </p:childTnLst>
                                </p:cTn>
                              </p:par>
                            </p:childTnLst>
                          </p:cTn>
                        </p:par>
                        <p:par>
                          <p:cTn id="209" fill="hold">
                            <p:stCondLst>
                              <p:cond delay="6000"/>
                            </p:stCondLst>
                            <p:childTnLst>
                              <p:par>
                                <p:cTn id="210" presetID="1" presetClass="entr" presetSubtype="0" fill="hold" grpId="0" nodeType="afterEffect">
                                  <p:stCondLst>
                                    <p:cond delay="0"/>
                                  </p:stCondLst>
                                  <p:childTnLst>
                                    <p:set>
                                      <p:cBhvr>
                                        <p:cTn id="211" dur="1" fill="hold">
                                          <p:stCondLst>
                                            <p:cond delay="499"/>
                                          </p:stCondLst>
                                        </p:cTn>
                                        <p:tgtEl>
                                          <p:spTgt spid="155013"/>
                                        </p:tgtEl>
                                        <p:attrNameLst>
                                          <p:attrName>style.visibility</p:attrName>
                                        </p:attrNameLst>
                                      </p:cBhvr>
                                      <p:to>
                                        <p:strVal val="visible"/>
                                      </p:to>
                                    </p:set>
                                  </p:childTnLst>
                                </p:cTn>
                              </p:par>
                            </p:childTnLst>
                          </p:cTn>
                        </p:par>
                        <p:par>
                          <p:cTn id="212" fill="hold">
                            <p:stCondLst>
                              <p:cond delay="6500"/>
                            </p:stCondLst>
                            <p:childTnLst>
                              <p:par>
                                <p:cTn id="213" presetID="1" presetClass="entr" presetSubtype="0" fill="hold" grpId="0" nodeType="afterEffect">
                                  <p:stCondLst>
                                    <p:cond delay="0"/>
                                  </p:stCondLst>
                                  <p:childTnLst>
                                    <p:set>
                                      <p:cBhvr>
                                        <p:cTn id="214" dur="1" fill="hold">
                                          <p:stCondLst>
                                            <p:cond delay="499"/>
                                          </p:stCondLst>
                                        </p:cTn>
                                        <p:tgtEl>
                                          <p:spTgt spid="155014"/>
                                        </p:tgtEl>
                                        <p:attrNameLst>
                                          <p:attrName>style.visibility</p:attrName>
                                        </p:attrNameLst>
                                      </p:cBhvr>
                                      <p:to>
                                        <p:strVal val="visible"/>
                                      </p:to>
                                    </p:set>
                                  </p:childTnLst>
                                </p:cTn>
                              </p:par>
                            </p:childTnLst>
                          </p:cTn>
                        </p:par>
                        <p:par>
                          <p:cTn id="215" fill="hold">
                            <p:stCondLst>
                              <p:cond delay="7000"/>
                            </p:stCondLst>
                            <p:childTnLst>
                              <p:par>
                                <p:cTn id="216" presetID="1" presetClass="entr" presetSubtype="0" fill="hold" grpId="0" nodeType="afterEffect">
                                  <p:stCondLst>
                                    <p:cond delay="0"/>
                                  </p:stCondLst>
                                  <p:childTnLst>
                                    <p:set>
                                      <p:cBhvr>
                                        <p:cTn id="217" dur="1" fill="hold">
                                          <p:stCondLst>
                                            <p:cond delay="499"/>
                                          </p:stCondLst>
                                        </p:cTn>
                                        <p:tgtEl>
                                          <p:spTgt spid="155015"/>
                                        </p:tgtEl>
                                        <p:attrNameLst>
                                          <p:attrName>style.visibility</p:attrName>
                                        </p:attrNameLst>
                                      </p:cBhvr>
                                      <p:to>
                                        <p:strVal val="visible"/>
                                      </p:to>
                                    </p:set>
                                  </p:childTnLst>
                                </p:cTn>
                              </p:par>
                            </p:childTnLst>
                          </p:cTn>
                        </p:par>
                        <p:par>
                          <p:cTn id="218" fill="hold">
                            <p:stCondLst>
                              <p:cond delay="7500"/>
                            </p:stCondLst>
                            <p:childTnLst>
                              <p:par>
                                <p:cTn id="219" presetID="1" presetClass="entr" presetSubtype="0" fill="hold" grpId="0" nodeType="afterEffect">
                                  <p:stCondLst>
                                    <p:cond delay="0"/>
                                  </p:stCondLst>
                                  <p:childTnLst>
                                    <p:set>
                                      <p:cBhvr>
                                        <p:cTn id="220" dur="1" fill="hold">
                                          <p:stCondLst>
                                            <p:cond delay="499"/>
                                          </p:stCondLst>
                                        </p:cTn>
                                        <p:tgtEl>
                                          <p:spTgt spid="154975"/>
                                        </p:tgtEl>
                                        <p:attrNameLst>
                                          <p:attrName>style.visibility</p:attrName>
                                        </p:attrNameLst>
                                      </p:cBhvr>
                                      <p:to>
                                        <p:strVal val="visible"/>
                                      </p:to>
                                    </p:set>
                                  </p:childTnLst>
                                </p:cTn>
                              </p:par>
                            </p:childTnLst>
                          </p:cTn>
                        </p:par>
                        <p:par>
                          <p:cTn id="221" fill="hold">
                            <p:stCondLst>
                              <p:cond delay="8000"/>
                            </p:stCondLst>
                            <p:childTnLst>
                              <p:par>
                                <p:cTn id="222" presetID="1" presetClass="entr" presetSubtype="0" fill="hold" grpId="0" nodeType="afterEffect">
                                  <p:stCondLst>
                                    <p:cond delay="0"/>
                                  </p:stCondLst>
                                  <p:childTnLst>
                                    <p:set>
                                      <p:cBhvr>
                                        <p:cTn id="223" dur="1" fill="hold">
                                          <p:stCondLst>
                                            <p:cond delay="499"/>
                                          </p:stCondLst>
                                        </p:cTn>
                                        <p:tgtEl>
                                          <p:spTgt spid="154976"/>
                                        </p:tgtEl>
                                        <p:attrNameLst>
                                          <p:attrName>style.visibility</p:attrName>
                                        </p:attrNameLst>
                                      </p:cBhvr>
                                      <p:to>
                                        <p:strVal val="visible"/>
                                      </p:to>
                                    </p:set>
                                  </p:childTnLst>
                                </p:cTn>
                              </p:par>
                            </p:childTnLst>
                          </p:cTn>
                        </p:par>
                        <p:par>
                          <p:cTn id="224" fill="hold">
                            <p:stCondLst>
                              <p:cond delay="8500"/>
                            </p:stCondLst>
                            <p:childTnLst>
                              <p:par>
                                <p:cTn id="225" presetID="1" presetClass="entr" presetSubtype="0" fill="hold" grpId="0" nodeType="afterEffect">
                                  <p:stCondLst>
                                    <p:cond delay="0"/>
                                  </p:stCondLst>
                                  <p:childTnLst>
                                    <p:set>
                                      <p:cBhvr>
                                        <p:cTn id="226" dur="1" fill="hold">
                                          <p:stCondLst>
                                            <p:cond delay="499"/>
                                          </p:stCondLst>
                                        </p:cTn>
                                        <p:tgtEl>
                                          <p:spTgt spid="154977"/>
                                        </p:tgtEl>
                                        <p:attrNameLst>
                                          <p:attrName>style.visibility</p:attrName>
                                        </p:attrNameLst>
                                      </p:cBhvr>
                                      <p:to>
                                        <p:strVal val="visible"/>
                                      </p:to>
                                    </p:set>
                                  </p:childTnLst>
                                </p:cTn>
                              </p:par>
                            </p:childTnLst>
                          </p:cTn>
                        </p:par>
                        <p:par>
                          <p:cTn id="227" fill="hold">
                            <p:stCondLst>
                              <p:cond delay="9000"/>
                            </p:stCondLst>
                            <p:childTnLst>
                              <p:par>
                                <p:cTn id="228" presetID="1" presetClass="entr" presetSubtype="0" fill="hold" grpId="0" nodeType="afterEffect">
                                  <p:stCondLst>
                                    <p:cond delay="0"/>
                                  </p:stCondLst>
                                  <p:childTnLst>
                                    <p:set>
                                      <p:cBhvr>
                                        <p:cTn id="229" dur="1" fill="hold">
                                          <p:stCondLst>
                                            <p:cond delay="499"/>
                                          </p:stCondLst>
                                        </p:cTn>
                                        <p:tgtEl>
                                          <p:spTgt spid="154978"/>
                                        </p:tgtEl>
                                        <p:attrNameLst>
                                          <p:attrName>style.visibility</p:attrName>
                                        </p:attrNameLst>
                                      </p:cBhvr>
                                      <p:to>
                                        <p:strVal val="visible"/>
                                      </p:to>
                                    </p:set>
                                  </p:childTnLst>
                                </p:cTn>
                              </p:par>
                            </p:childTnLst>
                          </p:cTn>
                        </p:par>
                        <p:par>
                          <p:cTn id="230" fill="hold">
                            <p:stCondLst>
                              <p:cond delay="9500"/>
                            </p:stCondLst>
                            <p:childTnLst>
                              <p:par>
                                <p:cTn id="231" presetID="1" presetClass="entr" presetSubtype="0" fill="hold" grpId="0" nodeType="afterEffect">
                                  <p:stCondLst>
                                    <p:cond delay="0"/>
                                  </p:stCondLst>
                                  <p:childTnLst>
                                    <p:set>
                                      <p:cBhvr>
                                        <p:cTn id="232" dur="1" fill="hold">
                                          <p:stCondLst>
                                            <p:cond delay="499"/>
                                          </p:stCondLst>
                                        </p:cTn>
                                        <p:tgtEl>
                                          <p:spTgt spid="154979"/>
                                        </p:tgtEl>
                                        <p:attrNameLst>
                                          <p:attrName>style.visibility</p:attrName>
                                        </p:attrNameLst>
                                      </p:cBhvr>
                                      <p:to>
                                        <p:strVal val="visible"/>
                                      </p:to>
                                    </p:set>
                                  </p:childTnLst>
                                </p:cTn>
                              </p:par>
                            </p:childTnLst>
                          </p:cTn>
                        </p:par>
                        <p:par>
                          <p:cTn id="233" fill="hold">
                            <p:stCondLst>
                              <p:cond delay="10000"/>
                            </p:stCondLst>
                            <p:childTnLst>
                              <p:par>
                                <p:cTn id="234" presetID="1" presetClass="entr" presetSubtype="0" fill="hold" grpId="0" nodeType="afterEffect">
                                  <p:stCondLst>
                                    <p:cond delay="0"/>
                                  </p:stCondLst>
                                  <p:childTnLst>
                                    <p:set>
                                      <p:cBhvr>
                                        <p:cTn id="235" dur="1" fill="hold">
                                          <p:stCondLst>
                                            <p:cond delay="499"/>
                                          </p:stCondLst>
                                        </p:cTn>
                                        <p:tgtEl>
                                          <p:spTgt spid="154980"/>
                                        </p:tgtEl>
                                        <p:attrNameLst>
                                          <p:attrName>style.visibility</p:attrName>
                                        </p:attrNameLst>
                                      </p:cBhvr>
                                      <p:to>
                                        <p:strVal val="visible"/>
                                      </p:to>
                                    </p:set>
                                  </p:childTnLst>
                                </p:cTn>
                              </p:par>
                            </p:childTnLst>
                          </p:cTn>
                        </p:par>
                        <p:par>
                          <p:cTn id="236" fill="hold">
                            <p:stCondLst>
                              <p:cond delay="10500"/>
                            </p:stCondLst>
                            <p:childTnLst>
                              <p:par>
                                <p:cTn id="237" presetID="1" presetClass="entr" presetSubtype="0" fill="hold" grpId="0" nodeType="afterEffect">
                                  <p:stCondLst>
                                    <p:cond delay="0"/>
                                  </p:stCondLst>
                                  <p:childTnLst>
                                    <p:set>
                                      <p:cBhvr>
                                        <p:cTn id="238" dur="1" fill="hold">
                                          <p:stCondLst>
                                            <p:cond delay="499"/>
                                          </p:stCondLst>
                                        </p:cTn>
                                        <p:tgtEl>
                                          <p:spTgt spid="154981"/>
                                        </p:tgtEl>
                                        <p:attrNameLst>
                                          <p:attrName>style.visibility</p:attrName>
                                        </p:attrNameLst>
                                      </p:cBhvr>
                                      <p:to>
                                        <p:strVal val="visible"/>
                                      </p:to>
                                    </p:set>
                                  </p:childTnLst>
                                </p:cTn>
                              </p:par>
                            </p:childTnLst>
                          </p:cTn>
                        </p:par>
                        <p:par>
                          <p:cTn id="239" fill="hold">
                            <p:stCondLst>
                              <p:cond delay="11000"/>
                            </p:stCondLst>
                            <p:childTnLst>
                              <p:par>
                                <p:cTn id="240" presetID="1" presetClass="entr" presetSubtype="0" fill="hold" grpId="0" nodeType="afterEffect">
                                  <p:stCondLst>
                                    <p:cond delay="0"/>
                                  </p:stCondLst>
                                  <p:childTnLst>
                                    <p:set>
                                      <p:cBhvr>
                                        <p:cTn id="241" dur="1" fill="hold">
                                          <p:stCondLst>
                                            <p:cond delay="499"/>
                                          </p:stCondLst>
                                        </p:cTn>
                                        <p:tgtEl>
                                          <p:spTgt spid="154982"/>
                                        </p:tgtEl>
                                        <p:attrNameLst>
                                          <p:attrName>style.visibility</p:attrName>
                                        </p:attrNameLst>
                                      </p:cBhvr>
                                      <p:to>
                                        <p:strVal val="visible"/>
                                      </p:to>
                                    </p:set>
                                  </p:childTnLst>
                                </p:cTn>
                              </p:par>
                            </p:childTnLst>
                          </p:cTn>
                        </p:par>
                        <p:par>
                          <p:cTn id="242" fill="hold">
                            <p:stCondLst>
                              <p:cond delay="11500"/>
                            </p:stCondLst>
                            <p:childTnLst>
                              <p:par>
                                <p:cTn id="243" presetID="1" presetClass="entr" presetSubtype="0" fill="hold" grpId="0" nodeType="afterEffect">
                                  <p:stCondLst>
                                    <p:cond delay="0"/>
                                  </p:stCondLst>
                                  <p:childTnLst>
                                    <p:set>
                                      <p:cBhvr>
                                        <p:cTn id="244" dur="1" fill="hold">
                                          <p:stCondLst>
                                            <p:cond delay="499"/>
                                          </p:stCondLst>
                                        </p:cTn>
                                        <p:tgtEl>
                                          <p:spTgt spid="154983"/>
                                        </p:tgtEl>
                                        <p:attrNameLst>
                                          <p:attrName>style.visibility</p:attrName>
                                        </p:attrNameLst>
                                      </p:cBhvr>
                                      <p:to>
                                        <p:strVal val="visible"/>
                                      </p:to>
                                    </p:set>
                                  </p:childTnLst>
                                </p:cTn>
                              </p:par>
                            </p:childTnLst>
                          </p:cTn>
                        </p:par>
                        <p:par>
                          <p:cTn id="245" fill="hold">
                            <p:stCondLst>
                              <p:cond delay="12000"/>
                            </p:stCondLst>
                            <p:childTnLst>
                              <p:par>
                                <p:cTn id="246" presetID="1" presetClass="entr" presetSubtype="0" fill="hold" grpId="0" nodeType="afterEffect">
                                  <p:stCondLst>
                                    <p:cond delay="0"/>
                                  </p:stCondLst>
                                  <p:childTnLst>
                                    <p:set>
                                      <p:cBhvr>
                                        <p:cTn id="247" dur="1" fill="hold">
                                          <p:stCondLst>
                                            <p:cond delay="499"/>
                                          </p:stCondLst>
                                        </p:cTn>
                                        <p:tgtEl>
                                          <p:spTgt spid="154984"/>
                                        </p:tgtEl>
                                        <p:attrNameLst>
                                          <p:attrName>style.visibility</p:attrName>
                                        </p:attrNameLst>
                                      </p:cBhvr>
                                      <p:to>
                                        <p:strVal val="visible"/>
                                      </p:to>
                                    </p:set>
                                  </p:childTnLst>
                                </p:cTn>
                              </p:par>
                            </p:childTnLst>
                          </p:cTn>
                        </p:par>
                        <p:par>
                          <p:cTn id="248" fill="hold">
                            <p:stCondLst>
                              <p:cond delay="12500"/>
                            </p:stCondLst>
                            <p:childTnLst>
                              <p:par>
                                <p:cTn id="249" presetID="1" presetClass="entr" presetSubtype="0" fill="hold" grpId="0" nodeType="afterEffect">
                                  <p:stCondLst>
                                    <p:cond delay="0"/>
                                  </p:stCondLst>
                                  <p:childTnLst>
                                    <p:set>
                                      <p:cBhvr>
                                        <p:cTn id="250" dur="1" fill="hold">
                                          <p:stCondLst>
                                            <p:cond delay="499"/>
                                          </p:stCondLst>
                                        </p:cTn>
                                        <p:tgtEl>
                                          <p:spTgt spid="154985"/>
                                        </p:tgtEl>
                                        <p:attrNameLst>
                                          <p:attrName>style.visibility</p:attrName>
                                        </p:attrNameLst>
                                      </p:cBhvr>
                                      <p:to>
                                        <p:strVal val="visible"/>
                                      </p:to>
                                    </p:set>
                                  </p:childTnLst>
                                </p:cTn>
                              </p:par>
                            </p:childTnLst>
                          </p:cTn>
                        </p:par>
                        <p:par>
                          <p:cTn id="251" fill="hold">
                            <p:stCondLst>
                              <p:cond delay="13000"/>
                            </p:stCondLst>
                            <p:childTnLst>
                              <p:par>
                                <p:cTn id="252" presetID="1" presetClass="entr" presetSubtype="0" fill="hold" grpId="0" nodeType="afterEffect">
                                  <p:stCondLst>
                                    <p:cond delay="0"/>
                                  </p:stCondLst>
                                  <p:childTnLst>
                                    <p:set>
                                      <p:cBhvr>
                                        <p:cTn id="253" dur="1" fill="hold">
                                          <p:stCondLst>
                                            <p:cond delay="499"/>
                                          </p:stCondLst>
                                        </p:cTn>
                                        <p:tgtEl>
                                          <p:spTgt spid="154986"/>
                                        </p:tgtEl>
                                        <p:attrNameLst>
                                          <p:attrName>style.visibility</p:attrName>
                                        </p:attrNameLst>
                                      </p:cBhvr>
                                      <p:to>
                                        <p:strVal val="visible"/>
                                      </p:to>
                                    </p:set>
                                  </p:childTnLst>
                                </p:cTn>
                              </p:par>
                            </p:childTnLst>
                          </p:cTn>
                        </p:par>
                        <p:par>
                          <p:cTn id="254" fill="hold">
                            <p:stCondLst>
                              <p:cond delay="13500"/>
                            </p:stCondLst>
                            <p:childTnLst>
                              <p:par>
                                <p:cTn id="255" presetID="1" presetClass="entr" presetSubtype="0" fill="hold" grpId="0" nodeType="afterEffect">
                                  <p:stCondLst>
                                    <p:cond delay="0"/>
                                  </p:stCondLst>
                                  <p:childTnLst>
                                    <p:set>
                                      <p:cBhvr>
                                        <p:cTn id="256" dur="1" fill="hold">
                                          <p:stCondLst>
                                            <p:cond delay="499"/>
                                          </p:stCondLst>
                                        </p:cTn>
                                        <p:tgtEl>
                                          <p:spTgt spid="154987"/>
                                        </p:tgtEl>
                                        <p:attrNameLst>
                                          <p:attrName>style.visibility</p:attrName>
                                        </p:attrNameLst>
                                      </p:cBhvr>
                                      <p:to>
                                        <p:strVal val="visible"/>
                                      </p:to>
                                    </p:set>
                                  </p:childTnLst>
                                </p:cTn>
                              </p:par>
                            </p:childTnLst>
                          </p:cTn>
                        </p:par>
                        <p:par>
                          <p:cTn id="257" fill="hold">
                            <p:stCondLst>
                              <p:cond delay="14000"/>
                            </p:stCondLst>
                            <p:childTnLst>
                              <p:par>
                                <p:cTn id="258" presetID="1" presetClass="entr" presetSubtype="0" fill="hold" grpId="0" nodeType="afterEffect">
                                  <p:stCondLst>
                                    <p:cond delay="0"/>
                                  </p:stCondLst>
                                  <p:childTnLst>
                                    <p:set>
                                      <p:cBhvr>
                                        <p:cTn id="259" dur="1" fill="hold">
                                          <p:stCondLst>
                                            <p:cond delay="499"/>
                                          </p:stCondLst>
                                        </p:cTn>
                                        <p:tgtEl>
                                          <p:spTgt spid="154988"/>
                                        </p:tgtEl>
                                        <p:attrNameLst>
                                          <p:attrName>style.visibility</p:attrName>
                                        </p:attrNameLst>
                                      </p:cBhvr>
                                      <p:to>
                                        <p:strVal val="visible"/>
                                      </p:to>
                                    </p:set>
                                  </p:childTnLst>
                                </p:cTn>
                              </p:par>
                            </p:childTnLst>
                          </p:cTn>
                        </p:par>
                        <p:par>
                          <p:cTn id="260" fill="hold">
                            <p:stCondLst>
                              <p:cond delay="14500"/>
                            </p:stCondLst>
                            <p:childTnLst>
                              <p:par>
                                <p:cTn id="261" presetID="1" presetClass="entr" presetSubtype="0" fill="hold" grpId="0" nodeType="afterEffect">
                                  <p:stCondLst>
                                    <p:cond delay="0"/>
                                  </p:stCondLst>
                                  <p:childTnLst>
                                    <p:set>
                                      <p:cBhvr>
                                        <p:cTn id="262" dur="1" fill="hold">
                                          <p:stCondLst>
                                            <p:cond delay="499"/>
                                          </p:stCondLst>
                                        </p:cTn>
                                        <p:tgtEl>
                                          <p:spTgt spid="154989"/>
                                        </p:tgtEl>
                                        <p:attrNameLst>
                                          <p:attrName>style.visibility</p:attrName>
                                        </p:attrNameLst>
                                      </p:cBhvr>
                                      <p:to>
                                        <p:strVal val="visible"/>
                                      </p:to>
                                    </p:set>
                                  </p:childTnLst>
                                </p:cTn>
                              </p:par>
                            </p:childTnLst>
                          </p:cTn>
                        </p:par>
                        <p:par>
                          <p:cTn id="263" fill="hold">
                            <p:stCondLst>
                              <p:cond delay="15000"/>
                            </p:stCondLst>
                            <p:childTnLst>
                              <p:par>
                                <p:cTn id="264" presetID="1" presetClass="entr" presetSubtype="0" fill="hold" grpId="0" nodeType="afterEffect">
                                  <p:stCondLst>
                                    <p:cond delay="0"/>
                                  </p:stCondLst>
                                  <p:childTnLst>
                                    <p:set>
                                      <p:cBhvr>
                                        <p:cTn id="265" dur="1" fill="hold">
                                          <p:stCondLst>
                                            <p:cond delay="499"/>
                                          </p:stCondLst>
                                        </p:cTn>
                                        <p:tgtEl>
                                          <p:spTgt spid="154991"/>
                                        </p:tgtEl>
                                        <p:attrNameLst>
                                          <p:attrName>style.visibility</p:attrName>
                                        </p:attrNameLst>
                                      </p:cBhvr>
                                      <p:to>
                                        <p:strVal val="visible"/>
                                      </p:to>
                                    </p:set>
                                  </p:childTnLst>
                                </p:cTn>
                              </p:par>
                            </p:childTnLst>
                          </p:cTn>
                        </p:par>
                        <p:par>
                          <p:cTn id="266" fill="hold">
                            <p:stCondLst>
                              <p:cond delay="15500"/>
                            </p:stCondLst>
                            <p:childTnLst>
                              <p:par>
                                <p:cTn id="267" presetID="1" presetClass="entr" presetSubtype="0" fill="hold" grpId="0" nodeType="afterEffect">
                                  <p:stCondLst>
                                    <p:cond delay="0"/>
                                  </p:stCondLst>
                                  <p:childTnLst>
                                    <p:set>
                                      <p:cBhvr>
                                        <p:cTn id="268" dur="1" fill="hold">
                                          <p:stCondLst>
                                            <p:cond delay="499"/>
                                          </p:stCondLst>
                                        </p:cTn>
                                        <p:tgtEl>
                                          <p:spTgt spid="154992"/>
                                        </p:tgtEl>
                                        <p:attrNameLst>
                                          <p:attrName>style.visibility</p:attrName>
                                        </p:attrNameLst>
                                      </p:cBhvr>
                                      <p:to>
                                        <p:strVal val="visible"/>
                                      </p:to>
                                    </p:set>
                                  </p:childTnLst>
                                </p:cTn>
                              </p:par>
                            </p:childTnLst>
                          </p:cTn>
                        </p:par>
                        <p:par>
                          <p:cTn id="269" fill="hold">
                            <p:stCondLst>
                              <p:cond delay="16000"/>
                            </p:stCondLst>
                            <p:childTnLst>
                              <p:par>
                                <p:cTn id="270" presetID="1" presetClass="entr" presetSubtype="0" fill="hold" grpId="0" nodeType="afterEffect">
                                  <p:stCondLst>
                                    <p:cond delay="0"/>
                                  </p:stCondLst>
                                  <p:childTnLst>
                                    <p:set>
                                      <p:cBhvr>
                                        <p:cTn id="271" dur="1" fill="hold">
                                          <p:stCondLst>
                                            <p:cond delay="499"/>
                                          </p:stCondLst>
                                        </p:cTn>
                                        <p:tgtEl>
                                          <p:spTgt spid="155031"/>
                                        </p:tgtEl>
                                        <p:attrNameLst>
                                          <p:attrName>style.visibility</p:attrName>
                                        </p:attrNameLst>
                                      </p:cBhvr>
                                      <p:to>
                                        <p:strVal val="visible"/>
                                      </p:to>
                                    </p:set>
                                  </p:childTnLst>
                                </p:cTn>
                              </p:par>
                            </p:childTnLst>
                          </p:cTn>
                        </p:par>
                        <p:par>
                          <p:cTn id="272" fill="hold">
                            <p:stCondLst>
                              <p:cond delay="16500"/>
                            </p:stCondLst>
                            <p:childTnLst>
                              <p:par>
                                <p:cTn id="273" presetID="1" presetClass="entr" presetSubtype="0" fill="hold" grpId="0" nodeType="afterEffect">
                                  <p:stCondLst>
                                    <p:cond delay="0"/>
                                  </p:stCondLst>
                                  <p:childTnLst>
                                    <p:set>
                                      <p:cBhvr>
                                        <p:cTn id="274" dur="1" fill="hold">
                                          <p:stCondLst>
                                            <p:cond delay="499"/>
                                          </p:stCondLst>
                                        </p:cTn>
                                        <p:tgtEl>
                                          <p:spTgt spid="155016"/>
                                        </p:tgtEl>
                                        <p:attrNameLst>
                                          <p:attrName>style.visibility</p:attrName>
                                        </p:attrNameLst>
                                      </p:cBhvr>
                                      <p:to>
                                        <p:strVal val="visible"/>
                                      </p:to>
                                    </p:set>
                                  </p:childTnLst>
                                </p:cTn>
                              </p:par>
                            </p:childTnLst>
                          </p:cTn>
                        </p:par>
                        <p:par>
                          <p:cTn id="275" fill="hold">
                            <p:stCondLst>
                              <p:cond delay="17000"/>
                            </p:stCondLst>
                            <p:childTnLst>
                              <p:par>
                                <p:cTn id="276" presetID="1" presetClass="entr" presetSubtype="0" fill="hold" grpId="0" nodeType="afterEffect">
                                  <p:stCondLst>
                                    <p:cond delay="0"/>
                                  </p:stCondLst>
                                  <p:childTnLst>
                                    <p:set>
                                      <p:cBhvr>
                                        <p:cTn id="277" dur="1" fill="hold">
                                          <p:stCondLst>
                                            <p:cond delay="499"/>
                                          </p:stCondLst>
                                        </p:cTn>
                                        <p:tgtEl>
                                          <p:spTgt spid="155017"/>
                                        </p:tgtEl>
                                        <p:attrNameLst>
                                          <p:attrName>style.visibility</p:attrName>
                                        </p:attrNameLst>
                                      </p:cBhvr>
                                      <p:to>
                                        <p:strVal val="visible"/>
                                      </p:to>
                                    </p:set>
                                  </p:childTnLst>
                                </p:cTn>
                              </p:par>
                            </p:childTnLst>
                          </p:cTn>
                        </p:par>
                        <p:par>
                          <p:cTn id="278" fill="hold">
                            <p:stCondLst>
                              <p:cond delay="17500"/>
                            </p:stCondLst>
                            <p:childTnLst>
                              <p:par>
                                <p:cTn id="279" presetID="1" presetClass="entr" presetSubtype="0" fill="hold" grpId="0" nodeType="afterEffect">
                                  <p:stCondLst>
                                    <p:cond delay="0"/>
                                  </p:stCondLst>
                                  <p:childTnLst>
                                    <p:set>
                                      <p:cBhvr>
                                        <p:cTn id="280" dur="1" fill="hold">
                                          <p:stCondLst>
                                            <p:cond delay="499"/>
                                          </p:stCondLst>
                                        </p:cTn>
                                        <p:tgtEl>
                                          <p:spTgt spid="155018"/>
                                        </p:tgtEl>
                                        <p:attrNameLst>
                                          <p:attrName>style.visibility</p:attrName>
                                        </p:attrNameLst>
                                      </p:cBhvr>
                                      <p:to>
                                        <p:strVal val="visible"/>
                                      </p:to>
                                    </p:set>
                                  </p:childTnLst>
                                </p:cTn>
                              </p:par>
                            </p:childTnLst>
                          </p:cTn>
                        </p:par>
                        <p:par>
                          <p:cTn id="281" fill="hold">
                            <p:stCondLst>
                              <p:cond delay="18000"/>
                            </p:stCondLst>
                            <p:childTnLst>
                              <p:par>
                                <p:cTn id="282" presetID="1" presetClass="entr" presetSubtype="0" fill="hold" grpId="0" nodeType="afterEffect">
                                  <p:stCondLst>
                                    <p:cond delay="0"/>
                                  </p:stCondLst>
                                  <p:childTnLst>
                                    <p:set>
                                      <p:cBhvr>
                                        <p:cTn id="283" dur="1" fill="hold">
                                          <p:stCondLst>
                                            <p:cond delay="499"/>
                                          </p:stCondLst>
                                        </p:cTn>
                                        <p:tgtEl>
                                          <p:spTgt spid="155019"/>
                                        </p:tgtEl>
                                        <p:attrNameLst>
                                          <p:attrName>style.visibility</p:attrName>
                                        </p:attrNameLst>
                                      </p:cBhvr>
                                      <p:to>
                                        <p:strVal val="visible"/>
                                      </p:to>
                                    </p:set>
                                  </p:childTnLst>
                                </p:cTn>
                              </p:par>
                            </p:childTnLst>
                          </p:cTn>
                        </p:par>
                        <p:par>
                          <p:cTn id="284" fill="hold">
                            <p:stCondLst>
                              <p:cond delay="18500"/>
                            </p:stCondLst>
                            <p:childTnLst>
                              <p:par>
                                <p:cTn id="285" presetID="1" presetClass="entr" presetSubtype="0" fill="hold" grpId="0" nodeType="afterEffect">
                                  <p:stCondLst>
                                    <p:cond delay="0"/>
                                  </p:stCondLst>
                                  <p:childTnLst>
                                    <p:set>
                                      <p:cBhvr>
                                        <p:cTn id="286" dur="1" fill="hold">
                                          <p:stCondLst>
                                            <p:cond delay="499"/>
                                          </p:stCondLst>
                                        </p:cTn>
                                        <p:tgtEl>
                                          <p:spTgt spid="155020"/>
                                        </p:tgtEl>
                                        <p:attrNameLst>
                                          <p:attrName>style.visibility</p:attrName>
                                        </p:attrNameLst>
                                      </p:cBhvr>
                                      <p:to>
                                        <p:strVal val="visible"/>
                                      </p:to>
                                    </p:set>
                                  </p:childTnLst>
                                </p:cTn>
                              </p:par>
                            </p:childTnLst>
                          </p:cTn>
                        </p:par>
                        <p:par>
                          <p:cTn id="287" fill="hold">
                            <p:stCondLst>
                              <p:cond delay="19000"/>
                            </p:stCondLst>
                            <p:childTnLst>
                              <p:par>
                                <p:cTn id="288" presetID="1" presetClass="entr" presetSubtype="0" fill="hold" grpId="0" nodeType="afterEffect">
                                  <p:stCondLst>
                                    <p:cond delay="0"/>
                                  </p:stCondLst>
                                  <p:childTnLst>
                                    <p:set>
                                      <p:cBhvr>
                                        <p:cTn id="289" dur="1" fill="hold">
                                          <p:stCondLst>
                                            <p:cond delay="499"/>
                                          </p:stCondLst>
                                        </p:cTn>
                                        <p:tgtEl>
                                          <p:spTgt spid="155021"/>
                                        </p:tgtEl>
                                        <p:attrNameLst>
                                          <p:attrName>style.visibility</p:attrName>
                                        </p:attrNameLst>
                                      </p:cBhvr>
                                      <p:to>
                                        <p:strVal val="visible"/>
                                      </p:to>
                                    </p:set>
                                  </p:childTnLst>
                                </p:cTn>
                              </p:par>
                            </p:childTnLst>
                          </p:cTn>
                        </p:par>
                        <p:par>
                          <p:cTn id="290" fill="hold">
                            <p:stCondLst>
                              <p:cond delay="19500"/>
                            </p:stCondLst>
                            <p:childTnLst>
                              <p:par>
                                <p:cTn id="291" presetID="1" presetClass="entr" presetSubtype="0" fill="hold" grpId="0" nodeType="afterEffect">
                                  <p:stCondLst>
                                    <p:cond delay="0"/>
                                  </p:stCondLst>
                                  <p:childTnLst>
                                    <p:set>
                                      <p:cBhvr>
                                        <p:cTn id="292" dur="1" fill="hold">
                                          <p:stCondLst>
                                            <p:cond delay="499"/>
                                          </p:stCondLst>
                                        </p:cTn>
                                        <p:tgtEl>
                                          <p:spTgt spid="155022"/>
                                        </p:tgtEl>
                                        <p:attrNameLst>
                                          <p:attrName>style.visibility</p:attrName>
                                        </p:attrNameLst>
                                      </p:cBhvr>
                                      <p:to>
                                        <p:strVal val="visible"/>
                                      </p:to>
                                    </p:set>
                                  </p:childTnLst>
                                </p:cTn>
                              </p:par>
                            </p:childTnLst>
                          </p:cTn>
                        </p:par>
                        <p:par>
                          <p:cTn id="293" fill="hold">
                            <p:stCondLst>
                              <p:cond delay="20000"/>
                            </p:stCondLst>
                            <p:childTnLst>
                              <p:par>
                                <p:cTn id="294" presetID="1" presetClass="entr" presetSubtype="0" fill="hold" grpId="0" nodeType="afterEffect">
                                  <p:stCondLst>
                                    <p:cond delay="0"/>
                                  </p:stCondLst>
                                  <p:childTnLst>
                                    <p:set>
                                      <p:cBhvr>
                                        <p:cTn id="295" dur="1" fill="hold">
                                          <p:stCondLst>
                                            <p:cond delay="499"/>
                                          </p:stCondLst>
                                        </p:cTn>
                                        <p:tgtEl>
                                          <p:spTgt spid="155023"/>
                                        </p:tgtEl>
                                        <p:attrNameLst>
                                          <p:attrName>style.visibility</p:attrName>
                                        </p:attrNameLst>
                                      </p:cBhvr>
                                      <p:to>
                                        <p:strVal val="visible"/>
                                      </p:to>
                                    </p:set>
                                  </p:childTnLst>
                                </p:cTn>
                              </p:par>
                            </p:childTnLst>
                          </p:cTn>
                        </p:par>
                        <p:par>
                          <p:cTn id="296" fill="hold">
                            <p:stCondLst>
                              <p:cond delay="20500"/>
                            </p:stCondLst>
                            <p:childTnLst>
                              <p:par>
                                <p:cTn id="297" presetID="1" presetClass="entr" presetSubtype="0" fill="hold" grpId="0" nodeType="afterEffect">
                                  <p:stCondLst>
                                    <p:cond delay="0"/>
                                  </p:stCondLst>
                                  <p:childTnLst>
                                    <p:set>
                                      <p:cBhvr>
                                        <p:cTn id="298" dur="1" fill="hold">
                                          <p:stCondLst>
                                            <p:cond delay="499"/>
                                          </p:stCondLst>
                                        </p:cTn>
                                        <p:tgtEl>
                                          <p:spTgt spid="155024"/>
                                        </p:tgtEl>
                                        <p:attrNameLst>
                                          <p:attrName>style.visibility</p:attrName>
                                        </p:attrNameLst>
                                      </p:cBhvr>
                                      <p:to>
                                        <p:strVal val="visible"/>
                                      </p:to>
                                    </p:set>
                                  </p:childTnLst>
                                </p:cTn>
                              </p:par>
                            </p:childTnLst>
                          </p:cTn>
                        </p:par>
                        <p:par>
                          <p:cTn id="299" fill="hold">
                            <p:stCondLst>
                              <p:cond delay="21000"/>
                            </p:stCondLst>
                            <p:childTnLst>
                              <p:par>
                                <p:cTn id="300" presetID="1" presetClass="entr" presetSubtype="0" fill="hold" grpId="0" nodeType="afterEffect">
                                  <p:stCondLst>
                                    <p:cond delay="0"/>
                                  </p:stCondLst>
                                  <p:childTnLst>
                                    <p:set>
                                      <p:cBhvr>
                                        <p:cTn id="301" dur="1" fill="hold">
                                          <p:stCondLst>
                                            <p:cond delay="499"/>
                                          </p:stCondLst>
                                        </p:cTn>
                                        <p:tgtEl>
                                          <p:spTgt spid="155025"/>
                                        </p:tgtEl>
                                        <p:attrNameLst>
                                          <p:attrName>style.visibility</p:attrName>
                                        </p:attrNameLst>
                                      </p:cBhvr>
                                      <p:to>
                                        <p:strVal val="visible"/>
                                      </p:to>
                                    </p:set>
                                  </p:childTnLst>
                                </p:cTn>
                              </p:par>
                            </p:childTnLst>
                          </p:cTn>
                        </p:par>
                        <p:par>
                          <p:cTn id="302" fill="hold">
                            <p:stCondLst>
                              <p:cond delay="21500"/>
                            </p:stCondLst>
                            <p:childTnLst>
                              <p:par>
                                <p:cTn id="303" presetID="1" presetClass="entr" presetSubtype="0" fill="hold" grpId="0" nodeType="afterEffect">
                                  <p:stCondLst>
                                    <p:cond delay="0"/>
                                  </p:stCondLst>
                                  <p:childTnLst>
                                    <p:set>
                                      <p:cBhvr>
                                        <p:cTn id="304" dur="1" fill="hold">
                                          <p:stCondLst>
                                            <p:cond delay="499"/>
                                          </p:stCondLst>
                                        </p:cTn>
                                        <p:tgtEl>
                                          <p:spTgt spid="155026"/>
                                        </p:tgtEl>
                                        <p:attrNameLst>
                                          <p:attrName>style.visibility</p:attrName>
                                        </p:attrNameLst>
                                      </p:cBhvr>
                                      <p:to>
                                        <p:strVal val="visible"/>
                                      </p:to>
                                    </p:set>
                                  </p:childTnLst>
                                </p:cTn>
                              </p:par>
                            </p:childTnLst>
                          </p:cTn>
                        </p:par>
                        <p:par>
                          <p:cTn id="305" fill="hold">
                            <p:stCondLst>
                              <p:cond delay="22000"/>
                            </p:stCondLst>
                            <p:childTnLst>
                              <p:par>
                                <p:cTn id="306" presetID="1" presetClass="entr" presetSubtype="0" fill="hold" grpId="0" nodeType="afterEffect">
                                  <p:stCondLst>
                                    <p:cond delay="0"/>
                                  </p:stCondLst>
                                  <p:childTnLst>
                                    <p:set>
                                      <p:cBhvr>
                                        <p:cTn id="307" dur="1" fill="hold">
                                          <p:stCondLst>
                                            <p:cond delay="499"/>
                                          </p:stCondLst>
                                        </p:cTn>
                                        <p:tgtEl>
                                          <p:spTgt spid="155027"/>
                                        </p:tgtEl>
                                        <p:attrNameLst>
                                          <p:attrName>style.visibility</p:attrName>
                                        </p:attrNameLst>
                                      </p:cBhvr>
                                      <p:to>
                                        <p:strVal val="visible"/>
                                      </p:to>
                                    </p:set>
                                  </p:childTnLst>
                                </p:cTn>
                              </p:par>
                            </p:childTnLst>
                          </p:cTn>
                        </p:par>
                        <p:par>
                          <p:cTn id="308" fill="hold">
                            <p:stCondLst>
                              <p:cond delay="22500"/>
                            </p:stCondLst>
                            <p:childTnLst>
                              <p:par>
                                <p:cTn id="309" presetID="1" presetClass="entr" presetSubtype="0" fill="hold" grpId="0" nodeType="afterEffect">
                                  <p:stCondLst>
                                    <p:cond delay="0"/>
                                  </p:stCondLst>
                                  <p:childTnLst>
                                    <p:set>
                                      <p:cBhvr>
                                        <p:cTn id="310" dur="1" fill="hold">
                                          <p:stCondLst>
                                            <p:cond delay="499"/>
                                          </p:stCondLst>
                                        </p:cTn>
                                        <p:tgtEl>
                                          <p:spTgt spid="155028"/>
                                        </p:tgtEl>
                                        <p:attrNameLst>
                                          <p:attrName>style.visibility</p:attrName>
                                        </p:attrNameLst>
                                      </p:cBhvr>
                                      <p:to>
                                        <p:strVal val="visible"/>
                                      </p:to>
                                    </p:set>
                                  </p:childTnLst>
                                </p:cTn>
                              </p:par>
                            </p:childTnLst>
                          </p:cTn>
                        </p:par>
                        <p:par>
                          <p:cTn id="311" fill="hold">
                            <p:stCondLst>
                              <p:cond delay="23000"/>
                            </p:stCondLst>
                            <p:childTnLst>
                              <p:par>
                                <p:cTn id="312" presetID="1" presetClass="entr" presetSubtype="0" fill="hold" grpId="0" nodeType="afterEffect">
                                  <p:stCondLst>
                                    <p:cond delay="0"/>
                                  </p:stCondLst>
                                  <p:childTnLst>
                                    <p:set>
                                      <p:cBhvr>
                                        <p:cTn id="313" dur="1" fill="hold">
                                          <p:stCondLst>
                                            <p:cond delay="499"/>
                                          </p:stCondLst>
                                        </p:cTn>
                                        <p:tgtEl>
                                          <p:spTgt spid="155029"/>
                                        </p:tgtEl>
                                        <p:attrNameLst>
                                          <p:attrName>style.visibility</p:attrName>
                                        </p:attrNameLst>
                                      </p:cBhvr>
                                      <p:to>
                                        <p:strVal val="visible"/>
                                      </p:to>
                                    </p:set>
                                  </p:childTnLst>
                                </p:cTn>
                              </p:par>
                            </p:childTnLst>
                          </p:cTn>
                        </p:par>
                        <p:par>
                          <p:cTn id="314" fill="hold">
                            <p:stCondLst>
                              <p:cond delay="23500"/>
                            </p:stCondLst>
                            <p:childTnLst>
                              <p:par>
                                <p:cTn id="315" presetID="1" presetClass="entr" presetSubtype="0" fill="hold" grpId="0" nodeType="afterEffect">
                                  <p:stCondLst>
                                    <p:cond delay="0"/>
                                  </p:stCondLst>
                                  <p:childTnLst>
                                    <p:set>
                                      <p:cBhvr>
                                        <p:cTn id="316" dur="1" fill="hold">
                                          <p:stCondLst>
                                            <p:cond delay="499"/>
                                          </p:stCondLst>
                                        </p:cTn>
                                        <p:tgtEl>
                                          <p:spTgt spid="154994"/>
                                        </p:tgtEl>
                                        <p:attrNameLst>
                                          <p:attrName>style.visibility</p:attrName>
                                        </p:attrNameLst>
                                      </p:cBhvr>
                                      <p:to>
                                        <p:strVal val="visible"/>
                                      </p:to>
                                    </p:set>
                                  </p:childTnLst>
                                </p:cTn>
                              </p:par>
                            </p:childTnLst>
                          </p:cTn>
                        </p:par>
                        <p:par>
                          <p:cTn id="317" fill="hold">
                            <p:stCondLst>
                              <p:cond delay="24000"/>
                            </p:stCondLst>
                            <p:childTnLst>
                              <p:par>
                                <p:cTn id="318" presetID="1" presetClass="entr" presetSubtype="0" fill="hold" grpId="0" nodeType="afterEffect">
                                  <p:stCondLst>
                                    <p:cond delay="0"/>
                                  </p:stCondLst>
                                  <p:childTnLst>
                                    <p:set>
                                      <p:cBhvr>
                                        <p:cTn id="319" dur="1" fill="hold">
                                          <p:stCondLst>
                                            <p:cond delay="499"/>
                                          </p:stCondLst>
                                        </p:cTn>
                                        <p:tgtEl>
                                          <p:spTgt spid="154995"/>
                                        </p:tgtEl>
                                        <p:attrNameLst>
                                          <p:attrName>style.visibility</p:attrName>
                                        </p:attrNameLst>
                                      </p:cBhvr>
                                      <p:to>
                                        <p:strVal val="visible"/>
                                      </p:to>
                                    </p:set>
                                  </p:childTnLst>
                                </p:cTn>
                              </p:par>
                            </p:childTnLst>
                          </p:cTn>
                        </p:par>
                        <p:par>
                          <p:cTn id="320" fill="hold">
                            <p:stCondLst>
                              <p:cond delay="24500"/>
                            </p:stCondLst>
                            <p:childTnLst>
                              <p:par>
                                <p:cTn id="321" presetID="1" presetClass="entr" presetSubtype="0" fill="hold" grpId="0" nodeType="afterEffect">
                                  <p:stCondLst>
                                    <p:cond delay="0"/>
                                  </p:stCondLst>
                                  <p:childTnLst>
                                    <p:set>
                                      <p:cBhvr>
                                        <p:cTn id="322" dur="1" fill="hold">
                                          <p:stCondLst>
                                            <p:cond delay="499"/>
                                          </p:stCondLst>
                                        </p:cTn>
                                        <p:tgtEl>
                                          <p:spTgt spid="154996"/>
                                        </p:tgtEl>
                                        <p:attrNameLst>
                                          <p:attrName>style.visibility</p:attrName>
                                        </p:attrNameLst>
                                      </p:cBhvr>
                                      <p:to>
                                        <p:strVal val="visible"/>
                                      </p:to>
                                    </p:set>
                                  </p:childTnLst>
                                </p:cTn>
                              </p:par>
                            </p:childTnLst>
                          </p:cTn>
                        </p:par>
                        <p:par>
                          <p:cTn id="323" fill="hold">
                            <p:stCondLst>
                              <p:cond delay="25000"/>
                            </p:stCondLst>
                            <p:childTnLst>
                              <p:par>
                                <p:cTn id="324" presetID="1" presetClass="entr" presetSubtype="0" fill="hold" grpId="0" nodeType="afterEffect">
                                  <p:stCondLst>
                                    <p:cond delay="0"/>
                                  </p:stCondLst>
                                  <p:childTnLst>
                                    <p:set>
                                      <p:cBhvr>
                                        <p:cTn id="325" dur="1" fill="hold">
                                          <p:stCondLst>
                                            <p:cond delay="499"/>
                                          </p:stCondLst>
                                        </p:cTn>
                                        <p:tgtEl>
                                          <p:spTgt spid="154997"/>
                                        </p:tgtEl>
                                        <p:attrNameLst>
                                          <p:attrName>style.visibility</p:attrName>
                                        </p:attrNameLst>
                                      </p:cBhvr>
                                      <p:to>
                                        <p:strVal val="visible"/>
                                      </p:to>
                                    </p:set>
                                  </p:childTnLst>
                                </p:cTn>
                              </p:par>
                            </p:childTnLst>
                          </p:cTn>
                        </p:par>
                        <p:par>
                          <p:cTn id="326" fill="hold">
                            <p:stCondLst>
                              <p:cond delay="25500"/>
                            </p:stCondLst>
                            <p:childTnLst>
                              <p:par>
                                <p:cTn id="327" presetID="1" presetClass="entr" presetSubtype="0" fill="hold" grpId="0" nodeType="afterEffect">
                                  <p:stCondLst>
                                    <p:cond delay="0"/>
                                  </p:stCondLst>
                                  <p:childTnLst>
                                    <p:set>
                                      <p:cBhvr>
                                        <p:cTn id="328" dur="1" fill="hold">
                                          <p:stCondLst>
                                            <p:cond delay="499"/>
                                          </p:stCondLst>
                                        </p:cTn>
                                        <p:tgtEl>
                                          <p:spTgt spid="154998"/>
                                        </p:tgtEl>
                                        <p:attrNameLst>
                                          <p:attrName>style.visibility</p:attrName>
                                        </p:attrNameLst>
                                      </p:cBhvr>
                                      <p:to>
                                        <p:strVal val="visible"/>
                                      </p:to>
                                    </p:set>
                                  </p:childTnLst>
                                </p:cTn>
                              </p:par>
                            </p:childTnLst>
                          </p:cTn>
                        </p:par>
                        <p:par>
                          <p:cTn id="329" fill="hold">
                            <p:stCondLst>
                              <p:cond delay="26000"/>
                            </p:stCondLst>
                            <p:childTnLst>
                              <p:par>
                                <p:cTn id="330" presetID="1" presetClass="entr" presetSubtype="0" fill="hold" grpId="0" nodeType="afterEffect">
                                  <p:stCondLst>
                                    <p:cond delay="0"/>
                                  </p:stCondLst>
                                  <p:childTnLst>
                                    <p:set>
                                      <p:cBhvr>
                                        <p:cTn id="331" dur="1" fill="hold">
                                          <p:stCondLst>
                                            <p:cond delay="499"/>
                                          </p:stCondLst>
                                        </p:cTn>
                                        <p:tgtEl>
                                          <p:spTgt spid="1549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914" grpId="0" animBg="1" autoUpdateAnimBg="0"/>
      <p:bldP spid="154915" grpId="0" animBg="1" autoUpdateAnimBg="0"/>
      <p:bldP spid="154917" grpId="0" animBg="1" autoUpdateAnimBg="0"/>
      <p:bldP spid="154918" grpId="0" animBg="1" autoUpdateAnimBg="0"/>
      <p:bldP spid="154919" grpId="0" animBg="1" autoUpdateAnimBg="0"/>
      <p:bldP spid="154920" grpId="0" animBg="1" autoUpdateAnimBg="0"/>
      <p:bldP spid="154921" grpId="0" animBg="1" autoUpdateAnimBg="0"/>
      <p:bldP spid="154923" grpId="0" animBg="1" autoUpdateAnimBg="0"/>
      <p:bldP spid="154924" grpId="0" animBg="1" autoUpdateAnimBg="0"/>
      <p:bldP spid="154925" grpId="0" animBg="1" autoUpdateAnimBg="0"/>
      <p:bldP spid="154926" grpId="0" animBg="1" autoUpdateAnimBg="0"/>
      <p:bldP spid="154927" grpId="0" animBg="1" autoUpdateAnimBg="0"/>
      <p:bldP spid="154928" grpId="0" animBg="1" autoUpdateAnimBg="0"/>
      <p:bldP spid="154929" grpId="0" animBg="1" autoUpdateAnimBg="0"/>
      <p:bldP spid="154930" grpId="0" animBg="1" autoUpdateAnimBg="0"/>
      <p:bldP spid="154931" grpId="0" animBg="1" autoUpdateAnimBg="0"/>
      <p:bldP spid="154932" grpId="0" animBg="1" autoUpdateAnimBg="0"/>
      <p:bldP spid="154934" grpId="0" animBg="1" autoUpdateAnimBg="0"/>
      <p:bldP spid="154935" grpId="0" animBg="1" autoUpdateAnimBg="0"/>
      <p:bldP spid="154936" grpId="0" animBg="1" autoUpdateAnimBg="0"/>
      <p:bldP spid="154937" grpId="0" animBg="1" autoUpdateAnimBg="0"/>
      <p:bldP spid="154938" grpId="0" animBg="1" autoUpdateAnimBg="0"/>
      <p:bldP spid="154939" grpId="0" animBg="1" autoUpdateAnimBg="0"/>
      <p:bldP spid="154940" grpId="0" animBg="1" autoUpdateAnimBg="0"/>
      <p:bldP spid="154941" grpId="0" animBg="1" autoUpdateAnimBg="0"/>
      <p:bldP spid="154942" grpId="0" animBg="1" autoUpdateAnimBg="0"/>
      <p:bldP spid="154943" grpId="0" animBg="1" autoUpdateAnimBg="0"/>
      <p:bldP spid="154944" grpId="0" animBg="1" autoUpdateAnimBg="0"/>
      <p:bldP spid="154945" grpId="0" animBg="1" autoUpdateAnimBg="0"/>
      <p:bldP spid="154946" grpId="0" animBg="1" autoUpdateAnimBg="0"/>
      <p:bldP spid="154947" grpId="0" animBg="1" autoUpdateAnimBg="0"/>
      <p:bldP spid="154948" grpId="0" animBg="1" autoUpdateAnimBg="0"/>
      <p:bldP spid="154949" grpId="0" animBg="1" autoUpdateAnimBg="0"/>
      <p:bldP spid="154950" grpId="0" animBg="1" autoUpdateAnimBg="0"/>
      <p:bldP spid="154951" grpId="0" animBg="1" autoUpdateAnimBg="0"/>
      <p:bldP spid="154953" grpId="0" animBg="1" autoUpdateAnimBg="0"/>
      <p:bldP spid="154954" grpId="0" animBg="1" autoUpdateAnimBg="0"/>
      <p:bldP spid="154955" grpId="0" animBg="1" autoUpdateAnimBg="0"/>
      <p:bldP spid="154956" grpId="0" animBg="1" autoUpdateAnimBg="0"/>
      <p:bldP spid="154957" grpId="0" animBg="1" autoUpdateAnimBg="0"/>
      <p:bldP spid="154958" grpId="0" animBg="1" autoUpdateAnimBg="0"/>
      <p:bldP spid="154959" grpId="0" animBg="1" autoUpdateAnimBg="0"/>
      <p:bldP spid="154960" grpId="0" animBg="1" autoUpdateAnimBg="0"/>
      <p:bldP spid="154961" grpId="0" animBg="1" autoUpdateAnimBg="0"/>
      <p:bldP spid="154962" grpId="0" animBg="1" autoUpdateAnimBg="0"/>
      <p:bldP spid="154963" grpId="0" animBg="1" autoUpdateAnimBg="0"/>
      <p:bldP spid="154964" grpId="0" animBg="1" autoUpdateAnimBg="0"/>
      <p:bldP spid="154965" grpId="0" animBg="1" autoUpdateAnimBg="0"/>
      <p:bldP spid="154966" grpId="0" animBg="1" autoUpdateAnimBg="0"/>
      <p:bldP spid="154967" grpId="0" animBg="1" autoUpdateAnimBg="0"/>
      <p:bldP spid="154968" grpId="0" animBg="1" autoUpdateAnimBg="0"/>
      <p:bldP spid="154969" grpId="0" animBg="1" autoUpdateAnimBg="0"/>
      <p:bldP spid="154970" grpId="0" animBg="1" autoUpdateAnimBg="0"/>
      <p:bldP spid="154972" grpId="0" animBg="1" autoUpdateAnimBg="0"/>
      <p:bldP spid="154973" grpId="0" animBg="1" autoUpdateAnimBg="0"/>
      <p:bldP spid="154975" grpId="0" animBg="1" autoUpdateAnimBg="0"/>
      <p:bldP spid="154976" grpId="0" animBg="1" autoUpdateAnimBg="0"/>
      <p:bldP spid="154977" grpId="0" animBg="1" autoUpdateAnimBg="0"/>
      <p:bldP spid="154978" grpId="0" animBg="1" autoUpdateAnimBg="0"/>
      <p:bldP spid="154979" grpId="0" animBg="1" autoUpdateAnimBg="0"/>
      <p:bldP spid="154980" grpId="0" animBg="1" autoUpdateAnimBg="0"/>
      <p:bldP spid="154981" grpId="0" animBg="1" autoUpdateAnimBg="0"/>
      <p:bldP spid="154982" grpId="0" animBg="1" autoUpdateAnimBg="0"/>
      <p:bldP spid="154983" grpId="0" animBg="1" autoUpdateAnimBg="0"/>
      <p:bldP spid="154984" grpId="0" animBg="1" autoUpdateAnimBg="0"/>
      <p:bldP spid="154985" grpId="0" animBg="1" autoUpdateAnimBg="0"/>
      <p:bldP spid="154986" grpId="0" animBg="1" autoUpdateAnimBg="0"/>
      <p:bldP spid="154987" grpId="0" animBg="1" autoUpdateAnimBg="0"/>
      <p:bldP spid="154988" grpId="0" animBg="1" autoUpdateAnimBg="0"/>
      <p:bldP spid="154989" grpId="0" animBg="1" autoUpdateAnimBg="0"/>
      <p:bldP spid="154991" grpId="0" animBg="1" autoUpdateAnimBg="0"/>
      <p:bldP spid="154992" grpId="0" animBg="1" autoUpdateAnimBg="0"/>
      <p:bldP spid="154994" grpId="0" animBg="1" autoUpdateAnimBg="0"/>
      <p:bldP spid="154995" grpId="0" animBg="1" autoUpdateAnimBg="0"/>
      <p:bldP spid="154996" grpId="0" animBg="1" autoUpdateAnimBg="0"/>
      <p:bldP spid="154997" grpId="0" animBg="1" autoUpdateAnimBg="0"/>
      <p:bldP spid="154998" grpId="0" animBg="1" autoUpdateAnimBg="0"/>
      <p:bldP spid="154999" grpId="0" animBg="1" autoUpdateAnimBg="0"/>
      <p:bldP spid="155000" grpId="0" animBg="1" autoUpdateAnimBg="0"/>
      <p:bldP spid="155002" grpId="0" animBg="1" autoUpdateAnimBg="0"/>
      <p:bldP spid="155003" grpId="0" animBg="1" autoUpdateAnimBg="0"/>
      <p:bldP spid="155004" grpId="0" animBg="1" autoUpdateAnimBg="0"/>
      <p:bldP spid="155005" grpId="0" animBg="1" autoUpdateAnimBg="0"/>
      <p:bldP spid="155006" grpId="0" animBg="1" autoUpdateAnimBg="0"/>
      <p:bldP spid="155007" grpId="0" animBg="1" autoUpdateAnimBg="0"/>
      <p:bldP spid="155008" grpId="0" animBg="1" autoUpdateAnimBg="0"/>
      <p:bldP spid="155009" grpId="0" animBg="1" autoUpdateAnimBg="0"/>
      <p:bldP spid="155010" grpId="0" animBg="1" autoUpdateAnimBg="0"/>
      <p:bldP spid="155011" grpId="0" animBg="1" autoUpdateAnimBg="0"/>
      <p:bldP spid="155012" grpId="0" animBg="1" autoUpdateAnimBg="0"/>
      <p:bldP spid="155013" grpId="0" animBg="1" autoUpdateAnimBg="0"/>
      <p:bldP spid="155014" grpId="0" animBg="1" autoUpdateAnimBg="0"/>
      <p:bldP spid="155015" grpId="0" animBg="1" autoUpdateAnimBg="0"/>
      <p:bldP spid="155016" grpId="0" animBg="1" autoUpdateAnimBg="0"/>
      <p:bldP spid="155017" grpId="0" animBg="1" autoUpdateAnimBg="0"/>
      <p:bldP spid="155018" grpId="0" animBg="1" autoUpdateAnimBg="0"/>
      <p:bldP spid="155019" grpId="0" animBg="1" autoUpdateAnimBg="0"/>
      <p:bldP spid="155020" grpId="0" animBg="1" autoUpdateAnimBg="0"/>
      <p:bldP spid="155021" grpId="0" animBg="1" autoUpdateAnimBg="0"/>
      <p:bldP spid="155022" grpId="0" animBg="1" autoUpdateAnimBg="0"/>
      <p:bldP spid="155023" grpId="0" animBg="1" autoUpdateAnimBg="0"/>
      <p:bldP spid="155024" grpId="0" animBg="1" autoUpdateAnimBg="0"/>
      <p:bldP spid="155025" grpId="0" animBg="1" autoUpdateAnimBg="0"/>
      <p:bldP spid="155026" grpId="0" animBg="1" autoUpdateAnimBg="0"/>
      <p:bldP spid="155027" grpId="0" animBg="1" autoUpdateAnimBg="0"/>
      <p:bldP spid="155028" grpId="0" animBg="1" autoUpdateAnimBg="0"/>
      <p:bldP spid="155029" grpId="0" animBg="1" autoUpdateAnimBg="0"/>
      <p:bldP spid="155030" grpId="0" animBg="1" autoUpdateAnimBg="0"/>
      <p:bldP spid="155031" grpId="0" animBg="1" autoUpdateAnimBg="0"/>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a:xfrm>
            <a:off x="228600" y="152400"/>
            <a:ext cx="7772400" cy="762000"/>
          </a:xfrm>
        </p:spPr>
        <p:txBody>
          <a:bodyPr/>
          <a:lstStyle/>
          <a:p>
            <a:pPr eaLnBrk="1" hangingPunct="1"/>
            <a:r>
              <a:rPr lang="en-US" sz="3600" smtClean="0"/>
              <a:t>Electron Filling in Periodic Table</a:t>
            </a:r>
          </a:p>
        </p:txBody>
      </p:sp>
      <p:sp>
        <p:nvSpPr>
          <p:cNvPr id="364547" name="Rectangle 3"/>
          <p:cNvSpPr>
            <a:spLocks noChangeArrowheads="1"/>
          </p:cNvSpPr>
          <p:nvPr/>
        </p:nvSpPr>
        <p:spPr bwMode="auto">
          <a:xfrm>
            <a:off x="1295400" y="1981200"/>
            <a:ext cx="381000" cy="533400"/>
          </a:xfrm>
          <a:prstGeom prst="rect">
            <a:avLst/>
          </a:prstGeom>
          <a:solidFill>
            <a:srgbClr val="FFD1D1">
              <a:alpha val="50195"/>
            </a:srgbClr>
          </a:solidFill>
          <a:ln w="9525">
            <a:solidFill>
              <a:schemeClr val="tx1"/>
            </a:solidFill>
            <a:miter lim="800000"/>
            <a:headEnd/>
            <a:tailEnd/>
          </a:ln>
        </p:spPr>
        <p:txBody>
          <a:bodyPr wrap="none" anchor="ctr"/>
          <a:lstStyle/>
          <a:p>
            <a:endParaRPr lang="en-US"/>
          </a:p>
        </p:txBody>
      </p:sp>
      <p:sp>
        <p:nvSpPr>
          <p:cNvPr id="364548" name="Rectangle 4"/>
          <p:cNvSpPr>
            <a:spLocks noChangeArrowheads="1"/>
          </p:cNvSpPr>
          <p:nvPr/>
        </p:nvSpPr>
        <p:spPr bwMode="auto">
          <a:xfrm>
            <a:off x="7772400" y="1143000"/>
            <a:ext cx="381000" cy="533400"/>
          </a:xfrm>
          <a:prstGeom prst="rect">
            <a:avLst/>
          </a:prstGeom>
          <a:solidFill>
            <a:srgbClr val="FFD1D1">
              <a:alpha val="50195"/>
            </a:srgbClr>
          </a:solidFill>
          <a:ln w="9525">
            <a:solidFill>
              <a:schemeClr val="tx1"/>
            </a:solidFill>
            <a:miter lim="800000"/>
            <a:headEnd/>
            <a:tailEnd/>
          </a:ln>
        </p:spPr>
        <p:txBody>
          <a:bodyPr wrap="none" anchor="ctr"/>
          <a:lstStyle/>
          <a:p>
            <a:endParaRPr lang="en-US"/>
          </a:p>
        </p:txBody>
      </p:sp>
      <p:sp>
        <p:nvSpPr>
          <p:cNvPr id="364549" name="Rectangle 5"/>
          <p:cNvSpPr>
            <a:spLocks noChangeArrowheads="1"/>
          </p:cNvSpPr>
          <p:nvPr/>
        </p:nvSpPr>
        <p:spPr bwMode="auto">
          <a:xfrm>
            <a:off x="6248400" y="19812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4550" name="Rectangle 6"/>
          <p:cNvSpPr>
            <a:spLocks noChangeArrowheads="1"/>
          </p:cNvSpPr>
          <p:nvPr/>
        </p:nvSpPr>
        <p:spPr bwMode="auto">
          <a:xfrm>
            <a:off x="6629400" y="19812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4551" name="Rectangle 7"/>
          <p:cNvSpPr>
            <a:spLocks noChangeArrowheads="1"/>
          </p:cNvSpPr>
          <p:nvPr/>
        </p:nvSpPr>
        <p:spPr bwMode="auto">
          <a:xfrm>
            <a:off x="7010400" y="19812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4552" name="Rectangle 8"/>
          <p:cNvSpPr>
            <a:spLocks noChangeArrowheads="1"/>
          </p:cNvSpPr>
          <p:nvPr/>
        </p:nvSpPr>
        <p:spPr bwMode="auto">
          <a:xfrm>
            <a:off x="7391400" y="19812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4553" name="Rectangle 9"/>
          <p:cNvSpPr>
            <a:spLocks noChangeArrowheads="1"/>
          </p:cNvSpPr>
          <p:nvPr/>
        </p:nvSpPr>
        <p:spPr bwMode="auto">
          <a:xfrm>
            <a:off x="7772400" y="19812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4554" name="Rectangle 10"/>
          <p:cNvSpPr>
            <a:spLocks noChangeArrowheads="1"/>
          </p:cNvSpPr>
          <p:nvPr/>
        </p:nvSpPr>
        <p:spPr bwMode="auto">
          <a:xfrm>
            <a:off x="1295400" y="2514600"/>
            <a:ext cx="381000" cy="533400"/>
          </a:xfrm>
          <a:prstGeom prst="rect">
            <a:avLst/>
          </a:prstGeom>
          <a:solidFill>
            <a:srgbClr val="FFD1D1">
              <a:alpha val="50195"/>
            </a:srgbClr>
          </a:solidFill>
          <a:ln w="9525">
            <a:solidFill>
              <a:schemeClr val="tx1"/>
            </a:solidFill>
            <a:miter lim="800000"/>
            <a:headEnd/>
            <a:tailEnd/>
          </a:ln>
        </p:spPr>
        <p:txBody>
          <a:bodyPr wrap="none" anchor="ctr"/>
          <a:lstStyle/>
          <a:p>
            <a:endParaRPr lang="en-US"/>
          </a:p>
        </p:txBody>
      </p:sp>
      <p:sp>
        <p:nvSpPr>
          <p:cNvPr id="364555" name="Rectangle 11"/>
          <p:cNvSpPr>
            <a:spLocks noChangeArrowheads="1"/>
          </p:cNvSpPr>
          <p:nvPr/>
        </p:nvSpPr>
        <p:spPr bwMode="auto">
          <a:xfrm>
            <a:off x="5867400" y="19812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4556" name="Rectangle 12"/>
          <p:cNvSpPr>
            <a:spLocks noChangeArrowheads="1"/>
          </p:cNvSpPr>
          <p:nvPr/>
        </p:nvSpPr>
        <p:spPr bwMode="auto">
          <a:xfrm>
            <a:off x="1676400" y="1981200"/>
            <a:ext cx="381000" cy="533400"/>
          </a:xfrm>
          <a:prstGeom prst="rect">
            <a:avLst/>
          </a:prstGeom>
          <a:solidFill>
            <a:srgbClr val="FFD1D1">
              <a:alpha val="50195"/>
            </a:srgbClr>
          </a:solidFill>
          <a:ln w="9525">
            <a:solidFill>
              <a:schemeClr val="tx1"/>
            </a:solidFill>
            <a:miter lim="800000"/>
            <a:headEnd/>
            <a:tailEnd/>
          </a:ln>
        </p:spPr>
        <p:txBody>
          <a:bodyPr wrap="none" anchor="ctr"/>
          <a:lstStyle/>
          <a:p>
            <a:endParaRPr lang="en-US"/>
          </a:p>
        </p:txBody>
      </p:sp>
      <p:sp>
        <p:nvSpPr>
          <p:cNvPr id="364557" name="Rectangle 13"/>
          <p:cNvSpPr>
            <a:spLocks noChangeArrowheads="1"/>
          </p:cNvSpPr>
          <p:nvPr/>
        </p:nvSpPr>
        <p:spPr bwMode="auto">
          <a:xfrm>
            <a:off x="1295400" y="1447800"/>
            <a:ext cx="381000" cy="533400"/>
          </a:xfrm>
          <a:prstGeom prst="rect">
            <a:avLst/>
          </a:prstGeom>
          <a:solidFill>
            <a:srgbClr val="FFD1D1">
              <a:alpha val="50195"/>
            </a:srgbClr>
          </a:solidFill>
          <a:ln w="9525">
            <a:solidFill>
              <a:schemeClr val="tx1"/>
            </a:solidFill>
            <a:miter lim="800000"/>
            <a:headEnd/>
            <a:tailEnd/>
          </a:ln>
        </p:spPr>
        <p:txBody>
          <a:bodyPr wrap="none" anchor="ctr"/>
          <a:lstStyle/>
          <a:p>
            <a:endParaRPr lang="en-US"/>
          </a:p>
        </p:txBody>
      </p:sp>
      <p:sp>
        <p:nvSpPr>
          <p:cNvPr id="364558" name="Rectangle 14"/>
          <p:cNvSpPr>
            <a:spLocks noChangeArrowheads="1"/>
          </p:cNvSpPr>
          <p:nvPr/>
        </p:nvSpPr>
        <p:spPr bwMode="auto">
          <a:xfrm>
            <a:off x="5867400" y="25146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4559" name="Rectangle 15"/>
          <p:cNvSpPr>
            <a:spLocks noChangeArrowheads="1"/>
          </p:cNvSpPr>
          <p:nvPr/>
        </p:nvSpPr>
        <p:spPr bwMode="auto">
          <a:xfrm>
            <a:off x="6248400" y="25146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4560" name="Rectangle 16"/>
          <p:cNvSpPr>
            <a:spLocks noChangeArrowheads="1"/>
          </p:cNvSpPr>
          <p:nvPr/>
        </p:nvSpPr>
        <p:spPr bwMode="auto">
          <a:xfrm>
            <a:off x="6629400" y="25146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4561" name="Rectangle 17"/>
          <p:cNvSpPr>
            <a:spLocks noChangeArrowheads="1"/>
          </p:cNvSpPr>
          <p:nvPr/>
        </p:nvSpPr>
        <p:spPr bwMode="auto">
          <a:xfrm>
            <a:off x="7010400" y="25146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4562" name="Rectangle 18"/>
          <p:cNvSpPr>
            <a:spLocks noChangeArrowheads="1"/>
          </p:cNvSpPr>
          <p:nvPr/>
        </p:nvSpPr>
        <p:spPr bwMode="auto">
          <a:xfrm>
            <a:off x="7391400" y="25146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4563" name="Rectangle 19"/>
          <p:cNvSpPr>
            <a:spLocks noChangeArrowheads="1"/>
          </p:cNvSpPr>
          <p:nvPr/>
        </p:nvSpPr>
        <p:spPr bwMode="auto">
          <a:xfrm>
            <a:off x="7772400" y="2514600"/>
            <a:ext cx="381000" cy="533400"/>
          </a:xfrm>
          <a:prstGeom prst="rect">
            <a:avLst/>
          </a:prstGeom>
          <a:solidFill>
            <a:srgbClr val="FFFF99">
              <a:alpha val="50195"/>
            </a:srgbClr>
          </a:solidFill>
          <a:ln w="9525">
            <a:solidFill>
              <a:schemeClr val="tx1"/>
            </a:solidFill>
            <a:miter lim="800000"/>
            <a:headEnd/>
            <a:tailEnd/>
          </a:ln>
        </p:spPr>
        <p:txBody>
          <a:bodyPr wrap="none" anchor="ctr"/>
          <a:lstStyle/>
          <a:p>
            <a:endParaRPr lang="en-US"/>
          </a:p>
        </p:txBody>
      </p:sp>
      <p:sp>
        <p:nvSpPr>
          <p:cNvPr id="364564" name="Rectangle 20"/>
          <p:cNvSpPr>
            <a:spLocks noChangeArrowheads="1"/>
          </p:cNvSpPr>
          <p:nvPr/>
        </p:nvSpPr>
        <p:spPr bwMode="auto">
          <a:xfrm>
            <a:off x="1295400" y="3048000"/>
            <a:ext cx="381000" cy="533400"/>
          </a:xfrm>
          <a:prstGeom prst="rect">
            <a:avLst/>
          </a:prstGeom>
          <a:solidFill>
            <a:srgbClr val="FFD1D1">
              <a:alpha val="50195"/>
            </a:srgbClr>
          </a:solidFill>
          <a:ln w="9525">
            <a:solidFill>
              <a:schemeClr val="tx1"/>
            </a:solidFill>
            <a:miter lim="800000"/>
            <a:headEnd/>
            <a:tailEnd/>
          </a:ln>
        </p:spPr>
        <p:txBody>
          <a:bodyPr wrap="none" anchor="ctr"/>
          <a:lstStyle/>
          <a:p>
            <a:r>
              <a:rPr lang="en-US"/>
              <a:t>K</a:t>
            </a:r>
          </a:p>
          <a:p>
            <a:r>
              <a:rPr lang="en-US"/>
              <a:t>4</a:t>
            </a:r>
            <a:r>
              <a:rPr lang="en-US" i="1"/>
              <a:t>s</a:t>
            </a:r>
            <a:r>
              <a:rPr lang="en-US" baseline="30000"/>
              <a:t>1</a:t>
            </a:r>
          </a:p>
        </p:txBody>
      </p:sp>
      <p:sp>
        <p:nvSpPr>
          <p:cNvPr id="364565" name="Rectangle 21"/>
          <p:cNvSpPr>
            <a:spLocks noChangeArrowheads="1"/>
          </p:cNvSpPr>
          <p:nvPr/>
        </p:nvSpPr>
        <p:spPr bwMode="auto">
          <a:xfrm>
            <a:off x="1676400" y="3048000"/>
            <a:ext cx="381000" cy="533400"/>
          </a:xfrm>
          <a:prstGeom prst="rect">
            <a:avLst/>
          </a:prstGeom>
          <a:solidFill>
            <a:srgbClr val="FFD1D1">
              <a:alpha val="50195"/>
            </a:srgbClr>
          </a:solidFill>
          <a:ln w="9525">
            <a:solidFill>
              <a:schemeClr val="tx1"/>
            </a:solidFill>
            <a:miter lim="800000"/>
            <a:headEnd/>
            <a:tailEnd/>
          </a:ln>
        </p:spPr>
        <p:txBody>
          <a:bodyPr wrap="none" anchor="ctr"/>
          <a:lstStyle/>
          <a:p>
            <a:r>
              <a:rPr lang="en-US"/>
              <a:t>Ca</a:t>
            </a:r>
          </a:p>
          <a:p>
            <a:r>
              <a:rPr lang="en-US"/>
              <a:t>4</a:t>
            </a:r>
            <a:r>
              <a:rPr lang="en-US" i="1"/>
              <a:t>s</a:t>
            </a:r>
            <a:r>
              <a:rPr lang="en-US" baseline="30000"/>
              <a:t>2</a:t>
            </a:r>
          </a:p>
        </p:txBody>
      </p:sp>
      <p:sp>
        <p:nvSpPr>
          <p:cNvPr id="364566" name="Rectangle 22"/>
          <p:cNvSpPr>
            <a:spLocks noChangeArrowheads="1"/>
          </p:cNvSpPr>
          <p:nvPr/>
        </p:nvSpPr>
        <p:spPr bwMode="auto">
          <a:xfrm>
            <a:off x="2057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a:t>Sc</a:t>
            </a:r>
          </a:p>
          <a:p>
            <a:r>
              <a:rPr lang="en-US"/>
              <a:t>3</a:t>
            </a:r>
            <a:r>
              <a:rPr lang="en-US" i="1"/>
              <a:t>d</a:t>
            </a:r>
            <a:r>
              <a:rPr lang="en-US" baseline="30000"/>
              <a:t>1</a:t>
            </a:r>
          </a:p>
        </p:txBody>
      </p:sp>
      <p:sp>
        <p:nvSpPr>
          <p:cNvPr id="364567" name="Rectangle 23"/>
          <p:cNvSpPr>
            <a:spLocks noChangeArrowheads="1"/>
          </p:cNvSpPr>
          <p:nvPr/>
        </p:nvSpPr>
        <p:spPr bwMode="auto">
          <a:xfrm>
            <a:off x="2438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a:t>Ti</a:t>
            </a:r>
          </a:p>
          <a:p>
            <a:r>
              <a:rPr lang="en-US"/>
              <a:t>3</a:t>
            </a:r>
            <a:r>
              <a:rPr lang="en-US" i="1"/>
              <a:t>d</a:t>
            </a:r>
            <a:r>
              <a:rPr lang="en-US" baseline="30000"/>
              <a:t>2</a:t>
            </a:r>
          </a:p>
        </p:txBody>
      </p:sp>
      <p:sp>
        <p:nvSpPr>
          <p:cNvPr id="364568" name="Rectangle 24"/>
          <p:cNvSpPr>
            <a:spLocks noChangeArrowheads="1"/>
          </p:cNvSpPr>
          <p:nvPr/>
        </p:nvSpPr>
        <p:spPr bwMode="auto">
          <a:xfrm>
            <a:off x="2819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a:t>V</a:t>
            </a:r>
          </a:p>
          <a:p>
            <a:r>
              <a:rPr lang="en-US"/>
              <a:t>3</a:t>
            </a:r>
            <a:r>
              <a:rPr lang="en-US" i="1"/>
              <a:t>d</a:t>
            </a:r>
            <a:r>
              <a:rPr lang="en-US" baseline="30000"/>
              <a:t>3</a:t>
            </a:r>
          </a:p>
        </p:txBody>
      </p:sp>
      <p:sp>
        <p:nvSpPr>
          <p:cNvPr id="364569" name="Rectangle 25"/>
          <p:cNvSpPr>
            <a:spLocks noChangeArrowheads="1"/>
          </p:cNvSpPr>
          <p:nvPr/>
        </p:nvSpPr>
        <p:spPr bwMode="auto">
          <a:xfrm>
            <a:off x="3581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a:t>Mn</a:t>
            </a:r>
          </a:p>
          <a:p>
            <a:r>
              <a:rPr lang="en-US"/>
              <a:t>3</a:t>
            </a:r>
            <a:r>
              <a:rPr lang="en-US" i="1"/>
              <a:t>d</a:t>
            </a:r>
            <a:r>
              <a:rPr lang="en-US" baseline="30000"/>
              <a:t>5</a:t>
            </a:r>
          </a:p>
        </p:txBody>
      </p:sp>
      <p:sp>
        <p:nvSpPr>
          <p:cNvPr id="364570" name="Rectangle 26"/>
          <p:cNvSpPr>
            <a:spLocks noChangeArrowheads="1"/>
          </p:cNvSpPr>
          <p:nvPr/>
        </p:nvSpPr>
        <p:spPr bwMode="auto">
          <a:xfrm>
            <a:off x="3962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a:t>Fe</a:t>
            </a:r>
          </a:p>
          <a:p>
            <a:r>
              <a:rPr lang="en-US"/>
              <a:t>3</a:t>
            </a:r>
            <a:r>
              <a:rPr lang="en-US" i="1"/>
              <a:t>d</a:t>
            </a:r>
            <a:r>
              <a:rPr lang="en-US" baseline="30000"/>
              <a:t>6</a:t>
            </a:r>
          </a:p>
        </p:txBody>
      </p:sp>
      <p:sp>
        <p:nvSpPr>
          <p:cNvPr id="364571" name="Rectangle 27"/>
          <p:cNvSpPr>
            <a:spLocks noChangeArrowheads="1"/>
          </p:cNvSpPr>
          <p:nvPr/>
        </p:nvSpPr>
        <p:spPr bwMode="auto">
          <a:xfrm>
            <a:off x="4343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a:t>Co</a:t>
            </a:r>
          </a:p>
          <a:p>
            <a:r>
              <a:rPr lang="en-US"/>
              <a:t>3</a:t>
            </a:r>
            <a:r>
              <a:rPr lang="en-US" i="1"/>
              <a:t>d</a:t>
            </a:r>
            <a:r>
              <a:rPr lang="en-US" baseline="30000"/>
              <a:t>7</a:t>
            </a:r>
          </a:p>
        </p:txBody>
      </p:sp>
      <p:sp>
        <p:nvSpPr>
          <p:cNvPr id="364572" name="Rectangle 28"/>
          <p:cNvSpPr>
            <a:spLocks noChangeArrowheads="1"/>
          </p:cNvSpPr>
          <p:nvPr/>
        </p:nvSpPr>
        <p:spPr bwMode="auto">
          <a:xfrm>
            <a:off x="4724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a:t>Ni</a:t>
            </a:r>
          </a:p>
          <a:p>
            <a:r>
              <a:rPr lang="en-US"/>
              <a:t>3</a:t>
            </a:r>
            <a:r>
              <a:rPr lang="en-US" i="1"/>
              <a:t>d</a:t>
            </a:r>
            <a:r>
              <a:rPr lang="en-US" baseline="30000"/>
              <a:t>8</a:t>
            </a:r>
          </a:p>
        </p:txBody>
      </p:sp>
      <p:grpSp>
        <p:nvGrpSpPr>
          <p:cNvPr id="2" name="Group 29"/>
          <p:cNvGrpSpPr>
            <a:grpSpLocks/>
          </p:cNvGrpSpPr>
          <p:nvPr/>
        </p:nvGrpSpPr>
        <p:grpSpPr bwMode="auto">
          <a:xfrm>
            <a:off x="3200400" y="3048000"/>
            <a:ext cx="2286000" cy="533400"/>
            <a:chOff x="2016" y="1920"/>
            <a:chExt cx="1440" cy="336"/>
          </a:xfrm>
        </p:grpSpPr>
        <p:sp>
          <p:nvSpPr>
            <p:cNvPr id="364710" name="Rectangle 30"/>
            <p:cNvSpPr>
              <a:spLocks noChangeArrowheads="1"/>
            </p:cNvSpPr>
            <p:nvPr/>
          </p:nvSpPr>
          <p:spPr bwMode="auto">
            <a:xfrm>
              <a:off x="2016" y="1920"/>
              <a:ext cx="240" cy="336"/>
            </a:xfrm>
            <a:prstGeom prst="rect">
              <a:avLst/>
            </a:prstGeom>
            <a:solidFill>
              <a:schemeClr val="accent1">
                <a:alpha val="50195"/>
              </a:schemeClr>
            </a:solidFill>
            <a:ln w="9525">
              <a:solidFill>
                <a:schemeClr val="tx1"/>
              </a:solidFill>
              <a:miter lim="800000"/>
              <a:headEnd/>
              <a:tailEnd/>
            </a:ln>
          </p:spPr>
          <p:txBody>
            <a:bodyPr wrap="none" anchor="ctr"/>
            <a:lstStyle/>
            <a:p>
              <a:r>
                <a:rPr lang="en-US"/>
                <a:t>Cr</a:t>
              </a:r>
            </a:p>
            <a:p>
              <a:r>
                <a:rPr lang="en-US"/>
                <a:t>3</a:t>
              </a:r>
              <a:r>
                <a:rPr lang="en-US" i="1"/>
                <a:t>d</a:t>
              </a:r>
              <a:r>
                <a:rPr lang="en-US" baseline="30000"/>
                <a:t>4</a:t>
              </a:r>
            </a:p>
          </p:txBody>
        </p:sp>
        <p:sp>
          <p:nvSpPr>
            <p:cNvPr id="364711" name="Rectangle 31"/>
            <p:cNvSpPr>
              <a:spLocks noChangeArrowheads="1"/>
            </p:cNvSpPr>
            <p:nvPr/>
          </p:nvSpPr>
          <p:spPr bwMode="auto">
            <a:xfrm>
              <a:off x="3216" y="1920"/>
              <a:ext cx="240" cy="336"/>
            </a:xfrm>
            <a:prstGeom prst="rect">
              <a:avLst/>
            </a:prstGeom>
            <a:solidFill>
              <a:schemeClr val="accent1">
                <a:alpha val="50195"/>
              </a:schemeClr>
            </a:solidFill>
            <a:ln w="9525">
              <a:solidFill>
                <a:schemeClr val="tx1"/>
              </a:solidFill>
              <a:miter lim="800000"/>
              <a:headEnd/>
              <a:tailEnd/>
            </a:ln>
          </p:spPr>
          <p:txBody>
            <a:bodyPr wrap="none" anchor="ctr"/>
            <a:lstStyle/>
            <a:p>
              <a:r>
                <a:rPr lang="en-US"/>
                <a:t>Cu</a:t>
              </a:r>
            </a:p>
            <a:p>
              <a:r>
                <a:rPr lang="en-US"/>
                <a:t>3</a:t>
              </a:r>
              <a:r>
                <a:rPr lang="en-US" i="1"/>
                <a:t>d</a:t>
              </a:r>
              <a:r>
                <a:rPr lang="en-US" baseline="30000"/>
                <a:t>9</a:t>
              </a:r>
            </a:p>
          </p:txBody>
        </p:sp>
      </p:grpSp>
      <p:sp>
        <p:nvSpPr>
          <p:cNvPr id="364574" name="Rectangle 32"/>
          <p:cNvSpPr>
            <a:spLocks noChangeArrowheads="1"/>
          </p:cNvSpPr>
          <p:nvPr/>
        </p:nvSpPr>
        <p:spPr bwMode="auto">
          <a:xfrm>
            <a:off x="5486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a:t>Zn</a:t>
            </a:r>
          </a:p>
          <a:p>
            <a:r>
              <a:rPr lang="en-US"/>
              <a:t>3</a:t>
            </a:r>
            <a:r>
              <a:rPr lang="en-US" i="1"/>
              <a:t>d</a:t>
            </a:r>
            <a:r>
              <a:rPr lang="en-US" baseline="30000"/>
              <a:t>10</a:t>
            </a:r>
          </a:p>
        </p:txBody>
      </p:sp>
      <p:sp>
        <p:nvSpPr>
          <p:cNvPr id="364575" name="Rectangle 33"/>
          <p:cNvSpPr>
            <a:spLocks noChangeArrowheads="1"/>
          </p:cNvSpPr>
          <p:nvPr/>
        </p:nvSpPr>
        <p:spPr bwMode="auto">
          <a:xfrm>
            <a:off x="5867400" y="30480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a:t>Ga</a:t>
            </a:r>
          </a:p>
          <a:p>
            <a:r>
              <a:rPr lang="en-US"/>
              <a:t>4</a:t>
            </a:r>
            <a:r>
              <a:rPr lang="en-US" i="1"/>
              <a:t>p</a:t>
            </a:r>
            <a:r>
              <a:rPr lang="en-US" baseline="30000"/>
              <a:t>1</a:t>
            </a:r>
          </a:p>
        </p:txBody>
      </p:sp>
      <p:sp>
        <p:nvSpPr>
          <p:cNvPr id="364576" name="Rectangle 34"/>
          <p:cNvSpPr>
            <a:spLocks noChangeArrowheads="1"/>
          </p:cNvSpPr>
          <p:nvPr/>
        </p:nvSpPr>
        <p:spPr bwMode="auto">
          <a:xfrm>
            <a:off x="6248400" y="30480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a:t>Ge</a:t>
            </a:r>
          </a:p>
          <a:p>
            <a:r>
              <a:rPr lang="en-US"/>
              <a:t>4</a:t>
            </a:r>
            <a:r>
              <a:rPr lang="en-US" i="1"/>
              <a:t>p</a:t>
            </a:r>
            <a:r>
              <a:rPr lang="en-US" baseline="30000"/>
              <a:t>2</a:t>
            </a:r>
          </a:p>
        </p:txBody>
      </p:sp>
      <p:sp>
        <p:nvSpPr>
          <p:cNvPr id="364577" name="Rectangle 35"/>
          <p:cNvSpPr>
            <a:spLocks noChangeArrowheads="1"/>
          </p:cNvSpPr>
          <p:nvPr/>
        </p:nvSpPr>
        <p:spPr bwMode="auto">
          <a:xfrm>
            <a:off x="6629400" y="30480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a:t>As</a:t>
            </a:r>
          </a:p>
          <a:p>
            <a:r>
              <a:rPr lang="en-US"/>
              <a:t>4</a:t>
            </a:r>
            <a:r>
              <a:rPr lang="en-US" i="1"/>
              <a:t>p</a:t>
            </a:r>
            <a:r>
              <a:rPr lang="en-US" baseline="30000"/>
              <a:t>3</a:t>
            </a:r>
          </a:p>
        </p:txBody>
      </p:sp>
      <p:sp>
        <p:nvSpPr>
          <p:cNvPr id="364578" name="Rectangle 36"/>
          <p:cNvSpPr>
            <a:spLocks noChangeArrowheads="1"/>
          </p:cNvSpPr>
          <p:nvPr/>
        </p:nvSpPr>
        <p:spPr bwMode="auto">
          <a:xfrm>
            <a:off x="7010400" y="30480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a:t>Se</a:t>
            </a:r>
          </a:p>
          <a:p>
            <a:r>
              <a:rPr lang="en-US"/>
              <a:t>4</a:t>
            </a:r>
            <a:r>
              <a:rPr lang="en-US" i="1"/>
              <a:t>p</a:t>
            </a:r>
            <a:r>
              <a:rPr lang="en-US" baseline="30000"/>
              <a:t>4</a:t>
            </a:r>
          </a:p>
        </p:txBody>
      </p:sp>
      <p:sp>
        <p:nvSpPr>
          <p:cNvPr id="364579" name="Rectangle 37"/>
          <p:cNvSpPr>
            <a:spLocks noChangeArrowheads="1"/>
          </p:cNvSpPr>
          <p:nvPr/>
        </p:nvSpPr>
        <p:spPr bwMode="auto">
          <a:xfrm>
            <a:off x="7391400" y="30480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a:t>Br</a:t>
            </a:r>
          </a:p>
          <a:p>
            <a:r>
              <a:rPr lang="en-US"/>
              <a:t>4</a:t>
            </a:r>
            <a:r>
              <a:rPr lang="en-US" i="1"/>
              <a:t>p</a:t>
            </a:r>
            <a:r>
              <a:rPr lang="en-US" baseline="30000"/>
              <a:t>5</a:t>
            </a:r>
          </a:p>
        </p:txBody>
      </p:sp>
      <p:sp>
        <p:nvSpPr>
          <p:cNvPr id="364580" name="Rectangle 38"/>
          <p:cNvSpPr>
            <a:spLocks noChangeArrowheads="1"/>
          </p:cNvSpPr>
          <p:nvPr/>
        </p:nvSpPr>
        <p:spPr bwMode="auto">
          <a:xfrm>
            <a:off x="7772400" y="30480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a:t>Kr</a:t>
            </a:r>
          </a:p>
          <a:p>
            <a:r>
              <a:rPr lang="en-US"/>
              <a:t>4</a:t>
            </a:r>
            <a:r>
              <a:rPr lang="en-US" i="1"/>
              <a:t>p</a:t>
            </a:r>
            <a:r>
              <a:rPr lang="en-US" baseline="30000"/>
              <a:t>6</a:t>
            </a:r>
          </a:p>
        </p:txBody>
      </p:sp>
      <p:sp>
        <p:nvSpPr>
          <p:cNvPr id="364581" name="Rectangle 39"/>
          <p:cNvSpPr>
            <a:spLocks noChangeArrowheads="1"/>
          </p:cNvSpPr>
          <p:nvPr/>
        </p:nvSpPr>
        <p:spPr bwMode="auto">
          <a:xfrm>
            <a:off x="1676400" y="2514600"/>
            <a:ext cx="381000" cy="533400"/>
          </a:xfrm>
          <a:prstGeom prst="rect">
            <a:avLst/>
          </a:prstGeom>
          <a:solidFill>
            <a:srgbClr val="FFD1D1">
              <a:alpha val="50195"/>
            </a:srgbClr>
          </a:solidFill>
          <a:ln w="9525">
            <a:solidFill>
              <a:schemeClr val="tx1"/>
            </a:solidFill>
            <a:miter lim="800000"/>
            <a:headEnd/>
            <a:tailEnd/>
          </a:ln>
        </p:spPr>
        <p:txBody>
          <a:bodyPr wrap="none" anchor="ctr"/>
          <a:lstStyle/>
          <a:p>
            <a:endParaRPr lang="en-US"/>
          </a:p>
        </p:txBody>
      </p:sp>
      <p:sp>
        <p:nvSpPr>
          <p:cNvPr id="364582" name="AutoShape 40"/>
          <p:cNvSpPr>
            <a:spLocks/>
          </p:cNvSpPr>
          <p:nvPr/>
        </p:nvSpPr>
        <p:spPr bwMode="auto">
          <a:xfrm rot="-5400000">
            <a:off x="1562100" y="876300"/>
            <a:ext cx="228600" cy="762000"/>
          </a:xfrm>
          <a:prstGeom prst="rightBrace">
            <a:avLst>
              <a:gd name="adj1" fmla="val 27778"/>
              <a:gd name="adj2" fmla="val 50000"/>
            </a:avLst>
          </a:prstGeom>
          <a:noFill/>
          <a:ln w="9525">
            <a:solidFill>
              <a:schemeClr val="tx1"/>
            </a:solidFill>
            <a:round/>
            <a:headEnd/>
            <a:tailEnd/>
          </a:ln>
        </p:spPr>
        <p:txBody>
          <a:bodyPr wrap="none" anchor="ctr"/>
          <a:lstStyle/>
          <a:p>
            <a:endParaRPr lang="en-US"/>
          </a:p>
        </p:txBody>
      </p:sp>
      <p:sp>
        <p:nvSpPr>
          <p:cNvPr id="364583" name="AutoShape 41"/>
          <p:cNvSpPr>
            <a:spLocks/>
          </p:cNvSpPr>
          <p:nvPr/>
        </p:nvSpPr>
        <p:spPr bwMode="auto">
          <a:xfrm rot="-5400000">
            <a:off x="3886200" y="1066800"/>
            <a:ext cx="152400" cy="3657600"/>
          </a:xfrm>
          <a:prstGeom prst="rightBrace">
            <a:avLst>
              <a:gd name="adj1" fmla="val 200000"/>
              <a:gd name="adj2" fmla="val 50000"/>
            </a:avLst>
          </a:prstGeom>
          <a:noFill/>
          <a:ln w="9525">
            <a:solidFill>
              <a:schemeClr val="tx1"/>
            </a:solidFill>
            <a:round/>
            <a:headEnd/>
            <a:tailEnd/>
          </a:ln>
        </p:spPr>
        <p:txBody>
          <a:bodyPr wrap="none" anchor="ctr"/>
          <a:lstStyle/>
          <a:p>
            <a:endParaRPr lang="en-US"/>
          </a:p>
        </p:txBody>
      </p:sp>
      <p:sp>
        <p:nvSpPr>
          <p:cNvPr id="364584" name="Line 42"/>
          <p:cNvSpPr>
            <a:spLocks noChangeShapeType="1"/>
          </p:cNvSpPr>
          <p:nvPr/>
        </p:nvSpPr>
        <p:spPr bwMode="auto">
          <a:xfrm flipV="1">
            <a:off x="2057400" y="1447800"/>
            <a:ext cx="0" cy="457200"/>
          </a:xfrm>
          <a:prstGeom prst="line">
            <a:avLst/>
          </a:prstGeom>
          <a:noFill/>
          <a:ln w="9525" cap="rnd">
            <a:solidFill>
              <a:schemeClr val="tx1"/>
            </a:solidFill>
            <a:prstDash val="sysDot"/>
            <a:round/>
            <a:headEnd/>
            <a:tailEnd/>
          </a:ln>
        </p:spPr>
        <p:txBody>
          <a:bodyPr/>
          <a:lstStyle/>
          <a:p>
            <a:endParaRPr lang="en-US"/>
          </a:p>
        </p:txBody>
      </p:sp>
      <p:sp>
        <p:nvSpPr>
          <p:cNvPr id="364585" name="AutoShape 43"/>
          <p:cNvSpPr>
            <a:spLocks/>
          </p:cNvSpPr>
          <p:nvPr/>
        </p:nvSpPr>
        <p:spPr bwMode="auto">
          <a:xfrm rot="-5400000">
            <a:off x="6934200" y="685800"/>
            <a:ext cx="152400" cy="2286000"/>
          </a:xfrm>
          <a:prstGeom prst="rightBrace">
            <a:avLst>
              <a:gd name="adj1" fmla="val 125000"/>
              <a:gd name="adj2" fmla="val 50000"/>
            </a:avLst>
          </a:prstGeom>
          <a:noFill/>
          <a:ln w="9525">
            <a:solidFill>
              <a:schemeClr val="tx1"/>
            </a:solidFill>
            <a:round/>
            <a:headEnd/>
            <a:tailEnd/>
          </a:ln>
        </p:spPr>
        <p:txBody>
          <a:bodyPr wrap="none" anchor="ctr"/>
          <a:lstStyle/>
          <a:p>
            <a:endParaRPr lang="en-US"/>
          </a:p>
        </p:txBody>
      </p:sp>
      <p:sp>
        <p:nvSpPr>
          <p:cNvPr id="364586" name="AutoShape 44"/>
          <p:cNvSpPr>
            <a:spLocks/>
          </p:cNvSpPr>
          <p:nvPr/>
        </p:nvSpPr>
        <p:spPr bwMode="auto">
          <a:xfrm rot="-5400000">
            <a:off x="7810500" y="723900"/>
            <a:ext cx="228600" cy="457200"/>
          </a:xfrm>
          <a:prstGeom prst="rightBrace">
            <a:avLst>
              <a:gd name="adj1" fmla="val 16667"/>
              <a:gd name="adj2" fmla="val 50000"/>
            </a:avLst>
          </a:prstGeom>
          <a:noFill/>
          <a:ln w="9525">
            <a:solidFill>
              <a:schemeClr val="tx1"/>
            </a:solidFill>
            <a:round/>
            <a:headEnd/>
            <a:tailEnd/>
          </a:ln>
        </p:spPr>
        <p:txBody>
          <a:bodyPr wrap="none" anchor="ctr"/>
          <a:lstStyle/>
          <a:p>
            <a:endParaRPr lang="en-US"/>
          </a:p>
        </p:txBody>
      </p:sp>
      <p:sp>
        <p:nvSpPr>
          <p:cNvPr id="364587" name="Text Box 45"/>
          <p:cNvSpPr txBox="1">
            <a:spLocks noChangeArrowheads="1"/>
          </p:cNvSpPr>
          <p:nvPr/>
        </p:nvSpPr>
        <p:spPr bwMode="auto">
          <a:xfrm>
            <a:off x="822325" y="1557338"/>
            <a:ext cx="268288" cy="274637"/>
          </a:xfrm>
          <a:prstGeom prst="rect">
            <a:avLst/>
          </a:prstGeom>
          <a:noFill/>
          <a:ln w="9525">
            <a:noFill/>
            <a:miter lim="800000"/>
            <a:headEnd/>
            <a:tailEnd/>
          </a:ln>
        </p:spPr>
        <p:txBody>
          <a:bodyPr wrap="none">
            <a:spAutoFit/>
          </a:bodyPr>
          <a:lstStyle/>
          <a:p>
            <a:pPr algn="l"/>
            <a:r>
              <a:rPr lang="en-US" sz="1200" b="1"/>
              <a:t>1</a:t>
            </a:r>
          </a:p>
        </p:txBody>
      </p:sp>
      <p:sp>
        <p:nvSpPr>
          <p:cNvPr id="364588" name="Text Box 46"/>
          <p:cNvSpPr txBox="1">
            <a:spLocks noChangeArrowheads="1"/>
          </p:cNvSpPr>
          <p:nvPr/>
        </p:nvSpPr>
        <p:spPr bwMode="auto">
          <a:xfrm>
            <a:off x="822325" y="2090738"/>
            <a:ext cx="268288" cy="274637"/>
          </a:xfrm>
          <a:prstGeom prst="rect">
            <a:avLst/>
          </a:prstGeom>
          <a:noFill/>
          <a:ln w="9525">
            <a:noFill/>
            <a:miter lim="800000"/>
            <a:headEnd/>
            <a:tailEnd/>
          </a:ln>
        </p:spPr>
        <p:txBody>
          <a:bodyPr wrap="none">
            <a:spAutoFit/>
          </a:bodyPr>
          <a:lstStyle/>
          <a:p>
            <a:pPr algn="l"/>
            <a:r>
              <a:rPr lang="en-US" sz="1200" b="1"/>
              <a:t>2</a:t>
            </a:r>
          </a:p>
        </p:txBody>
      </p:sp>
      <p:sp>
        <p:nvSpPr>
          <p:cNvPr id="364589" name="Text Box 47"/>
          <p:cNvSpPr txBox="1">
            <a:spLocks noChangeArrowheads="1"/>
          </p:cNvSpPr>
          <p:nvPr/>
        </p:nvSpPr>
        <p:spPr bwMode="auto">
          <a:xfrm>
            <a:off x="822325" y="2624138"/>
            <a:ext cx="268288" cy="274637"/>
          </a:xfrm>
          <a:prstGeom prst="rect">
            <a:avLst/>
          </a:prstGeom>
          <a:noFill/>
          <a:ln w="9525">
            <a:noFill/>
            <a:miter lim="800000"/>
            <a:headEnd/>
            <a:tailEnd/>
          </a:ln>
        </p:spPr>
        <p:txBody>
          <a:bodyPr wrap="none">
            <a:spAutoFit/>
          </a:bodyPr>
          <a:lstStyle/>
          <a:p>
            <a:pPr algn="l"/>
            <a:r>
              <a:rPr lang="en-US" sz="1200" b="1"/>
              <a:t>3</a:t>
            </a:r>
          </a:p>
        </p:txBody>
      </p:sp>
      <p:sp>
        <p:nvSpPr>
          <p:cNvPr id="364590" name="Text Box 48"/>
          <p:cNvSpPr txBox="1">
            <a:spLocks noChangeArrowheads="1"/>
          </p:cNvSpPr>
          <p:nvPr/>
        </p:nvSpPr>
        <p:spPr bwMode="auto">
          <a:xfrm>
            <a:off x="822325" y="3157538"/>
            <a:ext cx="268288" cy="274637"/>
          </a:xfrm>
          <a:prstGeom prst="rect">
            <a:avLst/>
          </a:prstGeom>
          <a:noFill/>
          <a:ln w="9525">
            <a:noFill/>
            <a:miter lim="800000"/>
            <a:headEnd/>
            <a:tailEnd/>
          </a:ln>
        </p:spPr>
        <p:txBody>
          <a:bodyPr wrap="none">
            <a:spAutoFit/>
          </a:bodyPr>
          <a:lstStyle/>
          <a:p>
            <a:pPr algn="l"/>
            <a:r>
              <a:rPr lang="en-US" sz="1200" b="1"/>
              <a:t>4</a:t>
            </a:r>
          </a:p>
        </p:txBody>
      </p:sp>
      <p:sp>
        <p:nvSpPr>
          <p:cNvPr id="364591" name="Text Box 49"/>
          <p:cNvSpPr txBox="1">
            <a:spLocks noChangeArrowheads="1"/>
          </p:cNvSpPr>
          <p:nvPr/>
        </p:nvSpPr>
        <p:spPr bwMode="auto">
          <a:xfrm>
            <a:off x="1568450" y="849313"/>
            <a:ext cx="282575" cy="304800"/>
          </a:xfrm>
          <a:prstGeom prst="rect">
            <a:avLst/>
          </a:prstGeom>
          <a:noFill/>
          <a:ln w="9525">
            <a:noFill/>
            <a:miter lim="800000"/>
            <a:headEnd/>
            <a:tailEnd/>
          </a:ln>
        </p:spPr>
        <p:txBody>
          <a:bodyPr wrap="none">
            <a:spAutoFit/>
          </a:bodyPr>
          <a:lstStyle/>
          <a:p>
            <a:pPr algn="l"/>
            <a:r>
              <a:rPr lang="en-US" sz="1400" b="1" i="1"/>
              <a:t>s</a:t>
            </a:r>
          </a:p>
        </p:txBody>
      </p:sp>
      <p:sp>
        <p:nvSpPr>
          <p:cNvPr id="364592" name="Text Box 50"/>
          <p:cNvSpPr txBox="1">
            <a:spLocks noChangeArrowheads="1"/>
          </p:cNvSpPr>
          <p:nvPr/>
        </p:nvSpPr>
        <p:spPr bwMode="auto">
          <a:xfrm>
            <a:off x="3846513" y="2525713"/>
            <a:ext cx="292100" cy="304800"/>
          </a:xfrm>
          <a:prstGeom prst="rect">
            <a:avLst/>
          </a:prstGeom>
          <a:noFill/>
          <a:ln w="9525">
            <a:noFill/>
            <a:miter lim="800000"/>
            <a:headEnd/>
            <a:tailEnd/>
          </a:ln>
        </p:spPr>
        <p:txBody>
          <a:bodyPr wrap="none">
            <a:spAutoFit/>
          </a:bodyPr>
          <a:lstStyle/>
          <a:p>
            <a:pPr algn="l"/>
            <a:r>
              <a:rPr lang="en-US" sz="1400" b="1" i="1"/>
              <a:t>d</a:t>
            </a:r>
          </a:p>
        </p:txBody>
      </p:sp>
      <p:sp>
        <p:nvSpPr>
          <p:cNvPr id="364593" name="Text Box 51"/>
          <p:cNvSpPr txBox="1">
            <a:spLocks noChangeArrowheads="1"/>
          </p:cNvSpPr>
          <p:nvPr/>
        </p:nvSpPr>
        <p:spPr bwMode="auto">
          <a:xfrm>
            <a:off x="6894513" y="1458913"/>
            <a:ext cx="292100" cy="304800"/>
          </a:xfrm>
          <a:prstGeom prst="rect">
            <a:avLst/>
          </a:prstGeom>
          <a:noFill/>
          <a:ln w="9525">
            <a:noFill/>
            <a:miter lim="800000"/>
            <a:headEnd/>
            <a:tailEnd/>
          </a:ln>
        </p:spPr>
        <p:txBody>
          <a:bodyPr wrap="none">
            <a:spAutoFit/>
          </a:bodyPr>
          <a:lstStyle/>
          <a:p>
            <a:pPr algn="l"/>
            <a:r>
              <a:rPr lang="en-US" sz="1400" b="1" i="1"/>
              <a:t>p</a:t>
            </a:r>
          </a:p>
        </p:txBody>
      </p:sp>
      <p:sp>
        <p:nvSpPr>
          <p:cNvPr id="364594" name="Text Box 52"/>
          <p:cNvSpPr txBox="1">
            <a:spLocks noChangeArrowheads="1"/>
          </p:cNvSpPr>
          <p:nvPr/>
        </p:nvSpPr>
        <p:spPr bwMode="auto">
          <a:xfrm>
            <a:off x="7772400" y="544513"/>
            <a:ext cx="282575" cy="304800"/>
          </a:xfrm>
          <a:prstGeom prst="rect">
            <a:avLst/>
          </a:prstGeom>
          <a:noFill/>
          <a:ln w="9525">
            <a:noFill/>
            <a:miter lim="800000"/>
            <a:headEnd/>
            <a:tailEnd/>
          </a:ln>
        </p:spPr>
        <p:txBody>
          <a:bodyPr wrap="none">
            <a:spAutoFit/>
          </a:bodyPr>
          <a:lstStyle/>
          <a:p>
            <a:pPr algn="l"/>
            <a:r>
              <a:rPr lang="en-US" sz="1400" b="1" i="1"/>
              <a:t>s</a:t>
            </a:r>
          </a:p>
        </p:txBody>
      </p:sp>
      <p:sp>
        <p:nvSpPr>
          <p:cNvPr id="719926" name="Rectangle 54"/>
          <p:cNvSpPr>
            <a:spLocks noChangeArrowheads="1"/>
          </p:cNvSpPr>
          <p:nvPr/>
        </p:nvSpPr>
        <p:spPr bwMode="auto">
          <a:xfrm>
            <a:off x="3200400" y="3657600"/>
            <a:ext cx="381000" cy="533400"/>
          </a:xfrm>
          <a:prstGeom prst="rect">
            <a:avLst/>
          </a:prstGeom>
          <a:solidFill>
            <a:schemeClr val="accent1">
              <a:alpha val="23921"/>
            </a:schemeClr>
          </a:solidFill>
          <a:ln w="9525">
            <a:solidFill>
              <a:schemeClr val="tx1"/>
            </a:solidFill>
            <a:miter lim="800000"/>
            <a:headEnd/>
            <a:tailEnd/>
          </a:ln>
        </p:spPr>
        <p:txBody>
          <a:bodyPr wrap="none" anchor="ctr"/>
          <a:lstStyle/>
          <a:p>
            <a:r>
              <a:rPr lang="en-US"/>
              <a:t>Cr</a:t>
            </a:r>
          </a:p>
          <a:p>
            <a:r>
              <a:rPr lang="en-US" sz="900"/>
              <a:t>4s</a:t>
            </a:r>
            <a:r>
              <a:rPr lang="en-US" sz="900" baseline="30000"/>
              <a:t>1</a:t>
            </a:r>
            <a:r>
              <a:rPr lang="en-US" sz="900"/>
              <a:t>3</a:t>
            </a:r>
            <a:r>
              <a:rPr lang="en-US" sz="900" i="1"/>
              <a:t>d</a:t>
            </a:r>
            <a:r>
              <a:rPr lang="en-US" sz="900" baseline="30000"/>
              <a:t>5</a:t>
            </a:r>
          </a:p>
        </p:txBody>
      </p:sp>
      <p:sp>
        <p:nvSpPr>
          <p:cNvPr id="719927" name="Rectangle 55"/>
          <p:cNvSpPr>
            <a:spLocks noChangeArrowheads="1"/>
          </p:cNvSpPr>
          <p:nvPr/>
        </p:nvSpPr>
        <p:spPr bwMode="auto">
          <a:xfrm>
            <a:off x="5105400" y="3657600"/>
            <a:ext cx="381000" cy="533400"/>
          </a:xfrm>
          <a:prstGeom prst="rect">
            <a:avLst/>
          </a:prstGeom>
          <a:solidFill>
            <a:schemeClr val="accent1">
              <a:alpha val="23921"/>
            </a:schemeClr>
          </a:solidFill>
          <a:ln w="9525">
            <a:solidFill>
              <a:schemeClr val="tx1"/>
            </a:solidFill>
            <a:miter lim="800000"/>
            <a:headEnd/>
            <a:tailEnd/>
          </a:ln>
        </p:spPr>
        <p:txBody>
          <a:bodyPr wrap="none" anchor="ctr"/>
          <a:lstStyle/>
          <a:p>
            <a:r>
              <a:rPr lang="en-US"/>
              <a:t>Cu</a:t>
            </a:r>
          </a:p>
          <a:p>
            <a:r>
              <a:rPr lang="en-US" sz="900"/>
              <a:t>4s</a:t>
            </a:r>
            <a:r>
              <a:rPr lang="en-US" sz="900" baseline="30000"/>
              <a:t>1</a:t>
            </a:r>
            <a:r>
              <a:rPr lang="en-US" sz="900"/>
              <a:t>3</a:t>
            </a:r>
            <a:r>
              <a:rPr lang="en-US" sz="900" i="1"/>
              <a:t>d</a:t>
            </a:r>
            <a:r>
              <a:rPr lang="en-US" sz="900" baseline="30000"/>
              <a:t>10</a:t>
            </a:r>
          </a:p>
        </p:txBody>
      </p:sp>
      <p:sp>
        <p:nvSpPr>
          <p:cNvPr id="719928" name="Line 56"/>
          <p:cNvSpPr>
            <a:spLocks noChangeShapeType="1"/>
          </p:cNvSpPr>
          <p:nvPr/>
        </p:nvSpPr>
        <p:spPr bwMode="auto">
          <a:xfrm flipV="1">
            <a:off x="762000" y="3840163"/>
            <a:ext cx="0" cy="2351087"/>
          </a:xfrm>
          <a:prstGeom prst="line">
            <a:avLst/>
          </a:prstGeom>
          <a:noFill/>
          <a:ln w="25400">
            <a:solidFill>
              <a:schemeClr val="tx1"/>
            </a:solidFill>
            <a:round/>
            <a:headEnd/>
            <a:tailEnd type="stealth" w="med" len="med"/>
          </a:ln>
        </p:spPr>
        <p:txBody>
          <a:bodyPr/>
          <a:lstStyle/>
          <a:p>
            <a:endParaRPr lang="en-US"/>
          </a:p>
        </p:txBody>
      </p:sp>
      <p:sp>
        <p:nvSpPr>
          <p:cNvPr id="719929" name="Line 57"/>
          <p:cNvSpPr>
            <a:spLocks noChangeShapeType="1"/>
          </p:cNvSpPr>
          <p:nvPr/>
        </p:nvSpPr>
        <p:spPr bwMode="auto">
          <a:xfrm>
            <a:off x="1281113" y="4335463"/>
            <a:ext cx="247650" cy="0"/>
          </a:xfrm>
          <a:prstGeom prst="line">
            <a:avLst/>
          </a:prstGeom>
          <a:noFill/>
          <a:ln w="22225">
            <a:solidFill>
              <a:srgbClr val="800080"/>
            </a:solidFill>
            <a:round/>
            <a:headEnd/>
            <a:tailEnd/>
          </a:ln>
        </p:spPr>
        <p:txBody>
          <a:bodyPr/>
          <a:lstStyle/>
          <a:p>
            <a:endParaRPr lang="en-US"/>
          </a:p>
        </p:txBody>
      </p:sp>
      <p:sp>
        <p:nvSpPr>
          <p:cNvPr id="719930" name="Line 58"/>
          <p:cNvSpPr>
            <a:spLocks noChangeShapeType="1"/>
          </p:cNvSpPr>
          <p:nvPr/>
        </p:nvSpPr>
        <p:spPr bwMode="auto">
          <a:xfrm>
            <a:off x="1744663" y="3902075"/>
            <a:ext cx="649287" cy="0"/>
          </a:xfrm>
          <a:prstGeom prst="line">
            <a:avLst/>
          </a:prstGeom>
          <a:noFill/>
          <a:ln w="22225">
            <a:solidFill>
              <a:srgbClr val="990099"/>
            </a:solidFill>
            <a:round/>
            <a:headEnd/>
            <a:tailEnd/>
          </a:ln>
        </p:spPr>
        <p:txBody>
          <a:bodyPr/>
          <a:lstStyle/>
          <a:p>
            <a:endParaRPr lang="en-US"/>
          </a:p>
        </p:txBody>
      </p:sp>
      <p:sp>
        <p:nvSpPr>
          <p:cNvPr id="719931" name="Line 59"/>
          <p:cNvSpPr>
            <a:spLocks noChangeShapeType="1"/>
          </p:cNvSpPr>
          <p:nvPr/>
        </p:nvSpPr>
        <p:spPr bwMode="auto">
          <a:xfrm>
            <a:off x="1744663" y="4211638"/>
            <a:ext cx="649287" cy="0"/>
          </a:xfrm>
          <a:prstGeom prst="line">
            <a:avLst/>
          </a:prstGeom>
          <a:noFill/>
          <a:ln w="22225">
            <a:solidFill>
              <a:srgbClr val="990099"/>
            </a:solidFill>
            <a:round/>
            <a:headEnd/>
            <a:tailEnd/>
          </a:ln>
        </p:spPr>
        <p:txBody>
          <a:bodyPr/>
          <a:lstStyle/>
          <a:p>
            <a:endParaRPr lang="en-US"/>
          </a:p>
        </p:txBody>
      </p:sp>
      <p:sp>
        <p:nvSpPr>
          <p:cNvPr id="719932" name="Line 60"/>
          <p:cNvSpPr>
            <a:spLocks noChangeShapeType="1"/>
          </p:cNvSpPr>
          <p:nvPr/>
        </p:nvSpPr>
        <p:spPr bwMode="auto">
          <a:xfrm>
            <a:off x="1744663" y="4521200"/>
            <a:ext cx="649287" cy="0"/>
          </a:xfrm>
          <a:prstGeom prst="line">
            <a:avLst/>
          </a:prstGeom>
          <a:noFill/>
          <a:ln w="22225">
            <a:solidFill>
              <a:srgbClr val="990099"/>
            </a:solidFill>
            <a:round/>
            <a:headEnd/>
            <a:tailEnd/>
          </a:ln>
        </p:spPr>
        <p:txBody>
          <a:bodyPr/>
          <a:lstStyle/>
          <a:p>
            <a:endParaRPr lang="en-US"/>
          </a:p>
        </p:txBody>
      </p:sp>
      <p:sp>
        <p:nvSpPr>
          <p:cNvPr id="719933" name="Line 61"/>
          <p:cNvSpPr>
            <a:spLocks noChangeShapeType="1"/>
          </p:cNvSpPr>
          <p:nvPr/>
        </p:nvSpPr>
        <p:spPr bwMode="auto">
          <a:xfrm>
            <a:off x="1744663" y="4799013"/>
            <a:ext cx="649287" cy="0"/>
          </a:xfrm>
          <a:prstGeom prst="line">
            <a:avLst/>
          </a:prstGeom>
          <a:noFill/>
          <a:ln w="22225">
            <a:solidFill>
              <a:srgbClr val="990099"/>
            </a:solidFill>
            <a:round/>
            <a:headEnd/>
            <a:tailEnd/>
          </a:ln>
        </p:spPr>
        <p:txBody>
          <a:bodyPr/>
          <a:lstStyle/>
          <a:p>
            <a:endParaRPr lang="en-US"/>
          </a:p>
        </p:txBody>
      </p:sp>
      <p:sp>
        <p:nvSpPr>
          <p:cNvPr id="719934" name="Line 62"/>
          <p:cNvSpPr>
            <a:spLocks noChangeShapeType="1"/>
          </p:cNvSpPr>
          <p:nvPr/>
        </p:nvSpPr>
        <p:spPr bwMode="auto">
          <a:xfrm flipH="1" flipV="1">
            <a:off x="1528763" y="4335463"/>
            <a:ext cx="215900" cy="463550"/>
          </a:xfrm>
          <a:prstGeom prst="line">
            <a:avLst/>
          </a:prstGeom>
          <a:noFill/>
          <a:ln w="22225">
            <a:solidFill>
              <a:srgbClr val="990099"/>
            </a:solidFill>
            <a:round/>
            <a:headEnd/>
            <a:tailEnd/>
          </a:ln>
        </p:spPr>
        <p:txBody>
          <a:bodyPr/>
          <a:lstStyle/>
          <a:p>
            <a:endParaRPr lang="en-US"/>
          </a:p>
        </p:txBody>
      </p:sp>
      <p:sp>
        <p:nvSpPr>
          <p:cNvPr id="719935" name="Line 63"/>
          <p:cNvSpPr>
            <a:spLocks noChangeShapeType="1"/>
          </p:cNvSpPr>
          <p:nvPr/>
        </p:nvSpPr>
        <p:spPr bwMode="auto">
          <a:xfrm flipV="1">
            <a:off x="1528763" y="3902075"/>
            <a:ext cx="215900" cy="433388"/>
          </a:xfrm>
          <a:prstGeom prst="line">
            <a:avLst/>
          </a:prstGeom>
          <a:noFill/>
          <a:ln w="22225">
            <a:solidFill>
              <a:srgbClr val="990099"/>
            </a:solidFill>
            <a:round/>
            <a:headEnd/>
            <a:tailEnd/>
          </a:ln>
        </p:spPr>
        <p:txBody>
          <a:bodyPr/>
          <a:lstStyle/>
          <a:p>
            <a:endParaRPr lang="en-US"/>
          </a:p>
        </p:txBody>
      </p:sp>
      <p:sp>
        <p:nvSpPr>
          <p:cNvPr id="719936" name="Line 64"/>
          <p:cNvSpPr>
            <a:spLocks noChangeShapeType="1"/>
          </p:cNvSpPr>
          <p:nvPr/>
        </p:nvSpPr>
        <p:spPr bwMode="auto">
          <a:xfrm flipV="1">
            <a:off x="1528763" y="4211638"/>
            <a:ext cx="215900" cy="123825"/>
          </a:xfrm>
          <a:prstGeom prst="line">
            <a:avLst/>
          </a:prstGeom>
          <a:noFill/>
          <a:ln w="22225">
            <a:solidFill>
              <a:srgbClr val="990099"/>
            </a:solidFill>
            <a:round/>
            <a:headEnd/>
            <a:tailEnd/>
          </a:ln>
        </p:spPr>
        <p:txBody>
          <a:bodyPr/>
          <a:lstStyle/>
          <a:p>
            <a:endParaRPr lang="en-US"/>
          </a:p>
        </p:txBody>
      </p:sp>
      <p:sp>
        <p:nvSpPr>
          <p:cNvPr id="719937" name="Line 65"/>
          <p:cNvSpPr>
            <a:spLocks noChangeShapeType="1"/>
          </p:cNvSpPr>
          <p:nvPr/>
        </p:nvSpPr>
        <p:spPr bwMode="auto">
          <a:xfrm>
            <a:off x="1528763" y="4335463"/>
            <a:ext cx="215900" cy="185737"/>
          </a:xfrm>
          <a:prstGeom prst="line">
            <a:avLst/>
          </a:prstGeom>
          <a:noFill/>
          <a:ln w="22225">
            <a:solidFill>
              <a:srgbClr val="990099"/>
            </a:solidFill>
            <a:round/>
            <a:headEnd/>
            <a:tailEnd/>
          </a:ln>
        </p:spPr>
        <p:txBody>
          <a:bodyPr/>
          <a:lstStyle/>
          <a:p>
            <a:endParaRPr lang="en-US"/>
          </a:p>
        </p:txBody>
      </p:sp>
      <p:sp>
        <p:nvSpPr>
          <p:cNvPr id="719938" name="Text Box 66"/>
          <p:cNvSpPr txBox="1">
            <a:spLocks noChangeArrowheads="1"/>
          </p:cNvSpPr>
          <p:nvPr/>
        </p:nvSpPr>
        <p:spPr bwMode="auto">
          <a:xfrm>
            <a:off x="2387600" y="3763963"/>
            <a:ext cx="311150" cy="274637"/>
          </a:xfrm>
          <a:prstGeom prst="rect">
            <a:avLst/>
          </a:prstGeom>
          <a:noFill/>
          <a:ln w="9525">
            <a:noFill/>
            <a:miter lim="800000"/>
            <a:headEnd/>
            <a:tailEnd/>
          </a:ln>
        </p:spPr>
        <p:txBody>
          <a:bodyPr wrap="none">
            <a:spAutoFit/>
          </a:bodyPr>
          <a:lstStyle/>
          <a:p>
            <a:pPr algn="l"/>
            <a:r>
              <a:rPr lang="en-US" sz="1200">
                <a:solidFill>
                  <a:srgbClr val="990099"/>
                </a:solidFill>
              </a:rPr>
              <a:t>4</a:t>
            </a:r>
            <a:r>
              <a:rPr lang="en-US" sz="1200" i="1">
                <a:solidFill>
                  <a:srgbClr val="990099"/>
                </a:solidFill>
              </a:rPr>
              <a:t>f</a:t>
            </a:r>
            <a:endParaRPr lang="en-US" sz="1200">
              <a:solidFill>
                <a:srgbClr val="990099"/>
              </a:solidFill>
            </a:endParaRPr>
          </a:p>
        </p:txBody>
      </p:sp>
      <p:sp>
        <p:nvSpPr>
          <p:cNvPr id="719939" name="Text Box 67"/>
          <p:cNvSpPr txBox="1">
            <a:spLocks noChangeArrowheads="1"/>
          </p:cNvSpPr>
          <p:nvPr/>
        </p:nvSpPr>
        <p:spPr bwMode="auto">
          <a:xfrm>
            <a:off x="2390775" y="4068763"/>
            <a:ext cx="352425" cy="274637"/>
          </a:xfrm>
          <a:prstGeom prst="rect">
            <a:avLst/>
          </a:prstGeom>
          <a:noFill/>
          <a:ln w="9525">
            <a:noFill/>
            <a:miter lim="800000"/>
            <a:headEnd/>
            <a:tailEnd/>
          </a:ln>
        </p:spPr>
        <p:txBody>
          <a:bodyPr wrap="none">
            <a:spAutoFit/>
          </a:bodyPr>
          <a:lstStyle/>
          <a:p>
            <a:pPr algn="l"/>
            <a:r>
              <a:rPr lang="en-US" sz="1200">
                <a:solidFill>
                  <a:srgbClr val="990099"/>
                </a:solidFill>
              </a:rPr>
              <a:t>4</a:t>
            </a:r>
            <a:r>
              <a:rPr lang="en-US" sz="1200" i="1">
                <a:solidFill>
                  <a:srgbClr val="990099"/>
                </a:solidFill>
              </a:rPr>
              <a:t>d</a:t>
            </a:r>
            <a:endParaRPr lang="en-US" sz="1200">
              <a:solidFill>
                <a:srgbClr val="990099"/>
              </a:solidFill>
            </a:endParaRPr>
          </a:p>
        </p:txBody>
      </p:sp>
      <p:sp>
        <p:nvSpPr>
          <p:cNvPr id="719940" name="Text Box 68"/>
          <p:cNvSpPr txBox="1">
            <a:spLocks noChangeArrowheads="1"/>
          </p:cNvSpPr>
          <p:nvPr/>
        </p:nvSpPr>
        <p:spPr bwMode="auto">
          <a:xfrm>
            <a:off x="2390775" y="4373563"/>
            <a:ext cx="352425" cy="274637"/>
          </a:xfrm>
          <a:prstGeom prst="rect">
            <a:avLst/>
          </a:prstGeom>
          <a:noFill/>
          <a:ln w="9525">
            <a:noFill/>
            <a:miter lim="800000"/>
            <a:headEnd/>
            <a:tailEnd/>
          </a:ln>
        </p:spPr>
        <p:txBody>
          <a:bodyPr wrap="none">
            <a:spAutoFit/>
          </a:bodyPr>
          <a:lstStyle/>
          <a:p>
            <a:pPr algn="l"/>
            <a:r>
              <a:rPr lang="en-US" sz="1200">
                <a:solidFill>
                  <a:srgbClr val="990099"/>
                </a:solidFill>
              </a:rPr>
              <a:t>4</a:t>
            </a:r>
            <a:r>
              <a:rPr lang="en-US" sz="1200" i="1">
                <a:solidFill>
                  <a:srgbClr val="990099"/>
                </a:solidFill>
              </a:rPr>
              <a:t>p</a:t>
            </a:r>
            <a:endParaRPr lang="en-US" sz="1200">
              <a:solidFill>
                <a:srgbClr val="990099"/>
              </a:solidFill>
            </a:endParaRPr>
          </a:p>
        </p:txBody>
      </p:sp>
      <p:sp>
        <p:nvSpPr>
          <p:cNvPr id="719941" name="Text Box 69"/>
          <p:cNvSpPr txBox="1">
            <a:spLocks noChangeArrowheads="1"/>
          </p:cNvSpPr>
          <p:nvPr/>
        </p:nvSpPr>
        <p:spPr bwMode="auto">
          <a:xfrm>
            <a:off x="2393950" y="4678363"/>
            <a:ext cx="344488" cy="274637"/>
          </a:xfrm>
          <a:prstGeom prst="rect">
            <a:avLst/>
          </a:prstGeom>
          <a:noFill/>
          <a:ln w="9525">
            <a:noFill/>
            <a:miter lim="800000"/>
            <a:headEnd/>
            <a:tailEnd/>
          </a:ln>
        </p:spPr>
        <p:txBody>
          <a:bodyPr wrap="none">
            <a:spAutoFit/>
          </a:bodyPr>
          <a:lstStyle/>
          <a:p>
            <a:pPr algn="l"/>
            <a:r>
              <a:rPr lang="en-US" sz="1200">
                <a:solidFill>
                  <a:srgbClr val="990099"/>
                </a:solidFill>
              </a:rPr>
              <a:t>4</a:t>
            </a:r>
            <a:r>
              <a:rPr lang="en-US" sz="1200" i="1">
                <a:solidFill>
                  <a:srgbClr val="990099"/>
                </a:solidFill>
              </a:rPr>
              <a:t>s</a:t>
            </a:r>
            <a:endParaRPr lang="en-US" sz="1200">
              <a:solidFill>
                <a:srgbClr val="990099"/>
              </a:solidFill>
            </a:endParaRPr>
          </a:p>
        </p:txBody>
      </p:sp>
      <p:sp>
        <p:nvSpPr>
          <p:cNvPr id="719942" name="Text Box 70"/>
          <p:cNvSpPr txBox="1">
            <a:spLocks noChangeArrowheads="1"/>
          </p:cNvSpPr>
          <p:nvPr/>
        </p:nvSpPr>
        <p:spPr bwMode="auto">
          <a:xfrm>
            <a:off x="762000" y="4191000"/>
            <a:ext cx="527050" cy="274638"/>
          </a:xfrm>
          <a:prstGeom prst="rect">
            <a:avLst/>
          </a:prstGeom>
          <a:noFill/>
          <a:ln w="9525">
            <a:noFill/>
            <a:miter lim="800000"/>
            <a:headEnd/>
            <a:tailEnd/>
          </a:ln>
        </p:spPr>
        <p:txBody>
          <a:bodyPr wrap="none">
            <a:spAutoFit/>
          </a:bodyPr>
          <a:lstStyle/>
          <a:p>
            <a:pPr algn="l"/>
            <a:r>
              <a:rPr lang="en-US" sz="1200" i="1">
                <a:solidFill>
                  <a:srgbClr val="990099"/>
                </a:solidFill>
              </a:rPr>
              <a:t>n</a:t>
            </a:r>
            <a:r>
              <a:rPr lang="en-US" sz="1200">
                <a:solidFill>
                  <a:srgbClr val="990099"/>
                </a:solidFill>
              </a:rPr>
              <a:t> = 4</a:t>
            </a:r>
          </a:p>
        </p:txBody>
      </p:sp>
      <p:sp>
        <p:nvSpPr>
          <p:cNvPr id="719943" name="Line 71"/>
          <p:cNvSpPr>
            <a:spLocks noChangeShapeType="1"/>
          </p:cNvSpPr>
          <p:nvPr/>
        </p:nvSpPr>
        <p:spPr bwMode="auto">
          <a:xfrm>
            <a:off x="1287463" y="4953000"/>
            <a:ext cx="1112837" cy="0"/>
          </a:xfrm>
          <a:prstGeom prst="line">
            <a:avLst/>
          </a:prstGeom>
          <a:noFill/>
          <a:ln w="22225">
            <a:solidFill>
              <a:srgbClr val="FF0000"/>
            </a:solidFill>
            <a:round/>
            <a:headEnd/>
            <a:tailEnd/>
          </a:ln>
        </p:spPr>
        <p:txBody>
          <a:bodyPr/>
          <a:lstStyle/>
          <a:p>
            <a:endParaRPr lang="en-US"/>
          </a:p>
        </p:txBody>
      </p:sp>
      <p:sp>
        <p:nvSpPr>
          <p:cNvPr id="719944" name="Line 72"/>
          <p:cNvSpPr>
            <a:spLocks noChangeShapeType="1"/>
          </p:cNvSpPr>
          <p:nvPr/>
        </p:nvSpPr>
        <p:spPr bwMode="auto">
          <a:xfrm>
            <a:off x="1751013" y="4675188"/>
            <a:ext cx="649287" cy="0"/>
          </a:xfrm>
          <a:prstGeom prst="line">
            <a:avLst/>
          </a:prstGeom>
          <a:noFill/>
          <a:ln w="22225">
            <a:solidFill>
              <a:srgbClr val="FF0000"/>
            </a:solidFill>
            <a:round/>
            <a:headEnd/>
            <a:tailEnd/>
          </a:ln>
        </p:spPr>
        <p:txBody>
          <a:bodyPr/>
          <a:lstStyle/>
          <a:p>
            <a:endParaRPr lang="en-US"/>
          </a:p>
        </p:txBody>
      </p:sp>
      <p:sp>
        <p:nvSpPr>
          <p:cNvPr id="719945" name="Line 73"/>
          <p:cNvSpPr>
            <a:spLocks noChangeShapeType="1"/>
          </p:cNvSpPr>
          <p:nvPr/>
        </p:nvSpPr>
        <p:spPr bwMode="auto">
          <a:xfrm>
            <a:off x="1751013" y="5232400"/>
            <a:ext cx="649287" cy="0"/>
          </a:xfrm>
          <a:prstGeom prst="line">
            <a:avLst/>
          </a:prstGeom>
          <a:noFill/>
          <a:ln w="22225">
            <a:solidFill>
              <a:srgbClr val="FF0000"/>
            </a:solidFill>
            <a:round/>
            <a:headEnd/>
            <a:tailEnd/>
          </a:ln>
        </p:spPr>
        <p:txBody>
          <a:bodyPr/>
          <a:lstStyle/>
          <a:p>
            <a:endParaRPr lang="en-US"/>
          </a:p>
        </p:txBody>
      </p:sp>
      <p:sp>
        <p:nvSpPr>
          <p:cNvPr id="719946" name="Line 74"/>
          <p:cNvSpPr>
            <a:spLocks noChangeShapeType="1"/>
          </p:cNvSpPr>
          <p:nvPr/>
        </p:nvSpPr>
        <p:spPr bwMode="auto">
          <a:xfrm flipH="1" flipV="1">
            <a:off x="1535113" y="4953000"/>
            <a:ext cx="215900" cy="279400"/>
          </a:xfrm>
          <a:prstGeom prst="line">
            <a:avLst/>
          </a:prstGeom>
          <a:noFill/>
          <a:ln w="22225">
            <a:solidFill>
              <a:srgbClr val="FF0000"/>
            </a:solidFill>
            <a:round/>
            <a:headEnd/>
            <a:tailEnd/>
          </a:ln>
        </p:spPr>
        <p:txBody>
          <a:bodyPr/>
          <a:lstStyle/>
          <a:p>
            <a:endParaRPr lang="en-US"/>
          </a:p>
        </p:txBody>
      </p:sp>
      <p:sp>
        <p:nvSpPr>
          <p:cNvPr id="719947" name="Line 75"/>
          <p:cNvSpPr>
            <a:spLocks noChangeShapeType="1"/>
          </p:cNvSpPr>
          <p:nvPr/>
        </p:nvSpPr>
        <p:spPr bwMode="auto">
          <a:xfrm flipV="1">
            <a:off x="1535113" y="4675188"/>
            <a:ext cx="215900" cy="277812"/>
          </a:xfrm>
          <a:prstGeom prst="line">
            <a:avLst/>
          </a:prstGeom>
          <a:noFill/>
          <a:ln w="22225">
            <a:solidFill>
              <a:srgbClr val="FF0000"/>
            </a:solidFill>
            <a:round/>
            <a:headEnd/>
            <a:tailEnd/>
          </a:ln>
        </p:spPr>
        <p:txBody>
          <a:bodyPr/>
          <a:lstStyle/>
          <a:p>
            <a:endParaRPr lang="en-US"/>
          </a:p>
        </p:txBody>
      </p:sp>
      <p:sp>
        <p:nvSpPr>
          <p:cNvPr id="719948" name="Text Box 76"/>
          <p:cNvSpPr txBox="1">
            <a:spLocks noChangeArrowheads="1"/>
          </p:cNvSpPr>
          <p:nvPr/>
        </p:nvSpPr>
        <p:spPr bwMode="auto">
          <a:xfrm>
            <a:off x="2395538" y="4525963"/>
            <a:ext cx="352425" cy="274637"/>
          </a:xfrm>
          <a:prstGeom prst="rect">
            <a:avLst/>
          </a:prstGeom>
          <a:noFill/>
          <a:ln w="9525">
            <a:noFill/>
            <a:miter lim="800000"/>
            <a:headEnd/>
            <a:tailEnd/>
          </a:ln>
        </p:spPr>
        <p:txBody>
          <a:bodyPr wrap="none">
            <a:spAutoFit/>
          </a:bodyPr>
          <a:lstStyle/>
          <a:p>
            <a:pPr algn="l"/>
            <a:r>
              <a:rPr lang="en-US" sz="1200">
                <a:solidFill>
                  <a:srgbClr val="FF0000"/>
                </a:solidFill>
              </a:rPr>
              <a:t>3</a:t>
            </a:r>
            <a:r>
              <a:rPr lang="en-US" sz="1200" i="1">
                <a:solidFill>
                  <a:srgbClr val="FF0000"/>
                </a:solidFill>
              </a:rPr>
              <a:t>d</a:t>
            </a:r>
            <a:endParaRPr lang="en-US" sz="1200">
              <a:solidFill>
                <a:srgbClr val="FF0000"/>
              </a:solidFill>
            </a:endParaRPr>
          </a:p>
        </p:txBody>
      </p:sp>
      <p:sp>
        <p:nvSpPr>
          <p:cNvPr id="719949" name="Text Box 77"/>
          <p:cNvSpPr txBox="1">
            <a:spLocks noChangeArrowheads="1"/>
          </p:cNvSpPr>
          <p:nvPr/>
        </p:nvSpPr>
        <p:spPr bwMode="auto">
          <a:xfrm>
            <a:off x="2395538" y="4800600"/>
            <a:ext cx="352425" cy="274638"/>
          </a:xfrm>
          <a:prstGeom prst="rect">
            <a:avLst/>
          </a:prstGeom>
          <a:noFill/>
          <a:ln w="9525">
            <a:noFill/>
            <a:miter lim="800000"/>
            <a:headEnd/>
            <a:tailEnd/>
          </a:ln>
        </p:spPr>
        <p:txBody>
          <a:bodyPr wrap="none">
            <a:spAutoFit/>
          </a:bodyPr>
          <a:lstStyle/>
          <a:p>
            <a:pPr algn="l"/>
            <a:r>
              <a:rPr lang="en-US" sz="1200">
                <a:solidFill>
                  <a:srgbClr val="FF0000"/>
                </a:solidFill>
              </a:rPr>
              <a:t>3</a:t>
            </a:r>
            <a:r>
              <a:rPr lang="en-US" sz="1200" i="1">
                <a:solidFill>
                  <a:srgbClr val="FF0000"/>
                </a:solidFill>
              </a:rPr>
              <a:t>p</a:t>
            </a:r>
            <a:endParaRPr lang="en-US" sz="1200">
              <a:solidFill>
                <a:srgbClr val="FF0000"/>
              </a:solidFill>
            </a:endParaRPr>
          </a:p>
        </p:txBody>
      </p:sp>
      <p:sp>
        <p:nvSpPr>
          <p:cNvPr id="719950" name="Text Box 78"/>
          <p:cNvSpPr txBox="1">
            <a:spLocks noChangeArrowheads="1"/>
          </p:cNvSpPr>
          <p:nvPr/>
        </p:nvSpPr>
        <p:spPr bwMode="auto">
          <a:xfrm>
            <a:off x="2400300" y="5029200"/>
            <a:ext cx="344488" cy="274638"/>
          </a:xfrm>
          <a:prstGeom prst="rect">
            <a:avLst/>
          </a:prstGeom>
          <a:noFill/>
          <a:ln w="9525">
            <a:noFill/>
            <a:miter lim="800000"/>
            <a:headEnd/>
            <a:tailEnd/>
          </a:ln>
        </p:spPr>
        <p:txBody>
          <a:bodyPr wrap="none">
            <a:spAutoFit/>
          </a:bodyPr>
          <a:lstStyle/>
          <a:p>
            <a:pPr algn="l"/>
            <a:r>
              <a:rPr lang="en-US" sz="1200">
                <a:solidFill>
                  <a:srgbClr val="FF0000"/>
                </a:solidFill>
              </a:rPr>
              <a:t>3</a:t>
            </a:r>
            <a:r>
              <a:rPr lang="en-US" sz="1200" i="1">
                <a:solidFill>
                  <a:srgbClr val="FF0000"/>
                </a:solidFill>
              </a:rPr>
              <a:t>s</a:t>
            </a:r>
            <a:endParaRPr lang="en-US" sz="1200">
              <a:solidFill>
                <a:srgbClr val="FF0000"/>
              </a:solidFill>
            </a:endParaRPr>
          </a:p>
        </p:txBody>
      </p:sp>
      <p:sp>
        <p:nvSpPr>
          <p:cNvPr id="719951" name="Text Box 79"/>
          <p:cNvSpPr txBox="1">
            <a:spLocks noChangeArrowheads="1"/>
          </p:cNvSpPr>
          <p:nvPr/>
        </p:nvSpPr>
        <p:spPr bwMode="auto">
          <a:xfrm>
            <a:off x="762000" y="4800600"/>
            <a:ext cx="527050" cy="274638"/>
          </a:xfrm>
          <a:prstGeom prst="rect">
            <a:avLst/>
          </a:prstGeom>
          <a:noFill/>
          <a:ln w="9525">
            <a:noFill/>
            <a:miter lim="800000"/>
            <a:headEnd/>
            <a:tailEnd/>
          </a:ln>
        </p:spPr>
        <p:txBody>
          <a:bodyPr wrap="none">
            <a:spAutoFit/>
          </a:bodyPr>
          <a:lstStyle/>
          <a:p>
            <a:pPr algn="l"/>
            <a:r>
              <a:rPr lang="en-US" sz="1200" i="1">
                <a:solidFill>
                  <a:srgbClr val="FF0000"/>
                </a:solidFill>
              </a:rPr>
              <a:t>n</a:t>
            </a:r>
            <a:r>
              <a:rPr lang="en-US" sz="1200">
                <a:solidFill>
                  <a:srgbClr val="FF0000"/>
                </a:solidFill>
              </a:rPr>
              <a:t> = 3</a:t>
            </a:r>
          </a:p>
        </p:txBody>
      </p:sp>
      <p:sp>
        <p:nvSpPr>
          <p:cNvPr id="719952" name="Line 80"/>
          <p:cNvSpPr>
            <a:spLocks noChangeShapeType="1"/>
          </p:cNvSpPr>
          <p:nvPr/>
        </p:nvSpPr>
        <p:spPr bwMode="auto">
          <a:xfrm>
            <a:off x="1751013" y="5510213"/>
            <a:ext cx="649287" cy="0"/>
          </a:xfrm>
          <a:prstGeom prst="line">
            <a:avLst/>
          </a:prstGeom>
          <a:noFill/>
          <a:ln w="22225">
            <a:solidFill>
              <a:srgbClr val="339966"/>
            </a:solidFill>
            <a:round/>
            <a:headEnd/>
            <a:tailEnd/>
          </a:ln>
        </p:spPr>
        <p:txBody>
          <a:bodyPr/>
          <a:lstStyle/>
          <a:p>
            <a:endParaRPr lang="en-US"/>
          </a:p>
        </p:txBody>
      </p:sp>
      <p:sp>
        <p:nvSpPr>
          <p:cNvPr id="719953" name="Line 81"/>
          <p:cNvSpPr>
            <a:spLocks noChangeShapeType="1"/>
          </p:cNvSpPr>
          <p:nvPr/>
        </p:nvSpPr>
        <p:spPr bwMode="auto">
          <a:xfrm>
            <a:off x="1751013" y="5819775"/>
            <a:ext cx="649287" cy="0"/>
          </a:xfrm>
          <a:prstGeom prst="line">
            <a:avLst/>
          </a:prstGeom>
          <a:noFill/>
          <a:ln w="22225">
            <a:solidFill>
              <a:srgbClr val="339966"/>
            </a:solidFill>
            <a:round/>
            <a:headEnd/>
            <a:tailEnd/>
          </a:ln>
        </p:spPr>
        <p:txBody>
          <a:bodyPr/>
          <a:lstStyle/>
          <a:p>
            <a:endParaRPr lang="en-US"/>
          </a:p>
        </p:txBody>
      </p:sp>
      <p:sp>
        <p:nvSpPr>
          <p:cNvPr id="719954" name="Line 82"/>
          <p:cNvSpPr>
            <a:spLocks noChangeShapeType="1"/>
          </p:cNvSpPr>
          <p:nvPr/>
        </p:nvSpPr>
        <p:spPr bwMode="auto">
          <a:xfrm flipH="1" flipV="1">
            <a:off x="1535113" y="5664200"/>
            <a:ext cx="215900" cy="155575"/>
          </a:xfrm>
          <a:prstGeom prst="line">
            <a:avLst/>
          </a:prstGeom>
          <a:noFill/>
          <a:ln w="22225">
            <a:solidFill>
              <a:srgbClr val="339966"/>
            </a:solidFill>
            <a:round/>
            <a:headEnd/>
            <a:tailEnd/>
          </a:ln>
        </p:spPr>
        <p:txBody>
          <a:bodyPr/>
          <a:lstStyle/>
          <a:p>
            <a:endParaRPr lang="en-US"/>
          </a:p>
        </p:txBody>
      </p:sp>
      <p:sp>
        <p:nvSpPr>
          <p:cNvPr id="719955" name="Line 83"/>
          <p:cNvSpPr>
            <a:spLocks noChangeShapeType="1"/>
          </p:cNvSpPr>
          <p:nvPr/>
        </p:nvSpPr>
        <p:spPr bwMode="auto">
          <a:xfrm flipV="1">
            <a:off x="1535113" y="5510213"/>
            <a:ext cx="215900" cy="153987"/>
          </a:xfrm>
          <a:prstGeom prst="line">
            <a:avLst/>
          </a:prstGeom>
          <a:noFill/>
          <a:ln w="22225">
            <a:solidFill>
              <a:srgbClr val="339966"/>
            </a:solidFill>
            <a:round/>
            <a:headEnd/>
            <a:tailEnd/>
          </a:ln>
        </p:spPr>
        <p:txBody>
          <a:bodyPr/>
          <a:lstStyle/>
          <a:p>
            <a:endParaRPr lang="en-US"/>
          </a:p>
        </p:txBody>
      </p:sp>
      <p:sp>
        <p:nvSpPr>
          <p:cNvPr id="719956" name="Line 84"/>
          <p:cNvSpPr>
            <a:spLocks noChangeShapeType="1"/>
          </p:cNvSpPr>
          <p:nvPr/>
        </p:nvSpPr>
        <p:spPr bwMode="auto">
          <a:xfrm flipH="1">
            <a:off x="1287463" y="5664200"/>
            <a:ext cx="247650" cy="0"/>
          </a:xfrm>
          <a:prstGeom prst="line">
            <a:avLst/>
          </a:prstGeom>
          <a:noFill/>
          <a:ln w="22225">
            <a:solidFill>
              <a:srgbClr val="339966"/>
            </a:solidFill>
            <a:round/>
            <a:headEnd/>
            <a:tailEnd/>
          </a:ln>
        </p:spPr>
        <p:txBody>
          <a:bodyPr/>
          <a:lstStyle/>
          <a:p>
            <a:endParaRPr lang="en-US"/>
          </a:p>
        </p:txBody>
      </p:sp>
      <p:sp>
        <p:nvSpPr>
          <p:cNvPr id="719957" name="Text Box 85"/>
          <p:cNvSpPr txBox="1">
            <a:spLocks noChangeArrowheads="1"/>
          </p:cNvSpPr>
          <p:nvPr/>
        </p:nvSpPr>
        <p:spPr bwMode="auto">
          <a:xfrm>
            <a:off x="2397125" y="5364163"/>
            <a:ext cx="352425" cy="274637"/>
          </a:xfrm>
          <a:prstGeom prst="rect">
            <a:avLst/>
          </a:prstGeom>
          <a:noFill/>
          <a:ln w="9525">
            <a:noFill/>
            <a:miter lim="800000"/>
            <a:headEnd/>
            <a:tailEnd/>
          </a:ln>
        </p:spPr>
        <p:txBody>
          <a:bodyPr wrap="none">
            <a:spAutoFit/>
          </a:bodyPr>
          <a:lstStyle/>
          <a:p>
            <a:pPr algn="l"/>
            <a:r>
              <a:rPr lang="en-US" sz="1200">
                <a:solidFill>
                  <a:srgbClr val="339966"/>
                </a:solidFill>
              </a:rPr>
              <a:t>2</a:t>
            </a:r>
            <a:r>
              <a:rPr lang="en-US" sz="1200" i="1">
                <a:solidFill>
                  <a:srgbClr val="339966"/>
                </a:solidFill>
              </a:rPr>
              <a:t>p</a:t>
            </a:r>
            <a:endParaRPr lang="en-US" sz="1200">
              <a:solidFill>
                <a:srgbClr val="339966"/>
              </a:solidFill>
            </a:endParaRPr>
          </a:p>
        </p:txBody>
      </p:sp>
      <p:sp>
        <p:nvSpPr>
          <p:cNvPr id="719958" name="Text Box 86"/>
          <p:cNvSpPr txBox="1">
            <a:spLocks noChangeArrowheads="1"/>
          </p:cNvSpPr>
          <p:nvPr/>
        </p:nvSpPr>
        <p:spPr bwMode="auto">
          <a:xfrm>
            <a:off x="2400300" y="5668963"/>
            <a:ext cx="344488" cy="274637"/>
          </a:xfrm>
          <a:prstGeom prst="rect">
            <a:avLst/>
          </a:prstGeom>
          <a:noFill/>
          <a:ln w="9525">
            <a:noFill/>
            <a:miter lim="800000"/>
            <a:headEnd/>
            <a:tailEnd/>
          </a:ln>
        </p:spPr>
        <p:txBody>
          <a:bodyPr wrap="none">
            <a:spAutoFit/>
          </a:bodyPr>
          <a:lstStyle/>
          <a:p>
            <a:pPr algn="l"/>
            <a:r>
              <a:rPr lang="en-US" sz="1200">
                <a:solidFill>
                  <a:srgbClr val="339966"/>
                </a:solidFill>
              </a:rPr>
              <a:t>2</a:t>
            </a:r>
            <a:r>
              <a:rPr lang="en-US" sz="1200" i="1">
                <a:solidFill>
                  <a:srgbClr val="339966"/>
                </a:solidFill>
              </a:rPr>
              <a:t>s</a:t>
            </a:r>
            <a:endParaRPr lang="en-US" sz="1200">
              <a:solidFill>
                <a:srgbClr val="339966"/>
              </a:solidFill>
            </a:endParaRPr>
          </a:p>
        </p:txBody>
      </p:sp>
      <p:sp>
        <p:nvSpPr>
          <p:cNvPr id="719959" name="Text Box 87"/>
          <p:cNvSpPr txBox="1">
            <a:spLocks noChangeArrowheads="1"/>
          </p:cNvSpPr>
          <p:nvPr/>
        </p:nvSpPr>
        <p:spPr bwMode="auto">
          <a:xfrm>
            <a:off x="768350" y="5516563"/>
            <a:ext cx="527050" cy="274637"/>
          </a:xfrm>
          <a:prstGeom prst="rect">
            <a:avLst/>
          </a:prstGeom>
          <a:noFill/>
          <a:ln w="9525">
            <a:noFill/>
            <a:miter lim="800000"/>
            <a:headEnd/>
            <a:tailEnd/>
          </a:ln>
        </p:spPr>
        <p:txBody>
          <a:bodyPr wrap="none">
            <a:spAutoFit/>
          </a:bodyPr>
          <a:lstStyle/>
          <a:p>
            <a:pPr algn="l"/>
            <a:r>
              <a:rPr lang="en-US" sz="1200" i="1">
                <a:solidFill>
                  <a:srgbClr val="339966"/>
                </a:solidFill>
              </a:rPr>
              <a:t>n</a:t>
            </a:r>
            <a:r>
              <a:rPr lang="en-US" sz="1200">
                <a:solidFill>
                  <a:srgbClr val="339966"/>
                </a:solidFill>
              </a:rPr>
              <a:t> = 2</a:t>
            </a:r>
          </a:p>
        </p:txBody>
      </p:sp>
      <p:sp>
        <p:nvSpPr>
          <p:cNvPr id="719960" name="Line 88"/>
          <p:cNvSpPr>
            <a:spLocks noChangeShapeType="1"/>
          </p:cNvSpPr>
          <p:nvPr/>
        </p:nvSpPr>
        <p:spPr bwMode="auto">
          <a:xfrm>
            <a:off x="1319213" y="6097588"/>
            <a:ext cx="1081087" cy="0"/>
          </a:xfrm>
          <a:prstGeom prst="line">
            <a:avLst/>
          </a:prstGeom>
          <a:noFill/>
          <a:ln w="22225">
            <a:solidFill>
              <a:schemeClr val="accent2"/>
            </a:solidFill>
            <a:round/>
            <a:headEnd/>
            <a:tailEnd/>
          </a:ln>
        </p:spPr>
        <p:txBody>
          <a:bodyPr/>
          <a:lstStyle/>
          <a:p>
            <a:endParaRPr lang="en-US"/>
          </a:p>
        </p:txBody>
      </p:sp>
      <p:sp>
        <p:nvSpPr>
          <p:cNvPr id="719961" name="Text Box 89"/>
          <p:cNvSpPr txBox="1">
            <a:spLocks noChangeArrowheads="1"/>
          </p:cNvSpPr>
          <p:nvPr/>
        </p:nvSpPr>
        <p:spPr bwMode="auto">
          <a:xfrm>
            <a:off x="2401888" y="5943600"/>
            <a:ext cx="344487" cy="274638"/>
          </a:xfrm>
          <a:prstGeom prst="rect">
            <a:avLst/>
          </a:prstGeom>
          <a:noFill/>
          <a:ln w="9525">
            <a:noFill/>
            <a:miter lim="800000"/>
            <a:headEnd/>
            <a:tailEnd/>
          </a:ln>
        </p:spPr>
        <p:txBody>
          <a:bodyPr wrap="none">
            <a:spAutoFit/>
          </a:bodyPr>
          <a:lstStyle/>
          <a:p>
            <a:pPr algn="l"/>
            <a:r>
              <a:rPr lang="en-US" sz="1200">
                <a:solidFill>
                  <a:schemeClr val="accent2"/>
                </a:solidFill>
              </a:rPr>
              <a:t>1</a:t>
            </a:r>
            <a:r>
              <a:rPr lang="en-US" sz="1200" i="1">
                <a:solidFill>
                  <a:schemeClr val="accent2"/>
                </a:solidFill>
              </a:rPr>
              <a:t>s</a:t>
            </a:r>
            <a:endParaRPr lang="en-US" sz="1200">
              <a:solidFill>
                <a:schemeClr val="accent2"/>
              </a:solidFill>
            </a:endParaRPr>
          </a:p>
        </p:txBody>
      </p:sp>
      <p:sp>
        <p:nvSpPr>
          <p:cNvPr id="719962" name="Text Box 90"/>
          <p:cNvSpPr txBox="1">
            <a:spLocks noChangeArrowheads="1"/>
          </p:cNvSpPr>
          <p:nvPr/>
        </p:nvSpPr>
        <p:spPr bwMode="auto">
          <a:xfrm>
            <a:off x="768350" y="5943600"/>
            <a:ext cx="527050" cy="274638"/>
          </a:xfrm>
          <a:prstGeom prst="rect">
            <a:avLst/>
          </a:prstGeom>
          <a:noFill/>
          <a:ln w="9525">
            <a:noFill/>
            <a:miter lim="800000"/>
            <a:headEnd/>
            <a:tailEnd/>
          </a:ln>
        </p:spPr>
        <p:txBody>
          <a:bodyPr wrap="none">
            <a:spAutoFit/>
          </a:bodyPr>
          <a:lstStyle/>
          <a:p>
            <a:pPr algn="l"/>
            <a:r>
              <a:rPr lang="en-US" sz="1200" i="1">
                <a:solidFill>
                  <a:schemeClr val="accent2"/>
                </a:solidFill>
              </a:rPr>
              <a:t>n</a:t>
            </a:r>
            <a:r>
              <a:rPr lang="en-US" sz="1200">
                <a:solidFill>
                  <a:schemeClr val="accent2"/>
                </a:solidFill>
              </a:rPr>
              <a:t> = 1</a:t>
            </a:r>
          </a:p>
        </p:txBody>
      </p:sp>
      <p:sp>
        <p:nvSpPr>
          <p:cNvPr id="719963" name="Text Box 91"/>
          <p:cNvSpPr txBox="1">
            <a:spLocks noChangeArrowheads="1"/>
          </p:cNvSpPr>
          <p:nvPr/>
        </p:nvSpPr>
        <p:spPr bwMode="auto">
          <a:xfrm rot="-5400000">
            <a:off x="135731" y="4904582"/>
            <a:ext cx="827087" cy="336550"/>
          </a:xfrm>
          <a:prstGeom prst="rect">
            <a:avLst/>
          </a:prstGeom>
          <a:noFill/>
          <a:ln w="9525">
            <a:noFill/>
            <a:miter lim="800000"/>
            <a:headEnd/>
            <a:tailEnd/>
          </a:ln>
        </p:spPr>
        <p:txBody>
          <a:bodyPr wrap="none">
            <a:spAutoFit/>
          </a:bodyPr>
          <a:lstStyle/>
          <a:p>
            <a:pPr algn="l"/>
            <a:r>
              <a:rPr lang="en-US" sz="1600"/>
              <a:t>Energy</a:t>
            </a:r>
          </a:p>
        </p:txBody>
      </p:sp>
      <p:sp>
        <p:nvSpPr>
          <p:cNvPr id="719964" name="Oval 92"/>
          <p:cNvSpPr>
            <a:spLocks noChangeArrowheads="1"/>
          </p:cNvSpPr>
          <p:nvPr/>
        </p:nvSpPr>
        <p:spPr bwMode="auto">
          <a:xfrm>
            <a:off x="1782763" y="6005513"/>
            <a:ext cx="92075" cy="92075"/>
          </a:xfrm>
          <a:prstGeom prst="ellipse">
            <a:avLst/>
          </a:prstGeom>
          <a:solidFill>
            <a:srgbClr val="FF99CC"/>
          </a:solidFill>
          <a:ln w="9525">
            <a:solidFill>
              <a:schemeClr val="tx1"/>
            </a:solidFill>
            <a:round/>
            <a:headEnd/>
            <a:tailEnd/>
          </a:ln>
        </p:spPr>
        <p:txBody>
          <a:bodyPr wrap="none" anchor="ctr"/>
          <a:lstStyle/>
          <a:p>
            <a:endParaRPr lang="en-US"/>
          </a:p>
        </p:txBody>
      </p:sp>
      <p:sp>
        <p:nvSpPr>
          <p:cNvPr id="719965" name="Oval 93"/>
          <p:cNvSpPr>
            <a:spLocks noChangeArrowheads="1"/>
          </p:cNvSpPr>
          <p:nvPr/>
        </p:nvSpPr>
        <p:spPr bwMode="auto">
          <a:xfrm>
            <a:off x="1782763" y="5726113"/>
            <a:ext cx="92075" cy="93662"/>
          </a:xfrm>
          <a:prstGeom prst="ellipse">
            <a:avLst/>
          </a:prstGeom>
          <a:solidFill>
            <a:srgbClr val="FF99CC"/>
          </a:solidFill>
          <a:ln w="9525">
            <a:solidFill>
              <a:schemeClr val="tx1"/>
            </a:solidFill>
            <a:round/>
            <a:headEnd/>
            <a:tailEnd/>
          </a:ln>
        </p:spPr>
        <p:txBody>
          <a:bodyPr wrap="none" anchor="ctr"/>
          <a:lstStyle/>
          <a:p>
            <a:endParaRPr lang="en-US"/>
          </a:p>
        </p:txBody>
      </p:sp>
      <p:sp>
        <p:nvSpPr>
          <p:cNvPr id="719966" name="Oval 94"/>
          <p:cNvSpPr>
            <a:spLocks noChangeArrowheads="1"/>
          </p:cNvSpPr>
          <p:nvPr/>
        </p:nvSpPr>
        <p:spPr bwMode="auto">
          <a:xfrm>
            <a:off x="1782763" y="5140325"/>
            <a:ext cx="92075" cy="92075"/>
          </a:xfrm>
          <a:prstGeom prst="ellipse">
            <a:avLst/>
          </a:prstGeom>
          <a:solidFill>
            <a:srgbClr val="FF99CC"/>
          </a:solidFill>
          <a:ln w="9525">
            <a:solidFill>
              <a:schemeClr val="tx1"/>
            </a:solidFill>
            <a:round/>
            <a:headEnd/>
            <a:tailEnd/>
          </a:ln>
        </p:spPr>
        <p:txBody>
          <a:bodyPr wrap="none" anchor="ctr"/>
          <a:lstStyle/>
          <a:p>
            <a:endParaRPr lang="en-US"/>
          </a:p>
        </p:txBody>
      </p:sp>
      <p:sp>
        <p:nvSpPr>
          <p:cNvPr id="719967" name="Oval 95"/>
          <p:cNvSpPr>
            <a:spLocks noChangeArrowheads="1"/>
          </p:cNvSpPr>
          <p:nvPr/>
        </p:nvSpPr>
        <p:spPr bwMode="auto">
          <a:xfrm>
            <a:off x="1782763" y="4706938"/>
            <a:ext cx="92075" cy="92075"/>
          </a:xfrm>
          <a:prstGeom prst="ellipse">
            <a:avLst/>
          </a:prstGeom>
          <a:solidFill>
            <a:srgbClr val="FF99CC"/>
          </a:solidFill>
          <a:ln w="9525">
            <a:solidFill>
              <a:schemeClr val="tx1"/>
            </a:solidFill>
            <a:round/>
            <a:headEnd/>
            <a:tailEnd/>
          </a:ln>
        </p:spPr>
        <p:txBody>
          <a:bodyPr wrap="none" anchor="ctr"/>
          <a:lstStyle/>
          <a:p>
            <a:endParaRPr lang="en-US"/>
          </a:p>
        </p:txBody>
      </p:sp>
      <p:grpSp>
        <p:nvGrpSpPr>
          <p:cNvPr id="3" name="Group 96"/>
          <p:cNvGrpSpPr>
            <a:grpSpLocks/>
          </p:cNvGrpSpPr>
          <p:nvPr/>
        </p:nvGrpSpPr>
        <p:grpSpPr bwMode="auto">
          <a:xfrm>
            <a:off x="1751013" y="4427538"/>
            <a:ext cx="309562" cy="1082675"/>
            <a:chOff x="3408" y="1248"/>
            <a:chExt cx="480" cy="1680"/>
          </a:xfrm>
        </p:grpSpPr>
        <p:sp>
          <p:nvSpPr>
            <p:cNvPr id="364701" name="Oval 97"/>
            <p:cNvSpPr>
              <a:spLocks noChangeArrowheads="1"/>
            </p:cNvSpPr>
            <p:nvPr/>
          </p:nvSpPr>
          <p:spPr bwMode="auto">
            <a:xfrm>
              <a:off x="3456" y="2784"/>
              <a:ext cx="144" cy="144"/>
            </a:xfrm>
            <a:prstGeom prst="ellipse">
              <a:avLst/>
            </a:prstGeom>
            <a:solidFill>
              <a:srgbClr val="FFFF99"/>
            </a:solidFill>
            <a:ln w="9525">
              <a:solidFill>
                <a:schemeClr val="tx1"/>
              </a:solidFill>
              <a:round/>
              <a:headEnd/>
              <a:tailEnd/>
            </a:ln>
          </p:spPr>
          <p:txBody>
            <a:bodyPr wrap="none" anchor="ctr"/>
            <a:lstStyle/>
            <a:p>
              <a:endParaRPr lang="en-US"/>
            </a:p>
          </p:txBody>
        </p:sp>
        <p:sp>
          <p:nvSpPr>
            <p:cNvPr id="364702" name="Oval 98"/>
            <p:cNvSpPr>
              <a:spLocks noChangeArrowheads="1"/>
            </p:cNvSpPr>
            <p:nvPr/>
          </p:nvSpPr>
          <p:spPr bwMode="auto">
            <a:xfrm>
              <a:off x="3600" y="2784"/>
              <a:ext cx="144" cy="144"/>
            </a:xfrm>
            <a:prstGeom prst="ellipse">
              <a:avLst/>
            </a:prstGeom>
            <a:solidFill>
              <a:srgbClr val="FFFF99"/>
            </a:solidFill>
            <a:ln w="9525">
              <a:solidFill>
                <a:schemeClr val="tx1"/>
              </a:solidFill>
              <a:round/>
              <a:headEnd/>
              <a:tailEnd/>
            </a:ln>
          </p:spPr>
          <p:txBody>
            <a:bodyPr wrap="none" anchor="ctr"/>
            <a:lstStyle/>
            <a:p>
              <a:endParaRPr lang="en-US"/>
            </a:p>
          </p:txBody>
        </p:sp>
        <p:sp>
          <p:nvSpPr>
            <p:cNvPr id="364703" name="Oval 99"/>
            <p:cNvSpPr>
              <a:spLocks noChangeArrowheads="1"/>
            </p:cNvSpPr>
            <p:nvPr/>
          </p:nvSpPr>
          <p:spPr bwMode="auto">
            <a:xfrm>
              <a:off x="3744" y="2784"/>
              <a:ext cx="144" cy="144"/>
            </a:xfrm>
            <a:prstGeom prst="ellipse">
              <a:avLst/>
            </a:prstGeom>
            <a:solidFill>
              <a:srgbClr val="FFFF99"/>
            </a:solidFill>
            <a:ln w="9525">
              <a:solidFill>
                <a:schemeClr val="tx1"/>
              </a:solidFill>
              <a:round/>
              <a:headEnd/>
              <a:tailEnd/>
            </a:ln>
          </p:spPr>
          <p:txBody>
            <a:bodyPr wrap="none" anchor="ctr"/>
            <a:lstStyle/>
            <a:p>
              <a:endParaRPr lang="en-US"/>
            </a:p>
          </p:txBody>
        </p:sp>
        <p:sp>
          <p:nvSpPr>
            <p:cNvPr id="364704" name="Oval 100"/>
            <p:cNvSpPr>
              <a:spLocks noChangeArrowheads="1"/>
            </p:cNvSpPr>
            <p:nvPr/>
          </p:nvSpPr>
          <p:spPr bwMode="auto">
            <a:xfrm>
              <a:off x="3456" y="1920"/>
              <a:ext cx="144" cy="144"/>
            </a:xfrm>
            <a:prstGeom prst="ellipse">
              <a:avLst/>
            </a:prstGeom>
            <a:solidFill>
              <a:srgbClr val="FFFF99"/>
            </a:solidFill>
            <a:ln w="9525">
              <a:solidFill>
                <a:schemeClr val="tx1"/>
              </a:solidFill>
              <a:round/>
              <a:headEnd/>
              <a:tailEnd/>
            </a:ln>
          </p:spPr>
          <p:txBody>
            <a:bodyPr wrap="none" anchor="ctr"/>
            <a:lstStyle/>
            <a:p>
              <a:endParaRPr lang="en-US"/>
            </a:p>
          </p:txBody>
        </p:sp>
        <p:sp>
          <p:nvSpPr>
            <p:cNvPr id="364705" name="Oval 101"/>
            <p:cNvSpPr>
              <a:spLocks noChangeArrowheads="1"/>
            </p:cNvSpPr>
            <p:nvPr/>
          </p:nvSpPr>
          <p:spPr bwMode="auto">
            <a:xfrm>
              <a:off x="3600" y="1920"/>
              <a:ext cx="144" cy="144"/>
            </a:xfrm>
            <a:prstGeom prst="ellipse">
              <a:avLst/>
            </a:prstGeom>
            <a:solidFill>
              <a:srgbClr val="FFFF99"/>
            </a:solidFill>
            <a:ln w="9525">
              <a:solidFill>
                <a:schemeClr val="tx1"/>
              </a:solidFill>
              <a:round/>
              <a:headEnd/>
              <a:tailEnd/>
            </a:ln>
          </p:spPr>
          <p:txBody>
            <a:bodyPr wrap="none" anchor="ctr"/>
            <a:lstStyle/>
            <a:p>
              <a:endParaRPr lang="en-US"/>
            </a:p>
          </p:txBody>
        </p:sp>
        <p:sp>
          <p:nvSpPr>
            <p:cNvPr id="364706" name="Oval 102"/>
            <p:cNvSpPr>
              <a:spLocks noChangeArrowheads="1"/>
            </p:cNvSpPr>
            <p:nvPr/>
          </p:nvSpPr>
          <p:spPr bwMode="auto">
            <a:xfrm>
              <a:off x="3744" y="1920"/>
              <a:ext cx="144" cy="144"/>
            </a:xfrm>
            <a:prstGeom prst="ellipse">
              <a:avLst/>
            </a:prstGeom>
            <a:solidFill>
              <a:srgbClr val="FFFF99"/>
            </a:solidFill>
            <a:ln w="9525">
              <a:solidFill>
                <a:schemeClr val="tx1"/>
              </a:solidFill>
              <a:round/>
              <a:headEnd/>
              <a:tailEnd/>
            </a:ln>
          </p:spPr>
          <p:txBody>
            <a:bodyPr wrap="none" anchor="ctr"/>
            <a:lstStyle/>
            <a:p>
              <a:endParaRPr lang="en-US"/>
            </a:p>
          </p:txBody>
        </p:sp>
        <p:sp>
          <p:nvSpPr>
            <p:cNvPr id="364707" name="Oval 103"/>
            <p:cNvSpPr>
              <a:spLocks noChangeArrowheads="1"/>
            </p:cNvSpPr>
            <p:nvPr/>
          </p:nvSpPr>
          <p:spPr bwMode="auto">
            <a:xfrm>
              <a:off x="3408" y="1248"/>
              <a:ext cx="144" cy="144"/>
            </a:xfrm>
            <a:prstGeom prst="ellipse">
              <a:avLst/>
            </a:prstGeom>
            <a:solidFill>
              <a:srgbClr val="FFFF99"/>
            </a:solidFill>
            <a:ln w="9525">
              <a:solidFill>
                <a:schemeClr val="tx1"/>
              </a:solidFill>
              <a:round/>
              <a:headEnd/>
              <a:tailEnd/>
            </a:ln>
          </p:spPr>
          <p:txBody>
            <a:bodyPr wrap="none" anchor="ctr"/>
            <a:lstStyle/>
            <a:p>
              <a:endParaRPr lang="en-US"/>
            </a:p>
          </p:txBody>
        </p:sp>
        <p:sp>
          <p:nvSpPr>
            <p:cNvPr id="364708" name="Oval 104"/>
            <p:cNvSpPr>
              <a:spLocks noChangeArrowheads="1"/>
            </p:cNvSpPr>
            <p:nvPr/>
          </p:nvSpPr>
          <p:spPr bwMode="auto">
            <a:xfrm>
              <a:off x="3552" y="1248"/>
              <a:ext cx="144" cy="144"/>
            </a:xfrm>
            <a:prstGeom prst="ellipse">
              <a:avLst/>
            </a:prstGeom>
            <a:solidFill>
              <a:srgbClr val="FFFF99"/>
            </a:solidFill>
            <a:ln w="9525">
              <a:solidFill>
                <a:schemeClr val="tx1"/>
              </a:solidFill>
              <a:round/>
              <a:headEnd/>
              <a:tailEnd/>
            </a:ln>
          </p:spPr>
          <p:txBody>
            <a:bodyPr wrap="none" anchor="ctr"/>
            <a:lstStyle/>
            <a:p>
              <a:endParaRPr lang="en-US"/>
            </a:p>
          </p:txBody>
        </p:sp>
        <p:sp>
          <p:nvSpPr>
            <p:cNvPr id="364709" name="Oval 105"/>
            <p:cNvSpPr>
              <a:spLocks noChangeArrowheads="1"/>
            </p:cNvSpPr>
            <p:nvPr/>
          </p:nvSpPr>
          <p:spPr bwMode="auto">
            <a:xfrm>
              <a:off x="3696" y="1248"/>
              <a:ext cx="144" cy="144"/>
            </a:xfrm>
            <a:prstGeom prst="ellipse">
              <a:avLst/>
            </a:prstGeom>
            <a:solidFill>
              <a:srgbClr val="FFFF99"/>
            </a:solidFill>
            <a:ln w="9525">
              <a:solidFill>
                <a:schemeClr val="tx1"/>
              </a:solidFill>
              <a:round/>
              <a:headEnd/>
              <a:tailEnd/>
            </a:ln>
          </p:spPr>
          <p:txBody>
            <a:bodyPr wrap="none" anchor="ctr"/>
            <a:lstStyle/>
            <a:p>
              <a:endParaRPr lang="en-US"/>
            </a:p>
          </p:txBody>
        </p:sp>
      </p:grpSp>
      <p:sp>
        <p:nvSpPr>
          <p:cNvPr id="719978" name="Oval 106"/>
          <p:cNvSpPr>
            <a:spLocks noChangeArrowheads="1"/>
          </p:cNvSpPr>
          <p:nvPr/>
        </p:nvSpPr>
        <p:spPr bwMode="auto">
          <a:xfrm>
            <a:off x="1751013" y="4119563"/>
            <a:ext cx="92075" cy="92075"/>
          </a:xfrm>
          <a:prstGeom prst="ellipse">
            <a:avLst/>
          </a:prstGeom>
          <a:solidFill>
            <a:srgbClr val="99CCFF">
              <a:alpha val="56862"/>
            </a:srgbClr>
          </a:solidFill>
          <a:ln w="9525">
            <a:solidFill>
              <a:schemeClr val="tx1"/>
            </a:solidFill>
            <a:round/>
            <a:headEnd/>
            <a:tailEnd/>
          </a:ln>
        </p:spPr>
        <p:txBody>
          <a:bodyPr wrap="none" anchor="ctr"/>
          <a:lstStyle/>
          <a:p>
            <a:endParaRPr lang="en-US"/>
          </a:p>
        </p:txBody>
      </p:sp>
      <p:sp>
        <p:nvSpPr>
          <p:cNvPr id="719979" name="Oval 107"/>
          <p:cNvSpPr>
            <a:spLocks noChangeArrowheads="1"/>
          </p:cNvSpPr>
          <p:nvPr/>
        </p:nvSpPr>
        <p:spPr bwMode="auto">
          <a:xfrm>
            <a:off x="1843088" y="4119563"/>
            <a:ext cx="93662" cy="92075"/>
          </a:xfrm>
          <a:prstGeom prst="ellipse">
            <a:avLst/>
          </a:prstGeom>
          <a:solidFill>
            <a:srgbClr val="99CCFF">
              <a:alpha val="56862"/>
            </a:srgbClr>
          </a:solidFill>
          <a:ln w="9525">
            <a:solidFill>
              <a:schemeClr val="tx1"/>
            </a:solidFill>
            <a:round/>
            <a:headEnd/>
            <a:tailEnd/>
          </a:ln>
        </p:spPr>
        <p:txBody>
          <a:bodyPr wrap="none" anchor="ctr"/>
          <a:lstStyle/>
          <a:p>
            <a:endParaRPr lang="en-US"/>
          </a:p>
        </p:txBody>
      </p:sp>
      <p:sp>
        <p:nvSpPr>
          <p:cNvPr id="719980" name="Oval 108"/>
          <p:cNvSpPr>
            <a:spLocks noChangeArrowheads="1"/>
          </p:cNvSpPr>
          <p:nvPr/>
        </p:nvSpPr>
        <p:spPr bwMode="auto">
          <a:xfrm>
            <a:off x="1936750" y="4119563"/>
            <a:ext cx="92075" cy="92075"/>
          </a:xfrm>
          <a:prstGeom prst="ellipse">
            <a:avLst/>
          </a:prstGeom>
          <a:solidFill>
            <a:srgbClr val="99CCFF">
              <a:alpha val="56862"/>
            </a:srgbClr>
          </a:solidFill>
          <a:ln w="9525">
            <a:solidFill>
              <a:schemeClr val="tx1"/>
            </a:solidFill>
            <a:round/>
            <a:headEnd/>
            <a:tailEnd/>
          </a:ln>
        </p:spPr>
        <p:txBody>
          <a:bodyPr wrap="none" anchor="ctr"/>
          <a:lstStyle/>
          <a:p>
            <a:endParaRPr lang="en-US"/>
          </a:p>
        </p:txBody>
      </p:sp>
      <p:sp>
        <p:nvSpPr>
          <p:cNvPr id="719981" name="Oval 109"/>
          <p:cNvSpPr>
            <a:spLocks noChangeArrowheads="1"/>
          </p:cNvSpPr>
          <p:nvPr/>
        </p:nvSpPr>
        <p:spPr bwMode="auto">
          <a:xfrm>
            <a:off x="2028825" y="4119563"/>
            <a:ext cx="93663" cy="92075"/>
          </a:xfrm>
          <a:prstGeom prst="ellipse">
            <a:avLst/>
          </a:prstGeom>
          <a:solidFill>
            <a:srgbClr val="99CCFF">
              <a:alpha val="56862"/>
            </a:srgbClr>
          </a:solidFill>
          <a:ln w="9525">
            <a:solidFill>
              <a:schemeClr val="tx1"/>
            </a:solidFill>
            <a:round/>
            <a:headEnd/>
            <a:tailEnd/>
          </a:ln>
        </p:spPr>
        <p:txBody>
          <a:bodyPr wrap="none" anchor="ctr"/>
          <a:lstStyle/>
          <a:p>
            <a:endParaRPr lang="en-US"/>
          </a:p>
        </p:txBody>
      </p:sp>
      <p:sp>
        <p:nvSpPr>
          <p:cNvPr id="719982" name="Oval 110"/>
          <p:cNvSpPr>
            <a:spLocks noChangeArrowheads="1"/>
          </p:cNvSpPr>
          <p:nvPr/>
        </p:nvSpPr>
        <p:spPr bwMode="auto">
          <a:xfrm>
            <a:off x="2122488" y="4119563"/>
            <a:ext cx="92075" cy="92075"/>
          </a:xfrm>
          <a:prstGeom prst="ellipse">
            <a:avLst/>
          </a:prstGeom>
          <a:solidFill>
            <a:srgbClr val="99CCFF">
              <a:alpha val="56862"/>
            </a:srgbClr>
          </a:solidFill>
          <a:ln w="9525">
            <a:solidFill>
              <a:schemeClr val="tx1"/>
            </a:solidFill>
            <a:round/>
            <a:headEnd/>
            <a:tailEnd/>
          </a:ln>
        </p:spPr>
        <p:txBody>
          <a:bodyPr wrap="none" anchor="ctr"/>
          <a:lstStyle/>
          <a:p>
            <a:endParaRPr lang="en-US"/>
          </a:p>
        </p:txBody>
      </p:sp>
      <p:grpSp>
        <p:nvGrpSpPr>
          <p:cNvPr id="4" name="Group 111"/>
          <p:cNvGrpSpPr>
            <a:grpSpLocks/>
          </p:cNvGrpSpPr>
          <p:nvPr/>
        </p:nvGrpSpPr>
        <p:grpSpPr bwMode="auto">
          <a:xfrm>
            <a:off x="1752600" y="4572000"/>
            <a:ext cx="463550" cy="92075"/>
            <a:chOff x="1103" y="2887"/>
            <a:chExt cx="292" cy="58"/>
          </a:xfrm>
        </p:grpSpPr>
        <p:sp>
          <p:nvSpPr>
            <p:cNvPr id="364696" name="Oval 112"/>
            <p:cNvSpPr>
              <a:spLocks noChangeArrowheads="1"/>
            </p:cNvSpPr>
            <p:nvPr/>
          </p:nvSpPr>
          <p:spPr bwMode="auto">
            <a:xfrm>
              <a:off x="1220" y="2887"/>
              <a:ext cx="58" cy="58"/>
            </a:xfrm>
            <a:prstGeom prst="ellipse">
              <a:avLst/>
            </a:prstGeom>
            <a:solidFill>
              <a:srgbClr val="99CCFF">
                <a:alpha val="56862"/>
              </a:srgbClr>
            </a:solidFill>
            <a:ln w="9525">
              <a:solidFill>
                <a:schemeClr val="tx1"/>
              </a:solidFill>
              <a:round/>
              <a:headEnd/>
              <a:tailEnd/>
            </a:ln>
          </p:spPr>
          <p:txBody>
            <a:bodyPr wrap="none" anchor="ctr"/>
            <a:lstStyle/>
            <a:p>
              <a:endParaRPr lang="en-US"/>
            </a:p>
          </p:txBody>
        </p:sp>
        <p:sp>
          <p:nvSpPr>
            <p:cNvPr id="364697" name="Oval 113"/>
            <p:cNvSpPr>
              <a:spLocks noChangeArrowheads="1"/>
            </p:cNvSpPr>
            <p:nvPr/>
          </p:nvSpPr>
          <p:spPr bwMode="auto">
            <a:xfrm>
              <a:off x="1103" y="2887"/>
              <a:ext cx="58" cy="58"/>
            </a:xfrm>
            <a:prstGeom prst="ellipse">
              <a:avLst/>
            </a:prstGeom>
            <a:solidFill>
              <a:srgbClr val="99CCFF">
                <a:alpha val="56862"/>
              </a:srgbClr>
            </a:solidFill>
            <a:ln w="9525">
              <a:solidFill>
                <a:schemeClr val="tx1"/>
              </a:solidFill>
              <a:round/>
              <a:headEnd/>
              <a:tailEnd/>
            </a:ln>
          </p:spPr>
          <p:txBody>
            <a:bodyPr wrap="none" anchor="ctr"/>
            <a:lstStyle/>
            <a:p>
              <a:endParaRPr lang="en-US"/>
            </a:p>
          </p:txBody>
        </p:sp>
        <p:sp>
          <p:nvSpPr>
            <p:cNvPr id="364698" name="Oval 114"/>
            <p:cNvSpPr>
              <a:spLocks noChangeArrowheads="1"/>
            </p:cNvSpPr>
            <p:nvPr/>
          </p:nvSpPr>
          <p:spPr bwMode="auto">
            <a:xfrm>
              <a:off x="1161" y="2887"/>
              <a:ext cx="59" cy="58"/>
            </a:xfrm>
            <a:prstGeom prst="ellipse">
              <a:avLst/>
            </a:prstGeom>
            <a:solidFill>
              <a:srgbClr val="99CCFF">
                <a:alpha val="56862"/>
              </a:srgbClr>
            </a:solidFill>
            <a:ln w="9525">
              <a:solidFill>
                <a:schemeClr val="tx1"/>
              </a:solidFill>
              <a:round/>
              <a:headEnd/>
              <a:tailEnd/>
            </a:ln>
          </p:spPr>
          <p:txBody>
            <a:bodyPr wrap="none" anchor="ctr"/>
            <a:lstStyle/>
            <a:p>
              <a:endParaRPr lang="en-US"/>
            </a:p>
          </p:txBody>
        </p:sp>
        <p:sp>
          <p:nvSpPr>
            <p:cNvPr id="364699" name="Oval 115"/>
            <p:cNvSpPr>
              <a:spLocks noChangeArrowheads="1"/>
            </p:cNvSpPr>
            <p:nvPr/>
          </p:nvSpPr>
          <p:spPr bwMode="auto">
            <a:xfrm>
              <a:off x="1278" y="2887"/>
              <a:ext cx="59" cy="58"/>
            </a:xfrm>
            <a:prstGeom prst="ellipse">
              <a:avLst/>
            </a:prstGeom>
            <a:solidFill>
              <a:srgbClr val="99CCFF">
                <a:alpha val="56862"/>
              </a:srgbClr>
            </a:solidFill>
            <a:ln w="9525">
              <a:solidFill>
                <a:schemeClr val="tx1"/>
              </a:solidFill>
              <a:round/>
              <a:headEnd/>
              <a:tailEnd/>
            </a:ln>
          </p:spPr>
          <p:txBody>
            <a:bodyPr wrap="none" anchor="ctr"/>
            <a:lstStyle/>
            <a:p>
              <a:endParaRPr lang="en-US"/>
            </a:p>
          </p:txBody>
        </p:sp>
        <p:sp>
          <p:nvSpPr>
            <p:cNvPr id="364700" name="Oval 116"/>
            <p:cNvSpPr>
              <a:spLocks noChangeArrowheads="1"/>
            </p:cNvSpPr>
            <p:nvPr/>
          </p:nvSpPr>
          <p:spPr bwMode="auto">
            <a:xfrm>
              <a:off x="1337" y="2887"/>
              <a:ext cx="58" cy="58"/>
            </a:xfrm>
            <a:prstGeom prst="ellipse">
              <a:avLst/>
            </a:prstGeom>
            <a:solidFill>
              <a:srgbClr val="99CCFF">
                <a:alpha val="56862"/>
              </a:srgbClr>
            </a:solidFill>
            <a:ln w="9525">
              <a:solidFill>
                <a:schemeClr val="tx1"/>
              </a:solidFill>
              <a:round/>
              <a:headEnd/>
              <a:tailEnd/>
            </a:ln>
          </p:spPr>
          <p:txBody>
            <a:bodyPr wrap="none" anchor="ctr"/>
            <a:lstStyle/>
            <a:p>
              <a:endParaRPr lang="en-US"/>
            </a:p>
          </p:txBody>
        </p:sp>
      </p:grpSp>
      <p:grpSp>
        <p:nvGrpSpPr>
          <p:cNvPr id="5" name="Group 117"/>
          <p:cNvGrpSpPr>
            <a:grpSpLocks/>
          </p:cNvGrpSpPr>
          <p:nvPr/>
        </p:nvGrpSpPr>
        <p:grpSpPr bwMode="auto">
          <a:xfrm>
            <a:off x="1751013" y="3810000"/>
            <a:ext cx="649287" cy="92075"/>
            <a:chOff x="3408" y="288"/>
            <a:chExt cx="1008" cy="144"/>
          </a:xfrm>
        </p:grpSpPr>
        <p:sp>
          <p:nvSpPr>
            <p:cNvPr id="364689" name="Oval 118"/>
            <p:cNvSpPr>
              <a:spLocks noChangeArrowheads="1"/>
            </p:cNvSpPr>
            <p:nvPr/>
          </p:nvSpPr>
          <p:spPr bwMode="auto">
            <a:xfrm>
              <a:off x="3408" y="288"/>
              <a:ext cx="144" cy="144"/>
            </a:xfrm>
            <a:prstGeom prst="ellipse">
              <a:avLst/>
            </a:prstGeom>
            <a:solidFill>
              <a:srgbClr val="CC99FF"/>
            </a:solidFill>
            <a:ln w="9525">
              <a:solidFill>
                <a:schemeClr val="tx1"/>
              </a:solidFill>
              <a:round/>
              <a:headEnd/>
              <a:tailEnd/>
            </a:ln>
          </p:spPr>
          <p:txBody>
            <a:bodyPr wrap="none" anchor="ctr"/>
            <a:lstStyle/>
            <a:p>
              <a:endParaRPr lang="en-US"/>
            </a:p>
          </p:txBody>
        </p:sp>
        <p:sp>
          <p:nvSpPr>
            <p:cNvPr id="364690" name="Oval 119"/>
            <p:cNvSpPr>
              <a:spLocks noChangeArrowheads="1"/>
            </p:cNvSpPr>
            <p:nvPr/>
          </p:nvSpPr>
          <p:spPr bwMode="auto">
            <a:xfrm>
              <a:off x="3552" y="288"/>
              <a:ext cx="144" cy="144"/>
            </a:xfrm>
            <a:prstGeom prst="ellipse">
              <a:avLst/>
            </a:prstGeom>
            <a:solidFill>
              <a:srgbClr val="CC99FF"/>
            </a:solidFill>
            <a:ln w="9525">
              <a:solidFill>
                <a:schemeClr val="tx1"/>
              </a:solidFill>
              <a:round/>
              <a:headEnd/>
              <a:tailEnd/>
            </a:ln>
          </p:spPr>
          <p:txBody>
            <a:bodyPr wrap="none" anchor="ctr"/>
            <a:lstStyle/>
            <a:p>
              <a:endParaRPr lang="en-US"/>
            </a:p>
          </p:txBody>
        </p:sp>
        <p:sp>
          <p:nvSpPr>
            <p:cNvPr id="364691" name="Oval 120"/>
            <p:cNvSpPr>
              <a:spLocks noChangeArrowheads="1"/>
            </p:cNvSpPr>
            <p:nvPr/>
          </p:nvSpPr>
          <p:spPr bwMode="auto">
            <a:xfrm>
              <a:off x="3696" y="288"/>
              <a:ext cx="144" cy="144"/>
            </a:xfrm>
            <a:prstGeom prst="ellipse">
              <a:avLst/>
            </a:prstGeom>
            <a:solidFill>
              <a:srgbClr val="CC99FF"/>
            </a:solidFill>
            <a:ln w="9525">
              <a:solidFill>
                <a:schemeClr val="tx1"/>
              </a:solidFill>
              <a:round/>
              <a:headEnd/>
              <a:tailEnd/>
            </a:ln>
          </p:spPr>
          <p:txBody>
            <a:bodyPr wrap="none" anchor="ctr"/>
            <a:lstStyle/>
            <a:p>
              <a:endParaRPr lang="en-US"/>
            </a:p>
          </p:txBody>
        </p:sp>
        <p:sp>
          <p:nvSpPr>
            <p:cNvPr id="364692" name="Oval 121"/>
            <p:cNvSpPr>
              <a:spLocks noChangeArrowheads="1"/>
            </p:cNvSpPr>
            <p:nvPr/>
          </p:nvSpPr>
          <p:spPr bwMode="auto">
            <a:xfrm>
              <a:off x="3840" y="288"/>
              <a:ext cx="144" cy="144"/>
            </a:xfrm>
            <a:prstGeom prst="ellipse">
              <a:avLst/>
            </a:prstGeom>
            <a:solidFill>
              <a:srgbClr val="CC99FF"/>
            </a:solidFill>
            <a:ln w="9525">
              <a:solidFill>
                <a:schemeClr val="tx1"/>
              </a:solidFill>
              <a:round/>
              <a:headEnd/>
              <a:tailEnd/>
            </a:ln>
          </p:spPr>
          <p:txBody>
            <a:bodyPr wrap="none" anchor="ctr"/>
            <a:lstStyle/>
            <a:p>
              <a:endParaRPr lang="en-US"/>
            </a:p>
          </p:txBody>
        </p:sp>
        <p:sp>
          <p:nvSpPr>
            <p:cNvPr id="364693" name="Oval 122"/>
            <p:cNvSpPr>
              <a:spLocks noChangeArrowheads="1"/>
            </p:cNvSpPr>
            <p:nvPr/>
          </p:nvSpPr>
          <p:spPr bwMode="auto">
            <a:xfrm>
              <a:off x="3984" y="288"/>
              <a:ext cx="144" cy="144"/>
            </a:xfrm>
            <a:prstGeom prst="ellipse">
              <a:avLst/>
            </a:prstGeom>
            <a:solidFill>
              <a:srgbClr val="CC99FF"/>
            </a:solidFill>
            <a:ln w="9525">
              <a:solidFill>
                <a:schemeClr val="tx1"/>
              </a:solidFill>
              <a:round/>
              <a:headEnd/>
              <a:tailEnd/>
            </a:ln>
          </p:spPr>
          <p:txBody>
            <a:bodyPr wrap="none" anchor="ctr"/>
            <a:lstStyle/>
            <a:p>
              <a:endParaRPr lang="en-US"/>
            </a:p>
          </p:txBody>
        </p:sp>
        <p:sp>
          <p:nvSpPr>
            <p:cNvPr id="364694" name="Oval 123"/>
            <p:cNvSpPr>
              <a:spLocks noChangeArrowheads="1"/>
            </p:cNvSpPr>
            <p:nvPr/>
          </p:nvSpPr>
          <p:spPr bwMode="auto">
            <a:xfrm>
              <a:off x="4128" y="288"/>
              <a:ext cx="144" cy="144"/>
            </a:xfrm>
            <a:prstGeom prst="ellipse">
              <a:avLst/>
            </a:prstGeom>
            <a:solidFill>
              <a:srgbClr val="CC99FF"/>
            </a:solidFill>
            <a:ln w="9525">
              <a:solidFill>
                <a:schemeClr val="tx1"/>
              </a:solidFill>
              <a:round/>
              <a:headEnd/>
              <a:tailEnd/>
            </a:ln>
          </p:spPr>
          <p:txBody>
            <a:bodyPr wrap="none" anchor="ctr"/>
            <a:lstStyle/>
            <a:p>
              <a:endParaRPr lang="en-US"/>
            </a:p>
          </p:txBody>
        </p:sp>
        <p:sp>
          <p:nvSpPr>
            <p:cNvPr id="364695" name="Oval 124"/>
            <p:cNvSpPr>
              <a:spLocks noChangeArrowheads="1"/>
            </p:cNvSpPr>
            <p:nvPr/>
          </p:nvSpPr>
          <p:spPr bwMode="auto">
            <a:xfrm>
              <a:off x="4272" y="288"/>
              <a:ext cx="144" cy="144"/>
            </a:xfrm>
            <a:prstGeom prst="ellipse">
              <a:avLst/>
            </a:prstGeom>
            <a:solidFill>
              <a:srgbClr val="CC99FF"/>
            </a:solidFill>
            <a:ln w="9525">
              <a:solidFill>
                <a:schemeClr val="tx1"/>
              </a:solidFill>
              <a:round/>
              <a:headEnd/>
              <a:tailEnd/>
            </a:ln>
          </p:spPr>
          <p:txBody>
            <a:bodyPr wrap="none" anchor="ctr"/>
            <a:lstStyle/>
            <a:p>
              <a:endParaRPr lang="en-US"/>
            </a:p>
          </p:txBody>
        </p:sp>
      </p:grpSp>
      <p:sp>
        <p:nvSpPr>
          <p:cNvPr id="719997" name="AutoShape 125"/>
          <p:cNvSpPr>
            <a:spLocks/>
          </p:cNvSpPr>
          <p:nvPr/>
        </p:nvSpPr>
        <p:spPr bwMode="auto">
          <a:xfrm>
            <a:off x="2667000" y="4572000"/>
            <a:ext cx="152400" cy="304800"/>
          </a:xfrm>
          <a:prstGeom prst="rightBrace">
            <a:avLst>
              <a:gd name="adj1" fmla="val 16667"/>
              <a:gd name="adj2" fmla="val 50000"/>
            </a:avLst>
          </a:prstGeom>
          <a:noFill/>
          <a:ln w="9525">
            <a:solidFill>
              <a:schemeClr val="tx1"/>
            </a:solidFill>
            <a:round/>
            <a:headEnd/>
            <a:tailEnd/>
          </a:ln>
        </p:spPr>
        <p:txBody>
          <a:bodyPr wrap="none" anchor="ctr"/>
          <a:lstStyle/>
          <a:p>
            <a:endParaRPr lang="en-US"/>
          </a:p>
        </p:txBody>
      </p:sp>
      <p:sp>
        <p:nvSpPr>
          <p:cNvPr id="719998" name="Oval 126"/>
          <p:cNvSpPr>
            <a:spLocks noChangeArrowheads="1"/>
          </p:cNvSpPr>
          <p:nvPr/>
        </p:nvSpPr>
        <p:spPr bwMode="auto">
          <a:xfrm>
            <a:off x="3733800" y="4495800"/>
            <a:ext cx="609600" cy="609600"/>
          </a:xfrm>
          <a:prstGeom prst="ellipse">
            <a:avLst/>
          </a:prstGeom>
          <a:noFill/>
          <a:ln w="9525">
            <a:solidFill>
              <a:schemeClr val="tx1"/>
            </a:solidFill>
            <a:round/>
            <a:headEnd/>
            <a:tailEnd/>
          </a:ln>
        </p:spPr>
        <p:txBody>
          <a:bodyPr wrap="none" anchor="ctr"/>
          <a:lstStyle/>
          <a:p>
            <a:endParaRPr lang="en-US"/>
          </a:p>
        </p:txBody>
      </p:sp>
      <p:sp>
        <p:nvSpPr>
          <p:cNvPr id="719999" name="Oval 127"/>
          <p:cNvSpPr>
            <a:spLocks noChangeArrowheads="1"/>
          </p:cNvSpPr>
          <p:nvPr/>
        </p:nvSpPr>
        <p:spPr bwMode="auto">
          <a:xfrm>
            <a:off x="4343400" y="4495800"/>
            <a:ext cx="609600" cy="609600"/>
          </a:xfrm>
          <a:prstGeom prst="ellipse">
            <a:avLst/>
          </a:prstGeom>
          <a:noFill/>
          <a:ln w="9525">
            <a:solidFill>
              <a:schemeClr val="tx1"/>
            </a:solidFill>
            <a:round/>
            <a:headEnd/>
            <a:tailEnd/>
          </a:ln>
        </p:spPr>
        <p:txBody>
          <a:bodyPr wrap="none" anchor="ctr"/>
          <a:lstStyle/>
          <a:p>
            <a:endParaRPr lang="en-US"/>
          </a:p>
        </p:txBody>
      </p:sp>
      <p:sp>
        <p:nvSpPr>
          <p:cNvPr id="720000" name="Oval 128"/>
          <p:cNvSpPr>
            <a:spLocks noChangeArrowheads="1"/>
          </p:cNvSpPr>
          <p:nvPr/>
        </p:nvSpPr>
        <p:spPr bwMode="auto">
          <a:xfrm>
            <a:off x="4953000" y="4495800"/>
            <a:ext cx="609600" cy="609600"/>
          </a:xfrm>
          <a:prstGeom prst="ellipse">
            <a:avLst/>
          </a:prstGeom>
          <a:noFill/>
          <a:ln w="9525">
            <a:solidFill>
              <a:schemeClr val="tx1"/>
            </a:solidFill>
            <a:round/>
            <a:headEnd/>
            <a:tailEnd/>
          </a:ln>
        </p:spPr>
        <p:txBody>
          <a:bodyPr wrap="none" anchor="ctr"/>
          <a:lstStyle/>
          <a:p>
            <a:endParaRPr lang="en-US"/>
          </a:p>
        </p:txBody>
      </p:sp>
      <p:sp>
        <p:nvSpPr>
          <p:cNvPr id="720001" name="Oval 129"/>
          <p:cNvSpPr>
            <a:spLocks noChangeArrowheads="1"/>
          </p:cNvSpPr>
          <p:nvPr/>
        </p:nvSpPr>
        <p:spPr bwMode="auto">
          <a:xfrm>
            <a:off x="5562600" y="4495800"/>
            <a:ext cx="609600" cy="609600"/>
          </a:xfrm>
          <a:prstGeom prst="ellipse">
            <a:avLst/>
          </a:prstGeom>
          <a:noFill/>
          <a:ln w="9525">
            <a:solidFill>
              <a:schemeClr val="tx1"/>
            </a:solidFill>
            <a:round/>
            <a:headEnd/>
            <a:tailEnd/>
          </a:ln>
        </p:spPr>
        <p:txBody>
          <a:bodyPr wrap="none" anchor="ctr"/>
          <a:lstStyle/>
          <a:p>
            <a:endParaRPr lang="en-US"/>
          </a:p>
        </p:txBody>
      </p:sp>
      <p:sp>
        <p:nvSpPr>
          <p:cNvPr id="720002" name="Oval 130"/>
          <p:cNvSpPr>
            <a:spLocks noChangeArrowheads="1"/>
          </p:cNvSpPr>
          <p:nvPr/>
        </p:nvSpPr>
        <p:spPr bwMode="auto">
          <a:xfrm>
            <a:off x="6172200" y="4495800"/>
            <a:ext cx="609600" cy="609600"/>
          </a:xfrm>
          <a:prstGeom prst="ellipse">
            <a:avLst/>
          </a:prstGeom>
          <a:noFill/>
          <a:ln w="9525">
            <a:solidFill>
              <a:schemeClr val="tx1"/>
            </a:solidFill>
            <a:round/>
            <a:headEnd/>
            <a:tailEnd/>
          </a:ln>
        </p:spPr>
        <p:txBody>
          <a:bodyPr wrap="none" anchor="ctr"/>
          <a:lstStyle/>
          <a:p>
            <a:endParaRPr lang="en-US"/>
          </a:p>
        </p:txBody>
      </p:sp>
      <p:sp>
        <p:nvSpPr>
          <p:cNvPr id="720003" name="Oval 131"/>
          <p:cNvSpPr>
            <a:spLocks noChangeArrowheads="1"/>
          </p:cNvSpPr>
          <p:nvPr/>
        </p:nvSpPr>
        <p:spPr bwMode="auto">
          <a:xfrm>
            <a:off x="6781800" y="4495800"/>
            <a:ext cx="609600" cy="609600"/>
          </a:xfrm>
          <a:prstGeom prst="ellipse">
            <a:avLst/>
          </a:prstGeom>
          <a:noFill/>
          <a:ln w="9525">
            <a:solidFill>
              <a:schemeClr val="tx1"/>
            </a:solidFill>
            <a:round/>
            <a:headEnd/>
            <a:tailEnd/>
          </a:ln>
        </p:spPr>
        <p:txBody>
          <a:bodyPr wrap="none" anchor="ctr"/>
          <a:lstStyle/>
          <a:p>
            <a:endParaRPr lang="en-US"/>
          </a:p>
        </p:txBody>
      </p:sp>
      <p:sp>
        <p:nvSpPr>
          <p:cNvPr id="720004" name="Line 132"/>
          <p:cNvSpPr>
            <a:spLocks noChangeShapeType="1"/>
          </p:cNvSpPr>
          <p:nvPr/>
        </p:nvSpPr>
        <p:spPr bwMode="auto">
          <a:xfrm flipV="1">
            <a:off x="3962400" y="4648200"/>
            <a:ext cx="0" cy="304800"/>
          </a:xfrm>
          <a:prstGeom prst="line">
            <a:avLst/>
          </a:prstGeom>
          <a:noFill/>
          <a:ln w="9525">
            <a:solidFill>
              <a:schemeClr val="tx1"/>
            </a:solidFill>
            <a:round/>
            <a:headEnd/>
            <a:tailEnd type="triangle" w="med" len="med"/>
          </a:ln>
        </p:spPr>
        <p:txBody>
          <a:bodyPr/>
          <a:lstStyle/>
          <a:p>
            <a:endParaRPr lang="en-US"/>
          </a:p>
        </p:txBody>
      </p:sp>
      <p:sp>
        <p:nvSpPr>
          <p:cNvPr id="720005" name="Line 133"/>
          <p:cNvSpPr>
            <a:spLocks noChangeShapeType="1"/>
          </p:cNvSpPr>
          <p:nvPr/>
        </p:nvSpPr>
        <p:spPr bwMode="auto">
          <a:xfrm flipV="1">
            <a:off x="4114800" y="4648200"/>
            <a:ext cx="0" cy="304800"/>
          </a:xfrm>
          <a:prstGeom prst="line">
            <a:avLst/>
          </a:prstGeom>
          <a:noFill/>
          <a:ln w="9525">
            <a:solidFill>
              <a:schemeClr val="tx1"/>
            </a:solidFill>
            <a:round/>
            <a:headEnd type="triangle" w="med" len="med"/>
            <a:tailEnd/>
          </a:ln>
        </p:spPr>
        <p:txBody>
          <a:bodyPr/>
          <a:lstStyle/>
          <a:p>
            <a:endParaRPr lang="en-US"/>
          </a:p>
        </p:txBody>
      </p:sp>
      <p:sp>
        <p:nvSpPr>
          <p:cNvPr id="720006" name="Line 134"/>
          <p:cNvSpPr>
            <a:spLocks noChangeShapeType="1"/>
          </p:cNvSpPr>
          <p:nvPr/>
        </p:nvSpPr>
        <p:spPr bwMode="auto">
          <a:xfrm flipV="1">
            <a:off x="4572000" y="4648200"/>
            <a:ext cx="0" cy="304800"/>
          </a:xfrm>
          <a:prstGeom prst="line">
            <a:avLst/>
          </a:prstGeom>
          <a:noFill/>
          <a:ln w="9525">
            <a:solidFill>
              <a:schemeClr val="tx1"/>
            </a:solidFill>
            <a:round/>
            <a:headEnd/>
            <a:tailEnd type="triangle" w="med" len="med"/>
          </a:ln>
        </p:spPr>
        <p:txBody>
          <a:bodyPr/>
          <a:lstStyle/>
          <a:p>
            <a:endParaRPr lang="en-US"/>
          </a:p>
        </p:txBody>
      </p:sp>
      <p:sp>
        <p:nvSpPr>
          <p:cNvPr id="720007" name="Line 135"/>
          <p:cNvSpPr>
            <a:spLocks noChangeShapeType="1"/>
          </p:cNvSpPr>
          <p:nvPr/>
        </p:nvSpPr>
        <p:spPr bwMode="auto">
          <a:xfrm flipV="1">
            <a:off x="5181600" y="4648200"/>
            <a:ext cx="0" cy="304800"/>
          </a:xfrm>
          <a:prstGeom prst="line">
            <a:avLst/>
          </a:prstGeom>
          <a:noFill/>
          <a:ln w="9525">
            <a:solidFill>
              <a:schemeClr val="tx1"/>
            </a:solidFill>
            <a:round/>
            <a:headEnd/>
            <a:tailEnd type="triangle" w="med" len="med"/>
          </a:ln>
        </p:spPr>
        <p:txBody>
          <a:bodyPr/>
          <a:lstStyle/>
          <a:p>
            <a:endParaRPr lang="en-US"/>
          </a:p>
        </p:txBody>
      </p:sp>
      <p:sp>
        <p:nvSpPr>
          <p:cNvPr id="720008" name="Line 136"/>
          <p:cNvSpPr>
            <a:spLocks noChangeShapeType="1"/>
          </p:cNvSpPr>
          <p:nvPr/>
        </p:nvSpPr>
        <p:spPr bwMode="auto">
          <a:xfrm flipV="1">
            <a:off x="5791200" y="4648200"/>
            <a:ext cx="0" cy="304800"/>
          </a:xfrm>
          <a:prstGeom prst="line">
            <a:avLst/>
          </a:prstGeom>
          <a:noFill/>
          <a:ln w="9525">
            <a:solidFill>
              <a:schemeClr val="tx1"/>
            </a:solidFill>
            <a:round/>
            <a:headEnd/>
            <a:tailEnd type="triangle" w="med" len="med"/>
          </a:ln>
        </p:spPr>
        <p:txBody>
          <a:bodyPr/>
          <a:lstStyle/>
          <a:p>
            <a:endParaRPr lang="en-US"/>
          </a:p>
        </p:txBody>
      </p:sp>
      <p:sp>
        <p:nvSpPr>
          <p:cNvPr id="720009" name="Line 137"/>
          <p:cNvSpPr>
            <a:spLocks noChangeShapeType="1"/>
          </p:cNvSpPr>
          <p:nvPr/>
        </p:nvSpPr>
        <p:spPr bwMode="auto">
          <a:xfrm flipV="1">
            <a:off x="6400800" y="4648200"/>
            <a:ext cx="0" cy="304800"/>
          </a:xfrm>
          <a:prstGeom prst="line">
            <a:avLst/>
          </a:prstGeom>
          <a:noFill/>
          <a:ln w="9525">
            <a:solidFill>
              <a:schemeClr val="tx1"/>
            </a:solidFill>
            <a:round/>
            <a:headEnd/>
            <a:tailEnd type="triangle" w="med" len="med"/>
          </a:ln>
        </p:spPr>
        <p:txBody>
          <a:bodyPr/>
          <a:lstStyle/>
          <a:p>
            <a:endParaRPr lang="en-US"/>
          </a:p>
        </p:txBody>
      </p:sp>
      <p:sp>
        <p:nvSpPr>
          <p:cNvPr id="720010" name="Line 138"/>
          <p:cNvSpPr>
            <a:spLocks noChangeShapeType="1"/>
          </p:cNvSpPr>
          <p:nvPr/>
        </p:nvSpPr>
        <p:spPr bwMode="auto">
          <a:xfrm flipV="1">
            <a:off x="7010400" y="4648200"/>
            <a:ext cx="0" cy="304800"/>
          </a:xfrm>
          <a:prstGeom prst="line">
            <a:avLst/>
          </a:prstGeom>
          <a:noFill/>
          <a:ln w="9525">
            <a:solidFill>
              <a:schemeClr val="tx1"/>
            </a:solidFill>
            <a:round/>
            <a:headEnd/>
            <a:tailEnd type="triangle" w="med" len="med"/>
          </a:ln>
        </p:spPr>
        <p:txBody>
          <a:bodyPr/>
          <a:lstStyle/>
          <a:p>
            <a:endParaRPr lang="en-US"/>
          </a:p>
        </p:txBody>
      </p:sp>
      <p:sp>
        <p:nvSpPr>
          <p:cNvPr id="720011" name="Text Box 139"/>
          <p:cNvSpPr txBox="1">
            <a:spLocks noChangeArrowheads="1"/>
          </p:cNvSpPr>
          <p:nvPr/>
        </p:nvSpPr>
        <p:spPr bwMode="auto">
          <a:xfrm>
            <a:off x="3873500" y="5165725"/>
            <a:ext cx="317500" cy="244475"/>
          </a:xfrm>
          <a:prstGeom prst="rect">
            <a:avLst/>
          </a:prstGeom>
          <a:noFill/>
          <a:ln w="9525">
            <a:noFill/>
            <a:miter lim="800000"/>
            <a:headEnd/>
            <a:tailEnd/>
          </a:ln>
        </p:spPr>
        <p:txBody>
          <a:bodyPr wrap="none">
            <a:spAutoFit/>
          </a:bodyPr>
          <a:lstStyle/>
          <a:p>
            <a:pPr algn="l"/>
            <a:r>
              <a:rPr lang="en-US"/>
              <a:t>4s</a:t>
            </a:r>
          </a:p>
        </p:txBody>
      </p:sp>
      <p:sp>
        <p:nvSpPr>
          <p:cNvPr id="720012" name="Text Box 140"/>
          <p:cNvSpPr txBox="1">
            <a:spLocks noChangeArrowheads="1"/>
          </p:cNvSpPr>
          <p:nvPr/>
        </p:nvSpPr>
        <p:spPr bwMode="auto">
          <a:xfrm>
            <a:off x="5702300" y="5165725"/>
            <a:ext cx="323850" cy="244475"/>
          </a:xfrm>
          <a:prstGeom prst="rect">
            <a:avLst/>
          </a:prstGeom>
          <a:noFill/>
          <a:ln w="9525">
            <a:noFill/>
            <a:miter lim="800000"/>
            <a:headEnd/>
            <a:tailEnd/>
          </a:ln>
        </p:spPr>
        <p:txBody>
          <a:bodyPr wrap="none">
            <a:spAutoFit/>
          </a:bodyPr>
          <a:lstStyle/>
          <a:p>
            <a:pPr algn="l"/>
            <a:r>
              <a:rPr lang="en-US"/>
              <a:t>3d</a:t>
            </a:r>
          </a:p>
        </p:txBody>
      </p:sp>
      <p:sp>
        <p:nvSpPr>
          <p:cNvPr id="720013" name="AutoShape 141"/>
          <p:cNvSpPr>
            <a:spLocks/>
          </p:cNvSpPr>
          <p:nvPr/>
        </p:nvSpPr>
        <p:spPr bwMode="auto">
          <a:xfrm rot="5400000">
            <a:off x="5791200" y="3657600"/>
            <a:ext cx="76200" cy="2971800"/>
          </a:xfrm>
          <a:prstGeom prst="rightBracket">
            <a:avLst>
              <a:gd name="adj" fmla="val 325000"/>
            </a:avLst>
          </a:prstGeom>
          <a:noFill/>
          <a:ln w="9525">
            <a:solidFill>
              <a:schemeClr val="tx1"/>
            </a:solidFill>
            <a:round/>
            <a:headEnd/>
            <a:tailEnd/>
          </a:ln>
        </p:spPr>
        <p:txBody>
          <a:bodyPr wrap="none" anchor="ctr"/>
          <a:lstStyle/>
          <a:p>
            <a:endParaRPr lang="en-US"/>
          </a:p>
        </p:txBody>
      </p:sp>
      <p:sp>
        <p:nvSpPr>
          <p:cNvPr id="720014" name="Rectangle 142"/>
          <p:cNvSpPr>
            <a:spLocks noChangeArrowheads="1"/>
          </p:cNvSpPr>
          <p:nvPr/>
        </p:nvSpPr>
        <p:spPr bwMode="auto">
          <a:xfrm>
            <a:off x="7543800" y="4572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a:t>Cr</a:t>
            </a:r>
          </a:p>
          <a:p>
            <a:r>
              <a:rPr lang="en-US" sz="900"/>
              <a:t>4s</a:t>
            </a:r>
            <a:r>
              <a:rPr lang="en-US" sz="900" baseline="30000"/>
              <a:t>1</a:t>
            </a:r>
            <a:r>
              <a:rPr lang="en-US" sz="900"/>
              <a:t>3</a:t>
            </a:r>
            <a:r>
              <a:rPr lang="en-US" sz="900" i="1"/>
              <a:t>d</a:t>
            </a:r>
            <a:r>
              <a:rPr lang="en-US" sz="900" baseline="30000"/>
              <a:t>5</a:t>
            </a:r>
          </a:p>
        </p:txBody>
      </p:sp>
      <p:sp>
        <p:nvSpPr>
          <p:cNvPr id="364663" name="Line 143"/>
          <p:cNvSpPr>
            <a:spLocks noChangeShapeType="1"/>
          </p:cNvSpPr>
          <p:nvPr/>
        </p:nvSpPr>
        <p:spPr bwMode="auto">
          <a:xfrm flipV="1">
            <a:off x="5334000" y="5867400"/>
            <a:ext cx="0" cy="304800"/>
          </a:xfrm>
          <a:prstGeom prst="line">
            <a:avLst/>
          </a:prstGeom>
          <a:noFill/>
          <a:ln w="9525">
            <a:solidFill>
              <a:schemeClr val="tx1"/>
            </a:solidFill>
            <a:round/>
            <a:headEnd type="triangle" w="med" len="med"/>
            <a:tailEnd/>
          </a:ln>
        </p:spPr>
        <p:txBody>
          <a:bodyPr/>
          <a:lstStyle/>
          <a:p>
            <a:endParaRPr lang="en-US"/>
          </a:p>
        </p:txBody>
      </p:sp>
      <p:sp>
        <p:nvSpPr>
          <p:cNvPr id="364664" name="Line 144"/>
          <p:cNvSpPr>
            <a:spLocks noChangeShapeType="1"/>
          </p:cNvSpPr>
          <p:nvPr/>
        </p:nvSpPr>
        <p:spPr bwMode="auto">
          <a:xfrm flipV="1">
            <a:off x="5943600" y="5867400"/>
            <a:ext cx="0" cy="304800"/>
          </a:xfrm>
          <a:prstGeom prst="line">
            <a:avLst/>
          </a:prstGeom>
          <a:noFill/>
          <a:ln w="9525">
            <a:solidFill>
              <a:schemeClr val="tx1"/>
            </a:solidFill>
            <a:round/>
            <a:headEnd type="triangle" w="med" len="med"/>
            <a:tailEnd/>
          </a:ln>
        </p:spPr>
        <p:txBody>
          <a:bodyPr/>
          <a:lstStyle/>
          <a:p>
            <a:endParaRPr lang="en-US"/>
          </a:p>
        </p:txBody>
      </p:sp>
      <p:sp>
        <p:nvSpPr>
          <p:cNvPr id="364665" name="Line 145"/>
          <p:cNvSpPr>
            <a:spLocks noChangeShapeType="1"/>
          </p:cNvSpPr>
          <p:nvPr/>
        </p:nvSpPr>
        <p:spPr bwMode="auto">
          <a:xfrm flipV="1">
            <a:off x="6553200" y="5867400"/>
            <a:ext cx="0" cy="304800"/>
          </a:xfrm>
          <a:prstGeom prst="line">
            <a:avLst/>
          </a:prstGeom>
          <a:noFill/>
          <a:ln w="9525">
            <a:solidFill>
              <a:schemeClr val="tx1"/>
            </a:solidFill>
            <a:round/>
            <a:headEnd type="triangle" w="med" len="med"/>
            <a:tailEnd/>
          </a:ln>
        </p:spPr>
        <p:txBody>
          <a:bodyPr/>
          <a:lstStyle/>
          <a:p>
            <a:endParaRPr lang="en-US"/>
          </a:p>
        </p:txBody>
      </p:sp>
      <p:sp>
        <p:nvSpPr>
          <p:cNvPr id="364666" name="Line 146"/>
          <p:cNvSpPr>
            <a:spLocks noChangeShapeType="1"/>
          </p:cNvSpPr>
          <p:nvPr/>
        </p:nvSpPr>
        <p:spPr bwMode="auto">
          <a:xfrm flipV="1">
            <a:off x="4724400" y="5867400"/>
            <a:ext cx="0" cy="304800"/>
          </a:xfrm>
          <a:prstGeom prst="line">
            <a:avLst/>
          </a:prstGeom>
          <a:noFill/>
          <a:ln w="9525">
            <a:solidFill>
              <a:schemeClr val="tx1"/>
            </a:solidFill>
            <a:round/>
            <a:headEnd type="triangle" w="med" len="med"/>
            <a:tailEnd/>
          </a:ln>
        </p:spPr>
        <p:txBody>
          <a:bodyPr/>
          <a:lstStyle/>
          <a:p>
            <a:endParaRPr lang="en-US"/>
          </a:p>
        </p:txBody>
      </p:sp>
      <p:sp>
        <p:nvSpPr>
          <p:cNvPr id="364667" name="Oval 147"/>
          <p:cNvSpPr>
            <a:spLocks noChangeArrowheads="1"/>
          </p:cNvSpPr>
          <p:nvPr/>
        </p:nvSpPr>
        <p:spPr bwMode="auto">
          <a:xfrm>
            <a:off x="3733800" y="5715000"/>
            <a:ext cx="609600" cy="609600"/>
          </a:xfrm>
          <a:prstGeom prst="ellipse">
            <a:avLst/>
          </a:prstGeom>
          <a:noFill/>
          <a:ln w="9525">
            <a:solidFill>
              <a:schemeClr val="tx1"/>
            </a:solidFill>
            <a:round/>
            <a:headEnd/>
            <a:tailEnd/>
          </a:ln>
        </p:spPr>
        <p:txBody>
          <a:bodyPr wrap="none" anchor="ctr"/>
          <a:lstStyle/>
          <a:p>
            <a:endParaRPr lang="en-US"/>
          </a:p>
        </p:txBody>
      </p:sp>
      <p:sp>
        <p:nvSpPr>
          <p:cNvPr id="364668" name="Oval 148"/>
          <p:cNvSpPr>
            <a:spLocks noChangeArrowheads="1"/>
          </p:cNvSpPr>
          <p:nvPr/>
        </p:nvSpPr>
        <p:spPr bwMode="auto">
          <a:xfrm>
            <a:off x="4343400" y="5715000"/>
            <a:ext cx="609600" cy="609600"/>
          </a:xfrm>
          <a:prstGeom prst="ellipse">
            <a:avLst/>
          </a:prstGeom>
          <a:noFill/>
          <a:ln w="9525">
            <a:solidFill>
              <a:schemeClr val="tx1"/>
            </a:solidFill>
            <a:round/>
            <a:headEnd/>
            <a:tailEnd/>
          </a:ln>
        </p:spPr>
        <p:txBody>
          <a:bodyPr wrap="none" anchor="ctr"/>
          <a:lstStyle/>
          <a:p>
            <a:endParaRPr lang="en-US"/>
          </a:p>
        </p:txBody>
      </p:sp>
      <p:sp>
        <p:nvSpPr>
          <p:cNvPr id="364669" name="Oval 149"/>
          <p:cNvSpPr>
            <a:spLocks noChangeArrowheads="1"/>
          </p:cNvSpPr>
          <p:nvPr/>
        </p:nvSpPr>
        <p:spPr bwMode="auto">
          <a:xfrm>
            <a:off x="4953000" y="5715000"/>
            <a:ext cx="609600" cy="609600"/>
          </a:xfrm>
          <a:prstGeom prst="ellipse">
            <a:avLst/>
          </a:prstGeom>
          <a:noFill/>
          <a:ln w="9525">
            <a:solidFill>
              <a:schemeClr val="tx1"/>
            </a:solidFill>
            <a:round/>
            <a:headEnd/>
            <a:tailEnd/>
          </a:ln>
        </p:spPr>
        <p:txBody>
          <a:bodyPr wrap="none" anchor="ctr"/>
          <a:lstStyle/>
          <a:p>
            <a:endParaRPr lang="en-US"/>
          </a:p>
        </p:txBody>
      </p:sp>
      <p:sp>
        <p:nvSpPr>
          <p:cNvPr id="364670" name="Oval 150"/>
          <p:cNvSpPr>
            <a:spLocks noChangeArrowheads="1"/>
          </p:cNvSpPr>
          <p:nvPr/>
        </p:nvSpPr>
        <p:spPr bwMode="auto">
          <a:xfrm>
            <a:off x="5562600" y="5715000"/>
            <a:ext cx="609600" cy="609600"/>
          </a:xfrm>
          <a:prstGeom prst="ellipse">
            <a:avLst/>
          </a:prstGeom>
          <a:noFill/>
          <a:ln w="9525">
            <a:solidFill>
              <a:schemeClr val="tx1"/>
            </a:solidFill>
            <a:round/>
            <a:headEnd/>
            <a:tailEnd/>
          </a:ln>
        </p:spPr>
        <p:txBody>
          <a:bodyPr wrap="none" anchor="ctr"/>
          <a:lstStyle/>
          <a:p>
            <a:endParaRPr lang="en-US"/>
          </a:p>
        </p:txBody>
      </p:sp>
      <p:sp>
        <p:nvSpPr>
          <p:cNvPr id="364671" name="Oval 151"/>
          <p:cNvSpPr>
            <a:spLocks noChangeArrowheads="1"/>
          </p:cNvSpPr>
          <p:nvPr/>
        </p:nvSpPr>
        <p:spPr bwMode="auto">
          <a:xfrm>
            <a:off x="6172200" y="5715000"/>
            <a:ext cx="609600" cy="609600"/>
          </a:xfrm>
          <a:prstGeom prst="ellipse">
            <a:avLst/>
          </a:prstGeom>
          <a:noFill/>
          <a:ln w="9525">
            <a:solidFill>
              <a:schemeClr val="tx1"/>
            </a:solidFill>
            <a:round/>
            <a:headEnd/>
            <a:tailEnd/>
          </a:ln>
        </p:spPr>
        <p:txBody>
          <a:bodyPr wrap="none" anchor="ctr"/>
          <a:lstStyle/>
          <a:p>
            <a:endParaRPr lang="en-US"/>
          </a:p>
        </p:txBody>
      </p:sp>
      <p:sp>
        <p:nvSpPr>
          <p:cNvPr id="364672" name="Oval 152"/>
          <p:cNvSpPr>
            <a:spLocks noChangeArrowheads="1"/>
          </p:cNvSpPr>
          <p:nvPr/>
        </p:nvSpPr>
        <p:spPr bwMode="auto">
          <a:xfrm>
            <a:off x="6781800" y="5715000"/>
            <a:ext cx="609600" cy="609600"/>
          </a:xfrm>
          <a:prstGeom prst="ellipse">
            <a:avLst/>
          </a:prstGeom>
          <a:noFill/>
          <a:ln w="9525">
            <a:solidFill>
              <a:schemeClr val="tx1"/>
            </a:solidFill>
            <a:round/>
            <a:headEnd/>
            <a:tailEnd/>
          </a:ln>
        </p:spPr>
        <p:txBody>
          <a:bodyPr wrap="none" anchor="ctr"/>
          <a:lstStyle/>
          <a:p>
            <a:endParaRPr lang="en-US"/>
          </a:p>
        </p:txBody>
      </p:sp>
      <p:sp>
        <p:nvSpPr>
          <p:cNvPr id="364673" name="Line 153"/>
          <p:cNvSpPr>
            <a:spLocks noChangeShapeType="1"/>
          </p:cNvSpPr>
          <p:nvPr/>
        </p:nvSpPr>
        <p:spPr bwMode="auto">
          <a:xfrm flipV="1">
            <a:off x="3962400" y="5867400"/>
            <a:ext cx="0" cy="304800"/>
          </a:xfrm>
          <a:prstGeom prst="line">
            <a:avLst/>
          </a:prstGeom>
          <a:noFill/>
          <a:ln w="9525">
            <a:solidFill>
              <a:schemeClr val="tx1"/>
            </a:solidFill>
            <a:round/>
            <a:headEnd/>
            <a:tailEnd type="triangle" w="med" len="med"/>
          </a:ln>
        </p:spPr>
        <p:txBody>
          <a:bodyPr/>
          <a:lstStyle/>
          <a:p>
            <a:endParaRPr lang="en-US"/>
          </a:p>
        </p:txBody>
      </p:sp>
      <p:sp>
        <p:nvSpPr>
          <p:cNvPr id="720026" name="Line 154"/>
          <p:cNvSpPr>
            <a:spLocks noChangeShapeType="1"/>
          </p:cNvSpPr>
          <p:nvPr/>
        </p:nvSpPr>
        <p:spPr bwMode="auto">
          <a:xfrm flipV="1">
            <a:off x="4114800" y="5867400"/>
            <a:ext cx="0" cy="304800"/>
          </a:xfrm>
          <a:prstGeom prst="line">
            <a:avLst/>
          </a:prstGeom>
          <a:noFill/>
          <a:ln w="9525">
            <a:solidFill>
              <a:schemeClr val="tx1"/>
            </a:solidFill>
            <a:round/>
            <a:headEnd type="triangle" w="med" len="med"/>
            <a:tailEnd/>
          </a:ln>
        </p:spPr>
        <p:txBody>
          <a:bodyPr/>
          <a:lstStyle/>
          <a:p>
            <a:endParaRPr lang="en-US"/>
          </a:p>
        </p:txBody>
      </p:sp>
      <p:sp>
        <p:nvSpPr>
          <p:cNvPr id="364675" name="Line 155"/>
          <p:cNvSpPr>
            <a:spLocks noChangeShapeType="1"/>
          </p:cNvSpPr>
          <p:nvPr/>
        </p:nvSpPr>
        <p:spPr bwMode="auto">
          <a:xfrm flipV="1">
            <a:off x="4572000" y="5867400"/>
            <a:ext cx="0" cy="304800"/>
          </a:xfrm>
          <a:prstGeom prst="line">
            <a:avLst/>
          </a:prstGeom>
          <a:noFill/>
          <a:ln w="9525">
            <a:solidFill>
              <a:schemeClr val="tx1"/>
            </a:solidFill>
            <a:round/>
            <a:headEnd/>
            <a:tailEnd type="triangle" w="med" len="med"/>
          </a:ln>
        </p:spPr>
        <p:txBody>
          <a:bodyPr/>
          <a:lstStyle/>
          <a:p>
            <a:endParaRPr lang="en-US"/>
          </a:p>
        </p:txBody>
      </p:sp>
      <p:sp>
        <p:nvSpPr>
          <p:cNvPr id="364676" name="Line 156"/>
          <p:cNvSpPr>
            <a:spLocks noChangeShapeType="1"/>
          </p:cNvSpPr>
          <p:nvPr/>
        </p:nvSpPr>
        <p:spPr bwMode="auto">
          <a:xfrm flipV="1">
            <a:off x="5181600" y="5867400"/>
            <a:ext cx="0" cy="304800"/>
          </a:xfrm>
          <a:prstGeom prst="line">
            <a:avLst/>
          </a:prstGeom>
          <a:noFill/>
          <a:ln w="9525">
            <a:solidFill>
              <a:schemeClr val="tx1"/>
            </a:solidFill>
            <a:round/>
            <a:headEnd/>
            <a:tailEnd type="triangle" w="med" len="med"/>
          </a:ln>
        </p:spPr>
        <p:txBody>
          <a:bodyPr/>
          <a:lstStyle/>
          <a:p>
            <a:endParaRPr lang="en-US"/>
          </a:p>
        </p:txBody>
      </p:sp>
      <p:sp>
        <p:nvSpPr>
          <p:cNvPr id="364677" name="Line 157"/>
          <p:cNvSpPr>
            <a:spLocks noChangeShapeType="1"/>
          </p:cNvSpPr>
          <p:nvPr/>
        </p:nvSpPr>
        <p:spPr bwMode="auto">
          <a:xfrm flipV="1">
            <a:off x="5791200" y="5867400"/>
            <a:ext cx="0" cy="304800"/>
          </a:xfrm>
          <a:prstGeom prst="line">
            <a:avLst/>
          </a:prstGeom>
          <a:noFill/>
          <a:ln w="9525">
            <a:solidFill>
              <a:schemeClr val="tx1"/>
            </a:solidFill>
            <a:round/>
            <a:headEnd/>
            <a:tailEnd type="triangle" w="med" len="med"/>
          </a:ln>
        </p:spPr>
        <p:txBody>
          <a:bodyPr/>
          <a:lstStyle/>
          <a:p>
            <a:endParaRPr lang="en-US"/>
          </a:p>
        </p:txBody>
      </p:sp>
      <p:sp>
        <p:nvSpPr>
          <p:cNvPr id="364678" name="Line 158"/>
          <p:cNvSpPr>
            <a:spLocks noChangeShapeType="1"/>
          </p:cNvSpPr>
          <p:nvPr/>
        </p:nvSpPr>
        <p:spPr bwMode="auto">
          <a:xfrm flipV="1">
            <a:off x="6400800" y="5867400"/>
            <a:ext cx="0" cy="304800"/>
          </a:xfrm>
          <a:prstGeom prst="line">
            <a:avLst/>
          </a:prstGeom>
          <a:noFill/>
          <a:ln w="9525">
            <a:solidFill>
              <a:schemeClr val="tx1"/>
            </a:solidFill>
            <a:round/>
            <a:headEnd/>
            <a:tailEnd type="triangle" w="med" len="med"/>
          </a:ln>
        </p:spPr>
        <p:txBody>
          <a:bodyPr/>
          <a:lstStyle/>
          <a:p>
            <a:endParaRPr lang="en-US"/>
          </a:p>
        </p:txBody>
      </p:sp>
      <p:sp>
        <p:nvSpPr>
          <p:cNvPr id="364679" name="Line 159"/>
          <p:cNvSpPr>
            <a:spLocks noChangeShapeType="1"/>
          </p:cNvSpPr>
          <p:nvPr/>
        </p:nvSpPr>
        <p:spPr bwMode="auto">
          <a:xfrm flipV="1">
            <a:off x="7010400" y="5867400"/>
            <a:ext cx="0" cy="304800"/>
          </a:xfrm>
          <a:prstGeom prst="line">
            <a:avLst/>
          </a:prstGeom>
          <a:noFill/>
          <a:ln w="9525">
            <a:solidFill>
              <a:schemeClr val="tx1"/>
            </a:solidFill>
            <a:round/>
            <a:headEnd/>
            <a:tailEnd type="triangle" w="med" len="med"/>
          </a:ln>
        </p:spPr>
        <p:txBody>
          <a:bodyPr/>
          <a:lstStyle/>
          <a:p>
            <a:endParaRPr lang="en-US"/>
          </a:p>
        </p:txBody>
      </p:sp>
      <p:sp>
        <p:nvSpPr>
          <p:cNvPr id="364680" name="Text Box 160"/>
          <p:cNvSpPr txBox="1">
            <a:spLocks noChangeArrowheads="1"/>
          </p:cNvSpPr>
          <p:nvPr/>
        </p:nvSpPr>
        <p:spPr bwMode="auto">
          <a:xfrm>
            <a:off x="3873500" y="6384925"/>
            <a:ext cx="317500" cy="244475"/>
          </a:xfrm>
          <a:prstGeom prst="rect">
            <a:avLst/>
          </a:prstGeom>
          <a:noFill/>
          <a:ln w="9525">
            <a:noFill/>
            <a:miter lim="800000"/>
            <a:headEnd/>
            <a:tailEnd/>
          </a:ln>
        </p:spPr>
        <p:txBody>
          <a:bodyPr wrap="none">
            <a:spAutoFit/>
          </a:bodyPr>
          <a:lstStyle/>
          <a:p>
            <a:pPr algn="l"/>
            <a:r>
              <a:rPr lang="en-US"/>
              <a:t>4s</a:t>
            </a:r>
          </a:p>
        </p:txBody>
      </p:sp>
      <p:sp>
        <p:nvSpPr>
          <p:cNvPr id="364681" name="Text Box 161"/>
          <p:cNvSpPr txBox="1">
            <a:spLocks noChangeArrowheads="1"/>
          </p:cNvSpPr>
          <p:nvPr/>
        </p:nvSpPr>
        <p:spPr bwMode="auto">
          <a:xfrm>
            <a:off x="5702300" y="6384925"/>
            <a:ext cx="323850" cy="244475"/>
          </a:xfrm>
          <a:prstGeom prst="rect">
            <a:avLst/>
          </a:prstGeom>
          <a:noFill/>
          <a:ln w="9525">
            <a:noFill/>
            <a:miter lim="800000"/>
            <a:headEnd/>
            <a:tailEnd/>
          </a:ln>
        </p:spPr>
        <p:txBody>
          <a:bodyPr wrap="none">
            <a:spAutoFit/>
          </a:bodyPr>
          <a:lstStyle/>
          <a:p>
            <a:pPr algn="l"/>
            <a:r>
              <a:rPr lang="en-US"/>
              <a:t>3d</a:t>
            </a:r>
          </a:p>
        </p:txBody>
      </p:sp>
      <p:sp>
        <p:nvSpPr>
          <p:cNvPr id="364682" name="AutoShape 162"/>
          <p:cNvSpPr>
            <a:spLocks/>
          </p:cNvSpPr>
          <p:nvPr/>
        </p:nvSpPr>
        <p:spPr bwMode="auto">
          <a:xfrm rot="5400000">
            <a:off x="5791200" y="4876800"/>
            <a:ext cx="76200" cy="2971800"/>
          </a:xfrm>
          <a:prstGeom prst="rightBracket">
            <a:avLst>
              <a:gd name="adj" fmla="val 325000"/>
            </a:avLst>
          </a:prstGeom>
          <a:noFill/>
          <a:ln w="9525">
            <a:solidFill>
              <a:schemeClr val="tx1"/>
            </a:solidFill>
            <a:round/>
            <a:headEnd/>
            <a:tailEnd/>
          </a:ln>
        </p:spPr>
        <p:txBody>
          <a:bodyPr wrap="none" anchor="ctr"/>
          <a:lstStyle/>
          <a:p>
            <a:endParaRPr lang="en-US"/>
          </a:p>
        </p:txBody>
      </p:sp>
      <p:sp>
        <p:nvSpPr>
          <p:cNvPr id="720035" name="Rectangle 163"/>
          <p:cNvSpPr>
            <a:spLocks noChangeArrowheads="1"/>
          </p:cNvSpPr>
          <p:nvPr/>
        </p:nvSpPr>
        <p:spPr bwMode="auto">
          <a:xfrm>
            <a:off x="7543800" y="57912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a:t>Cu</a:t>
            </a:r>
          </a:p>
          <a:p>
            <a:r>
              <a:rPr lang="en-US" sz="900"/>
              <a:t>4s</a:t>
            </a:r>
            <a:r>
              <a:rPr lang="en-US" sz="900" baseline="30000"/>
              <a:t>1</a:t>
            </a:r>
            <a:r>
              <a:rPr lang="en-US" sz="900"/>
              <a:t>3</a:t>
            </a:r>
            <a:r>
              <a:rPr lang="en-US" sz="900" i="1"/>
              <a:t>d</a:t>
            </a:r>
            <a:r>
              <a:rPr lang="en-US" sz="900" baseline="30000"/>
              <a:t>10</a:t>
            </a:r>
          </a:p>
        </p:txBody>
      </p:sp>
      <p:sp>
        <p:nvSpPr>
          <p:cNvPr id="364684" name="Rectangle 164"/>
          <p:cNvSpPr>
            <a:spLocks noChangeArrowheads="1"/>
          </p:cNvSpPr>
          <p:nvPr/>
        </p:nvSpPr>
        <p:spPr bwMode="auto">
          <a:xfrm>
            <a:off x="3200400" y="5410200"/>
            <a:ext cx="5029200" cy="1447800"/>
          </a:xfrm>
          <a:prstGeom prst="rect">
            <a:avLst/>
          </a:prstGeom>
          <a:noFill/>
          <a:ln w="9525">
            <a:noFill/>
            <a:miter lim="800000"/>
            <a:headEnd/>
            <a:tailEnd/>
          </a:ln>
        </p:spPr>
        <p:txBody>
          <a:bodyPr wrap="none" anchor="ctr"/>
          <a:lstStyle/>
          <a:p>
            <a:endParaRPr lang="en-US"/>
          </a:p>
        </p:txBody>
      </p:sp>
      <p:sp>
        <p:nvSpPr>
          <p:cNvPr id="720037" name="Rectangle 165"/>
          <p:cNvSpPr>
            <a:spLocks noChangeArrowheads="1"/>
          </p:cNvSpPr>
          <p:nvPr/>
        </p:nvSpPr>
        <p:spPr bwMode="auto">
          <a:xfrm>
            <a:off x="3200400" y="5486400"/>
            <a:ext cx="5181600" cy="1371600"/>
          </a:xfrm>
          <a:prstGeom prst="rect">
            <a:avLst/>
          </a:prstGeom>
          <a:solidFill>
            <a:schemeClr val="bg1"/>
          </a:solidFill>
          <a:ln w="9525">
            <a:noFill/>
            <a:miter lim="800000"/>
            <a:headEnd/>
            <a:tailEnd/>
          </a:ln>
        </p:spPr>
        <p:txBody>
          <a:bodyPr wrap="none" anchor="ctr"/>
          <a:lstStyle/>
          <a:p>
            <a:endParaRPr lang="en-US"/>
          </a:p>
        </p:txBody>
      </p:sp>
      <p:sp>
        <p:nvSpPr>
          <p:cNvPr id="720038" name="Rectangle 166"/>
          <p:cNvSpPr>
            <a:spLocks noChangeArrowheads="1"/>
          </p:cNvSpPr>
          <p:nvPr/>
        </p:nvSpPr>
        <p:spPr bwMode="auto">
          <a:xfrm>
            <a:off x="3200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a:t>Cr</a:t>
            </a:r>
          </a:p>
          <a:p>
            <a:r>
              <a:rPr lang="en-US"/>
              <a:t>3</a:t>
            </a:r>
            <a:r>
              <a:rPr lang="en-US" i="1"/>
              <a:t>d</a:t>
            </a:r>
            <a:r>
              <a:rPr lang="en-US" baseline="30000"/>
              <a:t>5</a:t>
            </a:r>
          </a:p>
        </p:txBody>
      </p:sp>
      <p:sp>
        <p:nvSpPr>
          <p:cNvPr id="720039" name="Rectangle 167"/>
          <p:cNvSpPr>
            <a:spLocks noChangeArrowheads="1"/>
          </p:cNvSpPr>
          <p:nvPr/>
        </p:nvSpPr>
        <p:spPr bwMode="auto">
          <a:xfrm>
            <a:off x="5105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a:t>Cu</a:t>
            </a:r>
          </a:p>
          <a:p>
            <a:r>
              <a:rPr lang="en-US"/>
              <a:t>3</a:t>
            </a:r>
            <a:r>
              <a:rPr lang="en-US" i="1"/>
              <a:t>d</a:t>
            </a:r>
            <a:r>
              <a:rPr lang="en-US" baseline="30000"/>
              <a:t>10</a:t>
            </a:r>
          </a:p>
        </p:txBody>
      </p:sp>
      <p:sp>
        <p:nvSpPr>
          <p:cNvPr id="364688" name="AutoShape 168">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19926"/>
                                        </p:tgtEl>
                                        <p:attrNameLst>
                                          <p:attrName>style.visibility</p:attrName>
                                        </p:attrNameLst>
                                      </p:cBhvr>
                                      <p:to>
                                        <p:strVal val="visible"/>
                                      </p:to>
                                    </p:set>
                                    <p:animEffect transition="in" filter="fade">
                                      <p:cBhvr>
                                        <p:cTn id="7" dur="1000"/>
                                        <p:tgtEl>
                                          <p:spTgt spid="719926"/>
                                        </p:tgtEl>
                                      </p:cBhvr>
                                    </p:animEffect>
                                    <p:anim calcmode="lin" valueType="num">
                                      <p:cBhvr>
                                        <p:cTn id="8" dur="1000" fill="hold"/>
                                        <p:tgtEl>
                                          <p:spTgt spid="719926"/>
                                        </p:tgtEl>
                                        <p:attrNameLst>
                                          <p:attrName>ppt_x</p:attrName>
                                        </p:attrNameLst>
                                      </p:cBhvr>
                                      <p:tavLst>
                                        <p:tav tm="0">
                                          <p:val>
                                            <p:strVal val="#ppt_x"/>
                                          </p:val>
                                        </p:tav>
                                        <p:tav tm="100000">
                                          <p:val>
                                            <p:strVal val="#ppt_x"/>
                                          </p:val>
                                        </p:tav>
                                      </p:tavLst>
                                    </p:anim>
                                    <p:anim calcmode="lin" valueType="num">
                                      <p:cBhvr>
                                        <p:cTn id="9" dur="1000" fill="hold"/>
                                        <p:tgtEl>
                                          <p:spTgt spid="71992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19927"/>
                                        </p:tgtEl>
                                        <p:attrNameLst>
                                          <p:attrName>style.visibility</p:attrName>
                                        </p:attrNameLst>
                                      </p:cBhvr>
                                      <p:to>
                                        <p:strVal val="visible"/>
                                      </p:to>
                                    </p:set>
                                    <p:animEffect transition="in" filter="fade">
                                      <p:cBhvr>
                                        <p:cTn id="12" dur="1000"/>
                                        <p:tgtEl>
                                          <p:spTgt spid="719927"/>
                                        </p:tgtEl>
                                      </p:cBhvr>
                                    </p:animEffect>
                                    <p:anim calcmode="lin" valueType="num">
                                      <p:cBhvr>
                                        <p:cTn id="13" dur="1000" fill="hold"/>
                                        <p:tgtEl>
                                          <p:spTgt spid="719927"/>
                                        </p:tgtEl>
                                        <p:attrNameLst>
                                          <p:attrName>ppt_x</p:attrName>
                                        </p:attrNameLst>
                                      </p:cBhvr>
                                      <p:tavLst>
                                        <p:tav tm="0">
                                          <p:val>
                                            <p:strVal val="#ppt_x"/>
                                          </p:val>
                                        </p:tav>
                                        <p:tav tm="100000">
                                          <p:val>
                                            <p:strVal val="#ppt_x"/>
                                          </p:val>
                                        </p:tav>
                                      </p:tavLst>
                                    </p:anim>
                                    <p:anim calcmode="lin" valueType="num">
                                      <p:cBhvr>
                                        <p:cTn id="14" dur="1000" fill="hold"/>
                                        <p:tgtEl>
                                          <p:spTgt spid="7199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99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199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199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199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199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199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199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199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199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199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199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1993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1994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1994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1994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1994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1994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1994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1994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1994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1994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1994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1995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1995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1995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1995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71995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71995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1995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71995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1995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1995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1996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71996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719962"/>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719963"/>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719964"/>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719965"/>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719966"/>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719967"/>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3"/>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719978"/>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719979"/>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719980"/>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719981"/>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719982"/>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4"/>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5"/>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719997"/>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719998"/>
                                        </p:tgtEl>
                                        <p:attrNameLst>
                                          <p:attrName>style.visibility</p:attrName>
                                        </p:attrNameLst>
                                      </p:cBhvr>
                                      <p:to>
                                        <p:strVal val="visible"/>
                                      </p:to>
                                    </p:set>
                                    <p:animEffect transition="in" filter="fade">
                                      <p:cBhvr>
                                        <p:cTn id="119" dur="2000"/>
                                        <p:tgtEl>
                                          <p:spTgt spid="719998"/>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719999"/>
                                        </p:tgtEl>
                                        <p:attrNameLst>
                                          <p:attrName>style.visibility</p:attrName>
                                        </p:attrNameLst>
                                      </p:cBhvr>
                                      <p:to>
                                        <p:strVal val="visible"/>
                                      </p:to>
                                    </p:set>
                                    <p:animEffect transition="in" filter="fade">
                                      <p:cBhvr>
                                        <p:cTn id="122" dur="2000"/>
                                        <p:tgtEl>
                                          <p:spTgt spid="719999"/>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720000"/>
                                        </p:tgtEl>
                                        <p:attrNameLst>
                                          <p:attrName>style.visibility</p:attrName>
                                        </p:attrNameLst>
                                      </p:cBhvr>
                                      <p:to>
                                        <p:strVal val="visible"/>
                                      </p:to>
                                    </p:set>
                                    <p:animEffect transition="in" filter="fade">
                                      <p:cBhvr>
                                        <p:cTn id="125" dur="2000"/>
                                        <p:tgtEl>
                                          <p:spTgt spid="720000"/>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720001"/>
                                        </p:tgtEl>
                                        <p:attrNameLst>
                                          <p:attrName>style.visibility</p:attrName>
                                        </p:attrNameLst>
                                      </p:cBhvr>
                                      <p:to>
                                        <p:strVal val="visible"/>
                                      </p:to>
                                    </p:set>
                                    <p:animEffect transition="in" filter="fade">
                                      <p:cBhvr>
                                        <p:cTn id="128" dur="2000"/>
                                        <p:tgtEl>
                                          <p:spTgt spid="720001"/>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720002"/>
                                        </p:tgtEl>
                                        <p:attrNameLst>
                                          <p:attrName>style.visibility</p:attrName>
                                        </p:attrNameLst>
                                      </p:cBhvr>
                                      <p:to>
                                        <p:strVal val="visible"/>
                                      </p:to>
                                    </p:set>
                                    <p:animEffect transition="in" filter="fade">
                                      <p:cBhvr>
                                        <p:cTn id="131" dur="2000"/>
                                        <p:tgtEl>
                                          <p:spTgt spid="720002"/>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720003"/>
                                        </p:tgtEl>
                                        <p:attrNameLst>
                                          <p:attrName>style.visibility</p:attrName>
                                        </p:attrNameLst>
                                      </p:cBhvr>
                                      <p:to>
                                        <p:strVal val="visible"/>
                                      </p:to>
                                    </p:set>
                                    <p:animEffect transition="in" filter="fade">
                                      <p:cBhvr>
                                        <p:cTn id="134" dur="2000"/>
                                        <p:tgtEl>
                                          <p:spTgt spid="720003"/>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720004"/>
                                        </p:tgtEl>
                                        <p:attrNameLst>
                                          <p:attrName>style.visibility</p:attrName>
                                        </p:attrNameLst>
                                      </p:cBhvr>
                                      <p:to>
                                        <p:strVal val="visible"/>
                                      </p:to>
                                    </p:set>
                                    <p:animEffect transition="in" filter="fade">
                                      <p:cBhvr>
                                        <p:cTn id="137" dur="2000"/>
                                        <p:tgtEl>
                                          <p:spTgt spid="720004"/>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720005"/>
                                        </p:tgtEl>
                                        <p:attrNameLst>
                                          <p:attrName>style.visibility</p:attrName>
                                        </p:attrNameLst>
                                      </p:cBhvr>
                                      <p:to>
                                        <p:strVal val="visible"/>
                                      </p:to>
                                    </p:set>
                                    <p:animEffect transition="in" filter="fade">
                                      <p:cBhvr>
                                        <p:cTn id="140" dur="2000"/>
                                        <p:tgtEl>
                                          <p:spTgt spid="720005"/>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720006"/>
                                        </p:tgtEl>
                                        <p:attrNameLst>
                                          <p:attrName>style.visibility</p:attrName>
                                        </p:attrNameLst>
                                      </p:cBhvr>
                                      <p:to>
                                        <p:strVal val="visible"/>
                                      </p:to>
                                    </p:set>
                                    <p:animEffect transition="in" filter="fade">
                                      <p:cBhvr>
                                        <p:cTn id="143" dur="2000"/>
                                        <p:tgtEl>
                                          <p:spTgt spid="720006"/>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720007"/>
                                        </p:tgtEl>
                                        <p:attrNameLst>
                                          <p:attrName>style.visibility</p:attrName>
                                        </p:attrNameLst>
                                      </p:cBhvr>
                                      <p:to>
                                        <p:strVal val="visible"/>
                                      </p:to>
                                    </p:set>
                                    <p:animEffect transition="in" filter="fade">
                                      <p:cBhvr>
                                        <p:cTn id="146" dur="2000"/>
                                        <p:tgtEl>
                                          <p:spTgt spid="720007"/>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720008"/>
                                        </p:tgtEl>
                                        <p:attrNameLst>
                                          <p:attrName>style.visibility</p:attrName>
                                        </p:attrNameLst>
                                      </p:cBhvr>
                                      <p:to>
                                        <p:strVal val="visible"/>
                                      </p:to>
                                    </p:set>
                                    <p:animEffect transition="in" filter="fade">
                                      <p:cBhvr>
                                        <p:cTn id="149" dur="2000"/>
                                        <p:tgtEl>
                                          <p:spTgt spid="720008"/>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720009"/>
                                        </p:tgtEl>
                                        <p:attrNameLst>
                                          <p:attrName>style.visibility</p:attrName>
                                        </p:attrNameLst>
                                      </p:cBhvr>
                                      <p:to>
                                        <p:strVal val="visible"/>
                                      </p:to>
                                    </p:set>
                                    <p:animEffect transition="in" filter="fade">
                                      <p:cBhvr>
                                        <p:cTn id="152" dur="2000"/>
                                        <p:tgtEl>
                                          <p:spTgt spid="720009"/>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720011"/>
                                        </p:tgtEl>
                                        <p:attrNameLst>
                                          <p:attrName>style.visibility</p:attrName>
                                        </p:attrNameLst>
                                      </p:cBhvr>
                                      <p:to>
                                        <p:strVal val="visible"/>
                                      </p:to>
                                    </p:set>
                                    <p:animEffect transition="in" filter="fade">
                                      <p:cBhvr>
                                        <p:cTn id="155" dur="2000"/>
                                        <p:tgtEl>
                                          <p:spTgt spid="720011"/>
                                        </p:tgtEl>
                                      </p:cBhvr>
                                    </p:animEffect>
                                  </p:childTnLst>
                                </p:cTn>
                              </p:par>
                              <p:par>
                                <p:cTn id="156" presetID="10" presetClass="entr" presetSubtype="0" fill="hold" grpId="0" nodeType="withEffect">
                                  <p:stCondLst>
                                    <p:cond delay="0"/>
                                  </p:stCondLst>
                                  <p:childTnLst>
                                    <p:set>
                                      <p:cBhvr>
                                        <p:cTn id="157" dur="1" fill="hold">
                                          <p:stCondLst>
                                            <p:cond delay="0"/>
                                          </p:stCondLst>
                                        </p:cTn>
                                        <p:tgtEl>
                                          <p:spTgt spid="720012"/>
                                        </p:tgtEl>
                                        <p:attrNameLst>
                                          <p:attrName>style.visibility</p:attrName>
                                        </p:attrNameLst>
                                      </p:cBhvr>
                                      <p:to>
                                        <p:strVal val="visible"/>
                                      </p:to>
                                    </p:set>
                                    <p:animEffect transition="in" filter="fade">
                                      <p:cBhvr>
                                        <p:cTn id="158" dur="2000"/>
                                        <p:tgtEl>
                                          <p:spTgt spid="720012"/>
                                        </p:tgtEl>
                                      </p:cBhvr>
                                    </p:animEffect>
                                  </p:childTnLst>
                                </p:cTn>
                              </p:par>
                              <p:par>
                                <p:cTn id="159" presetID="10" presetClass="entr" presetSubtype="0" fill="hold" grpId="0" nodeType="withEffect">
                                  <p:stCondLst>
                                    <p:cond delay="0"/>
                                  </p:stCondLst>
                                  <p:childTnLst>
                                    <p:set>
                                      <p:cBhvr>
                                        <p:cTn id="160" dur="1" fill="hold">
                                          <p:stCondLst>
                                            <p:cond delay="0"/>
                                          </p:stCondLst>
                                        </p:cTn>
                                        <p:tgtEl>
                                          <p:spTgt spid="720013"/>
                                        </p:tgtEl>
                                        <p:attrNameLst>
                                          <p:attrName>style.visibility</p:attrName>
                                        </p:attrNameLst>
                                      </p:cBhvr>
                                      <p:to>
                                        <p:strVal val="visible"/>
                                      </p:to>
                                    </p:set>
                                    <p:animEffect transition="in" filter="fade">
                                      <p:cBhvr>
                                        <p:cTn id="161" dur="2000"/>
                                        <p:tgtEl>
                                          <p:spTgt spid="720013"/>
                                        </p:tgtEl>
                                      </p:cBhvr>
                                    </p:animEffect>
                                  </p:childTnLst>
                                </p:cTn>
                              </p:par>
                            </p:childTnLst>
                          </p:cTn>
                        </p:par>
                      </p:childTnLst>
                    </p:cTn>
                  </p:par>
                  <p:par>
                    <p:cTn id="162" fill="hold">
                      <p:stCondLst>
                        <p:cond delay="indefinite"/>
                      </p:stCondLst>
                      <p:childTnLst>
                        <p:par>
                          <p:cTn id="163" fill="hold">
                            <p:stCondLst>
                              <p:cond delay="0"/>
                            </p:stCondLst>
                            <p:childTnLst>
                              <p:par>
                                <p:cTn id="164" presetID="0" presetClass="path" presetSubtype="0" accel="50000" decel="50000" fill="hold" nodeType="clickEffect">
                                  <p:stCondLst>
                                    <p:cond delay="0"/>
                                  </p:stCondLst>
                                  <p:childTnLst>
                                    <p:animMotion origin="layout" path="M -2.77778E-7 1.11022E-16 L 0.14149 0.00278 " pathEditMode="relative" rAng="0" ptsTypes="AA">
                                      <p:cBhvr>
                                        <p:cTn id="165" dur="2000" fill="hold"/>
                                        <p:tgtEl>
                                          <p:spTgt spid="4"/>
                                        </p:tgtEl>
                                        <p:attrNameLst>
                                          <p:attrName>ppt_x</p:attrName>
                                          <p:attrName>ppt_y</p:attrName>
                                        </p:attrNameLst>
                                      </p:cBhvr>
                                      <p:rCtr x="71" y="1"/>
                                    </p:animMotion>
                                  </p:childTnLst>
                                </p:cTn>
                              </p:par>
                              <p:par>
                                <p:cTn id="166" presetID="0" presetClass="path" presetSubtype="0" accel="50000" decel="50000" fill="hold" grpId="1" nodeType="withEffect">
                                  <p:stCondLst>
                                    <p:cond delay="0"/>
                                  </p:stCondLst>
                                  <p:childTnLst>
                                    <p:animMotion origin="layout" path="M 0 4.44444E-6 L 0.12813 4.44444E-6 L 0.12813 -0.01181 " pathEditMode="relative" rAng="0" ptsTypes="AAA">
                                      <p:cBhvr>
                                        <p:cTn id="167" dur="2000" fill="hold"/>
                                        <p:tgtEl>
                                          <p:spTgt spid="719967"/>
                                        </p:tgtEl>
                                        <p:attrNameLst>
                                          <p:attrName>ppt_x</p:attrName>
                                          <p:attrName>ppt_y</p:attrName>
                                        </p:attrNameLst>
                                      </p:cBhvr>
                                      <p:rCtr x="64" y="-6"/>
                                    </p:animMotion>
                                  </p:childTnLst>
                                </p:cTn>
                              </p:par>
                            </p:childTnLst>
                          </p:cTn>
                        </p:par>
                      </p:childTnLst>
                    </p:cTn>
                  </p:par>
                  <p:par>
                    <p:cTn id="168" fill="hold">
                      <p:stCondLst>
                        <p:cond delay="indefinite"/>
                      </p:stCondLst>
                      <p:childTnLst>
                        <p:par>
                          <p:cTn id="169" fill="hold">
                            <p:stCondLst>
                              <p:cond delay="0"/>
                            </p:stCondLst>
                            <p:childTnLst>
                              <p:par>
                                <p:cTn id="170" presetID="0" presetClass="path" presetSubtype="0" accel="50000" decel="50000" fill="hold" grpId="1" nodeType="clickEffect">
                                  <p:stCondLst>
                                    <p:cond delay="0"/>
                                  </p:stCondLst>
                                  <p:childTnLst>
                                    <p:animMotion origin="layout" path="M -0.00104 -0.00278 L 0.20104 -0.10972 L 0.33438 0.00417 " pathEditMode="relative" ptsTypes="AAA">
                                      <p:cBhvr>
                                        <p:cTn id="171" dur="2000" fill="hold"/>
                                        <p:tgtEl>
                                          <p:spTgt spid="720005"/>
                                        </p:tgtEl>
                                        <p:attrNameLst>
                                          <p:attrName>ppt_x</p:attrName>
                                          <p:attrName>ppt_y</p:attrName>
                                        </p:attrNameLst>
                                      </p:cBhvr>
                                    </p:animMotion>
                                  </p:childTnLst>
                                </p:cTn>
                              </p:par>
                            </p:childTnLst>
                          </p:cTn>
                        </p:par>
                        <p:par>
                          <p:cTn id="172" fill="hold">
                            <p:stCondLst>
                              <p:cond delay="2000"/>
                            </p:stCondLst>
                            <p:childTnLst>
                              <p:par>
                                <p:cTn id="173" presetID="9" presetClass="exit" presetSubtype="0" fill="hold" grpId="2" nodeType="afterEffect">
                                  <p:stCondLst>
                                    <p:cond delay="0"/>
                                  </p:stCondLst>
                                  <p:childTnLst>
                                    <p:animEffect transition="out" filter="dissolve">
                                      <p:cBhvr>
                                        <p:cTn id="174" dur="500"/>
                                        <p:tgtEl>
                                          <p:spTgt spid="720005"/>
                                        </p:tgtEl>
                                      </p:cBhvr>
                                    </p:animEffect>
                                    <p:set>
                                      <p:cBhvr>
                                        <p:cTn id="175" dur="1" fill="hold">
                                          <p:stCondLst>
                                            <p:cond delay="499"/>
                                          </p:stCondLst>
                                        </p:cTn>
                                        <p:tgtEl>
                                          <p:spTgt spid="720005"/>
                                        </p:tgtEl>
                                        <p:attrNameLst>
                                          <p:attrName>style.visibility</p:attrName>
                                        </p:attrNameLst>
                                      </p:cBhvr>
                                      <p:to>
                                        <p:strVal val="hidden"/>
                                      </p:to>
                                    </p:set>
                                  </p:childTnLst>
                                </p:cTn>
                              </p:par>
                              <p:par>
                                <p:cTn id="176" presetID="9" presetClass="entr" presetSubtype="0" fill="hold" grpId="0" nodeType="withEffect">
                                  <p:stCondLst>
                                    <p:cond delay="0"/>
                                  </p:stCondLst>
                                  <p:childTnLst>
                                    <p:set>
                                      <p:cBhvr>
                                        <p:cTn id="177" dur="1" fill="hold">
                                          <p:stCondLst>
                                            <p:cond delay="0"/>
                                          </p:stCondLst>
                                        </p:cTn>
                                        <p:tgtEl>
                                          <p:spTgt spid="720010"/>
                                        </p:tgtEl>
                                        <p:attrNameLst>
                                          <p:attrName>style.visibility</p:attrName>
                                        </p:attrNameLst>
                                      </p:cBhvr>
                                      <p:to>
                                        <p:strVal val="visible"/>
                                      </p:to>
                                    </p:set>
                                    <p:animEffect transition="in" filter="dissolve">
                                      <p:cBhvr>
                                        <p:cTn id="178" dur="500"/>
                                        <p:tgtEl>
                                          <p:spTgt spid="720010"/>
                                        </p:tgtEl>
                                      </p:cBhvr>
                                    </p:animEffect>
                                  </p:childTnLst>
                                </p:cTn>
                              </p:par>
                            </p:childTnLst>
                          </p:cTn>
                        </p:par>
                      </p:childTnLst>
                    </p:cTn>
                  </p:par>
                  <p:par>
                    <p:cTn id="179" fill="hold">
                      <p:stCondLst>
                        <p:cond delay="indefinite"/>
                      </p:stCondLst>
                      <p:childTnLst>
                        <p:par>
                          <p:cTn id="180" fill="hold">
                            <p:stCondLst>
                              <p:cond delay="0"/>
                            </p:stCondLst>
                            <p:childTnLst>
                              <p:par>
                                <p:cTn id="181" presetID="10" presetClass="entr" presetSubtype="0" fill="hold" grpId="0" nodeType="clickEffect">
                                  <p:stCondLst>
                                    <p:cond delay="0"/>
                                  </p:stCondLst>
                                  <p:childTnLst>
                                    <p:set>
                                      <p:cBhvr>
                                        <p:cTn id="182" dur="1" fill="hold">
                                          <p:stCondLst>
                                            <p:cond delay="0"/>
                                          </p:stCondLst>
                                        </p:cTn>
                                        <p:tgtEl>
                                          <p:spTgt spid="720014"/>
                                        </p:tgtEl>
                                        <p:attrNameLst>
                                          <p:attrName>style.visibility</p:attrName>
                                        </p:attrNameLst>
                                      </p:cBhvr>
                                      <p:to>
                                        <p:strVal val="visible"/>
                                      </p:to>
                                    </p:set>
                                    <p:animEffect transition="in" filter="fade">
                                      <p:cBhvr>
                                        <p:cTn id="183" dur="2000"/>
                                        <p:tgtEl>
                                          <p:spTgt spid="720014"/>
                                        </p:tgtEl>
                                      </p:cBhvr>
                                    </p:animEffect>
                                  </p:childTnLst>
                                </p:cTn>
                              </p:par>
                            </p:childTnLst>
                          </p:cTn>
                        </p:par>
                      </p:childTnLst>
                    </p:cTn>
                  </p:par>
                  <p:par>
                    <p:cTn id="184" fill="hold">
                      <p:stCondLst>
                        <p:cond delay="indefinite"/>
                      </p:stCondLst>
                      <p:childTnLst>
                        <p:par>
                          <p:cTn id="185" fill="hold">
                            <p:stCondLst>
                              <p:cond delay="0"/>
                            </p:stCondLst>
                            <p:childTnLst>
                              <p:par>
                                <p:cTn id="186" presetID="9" presetClass="exit" presetSubtype="0" fill="hold" grpId="0" nodeType="clickEffect">
                                  <p:stCondLst>
                                    <p:cond delay="0"/>
                                  </p:stCondLst>
                                  <p:childTnLst>
                                    <p:animEffect transition="out" filter="dissolve">
                                      <p:cBhvr>
                                        <p:cTn id="187" dur="500"/>
                                        <p:tgtEl>
                                          <p:spTgt spid="720037"/>
                                        </p:tgtEl>
                                      </p:cBhvr>
                                    </p:animEffect>
                                    <p:set>
                                      <p:cBhvr>
                                        <p:cTn id="188" dur="1" fill="hold">
                                          <p:stCondLst>
                                            <p:cond delay="499"/>
                                          </p:stCondLst>
                                        </p:cTn>
                                        <p:tgtEl>
                                          <p:spTgt spid="720037"/>
                                        </p:tgtEl>
                                        <p:attrNameLst>
                                          <p:attrName>style.visibility</p:attrName>
                                        </p:attrNameLst>
                                      </p:cBhvr>
                                      <p:to>
                                        <p:strVal val="hidden"/>
                                      </p:to>
                                    </p:set>
                                  </p:childTnLst>
                                </p:cTn>
                              </p:par>
                            </p:childTnLst>
                          </p:cTn>
                        </p:par>
                      </p:childTnLst>
                    </p:cTn>
                  </p:par>
                  <p:par>
                    <p:cTn id="189" fill="hold">
                      <p:stCondLst>
                        <p:cond delay="indefinite"/>
                      </p:stCondLst>
                      <p:childTnLst>
                        <p:par>
                          <p:cTn id="190" fill="hold">
                            <p:stCondLst>
                              <p:cond delay="0"/>
                            </p:stCondLst>
                            <p:childTnLst>
                              <p:par>
                                <p:cTn id="191" presetID="0" presetClass="path" presetSubtype="0" accel="50000" decel="50000" fill="hold" grpId="0" nodeType="clickEffect">
                                  <p:stCondLst>
                                    <p:cond delay="0"/>
                                  </p:stCondLst>
                                  <p:childTnLst>
                                    <p:animMotion origin="layout" path="M -0.00104 -0.00278 L 0.20104 -0.10972 L 0.33438 0.00417 " pathEditMode="relative" ptsTypes="AAA">
                                      <p:cBhvr>
                                        <p:cTn id="192" dur="2000" fill="hold"/>
                                        <p:tgtEl>
                                          <p:spTgt spid="720026"/>
                                        </p:tgtEl>
                                        <p:attrNameLst>
                                          <p:attrName>ppt_x</p:attrName>
                                          <p:attrName>ppt_y</p:attrName>
                                        </p:attrNameLst>
                                      </p:cBhvr>
                                    </p:animMotion>
                                  </p:childTnLst>
                                </p:cTn>
                              </p:par>
                            </p:childTnLst>
                          </p:cTn>
                        </p:par>
                      </p:childTnLst>
                    </p:cTn>
                  </p:par>
                  <p:par>
                    <p:cTn id="193" fill="hold">
                      <p:stCondLst>
                        <p:cond delay="indefinite"/>
                      </p:stCondLst>
                      <p:childTnLst>
                        <p:par>
                          <p:cTn id="194" fill="hold">
                            <p:stCondLst>
                              <p:cond delay="0"/>
                            </p:stCondLst>
                            <p:childTnLst>
                              <p:par>
                                <p:cTn id="195" presetID="10" presetClass="entr" presetSubtype="0" fill="hold" grpId="0" nodeType="clickEffect">
                                  <p:stCondLst>
                                    <p:cond delay="0"/>
                                  </p:stCondLst>
                                  <p:childTnLst>
                                    <p:set>
                                      <p:cBhvr>
                                        <p:cTn id="196" dur="1" fill="hold">
                                          <p:stCondLst>
                                            <p:cond delay="0"/>
                                          </p:stCondLst>
                                        </p:cTn>
                                        <p:tgtEl>
                                          <p:spTgt spid="720035"/>
                                        </p:tgtEl>
                                        <p:attrNameLst>
                                          <p:attrName>style.visibility</p:attrName>
                                        </p:attrNameLst>
                                      </p:cBhvr>
                                      <p:to>
                                        <p:strVal val="visible"/>
                                      </p:to>
                                    </p:set>
                                    <p:animEffect transition="in" filter="fade">
                                      <p:cBhvr>
                                        <p:cTn id="197" dur="2000"/>
                                        <p:tgtEl>
                                          <p:spTgt spid="720035"/>
                                        </p:tgtEl>
                                      </p:cBhvr>
                                    </p:animEffect>
                                  </p:childTnLst>
                                </p:cTn>
                              </p:par>
                            </p:childTnLst>
                          </p:cTn>
                        </p:par>
                      </p:childTnLst>
                    </p:cTn>
                  </p:par>
                  <p:par>
                    <p:cTn id="198" fill="hold">
                      <p:stCondLst>
                        <p:cond delay="indefinite"/>
                      </p:stCondLst>
                      <p:childTnLst>
                        <p:par>
                          <p:cTn id="199" fill="hold">
                            <p:stCondLst>
                              <p:cond delay="0"/>
                            </p:stCondLst>
                            <p:childTnLst>
                              <p:par>
                                <p:cTn id="200" presetID="9" presetClass="exit" presetSubtype="0" fill="hold" nodeType="clickEffect">
                                  <p:stCondLst>
                                    <p:cond delay="0"/>
                                  </p:stCondLst>
                                  <p:childTnLst>
                                    <p:animEffect transition="out" filter="dissolve">
                                      <p:cBhvr>
                                        <p:cTn id="201" dur="500"/>
                                        <p:tgtEl>
                                          <p:spTgt spid="2"/>
                                        </p:tgtEl>
                                      </p:cBhvr>
                                    </p:animEffect>
                                    <p:set>
                                      <p:cBhvr>
                                        <p:cTn id="202" dur="1" fill="hold">
                                          <p:stCondLst>
                                            <p:cond delay="499"/>
                                          </p:stCondLst>
                                        </p:cTn>
                                        <p:tgtEl>
                                          <p:spTgt spid="2"/>
                                        </p:tgtEl>
                                        <p:attrNameLst>
                                          <p:attrName>style.visibility</p:attrName>
                                        </p:attrNameLst>
                                      </p:cBhvr>
                                      <p:to>
                                        <p:strVal val="hidden"/>
                                      </p:to>
                                    </p:set>
                                  </p:childTnLst>
                                </p:cTn>
                              </p:par>
                              <p:par>
                                <p:cTn id="203" presetID="9" presetClass="entr" presetSubtype="0" fill="hold" grpId="1" nodeType="withEffect">
                                  <p:stCondLst>
                                    <p:cond delay="0"/>
                                  </p:stCondLst>
                                  <p:childTnLst>
                                    <p:set>
                                      <p:cBhvr>
                                        <p:cTn id="204" dur="1" fill="hold">
                                          <p:stCondLst>
                                            <p:cond delay="0"/>
                                          </p:stCondLst>
                                        </p:cTn>
                                        <p:tgtEl>
                                          <p:spTgt spid="719926"/>
                                        </p:tgtEl>
                                        <p:attrNameLst>
                                          <p:attrName>style.visibility</p:attrName>
                                        </p:attrNameLst>
                                      </p:cBhvr>
                                      <p:to>
                                        <p:strVal val="visible"/>
                                      </p:to>
                                    </p:set>
                                    <p:animEffect transition="in" filter="dissolve">
                                      <p:cBhvr>
                                        <p:cTn id="205" dur="500"/>
                                        <p:tgtEl>
                                          <p:spTgt spid="719926"/>
                                        </p:tgtEl>
                                      </p:cBhvr>
                                    </p:animEffect>
                                  </p:childTnLst>
                                </p:cTn>
                              </p:par>
                              <p:par>
                                <p:cTn id="206" presetID="9" presetClass="entr" presetSubtype="0" fill="hold" grpId="1" nodeType="withEffect">
                                  <p:stCondLst>
                                    <p:cond delay="0"/>
                                  </p:stCondLst>
                                  <p:childTnLst>
                                    <p:set>
                                      <p:cBhvr>
                                        <p:cTn id="207" dur="1" fill="hold">
                                          <p:stCondLst>
                                            <p:cond delay="0"/>
                                          </p:stCondLst>
                                        </p:cTn>
                                        <p:tgtEl>
                                          <p:spTgt spid="719927"/>
                                        </p:tgtEl>
                                        <p:attrNameLst>
                                          <p:attrName>style.visibility</p:attrName>
                                        </p:attrNameLst>
                                      </p:cBhvr>
                                      <p:to>
                                        <p:strVal val="visible"/>
                                      </p:to>
                                    </p:set>
                                    <p:animEffect transition="in" filter="dissolve">
                                      <p:cBhvr>
                                        <p:cTn id="208" dur="500"/>
                                        <p:tgtEl>
                                          <p:spTgt spid="719927"/>
                                        </p:tgtEl>
                                      </p:cBhvr>
                                    </p:animEffect>
                                  </p:childTnLst>
                                </p:cTn>
                              </p:par>
                              <p:par>
                                <p:cTn id="209" presetID="0" presetClass="path" presetSubtype="0" accel="50000" decel="50000" fill="hold" grpId="2" nodeType="withEffect">
                                  <p:stCondLst>
                                    <p:cond delay="0"/>
                                  </p:stCondLst>
                                  <p:childTnLst>
                                    <p:animMotion origin="layout" path="M 0 0 L 0 -0.08889 " pathEditMode="relative" ptsTypes="AA">
                                      <p:cBhvr>
                                        <p:cTn id="210" dur="2000" fill="hold"/>
                                        <p:tgtEl>
                                          <p:spTgt spid="719926"/>
                                        </p:tgtEl>
                                        <p:attrNameLst>
                                          <p:attrName>ppt_x</p:attrName>
                                          <p:attrName>ppt_y</p:attrName>
                                        </p:attrNameLst>
                                      </p:cBhvr>
                                    </p:animMotion>
                                  </p:childTnLst>
                                </p:cTn>
                              </p:par>
                              <p:par>
                                <p:cTn id="211" presetID="0" presetClass="path" presetSubtype="0" accel="50000" decel="50000" fill="hold" grpId="2" nodeType="withEffect">
                                  <p:stCondLst>
                                    <p:cond delay="0"/>
                                  </p:stCondLst>
                                  <p:childTnLst>
                                    <p:animMotion origin="layout" path="M 0 0 L 0 -0.08889 " pathEditMode="relative" rAng="0" ptsTypes="AA">
                                      <p:cBhvr>
                                        <p:cTn id="212" dur="2000" fill="hold"/>
                                        <p:tgtEl>
                                          <p:spTgt spid="719927"/>
                                        </p:tgtEl>
                                        <p:attrNameLst>
                                          <p:attrName>ppt_x</p:attrName>
                                          <p:attrName>ppt_y</p:attrName>
                                        </p:attrNameLst>
                                      </p:cBhvr>
                                      <p:rCtr x="0" y="0"/>
                                    </p:animMotion>
                                  </p:childTnLst>
                                </p:cTn>
                              </p:par>
                            </p:childTnLst>
                          </p:cTn>
                        </p:par>
                      </p:childTnLst>
                    </p:cTn>
                  </p:par>
                  <p:par>
                    <p:cTn id="213" fill="hold">
                      <p:stCondLst>
                        <p:cond delay="indefinite"/>
                      </p:stCondLst>
                      <p:childTnLst>
                        <p:par>
                          <p:cTn id="214" fill="hold">
                            <p:stCondLst>
                              <p:cond delay="0"/>
                            </p:stCondLst>
                            <p:childTnLst>
                              <p:par>
                                <p:cTn id="215" presetID="9" presetClass="exit" presetSubtype="0" fill="hold" grpId="3" nodeType="clickEffect">
                                  <p:stCondLst>
                                    <p:cond delay="0"/>
                                  </p:stCondLst>
                                  <p:childTnLst>
                                    <p:animEffect transition="out" filter="dissolve">
                                      <p:cBhvr>
                                        <p:cTn id="216" dur="500"/>
                                        <p:tgtEl>
                                          <p:spTgt spid="719926"/>
                                        </p:tgtEl>
                                      </p:cBhvr>
                                    </p:animEffect>
                                    <p:set>
                                      <p:cBhvr>
                                        <p:cTn id="217" dur="1" fill="hold">
                                          <p:stCondLst>
                                            <p:cond delay="499"/>
                                          </p:stCondLst>
                                        </p:cTn>
                                        <p:tgtEl>
                                          <p:spTgt spid="719926"/>
                                        </p:tgtEl>
                                        <p:attrNameLst>
                                          <p:attrName>style.visibility</p:attrName>
                                        </p:attrNameLst>
                                      </p:cBhvr>
                                      <p:to>
                                        <p:strVal val="hidden"/>
                                      </p:to>
                                    </p:set>
                                  </p:childTnLst>
                                </p:cTn>
                              </p:par>
                              <p:par>
                                <p:cTn id="218" presetID="9" presetClass="exit" presetSubtype="0" fill="hold" grpId="3" nodeType="withEffect">
                                  <p:stCondLst>
                                    <p:cond delay="0"/>
                                  </p:stCondLst>
                                  <p:childTnLst>
                                    <p:animEffect transition="out" filter="dissolve">
                                      <p:cBhvr>
                                        <p:cTn id="219" dur="500"/>
                                        <p:tgtEl>
                                          <p:spTgt spid="719927"/>
                                        </p:tgtEl>
                                      </p:cBhvr>
                                    </p:animEffect>
                                    <p:set>
                                      <p:cBhvr>
                                        <p:cTn id="220" dur="1" fill="hold">
                                          <p:stCondLst>
                                            <p:cond delay="499"/>
                                          </p:stCondLst>
                                        </p:cTn>
                                        <p:tgtEl>
                                          <p:spTgt spid="719927"/>
                                        </p:tgtEl>
                                        <p:attrNameLst>
                                          <p:attrName>style.visibility</p:attrName>
                                        </p:attrNameLst>
                                      </p:cBhvr>
                                      <p:to>
                                        <p:strVal val="hidden"/>
                                      </p:to>
                                    </p:set>
                                  </p:childTnLst>
                                </p:cTn>
                              </p:par>
                              <p:par>
                                <p:cTn id="221" presetID="10" presetClass="entr" presetSubtype="0" fill="hold" grpId="0" nodeType="withEffect">
                                  <p:stCondLst>
                                    <p:cond delay="0"/>
                                  </p:stCondLst>
                                  <p:childTnLst>
                                    <p:set>
                                      <p:cBhvr>
                                        <p:cTn id="222" dur="1" fill="hold">
                                          <p:stCondLst>
                                            <p:cond delay="0"/>
                                          </p:stCondLst>
                                        </p:cTn>
                                        <p:tgtEl>
                                          <p:spTgt spid="720038"/>
                                        </p:tgtEl>
                                        <p:attrNameLst>
                                          <p:attrName>style.visibility</p:attrName>
                                        </p:attrNameLst>
                                      </p:cBhvr>
                                      <p:to>
                                        <p:strVal val="visible"/>
                                      </p:to>
                                    </p:set>
                                    <p:animEffect transition="in" filter="fade">
                                      <p:cBhvr>
                                        <p:cTn id="223" dur="2000"/>
                                        <p:tgtEl>
                                          <p:spTgt spid="720038"/>
                                        </p:tgtEl>
                                      </p:cBhvr>
                                    </p:animEffect>
                                  </p:childTnLst>
                                </p:cTn>
                              </p:par>
                              <p:par>
                                <p:cTn id="224" presetID="10" presetClass="entr" presetSubtype="0" fill="hold" grpId="0" nodeType="withEffect">
                                  <p:stCondLst>
                                    <p:cond delay="0"/>
                                  </p:stCondLst>
                                  <p:childTnLst>
                                    <p:set>
                                      <p:cBhvr>
                                        <p:cTn id="225" dur="1" fill="hold">
                                          <p:stCondLst>
                                            <p:cond delay="0"/>
                                          </p:stCondLst>
                                        </p:cTn>
                                        <p:tgtEl>
                                          <p:spTgt spid="720039"/>
                                        </p:tgtEl>
                                        <p:attrNameLst>
                                          <p:attrName>style.visibility</p:attrName>
                                        </p:attrNameLst>
                                      </p:cBhvr>
                                      <p:to>
                                        <p:strVal val="visible"/>
                                      </p:to>
                                    </p:set>
                                    <p:animEffect transition="in" filter="fade">
                                      <p:cBhvr>
                                        <p:cTn id="226" dur="2000"/>
                                        <p:tgtEl>
                                          <p:spTgt spid="720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926" grpId="0" animBg="1"/>
      <p:bldP spid="719926" grpId="1" animBg="1"/>
      <p:bldP spid="719926" grpId="2" animBg="1"/>
      <p:bldP spid="719926" grpId="3" animBg="1"/>
      <p:bldP spid="719927" grpId="0" animBg="1"/>
      <p:bldP spid="719927" grpId="1" animBg="1"/>
      <p:bldP spid="719927" grpId="2" animBg="1"/>
      <p:bldP spid="719927" grpId="3" animBg="1"/>
      <p:bldP spid="719928" grpId="0" animBg="1"/>
      <p:bldP spid="719929" grpId="0" animBg="1"/>
      <p:bldP spid="719930" grpId="0" animBg="1"/>
      <p:bldP spid="719931" grpId="0" animBg="1"/>
      <p:bldP spid="719932" grpId="0" animBg="1"/>
      <p:bldP spid="719933" grpId="0" animBg="1"/>
      <p:bldP spid="719934" grpId="0" animBg="1"/>
      <p:bldP spid="719935" grpId="0" animBg="1"/>
      <p:bldP spid="719936" grpId="0" animBg="1"/>
      <p:bldP spid="719937" grpId="0" animBg="1"/>
      <p:bldP spid="719938" grpId="0"/>
      <p:bldP spid="719939" grpId="0"/>
      <p:bldP spid="719940" grpId="0"/>
      <p:bldP spid="719941" grpId="0"/>
      <p:bldP spid="719942" grpId="0"/>
      <p:bldP spid="719943" grpId="0" animBg="1"/>
      <p:bldP spid="719944" grpId="0" animBg="1"/>
      <p:bldP spid="719945" grpId="0" animBg="1"/>
      <p:bldP spid="719946" grpId="0" animBg="1"/>
      <p:bldP spid="719947" grpId="0" animBg="1"/>
      <p:bldP spid="719948" grpId="0"/>
      <p:bldP spid="719949" grpId="0"/>
      <p:bldP spid="719950" grpId="0"/>
      <p:bldP spid="719951" grpId="0"/>
      <p:bldP spid="719952" grpId="0" animBg="1"/>
      <p:bldP spid="719953" grpId="0" animBg="1"/>
      <p:bldP spid="719954" grpId="0" animBg="1"/>
      <p:bldP spid="719955" grpId="0" animBg="1"/>
      <p:bldP spid="719956" grpId="0" animBg="1"/>
      <p:bldP spid="719957" grpId="0"/>
      <p:bldP spid="719958" grpId="0"/>
      <p:bldP spid="719959" grpId="0"/>
      <p:bldP spid="719960" grpId="0" animBg="1"/>
      <p:bldP spid="719961" grpId="0"/>
      <p:bldP spid="719962" grpId="0"/>
      <p:bldP spid="719963" grpId="0"/>
      <p:bldP spid="719964" grpId="0" animBg="1"/>
      <p:bldP spid="719965" grpId="0" animBg="1"/>
      <p:bldP spid="719966" grpId="0" animBg="1"/>
      <p:bldP spid="719967" grpId="0" animBg="1"/>
      <p:bldP spid="719967" grpId="1" animBg="1"/>
      <p:bldP spid="719978" grpId="0" animBg="1"/>
      <p:bldP spid="719979" grpId="0" animBg="1"/>
      <p:bldP spid="719980" grpId="0" animBg="1"/>
      <p:bldP spid="719981" grpId="0" animBg="1"/>
      <p:bldP spid="719982" grpId="0" animBg="1"/>
      <p:bldP spid="719997" grpId="0" animBg="1"/>
      <p:bldP spid="719998" grpId="0" animBg="1"/>
      <p:bldP spid="719999" grpId="0" animBg="1"/>
      <p:bldP spid="720000" grpId="0" animBg="1"/>
      <p:bldP spid="720001" grpId="0" animBg="1"/>
      <p:bldP spid="720002" grpId="0" animBg="1"/>
      <p:bldP spid="720003" grpId="0" animBg="1"/>
      <p:bldP spid="720004" grpId="0" animBg="1"/>
      <p:bldP spid="720005" grpId="0" animBg="1"/>
      <p:bldP spid="720005" grpId="1" animBg="1"/>
      <p:bldP spid="720005" grpId="2" animBg="1"/>
      <p:bldP spid="720006" grpId="0" animBg="1"/>
      <p:bldP spid="720007" grpId="0" animBg="1"/>
      <p:bldP spid="720008" grpId="0" animBg="1"/>
      <p:bldP spid="720009" grpId="0" animBg="1"/>
      <p:bldP spid="720010" grpId="0" animBg="1"/>
      <p:bldP spid="720011" grpId="0"/>
      <p:bldP spid="720012" grpId="0"/>
      <p:bldP spid="720013" grpId="0" animBg="1"/>
      <p:bldP spid="720014" grpId="0" animBg="1"/>
      <p:bldP spid="720026" grpId="0" animBg="1"/>
      <p:bldP spid="720035" grpId="0" animBg="1"/>
      <p:bldP spid="720037" grpId="0" animBg="1"/>
      <p:bldP spid="720038" grpId="0" animBg="1"/>
      <p:bldP spid="720039" grpId="0" animBg="1"/>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Text Box 2"/>
          <p:cNvSpPr txBox="1">
            <a:spLocks noChangeArrowheads="1"/>
          </p:cNvSpPr>
          <p:nvPr/>
        </p:nvSpPr>
        <p:spPr bwMode="auto">
          <a:xfrm>
            <a:off x="2311400" y="1231900"/>
            <a:ext cx="4483100" cy="1066800"/>
          </a:xfrm>
          <a:prstGeom prst="rect">
            <a:avLst/>
          </a:prstGeom>
          <a:noFill/>
          <a:ln w="9525">
            <a:noFill/>
            <a:miter lim="800000"/>
            <a:headEnd/>
            <a:tailEnd/>
          </a:ln>
        </p:spPr>
        <p:txBody>
          <a:bodyPr>
            <a:spAutoFit/>
          </a:bodyPr>
          <a:lstStyle/>
          <a:p>
            <a:pPr eaLnBrk="0" hangingPunct="0">
              <a:spcBef>
                <a:spcPct val="50000"/>
              </a:spcBef>
            </a:pPr>
            <a:r>
              <a:rPr lang="en-US" sz="3200"/>
              <a:t>Electron Configurations of First 18 Elements:</a:t>
            </a:r>
          </a:p>
        </p:txBody>
      </p:sp>
      <p:grpSp>
        <p:nvGrpSpPr>
          <p:cNvPr id="365571" name="Group 256"/>
          <p:cNvGrpSpPr>
            <a:grpSpLocks/>
          </p:cNvGrpSpPr>
          <p:nvPr/>
        </p:nvGrpSpPr>
        <p:grpSpPr bwMode="auto">
          <a:xfrm>
            <a:off x="885825" y="1901825"/>
            <a:ext cx="7305675" cy="4114800"/>
            <a:chOff x="558" y="942"/>
            <a:chExt cx="4602" cy="2592"/>
          </a:xfrm>
        </p:grpSpPr>
        <p:grpSp>
          <p:nvGrpSpPr>
            <p:cNvPr id="365573" name="Group 4"/>
            <p:cNvGrpSpPr>
              <a:grpSpLocks/>
            </p:cNvGrpSpPr>
            <p:nvPr/>
          </p:nvGrpSpPr>
          <p:grpSpPr bwMode="auto">
            <a:xfrm>
              <a:off x="558" y="942"/>
              <a:ext cx="576" cy="864"/>
              <a:chOff x="774" y="1242"/>
              <a:chExt cx="576" cy="864"/>
            </a:xfrm>
          </p:grpSpPr>
          <p:sp>
            <p:nvSpPr>
              <p:cNvPr id="365820" name="Rectangle 5"/>
              <p:cNvSpPr>
                <a:spLocks noChangeArrowheads="1"/>
              </p:cNvSpPr>
              <p:nvPr/>
            </p:nvSpPr>
            <p:spPr bwMode="auto">
              <a:xfrm>
                <a:off x="774" y="1242"/>
                <a:ext cx="576" cy="864"/>
              </a:xfrm>
              <a:prstGeom prst="rect">
                <a:avLst/>
              </a:prstGeom>
              <a:solidFill>
                <a:srgbClr val="FCF1E0"/>
              </a:solidFill>
              <a:ln w="9525">
                <a:noFill/>
                <a:miter lim="800000"/>
                <a:headEnd/>
                <a:tailEnd/>
              </a:ln>
            </p:spPr>
            <p:txBody>
              <a:bodyPr wrap="none" anchor="ctr"/>
              <a:lstStyle/>
              <a:p>
                <a:r>
                  <a:rPr lang="en-US" sz="1200"/>
                  <a:t>Hydrogen</a:t>
                </a:r>
              </a:p>
              <a:p>
                <a:r>
                  <a:rPr lang="en-US" sz="1400" baseline="-25000"/>
                  <a:t>1</a:t>
                </a:r>
                <a:r>
                  <a:rPr lang="en-US" sz="1400"/>
                  <a:t>H</a:t>
                </a:r>
              </a:p>
              <a:p>
                <a:endParaRPr lang="en-US" sz="1600"/>
              </a:p>
              <a:p>
                <a:endParaRPr lang="en-US" sz="2000"/>
              </a:p>
              <a:p>
                <a:endParaRPr lang="en-US" sz="2000"/>
              </a:p>
            </p:txBody>
          </p:sp>
          <p:sp>
            <p:nvSpPr>
              <p:cNvPr id="365821" name="Oval 6"/>
              <p:cNvSpPr>
                <a:spLocks noChangeArrowheads="1"/>
              </p:cNvSpPr>
              <p:nvPr/>
            </p:nvSpPr>
            <p:spPr bwMode="auto">
              <a:xfrm>
                <a:off x="1008" y="1770"/>
                <a:ext cx="96" cy="96"/>
              </a:xfrm>
              <a:prstGeom prst="ellipse">
                <a:avLst/>
              </a:prstGeom>
              <a:solidFill>
                <a:srgbClr val="C0C0C0"/>
              </a:solidFill>
              <a:ln w="9525">
                <a:noFill/>
                <a:round/>
                <a:headEnd/>
                <a:tailEnd/>
              </a:ln>
            </p:spPr>
            <p:txBody>
              <a:bodyPr wrap="none" anchor="ctr"/>
              <a:lstStyle/>
              <a:p>
                <a:endParaRPr lang="en-US"/>
              </a:p>
            </p:txBody>
          </p:sp>
          <p:sp>
            <p:nvSpPr>
              <p:cNvPr id="365822" name="Oval 7"/>
              <p:cNvSpPr>
                <a:spLocks noChangeArrowheads="1"/>
              </p:cNvSpPr>
              <p:nvPr/>
            </p:nvSpPr>
            <p:spPr bwMode="auto">
              <a:xfrm>
                <a:off x="960" y="1722"/>
                <a:ext cx="192" cy="192"/>
              </a:xfrm>
              <a:prstGeom prst="ellipse">
                <a:avLst/>
              </a:prstGeom>
              <a:noFill/>
              <a:ln w="19050">
                <a:solidFill>
                  <a:schemeClr val="hlink"/>
                </a:solidFill>
                <a:round/>
                <a:headEnd/>
                <a:tailEnd/>
              </a:ln>
            </p:spPr>
            <p:txBody>
              <a:bodyPr wrap="none" anchor="ctr"/>
              <a:lstStyle/>
              <a:p>
                <a:endParaRPr lang="en-US"/>
              </a:p>
            </p:txBody>
          </p:sp>
          <p:sp>
            <p:nvSpPr>
              <p:cNvPr id="365823" name="Oval 8"/>
              <p:cNvSpPr>
                <a:spLocks noChangeAspect="1" noChangeArrowheads="1"/>
              </p:cNvSpPr>
              <p:nvPr/>
            </p:nvSpPr>
            <p:spPr bwMode="auto">
              <a:xfrm>
                <a:off x="1038" y="1707"/>
                <a:ext cx="35" cy="35"/>
              </a:xfrm>
              <a:prstGeom prst="ellipse">
                <a:avLst/>
              </a:prstGeom>
              <a:solidFill>
                <a:schemeClr val="hlink"/>
              </a:solidFill>
              <a:ln w="9525">
                <a:noFill/>
                <a:round/>
                <a:headEnd/>
                <a:tailEnd/>
              </a:ln>
            </p:spPr>
            <p:txBody>
              <a:bodyPr wrap="none" anchor="ctr"/>
              <a:lstStyle/>
              <a:p>
                <a:endParaRPr lang="en-US"/>
              </a:p>
            </p:txBody>
          </p:sp>
        </p:grpSp>
        <p:sp>
          <p:nvSpPr>
            <p:cNvPr id="365574" name="Rectangle 9"/>
            <p:cNvSpPr>
              <a:spLocks noChangeArrowheads="1"/>
            </p:cNvSpPr>
            <p:nvPr/>
          </p:nvSpPr>
          <p:spPr bwMode="auto">
            <a:xfrm>
              <a:off x="558" y="1806"/>
              <a:ext cx="576" cy="864"/>
            </a:xfrm>
            <a:prstGeom prst="rect">
              <a:avLst/>
            </a:prstGeom>
            <a:solidFill>
              <a:srgbClr val="FBEAD1"/>
            </a:solidFill>
            <a:ln w="9525">
              <a:noFill/>
              <a:miter lim="800000"/>
              <a:headEnd/>
              <a:tailEnd/>
            </a:ln>
          </p:spPr>
          <p:txBody>
            <a:bodyPr wrap="none" anchor="ctr"/>
            <a:lstStyle/>
            <a:p>
              <a:r>
                <a:rPr lang="en-US" sz="1200"/>
                <a:t>Lithium</a:t>
              </a:r>
            </a:p>
            <a:p>
              <a:r>
                <a:rPr lang="en-US" sz="1400" baseline="-25000"/>
                <a:t>3</a:t>
              </a:r>
              <a:r>
                <a:rPr lang="en-US" sz="1400"/>
                <a:t>Li</a:t>
              </a:r>
            </a:p>
            <a:p>
              <a:endParaRPr lang="en-US" sz="1600"/>
            </a:p>
            <a:p>
              <a:endParaRPr lang="en-US" sz="2000"/>
            </a:p>
            <a:p>
              <a:endParaRPr lang="en-US" sz="2000"/>
            </a:p>
          </p:txBody>
        </p:sp>
        <p:sp>
          <p:nvSpPr>
            <p:cNvPr id="365575" name="Oval 10"/>
            <p:cNvSpPr>
              <a:spLocks noChangeArrowheads="1"/>
            </p:cNvSpPr>
            <p:nvPr/>
          </p:nvSpPr>
          <p:spPr bwMode="auto">
            <a:xfrm>
              <a:off x="798" y="2334"/>
              <a:ext cx="96" cy="96"/>
            </a:xfrm>
            <a:prstGeom prst="ellipse">
              <a:avLst/>
            </a:prstGeom>
            <a:solidFill>
              <a:srgbClr val="C0C0C0"/>
            </a:solidFill>
            <a:ln w="9525">
              <a:noFill/>
              <a:round/>
              <a:headEnd/>
              <a:tailEnd/>
            </a:ln>
          </p:spPr>
          <p:txBody>
            <a:bodyPr wrap="none" anchor="ctr"/>
            <a:lstStyle/>
            <a:p>
              <a:endParaRPr lang="en-US"/>
            </a:p>
          </p:txBody>
        </p:sp>
        <p:sp>
          <p:nvSpPr>
            <p:cNvPr id="365576" name="Oval 11"/>
            <p:cNvSpPr>
              <a:spLocks noChangeArrowheads="1"/>
            </p:cNvSpPr>
            <p:nvPr/>
          </p:nvSpPr>
          <p:spPr bwMode="auto">
            <a:xfrm>
              <a:off x="750" y="2286"/>
              <a:ext cx="192" cy="192"/>
            </a:xfrm>
            <a:prstGeom prst="ellipse">
              <a:avLst/>
            </a:prstGeom>
            <a:noFill/>
            <a:ln w="19050">
              <a:solidFill>
                <a:schemeClr val="hlink"/>
              </a:solidFill>
              <a:round/>
              <a:headEnd/>
              <a:tailEnd/>
            </a:ln>
          </p:spPr>
          <p:txBody>
            <a:bodyPr wrap="none" anchor="ctr"/>
            <a:lstStyle/>
            <a:p>
              <a:endParaRPr lang="en-US"/>
            </a:p>
          </p:txBody>
        </p:sp>
        <p:sp>
          <p:nvSpPr>
            <p:cNvPr id="365577" name="Oval 13"/>
            <p:cNvSpPr>
              <a:spLocks noChangeAspect="1" noChangeArrowheads="1"/>
            </p:cNvSpPr>
            <p:nvPr/>
          </p:nvSpPr>
          <p:spPr bwMode="auto">
            <a:xfrm>
              <a:off x="702" y="2238"/>
              <a:ext cx="288" cy="288"/>
            </a:xfrm>
            <a:prstGeom prst="ellipse">
              <a:avLst/>
            </a:prstGeom>
            <a:noFill/>
            <a:ln w="19050">
              <a:solidFill>
                <a:schemeClr val="hlink"/>
              </a:solidFill>
              <a:round/>
              <a:headEnd/>
              <a:tailEnd/>
            </a:ln>
          </p:spPr>
          <p:txBody>
            <a:bodyPr wrap="none" anchor="ctr"/>
            <a:lstStyle/>
            <a:p>
              <a:endParaRPr lang="en-US"/>
            </a:p>
          </p:txBody>
        </p:sp>
        <p:sp>
          <p:nvSpPr>
            <p:cNvPr id="365578" name="Oval 14"/>
            <p:cNvSpPr>
              <a:spLocks noChangeAspect="1" noChangeArrowheads="1"/>
            </p:cNvSpPr>
            <p:nvPr/>
          </p:nvSpPr>
          <p:spPr bwMode="auto">
            <a:xfrm>
              <a:off x="788" y="2274"/>
              <a:ext cx="35" cy="35"/>
            </a:xfrm>
            <a:prstGeom prst="ellipse">
              <a:avLst/>
            </a:prstGeom>
            <a:solidFill>
              <a:schemeClr val="hlink"/>
            </a:solidFill>
            <a:ln w="9525">
              <a:noFill/>
              <a:round/>
              <a:headEnd/>
              <a:tailEnd/>
            </a:ln>
          </p:spPr>
          <p:txBody>
            <a:bodyPr wrap="none" anchor="ctr"/>
            <a:lstStyle/>
            <a:p>
              <a:endParaRPr lang="en-US"/>
            </a:p>
          </p:txBody>
        </p:sp>
        <p:sp>
          <p:nvSpPr>
            <p:cNvPr id="365579" name="Oval 15"/>
            <p:cNvSpPr>
              <a:spLocks noChangeAspect="1" noChangeArrowheads="1"/>
            </p:cNvSpPr>
            <p:nvPr/>
          </p:nvSpPr>
          <p:spPr bwMode="auto">
            <a:xfrm>
              <a:off x="873" y="2274"/>
              <a:ext cx="35" cy="35"/>
            </a:xfrm>
            <a:prstGeom prst="ellipse">
              <a:avLst/>
            </a:prstGeom>
            <a:solidFill>
              <a:schemeClr val="hlink"/>
            </a:solidFill>
            <a:ln w="9525">
              <a:noFill/>
              <a:round/>
              <a:headEnd/>
              <a:tailEnd/>
            </a:ln>
          </p:spPr>
          <p:txBody>
            <a:bodyPr wrap="none" anchor="ctr"/>
            <a:lstStyle/>
            <a:p>
              <a:endParaRPr lang="en-US"/>
            </a:p>
          </p:txBody>
        </p:sp>
        <p:sp>
          <p:nvSpPr>
            <p:cNvPr id="365580" name="Oval 16"/>
            <p:cNvSpPr>
              <a:spLocks noChangeAspect="1" noChangeArrowheads="1"/>
            </p:cNvSpPr>
            <p:nvPr/>
          </p:nvSpPr>
          <p:spPr bwMode="auto">
            <a:xfrm flipH="1">
              <a:off x="826" y="2220"/>
              <a:ext cx="35" cy="35"/>
            </a:xfrm>
            <a:prstGeom prst="ellipse">
              <a:avLst/>
            </a:prstGeom>
            <a:solidFill>
              <a:schemeClr val="hlink"/>
            </a:solidFill>
            <a:ln w="9525">
              <a:noFill/>
              <a:round/>
              <a:headEnd/>
              <a:tailEnd/>
            </a:ln>
          </p:spPr>
          <p:txBody>
            <a:bodyPr wrap="none" anchor="ctr"/>
            <a:lstStyle/>
            <a:p>
              <a:endParaRPr lang="en-US"/>
            </a:p>
          </p:txBody>
        </p:sp>
        <p:sp>
          <p:nvSpPr>
            <p:cNvPr id="365581" name="Rectangle 17"/>
            <p:cNvSpPr>
              <a:spLocks noChangeArrowheads="1"/>
            </p:cNvSpPr>
            <p:nvPr/>
          </p:nvSpPr>
          <p:spPr bwMode="auto">
            <a:xfrm>
              <a:off x="558" y="2670"/>
              <a:ext cx="576" cy="864"/>
            </a:xfrm>
            <a:prstGeom prst="rect">
              <a:avLst/>
            </a:prstGeom>
            <a:solidFill>
              <a:srgbClr val="F6D6A6"/>
            </a:solidFill>
            <a:ln w="9525">
              <a:noFill/>
              <a:miter lim="800000"/>
              <a:headEnd/>
              <a:tailEnd/>
            </a:ln>
          </p:spPr>
          <p:txBody>
            <a:bodyPr wrap="none" anchor="ctr"/>
            <a:lstStyle/>
            <a:p>
              <a:r>
                <a:rPr lang="en-US" sz="1200"/>
                <a:t>Sodium</a:t>
              </a:r>
            </a:p>
            <a:p>
              <a:r>
                <a:rPr lang="en-US" sz="1400" baseline="-25000"/>
                <a:t>11</a:t>
              </a:r>
              <a:r>
                <a:rPr lang="en-US" sz="1400"/>
                <a:t>Na</a:t>
              </a:r>
            </a:p>
            <a:p>
              <a:endParaRPr lang="en-US" sz="1600"/>
            </a:p>
            <a:p>
              <a:endParaRPr lang="en-US" sz="2000"/>
            </a:p>
            <a:p>
              <a:endParaRPr lang="en-US" sz="2000"/>
            </a:p>
          </p:txBody>
        </p:sp>
        <p:sp>
          <p:nvSpPr>
            <p:cNvPr id="365582" name="Oval 18"/>
            <p:cNvSpPr>
              <a:spLocks noChangeArrowheads="1"/>
            </p:cNvSpPr>
            <p:nvPr/>
          </p:nvSpPr>
          <p:spPr bwMode="auto">
            <a:xfrm>
              <a:off x="798" y="3198"/>
              <a:ext cx="96" cy="96"/>
            </a:xfrm>
            <a:prstGeom prst="ellipse">
              <a:avLst/>
            </a:prstGeom>
            <a:solidFill>
              <a:srgbClr val="C0C0C0"/>
            </a:solidFill>
            <a:ln w="9525">
              <a:noFill/>
              <a:round/>
              <a:headEnd/>
              <a:tailEnd/>
            </a:ln>
          </p:spPr>
          <p:txBody>
            <a:bodyPr wrap="none" anchor="ctr"/>
            <a:lstStyle/>
            <a:p>
              <a:endParaRPr lang="en-US"/>
            </a:p>
          </p:txBody>
        </p:sp>
        <p:sp>
          <p:nvSpPr>
            <p:cNvPr id="365583" name="Oval 19"/>
            <p:cNvSpPr>
              <a:spLocks noChangeArrowheads="1"/>
            </p:cNvSpPr>
            <p:nvPr/>
          </p:nvSpPr>
          <p:spPr bwMode="auto">
            <a:xfrm>
              <a:off x="750" y="3150"/>
              <a:ext cx="192" cy="192"/>
            </a:xfrm>
            <a:prstGeom prst="ellipse">
              <a:avLst/>
            </a:prstGeom>
            <a:noFill/>
            <a:ln w="19050">
              <a:solidFill>
                <a:schemeClr val="hlink"/>
              </a:solidFill>
              <a:round/>
              <a:headEnd/>
              <a:tailEnd/>
            </a:ln>
          </p:spPr>
          <p:txBody>
            <a:bodyPr wrap="none" anchor="ctr"/>
            <a:lstStyle/>
            <a:p>
              <a:endParaRPr lang="en-US"/>
            </a:p>
          </p:txBody>
        </p:sp>
        <p:sp>
          <p:nvSpPr>
            <p:cNvPr id="365584" name="Oval 20"/>
            <p:cNvSpPr>
              <a:spLocks noChangeAspect="1" noChangeArrowheads="1"/>
            </p:cNvSpPr>
            <p:nvPr/>
          </p:nvSpPr>
          <p:spPr bwMode="auto">
            <a:xfrm>
              <a:off x="654" y="3054"/>
              <a:ext cx="386" cy="386"/>
            </a:xfrm>
            <a:prstGeom prst="ellipse">
              <a:avLst/>
            </a:prstGeom>
            <a:noFill/>
            <a:ln w="19050">
              <a:solidFill>
                <a:schemeClr val="hlink"/>
              </a:solidFill>
              <a:round/>
              <a:headEnd/>
              <a:tailEnd/>
            </a:ln>
          </p:spPr>
          <p:txBody>
            <a:bodyPr wrap="none" anchor="ctr"/>
            <a:lstStyle/>
            <a:p>
              <a:endParaRPr lang="en-US"/>
            </a:p>
          </p:txBody>
        </p:sp>
        <p:sp>
          <p:nvSpPr>
            <p:cNvPr id="365585" name="Oval 21"/>
            <p:cNvSpPr>
              <a:spLocks noChangeAspect="1" noChangeArrowheads="1"/>
            </p:cNvSpPr>
            <p:nvPr/>
          </p:nvSpPr>
          <p:spPr bwMode="auto">
            <a:xfrm>
              <a:off x="702" y="3102"/>
              <a:ext cx="288" cy="288"/>
            </a:xfrm>
            <a:prstGeom prst="ellipse">
              <a:avLst/>
            </a:prstGeom>
            <a:noFill/>
            <a:ln w="19050">
              <a:solidFill>
                <a:schemeClr val="hlink"/>
              </a:solidFill>
              <a:round/>
              <a:headEnd/>
              <a:tailEnd/>
            </a:ln>
          </p:spPr>
          <p:txBody>
            <a:bodyPr wrap="none" anchor="ctr"/>
            <a:lstStyle/>
            <a:p>
              <a:endParaRPr lang="en-US"/>
            </a:p>
          </p:txBody>
        </p:sp>
        <p:sp>
          <p:nvSpPr>
            <p:cNvPr id="365586" name="Oval 22"/>
            <p:cNvSpPr>
              <a:spLocks noChangeAspect="1" noChangeArrowheads="1"/>
            </p:cNvSpPr>
            <p:nvPr/>
          </p:nvSpPr>
          <p:spPr bwMode="auto">
            <a:xfrm>
              <a:off x="798" y="3136"/>
              <a:ext cx="35" cy="35"/>
            </a:xfrm>
            <a:prstGeom prst="ellipse">
              <a:avLst/>
            </a:prstGeom>
            <a:solidFill>
              <a:schemeClr val="hlink"/>
            </a:solidFill>
            <a:ln w="9525">
              <a:noFill/>
              <a:round/>
              <a:headEnd/>
              <a:tailEnd/>
            </a:ln>
          </p:spPr>
          <p:txBody>
            <a:bodyPr wrap="none" anchor="ctr"/>
            <a:lstStyle/>
            <a:p>
              <a:endParaRPr lang="en-US"/>
            </a:p>
          </p:txBody>
        </p:sp>
        <p:sp>
          <p:nvSpPr>
            <p:cNvPr id="365587" name="Oval 23"/>
            <p:cNvSpPr>
              <a:spLocks noChangeAspect="1" noChangeArrowheads="1"/>
            </p:cNvSpPr>
            <p:nvPr/>
          </p:nvSpPr>
          <p:spPr bwMode="auto">
            <a:xfrm>
              <a:off x="864" y="3141"/>
              <a:ext cx="35" cy="35"/>
            </a:xfrm>
            <a:prstGeom prst="ellipse">
              <a:avLst/>
            </a:prstGeom>
            <a:solidFill>
              <a:schemeClr val="hlink"/>
            </a:solidFill>
            <a:ln w="9525">
              <a:noFill/>
              <a:round/>
              <a:headEnd/>
              <a:tailEnd/>
            </a:ln>
          </p:spPr>
          <p:txBody>
            <a:bodyPr wrap="none" anchor="ctr"/>
            <a:lstStyle/>
            <a:p>
              <a:endParaRPr lang="en-US"/>
            </a:p>
          </p:txBody>
        </p:sp>
        <p:sp>
          <p:nvSpPr>
            <p:cNvPr id="365588" name="Oval 24"/>
            <p:cNvSpPr>
              <a:spLocks noChangeAspect="1" noChangeArrowheads="1"/>
            </p:cNvSpPr>
            <p:nvPr/>
          </p:nvSpPr>
          <p:spPr bwMode="auto">
            <a:xfrm>
              <a:off x="792" y="3363"/>
              <a:ext cx="35" cy="35"/>
            </a:xfrm>
            <a:prstGeom prst="ellipse">
              <a:avLst/>
            </a:prstGeom>
            <a:solidFill>
              <a:schemeClr val="hlink"/>
            </a:solidFill>
            <a:ln w="9525">
              <a:noFill/>
              <a:round/>
              <a:headEnd/>
              <a:tailEnd/>
            </a:ln>
          </p:spPr>
          <p:txBody>
            <a:bodyPr wrap="none" anchor="ctr"/>
            <a:lstStyle/>
            <a:p>
              <a:endParaRPr lang="en-US"/>
            </a:p>
          </p:txBody>
        </p:sp>
        <p:sp>
          <p:nvSpPr>
            <p:cNvPr id="365589" name="Oval 25"/>
            <p:cNvSpPr>
              <a:spLocks noChangeAspect="1" noChangeArrowheads="1"/>
            </p:cNvSpPr>
            <p:nvPr/>
          </p:nvSpPr>
          <p:spPr bwMode="auto">
            <a:xfrm>
              <a:off x="866" y="3365"/>
              <a:ext cx="35" cy="35"/>
            </a:xfrm>
            <a:prstGeom prst="ellipse">
              <a:avLst/>
            </a:prstGeom>
            <a:solidFill>
              <a:schemeClr val="hlink"/>
            </a:solidFill>
            <a:ln w="9525">
              <a:noFill/>
              <a:round/>
              <a:headEnd/>
              <a:tailEnd/>
            </a:ln>
          </p:spPr>
          <p:txBody>
            <a:bodyPr wrap="none" anchor="ctr"/>
            <a:lstStyle/>
            <a:p>
              <a:endParaRPr lang="en-US"/>
            </a:p>
          </p:txBody>
        </p:sp>
        <p:sp>
          <p:nvSpPr>
            <p:cNvPr id="365590" name="Oval 26"/>
            <p:cNvSpPr>
              <a:spLocks noChangeAspect="1" noChangeArrowheads="1"/>
            </p:cNvSpPr>
            <p:nvPr/>
          </p:nvSpPr>
          <p:spPr bwMode="auto">
            <a:xfrm>
              <a:off x="794" y="3087"/>
              <a:ext cx="35" cy="35"/>
            </a:xfrm>
            <a:prstGeom prst="ellipse">
              <a:avLst/>
            </a:prstGeom>
            <a:solidFill>
              <a:schemeClr val="hlink"/>
            </a:solidFill>
            <a:ln w="9525">
              <a:noFill/>
              <a:round/>
              <a:headEnd/>
              <a:tailEnd/>
            </a:ln>
          </p:spPr>
          <p:txBody>
            <a:bodyPr wrap="none" anchor="ctr"/>
            <a:lstStyle/>
            <a:p>
              <a:endParaRPr lang="en-US"/>
            </a:p>
          </p:txBody>
        </p:sp>
        <p:sp>
          <p:nvSpPr>
            <p:cNvPr id="365591" name="Oval 27"/>
            <p:cNvSpPr>
              <a:spLocks noChangeAspect="1" noChangeArrowheads="1"/>
            </p:cNvSpPr>
            <p:nvPr/>
          </p:nvSpPr>
          <p:spPr bwMode="auto">
            <a:xfrm>
              <a:off x="868" y="3089"/>
              <a:ext cx="35" cy="35"/>
            </a:xfrm>
            <a:prstGeom prst="ellipse">
              <a:avLst/>
            </a:prstGeom>
            <a:solidFill>
              <a:schemeClr val="hlink"/>
            </a:solidFill>
            <a:ln w="9525">
              <a:noFill/>
              <a:round/>
              <a:headEnd/>
              <a:tailEnd/>
            </a:ln>
          </p:spPr>
          <p:txBody>
            <a:bodyPr wrap="none" anchor="ctr"/>
            <a:lstStyle/>
            <a:p>
              <a:endParaRPr lang="en-US"/>
            </a:p>
          </p:txBody>
        </p:sp>
        <p:sp>
          <p:nvSpPr>
            <p:cNvPr id="365592" name="Oval 28"/>
            <p:cNvSpPr>
              <a:spLocks noChangeAspect="1" noChangeArrowheads="1"/>
            </p:cNvSpPr>
            <p:nvPr/>
          </p:nvSpPr>
          <p:spPr bwMode="auto">
            <a:xfrm flipH="1">
              <a:off x="968" y="3195"/>
              <a:ext cx="35" cy="35"/>
            </a:xfrm>
            <a:prstGeom prst="ellipse">
              <a:avLst/>
            </a:prstGeom>
            <a:solidFill>
              <a:schemeClr val="hlink"/>
            </a:solidFill>
            <a:ln w="9525">
              <a:noFill/>
              <a:round/>
              <a:headEnd/>
              <a:tailEnd/>
            </a:ln>
          </p:spPr>
          <p:txBody>
            <a:bodyPr wrap="none" anchor="ctr"/>
            <a:lstStyle/>
            <a:p>
              <a:endParaRPr lang="en-US"/>
            </a:p>
          </p:txBody>
        </p:sp>
        <p:sp>
          <p:nvSpPr>
            <p:cNvPr id="365593" name="Oval 29"/>
            <p:cNvSpPr>
              <a:spLocks noChangeAspect="1" noChangeArrowheads="1"/>
            </p:cNvSpPr>
            <p:nvPr/>
          </p:nvSpPr>
          <p:spPr bwMode="auto">
            <a:xfrm flipH="1">
              <a:off x="968" y="3265"/>
              <a:ext cx="35" cy="35"/>
            </a:xfrm>
            <a:prstGeom prst="ellipse">
              <a:avLst/>
            </a:prstGeom>
            <a:solidFill>
              <a:schemeClr val="hlink"/>
            </a:solidFill>
            <a:ln w="9525">
              <a:noFill/>
              <a:round/>
              <a:headEnd/>
              <a:tailEnd/>
            </a:ln>
          </p:spPr>
          <p:txBody>
            <a:bodyPr wrap="none" anchor="ctr"/>
            <a:lstStyle/>
            <a:p>
              <a:endParaRPr lang="en-US"/>
            </a:p>
          </p:txBody>
        </p:sp>
        <p:sp>
          <p:nvSpPr>
            <p:cNvPr id="365594" name="Oval 30"/>
            <p:cNvSpPr>
              <a:spLocks noChangeAspect="1" noChangeArrowheads="1"/>
            </p:cNvSpPr>
            <p:nvPr/>
          </p:nvSpPr>
          <p:spPr bwMode="auto">
            <a:xfrm flipH="1">
              <a:off x="832" y="3035"/>
              <a:ext cx="35" cy="35"/>
            </a:xfrm>
            <a:prstGeom prst="ellipse">
              <a:avLst/>
            </a:prstGeom>
            <a:solidFill>
              <a:schemeClr val="hlink"/>
            </a:solidFill>
            <a:ln w="9525">
              <a:noFill/>
              <a:round/>
              <a:headEnd/>
              <a:tailEnd/>
            </a:ln>
          </p:spPr>
          <p:txBody>
            <a:bodyPr wrap="none" anchor="ctr"/>
            <a:lstStyle/>
            <a:p>
              <a:endParaRPr lang="en-US"/>
            </a:p>
          </p:txBody>
        </p:sp>
        <p:sp>
          <p:nvSpPr>
            <p:cNvPr id="365595" name="Oval 31"/>
            <p:cNvSpPr>
              <a:spLocks noChangeAspect="1" noChangeArrowheads="1"/>
            </p:cNvSpPr>
            <p:nvPr/>
          </p:nvSpPr>
          <p:spPr bwMode="auto">
            <a:xfrm flipH="1">
              <a:off x="688" y="3201"/>
              <a:ext cx="35" cy="35"/>
            </a:xfrm>
            <a:prstGeom prst="ellipse">
              <a:avLst/>
            </a:prstGeom>
            <a:solidFill>
              <a:schemeClr val="hlink"/>
            </a:solidFill>
            <a:ln w="9525">
              <a:noFill/>
              <a:round/>
              <a:headEnd/>
              <a:tailEnd/>
            </a:ln>
          </p:spPr>
          <p:txBody>
            <a:bodyPr wrap="none" anchor="ctr"/>
            <a:lstStyle/>
            <a:p>
              <a:endParaRPr lang="en-US"/>
            </a:p>
          </p:txBody>
        </p:sp>
        <p:sp>
          <p:nvSpPr>
            <p:cNvPr id="365596" name="Oval 32"/>
            <p:cNvSpPr>
              <a:spLocks noChangeAspect="1" noChangeArrowheads="1"/>
            </p:cNvSpPr>
            <p:nvPr/>
          </p:nvSpPr>
          <p:spPr bwMode="auto">
            <a:xfrm flipH="1">
              <a:off x="688" y="3271"/>
              <a:ext cx="35" cy="35"/>
            </a:xfrm>
            <a:prstGeom prst="ellipse">
              <a:avLst/>
            </a:prstGeom>
            <a:solidFill>
              <a:schemeClr val="hlink"/>
            </a:solidFill>
            <a:ln w="9525">
              <a:noFill/>
              <a:round/>
              <a:headEnd/>
              <a:tailEnd/>
            </a:ln>
          </p:spPr>
          <p:txBody>
            <a:bodyPr wrap="none" anchor="ctr"/>
            <a:lstStyle/>
            <a:p>
              <a:endParaRPr lang="en-US"/>
            </a:p>
          </p:txBody>
        </p:sp>
        <p:sp>
          <p:nvSpPr>
            <p:cNvPr id="365597" name="Rectangle 33"/>
            <p:cNvSpPr>
              <a:spLocks noChangeArrowheads="1"/>
            </p:cNvSpPr>
            <p:nvPr/>
          </p:nvSpPr>
          <p:spPr bwMode="auto">
            <a:xfrm>
              <a:off x="1134" y="2670"/>
              <a:ext cx="576" cy="864"/>
            </a:xfrm>
            <a:prstGeom prst="rect">
              <a:avLst/>
            </a:prstGeom>
            <a:solidFill>
              <a:srgbClr val="F6D6A6"/>
            </a:solidFill>
            <a:ln w="9525">
              <a:noFill/>
              <a:miter lim="800000"/>
              <a:headEnd/>
              <a:tailEnd/>
            </a:ln>
          </p:spPr>
          <p:txBody>
            <a:bodyPr wrap="none" anchor="ctr"/>
            <a:lstStyle/>
            <a:p>
              <a:r>
                <a:rPr lang="en-US" sz="1200"/>
                <a:t>Magnesium</a:t>
              </a:r>
            </a:p>
            <a:p>
              <a:r>
                <a:rPr lang="en-US" sz="1400" baseline="-25000"/>
                <a:t>12</a:t>
              </a:r>
              <a:r>
                <a:rPr lang="en-US" sz="1400"/>
                <a:t>Mg</a:t>
              </a:r>
            </a:p>
            <a:p>
              <a:endParaRPr lang="en-US" sz="1600"/>
            </a:p>
            <a:p>
              <a:endParaRPr lang="en-US" sz="2000"/>
            </a:p>
            <a:p>
              <a:endParaRPr lang="en-US" sz="2000"/>
            </a:p>
          </p:txBody>
        </p:sp>
        <p:sp>
          <p:nvSpPr>
            <p:cNvPr id="365598" name="Oval 34"/>
            <p:cNvSpPr>
              <a:spLocks noChangeArrowheads="1"/>
            </p:cNvSpPr>
            <p:nvPr/>
          </p:nvSpPr>
          <p:spPr bwMode="auto">
            <a:xfrm>
              <a:off x="1374" y="3198"/>
              <a:ext cx="96" cy="96"/>
            </a:xfrm>
            <a:prstGeom prst="ellipse">
              <a:avLst/>
            </a:prstGeom>
            <a:solidFill>
              <a:srgbClr val="C0C0C0"/>
            </a:solidFill>
            <a:ln w="9525">
              <a:noFill/>
              <a:round/>
              <a:headEnd/>
              <a:tailEnd/>
            </a:ln>
          </p:spPr>
          <p:txBody>
            <a:bodyPr wrap="none" anchor="ctr"/>
            <a:lstStyle/>
            <a:p>
              <a:endParaRPr lang="en-US"/>
            </a:p>
          </p:txBody>
        </p:sp>
        <p:sp>
          <p:nvSpPr>
            <p:cNvPr id="365599" name="Oval 35"/>
            <p:cNvSpPr>
              <a:spLocks noChangeArrowheads="1"/>
            </p:cNvSpPr>
            <p:nvPr/>
          </p:nvSpPr>
          <p:spPr bwMode="auto">
            <a:xfrm>
              <a:off x="1326" y="3150"/>
              <a:ext cx="192" cy="192"/>
            </a:xfrm>
            <a:prstGeom prst="ellipse">
              <a:avLst/>
            </a:prstGeom>
            <a:noFill/>
            <a:ln w="19050">
              <a:solidFill>
                <a:schemeClr val="hlink"/>
              </a:solidFill>
              <a:round/>
              <a:headEnd/>
              <a:tailEnd/>
            </a:ln>
          </p:spPr>
          <p:txBody>
            <a:bodyPr wrap="none" anchor="ctr"/>
            <a:lstStyle/>
            <a:p>
              <a:endParaRPr lang="en-US"/>
            </a:p>
          </p:txBody>
        </p:sp>
        <p:sp>
          <p:nvSpPr>
            <p:cNvPr id="365600" name="Oval 36"/>
            <p:cNvSpPr>
              <a:spLocks noChangeAspect="1" noChangeArrowheads="1"/>
            </p:cNvSpPr>
            <p:nvPr/>
          </p:nvSpPr>
          <p:spPr bwMode="auto">
            <a:xfrm>
              <a:off x="1230" y="3054"/>
              <a:ext cx="386" cy="386"/>
            </a:xfrm>
            <a:prstGeom prst="ellipse">
              <a:avLst/>
            </a:prstGeom>
            <a:noFill/>
            <a:ln w="19050">
              <a:solidFill>
                <a:schemeClr val="hlink"/>
              </a:solidFill>
              <a:round/>
              <a:headEnd/>
              <a:tailEnd/>
            </a:ln>
          </p:spPr>
          <p:txBody>
            <a:bodyPr wrap="none" anchor="ctr"/>
            <a:lstStyle/>
            <a:p>
              <a:endParaRPr lang="en-US"/>
            </a:p>
          </p:txBody>
        </p:sp>
        <p:sp>
          <p:nvSpPr>
            <p:cNvPr id="365601" name="Oval 37"/>
            <p:cNvSpPr>
              <a:spLocks noChangeAspect="1" noChangeArrowheads="1"/>
            </p:cNvSpPr>
            <p:nvPr/>
          </p:nvSpPr>
          <p:spPr bwMode="auto">
            <a:xfrm>
              <a:off x="1278" y="3102"/>
              <a:ext cx="288" cy="288"/>
            </a:xfrm>
            <a:prstGeom prst="ellipse">
              <a:avLst/>
            </a:prstGeom>
            <a:noFill/>
            <a:ln w="19050">
              <a:solidFill>
                <a:schemeClr val="hlink"/>
              </a:solidFill>
              <a:round/>
              <a:headEnd/>
              <a:tailEnd/>
            </a:ln>
          </p:spPr>
          <p:txBody>
            <a:bodyPr wrap="none" anchor="ctr"/>
            <a:lstStyle/>
            <a:p>
              <a:endParaRPr lang="en-US"/>
            </a:p>
          </p:txBody>
        </p:sp>
        <p:sp>
          <p:nvSpPr>
            <p:cNvPr id="365602" name="Oval 38"/>
            <p:cNvSpPr>
              <a:spLocks noChangeAspect="1" noChangeArrowheads="1"/>
            </p:cNvSpPr>
            <p:nvPr/>
          </p:nvSpPr>
          <p:spPr bwMode="auto">
            <a:xfrm>
              <a:off x="1373" y="3136"/>
              <a:ext cx="35" cy="35"/>
            </a:xfrm>
            <a:prstGeom prst="ellipse">
              <a:avLst/>
            </a:prstGeom>
            <a:solidFill>
              <a:schemeClr val="hlink"/>
            </a:solidFill>
            <a:ln w="9525">
              <a:noFill/>
              <a:round/>
              <a:headEnd/>
              <a:tailEnd/>
            </a:ln>
          </p:spPr>
          <p:txBody>
            <a:bodyPr wrap="none" anchor="ctr"/>
            <a:lstStyle/>
            <a:p>
              <a:endParaRPr lang="en-US"/>
            </a:p>
          </p:txBody>
        </p:sp>
        <p:sp>
          <p:nvSpPr>
            <p:cNvPr id="365603" name="Oval 39"/>
            <p:cNvSpPr>
              <a:spLocks noChangeAspect="1" noChangeArrowheads="1"/>
            </p:cNvSpPr>
            <p:nvPr/>
          </p:nvSpPr>
          <p:spPr bwMode="auto">
            <a:xfrm>
              <a:off x="1439" y="3141"/>
              <a:ext cx="35" cy="35"/>
            </a:xfrm>
            <a:prstGeom prst="ellipse">
              <a:avLst/>
            </a:prstGeom>
            <a:solidFill>
              <a:schemeClr val="hlink"/>
            </a:solidFill>
            <a:ln w="9525">
              <a:noFill/>
              <a:round/>
              <a:headEnd/>
              <a:tailEnd/>
            </a:ln>
          </p:spPr>
          <p:txBody>
            <a:bodyPr wrap="none" anchor="ctr"/>
            <a:lstStyle/>
            <a:p>
              <a:endParaRPr lang="en-US"/>
            </a:p>
          </p:txBody>
        </p:sp>
        <p:sp>
          <p:nvSpPr>
            <p:cNvPr id="365604" name="Oval 40"/>
            <p:cNvSpPr>
              <a:spLocks noChangeAspect="1" noChangeArrowheads="1"/>
            </p:cNvSpPr>
            <p:nvPr/>
          </p:nvSpPr>
          <p:spPr bwMode="auto">
            <a:xfrm>
              <a:off x="1368" y="3363"/>
              <a:ext cx="35" cy="35"/>
            </a:xfrm>
            <a:prstGeom prst="ellipse">
              <a:avLst/>
            </a:prstGeom>
            <a:solidFill>
              <a:schemeClr val="hlink"/>
            </a:solidFill>
            <a:ln w="9525">
              <a:noFill/>
              <a:round/>
              <a:headEnd/>
              <a:tailEnd/>
            </a:ln>
          </p:spPr>
          <p:txBody>
            <a:bodyPr wrap="none" anchor="ctr"/>
            <a:lstStyle/>
            <a:p>
              <a:endParaRPr lang="en-US"/>
            </a:p>
          </p:txBody>
        </p:sp>
        <p:sp>
          <p:nvSpPr>
            <p:cNvPr id="365605" name="Oval 41"/>
            <p:cNvSpPr>
              <a:spLocks noChangeAspect="1" noChangeArrowheads="1"/>
            </p:cNvSpPr>
            <p:nvPr/>
          </p:nvSpPr>
          <p:spPr bwMode="auto">
            <a:xfrm>
              <a:off x="1442" y="3365"/>
              <a:ext cx="35" cy="35"/>
            </a:xfrm>
            <a:prstGeom prst="ellipse">
              <a:avLst/>
            </a:prstGeom>
            <a:solidFill>
              <a:schemeClr val="hlink"/>
            </a:solidFill>
            <a:ln w="9525">
              <a:noFill/>
              <a:round/>
              <a:headEnd/>
              <a:tailEnd/>
            </a:ln>
          </p:spPr>
          <p:txBody>
            <a:bodyPr wrap="none" anchor="ctr"/>
            <a:lstStyle/>
            <a:p>
              <a:endParaRPr lang="en-US"/>
            </a:p>
          </p:txBody>
        </p:sp>
        <p:sp>
          <p:nvSpPr>
            <p:cNvPr id="365606" name="Oval 42"/>
            <p:cNvSpPr>
              <a:spLocks noChangeAspect="1" noChangeArrowheads="1"/>
            </p:cNvSpPr>
            <p:nvPr/>
          </p:nvSpPr>
          <p:spPr bwMode="auto">
            <a:xfrm>
              <a:off x="1370" y="3087"/>
              <a:ext cx="35" cy="35"/>
            </a:xfrm>
            <a:prstGeom prst="ellipse">
              <a:avLst/>
            </a:prstGeom>
            <a:solidFill>
              <a:schemeClr val="hlink"/>
            </a:solidFill>
            <a:ln w="9525">
              <a:noFill/>
              <a:round/>
              <a:headEnd/>
              <a:tailEnd/>
            </a:ln>
          </p:spPr>
          <p:txBody>
            <a:bodyPr wrap="none" anchor="ctr"/>
            <a:lstStyle/>
            <a:p>
              <a:endParaRPr lang="en-US"/>
            </a:p>
          </p:txBody>
        </p:sp>
        <p:sp>
          <p:nvSpPr>
            <p:cNvPr id="365607" name="Oval 43"/>
            <p:cNvSpPr>
              <a:spLocks noChangeAspect="1" noChangeArrowheads="1"/>
            </p:cNvSpPr>
            <p:nvPr/>
          </p:nvSpPr>
          <p:spPr bwMode="auto">
            <a:xfrm>
              <a:off x="1444" y="3089"/>
              <a:ext cx="35" cy="35"/>
            </a:xfrm>
            <a:prstGeom prst="ellipse">
              <a:avLst/>
            </a:prstGeom>
            <a:solidFill>
              <a:schemeClr val="hlink"/>
            </a:solidFill>
            <a:ln w="9525">
              <a:noFill/>
              <a:round/>
              <a:headEnd/>
              <a:tailEnd/>
            </a:ln>
          </p:spPr>
          <p:txBody>
            <a:bodyPr wrap="none" anchor="ctr"/>
            <a:lstStyle/>
            <a:p>
              <a:endParaRPr lang="en-US"/>
            </a:p>
          </p:txBody>
        </p:sp>
        <p:sp>
          <p:nvSpPr>
            <p:cNvPr id="365608" name="Oval 44"/>
            <p:cNvSpPr>
              <a:spLocks noChangeAspect="1" noChangeArrowheads="1"/>
            </p:cNvSpPr>
            <p:nvPr/>
          </p:nvSpPr>
          <p:spPr bwMode="auto">
            <a:xfrm>
              <a:off x="1405" y="3037"/>
              <a:ext cx="35" cy="35"/>
            </a:xfrm>
            <a:prstGeom prst="ellipse">
              <a:avLst/>
            </a:prstGeom>
            <a:solidFill>
              <a:schemeClr val="hlink"/>
            </a:solidFill>
            <a:ln w="9525">
              <a:noFill/>
              <a:round/>
              <a:headEnd/>
              <a:tailEnd/>
            </a:ln>
          </p:spPr>
          <p:txBody>
            <a:bodyPr wrap="none" anchor="ctr"/>
            <a:lstStyle/>
            <a:p>
              <a:endParaRPr lang="en-US"/>
            </a:p>
          </p:txBody>
        </p:sp>
        <p:sp>
          <p:nvSpPr>
            <p:cNvPr id="365609" name="Oval 45"/>
            <p:cNvSpPr>
              <a:spLocks noChangeAspect="1" noChangeArrowheads="1"/>
            </p:cNvSpPr>
            <p:nvPr/>
          </p:nvSpPr>
          <p:spPr bwMode="auto">
            <a:xfrm flipH="1">
              <a:off x="1544" y="3195"/>
              <a:ext cx="35" cy="35"/>
            </a:xfrm>
            <a:prstGeom prst="ellipse">
              <a:avLst/>
            </a:prstGeom>
            <a:solidFill>
              <a:schemeClr val="hlink"/>
            </a:solidFill>
            <a:ln w="9525">
              <a:noFill/>
              <a:round/>
              <a:headEnd/>
              <a:tailEnd/>
            </a:ln>
          </p:spPr>
          <p:txBody>
            <a:bodyPr wrap="none" anchor="ctr"/>
            <a:lstStyle/>
            <a:p>
              <a:endParaRPr lang="en-US"/>
            </a:p>
          </p:txBody>
        </p:sp>
        <p:sp>
          <p:nvSpPr>
            <p:cNvPr id="365610" name="Oval 46"/>
            <p:cNvSpPr>
              <a:spLocks noChangeAspect="1" noChangeArrowheads="1"/>
            </p:cNvSpPr>
            <p:nvPr/>
          </p:nvSpPr>
          <p:spPr bwMode="auto">
            <a:xfrm flipH="1">
              <a:off x="1544" y="3265"/>
              <a:ext cx="35" cy="35"/>
            </a:xfrm>
            <a:prstGeom prst="ellipse">
              <a:avLst/>
            </a:prstGeom>
            <a:solidFill>
              <a:schemeClr val="hlink"/>
            </a:solidFill>
            <a:ln w="9525">
              <a:noFill/>
              <a:round/>
              <a:headEnd/>
              <a:tailEnd/>
            </a:ln>
          </p:spPr>
          <p:txBody>
            <a:bodyPr wrap="none" anchor="ctr"/>
            <a:lstStyle/>
            <a:p>
              <a:endParaRPr lang="en-US"/>
            </a:p>
          </p:txBody>
        </p:sp>
        <p:sp>
          <p:nvSpPr>
            <p:cNvPr id="365611" name="Oval 47"/>
            <p:cNvSpPr>
              <a:spLocks noChangeAspect="1" noChangeArrowheads="1"/>
            </p:cNvSpPr>
            <p:nvPr/>
          </p:nvSpPr>
          <p:spPr bwMode="auto">
            <a:xfrm flipH="1">
              <a:off x="1596" y="3232"/>
              <a:ext cx="35" cy="35"/>
            </a:xfrm>
            <a:prstGeom prst="ellipse">
              <a:avLst/>
            </a:prstGeom>
            <a:solidFill>
              <a:schemeClr val="hlink"/>
            </a:solidFill>
            <a:ln w="9525">
              <a:noFill/>
              <a:round/>
              <a:headEnd/>
              <a:tailEnd/>
            </a:ln>
          </p:spPr>
          <p:txBody>
            <a:bodyPr wrap="none" anchor="ctr"/>
            <a:lstStyle/>
            <a:p>
              <a:endParaRPr lang="en-US"/>
            </a:p>
          </p:txBody>
        </p:sp>
        <p:sp>
          <p:nvSpPr>
            <p:cNvPr id="365612" name="Oval 48"/>
            <p:cNvSpPr>
              <a:spLocks noChangeAspect="1" noChangeArrowheads="1"/>
            </p:cNvSpPr>
            <p:nvPr/>
          </p:nvSpPr>
          <p:spPr bwMode="auto">
            <a:xfrm flipH="1">
              <a:off x="1264" y="3201"/>
              <a:ext cx="35" cy="35"/>
            </a:xfrm>
            <a:prstGeom prst="ellipse">
              <a:avLst/>
            </a:prstGeom>
            <a:solidFill>
              <a:schemeClr val="hlink"/>
            </a:solidFill>
            <a:ln w="9525">
              <a:noFill/>
              <a:round/>
              <a:headEnd/>
              <a:tailEnd/>
            </a:ln>
          </p:spPr>
          <p:txBody>
            <a:bodyPr wrap="none" anchor="ctr"/>
            <a:lstStyle/>
            <a:p>
              <a:endParaRPr lang="en-US"/>
            </a:p>
          </p:txBody>
        </p:sp>
        <p:sp>
          <p:nvSpPr>
            <p:cNvPr id="365613" name="Oval 49"/>
            <p:cNvSpPr>
              <a:spLocks noChangeAspect="1" noChangeArrowheads="1"/>
            </p:cNvSpPr>
            <p:nvPr/>
          </p:nvSpPr>
          <p:spPr bwMode="auto">
            <a:xfrm flipH="1">
              <a:off x="1264" y="3271"/>
              <a:ext cx="35" cy="35"/>
            </a:xfrm>
            <a:prstGeom prst="ellipse">
              <a:avLst/>
            </a:prstGeom>
            <a:solidFill>
              <a:schemeClr val="hlink"/>
            </a:solidFill>
            <a:ln w="9525">
              <a:noFill/>
              <a:round/>
              <a:headEnd/>
              <a:tailEnd/>
            </a:ln>
          </p:spPr>
          <p:txBody>
            <a:bodyPr wrap="none" anchor="ctr"/>
            <a:lstStyle/>
            <a:p>
              <a:endParaRPr lang="en-US"/>
            </a:p>
          </p:txBody>
        </p:sp>
        <p:sp>
          <p:nvSpPr>
            <p:cNvPr id="365614" name="Rectangle 50"/>
            <p:cNvSpPr>
              <a:spLocks noChangeArrowheads="1"/>
            </p:cNvSpPr>
            <p:nvPr/>
          </p:nvSpPr>
          <p:spPr bwMode="auto">
            <a:xfrm>
              <a:off x="1710" y="1806"/>
              <a:ext cx="576" cy="864"/>
            </a:xfrm>
            <a:prstGeom prst="rect">
              <a:avLst/>
            </a:prstGeom>
            <a:solidFill>
              <a:srgbClr val="FBEAD1"/>
            </a:solidFill>
            <a:ln w="9525">
              <a:noFill/>
              <a:miter lim="800000"/>
              <a:headEnd/>
              <a:tailEnd/>
            </a:ln>
          </p:spPr>
          <p:txBody>
            <a:bodyPr wrap="none" anchor="ctr"/>
            <a:lstStyle/>
            <a:p>
              <a:r>
                <a:rPr lang="en-US" sz="1200"/>
                <a:t>Boron</a:t>
              </a:r>
            </a:p>
            <a:p>
              <a:r>
                <a:rPr lang="en-US" sz="1400" baseline="-25000"/>
                <a:t>5</a:t>
              </a:r>
              <a:r>
                <a:rPr lang="en-US" sz="1400"/>
                <a:t>B</a:t>
              </a:r>
            </a:p>
            <a:p>
              <a:endParaRPr lang="en-US" sz="1600"/>
            </a:p>
            <a:p>
              <a:endParaRPr lang="en-US" sz="2000"/>
            </a:p>
            <a:p>
              <a:endParaRPr lang="en-US" sz="2000"/>
            </a:p>
          </p:txBody>
        </p:sp>
        <p:sp>
          <p:nvSpPr>
            <p:cNvPr id="365615" name="Oval 51"/>
            <p:cNvSpPr>
              <a:spLocks noChangeArrowheads="1"/>
            </p:cNvSpPr>
            <p:nvPr/>
          </p:nvSpPr>
          <p:spPr bwMode="auto">
            <a:xfrm>
              <a:off x="1950" y="2334"/>
              <a:ext cx="96" cy="96"/>
            </a:xfrm>
            <a:prstGeom prst="ellipse">
              <a:avLst/>
            </a:prstGeom>
            <a:solidFill>
              <a:srgbClr val="C0C0C0"/>
            </a:solidFill>
            <a:ln w="9525">
              <a:noFill/>
              <a:round/>
              <a:headEnd/>
              <a:tailEnd/>
            </a:ln>
          </p:spPr>
          <p:txBody>
            <a:bodyPr wrap="none" anchor="ctr"/>
            <a:lstStyle/>
            <a:p>
              <a:endParaRPr lang="en-US"/>
            </a:p>
          </p:txBody>
        </p:sp>
        <p:sp>
          <p:nvSpPr>
            <p:cNvPr id="365616" name="Oval 52"/>
            <p:cNvSpPr>
              <a:spLocks noChangeArrowheads="1"/>
            </p:cNvSpPr>
            <p:nvPr/>
          </p:nvSpPr>
          <p:spPr bwMode="auto">
            <a:xfrm>
              <a:off x="1902" y="2286"/>
              <a:ext cx="192" cy="192"/>
            </a:xfrm>
            <a:prstGeom prst="ellipse">
              <a:avLst/>
            </a:prstGeom>
            <a:noFill/>
            <a:ln w="19050">
              <a:solidFill>
                <a:schemeClr val="hlink"/>
              </a:solidFill>
              <a:round/>
              <a:headEnd/>
              <a:tailEnd/>
            </a:ln>
          </p:spPr>
          <p:txBody>
            <a:bodyPr wrap="none" anchor="ctr"/>
            <a:lstStyle/>
            <a:p>
              <a:endParaRPr lang="en-US"/>
            </a:p>
          </p:txBody>
        </p:sp>
        <p:sp>
          <p:nvSpPr>
            <p:cNvPr id="365617" name="Oval 53"/>
            <p:cNvSpPr>
              <a:spLocks noChangeAspect="1" noChangeArrowheads="1"/>
            </p:cNvSpPr>
            <p:nvPr/>
          </p:nvSpPr>
          <p:spPr bwMode="auto">
            <a:xfrm>
              <a:off x="1854" y="2238"/>
              <a:ext cx="288" cy="288"/>
            </a:xfrm>
            <a:prstGeom prst="ellipse">
              <a:avLst/>
            </a:prstGeom>
            <a:noFill/>
            <a:ln w="19050">
              <a:solidFill>
                <a:schemeClr val="hlink"/>
              </a:solidFill>
              <a:round/>
              <a:headEnd/>
              <a:tailEnd/>
            </a:ln>
          </p:spPr>
          <p:txBody>
            <a:bodyPr wrap="none" anchor="ctr"/>
            <a:lstStyle/>
            <a:p>
              <a:endParaRPr lang="en-US"/>
            </a:p>
          </p:txBody>
        </p:sp>
        <p:sp>
          <p:nvSpPr>
            <p:cNvPr id="365618" name="Oval 54"/>
            <p:cNvSpPr>
              <a:spLocks noChangeAspect="1" noChangeArrowheads="1"/>
            </p:cNvSpPr>
            <p:nvPr/>
          </p:nvSpPr>
          <p:spPr bwMode="auto">
            <a:xfrm>
              <a:off x="1944" y="2271"/>
              <a:ext cx="35" cy="35"/>
            </a:xfrm>
            <a:prstGeom prst="ellipse">
              <a:avLst/>
            </a:prstGeom>
            <a:solidFill>
              <a:schemeClr val="hlink"/>
            </a:solidFill>
            <a:ln w="9525">
              <a:noFill/>
              <a:round/>
              <a:headEnd/>
              <a:tailEnd/>
            </a:ln>
          </p:spPr>
          <p:txBody>
            <a:bodyPr wrap="none" anchor="ctr"/>
            <a:lstStyle/>
            <a:p>
              <a:endParaRPr lang="en-US"/>
            </a:p>
          </p:txBody>
        </p:sp>
        <p:sp>
          <p:nvSpPr>
            <p:cNvPr id="365619" name="Oval 55"/>
            <p:cNvSpPr>
              <a:spLocks noChangeAspect="1" noChangeArrowheads="1"/>
            </p:cNvSpPr>
            <p:nvPr/>
          </p:nvSpPr>
          <p:spPr bwMode="auto">
            <a:xfrm>
              <a:off x="2022" y="2271"/>
              <a:ext cx="35" cy="35"/>
            </a:xfrm>
            <a:prstGeom prst="ellipse">
              <a:avLst/>
            </a:prstGeom>
            <a:solidFill>
              <a:schemeClr val="hlink"/>
            </a:solidFill>
            <a:ln w="9525">
              <a:noFill/>
              <a:round/>
              <a:headEnd/>
              <a:tailEnd/>
            </a:ln>
          </p:spPr>
          <p:txBody>
            <a:bodyPr wrap="none" anchor="ctr"/>
            <a:lstStyle/>
            <a:p>
              <a:endParaRPr lang="en-US"/>
            </a:p>
          </p:txBody>
        </p:sp>
        <p:sp>
          <p:nvSpPr>
            <p:cNvPr id="365620" name="Oval 56"/>
            <p:cNvSpPr>
              <a:spLocks noChangeAspect="1" noChangeArrowheads="1"/>
            </p:cNvSpPr>
            <p:nvPr/>
          </p:nvSpPr>
          <p:spPr bwMode="auto">
            <a:xfrm>
              <a:off x="1982" y="2504"/>
              <a:ext cx="35" cy="35"/>
            </a:xfrm>
            <a:prstGeom prst="ellipse">
              <a:avLst/>
            </a:prstGeom>
            <a:solidFill>
              <a:schemeClr val="hlink"/>
            </a:solidFill>
            <a:ln w="9525">
              <a:noFill/>
              <a:round/>
              <a:headEnd/>
              <a:tailEnd/>
            </a:ln>
          </p:spPr>
          <p:txBody>
            <a:bodyPr wrap="none" anchor="ctr"/>
            <a:lstStyle/>
            <a:p>
              <a:endParaRPr lang="en-US"/>
            </a:p>
          </p:txBody>
        </p:sp>
        <p:sp>
          <p:nvSpPr>
            <p:cNvPr id="365621" name="Oval 57"/>
            <p:cNvSpPr>
              <a:spLocks noChangeAspect="1" noChangeArrowheads="1"/>
            </p:cNvSpPr>
            <p:nvPr/>
          </p:nvSpPr>
          <p:spPr bwMode="auto">
            <a:xfrm>
              <a:off x="1976" y="2217"/>
              <a:ext cx="35" cy="35"/>
            </a:xfrm>
            <a:prstGeom prst="ellipse">
              <a:avLst/>
            </a:prstGeom>
            <a:solidFill>
              <a:schemeClr val="hlink"/>
            </a:solidFill>
            <a:ln w="9525">
              <a:noFill/>
              <a:round/>
              <a:headEnd/>
              <a:tailEnd/>
            </a:ln>
          </p:spPr>
          <p:txBody>
            <a:bodyPr wrap="none" anchor="ctr"/>
            <a:lstStyle/>
            <a:p>
              <a:endParaRPr lang="en-US"/>
            </a:p>
          </p:txBody>
        </p:sp>
        <p:sp>
          <p:nvSpPr>
            <p:cNvPr id="365622" name="Oval 58"/>
            <p:cNvSpPr>
              <a:spLocks noChangeAspect="1" noChangeArrowheads="1"/>
            </p:cNvSpPr>
            <p:nvPr/>
          </p:nvSpPr>
          <p:spPr bwMode="auto">
            <a:xfrm flipH="1">
              <a:off x="2126" y="2364"/>
              <a:ext cx="35" cy="35"/>
            </a:xfrm>
            <a:prstGeom prst="ellipse">
              <a:avLst/>
            </a:prstGeom>
            <a:solidFill>
              <a:schemeClr val="hlink"/>
            </a:solidFill>
            <a:ln w="9525">
              <a:noFill/>
              <a:round/>
              <a:headEnd/>
              <a:tailEnd/>
            </a:ln>
          </p:spPr>
          <p:txBody>
            <a:bodyPr wrap="none" anchor="ctr"/>
            <a:lstStyle/>
            <a:p>
              <a:endParaRPr lang="en-US"/>
            </a:p>
          </p:txBody>
        </p:sp>
        <p:sp>
          <p:nvSpPr>
            <p:cNvPr id="365623" name="Rectangle 59"/>
            <p:cNvSpPr>
              <a:spLocks noChangeArrowheads="1"/>
            </p:cNvSpPr>
            <p:nvPr/>
          </p:nvSpPr>
          <p:spPr bwMode="auto">
            <a:xfrm>
              <a:off x="1710" y="2670"/>
              <a:ext cx="576" cy="864"/>
            </a:xfrm>
            <a:prstGeom prst="rect">
              <a:avLst/>
            </a:prstGeom>
            <a:solidFill>
              <a:srgbClr val="F6D6A6"/>
            </a:solidFill>
            <a:ln w="9525">
              <a:noFill/>
              <a:miter lim="800000"/>
              <a:headEnd/>
              <a:tailEnd/>
            </a:ln>
          </p:spPr>
          <p:txBody>
            <a:bodyPr wrap="none" anchor="ctr"/>
            <a:lstStyle/>
            <a:p>
              <a:r>
                <a:rPr lang="en-US" sz="1200"/>
                <a:t>Aluminum</a:t>
              </a:r>
            </a:p>
            <a:p>
              <a:r>
                <a:rPr lang="en-US" sz="1400" baseline="-25000"/>
                <a:t>13</a:t>
              </a:r>
              <a:r>
                <a:rPr lang="en-US" sz="1400"/>
                <a:t>Al</a:t>
              </a:r>
            </a:p>
            <a:p>
              <a:endParaRPr lang="en-US" sz="1600"/>
            </a:p>
            <a:p>
              <a:endParaRPr lang="en-US" sz="2000"/>
            </a:p>
            <a:p>
              <a:endParaRPr lang="en-US" sz="2000"/>
            </a:p>
          </p:txBody>
        </p:sp>
        <p:sp>
          <p:nvSpPr>
            <p:cNvPr id="365624" name="Oval 60"/>
            <p:cNvSpPr>
              <a:spLocks noChangeArrowheads="1"/>
            </p:cNvSpPr>
            <p:nvPr/>
          </p:nvSpPr>
          <p:spPr bwMode="auto">
            <a:xfrm>
              <a:off x="1950" y="3198"/>
              <a:ext cx="96" cy="96"/>
            </a:xfrm>
            <a:prstGeom prst="ellipse">
              <a:avLst/>
            </a:prstGeom>
            <a:solidFill>
              <a:srgbClr val="C0C0C0"/>
            </a:solidFill>
            <a:ln w="9525">
              <a:noFill/>
              <a:round/>
              <a:headEnd/>
              <a:tailEnd/>
            </a:ln>
          </p:spPr>
          <p:txBody>
            <a:bodyPr wrap="none" anchor="ctr"/>
            <a:lstStyle/>
            <a:p>
              <a:endParaRPr lang="en-US"/>
            </a:p>
          </p:txBody>
        </p:sp>
        <p:sp>
          <p:nvSpPr>
            <p:cNvPr id="365625" name="Oval 61"/>
            <p:cNvSpPr>
              <a:spLocks noChangeArrowheads="1"/>
            </p:cNvSpPr>
            <p:nvPr/>
          </p:nvSpPr>
          <p:spPr bwMode="auto">
            <a:xfrm>
              <a:off x="1902" y="3150"/>
              <a:ext cx="192" cy="192"/>
            </a:xfrm>
            <a:prstGeom prst="ellipse">
              <a:avLst/>
            </a:prstGeom>
            <a:noFill/>
            <a:ln w="19050">
              <a:solidFill>
                <a:schemeClr val="hlink"/>
              </a:solidFill>
              <a:round/>
              <a:headEnd/>
              <a:tailEnd/>
            </a:ln>
          </p:spPr>
          <p:txBody>
            <a:bodyPr wrap="none" anchor="ctr"/>
            <a:lstStyle/>
            <a:p>
              <a:endParaRPr lang="en-US"/>
            </a:p>
          </p:txBody>
        </p:sp>
        <p:sp>
          <p:nvSpPr>
            <p:cNvPr id="365626" name="Oval 62"/>
            <p:cNvSpPr>
              <a:spLocks noChangeAspect="1" noChangeArrowheads="1"/>
            </p:cNvSpPr>
            <p:nvPr/>
          </p:nvSpPr>
          <p:spPr bwMode="auto">
            <a:xfrm>
              <a:off x="1806" y="3054"/>
              <a:ext cx="386" cy="386"/>
            </a:xfrm>
            <a:prstGeom prst="ellipse">
              <a:avLst/>
            </a:prstGeom>
            <a:noFill/>
            <a:ln w="19050">
              <a:solidFill>
                <a:schemeClr val="hlink"/>
              </a:solidFill>
              <a:round/>
              <a:headEnd/>
              <a:tailEnd/>
            </a:ln>
          </p:spPr>
          <p:txBody>
            <a:bodyPr wrap="none" anchor="ctr"/>
            <a:lstStyle/>
            <a:p>
              <a:endParaRPr lang="en-US"/>
            </a:p>
          </p:txBody>
        </p:sp>
        <p:sp>
          <p:nvSpPr>
            <p:cNvPr id="365627" name="Oval 63"/>
            <p:cNvSpPr>
              <a:spLocks noChangeAspect="1" noChangeArrowheads="1"/>
            </p:cNvSpPr>
            <p:nvPr/>
          </p:nvSpPr>
          <p:spPr bwMode="auto">
            <a:xfrm>
              <a:off x="1854" y="3102"/>
              <a:ext cx="288" cy="288"/>
            </a:xfrm>
            <a:prstGeom prst="ellipse">
              <a:avLst/>
            </a:prstGeom>
            <a:noFill/>
            <a:ln w="19050">
              <a:solidFill>
                <a:schemeClr val="hlink"/>
              </a:solidFill>
              <a:round/>
              <a:headEnd/>
              <a:tailEnd/>
            </a:ln>
          </p:spPr>
          <p:txBody>
            <a:bodyPr wrap="none" anchor="ctr"/>
            <a:lstStyle/>
            <a:p>
              <a:endParaRPr lang="en-US"/>
            </a:p>
          </p:txBody>
        </p:sp>
        <p:sp>
          <p:nvSpPr>
            <p:cNvPr id="365628" name="Oval 64"/>
            <p:cNvSpPr>
              <a:spLocks noChangeAspect="1" noChangeArrowheads="1"/>
            </p:cNvSpPr>
            <p:nvPr/>
          </p:nvSpPr>
          <p:spPr bwMode="auto">
            <a:xfrm>
              <a:off x="1948" y="3135"/>
              <a:ext cx="35" cy="35"/>
            </a:xfrm>
            <a:prstGeom prst="ellipse">
              <a:avLst/>
            </a:prstGeom>
            <a:solidFill>
              <a:schemeClr val="hlink"/>
            </a:solidFill>
            <a:ln w="9525">
              <a:noFill/>
              <a:round/>
              <a:headEnd/>
              <a:tailEnd/>
            </a:ln>
          </p:spPr>
          <p:txBody>
            <a:bodyPr wrap="none" anchor="ctr"/>
            <a:lstStyle/>
            <a:p>
              <a:endParaRPr lang="en-US"/>
            </a:p>
          </p:txBody>
        </p:sp>
        <p:sp>
          <p:nvSpPr>
            <p:cNvPr id="365629" name="Oval 65"/>
            <p:cNvSpPr>
              <a:spLocks noChangeAspect="1" noChangeArrowheads="1"/>
            </p:cNvSpPr>
            <p:nvPr/>
          </p:nvSpPr>
          <p:spPr bwMode="auto">
            <a:xfrm>
              <a:off x="2021" y="3139"/>
              <a:ext cx="35" cy="35"/>
            </a:xfrm>
            <a:prstGeom prst="ellipse">
              <a:avLst/>
            </a:prstGeom>
            <a:solidFill>
              <a:schemeClr val="hlink"/>
            </a:solidFill>
            <a:ln w="9525">
              <a:noFill/>
              <a:round/>
              <a:headEnd/>
              <a:tailEnd/>
            </a:ln>
          </p:spPr>
          <p:txBody>
            <a:bodyPr wrap="none" anchor="ctr"/>
            <a:lstStyle/>
            <a:p>
              <a:endParaRPr lang="en-US"/>
            </a:p>
          </p:txBody>
        </p:sp>
        <p:sp>
          <p:nvSpPr>
            <p:cNvPr id="365630" name="Oval 66"/>
            <p:cNvSpPr>
              <a:spLocks noChangeAspect="1" noChangeArrowheads="1"/>
            </p:cNvSpPr>
            <p:nvPr/>
          </p:nvSpPr>
          <p:spPr bwMode="auto">
            <a:xfrm>
              <a:off x="1944" y="3363"/>
              <a:ext cx="35" cy="35"/>
            </a:xfrm>
            <a:prstGeom prst="ellipse">
              <a:avLst/>
            </a:prstGeom>
            <a:solidFill>
              <a:schemeClr val="hlink"/>
            </a:solidFill>
            <a:ln w="9525">
              <a:noFill/>
              <a:round/>
              <a:headEnd/>
              <a:tailEnd/>
            </a:ln>
          </p:spPr>
          <p:txBody>
            <a:bodyPr wrap="none" anchor="ctr"/>
            <a:lstStyle/>
            <a:p>
              <a:endParaRPr lang="en-US"/>
            </a:p>
          </p:txBody>
        </p:sp>
        <p:sp>
          <p:nvSpPr>
            <p:cNvPr id="365631" name="Oval 67"/>
            <p:cNvSpPr>
              <a:spLocks noChangeAspect="1" noChangeArrowheads="1"/>
            </p:cNvSpPr>
            <p:nvPr/>
          </p:nvSpPr>
          <p:spPr bwMode="auto">
            <a:xfrm>
              <a:off x="2018" y="3365"/>
              <a:ext cx="35" cy="35"/>
            </a:xfrm>
            <a:prstGeom prst="ellipse">
              <a:avLst/>
            </a:prstGeom>
            <a:solidFill>
              <a:schemeClr val="hlink"/>
            </a:solidFill>
            <a:ln w="9525">
              <a:noFill/>
              <a:round/>
              <a:headEnd/>
              <a:tailEnd/>
            </a:ln>
          </p:spPr>
          <p:txBody>
            <a:bodyPr wrap="none" anchor="ctr"/>
            <a:lstStyle/>
            <a:p>
              <a:endParaRPr lang="en-US"/>
            </a:p>
          </p:txBody>
        </p:sp>
        <p:sp>
          <p:nvSpPr>
            <p:cNvPr id="365632" name="Oval 68"/>
            <p:cNvSpPr>
              <a:spLocks noChangeAspect="1" noChangeArrowheads="1"/>
            </p:cNvSpPr>
            <p:nvPr/>
          </p:nvSpPr>
          <p:spPr bwMode="auto">
            <a:xfrm>
              <a:off x="1946" y="3087"/>
              <a:ext cx="35" cy="35"/>
            </a:xfrm>
            <a:prstGeom prst="ellipse">
              <a:avLst/>
            </a:prstGeom>
            <a:solidFill>
              <a:schemeClr val="hlink"/>
            </a:solidFill>
            <a:ln w="9525">
              <a:noFill/>
              <a:round/>
              <a:headEnd/>
              <a:tailEnd/>
            </a:ln>
          </p:spPr>
          <p:txBody>
            <a:bodyPr wrap="none" anchor="ctr"/>
            <a:lstStyle/>
            <a:p>
              <a:endParaRPr lang="en-US"/>
            </a:p>
          </p:txBody>
        </p:sp>
        <p:sp>
          <p:nvSpPr>
            <p:cNvPr id="365633" name="Oval 69"/>
            <p:cNvSpPr>
              <a:spLocks noChangeAspect="1" noChangeArrowheads="1"/>
            </p:cNvSpPr>
            <p:nvPr/>
          </p:nvSpPr>
          <p:spPr bwMode="auto">
            <a:xfrm>
              <a:off x="2020" y="3089"/>
              <a:ext cx="35" cy="35"/>
            </a:xfrm>
            <a:prstGeom prst="ellipse">
              <a:avLst/>
            </a:prstGeom>
            <a:solidFill>
              <a:schemeClr val="hlink"/>
            </a:solidFill>
            <a:ln w="9525">
              <a:noFill/>
              <a:round/>
              <a:headEnd/>
              <a:tailEnd/>
            </a:ln>
          </p:spPr>
          <p:txBody>
            <a:bodyPr wrap="none" anchor="ctr"/>
            <a:lstStyle/>
            <a:p>
              <a:endParaRPr lang="en-US"/>
            </a:p>
          </p:txBody>
        </p:sp>
        <p:sp>
          <p:nvSpPr>
            <p:cNvPr id="365634" name="Oval 70"/>
            <p:cNvSpPr>
              <a:spLocks noChangeAspect="1" noChangeArrowheads="1"/>
            </p:cNvSpPr>
            <p:nvPr/>
          </p:nvSpPr>
          <p:spPr bwMode="auto">
            <a:xfrm>
              <a:off x="1981" y="3034"/>
              <a:ext cx="35" cy="35"/>
            </a:xfrm>
            <a:prstGeom prst="ellipse">
              <a:avLst/>
            </a:prstGeom>
            <a:solidFill>
              <a:schemeClr val="hlink"/>
            </a:solidFill>
            <a:ln w="9525">
              <a:noFill/>
              <a:round/>
              <a:headEnd/>
              <a:tailEnd/>
            </a:ln>
          </p:spPr>
          <p:txBody>
            <a:bodyPr wrap="none" anchor="ctr"/>
            <a:lstStyle/>
            <a:p>
              <a:endParaRPr lang="en-US"/>
            </a:p>
          </p:txBody>
        </p:sp>
        <p:sp>
          <p:nvSpPr>
            <p:cNvPr id="365635" name="Oval 71"/>
            <p:cNvSpPr>
              <a:spLocks noChangeAspect="1" noChangeArrowheads="1"/>
            </p:cNvSpPr>
            <p:nvPr/>
          </p:nvSpPr>
          <p:spPr bwMode="auto">
            <a:xfrm flipH="1">
              <a:off x="2120" y="3195"/>
              <a:ext cx="35" cy="35"/>
            </a:xfrm>
            <a:prstGeom prst="ellipse">
              <a:avLst/>
            </a:prstGeom>
            <a:solidFill>
              <a:schemeClr val="hlink"/>
            </a:solidFill>
            <a:ln w="9525">
              <a:noFill/>
              <a:round/>
              <a:headEnd/>
              <a:tailEnd/>
            </a:ln>
          </p:spPr>
          <p:txBody>
            <a:bodyPr wrap="none" anchor="ctr"/>
            <a:lstStyle/>
            <a:p>
              <a:endParaRPr lang="en-US"/>
            </a:p>
          </p:txBody>
        </p:sp>
        <p:sp>
          <p:nvSpPr>
            <p:cNvPr id="365636" name="Oval 72"/>
            <p:cNvSpPr>
              <a:spLocks noChangeAspect="1" noChangeArrowheads="1"/>
            </p:cNvSpPr>
            <p:nvPr/>
          </p:nvSpPr>
          <p:spPr bwMode="auto">
            <a:xfrm flipH="1">
              <a:off x="2120" y="3265"/>
              <a:ext cx="35" cy="35"/>
            </a:xfrm>
            <a:prstGeom prst="ellipse">
              <a:avLst/>
            </a:prstGeom>
            <a:solidFill>
              <a:schemeClr val="hlink"/>
            </a:solidFill>
            <a:ln w="9525">
              <a:noFill/>
              <a:round/>
              <a:headEnd/>
              <a:tailEnd/>
            </a:ln>
          </p:spPr>
          <p:txBody>
            <a:bodyPr wrap="none" anchor="ctr"/>
            <a:lstStyle/>
            <a:p>
              <a:endParaRPr lang="en-US"/>
            </a:p>
          </p:txBody>
        </p:sp>
        <p:sp>
          <p:nvSpPr>
            <p:cNvPr id="365637" name="Oval 73"/>
            <p:cNvSpPr>
              <a:spLocks noChangeAspect="1" noChangeArrowheads="1"/>
            </p:cNvSpPr>
            <p:nvPr/>
          </p:nvSpPr>
          <p:spPr bwMode="auto">
            <a:xfrm flipH="1">
              <a:off x="2175" y="3233"/>
              <a:ext cx="35" cy="35"/>
            </a:xfrm>
            <a:prstGeom prst="ellipse">
              <a:avLst/>
            </a:prstGeom>
            <a:solidFill>
              <a:schemeClr val="hlink"/>
            </a:solidFill>
            <a:ln w="9525">
              <a:noFill/>
              <a:round/>
              <a:headEnd/>
              <a:tailEnd/>
            </a:ln>
          </p:spPr>
          <p:txBody>
            <a:bodyPr wrap="none" anchor="ctr"/>
            <a:lstStyle/>
            <a:p>
              <a:endParaRPr lang="en-US"/>
            </a:p>
          </p:txBody>
        </p:sp>
        <p:sp>
          <p:nvSpPr>
            <p:cNvPr id="365638" name="Oval 74"/>
            <p:cNvSpPr>
              <a:spLocks noChangeAspect="1" noChangeArrowheads="1"/>
            </p:cNvSpPr>
            <p:nvPr/>
          </p:nvSpPr>
          <p:spPr bwMode="auto">
            <a:xfrm flipH="1">
              <a:off x="1980" y="3422"/>
              <a:ext cx="35" cy="35"/>
            </a:xfrm>
            <a:prstGeom prst="ellipse">
              <a:avLst/>
            </a:prstGeom>
            <a:solidFill>
              <a:schemeClr val="hlink"/>
            </a:solidFill>
            <a:ln w="9525">
              <a:noFill/>
              <a:round/>
              <a:headEnd/>
              <a:tailEnd/>
            </a:ln>
          </p:spPr>
          <p:txBody>
            <a:bodyPr wrap="none" anchor="ctr"/>
            <a:lstStyle/>
            <a:p>
              <a:endParaRPr lang="en-US"/>
            </a:p>
          </p:txBody>
        </p:sp>
        <p:sp>
          <p:nvSpPr>
            <p:cNvPr id="365639" name="Oval 75"/>
            <p:cNvSpPr>
              <a:spLocks noChangeAspect="1" noChangeArrowheads="1"/>
            </p:cNvSpPr>
            <p:nvPr/>
          </p:nvSpPr>
          <p:spPr bwMode="auto">
            <a:xfrm flipH="1">
              <a:off x="1840" y="3201"/>
              <a:ext cx="35" cy="35"/>
            </a:xfrm>
            <a:prstGeom prst="ellipse">
              <a:avLst/>
            </a:prstGeom>
            <a:solidFill>
              <a:schemeClr val="hlink"/>
            </a:solidFill>
            <a:ln w="9525">
              <a:noFill/>
              <a:round/>
              <a:headEnd/>
              <a:tailEnd/>
            </a:ln>
          </p:spPr>
          <p:txBody>
            <a:bodyPr wrap="none" anchor="ctr"/>
            <a:lstStyle/>
            <a:p>
              <a:endParaRPr lang="en-US"/>
            </a:p>
          </p:txBody>
        </p:sp>
        <p:sp>
          <p:nvSpPr>
            <p:cNvPr id="365640" name="Oval 76"/>
            <p:cNvSpPr>
              <a:spLocks noChangeAspect="1" noChangeArrowheads="1"/>
            </p:cNvSpPr>
            <p:nvPr/>
          </p:nvSpPr>
          <p:spPr bwMode="auto">
            <a:xfrm flipH="1">
              <a:off x="1840" y="3271"/>
              <a:ext cx="35" cy="35"/>
            </a:xfrm>
            <a:prstGeom prst="ellipse">
              <a:avLst/>
            </a:prstGeom>
            <a:solidFill>
              <a:schemeClr val="hlink"/>
            </a:solidFill>
            <a:ln w="9525">
              <a:noFill/>
              <a:round/>
              <a:headEnd/>
              <a:tailEnd/>
            </a:ln>
          </p:spPr>
          <p:txBody>
            <a:bodyPr wrap="none" anchor="ctr"/>
            <a:lstStyle/>
            <a:p>
              <a:endParaRPr lang="en-US"/>
            </a:p>
          </p:txBody>
        </p:sp>
        <p:sp>
          <p:nvSpPr>
            <p:cNvPr id="365641" name="Rectangle 77"/>
            <p:cNvSpPr>
              <a:spLocks noChangeArrowheads="1"/>
            </p:cNvSpPr>
            <p:nvPr/>
          </p:nvSpPr>
          <p:spPr bwMode="auto">
            <a:xfrm>
              <a:off x="2286" y="1806"/>
              <a:ext cx="576" cy="864"/>
            </a:xfrm>
            <a:prstGeom prst="rect">
              <a:avLst/>
            </a:prstGeom>
            <a:solidFill>
              <a:srgbClr val="FBEAD1"/>
            </a:solidFill>
            <a:ln w="9525">
              <a:noFill/>
              <a:miter lim="800000"/>
              <a:headEnd/>
              <a:tailEnd/>
            </a:ln>
          </p:spPr>
          <p:txBody>
            <a:bodyPr wrap="none" anchor="ctr"/>
            <a:lstStyle/>
            <a:p>
              <a:r>
                <a:rPr lang="en-US" sz="1200"/>
                <a:t>Carbon</a:t>
              </a:r>
            </a:p>
            <a:p>
              <a:r>
                <a:rPr lang="en-US" sz="1400" baseline="-25000"/>
                <a:t>6</a:t>
              </a:r>
              <a:r>
                <a:rPr lang="en-US" sz="1400"/>
                <a:t>C</a:t>
              </a:r>
            </a:p>
            <a:p>
              <a:endParaRPr lang="en-US" sz="1600"/>
            </a:p>
            <a:p>
              <a:endParaRPr lang="en-US" sz="2000"/>
            </a:p>
            <a:p>
              <a:endParaRPr lang="en-US" sz="2000"/>
            </a:p>
          </p:txBody>
        </p:sp>
        <p:sp>
          <p:nvSpPr>
            <p:cNvPr id="365642" name="Oval 78"/>
            <p:cNvSpPr>
              <a:spLocks noChangeArrowheads="1"/>
            </p:cNvSpPr>
            <p:nvPr/>
          </p:nvSpPr>
          <p:spPr bwMode="auto">
            <a:xfrm>
              <a:off x="2526" y="2334"/>
              <a:ext cx="96" cy="96"/>
            </a:xfrm>
            <a:prstGeom prst="ellipse">
              <a:avLst/>
            </a:prstGeom>
            <a:solidFill>
              <a:srgbClr val="C0C0C0"/>
            </a:solidFill>
            <a:ln w="9525">
              <a:noFill/>
              <a:round/>
              <a:headEnd/>
              <a:tailEnd/>
            </a:ln>
          </p:spPr>
          <p:txBody>
            <a:bodyPr wrap="none" anchor="ctr"/>
            <a:lstStyle/>
            <a:p>
              <a:endParaRPr lang="en-US"/>
            </a:p>
          </p:txBody>
        </p:sp>
        <p:sp>
          <p:nvSpPr>
            <p:cNvPr id="365643" name="Oval 79"/>
            <p:cNvSpPr>
              <a:spLocks noChangeArrowheads="1"/>
            </p:cNvSpPr>
            <p:nvPr/>
          </p:nvSpPr>
          <p:spPr bwMode="auto">
            <a:xfrm>
              <a:off x="2478" y="2286"/>
              <a:ext cx="192" cy="192"/>
            </a:xfrm>
            <a:prstGeom prst="ellipse">
              <a:avLst/>
            </a:prstGeom>
            <a:noFill/>
            <a:ln w="19050">
              <a:solidFill>
                <a:schemeClr val="hlink"/>
              </a:solidFill>
              <a:round/>
              <a:headEnd/>
              <a:tailEnd/>
            </a:ln>
          </p:spPr>
          <p:txBody>
            <a:bodyPr wrap="none" anchor="ctr"/>
            <a:lstStyle/>
            <a:p>
              <a:endParaRPr lang="en-US"/>
            </a:p>
          </p:txBody>
        </p:sp>
        <p:sp>
          <p:nvSpPr>
            <p:cNvPr id="365644" name="Oval 80"/>
            <p:cNvSpPr>
              <a:spLocks noChangeAspect="1" noChangeArrowheads="1"/>
            </p:cNvSpPr>
            <p:nvPr/>
          </p:nvSpPr>
          <p:spPr bwMode="auto">
            <a:xfrm>
              <a:off x="2430" y="2238"/>
              <a:ext cx="288" cy="288"/>
            </a:xfrm>
            <a:prstGeom prst="ellipse">
              <a:avLst/>
            </a:prstGeom>
            <a:noFill/>
            <a:ln w="19050">
              <a:solidFill>
                <a:schemeClr val="hlink"/>
              </a:solidFill>
              <a:round/>
              <a:headEnd/>
              <a:tailEnd/>
            </a:ln>
          </p:spPr>
          <p:txBody>
            <a:bodyPr wrap="none" anchor="ctr"/>
            <a:lstStyle/>
            <a:p>
              <a:endParaRPr lang="en-US"/>
            </a:p>
          </p:txBody>
        </p:sp>
        <p:sp>
          <p:nvSpPr>
            <p:cNvPr id="365645" name="Oval 81"/>
            <p:cNvSpPr>
              <a:spLocks noChangeAspect="1" noChangeArrowheads="1"/>
            </p:cNvSpPr>
            <p:nvPr/>
          </p:nvSpPr>
          <p:spPr bwMode="auto">
            <a:xfrm>
              <a:off x="2523" y="2271"/>
              <a:ext cx="35" cy="35"/>
            </a:xfrm>
            <a:prstGeom prst="ellipse">
              <a:avLst/>
            </a:prstGeom>
            <a:solidFill>
              <a:schemeClr val="hlink"/>
            </a:solidFill>
            <a:ln w="9525">
              <a:noFill/>
              <a:round/>
              <a:headEnd/>
              <a:tailEnd/>
            </a:ln>
          </p:spPr>
          <p:txBody>
            <a:bodyPr wrap="none" anchor="ctr"/>
            <a:lstStyle/>
            <a:p>
              <a:endParaRPr lang="en-US"/>
            </a:p>
          </p:txBody>
        </p:sp>
        <p:sp>
          <p:nvSpPr>
            <p:cNvPr id="365646" name="Oval 82"/>
            <p:cNvSpPr>
              <a:spLocks noChangeAspect="1" noChangeArrowheads="1"/>
            </p:cNvSpPr>
            <p:nvPr/>
          </p:nvSpPr>
          <p:spPr bwMode="auto">
            <a:xfrm>
              <a:off x="2598" y="2271"/>
              <a:ext cx="35" cy="35"/>
            </a:xfrm>
            <a:prstGeom prst="ellipse">
              <a:avLst/>
            </a:prstGeom>
            <a:solidFill>
              <a:schemeClr val="hlink"/>
            </a:solidFill>
            <a:ln w="9525">
              <a:noFill/>
              <a:round/>
              <a:headEnd/>
              <a:tailEnd/>
            </a:ln>
          </p:spPr>
          <p:txBody>
            <a:bodyPr wrap="none" anchor="ctr"/>
            <a:lstStyle/>
            <a:p>
              <a:endParaRPr lang="en-US"/>
            </a:p>
          </p:txBody>
        </p:sp>
        <p:sp>
          <p:nvSpPr>
            <p:cNvPr id="365647" name="Oval 83"/>
            <p:cNvSpPr>
              <a:spLocks noChangeAspect="1" noChangeArrowheads="1"/>
            </p:cNvSpPr>
            <p:nvPr/>
          </p:nvSpPr>
          <p:spPr bwMode="auto">
            <a:xfrm>
              <a:off x="2559" y="2505"/>
              <a:ext cx="35" cy="35"/>
            </a:xfrm>
            <a:prstGeom prst="ellipse">
              <a:avLst/>
            </a:prstGeom>
            <a:solidFill>
              <a:schemeClr val="hlink"/>
            </a:solidFill>
            <a:ln w="9525">
              <a:noFill/>
              <a:round/>
              <a:headEnd/>
              <a:tailEnd/>
            </a:ln>
          </p:spPr>
          <p:txBody>
            <a:bodyPr wrap="none" anchor="ctr"/>
            <a:lstStyle/>
            <a:p>
              <a:endParaRPr lang="en-US"/>
            </a:p>
          </p:txBody>
        </p:sp>
        <p:sp>
          <p:nvSpPr>
            <p:cNvPr id="365648" name="Oval 84"/>
            <p:cNvSpPr>
              <a:spLocks noChangeAspect="1" noChangeArrowheads="1"/>
            </p:cNvSpPr>
            <p:nvPr/>
          </p:nvSpPr>
          <p:spPr bwMode="auto">
            <a:xfrm>
              <a:off x="2558" y="2217"/>
              <a:ext cx="35" cy="35"/>
            </a:xfrm>
            <a:prstGeom prst="ellipse">
              <a:avLst/>
            </a:prstGeom>
            <a:solidFill>
              <a:schemeClr val="hlink"/>
            </a:solidFill>
            <a:ln w="9525">
              <a:noFill/>
              <a:round/>
              <a:headEnd/>
              <a:tailEnd/>
            </a:ln>
          </p:spPr>
          <p:txBody>
            <a:bodyPr wrap="none" anchor="ctr"/>
            <a:lstStyle/>
            <a:p>
              <a:endParaRPr lang="en-US"/>
            </a:p>
          </p:txBody>
        </p:sp>
        <p:sp>
          <p:nvSpPr>
            <p:cNvPr id="365649" name="Oval 85"/>
            <p:cNvSpPr>
              <a:spLocks noChangeAspect="1" noChangeArrowheads="1"/>
            </p:cNvSpPr>
            <p:nvPr/>
          </p:nvSpPr>
          <p:spPr bwMode="auto">
            <a:xfrm flipH="1">
              <a:off x="2702" y="2358"/>
              <a:ext cx="35" cy="35"/>
            </a:xfrm>
            <a:prstGeom prst="ellipse">
              <a:avLst/>
            </a:prstGeom>
            <a:solidFill>
              <a:schemeClr val="hlink"/>
            </a:solidFill>
            <a:ln w="9525">
              <a:noFill/>
              <a:round/>
              <a:headEnd/>
              <a:tailEnd/>
            </a:ln>
          </p:spPr>
          <p:txBody>
            <a:bodyPr wrap="none" anchor="ctr"/>
            <a:lstStyle/>
            <a:p>
              <a:endParaRPr lang="en-US"/>
            </a:p>
          </p:txBody>
        </p:sp>
        <p:sp>
          <p:nvSpPr>
            <p:cNvPr id="365650" name="Oval 86"/>
            <p:cNvSpPr>
              <a:spLocks noChangeAspect="1" noChangeArrowheads="1"/>
            </p:cNvSpPr>
            <p:nvPr/>
          </p:nvSpPr>
          <p:spPr bwMode="auto">
            <a:xfrm flipH="1">
              <a:off x="2410" y="2362"/>
              <a:ext cx="35" cy="35"/>
            </a:xfrm>
            <a:prstGeom prst="ellipse">
              <a:avLst/>
            </a:prstGeom>
            <a:solidFill>
              <a:schemeClr val="hlink"/>
            </a:solidFill>
            <a:ln w="9525">
              <a:noFill/>
              <a:round/>
              <a:headEnd/>
              <a:tailEnd/>
            </a:ln>
          </p:spPr>
          <p:txBody>
            <a:bodyPr wrap="none" anchor="ctr"/>
            <a:lstStyle/>
            <a:p>
              <a:endParaRPr lang="en-US"/>
            </a:p>
          </p:txBody>
        </p:sp>
        <p:sp>
          <p:nvSpPr>
            <p:cNvPr id="365651" name="Rectangle 87"/>
            <p:cNvSpPr>
              <a:spLocks noChangeArrowheads="1"/>
            </p:cNvSpPr>
            <p:nvPr/>
          </p:nvSpPr>
          <p:spPr bwMode="auto">
            <a:xfrm>
              <a:off x="2286" y="2670"/>
              <a:ext cx="576" cy="864"/>
            </a:xfrm>
            <a:prstGeom prst="rect">
              <a:avLst/>
            </a:prstGeom>
            <a:solidFill>
              <a:srgbClr val="F6D6A6"/>
            </a:solidFill>
            <a:ln w="9525">
              <a:noFill/>
              <a:miter lim="800000"/>
              <a:headEnd/>
              <a:tailEnd/>
            </a:ln>
          </p:spPr>
          <p:txBody>
            <a:bodyPr wrap="none" anchor="ctr"/>
            <a:lstStyle/>
            <a:p>
              <a:r>
                <a:rPr lang="en-US" sz="1200"/>
                <a:t>Silicon</a:t>
              </a:r>
            </a:p>
            <a:p>
              <a:r>
                <a:rPr lang="en-US" sz="1400" baseline="-25000"/>
                <a:t>14</a:t>
              </a:r>
              <a:r>
                <a:rPr lang="en-US" sz="1400"/>
                <a:t>Si</a:t>
              </a:r>
            </a:p>
            <a:p>
              <a:endParaRPr lang="en-US" sz="1600"/>
            </a:p>
            <a:p>
              <a:endParaRPr lang="en-US" sz="2000"/>
            </a:p>
            <a:p>
              <a:endParaRPr lang="en-US" sz="2000"/>
            </a:p>
          </p:txBody>
        </p:sp>
        <p:sp>
          <p:nvSpPr>
            <p:cNvPr id="365652" name="Oval 88"/>
            <p:cNvSpPr>
              <a:spLocks noChangeArrowheads="1"/>
            </p:cNvSpPr>
            <p:nvPr/>
          </p:nvSpPr>
          <p:spPr bwMode="auto">
            <a:xfrm>
              <a:off x="2526" y="3198"/>
              <a:ext cx="96" cy="96"/>
            </a:xfrm>
            <a:prstGeom prst="ellipse">
              <a:avLst/>
            </a:prstGeom>
            <a:solidFill>
              <a:srgbClr val="C0C0C0"/>
            </a:solidFill>
            <a:ln w="9525">
              <a:noFill/>
              <a:round/>
              <a:headEnd/>
              <a:tailEnd/>
            </a:ln>
          </p:spPr>
          <p:txBody>
            <a:bodyPr wrap="none" anchor="ctr"/>
            <a:lstStyle/>
            <a:p>
              <a:endParaRPr lang="en-US"/>
            </a:p>
          </p:txBody>
        </p:sp>
        <p:sp>
          <p:nvSpPr>
            <p:cNvPr id="365653" name="Oval 89"/>
            <p:cNvSpPr>
              <a:spLocks noChangeArrowheads="1"/>
            </p:cNvSpPr>
            <p:nvPr/>
          </p:nvSpPr>
          <p:spPr bwMode="auto">
            <a:xfrm>
              <a:off x="2478" y="3150"/>
              <a:ext cx="192" cy="192"/>
            </a:xfrm>
            <a:prstGeom prst="ellipse">
              <a:avLst/>
            </a:prstGeom>
            <a:noFill/>
            <a:ln w="19050">
              <a:solidFill>
                <a:schemeClr val="hlink"/>
              </a:solidFill>
              <a:round/>
              <a:headEnd/>
              <a:tailEnd/>
            </a:ln>
          </p:spPr>
          <p:txBody>
            <a:bodyPr wrap="none" anchor="ctr"/>
            <a:lstStyle/>
            <a:p>
              <a:endParaRPr lang="en-US"/>
            </a:p>
          </p:txBody>
        </p:sp>
        <p:sp>
          <p:nvSpPr>
            <p:cNvPr id="365654" name="Oval 90"/>
            <p:cNvSpPr>
              <a:spLocks noChangeAspect="1" noChangeArrowheads="1"/>
            </p:cNvSpPr>
            <p:nvPr/>
          </p:nvSpPr>
          <p:spPr bwMode="auto">
            <a:xfrm>
              <a:off x="2382" y="3054"/>
              <a:ext cx="386" cy="386"/>
            </a:xfrm>
            <a:prstGeom prst="ellipse">
              <a:avLst/>
            </a:prstGeom>
            <a:noFill/>
            <a:ln w="19050">
              <a:solidFill>
                <a:schemeClr val="hlink"/>
              </a:solidFill>
              <a:round/>
              <a:headEnd/>
              <a:tailEnd/>
            </a:ln>
          </p:spPr>
          <p:txBody>
            <a:bodyPr wrap="none" anchor="ctr"/>
            <a:lstStyle/>
            <a:p>
              <a:endParaRPr lang="en-US"/>
            </a:p>
          </p:txBody>
        </p:sp>
        <p:sp>
          <p:nvSpPr>
            <p:cNvPr id="365655" name="Oval 91"/>
            <p:cNvSpPr>
              <a:spLocks noChangeAspect="1" noChangeArrowheads="1"/>
            </p:cNvSpPr>
            <p:nvPr/>
          </p:nvSpPr>
          <p:spPr bwMode="auto">
            <a:xfrm>
              <a:off x="2430" y="3102"/>
              <a:ext cx="288" cy="288"/>
            </a:xfrm>
            <a:prstGeom prst="ellipse">
              <a:avLst/>
            </a:prstGeom>
            <a:noFill/>
            <a:ln w="19050">
              <a:solidFill>
                <a:schemeClr val="hlink"/>
              </a:solidFill>
              <a:round/>
              <a:headEnd/>
              <a:tailEnd/>
            </a:ln>
          </p:spPr>
          <p:txBody>
            <a:bodyPr wrap="none" anchor="ctr"/>
            <a:lstStyle/>
            <a:p>
              <a:endParaRPr lang="en-US"/>
            </a:p>
          </p:txBody>
        </p:sp>
        <p:sp>
          <p:nvSpPr>
            <p:cNvPr id="365656" name="Oval 92"/>
            <p:cNvSpPr>
              <a:spLocks noChangeAspect="1" noChangeArrowheads="1"/>
            </p:cNvSpPr>
            <p:nvPr/>
          </p:nvSpPr>
          <p:spPr bwMode="auto">
            <a:xfrm>
              <a:off x="2525" y="3138"/>
              <a:ext cx="35" cy="35"/>
            </a:xfrm>
            <a:prstGeom prst="ellipse">
              <a:avLst/>
            </a:prstGeom>
            <a:solidFill>
              <a:schemeClr val="hlink"/>
            </a:solidFill>
            <a:ln w="9525">
              <a:noFill/>
              <a:round/>
              <a:headEnd/>
              <a:tailEnd/>
            </a:ln>
          </p:spPr>
          <p:txBody>
            <a:bodyPr wrap="none" anchor="ctr"/>
            <a:lstStyle/>
            <a:p>
              <a:endParaRPr lang="en-US"/>
            </a:p>
          </p:txBody>
        </p:sp>
        <p:sp>
          <p:nvSpPr>
            <p:cNvPr id="365657" name="Oval 93"/>
            <p:cNvSpPr>
              <a:spLocks noChangeAspect="1" noChangeArrowheads="1"/>
            </p:cNvSpPr>
            <p:nvPr/>
          </p:nvSpPr>
          <p:spPr bwMode="auto">
            <a:xfrm>
              <a:off x="2593" y="3139"/>
              <a:ext cx="35" cy="35"/>
            </a:xfrm>
            <a:prstGeom prst="ellipse">
              <a:avLst/>
            </a:prstGeom>
            <a:solidFill>
              <a:schemeClr val="hlink"/>
            </a:solidFill>
            <a:ln w="9525">
              <a:noFill/>
              <a:round/>
              <a:headEnd/>
              <a:tailEnd/>
            </a:ln>
          </p:spPr>
          <p:txBody>
            <a:bodyPr wrap="none" anchor="ctr"/>
            <a:lstStyle/>
            <a:p>
              <a:endParaRPr lang="en-US"/>
            </a:p>
          </p:txBody>
        </p:sp>
        <p:sp>
          <p:nvSpPr>
            <p:cNvPr id="365658" name="Oval 94"/>
            <p:cNvSpPr>
              <a:spLocks noChangeAspect="1" noChangeArrowheads="1"/>
            </p:cNvSpPr>
            <p:nvPr/>
          </p:nvSpPr>
          <p:spPr bwMode="auto">
            <a:xfrm>
              <a:off x="2520" y="3363"/>
              <a:ext cx="35" cy="35"/>
            </a:xfrm>
            <a:prstGeom prst="ellipse">
              <a:avLst/>
            </a:prstGeom>
            <a:solidFill>
              <a:schemeClr val="hlink"/>
            </a:solidFill>
            <a:ln w="9525">
              <a:noFill/>
              <a:round/>
              <a:headEnd/>
              <a:tailEnd/>
            </a:ln>
          </p:spPr>
          <p:txBody>
            <a:bodyPr wrap="none" anchor="ctr"/>
            <a:lstStyle/>
            <a:p>
              <a:endParaRPr lang="en-US"/>
            </a:p>
          </p:txBody>
        </p:sp>
        <p:sp>
          <p:nvSpPr>
            <p:cNvPr id="365659" name="Oval 95"/>
            <p:cNvSpPr>
              <a:spLocks noChangeAspect="1" noChangeArrowheads="1"/>
            </p:cNvSpPr>
            <p:nvPr/>
          </p:nvSpPr>
          <p:spPr bwMode="auto">
            <a:xfrm>
              <a:off x="2594" y="3365"/>
              <a:ext cx="35" cy="35"/>
            </a:xfrm>
            <a:prstGeom prst="ellipse">
              <a:avLst/>
            </a:prstGeom>
            <a:solidFill>
              <a:schemeClr val="hlink"/>
            </a:solidFill>
            <a:ln w="9525">
              <a:noFill/>
              <a:round/>
              <a:headEnd/>
              <a:tailEnd/>
            </a:ln>
          </p:spPr>
          <p:txBody>
            <a:bodyPr wrap="none" anchor="ctr"/>
            <a:lstStyle/>
            <a:p>
              <a:endParaRPr lang="en-US"/>
            </a:p>
          </p:txBody>
        </p:sp>
        <p:sp>
          <p:nvSpPr>
            <p:cNvPr id="365660" name="Oval 96"/>
            <p:cNvSpPr>
              <a:spLocks noChangeAspect="1" noChangeArrowheads="1"/>
            </p:cNvSpPr>
            <p:nvPr/>
          </p:nvSpPr>
          <p:spPr bwMode="auto">
            <a:xfrm>
              <a:off x="2522" y="3087"/>
              <a:ext cx="35" cy="35"/>
            </a:xfrm>
            <a:prstGeom prst="ellipse">
              <a:avLst/>
            </a:prstGeom>
            <a:solidFill>
              <a:schemeClr val="hlink"/>
            </a:solidFill>
            <a:ln w="9525">
              <a:noFill/>
              <a:round/>
              <a:headEnd/>
              <a:tailEnd/>
            </a:ln>
          </p:spPr>
          <p:txBody>
            <a:bodyPr wrap="none" anchor="ctr"/>
            <a:lstStyle/>
            <a:p>
              <a:endParaRPr lang="en-US"/>
            </a:p>
          </p:txBody>
        </p:sp>
        <p:sp>
          <p:nvSpPr>
            <p:cNvPr id="365661" name="Oval 97"/>
            <p:cNvSpPr>
              <a:spLocks noChangeAspect="1" noChangeArrowheads="1"/>
            </p:cNvSpPr>
            <p:nvPr/>
          </p:nvSpPr>
          <p:spPr bwMode="auto">
            <a:xfrm>
              <a:off x="2596" y="3089"/>
              <a:ext cx="35" cy="35"/>
            </a:xfrm>
            <a:prstGeom prst="ellipse">
              <a:avLst/>
            </a:prstGeom>
            <a:solidFill>
              <a:schemeClr val="hlink"/>
            </a:solidFill>
            <a:ln w="9525">
              <a:noFill/>
              <a:round/>
              <a:headEnd/>
              <a:tailEnd/>
            </a:ln>
          </p:spPr>
          <p:txBody>
            <a:bodyPr wrap="none" anchor="ctr"/>
            <a:lstStyle/>
            <a:p>
              <a:endParaRPr lang="en-US"/>
            </a:p>
          </p:txBody>
        </p:sp>
        <p:sp>
          <p:nvSpPr>
            <p:cNvPr id="365662" name="Oval 98"/>
            <p:cNvSpPr>
              <a:spLocks noChangeAspect="1" noChangeArrowheads="1"/>
            </p:cNvSpPr>
            <p:nvPr/>
          </p:nvSpPr>
          <p:spPr bwMode="auto">
            <a:xfrm>
              <a:off x="2560" y="3420"/>
              <a:ext cx="35" cy="35"/>
            </a:xfrm>
            <a:prstGeom prst="ellipse">
              <a:avLst/>
            </a:prstGeom>
            <a:solidFill>
              <a:schemeClr val="hlink"/>
            </a:solidFill>
            <a:ln w="9525">
              <a:noFill/>
              <a:round/>
              <a:headEnd/>
              <a:tailEnd/>
            </a:ln>
          </p:spPr>
          <p:txBody>
            <a:bodyPr wrap="none" anchor="ctr"/>
            <a:lstStyle/>
            <a:p>
              <a:endParaRPr lang="en-US"/>
            </a:p>
          </p:txBody>
        </p:sp>
        <p:sp>
          <p:nvSpPr>
            <p:cNvPr id="365663" name="Oval 99"/>
            <p:cNvSpPr>
              <a:spLocks noChangeAspect="1" noChangeArrowheads="1"/>
            </p:cNvSpPr>
            <p:nvPr/>
          </p:nvSpPr>
          <p:spPr bwMode="auto">
            <a:xfrm>
              <a:off x="2555" y="3035"/>
              <a:ext cx="35" cy="35"/>
            </a:xfrm>
            <a:prstGeom prst="ellipse">
              <a:avLst/>
            </a:prstGeom>
            <a:solidFill>
              <a:schemeClr val="hlink"/>
            </a:solidFill>
            <a:ln w="9525">
              <a:noFill/>
              <a:round/>
              <a:headEnd/>
              <a:tailEnd/>
            </a:ln>
          </p:spPr>
          <p:txBody>
            <a:bodyPr wrap="none" anchor="ctr"/>
            <a:lstStyle/>
            <a:p>
              <a:endParaRPr lang="en-US"/>
            </a:p>
          </p:txBody>
        </p:sp>
        <p:sp>
          <p:nvSpPr>
            <p:cNvPr id="365664" name="Oval 100"/>
            <p:cNvSpPr>
              <a:spLocks noChangeAspect="1" noChangeArrowheads="1"/>
            </p:cNvSpPr>
            <p:nvPr/>
          </p:nvSpPr>
          <p:spPr bwMode="auto">
            <a:xfrm flipH="1">
              <a:off x="2696" y="3195"/>
              <a:ext cx="35" cy="35"/>
            </a:xfrm>
            <a:prstGeom prst="ellipse">
              <a:avLst/>
            </a:prstGeom>
            <a:solidFill>
              <a:schemeClr val="hlink"/>
            </a:solidFill>
            <a:ln w="9525">
              <a:noFill/>
              <a:round/>
              <a:headEnd/>
              <a:tailEnd/>
            </a:ln>
          </p:spPr>
          <p:txBody>
            <a:bodyPr wrap="none" anchor="ctr"/>
            <a:lstStyle/>
            <a:p>
              <a:endParaRPr lang="en-US"/>
            </a:p>
          </p:txBody>
        </p:sp>
        <p:sp>
          <p:nvSpPr>
            <p:cNvPr id="365665" name="Oval 101"/>
            <p:cNvSpPr>
              <a:spLocks noChangeAspect="1" noChangeArrowheads="1"/>
            </p:cNvSpPr>
            <p:nvPr/>
          </p:nvSpPr>
          <p:spPr bwMode="auto">
            <a:xfrm flipH="1">
              <a:off x="2696" y="3265"/>
              <a:ext cx="35" cy="35"/>
            </a:xfrm>
            <a:prstGeom prst="ellipse">
              <a:avLst/>
            </a:prstGeom>
            <a:solidFill>
              <a:schemeClr val="hlink"/>
            </a:solidFill>
            <a:ln w="9525">
              <a:noFill/>
              <a:round/>
              <a:headEnd/>
              <a:tailEnd/>
            </a:ln>
          </p:spPr>
          <p:txBody>
            <a:bodyPr wrap="none" anchor="ctr"/>
            <a:lstStyle/>
            <a:p>
              <a:endParaRPr lang="en-US"/>
            </a:p>
          </p:txBody>
        </p:sp>
        <p:sp>
          <p:nvSpPr>
            <p:cNvPr id="365666" name="Oval 102"/>
            <p:cNvSpPr>
              <a:spLocks noChangeAspect="1" noChangeArrowheads="1"/>
            </p:cNvSpPr>
            <p:nvPr/>
          </p:nvSpPr>
          <p:spPr bwMode="auto">
            <a:xfrm flipH="1">
              <a:off x="2752" y="3227"/>
              <a:ext cx="35" cy="35"/>
            </a:xfrm>
            <a:prstGeom prst="ellipse">
              <a:avLst/>
            </a:prstGeom>
            <a:solidFill>
              <a:schemeClr val="hlink"/>
            </a:solidFill>
            <a:ln w="9525">
              <a:noFill/>
              <a:round/>
              <a:headEnd/>
              <a:tailEnd/>
            </a:ln>
          </p:spPr>
          <p:txBody>
            <a:bodyPr wrap="none" anchor="ctr"/>
            <a:lstStyle/>
            <a:p>
              <a:endParaRPr lang="en-US"/>
            </a:p>
          </p:txBody>
        </p:sp>
        <p:sp>
          <p:nvSpPr>
            <p:cNvPr id="365667" name="Oval 103"/>
            <p:cNvSpPr>
              <a:spLocks noChangeAspect="1" noChangeArrowheads="1"/>
            </p:cNvSpPr>
            <p:nvPr/>
          </p:nvSpPr>
          <p:spPr bwMode="auto">
            <a:xfrm flipH="1">
              <a:off x="2362" y="3227"/>
              <a:ext cx="35" cy="35"/>
            </a:xfrm>
            <a:prstGeom prst="ellipse">
              <a:avLst/>
            </a:prstGeom>
            <a:solidFill>
              <a:schemeClr val="hlink"/>
            </a:solidFill>
            <a:ln w="9525">
              <a:noFill/>
              <a:round/>
              <a:headEnd/>
              <a:tailEnd/>
            </a:ln>
          </p:spPr>
          <p:txBody>
            <a:bodyPr wrap="none" anchor="ctr"/>
            <a:lstStyle/>
            <a:p>
              <a:endParaRPr lang="en-US"/>
            </a:p>
          </p:txBody>
        </p:sp>
        <p:sp>
          <p:nvSpPr>
            <p:cNvPr id="365668" name="Oval 104"/>
            <p:cNvSpPr>
              <a:spLocks noChangeAspect="1" noChangeArrowheads="1"/>
            </p:cNvSpPr>
            <p:nvPr/>
          </p:nvSpPr>
          <p:spPr bwMode="auto">
            <a:xfrm flipH="1">
              <a:off x="2416" y="3201"/>
              <a:ext cx="35" cy="35"/>
            </a:xfrm>
            <a:prstGeom prst="ellipse">
              <a:avLst/>
            </a:prstGeom>
            <a:solidFill>
              <a:schemeClr val="hlink"/>
            </a:solidFill>
            <a:ln w="9525">
              <a:noFill/>
              <a:round/>
              <a:headEnd/>
              <a:tailEnd/>
            </a:ln>
          </p:spPr>
          <p:txBody>
            <a:bodyPr wrap="none" anchor="ctr"/>
            <a:lstStyle/>
            <a:p>
              <a:endParaRPr lang="en-US"/>
            </a:p>
          </p:txBody>
        </p:sp>
        <p:sp>
          <p:nvSpPr>
            <p:cNvPr id="365669" name="Oval 105"/>
            <p:cNvSpPr>
              <a:spLocks noChangeAspect="1" noChangeArrowheads="1"/>
            </p:cNvSpPr>
            <p:nvPr/>
          </p:nvSpPr>
          <p:spPr bwMode="auto">
            <a:xfrm flipH="1">
              <a:off x="2416" y="3271"/>
              <a:ext cx="35" cy="35"/>
            </a:xfrm>
            <a:prstGeom prst="ellipse">
              <a:avLst/>
            </a:prstGeom>
            <a:solidFill>
              <a:schemeClr val="hlink"/>
            </a:solidFill>
            <a:ln w="9525">
              <a:noFill/>
              <a:round/>
              <a:headEnd/>
              <a:tailEnd/>
            </a:ln>
          </p:spPr>
          <p:txBody>
            <a:bodyPr wrap="none" anchor="ctr"/>
            <a:lstStyle/>
            <a:p>
              <a:endParaRPr lang="en-US"/>
            </a:p>
          </p:txBody>
        </p:sp>
        <p:sp>
          <p:nvSpPr>
            <p:cNvPr id="365670" name="Rectangle 106"/>
            <p:cNvSpPr>
              <a:spLocks noChangeArrowheads="1"/>
            </p:cNvSpPr>
            <p:nvPr/>
          </p:nvSpPr>
          <p:spPr bwMode="auto">
            <a:xfrm>
              <a:off x="2862" y="2668"/>
              <a:ext cx="576" cy="864"/>
            </a:xfrm>
            <a:prstGeom prst="rect">
              <a:avLst/>
            </a:prstGeom>
            <a:solidFill>
              <a:srgbClr val="F6D6A6"/>
            </a:solidFill>
            <a:ln w="9525">
              <a:noFill/>
              <a:miter lim="800000"/>
              <a:headEnd/>
              <a:tailEnd/>
            </a:ln>
          </p:spPr>
          <p:txBody>
            <a:bodyPr wrap="none" anchor="ctr"/>
            <a:lstStyle/>
            <a:p>
              <a:r>
                <a:rPr lang="en-US" sz="1200"/>
                <a:t>Phosphorous</a:t>
              </a:r>
            </a:p>
            <a:p>
              <a:r>
                <a:rPr lang="en-US" sz="1400" baseline="-25000"/>
                <a:t>15</a:t>
              </a:r>
              <a:r>
                <a:rPr lang="en-US" sz="1400"/>
                <a:t>P</a:t>
              </a:r>
            </a:p>
            <a:p>
              <a:endParaRPr lang="en-US" sz="1600"/>
            </a:p>
            <a:p>
              <a:endParaRPr lang="en-US" sz="2000"/>
            </a:p>
            <a:p>
              <a:endParaRPr lang="en-US" sz="2000"/>
            </a:p>
          </p:txBody>
        </p:sp>
        <p:sp>
          <p:nvSpPr>
            <p:cNvPr id="365671" name="Oval 107"/>
            <p:cNvSpPr>
              <a:spLocks noChangeArrowheads="1"/>
            </p:cNvSpPr>
            <p:nvPr/>
          </p:nvSpPr>
          <p:spPr bwMode="auto">
            <a:xfrm>
              <a:off x="3102" y="3196"/>
              <a:ext cx="96" cy="96"/>
            </a:xfrm>
            <a:prstGeom prst="ellipse">
              <a:avLst/>
            </a:prstGeom>
            <a:solidFill>
              <a:srgbClr val="C0C0C0"/>
            </a:solidFill>
            <a:ln w="9525">
              <a:noFill/>
              <a:round/>
              <a:headEnd/>
              <a:tailEnd/>
            </a:ln>
          </p:spPr>
          <p:txBody>
            <a:bodyPr wrap="none" anchor="ctr"/>
            <a:lstStyle/>
            <a:p>
              <a:endParaRPr lang="en-US"/>
            </a:p>
          </p:txBody>
        </p:sp>
        <p:sp>
          <p:nvSpPr>
            <p:cNvPr id="365672" name="Oval 108"/>
            <p:cNvSpPr>
              <a:spLocks noChangeArrowheads="1"/>
            </p:cNvSpPr>
            <p:nvPr/>
          </p:nvSpPr>
          <p:spPr bwMode="auto">
            <a:xfrm>
              <a:off x="3054" y="3148"/>
              <a:ext cx="192" cy="192"/>
            </a:xfrm>
            <a:prstGeom prst="ellipse">
              <a:avLst/>
            </a:prstGeom>
            <a:noFill/>
            <a:ln w="19050">
              <a:solidFill>
                <a:schemeClr val="hlink"/>
              </a:solidFill>
              <a:round/>
              <a:headEnd/>
              <a:tailEnd/>
            </a:ln>
          </p:spPr>
          <p:txBody>
            <a:bodyPr wrap="none" anchor="ctr"/>
            <a:lstStyle/>
            <a:p>
              <a:endParaRPr lang="en-US"/>
            </a:p>
          </p:txBody>
        </p:sp>
        <p:sp>
          <p:nvSpPr>
            <p:cNvPr id="365673" name="Oval 109"/>
            <p:cNvSpPr>
              <a:spLocks noChangeAspect="1" noChangeArrowheads="1"/>
            </p:cNvSpPr>
            <p:nvPr/>
          </p:nvSpPr>
          <p:spPr bwMode="auto">
            <a:xfrm>
              <a:off x="2958" y="3052"/>
              <a:ext cx="386" cy="386"/>
            </a:xfrm>
            <a:prstGeom prst="ellipse">
              <a:avLst/>
            </a:prstGeom>
            <a:noFill/>
            <a:ln w="19050">
              <a:solidFill>
                <a:schemeClr val="hlink"/>
              </a:solidFill>
              <a:round/>
              <a:headEnd/>
              <a:tailEnd/>
            </a:ln>
          </p:spPr>
          <p:txBody>
            <a:bodyPr wrap="none" anchor="ctr"/>
            <a:lstStyle/>
            <a:p>
              <a:endParaRPr lang="en-US"/>
            </a:p>
          </p:txBody>
        </p:sp>
        <p:sp>
          <p:nvSpPr>
            <p:cNvPr id="365674" name="Oval 110"/>
            <p:cNvSpPr>
              <a:spLocks noChangeAspect="1" noChangeArrowheads="1"/>
            </p:cNvSpPr>
            <p:nvPr/>
          </p:nvSpPr>
          <p:spPr bwMode="auto">
            <a:xfrm>
              <a:off x="3006" y="3100"/>
              <a:ext cx="288" cy="288"/>
            </a:xfrm>
            <a:prstGeom prst="ellipse">
              <a:avLst/>
            </a:prstGeom>
            <a:noFill/>
            <a:ln w="19050">
              <a:solidFill>
                <a:schemeClr val="hlink"/>
              </a:solidFill>
              <a:round/>
              <a:headEnd/>
              <a:tailEnd/>
            </a:ln>
          </p:spPr>
          <p:txBody>
            <a:bodyPr wrap="none" anchor="ctr"/>
            <a:lstStyle/>
            <a:p>
              <a:endParaRPr lang="en-US"/>
            </a:p>
          </p:txBody>
        </p:sp>
        <p:sp>
          <p:nvSpPr>
            <p:cNvPr id="365675" name="Oval 111"/>
            <p:cNvSpPr>
              <a:spLocks noChangeAspect="1" noChangeArrowheads="1"/>
            </p:cNvSpPr>
            <p:nvPr/>
          </p:nvSpPr>
          <p:spPr bwMode="auto">
            <a:xfrm>
              <a:off x="3102" y="3133"/>
              <a:ext cx="35" cy="35"/>
            </a:xfrm>
            <a:prstGeom prst="ellipse">
              <a:avLst/>
            </a:prstGeom>
            <a:solidFill>
              <a:schemeClr val="hlink"/>
            </a:solidFill>
            <a:ln w="9525">
              <a:noFill/>
              <a:round/>
              <a:headEnd/>
              <a:tailEnd/>
            </a:ln>
          </p:spPr>
          <p:txBody>
            <a:bodyPr wrap="none" anchor="ctr"/>
            <a:lstStyle/>
            <a:p>
              <a:endParaRPr lang="en-US"/>
            </a:p>
          </p:txBody>
        </p:sp>
        <p:sp>
          <p:nvSpPr>
            <p:cNvPr id="365676" name="Oval 112"/>
            <p:cNvSpPr>
              <a:spLocks noChangeAspect="1" noChangeArrowheads="1"/>
            </p:cNvSpPr>
            <p:nvPr/>
          </p:nvSpPr>
          <p:spPr bwMode="auto">
            <a:xfrm>
              <a:off x="3171" y="3136"/>
              <a:ext cx="35" cy="35"/>
            </a:xfrm>
            <a:prstGeom prst="ellipse">
              <a:avLst/>
            </a:prstGeom>
            <a:solidFill>
              <a:schemeClr val="hlink"/>
            </a:solidFill>
            <a:ln w="9525">
              <a:noFill/>
              <a:round/>
              <a:headEnd/>
              <a:tailEnd/>
            </a:ln>
          </p:spPr>
          <p:txBody>
            <a:bodyPr wrap="none" anchor="ctr"/>
            <a:lstStyle/>
            <a:p>
              <a:endParaRPr lang="en-US"/>
            </a:p>
          </p:txBody>
        </p:sp>
        <p:sp>
          <p:nvSpPr>
            <p:cNvPr id="365677" name="Oval 113"/>
            <p:cNvSpPr>
              <a:spLocks noChangeAspect="1" noChangeArrowheads="1"/>
            </p:cNvSpPr>
            <p:nvPr/>
          </p:nvSpPr>
          <p:spPr bwMode="auto">
            <a:xfrm>
              <a:off x="3096" y="3361"/>
              <a:ext cx="35" cy="35"/>
            </a:xfrm>
            <a:prstGeom prst="ellipse">
              <a:avLst/>
            </a:prstGeom>
            <a:solidFill>
              <a:schemeClr val="hlink"/>
            </a:solidFill>
            <a:ln w="9525">
              <a:noFill/>
              <a:round/>
              <a:headEnd/>
              <a:tailEnd/>
            </a:ln>
          </p:spPr>
          <p:txBody>
            <a:bodyPr wrap="none" anchor="ctr"/>
            <a:lstStyle/>
            <a:p>
              <a:endParaRPr lang="en-US"/>
            </a:p>
          </p:txBody>
        </p:sp>
        <p:sp>
          <p:nvSpPr>
            <p:cNvPr id="365678" name="Oval 114"/>
            <p:cNvSpPr>
              <a:spLocks noChangeAspect="1" noChangeArrowheads="1"/>
            </p:cNvSpPr>
            <p:nvPr/>
          </p:nvSpPr>
          <p:spPr bwMode="auto">
            <a:xfrm>
              <a:off x="3170" y="3363"/>
              <a:ext cx="35" cy="35"/>
            </a:xfrm>
            <a:prstGeom prst="ellipse">
              <a:avLst/>
            </a:prstGeom>
            <a:solidFill>
              <a:schemeClr val="hlink"/>
            </a:solidFill>
            <a:ln w="9525">
              <a:noFill/>
              <a:round/>
              <a:headEnd/>
              <a:tailEnd/>
            </a:ln>
          </p:spPr>
          <p:txBody>
            <a:bodyPr wrap="none" anchor="ctr"/>
            <a:lstStyle/>
            <a:p>
              <a:endParaRPr lang="en-US"/>
            </a:p>
          </p:txBody>
        </p:sp>
        <p:sp>
          <p:nvSpPr>
            <p:cNvPr id="365679" name="Oval 115"/>
            <p:cNvSpPr>
              <a:spLocks noChangeAspect="1" noChangeArrowheads="1"/>
            </p:cNvSpPr>
            <p:nvPr/>
          </p:nvSpPr>
          <p:spPr bwMode="auto">
            <a:xfrm>
              <a:off x="3098" y="3085"/>
              <a:ext cx="35" cy="35"/>
            </a:xfrm>
            <a:prstGeom prst="ellipse">
              <a:avLst/>
            </a:prstGeom>
            <a:solidFill>
              <a:schemeClr val="hlink"/>
            </a:solidFill>
            <a:ln w="9525">
              <a:noFill/>
              <a:round/>
              <a:headEnd/>
              <a:tailEnd/>
            </a:ln>
          </p:spPr>
          <p:txBody>
            <a:bodyPr wrap="none" anchor="ctr"/>
            <a:lstStyle/>
            <a:p>
              <a:endParaRPr lang="en-US"/>
            </a:p>
          </p:txBody>
        </p:sp>
        <p:sp>
          <p:nvSpPr>
            <p:cNvPr id="365680" name="Oval 116"/>
            <p:cNvSpPr>
              <a:spLocks noChangeAspect="1" noChangeArrowheads="1"/>
            </p:cNvSpPr>
            <p:nvPr/>
          </p:nvSpPr>
          <p:spPr bwMode="auto">
            <a:xfrm>
              <a:off x="3172" y="3087"/>
              <a:ext cx="35" cy="35"/>
            </a:xfrm>
            <a:prstGeom prst="ellipse">
              <a:avLst/>
            </a:prstGeom>
            <a:solidFill>
              <a:schemeClr val="hlink"/>
            </a:solidFill>
            <a:ln w="9525">
              <a:noFill/>
              <a:round/>
              <a:headEnd/>
              <a:tailEnd/>
            </a:ln>
          </p:spPr>
          <p:txBody>
            <a:bodyPr wrap="none" anchor="ctr"/>
            <a:lstStyle/>
            <a:p>
              <a:endParaRPr lang="en-US"/>
            </a:p>
          </p:txBody>
        </p:sp>
        <p:sp>
          <p:nvSpPr>
            <p:cNvPr id="365681" name="Oval 117"/>
            <p:cNvSpPr>
              <a:spLocks noChangeAspect="1" noChangeArrowheads="1"/>
            </p:cNvSpPr>
            <p:nvPr/>
          </p:nvSpPr>
          <p:spPr bwMode="auto">
            <a:xfrm>
              <a:off x="3135" y="3418"/>
              <a:ext cx="35" cy="35"/>
            </a:xfrm>
            <a:prstGeom prst="ellipse">
              <a:avLst/>
            </a:prstGeom>
            <a:solidFill>
              <a:schemeClr val="hlink"/>
            </a:solidFill>
            <a:ln w="9525">
              <a:noFill/>
              <a:round/>
              <a:headEnd/>
              <a:tailEnd/>
            </a:ln>
          </p:spPr>
          <p:txBody>
            <a:bodyPr wrap="none" anchor="ctr"/>
            <a:lstStyle/>
            <a:p>
              <a:endParaRPr lang="en-US"/>
            </a:p>
          </p:txBody>
        </p:sp>
        <p:sp>
          <p:nvSpPr>
            <p:cNvPr id="365682" name="Oval 118"/>
            <p:cNvSpPr>
              <a:spLocks noChangeAspect="1" noChangeArrowheads="1"/>
            </p:cNvSpPr>
            <p:nvPr/>
          </p:nvSpPr>
          <p:spPr bwMode="auto">
            <a:xfrm>
              <a:off x="3097" y="3038"/>
              <a:ext cx="35" cy="35"/>
            </a:xfrm>
            <a:prstGeom prst="ellipse">
              <a:avLst/>
            </a:prstGeom>
            <a:solidFill>
              <a:schemeClr val="hlink"/>
            </a:solidFill>
            <a:ln w="9525">
              <a:noFill/>
              <a:round/>
              <a:headEnd/>
              <a:tailEnd/>
            </a:ln>
          </p:spPr>
          <p:txBody>
            <a:bodyPr wrap="none" anchor="ctr"/>
            <a:lstStyle/>
            <a:p>
              <a:endParaRPr lang="en-US"/>
            </a:p>
          </p:txBody>
        </p:sp>
        <p:sp>
          <p:nvSpPr>
            <p:cNvPr id="365683" name="Oval 119"/>
            <p:cNvSpPr>
              <a:spLocks noChangeAspect="1" noChangeArrowheads="1"/>
            </p:cNvSpPr>
            <p:nvPr/>
          </p:nvSpPr>
          <p:spPr bwMode="auto">
            <a:xfrm flipH="1">
              <a:off x="3272" y="3193"/>
              <a:ext cx="35" cy="35"/>
            </a:xfrm>
            <a:prstGeom prst="ellipse">
              <a:avLst/>
            </a:prstGeom>
            <a:solidFill>
              <a:schemeClr val="hlink"/>
            </a:solidFill>
            <a:ln w="9525">
              <a:noFill/>
              <a:round/>
              <a:headEnd/>
              <a:tailEnd/>
            </a:ln>
          </p:spPr>
          <p:txBody>
            <a:bodyPr wrap="none" anchor="ctr"/>
            <a:lstStyle/>
            <a:p>
              <a:endParaRPr lang="en-US"/>
            </a:p>
          </p:txBody>
        </p:sp>
        <p:sp>
          <p:nvSpPr>
            <p:cNvPr id="365684" name="Oval 120"/>
            <p:cNvSpPr>
              <a:spLocks noChangeAspect="1" noChangeArrowheads="1"/>
            </p:cNvSpPr>
            <p:nvPr/>
          </p:nvSpPr>
          <p:spPr bwMode="auto">
            <a:xfrm flipH="1">
              <a:off x="3272" y="3263"/>
              <a:ext cx="35" cy="35"/>
            </a:xfrm>
            <a:prstGeom prst="ellipse">
              <a:avLst/>
            </a:prstGeom>
            <a:solidFill>
              <a:schemeClr val="hlink"/>
            </a:solidFill>
            <a:ln w="9525">
              <a:noFill/>
              <a:round/>
              <a:headEnd/>
              <a:tailEnd/>
            </a:ln>
          </p:spPr>
          <p:txBody>
            <a:bodyPr wrap="none" anchor="ctr"/>
            <a:lstStyle/>
            <a:p>
              <a:endParaRPr lang="en-US"/>
            </a:p>
          </p:txBody>
        </p:sp>
        <p:sp>
          <p:nvSpPr>
            <p:cNvPr id="365685" name="Oval 121"/>
            <p:cNvSpPr>
              <a:spLocks noChangeAspect="1" noChangeArrowheads="1"/>
            </p:cNvSpPr>
            <p:nvPr/>
          </p:nvSpPr>
          <p:spPr bwMode="auto">
            <a:xfrm flipH="1">
              <a:off x="3172" y="3035"/>
              <a:ext cx="35" cy="35"/>
            </a:xfrm>
            <a:prstGeom prst="ellipse">
              <a:avLst/>
            </a:prstGeom>
            <a:solidFill>
              <a:schemeClr val="hlink"/>
            </a:solidFill>
            <a:ln w="9525">
              <a:noFill/>
              <a:round/>
              <a:headEnd/>
              <a:tailEnd/>
            </a:ln>
          </p:spPr>
          <p:txBody>
            <a:bodyPr wrap="none" anchor="ctr"/>
            <a:lstStyle/>
            <a:p>
              <a:endParaRPr lang="en-US"/>
            </a:p>
          </p:txBody>
        </p:sp>
        <p:sp>
          <p:nvSpPr>
            <p:cNvPr id="365686" name="Oval 122"/>
            <p:cNvSpPr>
              <a:spLocks noChangeAspect="1" noChangeArrowheads="1"/>
            </p:cNvSpPr>
            <p:nvPr/>
          </p:nvSpPr>
          <p:spPr bwMode="auto">
            <a:xfrm flipH="1">
              <a:off x="3327" y="3227"/>
              <a:ext cx="35" cy="35"/>
            </a:xfrm>
            <a:prstGeom prst="ellipse">
              <a:avLst/>
            </a:prstGeom>
            <a:solidFill>
              <a:schemeClr val="hlink"/>
            </a:solidFill>
            <a:ln w="9525">
              <a:noFill/>
              <a:round/>
              <a:headEnd/>
              <a:tailEnd/>
            </a:ln>
          </p:spPr>
          <p:txBody>
            <a:bodyPr wrap="none" anchor="ctr"/>
            <a:lstStyle/>
            <a:p>
              <a:endParaRPr lang="en-US"/>
            </a:p>
          </p:txBody>
        </p:sp>
        <p:sp>
          <p:nvSpPr>
            <p:cNvPr id="365687" name="Oval 123"/>
            <p:cNvSpPr>
              <a:spLocks noChangeAspect="1" noChangeArrowheads="1"/>
            </p:cNvSpPr>
            <p:nvPr/>
          </p:nvSpPr>
          <p:spPr bwMode="auto">
            <a:xfrm flipH="1">
              <a:off x="2937" y="3232"/>
              <a:ext cx="35" cy="35"/>
            </a:xfrm>
            <a:prstGeom prst="ellipse">
              <a:avLst/>
            </a:prstGeom>
            <a:solidFill>
              <a:schemeClr val="hlink"/>
            </a:solidFill>
            <a:ln w="9525">
              <a:noFill/>
              <a:round/>
              <a:headEnd/>
              <a:tailEnd/>
            </a:ln>
          </p:spPr>
          <p:txBody>
            <a:bodyPr wrap="none" anchor="ctr"/>
            <a:lstStyle/>
            <a:p>
              <a:endParaRPr lang="en-US"/>
            </a:p>
          </p:txBody>
        </p:sp>
        <p:sp>
          <p:nvSpPr>
            <p:cNvPr id="365688" name="Oval 124"/>
            <p:cNvSpPr>
              <a:spLocks noChangeAspect="1" noChangeArrowheads="1"/>
            </p:cNvSpPr>
            <p:nvPr/>
          </p:nvSpPr>
          <p:spPr bwMode="auto">
            <a:xfrm flipH="1">
              <a:off x="2992" y="3199"/>
              <a:ext cx="35" cy="35"/>
            </a:xfrm>
            <a:prstGeom prst="ellipse">
              <a:avLst/>
            </a:prstGeom>
            <a:solidFill>
              <a:schemeClr val="hlink"/>
            </a:solidFill>
            <a:ln w="9525">
              <a:noFill/>
              <a:round/>
              <a:headEnd/>
              <a:tailEnd/>
            </a:ln>
          </p:spPr>
          <p:txBody>
            <a:bodyPr wrap="none" anchor="ctr"/>
            <a:lstStyle/>
            <a:p>
              <a:endParaRPr lang="en-US"/>
            </a:p>
          </p:txBody>
        </p:sp>
        <p:sp>
          <p:nvSpPr>
            <p:cNvPr id="365689" name="Oval 125"/>
            <p:cNvSpPr>
              <a:spLocks noChangeAspect="1" noChangeArrowheads="1"/>
            </p:cNvSpPr>
            <p:nvPr/>
          </p:nvSpPr>
          <p:spPr bwMode="auto">
            <a:xfrm flipH="1">
              <a:off x="2992" y="3269"/>
              <a:ext cx="35" cy="35"/>
            </a:xfrm>
            <a:prstGeom prst="ellipse">
              <a:avLst/>
            </a:prstGeom>
            <a:solidFill>
              <a:schemeClr val="hlink"/>
            </a:solidFill>
            <a:ln w="9525">
              <a:noFill/>
              <a:round/>
              <a:headEnd/>
              <a:tailEnd/>
            </a:ln>
          </p:spPr>
          <p:txBody>
            <a:bodyPr wrap="none" anchor="ctr"/>
            <a:lstStyle/>
            <a:p>
              <a:endParaRPr lang="en-US"/>
            </a:p>
          </p:txBody>
        </p:sp>
        <p:sp>
          <p:nvSpPr>
            <p:cNvPr id="365690" name="Rectangle 126"/>
            <p:cNvSpPr>
              <a:spLocks noChangeArrowheads="1"/>
            </p:cNvSpPr>
            <p:nvPr/>
          </p:nvSpPr>
          <p:spPr bwMode="auto">
            <a:xfrm>
              <a:off x="3432" y="1806"/>
              <a:ext cx="576" cy="864"/>
            </a:xfrm>
            <a:prstGeom prst="rect">
              <a:avLst/>
            </a:prstGeom>
            <a:solidFill>
              <a:srgbClr val="FBEAD1"/>
            </a:solidFill>
            <a:ln w="9525">
              <a:noFill/>
              <a:miter lim="800000"/>
              <a:headEnd/>
              <a:tailEnd/>
            </a:ln>
          </p:spPr>
          <p:txBody>
            <a:bodyPr wrap="none" anchor="ctr"/>
            <a:lstStyle/>
            <a:p>
              <a:r>
                <a:rPr lang="en-US" sz="1200"/>
                <a:t>Oxygen</a:t>
              </a:r>
            </a:p>
            <a:p>
              <a:r>
                <a:rPr lang="en-US" sz="1400" baseline="-25000"/>
                <a:t>8</a:t>
              </a:r>
              <a:r>
                <a:rPr lang="en-US" sz="1400"/>
                <a:t>O</a:t>
              </a:r>
            </a:p>
            <a:p>
              <a:endParaRPr lang="en-US" sz="1600"/>
            </a:p>
            <a:p>
              <a:endParaRPr lang="en-US" sz="2000"/>
            </a:p>
            <a:p>
              <a:endParaRPr lang="en-US" sz="2000"/>
            </a:p>
          </p:txBody>
        </p:sp>
        <p:sp>
          <p:nvSpPr>
            <p:cNvPr id="365691" name="Oval 127"/>
            <p:cNvSpPr>
              <a:spLocks noChangeArrowheads="1"/>
            </p:cNvSpPr>
            <p:nvPr/>
          </p:nvSpPr>
          <p:spPr bwMode="auto">
            <a:xfrm>
              <a:off x="3672" y="2334"/>
              <a:ext cx="96" cy="96"/>
            </a:xfrm>
            <a:prstGeom prst="ellipse">
              <a:avLst/>
            </a:prstGeom>
            <a:solidFill>
              <a:srgbClr val="C0C0C0"/>
            </a:solidFill>
            <a:ln w="9525">
              <a:noFill/>
              <a:round/>
              <a:headEnd/>
              <a:tailEnd/>
            </a:ln>
          </p:spPr>
          <p:txBody>
            <a:bodyPr wrap="none" anchor="ctr"/>
            <a:lstStyle/>
            <a:p>
              <a:endParaRPr lang="en-US"/>
            </a:p>
          </p:txBody>
        </p:sp>
        <p:sp>
          <p:nvSpPr>
            <p:cNvPr id="365692" name="Oval 128"/>
            <p:cNvSpPr>
              <a:spLocks noChangeArrowheads="1"/>
            </p:cNvSpPr>
            <p:nvPr/>
          </p:nvSpPr>
          <p:spPr bwMode="auto">
            <a:xfrm>
              <a:off x="3624" y="2286"/>
              <a:ext cx="192" cy="192"/>
            </a:xfrm>
            <a:prstGeom prst="ellipse">
              <a:avLst/>
            </a:prstGeom>
            <a:noFill/>
            <a:ln w="19050">
              <a:solidFill>
                <a:schemeClr val="hlink"/>
              </a:solidFill>
              <a:round/>
              <a:headEnd/>
              <a:tailEnd/>
            </a:ln>
          </p:spPr>
          <p:txBody>
            <a:bodyPr wrap="none" anchor="ctr"/>
            <a:lstStyle/>
            <a:p>
              <a:endParaRPr lang="en-US"/>
            </a:p>
          </p:txBody>
        </p:sp>
        <p:sp>
          <p:nvSpPr>
            <p:cNvPr id="365693" name="Oval 129"/>
            <p:cNvSpPr>
              <a:spLocks noChangeAspect="1" noChangeArrowheads="1"/>
            </p:cNvSpPr>
            <p:nvPr/>
          </p:nvSpPr>
          <p:spPr bwMode="auto">
            <a:xfrm>
              <a:off x="3576" y="2238"/>
              <a:ext cx="288" cy="288"/>
            </a:xfrm>
            <a:prstGeom prst="ellipse">
              <a:avLst/>
            </a:prstGeom>
            <a:noFill/>
            <a:ln w="19050">
              <a:solidFill>
                <a:schemeClr val="hlink"/>
              </a:solidFill>
              <a:round/>
              <a:headEnd/>
              <a:tailEnd/>
            </a:ln>
          </p:spPr>
          <p:txBody>
            <a:bodyPr wrap="none" anchor="ctr"/>
            <a:lstStyle/>
            <a:p>
              <a:endParaRPr lang="en-US"/>
            </a:p>
          </p:txBody>
        </p:sp>
        <p:sp>
          <p:nvSpPr>
            <p:cNvPr id="365694" name="Oval 130"/>
            <p:cNvSpPr>
              <a:spLocks noChangeAspect="1" noChangeArrowheads="1"/>
            </p:cNvSpPr>
            <p:nvPr/>
          </p:nvSpPr>
          <p:spPr bwMode="auto">
            <a:xfrm>
              <a:off x="3669" y="2277"/>
              <a:ext cx="35" cy="35"/>
            </a:xfrm>
            <a:prstGeom prst="ellipse">
              <a:avLst/>
            </a:prstGeom>
            <a:solidFill>
              <a:schemeClr val="hlink"/>
            </a:solidFill>
            <a:ln w="9525">
              <a:noFill/>
              <a:round/>
              <a:headEnd/>
              <a:tailEnd/>
            </a:ln>
          </p:spPr>
          <p:txBody>
            <a:bodyPr wrap="none" anchor="ctr"/>
            <a:lstStyle/>
            <a:p>
              <a:endParaRPr lang="en-US"/>
            </a:p>
          </p:txBody>
        </p:sp>
        <p:sp>
          <p:nvSpPr>
            <p:cNvPr id="365695" name="Oval 131"/>
            <p:cNvSpPr>
              <a:spLocks noChangeAspect="1" noChangeArrowheads="1"/>
            </p:cNvSpPr>
            <p:nvPr/>
          </p:nvSpPr>
          <p:spPr bwMode="auto">
            <a:xfrm>
              <a:off x="3744" y="2277"/>
              <a:ext cx="35" cy="35"/>
            </a:xfrm>
            <a:prstGeom prst="ellipse">
              <a:avLst/>
            </a:prstGeom>
            <a:solidFill>
              <a:schemeClr val="hlink"/>
            </a:solidFill>
            <a:ln w="9525">
              <a:noFill/>
              <a:round/>
              <a:headEnd/>
              <a:tailEnd/>
            </a:ln>
          </p:spPr>
          <p:txBody>
            <a:bodyPr wrap="none" anchor="ctr"/>
            <a:lstStyle/>
            <a:p>
              <a:endParaRPr lang="en-US"/>
            </a:p>
          </p:txBody>
        </p:sp>
        <p:sp>
          <p:nvSpPr>
            <p:cNvPr id="365696" name="Oval 132"/>
            <p:cNvSpPr>
              <a:spLocks noChangeAspect="1" noChangeArrowheads="1"/>
            </p:cNvSpPr>
            <p:nvPr/>
          </p:nvSpPr>
          <p:spPr bwMode="auto">
            <a:xfrm>
              <a:off x="3699" y="2505"/>
              <a:ext cx="35" cy="35"/>
            </a:xfrm>
            <a:prstGeom prst="ellipse">
              <a:avLst/>
            </a:prstGeom>
            <a:solidFill>
              <a:schemeClr val="hlink"/>
            </a:solidFill>
            <a:ln w="9525">
              <a:noFill/>
              <a:round/>
              <a:headEnd/>
              <a:tailEnd/>
            </a:ln>
          </p:spPr>
          <p:txBody>
            <a:bodyPr wrap="none" anchor="ctr"/>
            <a:lstStyle/>
            <a:p>
              <a:endParaRPr lang="en-US"/>
            </a:p>
          </p:txBody>
        </p:sp>
        <p:sp>
          <p:nvSpPr>
            <p:cNvPr id="365697" name="Oval 133"/>
            <p:cNvSpPr>
              <a:spLocks noChangeAspect="1" noChangeArrowheads="1"/>
            </p:cNvSpPr>
            <p:nvPr/>
          </p:nvSpPr>
          <p:spPr bwMode="auto">
            <a:xfrm>
              <a:off x="3668" y="2223"/>
              <a:ext cx="35" cy="35"/>
            </a:xfrm>
            <a:prstGeom prst="ellipse">
              <a:avLst/>
            </a:prstGeom>
            <a:solidFill>
              <a:schemeClr val="hlink"/>
            </a:solidFill>
            <a:ln w="9525">
              <a:noFill/>
              <a:round/>
              <a:headEnd/>
              <a:tailEnd/>
            </a:ln>
          </p:spPr>
          <p:txBody>
            <a:bodyPr wrap="none" anchor="ctr"/>
            <a:lstStyle/>
            <a:p>
              <a:endParaRPr lang="en-US"/>
            </a:p>
          </p:txBody>
        </p:sp>
        <p:sp>
          <p:nvSpPr>
            <p:cNvPr id="365698" name="Oval 134"/>
            <p:cNvSpPr>
              <a:spLocks noChangeAspect="1" noChangeArrowheads="1"/>
            </p:cNvSpPr>
            <p:nvPr/>
          </p:nvSpPr>
          <p:spPr bwMode="auto">
            <a:xfrm>
              <a:off x="3742" y="2225"/>
              <a:ext cx="35" cy="35"/>
            </a:xfrm>
            <a:prstGeom prst="ellipse">
              <a:avLst/>
            </a:prstGeom>
            <a:solidFill>
              <a:schemeClr val="hlink"/>
            </a:solidFill>
            <a:ln w="9525">
              <a:noFill/>
              <a:round/>
              <a:headEnd/>
              <a:tailEnd/>
            </a:ln>
          </p:spPr>
          <p:txBody>
            <a:bodyPr wrap="none" anchor="ctr"/>
            <a:lstStyle/>
            <a:p>
              <a:endParaRPr lang="en-US"/>
            </a:p>
          </p:txBody>
        </p:sp>
        <p:sp>
          <p:nvSpPr>
            <p:cNvPr id="365699" name="Oval 135"/>
            <p:cNvSpPr>
              <a:spLocks noChangeAspect="1" noChangeArrowheads="1"/>
            </p:cNvSpPr>
            <p:nvPr/>
          </p:nvSpPr>
          <p:spPr bwMode="auto">
            <a:xfrm flipH="1">
              <a:off x="3842" y="2331"/>
              <a:ext cx="35" cy="35"/>
            </a:xfrm>
            <a:prstGeom prst="ellipse">
              <a:avLst/>
            </a:prstGeom>
            <a:solidFill>
              <a:schemeClr val="hlink"/>
            </a:solidFill>
            <a:ln w="9525">
              <a:noFill/>
              <a:round/>
              <a:headEnd/>
              <a:tailEnd/>
            </a:ln>
          </p:spPr>
          <p:txBody>
            <a:bodyPr wrap="none" anchor="ctr"/>
            <a:lstStyle/>
            <a:p>
              <a:endParaRPr lang="en-US"/>
            </a:p>
          </p:txBody>
        </p:sp>
        <p:sp>
          <p:nvSpPr>
            <p:cNvPr id="365700" name="Oval 136"/>
            <p:cNvSpPr>
              <a:spLocks noChangeAspect="1" noChangeArrowheads="1"/>
            </p:cNvSpPr>
            <p:nvPr/>
          </p:nvSpPr>
          <p:spPr bwMode="auto">
            <a:xfrm flipH="1">
              <a:off x="3842" y="2401"/>
              <a:ext cx="35" cy="35"/>
            </a:xfrm>
            <a:prstGeom prst="ellipse">
              <a:avLst/>
            </a:prstGeom>
            <a:solidFill>
              <a:schemeClr val="hlink"/>
            </a:solidFill>
            <a:ln w="9525">
              <a:noFill/>
              <a:round/>
              <a:headEnd/>
              <a:tailEnd/>
            </a:ln>
          </p:spPr>
          <p:txBody>
            <a:bodyPr wrap="none" anchor="ctr"/>
            <a:lstStyle/>
            <a:p>
              <a:endParaRPr lang="en-US"/>
            </a:p>
          </p:txBody>
        </p:sp>
        <p:sp>
          <p:nvSpPr>
            <p:cNvPr id="365701" name="Oval 137"/>
            <p:cNvSpPr>
              <a:spLocks noChangeAspect="1" noChangeArrowheads="1"/>
            </p:cNvSpPr>
            <p:nvPr/>
          </p:nvSpPr>
          <p:spPr bwMode="auto">
            <a:xfrm flipH="1">
              <a:off x="3559" y="2367"/>
              <a:ext cx="35" cy="35"/>
            </a:xfrm>
            <a:prstGeom prst="ellipse">
              <a:avLst/>
            </a:prstGeom>
            <a:solidFill>
              <a:schemeClr val="hlink"/>
            </a:solidFill>
            <a:ln w="9525">
              <a:noFill/>
              <a:round/>
              <a:headEnd/>
              <a:tailEnd/>
            </a:ln>
          </p:spPr>
          <p:txBody>
            <a:bodyPr wrap="none" anchor="ctr"/>
            <a:lstStyle/>
            <a:p>
              <a:endParaRPr lang="en-US"/>
            </a:p>
          </p:txBody>
        </p:sp>
        <p:sp>
          <p:nvSpPr>
            <p:cNvPr id="365702" name="Rectangle 138"/>
            <p:cNvSpPr>
              <a:spLocks noChangeArrowheads="1"/>
            </p:cNvSpPr>
            <p:nvPr/>
          </p:nvSpPr>
          <p:spPr bwMode="auto">
            <a:xfrm>
              <a:off x="3432" y="2670"/>
              <a:ext cx="576" cy="864"/>
            </a:xfrm>
            <a:prstGeom prst="rect">
              <a:avLst/>
            </a:prstGeom>
            <a:solidFill>
              <a:srgbClr val="F6D6A6"/>
            </a:solidFill>
            <a:ln w="9525">
              <a:noFill/>
              <a:miter lim="800000"/>
              <a:headEnd/>
              <a:tailEnd/>
            </a:ln>
          </p:spPr>
          <p:txBody>
            <a:bodyPr wrap="none" anchor="ctr"/>
            <a:lstStyle/>
            <a:p>
              <a:r>
                <a:rPr lang="en-US" sz="1200"/>
                <a:t>Sulfur</a:t>
              </a:r>
            </a:p>
            <a:p>
              <a:r>
                <a:rPr lang="en-US" sz="1400" baseline="-25000"/>
                <a:t>16</a:t>
              </a:r>
              <a:r>
                <a:rPr lang="en-US" sz="1400"/>
                <a:t>S</a:t>
              </a:r>
            </a:p>
            <a:p>
              <a:endParaRPr lang="en-US" sz="1600"/>
            </a:p>
            <a:p>
              <a:endParaRPr lang="en-US" sz="2000"/>
            </a:p>
            <a:p>
              <a:endParaRPr lang="en-US" sz="2000"/>
            </a:p>
          </p:txBody>
        </p:sp>
        <p:sp>
          <p:nvSpPr>
            <p:cNvPr id="365703" name="Oval 139"/>
            <p:cNvSpPr>
              <a:spLocks noChangeArrowheads="1"/>
            </p:cNvSpPr>
            <p:nvPr/>
          </p:nvSpPr>
          <p:spPr bwMode="auto">
            <a:xfrm>
              <a:off x="3672" y="3198"/>
              <a:ext cx="96" cy="96"/>
            </a:xfrm>
            <a:prstGeom prst="ellipse">
              <a:avLst/>
            </a:prstGeom>
            <a:solidFill>
              <a:srgbClr val="C0C0C0"/>
            </a:solidFill>
            <a:ln w="9525">
              <a:noFill/>
              <a:round/>
              <a:headEnd/>
              <a:tailEnd/>
            </a:ln>
          </p:spPr>
          <p:txBody>
            <a:bodyPr wrap="none" anchor="ctr"/>
            <a:lstStyle/>
            <a:p>
              <a:endParaRPr lang="en-US"/>
            </a:p>
          </p:txBody>
        </p:sp>
        <p:sp>
          <p:nvSpPr>
            <p:cNvPr id="365704" name="Oval 140"/>
            <p:cNvSpPr>
              <a:spLocks noChangeArrowheads="1"/>
            </p:cNvSpPr>
            <p:nvPr/>
          </p:nvSpPr>
          <p:spPr bwMode="auto">
            <a:xfrm>
              <a:off x="3624" y="3150"/>
              <a:ext cx="192" cy="192"/>
            </a:xfrm>
            <a:prstGeom prst="ellipse">
              <a:avLst/>
            </a:prstGeom>
            <a:noFill/>
            <a:ln w="19050">
              <a:solidFill>
                <a:schemeClr val="hlink"/>
              </a:solidFill>
              <a:round/>
              <a:headEnd/>
              <a:tailEnd/>
            </a:ln>
          </p:spPr>
          <p:txBody>
            <a:bodyPr wrap="none" anchor="ctr"/>
            <a:lstStyle/>
            <a:p>
              <a:endParaRPr lang="en-US"/>
            </a:p>
          </p:txBody>
        </p:sp>
        <p:sp>
          <p:nvSpPr>
            <p:cNvPr id="365705" name="Oval 141"/>
            <p:cNvSpPr>
              <a:spLocks noChangeAspect="1" noChangeArrowheads="1"/>
            </p:cNvSpPr>
            <p:nvPr/>
          </p:nvSpPr>
          <p:spPr bwMode="auto">
            <a:xfrm>
              <a:off x="3528" y="3054"/>
              <a:ext cx="386" cy="386"/>
            </a:xfrm>
            <a:prstGeom prst="ellipse">
              <a:avLst/>
            </a:prstGeom>
            <a:noFill/>
            <a:ln w="19050">
              <a:solidFill>
                <a:schemeClr val="hlink"/>
              </a:solidFill>
              <a:round/>
              <a:headEnd/>
              <a:tailEnd/>
            </a:ln>
          </p:spPr>
          <p:txBody>
            <a:bodyPr wrap="none" anchor="ctr"/>
            <a:lstStyle/>
            <a:p>
              <a:endParaRPr lang="en-US"/>
            </a:p>
          </p:txBody>
        </p:sp>
        <p:sp>
          <p:nvSpPr>
            <p:cNvPr id="365706" name="Oval 142"/>
            <p:cNvSpPr>
              <a:spLocks noChangeAspect="1" noChangeArrowheads="1"/>
            </p:cNvSpPr>
            <p:nvPr/>
          </p:nvSpPr>
          <p:spPr bwMode="auto">
            <a:xfrm>
              <a:off x="3576" y="3102"/>
              <a:ext cx="288" cy="288"/>
            </a:xfrm>
            <a:prstGeom prst="ellipse">
              <a:avLst/>
            </a:prstGeom>
            <a:noFill/>
            <a:ln w="19050">
              <a:solidFill>
                <a:schemeClr val="hlink"/>
              </a:solidFill>
              <a:round/>
              <a:headEnd/>
              <a:tailEnd/>
            </a:ln>
          </p:spPr>
          <p:txBody>
            <a:bodyPr wrap="none" anchor="ctr"/>
            <a:lstStyle/>
            <a:p>
              <a:endParaRPr lang="en-US"/>
            </a:p>
          </p:txBody>
        </p:sp>
        <p:sp>
          <p:nvSpPr>
            <p:cNvPr id="365707" name="Oval 143"/>
            <p:cNvSpPr>
              <a:spLocks noChangeAspect="1" noChangeArrowheads="1"/>
            </p:cNvSpPr>
            <p:nvPr/>
          </p:nvSpPr>
          <p:spPr bwMode="auto">
            <a:xfrm>
              <a:off x="3669" y="3137"/>
              <a:ext cx="35" cy="35"/>
            </a:xfrm>
            <a:prstGeom prst="ellipse">
              <a:avLst/>
            </a:prstGeom>
            <a:solidFill>
              <a:schemeClr val="hlink"/>
            </a:solidFill>
            <a:ln w="9525">
              <a:noFill/>
              <a:round/>
              <a:headEnd/>
              <a:tailEnd/>
            </a:ln>
          </p:spPr>
          <p:txBody>
            <a:bodyPr wrap="none" anchor="ctr"/>
            <a:lstStyle/>
            <a:p>
              <a:endParaRPr lang="en-US"/>
            </a:p>
          </p:txBody>
        </p:sp>
        <p:sp>
          <p:nvSpPr>
            <p:cNvPr id="365708" name="Oval 144"/>
            <p:cNvSpPr>
              <a:spLocks noChangeAspect="1" noChangeArrowheads="1"/>
            </p:cNvSpPr>
            <p:nvPr/>
          </p:nvSpPr>
          <p:spPr bwMode="auto">
            <a:xfrm>
              <a:off x="3740" y="3137"/>
              <a:ext cx="35" cy="35"/>
            </a:xfrm>
            <a:prstGeom prst="ellipse">
              <a:avLst/>
            </a:prstGeom>
            <a:solidFill>
              <a:schemeClr val="hlink"/>
            </a:solidFill>
            <a:ln w="9525">
              <a:noFill/>
              <a:round/>
              <a:headEnd/>
              <a:tailEnd/>
            </a:ln>
          </p:spPr>
          <p:txBody>
            <a:bodyPr wrap="none" anchor="ctr"/>
            <a:lstStyle/>
            <a:p>
              <a:endParaRPr lang="en-US"/>
            </a:p>
          </p:txBody>
        </p:sp>
        <p:sp>
          <p:nvSpPr>
            <p:cNvPr id="365709" name="Oval 145"/>
            <p:cNvSpPr>
              <a:spLocks noChangeAspect="1" noChangeArrowheads="1"/>
            </p:cNvSpPr>
            <p:nvPr/>
          </p:nvSpPr>
          <p:spPr bwMode="auto">
            <a:xfrm>
              <a:off x="3666" y="3363"/>
              <a:ext cx="35" cy="35"/>
            </a:xfrm>
            <a:prstGeom prst="ellipse">
              <a:avLst/>
            </a:prstGeom>
            <a:solidFill>
              <a:schemeClr val="hlink"/>
            </a:solidFill>
            <a:ln w="9525">
              <a:noFill/>
              <a:round/>
              <a:headEnd/>
              <a:tailEnd/>
            </a:ln>
          </p:spPr>
          <p:txBody>
            <a:bodyPr wrap="none" anchor="ctr"/>
            <a:lstStyle/>
            <a:p>
              <a:endParaRPr lang="en-US"/>
            </a:p>
          </p:txBody>
        </p:sp>
        <p:sp>
          <p:nvSpPr>
            <p:cNvPr id="365710" name="Oval 146"/>
            <p:cNvSpPr>
              <a:spLocks noChangeAspect="1" noChangeArrowheads="1"/>
            </p:cNvSpPr>
            <p:nvPr/>
          </p:nvSpPr>
          <p:spPr bwMode="auto">
            <a:xfrm>
              <a:off x="3740" y="3365"/>
              <a:ext cx="35" cy="35"/>
            </a:xfrm>
            <a:prstGeom prst="ellipse">
              <a:avLst/>
            </a:prstGeom>
            <a:solidFill>
              <a:schemeClr val="hlink"/>
            </a:solidFill>
            <a:ln w="9525">
              <a:noFill/>
              <a:round/>
              <a:headEnd/>
              <a:tailEnd/>
            </a:ln>
          </p:spPr>
          <p:txBody>
            <a:bodyPr wrap="none" anchor="ctr"/>
            <a:lstStyle/>
            <a:p>
              <a:endParaRPr lang="en-US"/>
            </a:p>
          </p:txBody>
        </p:sp>
        <p:sp>
          <p:nvSpPr>
            <p:cNvPr id="365711" name="Oval 147"/>
            <p:cNvSpPr>
              <a:spLocks noChangeAspect="1" noChangeArrowheads="1"/>
            </p:cNvSpPr>
            <p:nvPr/>
          </p:nvSpPr>
          <p:spPr bwMode="auto">
            <a:xfrm>
              <a:off x="3668" y="3087"/>
              <a:ext cx="35" cy="35"/>
            </a:xfrm>
            <a:prstGeom prst="ellipse">
              <a:avLst/>
            </a:prstGeom>
            <a:solidFill>
              <a:schemeClr val="hlink"/>
            </a:solidFill>
            <a:ln w="9525">
              <a:noFill/>
              <a:round/>
              <a:headEnd/>
              <a:tailEnd/>
            </a:ln>
          </p:spPr>
          <p:txBody>
            <a:bodyPr wrap="none" anchor="ctr"/>
            <a:lstStyle/>
            <a:p>
              <a:endParaRPr lang="en-US"/>
            </a:p>
          </p:txBody>
        </p:sp>
        <p:sp>
          <p:nvSpPr>
            <p:cNvPr id="365712" name="Oval 148"/>
            <p:cNvSpPr>
              <a:spLocks noChangeAspect="1" noChangeArrowheads="1"/>
            </p:cNvSpPr>
            <p:nvPr/>
          </p:nvSpPr>
          <p:spPr bwMode="auto">
            <a:xfrm>
              <a:off x="3742" y="3089"/>
              <a:ext cx="35" cy="35"/>
            </a:xfrm>
            <a:prstGeom prst="ellipse">
              <a:avLst/>
            </a:prstGeom>
            <a:solidFill>
              <a:schemeClr val="hlink"/>
            </a:solidFill>
            <a:ln w="9525">
              <a:noFill/>
              <a:round/>
              <a:headEnd/>
              <a:tailEnd/>
            </a:ln>
          </p:spPr>
          <p:txBody>
            <a:bodyPr wrap="none" anchor="ctr"/>
            <a:lstStyle/>
            <a:p>
              <a:endParaRPr lang="en-US"/>
            </a:p>
          </p:txBody>
        </p:sp>
        <p:sp>
          <p:nvSpPr>
            <p:cNvPr id="365713" name="Oval 149"/>
            <p:cNvSpPr>
              <a:spLocks noChangeAspect="1" noChangeArrowheads="1"/>
            </p:cNvSpPr>
            <p:nvPr/>
          </p:nvSpPr>
          <p:spPr bwMode="auto">
            <a:xfrm>
              <a:off x="3700" y="3423"/>
              <a:ext cx="35" cy="35"/>
            </a:xfrm>
            <a:prstGeom prst="ellipse">
              <a:avLst/>
            </a:prstGeom>
            <a:solidFill>
              <a:schemeClr val="hlink"/>
            </a:solidFill>
            <a:ln w="9525">
              <a:noFill/>
              <a:round/>
              <a:headEnd/>
              <a:tailEnd/>
            </a:ln>
          </p:spPr>
          <p:txBody>
            <a:bodyPr wrap="none" anchor="ctr"/>
            <a:lstStyle/>
            <a:p>
              <a:endParaRPr lang="en-US"/>
            </a:p>
          </p:txBody>
        </p:sp>
        <p:sp>
          <p:nvSpPr>
            <p:cNvPr id="365714" name="Oval 150"/>
            <p:cNvSpPr>
              <a:spLocks noChangeAspect="1" noChangeArrowheads="1"/>
            </p:cNvSpPr>
            <p:nvPr/>
          </p:nvSpPr>
          <p:spPr bwMode="auto">
            <a:xfrm>
              <a:off x="3668" y="3037"/>
              <a:ext cx="35" cy="35"/>
            </a:xfrm>
            <a:prstGeom prst="ellipse">
              <a:avLst/>
            </a:prstGeom>
            <a:solidFill>
              <a:schemeClr val="hlink"/>
            </a:solidFill>
            <a:ln w="9525">
              <a:noFill/>
              <a:round/>
              <a:headEnd/>
              <a:tailEnd/>
            </a:ln>
          </p:spPr>
          <p:txBody>
            <a:bodyPr wrap="none" anchor="ctr"/>
            <a:lstStyle/>
            <a:p>
              <a:endParaRPr lang="en-US"/>
            </a:p>
          </p:txBody>
        </p:sp>
        <p:sp>
          <p:nvSpPr>
            <p:cNvPr id="365715" name="Oval 151"/>
            <p:cNvSpPr>
              <a:spLocks noChangeAspect="1" noChangeArrowheads="1"/>
            </p:cNvSpPr>
            <p:nvPr/>
          </p:nvSpPr>
          <p:spPr bwMode="auto">
            <a:xfrm>
              <a:off x="3742" y="3039"/>
              <a:ext cx="35" cy="35"/>
            </a:xfrm>
            <a:prstGeom prst="ellipse">
              <a:avLst/>
            </a:prstGeom>
            <a:solidFill>
              <a:schemeClr val="hlink"/>
            </a:solidFill>
            <a:ln w="9525">
              <a:noFill/>
              <a:round/>
              <a:headEnd/>
              <a:tailEnd/>
            </a:ln>
          </p:spPr>
          <p:txBody>
            <a:bodyPr wrap="none" anchor="ctr"/>
            <a:lstStyle/>
            <a:p>
              <a:endParaRPr lang="en-US"/>
            </a:p>
          </p:txBody>
        </p:sp>
        <p:sp>
          <p:nvSpPr>
            <p:cNvPr id="365716" name="Oval 152"/>
            <p:cNvSpPr>
              <a:spLocks noChangeAspect="1" noChangeArrowheads="1"/>
            </p:cNvSpPr>
            <p:nvPr/>
          </p:nvSpPr>
          <p:spPr bwMode="auto">
            <a:xfrm flipH="1">
              <a:off x="3842" y="3195"/>
              <a:ext cx="35" cy="35"/>
            </a:xfrm>
            <a:prstGeom prst="ellipse">
              <a:avLst/>
            </a:prstGeom>
            <a:solidFill>
              <a:schemeClr val="hlink"/>
            </a:solidFill>
            <a:ln w="9525">
              <a:noFill/>
              <a:round/>
              <a:headEnd/>
              <a:tailEnd/>
            </a:ln>
          </p:spPr>
          <p:txBody>
            <a:bodyPr wrap="none" anchor="ctr"/>
            <a:lstStyle/>
            <a:p>
              <a:endParaRPr lang="en-US"/>
            </a:p>
          </p:txBody>
        </p:sp>
        <p:sp>
          <p:nvSpPr>
            <p:cNvPr id="365717" name="Oval 153"/>
            <p:cNvSpPr>
              <a:spLocks noChangeAspect="1" noChangeArrowheads="1"/>
            </p:cNvSpPr>
            <p:nvPr/>
          </p:nvSpPr>
          <p:spPr bwMode="auto">
            <a:xfrm flipH="1">
              <a:off x="3842" y="3265"/>
              <a:ext cx="35" cy="35"/>
            </a:xfrm>
            <a:prstGeom prst="ellipse">
              <a:avLst/>
            </a:prstGeom>
            <a:solidFill>
              <a:schemeClr val="hlink"/>
            </a:solidFill>
            <a:ln w="9525">
              <a:noFill/>
              <a:round/>
              <a:headEnd/>
              <a:tailEnd/>
            </a:ln>
          </p:spPr>
          <p:txBody>
            <a:bodyPr wrap="none" anchor="ctr"/>
            <a:lstStyle/>
            <a:p>
              <a:endParaRPr lang="en-US"/>
            </a:p>
          </p:txBody>
        </p:sp>
        <p:sp>
          <p:nvSpPr>
            <p:cNvPr id="365718" name="Oval 154"/>
            <p:cNvSpPr>
              <a:spLocks noChangeAspect="1" noChangeArrowheads="1"/>
            </p:cNvSpPr>
            <p:nvPr/>
          </p:nvSpPr>
          <p:spPr bwMode="auto">
            <a:xfrm flipH="1">
              <a:off x="3894" y="3199"/>
              <a:ext cx="35" cy="35"/>
            </a:xfrm>
            <a:prstGeom prst="ellipse">
              <a:avLst/>
            </a:prstGeom>
            <a:solidFill>
              <a:schemeClr val="hlink"/>
            </a:solidFill>
            <a:ln w="9525">
              <a:noFill/>
              <a:round/>
              <a:headEnd/>
              <a:tailEnd/>
            </a:ln>
          </p:spPr>
          <p:txBody>
            <a:bodyPr wrap="none" anchor="ctr"/>
            <a:lstStyle/>
            <a:p>
              <a:endParaRPr lang="en-US"/>
            </a:p>
          </p:txBody>
        </p:sp>
        <p:sp>
          <p:nvSpPr>
            <p:cNvPr id="365719" name="Oval 155"/>
            <p:cNvSpPr>
              <a:spLocks noChangeAspect="1" noChangeArrowheads="1"/>
            </p:cNvSpPr>
            <p:nvPr/>
          </p:nvSpPr>
          <p:spPr bwMode="auto">
            <a:xfrm flipH="1">
              <a:off x="3894" y="3269"/>
              <a:ext cx="35" cy="35"/>
            </a:xfrm>
            <a:prstGeom prst="ellipse">
              <a:avLst/>
            </a:prstGeom>
            <a:solidFill>
              <a:schemeClr val="hlink"/>
            </a:solidFill>
            <a:ln w="9525">
              <a:noFill/>
              <a:round/>
              <a:headEnd/>
              <a:tailEnd/>
            </a:ln>
          </p:spPr>
          <p:txBody>
            <a:bodyPr wrap="none" anchor="ctr"/>
            <a:lstStyle/>
            <a:p>
              <a:endParaRPr lang="en-US"/>
            </a:p>
          </p:txBody>
        </p:sp>
        <p:sp>
          <p:nvSpPr>
            <p:cNvPr id="365720" name="Oval 156"/>
            <p:cNvSpPr>
              <a:spLocks noChangeAspect="1" noChangeArrowheads="1"/>
            </p:cNvSpPr>
            <p:nvPr/>
          </p:nvSpPr>
          <p:spPr bwMode="auto">
            <a:xfrm flipH="1">
              <a:off x="3508" y="3235"/>
              <a:ext cx="35" cy="35"/>
            </a:xfrm>
            <a:prstGeom prst="ellipse">
              <a:avLst/>
            </a:prstGeom>
            <a:solidFill>
              <a:schemeClr val="hlink"/>
            </a:solidFill>
            <a:ln w="9525">
              <a:noFill/>
              <a:round/>
              <a:headEnd/>
              <a:tailEnd/>
            </a:ln>
          </p:spPr>
          <p:txBody>
            <a:bodyPr wrap="none" anchor="ctr"/>
            <a:lstStyle/>
            <a:p>
              <a:endParaRPr lang="en-US"/>
            </a:p>
          </p:txBody>
        </p:sp>
        <p:sp>
          <p:nvSpPr>
            <p:cNvPr id="365721" name="Oval 157"/>
            <p:cNvSpPr>
              <a:spLocks noChangeAspect="1" noChangeArrowheads="1"/>
            </p:cNvSpPr>
            <p:nvPr/>
          </p:nvSpPr>
          <p:spPr bwMode="auto">
            <a:xfrm flipH="1">
              <a:off x="3562" y="3201"/>
              <a:ext cx="35" cy="35"/>
            </a:xfrm>
            <a:prstGeom prst="ellipse">
              <a:avLst/>
            </a:prstGeom>
            <a:solidFill>
              <a:schemeClr val="hlink"/>
            </a:solidFill>
            <a:ln w="9525">
              <a:noFill/>
              <a:round/>
              <a:headEnd/>
              <a:tailEnd/>
            </a:ln>
          </p:spPr>
          <p:txBody>
            <a:bodyPr wrap="none" anchor="ctr"/>
            <a:lstStyle/>
            <a:p>
              <a:endParaRPr lang="en-US"/>
            </a:p>
          </p:txBody>
        </p:sp>
        <p:sp>
          <p:nvSpPr>
            <p:cNvPr id="365722" name="Oval 158"/>
            <p:cNvSpPr>
              <a:spLocks noChangeAspect="1" noChangeArrowheads="1"/>
            </p:cNvSpPr>
            <p:nvPr/>
          </p:nvSpPr>
          <p:spPr bwMode="auto">
            <a:xfrm flipH="1">
              <a:off x="3562" y="3271"/>
              <a:ext cx="35" cy="35"/>
            </a:xfrm>
            <a:prstGeom prst="ellipse">
              <a:avLst/>
            </a:prstGeom>
            <a:solidFill>
              <a:schemeClr val="hlink"/>
            </a:solidFill>
            <a:ln w="9525">
              <a:noFill/>
              <a:round/>
              <a:headEnd/>
              <a:tailEnd/>
            </a:ln>
          </p:spPr>
          <p:txBody>
            <a:bodyPr wrap="none" anchor="ctr"/>
            <a:lstStyle/>
            <a:p>
              <a:endParaRPr lang="en-US"/>
            </a:p>
          </p:txBody>
        </p:sp>
        <p:sp>
          <p:nvSpPr>
            <p:cNvPr id="365723" name="Rectangle 159"/>
            <p:cNvSpPr>
              <a:spLocks noChangeArrowheads="1"/>
            </p:cNvSpPr>
            <p:nvPr/>
          </p:nvSpPr>
          <p:spPr bwMode="auto">
            <a:xfrm>
              <a:off x="4008" y="1806"/>
              <a:ext cx="576" cy="864"/>
            </a:xfrm>
            <a:prstGeom prst="rect">
              <a:avLst/>
            </a:prstGeom>
            <a:solidFill>
              <a:srgbClr val="FBEAD1"/>
            </a:solidFill>
            <a:ln w="9525">
              <a:noFill/>
              <a:miter lim="800000"/>
              <a:headEnd/>
              <a:tailEnd/>
            </a:ln>
          </p:spPr>
          <p:txBody>
            <a:bodyPr wrap="none" anchor="ctr"/>
            <a:lstStyle/>
            <a:p>
              <a:r>
                <a:rPr lang="en-US" sz="1200"/>
                <a:t>Fluorine</a:t>
              </a:r>
            </a:p>
            <a:p>
              <a:r>
                <a:rPr lang="en-US" sz="1400" baseline="-25000"/>
                <a:t>9</a:t>
              </a:r>
              <a:r>
                <a:rPr lang="en-US" sz="1400"/>
                <a:t>F</a:t>
              </a:r>
            </a:p>
            <a:p>
              <a:endParaRPr lang="en-US" sz="1600"/>
            </a:p>
            <a:p>
              <a:endParaRPr lang="en-US" sz="2000"/>
            </a:p>
            <a:p>
              <a:endParaRPr lang="en-US" sz="2000"/>
            </a:p>
          </p:txBody>
        </p:sp>
        <p:sp>
          <p:nvSpPr>
            <p:cNvPr id="365724" name="Oval 160"/>
            <p:cNvSpPr>
              <a:spLocks noChangeArrowheads="1"/>
            </p:cNvSpPr>
            <p:nvPr/>
          </p:nvSpPr>
          <p:spPr bwMode="auto">
            <a:xfrm>
              <a:off x="4248" y="2334"/>
              <a:ext cx="96" cy="96"/>
            </a:xfrm>
            <a:prstGeom prst="ellipse">
              <a:avLst/>
            </a:prstGeom>
            <a:solidFill>
              <a:srgbClr val="C0C0C0"/>
            </a:solidFill>
            <a:ln w="9525">
              <a:noFill/>
              <a:round/>
              <a:headEnd/>
              <a:tailEnd/>
            </a:ln>
          </p:spPr>
          <p:txBody>
            <a:bodyPr wrap="none" anchor="ctr"/>
            <a:lstStyle/>
            <a:p>
              <a:endParaRPr lang="en-US"/>
            </a:p>
          </p:txBody>
        </p:sp>
        <p:sp>
          <p:nvSpPr>
            <p:cNvPr id="365725" name="Oval 161"/>
            <p:cNvSpPr>
              <a:spLocks noChangeArrowheads="1"/>
            </p:cNvSpPr>
            <p:nvPr/>
          </p:nvSpPr>
          <p:spPr bwMode="auto">
            <a:xfrm>
              <a:off x="4200" y="2286"/>
              <a:ext cx="192" cy="192"/>
            </a:xfrm>
            <a:prstGeom prst="ellipse">
              <a:avLst/>
            </a:prstGeom>
            <a:noFill/>
            <a:ln w="19050">
              <a:solidFill>
                <a:schemeClr val="hlink"/>
              </a:solidFill>
              <a:round/>
              <a:headEnd/>
              <a:tailEnd/>
            </a:ln>
          </p:spPr>
          <p:txBody>
            <a:bodyPr wrap="none" anchor="ctr"/>
            <a:lstStyle/>
            <a:p>
              <a:endParaRPr lang="en-US"/>
            </a:p>
          </p:txBody>
        </p:sp>
        <p:sp>
          <p:nvSpPr>
            <p:cNvPr id="365726" name="Oval 162"/>
            <p:cNvSpPr>
              <a:spLocks noChangeAspect="1" noChangeArrowheads="1"/>
            </p:cNvSpPr>
            <p:nvPr/>
          </p:nvSpPr>
          <p:spPr bwMode="auto">
            <a:xfrm>
              <a:off x="4152" y="2238"/>
              <a:ext cx="288" cy="288"/>
            </a:xfrm>
            <a:prstGeom prst="ellipse">
              <a:avLst/>
            </a:prstGeom>
            <a:noFill/>
            <a:ln w="19050">
              <a:solidFill>
                <a:schemeClr val="hlink"/>
              </a:solidFill>
              <a:round/>
              <a:headEnd/>
              <a:tailEnd/>
            </a:ln>
          </p:spPr>
          <p:txBody>
            <a:bodyPr wrap="none" anchor="ctr"/>
            <a:lstStyle/>
            <a:p>
              <a:endParaRPr lang="en-US"/>
            </a:p>
          </p:txBody>
        </p:sp>
        <p:sp>
          <p:nvSpPr>
            <p:cNvPr id="365727" name="Oval 163"/>
            <p:cNvSpPr>
              <a:spLocks noChangeAspect="1" noChangeArrowheads="1"/>
            </p:cNvSpPr>
            <p:nvPr/>
          </p:nvSpPr>
          <p:spPr bwMode="auto">
            <a:xfrm>
              <a:off x="4245" y="2275"/>
              <a:ext cx="35" cy="35"/>
            </a:xfrm>
            <a:prstGeom prst="ellipse">
              <a:avLst/>
            </a:prstGeom>
            <a:solidFill>
              <a:schemeClr val="hlink"/>
            </a:solidFill>
            <a:ln w="9525">
              <a:noFill/>
              <a:round/>
              <a:headEnd/>
              <a:tailEnd/>
            </a:ln>
          </p:spPr>
          <p:txBody>
            <a:bodyPr wrap="none" anchor="ctr"/>
            <a:lstStyle/>
            <a:p>
              <a:endParaRPr lang="en-US"/>
            </a:p>
          </p:txBody>
        </p:sp>
        <p:sp>
          <p:nvSpPr>
            <p:cNvPr id="365728" name="Oval 164"/>
            <p:cNvSpPr>
              <a:spLocks noChangeAspect="1" noChangeArrowheads="1"/>
            </p:cNvSpPr>
            <p:nvPr/>
          </p:nvSpPr>
          <p:spPr bwMode="auto">
            <a:xfrm>
              <a:off x="4320" y="2276"/>
              <a:ext cx="35" cy="35"/>
            </a:xfrm>
            <a:prstGeom prst="ellipse">
              <a:avLst/>
            </a:prstGeom>
            <a:solidFill>
              <a:schemeClr val="hlink"/>
            </a:solidFill>
            <a:ln w="9525">
              <a:noFill/>
              <a:round/>
              <a:headEnd/>
              <a:tailEnd/>
            </a:ln>
          </p:spPr>
          <p:txBody>
            <a:bodyPr wrap="none" anchor="ctr"/>
            <a:lstStyle/>
            <a:p>
              <a:endParaRPr lang="en-US"/>
            </a:p>
          </p:txBody>
        </p:sp>
        <p:sp>
          <p:nvSpPr>
            <p:cNvPr id="365729" name="Oval 165"/>
            <p:cNvSpPr>
              <a:spLocks noChangeAspect="1" noChangeArrowheads="1"/>
            </p:cNvSpPr>
            <p:nvPr/>
          </p:nvSpPr>
          <p:spPr bwMode="auto">
            <a:xfrm>
              <a:off x="4248" y="2505"/>
              <a:ext cx="35" cy="35"/>
            </a:xfrm>
            <a:prstGeom prst="ellipse">
              <a:avLst/>
            </a:prstGeom>
            <a:solidFill>
              <a:schemeClr val="hlink"/>
            </a:solidFill>
            <a:ln w="9525">
              <a:noFill/>
              <a:round/>
              <a:headEnd/>
              <a:tailEnd/>
            </a:ln>
          </p:spPr>
          <p:txBody>
            <a:bodyPr wrap="none" anchor="ctr"/>
            <a:lstStyle/>
            <a:p>
              <a:endParaRPr lang="en-US"/>
            </a:p>
          </p:txBody>
        </p:sp>
        <p:sp>
          <p:nvSpPr>
            <p:cNvPr id="365730" name="Oval 166"/>
            <p:cNvSpPr>
              <a:spLocks noChangeAspect="1" noChangeArrowheads="1"/>
            </p:cNvSpPr>
            <p:nvPr/>
          </p:nvSpPr>
          <p:spPr bwMode="auto">
            <a:xfrm>
              <a:off x="4244" y="2223"/>
              <a:ext cx="35" cy="35"/>
            </a:xfrm>
            <a:prstGeom prst="ellipse">
              <a:avLst/>
            </a:prstGeom>
            <a:solidFill>
              <a:schemeClr val="hlink"/>
            </a:solidFill>
            <a:ln w="9525">
              <a:noFill/>
              <a:round/>
              <a:headEnd/>
              <a:tailEnd/>
            </a:ln>
          </p:spPr>
          <p:txBody>
            <a:bodyPr wrap="none" anchor="ctr"/>
            <a:lstStyle/>
            <a:p>
              <a:endParaRPr lang="en-US"/>
            </a:p>
          </p:txBody>
        </p:sp>
        <p:sp>
          <p:nvSpPr>
            <p:cNvPr id="365731" name="Oval 167"/>
            <p:cNvSpPr>
              <a:spLocks noChangeAspect="1" noChangeArrowheads="1"/>
            </p:cNvSpPr>
            <p:nvPr/>
          </p:nvSpPr>
          <p:spPr bwMode="auto">
            <a:xfrm>
              <a:off x="4318" y="2225"/>
              <a:ext cx="35" cy="35"/>
            </a:xfrm>
            <a:prstGeom prst="ellipse">
              <a:avLst/>
            </a:prstGeom>
            <a:solidFill>
              <a:schemeClr val="hlink"/>
            </a:solidFill>
            <a:ln w="9525">
              <a:noFill/>
              <a:round/>
              <a:headEnd/>
              <a:tailEnd/>
            </a:ln>
          </p:spPr>
          <p:txBody>
            <a:bodyPr wrap="none" anchor="ctr"/>
            <a:lstStyle/>
            <a:p>
              <a:endParaRPr lang="en-US"/>
            </a:p>
          </p:txBody>
        </p:sp>
        <p:sp>
          <p:nvSpPr>
            <p:cNvPr id="365732" name="Oval 168"/>
            <p:cNvSpPr>
              <a:spLocks noChangeAspect="1" noChangeArrowheads="1"/>
            </p:cNvSpPr>
            <p:nvPr/>
          </p:nvSpPr>
          <p:spPr bwMode="auto">
            <a:xfrm flipH="1">
              <a:off x="4418" y="2331"/>
              <a:ext cx="35" cy="35"/>
            </a:xfrm>
            <a:prstGeom prst="ellipse">
              <a:avLst/>
            </a:prstGeom>
            <a:solidFill>
              <a:schemeClr val="hlink"/>
            </a:solidFill>
            <a:ln w="9525">
              <a:noFill/>
              <a:round/>
              <a:headEnd/>
              <a:tailEnd/>
            </a:ln>
          </p:spPr>
          <p:txBody>
            <a:bodyPr wrap="none" anchor="ctr"/>
            <a:lstStyle/>
            <a:p>
              <a:endParaRPr lang="en-US"/>
            </a:p>
          </p:txBody>
        </p:sp>
        <p:sp>
          <p:nvSpPr>
            <p:cNvPr id="365733" name="Oval 169"/>
            <p:cNvSpPr>
              <a:spLocks noChangeAspect="1" noChangeArrowheads="1"/>
            </p:cNvSpPr>
            <p:nvPr/>
          </p:nvSpPr>
          <p:spPr bwMode="auto">
            <a:xfrm flipH="1">
              <a:off x="4418" y="2401"/>
              <a:ext cx="35" cy="35"/>
            </a:xfrm>
            <a:prstGeom prst="ellipse">
              <a:avLst/>
            </a:prstGeom>
            <a:solidFill>
              <a:schemeClr val="hlink"/>
            </a:solidFill>
            <a:ln w="9525">
              <a:noFill/>
              <a:round/>
              <a:headEnd/>
              <a:tailEnd/>
            </a:ln>
          </p:spPr>
          <p:txBody>
            <a:bodyPr wrap="none" anchor="ctr"/>
            <a:lstStyle/>
            <a:p>
              <a:endParaRPr lang="en-US"/>
            </a:p>
          </p:txBody>
        </p:sp>
        <p:sp>
          <p:nvSpPr>
            <p:cNvPr id="365734" name="Oval 170"/>
            <p:cNvSpPr>
              <a:spLocks noChangeAspect="1" noChangeArrowheads="1"/>
            </p:cNvSpPr>
            <p:nvPr/>
          </p:nvSpPr>
          <p:spPr bwMode="auto">
            <a:xfrm flipH="1">
              <a:off x="4135" y="2368"/>
              <a:ext cx="35" cy="35"/>
            </a:xfrm>
            <a:prstGeom prst="ellipse">
              <a:avLst/>
            </a:prstGeom>
            <a:solidFill>
              <a:schemeClr val="hlink"/>
            </a:solidFill>
            <a:ln w="9525">
              <a:noFill/>
              <a:round/>
              <a:headEnd/>
              <a:tailEnd/>
            </a:ln>
          </p:spPr>
          <p:txBody>
            <a:bodyPr wrap="none" anchor="ctr"/>
            <a:lstStyle/>
            <a:p>
              <a:endParaRPr lang="en-US"/>
            </a:p>
          </p:txBody>
        </p:sp>
        <p:sp>
          <p:nvSpPr>
            <p:cNvPr id="365735" name="Oval 171"/>
            <p:cNvSpPr>
              <a:spLocks noChangeAspect="1" noChangeArrowheads="1"/>
            </p:cNvSpPr>
            <p:nvPr/>
          </p:nvSpPr>
          <p:spPr bwMode="auto">
            <a:xfrm flipH="1">
              <a:off x="4326" y="2502"/>
              <a:ext cx="35" cy="35"/>
            </a:xfrm>
            <a:prstGeom prst="ellipse">
              <a:avLst/>
            </a:prstGeom>
            <a:solidFill>
              <a:schemeClr val="hlink"/>
            </a:solidFill>
            <a:ln w="9525">
              <a:noFill/>
              <a:round/>
              <a:headEnd/>
              <a:tailEnd/>
            </a:ln>
          </p:spPr>
          <p:txBody>
            <a:bodyPr wrap="none" anchor="ctr"/>
            <a:lstStyle/>
            <a:p>
              <a:endParaRPr lang="en-US"/>
            </a:p>
          </p:txBody>
        </p:sp>
        <p:sp>
          <p:nvSpPr>
            <p:cNvPr id="365736" name="Rectangle 172"/>
            <p:cNvSpPr>
              <a:spLocks noChangeArrowheads="1"/>
            </p:cNvSpPr>
            <p:nvPr/>
          </p:nvSpPr>
          <p:spPr bwMode="auto">
            <a:xfrm>
              <a:off x="4008" y="2670"/>
              <a:ext cx="576" cy="864"/>
            </a:xfrm>
            <a:prstGeom prst="rect">
              <a:avLst/>
            </a:prstGeom>
            <a:solidFill>
              <a:srgbClr val="F6D6A6"/>
            </a:solidFill>
            <a:ln w="9525">
              <a:noFill/>
              <a:miter lim="800000"/>
              <a:headEnd/>
              <a:tailEnd/>
            </a:ln>
          </p:spPr>
          <p:txBody>
            <a:bodyPr wrap="none" anchor="ctr"/>
            <a:lstStyle/>
            <a:p>
              <a:r>
                <a:rPr lang="en-US" sz="1200"/>
                <a:t>Chlorine</a:t>
              </a:r>
            </a:p>
            <a:p>
              <a:r>
                <a:rPr lang="en-US" sz="1400" baseline="-25000"/>
                <a:t>17</a:t>
              </a:r>
              <a:r>
                <a:rPr lang="en-US" sz="1400"/>
                <a:t>Cl</a:t>
              </a:r>
            </a:p>
            <a:p>
              <a:endParaRPr lang="en-US" sz="1600"/>
            </a:p>
            <a:p>
              <a:endParaRPr lang="en-US" sz="2000"/>
            </a:p>
            <a:p>
              <a:endParaRPr lang="en-US" sz="2000"/>
            </a:p>
          </p:txBody>
        </p:sp>
        <p:sp>
          <p:nvSpPr>
            <p:cNvPr id="365737" name="Oval 173"/>
            <p:cNvSpPr>
              <a:spLocks noChangeArrowheads="1"/>
            </p:cNvSpPr>
            <p:nvPr/>
          </p:nvSpPr>
          <p:spPr bwMode="auto">
            <a:xfrm>
              <a:off x="4248" y="3198"/>
              <a:ext cx="96" cy="96"/>
            </a:xfrm>
            <a:prstGeom prst="ellipse">
              <a:avLst/>
            </a:prstGeom>
            <a:solidFill>
              <a:srgbClr val="C0C0C0"/>
            </a:solidFill>
            <a:ln w="9525">
              <a:noFill/>
              <a:round/>
              <a:headEnd/>
              <a:tailEnd/>
            </a:ln>
          </p:spPr>
          <p:txBody>
            <a:bodyPr wrap="none" anchor="ctr"/>
            <a:lstStyle/>
            <a:p>
              <a:endParaRPr lang="en-US"/>
            </a:p>
          </p:txBody>
        </p:sp>
        <p:sp>
          <p:nvSpPr>
            <p:cNvPr id="365738" name="Oval 174"/>
            <p:cNvSpPr>
              <a:spLocks noChangeArrowheads="1"/>
            </p:cNvSpPr>
            <p:nvPr/>
          </p:nvSpPr>
          <p:spPr bwMode="auto">
            <a:xfrm>
              <a:off x="4200" y="3150"/>
              <a:ext cx="192" cy="192"/>
            </a:xfrm>
            <a:prstGeom prst="ellipse">
              <a:avLst/>
            </a:prstGeom>
            <a:noFill/>
            <a:ln w="19050">
              <a:solidFill>
                <a:schemeClr val="hlink"/>
              </a:solidFill>
              <a:round/>
              <a:headEnd/>
              <a:tailEnd/>
            </a:ln>
          </p:spPr>
          <p:txBody>
            <a:bodyPr wrap="none" anchor="ctr"/>
            <a:lstStyle/>
            <a:p>
              <a:endParaRPr lang="en-US"/>
            </a:p>
          </p:txBody>
        </p:sp>
        <p:sp>
          <p:nvSpPr>
            <p:cNvPr id="365739" name="Oval 175"/>
            <p:cNvSpPr>
              <a:spLocks noChangeAspect="1" noChangeArrowheads="1"/>
            </p:cNvSpPr>
            <p:nvPr/>
          </p:nvSpPr>
          <p:spPr bwMode="auto">
            <a:xfrm>
              <a:off x="4104" y="3054"/>
              <a:ext cx="386" cy="386"/>
            </a:xfrm>
            <a:prstGeom prst="ellipse">
              <a:avLst/>
            </a:prstGeom>
            <a:noFill/>
            <a:ln w="19050">
              <a:solidFill>
                <a:schemeClr val="hlink"/>
              </a:solidFill>
              <a:round/>
              <a:headEnd/>
              <a:tailEnd/>
            </a:ln>
          </p:spPr>
          <p:txBody>
            <a:bodyPr wrap="none" anchor="ctr"/>
            <a:lstStyle/>
            <a:p>
              <a:endParaRPr lang="en-US"/>
            </a:p>
          </p:txBody>
        </p:sp>
        <p:sp>
          <p:nvSpPr>
            <p:cNvPr id="365740" name="Oval 176"/>
            <p:cNvSpPr>
              <a:spLocks noChangeAspect="1" noChangeArrowheads="1"/>
            </p:cNvSpPr>
            <p:nvPr/>
          </p:nvSpPr>
          <p:spPr bwMode="auto">
            <a:xfrm>
              <a:off x="4152" y="3102"/>
              <a:ext cx="288" cy="288"/>
            </a:xfrm>
            <a:prstGeom prst="ellipse">
              <a:avLst/>
            </a:prstGeom>
            <a:noFill/>
            <a:ln w="19050">
              <a:solidFill>
                <a:schemeClr val="hlink"/>
              </a:solidFill>
              <a:round/>
              <a:headEnd/>
              <a:tailEnd/>
            </a:ln>
          </p:spPr>
          <p:txBody>
            <a:bodyPr wrap="none" anchor="ctr"/>
            <a:lstStyle/>
            <a:p>
              <a:endParaRPr lang="en-US"/>
            </a:p>
          </p:txBody>
        </p:sp>
        <p:sp>
          <p:nvSpPr>
            <p:cNvPr id="365741" name="Oval 177"/>
            <p:cNvSpPr>
              <a:spLocks noChangeAspect="1" noChangeArrowheads="1"/>
            </p:cNvSpPr>
            <p:nvPr/>
          </p:nvSpPr>
          <p:spPr bwMode="auto">
            <a:xfrm>
              <a:off x="4248" y="3137"/>
              <a:ext cx="35" cy="35"/>
            </a:xfrm>
            <a:prstGeom prst="ellipse">
              <a:avLst/>
            </a:prstGeom>
            <a:solidFill>
              <a:schemeClr val="hlink"/>
            </a:solidFill>
            <a:ln w="9525">
              <a:noFill/>
              <a:round/>
              <a:headEnd/>
              <a:tailEnd/>
            </a:ln>
          </p:spPr>
          <p:txBody>
            <a:bodyPr wrap="none" anchor="ctr"/>
            <a:lstStyle/>
            <a:p>
              <a:endParaRPr lang="en-US"/>
            </a:p>
          </p:txBody>
        </p:sp>
        <p:sp>
          <p:nvSpPr>
            <p:cNvPr id="365742" name="Oval 178"/>
            <p:cNvSpPr>
              <a:spLocks noChangeAspect="1" noChangeArrowheads="1"/>
            </p:cNvSpPr>
            <p:nvPr/>
          </p:nvSpPr>
          <p:spPr bwMode="auto">
            <a:xfrm>
              <a:off x="4320" y="3141"/>
              <a:ext cx="35" cy="35"/>
            </a:xfrm>
            <a:prstGeom prst="ellipse">
              <a:avLst/>
            </a:prstGeom>
            <a:solidFill>
              <a:schemeClr val="hlink"/>
            </a:solidFill>
            <a:ln w="9525">
              <a:noFill/>
              <a:round/>
              <a:headEnd/>
              <a:tailEnd/>
            </a:ln>
          </p:spPr>
          <p:txBody>
            <a:bodyPr wrap="none" anchor="ctr"/>
            <a:lstStyle/>
            <a:p>
              <a:endParaRPr lang="en-US"/>
            </a:p>
          </p:txBody>
        </p:sp>
        <p:sp>
          <p:nvSpPr>
            <p:cNvPr id="365743" name="Oval 179"/>
            <p:cNvSpPr>
              <a:spLocks noChangeAspect="1" noChangeArrowheads="1"/>
            </p:cNvSpPr>
            <p:nvPr/>
          </p:nvSpPr>
          <p:spPr bwMode="auto">
            <a:xfrm>
              <a:off x="4242" y="3363"/>
              <a:ext cx="35" cy="35"/>
            </a:xfrm>
            <a:prstGeom prst="ellipse">
              <a:avLst/>
            </a:prstGeom>
            <a:solidFill>
              <a:schemeClr val="hlink"/>
            </a:solidFill>
            <a:ln w="9525">
              <a:noFill/>
              <a:round/>
              <a:headEnd/>
              <a:tailEnd/>
            </a:ln>
          </p:spPr>
          <p:txBody>
            <a:bodyPr wrap="none" anchor="ctr"/>
            <a:lstStyle/>
            <a:p>
              <a:endParaRPr lang="en-US"/>
            </a:p>
          </p:txBody>
        </p:sp>
        <p:sp>
          <p:nvSpPr>
            <p:cNvPr id="365744" name="Oval 180"/>
            <p:cNvSpPr>
              <a:spLocks noChangeAspect="1" noChangeArrowheads="1"/>
            </p:cNvSpPr>
            <p:nvPr/>
          </p:nvSpPr>
          <p:spPr bwMode="auto">
            <a:xfrm>
              <a:off x="4316" y="3365"/>
              <a:ext cx="35" cy="35"/>
            </a:xfrm>
            <a:prstGeom prst="ellipse">
              <a:avLst/>
            </a:prstGeom>
            <a:solidFill>
              <a:schemeClr val="hlink"/>
            </a:solidFill>
            <a:ln w="9525">
              <a:noFill/>
              <a:round/>
              <a:headEnd/>
              <a:tailEnd/>
            </a:ln>
          </p:spPr>
          <p:txBody>
            <a:bodyPr wrap="none" anchor="ctr"/>
            <a:lstStyle/>
            <a:p>
              <a:endParaRPr lang="en-US"/>
            </a:p>
          </p:txBody>
        </p:sp>
        <p:sp>
          <p:nvSpPr>
            <p:cNvPr id="365745" name="Oval 181"/>
            <p:cNvSpPr>
              <a:spLocks noChangeAspect="1" noChangeArrowheads="1"/>
            </p:cNvSpPr>
            <p:nvPr/>
          </p:nvSpPr>
          <p:spPr bwMode="auto">
            <a:xfrm>
              <a:off x="4244" y="3087"/>
              <a:ext cx="35" cy="35"/>
            </a:xfrm>
            <a:prstGeom prst="ellipse">
              <a:avLst/>
            </a:prstGeom>
            <a:solidFill>
              <a:schemeClr val="hlink"/>
            </a:solidFill>
            <a:ln w="9525">
              <a:noFill/>
              <a:round/>
              <a:headEnd/>
              <a:tailEnd/>
            </a:ln>
          </p:spPr>
          <p:txBody>
            <a:bodyPr wrap="none" anchor="ctr"/>
            <a:lstStyle/>
            <a:p>
              <a:endParaRPr lang="en-US"/>
            </a:p>
          </p:txBody>
        </p:sp>
        <p:sp>
          <p:nvSpPr>
            <p:cNvPr id="365746" name="Oval 182"/>
            <p:cNvSpPr>
              <a:spLocks noChangeAspect="1" noChangeArrowheads="1"/>
            </p:cNvSpPr>
            <p:nvPr/>
          </p:nvSpPr>
          <p:spPr bwMode="auto">
            <a:xfrm>
              <a:off x="4318" y="3089"/>
              <a:ext cx="35" cy="35"/>
            </a:xfrm>
            <a:prstGeom prst="ellipse">
              <a:avLst/>
            </a:prstGeom>
            <a:solidFill>
              <a:schemeClr val="hlink"/>
            </a:solidFill>
            <a:ln w="9525">
              <a:noFill/>
              <a:round/>
              <a:headEnd/>
              <a:tailEnd/>
            </a:ln>
          </p:spPr>
          <p:txBody>
            <a:bodyPr wrap="none" anchor="ctr"/>
            <a:lstStyle/>
            <a:p>
              <a:endParaRPr lang="en-US"/>
            </a:p>
          </p:txBody>
        </p:sp>
        <p:sp>
          <p:nvSpPr>
            <p:cNvPr id="365747" name="Oval 183"/>
            <p:cNvSpPr>
              <a:spLocks noChangeAspect="1" noChangeArrowheads="1"/>
            </p:cNvSpPr>
            <p:nvPr/>
          </p:nvSpPr>
          <p:spPr bwMode="auto">
            <a:xfrm>
              <a:off x="4243" y="3421"/>
              <a:ext cx="35" cy="35"/>
            </a:xfrm>
            <a:prstGeom prst="ellipse">
              <a:avLst/>
            </a:prstGeom>
            <a:solidFill>
              <a:schemeClr val="hlink"/>
            </a:solidFill>
            <a:ln w="9525">
              <a:noFill/>
              <a:round/>
              <a:headEnd/>
              <a:tailEnd/>
            </a:ln>
          </p:spPr>
          <p:txBody>
            <a:bodyPr wrap="none" anchor="ctr"/>
            <a:lstStyle/>
            <a:p>
              <a:endParaRPr lang="en-US"/>
            </a:p>
          </p:txBody>
        </p:sp>
        <p:sp>
          <p:nvSpPr>
            <p:cNvPr id="365748" name="Oval 184"/>
            <p:cNvSpPr>
              <a:spLocks noChangeAspect="1" noChangeArrowheads="1"/>
            </p:cNvSpPr>
            <p:nvPr/>
          </p:nvSpPr>
          <p:spPr bwMode="auto">
            <a:xfrm>
              <a:off x="4244" y="3037"/>
              <a:ext cx="35" cy="35"/>
            </a:xfrm>
            <a:prstGeom prst="ellipse">
              <a:avLst/>
            </a:prstGeom>
            <a:solidFill>
              <a:schemeClr val="hlink"/>
            </a:solidFill>
            <a:ln w="9525">
              <a:noFill/>
              <a:round/>
              <a:headEnd/>
              <a:tailEnd/>
            </a:ln>
          </p:spPr>
          <p:txBody>
            <a:bodyPr wrap="none" anchor="ctr"/>
            <a:lstStyle/>
            <a:p>
              <a:endParaRPr lang="en-US"/>
            </a:p>
          </p:txBody>
        </p:sp>
        <p:sp>
          <p:nvSpPr>
            <p:cNvPr id="365749" name="Oval 185"/>
            <p:cNvSpPr>
              <a:spLocks noChangeAspect="1" noChangeArrowheads="1"/>
            </p:cNvSpPr>
            <p:nvPr/>
          </p:nvSpPr>
          <p:spPr bwMode="auto">
            <a:xfrm>
              <a:off x="4318" y="3039"/>
              <a:ext cx="35" cy="35"/>
            </a:xfrm>
            <a:prstGeom prst="ellipse">
              <a:avLst/>
            </a:prstGeom>
            <a:solidFill>
              <a:schemeClr val="hlink"/>
            </a:solidFill>
            <a:ln w="9525">
              <a:noFill/>
              <a:round/>
              <a:headEnd/>
              <a:tailEnd/>
            </a:ln>
          </p:spPr>
          <p:txBody>
            <a:bodyPr wrap="none" anchor="ctr"/>
            <a:lstStyle/>
            <a:p>
              <a:endParaRPr lang="en-US"/>
            </a:p>
          </p:txBody>
        </p:sp>
        <p:sp>
          <p:nvSpPr>
            <p:cNvPr id="365750" name="Oval 186"/>
            <p:cNvSpPr>
              <a:spLocks noChangeAspect="1" noChangeArrowheads="1"/>
            </p:cNvSpPr>
            <p:nvPr/>
          </p:nvSpPr>
          <p:spPr bwMode="auto">
            <a:xfrm flipH="1">
              <a:off x="4418" y="3195"/>
              <a:ext cx="35" cy="35"/>
            </a:xfrm>
            <a:prstGeom prst="ellipse">
              <a:avLst/>
            </a:prstGeom>
            <a:solidFill>
              <a:schemeClr val="hlink"/>
            </a:solidFill>
            <a:ln w="9525">
              <a:noFill/>
              <a:round/>
              <a:headEnd/>
              <a:tailEnd/>
            </a:ln>
          </p:spPr>
          <p:txBody>
            <a:bodyPr wrap="none" anchor="ctr"/>
            <a:lstStyle/>
            <a:p>
              <a:endParaRPr lang="en-US"/>
            </a:p>
          </p:txBody>
        </p:sp>
        <p:sp>
          <p:nvSpPr>
            <p:cNvPr id="365751" name="Oval 187"/>
            <p:cNvSpPr>
              <a:spLocks noChangeAspect="1" noChangeArrowheads="1"/>
            </p:cNvSpPr>
            <p:nvPr/>
          </p:nvSpPr>
          <p:spPr bwMode="auto">
            <a:xfrm flipH="1">
              <a:off x="4418" y="3265"/>
              <a:ext cx="35" cy="35"/>
            </a:xfrm>
            <a:prstGeom prst="ellipse">
              <a:avLst/>
            </a:prstGeom>
            <a:solidFill>
              <a:schemeClr val="hlink"/>
            </a:solidFill>
            <a:ln w="9525">
              <a:noFill/>
              <a:round/>
              <a:headEnd/>
              <a:tailEnd/>
            </a:ln>
          </p:spPr>
          <p:txBody>
            <a:bodyPr wrap="none" anchor="ctr"/>
            <a:lstStyle/>
            <a:p>
              <a:endParaRPr lang="en-US"/>
            </a:p>
          </p:txBody>
        </p:sp>
        <p:sp>
          <p:nvSpPr>
            <p:cNvPr id="365752" name="Oval 188"/>
            <p:cNvSpPr>
              <a:spLocks noChangeAspect="1" noChangeArrowheads="1"/>
            </p:cNvSpPr>
            <p:nvPr/>
          </p:nvSpPr>
          <p:spPr bwMode="auto">
            <a:xfrm flipH="1">
              <a:off x="4470" y="3199"/>
              <a:ext cx="35" cy="35"/>
            </a:xfrm>
            <a:prstGeom prst="ellipse">
              <a:avLst/>
            </a:prstGeom>
            <a:solidFill>
              <a:schemeClr val="hlink"/>
            </a:solidFill>
            <a:ln w="9525">
              <a:noFill/>
              <a:round/>
              <a:headEnd/>
              <a:tailEnd/>
            </a:ln>
          </p:spPr>
          <p:txBody>
            <a:bodyPr wrap="none" anchor="ctr"/>
            <a:lstStyle/>
            <a:p>
              <a:endParaRPr lang="en-US"/>
            </a:p>
          </p:txBody>
        </p:sp>
        <p:sp>
          <p:nvSpPr>
            <p:cNvPr id="365753" name="Oval 189"/>
            <p:cNvSpPr>
              <a:spLocks noChangeAspect="1" noChangeArrowheads="1"/>
            </p:cNvSpPr>
            <p:nvPr/>
          </p:nvSpPr>
          <p:spPr bwMode="auto">
            <a:xfrm flipH="1">
              <a:off x="4470" y="3269"/>
              <a:ext cx="35" cy="35"/>
            </a:xfrm>
            <a:prstGeom prst="ellipse">
              <a:avLst/>
            </a:prstGeom>
            <a:solidFill>
              <a:schemeClr val="hlink"/>
            </a:solidFill>
            <a:ln w="9525">
              <a:noFill/>
              <a:round/>
              <a:headEnd/>
              <a:tailEnd/>
            </a:ln>
          </p:spPr>
          <p:txBody>
            <a:bodyPr wrap="none" anchor="ctr"/>
            <a:lstStyle/>
            <a:p>
              <a:endParaRPr lang="en-US"/>
            </a:p>
          </p:txBody>
        </p:sp>
        <p:sp>
          <p:nvSpPr>
            <p:cNvPr id="365754" name="Oval 190"/>
            <p:cNvSpPr>
              <a:spLocks noChangeAspect="1" noChangeArrowheads="1"/>
            </p:cNvSpPr>
            <p:nvPr/>
          </p:nvSpPr>
          <p:spPr bwMode="auto">
            <a:xfrm flipH="1">
              <a:off x="4086" y="3229"/>
              <a:ext cx="35" cy="35"/>
            </a:xfrm>
            <a:prstGeom prst="ellipse">
              <a:avLst/>
            </a:prstGeom>
            <a:solidFill>
              <a:schemeClr val="hlink"/>
            </a:solidFill>
            <a:ln w="9525">
              <a:noFill/>
              <a:round/>
              <a:headEnd/>
              <a:tailEnd/>
            </a:ln>
          </p:spPr>
          <p:txBody>
            <a:bodyPr wrap="none" anchor="ctr"/>
            <a:lstStyle/>
            <a:p>
              <a:endParaRPr lang="en-US"/>
            </a:p>
          </p:txBody>
        </p:sp>
        <p:sp>
          <p:nvSpPr>
            <p:cNvPr id="365755" name="Oval 191"/>
            <p:cNvSpPr>
              <a:spLocks noChangeAspect="1" noChangeArrowheads="1"/>
            </p:cNvSpPr>
            <p:nvPr/>
          </p:nvSpPr>
          <p:spPr bwMode="auto">
            <a:xfrm flipH="1">
              <a:off x="4318" y="3420"/>
              <a:ext cx="35" cy="35"/>
            </a:xfrm>
            <a:prstGeom prst="ellipse">
              <a:avLst/>
            </a:prstGeom>
            <a:solidFill>
              <a:schemeClr val="hlink"/>
            </a:solidFill>
            <a:ln w="9525">
              <a:noFill/>
              <a:round/>
              <a:headEnd/>
              <a:tailEnd/>
            </a:ln>
          </p:spPr>
          <p:txBody>
            <a:bodyPr wrap="none" anchor="ctr"/>
            <a:lstStyle/>
            <a:p>
              <a:endParaRPr lang="en-US"/>
            </a:p>
          </p:txBody>
        </p:sp>
        <p:sp>
          <p:nvSpPr>
            <p:cNvPr id="365756" name="Oval 192"/>
            <p:cNvSpPr>
              <a:spLocks noChangeAspect="1" noChangeArrowheads="1"/>
            </p:cNvSpPr>
            <p:nvPr/>
          </p:nvSpPr>
          <p:spPr bwMode="auto">
            <a:xfrm flipH="1">
              <a:off x="4138" y="3201"/>
              <a:ext cx="35" cy="35"/>
            </a:xfrm>
            <a:prstGeom prst="ellipse">
              <a:avLst/>
            </a:prstGeom>
            <a:solidFill>
              <a:schemeClr val="hlink"/>
            </a:solidFill>
            <a:ln w="9525">
              <a:noFill/>
              <a:round/>
              <a:headEnd/>
              <a:tailEnd/>
            </a:ln>
          </p:spPr>
          <p:txBody>
            <a:bodyPr wrap="none" anchor="ctr"/>
            <a:lstStyle/>
            <a:p>
              <a:endParaRPr lang="en-US"/>
            </a:p>
          </p:txBody>
        </p:sp>
        <p:sp>
          <p:nvSpPr>
            <p:cNvPr id="365757" name="Oval 193"/>
            <p:cNvSpPr>
              <a:spLocks noChangeAspect="1" noChangeArrowheads="1"/>
            </p:cNvSpPr>
            <p:nvPr/>
          </p:nvSpPr>
          <p:spPr bwMode="auto">
            <a:xfrm flipH="1">
              <a:off x="4138" y="3271"/>
              <a:ext cx="35" cy="35"/>
            </a:xfrm>
            <a:prstGeom prst="ellipse">
              <a:avLst/>
            </a:prstGeom>
            <a:solidFill>
              <a:schemeClr val="hlink"/>
            </a:solidFill>
            <a:ln w="9525">
              <a:noFill/>
              <a:round/>
              <a:headEnd/>
              <a:tailEnd/>
            </a:ln>
          </p:spPr>
          <p:txBody>
            <a:bodyPr wrap="none" anchor="ctr"/>
            <a:lstStyle/>
            <a:p>
              <a:endParaRPr lang="en-US"/>
            </a:p>
          </p:txBody>
        </p:sp>
        <p:sp>
          <p:nvSpPr>
            <p:cNvPr id="365758" name="Rectangle 194"/>
            <p:cNvSpPr>
              <a:spLocks noChangeArrowheads="1"/>
            </p:cNvSpPr>
            <p:nvPr/>
          </p:nvSpPr>
          <p:spPr bwMode="auto">
            <a:xfrm>
              <a:off x="4584" y="1806"/>
              <a:ext cx="576" cy="864"/>
            </a:xfrm>
            <a:prstGeom prst="rect">
              <a:avLst/>
            </a:prstGeom>
            <a:solidFill>
              <a:srgbClr val="FBEAD1"/>
            </a:solidFill>
            <a:ln w="9525">
              <a:noFill/>
              <a:miter lim="800000"/>
              <a:headEnd/>
              <a:tailEnd/>
            </a:ln>
          </p:spPr>
          <p:txBody>
            <a:bodyPr wrap="none" anchor="ctr"/>
            <a:lstStyle/>
            <a:p>
              <a:r>
                <a:rPr lang="en-US" sz="1200"/>
                <a:t>Neon</a:t>
              </a:r>
            </a:p>
            <a:p>
              <a:r>
                <a:rPr lang="en-US" sz="1400" baseline="-25000"/>
                <a:t>10</a:t>
              </a:r>
              <a:r>
                <a:rPr lang="en-US" sz="1400"/>
                <a:t>Ne</a:t>
              </a:r>
            </a:p>
            <a:p>
              <a:endParaRPr lang="en-US" sz="1600"/>
            </a:p>
            <a:p>
              <a:endParaRPr lang="en-US" sz="2000"/>
            </a:p>
            <a:p>
              <a:endParaRPr lang="en-US" sz="2000"/>
            </a:p>
          </p:txBody>
        </p:sp>
        <p:sp>
          <p:nvSpPr>
            <p:cNvPr id="365759" name="Oval 195"/>
            <p:cNvSpPr>
              <a:spLocks noChangeArrowheads="1"/>
            </p:cNvSpPr>
            <p:nvPr/>
          </p:nvSpPr>
          <p:spPr bwMode="auto">
            <a:xfrm>
              <a:off x="4824" y="2334"/>
              <a:ext cx="96" cy="96"/>
            </a:xfrm>
            <a:prstGeom prst="ellipse">
              <a:avLst/>
            </a:prstGeom>
            <a:solidFill>
              <a:srgbClr val="C0C0C0"/>
            </a:solidFill>
            <a:ln w="9525">
              <a:noFill/>
              <a:round/>
              <a:headEnd/>
              <a:tailEnd/>
            </a:ln>
          </p:spPr>
          <p:txBody>
            <a:bodyPr wrap="none" anchor="ctr"/>
            <a:lstStyle/>
            <a:p>
              <a:endParaRPr lang="en-US"/>
            </a:p>
          </p:txBody>
        </p:sp>
        <p:sp>
          <p:nvSpPr>
            <p:cNvPr id="365760" name="Oval 196"/>
            <p:cNvSpPr>
              <a:spLocks noChangeArrowheads="1"/>
            </p:cNvSpPr>
            <p:nvPr/>
          </p:nvSpPr>
          <p:spPr bwMode="auto">
            <a:xfrm>
              <a:off x="4776" y="2286"/>
              <a:ext cx="192" cy="192"/>
            </a:xfrm>
            <a:prstGeom prst="ellipse">
              <a:avLst/>
            </a:prstGeom>
            <a:noFill/>
            <a:ln w="19050">
              <a:solidFill>
                <a:schemeClr val="hlink"/>
              </a:solidFill>
              <a:round/>
              <a:headEnd/>
              <a:tailEnd/>
            </a:ln>
          </p:spPr>
          <p:txBody>
            <a:bodyPr wrap="none" anchor="ctr"/>
            <a:lstStyle/>
            <a:p>
              <a:endParaRPr lang="en-US"/>
            </a:p>
          </p:txBody>
        </p:sp>
        <p:sp>
          <p:nvSpPr>
            <p:cNvPr id="365761" name="Oval 197"/>
            <p:cNvSpPr>
              <a:spLocks noChangeAspect="1" noChangeArrowheads="1"/>
            </p:cNvSpPr>
            <p:nvPr/>
          </p:nvSpPr>
          <p:spPr bwMode="auto">
            <a:xfrm>
              <a:off x="4728" y="2238"/>
              <a:ext cx="288" cy="288"/>
            </a:xfrm>
            <a:prstGeom prst="ellipse">
              <a:avLst/>
            </a:prstGeom>
            <a:noFill/>
            <a:ln w="19050">
              <a:solidFill>
                <a:schemeClr val="hlink"/>
              </a:solidFill>
              <a:round/>
              <a:headEnd/>
              <a:tailEnd/>
            </a:ln>
          </p:spPr>
          <p:txBody>
            <a:bodyPr wrap="none" anchor="ctr"/>
            <a:lstStyle/>
            <a:p>
              <a:endParaRPr lang="en-US"/>
            </a:p>
          </p:txBody>
        </p:sp>
        <p:sp>
          <p:nvSpPr>
            <p:cNvPr id="365762" name="Oval 198"/>
            <p:cNvSpPr>
              <a:spLocks noChangeAspect="1" noChangeArrowheads="1"/>
            </p:cNvSpPr>
            <p:nvPr/>
          </p:nvSpPr>
          <p:spPr bwMode="auto">
            <a:xfrm>
              <a:off x="4823" y="2272"/>
              <a:ext cx="35" cy="35"/>
            </a:xfrm>
            <a:prstGeom prst="ellipse">
              <a:avLst/>
            </a:prstGeom>
            <a:solidFill>
              <a:schemeClr val="hlink"/>
            </a:solidFill>
            <a:ln w="9525">
              <a:noFill/>
              <a:round/>
              <a:headEnd/>
              <a:tailEnd/>
            </a:ln>
          </p:spPr>
          <p:txBody>
            <a:bodyPr wrap="none" anchor="ctr"/>
            <a:lstStyle/>
            <a:p>
              <a:endParaRPr lang="en-US"/>
            </a:p>
          </p:txBody>
        </p:sp>
        <p:sp>
          <p:nvSpPr>
            <p:cNvPr id="365763" name="Oval 199"/>
            <p:cNvSpPr>
              <a:spLocks noChangeAspect="1" noChangeArrowheads="1"/>
            </p:cNvSpPr>
            <p:nvPr/>
          </p:nvSpPr>
          <p:spPr bwMode="auto">
            <a:xfrm>
              <a:off x="4896" y="2275"/>
              <a:ext cx="35" cy="35"/>
            </a:xfrm>
            <a:prstGeom prst="ellipse">
              <a:avLst/>
            </a:prstGeom>
            <a:solidFill>
              <a:schemeClr val="hlink"/>
            </a:solidFill>
            <a:ln w="9525">
              <a:noFill/>
              <a:round/>
              <a:headEnd/>
              <a:tailEnd/>
            </a:ln>
          </p:spPr>
          <p:txBody>
            <a:bodyPr wrap="none" anchor="ctr"/>
            <a:lstStyle/>
            <a:p>
              <a:endParaRPr lang="en-US"/>
            </a:p>
          </p:txBody>
        </p:sp>
        <p:sp>
          <p:nvSpPr>
            <p:cNvPr id="365764" name="Oval 200"/>
            <p:cNvSpPr>
              <a:spLocks noChangeAspect="1" noChangeArrowheads="1"/>
            </p:cNvSpPr>
            <p:nvPr/>
          </p:nvSpPr>
          <p:spPr bwMode="auto">
            <a:xfrm>
              <a:off x="4818" y="2499"/>
              <a:ext cx="35" cy="35"/>
            </a:xfrm>
            <a:prstGeom prst="ellipse">
              <a:avLst/>
            </a:prstGeom>
            <a:solidFill>
              <a:schemeClr val="hlink"/>
            </a:solidFill>
            <a:ln w="9525">
              <a:noFill/>
              <a:round/>
              <a:headEnd/>
              <a:tailEnd/>
            </a:ln>
          </p:spPr>
          <p:txBody>
            <a:bodyPr wrap="none" anchor="ctr"/>
            <a:lstStyle/>
            <a:p>
              <a:endParaRPr lang="en-US"/>
            </a:p>
          </p:txBody>
        </p:sp>
        <p:sp>
          <p:nvSpPr>
            <p:cNvPr id="365765" name="Oval 201"/>
            <p:cNvSpPr>
              <a:spLocks noChangeAspect="1" noChangeArrowheads="1"/>
            </p:cNvSpPr>
            <p:nvPr/>
          </p:nvSpPr>
          <p:spPr bwMode="auto">
            <a:xfrm>
              <a:off x="4892" y="2501"/>
              <a:ext cx="35" cy="35"/>
            </a:xfrm>
            <a:prstGeom prst="ellipse">
              <a:avLst/>
            </a:prstGeom>
            <a:solidFill>
              <a:schemeClr val="hlink"/>
            </a:solidFill>
            <a:ln w="9525">
              <a:noFill/>
              <a:round/>
              <a:headEnd/>
              <a:tailEnd/>
            </a:ln>
          </p:spPr>
          <p:txBody>
            <a:bodyPr wrap="none" anchor="ctr"/>
            <a:lstStyle/>
            <a:p>
              <a:endParaRPr lang="en-US"/>
            </a:p>
          </p:txBody>
        </p:sp>
        <p:sp>
          <p:nvSpPr>
            <p:cNvPr id="365766" name="Oval 202"/>
            <p:cNvSpPr>
              <a:spLocks noChangeAspect="1" noChangeArrowheads="1"/>
            </p:cNvSpPr>
            <p:nvPr/>
          </p:nvSpPr>
          <p:spPr bwMode="auto">
            <a:xfrm>
              <a:off x="4820" y="2223"/>
              <a:ext cx="35" cy="35"/>
            </a:xfrm>
            <a:prstGeom prst="ellipse">
              <a:avLst/>
            </a:prstGeom>
            <a:solidFill>
              <a:schemeClr val="hlink"/>
            </a:solidFill>
            <a:ln w="9525">
              <a:noFill/>
              <a:round/>
              <a:headEnd/>
              <a:tailEnd/>
            </a:ln>
          </p:spPr>
          <p:txBody>
            <a:bodyPr wrap="none" anchor="ctr"/>
            <a:lstStyle/>
            <a:p>
              <a:endParaRPr lang="en-US"/>
            </a:p>
          </p:txBody>
        </p:sp>
        <p:sp>
          <p:nvSpPr>
            <p:cNvPr id="365767" name="Oval 203"/>
            <p:cNvSpPr>
              <a:spLocks noChangeAspect="1" noChangeArrowheads="1"/>
            </p:cNvSpPr>
            <p:nvPr/>
          </p:nvSpPr>
          <p:spPr bwMode="auto">
            <a:xfrm>
              <a:off x="4894" y="2225"/>
              <a:ext cx="35" cy="35"/>
            </a:xfrm>
            <a:prstGeom prst="ellipse">
              <a:avLst/>
            </a:prstGeom>
            <a:solidFill>
              <a:schemeClr val="hlink"/>
            </a:solidFill>
            <a:ln w="9525">
              <a:noFill/>
              <a:round/>
              <a:headEnd/>
              <a:tailEnd/>
            </a:ln>
          </p:spPr>
          <p:txBody>
            <a:bodyPr wrap="none" anchor="ctr"/>
            <a:lstStyle/>
            <a:p>
              <a:endParaRPr lang="en-US"/>
            </a:p>
          </p:txBody>
        </p:sp>
        <p:sp>
          <p:nvSpPr>
            <p:cNvPr id="365768" name="Oval 204"/>
            <p:cNvSpPr>
              <a:spLocks noChangeAspect="1" noChangeArrowheads="1"/>
            </p:cNvSpPr>
            <p:nvPr/>
          </p:nvSpPr>
          <p:spPr bwMode="auto">
            <a:xfrm flipH="1">
              <a:off x="4994" y="2331"/>
              <a:ext cx="35" cy="35"/>
            </a:xfrm>
            <a:prstGeom prst="ellipse">
              <a:avLst/>
            </a:prstGeom>
            <a:solidFill>
              <a:schemeClr val="hlink"/>
            </a:solidFill>
            <a:ln w="9525">
              <a:noFill/>
              <a:round/>
              <a:headEnd/>
              <a:tailEnd/>
            </a:ln>
          </p:spPr>
          <p:txBody>
            <a:bodyPr wrap="none" anchor="ctr"/>
            <a:lstStyle/>
            <a:p>
              <a:endParaRPr lang="en-US"/>
            </a:p>
          </p:txBody>
        </p:sp>
        <p:sp>
          <p:nvSpPr>
            <p:cNvPr id="365769" name="Oval 205"/>
            <p:cNvSpPr>
              <a:spLocks noChangeAspect="1" noChangeArrowheads="1"/>
            </p:cNvSpPr>
            <p:nvPr/>
          </p:nvSpPr>
          <p:spPr bwMode="auto">
            <a:xfrm flipH="1">
              <a:off x="4994" y="2401"/>
              <a:ext cx="35" cy="35"/>
            </a:xfrm>
            <a:prstGeom prst="ellipse">
              <a:avLst/>
            </a:prstGeom>
            <a:solidFill>
              <a:schemeClr val="hlink"/>
            </a:solidFill>
            <a:ln w="9525">
              <a:noFill/>
              <a:round/>
              <a:headEnd/>
              <a:tailEnd/>
            </a:ln>
          </p:spPr>
          <p:txBody>
            <a:bodyPr wrap="none" anchor="ctr"/>
            <a:lstStyle/>
            <a:p>
              <a:endParaRPr lang="en-US"/>
            </a:p>
          </p:txBody>
        </p:sp>
        <p:sp>
          <p:nvSpPr>
            <p:cNvPr id="365770" name="Oval 206"/>
            <p:cNvSpPr>
              <a:spLocks noChangeAspect="1" noChangeArrowheads="1"/>
            </p:cNvSpPr>
            <p:nvPr/>
          </p:nvSpPr>
          <p:spPr bwMode="auto">
            <a:xfrm flipH="1">
              <a:off x="4714" y="2337"/>
              <a:ext cx="35" cy="35"/>
            </a:xfrm>
            <a:prstGeom prst="ellipse">
              <a:avLst/>
            </a:prstGeom>
            <a:solidFill>
              <a:schemeClr val="hlink"/>
            </a:solidFill>
            <a:ln w="9525">
              <a:noFill/>
              <a:round/>
              <a:headEnd/>
              <a:tailEnd/>
            </a:ln>
          </p:spPr>
          <p:txBody>
            <a:bodyPr wrap="none" anchor="ctr"/>
            <a:lstStyle/>
            <a:p>
              <a:endParaRPr lang="en-US"/>
            </a:p>
          </p:txBody>
        </p:sp>
        <p:sp>
          <p:nvSpPr>
            <p:cNvPr id="365771" name="Oval 207"/>
            <p:cNvSpPr>
              <a:spLocks noChangeAspect="1" noChangeArrowheads="1"/>
            </p:cNvSpPr>
            <p:nvPr/>
          </p:nvSpPr>
          <p:spPr bwMode="auto">
            <a:xfrm flipH="1">
              <a:off x="4714" y="2407"/>
              <a:ext cx="35" cy="35"/>
            </a:xfrm>
            <a:prstGeom prst="ellipse">
              <a:avLst/>
            </a:prstGeom>
            <a:solidFill>
              <a:schemeClr val="hlink"/>
            </a:solidFill>
            <a:ln w="9525">
              <a:noFill/>
              <a:round/>
              <a:headEnd/>
              <a:tailEnd/>
            </a:ln>
          </p:spPr>
          <p:txBody>
            <a:bodyPr wrap="none" anchor="ctr"/>
            <a:lstStyle/>
            <a:p>
              <a:endParaRPr lang="en-US"/>
            </a:p>
          </p:txBody>
        </p:sp>
        <p:sp>
          <p:nvSpPr>
            <p:cNvPr id="365772" name="Rectangle 208"/>
            <p:cNvSpPr>
              <a:spLocks noChangeArrowheads="1"/>
            </p:cNvSpPr>
            <p:nvPr/>
          </p:nvSpPr>
          <p:spPr bwMode="auto">
            <a:xfrm>
              <a:off x="4584" y="2670"/>
              <a:ext cx="576" cy="864"/>
            </a:xfrm>
            <a:prstGeom prst="rect">
              <a:avLst/>
            </a:prstGeom>
            <a:solidFill>
              <a:srgbClr val="F6D6A6"/>
            </a:solidFill>
            <a:ln w="9525">
              <a:noFill/>
              <a:miter lim="800000"/>
              <a:headEnd/>
              <a:tailEnd/>
            </a:ln>
          </p:spPr>
          <p:txBody>
            <a:bodyPr wrap="none" anchor="ctr"/>
            <a:lstStyle/>
            <a:p>
              <a:r>
                <a:rPr lang="en-US" sz="1200"/>
                <a:t>Argon</a:t>
              </a:r>
            </a:p>
            <a:p>
              <a:r>
                <a:rPr lang="en-US" sz="1400" baseline="-25000"/>
                <a:t>18</a:t>
              </a:r>
              <a:r>
                <a:rPr lang="en-US" sz="1400"/>
                <a:t>Ar</a:t>
              </a:r>
            </a:p>
            <a:p>
              <a:endParaRPr lang="en-US" sz="1600"/>
            </a:p>
            <a:p>
              <a:endParaRPr lang="en-US" sz="2000"/>
            </a:p>
            <a:p>
              <a:endParaRPr lang="en-US" sz="2000"/>
            </a:p>
          </p:txBody>
        </p:sp>
        <p:sp>
          <p:nvSpPr>
            <p:cNvPr id="365773" name="Oval 209"/>
            <p:cNvSpPr>
              <a:spLocks noChangeArrowheads="1"/>
            </p:cNvSpPr>
            <p:nvPr/>
          </p:nvSpPr>
          <p:spPr bwMode="auto">
            <a:xfrm>
              <a:off x="4824" y="3198"/>
              <a:ext cx="96" cy="96"/>
            </a:xfrm>
            <a:prstGeom prst="ellipse">
              <a:avLst/>
            </a:prstGeom>
            <a:solidFill>
              <a:srgbClr val="C0C0C0"/>
            </a:solidFill>
            <a:ln w="9525">
              <a:noFill/>
              <a:round/>
              <a:headEnd/>
              <a:tailEnd/>
            </a:ln>
          </p:spPr>
          <p:txBody>
            <a:bodyPr wrap="none" anchor="ctr"/>
            <a:lstStyle/>
            <a:p>
              <a:endParaRPr lang="en-US"/>
            </a:p>
          </p:txBody>
        </p:sp>
        <p:sp>
          <p:nvSpPr>
            <p:cNvPr id="365774" name="Oval 210"/>
            <p:cNvSpPr>
              <a:spLocks noChangeArrowheads="1"/>
            </p:cNvSpPr>
            <p:nvPr/>
          </p:nvSpPr>
          <p:spPr bwMode="auto">
            <a:xfrm>
              <a:off x="4776" y="3150"/>
              <a:ext cx="192" cy="192"/>
            </a:xfrm>
            <a:prstGeom prst="ellipse">
              <a:avLst/>
            </a:prstGeom>
            <a:noFill/>
            <a:ln w="19050">
              <a:solidFill>
                <a:schemeClr val="hlink"/>
              </a:solidFill>
              <a:round/>
              <a:headEnd/>
              <a:tailEnd/>
            </a:ln>
          </p:spPr>
          <p:txBody>
            <a:bodyPr wrap="none" anchor="ctr"/>
            <a:lstStyle/>
            <a:p>
              <a:endParaRPr lang="en-US"/>
            </a:p>
          </p:txBody>
        </p:sp>
        <p:sp>
          <p:nvSpPr>
            <p:cNvPr id="365775" name="Oval 211"/>
            <p:cNvSpPr>
              <a:spLocks noChangeAspect="1" noChangeArrowheads="1"/>
            </p:cNvSpPr>
            <p:nvPr/>
          </p:nvSpPr>
          <p:spPr bwMode="auto">
            <a:xfrm>
              <a:off x="4680" y="3054"/>
              <a:ext cx="386" cy="386"/>
            </a:xfrm>
            <a:prstGeom prst="ellipse">
              <a:avLst/>
            </a:prstGeom>
            <a:noFill/>
            <a:ln w="19050">
              <a:solidFill>
                <a:schemeClr val="hlink"/>
              </a:solidFill>
              <a:round/>
              <a:headEnd/>
              <a:tailEnd/>
            </a:ln>
          </p:spPr>
          <p:txBody>
            <a:bodyPr wrap="none" anchor="ctr"/>
            <a:lstStyle/>
            <a:p>
              <a:endParaRPr lang="en-US"/>
            </a:p>
          </p:txBody>
        </p:sp>
        <p:sp>
          <p:nvSpPr>
            <p:cNvPr id="365776" name="Oval 212"/>
            <p:cNvSpPr>
              <a:spLocks noChangeAspect="1" noChangeArrowheads="1"/>
            </p:cNvSpPr>
            <p:nvPr/>
          </p:nvSpPr>
          <p:spPr bwMode="auto">
            <a:xfrm>
              <a:off x="4728" y="3102"/>
              <a:ext cx="288" cy="288"/>
            </a:xfrm>
            <a:prstGeom prst="ellipse">
              <a:avLst/>
            </a:prstGeom>
            <a:noFill/>
            <a:ln w="19050">
              <a:solidFill>
                <a:schemeClr val="hlink"/>
              </a:solidFill>
              <a:round/>
              <a:headEnd/>
              <a:tailEnd/>
            </a:ln>
          </p:spPr>
          <p:txBody>
            <a:bodyPr wrap="none" anchor="ctr"/>
            <a:lstStyle/>
            <a:p>
              <a:endParaRPr lang="en-US"/>
            </a:p>
          </p:txBody>
        </p:sp>
        <p:sp>
          <p:nvSpPr>
            <p:cNvPr id="365777" name="Oval 213"/>
            <p:cNvSpPr>
              <a:spLocks noChangeAspect="1" noChangeArrowheads="1"/>
            </p:cNvSpPr>
            <p:nvPr/>
          </p:nvSpPr>
          <p:spPr bwMode="auto">
            <a:xfrm>
              <a:off x="4821" y="3136"/>
              <a:ext cx="35" cy="35"/>
            </a:xfrm>
            <a:prstGeom prst="ellipse">
              <a:avLst/>
            </a:prstGeom>
            <a:solidFill>
              <a:schemeClr val="hlink"/>
            </a:solidFill>
            <a:ln w="9525">
              <a:noFill/>
              <a:round/>
              <a:headEnd/>
              <a:tailEnd/>
            </a:ln>
          </p:spPr>
          <p:txBody>
            <a:bodyPr wrap="none" anchor="ctr"/>
            <a:lstStyle/>
            <a:p>
              <a:endParaRPr lang="en-US"/>
            </a:p>
          </p:txBody>
        </p:sp>
        <p:sp>
          <p:nvSpPr>
            <p:cNvPr id="365778" name="Oval 214"/>
            <p:cNvSpPr>
              <a:spLocks noChangeAspect="1" noChangeArrowheads="1"/>
            </p:cNvSpPr>
            <p:nvPr/>
          </p:nvSpPr>
          <p:spPr bwMode="auto">
            <a:xfrm>
              <a:off x="4897" y="3141"/>
              <a:ext cx="35" cy="35"/>
            </a:xfrm>
            <a:prstGeom prst="ellipse">
              <a:avLst/>
            </a:prstGeom>
            <a:solidFill>
              <a:schemeClr val="hlink"/>
            </a:solidFill>
            <a:ln w="9525">
              <a:noFill/>
              <a:round/>
              <a:headEnd/>
              <a:tailEnd/>
            </a:ln>
          </p:spPr>
          <p:txBody>
            <a:bodyPr wrap="none" anchor="ctr"/>
            <a:lstStyle/>
            <a:p>
              <a:endParaRPr lang="en-US"/>
            </a:p>
          </p:txBody>
        </p:sp>
        <p:sp>
          <p:nvSpPr>
            <p:cNvPr id="365779" name="Oval 215"/>
            <p:cNvSpPr>
              <a:spLocks noChangeAspect="1" noChangeArrowheads="1"/>
            </p:cNvSpPr>
            <p:nvPr/>
          </p:nvSpPr>
          <p:spPr bwMode="auto">
            <a:xfrm>
              <a:off x="4818" y="3363"/>
              <a:ext cx="35" cy="35"/>
            </a:xfrm>
            <a:prstGeom prst="ellipse">
              <a:avLst/>
            </a:prstGeom>
            <a:solidFill>
              <a:schemeClr val="hlink"/>
            </a:solidFill>
            <a:ln w="9525">
              <a:noFill/>
              <a:round/>
              <a:headEnd/>
              <a:tailEnd/>
            </a:ln>
          </p:spPr>
          <p:txBody>
            <a:bodyPr wrap="none" anchor="ctr"/>
            <a:lstStyle/>
            <a:p>
              <a:endParaRPr lang="en-US"/>
            </a:p>
          </p:txBody>
        </p:sp>
        <p:sp>
          <p:nvSpPr>
            <p:cNvPr id="365780" name="Oval 216"/>
            <p:cNvSpPr>
              <a:spLocks noChangeAspect="1" noChangeArrowheads="1"/>
            </p:cNvSpPr>
            <p:nvPr/>
          </p:nvSpPr>
          <p:spPr bwMode="auto">
            <a:xfrm>
              <a:off x="4892" y="3365"/>
              <a:ext cx="35" cy="35"/>
            </a:xfrm>
            <a:prstGeom prst="ellipse">
              <a:avLst/>
            </a:prstGeom>
            <a:solidFill>
              <a:schemeClr val="hlink"/>
            </a:solidFill>
            <a:ln w="9525">
              <a:noFill/>
              <a:round/>
              <a:headEnd/>
              <a:tailEnd/>
            </a:ln>
          </p:spPr>
          <p:txBody>
            <a:bodyPr wrap="none" anchor="ctr"/>
            <a:lstStyle/>
            <a:p>
              <a:endParaRPr lang="en-US"/>
            </a:p>
          </p:txBody>
        </p:sp>
        <p:sp>
          <p:nvSpPr>
            <p:cNvPr id="365781" name="Oval 217"/>
            <p:cNvSpPr>
              <a:spLocks noChangeAspect="1" noChangeArrowheads="1"/>
            </p:cNvSpPr>
            <p:nvPr/>
          </p:nvSpPr>
          <p:spPr bwMode="auto">
            <a:xfrm>
              <a:off x="4820" y="3087"/>
              <a:ext cx="35" cy="35"/>
            </a:xfrm>
            <a:prstGeom prst="ellipse">
              <a:avLst/>
            </a:prstGeom>
            <a:solidFill>
              <a:schemeClr val="hlink"/>
            </a:solidFill>
            <a:ln w="9525">
              <a:noFill/>
              <a:round/>
              <a:headEnd/>
              <a:tailEnd/>
            </a:ln>
          </p:spPr>
          <p:txBody>
            <a:bodyPr wrap="none" anchor="ctr"/>
            <a:lstStyle/>
            <a:p>
              <a:endParaRPr lang="en-US"/>
            </a:p>
          </p:txBody>
        </p:sp>
        <p:sp>
          <p:nvSpPr>
            <p:cNvPr id="365782" name="Oval 218"/>
            <p:cNvSpPr>
              <a:spLocks noChangeAspect="1" noChangeArrowheads="1"/>
            </p:cNvSpPr>
            <p:nvPr/>
          </p:nvSpPr>
          <p:spPr bwMode="auto">
            <a:xfrm>
              <a:off x="4894" y="3089"/>
              <a:ext cx="35" cy="35"/>
            </a:xfrm>
            <a:prstGeom prst="ellipse">
              <a:avLst/>
            </a:prstGeom>
            <a:solidFill>
              <a:schemeClr val="hlink"/>
            </a:solidFill>
            <a:ln w="9525">
              <a:noFill/>
              <a:round/>
              <a:headEnd/>
              <a:tailEnd/>
            </a:ln>
          </p:spPr>
          <p:txBody>
            <a:bodyPr wrap="none" anchor="ctr"/>
            <a:lstStyle/>
            <a:p>
              <a:endParaRPr lang="en-US"/>
            </a:p>
          </p:txBody>
        </p:sp>
        <p:sp>
          <p:nvSpPr>
            <p:cNvPr id="365783" name="Oval 219"/>
            <p:cNvSpPr>
              <a:spLocks noChangeAspect="1" noChangeArrowheads="1"/>
            </p:cNvSpPr>
            <p:nvPr/>
          </p:nvSpPr>
          <p:spPr bwMode="auto">
            <a:xfrm>
              <a:off x="4816" y="3417"/>
              <a:ext cx="35" cy="35"/>
            </a:xfrm>
            <a:prstGeom prst="ellipse">
              <a:avLst/>
            </a:prstGeom>
            <a:solidFill>
              <a:schemeClr val="hlink"/>
            </a:solidFill>
            <a:ln w="9525">
              <a:noFill/>
              <a:round/>
              <a:headEnd/>
              <a:tailEnd/>
            </a:ln>
          </p:spPr>
          <p:txBody>
            <a:bodyPr wrap="none" anchor="ctr"/>
            <a:lstStyle/>
            <a:p>
              <a:endParaRPr lang="en-US"/>
            </a:p>
          </p:txBody>
        </p:sp>
        <p:sp>
          <p:nvSpPr>
            <p:cNvPr id="365784" name="Oval 220"/>
            <p:cNvSpPr>
              <a:spLocks noChangeAspect="1" noChangeArrowheads="1"/>
            </p:cNvSpPr>
            <p:nvPr/>
          </p:nvSpPr>
          <p:spPr bwMode="auto">
            <a:xfrm>
              <a:off x="4890" y="3419"/>
              <a:ext cx="35" cy="35"/>
            </a:xfrm>
            <a:prstGeom prst="ellipse">
              <a:avLst/>
            </a:prstGeom>
            <a:solidFill>
              <a:schemeClr val="hlink"/>
            </a:solidFill>
            <a:ln w="9525">
              <a:noFill/>
              <a:round/>
              <a:headEnd/>
              <a:tailEnd/>
            </a:ln>
          </p:spPr>
          <p:txBody>
            <a:bodyPr wrap="none" anchor="ctr"/>
            <a:lstStyle/>
            <a:p>
              <a:endParaRPr lang="en-US"/>
            </a:p>
          </p:txBody>
        </p:sp>
        <p:sp>
          <p:nvSpPr>
            <p:cNvPr id="365785" name="Oval 221"/>
            <p:cNvSpPr>
              <a:spLocks noChangeAspect="1" noChangeArrowheads="1"/>
            </p:cNvSpPr>
            <p:nvPr/>
          </p:nvSpPr>
          <p:spPr bwMode="auto">
            <a:xfrm>
              <a:off x="4820" y="3037"/>
              <a:ext cx="35" cy="35"/>
            </a:xfrm>
            <a:prstGeom prst="ellipse">
              <a:avLst/>
            </a:prstGeom>
            <a:solidFill>
              <a:schemeClr val="hlink"/>
            </a:solidFill>
            <a:ln w="9525">
              <a:noFill/>
              <a:round/>
              <a:headEnd/>
              <a:tailEnd/>
            </a:ln>
          </p:spPr>
          <p:txBody>
            <a:bodyPr wrap="none" anchor="ctr"/>
            <a:lstStyle/>
            <a:p>
              <a:endParaRPr lang="en-US"/>
            </a:p>
          </p:txBody>
        </p:sp>
        <p:sp>
          <p:nvSpPr>
            <p:cNvPr id="365786" name="Oval 222"/>
            <p:cNvSpPr>
              <a:spLocks noChangeAspect="1" noChangeArrowheads="1"/>
            </p:cNvSpPr>
            <p:nvPr/>
          </p:nvSpPr>
          <p:spPr bwMode="auto">
            <a:xfrm>
              <a:off x="4894" y="3039"/>
              <a:ext cx="35" cy="35"/>
            </a:xfrm>
            <a:prstGeom prst="ellipse">
              <a:avLst/>
            </a:prstGeom>
            <a:solidFill>
              <a:schemeClr val="hlink"/>
            </a:solidFill>
            <a:ln w="9525">
              <a:noFill/>
              <a:round/>
              <a:headEnd/>
              <a:tailEnd/>
            </a:ln>
          </p:spPr>
          <p:txBody>
            <a:bodyPr wrap="none" anchor="ctr"/>
            <a:lstStyle/>
            <a:p>
              <a:endParaRPr lang="en-US"/>
            </a:p>
          </p:txBody>
        </p:sp>
        <p:sp>
          <p:nvSpPr>
            <p:cNvPr id="365787" name="Oval 223"/>
            <p:cNvSpPr>
              <a:spLocks noChangeAspect="1" noChangeArrowheads="1"/>
            </p:cNvSpPr>
            <p:nvPr/>
          </p:nvSpPr>
          <p:spPr bwMode="auto">
            <a:xfrm flipH="1">
              <a:off x="4994" y="3195"/>
              <a:ext cx="35" cy="35"/>
            </a:xfrm>
            <a:prstGeom prst="ellipse">
              <a:avLst/>
            </a:prstGeom>
            <a:solidFill>
              <a:schemeClr val="hlink"/>
            </a:solidFill>
            <a:ln w="9525">
              <a:noFill/>
              <a:round/>
              <a:headEnd/>
              <a:tailEnd/>
            </a:ln>
          </p:spPr>
          <p:txBody>
            <a:bodyPr wrap="none" anchor="ctr"/>
            <a:lstStyle/>
            <a:p>
              <a:endParaRPr lang="en-US"/>
            </a:p>
          </p:txBody>
        </p:sp>
        <p:sp>
          <p:nvSpPr>
            <p:cNvPr id="365788" name="Oval 224"/>
            <p:cNvSpPr>
              <a:spLocks noChangeAspect="1" noChangeArrowheads="1"/>
            </p:cNvSpPr>
            <p:nvPr/>
          </p:nvSpPr>
          <p:spPr bwMode="auto">
            <a:xfrm flipH="1">
              <a:off x="4994" y="3265"/>
              <a:ext cx="35" cy="35"/>
            </a:xfrm>
            <a:prstGeom prst="ellipse">
              <a:avLst/>
            </a:prstGeom>
            <a:solidFill>
              <a:schemeClr val="hlink"/>
            </a:solidFill>
            <a:ln w="9525">
              <a:noFill/>
              <a:round/>
              <a:headEnd/>
              <a:tailEnd/>
            </a:ln>
          </p:spPr>
          <p:txBody>
            <a:bodyPr wrap="none" anchor="ctr"/>
            <a:lstStyle/>
            <a:p>
              <a:endParaRPr lang="en-US"/>
            </a:p>
          </p:txBody>
        </p:sp>
        <p:sp>
          <p:nvSpPr>
            <p:cNvPr id="365789" name="Oval 225"/>
            <p:cNvSpPr>
              <a:spLocks noChangeAspect="1" noChangeArrowheads="1"/>
            </p:cNvSpPr>
            <p:nvPr/>
          </p:nvSpPr>
          <p:spPr bwMode="auto">
            <a:xfrm flipH="1">
              <a:off x="5046" y="3199"/>
              <a:ext cx="35" cy="35"/>
            </a:xfrm>
            <a:prstGeom prst="ellipse">
              <a:avLst/>
            </a:prstGeom>
            <a:solidFill>
              <a:schemeClr val="hlink"/>
            </a:solidFill>
            <a:ln w="9525">
              <a:noFill/>
              <a:round/>
              <a:headEnd/>
              <a:tailEnd/>
            </a:ln>
          </p:spPr>
          <p:txBody>
            <a:bodyPr wrap="none" anchor="ctr"/>
            <a:lstStyle/>
            <a:p>
              <a:endParaRPr lang="en-US"/>
            </a:p>
          </p:txBody>
        </p:sp>
        <p:sp>
          <p:nvSpPr>
            <p:cNvPr id="365790" name="Oval 226"/>
            <p:cNvSpPr>
              <a:spLocks noChangeAspect="1" noChangeArrowheads="1"/>
            </p:cNvSpPr>
            <p:nvPr/>
          </p:nvSpPr>
          <p:spPr bwMode="auto">
            <a:xfrm flipH="1">
              <a:off x="5046" y="3269"/>
              <a:ext cx="35" cy="35"/>
            </a:xfrm>
            <a:prstGeom prst="ellipse">
              <a:avLst/>
            </a:prstGeom>
            <a:solidFill>
              <a:schemeClr val="hlink"/>
            </a:solidFill>
            <a:ln w="9525">
              <a:noFill/>
              <a:round/>
              <a:headEnd/>
              <a:tailEnd/>
            </a:ln>
          </p:spPr>
          <p:txBody>
            <a:bodyPr wrap="none" anchor="ctr"/>
            <a:lstStyle/>
            <a:p>
              <a:endParaRPr lang="en-US"/>
            </a:p>
          </p:txBody>
        </p:sp>
        <p:sp>
          <p:nvSpPr>
            <p:cNvPr id="365791" name="Oval 227"/>
            <p:cNvSpPr>
              <a:spLocks noChangeAspect="1" noChangeArrowheads="1"/>
            </p:cNvSpPr>
            <p:nvPr/>
          </p:nvSpPr>
          <p:spPr bwMode="auto">
            <a:xfrm flipH="1">
              <a:off x="4662" y="3197"/>
              <a:ext cx="35" cy="35"/>
            </a:xfrm>
            <a:prstGeom prst="ellipse">
              <a:avLst/>
            </a:prstGeom>
            <a:solidFill>
              <a:schemeClr val="hlink"/>
            </a:solidFill>
            <a:ln w="9525">
              <a:noFill/>
              <a:round/>
              <a:headEnd/>
              <a:tailEnd/>
            </a:ln>
          </p:spPr>
          <p:txBody>
            <a:bodyPr wrap="none" anchor="ctr"/>
            <a:lstStyle/>
            <a:p>
              <a:endParaRPr lang="en-US"/>
            </a:p>
          </p:txBody>
        </p:sp>
        <p:sp>
          <p:nvSpPr>
            <p:cNvPr id="365792" name="Oval 228"/>
            <p:cNvSpPr>
              <a:spLocks noChangeAspect="1" noChangeArrowheads="1"/>
            </p:cNvSpPr>
            <p:nvPr/>
          </p:nvSpPr>
          <p:spPr bwMode="auto">
            <a:xfrm flipH="1">
              <a:off x="4662" y="3267"/>
              <a:ext cx="35" cy="35"/>
            </a:xfrm>
            <a:prstGeom prst="ellipse">
              <a:avLst/>
            </a:prstGeom>
            <a:solidFill>
              <a:schemeClr val="hlink"/>
            </a:solidFill>
            <a:ln w="9525">
              <a:noFill/>
              <a:round/>
              <a:headEnd/>
              <a:tailEnd/>
            </a:ln>
          </p:spPr>
          <p:txBody>
            <a:bodyPr wrap="none" anchor="ctr"/>
            <a:lstStyle/>
            <a:p>
              <a:endParaRPr lang="en-US"/>
            </a:p>
          </p:txBody>
        </p:sp>
        <p:sp>
          <p:nvSpPr>
            <p:cNvPr id="365793" name="Oval 229"/>
            <p:cNvSpPr>
              <a:spLocks noChangeAspect="1" noChangeArrowheads="1"/>
            </p:cNvSpPr>
            <p:nvPr/>
          </p:nvSpPr>
          <p:spPr bwMode="auto">
            <a:xfrm flipH="1">
              <a:off x="4714" y="3201"/>
              <a:ext cx="35" cy="35"/>
            </a:xfrm>
            <a:prstGeom prst="ellipse">
              <a:avLst/>
            </a:prstGeom>
            <a:solidFill>
              <a:schemeClr val="hlink"/>
            </a:solidFill>
            <a:ln w="9525">
              <a:noFill/>
              <a:round/>
              <a:headEnd/>
              <a:tailEnd/>
            </a:ln>
          </p:spPr>
          <p:txBody>
            <a:bodyPr wrap="none" anchor="ctr"/>
            <a:lstStyle/>
            <a:p>
              <a:endParaRPr lang="en-US"/>
            </a:p>
          </p:txBody>
        </p:sp>
        <p:sp>
          <p:nvSpPr>
            <p:cNvPr id="365794" name="Oval 230"/>
            <p:cNvSpPr>
              <a:spLocks noChangeAspect="1" noChangeArrowheads="1"/>
            </p:cNvSpPr>
            <p:nvPr/>
          </p:nvSpPr>
          <p:spPr bwMode="auto">
            <a:xfrm flipH="1">
              <a:off x="4714" y="3271"/>
              <a:ext cx="35" cy="35"/>
            </a:xfrm>
            <a:prstGeom prst="ellipse">
              <a:avLst/>
            </a:prstGeom>
            <a:solidFill>
              <a:schemeClr val="hlink"/>
            </a:solidFill>
            <a:ln w="9525">
              <a:noFill/>
              <a:round/>
              <a:headEnd/>
              <a:tailEnd/>
            </a:ln>
          </p:spPr>
          <p:txBody>
            <a:bodyPr wrap="none" anchor="ctr"/>
            <a:lstStyle/>
            <a:p>
              <a:endParaRPr lang="en-US"/>
            </a:p>
          </p:txBody>
        </p:sp>
        <p:sp>
          <p:nvSpPr>
            <p:cNvPr id="365795" name="Rectangle 231"/>
            <p:cNvSpPr>
              <a:spLocks noChangeArrowheads="1"/>
            </p:cNvSpPr>
            <p:nvPr/>
          </p:nvSpPr>
          <p:spPr bwMode="auto">
            <a:xfrm>
              <a:off x="1134" y="1806"/>
              <a:ext cx="576" cy="864"/>
            </a:xfrm>
            <a:prstGeom prst="rect">
              <a:avLst/>
            </a:prstGeom>
            <a:solidFill>
              <a:srgbClr val="FBEAD1"/>
            </a:solidFill>
            <a:ln w="9525">
              <a:noFill/>
              <a:miter lim="800000"/>
              <a:headEnd/>
              <a:tailEnd/>
            </a:ln>
          </p:spPr>
          <p:txBody>
            <a:bodyPr wrap="none" anchor="ctr"/>
            <a:lstStyle/>
            <a:p>
              <a:r>
                <a:rPr lang="en-US" sz="1200"/>
                <a:t>Beryllium</a:t>
              </a:r>
            </a:p>
            <a:p>
              <a:r>
                <a:rPr lang="en-US" sz="1400" baseline="-25000"/>
                <a:t>4</a:t>
              </a:r>
              <a:r>
                <a:rPr lang="en-US" sz="1400"/>
                <a:t>Be</a:t>
              </a:r>
            </a:p>
            <a:p>
              <a:endParaRPr lang="en-US" sz="1600"/>
            </a:p>
            <a:p>
              <a:endParaRPr lang="en-US" sz="2000"/>
            </a:p>
            <a:p>
              <a:endParaRPr lang="en-US" sz="2000"/>
            </a:p>
          </p:txBody>
        </p:sp>
        <p:sp>
          <p:nvSpPr>
            <p:cNvPr id="365796" name="Oval 232"/>
            <p:cNvSpPr>
              <a:spLocks noChangeArrowheads="1"/>
            </p:cNvSpPr>
            <p:nvPr/>
          </p:nvSpPr>
          <p:spPr bwMode="auto">
            <a:xfrm>
              <a:off x="1374" y="2334"/>
              <a:ext cx="96" cy="96"/>
            </a:xfrm>
            <a:prstGeom prst="ellipse">
              <a:avLst/>
            </a:prstGeom>
            <a:solidFill>
              <a:srgbClr val="C0C0C0"/>
            </a:solidFill>
            <a:ln w="9525">
              <a:noFill/>
              <a:round/>
              <a:headEnd/>
              <a:tailEnd/>
            </a:ln>
          </p:spPr>
          <p:txBody>
            <a:bodyPr wrap="none" anchor="ctr"/>
            <a:lstStyle/>
            <a:p>
              <a:endParaRPr lang="en-US"/>
            </a:p>
          </p:txBody>
        </p:sp>
        <p:sp>
          <p:nvSpPr>
            <p:cNvPr id="365797" name="Oval 233"/>
            <p:cNvSpPr>
              <a:spLocks noChangeArrowheads="1"/>
            </p:cNvSpPr>
            <p:nvPr/>
          </p:nvSpPr>
          <p:spPr bwMode="auto">
            <a:xfrm>
              <a:off x="1326" y="2286"/>
              <a:ext cx="192" cy="192"/>
            </a:xfrm>
            <a:prstGeom prst="ellipse">
              <a:avLst/>
            </a:prstGeom>
            <a:noFill/>
            <a:ln w="19050">
              <a:solidFill>
                <a:schemeClr val="hlink"/>
              </a:solidFill>
              <a:round/>
              <a:headEnd/>
              <a:tailEnd/>
            </a:ln>
          </p:spPr>
          <p:txBody>
            <a:bodyPr wrap="none" anchor="ctr"/>
            <a:lstStyle/>
            <a:p>
              <a:endParaRPr lang="en-US"/>
            </a:p>
          </p:txBody>
        </p:sp>
        <p:sp>
          <p:nvSpPr>
            <p:cNvPr id="365798" name="Oval 234"/>
            <p:cNvSpPr>
              <a:spLocks noChangeAspect="1" noChangeArrowheads="1"/>
            </p:cNvSpPr>
            <p:nvPr/>
          </p:nvSpPr>
          <p:spPr bwMode="auto">
            <a:xfrm>
              <a:off x="1278" y="2238"/>
              <a:ext cx="288" cy="288"/>
            </a:xfrm>
            <a:prstGeom prst="ellipse">
              <a:avLst/>
            </a:prstGeom>
            <a:noFill/>
            <a:ln w="19050">
              <a:solidFill>
                <a:schemeClr val="hlink"/>
              </a:solidFill>
              <a:round/>
              <a:headEnd/>
              <a:tailEnd/>
            </a:ln>
          </p:spPr>
          <p:txBody>
            <a:bodyPr wrap="none" anchor="ctr"/>
            <a:lstStyle/>
            <a:p>
              <a:endParaRPr lang="en-US"/>
            </a:p>
          </p:txBody>
        </p:sp>
        <p:sp>
          <p:nvSpPr>
            <p:cNvPr id="365799" name="Oval 235"/>
            <p:cNvSpPr>
              <a:spLocks noChangeAspect="1" noChangeArrowheads="1"/>
            </p:cNvSpPr>
            <p:nvPr/>
          </p:nvSpPr>
          <p:spPr bwMode="auto">
            <a:xfrm>
              <a:off x="1371" y="2271"/>
              <a:ext cx="35" cy="35"/>
            </a:xfrm>
            <a:prstGeom prst="ellipse">
              <a:avLst/>
            </a:prstGeom>
            <a:solidFill>
              <a:schemeClr val="hlink"/>
            </a:solidFill>
            <a:ln w="9525">
              <a:noFill/>
              <a:round/>
              <a:headEnd/>
              <a:tailEnd/>
            </a:ln>
          </p:spPr>
          <p:txBody>
            <a:bodyPr wrap="none" anchor="ctr"/>
            <a:lstStyle/>
            <a:p>
              <a:endParaRPr lang="en-US"/>
            </a:p>
          </p:txBody>
        </p:sp>
        <p:sp>
          <p:nvSpPr>
            <p:cNvPr id="365800" name="Oval 236"/>
            <p:cNvSpPr>
              <a:spLocks noChangeAspect="1" noChangeArrowheads="1"/>
            </p:cNvSpPr>
            <p:nvPr/>
          </p:nvSpPr>
          <p:spPr bwMode="auto">
            <a:xfrm>
              <a:off x="1446" y="2271"/>
              <a:ext cx="35" cy="35"/>
            </a:xfrm>
            <a:prstGeom prst="ellipse">
              <a:avLst/>
            </a:prstGeom>
            <a:solidFill>
              <a:schemeClr val="hlink"/>
            </a:solidFill>
            <a:ln w="9525">
              <a:noFill/>
              <a:round/>
              <a:headEnd/>
              <a:tailEnd/>
            </a:ln>
          </p:spPr>
          <p:txBody>
            <a:bodyPr wrap="none" anchor="ctr"/>
            <a:lstStyle/>
            <a:p>
              <a:endParaRPr lang="en-US"/>
            </a:p>
          </p:txBody>
        </p:sp>
        <p:sp>
          <p:nvSpPr>
            <p:cNvPr id="365801" name="Oval 237"/>
            <p:cNvSpPr>
              <a:spLocks noChangeAspect="1" noChangeArrowheads="1"/>
            </p:cNvSpPr>
            <p:nvPr/>
          </p:nvSpPr>
          <p:spPr bwMode="auto">
            <a:xfrm>
              <a:off x="1409" y="2220"/>
              <a:ext cx="35" cy="35"/>
            </a:xfrm>
            <a:prstGeom prst="ellipse">
              <a:avLst/>
            </a:prstGeom>
            <a:solidFill>
              <a:schemeClr val="hlink"/>
            </a:solidFill>
            <a:ln w="9525">
              <a:noFill/>
              <a:round/>
              <a:headEnd/>
              <a:tailEnd/>
            </a:ln>
          </p:spPr>
          <p:txBody>
            <a:bodyPr wrap="none" anchor="ctr"/>
            <a:lstStyle/>
            <a:p>
              <a:endParaRPr lang="en-US"/>
            </a:p>
          </p:txBody>
        </p:sp>
        <p:sp>
          <p:nvSpPr>
            <p:cNvPr id="365802" name="Oval 238"/>
            <p:cNvSpPr>
              <a:spLocks noChangeAspect="1" noChangeArrowheads="1"/>
            </p:cNvSpPr>
            <p:nvPr/>
          </p:nvSpPr>
          <p:spPr bwMode="auto">
            <a:xfrm flipH="1">
              <a:off x="1550" y="2365"/>
              <a:ext cx="35" cy="35"/>
            </a:xfrm>
            <a:prstGeom prst="ellipse">
              <a:avLst/>
            </a:prstGeom>
            <a:solidFill>
              <a:schemeClr val="hlink"/>
            </a:solidFill>
            <a:ln w="9525">
              <a:noFill/>
              <a:round/>
              <a:headEnd/>
              <a:tailEnd/>
            </a:ln>
          </p:spPr>
          <p:txBody>
            <a:bodyPr wrap="none" anchor="ctr"/>
            <a:lstStyle/>
            <a:p>
              <a:endParaRPr lang="en-US"/>
            </a:p>
          </p:txBody>
        </p:sp>
        <p:sp>
          <p:nvSpPr>
            <p:cNvPr id="365803" name="Rectangle 239"/>
            <p:cNvSpPr>
              <a:spLocks noChangeArrowheads="1"/>
            </p:cNvSpPr>
            <p:nvPr/>
          </p:nvSpPr>
          <p:spPr bwMode="auto">
            <a:xfrm>
              <a:off x="2856" y="1804"/>
              <a:ext cx="576" cy="864"/>
            </a:xfrm>
            <a:prstGeom prst="rect">
              <a:avLst/>
            </a:prstGeom>
            <a:solidFill>
              <a:srgbClr val="FBEAD1"/>
            </a:solidFill>
            <a:ln w="9525">
              <a:noFill/>
              <a:miter lim="800000"/>
              <a:headEnd/>
              <a:tailEnd/>
            </a:ln>
          </p:spPr>
          <p:txBody>
            <a:bodyPr wrap="none" anchor="ctr"/>
            <a:lstStyle/>
            <a:p>
              <a:r>
                <a:rPr lang="en-US" sz="1200"/>
                <a:t>Nitrogen</a:t>
              </a:r>
            </a:p>
            <a:p>
              <a:r>
                <a:rPr lang="en-US" sz="1400" baseline="-25000"/>
                <a:t>7</a:t>
              </a:r>
              <a:r>
                <a:rPr lang="en-US" sz="1400"/>
                <a:t>N</a:t>
              </a:r>
            </a:p>
            <a:p>
              <a:endParaRPr lang="en-US" sz="1600"/>
            </a:p>
            <a:p>
              <a:endParaRPr lang="en-US" sz="2000"/>
            </a:p>
            <a:p>
              <a:endParaRPr lang="en-US" sz="2000"/>
            </a:p>
          </p:txBody>
        </p:sp>
        <p:sp>
          <p:nvSpPr>
            <p:cNvPr id="365804" name="Oval 240"/>
            <p:cNvSpPr>
              <a:spLocks noChangeArrowheads="1"/>
            </p:cNvSpPr>
            <p:nvPr/>
          </p:nvSpPr>
          <p:spPr bwMode="auto">
            <a:xfrm>
              <a:off x="3096" y="2332"/>
              <a:ext cx="96" cy="96"/>
            </a:xfrm>
            <a:prstGeom prst="ellipse">
              <a:avLst/>
            </a:prstGeom>
            <a:solidFill>
              <a:srgbClr val="C0C0C0"/>
            </a:solidFill>
            <a:ln w="9525">
              <a:noFill/>
              <a:round/>
              <a:headEnd/>
              <a:tailEnd/>
            </a:ln>
          </p:spPr>
          <p:txBody>
            <a:bodyPr wrap="none" anchor="ctr"/>
            <a:lstStyle/>
            <a:p>
              <a:endParaRPr lang="en-US"/>
            </a:p>
          </p:txBody>
        </p:sp>
        <p:sp>
          <p:nvSpPr>
            <p:cNvPr id="365805" name="Oval 241"/>
            <p:cNvSpPr>
              <a:spLocks noChangeArrowheads="1"/>
            </p:cNvSpPr>
            <p:nvPr/>
          </p:nvSpPr>
          <p:spPr bwMode="auto">
            <a:xfrm>
              <a:off x="3048" y="2284"/>
              <a:ext cx="192" cy="192"/>
            </a:xfrm>
            <a:prstGeom prst="ellipse">
              <a:avLst/>
            </a:prstGeom>
            <a:noFill/>
            <a:ln w="19050">
              <a:solidFill>
                <a:schemeClr val="hlink"/>
              </a:solidFill>
              <a:round/>
              <a:headEnd/>
              <a:tailEnd/>
            </a:ln>
          </p:spPr>
          <p:txBody>
            <a:bodyPr wrap="none" anchor="ctr"/>
            <a:lstStyle/>
            <a:p>
              <a:endParaRPr lang="en-US"/>
            </a:p>
          </p:txBody>
        </p:sp>
        <p:sp>
          <p:nvSpPr>
            <p:cNvPr id="365806" name="Oval 242"/>
            <p:cNvSpPr>
              <a:spLocks noChangeAspect="1" noChangeArrowheads="1"/>
            </p:cNvSpPr>
            <p:nvPr/>
          </p:nvSpPr>
          <p:spPr bwMode="auto">
            <a:xfrm>
              <a:off x="3000" y="2236"/>
              <a:ext cx="288" cy="288"/>
            </a:xfrm>
            <a:prstGeom prst="ellipse">
              <a:avLst/>
            </a:prstGeom>
            <a:noFill/>
            <a:ln w="19050">
              <a:solidFill>
                <a:schemeClr val="hlink"/>
              </a:solidFill>
              <a:round/>
              <a:headEnd/>
              <a:tailEnd/>
            </a:ln>
          </p:spPr>
          <p:txBody>
            <a:bodyPr wrap="none" anchor="ctr"/>
            <a:lstStyle/>
            <a:p>
              <a:endParaRPr lang="en-US"/>
            </a:p>
          </p:txBody>
        </p:sp>
        <p:sp>
          <p:nvSpPr>
            <p:cNvPr id="365807" name="Oval 243"/>
            <p:cNvSpPr>
              <a:spLocks noChangeAspect="1" noChangeArrowheads="1"/>
            </p:cNvSpPr>
            <p:nvPr/>
          </p:nvSpPr>
          <p:spPr bwMode="auto">
            <a:xfrm>
              <a:off x="3096" y="2269"/>
              <a:ext cx="35" cy="35"/>
            </a:xfrm>
            <a:prstGeom prst="ellipse">
              <a:avLst/>
            </a:prstGeom>
            <a:solidFill>
              <a:schemeClr val="hlink"/>
            </a:solidFill>
            <a:ln w="9525">
              <a:noFill/>
              <a:round/>
              <a:headEnd/>
              <a:tailEnd/>
            </a:ln>
          </p:spPr>
          <p:txBody>
            <a:bodyPr wrap="none" anchor="ctr"/>
            <a:lstStyle/>
            <a:p>
              <a:endParaRPr lang="en-US"/>
            </a:p>
          </p:txBody>
        </p:sp>
        <p:sp>
          <p:nvSpPr>
            <p:cNvPr id="365808" name="Oval 244"/>
            <p:cNvSpPr>
              <a:spLocks noChangeAspect="1" noChangeArrowheads="1"/>
            </p:cNvSpPr>
            <p:nvPr/>
          </p:nvSpPr>
          <p:spPr bwMode="auto">
            <a:xfrm>
              <a:off x="3168" y="2269"/>
              <a:ext cx="35" cy="35"/>
            </a:xfrm>
            <a:prstGeom prst="ellipse">
              <a:avLst/>
            </a:prstGeom>
            <a:solidFill>
              <a:schemeClr val="hlink"/>
            </a:solidFill>
            <a:ln w="9525">
              <a:noFill/>
              <a:round/>
              <a:headEnd/>
              <a:tailEnd/>
            </a:ln>
          </p:spPr>
          <p:txBody>
            <a:bodyPr wrap="none" anchor="ctr"/>
            <a:lstStyle/>
            <a:p>
              <a:endParaRPr lang="en-US"/>
            </a:p>
          </p:txBody>
        </p:sp>
        <p:sp>
          <p:nvSpPr>
            <p:cNvPr id="365809" name="Oval 245"/>
            <p:cNvSpPr>
              <a:spLocks noChangeAspect="1" noChangeArrowheads="1"/>
            </p:cNvSpPr>
            <p:nvPr/>
          </p:nvSpPr>
          <p:spPr bwMode="auto">
            <a:xfrm>
              <a:off x="3126" y="2506"/>
              <a:ext cx="35" cy="35"/>
            </a:xfrm>
            <a:prstGeom prst="ellipse">
              <a:avLst/>
            </a:prstGeom>
            <a:solidFill>
              <a:schemeClr val="hlink"/>
            </a:solidFill>
            <a:ln w="9525">
              <a:noFill/>
              <a:round/>
              <a:headEnd/>
              <a:tailEnd/>
            </a:ln>
          </p:spPr>
          <p:txBody>
            <a:bodyPr wrap="none" anchor="ctr"/>
            <a:lstStyle/>
            <a:p>
              <a:endParaRPr lang="en-US"/>
            </a:p>
          </p:txBody>
        </p:sp>
        <p:sp>
          <p:nvSpPr>
            <p:cNvPr id="365810" name="Oval 246"/>
            <p:cNvSpPr>
              <a:spLocks noChangeAspect="1" noChangeArrowheads="1"/>
            </p:cNvSpPr>
            <p:nvPr/>
          </p:nvSpPr>
          <p:spPr bwMode="auto">
            <a:xfrm>
              <a:off x="3092" y="2221"/>
              <a:ext cx="35" cy="35"/>
            </a:xfrm>
            <a:prstGeom prst="ellipse">
              <a:avLst/>
            </a:prstGeom>
            <a:solidFill>
              <a:schemeClr val="hlink"/>
            </a:solidFill>
            <a:ln w="9525">
              <a:noFill/>
              <a:round/>
              <a:headEnd/>
              <a:tailEnd/>
            </a:ln>
          </p:spPr>
          <p:txBody>
            <a:bodyPr wrap="none" anchor="ctr"/>
            <a:lstStyle/>
            <a:p>
              <a:endParaRPr lang="en-US"/>
            </a:p>
          </p:txBody>
        </p:sp>
        <p:sp>
          <p:nvSpPr>
            <p:cNvPr id="365811" name="Oval 247"/>
            <p:cNvSpPr>
              <a:spLocks noChangeAspect="1" noChangeArrowheads="1"/>
            </p:cNvSpPr>
            <p:nvPr/>
          </p:nvSpPr>
          <p:spPr bwMode="auto">
            <a:xfrm>
              <a:off x="3166" y="2223"/>
              <a:ext cx="35" cy="35"/>
            </a:xfrm>
            <a:prstGeom prst="ellipse">
              <a:avLst/>
            </a:prstGeom>
            <a:solidFill>
              <a:schemeClr val="hlink"/>
            </a:solidFill>
            <a:ln w="9525">
              <a:noFill/>
              <a:round/>
              <a:headEnd/>
              <a:tailEnd/>
            </a:ln>
          </p:spPr>
          <p:txBody>
            <a:bodyPr wrap="none" anchor="ctr"/>
            <a:lstStyle/>
            <a:p>
              <a:endParaRPr lang="en-US"/>
            </a:p>
          </p:txBody>
        </p:sp>
        <p:sp>
          <p:nvSpPr>
            <p:cNvPr id="365812" name="Oval 248"/>
            <p:cNvSpPr>
              <a:spLocks noChangeAspect="1" noChangeArrowheads="1"/>
            </p:cNvSpPr>
            <p:nvPr/>
          </p:nvSpPr>
          <p:spPr bwMode="auto">
            <a:xfrm flipH="1">
              <a:off x="3269" y="2362"/>
              <a:ext cx="35" cy="35"/>
            </a:xfrm>
            <a:prstGeom prst="ellipse">
              <a:avLst/>
            </a:prstGeom>
            <a:solidFill>
              <a:schemeClr val="hlink"/>
            </a:solidFill>
            <a:ln w="9525">
              <a:noFill/>
              <a:round/>
              <a:headEnd/>
              <a:tailEnd/>
            </a:ln>
          </p:spPr>
          <p:txBody>
            <a:bodyPr wrap="none" anchor="ctr"/>
            <a:lstStyle/>
            <a:p>
              <a:endParaRPr lang="en-US"/>
            </a:p>
          </p:txBody>
        </p:sp>
        <p:sp>
          <p:nvSpPr>
            <p:cNvPr id="365813" name="Oval 249"/>
            <p:cNvSpPr>
              <a:spLocks noChangeAspect="1" noChangeArrowheads="1"/>
            </p:cNvSpPr>
            <p:nvPr/>
          </p:nvSpPr>
          <p:spPr bwMode="auto">
            <a:xfrm flipH="1">
              <a:off x="2980" y="2362"/>
              <a:ext cx="35" cy="35"/>
            </a:xfrm>
            <a:prstGeom prst="ellipse">
              <a:avLst/>
            </a:prstGeom>
            <a:solidFill>
              <a:schemeClr val="hlink"/>
            </a:solidFill>
            <a:ln w="9525">
              <a:noFill/>
              <a:round/>
              <a:headEnd/>
              <a:tailEnd/>
            </a:ln>
          </p:spPr>
          <p:txBody>
            <a:bodyPr wrap="none" anchor="ctr"/>
            <a:lstStyle/>
            <a:p>
              <a:endParaRPr lang="en-US"/>
            </a:p>
          </p:txBody>
        </p:sp>
        <p:grpSp>
          <p:nvGrpSpPr>
            <p:cNvPr id="365814" name="Group 250"/>
            <p:cNvGrpSpPr>
              <a:grpSpLocks/>
            </p:cNvGrpSpPr>
            <p:nvPr/>
          </p:nvGrpSpPr>
          <p:grpSpPr bwMode="auto">
            <a:xfrm>
              <a:off x="4582" y="942"/>
              <a:ext cx="576" cy="864"/>
              <a:chOff x="4798" y="1242"/>
              <a:chExt cx="576" cy="864"/>
            </a:xfrm>
          </p:grpSpPr>
          <p:sp>
            <p:nvSpPr>
              <p:cNvPr id="365815" name="Rectangle 251"/>
              <p:cNvSpPr>
                <a:spLocks noChangeArrowheads="1"/>
              </p:cNvSpPr>
              <p:nvPr/>
            </p:nvSpPr>
            <p:spPr bwMode="auto">
              <a:xfrm>
                <a:off x="4798" y="1242"/>
                <a:ext cx="576" cy="864"/>
              </a:xfrm>
              <a:prstGeom prst="rect">
                <a:avLst/>
              </a:prstGeom>
              <a:solidFill>
                <a:srgbClr val="FCF1E0"/>
              </a:solidFill>
              <a:ln w="9525">
                <a:noFill/>
                <a:miter lim="800000"/>
                <a:headEnd/>
                <a:tailEnd/>
              </a:ln>
            </p:spPr>
            <p:txBody>
              <a:bodyPr wrap="none" anchor="ctr"/>
              <a:lstStyle/>
              <a:p>
                <a:r>
                  <a:rPr lang="en-US" sz="1200"/>
                  <a:t>Helium</a:t>
                </a:r>
              </a:p>
              <a:p>
                <a:r>
                  <a:rPr lang="en-US" sz="1400" baseline="-25000"/>
                  <a:t>2</a:t>
                </a:r>
                <a:r>
                  <a:rPr lang="en-US" sz="1400"/>
                  <a:t>He</a:t>
                </a:r>
              </a:p>
              <a:p>
                <a:endParaRPr lang="en-US" sz="1600"/>
              </a:p>
              <a:p>
                <a:endParaRPr lang="en-US" sz="2000"/>
              </a:p>
              <a:p>
                <a:endParaRPr lang="en-US" sz="2000"/>
              </a:p>
            </p:txBody>
          </p:sp>
          <p:sp>
            <p:nvSpPr>
              <p:cNvPr id="365816" name="Oval 252"/>
              <p:cNvSpPr>
                <a:spLocks noChangeArrowheads="1"/>
              </p:cNvSpPr>
              <p:nvPr/>
            </p:nvSpPr>
            <p:spPr bwMode="auto">
              <a:xfrm>
                <a:off x="5032" y="1770"/>
                <a:ext cx="96" cy="96"/>
              </a:xfrm>
              <a:prstGeom prst="ellipse">
                <a:avLst/>
              </a:prstGeom>
              <a:solidFill>
                <a:srgbClr val="C0C0C0"/>
              </a:solidFill>
              <a:ln w="9525">
                <a:noFill/>
                <a:round/>
                <a:headEnd/>
                <a:tailEnd/>
              </a:ln>
            </p:spPr>
            <p:txBody>
              <a:bodyPr wrap="none" anchor="ctr"/>
              <a:lstStyle/>
              <a:p>
                <a:endParaRPr lang="en-US"/>
              </a:p>
            </p:txBody>
          </p:sp>
          <p:sp>
            <p:nvSpPr>
              <p:cNvPr id="365817" name="Oval 253"/>
              <p:cNvSpPr>
                <a:spLocks noChangeArrowheads="1"/>
              </p:cNvSpPr>
              <p:nvPr/>
            </p:nvSpPr>
            <p:spPr bwMode="auto">
              <a:xfrm>
                <a:off x="4984" y="1722"/>
                <a:ext cx="192" cy="192"/>
              </a:xfrm>
              <a:prstGeom prst="ellipse">
                <a:avLst/>
              </a:prstGeom>
              <a:noFill/>
              <a:ln w="19050">
                <a:solidFill>
                  <a:schemeClr val="hlink"/>
                </a:solidFill>
                <a:round/>
                <a:headEnd/>
                <a:tailEnd/>
              </a:ln>
            </p:spPr>
            <p:txBody>
              <a:bodyPr wrap="none" anchor="ctr"/>
              <a:lstStyle/>
              <a:p>
                <a:endParaRPr lang="en-US"/>
              </a:p>
            </p:txBody>
          </p:sp>
          <p:sp>
            <p:nvSpPr>
              <p:cNvPr id="365818" name="Oval 254"/>
              <p:cNvSpPr>
                <a:spLocks noChangeAspect="1" noChangeArrowheads="1"/>
              </p:cNvSpPr>
              <p:nvPr/>
            </p:nvSpPr>
            <p:spPr bwMode="auto">
              <a:xfrm>
                <a:off x="5030" y="1708"/>
                <a:ext cx="35" cy="35"/>
              </a:xfrm>
              <a:prstGeom prst="ellipse">
                <a:avLst/>
              </a:prstGeom>
              <a:solidFill>
                <a:schemeClr val="hlink"/>
              </a:solidFill>
              <a:ln w="9525">
                <a:noFill/>
                <a:round/>
                <a:headEnd/>
                <a:tailEnd/>
              </a:ln>
            </p:spPr>
            <p:txBody>
              <a:bodyPr wrap="none" anchor="ctr"/>
              <a:lstStyle/>
              <a:p>
                <a:endParaRPr lang="en-US"/>
              </a:p>
            </p:txBody>
          </p:sp>
          <p:sp>
            <p:nvSpPr>
              <p:cNvPr id="365819" name="Oval 255"/>
              <p:cNvSpPr>
                <a:spLocks noChangeAspect="1" noChangeArrowheads="1"/>
              </p:cNvSpPr>
              <p:nvPr/>
            </p:nvSpPr>
            <p:spPr bwMode="auto">
              <a:xfrm>
                <a:off x="5102" y="1709"/>
                <a:ext cx="35" cy="35"/>
              </a:xfrm>
              <a:prstGeom prst="ellipse">
                <a:avLst/>
              </a:prstGeom>
              <a:solidFill>
                <a:schemeClr val="hlink"/>
              </a:solidFill>
              <a:ln w="9525">
                <a:noFill/>
                <a:round/>
                <a:headEnd/>
                <a:tailEnd/>
              </a:ln>
            </p:spPr>
            <p:txBody>
              <a:bodyPr wrap="none" anchor="ctr"/>
              <a:lstStyle/>
              <a:p>
                <a:endParaRPr lang="en-US"/>
              </a:p>
            </p:txBody>
          </p:sp>
        </p:grpSp>
      </p:grpSp>
      <p:pic>
        <p:nvPicPr>
          <p:cNvPr id="365572" name="Picture1" descr="05_26Figure_ILL"/>
          <p:cNvPicPr>
            <a:picLocks noChangeAspect="1" noChangeArrowheads="1"/>
          </p:cNvPicPr>
          <p:nvPr/>
        </p:nvPicPr>
        <p:blipFill>
          <a:blip r:embed="rId3" cstate="print"/>
          <a:srcRect r="76042" b="81003"/>
          <a:stretch>
            <a:fillRect/>
          </a:stretch>
        </p:blipFill>
        <p:spPr bwMode="auto">
          <a:xfrm>
            <a:off x="6883400" y="392113"/>
            <a:ext cx="2044700" cy="890587"/>
          </a:xfrm>
          <a:prstGeom prst="rect">
            <a:avLst/>
          </a:prstGeom>
          <a:noFill/>
          <a:ln w="9525">
            <a:noFill/>
            <a:miter lim="800000"/>
            <a:headEnd/>
            <a:tailEnd/>
          </a:ln>
        </p:spPr>
      </p:pic>
    </p:spTree>
  </p:cSld>
  <p:clrMapOvr>
    <a:masterClrMapping/>
  </p:clrMapOvr>
  <p:transition>
    <p:zoom dir="in"/>
  </p:transition>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p:txBody>
          <a:bodyPr/>
          <a:lstStyle/>
          <a:p>
            <a:pPr eaLnBrk="1" hangingPunct="1"/>
            <a:r>
              <a:rPr lang="en-US" sz="4000" smtClean="0"/>
              <a:t>Electron Dot Diagrams</a:t>
            </a:r>
          </a:p>
        </p:txBody>
      </p:sp>
      <p:sp>
        <p:nvSpPr>
          <p:cNvPr id="366595" name="Text Box 3"/>
          <p:cNvSpPr txBox="1">
            <a:spLocks noChangeArrowheads="1"/>
          </p:cNvSpPr>
          <p:nvPr/>
        </p:nvSpPr>
        <p:spPr bwMode="auto">
          <a:xfrm>
            <a:off x="868363" y="2209800"/>
            <a:ext cx="404812" cy="731838"/>
          </a:xfrm>
          <a:prstGeom prst="rect">
            <a:avLst/>
          </a:prstGeom>
          <a:noFill/>
          <a:ln w="9525">
            <a:noFill/>
            <a:miter lim="800000"/>
            <a:headEnd/>
            <a:tailEnd/>
          </a:ln>
        </p:spPr>
        <p:txBody>
          <a:bodyPr wrap="none">
            <a:spAutoFit/>
          </a:bodyPr>
          <a:lstStyle/>
          <a:p>
            <a:r>
              <a:rPr lang="en-US" sz="2400" b="1"/>
              <a:t>H</a:t>
            </a:r>
          </a:p>
          <a:p>
            <a:r>
              <a:rPr lang="en-US" sz="1800"/>
              <a:t> </a:t>
            </a:r>
          </a:p>
        </p:txBody>
      </p:sp>
      <p:sp>
        <p:nvSpPr>
          <p:cNvPr id="366596" name="Text Box 4"/>
          <p:cNvSpPr txBox="1">
            <a:spLocks noChangeArrowheads="1"/>
          </p:cNvSpPr>
          <p:nvPr/>
        </p:nvSpPr>
        <p:spPr bwMode="auto">
          <a:xfrm>
            <a:off x="823913" y="3038475"/>
            <a:ext cx="454025" cy="731838"/>
          </a:xfrm>
          <a:prstGeom prst="rect">
            <a:avLst/>
          </a:prstGeom>
          <a:noFill/>
          <a:ln w="9525">
            <a:noFill/>
            <a:miter lim="800000"/>
            <a:headEnd/>
            <a:tailEnd/>
          </a:ln>
        </p:spPr>
        <p:txBody>
          <a:bodyPr wrap="none">
            <a:spAutoFit/>
          </a:bodyPr>
          <a:lstStyle/>
          <a:p>
            <a:r>
              <a:rPr lang="en-US" sz="2400" b="1"/>
              <a:t>Li</a:t>
            </a:r>
          </a:p>
          <a:p>
            <a:r>
              <a:rPr lang="en-US" sz="1800"/>
              <a:t> </a:t>
            </a:r>
          </a:p>
        </p:txBody>
      </p:sp>
      <p:sp>
        <p:nvSpPr>
          <p:cNvPr id="366597" name="Text Box 5"/>
          <p:cNvSpPr txBox="1">
            <a:spLocks noChangeArrowheads="1"/>
          </p:cNvSpPr>
          <p:nvPr/>
        </p:nvSpPr>
        <p:spPr bwMode="auto">
          <a:xfrm>
            <a:off x="763588" y="3952875"/>
            <a:ext cx="574675" cy="731838"/>
          </a:xfrm>
          <a:prstGeom prst="rect">
            <a:avLst/>
          </a:prstGeom>
          <a:noFill/>
          <a:ln w="9525">
            <a:noFill/>
            <a:miter lim="800000"/>
            <a:headEnd/>
            <a:tailEnd/>
          </a:ln>
        </p:spPr>
        <p:txBody>
          <a:bodyPr wrap="none">
            <a:spAutoFit/>
          </a:bodyPr>
          <a:lstStyle/>
          <a:p>
            <a:r>
              <a:rPr lang="en-US" sz="2400" b="1"/>
              <a:t>Na</a:t>
            </a:r>
          </a:p>
          <a:p>
            <a:r>
              <a:rPr lang="en-US" sz="1800"/>
              <a:t> </a:t>
            </a:r>
          </a:p>
        </p:txBody>
      </p:sp>
      <p:sp>
        <p:nvSpPr>
          <p:cNvPr id="366598" name="Text Box 6"/>
          <p:cNvSpPr txBox="1">
            <a:spLocks noChangeArrowheads="1"/>
          </p:cNvSpPr>
          <p:nvPr/>
        </p:nvSpPr>
        <p:spPr bwMode="auto">
          <a:xfrm>
            <a:off x="847725" y="4791075"/>
            <a:ext cx="404813" cy="731838"/>
          </a:xfrm>
          <a:prstGeom prst="rect">
            <a:avLst/>
          </a:prstGeom>
          <a:noFill/>
          <a:ln w="9525">
            <a:noFill/>
            <a:miter lim="800000"/>
            <a:headEnd/>
            <a:tailEnd/>
          </a:ln>
        </p:spPr>
        <p:txBody>
          <a:bodyPr wrap="none">
            <a:spAutoFit/>
          </a:bodyPr>
          <a:lstStyle/>
          <a:p>
            <a:r>
              <a:rPr lang="en-US" sz="2400" b="1"/>
              <a:t>K</a:t>
            </a:r>
          </a:p>
          <a:p>
            <a:r>
              <a:rPr lang="en-US" sz="1800"/>
              <a:t> </a:t>
            </a:r>
          </a:p>
        </p:txBody>
      </p:sp>
      <p:sp>
        <p:nvSpPr>
          <p:cNvPr id="366599" name="Text Box 7"/>
          <p:cNvSpPr txBox="1">
            <a:spLocks noChangeArrowheads="1"/>
          </p:cNvSpPr>
          <p:nvPr/>
        </p:nvSpPr>
        <p:spPr bwMode="auto">
          <a:xfrm>
            <a:off x="1785938" y="3038475"/>
            <a:ext cx="574675" cy="731838"/>
          </a:xfrm>
          <a:prstGeom prst="rect">
            <a:avLst/>
          </a:prstGeom>
          <a:noFill/>
          <a:ln w="9525">
            <a:noFill/>
            <a:miter lim="800000"/>
            <a:headEnd/>
            <a:tailEnd/>
          </a:ln>
        </p:spPr>
        <p:txBody>
          <a:bodyPr wrap="none">
            <a:spAutoFit/>
          </a:bodyPr>
          <a:lstStyle/>
          <a:p>
            <a:r>
              <a:rPr lang="en-US" sz="2400" b="1"/>
              <a:t>Be</a:t>
            </a:r>
          </a:p>
          <a:p>
            <a:r>
              <a:rPr lang="en-US" sz="1800"/>
              <a:t> </a:t>
            </a:r>
          </a:p>
        </p:txBody>
      </p:sp>
      <p:sp>
        <p:nvSpPr>
          <p:cNvPr id="366600" name="Text Box 8"/>
          <p:cNvSpPr txBox="1">
            <a:spLocks noChangeArrowheads="1"/>
          </p:cNvSpPr>
          <p:nvPr/>
        </p:nvSpPr>
        <p:spPr bwMode="auto">
          <a:xfrm>
            <a:off x="1760538" y="3952875"/>
            <a:ext cx="623887" cy="731838"/>
          </a:xfrm>
          <a:prstGeom prst="rect">
            <a:avLst/>
          </a:prstGeom>
          <a:noFill/>
          <a:ln w="9525">
            <a:noFill/>
            <a:miter lim="800000"/>
            <a:headEnd/>
            <a:tailEnd/>
          </a:ln>
        </p:spPr>
        <p:txBody>
          <a:bodyPr wrap="none">
            <a:spAutoFit/>
          </a:bodyPr>
          <a:lstStyle/>
          <a:p>
            <a:r>
              <a:rPr lang="en-US" sz="2400" b="1"/>
              <a:t>Mg</a:t>
            </a:r>
          </a:p>
          <a:p>
            <a:r>
              <a:rPr lang="en-US" sz="1800"/>
              <a:t> </a:t>
            </a:r>
          </a:p>
        </p:txBody>
      </p:sp>
      <p:sp>
        <p:nvSpPr>
          <p:cNvPr id="366601" name="Text Box 9"/>
          <p:cNvSpPr txBox="1">
            <a:spLocks noChangeArrowheads="1"/>
          </p:cNvSpPr>
          <p:nvPr/>
        </p:nvSpPr>
        <p:spPr bwMode="auto">
          <a:xfrm>
            <a:off x="1785938" y="4791075"/>
            <a:ext cx="574675" cy="731838"/>
          </a:xfrm>
          <a:prstGeom prst="rect">
            <a:avLst/>
          </a:prstGeom>
          <a:noFill/>
          <a:ln w="9525">
            <a:noFill/>
            <a:miter lim="800000"/>
            <a:headEnd/>
            <a:tailEnd/>
          </a:ln>
        </p:spPr>
        <p:txBody>
          <a:bodyPr wrap="none">
            <a:spAutoFit/>
          </a:bodyPr>
          <a:lstStyle/>
          <a:p>
            <a:r>
              <a:rPr lang="en-US" sz="2400" b="1"/>
              <a:t>Ca</a:t>
            </a:r>
          </a:p>
          <a:p>
            <a:r>
              <a:rPr lang="en-US" sz="1800"/>
              <a:t> </a:t>
            </a:r>
          </a:p>
        </p:txBody>
      </p:sp>
      <p:sp>
        <p:nvSpPr>
          <p:cNvPr id="366602" name="Text Box 10"/>
          <p:cNvSpPr txBox="1">
            <a:spLocks noChangeArrowheads="1"/>
          </p:cNvSpPr>
          <p:nvPr/>
        </p:nvSpPr>
        <p:spPr bwMode="auto">
          <a:xfrm>
            <a:off x="2905125" y="3038475"/>
            <a:ext cx="404813" cy="731838"/>
          </a:xfrm>
          <a:prstGeom prst="rect">
            <a:avLst/>
          </a:prstGeom>
          <a:noFill/>
          <a:ln w="9525">
            <a:noFill/>
            <a:miter lim="800000"/>
            <a:headEnd/>
            <a:tailEnd/>
          </a:ln>
        </p:spPr>
        <p:txBody>
          <a:bodyPr wrap="none">
            <a:spAutoFit/>
          </a:bodyPr>
          <a:lstStyle/>
          <a:p>
            <a:r>
              <a:rPr lang="en-US" sz="2400" b="1"/>
              <a:t>B</a:t>
            </a:r>
          </a:p>
          <a:p>
            <a:r>
              <a:rPr lang="en-US" sz="1800"/>
              <a:t> </a:t>
            </a:r>
          </a:p>
        </p:txBody>
      </p:sp>
      <p:sp>
        <p:nvSpPr>
          <p:cNvPr id="366603" name="Text Box 11"/>
          <p:cNvSpPr txBox="1">
            <a:spLocks noChangeArrowheads="1"/>
          </p:cNvSpPr>
          <p:nvPr/>
        </p:nvSpPr>
        <p:spPr bwMode="auto">
          <a:xfrm>
            <a:off x="2863850" y="3952875"/>
            <a:ext cx="488950" cy="731838"/>
          </a:xfrm>
          <a:prstGeom prst="rect">
            <a:avLst/>
          </a:prstGeom>
          <a:noFill/>
          <a:ln w="9525">
            <a:noFill/>
            <a:miter lim="800000"/>
            <a:headEnd/>
            <a:tailEnd/>
          </a:ln>
        </p:spPr>
        <p:txBody>
          <a:bodyPr wrap="none">
            <a:spAutoFit/>
          </a:bodyPr>
          <a:lstStyle/>
          <a:p>
            <a:r>
              <a:rPr lang="en-US" sz="2400" b="1"/>
              <a:t>Al</a:t>
            </a:r>
          </a:p>
          <a:p>
            <a:r>
              <a:rPr lang="en-US" sz="1800"/>
              <a:t> </a:t>
            </a:r>
          </a:p>
        </p:txBody>
      </p:sp>
      <p:sp>
        <p:nvSpPr>
          <p:cNvPr id="366604" name="Text Box 12"/>
          <p:cNvSpPr txBox="1">
            <a:spLocks noChangeArrowheads="1"/>
          </p:cNvSpPr>
          <p:nvPr/>
        </p:nvSpPr>
        <p:spPr bwMode="auto">
          <a:xfrm>
            <a:off x="2813050" y="4791075"/>
            <a:ext cx="590550" cy="731838"/>
          </a:xfrm>
          <a:prstGeom prst="rect">
            <a:avLst/>
          </a:prstGeom>
          <a:noFill/>
          <a:ln w="9525">
            <a:noFill/>
            <a:miter lim="800000"/>
            <a:headEnd/>
            <a:tailEnd/>
          </a:ln>
        </p:spPr>
        <p:txBody>
          <a:bodyPr wrap="none">
            <a:spAutoFit/>
          </a:bodyPr>
          <a:lstStyle/>
          <a:p>
            <a:r>
              <a:rPr lang="en-US" sz="2400" b="1"/>
              <a:t>Ga</a:t>
            </a:r>
          </a:p>
          <a:p>
            <a:r>
              <a:rPr lang="en-US" sz="1800"/>
              <a:t> </a:t>
            </a:r>
          </a:p>
        </p:txBody>
      </p:sp>
      <p:sp>
        <p:nvSpPr>
          <p:cNvPr id="366605" name="Text Box 13"/>
          <p:cNvSpPr txBox="1">
            <a:spLocks noChangeArrowheads="1"/>
          </p:cNvSpPr>
          <p:nvPr/>
        </p:nvSpPr>
        <p:spPr bwMode="auto">
          <a:xfrm>
            <a:off x="3927475" y="3038475"/>
            <a:ext cx="404813" cy="731838"/>
          </a:xfrm>
          <a:prstGeom prst="rect">
            <a:avLst/>
          </a:prstGeom>
          <a:noFill/>
          <a:ln w="9525">
            <a:noFill/>
            <a:miter lim="800000"/>
            <a:headEnd/>
            <a:tailEnd/>
          </a:ln>
        </p:spPr>
        <p:txBody>
          <a:bodyPr wrap="none">
            <a:spAutoFit/>
          </a:bodyPr>
          <a:lstStyle/>
          <a:p>
            <a:r>
              <a:rPr lang="en-US" sz="2400" b="1"/>
              <a:t>C</a:t>
            </a:r>
          </a:p>
          <a:p>
            <a:r>
              <a:rPr lang="en-US" sz="1800"/>
              <a:t> </a:t>
            </a:r>
          </a:p>
        </p:txBody>
      </p:sp>
      <p:sp>
        <p:nvSpPr>
          <p:cNvPr id="366606" name="Text Box 14"/>
          <p:cNvSpPr txBox="1">
            <a:spLocks noChangeArrowheads="1"/>
          </p:cNvSpPr>
          <p:nvPr/>
        </p:nvSpPr>
        <p:spPr bwMode="auto">
          <a:xfrm>
            <a:off x="3894138" y="3952875"/>
            <a:ext cx="471487" cy="731838"/>
          </a:xfrm>
          <a:prstGeom prst="rect">
            <a:avLst/>
          </a:prstGeom>
          <a:noFill/>
          <a:ln w="9525">
            <a:noFill/>
            <a:miter lim="800000"/>
            <a:headEnd/>
            <a:tailEnd/>
          </a:ln>
        </p:spPr>
        <p:txBody>
          <a:bodyPr wrap="none">
            <a:spAutoFit/>
          </a:bodyPr>
          <a:lstStyle/>
          <a:p>
            <a:r>
              <a:rPr lang="en-US" sz="2400" b="1"/>
              <a:t>Si</a:t>
            </a:r>
          </a:p>
          <a:p>
            <a:r>
              <a:rPr lang="en-US" sz="1800"/>
              <a:t> </a:t>
            </a:r>
          </a:p>
        </p:txBody>
      </p:sp>
      <p:sp>
        <p:nvSpPr>
          <p:cNvPr id="366607" name="Text Box 15"/>
          <p:cNvSpPr txBox="1">
            <a:spLocks noChangeArrowheads="1"/>
          </p:cNvSpPr>
          <p:nvPr/>
        </p:nvSpPr>
        <p:spPr bwMode="auto">
          <a:xfrm>
            <a:off x="3835400" y="4791075"/>
            <a:ext cx="590550" cy="731838"/>
          </a:xfrm>
          <a:prstGeom prst="rect">
            <a:avLst/>
          </a:prstGeom>
          <a:noFill/>
          <a:ln w="9525">
            <a:noFill/>
            <a:miter lim="800000"/>
            <a:headEnd/>
            <a:tailEnd/>
          </a:ln>
        </p:spPr>
        <p:txBody>
          <a:bodyPr wrap="none">
            <a:spAutoFit/>
          </a:bodyPr>
          <a:lstStyle/>
          <a:p>
            <a:r>
              <a:rPr lang="en-US" sz="2400" b="1"/>
              <a:t>Ge</a:t>
            </a:r>
          </a:p>
          <a:p>
            <a:r>
              <a:rPr lang="en-US" sz="1800"/>
              <a:t> </a:t>
            </a:r>
          </a:p>
        </p:txBody>
      </p:sp>
      <p:sp>
        <p:nvSpPr>
          <p:cNvPr id="366608" name="Text Box 16"/>
          <p:cNvSpPr txBox="1">
            <a:spLocks noChangeArrowheads="1"/>
          </p:cNvSpPr>
          <p:nvPr/>
        </p:nvSpPr>
        <p:spPr bwMode="auto">
          <a:xfrm>
            <a:off x="4886325" y="3038475"/>
            <a:ext cx="404813" cy="731838"/>
          </a:xfrm>
          <a:prstGeom prst="rect">
            <a:avLst/>
          </a:prstGeom>
          <a:noFill/>
          <a:ln w="9525">
            <a:noFill/>
            <a:miter lim="800000"/>
            <a:headEnd/>
            <a:tailEnd/>
          </a:ln>
        </p:spPr>
        <p:txBody>
          <a:bodyPr wrap="none">
            <a:spAutoFit/>
          </a:bodyPr>
          <a:lstStyle/>
          <a:p>
            <a:r>
              <a:rPr lang="en-US" sz="2400" b="1"/>
              <a:t>N</a:t>
            </a:r>
          </a:p>
          <a:p>
            <a:r>
              <a:rPr lang="en-US" sz="1800"/>
              <a:t> </a:t>
            </a:r>
          </a:p>
        </p:txBody>
      </p:sp>
      <p:sp>
        <p:nvSpPr>
          <p:cNvPr id="366609" name="Text Box 17"/>
          <p:cNvSpPr txBox="1">
            <a:spLocks noChangeArrowheads="1"/>
          </p:cNvSpPr>
          <p:nvPr/>
        </p:nvSpPr>
        <p:spPr bwMode="auto">
          <a:xfrm>
            <a:off x="4895850" y="3952875"/>
            <a:ext cx="387350" cy="731838"/>
          </a:xfrm>
          <a:prstGeom prst="rect">
            <a:avLst/>
          </a:prstGeom>
          <a:noFill/>
          <a:ln w="9525">
            <a:noFill/>
            <a:miter lim="800000"/>
            <a:headEnd/>
            <a:tailEnd/>
          </a:ln>
        </p:spPr>
        <p:txBody>
          <a:bodyPr wrap="none">
            <a:spAutoFit/>
          </a:bodyPr>
          <a:lstStyle/>
          <a:p>
            <a:r>
              <a:rPr lang="en-US" sz="2400" b="1"/>
              <a:t>P</a:t>
            </a:r>
          </a:p>
          <a:p>
            <a:r>
              <a:rPr lang="en-US" sz="1800"/>
              <a:t> </a:t>
            </a:r>
          </a:p>
        </p:txBody>
      </p:sp>
      <p:sp>
        <p:nvSpPr>
          <p:cNvPr id="366610" name="Text Box 18"/>
          <p:cNvSpPr txBox="1">
            <a:spLocks noChangeArrowheads="1"/>
          </p:cNvSpPr>
          <p:nvPr/>
        </p:nvSpPr>
        <p:spPr bwMode="auto">
          <a:xfrm>
            <a:off x="4802188" y="4791075"/>
            <a:ext cx="574675" cy="731838"/>
          </a:xfrm>
          <a:prstGeom prst="rect">
            <a:avLst/>
          </a:prstGeom>
          <a:noFill/>
          <a:ln w="9525">
            <a:noFill/>
            <a:miter lim="800000"/>
            <a:headEnd/>
            <a:tailEnd/>
          </a:ln>
        </p:spPr>
        <p:txBody>
          <a:bodyPr wrap="none">
            <a:spAutoFit/>
          </a:bodyPr>
          <a:lstStyle/>
          <a:p>
            <a:r>
              <a:rPr lang="en-US" sz="2400" b="1"/>
              <a:t>As</a:t>
            </a:r>
          </a:p>
          <a:p>
            <a:r>
              <a:rPr lang="en-US" sz="1800"/>
              <a:t> </a:t>
            </a:r>
          </a:p>
        </p:txBody>
      </p:sp>
      <p:sp>
        <p:nvSpPr>
          <p:cNvPr id="366611" name="Text Box 19"/>
          <p:cNvSpPr txBox="1">
            <a:spLocks noChangeArrowheads="1"/>
          </p:cNvSpPr>
          <p:nvPr/>
        </p:nvSpPr>
        <p:spPr bwMode="auto">
          <a:xfrm>
            <a:off x="5900738" y="3038475"/>
            <a:ext cx="420687" cy="731838"/>
          </a:xfrm>
          <a:prstGeom prst="rect">
            <a:avLst/>
          </a:prstGeom>
          <a:noFill/>
          <a:ln w="9525">
            <a:noFill/>
            <a:miter lim="800000"/>
            <a:headEnd/>
            <a:tailEnd/>
          </a:ln>
        </p:spPr>
        <p:txBody>
          <a:bodyPr wrap="none">
            <a:spAutoFit/>
          </a:bodyPr>
          <a:lstStyle/>
          <a:p>
            <a:r>
              <a:rPr lang="en-US" sz="2400" b="1"/>
              <a:t>O</a:t>
            </a:r>
          </a:p>
          <a:p>
            <a:r>
              <a:rPr lang="en-US" sz="1800"/>
              <a:t> </a:t>
            </a:r>
          </a:p>
        </p:txBody>
      </p:sp>
      <p:sp>
        <p:nvSpPr>
          <p:cNvPr id="366612" name="Text Box 20"/>
          <p:cNvSpPr txBox="1">
            <a:spLocks noChangeArrowheads="1"/>
          </p:cNvSpPr>
          <p:nvPr/>
        </p:nvSpPr>
        <p:spPr bwMode="auto">
          <a:xfrm>
            <a:off x="5918200" y="3952875"/>
            <a:ext cx="387350" cy="731838"/>
          </a:xfrm>
          <a:prstGeom prst="rect">
            <a:avLst/>
          </a:prstGeom>
          <a:noFill/>
          <a:ln w="9525">
            <a:noFill/>
            <a:miter lim="800000"/>
            <a:headEnd/>
            <a:tailEnd/>
          </a:ln>
        </p:spPr>
        <p:txBody>
          <a:bodyPr wrap="none">
            <a:spAutoFit/>
          </a:bodyPr>
          <a:lstStyle/>
          <a:p>
            <a:r>
              <a:rPr lang="en-US" sz="2400" b="1"/>
              <a:t>S</a:t>
            </a:r>
          </a:p>
          <a:p>
            <a:r>
              <a:rPr lang="en-US" sz="1800"/>
              <a:t> </a:t>
            </a:r>
          </a:p>
        </p:txBody>
      </p:sp>
      <p:sp>
        <p:nvSpPr>
          <p:cNvPr id="366613" name="Text Box 21"/>
          <p:cNvSpPr txBox="1">
            <a:spLocks noChangeArrowheads="1"/>
          </p:cNvSpPr>
          <p:nvPr/>
        </p:nvSpPr>
        <p:spPr bwMode="auto">
          <a:xfrm>
            <a:off x="5832475" y="4791075"/>
            <a:ext cx="557213" cy="731838"/>
          </a:xfrm>
          <a:prstGeom prst="rect">
            <a:avLst/>
          </a:prstGeom>
          <a:noFill/>
          <a:ln w="9525">
            <a:noFill/>
            <a:miter lim="800000"/>
            <a:headEnd/>
            <a:tailEnd/>
          </a:ln>
        </p:spPr>
        <p:txBody>
          <a:bodyPr wrap="none">
            <a:spAutoFit/>
          </a:bodyPr>
          <a:lstStyle/>
          <a:p>
            <a:r>
              <a:rPr lang="en-US" sz="2400" b="1"/>
              <a:t>Se</a:t>
            </a:r>
          </a:p>
          <a:p>
            <a:r>
              <a:rPr lang="en-US" sz="1800"/>
              <a:t> </a:t>
            </a:r>
          </a:p>
        </p:txBody>
      </p:sp>
      <p:grpSp>
        <p:nvGrpSpPr>
          <p:cNvPr id="366614" name="Group 22"/>
          <p:cNvGrpSpPr>
            <a:grpSpLocks/>
          </p:cNvGrpSpPr>
          <p:nvPr/>
        </p:nvGrpSpPr>
        <p:grpSpPr bwMode="auto">
          <a:xfrm>
            <a:off x="6858000" y="3038475"/>
            <a:ext cx="523875" cy="2484438"/>
            <a:chOff x="4337" y="1914"/>
            <a:chExt cx="330" cy="1565"/>
          </a:xfrm>
        </p:grpSpPr>
        <p:sp>
          <p:nvSpPr>
            <p:cNvPr id="366762" name="Text Box 23"/>
            <p:cNvSpPr txBox="1">
              <a:spLocks noChangeArrowheads="1"/>
            </p:cNvSpPr>
            <p:nvPr/>
          </p:nvSpPr>
          <p:spPr bwMode="auto">
            <a:xfrm>
              <a:off x="4385" y="1914"/>
              <a:ext cx="233" cy="461"/>
            </a:xfrm>
            <a:prstGeom prst="rect">
              <a:avLst/>
            </a:prstGeom>
            <a:noFill/>
            <a:ln w="9525">
              <a:noFill/>
              <a:miter lim="800000"/>
              <a:headEnd/>
              <a:tailEnd/>
            </a:ln>
          </p:spPr>
          <p:txBody>
            <a:bodyPr wrap="none">
              <a:spAutoFit/>
            </a:bodyPr>
            <a:lstStyle/>
            <a:p>
              <a:r>
                <a:rPr lang="en-US" sz="2400" b="1"/>
                <a:t>F</a:t>
              </a:r>
            </a:p>
            <a:p>
              <a:r>
                <a:rPr lang="en-US" sz="1800"/>
                <a:t> </a:t>
              </a:r>
            </a:p>
          </p:txBody>
        </p:sp>
        <p:sp>
          <p:nvSpPr>
            <p:cNvPr id="366763" name="Text Box 24"/>
            <p:cNvSpPr txBox="1">
              <a:spLocks noChangeArrowheads="1"/>
            </p:cNvSpPr>
            <p:nvPr/>
          </p:nvSpPr>
          <p:spPr bwMode="auto">
            <a:xfrm>
              <a:off x="4348" y="2490"/>
              <a:ext cx="308" cy="461"/>
            </a:xfrm>
            <a:prstGeom prst="rect">
              <a:avLst/>
            </a:prstGeom>
            <a:noFill/>
            <a:ln w="9525">
              <a:noFill/>
              <a:miter lim="800000"/>
              <a:headEnd/>
              <a:tailEnd/>
            </a:ln>
          </p:spPr>
          <p:txBody>
            <a:bodyPr wrap="none">
              <a:spAutoFit/>
            </a:bodyPr>
            <a:lstStyle/>
            <a:p>
              <a:r>
                <a:rPr lang="en-US" sz="2400" b="1"/>
                <a:t>Cl</a:t>
              </a:r>
            </a:p>
            <a:p>
              <a:r>
                <a:rPr lang="en-US" sz="1800"/>
                <a:t> </a:t>
              </a:r>
            </a:p>
          </p:txBody>
        </p:sp>
        <p:sp>
          <p:nvSpPr>
            <p:cNvPr id="366764" name="Text Box 25"/>
            <p:cNvSpPr txBox="1">
              <a:spLocks noChangeArrowheads="1"/>
            </p:cNvSpPr>
            <p:nvPr/>
          </p:nvSpPr>
          <p:spPr bwMode="auto">
            <a:xfrm>
              <a:off x="4337" y="3018"/>
              <a:ext cx="330" cy="461"/>
            </a:xfrm>
            <a:prstGeom prst="rect">
              <a:avLst/>
            </a:prstGeom>
            <a:noFill/>
            <a:ln w="9525">
              <a:noFill/>
              <a:miter lim="800000"/>
              <a:headEnd/>
              <a:tailEnd/>
            </a:ln>
          </p:spPr>
          <p:txBody>
            <a:bodyPr wrap="none">
              <a:spAutoFit/>
            </a:bodyPr>
            <a:lstStyle/>
            <a:p>
              <a:r>
                <a:rPr lang="en-US" sz="2400" b="1"/>
                <a:t>Br</a:t>
              </a:r>
            </a:p>
            <a:p>
              <a:r>
                <a:rPr lang="en-US" sz="1800"/>
                <a:t>  </a:t>
              </a:r>
            </a:p>
          </p:txBody>
        </p:sp>
      </p:grpSp>
      <p:grpSp>
        <p:nvGrpSpPr>
          <p:cNvPr id="366615" name="Group 26"/>
          <p:cNvGrpSpPr>
            <a:grpSpLocks/>
          </p:cNvGrpSpPr>
          <p:nvPr/>
        </p:nvGrpSpPr>
        <p:grpSpPr bwMode="auto">
          <a:xfrm>
            <a:off x="7883525" y="2276475"/>
            <a:ext cx="574675" cy="3246438"/>
            <a:chOff x="4965" y="1434"/>
            <a:chExt cx="362" cy="2045"/>
          </a:xfrm>
        </p:grpSpPr>
        <p:sp>
          <p:nvSpPr>
            <p:cNvPr id="366758" name="Text Box 27"/>
            <p:cNvSpPr txBox="1">
              <a:spLocks noChangeArrowheads="1"/>
            </p:cNvSpPr>
            <p:nvPr/>
          </p:nvSpPr>
          <p:spPr bwMode="auto">
            <a:xfrm>
              <a:off x="4965" y="1914"/>
              <a:ext cx="362" cy="461"/>
            </a:xfrm>
            <a:prstGeom prst="rect">
              <a:avLst/>
            </a:prstGeom>
            <a:noFill/>
            <a:ln w="9525">
              <a:noFill/>
              <a:miter lim="800000"/>
              <a:headEnd/>
              <a:tailEnd/>
            </a:ln>
          </p:spPr>
          <p:txBody>
            <a:bodyPr wrap="none">
              <a:spAutoFit/>
            </a:bodyPr>
            <a:lstStyle/>
            <a:p>
              <a:r>
                <a:rPr lang="en-US" sz="2400" b="1"/>
                <a:t>Ne</a:t>
              </a:r>
            </a:p>
            <a:p>
              <a:r>
                <a:rPr lang="en-US" sz="1800"/>
                <a:t> </a:t>
              </a:r>
            </a:p>
          </p:txBody>
        </p:sp>
        <p:sp>
          <p:nvSpPr>
            <p:cNvPr id="366759" name="Text Box 28"/>
            <p:cNvSpPr txBox="1">
              <a:spLocks noChangeArrowheads="1"/>
            </p:cNvSpPr>
            <p:nvPr/>
          </p:nvSpPr>
          <p:spPr bwMode="auto">
            <a:xfrm>
              <a:off x="4981" y="2490"/>
              <a:ext cx="330" cy="461"/>
            </a:xfrm>
            <a:prstGeom prst="rect">
              <a:avLst/>
            </a:prstGeom>
            <a:noFill/>
            <a:ln w="9525">
              <a:noFill/>
              <a:miter lim="800000"/>
              <a:headEnd/>
              <a:tailEnd/>
            </a:ln>
          </p:spPr>
          <p:txBody>
            <a:bodyPr wrap="none">
              <a:spAutoFit/>
            </a:bodyPr>
            <a:lstStyle/>
            <a:p>
              <a:r>
                <a:rPr lang="en-US" sz="2400" b="1"/>
                <a:t>Ar</a:t>
              </a:r>
            </a:p>
            <a:p>
              <a:r>
                <a:rPr lang="en-US" sz="1800"/>
                <a:t> </a:t>
              </a:r>
            </a:p>
          </p:txBody>
        </p:sp>
        <p:sp>
          <p:nvSpPr>
            <p:cNvPr id="366760" name="Text Box 29"/>
            <p:cNvSpPr txBox="1">
              <a:spLocks noChangeArrowheads="1"/>
            </p:cNvSpPr>
            <p:nvPr/>
          </p:nvSpPr>
          <p:spPr bwMode="auto">
            <a:xfrm>
              <a:off x="4981" y="3018"/>
              <a:ext cx="330" cy="461"/>
            </a:xfrm>
            <a:prstGeom prst="rect">
              <a:avLst/>
            </a:prstGeom>
            <a:noFill/>
            <a:ln w="9525">
              <a:noFill/>
              <a:miter lim="800000"/>
              <a:headEnd/>
              <a:tailEnd/>
            </a:ln>
          </p:spPr>
          <p:txBody>
            <a:bodyPr wrap="none">
              <a:spAutoFit/>
            </a:bodyPr>
            <a:lstStyle/>
            <a:p>
              <a:r>
                <a:rPr lang="en-US" sz="2400" b="1"/>
                <a:t>Kr</a:t>
              </a:r>
            </a:p>
            <a:p>
              <a:r>
                <a:rPr lang="en-US" sz="1800"/>
                <a:t> </a:t>
              </a:r>
            </a:p>
          </p:txBody>
        </p:sp>
        <p:sp>
          <p:nvSpPr>
            <p:cNvPr id="366761" name="Text Box 30"/>
            <p:cNvSpPr txBox="1">
              <a:spLocks noChangeArrowheads="1"/>
            </p:cNvSpPr>
            <p:nvPr/>
          </p:nvSpPr>
          <p:spPr bwMode="auto">
            <a:xfrm>
              <a:off x="4965" y="1434"/>
              <a:ext cx="362" cy="461"/>
            </a:xfrm>
            <a:prstGeom prst="rect">
              <a:avLst/>
            </a:prstGeom>
            <a:noFill/>
            <a:ln w="9525">
              <a:noFill/>
              <a:miter lim="800000"/>
              <a:headEnd/>
              <a:tailEnd/>
            </a:ln>
          </p:spPr>
          <p:txBody>
            <a:bodyPr wrap="none">
              <a:spAutoFit/>
            </a:bodyPr>
            <a:lstStyle/>
            <a:p>
              <a:r>
                <a:rPr lang="en-US" sz="2400" b="1"/>
                <a:t>He</a:t>
              </a:r>
            </a:p>
            <a:p>
              <a:r>
                <a:rPr lang="en-US" sz="1800"/>
                <a:t> </a:t>
              </a:r>
            </a:p>
          </p:txBody>
        </p:sp>
      </p:grpSp>
      <p:sp>
        <p:nvSpPr>
          <p:cNvPr id="366616" name="Rectangle 31"/>
          <p:cNvSpPr>
            <a:spLocks noChangeArrowheads="1"/>
          </p:cNvSpPr>
          <p:nvPr/>
        </p:nvSpPr>
        <p:spPr bwMode="auto">
          <a:xfrm>
            <a:off x="381000" y="1371600"/>
            <a:ext cx="8458200" cy="4267200"/>
          </a:xfrm>
          <a:prstGeom prst="rect">
            <a:avLst/>
          </a:prstGeom>
          <a:noFill/>
          <a:ln w="9525">
            <a:solidFill>
              <a:schemeClr val="tx1"/>
            </a:solidFill>
            <a:miter lim="800000"/>
            <a:headEnd/>
            <a:tailEnd/>
          </a:ln>
        </p:spPr>
        <p:txBody>
          <a:bodyPr wrap="none" anchor="ctr"/>
          <a:lstStyle/>
          <a:p>
            <a:endParaRPr lang="en-US"/>
          </a:p>
        </p:txBody>
      </p:sp>
      <p:sp>
        <p:nvSpPr>
          <p:cNvPr id="366617" name="Rectangle 32"/>
          <p:cNvSpPr>
            <a:spLocks noChangeArrowheads="1"/>
          </p:cNvSpPr>
          <p:nvPr/>
        </p:nvSpPr>
        <p:spPr bwMode="auto">
          <a:xfrm>
            <a:off x="381000" y="1371600"/>
            <a:ext cx="8458200" cy="762000"/>
          </a:xfrm>
          <a:prstGeom prst="rect">
            <a:avLst/>
          </a:prstGeom>
          <a:solidFill>
            <a:srgbClr val="CCFFCC">
              <a:alpha val="49019"/>
            </a:srgbClr>
          </a:solidFill>
          <a:ln w="9525">
            <a:solidFill>
              <a:schemeClr val="tx1"/>
            </a:solidFill>
            <a:miter lim="800000"/>
            <a:headEnd/>
            <a:tailEnd/>
          </a:ln>
        </p:spPr>
        <p:txBody>
          <a:bodyPr wrap="none" anchor="ctr"/>
          <a:lstStyle/>
          <a:p>
            <a:r>
              <a:rPr lang="en-US" sz="1800"/>
              <a:t>Group</a:t>
            </a:r>
          </a:p>
          <a:p>
            <a:endParaRPr lang="en-US" sz="1800"/>
          </a:p>
        </p:txBody>
      </p:sp>
      <p:sp>
        <p:nvSpPr>
          <p:cNvPr id="720929" name="Text Box 33"/>
          <p:cNvSpPr txBox="1">
            <a:spLocks noChangeArrowheads="1"/>
          </p:cNvSpPr>
          <p:nvPr/>
        </p:nvSpPr>
        <p:spPr bwMode="auto">
          <a:xfrm>
            <a:off x="822325" y="1789113"/>
            <a:ext cx="8197850" cy="366712"/>
          </a:xfrm>
          <a:prstGeom prst="rect">
            <a:avLst/>
          </a:prstGeom>
          <a:noFill/>
          <a:ln w="9525">
            <a:noFill/>
            <a:miter lim="800000"/>
            <a:headEnd/>
            <a:tailEnd/>
          </a:ln>
        </p:spPr>
        <p:txBody>
          <a:bodyPr wrap="none">
            <a:spAutoFit/>
          </a:bodyPr>
          <a:lstStyle/>
          <a:p>
            <a:pPr algn="l"/>
            <a:r>
              <a:rPr lang="en-US" sz="1800"/>
              <a:t>1A            2A            3A           4A           5A            6A            7A           8A          </a:t>
            </a:r>
          </a:p>
        </p:txBody>
      </p:sp>
      <p:sp>
        <p:nvSpPr>
          <p:cNvPr id="366619" name="Line 34"/>
          <p:cNvSpPr>
            <a:spLocks noChangeShapeType="1"/>
          </p:cNvSpPr>
          <p:nvPr/>
        </p:nvSpPr>
        <p:spPr bwMode="auto">
          <a:xfrm>
            <a:off x="1524000" y="2133600"/>
            <a:ext cx="0" cy="3505200"/>
          </a:xfrm>
          <a:prstGeom prst="line">
            <a:avLst/>
          </a:prstGeom>
          <a:noFill/>
          <a:ln w="3175">
            <a:solidFill>
              <a:srgbClr val="808080"/>
            </a:solidFill>
            <a:round/>
            <a:headEnd/>
            <a:tailEnd/>
          </a:ln>
        </p:spPr>
        <p:txBody>
          <a:bodyPr/>
          <a:lstStyle/>
          <a:p>
            <a:endParaRPr lang="en-US"/>
          </a:p>
        </p:txBody>
      </p:sp>
      <p:sp>
        <p:nvSpPr>
          <p:cNvPr id="366620" name="Line 35"/>
          <p:cNvSpPr>
            <a:spLocks noChangeShapeType="1"/>
          </p:cNvSpPr>
          <p:nvPr/>
        </p:nvSpPr>
        <p:spPr bwMode="auto">
          <a:xfrm>
            <a:off x="2590800" y="2133600"/>
            <a:ext cx="0" cy="3505200"/>
          </a:xfrm>
          <a:prstGeom prst="line">
            <a:avLst/>
          </a:prstGeom>
          <a:noFill/>
          <a:ln w="3175">
            <a:solidFill>
              <a:srgbClr val="808080"/>
            </a:solidFill>
            <a:round/>
            <a:headEnd/>
            <a:tailEnd/>
          </a:ln>
        </p:spPr>
        <p:txBody>
          <a:bodyPr/>
          <a:lstStyle/>
          <a:p>
            <a:endParaRPr lang="en-US"/>
          </a:p>
        </p:txBody>
      </p:sp>
      <p:sp>
        <p:nvSpPr>
          <p:cNvPr id="366621" name="Line 36"/>
          <p:cNvSpPr>
            <a:spLocks noChangeShapeType="1"/>
          </p:cNvSpPr>
          <p:nvPr/>
        </p:nvSpPr>
        <p:spPr bwMode="auto">
          <a:xfrm>
            <a:off x="3657600" y="2133600"/>
            <a:ext cx="0" cy="3505200"/>
          </a:xfrm>
          <a:prstGeom prst="line">
            <a:avLst/>
          </a:prstGeom>
          <a:noFill/>
          <a:ln w="3175">
            <a:solidFill>
              <a:srgbClr val="808080"/>
            </a:solidFill>
            <a:round/>
            <a:headEnd/>
            <a:tailEnd/>
          </a:ln>
        </p:spPr>
        <p:txBody>
          <a:bodyPr/>
          <a:lstStyle/>
          <a:p>
            <a:endParaRPr lang="en-US"/>
          </a:p>
        </p:txBody>
      </p:sp>
      <p:sp>
        <p:nvSpPr>
          <p:cNvPr id="366622" name="Line 37"/>
          <p:cNvSpPr>
            <a:spLocks noChangeShapeType="1"/>
          </p:cNvSpPr>
          <p:nvPr/>
        </p:nvSpPr>
        <p:spPr bwMode="auto">
          <a:xfrm>
            <a:off x="4648200" y="2133600"/>
            <a:ext cx="0" cy="3505200"/>
          </a:xfrm>
          <a:prstGeom prst="line">
            <a:avLst/>
          </a:prstGeom>
          <a:noFill/>
          <a:ln w="3175">
            <a:solidFill>
              <a:srgbClr val="808080"/>
            </a:solidFill>
            <a:round/>
            <a:headEnd/>
            <a:tailEnd/>
          </a:ln>
        </p:spPr>
        <p:txBody>
          <a:bodyPr/>
          <a:lstStyle/>
          <a:p>
            <a:endParaRPr lang="en-US"/>
          </a:p>
        </p:txBody>
      </p:sp>
      <p:sp>
        <p:nvSpPr>
          <p:cNvPr id="366623" name="Line 38"/>
          <p:cNvSpPr>
            <a:spLocks noChangeShapeType="1"/>
          </p:cNvSpPr>
          <p:nvPr/>
        </p:nvSpPr>
        <p:spPr bwMode="auto">
          <a:xfrm>
            <a:off x="5638800" y="2133600"/>
            <a:ext cx="0" cy="3505200"/>
          </a:xfrm>
          <a:prstGeom prst="line">
            <a:avLst/>
          </a:prstGeom>
          <a:noFill/>
          <a:ln w="3175">
            <a:solidFill>
              <a:srgbClr val="808080"/>
            </a:solidFill>
            <a:round/>
            <a:headEnd/>
            <a:tailEnd/>
          </a:ln>
        </p:spPr>
        <p:txBody>
          <a:bodyPr/>
          <a:lstStyle/>
          <a:p>
            <a:endParaRPr lang="en-US"/>
          </a:p>
        </p:txBody>
      </p:sp>
      <p:sp>
        <p:nvSpPr>
          <p:cNvPr id="366624" name="Line 39"/>
          <p:cNvSpPr>
            <a:spLocks noChangeShapeType="1"/>
          </p:cNvSpPr>
          <p:nvPr/>
        </p:nvSpPr>
        <p:spPr bwMode="auto">
          <a:xfrm>
            <a:off x="6629400" y="2133600"/>
            <a:ext cx="0" cy="3505200"/>
          </a:xfrm>
          <a:prstGeom prst="line">
            <a:avLst/>
          </a:prstGeom>
          <a:noFill/>
          <a:ln w="3175">
            <a:solidFill>
              <a:srgbClr val="808080"/>
            </a:solidFill>
            <a:round/>
            <a:headEnd/>
            <a:tailEnd/>
          </a:ln>
        </p:spPr>
        <p:txBody>
          <a:bodyPr/>
          <a:lstStyle/>
          <a:p>
            <a:endParaRPr lang="en-US"/>
          </a:p>
        </p:txBody>
      </p:sp>
      <p:sp>
        <p:nvSpPr>
          <p:cNvPr id="366625" name="Line 40"/>
          <p:cNvSpPr>
            <a:spLocks noChangeShapeType="1"/>
          </p:cNvSpPr>
          <p:nvPr/>
        </p:nvSpPr>
        <p:spPr bwMode="auto">
          <a:xfrm>
            <a:off x="7620000" y="2133600"/>
            <a:ext cx="0" cy="3505200"/>
          </a:xfrm>
          <a:prstGeom prst="line">
            <a:avLst/>
          </a:prstGeom>
          <a:noFill/>
          <a:ln w="3175">
            <a:solidFill>
              <a:srgbClr val="808080"/>
            </a:solidFill>
            <a:round/>
            <a:headEnd/>
            <a:tailEnd/>
          </a:ln>
        </p:spPr>
        <p:txBody>
          <a:bodyPr/>
          <a:lstStyle/>
          <a:p>
            <a:endParaRPr lang="en-US"/>
          </a:p>
        </p:txBody>
      </p:sp>
      <p:grpSp>
        <p:nvGrpSpPr>
          <p:cNvPr id="4" name="Group 41"/>
          <p:cNvGrpSpPr>
            <a:grpSpLocks/>
          </p:cNvGrpSpPr>
          <p:nvPr/>
        </p:nvGrpSpPr>
        <p:grpSpPr bwMode="auto">
          <a:xfrm>
            <a:off x="1219200" y="2438400"/>
            <a:ext cx="152400" cy="2590800"/>
            <a:chOff x="768" y="1536"/>
            <a:chExt cx="96" cy="1632"/>
          </a:xfrm>
        </p:grpSpPr>
        <p:sp>
          <p:nvSpPr>
            <p:cNvPr id="366754" name="Oval 42"/>
            <p:cNvSpPr>
              <a:spLocks noChangeArrowheads="1"/>
            </p:cNvSpPr>
            <p:nvPr/>
          </p:nvSpPr>
          <p:spPr bwMode="auto">
            <a:xfrm>
              <a:off x="768" y="1536"/>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755" name="Oval 43"/>
            <p:cNvSpPr>
              <a:spLocks noChangeArrowheads="1"/>
            </p:cNvSpPr>
            <p:nvPr/>
          </p:nvSpPr>
          <p:spPr bwMode="auto">
            <a:xfrm>
              <a:off x="768" y="2064"/>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756" name="Oval 44"/>
            <p:cNvSpPr>
              <a:spLocks noChangeArrowheads="1"/>
            </p:cNvSpPr>
            <p:nvPr/>
          </p:nvSpPr>
          <p:spPr bwMode="auto">
            <a:xfrm>
              <a:off x="816" y="2640"/>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757" name="Oval 45"/>
            <p:cNvSpPr>
              <a:spLocks noChangeArrowheads="1"/>
            </p:cNvSpPr>
            <p:nvPr/>
          </p:nvSpPr>
          <p:spPr bwMode="auto">
            <a:xfrm>
              <a:off x="768" y="3120"/>
              <a:ext cx="48" cy="48"/>
            </a:xfrm>
            <a:prstGeom prst="ellipse">
              <a:avLst/>
            </a:prstGeom>
            <a:solidFill>
              <a:srgbClr val="FF6600"/>
            </a:solidFill>
            <a:ln w="9525">
              <a:solidFill>
                <a:srgbClr val="FF0000"/>
              </a:solidFill>
              <a:round/>
              <a:headEnd/>
              <a:tailEnd/>
            </a:ln>
          </p:spPr>
          <p:txBody>
            <a:bodyPr wrap="none" anchor="ctr"/>
            <a:lstStyle/>
            <a:p>
              <a:endParaRPr lang="en-US"/>
            </a:p>
          </p:txBody>
        </p:sp>
      </p:grpSp>
      <p:grpSp>
        <p:nvGrpSpPr>
          <p:cNvPr id="5" name="Group 46"/>
          <p:cNvGrpSpPr>
            <a:grpSpLocks/>
          </p:cNvGrpSpPr>
          <p:nvPr/>
        </p:nvGrpSpPr>
        <p:grpSpPr bwMode="auto">
          <a:xfrm>
            <a:off x="1752600" y="3200400"/>
            <a:ext cx="685800" cy="1905000"/>
            <a:chOff x="1104" y="2016"/>
            <a:chExt cx="432" cy="1200"/>
          </a:xfrm>
        </p:grpSpPr>
        <p:sp>
          <p:nvSpPr>
            <p:cNvPr id="366748" name="Oval 47"/>
            <p:cNvSpPr>
              <a:spLocks noChangeArrowheads="1"/>
            </p:cNvSpPr>
            <p:nvPr/>
          </p:nvSpPr>
          <p:spPr bwMode="auto">
            <a:xfrm>
              <a:off x="1104" y="2016"/>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749" name="Oval 48"/>
            <p:cNvSpPr>
              <a:spLocks noChangeArrowheads="1"/>
            </p:cNvSpPr>
            <p:nvPr/>
          </p:nvSpPr>
          <p:spPr bwMode="auto">
            <a:xfrm>
              <a:off x="1440" y="2064"/>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750" name="Oval 49"/>
            <p:cNvSpPr>
              <a:spLocks noChangeArrowheads="1"/>
            </p:cNvSpPr>
            <p:nvPr/>
          </p:nvSpPr>
          <p:spPr bwMode="auto">
            <a:xfrm>
              <a:off x="1104" y="2592"/>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751" name="Oval 50"/>
            <p:cNvSpPr>
              <a:spLocks noChangeArrowheads="1"/>
            </p:cNvSpPr>
            <p:nvPr/>
          </p:nvSpPr>
          <p:spPr bwMode="auto">
            <a:xfrm>
              <a:off x="1488" y="2640"/>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752" name="Oval 51"/>
            <p:cNvSpPr>
              <a:spLocks noChangeArrowheads="1"/>
            </p:cNvSpPr>
            <p:nvPr/>
          </p:nvSpPr>
          <p:spPr bwMode="auto">
            <a:xfrm>
              <a:off x="1104" y="3120"/>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753" name="Oval 52"/>
            <p:cNvSpPr>
              <a:spLocks noChangeArrowheads="1"/>
            </p:cNvSpPr>
            <p:nvPr/>
          </p:nvSpPr>
          <p:spPr bwMode="auto">
            <a:xfrm>
              <a:off x="1440" y="3168"/>
              <a:ext cx="48" cy="48"/>
            </a:xfrm>
            <a:prstGeom prst="ellipse">
              <a:avLst/>
            </a:prstGeom>
            <a:solidFill>
              <a:srgbClr val="FF6600"/>
            </a:solidFill>
            <a:ln w="9525">
              <a:solidFill>
                <a:srgbClr val="FF0000"/>
              </a:solidFill>
              <a:round/>
              <a:headEnd/>
              <a:tailEnd/>
            </a:ln>
          </p:spPr>
          <p:txBody>
            <a:bodyPr wrap="none" anchor="ctr"/>
            <a:lstStyle/>
            <a:p>
              <a:endParaRPr lang="en-US"/>
            </a:p>
          </p:txBody>
        </p:sp>
      </p:grpSp>
      <p:grpSp>
        <p:nvGrpSpPr>
          <p:cNvPr id="6" name="Group 53"/>
          <p:cNvGrpSpPr>
            <a:grpSpLocks/>
          </p:cNvGrpSpPr>
          <p:nvPr/>
        </p:nvGrpSpPr>
        <p:grpSpPr bwMode="auto">
          <a:xfrm>
            <a:off x="2819400" y="2971800"/>
            <a:ext cx="609600" cy="2209800"/>
            <a:chOff x="1776" y="1872"/>
            <a:chExt cx="384" cy="1392"/>
          </a:xfrm>
        </p:grpSpPr>
        <p:sp>
          <p:nvSpPr>
            <p:cNvPr id="366739" name="Oval 54"/>
            <p:cNvSpPr>
              <a:spLocks noChangeArrowheads="1"/>
            </p:cNvSpPr>
            <p:nvPr/>
          </p:nvSpPr>
          <p:spPr bwMode="auto">
            <a:xfrm>
              <a:off x="1824" y="2112"/>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740" name="Oval 55"/>
            <p:cNvSpPr>
              <a:spLocks noChangeArrowheads="1"/>
            </p:cNvSpPr>
            <p:nvPr/>
          </p:nvSpPr>
          <p:spPr bwMode="auto">
            <a:xfrm>
              <a:off x="2064" y="2112"/>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741" name="Oval 56"/>
            <p:cNvSpPr>
              <a:spLocks noChangeArrowheads="1"/>
            </p:cNvSpPr>
            <p:nvPr/>
          </p:nvSpPr>
          <p:spPr bwMode="auto">
            <a:xfrm>
              <a:off x="1920" y="1872"/>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742" name="Oval 57"/>
            <p:cNvSpPr>
              <a:spLocks noChangeArrowheads="1"/>
            </p:cNvSpPr>
            <p:nvPr/>
          </p:nvSpPr>
          <p:spPr bwMode="auto">
            <a:xfrm>
              <a:off x="1776" y="2688"/>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743" name="Oval 58"/>
            <p:cNvSpPr>
              <a:spLocks noChangeArrowheads="1"/>
            </p:cNvSpPr>
            <p:nvPr/>
          </p:nvSpPr>
          <p:spPr bwMode="auto">
            <a:xfrm>
              <a:off x="2064" y="2688"/>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744" name="Oval 59"/>
            <p:cNvSpPr>
              <a:spLocks noChangeArrowheads="1"/>
            </p:cNvSpPr>
            <p:nvPr/>
          </p:nvSpPr>
          <p:spPr bwMode="auto">
            <a:xfrm>
              <a:off x="1920" y="2448"/>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745" name="Oval 60"/>
            <p:cNvSpPr>
              <a:spLocks noChangeArrowheads="1"/>
            </p:cNvSpPr>
            <p:nvPr/>
          </p:nvSpPr>
          <p:spPr bwMode="auto">
            <a:xfrm>
              <a:off x="1776" y="3216"/>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746" name="Oval 61"/>
            <p:cNvSpPr>
              <a:spLocks noChangeArrowheads="1"/>
            </p:cNvSpPr>
            <p:nvPr/>
          </p:nvSpPr>
          <p:spPr bwMode="auto">
            <a:xfrm>
              <a:off x="2112" y="3216"/>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747" name="Oval 62"/>
            <p:cNvSpPr>
              <a:spLocks noChangeArrowheads="1"/>
            </p:cNvSpPr>
            <p:nvPr/>
          </p:nvSpPr>
          <p:spPr bwMode="auto">
            <a:xfrm>
              <a:off x="1920" y="2976"/>
              <a:ext cx="48" cy="48"/>
            </a:xfrm>
            <a:prstGeom prst="ellipse">
              <a:avLst/>
            </a:prstGeom>
            <a:solidFill>
              <a:srgbClr val="FF6600"/>
            </a:solidFill>
            <a:ln w="9525">
              <a:solidFill>
                <a:srgbClr val="FF0000"/>
              </a:solidFill>
              <a:round/>
              <a:headEnd/>
              <a:tailEnd/>
            </a:ln>
          </p:spPr>
          <p:txBody>
            <a:bodyPr wrap="none" anchor="ctr"/>
            <a:lstStyle/>
            <a:p>
              <a:endParaRPr lang="en-US"/>
            </a:p>
          </p:txBody>
        </p:sp>
      </p:grpSp>
      <p:grpSp>
        <p:nvGrpSpPr>
          <p:cNvPr id="7" name="Group 63"/>
          <p:cNvGrpSpPr>
            <a:grpSpLocks/>
          </p:cNvGrpSpPr>
          <p:nvPr/>
        </p:nvGrpSpPr>
        <p:grpSpPr bwMode="auto">
          <a:xfrm>
            <a:off x="4724400" y="2971800"/>
            <a:ext cx="685800" cy="2362200"/>
            <a:chOff x="2976" y="1872"/>
            <a:chExt cx="432" cy="1488"/>
          </a:xfrm>
        </p:grpSpPr>
        <p:sp>
          <p:nvSpPr>
            <p:cNvPr id="366724" name="Oval 64"/>
            <p:cNvSpPr>
              <a:spLocks noChangeArrowheads="1"/>
            </p:cNvSpPr>
            <p:nvPr/>
          </p:nvSpPr>
          <p:spPr bwMode="auto">
            <a:xfrm>
              <a:off x="3024" y="2064"/>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725" name="Oval 65"/>
            <p:cNvSpPr>
              <a:spLocks noChangeArrowheads="1"/>
            </p:cNvSpPr>
            <p:nvPr/>
          </p:nvSpPr>
          <p:spPr bwMode="auto">
            <a:xfrm>
              <a:off x="3312" y="2064"/>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726" name="Oval 66"/>
            <p:cNvSpPr>
              <a:spLocks noChangeArrowheads="1"/>
            </p:cNvSpPr>
            <p:nvPr/>
          </p:nvSpPr>
          <p:spPr bwMode="auto">
            <a:xfrm>
              <a:off x="3120" y="1872"/>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727" name="Oval 67"/>
            <p:cNvSpPr>
              <a:spLocks noChangeArrowheads="1"/>
            </p:cNvSpPr>
            <p:nvPr/>
          </p:nvSpPr>
          <p:spPr bwMode="auto">
            <a:xfrm>
              <a:off x="3168" y="2208"/>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728" name="Oval 68"/>
            <p:cNvSpPr>
              <a:spLocks noChangeArrowheads="1"/>
            </p:cNvSpPr>
            <p:nvPr/>
          </p:nvSpPr>
          <p:spPr bwMode="auto">
            <a:xfrm>
              <a:off x="3216" y="1872"/>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729" name="Oval 69"/>
            <p:cNvSpPr>
              <a:spLocks noChangeArrowheads="1"/>
            </p:cNvSpPr>
            <p:nvPr/>
          </p:nvSpPr>
          <p:spPr bwMode="auto">
            <a:xfrm>
              <a:off x="3024" y="2640"/>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730" name="Oval 70"/>
            <p:cNvSpPr>
              <a:spLocks noChangeArrowheads="1"/>
            </p:cNvSpPr>
            <p:nvPr/>
          </p:nvSpPr>
          <p:spPr bwMode="auto">
            <a:xfrm>
              <a:off x="3312" y="2640"/>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731" name="Oval 71"/>
            <p:cNvSpPr>
              <a:spLocks noChangeArrowheads="1"/>
            </p:cNvSpPr>
            <p:nvPr/>
          </p:nvSpPr>
          <p:spPr bwMode="auto">
            <a:xfrm>
              <a:off x="3120" y="2448"/>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732" name="Oval 72"/>
            <p:cNvSpPr>
              <a:spLocks noChangeArrowheads="1"/>
            </p:cNvSpPr>
            <p:nvPr/>
          </p:nvSpPr>
          <p:spPr bwMode="auto">
            <a:xfrm>
              <a:off x="3168" y="2784"/>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733" name="Oval 73"/>
            <p:cNvSpPr>
              <a:spLocks noChangeArrowheads="1"/>
            </p:cNvSpPr>
            <p:nvPr/>
          </p:nvSpPr>
          <p:spPr bwMode="auto">
            <a:xfrm>
              <a:off x="3216" y="2448"/>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734" name="Oval 74"/>
            <p:cNvSpPr>
              <a:spLocks noChangeArrowheads="1"/>
            </p:cNvSpPr>
            <p:nvPr/>
          </p:nvSpPr>
          <p:spPr bwMode="auto">
            <a:xfrm>
              <a:off x="2976" y="3168"/>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735" name="Oval 75"/>
            <p:cNvSpPr>
              <a:spLocks noChangeArrowheads="1"/>
            </p:cNvSpPr>
            <p:nvPr/>
          </p:nvSpPr>
          <p:spPr bwMode="auto">
            <a:xfrm>
              <a:off x="3360" y="3168"/>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736" name="Oval 76"/>
            <p:cNvSpPr>
              <a:spLocks noChangeArrowheads="1"/>
            </p:cNvSpPr>
            <p:nvPr/>
          </p:nvSpPr>
          <p:spPr bwMode="auto">
            <a:xfrm>
              <a:off x="3120" y="2976"/>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737" name="Oval 77"/>
            <p:cNvSpPr>
              <a:spLocks noChangeArrowheads="1"/>
            </p:cNvSpPr>
            <p:nvPr/>
          </p:nvSpPr>
          <p:spPr bwMode="auto">
            <a:xfrm>
              <a:off x="3168" y="3312"/>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738" name="Oval 78"/>
            <p:cNvSpPr>
              <a:spLocks noChangeArrowheads="1"/>
            </p:cNvSpPr>
            <p:nvPr/>
          </p:nvSpPr>
          <p:spPr bwMode="auto">
            <a:xfrm>
              <a:off x="3216" y="2976"/>
              <a:ext cx="48" cy="48"/>
            </a:xfrm>
            <a:prstGeom prst="ellipse">
              <a:avLst/>
            </a:prstGeom>
            <a:solidFill>
              <a:srgbClr val="FF6600"/>
            </a:solidFill>
            <a:ln w="9525">
              <a:solidFill>
                <a:srgbClr val="FF0000"/>
              </a:solidFill>
              <a:round/>
              <a:headEnd/>
              <a:tailEnd/>
            </a:ln>
          </p:spPr>
          <p:txBody>
            <a:bodyPr wrap="none" anchor="ctr"/>
            <a:lstStyle/>
            <a:p>
              <a:endParaRPr lang="en-US"/>
            </a:p>
          </p:txBody>
        </p:sp>
      </p:grpSp>
      <p:grpSp>
        <p:nvGrpSpPr>
          <p:cNvPr id="8" name="Group 79"/>
          <p:cNvGrpSpPr>
            <a:grpSpLocks/>
          </p:cNvGrpSpPr>
          <p:nvPr/>
        </p:nvGrpSpPr>
        <p:grpSpPr bwMode="auto">
          <a:xfrm>
            <a:off x="3810000" y="2971800"/>
            <a:ext cx="685800" cy="2362200"/>
            <a:chOff x="2400" y="1872"/>
            <a:chExt cx="432" cy="1488"/>
          </a:xfrm>
        </p:grpSpPr>
        <p:sp>
          <p:nvSpPr>
            <p:cNvPr id="366712" name="Oval 80"/>
            <p:cNvSpPr>
              <a:spLocks noChangeArrowheads="1"/>
            </p:cNvSpPr>
            <p:nvPr/>
          </p:nvSpPr>
          <p:spPr bwMode="auto">
            <a:xfrm>
              <a:off x="2448" y="2064"/>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713" name="Oval 81"/>
            <p:cNvSpPr>
              <a:spLocks noChangeArrowheads="1"/>
            </p:cNvSpPr>
            <p:nvPr/>
          </p:nvSpPr>
          <p:spPr bwMode="auto">
            <a:xfrm>
              <a:off x="2736" y="2064"/>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714" name="Oval 82"/>
            <p:cNvSpPr>
              <a:spLocks noChangeArrowheads="1"/>
            </p:cNvSpPr>
            <p:nvPr/>
          </p:nvSpPr>
          <p:spPr bwMode="auto">
            <a:xfrm>
              <a:off x="2592" y="1872"/>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715" name="Oval 83"/>
            <p:cNvSpPr>
              <a:spLocks noChangeArrowheads="1"/>
            </p:cNvSpPr>
            <p:nvPr/>
          </p:nvSpPr>
          <p:spPr bwMode="auto">
            <a:xfrm>
              <a:off x="2592" y="2208"/>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716" name="Oval 84"/>
            <p:cNvSpPr>
              <a:spLocks noChangeArrowheads="1"/>
            </p:cNvSpPr>
            <p:nvPr/>
          </p:nvSpPr>
          <p:spPr bwMode="auto">
            <a:xfrm>
              <a:off x="2448" y="2640"/>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717" name="Oval 85"/>
            <p:cNvSpPr>
              <a:spLocks noChangeArrowheads="1"/>
            </p:cNvSpPr>
            <p:nvPr/>
          </p:nvSpPr>
          <p:spPr bwMode="auto">
            <a:xfrm>
              <a:off x="2736" y="2640"/>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718" name="Oval 86"/>
            <p:cNvSpPr>
              <a:spLocks noChangeArrowheads="1"/>
            </p:cNvSpPr>
            <p:nvPr/>
          </p:nvSpPr>
          <p:spPr bwMode="auto">
            <a:xfrm>
              <a:off x="2592" y="2448"/>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719" name="Oval 87"/>
            <p:cNvSpPr>
              <a:spLocks noChangeArrowheads="1"/>
            </p:cNvSpPr>
            <p:nvPr/>
          </p:nvSpPr>
          <p:spPr bwMode="auto">
            <a:xfrm>
              <a:off x="2592" y="2784"/>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720" name="Oval 88"/>
            <p:cNvSpPr>
              <a:spLocks noChangeArrowheads="1"/>
            </p:cNvSpPr>
            <p:nvPr/>
          </p:nvSpPr>
          <p:spPr bwMode="auto">
            <a:xfrm>
              <a:off x="2400" y="3168"/>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721" name="Oval 89"/>
            <p:cNvSpPr>
              <a:spLocks noChangeArrowheads="1"/>
            </p:cNvSpPr>
            <p:nvPr/>
          </p:nvSpPr>
          <p:spPr bwMode="auto">
            <a:xfrm>
              <a:off x="2784" y="3168"/>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722" name="Oval 90"/>
            <p:cNvSpPr>
              <a:spLocks noChangeArrowheads="1"/>
            </p:cNvSpPr>
            <p:nvPr/>
          </p:nvSpPr>
          <p:spPr bwMode="auto">
            <a:xfrm>
              <a:off x="2592" y="2976"/>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723" name="Oval 91"/>
            <p:cNvSpPr>
              <a:spLocks noChangeArrowheads="1"/>
            </p:cNvSpPr>
            <p:nvPr/>
          </p:nvSpPr>
          <p:spPr bwMode="auto">
            <a:xfrm>
              <a:off x="2592" y="3312"/>
              <a:ext cx="48" cy="48"/>
            </a:xfrm>
            <a:prstGeom prst="ellipse">
              <a:avLst/>
            </a:prstGeom>
            <a:solidFill>
              <a:srgbClr val="FF6600"/>
            </a:solidFill>
            <a:ln w="9525">
              <a:solidFill>
                <a:srgbClr val="FF0000"/>
              </a:solidFill>
              <a:round/>
              <a:headEnd/>
              <a:tailEnd/>
            </a:ln>
          </p:spPr>
          <p:txBody>
            <a:bodyPr wrap="none" anchor="ctr"/>
            <a:lstStyle/>
            <a:p>
              <a:endParaRPr lang="en-US"/>
            </a:p>
          </p:txBody>
        </p:sp>
      </p:grpSp>
      <p:grpSp>
        <p:nvGrpSpPr>
          <p:cNvPr id="9" name="Group 92"/>
          <p:cNvGrpSpPr>
            <a:grpSpLocks/>
          </p:cNvGrpSpPr>
          <p:nvPr/>
        </p:nvGrpSpPr>
        <p:grpSpPr bwMode="auto">
          <a:xfrm>
            <a:off x="5791200" y="2971800"/>
            <a:ext cx="685800" cy="2362200"/>
            <a:chOff x="3648" y="1872"/>
            <a:chExt cx="432" cy="1488"/>
          </a:xfrm>
        </p:grpSpPr>
        <p:sp>
          <p:nvSpPr>
            <p:cNvPr id="366694" name="Oval 93"/>
            <p:cNvSpPr>
              <a:spLocks noChangeArrowheads="1"/>
            </p:cNvSpPr>
            <p:nvPr/>
          </p:nvSpPr>
          <p:spPr bwMode="auto">
            <a:xfrm>
              <a:off x="3696" y="1968"/>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695" name="Oval 94"/>
            <p:cNvSpPr>
              <a:spLocks noChangeArrowheads="1"/>
            </p:cNvSpPr>
            <p:nvPr/>
          </p:nvSpPr>
          <p:spPr bwMode="auto">
            <a:xfrm>
              <a:off x="3984" y="2064"/>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696" name="Oval 95"/>
            <p:cNvSpPr>
              <a:spLocks noChangeArrowheads="1"/>
            </p:cNvSpPr>
            <p:nvPr/>
          </p:nvSpPr>
          <p:spPr bwMode="auto">
            <a:xfrm>
              <a:off x="3792" y="1872"/>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697" name="Oval 96"/>
            <p:cNvSpPr>
              <a:spLocks noChangeArrowheads="1"/>
            </p:cNvSpPr>
            <p:nvPr/>
          </p:nvSpPr>
          <p:spPr bwMode="auto">
            <a:xfrm>
              <a:off x="3840" y="2160"/>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698" name="Oval 97"/>
            <p:cNvSpPr>
              <a:spLocks noChangeArrowheads="1"/>
            </p:cNvSpPr>
            <p:nvPr/>
          </p:nvSpPr>
          <p:spPr bwMode="auto">
            <a:xfrm>
              <a:off x="3888" y="1872"/>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699" name="Oval 98"/>
            <p:cNvSpPr>
              <a:spLocks noChangeArrowheads="1"/>
            </p:cNvSpPr>
            <p:nvPr/>
          </p:nvSpPr>
          <p:spPr bwMode="auto">
            <a:xfrm>
              <a:off x="3696" y="2064"/>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700" name="Oval 99"/>
            <p:cNvSpPr>
              <a:spLocks noChangeArrowheads="1"/>
            </p:cNvSpPr>
            <p:nvPr/>
          </p:nvSpPr>
          <p:spPr bwMode="auto">
            <a:xfrm>
              <a:off x="3696" y="2544"/>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701" name="Oval 100"/>
            <p:cNvSpPr>
              <a:spLocks noChangeArrowheads="1"/>
            </p:cNvSpPr>
            <p:nvPr/>
          </p:nvSpPr>
          <p:spPr bwMode="auto">
            <a:xfrm>
              <a:off x="3984" y="2640"/>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702" name="Oval 101"/>
            <p:cNvSpPr>
              <a:spLocks noChangeArrowheads="1"/>
            </p:cNvSpPr>
            <p:nvPr/>
          </p:nvSpPr>
          <p:spPr bwMode="auto">
            <a:xfrm>
              <a:off x="3792" y="2448"/>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703" name="Oval 102"/>
            <p:cNvSpPr>
              <a:spLocks noChangeArrowheads="1"/>
            </p:cNvSpPr>
            <p:nvPr/>
          </p:nvSpPr>
          <p:spPr bwMode="auto">
            <a:xfrm>
              <a:off x="3840" y="2736"/>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704" name="Oval 103"/>
            <p:cNvSpPr>
              <a:spLocks noChangeArrowheads="1"/>
            </p:cNvSpPr>
            <p:nvPr/>
          </p:nvSpPr>
          <p:spPr bwMode="auto">
            <a:xfrm>
              <a:off x="3888" y="2448"/>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705" name="Oval 104"/>
            <p:cNvSpPr>
              <a:spLocks noChangeArrowheads="1"/>
            </p:cNvSpPr>
            <p:nvPr/>
          </p:nvSpPr>
          <p:spPr bwMode="auto">
            <a:xfrm>
              <a:off x="3696" y="2640"/>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706" name="Oval 105"/>
            <p:cNvSpPr>
              <a:spLocks noChangeArrowheads="1"/>
            </p:cNvSpPr>
            <p:nvPr/>
          </p:nvSpPr>
          <p:spPr bwMode="auto">
            <a:xfrm>
              <a:off x="3648" y="3072"/>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707" name="Oval 106"/>
            <p:cNvSpPr>
              <a:spLocks noChangeArrowheads="1"/>
            </p:cNvSpPr>
            <p:nvPr/>
          </p:nvSpPr>
          <p:spPr bwMode="auto">
            <a:xfrm>
              <a:off x="4032" y="3168"/>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708" name="Oval 107"/>
            <p:cNvSpPr>
              <a:spLocks noChangeArrowheads="1"/>
            </p:cNvSpPr>
            <p:nvPr/>
          </p:nvSpPr>
          <p:spPr bwMode="auto">
            <a:xfrm>
              <a:off x="3744" y="2976"/>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709" name="Oval 108"/>
            <p:cNvSpPr>
              <a:spLocks noChangeArrowheads="1"/>
            </p:cNvSpPr>
            <p:nvPr/>
          </p:nvSpPr>
          <p:spPr bwMode="auto">
            <a:xfrm>
              <a:off x="3792" y="3312"/>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710" name="Oval 109"/>
            <p:cNvSpPr>
              <a:spLocks noChangeArrowheads="1"/>
            </p:cNvSpPr>
            <p:nvPr/>
          </p:nvSpPr>
          <p:spPr bwMode="auto">
            <a:xfrm>
              <a:off x="3840" y="2976"/>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711" name="Oval 110"/>
            <p:cNvSpPr>
              <a:spLocks noChangeArrowheads="1"/>
            </p:cNvSpPr>
            <p:nvPr/>
          </p:nvSpPr>
          <p:spPr bwMode="auto">
            <a:xfrm>
              <a:off x="3648" y="3168"/>
              <a:ext cx="48" cy="48"/>
            </a:xfrm>
            <a:prstGeom prst="ellipse">
              <a:avLst/>
            </a:prstGeom>
            <a:solidFill>
              <a:srgbClr val="FF6600"/>
            </a:solidFill>
            <a:ln w="9525">
              <a:solidFill>
                <a:srgbClr val="FF0000"/>
              </a:solidFill>
              <a:round/>
              <a:headEnd/>
              <a:tailEnd/>
            </a:ln>
          </p:spPr>
          <p:txBody>
            <a:bodyPr wrap="none" anchor="ctr"/>
            <a:lstStyle/>
            <a:p>
              <a:endParaRPr lang="en-US"/>
            </a:p>
          </p:txBody>
        </p:sp>
      </p:grpSp>
      <p:grpSp>
        <p:nvGrpSpPr>
          <p:cNvPr id="10" name="Group 111"/>
          <p:cNvGrpSpPr>
            <a:grpSpLocks/>
          </p:cNvGrpSpPr>
          <p:nvPr/>
        </p:nvGrpSpPr>
        <p:grpSpPr bwMode="auto">
          <a:xfrm>
            <a:off x="6858000" y="2895600"/>
            <a:ext cx="533400" cy="2438400"/>
            <a:chOff x="4320" y="1824"/>
            <a:chExt cx="336" cy="1536"/>
          </a:xfrm>
        </p:grpSpPr>
        <p:sp>
          <p:nvSpPr>
            <p:cNvPr id="366673" name="Oval 112"/>
            <p:cNvSpPr>
              <a:spLocks noChangeArrowheads="1"/>
            </p:cNvSpPr>
            <p:nvPr/>
          </p:nvSpPr>
          <p:spPr bwMode="auto">
            <a:xfrm>
              <a:off x="4320" y="1968"/>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674" name="Oval 113"/>
            <p:cNvSpPr>
              <a:spLocks noChangeArrowheads="1"/>
            </p:cNvSpPr>
            <p:nvPr/>
          </p:nvSpPr>
          <p:spPr bwMode="auto">
            <a:xfrm>
              <a:off x="4608" y="2016"/>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675" name="Oval 114"/>
            <p:cNvSpPr>
              <a:spLocks noChangeArrowheads="1"/>
            </p:cNvSpPr>
            <p:nvPr/>
          </p:nvSpPr>
          <p:spPr bwMode="auto">
            <a:xfrm>
              <a:off x="4416" y="1824"/>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676" name="Oval 115"/>
            <p:cNvSpPr>
              <a:spLocks noChangeArrowheads="1"/>
            </p:cNvSpPr>
            <p:nvPr/>
          </p:nvSpPr>
          <p:spPr bwMode="auto">
            <a:xfrm>
              <a:off x="4416" y="2160"/>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677" name="Oval 116"/>
            <p:cNvSpPr>
              <a:spLocks noChangeArrowheads="1"/>
            </p:cNvSpPr>
            <p:nvPr/>
          </p:nvSpPr>
          <p:spPr bwMode="auto">
            <a:xfrm>
              <a:off x="4512" y="1824"/>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678" name="Oval 117"/>
            <p:cNvSpPr>
              <a:spLocks noChangeArrowheads="1"/>
            </p:cNvSpPr>
            <p:nvPr/>
          </p:nvSpPr>
          <p:spPr bwMode="auto">
            <a:xfrm>
              <a:off x="4320" y="2064"/>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679" name="Oval 118"/>
            <p:cNvSpPr>
              <a:spLocks noChangeArrowheads="1"/>
            </p:cNvSpPr>
            <p:nvPr/>
          </p:nvSpPr>
          <p:spPr bwMode="auto">
            <a:xfrm>
              <a:off x="4512" y="2160"/>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680" name="Oval 119"/>
            <p:cNvSpPr>
              <a:spLocks noChangeArrowheads="1"/>
            </p:cNvSpPr>
            <p:nvPr/>
          </p:nvSpPr>
          <p:spPr bwMode="auto">
            <a:xfrm>
              <a:off x="4320" y="2592"/>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681" name="Oval 120"/>
            <p:cNvSpPr>
              <a:spLocks noChangeArrowheads="1"/>
            </p:cNvSpPr>
            <p:nvPr/>
          </p:nvSpPr>
          <p:spPr bwMode="auto">
            <a:xfrm>
              <a:off x="4608" y="2640"/>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682" name="Oval 121"/>
            <p:cNvSpPr>
              <a:spLocks noChangeArrowheads="1"/>
            </p:cNvSpPr>
            <p:nvPr/>
          </p:nvSpPr>
          <p:spPr bwMode="auto">
            <a:xfrm>
              <a:off x="4416" y="2448"/>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683" name="Oval 122"/>
            <p:cNvSpPr>
              <a:spLocks noChangeArrowheads="1"/>
            </p:cNvSpPr>
            <p:nvPr/>
          </p:nvSpPr>
          <p:spPr bwMode="auto">
            <a:xfrm>
              <a:off x="4416" y="2784"/>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684" name="Oval 123"/>
            <p:cNvSpPr>
              <a:spLocks noChangeArrowheads="1"/>
            </p:cNvSpPr>
            <p:nvPr/>
          </p:nvSpPr>
          <p:spPr bwMode="auto">
            <a:xfrm>
              <a:off x="4512" y="2448"/>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685" name="Oval 124"/>
            <p:cNvSpPr>
              <a:spLocks noChangeArrowheads="1"/>
            </p:cNvSpPr>
            <p:nvPr/>
          </p:nvSpPr>
          <p:spPr bwMode="auto">
            <a:xfrm>
              <a:off x="4320" y="2688"/>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686" name="Oval 125"/>
            <p:cNvSpPr>
              <a:spLocks noChangeArrowheads="1"/>
            </p:cNvSpPr>
            <p:nvPr/>
          </p:nvSpPr>
          <p:spPr bwMode="auto">
            <a:xfrm>
              <a:off x="4512" y="2784"/>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687" name="Oval 126"/>
            <p:cNvSpPr>
              <a:spLocks noChangeArrowheads="1"/>
            </p:cNvSpPr>
            <p:nvPr/>
          </p:nvSpPr>
          <p:spPr bwMode="auto">
            <a:xfrm>
              <a:off x="4320" y="3120"/>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688" name="Oval 127"/>
            <p:cNvSpPr>
              <a:spLocks noChangeArrowheads="1"/>
            </p:cNvSpPr>
            <p:nvPr/>
          </p:nvSpPr>
          <p:spPr bwMode="auto">
            <a:xfrm>
              <a:off x="4608" y="3168"/>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689" name="Oval 128"/>
            <p:cNvSpPr>
              <a:spLocks noChangeArrowheads="1"/>
            </p:cNvSpPr>
            <p:nvPr/>
          </p:nvSpPr>
          <p:spPr bwMode="auto">
            <a:xfrm>
              <a:off x="4416" y="2976"/>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690" name="Oval 129"/>
            <p:cNvSpPr>
              <a:spLocks noChangeArrowheads="1"/>
            </p:cNvSpPr>
            <p:nvPr/>
          </p:nvSpPr>
          <p:spPr bwMode="auto">
            <a:xfrm>
              <a:off x="4416" y="3312"/>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691" name="Oval 130"/>
            <p:cNvSpPr>
              <a:spLocks noChangeArrowheads="1"/>
            </p:cNvSpPr>
            <p:nvPr/>
          </p:nvSpPr>
          <p:spPr bwMode="auto">
            <a:xfrm>
              <a:off x="4512" y="2976"/>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692" name="Oval 131"/>
            <p:cNvSpPr>
              <a:spLocks noChangeArrowheads="1"/>
            </p:cNvSpPr>
            <p:nvPr/>
          </p:nvSpPr>
          <p:spPr bwMode="auto">
            <a:xfrm>
              <a:off x="4320" y="3216"/>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693" name="Oval 132"/>
            <p:cNvSpPr>
              <a:spLocks noChangeArrowheads="1"/>
            </p:cNvSpPr>
            <p:nvPr/>
          </p:nvSpPr>
          <p:spPr bwMode="auto">
            <a:xfrm>
              <a:off x="4512" y="3312"/>
              <a:ext cx="48" cy="48"/>
            </a:xfrm>
            <a:prstGeom prst="ellipse">
              <a:avLst/>
            </a:prstGeom>
            <a:solidFill>
              <a:srgbClr val="FF6600"/>
            </a:solidFill>
            <a:ln w="9525">
              <a:solidFill>
                <a:srgbClr val="FF0000"/>
              </a:solidFill>
              <a:round/>
              <a:headEnd/>
              <a:tailEnd/>
            </a:ln>
          </p:spPr>
          <p:txBody>
            <a:bodyPr wrap="none" anchor="ctr"/>
            <a:lstStyle/>
            <a:p>
              <a:endParaRPr lang="en-US"/>
            </a:p>
          </p:txBody>
        </p:sp>
      </p:grpSp>
      <p:grpSp>
        <p:nvGrpSpPr>
          <p:cNvPr id="11" name="Group 133"/>
          <p:cNvGrpSpPr>
            <a:grpSpLocks/>
          </p:cNvGrpSpPr>
          <p:nvPr/>
        </p:nvGrpSpPr>
        <p:grpSpPr bwMode="auto">
          <a:xfrm>
            <a:off x="7848600" y="2362200"/>
            <a:ext cx="609600" cy="2971800"/>
            <a:chOff x="4944" y="1488"/>
            <a:chExt cx="384" cy="1872"/>
          </a:xfrm>
        </p:grpSpPr>
        <p:sp>
          <p:nvSpPr>
            <p:cNvPr id="366647" name="Oval 134"/>
            <p:cNvSpPr>
              <a:spLocks noChangeArrowheads="1"/>
            </p:cNvSpPr>
            <p:nvPr/>
          </p:nvSpPr>
          <p:spPr bwMode="auto">
            <a:xfrm>
              <a:off x="4944" y="3120"/>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648" name="Oval 135"/>
            <p:cNvSpPr>
              <a:spLocks noChangeArrowheads="1"/>
            </p:cNvSpPr>
            <p:nvPr/>
          </p:nvSpPr>
          <p:spPr bwMode="auto">
            <a:xfrm>
              <a:off x="5280" y="3120"/>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649" name="Oval 136"/>
            <p:cNvSpPr>
              <a:spLocks noChangeArrowheads="1"/>
            </p:cNvSpPr>
            <p:nvPr/>
          </p:nvSpPr>
          <p:spPr bwMode="auto">
            <a:xfrm>
              <a:off x="5040" y="2976"/>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650" name="Oval 137"/>
            <p:cNvSpPr>
              <a:spLocks noChangeArrowheads="1"/>
            </p:cNvSpPr>
            <p:nvPr/>
          </p:nvSpPr>
          <p:spPr bwMode="auto">
            <a:xfrm>
              <a:off x="5040" y="3312"/>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651" name="Oval 138"/>
            <p:cNvSpPr>
              <a:spLocks noChangeArrowheads="1"/>
            </p:cNvSpPr>
            <p:nvPr/>
          </p:nvSpPr>
          <p:spPr bwMode="auto">
            <a:xfrm>
              <a:off x="5136" y="2976"/>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652" name="Oval 139"/>
            <p:cNvSpPr>
              <a:spLocks noChangeArrowheads="1"/>
            </p:cNvSpPr>
            <p:nvPr/>
          </p:nvSpPr>
          <p:spPr bwMode="auto">
            <a:xfrm>
              <a:off x="4944" y="3216"/>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653" name="Oval 140"/>
            <p:cNvSpPr>
              <a:spLocks noChangeArrowheads="1"/>
            </p:cNvSpPr>
            <p:nvPr/>
          </p:nvSpPr>
          <p:spPr bwMode="auto">
            <a:xfrm>
              <a:off x="5136" y="3312"/>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654" name="Oval 141"/>
            <p:cNvSpPr>
              <a:spLocks noChangeArrowheads="1"/>
            </p:cNvSpPr>
            <p:nvPr/>
          </p:nvSpPr>
          <p:spPr bwMode="auto">
            <a:xfrm>
              <a:off x="5280" y="3216"/>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655" name="Oval 142"/>
            <p:cNvSpPr>
              <a:spLocks noChangeArrowheads="1"/>
            </p:cNvSpPr>
            <p:nvPr/>
          </p:nvSpPr>
          <p:spPr bwMode="auto">
            <a:xfrm>
              <a:off x="4944" y="2592"/>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656" name="Oval 143"/>
            <p:cNvSpPr>
              <a:spLocks noChangeArrowheads="1"/>
            </p:cNvSpPr>
            <p:nvPr/>
          </p:nvSpPr>
          <p:spPr bwMode="auto">
            <a:xfrm>
              <a:off x="5280" y="2592"/>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657" name="Oval 144"/>
            <p:cNvSpPr>
              <a:spLocks noChangeArrowheads="1"/>
            </p:cNvSpPr>
            <p:nvPr/>
          </p:nvSpPr>
          <p:spPr bwMode="auto">
            <a:xfrm>
              <a:off x="5040" y="2448"/>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658" name="Oval 145"/>
            <p:cNvSpPr>
              <a:spLocks noChangeArrowheads="1"/>
            </p:cNvSpPr>
            <p:nvPr/>
          </p:nvSpPr>
          <p:spPr bwMode="auto">
            <a:xfrm>
              <a:off x="5040" y="2784"/>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659" name="Oval 146"/>
            <p:cNvSpPr>
              <a:spLocks noChangeArrowheads="1"/>
            </p:cNvSpPr>
            <p:nvPr/>
          </p:nvSpPr>
          <p:spPr bwMode="auto">
            <a:xfrm>
              <a:off x="5136" y="2448"/>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660" name="Oval 147"/>
            <p:cNvSpPr>
              <a:spLocks noChangeArrowheads="1"/>
            </p:cNvSpPr>
            <p:nvPr/>
          </p:nvSpPr>
          <p:spPr bwMode="auto">
            <a:xfrm>
              <a:off x="4944" y="2688"/>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661" name="Oval 148"/>
            <p:cNvSpPr>
              <a:spLocks noChangeArrowheads="1"/>
            </p:cNvSpPr>
            <p:nvPr/>
          </p:nvSpPr>
          <p:spPr bwMode="auto">
            <a:xfrm>
              <a:off x="5136" y="2784"/>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662" name="Oval 149"/>
            <p:cNvSpPr>
              <a:spLocks noChangeArrowheads="1"/>
            </p:cNvSpPr>
            <p:nvPr/>
          </p:nvSpPr>
          <p:spPr bwMode="auto">
            <a:xfrm>
              <a:off x="5280" y="2688"/>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663" name="Oval 150"/>
            <p:cNvSpPr>
              <a:spLocks noChangeArrowheads="1"/>
            </p:cNvSpPr>
            <p:nvPr/>
          </p:nvSpPr>
          <p:spPr bwMode="auto">
            <a:xfrm>
              <a:off x="4944" y="2016"/>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664" name="Oval 151"/>
            <p:cNvSpPr>
              <a:spLocks noChangeArrowheads="1"/>
            </p:cNvSpPr>
            <p:nvPr/>
          </p:nvSpPr>
          <p:spPr bwMode="auto">
            <a:xfrm>
              <a:off x="5280" y="2016"/>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665" name="Oval 152"/>
            <p:cNvSpPr>
              <a:spLocks noChangeArrowheads="1"/>
            </p:cNvSpPr>
            <p:nvPr/>
          </p:nvSpPr>
          <p:spPr bwMode="auto">
            <a:xfrm>
              <a:off x="5040" y="1872"/>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666" name="Oval 153"/>
            <p:cNvSpPr>
              <a:spLocks noChangeArrowheads="1"/>
            </p:cNvSpPr>
            <p:nvPr/>
          </p:nvSpPr>
          <p:spPr bwMode="auto">
            <a:xfrm>
              <a:off x="5040" y="2208"/>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667" name="Oval 154"/>
            <p:cNvSpPr>
              <a:spLocks noChangeArrowheads="1"/>
            </p:cNvSpPr>
            <p:nvPr/>
          </p:nvSpPr>
          <p:spPr bwMode="auto">
            <a:xfrm>
              <a:off x="5136" y="1872"/>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668" name="Oval 155"/>
            <p:cNvSpPr>
              <a:spLocks noChangeArrowheads="1"/>
            </p:cNvSpPr>
            <p:nvPr/>
          </p:nvSpPr>
          <p:spPr bwMode="auto">
            <a:xfrm>
              <a:off x="4944" y="2112"/>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669" name="Oval 156"/>
            <p:cNvSpPr>
              <a:spLocks noChangeArrowheads="1"/>
            </p:cNvSpPr>
            <p:nvPr/>
          </p:nvSpPr>
          <p:spPr bwMode="auto">
            <a:xfrm>
              <a:off x="5136" y="2208"/>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670" name="Oval 157"/>
            <p:cNvSpPr>
              <a:spLocks noChangeArrowheads="1"/>
            </p:cNvSpPr>
            <p:nvPr/>
          </p:nvSpPr>
          <p:spPr bwMode="auto">
            <a:xfrm>
              <a:off x="5280" y="2112"/>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671" name="Oval 158"/>
            <p:cNvSpPr>
              <a:spLocks noChangeArrowheads="1"/>
            </p:cNvSpPr>
            <p:nvPr/>
          </p:nvSpPr>
          <p:spPr bwMode="auto">
            <a:xfrm>
              <a:off x="5280" y="1488"/>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672" name="Oval 159"/>
            <p:cNvSpPr>
              <a:spLocks noChangeArrowheads="1"/>
            </p:cNvSpPr>
            <p:nvPr/>
          </p:nvSpPr>
          <p:spPr bwMode="auto">
            <a:xfrm>
              <a:off x="5280" y="1584"/>
              <a:ext cx="48" cy="48"/>
            </a:xfrm>
            <a:prstGeom prst="ellipse">
              <a:avLst/>
            </a:prstGeom>
            <a:solidFill>
              <a:srgbClr val="FF6600"/>
            </a:solidFill>
            <a:ln w="9525">
              <a:solidFill>
                <a:srgbClr val="FF0000"/>
              </a:solidFill>
              <a:round/>
              <a:headEnd/>
              <a:tailEnd/>
            </a:ln>
          </p:spPr>
          <p:txBody>
            <a:bodyPr wrap="none" anchor="ctr"/>
            <a:lstStyle/>
            <a:p>
              <a:endParaRPr lang="en-US"/>
            </a:p>
          </p:txBody>
        </p:sp>
      </p:grpSp>
      <p:grpSp>
        <p:nvGrpSpPr>
          <p:cNvPr id="12" name="Group 160"/>
          <p:cNvGrpSpPr>
            <a:grpSpLocks/>
          </p:cNvGrpSpPr>
          <p:nvPr/>
        </p:nvGrpSpPr>
        <p:grpSpPr bwMode="auto">
          <a:xfrm>
            <a:off x="914400" y="6172200"/>
            <a:ext cx="1703388" cy="304800"/>
            <a:chOff x="576" y="3696"/>
            <a:chExt cx="1073" cy="192"/>
          </a:xfrm>
        </p:grpSpPr>
        <p:sp>
          <p:nvSpPr>
            <p:cNvPr id="366645" name="Oval 161"/>
            <p:cNvSpPr>
              <a:spLocks noChangeArrowheads="1"/>
            </p:cNvSpPr>
            <p:nvPr/>
          </p:nvSpPr>
          <p:spPr bwMode="auto">
            <a:xfrm>
              <a:off x="576" y="3744"/>
              <a:ext cx="48" cy="48"/>
            </a:xfrm>
            <a:prstGeom prst="ellipse">
              <a:avLst/>
            </a:prstGeom>
            <a:solidFill>
              <a:srgbClr val="FF6600"/>
            </a:solidFill>
            <a:ln w="9525">
              <a:solidFill>
                <a:srgbClr val="FF0000"/>
              </a:solidFill>
              <a:round/>
              <a:headEnd/>
              <a:tailEnd/>
            </a:ln>
          </p:spPr>
          <p:txBody>
            <a:bodyPr wrap="none" anchor="ctr"/>
            <a:lstStyle/>
            <a:p>
              <a:endParaRPr lang="en-US"/>
            </a:p>
          </p:txBody>
        </p:sp>
        <p:sp>
          <p:nvSpPr>
            <p:cNvPr id="366646" name="Text Box 162"/>
            <p:cNvSpPr txBox="1">
              <a:spLocks noChangeArrowheads="1"/>
            </p:cNvSpPr>
            <p:nvPr/>
          </p:nvSpPr>
          <p:spPr bwMode="auto">
            <a:xfrm>
              <a:off x="624" y="3696"/>
              <a:ext cx="1025" cy="192"/>
            </a:xfrm>
            <a:prstGeom prst="rect">
              <a:avLst/>
            </a:prstGeom>
            <a:noFill/>
            <a:ln w="9525">
              <a:noFill/>
              <a:miter lim="800000"/>
              <a:headEnd/>
              <a:tailEnd/>
            </a:ln>
          </p:spPr>
          <p:txBody>
            <a:bodyPr wrap="none">
              <a:spAutoFit/>
            </a:bodyPr>
            <a:lstStyle/>
            <a:p>
              <a:pPr algn="l"/>
              <a:r>
                <a:rPr lang="en-US" sz="1400"/>
                <a:t>= valence electron</a:t>
              </a:r>
            </a:p>
          </p:txBody>
        </p:sp>
      </p:grpSp>
      <p:sp>
        <p:nvSpPr>
          <p:cNvPr id="366635" name="Text Box 163"/>
          <p:cNvSpPr txBox="1">
            <a:spLocks noChangeArrowheads="1"/>
          </p:cNvSpPr>
          <p:nvPr/>
        </p:nvSpPr>
        <p:spPr bwMode="auto">
          <a:xfrm>
            <a:off x="876300" y="5646738"/>
            <a:ext cx="346075" cy="304800"/>
          </a:xfrm>
          <a:prstGeom prst="rect">
            <a:avLst/>
          </a:prstGeom>
          <a:noFill/>
          <a:ln w="9525">
            <a:noFill/>
            <a:miter lim="800000"/>
            <a:headEnd/>
            <a:tailEnd/>
          </a:ln>
        </p:spPr>
        <p:txBody>
          <a:bodyPr wrap="none">
            <a:spAutoFit/>
          </a:bodyPr>
          <a:lstStyle/>
          <a:p>
            <a:pPr algn="l"/>
            <a:r>
              <a:rPr lang="en-US" sz="1400" b="1" i="1"/>
              <a:t>s</a:t>
            </a:r>
            <a:r>
              <a:rPr lang="en-US" sz="1400" b="1" baseline="30000"/>
              <a:t>1</a:t>
            </a:r>
          </a:p>
        </p:txBody>
      </p:sp>
      <p:sp>
        <p:nvSpPr>
          <p:cNvPr id="366636" name="Text Box 164"/>
          <p:cNvSpPr txBox="1">
            <a:spLocks noChangeArrowheads="1"/>
          </p:cNvSpPr>
          <p:nvPr/>
        </p:nvSpPr>
        <p:spPr bwMode="auto">
          <a:xfrm>
            <a:off x="1905000" y="5646738"/>
            <a:ext cx="346075" cy="304800"/>
          </a:xfrm>
          <a:prstGeom prst="rect">
            <a:avLst/>
          </a:prstGeom>
          <a:noFill/>
          <a:ln w="9525">
            <a:noFill/>
            <a:miter lim="800000"/>
            <a:headEnd/>
            <a:tailEnd/>
          </a:ln>
        </p:spPr>
        <p:txBody>
          <a:bodyPr wrap="none">
            <a:spAutoFit/>
          </a:bodyPr>
          <a:lstStyle/>
          <a:p>
            <a:pPr algn="l"/>
            <a:r>
              <a:rPr lang="en-US" sz="1400" b="1" i="1"/>
              <a:t>s</a:t>
            </a:r>
            <a:r>
              <a:rPr lang="en-US" sz="1400" b="1" baseline="30000"/>
              <a:t>2</a:t>
            </a:r>
          </a:p>
        </p:txBody>
      </p:sp>
      <p:sp>
        <p:nvSpPr>
          <p:cNvPr id="366637" name="Text Box 165"/>
          <p:cNvSpPr txBox="1">
            <a:spLocks noChangeArrowheads="1"/>
          </p:cNvSpPr>
          <p:nvPr/>
        </p:nvSpPr>
        <p:spPr bwMode="auto">
          <a:xfrm>
            <a:off x="3886200" y="5616575"/>
            <a:ext cx="517525" cy="441325"/>
          </a:xfrm>
          <a:prstGeom prst="rect">
            <a:avLst/>
          </a:prstGeom>
          <a:noFill/>
          <a:ln w="9525">
            <a:noFill/>
            <a:miter lim="800000"/>
            <a:headEnd/>
            <a:tailEnd/>
          </a:ln>
        </p:spPr>
        <p:txBody>
          <a:bodyPr wrap="none">
            <a:spAutoFit/>
          </a:bodyPr>
          <a:lstStyle/>
          <a:p>
            <a:pPr algn="l"/>
            <a:r>
              <a:rPr lang="en-US" sz="1400" b="1" i="1"/>
              <a:t>s</a:t>
            </a:r>
            <a:r>
              <a:rPr lang="en-US" sz="1400" b="1" baseline="30000"/>
              <a:t>2</a:t>
            </a:r>
            <a:r>
              <a:rPr lang="en-US" sz="1400" b="1" i="1"/>
              <a:t>p</a:t>
            </a:r>
            <a:r>
              <a:rPr lang="en-US" sz="1400" b="1" i="1" baseline="30000"/>
              <a:t>2</a:t>
            </a:r>
          </a:p>
          <a:p>
            <a:pPr algn="l"/>
            <a:endParaRPr lang="en-US" sz="1400" b="1" baseline="30000"/>
          </a:p>
        </p:txBody>
      </p:sp>
      <p:sp>
        <p:nvSpPr>
          <p:cNvPr id="366638" name="Text Box 166"/>
          <p:cNvSpPr txBox="1">
            <a:spLocks noChangeArrowheads="1"/>
          </p:cNvSpPr>
          <p:nvPr/>
        </p:nvSpPr>
        <p:spPr bwMode="auto">
          <a:xfrm>
            <a:off x="4875213" y="5616575"/>
            <a:ext cx="517525" cy="441325"/>
          </a:xfrm>
          <a:prstGeom prst="rect">
            <a:avLst/>
          </a:prstGeom>
          <a:noFill/>
          <a:ln w="9525">
            <a:noFill/>
            <a:miter lim="800000"/>
            <a:headEnd/>
            <a:tailEnd/>
          </a:ln>
        </p:spPr>
        <p:txBody>
          <a:bodyPr wrap="none">
            <a:spAutoFit/>
          </a:bodyPr>
          <a:lstStyle/>
          <a:p>
            <a:pPr algn="l"/>
            <a:r>
              <a:rPr lang="en-US" sz="1400" b="1" i="1"/>
              <a:t>s</a:t>
            </a:r>
            <a:r>
              <a:rPr lang="en-US" sz="1400" b="1" baseline="30000"/>
              <a:t>2</a:t>
            </a:r>
            <a:r>
              <a:rPr lang="en-US" sz="1400" b="1" i="1"/>
              <a:t>p</a:t>
            </a:r>
            <a:r>
              <a:rPr lang="en-US" sz="1400" b="1" i="1" baseline="30000"/>
              <a:t>3</a:t>
            </a:r>
          </a:p>
          <a:p>
            <a:pPr algn="l"/>
            <a:endParaRPr lang="en-US" sz="1400" b="1" baseline="30000"/>
          </a:p>
        </p:txBody>
      </p:sp>
      <p:sp>
        <p:nvSpPr>
          <p:cNvPr id="366639" name="Text Box 167"/>
          <p:cNvSpPr txBox="1">
            <a:spLocks noChangeArrowheads="1"/>
          </p:cNvSpPr>
          <p:nvPr/>
        </p:nvSpPr>
        <p:spPr bwMode="auto">
          <a:xfrm>
            <a:off x="5865813" y="5616575"/>
            <a:ext cx="517525" cy="441325"/>
          </a:xfrm>
          <a:prstGeom prst="rect">
            <a:avLst/>
          </a:prstGeom>
          <a:noFill/>
          <a:ln w="9525">
            <a:noFill/>
            <a:miter lim="800000"/>
            <a:headEnd/>
            <a:tailEnd/>
          </a:ln>
        </p:spPr>
        <p:txBody>
          <a:bodyPr wrap="none">
            <a:spAutoFit/>
          </a:bodyPr>
          <a:lstStyle/>
          <a:p>
            <a:pPr algn="l"/>
            <a:r>
              <a:rPr lang="en-US" sz="1400" b="1" i="1"/>
              <a:t>s</a:t>
            </a:r>
            <a:r>
              <a:rPr lang="en-US" sz="1400" b="1" baseline="30000"/>
              <a:t>2</a:t>
            </a:r>
            <a:r>
              <a:rPr lang="en-US" sz="1400" b="1" i="1"/>
              <a:t>p</a:t>
            </a:r>
            <a:r>
              <a:rPr lang="en-US" sz="1400" b="1" i="1" baseline="30000"/>
              <a:t>4</a:t>
            </a:r>
          </a:p>
          <a:p>
            <a:pPr algn="l"/>
            <a:endParaRPr lang="en-US" sz="1400" b="1" baseline="30000"/>
          </a:p>
        </p:txBody>
      </p:sp>
      <p:sp>
        <p:nvSpPr>
          <p:cNvPr id="366640" name="Text Box 168"/>
          <p:cNvSpPr txBox="1">
            <a:spLocks noChangeArrowheads="1"/>
          </p:cNvSpPr>
          <p:nvPr/>
        </p:nvSpPr>
        <p:spPr bwMode="auto">
          <a:xfrm>
            <a:off x="6932613" y="5616575"/>
            <a:ext cx="517525" cy="441325"/>
          </a:xfrm>
          <a:prstGeom prst="rect">
            <a:avLst/>
          </a:prstGeom>
          <a:noFill/>
          <a:ln w="9525">
            <a:noFill/>
            <a:miter lim="800000"/>
            <a:headEnd/>
            <a:tailEnd/>
          </a:ln>
        </p:spPr>
        <p:txBody>
          <a:bodyPr wrap="none">
            <a:spAutoFit/>
          </a:bodyPr>
          <a:lstStyle/>
          <a:p>
            <a:pPr algn="l"/>
            <a:r>
              <a:rPr lang="en-US" sz="1400" b="1" i="1"/>
              <a:t>s</a:t>
            </a:r>
            <a:r>
              <a:rPr lang="en-US" sz="1400" b="1" baseline="30000"/>
              <a:t>2</a:t>
            </a:r>
            <a:r>
              <a:rPr lang="en-US" sz="1400" b="1" i="1"/>
              <a:t>p</a:t>
            </a:r>
            <a:r>
              <a:rPr lang="en-US" sz="1400" b="1" i="1" baseline="30000"/>
              <a:t>5</a:t>
            </a:r>
          </a:p>
          <a:p>
            <a:pPr algn="l"/>
            <a:endParaRPr lang="en-US" sz="1400" b="1" baseline="30000"/>
          </a:p>
        </p:txBody>
      </p:sp>
      <p:sp>
        <p:nvSpPr>
          <p:cNvPr id="366641" name="Text Box 169"/>
          <p:cNvSpPr txBox="1">
            <a:spLocks noChangeArrowheads="1"/>
          </p:cNvSpPr>
          <p:nvPr/>
        </p:nvSpPr>
        <p:spPr bwMode="auto">
          <a:xfrm>
            <a:off x="7999413" y="5616575"/>
            <a:ext cx="517525" cy="441325"/>
          </a:xfrm>
          <a:prstGeom prst="rect">
            <a:avLst/>
          </a:prstGeom>
          <a:noFill/>
          <a:ln w="9525">
            <a:noFill/>
            <a:miter lim="800000"/>
            <a:headEnd/>
            <a:tailEnd/>
          </a:ln>
        </p:spPr>
        <p:txBody>
          <a:bodyPr wrap="none">
            <a:spAutoFit/>
          </a:bodyPr>
          <a:lstStyle/>
          <a:p>
            <a:pPr algn="l"/>
            <a:r>
              <a:rPr lang="en-US" sz="1400" b="1" i="1"/>
              <a:t>s</a:t>
            </a:r>
            <a:r>
              <a:rPr lang="en-US" sz="1400" b="1" baseline="30000"/>
              <a:t>2</a:t>
            </a:r>
            <a:r>
              <a:rPr lang="en-US" sz="1400" b="1" i="1"/>
              <a:t>p</a:t>
            </a:r>
            <a:r>
              <a:rPr lang="en-US" sz="1400" b="1" i="1" baseline="30000"/>
              <a:t>6</a:t>
            </a:r>
          </a:p>
          <a:p>
            <a:pPr algn="l"/>
            <a:endParaRPr lang="en-US" sz="1400" b="1" baseline="30000"/>
          </a:p>
        </p:txBody>
      </p:sp>
      <p:sp>
        <p:nvSpPr>
          <p:cNvPr id="366642" name="Text Box 170"/>
          <p:cNvSpPr txBox="1">
            <a:spLocks noChangeArrowheads="1"/>
          </p:cNvSpPr>
          <p:nvPr/>
        </p:nvSpPr>
        <p:spPr bwMode="auto">
          <a:xfrm>
            <a:off x="2895600" y="5616575"/>
            <a:ext cx="517525" cy="441325"/>
          </a:xfrm>
          <a:prstGeom prst="rect">
            <a:avLst/>
          </a:prstGeom>
          <a:noFill/>
          <a:ln w="9525">
            <a:noFill/>
            <a:miter lim="800000"/>
            <a:headEnd/>
            <a:tailEnd/>
          </a:ln>
        </p:spPr>
        <p:txBody>
          <a:bodyPr wrap="none">
            <a:spAutoFit/>
          </a:bodyPr>
          <a:lstStyle/>
          <a:p>
            <a:pPr algn="l"/>
            <a:r>
              <a:rPr lang="en-US" sz="1400" b="1" i="1"/>
              <a:t>s</a:t>
            </a:r>
            <a:r>
              <a:rPr lang="en-US" sz="1400" b="1" baseline="30000"/>
              <a:t>2</a:t>
            </a:r>
            <a:r>
              <a:rPr lang="en-US" sz="1400" b="1" i="1"/>
              <a:t>p</a:t>
            </a:r>
            <a:r>
              <a:rPr lang="en-US" sz="1400" b="1" i="1" baseline="30000"/>
              <a:t>1</a:t>
            </a:r>
          </a:p>
          <a:p>
            <a:pPr algn="l"/>
            <a:endParaRPr lang="en-US" sz="1400" b="1" baseline="30000"/>
          </a:p>
        </p:txBody>
      </p:sp>
      <p:sp>
        <p:nvSpPr>
          <p:cNvPr id="366643" name="AutoShape 171">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721069" name="Text Box 173"/>
          <p:cNvSpPr txBox="1">
            <a:spLocks noChangeArrowheads="1"/>
          </p:cNvSpPr>
          <p:nvPr/>
        </p:nvSpPr>
        <p:spPr bwMode="auto">
          <a:xfrm>
            <a:off x="898525" y="1789113"/>
            <a:ext cx="7550150" cy="366712"/>
          </a:xfrm>
          <a:prstGeom prst="rect">
            <a:avLst/>
          </a:prstGeom>
          <a:noFill/>
          <a:ln w="9525">
            <a:noFill/>
            <a:miter lim="800000"/>
            <a:headEnd/>
            <a:tailEnd/>
          </a:ln>
        </p:spPr>
        <p:txBody>
          <a:bodyPr wrap="none">
            <a:spAutoFit/>
          </a:bodyPr>
          <a:lstStyle/>
          <a:p>
            <a:pPr algn="l"/>
            <a:r>
              <a:rPr lang="en-US" sz="1800"/>
              <a:t>1               2             13            14           15            16            17             18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2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20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20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20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20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xit" presetSubtype="0" fill="hold" grpId="0" nodeType="clickEffect">
                                  <p:stCondLst>
                                    <p:cond delay="0"/>
                                  </p:stCondLst>
                                  <p:childTnLst>
                                    <p:animEffect transition="out" filter="dissolve">
                                      <p:cBhvr>
                                        <p:cTn id="52" dur="500"/>
                                        <p:tgtEl>
                                          <p:spTgt spid="720929"/>
                                        </p:tgtEl>
                                      </p:cBhvr>
                                    </p:animEffect>
                                    <p:set>
                                      <p:cBhvr>
                                        <p:cTn id="53" dur="1" fill="hold">
                                          <p:stCondLst>
                                            <p:cond delay="499"/>
                                          </p:stCondLst>
                                        </p:cTn>
                                        <p:tgtEl>
                                          <p:spTgt spid="720929"/>
                                        </p:tgtEl>
                                        <p:attrNameLst>
                                          <p:attrName>style.visibility</p:attrName>
                                        </p:attrNameLst>
                                      </p:cBhvr>
                                      <p:to>
                                        <p:strVal val="hidden"/>
                                      </p:to>
                                    </p:set>
                                  </p:childTnLst>
                                </p:cTn>
                              </p:par>
                            </p:childTnLst>
                          </p:cTn>
                        </p:par>
                        <p:par>
                          <p:cTn id="54" fill="hold">
                            <p:stCondLst>
                              <p:cond delay="500"/>
                            </p:stCondLst>
                            <p:childTnLst>
                              <p:par>
                                <p:cTn id="55" presetID="9" presetClass="entr" presetSubtype="0" fill="hold" grpId="0" nodeType="afterEffect">
                                  <p:stCondLst>
                                    <p:cond delay="0"/>
                                  </p:stCondLst>
                                  <p:childTnLst>
                                    <p:set>
                                      <p:cBhvr>
                                        <p:cTn id="56" dur="1" fill="hold">
                                          <p:stCondLst>
                                            <p:cond delay="0"/>
                                          </p:stCondLst>
                                        </p:cTn>
                                        <p:tgtEl>
                                          <p:spTgt spid="721069"/>
                                        </p:tgtEl>
                                        <p:attrNameLst>
                                          <p:attrName>style.visibility</p:attrName>
                                        </p:attrNameLst>
                                      </p:cBhvr>
                                      <p:to>
                                        <p:strVal val="visible"/>
                                      </p:to>
                                    </p:set>
                                    <p:animEffect transition="in" filter="dissolve">
                                      <p:cBhvr>
                                        <p:cTn id="57" dur="500"/>
                                        <p:tgtEl>
                                          <p:spTgt spid="721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929" grpId="0"/>
      <p:bldP spid="721069" grpId="0"/>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Grp="1" noChangeArrowheads="1"/>
          </p:cNvSpPr>
          <p:nvPr>
            <p:ph type="title"/>
          </p:nvPr>
        </p:nvSpPr>
        <p:spPr/>
        <p:txBody>
          <a:bodyPr/>
          <a:lstStyle/>
          <a:p>
            <a:pPr eaLnBrk="1" hangingPunct="1"/>
            <a:r>
              <a:rPr lang="en-US" smtClean="0"/>
              <a:t>V.  Outer Level e-’s</a:t>
            </a:r>
          </a:p>
        </p:txBody>
      </p:sp>
      <p:sp>
        <p:nvSpPr>
          <p:cNvPr id="367619" name="Rectangle 3"/>
          <p:cNvSpPr>
            <a:spLocks noGrp="1" noChangeArrowheads="1"/>
          </p:cNvSpPr>
          <p:nvPr>
            <p:ph type="body" idx="1"/>
          </p:nvPr>
        </p:nvSpPr>
        <p:spPr/>
        <p:txBody>
          <a:bodyPr/>
          <a:lstStyle/>
          <a:p>
            <a:pPr eaLnBrk="1" hangingPunct="1"/>
            <a:r>
              <a:rPr lang="en-US" sz="4000" smtClean="0"/>
              <a:t>Valence electrons</a:t>
            </a:r>
          </a:p>
          <a:p>
            <a:pPr eaLnBrk="1" hangingPunct="1"/>
            <a:r>
              <a:rPr lang="en-US" sz="4000" smtClean="0"/>
              <a:t>Usually involved in chemical changes</a:t>
            </a:r>
          </a:p>
          <a:p>
            <a:pPr eaLnBrk="1" hangingPunct="1"/>
            <a:r>
              <a:rPr lang="en-US" sz="4000" smtClean="0"/>
              <a:t>Dot diagram</a:t>
            </a:r>
          </a:p>
          <a:p>
            <a:pPr lvl="1" eaLnBrk="1" hangingPunct="1"/>
            <a:r>
              <a:rPr lang="en-US" sz="3600" smtClean="0"/>
              <a:t>Symbol represents the nucleus</a:t>
            </a:r>
          </a:p>
          <a:p>
            <a:pPr lvl="1" eaLnBrk="1" hangingPunct="1"/>
            <a:r>
              <a:rPr lang="en-US" sz="3600" smtClean="0"/>
              <a:t>Dots represent the outer e-’s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9" descr="Jj-thomson2">
            <a:hlinkClick r:id="rId3" tooltip="Wikipedia -  J. J.   T  H O M S O N"/>
          </p:cNvPr>
          <p:cNvPicPr>
            <a:picLocks noChangeAspect="1" noChangeArrowheads="1"/>
          </p:cNvPicPr>
          <p:nvPr/>
        </p:nvPicPr>
        <p:blipFill>
          <a:blip r:embed="rId4" cstate="print"/>
          <a:srcRect/>
          <a:stretch>
            <a:fillRect/>
          </a:stretch>
        </p:blipFill>
        <p:spPr bwMode="auto">
          <a:xfrm>
            <a:off x="723900" y="1679575"/>
            <a:ext cx="3519488" cy="4044950"/>
          </a:xfrm>
          <a:prstGeom prst="rect">
            <a:avLst/>
          </a:prstGeom>
          <a:noFill/>
          <a:ln w="3175">
            <a:solidFill>
              <a:srgbClr val="333333"/>
            </a:solidFill>
            <a:miter lim="800000"/>
            <a:headEnd/>
            <a:tailEnd/>
          </a:ln>
        </p:spPr>
      </p:pic>
      <p:sp>
        <p:nvSpPr>
          <p:cNvPr id="101379" name="Rectangle 2"/>
          <p:cNvSpPr>
            <a:spLocks noGrp="1" noChangeArrowheads="1"/>
          </p:cNvSpPr>
          <p:nvPr>
            <p:ph type="title"/>
          </p:nvPr>
        </p:nvSpPr>
        <p:spPr/>
        <p:txBody>
          <a:bodyPr/>
          <a:lstStyle/>
          <a:p>
            <a:pPr eaLnBrk="1" hangingPunct="1"/>
            <a:r>
              <a:rPr lang="en-US" smtClean="0"/>
              <a:t>J.J. Thomson</a:t>
            </a:r>
          </a:p>
        </p:txBody>
      </p:sp>
      <p:sp>
        <p:nvSpPr>
          <p:cNvPr id="308228" name="Rectangle 4"/>
          <p:cNvSpPr>
            <a:spLocks noGrp="1" noChangeArrowheads="1"/>
          </p:cNvSpPr>
          <p:nvPr>
            <p:ph type="body" sz="half" idx="2"/>
          </p:nvPr>
        </p:nvSpPr>
        <p:spPr>
          <a:xfrm>
            <a:off x="4652963" y="1600200"/>
            <a:ext cx="4033837" cy="4525963"/>
          </a:xfrm>
        </p:spPr>
        <p:txBody>
          <a:bodyPr/>
          <a:lstStyle/>
          <a:p>
            <a:pPr eaLnBrk="1" hangingPunct="1">
              <a:lnSpc>
                <a:spcPct val="80000"/>
              </a:lnSpc>
            </a:pPr>
            <a:r>
              <a:rPr lang="en-US" sz="2400" dirty="0" smtClean="0"/>
              <a:t>He proved that atoms of any element can be made to emit tiny negative particles.</a:t>
            </a:r>
          </a:p>
          <a:p>
            <a:pPr eaLnBrk="1" hangingPunct="1">
              <a:lnSpc>
                <a:spcPct val="80000"/>
              </a:lnSpc>
            </a:pPr>
            <a:endParaRPr lang="en-US" sz="1000" dirty="0" smtClean="0"/>
          </a:p>
          <a:p>
            <a:pPr eaLnBrk="1" hangingPunct="1">
              <a:lnSpc>
                <a:spcPct val="80000"/>
              </a:lnSpc>
            </a:pPr>
            <a:r>
              <a:rPr lang="en-US" sz="2400" dirty="0" smtClean="0"/>
              <a:t>He called them electrons</a:t>
            </a:r>
          </a:p>
        </p:txBody>
      </p:sp>
      <p:sp>
        <p:nvSpPr>
          <p:cNvPr id="101381" name="Text Box 5"/>
          <p:cNvSpPr txBox="1">
            <a:spLocks noChangeArrowheads="1"/>
          </p:cNvSpPr>
          <p:nvPr/>
        </p:nvSpPr>
        <p:spPr bwMode="auto">
          <a:xfrm>
            <a:off x="1508125" y="5878513"/>
            <a:ext cx="1706563" cy="396875"/>
          </a:xfrm>
          <a:prstGeom prst="rect">
            <a:avLst/>
          </a:prstGeom>
          <a:noFill/>
          <a:ln w="9525">
            <a:noFill/>
            <a:miter lim="800000"/>
            <a:headEnd/>
            <a:tailEnd/>
          </a:ln>
        </p:spPr>
        <p:txBody>
          <a:bodyPr wrap="none">
            <a:spAutoFit/>
          </a:bodyPr>
          <a:lstStyle/>
          <a:p>
            <a:pPr algn="l"/>
            <a:r>
              <a:rPr lang="en-US" sz="2000"/>
              <a:t>J.J. Thomson</a:t>
            </a:r>
          </a:p>
        </p:txBody>
      </p:sp>
      <p:sp>
        <p:nvSpPr>
          <p:cNvPr id="101382" name="AutoShape 7">
            <a:hlinkClick r:id="rId5"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08228">
                                            <p:txEl>
                                              <p:pRg st="0" end="0"/>
                                            </p:txEl>
                                          </p:spTgt>
                                        </p:tgtEl>
                                        <p:attrNameLst>
                                          <p:attrName>style.visibility</p:attrName>
                                        </p:attrNameLst>
                                      </p:cBhvr>
                                      <p:to>
                                        <p:strVal val="visible"/>
                                      </p:to>
                                    </p:set>
                                    <p:animEffect transition="in" filter="fade">
                                      <p:cBhvr>
                                        <p:cTn id="7" dur="1000"/>
                                        <p:tgtEl>
                                          <p:spTgt spid="308228">
                                            <p:txEl>
                                              <p:pRg st="0" end="0"/>
                                            </p:txEl>
                                          </p:spTgt>
                                        </p:tgtEl>
                                      </p:cBhvr>
                                    </p:animEffect>
                                    <p:anim calcmode="lin" valueType="num">
                                      <p:cBhvr>
                                        <p:cTn id="8" dur="1000" fill="hold"/>
                                        <p:tgtEl>
                                          <p:spTgt spid="30822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08228">
                                            <p:txEl>
                                              <p:pRg st="0" end="0"/>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308228">
                                            <p:txEl>
                                              <p:pRg st="0" end="0"/>
                                            </p:txEl>
                                          </p:spTgt>
                                        </p:tgtEl>
                                        <p:attrNameLst>
                                          <p:attrName>ppt_c</p:attrName>
                                        </p:attrNameLst>
                                      </p:cBhvr>
                                      <p:to>
                                        <a:schemeClr val="bg2"/>
                                      </p:to>
                                    </p:animClr>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08228">
                                            <p:txEl>
                                              <p:pRg st="2" end="2"/>
                                            </p:txEl>
                                          </p:spTgt>
                                        </p:tgtEl>
                                        <p:attrNameLst>
                                          <p:attrName>style.visibility</p:attrName>
                                        </p:attrNameLst>
                                      </p:cBhvr>
                                      <p:to>
                                        <p:strVal val="visible"/>
                                      </p:to>
                                    </p:set>
                                    <p:animEffect transition="in" filter="fade">
                                      <p:cBhvr>
                                        <p:cTn id="14" dur="1000"/>
                                        <p:tgtEl>
                                          <p:spTgt spid="308228">
                                            <p:txEl>
                                              <p:pRg st="2" end="2"/>
                                            </p:txEl>
                                          </p:spTgt>
                                        </p:tgtEl>
                                      </p:cBhvr>
                                    </p:animEffect>
                                    <p:anim calcmode="lin" valueType="num">
                                      <p:cBhvr>
                                        <p:cTn id="15" dur="1000" fill="hold"/>
                                        <p:tgtEl>
                                          <p:spTgt spid="30822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08228">
                                            <p:txEl>
                                              <p:pRg st="2" end="2"/>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308228">
                                            <p:txEl>
                                              <p:pRg st="2" end="2"/>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28" grpId="0" build="p"/>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p:txBody>
          <a:bodyPr/>
          <a:lstStyle/>
          <a:p>
            <a:pPr eaLnBrk="1" hangingPunct="1"/>
            <a:r>
              <a:rPr lang="en-US" smtClean="0"/>
              <a:t>First Four Energy Levels</a:t>
            </a:r>
          </a:p>
        </p:txBody>
      </p:sp>
      <p:sp>
        <p:nvSpPr>
          <p:cNvPr id="368643" name="Rectangle 4" descr="50%"/>
          <p:cNvSpPr>
            <a:spLocks noChangeArrowheads="1"/>
          </p:cNvSpPr>
          <p:nvPr/>
        </p:nvSpPr>
        <p:spPr bwMode="auto">
          <a:xfrm>
            <a:off x="3352800" y="1981200"/>
            <a:ext cx="2362200" cy="4343400"/>
          </a:xfrm>
          <a:prstGeom prst="rect">
            <a:avLst/>
          </a:prstGeom>
          <a:pattFill prst="pct50">
            <a:fgClr>
              <a:srgbClr val="A7FFA7"/>
            </a:fgClr>
            <a:bgClr>
              <a:schemeClr val="bg1"/>
            </a:bgClr>
          </a:pattFill>
          <a:ln w="9525">
            <a:miter lim="800000"/>
            <a:headEnd/>
            <a:tailEnd/>
          </a:ln>
          <a:scene3d>
            <a:camera prst="legacyPerspectiveTopRight"/>
            <a:lightRig rig="legacyFlat3" dir="b"/>
          </a:scene3d>
          <a:sp3d extrusionH="887400" prstMaterial="legacyMatte">
            <a:bevelT w="13500" h="13500" prst="angle"/>
            <a:bevelB w="13500" h="13500" prst="angle"/>
            <a:extrusionClr>
              <a:srgbClr val="A7FFA7"/>
            </a:extrusionClr>
          </a:sp3d>
        </p:spPr>
        <p:txBody>
          <a:bodyPr wrap="none" anchor="ctr">
            <a:flatTx/>
          </a:bodyPr>
          <a:lstStyle/>
          <a:p>
            <a:endParaRPr lang="en-US"/>
          </a:p>
        </p:txBody>
      </p:sp>
      <p:sp>
        <p:nvSpPr>
          <p:cNvPr id="368644" name="Line 5"/>
          <p:cNvSpPr>
            <a:spLocks noChangeShapeType="1"/>
          </p:cNvSpPr>
          <p:nvPr/>
        </p:nvSpPr>
        <p:spPr bwMode="auto">
          <a:xfrm>
            <a:off x="3352800" y="6323013"/>
            <a:ext cx="2362200" cy="1587"/>
          </a:xfrm>
          <a:prstGeom prst="line">
            <a:avLst/>
          </a:prstGeom>
          <a:noFill/>
          <a:ln w="28575">
            <a:solidFill>
              <a:schemeClr val="tx1"/>
            </a:solidFill>
            <a:round/>
            <a:headEnd/>
            <a:tailEnd/>
          </a:ln>
        </p:spPr>
        <p:txBody>
          <a:bodyPr/>
          <a:lstStyle/>
          <a:p>
            <a:endParaRPr lang="en-US"/>
          </a:p>
        </p:txBody>
      </p:sp>
      <p:sp>
        <p:nvSpPr>
          <p:cNvPr id="368645" name="Line 6"/>
          <p:cNvSpPr>
            <a:spLocks noChangeShapeType="1"/>
          </p:cNvSpPr>
          <p:nvPr/>
        </p:nvSpPr>
        <p:spPr bwMode="auto">
          <a:xfrm>
            <a:off x="3352800" y="2667000"/>
            <a:ext cx="2362200" cy="1588"/>
          </a:xfrm>
          <a:prstGeom prst="line">
            <a:avLst/>
          </a:prstGeom>
          <a:noFill/>
          <a:ln w="28575">
            <a:solidFill>
              <a:schemeClr val="tx1"/>
            </a:solidFill>
            <a:round/>
            <a:headEnd/>
            <a:tailEnd/>
          </a:ln>
        </p:spPr>
        <p:txBody>
          <a:bodyPr/>
          <a:lstStyle/>
          <a:p>
            <a:endParaRPr lang="en-US"/>
          </a:p>
        </p:txBody>
      </p:sp>
      <p:sp>
        <p:nvSpPr>
          <p:cNvPr id="368646" name="Line 7"/>
          <p:cNvSpPr>
            <a:spLocks noChangeShapeType="1"/>
          </p:cNvSpPr>
          <p:nvPr/>
        </p:nvSpPr>
        <p:spPr bwMode="auto">
          <a:xfrm>
            <a:off x="3352800" y="1981200"/>
            <a:ext cx="2362200" cy="1588"/>
          </a:xfrm>
          <a:prstGeom prst="line">
            <a:avLst/>
          </a:prstGeom>
          <a:noFill/>
          <a:ln w="28575">
            <a:solidFill>
              <a:schemeClr val="tx1"/>
            </a:solidFill>
            <a:round/>
            <a:headEnd/>
            <a:tailEnd/>
          </a:ln>
        </p:spPr>
        <p:txBody>
          <a:bodyPr/>
          <a:lstStyle/>
          <a:p>
            <a:endParaRPr lang="en-US"/>
          </a:p>
        </p:txBody>
      </p:sp>
      <p:sp>
        <p:nvSpPr>
          <p:cNvPr id="368647" name="Line 8"/>
          <p:cNvSpPr>
            <a:spLocks noChangeShapeType="1"/>
          </p:cNvSpPr>
          <p:nvPr/>
        </p:nvSpPr>
        <p:spPr bwMode="auto">
          <a:xfrm>
            <a:off x="3352800" y="4191000"/>
            <a:ext cx="2362200" cy="1588"/>
          </a:xfrm>
          <a:prstGeom prst="line">
            <a:avLst/>
          </a:prstGeom>
          <a:noFill/>
          <a:ln w="28575">
            <a:solidFill>
              <a:schemeClr val="tx1"/>
            </a:solidFill>
            <a:round/>
            <a:headEnd/>
            <a:tailEnd/>
          </a:ln>
        </p:spPr>
        <p:txBody>
          <a:bodyPr/>
          <a:lstStyle/>
          <a:p>
            <a:endParaRPr lang="en-US"/>
          </a:p>
        </p:txBody>
      </p:sp>
      <p:sp>
        <p:nvSpPr>
          <p:cNvPr id="368648" name="Text Box 9"/>
          <p:cNvSpPr txBox="1">
            <a:spLocks noChangeArrowheads="1"/>
          </p:cNvSpPr>
          <p:nvPr/>
        </p:nvSpPr>
        <p:spPr bwMode="auto">
          <a:xfrm>
            <a:off x="5835650" y="6096000"/>
            <a:ext cx="869950" cy="457200"/>
          </a:xfrm>
          <a:prstGeom prst="rect">
            <a:avLst/>
          </a:prstGeom>
          <a:noFill/>
          <a:ln w="9525">
            <a:noFill/>
            <a:miter lim="800000"/>
            <a:headEnd/>
            <a:tailEnd/>
          </a:ln>
        </p:spPr>
        <p:txBody>
          <a:bodyPr wrap="none">
            <a:spAutoFit/>
          </a:bodyPr>
          <a:lstStyle/>
          <a:p>
            <a:pPr algn="l"/>
            <a:r>
              <a:rPr lang="en-US" sz="2400" i="1"/>
              <a:t>n = 1</a:t>
            </a:r>
          </a:p>
        </p:txBody>
      </p:sp>
      <p:sp>
        <p:nvSpPr>
          <p:cNvPr id="368649" name="Text Box 10"/>
          <p:cNvSpPr txBox="1">
            <a:spLocks noChangeArrowheads="1"/>
          </p:cNvSpPr>
          <p:nvPr/>
        </p:nvSpPr>
        <p:spPr bwMode="auto">
          <a:xfrm>
            <a:off x="5835650" y="3886200"/>
            <a:ext cx="869950" cy="457200"/>
          </a:xfrm>
          <a:prstGeom prst="rect">
            <a:avLst/>
          </a:prstGeom>
          <a:noFill/>
          <a:ln w="9525">
            <a:noFill/>
            <a:miter lim="800000"/>
            <a:headEnd/>
            <a:tailEnd/>
          </a:ln>
        </p:spPr>
        <p:txBody>
          <a:bodyPr wrap="none">
            <a:spAutoFit/>
          </a:bodyPr>
          <a:lstStyle/>
          <a:p>
            <a:pPr algn="l"/>
            <a:r>
              <a:rPr lang="en-US" sz="2400" i="1"/>
              <a:t>n = 2</a:t>
            </a:r>
          </a:p>
        </p:txBody>
      </p:sp>
      <p:sp>
        <p:nvSpPr>
          <p:cNvPr id="368650" name="Text Box 11"/>
          <p:cNvSpPr txBox="1">
            <a:spLocks noChangeArrowheads="1"/>
          </p:cNvSpPr>
          <p:nvPr/>
        </p:nvSpPr>
        <p:spPr bwMode="auto">
          <a:xfrm>
            <a:off x="5851525" y="2401888"/>
            <a:ext cx="869950" cy="457200"/>
          </a:xfrm>
          <a:prstGeom prst="rect">
            <a:avLst/>
          </a:prstGeom>
          <a:noFill/>
          <a:ln w="9525">
            <a:noFill/>
            <a:miter lim="800000"/>
            <a:headEnd/>
            <a:tailEnd/>
          </a:ln>
        </p:spPr>
        <p:txBody>
          <a:bodyPr wrap="none">
            <a:spAutoFit/>
          </a:bodyPr>
          <a:lstStyle/>
          <a:p>
            <a:pPr algn="l"/>
            <a:r>
              <a:rPr lang="en-US" sz="2400" i="1"/>
              <a:t>n = 3</a:t>
            </a:r>
          </a:p>
        </p:txBody>
      </p:sp>
      <p:sp>
        <p:nvSpPr>
          <p:cNvPr id="368651" name="Text Box 12"/>
          <p:cNvSpPr txBox="1">
            <a:spLocks noChangeArrowheads="1"/>
          </p:cNvSpPr>
          <p:nvPr/>
        </p:nvSpPr>
        <p:spPr bwMode="auto">
          <a:xfrm>
            <a:off x="5835650" y="1676400"/>
            <a:ext cx="869950" cy="457200"/>
          </a:xfrm>
          <a:prstGeom prst="rect">
            <a:avLst/>
          </a:prstGeom>
          <a:noFill/>
          <a:ln w="9525">
            <a:noFill/>
            <a:miter lim="800000"/>
            <a:headEnd/>
            <a:tailEnd/>
          </a:ln>
        </p:spPr>
        <p:txBody>
          <a:bodyPr wrap="none">
            <a:spAutoFit/>
          </a:bodyPr>
          <a:lstStyle/>
          <a:p>
            <a:pPr algn="l"/>
            <a:r>
              <a:rPr lang="en-US" sz="2400" i="1"/>
              <a:t>n = 4</a:t>
            </a:r>
          </a:p>
        </p:txBody>
      </p:sp>
      <p:sp>
        <p:nvSpPr>
          <p:cNvPr id="368652" name="Line 13"/>
          <p:cNvSpPr>
            <a:spLocks noChangeShapeType="1"/>
          </p:cNvSpPr>
          <p:nvPr/>
        </p:nvSpPr>
        <p:spPr bwMode="auto">
          <a:xfrm flipV="1">
            <a:off x="3048000" y="2057400"/>
            <a:ext cx="0" cy="4267200"/>
          </a:xfrm>
          <a:prstGeom prst="line">
            <a:avLst/>
          </a:prstGeom>
          <a:noFill/>
          <a:ln w="38100">
            <a:solidFill>
              <a:schemeClr val="tx1"/>
            </a:solidFill>
            <a:round/>
            <a:headEnd/>
            <a:tailEnd type="triangle" w="med" len="med"/>
          </a:ln>
        </p:spPr>
        <p:txBody>
          <a:bodyPr/>
          <a:lstStyle/>
          <a:p>
            <a:endParaRPr lang="en-US"/>
          </a:p>
        </p:txBody>
      </p:sp>
      <p:sp>
        <p:nvSpPr>
          <p:cNvPr id="368653" name="Text Box 14"/>
          <p:cNvSpPr txBox="1">
            <a:spLocks noChangeArrowheads="1"/>
          </p:cNvSpPr>
          <p:nvPr/>
        </p:nvSpPr>
        <p:spPr bwMode="auto">
          <a:xfrm rot="-5400000">
            <a:off x="2167731" y="3844132"/>
            <a:ext cx="1150937" cy="457200"/>
          </a:xfrm>
          <a:prstGeom prst="rect">
            <a:avLst/>
          </a:prstGeom>
          <a:noFill/>
          <a:ln w="9525">
            <a:noFill/>
            <a:miter lim="800000"/>
            <a:headEnd/>
            <a:tailEnd/>
          </a:ln>
        </p:spPr>
        <p:txBody>
          <a:bodyPr wrap="none">
            <a:spAutoFit/>
          </a:bodyPr>
          <a:lstStyle/>
          <a:p>
            <a:pPr algn="l"/>
            <a:r>
              <a:rPr lang="en-US" sz="2400"/>
              <a:t>Energy</a:t>
            </a:r>
          </a:p>
        </p:txBody>
      </p:sp>
      <p:sp>
        <p:nvSpPr>
          <p:cNvPr id="368654" name="AutoShape 1031">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p:txBody>
          <a:bodyPr/>
          <a:lstStyle/>
          <a:p>
            <a:pPr eaLnBrk="1" hangingPunct="1"/>
            <a:r>
              <a:rPr lang="en-US" smtClean="0"/>
              <a:t> Sublevels</a:t>
            </a:r>
          </a:p>
        </p:txBody>
      </p:sp>
      <p:sp>
        <p:nvSpPr>
          <p:cNvPr id="369667" name="Rectangle 3"/>
          <p:cNvSpPr>
            <a:spLocks noChangeArrowheads="1"/>
          </p:cNvSpPr>
          <p:nvPr/>
        </p:nvSpPr>
        <p:spPr bwMode="auto">
          <a:xfrm>
            <a:off x="76200" y="6567488"/>
            <a:ext cx="3179763" cy="214312"/>
          </a:xfrm>
          <a:prstGeom prst="rect">
            <a:avLst/>
          </a:prstGeom>
          <a:noFill/>
          <a:ln w="9525">
            <a:noFill/>
            <a:miter lim="800000"/>
            <a:headEnd/>
            <a:tailEnd/>
          </a:ln>
        </p:spPr>
        <p:txBody>
          <a:bodyPr wrap="none">
            <a:spAutoFit/>
          </a:bodyPr>
          <a:lstStyle/>
          <a:p>
            <a:pPr algn="l"/>
            <a:r>
              <a:rPr lang="en-US" sz="800"/>
              <a:t>Zumdahl, Zumdahl, DeCoste, </a:t>
            </a:r>
            <a:r>
              <a:rPr lang="en-US" sz="800" u="sng"/>
              <a:t>World of Chemistry</a:t>
            </a:r>
            <a:r>
              <a:rPr lang="en-US" sz="800"/>
              <a:t> </a:t>
            </a:r>
            <a:r>
              <a:rPr lang="en-US" sz="800">
                <a:latin typeface="Symbol" pitchFamily="18" charset="2"/>
              </a:rPr>
              <a:t> </a:t>
            </a:r>
            <a:r>
              <a:rPr lang="en-US" sz="800"/>
              <a:t>2002, page 334</a:t>
            </a:r>
          </a:p>
        </p:txBody>
      </p:sp>
      <p:sp>
        <p:nvSpPr>
          <p:cNvPr id="369668" name="AutoShape 4">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369669" name="Freeform 5"/>
          <p:cNvSpPr>
            <a:spLocks noChangeAspect="1"/>
          </p:cNvSpPr>
          <p:nvPr/>
        </p:nvSpPr>
        <p:spPr bwMode="auto">
          <a:xfrm>
            <a:off x="5562600" y="2036763"/>
            <a:ext cx="2012950" cy="1136650"/>
          </a:xfrm>
          <a:custGeom>
            <a:avLst/>
            <a:gdLst>
              <a:gd name="T0" fmla="*/ 641350 w 1268"/>
              <a:gd name="T1" fmla="*/ 11112 h 716"/>
              <a:gd name="T2" fmla="*/ 2012950 w 1268"/>
              <a:gd name="T3" fmla="*/ 0 h 716"/>
              <a:gd name="T4" fmla="*/ 1370012 w 1268"/>
              <a:gd name="T5" fmla="*/ 1133475 h 716"/>
              <a:gd name="T6" fmla="*/ 0 w 1268"/>
              <a:gd name="T7" fmla="*/ 1136650 h 716"/>
              <a:gd name="T8" fmla="*/ 641350 w 1268"/>
              <a:gd name="T9" fmla="*/ 11112 h 716"/>
              <a:gd name="T10" fmla="*/ 0 60000 65536"/>
              <a:gd name="T11" fmla="*/ 0 60000 65536"/>
              <a:gd name="T12" fmla="*/ 0 60000 65536"/>
              <a:gd name="T13" fmla="*/ 0 60000 65536"/>
              <a:gd name="T14" fmla="*/ 0 60000 65536"/>
              <a:gd name="T15" fmla="*/ 0 w 1268"/>
              <a:gd name="T16" fmla="*/ 0 h 716"/>
              <a:gd name="T17" fmla="*/ 1268 w 1268"/>
              <a:gd name="T18" fmla="*/ 716 h 716"/>
            </a:gdLst>
            <a:ahLst/>
            <a:cxnLst>
              <a:cxn ang="T10">
                <a:pos x="T0" y="T1"/>
              </a:cxn>
              <a:cxn ang="T11">
                <a:pos x="T2" y="T3"/>
              </a:cxn>
              <a:cxn ang="T12">
                <a:pos x="T4" y="T5"/>
              </a:cxn>
              <a:cxn ang="T13">
                <a:pos x="T6" y="T7"/>
              </a:cxn>
              <a:cxn ang="T14">
                <a:pos x="T8" y="T9"/>
              </a:cxn>
            </a:cxnLst>
            <a:rect l="T15" t="T16" r="T17" b="T18"/>
            <a:pathLst>
              <a:path w="1268" h="716">
                <a:moveTo>
                  <a:pt x="404" y="7"/>
                </a:moveTo>
                <a:lnTo>
                  <a:pt x="1268" y="0"/>
                </a:lnTo>
                <a:lnTo>
                  <a:pt x="863" y="714"/>
                </a:lnTo>
                <a:lnTo>
                  <a:pt x="0" y="716"/>
                </a:lnTo>
                <a:lnTo>
                  <a:pt x="404" y="7"/>
                </a:lnTo>
                <a:close/>
              </a:path>
            </a:pathLst>
          </a:custGeom>
          <a:solidFill>
            <a:srgbClr val="CCFFCC"/>
          </a:solidFill>
          <a:ln w="9525">
            <a:solidFill>
              <a:schemeClr val="tx1"/>
            </a:solidFill>
            <a:round/>
            <a:headEnd/>
            <a:tailEnd/>
          </a:ln>
        </p:spPr>
        <p:txBody>
          <a:bodyPr/>
          <a:lstStyle/>
          <a:p>
            <a:endParaRPr lang="en-US"/>
          </a:p>
        </p:txBody>
      </p:sp>
      <p:sp>
        <p:nvSpPr>
          <p:cNvPr id="369670" name="Freeform 6"/>
          <p:cNvSpPr>
            <a:spLocks noChangeAspect="1"/>
          </p:cNvSpPr>
          <p:nvPr/>
        </p:nvSpPr>
        <p:spPr bwMode="auto">
          <a:xfrm>
            <a:off x="4281488" y="2035175"/>
            <a:ext cx="1920875" cy="1138238"/>
          </a:xfrm>
          <a:custGeom>
            <a:avLst/>
            <a:gdLst>
              <a:gd name="T0" fmla="*/ 633412 w 1210"/>
              <a:gd name="T1" fmla="*/ 14288 h 717"/>
              <a:gd name="T2" fmla="*/ 1920875 w 1210"/>
              <a:gd name="T3" fmla="*/ 0 h 717"/>
              <a:gd name="T4" fmla="*/ 1290637 w 1210"/>
              <a:gd name="T5" fmla="*/ 1136650 h 717"/>
              <a:gd name="T6" fmla="*/ 0 w 1210"/>
              <a:gd name="T7" fmla="*/ 1138238 h 717"/>
              <a:gd name="T8" fmla="*/ 633412 w 1210"/>
              <a:gd name="T9" fmla="*/ 14288 h 717"/>
              <a:gd name="T10" fmla="*/ 0 60000 65536"/>
              <a:gd name="T11" fmla="*/ 0 60000 65536"/>
              <a:gd name="T12" fmla="*/ 0 60000 65536"/>
              <a:gd name="T13" fmla="*/ 0 60000 65536"/>
              <a:gd name="T14" fmla="*/ 0 60000 65536"/>
              <a:gd name="T15" fmla="*/ 0 w 1210"/>
              <a:gd name="T16" fmla="*/ 0 h 717"/>
              <a:gd name="T17" fmla="*/ 1210 w 1210"/>
              <a:gd name="T18" fmla="*/ 717 h 717"/>
            </a:gdLst>
            <a:ahLst/>
            <a:cxnLst>
              <a:cxn ang="T10">
                <a:pos x="T0" y="T1"/>
              </a:cxn>
              <a:cxn ang="T11">
                <a:pos x="T2" y="T3"/>
              </a:cxn>
              <a:cxn ang="T12">
                <a:pos x="T4" y="T5"/>
              </a:cxn>
              <a:cxn ang="T13">
                <a:pos x="T6" y="T7"/>
              </a:cxn>
              <a:cxn ang="T14">
                <a:pos x="T8" y="T9"/>
              </a:cxn>
            </a:cxnLst>
            <a:rect l="T15" t="T16" r="T17" b="T18"/>
            <a:pathLst>
              <a:path w="1210" h="717">
                <a:moveTo>
                  <a:pt x="399" y="9"/>
                </a:moveTo>
                <a:lnTo>
                  <a:pt x="1210" y="0"/>
                </a:lnTo>
                <a:lnTo>
                  <a:pt x="813" y="716"/>
                </a:lnTo>
                <a:lnTo>
                  <a:pt x="0" y="717"/>
                </a:lnTo>
                <a:lnTo>
                  <a:pt x="399" y="9"/>
                </a:lnTo>
                <a:close/>
              </a:path>
            </a:pathLst>
          </a:custGeom>
          <a:solidFill>
            <a:srgbClr val="FFE269"/>
          </a:solidFill>
          <a:ln w="9525">
            <a:solidFill>
              <a:schemeClr val="tx1"/>
            </a:solidFill>
            <a:round/>
            <a:headEnd/>
            <a:tailEnd/>
          </a:ln>
        </p:spPr>
        <p:txBody>
          <a:bodyPr/>
          <a:lstStyle/>
          <a:p>
            <a:endParaRPr lang="en-US"/>
          </a:p>
        </p:txBody>
      </p:sp>
      <p:sp>
        <p:nvSpPr>
          <p:cNvPr id="369671" name="Freeform 7"/>
          <p:cNvSpPr>
            <a:spLocks noChangeAspect="1"/>
          </p:cNvSpPr>
          <p:nvPr/>
        </p:nvSpPr>
        <p:spPr bwMode="auto">
          <a:xfrm>
            <a:off x="4935538" y="3171825"/>
            <a:ext cx="1998662" cy="1136650"/>
          </a:xfrm>
          <a:custGeom>
            <a:avLst/>
            <a:gdLst>
              <a:gd name="T0" fmla="*/ 635000 w 1259"/>
              <a:gd name="T1" fmla="*/ 3175 h 716"/>
              <a:gd name="T2" fmla="*/ 1998662 w 1259"/>
              <a:gd name="T3" fmla="*/ 0 h 716"/>
              <a:gd name="T4" fmla="*/ 1339850 w 1259"/>
              <a:gd name="T5" fmla="*/ 1136650 h 716"/>
              <a:gd name="T6" fmla="*/ 0 w 1259"/>
              <a:gd name="T7" fmla="*/ 1133475 h 716"/>
              <a:gd name="T8" fmla="*/ 635000 w 1259"/>
              <a:gd name="T9" fmla="*/ 3175 h 716"/>
              <a:gd name="T10" fmla="*/ 0 60000 65536"/>
              <a:gd name="T11" fmla="*/ 0 60000 65536"/>
              <a:gd name="T12" fmla="*/ 0 60000 65536"/>
              <a:gd name="T13" fmla="*/ 0 60000 65536"/>
              <a:gd name="T14" fmla="*/ 0 60000 65536"/>
              <a:gd name="T15" fmla="*/ 0 w 1259"/>
              <a:gd name="T16" fmla="*/ 0 h 716"/>
              <a:gd name="T17" fmla="*/ 1259 w 1259"/>
              <a:gd name="T18" fmla="*/ 716 h 716"/>
            </a:gdLst>
            <a:ahLst/>
            <a:cxnLst>
              <a:cxn ang="T10">
                <a:pos x="T0" y="T1"/>
              </a:cxn>
              <a:cxn ang="T11">
                <a:pos x="T2" y="T3"/>
              </a:cxn>
              <a:cxn ang="T12">
                <a:pos x="T4" y="T5"/>
              </a:cxn>
              <a:cxn ang="T13">
                <a:pos x="T6" y="T7"/>
              </a:cxn>
              <a:cxn ang="T14">
                <a:pos x="T8" y="T9"/>
              </a:cxn>
            </a:cxnLst>
            <a:rect l="T15" t="T16" r="T17" b="T18"/>
            <a:pathLst>
              <a:path w="1259" h="716">
                <a:moveTo>
                  <a:pt x="400" y="2"/>
                </a:moveTo>
                <a:lnTo>
                  <a:pt x="1259" y="0"/>
                </a:lnTo>
                <a:lnTo>
                  <a:pt x="844" y="716"/>
                </a:lnTo>
                <a:lnTo>
                  <a:pt x="0" y="714"/>
                </a:lnTo>
                <a:lnTo>
                  <a:pt x="400" y="2"/>
                </a:lnTo>
                <a:close/>
              </a:path>
            </a:pathLst>
          </a:custGeom>
          <a:solidFill>
            <a:srgbClr val="FFE269"/>
          </a:solidFill>
          <a:ln w="9525">
            <a:solidFill>
              <a:schemeClr val="tx1"/>
            </a:solidFill>
            <a:round/>
            <a:headEnd/>
            <a:tailEnd/>
          </a:ln>
        </p:spPr>
        <p:txBody>
          <a:bodyPr/>
          <a:lstStyle/>
          <a:p>
            <a:endParaRPr lang="en-US"/>
          </a:p>
        </p:txBody>
      </p:sp>
      <p:sp>
        <p:nvSpPr>
          <p:cNvPr id="369672" name="Freeform 8"/>
          <p:cNvSpPr>
            <a:spLocks noChangeAspect="1"/>
          </p:cNvSpPr>
          <p:nvPr/>
        </p:nvSpPr>
        <p:spPr bwMode="auto">
          <a:xfrm>
            <a:off x="3008313" y="2041525"/>
            <a:ext cx="1949450" cy="1133475"/>
          </a:xfrm>
          <a:custGeom>
            <a:avLst/>
            <a:gdLst>
              <a:gd name="T0" fmla="*/ 674687 w 1228"/>
              <a:gd name="T1" fmla="*/ 6350 h 714"/>
              <a:gd name="T2" fmla="*/ 1949450 w 1228"/>
              <a:gd name="T3" fmla="*/ 0 h 714"/>
              <a:gd name="T4" fmla="*/ 1301750 w 1228"/>
              <a:gd name="T5" fmla="*/ 1131888 h 714"/>
              <a:gd name="T6" fmla="*/ 0 w 1228"/>
              <a:gd name="T7" fmla="*/ 1133475 h 714"/>
              <a:gd name="T8" fmla="*/ 674687 w 1228"/>
              <a:gd name="T9" fmla="*/ 6350 h 714"/>
              <a:gd name="T10" fmla="*/ 0 60000 65536"/>
              <a:gd name="T11" fmla="*/ 0 60000 65536"/>
              <a:gd name="T12" fmla="*/ 0 60000 65536"/>
              <a:gd name="T13" fmla="*/ 0 60000 65536"/>
              <a:gd name="T14" fmla="*/ 0 60000 65536"/>
              <a:gd name="T15" fmla="*/ 0 w 1228"/>
              <a:gd name="T16" fmla="*/ 0 h 714"/>
              <a:gd name="T17" fmla="*/ 1228 w 1228"/>
              <a:gd name="T18" fmla="*/ 714 h 714"/>
            </a:gdLst>
            <a:ahLst/>
            <a:cxnLst>
              <a:cxn ang="T10">
                <a:pos x="T0" y="T1"/>
              </a:cxn>
              <a:cxn ang="T11">
                <a:pos x="T2" y="T3"/>
              </a:cxn>
              <a:cxn ang="T12">
                <a:pos x="T4" y="T5"/>
              </a:cxn>
              <a:cxn ang="T13">
                <a:pos x="T6" y="T7"/>
              </a:cxn>
              <a:cxn ang="T14">
                <a:pos x="T8" y="T9"/>
              </a:cxn>
            </a:cxnLst>
            <a:rect l="T15" t="T16" r="T17" b="T18"/>
            <a:pathLst>
              <a:path w="1228" h="714">
                <a:moveTo>
                  <a:pt x="425" y="4"/>
                </a:moveTo>
                <a:lnTo>
                  <a:pt x="1228" y="0"/>
                </a:lnTo>
                <a:lnTo>
                  <a:pt x="820" y="713"/>
                </a:lnTo>
                <a:lnTo>
                  <a:pt x="0" y="714"/>
                </a:lnTo>
                <a:lnTo>
                  <a:pt x="425" y="4"/>
                </a:lnTo>
                <a:close/>
              </a:path>
            </a:pathLst>
          </a:custGeom>
          <a:solidFill>
            <a:srgbClr val="99CCFF"/>
          </a:solidFill>
          <a:ln w="9525">
            <a:solidFill>
              <a:schemeClr val="tx1"/>
            </a:solidFill>
            <a:round/>
            <a:headEnd/>
            <a:tailEnd/>
          </a:ln>
        </p:spPr>
        <p:txBody>
          <a:bodyPr/>
          <a:lstStyle/>
          <a:p>
            <a:endParaRPr lang="en-US"/>
          </a:p>
        </p:txBody>
      </p:sp>
      <p:sp>
        <p:nvSpPr>
          <p:cNvPr id="369673" name="Freeform 9"/>
          <p:cNvSpPr>
            <a:spLocks noChangeAspect="1"/>
          </p:cNvSpPr>
          <p:nvPr/>
        </p:nvSpPr>
        <p:spPr bwMode="auto">
          <a:xfrm>
            <a:off x="3640138" y="3173413"/>
            <a:ext cx="1928812" cy="1131887"/>
          </a:xfrm>
          <a:custGeom>
            <a:avLst/>
            <a:gdLst>
              <a:gd name="T0" fmla="*/ 663575 w 1215"/>
              <a:gd name="T1" fmla="*/ 3175 h 713"/>
              <a:gd name="T2" fmla="*/ 1928812 w 1215"/>
              <a:gd name="T3" fmla="*/ 0 h 713"/>
              <a:gd name="T4" fmla="*/ 1292225 w 1215"/>
              <a:gd name="T5" fmla="*/ 1131887 h 713"/>
              <a:gd name="T6" fmla="*/ 0 w 1215"/>
              <a:gd name="T7" fmla="*/ 1131887 h 713"/>
              <a:gd name="T8" fmla="*/ 663575 w 1215"/>
              <a:gd name="T9" fmla="*/ 3175 h 713"/>
              <a:gd name="T10" fmla="*/ 0 60000 65536"/>
              <a:gd name="T11" fmla="*/ 0 60000 65536"/>
              <a:gd name="T12" fmla="*/ 0 60000 65536"/>
              <a:gd name="T13" fmla="*/ 0 60000 65536"/>
              <a:gd name="T14" fmla="*/ 0 60000 65536"/>
              <a:gd name="T15" fmla="*/ 0 w 1215"/>
              <a:gd name="T16" fmla="*/ 0 h 713"/>
              <a:gd name="T17" fmla="*/ 1215 w 1215"/>
              <a:gd name="T18" fmla="*/ 713 h 713"/>
            </a:gdLst>
            <a:ahLst/>
            <a:cxnLst>
              <a:cxn ang="T10">
                <a:pos x="T0" y="T1"/>
              </a:cxn>
              <a:cxn ang="T11">
                <a:pos x="T2" y="T3"/>
              </a:cxn>
              <a:cxn ang="T12">
                <a:pos x="T4" y="T5"/>
              </a:cxn>
              <a:cxn ang="T13">
                <a:pos x="T6" y="T7"/>
              </a:cxn>
              <a:cxn ang="T14">
                <a:pos x="T8" y="T9"/>
              </a:cxn>
            </a:cxnLst>
            <a:rect l="T15" t="T16" r="T17" b="T18"/>
            <a:pathLst>
              <a:path w="1215" h="713">
                <a:moveTo>
                  <a:pt x="418" y="2"/>
                </a:moveTo>
                <a:lnTo>
                  <a:pt x="1215" y="0"/>
                </a:lnTo>
                <a:lnTo>
                  <a:pt x="814" y="713"/>
                </a:lnTo>
                <a:lnTo>
                  <a:pt x="0" y="713"/>
                </a:lnTo>
                <a:lnTo>
                  <a:pt x="418" y="2"/>
                </a:lnTo>
                <a:close/>
              </a:path>
            </a:pathLst>
          </a:custGeom>
          <a:solidFill>
            <a:srgbClr val="99CCFF"/>
          </a:solidFill>
          <a:ln w="9525">
            <a:solidFill>
              <a:schemeClr val="tx1"/>
            </a:solidFill>
            <a:round/>
            <a:headEnd/>
            <a:tailEnd/>
          </a:ln>
        </p:spPr>
        <p:txBody>
          <a:bodyPr/>
          <a:lstStyle/>
          <a:p>
            <a:endParaRPr lang="en-US"/>
          </a:p>
        </p:txBody>
      </p:sp>
      <p:sp>
        <p:nvSpPr>
          <p:cNvPr id="369674" name="Freeform 10"/>
          <p:cNvSpPr>
            <a:spLocks noChangeAspect="1"/>
          </p:cNvSpPr>
          <p:nvPr/>
        </p:nvSpPr>
        <p:spPr bwMode="auto">
          <a:xfrm>
            <a:off x="4302125" y="4303713"/>
            <a:ext cx="1970088" cy="1139825"/>
          </a:xfrm>
          <a:custGeom>
            <a:avLst/>
            <a:gdLst>
              <a:gd name="T0" fmla="*/ 636588 w 1241"/>
              <a:gd name="T1" fmla="*/ 6350 h 718"/>
              <a:gd name="T2" fmla="*/ 1970088 w 1241"/>
              <a:gd name="T3" fmla="*/ 0 h 718"/>
              <a:gd name="T4" fmla="*/ 1317625 w 1241"/>
              <a:gd name="T5" fmla="*/ 1139825 h 718"/>
              <a:gd name="T6" fmla="*/ 0 w 1241"/>
              <a:gd name="T7" fmla="*/ 1139825 h 718"/>
              <a:gd name="T8" fmla="*/ 636588 w 1241"/>
              <a:gd name="T9" fmla="*/ 6350 h 718"/>
              <a:gd name="T10" fmla="*/ 0 60000 65536"/>
              <a:gd name="T11" fmla="*/ 0 60000 65536"/>
              <a:gd name="T12" fmla="*/ 0 60000 65536"/>
              <a:gd name="T13" fmla="*/ 0 60000 65536"/>
              <a:gd name="T14" fmla="*/ 0 60000 65536"/>
              <a:gd name="T15" fmla="*/ 0 w 1241"/>
              <a:gd name="T16" fmla="*/ 0 h 718"/>
              <a:gd name="T17" fmla="*/ 1241 w 1241"/>
              <a:gd name="T18" fmla="*/ 718 h 718"/>
            </a:gdLst>
            <a:ahLst/>
            <a:cxnLst>
              <a:cxn ang="T10">
                <a:pos x="T0" y="T1"/>
              </a:cxn>
              <a:cxn ang="T11">
                <a:pos x="T2" y="T3"/>
              </a:cxn>
              <a:cxn ang="T12">
                <a:pos x="T4" y="T5"/>
              </a:cxn>
              <a:cxn ang="T13">
                <a:pos x="T6" y="T7"/>
              </a:cxn>
              <a:cxn ang="T14">
                <a:pos x="T8" y="T9"/>
              </a:cxn>
            </a:cxnLst>
            <a:rect l="T15" t="T16" r="T17" b="T18"/>
            <a:pathLst>
              <a:path w="1241" h="718">
                <a:moveTo>
                  <a:pt x="401" y="4"/>
                </a:moveTo>
                <a:lnTo>
                  <a:pt x="1241" y="0"/>
                </a:lnTo>
                <a:lnTo>
                  <a:pt x="830" y="718"/>
                </a:lnTo>
                <a:lnTo>
                  <a:pt x="0" y="718"/>
                </a:lnTo>
                <a:lnTo>
                  <a:pt x="401" y="4"/>
                </a:lnTo>
                <a:close/>
              </a:path>
            </a:pathLst>
          </a:custGeom>
          <a:solidFill>
            <a:srgbClr val="99CCFF"/>
          </a:solidFill>
          <a:ln w="9525">
            <a:solidFill>
              <a:schemeClr val="tx1"/>
            </a:solidFill>
            <a:round/>
            <a:headEnd/>
            <a:tailEnd/>
          </a:ln>
        </p:spPr>
        <p:txBody>
          <a:bodyPr/>
          <a:lstStyle/>
          <a:p>
            <a:endParaRPr lang="en-US"/>
          </a:p>
        </p:txBody>
      </p:sp>
      <p:sp>
        <p:nvSpPr>
          <p:cNvPr id="369675" name="Freeform 11"/>
          <p:cNvSpPr>
            <a:spLocks noChangeAspect="1"/>
          </p:cNvSpPr>
          <p:nvPr/>
        </p:nvSpPr>
        <p:spPr bwMode="auto">
          <a:xfrm>
            <a:off x="2363788" y="2035175"/>
            <a:ext cx="1338262" cy="1150938"/>
          </a:xfrm>
          <a:custGeom>
            <a:avLst/>
            <a:gdLst>
              <a:gd name="T0" fmla="*/ 0 w 564"/>
              <a:gd name="T1" fmla="*/ 7119 h 485"/>
              <a:gd name="T2" fmla="*/ 1338262 w 564"/>
              <a:gd name="T3" fmla="*/ 0 h 485"/>
              <a:gd name="T4" fmla="*/ 654894 w 564"/>
              <a:gd name="T5" fmla="*/ 1150938 h 485"/>
              <a:gd name="T6" fmla="*/ 0 w 564"/>
              <a:gd name="T7" fmla="*/ 7119 h 485"/>
              <a:gd name="T8" fmla="*/ 0 60000 65536"/>
              <a:gd name="T9" fmla="*/ 0 60000 65536"/>
              <a:gd name="T10" fmla="*/ 0 60000 65536"/>
              <a:gd name="T11" fmla="*/ 0 60000 65536"/>
              <a:gd name="T12" fmla="*/ 0 w 564"/>
              <a:gd name="T13" fmla="*/ 0 h 485"/>
              <a:gd name="T14" fmla="*/ 564 w 564"/>
              <a:gd name="T15" fmla="*/ 485 h 485"/>
            </a:gdLst>
            <a:ahLst/>
            <a:cxnLst>
              <a:cxn ang="T8">
                <a:pos x="T0" y="T1"/>
              </a:cxn>
              <a:cxn ang="T9">
                <a:pos x="T2" y="T3"/>
              </a:cxn>
              <a:cxn ang="T10">
                <a:pos x="T4" y="T5"/>
              </a:cxn>
              <a:cxn ang="T11">
                <a:pos x="T6" y="T7"/>
              </a:cxn>
            </a:cxnLst>
            <a:rect l="T12" t="T13" r="T14" b="T15"/>
            <a:pathLst>
              <a:path w="564" h="485">
                <a:moveTo>
                  <a:pt x="0" y="3"/>
                </a:moveTo>
                <a:lnTo>
                  <a:pt x="564" y="0"/>
                </a:lnTo>
                <a:lnTo>
                  <a:pt x="276" y="485"/>
                </a:lnTo>
                <a:lnTo>
                  <a:pt x="0" y="3"/>
                </a:lnTo>
                <a:close/>
              </a:path>
            </a:pathLst>
          </a:custGeom>
          <a:solidFill>
            <a:srgbClr val="FF99CC"/>
          </a:solidFill>
          <a:ln w="9525">
            <a:noFill/>
            <a:round/>
            <a:headEnd/>
            <a:tailEnd/>
          </a:ln>
        </p:spPr>
        <p:txBody>
          <a:bodyPr/>
          <a:lstStyle/>
          <a:p>
            <a:endParaRPr lang="en-US"/>
          </a:p>
        </p:txBody>
      </p:sp>
      <p:sp>
        <p:nvSpPr>
          <p:cNvPr id="369676" name="Freeform 12"/>
          <p:cNvSpPr>
            <a:spLocks noChangeAspect="1"/>
          </p:cNvSpPr>
          <p:nvPr/>
        </p:nvSpPr>
        <p:spPr bwMode="auto">
          <a:xfrm>
            <a:off x="3011488" y="3178175"/>
            <a:ext cx="1284287" cy="1133475"/>
          </a:xfrm>
          <a:custGeom>
            <a:avLst/>
            <a:gdLst>
              <a:gd name="T0" fmla="*/ 0 w 541"/>
              <a:gd name="T1" fmla="*/ 0 h 478"/>
              <a:gd name="T2" fmla="*/ 1284287 w 541"/>
              <a:gd name="T3" fmla="*/ 0 h 478"/>
              <a:gd name="T4" fmla="*/ 648078 w 541"/>
              <a:gd name="T5" fmla="*/ 1133475 h 478"/>
              <a:gd name="T6" fmla="*/ 0 w 541"/>
              <a:gd name="T7" fmla="*/ 0 h 478"/>
              <a:gd name="T8" fmla="*/ 0 60000 65536"/>
              <a:gd name="T9" fmla="*/ 0 60000 65536"/>
              <a:gd name="T10" fmla="*/ 0 60000 65536"/>
              <a:gd name="T11" fmla="*/ 0 60000 65536"/>
              <a:gd name="T12" fmla="*/ 0 w 541"/>
              <a:gd name="T13" fmla="*/ 0 h 478"/>
              <a:gd name="T14" fmla="*/ 541 w 541"/>
              <a:gd name="T15" fmla="*/ 478 h 478"/>
            </a:gdLst>
            <a:ahLst/>
            <a:cxnLst>
              <a:cxn ang="T8">
                <a:pos x="T0" y="T1"/>
              </a:cxn>
              <a:cxn ang="T9">
                <a:pos x="T2" y="T3"/>
              </a:cxn>
              <a:cxn ang="T10">
                <a:pos x="T4" y="T5"/>
              </a:cxn>
              <a:cxn ang="T11">
                <a:pos x="T6" y="T7"/>
              </a:cxn>
            </a:cxnLst>
            <a:rect l="T12" t="T13" r="T14" b="T15"/>
            <a:pathLst>
              <a:path w="541" h="478">
                <a:moveTo>
                  <a:pt x="0" y="0"/>
                </a:moveTo>
                <a:lnTo>
                  <a:pt x="541" y="0"/>
                </a:lnTo>
                <a:lnTo>
                  <a:pt x="273" y="478"/>
                </a:lnTo>
                <a:lnTo>
                  <a:pt x="0" y="0"/>
                </a:lnTo>
                <a:close/>
              </a:path>
            </a:pathLst>
          </a:custGeom>
          <a:solidFill>
            <a:srgbClr val="FF99CC"/>
          </a:solidFill>
          <a:ln w="9525">
            <a:noFill/>
            <a:round/>
            <a:headEnd/>
            <a:tailEnd/>
          </a:ln>
        </p:spPr>
        <p:txBody>
          <a:bodyPr/>
          <a:lstStyle/>
          <a:p>
            <a:endParaRPr lang="en-US"/>
          </a:p>
        </p:txBody>
      </p:sp>
      <p:sp>
        <p:nvSpPr>
          <p:cNvPr id="369677" name="Freeform 13"/>
          <p:cNvSpPr>
            <a:spLocks noChangeAspect="1"/>
          </p:cNvSpPr>
          <p:nvPr/>
        </p:nvSpPr>
        <p:spPr bwMode="auto">
          <a:xfrm>
            <a:off x="4310063" y="5451475"/>
            <a:ext cx="1295400" cy="1122363"/>
          </a:xfrm>
          <a:custGeom>
            <a:avLst/>
            <a:gdLst>
              <a:gd name="T0" fmla="*/ 0 w 546"/>
              <a:gd name="T1" fmla="*/ 0 h 473"/>
              <a:gd name="T2" fmla="*/ 1295400 w 546"/>
              <a:gd name="T3" fmla="*/ 4746 h 473"/>
              <a:gd name="T4" fmla="*/ 652445 w 546"/>
              <a:gd name="T5" fmla="*/ 1122363 h 473"/>
              <a:gd name="T6" fmla="*/ 0 w 546"/>
              <a:gd name="T7" fmla="*/ 0 h 473"/>
              <a:gd name="T8" fmla="*/ 0 60000 65536"/>
              <a:gd name="T9" fmla="*/ 0 60000 65536"/>
              <a:gd name="T10" fmla="*/ 0 60000 65536"/>
              <a:gd name="T11" fmla="*/ 0 60000 65536"/>
              <a:gd name="T12" fmla="*/ 0 w 546"/>
              <a:gd name="T13" fmla="*/ 0 h 473"/>
              <a:gd name="T14" fmla="*/ 546 w 546"/>
              <a:gd name="T15" fmla="*/ 473 h 473"/>
            </a:gdLst>
            <a:ahLst/>
            <a:cxnLst>
              <a:cxn ang="T8">
                <a:pos x="T0" y="T1"/>
              </a:cxn>
              <a:cxn ang="T9">
                <a:pos x="T2" y="T3"/>
              </a:cxn>
              <a:cxn ang="T10">
                <a:pos x="T4" y="T5"/>
              </a:cxn>
              <a:cxn ang="T11">
                <a:pos x="T6" y="T7"/>
              </a:cxn>
            </a:cxnLst>
            <a:rect l="T12" t="T13" r="T14" b="T15"/>
            <a:pathLst>
              <a:path w="546" h="473">
                <a:moveTo>
                  <a:pt x="0" y="0"/>
                </a:moveTo>
                <a:lnTo>
                  <a:pt x="546" y="2"/>
                </a:lnTo>
                <a:lnTo>
                  <a:pt x="275" y="473"/>
                </a:lnTo>
                <a:lnTo>
                  <a:pt x="0" y="0"/>
                </a:lnTo>
                <a:close/>
              </a:path>
            </a:pathLst>
          </a:custGeom>
          <a:solidFill>
            <a:srgbClr val="FF99CC"/>
          </a:solidFill>
          <a:ln w="9525">
            <a:noFill/>
            <a:round/>
            <a:headEnd/>
            <a:tailEnd/>
          </a:ln>
        </p:spPr>
        <p:txBody>
          <a:bodyPr/>
          <a:lstStyle/>
          <a:p>
            <a:endParaRPr lang="en-US"/>
          </a:p>
        </p:txBody>
      </p:sp>
      <p:sp>
        <p:nvSpPr>
          <p:cNvPr id="369678" name="Freeform 14"/>
          <p:cNvSpPr>
            <a:spLocks noChangeAspect="1"/>
          </p:cNvSpPr>
          <p:nvPr/>
        </p:nvSpPr>
        <p:spPr bwMode="auto">
          <a:xfrm>
            <a:off x="3660775" y="4310063"/>
            <a:ext cx="1273175" cy="1127125"/>
          </a:xfrm>
          <a:custGeom>
            <a:avLst/>
            <a:gdLst>
              <a:gd name="T0" fmla="*/ 0 w 536"/>
              <a:gd name="T1" fmla="*/ 0 h 475"/>
              <a:gd name="T2" fmla="*/ 1273175 w 536"/>
              <a:gd name="T3" fmla="*/ 0 h 475"/>
              <a:gd name="T4" fmla="*/ 631837 w 536"/>
              <a:gd name="T5" fmla="*/ 1127125 h 475"/>
              <a:gd name="T6" fmla="*/ 0 w 536"/>
              <a:gd name="T7" fmla="*/ 0 h 475"/>
              <a:gd name="T8" fmla="*/ 0 60000 65536"/>
              <a:gd name="T9" fmla="*/ 0 60000 65536"/>
              <a:gd name="T10" fmla="*/ 0 60000 65536"/>
              <a:gd name="T11" fmla="*/ 0 60000 65536"/>
              <a:gd name="T12" fmla="*/ 0 w 536"/>
              <a:gd name="T13" fmla="*/ 0 h 475"/>
              <a:gd name="T14" fmla="*/ 536 w 536"/>
              <a:gd name="T15" fmla="*/ 475 h 475"/>
            </a:gdLst>
            <a:ahLst/>
            <a:cxnLst>
              <a:cxn ang="T8">
                <a:pos x="T0" y="T1"/>
              </a:cxn>
              <a:cxn ang="T9">
                <a:pos x="T2" y="T3"/>
              </a:cxn>
              <a:cxn ang="T10">
                <a:pos x="T4" y="T5"/>
              </a:cxn>
              <a:cxn ang="T11">
                <a:pos x="T6" y="T7"/>
              </a:cxn>
            </a:cxnLst>
            <a:rect l="T12" t="T13" r="T14" b="T15"/>
            <a:pathLst>
              <a:path w="536" h="475">
                <a:moveTo>
                  <a:pt x="0" y="0"/>
                </a:moveTo>
                <a:lnTo>
                  <a:pt x="536" y="0"/>
                </a:lnTo>
                <a:lnTo>
                  <a:pt x="266" y="475"/>
                </a:lnTo>
                <a:lnTo>
                  <a:pt x="0" y="0"/>
                </a:lnTo>
                <a:close/>
              </a:path>
            </a:pathLst>
          </a:custGeom>
          <a:solidFill>
            <a:srgbClr val="FF99CC"/>
          </a:solidFill>
          <a:ln w="9525">
            <a:noFill/>
            <a:round/>
            <a:headEnd/>
            <a:tailEnd/>
          </a:ln>
        </p:spPr>
        <p:txBody>
          <a:bodyPr/>
          <a:lstStyle/>
          <a:p>
            <a:endParaRPr lang="en-US"/>
          </a:p>
        </p:txBody>
      </p:sp>
      <p:sp>
        <p:nvSpPr>
          <p:cNvPr id="1121295" name="Text Box 15"/>
          <p:cNvSpPr txBox="1">
            <a:spLocks noChangeAspect="1" noChangeArrowheads="1"/>
          </p:cNvSpPr>
          <p:nvPr/>
        </p:nvSpPr>
        <p:spPr bwMode="auto">
          <a:xfrm>
            <a:off x="4622800" y="5564188"/>
            <a:ext cx="423863" cy="366712"/>
          </a:xfrm>
          <a:prstGeom prst="rect">
            <a:avLst/>
          </a:prstGeom>
          <a:noFill/>
          <a:ln w="9525">
            <a:noFill/>
            <a:miter lim="800000"/>
            <a:headEnd/>
            <a:tailEnd/>
          </a:ln>
        </p:spPr>
        <p:txBody>
          <a:bodyPr wrap="none">
            <a:spAutoFit/>
          </a:bodyPr>
          <a:lstStyle/>
          <a:p>
            <a:pPr algn="l"/>
            <a:r>
              <a:rPr lang="en-US" sz="1800"/>
              <a:t>1</a:t>
            </a:r>
            <a:r>
              <a:rPr lang="en-US" sz="1800" i="1"/>
              <a:t>s</a:t>
            </a:r>
          </a:p>
        </p:txBody>
      </p:sp>
      <p:grpSp>
        <p:nvGrpSpPr>
          <p:cNvPr id="2" name="Group 16"/>
          <p:cNvGrpSpPr>
            <a:grpSpLocks/>
          </p:cNvGrpSpPr>
          <p:nvPr/>
        </p:nvGrpSpPr>
        <p:grpSpPr bwMode="auto">
          <a:xfrm>
            <a:off x="3938588" y="4425950"/>
            <a:ext cx="1577975" cy="481013"/>
            <a:chOff x="2481" y="2788"/>
            <a:chExt cx="994" cy="303"/>
          </a:xfrm>
        </p:grpSpPr>
        <p:sp>
          <p:nvSpPr>
            <p:cNvPr id="369709" name="Text Box 17"/>
            <p:cNvSpPr txBox="1">
              <a:spLocks noChangeAspect="1" noChangeArrowheads="1"/>
            </p:cNvSpPr>
            <p:nvPr/>
          </p:nvSpPr>
          <p:spPr bwMode="auto">
            <a:xfrm>
              <a:off x="2481" y="2788"/>
              <a:ext cx="268" cy="232"/>
            </a:xfrm>
            <a:prstGeom prst="rect">
              <a:avLst/>
            </a:prstGeom>
            <a:noFill/>
            <a:ln w="9525">
              <a:noFill/>
              <a:miter lim="800000"/>
              <a:headEnd/>
              <a:tailEnd/>
            </a:ln>
          </p:spPr>
          <p:txBody>
            <a:bodyPr wrap="none">
              <a:spAutoFit/>
            </a:bodyPr>
            <a:lstStyle/>
            <a:p>
              <a:pPr algn="l"/>
              <a:r>
                <a:rPr lang="en-US" sz="1800"/>
                <a:t>2</a:t>
              </a:r>
              <a:r>
                <a:rPr lang="en-US" sz="1800" i="1"/>
                <a:t>s</a:t>
              </a:r>
            </a:p>
          </p:txBody>
        </p:sp>
        <p:sp>
          <p:nvSpPr>
            <p:cNvPr id="369710" name="Text Box 18"/>
            <p:cNvSpPr txBox="1">
              <a:spLocks noChangeAspect="1" noChangeArrowheads="1"/>
            </p:cNvSpPr>
            <p:nvPr/>
          </p:nvSpPr>
          <p:spPr bwMode="auto">
            <a:xfrm>
              <a:off x="3199" y="2860"/>
              <a:ext cx="276" cy="231"/>
            </a:xfrm>
            <a:prstGeom prst="rect">
              <a:avLst/>
            </a:prstGeom>
            <a:noFill/>
            <a:ln w="9525">
              <a:noFill/>
              <a:miter lim="800000"/>
              <a:headEnd/>
              <a:tailEnd/>
            </a:ln>
          </p:spPr>
          <p:txBody>
            <a:bodyPr wrap="none">
              <a:spAutoFit/>
            </a:bodyPr>
            <a:lstStyle/>
            <a:p>
              <a:pPr algn="l"/>
              <a:r>
                <a:rPr lang="en-US" sz="1800"/>
                <a:t>2</a:t>
              </a:r>
              <a:r>
                <a:rPr lang="en-US" sz="1800" i="1"/>
                <a:t>p</a:t>
              </a:r>
            </a:p>
          </p:txBody>
        </p:sp>
      </p:grpSp>
      <p:grpSp>
        <p:nvGrpSpPr>
          <p:cNvPr id="3" name="Group 19"/>
          <p:cNvGrpSpPr>
            <a:grpSpLocks/>
          </p:cNvGrpSpPr>
          <p:nvPr/>
        </p:nvGrpSpPr>
        <p:grpSpPr bwMode="auto">
          <a:xfrm>
            <a:off x="3255963" y="3287713"/>
            <a:ext cx="2827337" cy="481012"/>
            <a:chOff x="2051" y="2071"/>
            <a:chExt cx="1781" cy="303"/>
          </a:xfrm>
        </p:grpSpPr>
        <p:sp>
          <p:nvSpPr>
            <p:cNvPr id="369706" name="Text Box 20"/>
            <p:cNvSpPr txBox="1">
              <a:spLocks noChangeAspect="1" noChangeArrowheads="1"/>
            </p:cNvSpPr>
            <p:nvPr/>
          </p:nvSpPr>
          <p:spPr bwMode="auto">
            <a:xfrm>
              <a:off x="2051" y="2071"/>
              <a:ext cx="267" cy="231"/>
            </a:xfrm>
            <a:prstGeom prst="rect">
              <a:avLst/>
            </a:prstGeom>
            <a:noFill/>
            <a:ln w="9525">
              <a:noFill/>
              <a:miter lim="800000"/>
              <a:headEnd/>
              <a:tailEnd/>
            </a:ln>
          </p:spPr>
          <p:txBody>
            <a:bodyPr wrap="none">
              <a:spAutoFit/>
            </a:bodyPr>
            <a:lstStyle/>
            <a:p>
              <a:pPr algn="l"/>
              <a:r>
                <a:rPr lang="en-US" sz="1800"/>
                <a:t>3</a:t>
              </a:r>
              <a:r>
                <a:rPr lang="en-US" sz="1800" i="1"/>
                <a:t>s</a:t>
              </a:r>
            </a:p>
          </p:txBody>
        </p:sp>
        <p:sp>
          <p:nvSpPr>
            <p:cNvPr id="369707" name="Text Box 21"/>
            <p:cNvSpPr txBox="1">
              <a:spLocks noChangeAspect="1" noChangeArrowheads="1"/>
            </p:cNvSpPr>
            <p:nvPr/>
          </p:nvSpPr>
          <p:spPr bwMode="auto">
            <a:xfrm>
              <a:off x="2697" y="2143"/>
              <a:ext cx="276" cy="231"/>
            </a:xfrm>
            <a:prstGeom prst="rect">
              <a:avLst/>
            </a:prstGeom>
            <a:noFill/>
            <a:ln w="9525">
              <a:noFill/>
              <a:miter lim="800000"/>
              <a:headEnd/>
              <a:tailEnd/>
            </a:ln>
          </p:spPr>
          <p:txBody>
            <a:bodyPr wrap="none">
              <a:spAutoFit/>
            </a:bodyPr>
            <a:lstStyle/>
            <a:p>
              <a:pPr algn="l"/>
              <a:r>
                <a:rPr lang="en-US" sz="1800"/>
                <a:t>3</a:t>
              </a:r>
              <a:r>
                <a:rPr lang="en-US" sz="1800" i="1"/>
                <a:t>p</a:t>
              </a:r>
            </a:p>
          </p:txBody>
        </p:sp>
        <p:sp>
          <p:nvSpPr>
            <p:cNvPr id="369708" name="Text Box 22"/>
            <p:cNvSpPr txBox="1">
              <a:spLocks noChangeAspect="1" noChangeArrowheads="1"/>
            </p:cNvSpPr>
            <p:nvPr/>
          </p:nvSpPr>
          <p:spPr bwMode="auto">
            <a:xfrm>
              <a:off x="3557" y="2143"/>
              <a:ext cx="275" cy="231"/>
            </a:xfrm>
            <a:prstGeom prst="rect">
              <a:avLst/>
            </a:prstGeom>
            <a:noFill/>
            <a:ln w="9525">
              <a:noFill/>
              <a:miter lim="800000"/>
              <a:headEnd/>
              <a:tailEnd/>
            </a:ln>
          </p:spPr>
          <p:txBody>
            <a:bodyPr wrap="none">
              <a:spAutoFit/>
            </a:bodyPr>
            <a:lstStyle/>
            <a:p>
              <a:pPr algn="l"/>
              <a:r>
                <a:rPr lang="en-US" sz="1800"/>
                <a:t>3</a:t>
              </a:r>
              <a:r>
                <a:rPr lang="en-US" sz="1800" i="1"/>
                <a:t>d</a:t>
              </a:r>
            </a:p>
          </p:txBody>
        </p:sp>
      </p:grpSp>
      <p:grpSp>
        <p:nvGrpSpPr>
          <p:cNvPr id="4" name="Group 23"/>
          <p:cNvGrpSpPr>
            <a:grpSpLocks/>
          </p:cNvGrpSpPr>
          <p:nvPr/>
        </p:nvGrpSpPr>
        <p:grpSpPr bwMode="auto">
          <a:xfrm>
            <a:off x="2686050" y="2170113"/>
            <a:ext cx="3905250" cy="574675"/>
            <a:chOff x="1692" y="1367"/>
            <a:chExt cx="2460" cy="362"/>
          </a:xfrm>
        </p:grpSpPr>
        <p:sp>
          <p:nvSpPr>
            <p:cNvPr id="369702" name="Text Box 24"/>
            <p:cNvSpPr txBox="1">
              <a:spLocks noChangeAspect="1" noChangeArrowheads="1"/>
            </p:cNvSpPr>
            <p:nvPr/>
          </p:nvSpPr>
          <p:spPr bwMode="auto">
            <a:xfrm>
              <a:off x="1692" y="1367"/>
              <a:ext cx="268" cy="232"/>
            </a:xfrm>
            <a:prstGeom prst="rect">
              <a:avLst/>
            </a:prstGeom>
            <a:noFill/>
            <a:ln w="9525">
              <a:noFill/>
              <a:miter lim="800000"/>
              <a:headEnd/>
              <a:tailEnd/>
            </a:ln>
          </p:spPr>
          <p:txBody>
            <a:bodyPr wrap="none">
              <a:spAutoFit/>
            </a:bodyPr>
            <a:lstStyle/>
            <a:p>
              <a:pPr algn="l"/>
              <a:r>
                <a:rPr lang="en-US" sz="1800"/>
                <a:t>4</a:t>
              </a:r>
              <a:r>
                <a:rPr lang="en-US" sz="1800" i="1"/>
                <a:t>s</a:t>
              </a:r>
            </a:p>
          </p:txBody>
        </p:sp>
        <p:sp>
          <p:nvSpPr>
            <p:cNvPr id="369703" name="Text Box 25"/>
            <p:cNvSpPr txBox="1">
              <a:spLocks noChangeAspect="1" noChangeArrowheads="1"/>
            </p:cNvSpPr>
            <p:nvPr/>
          </p:nvSpPr>
          <p:spPr bwMode="auto">
            <a:xfrm>
              <a:off x="2338" y="1497"/>
              <a:ext cx="276" cy="232"/>
            </a:xfrm>
            <a:prstGeom prst="rect">
              <a:avLst/>
            </a:prstGeom>
            <a:noFill/>
            <a:ln w="9525">
              <a:noFill/>
              <a:miter lim="800000"/>
              <a:headEnd/>
              <a:tailEnd/>
            </a:ln>
          </p:spPr>
          <p:txBody>
            <a:bodyPr wrap="none">
              <a:spAutoFit/>
            </a:bodyPr>
            <a:lstStyle/>
            <a:p>
              <a:pPr algn="l"/>
              <a:r>
                <a:rPr lang="en-US" sz="1800"/>
                <a:t>4</a:t>
              </a:r>
              <a:r>
                <a:rPr lang="en-US" sz="1800" i="1"/>
                <a:t>p</a:t>
              </a:r>
            </a:p>
          </p:txBody>
        </p:sp>
        <p:sp>
          <p:nvSpPr>
            <p:cNvPr id="369704" name="Text Box 26"/>
            <p:cNvSpPr txBox="1">
              <a:spLocks noChangeAspect="1" noChangeArrowheads="1"/>
            </p:cNvSpPr>
            <p:nvPr/>
          </p:nvSpPr>
          <p:spPr bwMode="auto">
            <a:xfrm>
              <a:off x="3055" y="1497"/>
              <a:ext cx="275" cy="232"/>
            </a:xfrm>
            <a:prstGeom prst="rect">
              <a:avLst/>
            </a:prstGeom>
            <a:noFill/>
            <a:ln w="9525">
              <a:noFill/>
              <a:miter lim="800000"/>
              <a:headEnd/>
              <a:tailEnd/>
            </a:ln>
          </p:spPr>
          <p:txBody>
            <a:bodyPr wrap="none">
              <a:spAutoFit/>
            </a:bodyPr>
            <a:lstStyle/>
            <a:p>
              <a:pPr algn="l"/>
              <a:r>
                <a:rPr lang="en-US" sz="1800"/>
                <a:t>4</a:t>
              </a:r>
              <a:r>
                <a:rPr lang="en-US" sz="1800" i="1"/>
                <a:t>d</a:t>
              </a:r>
            </a:p>
          </p:txBody>
        </p:sp>
        <p:sp>
          <p:nvSpPr>
            <p:cNvPr id="369705" name="Text Box 27"/>
            <p:cNvSpPr txBox="1">
              <a:spLocks noChangeAspect="1" noChangeArrowheads="1"/>
            </p:cNvSpPr>
            <p:nvPr/>
          </p:nvSpPr>
          <p:spPr bwMode="auto">
            <a:xfrm>
              <a:off x="3916" y="1497"/>
              <a:ext cx="236" cy="232"/>
            </a:xfrm>
            <a:prstGeom prst="rect">
              <a:avLst/>
            </a:prstGeom>
            <a:noFill/>
            <a:ln w="9525">
              <a:noFill/>
              <a:miter lim="800000"/>
              <a:headEnd/>
              <a:tailEnd/>
            </a:ln>
          </p:spPr>
          <p:txBody>
            <a:bodyPr wrap="none">
              <a:spAutoFit/>
            </a:bodyPr>
            <a:lstStyle/>
            <a:p>
              <a:pPr algn="l"/>
              <a:r>
                <a:rPr lang="en-US" sz="1800"/>
                <a:t>4</a:t>
              </a:r>
              <a:r>
                <a:rPr lang="en-US" sz="1800" i="1"/>
                <a:t>f</a:t>
              </a:r>
            </a:p>
          </p:txBody>
        </p:sp>
      </p:grpSp>
      <p:sp>
        <p:nvSpPr>
          <p:cNvPr id="369683" name="Text Box 28"/>
          <p:cNvSpPr txBox="1">
            <a:spLocks noChangeAspect="1" noChangeArrowheads="1"/>
          </p:cNvSpPr>
          <p:nvPr/>
        </p:nvSpPr>
        <p:spPr bwMode="auto">
          <a:xfrm>
            <a:off x="3379788" y="1292225"/>
            <a:ext cx="2290762" cy="368300"/>
          </a:xfrm>
          <a:prstGeom prst="rect">
            <a:avLst/>
          </a:prstGeom>
          <a:noFill/>
          <a:ln w="9525">
            <a:noFill/>
            <a:miter lim="800000"/>
            <a:headEnd/>
            <a:tailEnd/>
          </a:ln>
        </p:spPr>
        <p:txBody>
          <a:bodyPr wrap="none">
            <a:spAutoFit/>
          </a:bodyPr>
          <a:lstStyle/>
          <a:p>
            <a:pPr algn="l"/>
            <a:r>
              <a:rPr lang="en-US" sz="1800"/>
              <a:t>Sublevel designation</a:t>
            </a:r>
          </a:p>
        </p:txBody>
      </p:sp>
      <p:sp>
        <p:nvSpPr>
          <p:cNvPr id="369684" name="Line 29"/>
          <p:cNvSpPr>
            <a:spLocks noChangeAspect="1" noChangeShapeType="1"/>
          </p:cNvSpPr>
          <p:nvPr/>
        </p:nvSpPr>
        <p:spPr bwMode="auto">
          <a:xfrm>
            <a:off x="3027363" y="3173413"/>
            <a:ext cx="3873500" cy="0"/>
          </a:xfrm>
          <a:prstGeom prst="line">
            <a:avLst/>
          </a:prstGeom>
          <a:noFill/>
          <a:ln w="9525">
            <a:solidFill>
              <a:schemeClr val="tx1"/>
            </a:solidFill>
            <a:round/>
            <a:headEnd/>
            <a:tailEnd/>
          </a:ln>
        </p:spPr>
        <p:txBody>
          <a:bodyPr/>
          <a:lstStyle/>
          <a:p>
            <a:endParaRPr lang="en-US"/>
          </a:p>
        </p:txBody>
      </p:sp>
      <p:sp>
        <p:nvSpPr>
          <p:cNvPr id="369685" name="Freeform 30"/>
          <p:cNvSpPr>
            <a:spLocks noChangeAspect="1"/>
          </p:cNvSpPr>
          <p:nvPr/>
        </p:nvSpPr>
        <p:spPr bwMode="auto">
          <a:xfrm>
            <a:off x="3675063" y="4311650"/>
            <a:ext cx="2605087" cy="3175"/>
          </a:xfrm>
          <a:custGeom>
            <a:avLst/>
            <a:gdLst>
              <a:gd name="T0" fmla="*/ 0 w 1098"/>
              <a:gd name="T1" fmla="*/ 0 h 1"/>
              <a:gd name="T2" fmla="*/ 2605087 w 1098"/>
              <a:gd name="T3" fmla="*/ 0 h 1"/>
              <a:gd name="T4" fmla="*/ 0 60000 65536"/>
              <a:gd name="T5" fmla="*/ 0 60000 65536"/>
              <a:gd name="T6" fmla="*/ 0 w 1098"/>
              <a:gd name="T7" fmla="*/ 0 h 1"/>
              <a:gd name="T8" fmla="*/ 1098 w 1098"/>
              <a:gd name="T9" fmla="*/ 1 h 1"/>
            </a:gdLst>
            <a:ahLst/>
            <a:cxnLst>
              <a:cxn ang="T4">
                <a:pos x="T0" y="T1"/>
              </a:cxn>
              <a:cxn ang="T5">
                <a:pos x="T2" y="T3"/>
              </a:cxn>
            </a:cxnLst>
            <a:rect l="T6" t="T7" r="T8" b="T9"/>
            <a:pathLst>
              <a:path w="1098" h="1">
                <a:moveTo>
                  <a:pt x="0" y="0"/>
                </a:moveTo>
                <a:lnTo>
                  <a:pt x="1098" y="0"/>
                </a:lnTo>
              </a:path>
            </a:pathLst>
          </a:custGeom>
          <a:noFill/>
          <a:ln w="9525">
            <a:solidFill>
              <a:schemeClr val="tx1"/>
            </a:solidFill>
            <a:round/>
            <a:headEnd/>
            <a:tailEnd/>
          </a:ln>
        </p:spPr>
        <p:txBody>
          <a:bodyPr/>
          <a:lstStyle/>
          <a:p>
            <a:endParaRPr lang="en-US"/>
          </a:p>
        </p:txBody>
      </p:sp>
      <p:sp>
        <p:nvSpPr>
          <p:cNvPr id="369686" name="Freeform 31"/>
          <p:cNvSpPr>
            <a:spLocks noChangeAspect="1"/>
          </p:cNvSpPr>
          <p:nvPr/>
        </p:nvSpPr>
        <p:spPr bwMode="auto">
          <a:xfrm>
            <a:off x="4302125" y="5451475"/>
            <a:ext cx="1309688" cy="1588"/>
          </a:xfrm>
          <a:custGeom>
            <a:avLst/>
            <a:gdLst>
              <a:gd name="T0" fmla="*/ 0 w 552"/>
              <a:gd name="T1" fmla="*/ 0 h 1"/>
              <a:gd name="T2" fmla="*/ 1309688 w 552"/>
              <a:gd name="T3" fmla="*/ 0 h 1"/>
              <a:gd name="T4" fmla="*/ 0 60000 65536"/>
              <a:gd name="T5" fmla="*/ 0 60000 65536"/>
              <a:gd name="T6" fmla="*/ 0 w 552"/>
              <a:gd name="T7" fmla="*/ 0 h 1"/>
              <a:gd name="T8" fmla="*/ 552 w 552"/>
              <a:gd name="T9" fmla="*/ 1 h 1"/>
            </a:gdLst>
            <a:ahLst/>
            <a:cxnLst>
              <a:cxn ang="T4">
                <a:pos x="T0" y="T1"/>
              </a:cxn>
              <a:cxn ang="T5">
                <a:pos x="T2" y="T3"/>
              </a:cxn>
            </a:cxnLst>
            <a:rect l="T6" t="T7" r="T8" b="T9"/>
            <a:pathLst>
              <a:path w="552" h="1">
                <a:moveTo>
                  <a:pt x="0" y="0"/>
                </a:moveTo>
                <a:lnTo>
                  <a:pt x="552" y="0"/>
                </a:lnTo>
              </a:path>
            </a:pathLst>
          </a:custGeom>
          <a:noFill/>
          <a:ln w="9525">
            <a:solidFill>
              <a:schemeClr val="tx1"/>
            </a:solidFill>
            <a:round/>
            <a:headEnd/>
            <a:tailEnd/>
          </a:ln>
        </p:spPr>
        <p:txBody>
          <a:bodyPr/>
          <a:lstStyle/>
          <a:p>
            <a:endParaRPr lang="en-US"/>
          </a:p>
        </p:txBody>
      </p:sp>
      <p:sp>
        <p:nvSpPr>
          <p:cNvPr id="369687" name="Line 32"/>
          <p:cNvSpPr>
            <a:spLocks noChangeAspect="1" noChangeShapeType="1"/>
          </p:cNvSpPr>
          <p:nvPr/>
        </p:nvSpPr>
        <p:spPr bwMode="auto">
          <a:xfrm flipH="1">
            <a:off x="3027363" y="2035175"/>
            <a:ext cx="684212" cy="1138238"/>
          </a:xfrm>
          <a:prstGeom prst="line">
            <a:avLst/>
          </a:prstGeom>
          <a:noFill/>
          <a:ln w="9525">
            <a:solidFill>
              <a:schemeClr val="tx1"/>
            </a:solidFill>
            <a:round/>
            <a:headEnd/>
            <a:tailEnd/>
          </a:ln>
        </p:spPr>
        <p:txBody>
          <a:bodyPr/>
          <a:lstStyle/>
          <a:p>
            <a:endParaRPr lang="en-US"/>
          </a:p>
        </p:txBody>
      </p:sp>
      <p:sp>
        <p:nvSpPr>
          <p:cNvPr id="369688" name="Freeform 33"/>
          <p:cNvSpPr>
            <a:spLocks noChangeAspect="1"/>
          </p:cNvSpPr>
          <p:nvPr/>
        </p:nvSpPr>
        <p:spPr bwMode="auto">
          <a:xfrm>
            <a:off x="3660775" y="2035175"/>
            <a:ext cx="1303338" cy="2263775"/>
          </a:xfrm>
          <a:custGeom>
            <a:avLst/>
            <a:gdLst>
              <a:gd name="T0" fmla="*/ 1303338 w 821"/>
              <a:gd name="T1" fmla="*/ 0 h 1426"/>
              <a:gd name="T2" fmla="*/ 0 w 821"/>
              <a:gd name="T3" fmla="*/ 2263775 h 1426"/>
              <a:gd name="T4" fmla="*/ 0 60000 65536"/>
              <a:gd name="T5" fmla="*/ 0 60000 65536"/>
              <a:gd name="T6" fmla="*/ 0 w 821"/>
              <a:gd name="T7" fmla="*/ 0 h 1426"/>
              <a:gd name="T8" fmla="*/ 821 w 821"/>
              <a:gd name="T9" fmla="*/ 1426 h 1426"/>
            </a:gdLst>
            <a:ahLst/>
            <a:cxnLst>
              <a:cxn ang="T4">
                <a:pos x="T0" y="T1"/>
              </a:cxn>
              <a:cxn ang="T5">
                <a:pos x="T2" y="T3"/>
              </a:cxn>
            </a:cxnLst>
            <a:rect l="T6" t="T7" r="T8" b="T9"/>
            <a:pathLst>
              <a:path w="821" h="1426">
                <a:moveTo>
                  <a:pt x="821" y="0"/>
                </a:moveTo>
                <a:lnTo>
                  <a:pt x="0" y="1426"/>
                </a:lnTo>
              </a:path>
            </a:pathLst>
          </a:custGeom>
          <a:noFill/>
          <a:ln w="9525">
            <a:solidFill>
              <a:schemeClr val="tx1"/>
            </a:solidFill>
            <a:round/>
            <a:headEnd/>
            <a:tailEnd/>
          </a:ln>
        </p:spPr>
        <p:txBody>
          <a:bodyPr/>
          <a:lstStyle/>
          <a:p>
            <a:endParaRPr lang="en-US"/>
          </a:p>
        </p:txBody>
      </p:sp>
      <p:sp>
        <p:nvSpPr>
          <p:cNvPr id="369689" name="Freeform 34"/>
          <p:cNvSpPr>
            <a:spLocks noChangeAspect="1"/>
          </p:cNvSpPr>
          <p:nvPr/>
        </p:nvSpPr>
        <p:spPr bwMode="auto">
          <a:xfrm>
            <a:off x="4294188" y="2051050"/>
            <a:ext cx="1914525" cy="3387725"/>
          </a:xfrm>
          <a:custGeom>
            <a:avLst/>
            <a:gdLst>
              <a:gd name="T0" fmla="*/ 1914525 w 807"/>
              <a:gd name="T1" fmla="*/ 0 h 1428"/>
              <a:gd name="T2" fmla="*/ 0 w 807"/>
              <a:gd name="T3" fmla="*/ 3387725 h 1428"/>
              <a:gd name="T4" fmla="*/ 0 60000 65536"/>
              <a:gd name="T5" fmla="*/ 0 60000 65536"/>
              <a:gd name="T6" fmla="*/ 0 w 807"/>
              <a:gd name="T7" fmla="*/ 0 h 1428"/>
              <a:gd name="T8" fmla="*/ 807 w 807"/>
              <a:gd name="T9" fmla="*/ 1428 h 1428"/>
            </a:gdLst>
            <a:ahLst/>
            <a:cxnLst>
              <a:cxn ang="T4">
                <a:pos x="T0" y="T1"/>
              </a:cxn>
              <a:cxn ang="T5">
                <a:pos x="T2" y="T3"/>
              </a:cxn>
            </a:cxnLst>
            <a:rect l="T6" t="T7" r="T8" b="T9"/>
            <a:pathLst>
              <a:path w="807" h="1428">
                <a:moveTo>
                  <a:pt x="807" y="0"/>
                </a:moveTo>
                <a:lnTo>
                  <a:pt x="0" y="1428"/>
                </a:lnTo>
              </a:path>
            </a:pathLst>
          </a:custGeom>
          <a:noFill/>
          <a:ln w="9525">
            <a:solidFill>
              <a:schemeClr val="tx1"/>
            </a:solidFill>
            <a:round/>
            <a:headEnd/>
            <a:tailEnd/>
          </a:ln>
        </p:spPr>
        <p:txBody>
          <a:bodyPr/>
          <a:lstStyle/>
          <a:p>
            <a:endParaRPr lang="en-US"/>
          </a:p>
        </p:txBody>
      </p:sp>
      <p:grpSp>
        <p:nvGrpSpPr>
          <p:cNvPr id="369690" name="Group 35"/>
          <p:cNvGrpSpPr>
            <a:grpSpLocks noChangeAspect="1"/>
          </p:cNvGrpSpPr>
          <p:nvPr/>
        </p:nvGrpSpPr>
        <p:grpSpPr bwMode="auto">
          <a:xfrm>
            <a:off x="2344738" y="2035175"/>
            <a:ext cx="5238750" cy="4554538"/>
            <a:chOff x="3360" y="1248"/>
            <a:chExt cx="2208" cy="1920"/>
          </a:xfrm>
        </p:grpSpPr>
        <p:sp>
          <p:nvSpPr>
            <p:cNvPr id="369699" name="Line 36"/>
            <p:cNvSpPr>
              <a:spLocks noChangeAspect="1" noChangeShapeType="1"/>
            </p:cNvSpPr>
            <p:nvPr/>
          </p:nvSpPr>
          <p:spPr bwMode="auto">
            <a:xfrm>
              <a:off x="3360" y="1248"/>
              <a:ext cx="2208" cy="0"/>
            </a:xfrm>
            <a:prstGeom prst="line">
              <a:avLst/>
            </a:prstGeom>
            <a:noFill/>
            <a:ln w="25400">
              <a:solidFill>
                <a:schemeClr val="tx1"/>
              </a:solidFill>
              <a:round/>
              <a:headEnd/>
              <a:tailEnd/>
            </a:ln>
          </p:spPr>
          <p:txBody>
            <a:bodyPr/>
            <a:lstStyle/>
            <a:p>
              <a:endParaRPr lang="en-US"/>
            </a:p>
          </p:txBody>
        </p:sp>
        <p:sp>
          <p:nvSpPr>
            <p:cNvPr id="369700" name="Line 37"/>
            <p:cNvSpPr>
              <a:spLocks noChangeAspect="1" noChangeShapeType="1"/>
            </p:cNvSpPr>
            <p:nvPr/>
          </p:nvSpPr>
          <p:spPr bwMode="auto">
            <a:xfrm flipH="1">
              <a:off x="4464" y="1248"/>
              <a:ext cx="1104" cy="1920"/>
            </a:xfrm>
            <a:prstGeom prst="line">
              <a:avLst/>
            </a:prstGeom>
            <a:noFill/>
            <a:ln w="25400">
              <a:solidFill>
                <a:schemeClr val="tx1"/>
              </a:solidFill>
              <a:round/>
              <a:headEnd/>
              <a:tailEnd/>
            </a:ln>
          </p:spPr>
          <p:txBody>
            <a:bodyPr/>
            <a:lstStyle/>
            <a:p>
              <a:endParaRPr lang="en-US"/>
            </a:p>
          </p:txBody>
        </p:sp>
        <p:sp>
          <p:nvSpPr>
            <p:cNvPr id="369701" name="Line 38"/>
            <p:cNvSpPr>
              <a:spLocks noChangeAspect="1" noChangeShapeType="1"/>
            </p:cNvSpPr>
            <p:nvPr/>
          </p:nvSpPr>
          <p:spPr bwMode="auto">
            <a:xfrm flipH="1" flipV="1">
              <a:off x="3360" y="1248"/>
              <a:ext cx="1104" cy="1920"/>
            </a:xfrm>
            <a:prstGeom prst="line">
              <a:avLst/>
            </a:prstGeom>
            <a:noFill/>
            <a:ln w="25400">
              <a:solidFill>
                <a:schemeClr val="tx1"/>
              </a:solidFill>
              <a:round/>
              <a:headEnd/>
              <a:tailEnd/>
            </a:ln>
          </p:spPr>
          <p:txBody>
            <a:bodyPr/>
            <a:lstStyle/>
            <a:p>
              <a:endParaRPr lang="en-US"/>
            </a:p>
          </p:txBody>
        </p:sp>
      </p:grpSp>
      <p:sp>
        <p:nvSpPr>
          <p:cNvPr id="369691" name="Text Box 39"/>
          <p:cNvSpPr txBox="1">
            <a:spLocks noChangeArrowheads="1"/>
          </p:cNvSpPr>
          <p:nvPr/>
        </p:nvSpPr>
        <p:spPr bwMode="auto">
          <a:xfrm>
            <a:off x="244475" y="2484438"/>
            <a:ext cx="2168525" cy="457200"/>
          </a:xfrm>
          <a:prstGeom prst="rect">
            <a:avLst/>
          </a:prstGeom>
          <a:noFill/>
          <a:ln w="9525">
            <a:noFill/>
            <a:miter lim="800000"/>
            <a:headEnd/>
            <a:tailEnd/>
          </a:ln>
        </p:spPr>
        <p:txBody>
          <a:bodyPr wrap="none">
            <a:spAutoFit/>
          </a:bodyPr>
          <a:lstStyle/>
          <a:p>
            <a:pPr algn="l"/>
            <a:r>
              <a:rPr lang="en-US" sz="2400"/>
              <a:t>Four sublevels</a:t>
            </a:r>
          </a:p>
        </p:txBody>
      </p:sp>
      <p:sp>
        <p:nvSpPr>
          <p:cNvPr id="369692" name="Text Box 40"/>
          <p:cNvSpPr txBox="1">
            <a:spLocks noChangeArrowheads="1"/>
          </p:cNvSpPr>
          <p:nvPr/>
        </p:nvSpPr>
        <p:spPr bwMode="auto">
          <a:xfrm>
            <a:off x="714375" y="3597275"/>
            <a:ext cx="2338388" cy="457200"/>
          </a:xfrm>
          <a:prstGeom prst="rect">
            <a:avLst/>
          </a:prstGeom>
          <a:noFill/>
          <a:ln w="9525">
            <a:noFill/>
            <a:miter lim="800000"/>
            <a:headEnd/>
            <a:tailEnd/>
          </a:ln>
        </p:spPr>
        <p:txBody>
          <a:bodyPr wrap="none">
            <a:spAutoFit/>
          </a:bodyPr>
          <a:lstStyle/>
          <a:p>
            <a:pPr algn="l"/>
            <a:r>
              <a:rPr lang="en-US" sz="2400"/>
              <a:t>Three sublevels</a:t>
            </a:r>
          </a:p>
        </p:txBody>
      </p:sp>
      <p:sp>
        <p:nvSpPr>
          <p:cNvPr id="369693" name="Text Box 41"/>
          <p:cNvSpPr txBox="1">
            <a:spLocks noChangeArrowheads="1"/>
          </p:cNvSpPr>
          <p:nvPr/>
        </p:nvSpPr>
        <p:spPr bwMode="auto">
          <a:xfrm>
            <a:off x="1582738" y="4738688"/>
            <a:ext cx="2117725" cy="457200"/>
          </a:xfrm>
          <a:prstGeom prst="rect">
            <a:avLst/>
          </a:prstGeom>
          <a:noFill/>
          <a:ln w="9525">
            <a:noFill/>
            <a:miter lim="800000"/>
            <a:headEnd/>
            <a:tailEnd/>
          </a:ln>
        </p:spPr>
        <p:txBody>
          <a:bodyPr wrap="none">
            <a:spAutoFit/>
          </a:bodyPr>
          <a:lstStyle/>
          <a:p>
            <a:pPr algn="l"/>
            <a:r>
              <a:rPr lang="en-US" sz="2400"/>
              <a:t>Two sublevels</a:t>
            </a:r>
          </a:p>
        </p:txBody>
      </p:sp>
      <p:sp>
        <p:nvSpPr>
          <p:cNvPr id="369694" name="Text Box 42"/>
          <p:cNvSpPr txBox="1">
            <a:spLocks noChangeArrowheads="1"/>
          </p:cNvSpPr>
          <p:nvPr/>
        </p:nvSpPr>
        <p:spPr bwMode="auto">
          <a:xfrm>
            <a:off x="2370138" y="5859463"/>
            <a:ext cx="1965325" cy="457200"/>
          </a:xfrm>
          <a:prstGeom prst="rect">
            <a:avLst/>
          </a:prstGeom>
          <a:noFill/>
          <a:ln w="9525">
            <a:noFill/>
            <a:miter lim="800000"/>
            <a:headEnd/>
            <a:tailEnd/>
          </a:ln>
        </p:spPr>
        <p:txBody>
          <a:bodyPr wrap="none">
            <a:spAutoFit/>
          </a:bodyPr>
          <a:lstStyle/>
          <a:p>
            <a:pPr algn="l"/>
            <a:r>
              <a:rPr lang="en-US" sz="2400"/>
              <a:t>One sublevel</a:t>
            </a:r>
          </a:p>
        </p:txBody>
      </p:sp>
      <p:sp>
        <p:nvSpPr>
          <p:cNvPr id="369695" name="Text Box 43"/>
          <p:cNvSpPr txBox="1">
            <a:spLocks noChangeArrowheads="1"/>
          </p:cNvSpPr>
          <p:nvPr/>
        </p:nvSpPr>
        <p:spPr bwMode="auto">
          <a:xfrm>
            <a:off x="7456488" y="2276475"/>
            <a:ext cx="1355725" cy="822325"/>
          </a:xfrm>
          <a:prstGeom prst="rect">
            <a:avLst/>
          </a:prstGeom>
          <a:noFill/>
          <a:ln w="9525">
            <a:noFill/>
            <a:miter lim="800000"/>
            <a:headEnd/>
            <a:tailEnd/>
          </a:ln>
        </p:spPr>
        <p:txBody>
          <a:bodyPr wrap="none">
            <a:spAutoFit/>
          </a:bodyPr>
          <a:lstStyle/>
          <a:p>
            <a:pPr algn="l"/>
            <a:r>
              <a:rPr lang="en-US" sz="2400"/>
              <a:t>Principal</a:t>
            </a:r>
          </a:p>
          <a:p>
            <a:pPr algn="l"/>
            <a:r>
              <a:rPr lang="en-US" sz="2400"/>
              <a:t>level 4</a:t>
            </a:r>
          </a:p>
        </p:txBody>
      </p:sp>
      <p:sp>
        <p:nvSpPr>
          <p:cNvPr id="369696" name="Text Box 44"/>
          <p:cNvSpPr txBox="1">
            <a:spLocks noChangeArrowheads="1"/>
          </p:cNvSpPr>
          <p:nvPr/>
        </p:nvSpPr>
        <p:spPr bwMode="auto">
          <a:xfrm>
            <a:off x="6807200" y="3403600"/>
            <a:ext cx="1355725" cy="822325"/>
          </a:xfrm>
          <a:prstGeom prst="rect">
            <a:avLst/>
          </a:prstGeom>
          <a:noFill/>
          <a:ln w="9525">
            <a:noFill/>
            <a:miter lim="800000"/>
            <a:headEnd/>
            <a:tailEnd/>
          </a:ln>
        </p:spPr>
        <p:txBody>
          <a:bodyPr wrap="none">
            <a:spAutoFit/>
          </a:bodyPr>
          <a:lstStyle/>
          <a:p>
            <a:pPr algn="l"/>
            <a:r>
              <a:rPr lang="en-US" sz="2400"/>
              <a:t>Principal</a:t>
            </a:r>
          </a:p>
          <a:p>
            <a:pPr algn="l"/>
            <a:r>
              <a:rPr lang="en-US" sz="2400"/>
              <a:t>level 3</a:t>
            </a:r>
          </a:p>
        </p:txBody>
      </p:sp>
      <p:sp>
        <p:nvSpPr>
          <p:cNvPr id="369697" name="Text Box 45"/>
          <p:cNvSpPr txBox="1">
            <a:spLocks noChangeArrowheads="1"/>
          </p:cNvSpPr>
          <p:nvPr/>
        </p:nvSpPr>
        <p:spPr bwMode="auto">
          <a:xfrm>
            <a:off x="6153150" y="4532313"/>
            <a:ext cx="1355725" cy="822325"/>
          </a:xfrm>
          <a:prstGeom prst="rect">
            <a:avLst/>
          </a:prstGeom>
          <a:noFill/>
          <a:ln w="9525">
            <a:noFill/>
            <a:miter lim="800000"/>
            <a:headEnd/>
            <a:tailEnd/>
          </a:ln>
        </p:spPr>
        <p:txBody>
          <a:bodyPr wrap="none">
            <a:spAutoFit/>
          </a:bodyPr>
          <a:lstStyle/>
          <a:p>
            <a:pPr algn="l"/>
            <a:r>
              <a:rPr lang="en-US" sz="2400"/>
              <a:t>Principal</a:t>
            </a:r>
          </a:p>
          <a:p>
            <a:pPr algn="l"/>
            <a:r>
              <a:rPr lang="en-US" sz="2400"/>
              <a:t>level 2</a:t>
            </a:r>
          </a:p>
        </p:txBody>
      </p:sp>
      <p:sp>
        <p:nvSpPr>
          <p:cNvPr id="369698" name="Text Box 46"/>
          <p:cNvSpPr txBox="1">
            <a:spLocks noChangeArrowheads="1"/>
          </p:cNvSpPr>
          <p:nvPr/>
        </p:nvSpPr>
        <p:spPr bwMode="auto">
          <a:xfrm>
            <a:off x="5500688" y="5664200"/>
            <a:ext cx="1355725" cy="822325"/>
          </a:xfrm>
          <a:prstGeom prst="rect">
            <a:avLst/>
          </a:prstGeom>
          <a:noFill/>
          <a:ln w="9525">
            <a:noFill/>
            <a:miter lim="800000"/>
            <a:headEnd/>
            <a:tailEnd/>
          </a:ln>
        </p:spPr>
        <p:txBody>
          <a:bodyPr wrap="none">
            <a:spAutoFit/>
          </a:bodyPr>
          <a:lstStyle/>
          <a:p>
            <a:pPr algn="l"/>
            <a:r>
              <a:rPr lang="en-US" sz="2400"/>
              <a:t>Principal</a:t>
            </a:r>
          </a:p>
          <a:p>
            <a:pPr algn="l"/>
            <a:r>
              <a:rPr lang="en-US" sz="2400"/>
              <a:t>level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21295"/>
                                        </p:tgtEl>
                                        <p:attrNameLst>
                                          <p:attrName>style.visibility</p:attrName>
                                        </p:attrNameLst>
                                      </p:cBhvr>
                                      <p:to>
                                        <p:strVal val="visible"/>
                                      </p:to>
                                    </p:set>
                                    <p:animEffect transition="in" filter="dissolve">
                                      <p:cBhvr>
                                        <p:cTn id="7" dur="500"/>
                                        <p:tgtEl>
                                          <p:spTgt spid="112129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1295" grpId="0"/>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Grp="1" noChangeArrowheads="1"/>
          </p:cNvSpPr>
          <p:nvPr>
            <p:ph type="title"/>
          </p:nvPr>
        </p:nvSpPr>
        <p:spPr/>
        <p:txBody>
          <a:bodyPr/>
          <a:lstStyle/>
          <a:p>
            <a:pPr eaLnBrk="1" hangingPunct="1"/>
            <a:r>
              <a:rPr lang="en-US" smtClean="0"/>
              <a:t>Principal Level 2 Divided</a:t>
            </a:r>
          </a:p>
        </p:txBody>
      </p:sp>
      <p:sp>
        <p:nvSpPr>
          <p:cNvPr id="370691" name="Rectangle 3"/>
          <p:cNvSpPr>
            <a:spLocks noChangeArrowheads="1"/>
          </p:cNvSpPr>
          <p:nvPr/>
        </p:nvSpPr>
        <p:spPr bwMode="auto">
          <a:xfrm>
            <a:off x="76200" y="6567488"/>
            <a:ext cx="3179763" cy="214312"/>
          </a:xfrm>
          <a:prstGeom prst="rect">
            <a:avLst/>
          </a:prstGeom>
          <a:noFill/>
          <a:ln w="9525">
            <a:noFill/>
            <a:miter lim="800000"/>
            <a:headEnd/>
            <a:tailEnd/>
          </a:ln>
        </p:spPr>
        <p:txBody>
          <a:bodyPr wrap="none">
            <a:spAutoFit/>
          </a:bodyPr>
          <a:lstStyle/>
          <a:p>
            <a:pPr algn="l"/>
            <a:r>
              <a:rPr lang="en-US" sz="800"/>
              <a:t>Zumdahl, Zumdahl, DeCoste, </a:t>
            </a:r>
            <a:r>
              <a:rPr lang="en-US" sz="800" u="sng"/>
              <a:t>World of Chemistry</a:t>
            </a:r>
            <a:r>
              <a:rPr lang="en-US" sz="800"/>
              <a:t> </a:t>
            </a:r>
            <a:r>
              <a:rPr lang="en-US" sz="800">
                <a:latin typeface="Symbol" pitchFamily="18" charset="2"/>
              </a:rPr>
              <a:t> </a:t>
            </a:r>
            <a:r>
              <a:rPr lang="en-US" sz="800"/>
              <a:t>2002, page 334</a:t>
            </a:r>
          </a:p>
        </p:txBody>
      </p:sp>
      <p:sp>
        <p:nvSpPr>
          <p:cNvPr id="370692" name="AutoShape 4">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370693" name="AutoShape 5"/>
          <p:cNvSpPr>
            <a:spLocks noChangeArrowheads="1"/>
          </p:cNvSpPr>
          <p:nvPr/>
        </p:nvSpPr>
        <p:spPr bwMode="auto">
          <a:xfrm flipH="1" flipV="1">
            <a:off x="2100263" y="2209800"/>
            <a:ext cx="4889500" cy="4217988"/>
          </a:xfrm>
          <a:prstGeom prst="triangle">
            <a:avLst>
              <a:gd name="adj" fmla="val 50000"/>
            </a:avLst>
          </a:prstGeom>
          <a:solidFill>
            <a:schemeClr val="bg1"/>
          </a:solidFill>
          <a:ln w="19050">
            <a:solidFill>
              <a:schemeClr val="tx1"/>
            </a:solidFill>
            <a:miter lim="800000"/>
            <a:headEnd/>
            <a:tailEnd/>
          </a:ln>
        </p:spPr>
        <p:txBody>
          <a:bodyPr wrap="none" anchor="ctr"/>
          <a:lstStyle/>
          <a:p>
            <a:endParaRPr lang="en-US"/>
          </a:p>
        </p:txBody>
      </p:sp>
      <p:sp>
        <p:nvSpPr>
          <p:cNvPr id="370694" name="AutoShape 6"/>
          <p:cNvSpPr>
            <a:spLocks noChangeArrowheads="1"/>
          </p:cNvSpPr>
          <p:nvPr/>
        </p:nvSpPr>
        <p:spPr bwMode="auto">
          <a:xfrm flipH="1" flipV="1">
            <a:off x="2089150" y="2214563"/>
            <a:ext cx="2466975" cy="2127250"/>
          </a:xfrm>
          <a:prstGeom prst="triangle">
            <a:avLst>
              <a:gd name="adj" fmla="val 50000"/>
            </a:avLst>
          </a:prstGeom>
          <a:solidFill>
            <a:srgbClr val="FF99CC"/>
          </a:solidFill>
          <a:ln w="19050">
            <a:solidFill>
              <a:schemeClr val="tx1"/>
            </a:solidFill>
            <a:miter lim="800000"/>
            <a:headEnd/>
            <a:tailEnd/>
          </a:ln>
        </p:spPr>
        <p:txBody>
          <a:bodyPr rot="10800000" wrap="none" anchor="ctr"/>
          <a:lstStyle/>
          <a:p>
            <a:endParaRPr lang="en-US" sz="900"/>
          </a:p>
          <a:p>
            <a:r>
              <a:rPr lang="en-US" sz="2400"/>
              <a:t>2</a:t>
            </a:r>
            <a:r>
              <a:rPr lang="en-US" sz="2400" i="1"/>
              <a:t>s</a:t>
            </a:r>
          </a:p>
        </p:txBody>
      </p:sp>
      <p:sp>
        <p:nvSpPr>
          <p:cNvPr id="370695" name="Freeform 7"/>
          <p:cNvSpPr>
            <a:spLocks/>
          </p:cNvSpPr>
          <p:nvPr/>
        </p:nvSpPr>
        <p:spPr bwMode="auto">
          <a:xfrm>
            <a:off x="3322638" y="2217738"/>
            <a:ext cx="3657600" cy="2109787"/>
          </a:xfrm>
          <a:custGeom>
            <a:avLst/>
            <a:gdLst>
              <a:gd name="T0" fmla="*/ 1239837 w 2304"/>
              <a:gd name="T1" fmla="*/ 0 h 1329"/>
              <a:gd name="T2" fmla="*/ 3657600 w 2304"/>
              <a:gd name="T3" fmla="*/ 0 h 1329"/>
              <a:gd name="T4" fmla="*/ 2439987 w 2304"/>
              <a:gd name="T5" fmla="*/ 2109787 h 1329"/>
              <a:gd name="T6" fmla="*/ 0 w 2304"/>
              <a:gd name="T7" fmla="*/ 2109787 h 1329"/>
              <a:gd name="T8" fmla="*/ 1239837 w 2304"/>
              <a:gd name="T9" fmla="*/ 0 h 1329"/>
              <a:gd name="T10" fmla="*/ 0 60000 65536"/>
              <a:gd name="T11" fmla="*/ 0 60000 65536"/>
              <a:gd name="T12" fmla="*/ 0 60000 65536"/>
              <a:gd name="T13" fmla="*/ 0 60000 65536"/>
              <a:gd name="T14" fmla="*/ 0 60000 65536"/>
              <a:gd name="T15" fmla="*/ 0 w 2304"/>
              <a:gd name="T16" fmla="*/ 0 h 1329"/>
              <a:gd name="T17" fmla="*/ 2304 w 2304"/>
              <a:gd name="T18" fmla="*/ 1329 h 1329"/>
            </a:gdLst>
            <a:ahLst/>
            <a:cxnLst>
              <a:cxn ang="T10">
                <a:pos x="T0" y="T1"/>
              </a:cxn>
              <a:cxn ang="T11">
                <a:pos x="T2" y="T3"/>
              </a:cxn>
              <a:cxn ang="T12">
                <a:pos x="T4" y="T5"/>
              </a:cxn>
              <a:cxn ang="T13">
                <a:pos x="T6" y="T7"/>
              </a:cxn>
              <a:cxn ang="T14">
                <a:pos x="T8" y="T9"/>
              </a:cxn>
            </a:cxnLst>
            <a:rect l="T15" t="T16" r="T17" b="T18"/>
            <a:pathLst>
              <a:path w="2304" h="1329">
                <a:moveTo>
                  <a:pt x="781" y="0"/>
                </a:moveTo>
                <a:lnTo>
                  <a:pt x="2304" y="0"/>
                </a:lnTo>
                <a:lnTo>
                  <a:pt x="1537" y="1329"/>
                </a:lnTo>
                <a:lnTo>
                  <a:pt x="0" y="1329"/>
                </a:lnTo>
                <a:lnTo>
                  <a:pt x="781" y="0"/>
                </a:lnTo>
                <a:close/>
              </a:path>
            </a:pathLst>
          </a:custGeom>
          <a:solidFill>
            <a:srgbClr val="99CCFF"/>
          </a:solidFill>
          <a:ln w="19050">
            <a:solidFill>
              <a:schemeClr val="tx1"/>
            </a:solidFill>
            <a:round/>
            <a:headEnd/>
            <a:tailEnd/>
          </a:ln>
        </p:spPr>
        <p:txBody>
          <a:bodyPr wrap="none" anchor="ctr"/>
          <a:lstStyle/>
          <a:p>
            <a:endParaRPr lang="en-US"/>
          </a:p>
        </p:txBody>
      </p:sp>
      <p:sp>
        <p:nvSpPr>
          <p:cNvPr id="370696" name="Rectangle 8"/>
          <p:cNvSpPr>
            <a:spLocks noChangeArrowheads="1"/>
          </p:cNvSpPr>
          <p:nvPr/>
        </p:nvSpPr>
        <p:spPr bwMode="auto">
          <a:xfrm>
            <a:off x="2401888" y="1736725"/>
            <a:ext cx="1711325" cy="457200"/>
          </a:xfrm>
          <a:prstGeom prst="rect">
            <a:avLst/>
          </a:prstGeom>
          <a:noFill/>
          <a:ln w="9525">
            <a:noFill/>
            <a:miter lim="800000"/>
            <a:headEnd/>
            <a:tailEnd/>
          </a:ln>
        </p:spPr>
        <p:txBody>
          <a:bodyPr wrap="none">
            <a:spAutoFit/>
          </a:bodyPr>
          <a:lstStyle/>
          <a:p>
            <a:pPr algn="l"/>
            <a:r>
              <a:rPr lang="en-US" sz="2400"/>
              <a:t>2</a:t>
            </a:r>
            <a:r>
              <a:rPr lang="en-US" sz="2400" i="1"/>
              <a:t>s </a:t>
            </a:r>
            <a:r>
              <a:rPr lang="en-US" sz="2400"/>
              <a:t>sublevel</a:t>
            </a:r>
            <a:endParaRPr lang="en-US" sz="2400" i="1"/>
          </a:p>
        </p:txBody>
      </p:sp>
      <p:sp>
        <p:nvSpPr>
          <p:cNvPr id="370697" name="Rectangle 9"/>
          <p:cNvSpPr>
            <a:spLocks noChangeArrowheads="1"/>
          </p:cNvSpPr>
          <p:nvPr/>
        </p:nvSpPr>
        <p:spPr bwMode="auto">
          <a:xfrm>
            <a:off x="4818063" y="1725613"/>
            <a:ext cx="1728787" cy="457200"/>
          </a:xfrm>
          <a:prstGeom prst="rect">
            <a:avLst/>
          </a:prstGeom>
          <a:noFill/>
          <a:ln w="9525">
            <a:noFill/>
            <a:miter lim="800000"/>
            <a:headEnd/>
            <a:tailEnd/>
          </a:ln>
        </p:spPr>
        <p:txBody>
          <a:bodyPr wrap="none">
            <a:spAutoFit/>
          </a:bodyPr>
          <a:lstStyle/>
          <a:p>
            <a:pPr algn="l"/>
            <a:r>
              <a:rPr lang="en-US" sz="2400"/>
              <a:t>2</a:t>
            </a:r>
            <a:r>
              <a:rPr lang="en-US" sz="2400" i="1"/>
              <a:t>p </a:t>
            </a:r>
            <a:r>
              <a:rPr lang="en-US" sz="2400"/>
              <a:t>sublevel</a:t>
            </a:r>
            <a:endParaRPr lang="en-US" sz="2400" i="1"/>
          </a:p>
        </p:txBody>
      </p:sp>
      <p:sp>
        <p:nvSpPr>
          <p:cNvPr id="370698" name="Line 10"/>
          <p:cNvSpPr>
            <a:spLocks noChangeShapeType="1"/>
          </p:cNvSpPr>
          <p:nvPr/>
        </p:nvSpPr>
        <p:spPr bwMode="auto">
          <a:xfrm flipH="1">
            <a:off x="4137025" y="2200275"/>
            <a:ext cx="1222375" cy="2117725"/>
          </a:xfrm>
          <a:prstGeom prst="line">
            <a:avLst/>
          </a:prstGeom>
          <a:noFill/>
          <a:ln w="19050">
            <a:solidFill>
              <a:srgbClr val="2F97FF"/>
            </a:solidFill>
            <a:prstDash val="lgDash"/>
            <a:round/>
            <a:headEnd/>
            <a:tailEnd/>
          </a:ln>
        </p:spPr>
        <p:txBody>
          <a:bodyPr wrap="none" anchor="ctr"/>
          <a:lstStyle/>
          <a:p>
            <a:endParaRPr lang="en-US"/>
          </a:p>
        </p:txBody>
      </p:sp>
      <p:sp>
        <p:nvSpPr>
          <p:cNvPr id="370699" name="Line 11"/>
          <p:cNvSpPr>
            <a:spLocks noChangeShapeType="1"/>
          </p:cNvSpPr>
          <p:nvPr/>
        </p:nvSpPr>
        <p:spPr bwMode="auto">
          <a:xfrm flipH="1">
            <a:off x="4957763" y="2198688"/>
            <a:ext cx="1222375" cy="2117725"/>
          </a:xfrm>
          <a:prstGeom prst="line">
            <a:avLst/>
          </a:prstGeom>
          <a:noFill/>
          <a:ln w="19050">
            <a:solidFill>
              <a:srgbClr val="2F97FF"/>
            </a:solidFill>
            <a:prstDash val="lgDash"/>
            <a:round/>
            <a:headEnd/>
            <a:tailEnd/>
          </a:ln>
        </p:spPr>
        <p:txBody>
          <a:bodyPr wrap="none" anchor="ctr"/>
          <a:lstStyle/>
          <a:p>
            <a:endParaRPr lang="en-US"/>
          </a:p>
        </p:txBody>
      </p:sp>
      <p:sp>
        <p:nvSpPr>
          <p:cNvPr id="370700" name="Text Box 12"/>
          <p:cNvSpPr txBox="1">
            <a:spLocks noChangeArrowheads="1"/>
          </p:cNvSpPr>
          <p:nvPr/>
        </p:nvSpPr>
        <p:spPr bwMode="auto">
          <a:xfrm>
            <a:off x="4079875" y="2824163"/>
            <a:ext cx="625475" cy="457200"/>
          </a:xfrm>
          <a:prstGeom prst="rect">
            <a:avLst/>
          </a:prstGeom>
          <a:noFill/>
          <a:ln w="9525">
            <a:noFill/>
            <a:miter lim="800000"/>
            <a:headEnd/>
            <a:tailEnd/>
          </a:ln>
        </p:spPr>
        <p:txBody>
          <a:bodyPr wrap="none">
            <a:spAutoFit/>
          </a:bodyPr>
          <a:lstStyle/>
          <a:p>
            <a:pPr algn="l"/>
            <a:r>
              <a:rPr lang="en-US" sz="2400"/>
              <a:t>2</a:t>
            </a:r>
            <a:r>
              <a:rPr lang="en-US" sz="2400" i="1"/>
              <a:t>p</a:t>
            </a:r>
            <a:r>
              <a:rPr lang="en-US" sz="2400" baseline="-25000"/>
              <a:t>x</a:t>
            </a:r>
          </a:p>
        </p:txBody>
      </p:sp>
      <p:sp>
        <p:nvSpPr>
          <p:cNvPr id="370701" name="Text Box 13"/>
          <p:cNvSpPr txBox="1">
            <a:spLocks noChangeArrowheads="1"/>
          </p:cNvSpPr>
          <p:nvPr/>
        </p:nvSpPr>
        <p:spPr bwMode="auto">
          <a:xfrm>
            <a:off x="4883150" y="2819400"/>
            <a:ext cx="625475" cy="457200"/>
          </a:xfrm>
          <a:prstGeom prst="rect">
            <a:avLst/>
          </a:prstGeom>
          <a:noFill/>
          <a:ln w="9525">
            <a:noFill/>
            <a:miter lim="800000"/>
            <a:headEnd/>
            <a:tailEnd/>
          </a:ln>
        </p:spPr>
        <p:txBody>
          <a:bodyPr wrap="none">
            <a:spAutoFit/>
          </a:bodyPr>
          <a:lstStyle/>
          <a:p>
            <a:pPr algn="l"/>
            <a:r>
              <a:rPr lang="en-US" sz="2400"/>
              <a:t>2</a:t>
            </a:r>
            <a:r>
              <a:rPr lang="en-US" sz="2400" i="1"/>
              <a:t>p</a:t>
            </a:r>
            <a:r>
              <a:rPr lang="en-US" sz="2400" baseline="-25000"/>
              <a:t>y</a:t>
            </a:r>
          </a:p>
        </p:txBody>
      </p:sp>
      <p:sp>
        <p:nvSpPr>
          <p:cNvPr id="370702" name="Text Box 14"/>
          <p:cNvSpPr txBox="1">
            <a:spLocks noChangeArrowheads="1"/>
          </p:cNvSpPr>
          <p:nvPr/>
        </p:nvSpPr>
        <p:spPr bwMode="auto">
          <a:xfrm>
            <a:off x="5707063" y="2820988"/>
            <a:ext cx="625475" cy="457200"/>
          </a:xfrm>
          <a:prstGeom prst="rect">
            <a:avLst/>
          </a:prstGeom>
          <a:noFill/>
          <a:ln w="9525">
            <a:noFill/>
            <a:miter lim="800000"/>
            <a:headEnd/>
            <a:tailEnd/>
          </a:ln>
        </p:spPr>
        <p:txBody>
          <a:bodyPr wrap="none">
            <a:spAutoFit/>
          </a:bodyPr>
          <a:lstStyle/>
          <a:p>
            <a:pPr algn="l"/>
            <a:r>
              <a:rPr lang="en-US" sz="2400"/>
              <a:t>2</a:t>
            </a:r>
            <a:r>
              <a:rPr lang="en-US" sz="2400" i="1"/>
              <a:t>p</a:t>
            </a:r>
            <a:r>
              <a:rPr lang="en-US" sz="2400" baseline="-25000"/>
              <a:t>z</a:t>
            </a:r>
          </a:p>
        </p:txBody>
      </p:sp>
    </p:spTree>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Line 3"/>
          <p:cNvSpPr>
            <a:spLocks noChangeShapeType="1"/>
          </p:cNvSpPr>
          <p:nvPr/>
        </p:nvSpPr>
        <p:spPr bwMode="auto">
          <a:xfrm flipV="1">
            <a:off x="3505200" y="533400"/>
            <a:ext cx="0" cy="5791200"/>
          </a:xfrm>
          <a:prstGeom prst="line">
            <a:avLst/>
          </a:prstGeom>
          <a:noFill/>
          <a:ln w="25400">
            <a:solidFill>
              <a:schemeClr val="tx1"/>
            </a:solidFill>
            <a:round/>
            <a:headEnd/>
            <a:tailEnd type="stealth" w="med" len="med"/>
          </a:ln>
        </p:spPr>
        <p:txBody>
          <a:bodyPr/>
          <a:lstStyle/>
          <a:p>
            <a:endParaRPr lang="en-US"/>
          </a:p>
        </p:txBody>
      </p:sp>
      <p:grpSp>
        <p:nvGrpSpPr>
          <p:cNvPr id="2" name="Group 44"/>
          <p:cNvGrpSpPr>
            <a:grpSpLocks/>
          </p:cNvGrpSpPr>
          <p:nvPr/>
        </p:nvGrpSpPr>
        <p:grpSpPr bwMode="auto">
          <a:xfrm>
            <a:off x="3581400" y="517525"/>
            <a:ext cx="3886200" cy="2546350"/>
            <a:chOff x="1680" y="326"/>
            <a:chExt cx="2448" cy="1604"/>
          </a:xfrm>
        </p:grpSpPr>
        <p:sp>
          <p:nvSpPr>
            <p:cNvPr id="371770" name="Line 15"/>
            <p:cNvSpPr>
              <a:spLocks noChangeShapeType="1"/>
            </p:cNvSpPr>
            <p:nvPr/>
          </p:nvSpPr>
          <p:spPr bwMode="auto">
            <a:xfrm>
              <a:off x="2112" y="1104"/>
              <a:ext cx="384" cy="0"/>
            </a:xfrm>
            <a:prstGeom prst="line">
              <a:avLst/>
            </a:prstGeom>
            <a:noFill/>
            <a:ln w="22225">
              <a:solidFill>
                <a:srgbClr val="800080"/>
              </a:solidFill>
              <a:round/>
              <a:headEnd/>
              <a:tailEnd/>
            </a:ln>
          </p:spPr>
          <p:txBody>
            <a:bodyPr/>
            <a:lstStyle/>
            <a:p>
              <a:endParaRPr lang="en-US"/>
            </a:p>
          </p:txBody>
        </p:sp>
        <p:sp>
          <p:nvSpPr>
            <p:cNvPr id="371771" name="Line 16"/>
            <p:cNvSpPr>
              <a:spLocks noChangeShapeType="1"/>
            </p:cNvSpPr>
            <p:nvPr/>
          </p:nvSpPr>
          <p:spPr bwMode="auto">
            <a:xfrm>
              <a:off x="2832" y="432"/>
              <a:ext cx="1008" cy="0"/>
            </a:xfrm>
            <a:prstGeom prst="line">
              <a:avLst/>
            </a:prstGeom>
            <a:noFill/>
            <a:ln w="22225">
              <a:solidFill>
                <a:srgbClr val="990099"/>
              </a:solidFill>
              <a:round/>
              <a:headEnd/>
              <a:tailEnd/>
            </a:ln>
          </p:spPr>
          <p:txBody>
            <a:bodyPr/>
            <a:lstStyle/>
            <a:p>
              <a:endParaRPr lang="en-US"/>
            </a:p>
          </p:txBody>
        </p:sp>
        <p:sp>
          <p:nvSpPr>
            <p:cNvPr id="371772" name="Line 17"/>
            <p:cNvSpPr>
              <a:spLocks noChangeShapeType="1"/>
            </p:cNvSpPr>
            <p:nvPr/>
          </p:nvSpPr>
          <p:spPr bwMode="auto">
            <a:xfrm>
              <a:off x="2832" y="912"/>
              <a:ext cx="1008" cy="0"/>
            </a:xfrm>
            <a:prstGeom prst="line">
              <a:avLst/>
            </a:prstGeom>
            <a:noFill/>
            <a:ln w="22225">
              <a:solidFill>
                <a:srgbClr val="990099"/>
              </a:solidFill>
              <a:round/>
              <a:headEnd/>
              <a:tailEnd/>
            </a:ln>
          </p:spPr>
          <p:txBody>
            <a:bodyPr/>
            <a:lstStyle/>
            <a:p>
              <a:endParaRPr lang="en-US"/>
            </a:p>
          </p:txBody>
        </p:sp>
        <p:sp>
          <p:nvSpPr>
            <p:cNvPr id="371773" name="Line 18"/>
            <p:cNvSpPr>
              <a:spLocks noChangeShapeType="1"/>
            </p:cNvSpPr>
            <p:nvPr/>
          </p:nvSpPr>
          <p:spPr bwMode="auto">
            <a:xfrm>
              <a:off x="2832" y="1392"/>
              <a:ext cx="1008" cy="0"/>
            </a:xfrm>
            <a:prstGeom prst="line">
              <a:avLst/>
            </a:prstGeom>
            <a:noFill/>
            <a:ln w="22225">
              <a:solidFill>
                <a:srgbClr val="990099"/>
              </a:solidFill>
              <a:round/>
              <a:headEnd/>
              <a:tailEnd/>
            </a:ln>
          </p:spPr>
          <p:txBody>
            <a:bodyPr/>
            <a:lstStyle/>
            <a:p>
              <a:endParaRPr lang="en-US"/>
            </a:p>
          </p:txBody>
        </p:sp>
        <p:sp>
          <p:nvSpPr>
            <p:cNvPr id="371774" name="Line 19"/>
            <p:cNvSpPr>
              <a:spLocks noChangeShapeType="1"/>
            </p:cNvSpPr>
            <p:nvPr/>
          </p:nvSpPr>
          <p:spPr bwMode="auto">
            <a:xfrm>
              <a:off x="2832" y="1824"/>
              <a:ext cx="1008" cy="0"/>
            </a:xfrm>
            <a:prstGeom prst="line">
              <a:avLst/>
            </a:prstGeom>
            <a:noFill/>
            <a:ln w="22225">
              <a:solidFill>
                <a:srgbClr val="990099"/>
              </a:solidFill>
              <a:round/>
              <a:headEnd/>
              <a:tailEnd/>
            </a:ln>
          </p:spPr>
          <p:txBody>
            <a:bodyPr/>
            <a:lstStyle/>
            <a:p>
              <a:endParaRPr lang="en-US"/>
            </a:p>
          </p:txBody>
        </p:sp>
        <p:sp>
          <p:nvSpPr>
            <p:cNvPr id="371775" name="Line 20"/>
            <p:cNvSpPr>
              <a:spLocks noChangeShapeType="1"/>
            </p:cNvSpPr>
            <p:nvPr/>
          </p:nvSpPr>
          <p:spPr bwMode="auto">
            <a:xfrm flipH="1" flipV="1">
              <a:off x="2496" y="1104"/>
              <a:ext cx="336" cy="720"/>
            </a:xfrm>
            <a:prstGeom prst="line">
              <a:avLst/>
            </a:prstGeom>
            <a:noFill/>
            <a:ln w="22225">
              <a:solidFill>
                <a:srgbClr val="990099"/>
              </a:solidFill>
              <a:round/>
              <a:headEnd/>
              <a:tailEnd/>
            </a:ln>
          </p:spPr>
          <p:txBody>
            <a:bodyPr/>
            <a:lstStyle/>
            <a:p>
              <a:endParaRPr lang="en-US"/>
            </a:p>
          </p:txBody>
        </p:sp>
        <p:sp>
          <p:nvSpPr>
            <p:cNvPr id="371776" name="Line 21"/>
            <p:cNvSpPr>
              <a:spLocks noChangeShapeType="1"/>
            </p:cNvSpPr>
            <p:nvPr/>
          </p:nvSpPr>
          <p:spPr bwMode="auto">
            <a:xfrm flipV="1">
              <a:off x="2496" y="432"/>
              <a:ext cx="336" cy="672"/>
            </a:xfrm>
            <a:prstGeom prst="line">
              <a:avLst/>
            </a:prstGeom>
            <a:noFill/>
            <a:ln w="22225">
              <a:solidFill>
                <a:srgbClr val="990099"/>
              </a:solidFill>
              <a:round/>
              <a:headEnd/>
              <a:tailEnd/>
            </a:ln>
          </p:spPr>
          <p:txBody>
            <a:bodyPr/>
            <a:lstStyle/>
            <a:p>
              <a:endParaRPr lang="en-US"/>
            </a:p>
          </p:txBody>
        </p:sp>
        <p:sp>
          <p:nvSpPr>
            <p:cNvPr id="371777" name="Line 22"/>
            <p:cNvSpPr>
              <a:spLocks noChangeShapeType="1"/>
            </p:cNvSpPr>
            <p:nvPr/>
          </p:nvSpPr>
          <p:spPr bwMode="auto">
            <a:xfrm flipV="1">
              <a:off x="2496" y="912"/>
              <a:ext cx="336" cy="192"/>
            </a:xfrm>
            <a:prstGeom prst="line">
              <a:avLst/>
            </a:prstGeom>
            <a:noFill/>
            <a:ln w="22225">
              <a:solidFill>
                <a:srgbClr val="990099"/>
              </a:solidFill>
              <a:round/>
              <a:headEnd/>
              <a:tailEnd/>
            </a:ln>
          </p:spPr>
          <p:txBody>
            <a:bodyPr/>
            <a:lstStyle/>
            <a:p>
              <a:endParaRPr lang="en-US"/>
            </a:p>
          </p:txBody>
        </p:sp>
        <p:sp>
          <p:nvSpPr>
            <p:cNvPr id="371778" name="Line 23"/>
            <p:cNvSpPr>
              <a:spLocks noChangeShapeType="1"/>
            </p:cNvSpPr>
            <p:nvPr/>
          </p:nvSpPr>
          <p:spPr bwMode="auto">
            <a:xfrm>
              <a:off x="2496" y="1104"/>
              <a:ext cx="336" cy="288"/>
            </a:xfrm>
            <a:prstGeom prst="line">
              <a:avLst/>
            </a:prstGeom>
            <a:noFill/>
            <a:ln w="22225">
              <a:solidFill>
                <a:srgbClr val="990099"/>
              </a:solidFill>
              <a:round/>
              <a:headEnd/>
              <a:tailEnd/>
            </a:ln>
          </p:spPr>
          <p:txBody>
            <a:bodyPr/>
            <a:lstStyle/>
            <a:p>
              <a:endParaRPr lang="en-US"/>
            </a:p>
          </p:txBody>
        </p:sp>
        <p:sp>
          <p:nvSpPr>
            <p:cNvPr id="371779" name="Text Box 24"/>
            <p:cNvSpPr txBox="1">
              <a:spLocks noChangeArrowheads="1"/>
            </p:cNvSpPr>
            <p:nvPr/>
          </p:nvSpPr>
          <p:spPr bwMode="auto">
            <a:xfrm>
              <a:off x="3831" y="326"/>
              <a:ext cx="249" cy="250"/>
            </a:xfrm>
            <a:prstGeom prst="rect">
              <a:avLst/>
            </a:prstGeom>
            <a:noFill/>
            <a:ln w="9525">
              <a:noFill/>
              <a:miter lim="800000"/>
              <a:headEnd/>
              <a:tailEnd/>
            </a:ln>
          </p:spPr>
          <p:txBody>
            <a:bodyPr wrap="none">
              <a:spAutoFit/>
            </a:bodyPr>
            <a:lstStyle/>
            <a:p>
              <a:pPr algn="l"/>
              <a:r>
                <a:rPr lang="en-US" sz="2000">
                  <a:solidFill>
                    <a:srgbClr val="990099"/>
                  </a:solidFill>
                </a:rPr>
                <a:t>4</a:t>
              </a:r>
              <a:r>
                <a:rPr lang="en-US" sz="2000" i="1">
                  <a:solidFill>
                    <a:srgbClr val="990099"/>
                  </a:solidFill>
                </a:rPr>
                <a:t>f</a:t>
              </a:r>
              <a:endParaRPr lang="en-US" sz="2000">
                <a:solidFill>
                  <a:srgbClr val="990099"/>
                </a:solidFill>
              </a:endParaRPr>
            </a:p>
          </p:txBody>
        </p:sp>
        <p:sp>
          <p:nvSpPr>
            <p:cNvPr id="371780" name="Text Box 25"/>
            <p:cNvSpPr txBox="1">
              <a:spLocks noChangeArrowheads="1"/>
            </p:cNvSpPr>
            <p:nvPr/>
          </p:nvSpPr>
          <p:spPr bwMode="auto">
            <a:xfrm>
              <a:off x="3834" y="768"/>
              <a:ext cx="294" cy="250"/>
            </a:xfrm>
            <a:prstGeom prst="rect">
              <a:avLst/>
            </a:prstGeom>
            <a:noFill/>
            <a:ln w="9525">
              <a:noFill/>
              <a:miter lim="800000"/>
              <a:headEnd/>
              <a:tailEnd/>
            </a:ln>
          </p:spPr>
          <p:txBody>
            <a:bodyPr wrap="none">
              <a:spAutoFit/>
            </a:bodyPr>
            <a:lstStyle/>
            <a:p>
              <a:pPr algn="l"/>
              <a:r>
                <a:rPr lang="en-US" sz="2000">
                  <a:solidFill>
                    <a:srgbClr val="990099"/>
                  </a:solidFill>
                </a:rPr>
                <a:t>4</a:t>
              </a:r>
              <a:r>
                <a:rPr lang="en-US" sz="2000" i="1">
                  <a:solidFill>
                    <a:srgbClr val="990099"/>
                  </a:solidFill>
                </a:rPr>
                <a:t>d</a:t>
              </a:r>
              <a:endParaRPr lang="en-US" sz="2000">
                <a:solidFill>
                  <a:srgbClr val="990099"/>
                </a:solidFill>
              </a:endParaRPr>
            </a:p>
          </p:txBody>
        </p:sp>
        <p:sp>
          <p:nvSpPr>
            <p:cNvPr id="371781" name="Text Box 26"/>
            <p:cNvSpPr txBox="1">
              <a:spLocks noChangeArrowheads="1"/>
            </p:cNvSpPr>
            <p:nvPr/>
          </p:nvSpPr>
          <p:spPr bwMode="auto">
            <a:xfrm>
              <a:off x="3834" y="1248"/>
              <a:ext cx="294" cy="250"/>
            </a:xfrm>
            <a:prstGeom prst="rect">
              <a:avLst/>
            </a:prstGeom>
            <a:noFill/>
            <a:ln w="9525">
              <a:noFill/>
              <a:miter lim="800000"/>
              <a:headEnd/>
              <a:tailEnd/>
            </a:ln>
          </p:spPr>
          <p:txBody>
            <a:bodyPr wrap="none">
              <a:spAutoFit/>
            </a:bodyPr>
            <a:lstStyle/>
            <a:p>
              <a:pPr algn="l"/>
              <a:r>
                <a:rPr lang="en-US" sz="2000">
                  <a:solidFill>
                    <a:srgbClr val="990099"/>
                  </a:solidFill>
                </a:rPr>
                <a:t>4</a:t>
              </a:r>
              <a:r>
                <a:rPr lang="en-US" sz="2000" i="1">
                  <a:solidFill>
                    <a:srgbClr val="990099"/>
                  </a:solidFill>
                </a:rPr>
                <a:t>p</a:t>
              </a:r>
              <a:endParaRPr lang="en-US" sz="2000">
                <a:solidFill>
                  <a:srgbClr val="990099"/>
                </a:solidFill>
              </a:endParaRPr>
            </a:p>
          </p:txBody>
        </p:sp>
        <p:sp>
          <p:nvSpPr>
            <p:cNvPr id="371782" name="Text Box 28"/>
            <p:cNvSpPr txBox="1">
              <a:spLocks noChangeArrowheads="1"/>
            </p:cNvSpPr>
            <p:nvPr/>
          </p:nvSpPr>
          <p:spPr bwMode="auto">
            <a:xfrm>
              <a:off x="3843" y="1680"/>
              <a:ext cx="285" cy="250"/>
            </a:xfrm>
            <a:prstGeom prst="rect">
              <a:avLst/>
            </a:prstGeom>
            <a:noFill/>
            <a:ln w="9525">
              <a:noFill/>
              <a:miter lim="800000"/>
              <a:headEnd/>
              <a:tailEnd/>
            </a:ln>
          </p:spPr>
          <p:txBody>
            <a:bodyPr wrap="none">
              <a:spAutoFit/>
            </a:bodyPr>
            <a:lstStyle/>
            <a:p>
              <a:pPr algn="l"/>
              <a:r>
                <a:rPr lang="en-US" sz="2000">
                  <a:solidFill>
                    <a:srgbClr val="990099"/>
                  </a:solidFill>
                </a:rPr>
                <a:t>4</a:t>
              </a:r>
              <a:r>
                <a:rPr lang="en-US" sz="2000" i="1">
                  <a:solidFill>
                    <a:srgbClr val="990099"/>
                  </a:solidFill>
                </a:rPr>
                <a:t>s</a:t>
              </a:r>
              <a:endParaRPr lang="en-US" sz="2000">
                <a:solidFill>
                  <a:srgbClr val="990099"/>
                </a:solidFill>
              </a:endParaRPr>
            </a:p>
          </p:txBody>
        </p:sp>
        <p:sp>
          <p:nvSpPr>
            <p:cNvPr id="371783" name="Text Box 34"/>
            <p:cNvSpPr txBox="1">
              <a:spLocks noChangeArrowheads="1"/>
            </p:cNvSpPr>
            <p:nvPr/>
          </p:nvSpPr>
          <p:spPr bwMode="auto">
            <a:xfrm>
              <a:off x="1680" y="1008"/>
              <a:ext cx="475" cy="250"/>
            </a:xfrm>
            <a:prstGeom prst="rect">
              <a:avLst/>
            </a:prstGeom>
            <a:noFill/>
            <a:ln w="9525">
              <a:noFill/>
              <a:miter lim="800000"/>
              <a:headEnd/>
              <a:tailEnd/>
            </a:ln>
          </p:spPr>
          <p:txBody>
            <a:bodyPr wrap="none">
              <a:spAutoFit/>
            </a:bodyPr>
            <a:lstStyle/>
            <a:p>
              <a:pPr algn="l"/>
              <a:r>
                <a:rPr lang="en-US" sz="2000" i="1">
                  <a:solidFill>
                    <a:srgbClr val="990099"/>
                  </a:solidFill>
                </a:rPr>
                <a:t>n</a:t>
              </a:r>
              <a:r>
                <a:rPr lang="en-US" sz="2000">
                  <a:solidFill>
                    <a:srgbClr val="990099"/>
                  </a:solidFill>
                </a:rPr>
                <a:t> = 4</a:t>
              </a:r>
            </a:p>
          </p:txBody>
        </p:sp>
      </p:grpSp>
      <p:grpSp>
        <p:nvGrpSpPr>
          <p:cNvPr id="3" name="Group 43"/>
          <p:cNvGrpSpPr>
            <a:grpSpLocks/>
          </p:cNvGrpSpPr>
          <p:nvPr/>
        </p:nvGrpSpPr>
        <p:grpSpPr bwMode="auto">
          <a:xfrm>
            <a:off x="3581400" y="2362200"/>
            <a:ext cx="3886200" cy="1768475"/>
            <a:chOff x="1680" y="1488"/>
            <a:chExt cx="2448" cy="1114"/>
          </a:xfrm>
        </p:grpSpPr>
        <p:sp>
          <p:nvSpPr>
            <p:cNvPr id="371761" name="Line 10"/>
            <p:cNvSpPr>
              <a:spLocks noChangeShapeType="1"/>
            </p:cNvSpPr>
            <p:nvPr/>
          </p:nvSpPr>
          <p:spPr bwMode="auto">
            <a:xfrm>
              <a:off x="2112" y="2064"/>
              <a:ext cx="1728" cy="0"/>
            </a:xfrm>
            <a:prstGeom prst="line">
              <a:avLst/>
            </a:prstGeom>
            <a:noFill/>
            <a:ln w="22225">
              <a:solidFill>
                <a:srgbClr val="FF0000"/>
              </a:solidFill>
              <a:round/>
              <a:headEnd/>
              <a:tailEnd/>
            </a:ln>
          </p:spPr>
          <p:txBody>
            <a:bodyPr/>
            <a:lstStyle/>
            <a:p>
              <a:endParaRPr lang="en-US"/>
            </a:p>
          </p:txBody>
        </p:sp>
        <p:sp>
          <p:nvSpPr>
            <p:cNvPr id="371762" name="Line 11"/>
            <p:cNvSpPr>
              <a:spLocks noChangeShapeType="1"/>
            </p:cNvSpPr>
            <p:nvPr/>
          </p:nvSpPr>
          <p:spPr bwMode="auto">
            <a:xfrm>
              <a:off x="2832" y="1632"/>
              <a:ext cx="1008" cy="0"/>
            </a:xfrm>
            <a:prstGeom prst="line">
              <a:avLst/>
            </a:prstGeom>
            <a:noFill/>
            <a:ln w="22225">
              <a:solidFill>
                <a:srgbClr val="FF0000"/>
              </a:solidFill>
              <a:round/>
              <a:headEnd/>
              <a:tailEnd/>
            </a:ln>
          </p:spPr>
          <p:txBody>
            <a:bodyPr/>
            <a:lstStyle/>
            <a:p>
              <a:endParaRPr lang="en-US"/>
            </a:p>
          </p:txBody>
        </p:sp>
        <p:sp>
          <p:nvSpPr>
            <p:cNvPr id="371763" name="Line 12"/>
            <p:cNvSpPr>
              <a:spLocks noChangeShapeType="1"/>
            </p:cNvSpPr>
            <p:nvPr/>
          </p:nvSpPr>
          <p:spPr bwMode="auto">
            <a:xfrm>
              <a:off x="2832" y="2496"/>
              <a:ext cx="1008" cy="0"/>
            </a:xfrm>
            <a:prstGeom prst="line">
              <a:avLst/>
            </a:prstGeom>
            <a:noFill/>
            <a:ln w="22225">
              <a:solidFill>
                <a:srgbClr val="FF0000"/>
              </a:solidFill>
              <a:round/>
              <a:headEnd/>
              <a:tailEnd/>
            </a:ln>
          </p:spPr>
          <p:txBody>
            <a:bodyPr/>
            <a:lstStyle/>
            <a:p>
              <a:endParaRPr lang="en-US"/>
            </a:p>
          </p:txBody>
        </p:sp>
        <p:sp>
          <p:nvSpPr>
            <p:cNvPr id="371764" name="Line 13"/>
            <p:cNvSpPr>
              <a:spLocks noChangeShapeType="1"/>
            </p:cNvSpPr>
            <p:nvPr/>
          </p:nvSpPr>
          <p:spPr bwMode="auto">
            <a:xfrm flipH="1" flipV="1">
              <a:off x="2496" y="2064"/>
              <a:ext cx="336" cy="432"/>
            </a:xfrm>
            <a:prstGeom prst="line">
              <a:avLst/>
            </a:prstGeom>
            <a:noFill/>
            <a:ln w="22225">
              <a:solidFill>
                <a:srgbClr val="FF0000"/>
              </a:solidFill>
              <a:round/>
              <a:headEnd/>
              <a:tailEnd/>
            </a:ln>
          </p:spPr>
          <p:txBody>
            <a:bodyPr/>
            <a:lstStyle/>
            <a:p>
              <a:endParaRPr lang="en-US"/>
            </a:p>
          </p:txBody>
        </p:sp>
        <p:sp>
          <p:nvSpPr>
            <p:cNvPr id="371765" name="Line 14"/>
            <p:cNvSpPr>
              <a:spLocks noChangeShapeType="1"/>
            </p:cNvSpPr>
            <p:nvPr/>
          </p:nvSpPr>
          <p:spPr bwMode="auto">
            <a:xfrm flipV="1">
              <a:off x="2496" y="1632"/>
              <a:ext cx="336" cy="432"/>
            </a:xfrm>
            <a:prstGeom prst="line">
              <a:avLst/>
            </a:prstGeom>
            <a:noFill/>
            <a:ln w="22225">
              <a:solidFill>
                <a:srgbClr val="FF0000"/>
              </a:solidFill>
              <a:round/>
              <a:headEnd/>
              <a:tailEnd/>
            </a:ln>
          </p:spPr>
          <p:txBody>
            <a:bodyPr/>
            <a:lstStyle/>
            <a:p>
              <a:endParaRPr lang="en-US"/>
            </a:p>
          </p:txBody>
        </p:sp>
        <p:sp>
          <p:nvSpPr>
            <p:cNvPr id="371766" name="Text Box 27"/>
            <p:cNvSpPr txBox="1">
              <a:spLocks noChangeArrowheads="1"/>
            </p:cNvSpPr>
            <p:nvPr/>
          </p:nvSpPr>
          <p:spPr bwMode="auto">
            <a:xfrm>
              <a:off x="3834" y="1488"/>
              <a:ext cx="294" cy="250"/>
            </a:xfrm>
            <a:prstGeom prst="rect">
              <a:avLst/>
            </a:prstGeom>
            <a:noFill/>
            <a:ln w="9525">
              <a:noFill/>
              <a:miter lim="800000"/>
              <a:headEnd/>
              <a:tailEnd/>
            </a:ln>
          </p:spPr>
          <p:txBody>
            <a:bodyPr wrap="none">
              <a:spAutoFit/>
            </a:bodyPr>
            <a:lstStyle/>
            <a:p>
              <a:pPr algn="l"/>
              <a:r>
                <a:rPr lang="en-US" sz="2000">
                  <a:solidFill>
                    <a:srgbClr val="FF0000"/>
                  </a:solidFill>
                </a:rPr>
                <a:t>3</a:t>
              </a:r>
              <a:r>
                <a:rPr lang="en-US" sz="2000" i="1">
                  <a:solidFill>
                    <a:srgbClr val="FF0000"/>
                  </a:solidFill>
                </a:rPr>
                <a:t>d</a:t>
              </a:r>
              <a:endParaRPr lang="en-US" sz="2000">
                <a:solidFill>
                  <a:srgbClr val="FF0000"/>
                </a:solidFill>
              </a:endParaRPr>
            </a:p>
          </p:txBody>
        </p:sp>
        <p:sp>
          <p:nvSpPr>
            <p:cNvPr id="371767" name="Text Box 29"/>
            <p:cNvSpPr txBox="1">
              <a:spLocks noChangeArrowheads="1"/>
            </p:cNvSpPr>
            <p:nvPr/>
          </p:nvSpPr>
          <p:spPr bwMode="auto">
            <a:xfrm>
              <a:off x="3834" y="1920"/>
              <a:ext cx="294" cy="250"/>
            </a:xfrm>
            <a:prstGeom prst="rect">
              <a:avLst/>
            </a:prstGeom>
            <a:noFill/>
            <a:ln w="9525">
              <a:noFill/>
              <a:miter lim="800000"/>
              <a:headEnd/>
              <a:tailEnd/>
            </a:ln>
          </p:spPr>
          <p:txBody>
            <a:bodyPr wrap="none">
              <a:spAutoFit/>
            </a:bodyPr>
            <a:lstStyle/>
            <a:p>
              <a:pPr algn="l"/>
              <a:r>
                <a:rPr lang="en-US" sz="2000">
                  <a:solidFill>
                    <a:srgbClr val="FF0000"/>
                  </a:solidFill>
                </a:rPr>
                <a:t>3</a:t>
              </a:r>
              <a:r>
                <a:rPr lang="en-US" sz="2000" i="1">
                  <a:solidFill>
                    <a:srgbClr val="FF0000"/>
                  </a:solidFill>
                </a:rPr>
                <a:t>p</a:t>
              </a:r>
              <a:endParaRPr lang="en-US" sz="2000">
                <a:solidFill>
                  <a:srgbClr val="FF0000"/>
                </a:solidFill>
              </a:endParaRPr>
            </a:p>
          </p:txBody>
        </p:sp>
        <p:sp>
          <p:nvSpPr>
            <p:cNvPr id="371768" name="Text Box 30"/>
            <p:cNvSpPr txBox="1">
              <a:spLocks noChangeArrowheads="1"/>
            </p:cNvSpPr>
            <p:nvPr/>
          </p:nvSpPr>
          <p:spPr bwMode="auto">
            <a:xfrm>
              <a:off x="3840" y="2352"/>
              <a:ext cx="285" cy="250"/>
            </a:xfrm>
            <a:prstGeom prst="rect">
              <a:avLst/>
            </a:prstGeom>
            <a:noFill/>
            <a:ln w="9525">
              <a:noFill/>
              <a:miter lim="800000"/>
              <a:headEnd/>
              <a:tailEnd/>
            </a:ln>
          </p:spPr>
          <p:txBody>
            <a:bodyPr wrap="none">
              <a:spAutoFit/>
            </a:bodyPr>
            <a:lstStyle/>
            <a:p>
              <a:pPr algn="l"/>
              <a:r>
                <a:rPr lang="en-US" sz="2000">
                  <a:solidFill>
                    <a:srgbClr val="FF0000"/>
                  </a:solidFill>
                </a:rPr>
                <a:t>3</a:t>
              </a:r>
              <a:r>
                <a:rPr lang="en-US" sz="2000" i="1">
                  <a:solidFill>
                    <a:srgbClr val="FF0000"/>
                  </a:solidFill>
                </a:rPr>
                <a:t>s</a:t>
              </a:r>
              <a:endParaRPr lang="en-US" sz="2000">
                <a:solidFill>
                  <a:srgbClr val="FF0000"/>
                </a:solidFill>
              </a:endParaRPr>
            </a:p>
          </p:txBody>
        </p:sp>
        <p:sp>
          <p:nvSpPr>
            <p:cNvPr id="371769" name="Text Box 35"/>
            <p:cNvSpPr txBox="1">
              <a:spLocks noChangeArrowheads="1"/>
            </p:cNvSpPr>
            <p:nvPr/>
          </p:nvSpPr>
          <p:spPr bwMode="auto">
            <a:xfrm>
              <a:off x="1680" y="1920"/>
              <a:ext cx="475" cy="250"/>
            </a:xfrm>
            <a:prstGeom prst="rect">
              <a:avLst/>
            </a:prstGeom>
            <a:noFill/>
            <a:ln w="9525">
              <a:noFill/>
              <a:miter lim="800000"/>
              <a:headEnd/>
              <a:tailEnd/>
            </a:ln>
          </p:spPr>
          <p:txBody>
            <a:bodyPr wrap="none">
              <a:spAutoFit/>
            </a:bodyPr>
            <a:lstStyle/>
            <a:p>
              <a:pPr algn="l"/>
              <a:r>
                <a:rPr lang="en-US" sz="2000" i="1">
                  <a:solidFill>
                    <a:srgbClr val="FF0000"/>
                  </a:solidFill>
                </a:rPr>
                <a:t>n</a:t>
              </a:r>
              <a:r>
                <a:rPr lang="en-US" sz="2000">
                  <a:solidFill>
                    <a:srgbClr val="FF0000"/>
                  </a:solidFill>
                </a:rPr>
                <a:t> = 3</a:t>
              </a:r>
            </a:p>
          </p:txBody>
        </p:sp>
      </p:grpSp>
      <p:grpSp>
        <p:nvGrpSpPr>
          <p:cNvPr id="4" name="Group 42"/>
          <p:cNvGrpSpPr>
            <a:grpSpLocks/>
          </p:cNvGrpSpPr>
          <p:nvPr/>
        </p:nvGrpSpPr>
        <p:grpSpPr bwMode="auto">
          <a:xfrm>
            <a:off x="3581400" y="4419600"/>
            <a:ext cx="3886200" cy="1158875"/>
            <a:chOff x="1680" y="2784"/>
            <a:chExt cx="2448" cy="730"/>
          </a:xfrm>
        </p:grpSpPr>
        <p:sp>
          <p:nvSpPr>
            <p:cNvPr id="371753" name="Line 5"/>
            <p:cNvSpPr>
              <a:spLocks noChangeShapeType="1"/>
            </p:cNvSpPr>
            <p:nvPr/>
          </p:nvSpPr>
          <p:spPr bwMode="auto">
            <a:xfrm>
              <a:off x="2832" y="2928"/>
              <a:ext cx="1008" cy="0"/>
            </a:xfrm>
            <a:prstGeom prst="line">
              <a:avLst/>
            </a:prstGeom>
            <a:noFill/>
            <a:ln w="22225">
              <a:solidFill>
                <a:srgbClr val="339966"/>
              </a:solidFill>
              <a:round/>
              <a:headEnd/>
              <a:tailEnd/>
            </a:ln>
          </p:spPr>
          <p:txBody>
            <a:bodyPr/>
            <a:lstStyle/>
            <a:p>
              <a:endParaRPr lang="en-US"/>
            </a:p>
          </p:txBody>
        </p:sp>
        <p:sp>
          <p:nvSpPr>
            <p:cNvPr id="371754" name="Line 6"/>
            <p:cNvSpPr>
              <a:spLocks noChangeShapeType="1"/>
            </p:cNvSpPr>
            <p:nvPr/>
          </p:nvSpPr>
          <p:spPr bwMode="auto">
            <a:xfrm>
              <a:off x="2832" y="3408"/>
              <a:ext cx="1008" cy="0"/>
            </a:xfrm>
            <a:prstGeom prst="line">
              <a:avLst/>
            </a:prstGeom>
            <a:noFill/>
            <a:ln w="22225">
              <a:solidFill>
                <a:srgbClr val="339966"/>
              </a:solidFill>
              <a:round/>
              <a:headEnd/>
              <a:tailEnd/>
            </a:ln>
          </p:spPr>
          <p:txBody>
            <a:bodyPr/>
            <a:lstStyle/>
            <a:p>
              <a:endParaRPr lang="en-US"/>
            </a:p>
          </p:txBody>
        </p:sp>
        <p:sp>
          <p:nvSpPr>
            <p:cNvPr id="371755" name="Line 7"/>
            <p:cNvSpPr>
              <a:spLocks noChangeShapeType="1"/>
            </p:cNvSpPr>
            <p:nvPr/>
          </p:nvSpPr>
          <p:spPr bwMode="auto">
            <a:xfrm flipH="1" flipV="1">
              <a:off x="2496" y="3168"/>
              <a:ext cx="336" cy="240"/>
            </a:xfrm>
            <a:prstGeom prst="line">
              <a:avLst/>
            </a:prstGeom>
            <a:noFill/>
            <a:ln w="22225">
              <a:solidFill>
                <a:srgbClr val="339966"/>
              </a:solidFill>
              <a:round/>
              <a:headEnd/>
              <a:tailEnd/>
            </a:ln>
          </p:spPr>
          <p:txBody>
            <a:bodyPr/>
            <a:lstStyle/>
            <a:p>
              <a:endParaRPr lang="en-US"/>
            </a:p>
          </p:txBody>
        </p:sp>
        <p:sp>
          <p:nvSpPr>
            <p:cNvPr id="371756" name="Line 8"/>
            <p:cNvSpPr>
              <a:spLocks noChangeShapeType="1"/>
            </p:cNvSpPr>
            <p:nvPr/>
          </p:nvSpPr>
          <p:spPr bwMode="auto">
            <a:xfrm flipV="1">
              <a:off x="2496" y="2928"/>
              <a:ext cx="336" cy="240"/>
            </a:xfrm>
            <a:prstGeom prst="line">
              <a:avLst/>
            </a:prstGeom>
            <a:noFill/>
            <a:ln w="22225">
              <a:solidFill>
                <a:srgbClr val="339966"/>
              </a:solidFill>
              <a:round/>
              <a:headEnd/>
              <a:tailEnd/>
            </a:ln>
          </p:spPr>
          <p:txBody>
            <a:bodyPr/>
            <a:lstStyle/>
            <a:p>
              <a:endParaRPr lang="en-US"/>
            </a:p>
          </p:txBody>
        </p:sp>
        <p:sp>
          <p:nvSpPr>
            <p:cNvPr id="371757" name="Line 9"/>
            <p:cNvSpPr>
              <a:spLocks noChangeShapeType="1"/>
            </p:cNvSpPr>
            <p:nvPr/>
          </p:nvSpPr>
          <p:spPr bwMode="auto">
            <a:xfrm flipH="1">
              <a:off x="2112" y="3168"/>
              <a:ext cx="384" cy="0"/>
            </a:xfrm>
            <a:prstGeom prst="line">
              <a:avLst/>
            </a:prstGeom>
            <a:noFill/>
            <a:ln w="22225">
              <a:solidFill>
                <a:srgbClr val="339966"/>
              </a:solidFill>
              <a:round/>
              <a:headEnd/>
              <a:tailEnd/>
            </a:ln>
          </p:spPr>
          <p:txBody>
            <a:bodyPr/>
            <a:lstStyle/>
            <a:p>
              <a:endParaRPr lang="en-US"/>
            </a:p>
          </p:txBody>
        </p:sp>
        <p:sp>
          <p:nvSpPr>
            <p:cNvPr id="371758" name="Text Box 31"/>
            <p:cNvSpPr txBox="1">
              <a:spLocks noChangeArrowheads="1"/>
            </p:cNvSpPr>
            <p:nvPr/>
          </p:nvSpPr>
          <p:spPr bwMode="auto">
            <a:xfrm>
              <a:off x="3834" y="2784"/>
              <a:ext cx="294" cy="250"/>
            </a:xfrm>
            <a:prstGeom prst="rect">
              <a:avLst/>
            </a:prstGeom>
            <a:noFill/>
            <a:ln w="9525">
              <a:noFill/>
              <a:miter lim="800000"/>
              <a:headEnd/>
              <a:tailEnd/>
            </a:ln>
          </p:spPr>
          <p:txBody>
            <a:bodyPr wrap="none">
              <a:spAutoFit/>
            </a:bodyPr>
            <a:lstStyle/>
            <a:p>
              <a:pPr algn="l"/>
              <a:r>
                <a:rPr lang="en-US" sz="2000">
                  <a:solidFill>
                    <a:srgbClr val="339966"/>
                  </a:solidFill>
                </a:rPr>
                <a:t>2</a:t>
              </a:r>
              <a:r>
                <a:rPr lang="en-US" sz="2000" i="1">
                  <a:solidFill>
                    <a:srgbClr val="339966"/>
                  </a:solidFill>
                </a:rPr>
                <a:t>p</a:t>
              </a:r>
              <a:endParaRPr lang="en-US" sz="2000">
                <a:solidFill>
                  <a:srgbClr val="339966"/>
                </a:solidFill>
              </a:endParaRPr>
            </a:p>
          </p:txBody>
        </p:sp>
        <p:sp>
          <p:nvSpPr>
            <p:cNvPr id="371759" name="Text Box 32"/>
            <p:cNvSpPr txBox="1">
              <a:spLocks noChangeArrowheads="1"/>
            </p:cNvSpPr>
            <p:nvPr/>
          </p:nvSpPr>
          <p:spPr bwMode="auto">
            <a:xfrm>
              <a:off x="3840" y="3264"/>
              <a:ext cx="285" cy="250"/>
            </a:xfrm>
            <a:prstGeom prst="rect">
              <a:avLst/>
            </a:prstGeom>
            <a:noFill/>
            <a:ln w="9525">
              <a:noFill/>
              <a:miter lim="800000"/>
              <a:headEnd/>
              <a:tailEnd/>
            </a:ln>
          </p:spPr>
          <p:txBody>
            <a:bodyPr wrap="none">
              <a:spAutoFit/>
            </a:bodyPr>
            <a:lstStyle/>
            <a:p>
              <a:pPr algn="l"/>
              <a:r>
                <a:rPr lang="en-US" sz="2000">
                  <a:solidFill>
                    <a:srgbClr val="339966"/>
                  </a:solidFill>
                </a:rPr>
                <a:t>2</a:t>
              </a:r>
              <a:r>
                <a:rPr lang="en-US" sz="2000" i="1">
                  <a:solidFill>
                    <a:srgbClr val="339966"/>
                  </a:solidFill>
                </a:rPr>
                <a:t>s</a:t>
              </a:r>
              <a:endParaRPr lang="en-US" sz="2000">
                <a:solidFill>
                  <a:srgbClr val="339966"/>
                </a:solidFill>
              </a:endParaRPr>
            </a:p>
          </p:txBody>
        </p:sp>
        <p:sp>
          <p:nvSpPr>
            <p:cNvPr id="371760" name="Text Box 36"/>
            <p:cNvSpPr txBox="1">
              <a:spLocks noChangeArrowheads="1"/>
            </p:cNvSpPr>
            <p:nvPr/>
          </p:nvSpPr>
          <p:spPr bwMode="auto">
            <a:xfrm>
              <a:off x="1680" y="3024"/>
              <a:ext cx="475" cy="250"/>
            </a:xfrm>
            <a:prstGeom prst="rect">
              <a:avLst/>
            </a:prstGeom>
            <a:noFill/>
            <a:ln w="9525">
              <a:noFill/>
              <a:miter lim="800000"/>
              <a:headEnd/>
              <a:tailEnd/>
            </a:ln>
          </p:spPr>
          <p:txBody>
            <a:bodyPr wrap="none">
              <a:spAutoFit/>
            </a:bodyPr>
            <a:lstStyle/>
            <a:p>
              <a:pPr algn="l"/>
              <a:r>
                <a:rPr lang="en-US" sz="2000" i="1">
                  <a:solidFill>
                    <a:srgbClr val="339966"/>
                  </a:solidFill>
                </a:rPr>
                <a:t>n</a:t>
              </a:r>
              <a:r>
                <a:rPr lang="en-US" sz="2000">
                  <a:solidFill>
                    <a:srgbClr val="339966"/>
                  </a:solidFill>
                </a:rPr>
                <a:t> = 2</a:t>
              </a:r>
            </a:p>
          </p:txBody>
        </p:sp>
      </p:grpSp>
      <p:grpSp>
        <p:nvGrpSpPr>
          <p:cNvPr id="5" name="Group 41"/>
          <p:cNvGrpSpPr>
            <a:grpSpLocks/>
          </p:cNvGrpSpPr>
          <p:nvPr/>
        </p:nvGrpSpPr>
        <p:grpSpPr bwMode="auto">
          <a:xfrm>
            <a:off x="3589338" y="5867400"/>
            <a:ext cx="3878262" cy="457200"/>
            <a:chOff x="1685" y="3696"/>
            <a:chExt cx="2443" cy="288"/>
          </a:xfrm>
        </p:grpSpPr>
        <p:sp>
          <p:nvSpPr>
            <p:cNvPr id="371750" name="Line 4"/>
            <p:cNvSpPr>
              <a:spLocks noChangeShapeType="1"/>
            </p:cNvSpPr>
            <p:nvPr/>
          </p:nvSpPr>
          <p:spPr bwMode="auto">
            <a:xfrm>
              <a:off x="2160" y="3840"/>
              <a:ext cx="1680" cy="0"/>
            </a:xfrm>
            <a:prstGeom prst="line">
              <a:avLst/>
            </a:prstGeom>
            <a:noFill/>
            <a:ln w="22225">
              <a:solidFill>
                <a:schemeClr val="accent2"/>
              </a:solidFill>
              <a:round/>
              <a:headEnd/>
              <a:tailEnd/>
            </a:ln>
          </p:spPr>
          <p:txBody>
            <a:bodyPr/>
            <a:lstStyle/>
            <a:p>
              <a:endParaRPr lang="en-US"/>
            </a:p>
          </p:txBody>
        </p:sp>
        <p:sp>
          <p:nvSpPr>
            <p:cNvPr id="371751" name="Text Box 33"/>
            <p:cNvSpPr txBox="1">
              <a:spLocks noChangeArrowheads="1"/>
            </p:cNvSpPr>
            <p:nvPr/>
          </p:nvSpPr>
          <p:spPr bwMode="auto">
            <a:xfrm>
              <a:off x="3843" y="3696"/>
              <a:ext cx="285" cy="250"/>
            </a:xfrm>
            <a:prstGeom prst="rect">
              <a:avLst/>
            </a:prstGeom>
            <a:noFill/>
            <a:ln w="9525">
              <a:noFill/>
              <a:miter lim="800000"/>
              <a:headEnd/>
              <a:tailEnd/>
            </a:ln>
          </p:spPr>
          <p:txBody>
            <a:bodyPr wrap="none">
              <a:spAutoFit/>
            </a:bodyPr>
            <a:lstStyle/>
            <a:p>
              <a:pPr algn="l"/>
              <a:r>
                <a:rPr lang="en-US" sz="2000">
                  <a:solidFill>
                    <a:schemeClr val="accent2"/>
                  </a:solidFill>
                </a:rPr>
                <a:t>1</a:t>
              </a:r>
              <a:r>
                <a:rPr lang="en-US" sz="2000" i="1">
                  <a:solidFill>
                    <a:schemeClr val="accent2"/>
                  </a:solidFill>
                </a:rPr>
                <a:t>s</a:t>
              </a:r>
              <a:endParaRPr lang="en-US" sz="2000">
                <a:solidFill>
                  <a:schemeClr val="accent2"/>
                </a:solidFill>
              </a:endParaRPr>
            </a:p>
          </p:txBody>
        </p:sp>
        <p:sp>
          <p:nvSpPr>
            <p:cNvPr id="371752" name="Text Box 37"/>
            <p:cNvSpPr txBox="1">
              <a:spLocks noChangeArrowheads="1"/>
            </p:cNvSpPr>
            <p:nvPr/>
          </p:nvSpPr>
          <p:spPr bwMode="auto">
            <a:xfrm>
              <a:off x="1685" y="3734"/>
              <a:ext cx="475" cy="250"/>
            </a:xfrm>
            <a:prstGeom prst="rect">
              <a:avLst/>
            </a:prstGeom>
            <a:noFill/>
            <a:ln w="9525">
              <a:noFill/>
              <a:miter lim="800000"/>
              <a:headEnd/>
              <a:tailEnd/>
            </a:ln>
          </p:spPr>
          <p:txBody>
            <a:bodyPr wrap="none">
              <a:spAutoFit/>
            </a:bodyPr>
            <a:lstStyle/>
            <a:p>
              <a:pPr algn="l"/>
              <a:r>
                <a:rPr lang="en-US" sz="2000" i="1">
                  <a:solidFill>
                    <a:schemeClr val="accent2"/>
                  </a:solidFill>
                </a:rPr>
                <a:t>n</a:t>
              </a:r>
              <a:r>
                <a:rPr lang="en-US" sz="2000">
                  <a:solidFill>
                    <a:schemeClr val="accent2"/>
                  </a:solidFill>
                </a:rPr>
                <a:t> = 1</a:t>
              </a:r>
            </a:p>
          </p:txBody>
        </p:sp>
      </p:grpSp>
      <p:sp>
        <p:nvSpPr>
          <p:cNvPr id="371719" name="Text Box 39"/>
          <p:cNvSpPr txBox="1">
            <a:spLocks noChangeArrowheads="1"/>
          </p:cNvSpPr>
          <p:nvPr/>
        </p:nvSpPr>
        <p:spPr bwMode="auto">
          <a:xfrm rot="-5400000">
            <a:off x="2675731" y="3191669"/>
            <a:ext cx="989013" cy="396875"/>
          </a:xfrm>
          <a:prstGeom prst="rect">
            <a:avLst/>
          </a:prstGeom>
          <a:noFill/>
          <a:ln w="9525">
            <a:noFill/>
            <a:miter lim="800000"/>
            <a:headEnd/>
            <a:tailEnd/>
          </a:ln>
        </p:spPr>
        <p:txBody>
          <a:bodyPr wrap="none">
            <a:spAutoFit/>
          </a:bodyPr>
          <a:lstStyle/>
          <a:p>
            <a:pPr algn="l"/>
            <a:r>
              <a:rPr lang="en-US" sz="2000"/>
              <a:t>Energy</a:t>
            </a:r>
          </a:p>
        </p:txBody>
      </p:sp>
      <p:sp>
        <p:nvSpPr>
          <p:cNvPr id="371720" name="Text Box 45"/>
          <p:cNvSpPr txBox="1">
            <a:spLocks noChangeArrowheads="1"/>
          </p:cNvSpPr>
          <p:nvPr/>
        </p:nvSpPr>
        <p:spPr bwMode="auto">
          <a:xfrm>
            <a:off x="646113" y="715963"/>
            <a:ext cx="1944687" cy="579437"/>
          </a:xfrm>
          <a:prstGeom prst="rect">
            <a:avLst/>
          </a:prstGeom>
          <a:noFill/>
          <a:ln w="9525">
            <a:noFill/>
            <a:miter lim="800000"/>
            <a:headEnd/>
            <a:tailEnd/>
          </a:ln>
        </p:spPr>
        <p:txBody>
          <a:bodyPr wrap="none">
            <a:spAutoFit/>
          </a:bodyPr>
          <a:lstStyle/>
          <a:p>
            <a:pPr algn="l"/>
            <a:r>
              <a:rPr lang="en-US" sz="3200"/>
              <a:t>Sublevels</a:t>
            </a:r>
          </a:p>
        </p:txBody>
      </p:sp>
      <p:sp>
        <p:nvSpPr>
          <p:cNvPr id="371721" name="AutoShape 48">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371722" name="Freeform 70"/>
          <p:cNvSpPr>
            <a:spLocks noChangeAspect="1"/>
          </p:cNvSpPr>
          <p:nvPr/>
        </p:nvSpPr>
        <p:spPr bwMode="auto">
          <a:xfrm>
            <a:off x="1931988" y="1674813"/>
            <a:ext cx="512762" cy="290512"/>
          </a:xfrm>
          <a:custGeom>
            <a:avLst/>
            <a:gdLst>
              <a:gd name="T0" fmla="*/ 163372 w 1268"/>
              <a:gd name="T1" fmla="*/ 2840 h 716"/>
              <a:gd name="T2" fmla="*/ 512762 w 1268"/>
              <a:gd name="T3" fmla="*/ 0 h 716"/>
              <a:gd name="T4" fmla="*/ 348985 w 1268"/>
              <a:gd name="T5" fmla="*/ 289701 h 716"/>
              <a:gd name="T6" fmla="*/ 0 w 1268"/>
              <a:gd name="T7" fmla="*/ 290512 h 716"/>
              <a:gd name="T8" fmla="*/ 163372 w 1268"/>
              <a:gd name="T9" fmla="*/ 2840 h 716"/>
              <a:gd name="T10" fmla="*/ 0 60000 65536"/>
              <a:gd name="T11" fmla="*/ 0 60000 65536"/>
              <a:gd name="T12" fmla="*/ 0 60000 65536"/>
              <a:gd name="T13" fmla="*/ 0 60000 65536"/>
              <a:gd name="T14" fmla="*/ 0 60000 65536"/>
              <a:gd name="T15" fmla="*/ 0 w 1268"/>
              <a:gd name="T16" fmla="*/ 0 h 716"/>
              <a:gd name="T17" fmla="*/ 1268 w 1268"/>
              <a:gd name="T18" fmla="*/ 716 h 716"/>
            </a:gdLst>
            <a:ahLst/>
            <a:cxnLst>
              <a:cxn ang="T10">
                <a:pos x="T0" y="T1"/>
              </a:cxn>
              <a:cxn ang="T11">
                <a:pos x="T2" y="T3"/>
              </a:cxn>
              <a:cxn ang="T12">
                <a:pos x="T4" y="T5"/>
              </a:cxn>
              <a:cxn ang="T13">
                <a:pos x="T6" y="T7"/>
              </a:cxn>
              <a:cxn ang="T14">
                <a:pos x="T8" y="T9"/>
              </a:cxn>
            </a:cxnLst>
            <a:rect l="T15" t="T16" r="T17" b="T18"/>
            <a:pathLst>
              <a:path w="1268" h="716">
                <a:moveTo>
                  <a:pt x="404" y="7"/>
                </a:moveTo>
                <a:lnTo>
                  <a:pt x="1268" y="0"/>
                </a:lnTo>
                <a:lnTo>
                  <a:pt x="863" y="714"/>
                </a:lnTo>
                <a:lnTo>
                  <a:pt x="0" y="716"/>
                </a:lnTo>
                <a:lnTo>
                  <a:pt x="404" y="7"/>
                </a:lnTo>
                <a:close/>
              </a:path>
            </a:pathLst>
          </a:custGeom>
          <a:solidFill>
            <a:srgbClr val="CCFFCC"/>
          </a:solidFill>
          <a:ln w="9525">
            <a:solidFill>
              <a:schemeClr val="tx1"/>
            </a:solidFill>
            <a:round/>
            <a:headEnd/>
            <a:tailEnd/>
          </a:ln>
        </p:spPr>
        <p:txBody>
          <a:bodyPr/>
          <a:lstStyle/>
          <a:p>
            <a:endParaRPr lang="en-US"/>
          </a:p>
        </p:txBody>
      </p:sp>
      <p:sp>
        <p:nvSpPr>
          <p:cNvPr id="371723" name="Freeform 71"/>
          <p:cNvSpPr>
            <a:spLocks noChangeAspect="1"/>
          </p:cNvSpPr>
          <p:nvPr/>
        </p:nvSpPr>
        <p:spPr bwMode="auto">
          <a:xfrm>
            <a:off x="1606550" y="1674813"/>
            <a:ext cx="488950" cy="290512"/>
          </a:xfrm>
          <a:custGeom>
            <a:avLst/>
            <a:gdLst>
              <a:gd name="T0" fmla="*/ 161232 w 1210"/>
              <a:gd name="T1" fmla="*/ 3647 h 717"/>
              <a:gd name="T2" fmla="*/ 488950 w 1210"/>
              <a:gd name="T3" fmla="*/ 0 h 717"/>
              <a:gd name="T4" fmla="*/ 328526 w 1210"/>
              <a:gd name="T5" fmla="*/ 290107 h 717"/>
              <a:gd name="T6" fmla="*/ 0 w 1210"/>
              <a:gd name="T7" fmla="*/ 290512 h 717"/>
              <a:gd name="T8" fmla="*/ 161232 w 1210"/>
              <a:gd name="T9" fmla="*/ 3647 h 717"/>
              <a:gd name="T10" fmla="*/ 0 60000 65536"/>
              <a:gd name="T11" fmla="*/ 0 60000 65536"/>
              <a:gd name="T12" fmla="*/ 0 60000 65536"/>
              <a:gd name="T13" fmla="*/ 0 60000 65536"/>
              <a:gd name="T14" fmla="*/ 0 60000 65536"/>
              <a:gd name="T15" fmla="*/ 0 w 1210"/>
              <a:gd name="T16" fmla="*/ 0 h 717"/>
              <a:gd name="T17" fmla="*/ 1210 w 1210"/>
              <a:gd name="T18" fmla="*/ 717 h 717"/>
            </a:gdLst>
            <a:ahLst/>
            <a:cxnLst>
              <a:cxn ang="T10">
                <a:pos x="T0" y="T1"/>
              </a:cxn>
              <a:cxn ang="T11">
                <a:pos x="T2" y="T3"/>
              </a:cxn>
              <a:cxn ang="T12">
                <a:pos x="T4" y="T5"/>
              </a:cxn>
              <a:cxn ang="T13">
                <a:pos x="T6" y="T7"/>
              </a:cxn>
              <a:cxn ang="T14">
                <a:pos x="T8" y="T9"/>
              </a:cxn>
            </a:cxnLst>
            <a:rect l="T15" t="T16" r="T17" b="T18"/>
            <a:pathLst>
              <a:path w="1210" h="717">
                <a:moveTo>
                  <a:pt x="399" y="9"/>
                </a:moveTo>
                <a:lnTo>
                  <a:pt x="1210" y="0"/>
                </a:lnTo>
                <a:lnTo>
                  <a:pt x="813" y="716"/>
                </a:lnTo>
                <a:lnTo>
                  <a:pt x="0" y="717"/>
                </a:lnTo>
                <a:lnTo>
                  <a:pt x="399" y="9"/>
                </a:lnTo>
                <a:close/>
              </a:path>
            </a:pathLst>
          </a:custGeom>
          <a:solidFill>
            <a:srgbClr val="FFE269"/>
          </a:solidFill>
          <a:ln w="9525">
            <a:solidFill>
              <a:schemeClr val="tx1"/>
            </a:solidFill>
            <a:round/>
            <a:headEnd/>
            <a:tailEnd/>
          </a:ln>
        </p:spPr>
        <p:txBody>
          <a:bodyPr/>
          <a:lstStyle/>
          <a:p>
            <a:endParaRPr lang="en-US"/>
          </a:p>
        </p:txBody>
      </p:sp>
      <p:sp>
        <p:nvSpPr>
          <p:cNvPr id="371724" name="Freeform 72"/>
          <p:cNvSpPr>
            <a:spLocks noChangeAspect="1"/>
          </p:cNvSpPr>
          <p:nvPr/>
        </p:nvSpPr>
        <p:spPr bwMode="auto">
          <a:xfrm>
            <a:off x="1773238" y="1963738"/>
            <a:ext cx="508000" cy="290512"/>
          </a:xfrm>
          <a:custGeom>
            <a:avLst/>
            <a:gdLst>
              <a:gd name="T0" fmla="*/ 161398 w 1259"/>
              <a:gd name="T1" fmla="*/ 811 h 716"/>
              <a:gd name="T2" fmla="*/ 508000 w 1259"/>
              <a:gd name="T3" fmla="*/ 0 h 716"/>
              <a:gd name="T4" fmla="*/ 340550 w 1259"/>
              <a:gd name="T5" fmla="*/ 290512 h 716"/>
              <a:gd name="T6" fmla="*/ 0 w 1259"/>
              <a:gd name="T7" fmla="*/ 289701 h 716"/>
              <a:gd name="T8" fmla="*/ 161398 w 1259"/>
              <a:gd name="T9" fmla="*/ 811 h 716"/>
              <a:gd name="T10" fmla="*/ 0 60000 65536"/>
              <a:gd name="T11" fmla="*/ 0 60000 65536"/>
              <a:gd name="T12" fmla="*/ 0 60000 65536"/>
              <a:gd name="T13" fmla="*/ 0 60000 65536"/>
              <a:gd name="T14" fmla="*/ 0 60000 65536"/>
              <a:gd name="T15" fmla="*/ 0 w 1259"/>
              <a:gd name="T16" fmla="*/ 0 h 716"/>
              <a:gd name="T17" fmla="*/ 1259 w 1259"/>
              <a:gd name="T18" fmla="*/ 716 h 716"/>
            </a:gdLst>
            <a:ahLst/>
            <a:cxnLst>
              <a:cxn ang="T10">
                <a:pos x="T0" y="T1"/>
              </a:cxn>
              <a:cxn ang="T11">
                <a:pos x="T2" y="T3"/>
              </a:cxn>
              <a:cxn ang="T12">
                <a:pos x="T4" y="T5"/>
              </a:cxn>
              <a:cxn ang="T13">
                <a:pos x="T6" y="T7"/>
              </a:cxn>
              <a:cxn ang="T14">
                <a:pos x="T8" y="T9"/>
              </a:cxn>
            </a:cxnLst>
            <a:rect l="T15" t="T16" r="T17" b="T18"/>
            <a:pathLst>
              <a:path w="1259" h="716">
                <a:moveTo>
                  <a:pt x="400" y="2"/>
                </a:moveTo>
                <a:lnTo>
                  <a:pt x="1259" y="0"/>
                </a:lnTo>
                <a:lnTo>
                  <a:pt x="844" y="716"/>
                </a:lnTo>
                <a:lnTo>
                  <a:pt x="0" y="714"/>
                </a:lnTo>
                <a:lnTo>
                  <a:pt x="400" y="2"/>
                </a:lnTo>
                <a:close/>
              </a:path>
            </a:pathLst>
          </a:custGeom>
          <a:solidFill>
            <a:srgbClr val="FFE269"/>
          </a:solidFill>
          <a:ln w="9525">
            <a:solidFill>
              <a:schemeClr val="tx1"/>
            </a:solidFill>
            <a:round/>
            <a:headEnd/>
            <a:tailEnd/>
          </a:ln>
        </p:spPr>
        <p:txBody>
          <a:bodyPr/>
          <a:lstStyle/>
          <a:p>
            <a:endParaRPr lang="en-US"/>
          </a:p>
        </p:txBody>
      </p:sp>
      <p:sp>
        <p:nvSpPr>
          <p:cNvPr id="371725" name="Freeform 73"/>
          <p:cNvSpPr>
            <a:spLocks noChangeAspect="1"/>
          </p:cNvSpPr>
          <p:nvPr/>
        </p:nvSpPr>
        <p:spPr bwMode="auto">
          <a:xfrm>
            <a:off x="1281113" y="1676400"/>
            <a:ext cx="496887" cy="288925"/>
          </a:xfrm>
          <a:custGeom>
            <a:avLst/>
            <a:gdLst>
              <a:gd name="T0" fmla="*/ 171968 w 1228"/>
              <a:gd name="T1" fmla="*/ 1619 h 714"/>
              <a:gd name="T2" fmla="*/ 496887 w 1228"/>
              <a:gd name="T3" fmla="*/ 0 h 714"/>
              <a:gd name="T4" fmla="*/ 331797 w 1228"/>
              <a:gd name="T5" fmla="*/ 288520 h 714"/>
              <a:gd name="T6" fmla="*/ 0 w 1228"/>
              <a:gd name="T7" fmla="*/ 288925 h 714"/>
              <a:gd name="T8" fmla="*/ 171968 w 1228"/>
              <a:gd name="T9" fmla="*/ 1619 h 714"/>
              <a:gd name="T10" fmla="*/ 0 60000 65536"/>
              <a:gd name="T11" fmla="*/ 0 60000 65536"/>
              <a:gd name="T12" fmla="*/ 0 60000 65536"/>
              <a:gd name="T13" fmla="*/ 0 60000 65536"/>
              <a:gd name="T14" fmla="*/ 0 60000 65536"/>
              <a:gd name="T15" fmla="*/ 0 w 1228"/>
              <a:gd name="T16" fmla="*/ 0 h 714"/>
              <a:gd name="T17" fmla="*/ 1228 w 1228"/>
              <a:gd name="T18" fmla="*/ 714 h 714"/>
            </a:gdLst>
            <a:ahLst/>
            <a:cxnLst>
              <a:cxn ang="T10">
                <a:pos x="T0" y="T1"/>
              </a:cxn>
              <a:cxn ang="T11">
                <a:pos x="T2" y="T3"/>
              </a:cxn>
              <a:cxn ang="T12">
                <a:pos x="T4" y="T5"/>
              </a:cxn>
              <a:cxn ang="T13">
                <a:pos x="T6" y="T7"/>
              </a:cxn>
              <a:cxn ang="T14">
                <a:pos x="T8" y="T9"/>
              </a:cxn>
            </a:cxnLst>
            <a:rect l="T15" t="T16" r="T17" b="T18"/>
            <a:pathLst>
              <a:path w="1228" h="714">
                <a:moveTo>
                  <a:pt x="425" y="4"/>
                </a:moveTo>
                <a:lnTo>
                  <a:pt x="1228" y="0"/>
                </a:lnTo>
                <a:lnTo>
                  <a:pt x="820" y="713"/>
                </a:lnTo>
                <a:lnTo>
                  <a:pt x="0" y="714"/>
                </a:lnTo>
                <a:lnTo>
                  <a:pt x="425" y="4"/>
                </a:lnTo>
                <a:close/>
              </a:path>
            </a:pathLst>
          </a:custGeom>
          <a:solidFill>
            <a:srgbClr val="99CCFF"/>
          </a:solidFill>
          <a:ln w="9525">
            <a:solidFill>
              <a:schemeClr val="tx1"/>
            </a:solidFill>
            <a:round/>
            <a:headEnd/>
            <a:tailEnd/>
          </a:ln>
        </p:spPr>
        <p:txBody>
          <a:bodyPr/>
          <a:lstStyle/>
          <a:p>
            <a:endParaRPr lang="en-US"/>
          </a:p>
        </p:txBody>
      </p:sp>
      <p:sp>
        <p:nvSpPr>
          <p:cNvPr id="371726" name="Freeform 74"/>
          <p:cNvSpPr>
            <a:spLocks noChangeAspect="1"/>
          </p:cNvSpPr>
          <p:nvPr/>
        </p:nvSpPr>
        <p:spPr bwMode="auto">
          <a:xfrm>
            <a:off x="1443038" y="1965325"/>
            <a:ext cx="490537" cy="287338"/>
          </a:xfrm>
          <a:custGeom>
            <a:avLst/>
            <a:gdLst>
              <a:gd name="T0" fmla="*/ 168761 w 1215"/>
              <a:gd name="T1" fmla="*/ 806 h 713"/>
              <a:gd name="T2" fmla="*/ 490537 w 1215"/>
              <a:gd name="T3" fmla="*/ 0 h 713"/>
              <a:gd name="T4" fmla="*/ 328640 w 1215"/>
              <a:gd name="T5" fmla="*/ 287338 h 713"/>
              <a:gd name="T6" fmla="*/ 0 w 1215"/>
              <a:gd name="T7" fmla="*/ 287338 h 713"/>
              <a:gd name="T8" fmla="*/ 168761 w 1215"/>
              <a:gd name="T9" fmla="*/ 806 h 713"/>
              <a:gd name="T10" fmla="*/ 0 60000 65536"/>
              <a:gd name="T11" fmla="*/ 0 60000 65536"/>
              <a:gd name="T12" fmla="*/ 0 60000 65536"/>
              <a:gd name="T13" fmla="*/ 0 60000 65536"/>
              <a:gd name="T14" fmla="*/ 0 60000 65536"/>
              <a:gd name="T15" fmla="*/ 0 w 1215"/>
              <a:gd name="T16" fmla="*/ 0 h 713"/>
              <a:gd name="T17" fmla="*/ 1215 w 1215"/>
              <a:gd name="T18" fmla="*/ 713 h 713"/>
            </a:gdLst>
            <a:ahLst/>
            <a:cxnLst>
              <a:cxn ang="T10">
                <a:pos x="T0" y="T1"/>
              </a:cxn>
              <a:cxn ang="T11">
                <a:pos x="T2" y="T3"/>
              </a:cxn>
              <a:cxn ang="T12">
                <a:pos x="T4" y="T5"/>
              </a:cxn>
              <a:cxn ang="T13">
                <a:pos x="T6" y="T7"/>
              </a:cxn>
              <a:cxn ang="T14">
                <a:pos x="T8" y="T9"/>
              </a:cxn>
            </a:cxnLst>
            <a:rect l="T15" t="T16" r="T17" b="T18"/>
            <a:pathLst>
              <a:path w="1215" h="713">
                <a:moveTo>
                  <a:pt x="418" y="2"/>
                </a:moveTo>
                <a:lnTo>
                  <a:pt x="1215" y="0"/>
                </a:lnTo>
                <a:lnTo>
                  <a:pt x="814" y="713"/>
                </a:lnTo>
                <a:lnTo>
                  <a:pt x="0" y="713"/>
                </a:lnTo>
                <a:lnTo>
                  <a:pt x="418" y="2"/>
                </a:lnTo>
                <a:close/>
              </a:path>
            </a:pathLst>
          </a:custGeom>
          <a:solidFill>
            <a:srgbClr val="99CCFF"/>
          </a:solidFill>
          <a:ln w="9525">
            <a:solidFill>
              <a:schemeClr val="tx1"/>
            </a:solidFill>
            <a:round/>
            <a:headEnd/>
            <a:tailEnd/>
          </a:ln>
        </p:spPr>
        <p:txBody>
          <a:bodyPr/>
          <a:lstStyle/>
          <a:p>
            <a:endParaRPr lang="en-US"/>
          </a:p>
        </p:txBody>
      </p:sp>
      <p:sp>
        <p:nvSpPr>
          <p:cNvPr id="371727" name="Freeform 75"/>
          <p:cNvSpPr>
            <a:spLocks noChangeAspect="1"/>
          </p:cNvSpPr>
          <p:nvPr/>
        </p:nvSpPr>
        <p:spPr bwMode="auto">
          <a:xfrm>
            <a:off x="1611313" y="2252663"/>
            <a:ext cx="501650" cy="290512"/>
          </a:xfrm>
          <a:custGeom>
            <a:avLst/>
            <a:gdLst>
              <a:gd name="T0" fmla="*/ 162096 w 1241"/>
              <a:gd name="T1" fmla="*/ 1618 h 718"/>
              <a:gd name="T2" fmla="*/ 501650 w 1241"/>
              <a:gd name="T3" fmla="*/ 0 h 718"/>
              <a:gd name="T4" fmla="*/ 335511 w 1241"/>
              <a:gd name="T5" fmla="*/ 290512 h 718"/>
              <a:gd name="T6" fmla="*/ 0 w 1241"/>
              <a:gd name="T7" fmla="*/ 290512 h 718"/>
              <a:gd name="T8" fmla="*/ 162096 w 1241"/>
              <a:gd name="T9" fmla="*/ 1618 h 718"/>
              <a:gd name="T10" fmla="*/ 0 60000 65536"/>
              <a:gd name="T11" fmla="*/ 0 60000 65536"/>
              <a:gd name="T12" fmla="*/ 0 60000 65536"/>
              <a:gd name="T13" fmla="*/ 0 60000 65536"/>
              <a:gd name="T14" fmla="*/ 0 60000 65536"/>
              <a:gd name="T15" fmla="*/ 0 w 1241"/>
              <a:gd name="T16" fmla="*/ 0 h 718"/>
              <a:gd name="T17" fmla="*/ 1241 w 1241"/>
              <a:gd name="T18" fmla="*/ 718 h 718"/>
            </a:gdLst>
            <a:ahLst/>
            <a:cxnLst>
              <a:cxn ang="T10">
                <a:pos x="T0" y="T1"/>
              </a:cxn>
              <a:cxn ang="T11">
                <a:pos x="T2" y="T3"/>
              </a:cxn>
              <a:cxn ang="T12">
                <a:pos x="T4" y="T5"/>
              </a:cxn>
              <a:cxn ang="T13">
                <a:pos x="T6" y="T7"/>
              </a:cxn>
              <a:cxn ang="T14">
                <a:pos x="T8" y="T9"/>
              </a:cxn>
            </a:cxnLst>
            <a:rect l="T15" t="T16" r="T17" b="T18"/>
            <a:pathLst>
              <a:path w="1241" h="718">
                <a:moveTo>
                  <a:pt x="401" y="4"/>
                </a:moveTo>
                <a:lnTo>
                  <a:pt x="1241" y="0"/>
                </a:lnTo>
                <a:lnTo>
                  <a:pt x="830" y="718"/>
                </a:lnTo>
                <a:lnTo>
                  <a:pt x="0" y="718"/>
                </a:lnTo>
                <a:lnTo>
                  <a:pt x="401" y="4"/>
                </a:lnTo>
                <a:close/>
              </a:path>
            </a:pathLst>
          </a:custGeom>
          <a:solidFill>
            <a:srgbClr val="99CCFF"/>
          </a:solidFill>
          <a:ln w="9525">
            <a:solidFill>
              <a:schemeClr val="tx1"/>
            </a:solidFill>
            <a:round/>
            <a:headEnd/>
            <a:tailEnd/>
          </a:ln>
        </p:spPr>
        <p:txBody>
          <a:bodyPr/>
          <a:lstStyle/>
          <a:p>
            <a:endParaRPr lang="en-US"/>
          </a:p>
        </p:txBody>
      </p:sp>
      <p:sp>
        <p:nvSpPr>
          <p:cNvPr id="371728" name="Freeform 76"/>
          <p:cNvSpPr>
            <a:spLocks noChangeAspect="1"/>
          </p:cNvSpPr>
          <p:nvPr/>
        </p:nvSpPr>
        <p:spPr bwMode="auto">
          <a:xfrm>
            <a:off x="1117600" y="1674813"/>
            <a:ext cx="341313" cy="293687"/>
          </a:xfrm>
          <a:custGeom>
            <a:avLst/>
            <a:gdLst>
              <a:gd name="T0" fmla="*/ 0 w 564"/>
              <a:gd name="T1" fmla="*/ 1817 h 485"/>
              <a:gd name="T2" fmla="*/ 341313 w 564"/>
              <a:gd name="T3" fmla="*/ 0 h 485"/>
              <a:gd name="T4" fmla="*/ 167026 w 564"/>
              <a:gd name="T5" fmla="*/ 293687 h 485"/>
              <a:gd name="T6" fmla="*/ 0 w 564"/>
              <a:gd name="T7" fmla="*/ 1817 h 485"/>
              <a:gd name="T8" fmla="*/ 0 60000 65536"/>
              <a:gd name="T9" fmla="*/ 0 60000 65536"/>
              <a:gd name="T10" fmla="*/ 0 60000 65536"/>
              <a:gd name="T11" fmla="*/ 0 60000 65536"/>
              <a:gd name="T12" fmla="*/ 0 w 564"/>
              <a:gd name="T13" fmla="*/ 0 h 485"/>
              <a:gd name="T14" fmla="*/ 564 w 564"/>
              <a:gd name="T15" fmla="*/ 485 h 485"/>
            </a:gdLst>
            <a:ahLst/>
            <a:cxnLst>
              <a:cxn ang="T8">
                <a:pos x="T0" y="T1"/>
              </a:cxn>
              <a:cxn ang="T9">
                <a:pos x="T2" y="T3"/>
              </a:cxn>
              <a:cxn ang="T10">
                <a:pos x="T4" y="T5"/>
              </a:cxn>
              <a:cxn ang="T11">
                <a:pos x="T6" y="T7"/>
              </a:cxn>
            </a:cxnLst>
            <a:rect l="T12" t="T13" r="T14" b="T15"/>
            <a:pathLst>
              <a:path w="564" h="485">
                <a:moveTo>
                  <a:pt x="0" y="3"/>
                </a:moveTo>
                <a:lnTo>
                  <a:pt x="564" y="0"/>
                </a:lnTo>
                <a:lnTo>
                  <a:pt x="276" y="485"/>
                </a:lnTo>
                <a:lnTo>
                  <a:pt x="0" y="3"/>
                </a:lnTo>
                <a:close/>
              </a:path>
            </a:pathLst>
          </a:custGeom>
          <a:solidFill>
            <a:srgbClr val="FF99CC"/>
          </a:solidFill>
          <a:ln w="9525">
            <a:noFill/>
            <a:round/>
            <a:headEnd/>
            <a:tailEnd/>
          </a:ln>
        </p:spPr>
        <p:txBody>
          <a:bodyPr/>
          <a:lstStyle/>
          <a:p>
            <a:endParaRPr lang="en-US"/>
          </a:p>
        </p:txBody>
      </p:sp>
      <p:sp>
        <p:nvSpPr>
          <p:cNvPr id="371729" name="Freeform 77"/>
          <p:cNvSpPr>
            <a:spLocks noChangeAspect="1"/>
          </p:cNvSpPr>
          <p:nvPr/>
        </p:nvSpPr>
        <p:spPr bwMode="auto">
          <a:xfrm>
            <a:off x="1282700" y="1965325"/>
            <a:ext cx="327025" cy="288925"/>
          </a:xfrm>
          <a:custGeom>
            <a:avLst/>
            <a:gdLst>
              <a:gd name="T0" fmla="*/ 0 w 541"/>
              <a:gd name="T1" fmla="*/ 0 h 478"/>
              <a:gd name="T2" fmla="*/ 327025 w 541"/>
              <a:gd name="T3" fmla="*/ 0 h 478"/>
              <a:gd name="T4" fmla="*/ 165024 w 541"/>
              <a:gd name="T5" fmla="*/ 288925 h 478"/>
              <a:gd name="T6" fmla="*/ 0 w 541"/>
              <a:gd name="T7" fmla="*/ 0 h 478"/>
              <a:gd name="T8" fmla="*/ 0 60000 65536"/>
              <a:gd name="T9" fmla="*/ 0 60000 65536"/>
              <a:gd name="T10" fmla="*/ 0 60000 65536"/>
              <a:gd name="T11" fmla="*/ 0 60000 65536"/>
              <a:gd name="T12" fmla="*/ 0 w 541"/>
              <a:gd name="T13" fmla="*/ 0 h 478"/>
              <a:gd name="T14" fmla="*/ 541 w 541"/>
              <a:gd name="T15" fmla="*/ 478 h 478"/>
            </a:gdLst>
            <a:ahLst/>
            <a:cxnLst>
              <a:cxn ang="T8">
                <a:pos x="T0" y="T1"/>
              </a:cxn>
              <a:cxn ang="T9">
                <a:pos x="T2" y="T3"/>
              </a:cxn>
              <a:cxn ang="T10">
                <a:pos x="T4" y="T5"/>
              </a:cxn>
              <a:cxn ang="T11">
                <a:pos x="T6" y="T7"/>
              </a:cxn>
            </a:cxnLst>
            <a:rect l="T12" t="T13" r="T14" b="T15"/>
            <a:pathLst>
              <a:path w="541" h="478">
                <a:moveTo>
                  <a:pt x="0" y="0"/>
                </a:moveTo>
                <a:lnTo>
                  <a:pt x="541" y="0"/>
                </a:lnTo>
                <a:lnTo>
                  <a:pt x="273" y="478"/>
                </a:lnTo>
                <a:lnTo>
                  <a:pt x="0" y="0"/>
                </a:lnTo>
                <a:close/>
              </a:path>
            </a:pathLst>
          </a:custGeom>
          <a:solidFill>
            <a:srgbClr val="FF99CC"/>
          </a:solidFill>
          <a:ln w="9525">
            <a:noFill/>
            <a:round/>
            <a:headEnd/>
            <a:tailEnd/>
          </a:ln>
        </p:spPr>
        <p:txBody>
          <a:bodyPr/>
          <a:lstStyle/>
          <a:p>
            <a:endParaRPr lang="en-US"/>
          </a:p>
        </p:txBody>
      </p:sp>
      <p:sp>
        <p:nvSpPr>
          <p:cNvPr id="371730" name="Freeform 78"/>
          <p:cNvSpPr>
            <a:spLocks noChangeAspect="1"/>
          </p:cNvSpPr>
          <p:nvPr/>
        </p:nvSpPr>
        <p:spPr bwMode="auto">
          <a:xfrm>
            <a:off x="1612900" y="2544763"/>
            <a:ext cx="330200" cy="285750"/>
          </a:xfrm>
          <a:custGeom>
            <a:avLst/>
            <a:gdLst>
              <a:gd name="T0" fmla="*/ 0 w 546"/>
              <a:gd name="T1" fmla="*/ 0 h 473"/>
              <a:gd name="T2" fmla="*/ 330200 w 546"/>
              <a:gd name="T3" fmla="*/ 1208 h 473"/>
              <a:gd name="T4" fmla="*/ 166310 w 546"/>
              <a:gd name="T5" fmla="*/ 285750 h 473"/>
              <a:gd name="T6" fmla="*/ 0 w 546"/>
              <a:gd name="T7" fmla="*/ 0 h 473"/>
              <a:gd name="T8" fmla="*/ 0 60000 65536"/>
              <a:gd name="T9" fmla="*/ 0 60000 65536"/>
              <a:gd name="T10" fmla="*/ 0 60000 65536"/>
              <a:gd name="T11" fmla="*/ 0 60000 65536"/>
              <a:gd name="T12" fmla="*/ 0 w 546"/>
              <a:gd name="T13" fmla="*/ 0 h 473"/>
              <a:gd name="T14" fmla="*/ 546 w 546"/>
              <a:gd name="T15" fmla="*/ 473 h 473"/>
            </a:gdLst>
            <a:ahLst/>
            <a:cxnLst>
              <a:cxn ang="T8">
                <a:pos x="T0" y="T1"/>
              </a:cxn>
              <a:cxn ang="T9">
                <a:pos x="T2" y="T3"/>
              </a:cxn>
              <a:cxn ang="T10">
                <a:pos x="T4" y="T5"/>
              </a:cxn>
              <a:cxn ang="T11">
                <a:pos x="T6" y="T7"/>
              </a:cxn>
            </a:cxnLst>
            <a:rect l="T12" t="T13" r="T14" b="T15"/>
            <a:pathLst>
              <a:path w="546" h="473">
                <a:moveTo>
                  <a:pt x="0" y="0"/>
                </a:moveTo>
                <a:lnTo>
                  <a:pt x="546" y="2"/>
                </a:lnTo>
                <a:lnTo>
                  <a:pt x="275" y="473"/>
                </a:lnTo>
                <a:lnTo>
                  <a:pt x="0" y="0"/>
                </a:lnTo>
                <a:close/>
              </a:path>
            </a:pathLst>
          </a:custGeom>
          <a:solidFill>
            <a:srgbClr val="FF99CC"/>
          </a:solidFill>
          <a:ln w="9525">
            <a:noFill/>
            <a:round/>
            <a:headEnd/>
            <a:tailEnd/>
          </a:ln>
        </p:spPr>
        <p:txBody>
          <a:bodyPr/>
          <a:lstStyle/>
          <a:p>
            <a:endParaRPr lang="en-US"/>
          </a:p>
        </p:txBody>
      </p:sp>
      <p:sp>
        <p:nvSpPr>
          <p:cNvPr id="371731" name="Freeform 79"/>
          <p:cNvSpPr>
            <a:spLocks noChangeAspect="1"/>
          </p:cNvSpPr>
          <p:nvPr/>
        </p:nvSpPr>
        <p:spPr bwMode="auto">
          <a:xfrm>
            <a:off x="1447800" y="2254250"/>
            <a:ext cx="323850" cy="287338"/>
          </a:xfrm>
          <a:custGeom>
            <a:avLst/>
            <a:gdLst>
              <a:gd name="T0" fmla="*/ 0 w 536"/>
              <a:gd name="T1" fmla="*/ 0 h 475"/>
              <a:gd name="T2" fmla="*/ 323850 w 536"/>
              <a:gd name="T3" fmla="*/ 0 h 475"/>
              <a:gd name="T4" fmla="*/ 160717 w 536"/>
              <a:gd name="T5" fmla="*/ 287338 h 475"/>
              <a:gd name="T6" fmla="*/ 0 w 536"/>
              <a:gd name="T7" fmla="*/ 0 h 475"/>
              <a:gd name="T8" fmla="*/ 0 60000 65536"/>
              <a:gd name="T9" fmla="*/ 0 60000 65536"/>
              <a:gd name="T10" fmla="*/ 0 60000 65536"/>
              <a:gd name="T11" fmla="*/ 0 60000 65536"/>
              <a:gd name="T12" fmla="*/ 0 w 536"/>
              <a:gd name="T13" fmla="*/ 0 h 475"/>
              <a:gd name="T14" fmla="*/ 536 w 536"/>
              <a:gd name="T15" fmla="*/ 475 h 475"/>
            </a:gdLst>
            <a:ahLst/>
            <a:cxnLst>
              <a:cxn ang="T8">
                <a:pos x="T0" y="T1"/>
              </a:cxn>
              <a:cxn ang="T9">
                <a:pos x="T2" y="T3"/>
              </a:cxn>
              <a:cxn ang="T10">
                <a:pos x="T4" y="T5"/>
              </a:cxn>
              <a:cxn ang="T11">
                <a:pos x="T6" y="T7"/>
              </a:cxn>
            </a:cxnLst>
            <a:rect l="T12" t="T13" r="T14" b="T15"/>
            <a:pathLst>
              <a:path w="536" h="475">
                <a:moveTo>
                  <a:pt x="0" y="0"/>
                </a:moveTo>
                <a:lnTo>
                  <a:pt x="536" y="0"/>
                </a:lnTo>
                <a:lnTo>
                  <a:pt x="266" y="475"/>
                </a:lnTo>
                <a:lnTo>
                  <a:pt x="0" y="0"/>
                </a:lnTo>
                <a:close/>
              </a:path>
            </a:pathLst>
          </a:custGeom>
          <a:solidFill>
            <a:srgbClr val="FF99CC"/>
          </a:solidFill>
          <a:ln w="9525">
            <a:noFill/>
            <a:round/>
            <a:headEnd/>
            <a:tailEnd/>
          </a:ln>
        </p:spPr>
        <p:txBody>
          <a:bodyPr/>
          <a:lstStyle/>
          <a:p>
            <a:endParaRPr lang="en-US"/>
          </a:p>
        </p:txBody>
      </p:sp>
      <p:sp>
        <p:nvSpPr>
          <p:cNvPr id="371732" name="Line 80"/>
          <p:cNvSpPr>
            <a:spLocks noChangeAspect="1" noChangeShapeType="1"/>
          </p:cNvSpPr>
          <p:nvPr/>
        </p:nvSpPr>
        <p:spPr bwMode="auto">
          <a:xfrm>
            <a:off x="1287463" y="1965325"/>
            <a:ext cx="985837" cy="0"/>
          </a:xfrm>
          <a:prstGeom prst="line">
            <a:avLst/>
          </a:prstGeom>
          <a:noFill/>
          <a:ln w="9525">
            <a:solidFill>
              <a:schemeClr val="tx1"/>
            </a:solidFill>
            <a:round/>
            <a:headEnd/>
            <a:tailEnd/>
          </a:ln>
        </p:spPr>
        <p:txBody>
          <a:bodyPr/>
          <a:lstStyle/>
          <a:p>
            <a:endParaRPr lang="en-US"/>
          </a:p>
        </p:txBody>
      </p:sp>
      <p:sp>
        <p:nvSpPr>
          <p:cNvPr id="371733" name="Freeform 81"/>
          <p:cNvSpPr>
            <a:spLocks noChangeAspect="1"/>
          </p:cNvSpPr>
          <p:nvPr/>
        </p:nvSpPr>
        <p:spPr bwMode="auto">
          <a:xfrm>
            <a:off x="1450975" y="2254250"/>
            <a:ext cx="663575" cy="1588"/>
          </a:xfrm>
          <a:custGeom>
            <a:avLst/>
            <a:gdLst>
              <a:gd name="T0" fmla="*/ 0 w 1098"/>
              <a:gd name="T1" fmla="*/ 0 h 1"/>
              <a:gd name="T2" fmla="*/ 663575 w 1098"/>
              <a:gd name="T3" fmla="*/ 0 h 1"/>
              <a:gd name="T4" fmla="*/ 0 60000 65536"/>
              <a:gd name="T5" fmla="*/ 0 60000 65536"/>
              <a:gd name="T6" fmla="*/ 0 w 1098"/>
              <a:gd name="T7" fmla="*/ 0 h 1"/>
              <a:gd name="T8" fmla="*/ 1098 w 1098"/>
              <a:gd name="T9" fmla="*/ 1 h 1"/>
            </a:gdLst>
            <a:ahLst/>
            <a:cxnLst>
              <a:cxn ang="T4">
                <a:pos x="T0" y="T1"/>
              </a:cxn>
              <a:cxn ang="T5">
                <a:pos x="T2" y="T3"/>
              </a:cxn>
            </a:cxnLst>
            <a:rect l="T6" t="T7" r="T8" b="T9"/>
            <a:pathLst>
              <a:path w="1098" h="1">
                <a:moveTo>
                  <a:pt x="0" y="0"/>
                </a:moveTo>
                <a:lnTo>
                  <a:pt x="1098" y="0"/>
                </a:lnTo>
              </a:path>
            </a:pathLst>
          </a:custGeom>
          <a:noFill/>
          <a:ln w="9525">
            <a:solidFill>
              <a:schemeClr val="tx1"/>
            </a:solidFill>
            <a:round/>
            <a:headEnd/>
            <a:tailEnd/>
          </a:ln>
        </p:spPr>
        <p:txBody>
          <a:bodyPr/>
          <a:lstStyle/>
          <a:p>
            <a:endParaRPr lang="en-US"/>
          </a:p>
        </p:txBody>
      </p:sp>
      <p:sp>
        <p:nvSpPr>
          <p:cNvPr id="371734" name="Freeform 82"/>
          <p:cNvSpPr>
            <a:spLocks noChangeAspect="1"/>
          </p:cNvSpPr>
          <p:nvPr/>
        </p:nvSpPr>
        <p:spPr bwMode="auto">
          <a:xfrm>
            <a:off x="1611313" y="2544763"/>
            <a:ext cx="333375" cy="0"/>
          </a:xfrm>
          <a:custGeom>
            <a:avLst/>
            <a:gdLst>
              <a:gd name="T0" fmla="*/ 0 w 552"/>
              <a:gd name="T1" fmla="*/ 0 h 1"/>
              <a:gd name="T2" fmla="*/ 333375 w 552"/>
              <a:gd name="T3" fmla="*/ 0 h 1"/>
              <a:gd name="T4" fmla="*/ 0 60000 65536"/>
              <a:gd name="T5" fmla="*/ 0 60000 65536"/>
              <a:gd name="T6" fmla="*/ 0 w 552"/>
              <a:gd name="T7" fmla="*/ 0 h 1"/>
              <a:gd name="T8" fmla="*/ 552 w 552"/>
              <a:gd name="T9" fmla="*/ 0 h 1"/>
            </a:gdLst>
            <a:ahLst/>
            <a:cxnLst>
              <a:cxn ang="T4">
                <a:pos x="T0" y="T1"/>
              </a:cxn>
              <a:cxn ang="T5">
                <a:pos x="T2" y="T3"/>
              </a:cxn>
            </a:cxnLst>
            <a:rect l="T6" t="T7" r="T8" b="T9"/>
            <a:pathLst>
              <a:path w="552" h="1">
                <a:moveTo>
                  <a:pt x="0" y="0"/>
                </a:moveTo>
                <a:lnTo>
                  <a:pt x="552" y="0"/>
                </a:lnTo>
              </a:path>
            </a:pathLst>
          </a:custGeom>
          <a:noFill/>
          <a:ln w="9525">
            <a:solidFill>
              <a:schemeClr val="tx1"/>
            </a:solidFill>
            <a:round/>
            <a:headEnd/>
            <a:tailEnd/>
          </a:ln>
        </p:spPr>
        <p:txBody>
          <a:bodyPr/>
          <a:lstStyle/>
          <a:p>
            <a:endParaRPr lang="en-US"/>
          </a:p>
        </p:txBody>
      </p:sp>
      <p:sp>
        <p:nvSpPr>
          <p:cNvPr id="371735" name="Line 83"/>
          <p:cNvSpPr>
            <a:spLocks noChangeAspect="1" noChangeShapeType="1"/>
          </p:cNvSpPr>
          <p:nvPr/>
        </p:nvSpPr>
        <p:spPr bwMode="auto">
          <a:xfrm flipH="1">
            <a:off x="1287463" y="1674813"/>
            <a:ext cx="173037" cy="290512"/>
          </a:xfrm>
          <a:prstGeom prst="line">
            <a:avLst/>
          </a:prstGeom>
          <a:noFill/>
          <a:ln w="9525">
            <a:solidFill>
              <a:schemeClr val="tx1"/>
            </a:solidFill>
            <a:round/>
            <a:headEnd/>
            <a:tailEnd/>
          </a:ln>
        </p:spPr>
        <p:txBody>
          <a:bodyPr/>
          <a:lstStyle/>
          <a:p>
            <a:endParaRPr lang="en-US"/>
          </a:p>
        </p:txBody>
      </p:sp>
      <p:sp>
        <p:nvSpPr>
          <p:cNvPr id="371736" name="Freeform 84"/>
          <p:cNvSpPr>
            <a:spLocks noChangeAspect="1"/>
          </p:cNvSpPr>
          <p:nvPr/>
        </p:nvSpPr>
        <p:spPr bwMode="auto">
          <a:xfrm>
            <a:off x="1447800" y="1674813"/>
            <a:ext cx="331788" cy="576262"/>
          </a:xfrm>
          <a:custGeom>
            <a:avLst/>
            <a:gdLst>
              <a:gd name="T0" fmla="*/ 331788 w 821"/>
              <a:gd name="T1" fmla="*/ 0 h 1426"/>
              <a:gd name="T2" fmla="*/ 0 w 821"/>
              <a:gd name="T3" fmla="*/ 576262 h 1426"/>
              <a:gd name="T4" fmla="*/ 0 60000 65536"/>
              <a:gd name="T5" fmla="*/ 0 60000 65536"/>
              <a:gd name="T6" fmla="*/ 0 w 821"/>
              <a:gd name="T7" fmla="*/ 0 h 1426"/>
              <a:gd name="T8" fmla="*/ 821 w 821"/>
              <a:gd name="T9" fmla="*/ 1426 h 1426"/>
            </a:gdLst>
            <a:ahLst/>
            <a:cxnLst>
              <a:cxn ang="T4">
                <a:pos x="T0" y="T1"/>
              </a:cxn>
              <a:cxn ang="T5">
                <a:pos x="T2" y="T3"/>
              </a:cxn>
            </a:cxnLst>
            <a:rect l="T6" t="T7" r="T8" b="T9"/>
            <a:pathLst>
              <a:path w="821" h="1426">
                <a:moveTo>
                  <a:pt x="821" y="0"/>
                </a:moveTo>
                <a:lnTo>
                  <a:pt x="0" y="1426"/>
                </a:lnTo>
              </a:path>
            </a:pathLst>
          </a:custGeom>
          <a:noFill/>
          <a:ln w="9525">
            <a:solidFill>
              <a:schemeClr val="tx1"/>
            </a:solidFill>
            <a:round/>
            <a:headEnd/>
            <a:tailEnd/>
          </a:ln>
        </p:spPr>
        <p:txBody>
          <a:bodyPr/>
          <a:lstStyle/>
          <a:p>
            <a:endParaRPr lang="en-US"/>
          </a:p>
        </p:txBody>
      </p:sp>
      <p:sp>
        <p:nvSpPr>
          <p:cNvPr id="371737" name="Freeform 85"/>
          <p:cNvSpPr>
            <a:spLocks noChangeAspect="1"/>
          </p:cNvSpPr>
          <p:nvPr/>
        </p:nvSpPr>
        <p:spPr bwMode="auto">
          <a:xfrm>
            <a:off x="1609725" y="1679575"/>
            <a:ext cx="487363" cy="862013"/>
          </a:xfrm>
          <a:custGeom>
            <a:avLst/>
            <a:gdLst>
              <a:gd name="T0" fmla="*/ 487363 w 807"/>
              <a:gd name="T1" fmla="*/ 0 h 1428"/>
              <a:gd name="T2" fmla="*/ 0 w 807"/>
              <a:gd name="T3" fmla="*/ 862013 h 1428"/>
              <a:gd name="T4" fmla="*/ 0 60000 65536"/>
              <a:gd name="T5" fmla="*/ 0 60000 65536"/>
              <a:gd name="T6" fmla="*/ 0 w 807"/>
              <a:gd name="T7" fmla="*/ 0 h 1428"/>
              <a:gd name="T8" fmla="*/ 807 w 807"/>
              <a:gd name="T9" fmla="*/ 1428 h 1428"/>
            </a:gdLst>
            <a:ahLst/>
            <a:cxnLst>
              <a:cxn ang="T4">
                <a:pos x="T0" y="T1"/>
              </a:cxn>
              <a:cxn ang="T5">
                <a:pos x="T2" y="T3"/>
              </a:cxn>
            </a:cxnLst>
            <a:rect l="T6" t="T7" r="T8" b="T9"/>
            <a:pathLst>
              <a:path w="807" h="1428">
                <a:moveTo>
                  <a:pt x="807" y="0"/>
                </a:moveTo>
                <a:lnTo>
                  <a:pt x="0" y="1428"/>
                </a:lnTo>
              </a:path>
            </a:pathLst>
          </a:custGeom>
          <a:noFill/>
          <a:ln w="9525">
            <a:solidFill>
              <a:schemeClr val="tx1"/>
            </a:solidFill>
            <a:round/>
            <a:headEnd/>
            <a:tailEnd/>
          </a:ln>
        </p:spPr>
        <p:txBody>
          <a:bodyPr/>
          <a:lstStyle/>
          <a:p>
            <a:endParaRPr lang="en-US"/>
          </a:p>
        </p:txBody>
      </p:sp>
      <p:grpSp>
        <p:nvGrpSpPr>
          <p:cNvPr id="371738" name="Group 86"/>
          <p:cNvGrpSpPr>
            <a:grpSpLocks noChangeAspect="1"/>
          </p:cNvGrpSpPr>
          <p:nvPr/>
        </p:nvGrpSpPr>
        <p:grpSpPr bwMode="auto">
          <a:xfrm>
            <a:off x="1112838" y="1674813"/>
            <a:ext cx="1335087" cy="1160462"/>
            <a:chOff x="3360" y="1248"/>
            <a:chExt cx="2208" cy="1920"/>
          </a:xfrm>
        </p:grpSpPr>
        <p:sp>
          <p:nvSpPr>
            <p:cNvPr id="371747" name="Line 87"/>
            <p:cNvSpPr>
              <a:spLocks noChangeAspect="1" noChangeShapeType="1"/>
            </p:cNvSpPr>
            <p:nvPr/>
          </p:nvSpPr>
          <p:spPr bwMode="auto">
            <a:xfrm>
              <a:off x="3360" y="1248"/>
              <a:ext cx="2208" cy="0"/>
            </a:xfrm>
            <a:prstGeom prst="line">
              <a:avLst/>
            </a:prstGeom>
            <a:noFill/>
            <a:ln w="9525">
              <a:solidFill>
                <a:schemeClr val="tx1"/>
              </a:solidFill>
              <a:round/>
              <a:headEnd/>
              <a:tailEnd/>
            </a:ln>
          </p:spPr>
          <p:txBody>
            <a:bodyPr/>
            <a:lstStyle/>
            <a:p>
              <a:endParaRPr lang="en-US"/>
            </a:p>
          </p:txBody>
        </p:sp>
        <p:sp>
          <p:nvSpPr>
            <p:cNvPr id="371748" name="Line 88"/>
            <p:cNvSpPr>
              <a:spLocks noChangeAspect="1" noChangeShapeType="1"/>
            </p:cNvSpPr>
            <p:nvPr/>
          </p:nvSpPr>
          <p:spPr bwMode="auto">
            <a:xfrm flipH="1">
              <a:off x="4464" y="1248"/>
              <a:ext cx="1104" cy="1920"/>
            </a:xfrm>
            <a:prstGeom prst="line">
              <a:avLst/>
            </a:prstGeom>
            <a:noFill/>
            <a:ln w="9525">
              <a:solidFill>
                <a:schemeClr val="tx1"/>
              </a:solidFill>
              <a:round/>
              <a:headEnd/>
              <a:tailEnd/>
            </a:ln>
          </p:spPr>
          <p:txBody>
            <a:bodyPr/>
            <a:lstStyle/>
            <a:p>
              <a:endParaRPr lang="en-US"/>
            </a:p>
          </p:txBody>
        </p:sp>
        <p:sp>
          <p:nvSpPr>
            <p:cNvPr id="371749" name="Line 89"/>
            <p:cNvSpPr>
              <a:spLocks noChangeAspect="1" noChangeShapeType="1"/>
            </p:cNvSpPr>
            <p:nvPr/>
          </p:nvSpPr>
          <p:spPr bwMode="auto">
            <a:xfrm flipH="1" flipV="1">
              <a:off x="3360" y="1248"/>
              <a:ext cx="1104" cy="1920"/>
            </a:xfrm>
            <a:prstGeom prst="line">
              <a:avLst/>
            </a:prstGeom>
            <a:noFill/>
            <a:ln w="9525">
              <a:solidFill>
                <a:schemeClr val="tx1"/>
              </a:solidFill>
              <a:round/>
              <a:headEnd/>
              <a:tailEnd/>
            </a:ln>
          </p:spPr>
          <p:txBody>
            <a:bodyPr/>
            <a:lstStyle/>
            <a:p>
              <a:endParaRPr lang="en-US"/>
            </a:p>
          </p:txBody>
        </p:sp>
      </p:grpSp>
      <p:sp>
        <p:nvSpPr>
          <p:cNvPr id="371739" name="Text Box 90"/>
          <p:cNvSpPr txBox="1">
            <a:spLocks noChangeArrowheads="1"/>
          </p:cNvSpPr>
          <p:nvPr/>
        </p:nvSpPr>
        <p:spPr bwMode="auto">
          <a:xfrm>
            <a:off x="463550" y="1730375"/>
            <a:ext cx="723900" cy="214313"/>
          </a:xfrm>
          <a:prstGeom prst="rect">
            <a:avLst/>
          </a:prstGeom>
          <a:noFill/>
          <a:ln w="9525">
            <a:noFill/>
            <a:miter lim="800000"/>
            <a:headEnd/>
            <a:tailEnd/>
          </a:ln>
        </p:spPr>
        <p:txBody>
          <a:bodyPr wrap="none">
            <a:spAutoFit/>
          </a:bodyPr>
          <a:lstStyle/>
          <a:p>
            <a:pPr algn="l"/>
            <a:r>
              <a:rPr lang="en-US" sz="800">
                <a:latin typeface="Arial Narrow" pitchFamily="34" charset="0"/>
              </a:rPr>
              <a:t>Four sublevels</a:t>
            </a:r>
          </a:p>
        </p:txBody>
      </p:sp>
      <p:sp>
        <p:nvSpPr>
          <p:cNvPr id="371740" name="Text Box 91"/>
          <p:cNvSpPr txBox="1">
            <a:spLocks noChangeArrowheads="1"/>
          </p:cNvSpPr>
          <p:nvPr/>
        </p:nvSpPr>
        <p:spPr bwMode="auto">
          <a:xfrm>
            <a:off x="585788" y="2025650"/>
            <a:ext cx="769937" cy="214313"/>
          </a:xfrm>
          <a:prstGeom prst="rect">
            <a:avLst/>
          </a:prstGeom>
          <a:noFill/>
          <a:ln w="9525">
            <a:noFill/>
            <a:miter lim="800000"/>
            <a:headEnd/>
            <a:tailEnd/>
          </a:ln>
        </p:spPr>
        <p:txBody>
          <a:bodyPr wrap="none">
            <a:spAutoFit/>
          </a:bodyPr>
          <a:lstStyle/>
          <a:p>
            <a:pPr algn="l"/>
            <a:r>
              <a:rPr lang="en-US" sz="800">
                <a:latin typeface="Arial Narrow" pitchFamily="34" charset="0"/>
              </a:rPr>
              <a:t>Three sublevels</a:t>
            </a:r>
          </a:p>
        </p:txBody>
      </p:sp>
      <p:sp>
        <p:nvSpPr>
          <p:cNvPr id="371741" name="Text Box 92"/>
          <p:cNvSpPr txBox="1">
            <a:spLocks noChangeArrowheads="1"/>
          </p:cNvSpPr>
          <p:nvPr/>
        </p:nvSpPr>
        <p:spPr bwMode="auto">
          <a:xfrm>
            <a:off x="814388" y="2320925"/>
            <a:ext cx="711200" cy="214313"/>
          </a:xfrm>
          <a:prstGeom prst="rect">
            <a:avLst/>
          </a:prstGeom>
          <a:noFill/>
          <a:ln w="9525">
            <a:noFill/>
            <a:miter lim="800000"/>
            <a:headEnd/>
            <a:tailEnd/>
          </a:ln>
        </p:spPr>
        <p:txBody>
          <a:bodyPr wrap="none">
            <a:spAutoFit/>
          </a:bodyPr>
          <a:lstStyle/>
          <a:p>
            <a:pPr algn="l"/>
            <a:r>
              <a:rPr lang="en-US" sz="800">
                <a:latin typeface="Arial Narrow" pitchFamily="34" charset="0"/>
              </a:rPr>
              <a:t>Two sublevels</a:t>
            </a:r>
          </a:p>
        </p:txBody>
      </p:sp>
      <p:sp>
        <p:nvSpPr>
          <p:cNvPr id="371742" name="Text Box 93"/>
          <p:cNvSpPr txBox="1">
            <a:spLocks noChangeArrowheads="1"/>
          </p:cNvSpPr>
          <p:nvPr/>
        </p:nvSpPr>
        <p:spPr bwMode="auto">
          <a:xfrm>
            <a:off x="1023938" y="2617788"/>
            <a:ext cx="669925" cy="214312"/>
          </a:xfrm>
          <a:prstGeom prst="rect">
            <a:avLst/>
          </a:prstGeom>
          <a:noFill/>
          <a:ln w="9525">
            <a:noFill/>
            <a:miter lim="800000"/>
            <a:headEnd/>
            <a:tailEnd/>
          </a:ln>
        </p:spPr>
        <p:txBody>
          <a:bodyPr wrap="none">
            <a:spAutoFit/>
          </a:bodyPr>
          <a:lstStyle/>
          <a:p>
            <a:pPr algn="l"/>
            <a:r>
              <a:rPr lang="en-US" sz="800">
                <a:latin typeface="Arial Narrow" pitchFamily="34" charset="0"/>
              </a:rPr>
              <a:t>One sublevel</a:t>
            </a:r>
          </a:p>
        </p:txBody>
      </p:sp>
      <p:sp>
        <p:nvSpPr>
          <p:cNvPr id="371743" name="Text Box 94"/>
          <p:cNvSpPr txBox="1">
            <a:spLocks noChangeArrowheads="1"/>
          </p:cNvSpPr>
          <p:nvPr/>
        </p:nvSpPr>
        <p:spPr bwMode="auto">
          <a:xfrm>
            <a:off x="2368550" y="1660525"/>
            <a:ext cx="503238" cy="336550"/>
          </a:xfrm>
          <a:prstGeom prst="rect">
            <a:avLst/>
          </a:prstGeom>
          <a:noFill/>
          <a:ln w="9525">
            <a:noFill/>
            <a:miter lim="800000"/>
            <a:headEnd/>
            <a:tailEnd/>
          </a:ln>
        </p:spPr>
        <p:txBody>
          <a:bodyPr wrap="none">
            <a:spAutoFit/>
          </a:bodyPr>
          <a:lstStyle/>
          <a:p>
            <a:pPr algn="l"/>
            <a:r>
              <a:rPr lang="en-US" sz="800">
                <a:latin typeface="Arial Narrow" pitchFamily="34" charset="0"/>
              </a:rPr>
              <a:t>Principal</a:t>
            </a:r>
          </a:p>
          <a:p>
            <a:pPr algn="l"/>
            <a:r>
              <a:rPr lang="en-US" sz="800">
                <a:latin typeface="Arial Narrow" pitchFamily="34" charset="0"/>
              </a:rPr>
              <a:t>level 4</a:t>
            </a:r>
          </a:p>
        </p:txBody>
      </p:sp>
      <p:sp>
        <p:nvSpPr>
          <p:cNvPr id="371744" name="Text Box 95"/>
          <p:cNvSpPr txBox="1">
            <a:spLocks noChangeArrowheads="1"/>
          </p:cNvSpPr>
          <p:nvPr/>
        </p:nvSpPr>
        <p:spPr bwMode="auto">
          <a:xfrm>
            <a:off x="2195513" y="1968500"/>
            <a:ext cx="503237" cy="336550"/>
          </a:xfrm>
          <a:prstGeom prst="rect">
            <a:avLst/>
          </a:prstGeom>
          <a:noFill/>
          <a:ln w="9525">
            <a:noFill/>
            <a:miter lim="800000"/>
            <a:headEnd/>
            <a:tailEnd/>
          </a:ln>
        </p:spPr>
        <p:txBody>
          <a:bodyPr wrap="none">
            <a:spAutoFit/>
          </a:bodyPr>
          <a:lstStyle/>
          <a:p>
            <a:pPr algn="l"/>
            <a:r>
              <a:rPr lang="en-US" sz="800">
                <a:latin typeface="Arial Narrow" pitchFamily="34" charset="0"/>
              </a:rPr>
              <a:t>Principal</a:t>
            </a:r>
          </a:p>
          <a:p>
            <a:pPr algn="l"/>
            <a:r>
              <a:rPr lang="en-US" sz="800">
                <a:latin typeface="Arial Narrow" pitchFamily="34" charset="0"/>
              </a:rPr>
              <a:t>level 3</a:t>
            </a:r>
          </a:p>
        </p:txBody>
      </p:sp>
      <p:sp>
        <p:nvSpPr>
          <p:cNvPr id="371745" name="Text Box 96"/>
          <p:cNvSpPr txBox="1">
            <a:spLocks noChangeArrowheads="1"/>
          </p:cNvSpPr>
          <p:nvPr/>
        </p:nvSpPr>
        <p:spPr bwMode="auto">
          <a:xfrm>
            <a:off x="2027238" y="2262188"/>
            <a:ext cx="503237" cy="336550"/>
          </a:xfrm>
          <a:prstGeom prst="rect">
            <a:avLst/>
          </a:prstGeom>
          <a:noFill/>
          <a:ln w="9525">
            <a:noFill/>
            <a:miter lim="800000"/>
            <a:headEnd/>
            <a:tailEnd/>
          </a:ln>
        </p:spPr>
        <p:txBody>
          <a:bodyPr wrap="none">
            <a:spAutoFit/>
          </a:bodyPr>
          <a:lstStyle/>
          <a:p>
            <a:pPr algn="l"/>
            <a:r>
              <a:rPr lang="en-US" sz="800">
                <a:latin typeface="Arial Narrow" pitchFamily="34" charset="0"/>
              </a:rPr>
              <a:t>Principal</a:t>
            </a:r>
          </a:p>
          <a:p>
            <a:pPr algn="l"/>
            <a:r>
              <a:rPr lang="en-US" sz="800">
                <a:latin typeface="Arial Narrow" pitchFamily="34" charset="0"/>
              </a:rPr>
              <a:t>level 2</a:t>
            </a:r>
          </a:p>
        </p:txBody>
      </p:sp>
      <p:sp>
        <p:nvSpPr>
          <p:cNvPr id="371746" name="Text Box 97"/>
          <p:cNvSpPr txBox="1">
            <a:spLocks noChangeArrowheads="1"/>
          </p:cNvSpPr>
          <p:nvPr/>
        </p:nvSpPr>
        <p:spPr bwMode="auto">
          <a:xfrm>
            <a:off x="1852613" y="2559050"/>
            <a:ext cx="503237" cy="336550"/>
          </a:xfrm>
          <a:prstGeom prst="rect">
            <a:avLst/>
          </a:prstGeom>
          <a:noFill/>
          <a:ln w="9525">
            <a:noFill/>
            <a:miter lim="800000"/>
            <a:headEnd/>
            <a:tailEnd/>
          </a:ln>
        </p:spPr>
        <p:txBody>
          <a:bodyPr wrap="none">
            <a:spAutoFit/>
          </a:bodyPr>
          <a:lstStyle/>
          <a:p>
            <a:pPr algn="l"/>
            <a:r>
              <a:rPr lang="en-US" sz="800">
                <a:latin typeface="Arial Narrow" pitchFamily="34" charset="0"/>
              </a:rPr>
              <a:t>Principal</a:t>
            </a:r>
          </a:p>
          <a:p>
            <a:pPr algn="l"/>
            <a:r>
              <a:rPr lang="en-US" sz="800">
                <a:latin typeface="Arial Narrow" pitchFamily="34" charset="0"/>
              </a:rPr>
              <a:t>level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strips(upRight)">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2"/>
          <p:cNvSpPr>
            <a:spLocks noGrp="1" noChangeArrowheads="1"/>
          </p:cNvSpPr>
          <p:nvPr>
            <p:ph type="title"/>
          </p:nvPr>
        </p:nvSpPr>
        <p:spPr/>
        <p:txBody>
          <a:bodyPr/>
          <a:lstStyle/>
          <a:p>
            <a:pPr eaLnBrk="1" hangingPunct="1"/>
            <a:r>
              <a:rPr lang="en-US" smtClean="0"/>
              <a:t>Metals, Nonmetals, Metalloids</a:t>
            </a:r>
          </a:p>
        </p:txBody>
      </p:sp>
      <p:pic>
        <p:nvPicPr>
          <p:cNvPr id="372739" name="Picture 3" descr="periodic table (metals, nonmetals, metalloids)"/>
          <p:cNvPicPr>
            <a:picLocks noChangeAspect="1" noChangeArrowheads="1"/>
          </p:cNvPicPr>
          <p:nvPr/>
        </p:nvPicPr>
        <p:blipFill>
          <a:blip r:embed="rId3" cstate="print"/>
          <a:srcRect/>
          <a:stretch>
            <a:fillRect/>
          </a:stretch>
        </p:blipFill>
        <p:spPr bwMode="auto">
          <a:xfrm>
            <a:off x="304800" y="1719263"/>
            <a:ext cx="8534400" cy="4071937"/>
          </a:xfrm>
          <a:prstGeom prst="rect">
            <a:avLst/>
          </a:prstGeom>
          <a:noFill/>
          <a:ln w="9525">
            <a:noFill/>
            <a:miter lim="800000"/>
            <a:headEnd/>
            <a:tailEnd/>
          </a:ln>
        </p:spPr>
      </p:pic>
      <p:sp>
        <p:nvSpPr>
          <p:cNvPr id="372740" name="AutoShape 5">
            <a:hlinkClick r:id="rId4"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a:xfrm>
            <a:off x="685800" y="457200"/>
            <a:ext cx="7772400" cy="685800"/>
          </a:xfrm>
        </p:spPr>
        <p:txBody>
          <a:bodyPr/>
          <a:lstStyle/>
          <a:p>
            <a:pPr eaLnBrk="1" hangingPunct="1"/>
            <a:r>
              <a:rPr lang="en-US" sz="4000" smtClean="0"/>
              <a:t>Metals and Nonmetals</a:t>
            </a:r>
          </a:p>
        </p:txBody>
      </p:sp>
      <p:sp>
        <p:nvSpPr>
          <p:cNvPr id="373763" name="Rectangle 3"/>
          <p:cNvSpPr>
            <a:spLocks noChangeArrowheads="1"/>
          </p:cNvSpPr>
          <p:nvPr/>
        </p:nvSpPr>
        <p:spPr bwMode="auto">
          <a:xfrm>
            <a:off x="1295400" y="19812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Li</a:t>
            </a:r>
            <a:endParaRPr lang="en-US">
              <a:solidFill>
                <a:schemeClr val="bg2"/>
              </a:solidFill>
            </a:endParaRPr>
          </a:p>
          <a:p>
            <a:endParaRPr lang="en-US">
              <a:solidFill>
                <a:schemeClr val="bg2"/>
              </a:solidFill>
            </a:endParaRPr>
          </a:p>
          <a:p>
            <a:r>
              <a:rPr lang="en-US">
                <a:solidFill>
                  <a:schemeClr val="bg2"/>
                </a:solidFill>
              </a:rPr>
              <a:t>3</a:t>
            </a:r>
            <a:endParaRPr lang="en-US" baseline="30000">
              <a:solidFill>
                <a:schemeClr val="bg2"/>
              </a:solidFill>
            </a:endParaRPr>
          </a:p>
        </p:txBody>
      </p:sp>
      <p:sp>
        <p:nvSpPr>
          <p:cNvPr id="373764" name="Rectangle 4"/>
          <p:cNvSpPr>
            <a:spLocks noChangeArrowheads="1"/>
          </p:cNvSpPr>
          <p:nvPr/>
        </p:nvSpPr>
        <p:spPr bwMode="auto">
          <a:xfrm>
            <a:off x="7772400" y="1447800"/>
            <a:ext cx="381000" cy="533400"/>
          </a:xfrm>
          <a:prstGeom prst="rect">
            <a:avLst/>
          </a:prstGeom>
          <a:solidFill>
            <a:srgbClr val="F3D4A1">
              <a:alpha val="50195"/>
            </a:srgbClr>
          </a:solidFill>
          <a:ln w="9525">
            <a:solidFill>
              <a:schemeClr val="tx1"/>
            </a:solidFill>
            <a:miter lim="800000"/>
            <a:headEnd/>
            <a:tailEnd/>
          </a:ln>
        </p:spPr>
        <p:txBody>
          <a:bodyPr wrap="none" anchor="ctr"/>
          <a:lstStyle/>
          <a:p>
            <a:r>
              <a:rPr lang="en-US" sz="1400" b="1">
                <a:solidFill>
                  <a:schemeClr val="bg2"/>
                </a:solidFill>
              </a:rPr>
              <a:t>He</a:t>
            </a:r>
            <a:endParaRPr lang="en-US">
              <a:solidFill>
                <a:schemeClr val="bg2"/>
              </a:solidFill>
            </a:endParaRPr>
          </a:p>
          <a:p>
            <a:endParaRPr lang="en-US">
              <a:solidFill>
                <a:schemeClr val="bg2"/>
              </a:solidFill>
            </a:endParaRPr>
          </a:p>
          <a:p>
            <a:r>
              <a:rPr lang="en-US">
                <a:solidFill>
                  <a:schemeClr val="bg2"/>
                </a:solidFill>
              </a:rPr>
              <a:t>2</a:t>
            </a:r>
            <a:endParaRPr lang="en-US" baseline="30000">
              <a:solidFill>
                <a:schemeClr val="bg2"/>
              </a:solidFill>
            </a:endParaRPr>
          </a:p>
        </p:txBody>
      </p:sp>
      <p:sp>
        <p:nvSpPr>
          <p:cNvPr id="373765" name="Rectangle 5"/>
          <p:cNvSpPr>
            <a:spLocks noChangeArrowheads="1"/>
          </p:cNvSpPr>
          <p:nvPr/>
        </p:nvSpPr>
        <p:spPr bwMode="auto">
          <a:xfrm>
            <a:off x="6248400" y="1981200"/>
            <a:ext cx="381000" cy="533400"/>
          </a:xfrm>
          <a:prstGeom prst="rect">
            <a:avLst/>
          </a:prstGeom>
          <a:solidFill>
            <a:srgbClr val="F3D4A1">
              <a:alpha val="50195"/>
            </a:srgbClr>
          </a:solidFill>
          <a:ln w="9525">
            <a:solidFill>
              <a:schemeClr val="tx1"/>
            </a:solidFill>
            <a:miter lim="800000"/>
            <a:headEnd/>
            <a:tailEnd/>
          </a:ln>
        </p:spPr>
        <p:txBody>
          <a:bodyPr wrap="none" anchor="ctr"/>
          <a:lstStyle/>
          <a:p>
            <a:r>
              <a:rPr lang="en-US" sz="1400" b="1">
                <a:solidFill>
                  <a:schemeClr val="bg2"/>
                </a:solidFill>
              </a:rPr>
              <a:t>C</a:t>
            </a:r>
            <a:endParaRPr lang="en-US">
              <a:solidFill>
                <a:schemeClr val="bg2"/>
              </a:solidFill>
            </a:endParaRPr>
          </a:p>
          <a:p>
            <a:endParaRPr lang="en-US">
              <a:solidFill>
                <a:schemeClr val="bg2"/>
              </a:solidFill>
            </a:endParaRPr>
          </a:p>
          <a:p>
            <a:r>
              <a:rPr lang="en-US">
                <a:solidFill>
                  <a:schemeClr val="bg2"/>
                </a:solidFill>
              </a:rPr>
              <a:t>6</a:t>
            </a:r>
            <a:endParaRPr lang="en-US" baseline="30000">
              <a:solidFill>
                <a:schemeClr val="bg2"/>
              </a:solidFill>
            </a:endParaRPr>
          </a:p>
        </p:txBody>
      </p:sp>
      <p:sp>
        <p:nvSpPr>
          <p:cNvPr id="373766" name="Rectangle 6"/>
          <p:cNvSpPr>
            <a:spLocks noChangeArrowheads="1"/>
          </p:cNvSpPr>
          <p:nvPr/>
        </p:nvSpPr>
        <p:spPr bwMode="auto">
          <a:xfrm>
            <a:off x="6629400" y="1981200"/>
            <a:ext cx="381000" cy="533400"/>
          </a:xfrm>
          <a:prstGeom prst="rect">
            <a:avLst/>
          </a:prstGeom>
          <a:solidFill>
            <a:srgbClr val="F3D4A1">
              <a:alpha val="50195"/>
            </a:srgbClr>
          </a:solidFill>
          <a:ln w="9525">
            <a:solidFill>
              <a:schemeClr val="tx1"/>
            </a:solidFill>
            <a:miter lim="800000"/>
            <a:headEnd/>
            <a:tailEnd/>
          </a:ln>
        </p:spPr>
        <p:txBody>
          <a:bodyPr wrap="none" anchor="ctr"/>
          <a:lstStyle/>
          <a:p>
            <a:r>
              <a:rPr lang="en-US" sz="1400" b="1">
                <a:solidFill>
                  <a:schemeClr val="bg2"/>
                </a:solidFill>
              </a:rPr>
              <a:t>N</a:t>
            </a:r>
            <a:endParaRPr lang="en-US">
              <a:solidFill>
                <a:schemeClr val="bg2"/>
              </a:solidFill>
            </a:endParaRPr>
          </a:p>
          <a:p>
            <a:endParaRPr lang="en-US">
              <a:solidFill>
                <a:schemeClr val="bg2"/>
              </a:solidFill>
            </a:endParaRPr>
          </a:p>
          <a:p>
            <a:r>
              <a:rPr lang="en-US">
                <a:solidFill>
                  <a:schemeClr val="bg2"/>
                </a:solidFill>
              </a:rPr>
              <a:t>7</a:t>
            </a:r>
            <a:endParaRPr lang="en-US" baseline="30000">
              <a:solidFill>
                <a:schemeClr val="bg2"/>
              </a:solidFill>
            </a:endParaRPr>
          </a:p>
        </p:txBody>
      </p:sp>
      <p:sp>
        <p:nvSpPr>
          <p:cNvPr id="373767" name="Rectangle 7"/>
          <p:cNvSpPr>
            <a:spLocks noChangeArrowheads="1"/>
          </p:cNvSpPr>
          <p:nvPr/>
        </p:nvSpPr>
        <p:spPr bwMode="auto">
          <a:xfrm>
            <a:off x="7010400" y="1981200"/>
            <a:ext cx="381000" cy="533400"/>
          </a:xfrm>
          <a:prstGeom prst="rect">
            <a:avLst/>
          </a:prstGeom>
          <a:solidFill>
            <a:srgbClr val="F3D4A1">
              <a:alpha val="50195"/>
            </a:srgbClr>
          </a:solidFill>
          <a:ln w="9525">
            <a:solidFill>
              <a:schemeClr val="tx1"/>
            </a:solidFill>
            <a:miter lim="800000"/>
            <a:headEnd/>
            <a:tailEnd/>
          </a:ln>
        </p:spPr>
        <p:txBody>
          <a:bodyPr wrap="none" anchor="ctr"/>
          <a:lstStyle/>
          <a:p>
            <a:r>
              <a:rPr lang="en-US" sz="1400" b="1">
                <a:solidFill>
                  <a:schemeClr val="bg2"/>
                </a:solidFill>
              </a:rPr>
              <a:t>O</a:t>
            </a:r>
            <a:endParaRPr lang="en-US">
              <a:solidFill>
                <a:schemeClr val="bg2"/>
              </a:solidFill>
            </a:endParaRPr>
          </a:p>
          <a:p>
            <a:endParaRPr lang="en-US">
              <a:solidFill>
                <a:schemeClr val="bg2"/>
              </a:solidFill>
            </a:endParaRPr>
          </a:p>
          <a:p>
            <a:r>
              <a:rPr lang="en-US">
                <a:solidFill>
                  <a:schemeClr val="bg2"/>
                </a:solidFill>
              </a:rPr>
              <a:t>8</a:t>
            </a:r>
            <a:endParaRPr lang="en-US" baseline="30000">
              <a:solidFill>
                <a:schemeClr val="bg2"/>
              </a:solidFill>
            </a:endParaRPr>
          </a:p>
        </p:txBody>
      </p:sp>
      <p:sp>
        <p:nvSpPr>
          <p:cNvPr id="373768" name="Rectangle 8"/>
          <p:cNvSpPr>
            <a:spLocks noChangeArrowheads="1"/>
          </p:cNvSpPr>
          <p:nvPr/>
        </p:nvSpPr>
        <p:spPr bwMode="auto">
          <a:xfrm>
            <a:off x="7391400" y="1981200"/>
            <a:ext cx="381000" cy="533400"/>
          </a:xfrm>
          <a:prstGeom prst="rect">
            <a:avLst/>
          </a:prstGeom>
          <a:solidFill>
            <a:srgbClr val="F3D4A1">
              <a:alpha val="50195"/>
            </a:srgbClr>
          </a:solidFill>
          <a:ln w="9525">
            <a:solidFill>
              <a:schemeClr val="tx1"/>
            </a:solidFill>
            <a:miter lim="800000"/>
            <a:headEnd/>
            <a:tailEnd/>
          </a:ln>
        </p:spPr>
        <p:txBody>
          <a:bodyPr wrap="none" anchor="ctr"/>
          <a:lstStyle/>
          <a:p>
            <a:r>
              <a:rPr lang="en-US" sz="1400" b="1">
                <a:solidFill>
                  <a:schemeClr val="bg2"/>
                </a:solidFill>
              </a:rPr>
              <a:t>F</a:t>
            </a:r>
            <a:endParaRPr lang="en-US">
              <a:solidFill>
                <a:schemeClr val="bg2"/>
              </a:solidFill>
            </a:endParaRPr>
          </a:p>
          <a:p>
            <a:endParaRPr lang="en-US">
              <a:solidFill>
                <a:schemeClr val="bg2"/>
              </a:solidFill>
            </a:endParaRPr>
          </a:p>
          <a:p>
            <a:r>
              <a:rPr lang="en-US">
                <a:solidFill>
                  <a:schemeClr val="bg2"/>
                </a:solidFill>
              </a:rPr>
              <a:t>9</a:t>
            </a:r>
            <a:endParaRPr lang="en-US" baseline="30000">
              <a:solidFill>
                <a:schemeClr val="bg2"/>
              </a:solidFill>
            </a:endParaRPr>
          </a:p>
        </p:txBody>
      </p:sp>
      <p:sp>
        <p:nvSpPr>
          <p:cNvPr id="373769" name="Rectangle 9"/>
          <p:cNvSpPr>
            <a:spLocks noChangeArrowheads="1"/>
          </p:cNvSpPr>
          <p:nvPr/>
        </p:nvSpPr>
        <p:spPr bwMode="auto">
          <a:xfrm>
            <a:off x="7772400" y="1981200"/>
            <a:ext cx="381000" cy="533400"/>
          </a:xfrm>
          <a:prstGeom prst="rect">
            <a:avLst/>
          </a:prstGeom>
          <a:solidFill>
            <a:srgbClr val="F3D4A1">
              <a:alpha val="50195"/>
            </a:srgbClr>
          </a:solidFill>
          <a:ln w="9525">
            <a:solidFill>
              <a:schemeClr val="tx1"/>
            </a:solidFill>
            <a:miter lim="800000"/>
            <a:headEnd/>
            <a:tailEnd/>
          </a:ln>
        </p:spPr>
        <p:txBody>
          <a:bodyPr wrap="none" anchor="ctr"/>
          <a:lstStyle/>
          <a:p>
            <a:r>
              <a:rPr lang="en-US" sz="1400" b="1">
                <a:solidFill>
                  <a:schemeClr val="bg2"/>
                </a:solidFill>
              </a:rPr>
              <a:t>Ne</a:t>
            </a:r>
            <a:endParaRPr lang="en-US">
              <a:solidFill>
                <a:schemeClr val="bg2"/>
              </a:solidFill>
            </a:endParaRPr>
          </a:p>
          <a:p>
            <a:endParaRPr lang="en-US">
              <a:solidFill>
                <a:schemeClr val="bg2"/>
              </a:solidFill>
            </a:endParaRPr>
          </a:p>
          <a:p>
            <a:r>
              <a:rPr lang="en-US">
                <a:solidFill>
                  <a:schemeClr val="bg2"/>
                </a:solidFill>
              </a:rPr>
              <a:t>10</a:t>
            </a:r>
            <a:endParaRPr lang="en-US" baseline="30000">
              <a:solidFill>
                <a:schemeClr val="bg2"/>
              </a:solidFill>
            </a:endParaRPr>
          </a:p>
        </p:txBody>
      </p:sp>
      <p:sp>
        <p:nvSpPr>
          <p:cNvPr id="373770" name="Rectangle 10"/>
          <p:cNvSpPr>
            <a:spLocks noChangeArrowheads="1"/>
          </p:cNvSpPr>
          <p:nvPr/>
        </p:nvSpPr>
        <p:spPr bwMode="auto">
          <a:xfrm>
            <a:off x="1295400" y="25146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Na</a:t>
            </a:r>
            <a:endParaRPr lang="en-US">
              <a:solidFill>
                <a:schemeClr val="bg2"/>
              </a:solidFill>
            </a:endParaRPr>
          </a:p>
          <a:p>
            <a:endParaRPr lang="en-US">
              <a:solidFill>
                <a:schemeClr val="bg2"/>
              </a:solidFill>
            </a:endParaRPr>
          </a:p>
          <a:p>
            <a:r>
              <a:rPr lang="en-US">
                <a:solidFill>
                  <a:schemeClr val="bg2"/>
                </a:solidFill>
              </a:rPr>
              <a:t>11</a:t>
            </a:r>
            <a:endParaRPr lang="en-US" baseline="30000">
              <a:solidFill>
                <a:schemeClr val="bg2"/>
              </a:solidFill>
            </a:endParaRPr>
          </a:p>
        </p:txBody>
      </p:sp>
      <p:sp>
        <p:nvSpPr>
          <p:cNvPr id="373771" name="Rectangle 11"/>
          <p:cNvSpPr>
            <a:spLocks noChangeArrowheads="1"/>
          </p:cNvSpPr>
          <p:nvPr/>
        </p:nvSpPr>
        <p:spPr bwMode="auto">
          <a:xfrm>
            <a:off x="5867400" y="1981200"/>
            <a:ext cx="381000" cy="533400"/>
          </a:xfrm>
          <a:prstGeom prst="rect">
            <a:avLst/>
          </a:prstGeom>
          <a:solidFill>
            <a:srgbClr val="95C0FF">
              <a:alpha val="50195"/>
            </a:srgbClr>
          </a:solidFill>
          <a:ln w="9525">
            <a:solidFill>
              <a:schemeClr val="tx1"/>
            </a:solidFill>
            <a:miter lim="800000"/>
            <a:headEnd/>
            <a:tailEnd/>
          </a:ln>
        </p:spPr>
        <p:txBody>
          <a:bodyPr wrap="none" anchor="ctr"/>
          <a:lstStyle/>
          <a:p>
            <a:r>
              <a:rPr lang="en-US" sz="1400" b="1">
                <a:solidFill>
                  <a:schemeClr val="bg2"/>
                </a:solidFill>
              </a:rPr>
              <a:t>B</a:t>
            </a:r>
            <a:endParaRPr lang="en-US">
              <a:solidFill>
                <a:schemeClr val="bg2"/>
              </a:solidFill>
            </a:endParaRPr>
          </a:p>
          <a:p>
            <a:endParaRPr lang="en-US">
              <a:solidFill>
                <a:schemeClr val="bg2"/>
              </a:solidFill>
            </a:endParaRPr>
          </a:p>
          <a:p>
            <a:r>
              <a:rPr lang="en-US">
                <a:solidFill>
                  <a:schemeClr val="bg2"/>
                </a:solidFill>
              </a:rPr>
              <a:t>5</a:t>
            </a:r>
            <a:endParaRPr lang="en-US" baseline="30000">
              <a:solidFill>
                <a:schemeClr val="bg2"/>
              </a:solidFill>
            </a:endParaRPr>
          </a:p>
        </p:txBody>
      </p:sp>
      <p:sp>
        <p:nvSpPr>
          <p:cNvPr id="373772" name="Rectangle 12"/>
          <p:cNvSpPr>
            <a:spLocks noChangeArrowheads="1"/>
          </p:cNvSpPr>
          <p:nvPr/>
        </p:nvSpPr>
        <p:spPr bwMode="auto">
          <a:xfrm>
            <a:off x="1676400" y="19812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Be</a:t>
            </a:r>
            <a:endParaRPr lang="en-US">
              <a:solidFill>
                <a:schemeClr val="bg2"/>
              </a:solidFill>
            </a:endParaRPr>
          </a:p>
          <a:p>
            <a:endParaRPr lang="en-US">
              <a:solidFill>
                <a:schemeClr val="bg2"/>
              </a:solidFill>
            </a:endParaRPr>
          </a:p>
          <a:p>
            <a:r>
              <a:rPr lang="en-US">
                <a:solidFill>
                  <a:schemeClr val="bg2"/>
                </a:solidFill>
              </a:rPr>
              <a:t>4</a:t>
            </a:r>
            <a:endParaRPr lang="en-US" baseline="30000">
              <a:solidFill>
                <a:schemeClr val="bg2"/>
              </a:solidFill>
            </a:endParaRPr>
          </a:p>
        </p:txBody>
      </p:sp>
      <p:sp>
        <p:nvSpPr>
          <p:cNvPr id="373773" name="Rectangle 13"/>
          <p:cNvSpPr>
            <a:spLocks noChangeArrowheads="1"/>
          </p:cNvSpPr>
          <p:nvPr/>
        </p:nvSpPr>
        <p:spPr bwMode="auto">
          <a:xfrm>
            <a:off x="1295400" y="1447800"/>
            <a:ext cx="381000" cy="533400"/>
          </a:xfrm>
          <a:prstGeom prst="rect">
            <a:avLst/>
          </a:prstGeom>
          <a:solidFill>
            <a:srgbClr val="F3D4A1">
              <a:alpha val="50195"/>
            </a:srgbClr>
          </a:solidFill>
          <a:ln w="9525">
            <a:solidFill>
              <a:schemeClr val="tx1"/>
            </a:solidFill>
            <a:miter lim="800000"/>
            <a:headEnd/>
            <a:tailEnd/>
          </a:ln>
        </p:spPr>
        <p:txBody>
          <a:bodyPr wrap="none" anchor="ctr"/>
          <a:lstStyle/>
          <a:p>
            <a:r>
              <a:rPr lang="en-US" sz="1400" b="1">
                <a:solidFill>
                  <a:schemeClr val="bg2"/>
                </a:solidFill>
              </a:rPr>
              <a:t>H</a:t>
            </a:r>
          </a:p>
          <a:p>
            <a:endParaRPr lang="en-US">
              <a:solidFill>
                <a:schemeClr val="bg2"/>
              </a:solidFill>
            </a:endParaRPr>
          </a:p>
          <a:p>
            <a:r>
              <a:rPr lang="en-US">
                <a:solidFill>
                  <a:schemeClr val="bg2"/>
                </a:solidFill>
              </a:rPr>
              <a:t>1</a:t>
            </a:r>
            <a:endParaRPr lang="en-US" baseline="30000">
              <a:solidFill>
                <a:schemeClr val="bg2"/>
              </a:solidFill>
            </a:endParaRPr>
          </a:p>
        </p:txBody>
      </p:sp>
      <p:sp>
        <p:nvSpPr>
          <p:cNvPr id="373774" name="Rectangle 14"/>
          <p:cNvSpPr>
            <a:spLocks noChangeArrowheads="1"/>
          </p:cNvSpPr>
          <p:nvPr/>
        </p:nvSpPr>
        <p:spPr bwMode="auto">
          <a:xfrm>
            <a:off x="5867400" y="25146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Al</a:t>
            </a:r>
            <a:endParaRPr lang="en-US">
              <a:solidFill>
                <a:schemeClr val="bg2"/>
              </a:solidFill>
            </a:endParaRPr>
          </a:p>
          <a:p>
            <a:endParaRPr lang="en-US">
              <a:solidFill>
                <a:schemeClr val="bg2"/>
              </a:solidFill>
            </a:endParaRPr>
          </a:p>
          <a:p>
            <a:r>
              <a:rPr lang="en-US">
                <a:solidFill>
                  <a:schemeClr val="bg2"/>
                </a:solidFill>
              </a:rPr>
              <a:t>13</a:t>
            </a:r>
            <a:endParaRPr lang="en-US" baseline="30000">
              <a:solidFill>
                <a:schemeClr val="bg2"/>
              </a:solidFill>
            </a:endParaRPr>
          </a:p>
        </p:txBody>
      </p:sp>
      <p:sp>
        <p:nvSpPr>
          <p:cNvPr id="373775" name="Rectangle 15"/>
          <p:cNvSpPr>
            <a:spLocks noChangeArrowheads="1"/>
          </p:cNvSpPr>
          <p:nvPr/>
        </p:nvSpPr>
        <p:spPr bwMode="auto">
          <a:xfrm>
            <a:off x="6248400" y="2514600"/>
            <a:ext cx="381000" cy="533400"/>
          </a:xfrm>
          <a:prstGeom prst="rect">
            <a:avLst/>
          </a:prstGeom>
          <a:solidFill>
            <a:srgbClr val="95C0FF">
              <a:alpha val="50195"/>
            </a:srgbClr>
          </a:solidFill>
          <a:ln w="9525">
            <a:solidFill>
              <a:schemeClr val="tx1"/>
            </a:solidFill>
            <a:miter lim="800000"/>
            <a:headEnd/>
            <a:tailEnd/>
          </a:ln>
        </p:spPr>
        <p:txBody>
          <a:bodyPr wrap="none" anchor="ctr"/>
          <a:lstStyle/>
          <a:p>
            <a:r>
              <a:rPr lang="en-US" sz="1400" b="1">
                <a:solidFill>
                  <a:schemeClr val="bg2"/>
                </a:solidFill>
              </a:rPr>
              <a:t>Si</a:t>
            </a:r>
            <a:endParaRPr lang="en-US">
              <a:solidFill>
                <a:schemeClr val="bg2"/>
              </a:solidFill>
            </a:endParaRPr>
          </a:p>
          <a:p>
            <a:endParaRPr lang="en-US">
              <a:solidFill>
                <a:schemeClr val="bg2"/>
              </a:solidFill>
            </a:endParaRPr>
          </a:p>
          <a:p>
            <a:r>
              <a:rPr lang="en-US">
                <a:solidFill>
                  <a:schemeClr val="bg2"/>
                </a:solidFill>
              </a:rPr>
              <a:t>14</a:t>
            </a:r>
            <a:endParaRPr lang="en-US" baseline="30000">
              <a:solidFill>
                <a:schemeClr val="bg2"/>
              </a:solidFill>
            </a:endParaRPr>
          </a:p>
        </p:txBody>
      </p:sp>
      <p:sp>
        <p:nvSpPr>
          <p:cNvPr id="373776" name="Rectangle 16"/>
          <p:cNvSpPr>
            <a:spLocks noChangeArrowheads="1"/>
          </p:cNvSpPr>
          <p:nvPr/>
        </p:nvSpPr>
        <p:spPr bwMode="auto">
          <a:xfrm>
            <a:off x="6629400" y="2514600"/>
            <a:ext cx="381000" cy="533400"/>
          </a:xfrm>
          <a:prstGeom prst="rect">
            <a:avLst/>
          </a:prstGeom>
          <a:solidFill>
            <a:srgbClr val="F3D4A1">
              <a:alpha val="50195"/>
            </a:srgbClr>
          </a:solidFill>
          <a:ln w="9525">
            <a:solidFill>
              <a:schemeClr val="tx1"/>
            </a:solidFill>
            <a:miter lim="800000"/>
            <a:headEnd/>
            <a:tailEnd/>
          </a:ln>
        </p:spPr>
        <p:txBody>
          <a:bodyPr wrap="none" anchor="ctr"/>
          <a:lstStyle/>
          <a:p>
            <a:r>
              <a:rPr lang="en-US" sz="1400" b="1">
                <a:solidFill>
                  <a:schemeClr val="bg2"/>
                </a:solidFill>
              </a:rPr>
              <a:t>P</a:t>
            </a:r>
            <a:endParaRPr lang="en-US">
              <a:solidFill>
                <a:schemeClr val="bg2"/>
              </a:solidFill>
            </a:endParaRPr>
          </a:p>
          <a:p>
            <a:endParaRPr lang="en-US">
              <a:solidFill>
                <a:schemeClr val="bg2"/>
              </a:solidFill>
            </a:endParaRPr>
          </a:p>
          <a:p>
            <a:r>
              <a:rPr lang="en-US">
                <a:solidFill>
                  <a:schemeClr val="bg2"/>
                </a:solidFill>
              </a:rPr>
              <a:t>15</a:t>
            </a:r>
            <a:endParaRPr lang="en-US" baseline="30000">
              <a:solidFill>
                <a:schemeClr val="bg2"/>
              </a:solidFill>
            </a:endParaRPr>
          </a:p>
        </p:txBody>
      </p:sp>
      <p:sp>
        <p:nvSpPr>
          <p:cNvPr id="373777" name="Rectangle 17"/>
          <p:cNvSpPr>
            <a:spLocks noChangeArrowheads="1"/>
          </p:cNvSpPr>
          <p:nvPr/>
        </p:nvSpPr>
        <p:spPr bwMode="auto">
          <a:xfrm>
            <a:off x="7010400" y="2514600"/>
            <a:ext cx="381000" cy="533400"/>
          </a:xfrm>
          <a:prstGeom prst="rect">
            <a:avLst/>
          </a:prstGeom>
          <a:solidFill>
            <a:srgbClr val="F3D4A1">
              <a:alpha val="50195"/>
            </a:srgbClr>
          </a:solidFill>
          <a:ln w="9525">
            <a:solidFill>
              <a:schemeClr val="tx1"/>
            </a:solidFill>
            <a:miter lim="800000"/>
            <a:headEnd/>
            <a:tailEnd/>
          </a:ln>
        </p:spPr>
        <p:txBody>
          <a:bodyPr wrap="none" anchor="ctr"/>
          <a:lstStyle/>
          <a:p>
            <a:r>
              <a:rPr lang="en-US" sz="1400" b="1">
                <a:solidFill>
                  <a:schemeClr val="bg2"/>
                </a:solidFill>
              </a:rPr>
              <a:t>S</a:t>
            </a:r>
            <a:endParaRPr lang="en-US">
              <a:solidFill>
                <a:schemeClr val="bg2"/>
              </a:solidFill>
            </a:endParaRPr>
          </a:p>
          <a:p>
            <a:endParaRPr lang="en-US">
              <a:solidFill>
                <a:schemeClr val="bg2"/>
              </a:solidFill>
            </a:endParaRPr>
          </a:p>
          <a:p>
            <a:r>
              <a:rPr lang="en-US">
                <a:solidFill>
                  <a:schemeClr val="bg2"/>
                </a:solidFill>
              </a:rPr>
              <a:t>16</a:t>
            </a:r>
            <a:endParaRPr lang="en-US" baseline="30000">
              <a:solidFill>
                <a:schemeClr val="bg2"/>
              </a:solidFill>
            </a:endParaRPr>
          </a:p>
        </p:txBody>
      </p:sp>
      <p:sp>
        <p:nvSpPr>
          <p:cNvPr id="373778" name="Rectangle 18"/>
          <p:cNvSpPr>
            <a:spLocks noChangeArrowheads="1"/>
          </p:cNvSpPr>
          <p:nvPr/>
        </p:nvSpPr>
        <p:spPr bwMode="auto">
          <a:xfrm>
            <a:off x="7391400" y="2514600"/>
            <a:ext cx="381000" cy="533400"/>
          </a:xfrm>
          <a:prstGeom prst="rect">
            <a:avLst/>
          </a:prstGeom>
          <a:solidFill>
            <a:srgbClr val="F3D4A1">
              <a:alpha val="50195"/>
            </a:srgbClr>
          </a:solidFill>
          <a:ln w="9525">
            <a:solidFill>
              <a:schemeClr val="tx1"/>
            </a:solidFill>
            <a:miter lim="800000"/>
            <a:headEnd/>
            <a:tailEnd/>
          </a:ln>
        </p:spPr>
        <p:txBody>
          <a:bodyPr wrap="none" anchor="ctr"/>
          <a:lstStyle/>
          <a:p>
            <a:r>
              <a:rPr lang="en-US" sz="1400" b="1">
                <a:solidFill>
                  <a:schemeClr val="bg2"/>
                </a:solidFill>
              </a:rPr>
              <a:t>Cl</a:t>
            </a:r>
            <a:endParaRPr lang="en-US">
              <a:solidFill>
                <a:schemeClr val="bg2"/>
              </a:solidFill>
            </a:endParaRPr>
          </a:p>
          <a:p>
            <a:endParaRPr lang="en-US">
              <a:solidFill>
                <a:schemeClr val="bg2"/>
              </a:solidFill>
            </a:endParaRPr>
          </a:p>
          <a:p>
            <a:r>
              <a:rPr lang="en-US">
                <a:solidFill>
                  <a:schemeClr val="bg2"/>
                </a:solidFill>
              </a:rPr>
              <a:t>17</a:t>
            </a:r>
            <a:endParaRPr lang="en-US" baseline="30000">
              <a:solidFill>
                <a:schemeClr val="bg2"/>
              </a:solidFill>
            </a:endParaRPr>
          </a:p>
        </p:txBody>
      </p:sp>
      <p:sp>
        <p:nvSpPr>
          <p:cNvPr id="373779" name="Rectangle 19"/>
          <p:cNvSpPr>
            <a:spLocks noChangeArrowheads="1"/>
          </p:cNvSpPr>
          <p:nvPr/>
        </p:nvSpPr>
        <p:spPr bwMode="auto">
          <a:xfrm>
            <a:off x="7772400" y="2514600"/>
            <a:ext cx="381000" cy="533400"/>
          </a:xfrm>
          <a:prstGeom prst="rect">
            <a:avLst/>
          </a:prstGeom>
          <a:solidFill>
            <a:srgbClr val="F3D4A1">
              <a:alpha val="50195"/>
            </a:srgbClr>
          </a:solidFill>
          <a:ln w="9525">
            <a:solidFill>
              <a:schemeClr val="tx1"/>
            </a:solidFill>
            <a:miter lim="800000"/>
            <a:headEnd/>
            <a:tailEnd/>
          </a:ln>
        </p:spPr>
        <p:txBody>
          <a:bodyPr wrap="none" anchor="ctr"/>
          <a:lstStyle/>
          <a:p>
            <a:r>
              <a:rPr lang="en-US" sz="1400" b="1">
                <a:solidFill>
                  <a:schemeClr val="bg2"/>
                </a:solidFill>
              </a:rPr>
              <a:t>Ar</a:t>
            </a:r>
            <a:endParaRPr lang="en-US">
              <a:solidFill>
                <a:schemeClr val="bg2"/>
              </a:solidFill>
            </a:endParaRPr>
          </a:p>
          <a:p>
            <a:endParaRPr lang="en-US">
              <a:solidFill>
                <a:schemeClr val="bg2"/>
              </a:solidFill>
            </a:endParaRPr>
          </a:p>
          <a:p>
            <a:r>
              <a:rPr lang="en-US">
                <a:solidFill>
                  <a:schemeClr val="bg2"/>
                </a:solidFill>
              </a:rPr>
              <a:t>18</a:t>
            </a:r>
            <a:endParaRPr lang="en-US" baseline="30000">
              <a:solidFill>
                <a:schemeClr val="bg2"/>
              </a:solidFill>
            </a:endParaRPr>
          </a:p>
        </p:txBody>
      </p:sp>
      <p:sp>
        <p:nvSpPr>
          <p:cNvPr id="373780" name="Rectangle 20"/>
          <p:cNvSpPr>
            <a:spLocks noChangeArrowheads="1"/>
          </p:cNvSpPr>
          <p:nvPr/>
        </p:nvSpPr>
        <p:spPr bwMode="auto">
          <a:xfrm>
            <a:off x="1295400" y="30480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K</a:t>
            </a:r>
            <a:endParaRPr lang="en-US">
              <a:solidFill>
                <a:schemeClr val="bg2"/>
              </a:solidFill>
            </a:endParaRPr>
          </a:p>
          <a:p>
            <a:endParaRPr lang="en-US" baseline="30000">
              <a:solidFill>
                <a:schemeClr val="bg2"/>
              </a:solidFill>
            </a:endParaRPr>
          </a:p>
          <a:p>
            <a:r>
              <a:rPr lang="en-US">
                <a:solidFill>
                  <a:schemeClr val="bg2"/>
                </a:solidFill>
              </a:rPr>
              <a:t>19</a:t>
            </a:r>
          </a:p>
        </p:txBody>
      </p:sp>
      <p:sp>
        <p:nvSpPr>
          <p:cNvPr id="373781" name="Rectangle 21"/>
          <p:cNvSpPr>
            <a:spLocks noChangeArrowheads="1"/>
          </p:cNvSpPr>
          <p:nvPr/>
        </p:nvSpPr>
        <p:spPr bwMode="auto">
          <a:xfrm>
            <a:off x="1676400" y="30480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Ca</a:t>
            </a:r>
            <a:endParaRPr lang="en-US">
              <a:solidFill>
                <a:schemeClr val="bg2"/>
              </a:solidFill>
            </a:endParaRPr>
          </a:p>
          <a:p>
            <a:endParaRPr lang="en-US">
              <a:solidFill>
                <a:schemeClr val="bg2"/>
              </a:solidFill>
            </a:endParaRPr>
          </a:p>
          <a:p>
            <a:r>
              <a:rPr lang="en-US">
                <a:solidFill>
                  <a:schemeClr val="bg2"/>
                </a:solidFill>
              </a:rPr>
              <a:t>20</a:t>
            </a:r>
            <a:endParaRPr lang="en-US" baseline="30000">
              <a:solidFill>
                <a:schemeClr val="bg2"/>
              </a:solidFill>
            </a:endParaRPr>
          </a:p>
        </p:txBody>
      </p:sp>
      <p:sp>
        <p:nvSpPr>
          <p:cNvPr id="373782" name="Rectangle 22"/>
          <p:cNvSpPr>
            <a:spLocks noChangeArrowheads="1"/>
          </p:cNvSpPr>
          <p:nvPr/>
        </p:nvSpPr>
        <p:spPr bwMode="auto">
          <a:xfrm>
            <a:off x="2057400" y="30480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Sc</a:t>
            </a:r>
            <a:endParaRPr lang="en-US">
              <a:solidFill>
                <a:schemeClr val="bg2"/>
              </a:solidFill>
            </a:endParaRPr>
          </a:p>
          <a:p>
            <a:endParaRPr lang="en-US">
              <a:solidFill>
                <a:schemeClr val="bg2"/>
              </a:solidFill>
            </a:endParaRPr>
          </a:p>
          <a:p>
            <a:r>
              <a:rPr lang="en-US">
                <a:solidFill>
                  <a:schemeClr val="bg2"/>
                </a:solidFill>
              </a:rPr>
              <a:t>21</a:t>
            </a:r>
            <a:endParaRPr lang="en-US" baseline="30000">
              <a:solidFill>
                <a:schemeClr val="bg2"/>
              </a:solidFill>
            </a:endParaRPr>
          </a:p>
        </p:txBody>
      </p:sp>
      <p:sp>
        <p:nvSpPr>
          <p:cNvPr id="373783" name="Rectangle 23"/>
          <p:cNvSpPr>
            <a:spLocks noChangeArrowheads="1"/>
          </p:cNvSpPr>
          <p:nvPr/>
        </p:nvSpPr>
        <p:spPr bwMode="auto">
          <a:xfrm>
            <a:off x="2438400" y="30480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Ti</a:t>
            </a:r>
            <a:endParaRPr lang="en-US">
              <a:solidFill>
                <a:schemeClr val="bg2"/>
              </a:solidFill>
            </a:endParaRPr>
          </a:p>
          <a:p>
            <a:endParaRPr lang="en-US">
              <a:solidFill>
                <a:schemeClr val="bg2"/>
              </a:solidFill>
            </a:endParaRPr>
          </a:p>
          <a:p>
            <a:r>
              <a:rPr lang="en-US">
                <a:solidFill>
                  <a:schemeClr val="bg2"/>
                </a:solidFill>
              </a:rPr>
              <a:t>22</a:t>
            </a:r>
            <a:endParaRPr lang="en-US" baseline="30000">
              <a:solidFill>
                <a:schemeClr val="bg2"/>
              </a:solidFill>
            </a:endParaRPr>
          </a:p>
        </p:txBody>
      </p:sp>
      <p:sp>
        <p:nvSpPr>
          <p:cNvPr id="373784" name="Rectangle 24"/>
          <p:cNvSpPr>
            <a:spLocks noChangeArrowheads="1"/>
          </p:cNvSpPr>
          <p:nvPr/>
        </p:nvSpPr>
        <p:spPr bwMode="auto">
          <a:xfrm>
            <a:off x="2819400" y="30480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V</a:t>
            </a:r>
            <a:endParaRPr lang="en-US">
              <a:solidFill>
                <a:schemeClr val="bg2"/>
              </a:solidFill>
            </a:endParaRPr>
          </a:p>
          <a:p>
            <a:endParaRPr lang="en-US">
              <a:solidFill>
                <a:schemeClr val="bg2"/>
              </a:solidFill>
            </a:endParaRPr>
          </a:p>
          <a:p>
            <a:r>
              <a:rPr lang="en-US">
                <a:solidFill>
                  <a:schemeClr val="bg2"/>
                </a:solidFill>
              </a:rPr>
              <a:t>23</a:t>
            </a:r>
            <a:endParaRPr lang="en-US" baseline="30000">
              <a:solidFill>
                <a:schemeClr val="bg2"/>
              </a:solidFill>
            </a:endParaRPr>
          </a:p>
        </p:txBody>
      </p:sp>
      <p:sp>
        <p:nvSpPr>
          <p:cNvPr id="373785" name="Rectangle 25"/>
          <p:cNvSpPr>
            <a:spLocks noChangeArrowheads="1"/>
          </p:cNvSpPr>
          <p:nvPr/>
        </p:nvSpPr>
        <p:spPr bwMode="auto">
          <a:xfrm>
            <a:off x="3200400" y="30480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Cr</a:t>
            </a:r>
            <a:endParaRPr lang="en-US">
              <a:solidFill>
                <a:schemeClr val="bg2"/>
              </a:solidFill>
            </a:endParaRPr>
          </a:p>
          <a:p>
            <a:endParaRPr lang="en-US">
              <a:solidFill>
                <a:schemeClr val="bg2"/>
              </a:solidFill>
            </a:endParaRPr>
          </a:p>
          <a:p>
            <a:r>
              <a:rPr lang="en-US">
                <a:solidFill>
                  <a:schemeClr val="bg2"/>
                </a:solidFill>
              </a:rPr>
              <a:t>24</a:t>
            </a:r>
            <a:endParaRPr lang="en-US" baseline="30000">
              <a:solidFill>
                <a:schemeClr val="bg2"/>
              </a:solidFill>
            </a:endParaRPr>
          </a:p>
        </p:txBody>
      </p:sp>
      <p:sp>
        <p:nvSpPr>
          <p:cNvPr id="373786" name="Rectangle 26"/>
          <p:cNvSpPr>
            <a:spLocks noChangeArrowheads="1"/>
          </p:cNvSpPr>
          <p:nvPr/>
        </p:nvSpPr>
        <p:spPr bwMode="auto">
          <a:xfrm>
            <a:off x="3581400" y="30480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Mn</a:t>
            </a:r>
            <a:endParaRPr lang="en-US">
              <a:solidFill>
                <a:schemeClr val="bg2"/>
              </a:solidFill>
            </a:endParaRPr>
          </a:p>
          <a:p>
            <a:endParaRPr lang="en-US">
              <a:solidFill>
                <a:schemeClr val="bg2"/>
              </a:solidFill>
            </a:endParaRPr>
          </a:p>
          <a:p>
            <a:r>
              <a:rPr lang="en-US">
                <a:solidFill>
                  <a:schemeClr val="bg2"/>
                </a:solidFill>
              </a:rPr>
              <a:t>25</a:t>
            </a:r>
            <a:endParaRPr lang="en-US" baseline="30000">
              <a:solidFill>
                <a:schemeClr val="bg2"/>
              </a:solidFill>
            </a:endParaRPr>
          </a:p>
        </p:txBody>
      </p:sp>
      <p:sp>
        <p:nvSpPr>
          <p:cNvPr id="373787" name="Rectangle 27"/>
          <p:cNvSpPr>
            <a:spLocks noChangeArrowheads="1"/>
          </p:cNvSpPr>
          <p:nvPr/>
        </p:nvSpPr>
        <p:spPr bwMode="auto">
          <a:xfrm>
            <a:off x="3962400" y="30480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Fe</a:t>
            </a:r>
            <a:endParaRPr lang="en-US">
              <a:solidFill>
                <a:schemeClr val="bg2"/>
              </a:solidFill>
            </a:endParaRPr>
          </a:p>
          <a:p>
            <a:endParaRPr lang="en-US">
              <a:solidFill>
                <a:schemeClr val="bg2"/>
              </a:solidFill>
            </a:endParaRPr>
          </a:p>
          <a:p>
            <a:r>
              <a:rPr lang="en-US">
                <a:solidFill>
                  <a:schemeClr val="bg2"/>
                </a:solidFill>
              </a:rPr>
              <a:t>26</a:t>
            </a:r>
            <a:endParaRPr lang="en-US" baseline="30000">
              <a:solidFill>
                <a:schemeClr val="bg2"/>
              </a:solidFill>
            </a:endParaRPr>
          </a:p>
        </p:txBody>
      </p:sp>
      <p:sp>
        <p:nvSpPr>
          <p:cNvPr id="373788" name="Rectangle 28"/>
          <p:cNvSpPr>
            <a:spLocks noChangeArrowheads="1"/>
          </p:cNvSpPr>
          <p:nvPr/>
        </p:nvSpPr>
        <p:spPr bwMode="auto">
          <a:xfrm>
            <a:off x="4343400" y="30480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Co</a:t>
            </a:r>
            <a:endParaRPr lang="en-US">
              <a:solidFill>
                <a:schemeClr val="bg2"/>
              </a:solidFill>
            </a:endParaRPr>
          </a:p>
          <a:p>
            <a:endParaRPr lang="en-US">
              <a:solidFill>
                <a:schemeClr val="bg2"/>
              </a:solidFill>
            </a:endParaRPr>
          </a:p>
          <a:p>
            <a:r>
              <a:rPr lang="en-US">
                <a:solidFill>
                  <a:schemeClr val="bg2"/>
                </a:solidFill>
              </a:rPr>
              <a:t>27</a:t>
            </a:r>
            <a:endParaRPr lang="en-US" baseline="30000">
              <a:solidFill>
                <a:schemeClr val="bg2"/>
              </a:solidFill>
            </a:endParaRPr>
          </a:p>
        </p:txBody>
      </p:sp>
      <p:sp>
        <p:nvSpPr>
          <p:cNvPr id="373789" name="Rectangle 29"/>
          <p:cNvSpPr>
            <a:spLocks noChangeArrowheads="1"/>
          </p:cNvSpPr>
          <p:nvPr/>
        </p:nvSpPr>
        <p:spPr bwMode="auto">
          <a:xfrm>
            <a:off x="4724400" y="30480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Ni</a:t>
            </a:r>
            <a:endParaRPr lang="en-US">
              <a:solidFill>
                <a:schemeClr val="bg2"/>
              </a:solidFill>
            </a:endParaRPr>
          </a:p>
          <a:p>
            <a:endParaRPr lang="en-US">
              <a:solidFill>
                <a:schemeClr val="bg2"/>
              </a:solidFill>
            </a:endParaRPr>
          </a:p>
          <a:p>
            <a:r>
              <a:rPr lang="en-US">
                <a:solidFill>
                  <a:schemeClr val="bg2"/>
                </a:solidFill>
              </a:rPr>
              <a:t>28</a:t>
            </a:r>
            <a:endParaRPr lang="en-US" baseline="30000">
              <a:solidFill>
                <a:schemeClr val="bg2"/>
              </a:solidFill>
            </a:endParaRPr>
          </a:p>
        </p:txBody>
      </p:sp>
      <p:sp>
        <p:nvSpPr>
          <p:cNvPr id="373790" name="Rectangle 30"/>
          <p:cNvSpPr>
            <a:spLocks noChangeArrowheads="1"/>
          </p:cNvSpPr>
          <p:nvPr/>
        </p:nvSpPr>
        <p:spPr bwMode="auto">
          <a:xfrm>
            <a:off x="5105400" y="30480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Cu</a:t>
            </a:r>
            <a:endParaRPr lang="en-US">
              <a:solidFill>
                <a:schemeClr val="bg2"/>
              </a:solidFill>
            </a:endParaRPr>
          </a:p>
          <a:p>
            <a:endParaRPr lang="en-US">
              <a:solidFill>
                <a:schemeClr val="bg2"/>
              </a:solidFill>
            </a:endParaRPr>
          </a:p>
          <a:p>
            <a:r>
              <a:rPr lang="en-US">
                <a:solidFill>
                  <a:schemeClr val="bg2"/>
                </a:solidFill>
              </a:rPr>
              <a:t>29</a:t>
            </a:r>
            <a:endParaRPr lang="en-US" baseline="30000">
              <a:solidFill>
                <a:schemeClr val="bg2"/>
              </a:solidFill>
            </a:endParaRPr>
          </a:p>
        </p:txBody>
      </p:sp>
      <p:sp>
        <p:nvSpPr>
          <p:cNvPr id="373791" name="Rectangle 31"/>
          <p:cNvSpPr>
            <a:spLocks noChangeArrowheads="1"/>
          </p:cNvSpPr>
          <p:nvPr/>
        </p:nvSpPr>
        <p:spPr bwMode="auto">
          <a:xfrm>
            <a:off x="5486400" y="30480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Zn</a:t>
            </a:r>
            <a:endParaRPr lang="en-US">
              <a:solidFill>
                <a:schemeClr val="bg2"/>
              </a:solidFill>
            </a:endParaRPr>
          </a:p>
          <a:p>
            <a:endParaRPr lang="en-US">
              <a:solidFill>
                <a:schemeClr val="bg2"/>
              </a:solidFill>
            </a:endParaRPr>
          </a:p>
          <a:p>
            <a:r>
              <a:rPr lang="en-US">
                <a:solidFill>
                  <a:schemeClr val="bg2"/>
                </a:solidFill>
              </a:rPr>
              <a:t>30</a:t>
            </a:r>
            <a:endParaRPr lang="en-US" baseline="30000">
              <a:solidFill>
                <a:schemeClr val="bg2"/>
              </a:solidFill>
            </a:endParaRPr>
          </a:p>
        </p:txBody>
      </p:sp>
      <p:sp>
        <p:nvSpPr>
          <p:cNvPr id="373792" name="Rectangle 32"/>
          <p:cNvSpPr>
            <a:spLocks noChangeArrowheads="1"/>
          </p:cNvSpPr>
          <p:nvPr/>
        </p:nvSpPr>
        <p:spPr bwMode="auto">
          <a:xfrm>
            <a:off x="5867400" y="30480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Ga</a:t>
            </a:r>
            <a:endParaRPr lang="en-US">
              <a:solidFill>
                <a:schemeClr val="bg2"/>
              </a:solidFill>
            </a:endParaRPr>
          </a:p>
          <a:p>
            <a:endParaRPr lang="en-US">
              <a:solidFill>
                <a:schemeClr val="bg2"/>
              </a:solidFill>
            </a:endParaRPr>
          </a:p>
          <a:p>
            <a:r>
              <a:rPr lang="en-US">
                <a:solidFill>
                  <a:schemeClr val="bg2"/>
                </a:solidFill>
              </a:rPr>
              <a:t>31</a:t>
            </a:r>
            <a:endParaRPr lang="en-US" baseline="30000">
              <a:solidFill>
                <a:schemeClr val="bg2"/>
              </a:solidFill>
            </a:endParaRPr>
          </a:p>
        </p:txBody>
      </p:sp>
      <p:sp>
        <p:nvSpPr>
          <p:cNvPr id="373793" name="Rectangle 33"/>
          <p:cNvSpPr>
            <a:spLocks noChangeArrowheads="1"/>
          </p:cNvSpPr>
          <p:nvPr/>
        </p:nvSpPr>
        <p:spPr bwMode="auto">
          <a:xfrm>
            <a:off x="6248400" y="3048000"/>
            <a:ext cx="381000" cy="533400"/>
          </a:xfrm>
          <a:prstGeom prst="rect">
            <a:avLst/>
          </a:prstGeom>
          <a:solidFill>
            <a:srgbClr val="95C0FF">
              <a:alpha val="50195"/>
            </a:srgbClr>
          </a:solidFill>
          <a:ln w="9525">
            <a:solidFill>
              <a:schemeClr val="tx1"/>
            </a:solidFill>
            <a:miter lim="800000"/>
            <a:headEnd/>
            <a:tailEnd/>
          </a:ln>
        </p:spPr>
        <p:txBody>
          <a:bodyPr wrap="none" anchor="ctr"/>
          <a:lstStyle/>
          <a:p>
            <a:r>
              <a:rPr lang="en-US" sz="1400" b="1">
                <a:solidFill>
                  <a:schemeClr val="bg2"/>
                </a:solidFill>
              </a:rPr>
              <a:t>Ge</a:t>
            </a:r>
            <a:endParaRPr lang="en-US">
              <a:solidFill>
                <a:schemeClr val="bg2"/>
              </a:solidFill>
            </a:endParaRPr>
          </a:p>
          <a:p>
            <a:endParaRPr lang="en-US">
              <a:solidFill>
                <a:schemeClr val="bg2"/>
              </a:solidFill>
            </a:endParaRPr>
          </a:p>
          <a:p>
            <a:r>
              <a:rPr lang="en-US">
                <a:solidFill>
                  <a:schemeClr val="bg2"/>
                </a:solidFill>
              </a:rPr>
              <a:t>32</a:t>
            </a:r>
            <a:endParaRPr lang="en-US" baseline="30000">
              <a:solidFill>
                <a:schemeClr val="bg2"/>
              </a:solidFill>
            </a:endParaRPr>
          </a:p>
        </p:txBody>
      </p:sp>
      <p:sp>
        <p:nvSpPr>
          <p:cNvPr id="373794" name="Rectangle 34"/>
          <p:cNvSpPr>
            <a:spLocks noChangeArrowheads="1"/>
          </p:cNvSpPr>
          <p:nvPr/>
        </p:nvSpPr>
        <p:spPr bwMode="auto">
          <a:xfrm>
            <a:off x="6629400" y="3048000"/>
            <a:ext cx="381000" cy="533400"/>
          </a:xfrm>
          <a:prstGeom prst="rect">
            <a:avLst/>
          </a:prstGeom>
          <a:solidFill>
            <a:srgbClr val="95C0FF">
              <a:alpha val="50195"/>
            </a:srgbClr>
          </a:solidFill>
          <a:ln w="9525">
            <a:solidFill>
              <a:schemeClr val="tx1"/>
            </a:solidFill>
            <a:miter lim="800000"/>
            <a:headEnd/>
            <a:tailEnd/>
          </a:ln>
        </p:spPr>
        <p:txBody>
          <a:bodyPr wrap="none" anchor="ctr"/>
          <a:lstStyle/>
          <a:p>
            <a:r>
              <a:rPr lang="en-US" sz="1400" b="1">
                <a:solidFill>
                  <a:schemeClr val="bg2"/>
                </a:solidFill>
              </a:rPr>
              <a:t>As</a:t>
            </a:r>
            <a:endParaRPr lang="en-US">
              <a:solidFill>
                <a:schemeClr val="bg2"/>
              </a:solidFill>
            </a:endParaRPr>
          </a:p>
          <a:p>
            <a:endParaRPr lang="en-US">
              <a:solidFill>
                <a:schemeClr val="bg2"/>
              </a:solidFill>
            </a:endParaRPr>
          </a:p>
          <a:p>
            <a:r>
              <a:rPr lang="en-US">
                <a:solidFill>
                  <a:schemeClr val="bg2"/>
                </a:solidFill>
              </a:rPr>
              <a:t>33</a:t>
            </a:r>
            <a:endParaRPr lang="en-US" baseline="30000">
              <a:solidFill>
                <a:schemeClr val="bg2"/>
              </a:solidFill>
            </a:endParaRPr>
          </a:p>
        </p:txBody>
      </p:sp>
      <p:sp>
        <p:nvSpPr>
          <p:cNvPr id="373795" name="Rectangle 35"/>
          <p:cNvSpPr>
            <a:spLocks noChangeArrowheads="1"/>
          </p:cNvSpPr>
          <p:nvPr/>
        </p:nvSpPr>
        <p:spPr bwMode="auto">
          <a:xfrm>
            <a:off x="7010400" y="3048000"/>
            <a:ext cx="381000" cy="533400"/>
          </a:xfrm>
          <a:prstGeom prst="rect">
            <a:avLst/>
          </a:prstGeom>
          <a:solidFill>
            <a:srgbClr val="F3D4A1">
              <a:alpha val="50195"/>
            </a:srgbClr>
          </a:solidFill>
          <a:ln w="9525">
            <a:solidFill>
              <a:schemeClr val="tx1"/>
            </a:solidFill>
            <a:miter lim="800000"/>
            <a:headEnd/>
            <a:tailEnd/>
          </a:ln>
        </p:spPr>
        <p:txBody>
          <a:bodyPr wrap="none" anchor="ctr"/>
          <a:lstStyle/>
          <a:p>
            <a:r>
              <a:rPr lang="en-US" sz="1400" b="1">
                <a:solidFill>
                  <a:schemeClr val="bg2"/>
                </a:solidFill>
              </a:rPr>
              <a:t>Se</a:t>
            </a:r>
            <a:endParaRPr lang="en-US">
              <a:solidFill>
                <a:schemeClr val="bg2"/>
              </a:solidFill>
            </a:endParaRPr>
          </a:p>
          <a:p>
            <a:endParaRPr lang="en-US">
              <a:solidFill>
                <a:schemeClr val="bg2"/>
              </a:solidFill>
            </a:endParaRPr>
          </a:p>
          <a:p>
            <a:r>
              <a:rPr lang="en-US">
                <a:solidFill>
                  <a:schemeClr val="bg2"/>
                </a:solidFill>
              </a:rPr>
              <a:t>34</a:t>
            </a:r>
            <a:endParaRPr lang="en-US" baseline="30000">
              <a:solidFill>
                <a:schemeClr val="bg2"/>
              </a:solidFill>
            </a:endParaRPr>
          </a:p>
        </p:txBody>
      </p:sp>
      <p:sp>
        <p:nvSpPr>
          <p:cNvPr id="373796" name="Rectangle 36"/>
          <p:cNvSpPr>
            <a:spLocks noChangeArrowheads="1"/>
          </p:cNvSpPr>
          <p:nvPr/>
        </p:nvSpPr>
        <p:spPr bwMode="auto">
          <a:xfrm>
            <a:off x="7391400" y="3048000"/>
            <a:ext cx="381000" cy="533400"/>
          </a:xfrm>
          <a:prstGeom prst="rect">
            <a:avLst/>
          </a:prstGeom>
          <a:solidFill>
            <a:srgbClr val="F3D4A1">
              <a:alpha val="50195"/>
            </a:srgbClr>
          </a:solidFill>
          <a:ln w="9525">
            <a:solidFill>
              <a:schemeClr val="tx1"/>
            </a:solidFill>
            <a:miter lim="800000"/>
            <a:headEnd/>
            <a:tailEnd/>
          </a:ln>
        </p:spPr>
        <p:txBody>
          <a:bodyPr wrap="none" anchor="ctr"/>
          <a:lstStyle/>
          <a:p>
            <a:r>
              <a:rPr lang="en-US" sz="1400" b="1">
                <a:solidFill>
                  <a:schemeClr val="bg2"/>
                </a:solidFill>
              </a:rPr>
              <a:t>Br</a:t>
            </a:r>
            <a:endParaRPr lang="en-US">
              <a:solidFill>
                <a:schemeClr val="bg2"/>
              </a:solidFill>
            </a:endParaRPr>
          </a:p>
          <a:p>
            <a:endParaRPr lang="en-US">
              <a:solidFill>
                <a:schemeClr val="bg2"/>
              </a:solidFill>
            </a:endParaRPr>
          </a:p>
          <a:p>
            <a:r>
              <a:rPr lang="en-US">
                <a:solidFill>
                  <a:schemeClr val="bg2"/>
                </a:solidFill>
              </a:rPr>
              <a:t>35</a:t>
            </a:r>
            <a:endParaRPr lang="en-US" baseline="30000">
              <a:solidFill>
                <a:schemeClr val="bg2"/>
              </a:solidFill>
            </a:endParaRPr>
          </a:p>
        </p:txBody>
      </p:sp>
      <p:sp>
        <p:nvSpPr>
          <p:cNvPr id="373797" name="Rectangle 37"/>
          <p:cNvSpPr>
            <a:spLocks noChangeArrowheads="1"/>
          </p:cNvSpPr>
          <p:nvPr/>
        </p:nvSpPr>
        <p:spPr bwMode="auto">
          <a:xfrm>
            <a:off x="7772400" y="3048000"/>
            <a:ext cx="381000" cy="533400"/>
          </a:xfrm>
          <a:prstGeom prst="rect">
            <a:avLst/>
          </a:prstGeom>
          <a:solidFill>
            <a:srgbClr val="F3D4A1">
              <a:alpha val="50195"/>
            </a:srgbClr>
          </a:solidFill>
          <a:ln w="9525">
            <a:solidFill>
              <a:schemeClr val="tx1"/>
            </a:solidFill>
            <a:miter lim="800000"/>
            <a:headEnd/>
            <a:tailEnd/>
          </a:ln>
        </p:spPr>
        <p:txBody>
          <a:bodyPr wrap="none" anchor="ctr"/>
          <a:lstStyle/>
          <a:p>
            <a:r>
              <a:rPr lang="en-US" sz="1400" b="1">
                <a:solidFill>
                  <a:schemeClr val="bg2"/>
                </a:solidFill>
              </a:rPr>
              <a:t>Kr</a:t>
            </a:r>
            <a:endParaRPr lang="en-US">
              <a:solidFill>
                <a:schemeClr val="bg2"/>
              </a:solidFill>
            </a:endParaRPr>
          </a:p>
          <a:p>
            <a:endParaRPr lang="en-US">
              <a:solidFill>
                <a:schemeClr val="bg2"/>
              </a:solidFill>
            </a:endParaRPr>
          </a:p>
          <a:p>
            <a:r>
              <a:rPr lang="en-US">
                <a:solidFill>
                  <a:schemeClr val="bg2"/>
                </a:solidFill>
              </a:rPr>
              <a:t>36</a:t>
            </a:r>
            <a:endParaRPr lang="en-US" baseline="30000">
              <a:solidFill>
                <a:schemeClr val="bg2"/>
              </a:solidFill>
            </a:endParaRPr>
          </a:p>
        </p:txBody>
      </p:sp>
      <p:sp>
        <p:nvSpPr>
          <p:cNvPr id="373798" name="Rectangle 38"/>
          <p:cNvSpPr>
            <a:spLocks noChangeArrowheads="1"/>
          </p:cNvSpPr>
          <p:nvPr/>
        </p:nvSpPr>
        <p:spPr bwMode="auto">
          <a:xfrm>
            <a:off x="1295400" y="35814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Rb</a:t>
            </a:r>
            <a:endParaRPr lang="en-US">
              <a:solidFill>
                <a:schemeClr val="bg2"/>
              </a:solidFill>
            </a:endParaRPr>
          </a:p>
          <a:p>
            <a:endParaRPr lang="en-US">
              <a:solidFill>
                <a:schemeClr val="bg2"/>
              </a:solidFill>
            </a:endParaRPr>
          </a:p>
          <a:p>
            <a:r>
              <a:rPr lang="en-US">
                <a:solidFill>
                  <a:schemeClr val="bg2"/>
                </a:solidFill>
              </a:rPr>
              <a:t>37</a:t>
            </a:r>
            <a:endParaRPr lang="en-US" baseline="30000">
              <a:solidFill>
                <a:schemeClr val="bg2"/>
              </a:solidFill>
            </a:endParaRPr>
          </a:p>
        </p:txBody>
      </p:sp>
      <p:sp>
        <p:nvSpPr>
          <p:cNvPr id="373799" name="Rectangle 39"/>
          <p:cNvSpPr>
            <a:spLocks noChangeArrowheads="1"/>
          </p:cNvSpPr>
          <p:nvPr/>
        </p:nvSpPr>
        <p:spPr bwMode="auto">
          <a:xfrm>
            <a:off x="1676400" y="35814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Sr</a:t>
            </a:r>
            <a:endParaRPr lang="en-US">
              <a:solidFill>
                <a:schemeClr val="bg2"/>
              </a:solidFill>
            </a:endParaRPr>
          </a:p>
          <a:p>
            <a:endParaRPr lang="en-US">
              <a:solidFill>
                <a:schemeClr val="bg2"/>
              </a:solidFill>
            </a:endParaRPr>
          </a:p>
          <a:p>
            <a:r>
              <a:rPr lang="en-US">
                <a:solidFill>
                  <a:schemeClr val="bg2"/>
                </a:solidFill>
              </a:rPr>
              <a:t>38</a:t>
            </a:r>
            <a:endParaRPr lang="en-US" baseline="30000">
              <a:solidFill>
                <a:schemeClr val="bg2"/>
              </a:solidFill>
            </a:endParaRPr>
          </a:p>
        </p:txBody>
      </p:sp>
      <p:sp>
        <p:nvSpPr>
          <p:cNvPr id="373800" name="Rectangle 40"/>
          <p:cNvSpPr>
            <a:spLocks noChangeArrowheads="1"/>
          </p:cNvSpPr>
          <p:nvPr/>
        </p:nvSpPr>
        <p:spPr bwMode="auto">
          <a:xfrm>
            <a:off x="2057400" y="35814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Y</a:t>
            </a:r>
            <a:r>
              <a:rPr lang="en-US" b="1">
                <a:solidFill>
                  <a:schemeClr val="bg2"/>
                </a:solidFill>
              </a:rPr>
              <a:t> </a:t>
            </a:r>
          </a:p>
          <a:p>
            <a:endParaRPr lang="en-US">
              <a:solidFill>
                <a:schemeClr val="bg2"/>
              </a:solidFill>
            </a:endParaRPr>
          </a:p>
          <a:p>
            <a:r>
              <a:rPr lang="en-US">
                <a:solidFill>
                  <a:schemeClr val="bg2"/>
                </a:solidFill>
              </a:rPr>
              <a:t>39</a:t>
            </a:r>
            <a:endParaRPr lang="en-US" baseline="30000">
              <a:solidFill>
                <a:schemeClr val="bg2"/>
              </a:solidFill>
            </a:endParaRPr>
          </a:p>
        </p:txBody>
      </p:sp>
      <p:sp>
        <p:nvSpPr>
          <p:cNvPr id="373801" name="Rectangle 41"/>
          <p:cNvSpPr>
            <a:spLocks noChangeArrowheads="1"/>
          </p:cNvSpPr>
          <p:nvPr/>
        </p:nvSpPr>
        <p:spPr bwMode="auto">
          <a:xfrm>
            <a:off x="2438400" y="35814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Zr</a:t>
            </a:r>
            <a:endParaRPr lang="en-US">
              <a:solidFill>
                <a:schemeClr val="bg2"/>
              </a:solidFill>
            </a:endParaRPr>
          </a:p>
          <a:p>
            <a:endParaRPr lang="en-US">
              <a:solidFill>
                <a:schemeClr val="bg2"/>
              </a:solidFill>
            </a:endParaRPr>
          </a:p>
          <a:p>
            <a:r>
              <a:rPr lang="en-US">
                <a:solidFill>
                  <a:schemeClr val="bg2"/>
                </a:solidFill>
              </a:rPr>
              <a:t>40</a:t>
            </a:r>
            <a:endParaRPr lang="en-US" baseline="30000">
              <a:solidFill>
                <a:schemeClr val="bg2"/>
              </a:solidFill>
            </a:endParaRPr>
          </a:p>
        </p:txBody>
      </p:sp>
      <p:sp>
        <p:nvSpPr>
          <p:cNvPr id="373802" name="Rectangle 42"/>
          <p:cNvSpPr>
            <a:spLocks noChangeArrowheads="1"/>
          </p:cNvSpPr>
          <p:nvPr/>
        </p:nvSpPr>
        <p:spPr bwMode="auto">
          <a:xfrm>
            <a:off x="2819400" y="35814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Nb</a:t>
            </a:r>
            <a:endParaRPr lang="en-US">
              <a:solidFill>
                <a:schemeClr val="bg2"/>
              </a:solidFill>
            </a:endParaRPr>
          </a:p>
          <a:p>
            <a:endParaRPr lang="en-US">
              <a:solidFill>
                <a:schemeClr val="bg2"/>
              </a:solidFill>
            </a:endParaRPr>
          </a:p>
          <a:p>
            <a:r>
              <a:rPr lang="en-US">
                <a:solidFill>
                  <a:schemeClr val="bg2"/>
                </a:solidFill>
              </a:rPr>
              <a:t>41</a:t>
            </a:r>
            <a:endParaRPr lang="en-US" baseline="30000">
              <a:solidFill>
                <a:schemeClr val="bg2"/>
              </a:solidFill>
            </a:endParaRPr>
          </a:p>
        </p:txBody>
      </p:sp>
      <p:sp>
        <p:nvSpPr>
          <p:cNvPr id="373803" name="Rectangle 43"/>
          <p:cNvSpPr>
            <a:spLocks noChangeArrowheads="1"/>
          </p:cNvSpPr>
          <p:nvPr/>
        </p:nvSpPr>
        <p:spPr bwMode="auto">
          <a:xfrm>
            <a:off x="3200400" y="35814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Mo</a:t>
            </a:r>
            <a:endParaRPr lang="en-US">
              <a:solidFill>
                <a:schemeClr val="bg2"/>
              </a:solidFill>
            </a:endParaRPr>
          </a:p>
          <a:p>
            <a:endParaRPr lang="en-US">
              <a:solidFill>
                <a:schemeClr val="bg2"/>
              </a:solidFill>
            </a:endParaRPr>
          </a:p>
          <a:p>
            <a:r>
              <a:rPr lang="en-US">
                <a:solidFill>
                  <a:schemeClr val="bg2"/>
                </a:solidFill>
              </a:rPr>
              <a:t>42</a:t>
            </a:r>
            <a:endParaRPr lang="en-US" baseline="30000">
              <a:solidFill>
                <a:schemeClr val="bg2"/>
              </a:solidFill>
            </a:endParaRPr>
          </a:p>
        </p:txBody>
      </p:sp>
      <p:sp>
        <p:nvSpPr>
          <p:cNvPr id="373804" name="Rectangle 44"/>
          <p:cNvSpPr>
            <a:spLocks noChangeArrowheads="1"/>
          </p:cNvSpPr>
          <p:nvPr/>
        </p:nvSpPr>
        <p:spPr bwMode="auto">
          <a:xfrm>
            <a:off x="3581400" y="35814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Tc</a:t>
            </a:r>
            <a:endParaRPr lang="en-US">
              <a:solidFill>
                <a:schemeClr val="bg2"/>
              </a:solidFill>
            </a:endParaRPr>
          </a:p>
          <a:p>
            <a:endParaRPr lang="en-US">
              <a:solidFill>
                <a:schemeClr val="bg2"/>
              </a:solidFill>
            </a:endParaRPr>
          </a:p>
          <a:p>
            <a:r>
              <a:rPr lang="en-US">
                <a:solidFill>
                  <a:schemeClr val="bg2"/>
                </a:solidFill>
              </a:rPr>
              <a:t>43</a:t>
            </a:r>
            <a:endParaRPr lang="en-US" baseline="30000">
              <a:solidFill>
                <a:schemeClr val="bg2"/>
              </a:solidFill>
            </a:endParaRPr>
          </a:p>
        </p:txBody>
      </p:sp>
      <p:sp>
        <p:nvSpPr>
          <p:cNvPr id="373805" name="Rectangle 45"/>
          <p:cNvSpPr>
            <a:spLocks noChangeArrowheads="1"/>
          </p:cNvSpPr>
          <p:nvPr/>
        </p:nvSpPr>
        <p:spPr bwMode="auto">
          <a:xfrm>
            <a:off x="3962400" y="35814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Ru</a:t>
            </a:r>
            <a:endParaRPr lang="en-US">
              <a:solidFill>
                <a:schemeClr val="bg2"/>
              </a:solidFill>
            </a:endParaRPr>
          </a:p>
          <a:p>
            <a:endParaRPr lang="en-US">
              <a:solidFill>
                <a:schemeClr val="bg2"/>
              </a:solidFill>
            </a:endParaRPr>
          </a:p>
          <a:p>
            <a:r>
              <a:rPr lang="en-US">
                <a:solidFill>
                  <a:schemeClr val="bg2"/>
                </a:solidFill>
              </a:rPr>
              <a:t>44</a:t>
            </a:r>
            <a:endParaRPr lang="en-US" baseline="30000">
              <a:solidFill>
                <a:schemeClr val="bg2"/>
              </a:solidFill>
            </a:endParaRPr>
          </a:p>
        </p:txBody>
      </p:sp>
      <p:sp>
        <p:nvSpPr>
          <p:cNvPr id="373806" name="Rectangle 46"/>
          <p:cNvSpPr>
            <a:spLocks noChangeArrowheads="1"/>
          </p:cNvSpPr>
          <p:nvPr/>
        </p:nvSpPr>
        <p:spPr bwMode="auto">
          <a:xfrm>
            <a:off x="4343400" y="35814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Rh</a:t>
            </a:r>
            <a:endParaRPr lang="en-US">
              <a:solidFill>
                <a:schemeClr val="bg2"/>
              </a:solidFill>
            </a:endParaRPr>
          </a:p>
          <a:p>
            <a:endParaRPr lang="en-US">
              <a:solidFill>
                <a:schemeClr val="bg2"/>
              </a:solidFill>
            </a:endParaRPr>
          </a:p>
          <a:p>
            <a:r>
              <a:rPr lang="en-US">
                <a:solidFill>
                  <a:schemeClr val="bg2"/>
                </a:solidFill>
              </a:rPr>
              <a:t>45</a:t>
            </a:r>
            <a:endParaRPr lang="en-US" baseline="30000">
              <a:solidFill>
                <a:schemeClr val="bg2"/>
              </a:solidFill>
            </a:endParaRPr>
          </a:p>
        </p:txBody>
      </p:sp>
      <p:sp>
        <p:nvSpPr>
          <p:cNvPr id="373807" name="Rectangle 47"/>
          <p:cNvSpPr>
            <a:spLocks noChangeArrowheads="1"/>
          </p:cNvSpPr>
          <p:nvPr/>
        </p:nvSpPr>
        <p:spPr bwMode="auto">
          <a:xfrm>
            <a:off x="4724400" y="35814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Pd</a:t>
            </a:r>
            <a:endParaRPr lang="en-US">
              <a:solidFill>
                <a:schemeClr val="bg2"/>
              </a:solidFill>
            </a:endParaRPr>
          </a:p>
          <a:p>
            <a:endParaRPr lang="en-US">
              <a:solidFill>
                <a:schemeClr val="bg2"/>
              </a:solidFill>
            </a:endParaRPr>
          </a:p>
          <a:p>
            <a:r>
              <a:rPr lang="en-US">
                <a:solidFill>
                  <a:schemeClr val="bg2"/>
                </a:solidFill>
              </a:rPr>
              <a:t>46</a:t>
            </a:r>
            <a:endParaRPr lang="en-US" baseline="30000">
              <a:solidFill>
                <a:schemeClr val="bg2"/>
              </a:solidFill>
            </a:endParaRPr>
          </a:p>
        </p:txBody>
      </p:sp>
      <p:sp>
        <p:nvSpPr>
          <p:cNvPr id="373808" name="Rectangle 48"/>
          <p:cNvSpPr>
            <a:spLocks noChangeArrowheads="1"/>
          </p:cNvSpPr>
          <p:nvPr/>
        </p:nvSpPr>
        <p:spPr bwMode="auto">
          <a:xfrm>
            <a:off x="5105400" y="35814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Ag</a:t>
            </a:r>
            <a:endParaRPr lang="en-US">
              <a:solidFill>
                <a:schemeClr val="bg2"/>
              </a:solidFill>
            </a:endParaRPr>
          </a:p>
          <a:p>
            <a:endParaRPr lang="en-US">
              <a:solidFill>
                <a:schemeClr val="bg2"/>
              </a:solidFill>
            </a:endParaRPr>
          </a:p>
          <a:p>
            <a:r>
              <a:rPr lang="en-US">
                <a:solidFill>
                  <a:schemeClr val="bg2"/>
                </a:solidFill>
              </a:rPr>
              <a:t>47</a:t>
            </a:r>
            <a:endParaRPr lang="en-US" baseline="30000">
              <a:solidFill>
                <a:schemeClr val="bg2"/>
              </a:solidFill>
            </a:endParaRPr>
          </a:p>
        </p:txBody>
      </p:sp>
      <p:sp>
        <p:nvSpPr>
          <p:cNvPr id="373809" name="Rectangle 49"/>
          <p:cNvSpPr>
            <a:spLocks noChangeArrowheads="1"/>
          </p:cNvSpPr>
          <p:nvPr/>
        </p:nvSpPr>
        <p:spPr bwMode="auto">
          <a:xfrm>
            <a:off x="5486400" y="35814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Cd</a:t>
            </a:r>
            <a:endParaRPr lang="en-US">
              <a:solidFill>
                <a:schemeClr val="bg2"/>
              </a:solidFill>
            </a:endParaRPr>
          </a:p>
          <a:p>
            <a:endParaRPr lang="en-US">
              <a:solidFill>
                <a:schemeClr val="bg2"/>
              </a:solidFill>
            </a:endParaRPr>
          </a:p>
          <a:p>
            <a:r>
              <a:rPr lang="en-US">
                <a:solidFill>
                  <a:schemeClr val="bg2"/>
                </a:solidFill>
              </a:rPr>
              <a:t>48</a:t>
            </a:r>
            <a:endParaRPr lang="en-US" baseline="30000">
              <a:solidFill>
                <a:schemeClr val="bg2"/>
              </a:solidFill>
            </a:endParaRPr>
          </a:p>
        </p:txBody>
      </p:sp>
      <p:sp>
        <p:nvSpPr>
          <p:cNvPr id="373810" name="Rectangle 50"/>
          <p:cNvSpPr>
            <a:spLocks noChangeArrowheads="1"/>
          </p:cNvSpPr>
          <p:nvPr/>
        </p:nvSpPr>
        <p:spPr bwMode="auto">
          <a:xfrm>
            <a:off x="5867400" y="35814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In</a:t>
            </a:r>
            <a:endParaRPr lang="en-US">
              <a:solidFill>
                <a:schemeClr val="bg2"/>
              </a:solidFill>
            </a:endParaRPr>
          </a:p>
          <a:p>
            <a:endParaRPr lang="en-US">
              <a:solidFill>
                <a:schemeClr val="bg2"/>
              </a:solidFill>
            </a:endParaRPr>
          </a:p>
          <a:p>
            <a:r>
              <a:rPr lang="en-US">
                <a:solidFill>
                  <a:schemeClr val="bg2"/>
                </a:solidFill>
              </a:rPr>
              <a:t>49</a:t>
            </a:r>
            <a:endParaRPr lang="en-US" baseline="30000">
              <a:solidFill>
                <a:schemeClr val="bg2"/>
              </a:solidFill>
            </a:endParaRPr>
          </a:p>
        </p:txBody>
      </p:sp>
      <p:sp>
        <p:nvSpPr>
          <p:cNvPr id="373811" name="Rectangle 51"/>
          <p:cNvSpPr>
            <a:spLocks noChangeArrowheads="1"/>
          </p:cNvSpPr>
          <p:nvPr/>
        </p:nvSpPr>
        <p:spPr bwMode="auto">
          <a:xfrm>
            <a:off x="6248400" y="3581400"/>
            <a:ext cx="381000" cy="533400"/>
          </a:xfrm>
          <a:prstGeom prst="rect">
            <a:avLst/>
          </a:prstGeom>
          <a:noFill/>
          <a:ln w="9525">
            <a:solidFill>
              <a:schemeClr val="tx1"/>
            </a:solidFill>
            <a:miter lim="800000"/>
            <a:headEnd/>
            <a:tailEnd/>
          </a:ln>
        </p:spPr>
        <p:txBody>
          <a:bodyPr wrap="none" anchor="ctr"/>
          <a:lstStyle/>
          <a:p>
            <a:r>
              <a:rPr lang="en-US" sz="1400" b="1">
                <a:solidFill>
                  <a:schemeClr val="bg2"/>
                </a:solidFill>
              </a:rPr>
              <a:t>Sn</a:t>
            </a:r>
            <a:endParaRPr lang="en-US">
              <a:solidFill>
                <a:schemeClr val="bg2"/>
              </a:solidFill>
            </a:endParaRPr>
          </a:p>
          <a:p>
            <a:endParaRPr lang="en-US">
              <a:solidFill>
                <a:schemeClr val="bg2"/>
              </a:solidFill>
            </a:endParaRPr>
          </a:p>
          <a:p>
            <a:r>
              <a:rPr lang="en-US">
                <a:solidFill>
                  <a:schemeClr val="bg2"/>
                </a:solidFill>
              </a:rPr>
              <a:t>50</a:t>
            </a:r>
            <a:endParaRPr lang="en-US" baseline="30000">
              <a:solidFill>
                <a:schemeClr val="bg2"/>
              </a:solidFill>
            </a:endParaRPr>
          </a:p>
        </p:txBody>
      </p:sp>
      <p:sp>
        <p:nvSpPr>
          <p:cNvPr id="373812" name="Rectangle 52"/>
          <p:cNvSpPr>
            <a:spLocks noChangeArrowheads="1"/>
          </p:cNvSpPr>
          <p:nvPr/>
        </p:nvSpPr>
        <p:spPr bwMode="auto">
          <a:xfrm>
            <a:off x="6629400" y="3581400"/>
            <a:ext cx="381000" cy="533400"/>
          </a:xfrm>
          <a:prstGeom prst="rect">
            <a:avLst/>
          </a:prstGeom>
          <a:solidFill>
            <a:srgbClr val="95C0FF">
              <a:alpha val="50195"/>
            </a:srgbClr>
          </a:solidFill>
          <a:ln w="9525">
            <a:solidFill>
              <a:schemeClr val="tx1"/>
            </a:solidFill>
            <a:miter lim="800000"/>
            <a:headEnd/>
            <a:tailEnd/>
          </a:ln>
        </p:spPr>
        <p:txBody>
          <a:bodyPr wrap="none" anchor="ctr"/>
          <a:lstStyle/>
          <a:p>
            <a:r>
              <a:rPr lang="en-US" sz="1400" b="1">
                <a:solidFill>
                  <a:schemeClr val="bg2"/>
                </a:solidFill>
              </a:rPr>
              <a:t>Sb</a:t>
            </a:r>
            <a:endParaRPr lang="en-US">
              <a:solidFill>
                <a:schemeClr val="bg2"/>
              </a:solidFill>
            </a:endParaRPr>
          </a:p>
          <a:p>
            <a:endParaRPr lang="en-US">
              <a:solidFill>
                <a:schemeClr val="bg2"/>
              </a:solidFill>
            </a:endParaRPr>
          </a:p>
          <a:p>
            <a:r>
              <a:rPr lang="en-US">
                <a:solidFill>
                  <a:schemeClr val="bg2"/>
                </a:solidFill>
              </a:rPr>
              <a:t>51</a:t>
            </a:r>
            <a:endParaRPr lang="en-US" baseline="30000">
              <a:solidFill>
                <a:schemeClr val="bg2"/>
              </a:solidFill>
            </a:endParaRPr>
          </a:p>
        </p:txBody>
      </p:sp>
      <p:sp>
        <p:nvSpPr>
          <p:cNvPr id="373813" name="Rectangle 53"/>
          <p:cNvSpPr>
            <a:spLocks noChangeArrowheads="1"/>
          </p:cNvSpPr>
          <p:nvPr/>
        </p:nvSpPr>
        <p:spPr bwMode="auto">
          <a:xfrm>
            <a:off x="7010400" y="3581400"/>
            <a:ext cx="381000" cy="533400"/>
          </a:xfrm>
          <a:prstGeom prst="rect">
            <a:avLst/>
          </a:prstGeom>
          <a:solidFill>
            <a:srgbClr val="95C0FF">
              <a:alpha val="50195"/>
            </a:srgbClr>
          </a:solidFill>
          <a:ln w="9525">
            <a:solidFill>
              <a:schemeClr val="tx1"/>
            </a:solidFill>
            <a:miter lim="800000"/>
            <a:headEnd/>
            <a:tailEnd/>
          </a:ln>
        </p:spPr>
        <p:txBody>
          <a:bodyPr wrap="none" anchor="ctr"/>
          <a:lstStyle/>
          <a:p>
            <a:r>
              <a:rPr lang="en-US" sz="1400" b="1">
                <a:solidFill>
                  <a:schemeClr val="bg2"/>
                </a:solidFill>
              </a:rPr>
              <a:t>Te</a:t>
            </a:r>
            <a:endParaRPr lang="en-US">
              <a:solidFill>
                <a:schemeClr val="bg2"/>
              </a:solidFill>
            </a:endParaRPr>
          </a:p>
          <a:p>
            <a:endParaRPr lang="en-US">
              <a:solidFill>
                <a:schemeClr val="bg2"/>
              </a:solidFill>
            </a:endParaRPr>
          </a:p>
          <a:p>
            <a:r>
              <a:rPr lang="en-US">
                <a:solidFill>
                  <a:schemeClr val="bg2"/>
                </a:solidFill>
              </a:rPr>
              <a:t>52</a:t>
            </a:r>
            <a:endParaRPr lang="en-US" baseline="30000">
              <a:solidFill>
                <a:schemeClr val="bg2"/>
              </a:solidFill>
            </a:endParaRPr>
          </a:p>
        </p:txBody>
      </p:sp>
      <p:sp>
        <p:nvSpPr>
          <p:cNvPr id="373814" name="Rectangle 54"/>
          <p:cNvSpPr>
            <a:spLocks noChangeArrowheads="1"/>
          </p:cNvSpPr>
          <p:nvPr/>
        </p:nvSpPr>
        <p:spPr bwMode="auto">
          <a:xfrm>
            <a:off x="7391400" y="3581400"/>
            <a:ext cx="381000" cy="533400"/>
          </a:xfrm>
          <a:prstGeom prst="rect">
            <a:avLst/>
          </a:prstGeom>
          <a:solidFill>
            <a:srgbClr val="F3D4A1">
              <a:alpha val="50195"/>
            </a:srgbClr>
          </a:solidFill>
          <a:ln w="9525">
            <a:solidFill>
              <a:schemeClr val="tx1"/>
            </a:solidFill>
            <a:miter lim="800000"/>
            <a:headEnd/>
            <a:tailEnd/>
          </a:ln>
        </p:spPr>
        <p:txBody>
          <a:bodyPr wrap="none" anchor="ctr"/>
          <a:lstStyle/>
          <a:p>
            <a:r>
              <a:rPr lang="en-US" sz="1400" b="1">
                <a:solidFill>
                  <a:schemeClr val="bg2"/>
                </a:solidFill>
              </a:rPr>
              <a:t>I</a:t>
            </a:r>
            <a:endParaRPr lang="en-US">
              <a:solidFill>
                <a:schemeClr val="bg2"/>
              </a:solidFill>
            </a:endParaRPr>
          </a:p>
          <a:p>
            <a:endParaRPr lang="en-US">
              <a:solidFill>
                <a:schemeClr val="bg2"/>
              </a:solidFill>
            </a:endParaRPr>
          </a:p>
          <a:p>
            <a:r>
              <a:rPr lang="en-US">
                <a:solidFill>
                  <a:schemeClr val="bg2"/>
                </a:solidFill>
              </a:rPr>
              <a:t>53</a:t>
            </a:r>
            <a:endParaRPr lang="en-US" baseline="30000">
              <a:solidFill>
                <a:schemeClr val="bg2"/>
              </a:solidFill>
            </a:endParaRPr>
          </a:p>
        </p:txBody>
      </p:sp>
      <p:sp>
        <p:nvSpPr>
          <p:cNvPr id="373815" name="Rectangle 55"/>
          <p:cNvSpPr>
            <a:spLocks noChangeArrowheads="1"/>
          </p:cNvSpPr>
          <p:nvPr/>
        </p:nvSpPr>
        <p:spPr bwMode="auto">
          <a:xfrm>
            <a:off x="7772400" y="3581400"/>
            <a:ext cx="381000" cy="533400"/>
          </a:xfrm>
          <a:prstGeom prst="rect">
            <a:avLst/>
          </a:prstGeom>
          <a:solidFill>
            <a:srgbClr val="F3D4A1">
              <a:alpha val="50195"/>
            </a:srgbClr>
          </a:solidFill>
          <a:ln w="9525">
            <a:solidFill>
              <a:schemeClr val="tx1"/>
            </a:solidFill>
            <a:miter lim="800000"/>
            <a:headEnd/>
            <a:tailEnd/>
          </a:ln>
        </p:spPr>
        <p:txBody>
          <a:bodyPr wrap="none" anchor="ctr"/>
          <a:lstStyle/>
          <a:p>
            <a:r>
              <a:rPr lang="en-US" sz="1400" b="1">
                <a:solidFill>
                  <a:schemeClr val="bg2"/>
                </a:solidFill>
              </a:rPr>
              <a:t>Xe</a:t>
            </a:r>
            <a:endParaRPr lang="en-US">
              <a:solidFill>
                <a:schemeClr val="bg2"/>
              </a:solidFill>
            </a:endParaRPr>
          </a:p>
          <a:p>
            <a:endParaRPr lang="en-US">
              <a:solidFill>
                <a:schemeClr val="bg2"/>
              </a:solidFill>
            </a:endParaRPr>
          </a:p>
          <a:p>
            <a:r>
              <a:rPr lang="en-US">
                <a:solidFill>
                  <a:schemeClr val="bg2"/>
                </a:solidFill>
              </a:rPr>
              <a:t>54</a:t>
            </a:r>
            <a:endParaRPr lang="en-US" baseline="30000">
              <a:solidFill>
                <a:schemeClr val="bg2"/>
              </a:solidFill>
            </a:endParaRPr>
          </a:p>
        </p:txBody>
      </p:sp>
      <p:sp>
        <p:nvSpPr>
          <p:cNvPr id="373816" name="Rectangle 56"/>
          <p:cNvSpPr>
            <a:spLocks noChangeArrowheads="1"/>
          </p:cNvSpPr>
          <p:nvPr/>
        </p:nvSpPr>
        <p:spPr bwMode="auto">
          <a:xfrm>
            <a:off x="1295400" y="41148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Cs</a:t>
            </a:r>
            <a:endParaRPr lang="en-US">
              <a:solidFill>
                <a:schemeClr val="bg2"/>
              </a:solidFill>
            </a:endParaRPr>
          </a:p>
          <a:p>
            <a:endParaRPr lang="en-US">
              <a:solidFill>
                <a:schemeClr val="bg2"/>
              </a:solidFill>
            </a:endParaRPr>
          </a:p>
          <a:p>
            <a:r>
              <a:rPr lang="en-US">
                <a:solidFill>
                  <a:schemeClr val="bg2"/>
                </a:solidFill>
              </a:rPr>
              <a:t>55</a:t>
            </a:r>
            <a:endParaRPr lang="en-US" baseline="30000">
              <a:solidFill>
                <a:schemeClr val="bg2"/>
              </a:solidFill>
            </a:endParaRPr>
          </a:p>
        </p:txBody>
      </p:sp>
      <p:sp>
        <p:nvSpPr>
          <p:cNvPr id="373817" name="Rectangle 57"/>
          <p:cNvSpPr>
            <a:spLocks noChangeArrowheads="1"/>
          </p:cNvSpPr>
          <p:nvPr/>
        </p:nvSpPr>
        <p:spPr bwMode="auto">
          <a:xfrm>
            <a:off x="1676400" y="41148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Ba</a:t>
            </a:r>
            <a:endParaRPr lang="en-US">
              <a:solidFill>
                <a:schemeClr val="bg2"/>
              </a:solidFill>
            </a:endParaRPr>
          </a:p>
          <a:p>
            <a:endParaRPr lang="en-US">
              <a:solidFill>
                <a:schemeClr val="bg2"/>
              </a:solidFill>
            </a:endParaRPr>
          </a:p>
          <a:p>
            <a:r>
              <a:rPr lang="en-US">
                <a:solidFill>
                  <a:schemeClr val="bg2"/>
                </a:solidFill>
              </a:rPr>
              <a:t>56</a:t>
            </a:r>
            <a:endParaRPr lang="en-US" baseline="30000">
              <a:solidFill>
                <a:schemeClr val="bg2"/>
              </a:solidFill>
            </a:endParaRPr>
          </a:p>
        </p:txBody>
      </p:sp>
      <p:sp>
        <p:nvSpPr>
          <p:cNvPr id="373818" name="Rectangle 58"/>
          <p:cNvSpPr>
            <a:spLocks noChangeArrowheads="1"/>
          </p:cNvSpPr>
          <p:nvPr/>
        </p:nvSpPr>
        <p:spPr bwMode="auto">
          <a:xfrm>
            <a:off x="2057400" y="4114800"/>
            <a:ext cx="381000" cy="533400"/>
          </a:xfrm>
          <a:prstGeom prst="rect">
            <a:avLst/>
          </a:prstGeom>
          <a:solidFill>
            <a:srgbClr val="EEEEEE">
              <a:alpha val="50195"/>
            </a:srgbClr>
          </a:solidFill>
          <a:ln w="9525">
            <a:solidFill>
              <a:schemeClr val="tx1"/>
            </a:solidFill>
            <a:miter lim="800000"/>
            <a:headEnd/>
            <a:tailEnd/>
          </a:ln>
        </p:spPr>
        <p:txBody>
          <a:bodyPr wrap="none" anchor="ctr"/>
          <a:lstStyle/>
          <a:p>
            <a:endParaRPr lang="en-US"/>
          </a:p>
        </p:txBody>
      </p:sp>
      <p:sp>
        <p:nvSpPr>
          <p:cNvPr id="373819" name="Rectangle 59"/>
          <p:cNvSpPr>
            <a:spLocks noChangeArrowheads="1"/>
          </p:cNvSpPr>
          <p:nvPr/>
        </p:nvSpPr>
        <p:spPr bwMode="auto">
          <a:xfrm>
            <a:off x="2438400" y="41148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Hf</a:t>
            </a:r>
            <a:endParaRPr lang="en-US">
              <a:solidFill>
                <a:schemeClr val="bg2"/>
              </a:solidFill>
            </a:endParaRPr>
          </a:p>
          <a:p>
            <a:endParaRPr lang="en-US">
              <a:solidFill>
                <a:schemeClr val="bg2"/>
              </a:solidFill>
            </a:endParaRPr>
          </a:p>
          <a:p>
            <a:r>
              <a:rPr lang="en-US">
                <a:solidFill>
                  <a:schemeClr val="bg2"/>
                </a:solidFill>
              </a:rPr>
              <a:t>72</a:t>
            </a:r>
            <a:endParaRPr lang="en-US" baseline="30000">
              <a:solidFill>
                <a:schemeClr val="bg2"/>
              </a:solidFill>
            </a:endParaRPr>
          </a:p>
        </p:txBody>
      </p:sp>
      <p:sp>
        <p:nvSpPr>
          <p:cNvPr id="373820" name="Rectangle 60"/>
          <p:cNvSpPr>
            <a:spLocks noChangeArrowheads="1"/>
          </p:cNvSpPr>
          <p:nvPr/>
        </p:nvSpPr>
        <p:spPr bwMode="auto">
          <a:xfrm>
            <a:off x="2819400" y="41148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Ta</a:t>
            </a:r>
            <a:endParaRPr lang="en-US">
              <a:solidFill>
                <a:schemeClr val="bg2"/>
              </a:solidFill>
            </a:endParaRPr>
          </a:p>
          <a:p>
            <a:endParaRPr lang="en-US">
              <a:solidFill>
                <a:schemeClr val="bg2"/>
              </a:solidFill>
            </a:endParaRPr>
          </a:p>
          <a:p>
            <a:r>
              <a:rPr lang="en-US">
                <a:solidFill>
                  <a:schemeClr val="bg2"/>
                </a:solidFill>
              </a:rPr>
              <a:t>73</a:t>
            </a:r>
            <a:endParaRPr lang="en-US" baseline="30000">
              <a:solidFill>
                <a:schemeClr val="bg2"/>
              </a:solidFill>
            </a:endParaRPr>
          </a:p>
        </p:txBody>
      </p:sp>
      <p:sp>
        <p:nvSpPr>
          <p:cNvPr id="373821" name="Rectangle 61"/>
          <p:cNvSpPr>
            <a:spLocks noChangeArrowheads="1"/>
          </p:cNvSpPr>
          <p:nvPr/>
        </p:nvSpPr>
        <p:spPr bwMode="auto">
          <a:xfrm>
            <a:off x="3200400" y="41148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W</a:t>
            </a:r>
            <a:endParaRPr lang="en-US">
              <a:solidFill>
                <a:schemeClr val="bg2"/>
              </a:solidFill>
            </a:endParaRPr>
          </a:p>
          <a:p>
            <a:endParaRPr lang="en-US">
              <a:solidFill>
                <a:schemeClr val="bg2"/>
              </a:solidFill>
            </a:endParaRPr>
          </a:p>
          <a:p>
            <a:r>
              <a:rPr lang="en-US">
                <a:solidFill>
                  <a:schemeClr val="bg2"/>
                </a:solidFill>
              </a:rPr>
              <a:t>74</a:t>
            </a:r>
            <a:endParaRPr lang="en-US" baseline="30000">
              <a:solidFill>
                <a:schemeClr val="bg2"/>
              </a:solidFill>
            </a:endParaRPr>
          </a:p>
        </p:txBody>
      </p:sp>
      <p:sp>
        <p:nvSpPr>
          <p:cNvPr id="373822" name="Rectangle 62"/>
          <p:cNvSpPr>
            <a:spLocks noChangeArrowheads="1"/>
          </p:cNvSpPr>
          <p:nvPr/>
        </p:nvSpPr>
        <p:spPr bwMode="auto">
          <a:xfrm>
            <a:off x="3581400" y="41148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Re</a:t>
            </a:r>
            <a:endParaRPr lang="en-US">
              <a:solidFill>
                <a:schemeClr val="bg2"/>
              </a:solidFill>
            </a:endParaRPr>
          </a:p>
          <a:p>
            <a:endParaRPr lang="en-US">
              <a:solidFill>
                <a:schemeClr val="bg2"/>
              </a:solidFill>
            </a:endParaRPr>
          </a:p>
          <a:p>
            <a:r>
              <a:rPr lang="en-US">
                <a:solidFill>
                  <a:schemeClr val="bg2"/>
                </a:solidFill>
              </a:rPr>
              <a:t>75</a:t>
            </a:r>
            <a:endParaRPr lang="en-US" baseline="30000">
              <a:solidFill>
                <a:schemeClr val="bg2"/>
              </a:solidFill>
            </a:endParaRPr>
          </a:p>
        </p:txBody>
      </p:sp>
      <p:sp>
        <p:nvSpPr>
          <p:cNvPr id="373823" name="Rectangle 63"/>
          <p:cNvSpPr>
            <a:spLocks noChangeArrowheads="1"/>
          </p:cNvSpPr>
          <p:nvPr/>
        </p:nvSpPr>
        <p:spPr bwMode="auto">
          <a:xfrm>
            <a:off x="3962400" y="41148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Os</a:t>
            </a:r>
            <a:endParaRPr lang="en-US">
              <a:solidFill>
                <a:schemeClr val="bg2"/>
              </a:solidFill>
            </a:endParaRPr>
          </a:p>
          <a:p>
            <a:endParaRPr lang="en-US">
              <a:solidFill>
                <a:schemeClr val="bg2"/>
              </a:solidFill>
            </a:endParaRPr>
          </a:p>
          <a:p>
            <a:r>
              <a:rPr lang="en-US">
                <a:solidFill>
                  <a:schemeClr val="bg2"/>
                </a:solidFill>
              </a:rPr>
              <a:t>76</a:t>
            </a:r>
            <a:endParaRPr lang="en-US" baseline="30000">
              <a:solidFill>
                <a:schemeClr val="bg2"/>
              </a:solidFill>
            </a:endParaRPr>
          </a:p>
        </p:txBody>
      </p:sp>
      <p:sp>
        <p:nvSpPr>
          <p:cNvPr id="373824" name="Rectangle 64"/>
          <p:cNvSpPr>
            <a:spLocks noChangeArrowheads="1"/>
          </p:cNvSpPr>
          <p:nvPr/>
        </p:nvSpPr>
        <p:spPr bwMode="auto">
          <a:xfrm>
            <a:off x="4343400" y="41148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Ir</a:t>
            </a:r>
            <a:endParaRPr lang="en-US">
              <a:solidFill>
                <a:schemeClr val="bg2"/>
              </a:solidFill>
            </a:endParaRPr>
          </a:p>
          <a:p>
            <a:endParaRPr lang="en-US">
              <a:solidFill>
                <a:schemeClr val="bg2"/>
              </a:solidFill>
            </a:endParaRPr>
          </a:p>
          <a:p>
            <a:r>
              <a:rPr lang="en-US">
                <a:solidFill>
                  <a:schemeClr val="bg2"/>
                </a:solidFill>
              </a:rPr>
              <a:t>77</a:t>
            </a:r>
            <a:endParaRPr lang="en-US" baseline="30000">
              <a:solidFill>
                <a:schemeClr val="bg2"/>
              </a:solidFill>
            </a:endParaRPr>
          </a:p>
        </p:txBody>
      </p:sp>
      <p:sp>
        <p:nvSpPr>
          <p:cNvPr id="373825" name="Rectangle 65"/>
          <p:cNvSpPr>
            <a:spLocks noChangeArrowheads="1"/>
          </p:cNvSpPr>
          <p:nvPr/>
        </p:nvSpPr>
        <p:spPr bwMode="auto">
          <a:xfrm>
            <a:off x="4724400" y="41148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Pt</a:t>
            </a:r>
            <a:endParaRPr lang="en-US">
              <a:solidFill>
                <a:schemeClr val="bg2"/>
              </a:solidFill>
            </a:endParaRPr>
          </a:p>
          <a:p>
            <a:endParaRPr lang="en-US">
              <a:solidFill>
                <a:schemeClr val="bg2"/>
              </a:solidFill>
            </a:endParaRPr>
          </a:p>
          <a:p>
            <a:r>
              <a:rPr lang="en-US">
                <a:solidFill>
                  <a:schemeClr val="bg2"/>
                </a:solidFill>
              </a:rPr>
              <a:t>78</a:t>
            </a:r>
            <a:endParaRPr lang="en-US" baseline="30000">
              <a:solidFill>
                <a:schemeClr val="bg2"/>
              </a:solidFill>
            </a:endParaRPr>
          </a:p>
        </p:txBody>
      </p:sp>
      <p:sp>
        <p:nvSpPr>
          <p:cNvPr id="373826" name="Rectangle 66"/>
          <p:cNvSpPr>
            <a:spLocks noChangeArrowheads="1"/>
          </p:cNvSpPr>
          <p:nvPr/>
        </p:nvSpPr>
        <p:spPr bwMode="auto">
          <a:xfrm>
            <a:off x="5105400" y="41148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Au</a:t>
            </a:r>
            <a:endParaRPr lang="en-US">
              <a:solidFill>
                <a:schemeClr val="bg2"/>
              </a:solidFill>
            </a:endParaRPr>
          </a:p>
          <a:p>
            <a:endParaRPr lang="en-US">
              <a:solidFill>
                <a:schemeClr val="bg2"/>
              </a:solidFill>
            </a:endParaRPr>
          </a:p>
          <a:p>
            <a:r>
              <a:rPr lang="en-US">
                <a:solidFill>
                  <a:schemeClr val="bg2"/>
                </a:solidFill>
              </a:rPr>
              <a:t>79</a:t>
            </a:r>
            <a:endParaRPr lang="en-US" baseline="30000">
              <a:solidFill>
                <a:schemeClr val="bg2"/>
              </a:solidFill>
            </a:endParaRPr>
          </a:p>
        </p:txBody>
      </p:sp>
      <p:sp>
        <p:nvSpPr>
          <p:cNvPr id="373827" name="Rectangle 67"/>
          <p:cNvSpPr>
            <a:spLocks noChangeArrowheads="1"/>
          </p:cNvSpPr>
          <p:nvPr/>
        </p:nvSpPr>
        <p:spPr bwMode="auto">
          <a:xfrm>
            <a:off x="5486400" y="41148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Hg</a:t>
            </a:r>
            <a:endParaRPr lang="en-US">
              <a:solidFill>
                <a:schemeClr val="bg2"/>
              </a:solidFill>
            </a:endParaRPr>
          </a:p>
          <a:p>
            <a:endParaRPr lang="en-US">
              <a:solidFill>
                <a:schemeClr val="bg2"/>
              </a:solidFill>
            </a:endParaRPr>
          </a:p>
          <a:p>
            <a:r>
              <a:rPr lang="en-US">
                <a:solidFill>
                  <a:schemeClr val="bg2"/>
                </a:solidFill>
              </a:rPr>
              <a:t>80</a:t>
            </a:r>
            <a:endParaRPr lang="en-US" baseline="30000">
              <a:solidFill>
                <a:schemeClr val="bg2"/>
              </a:solidFill>
            </a:endParaRPr>
          </a:p>
        </p:txBody>
      </p:sp>
      <p:sp>
        <p:nvSpPr>
          <p:cNvPr id="373828" name="Rectangle 68"/>
          <p:cNvSpPr>
            <a:spLocks noChangeArrowheads="1"/>
          </p:cNvSpPr>
          <p:nvPr/>
        </p:nvSpPr>
        <p:spPr bwMode="auto">
          <a:xfrm>
            <a:off x="5867400" y="41148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Tl</a:t>
            </a:r>
            <a:endParaRPr lang="en-US">
              <a:solidFill>
                <a:schemeClr val="bg2"/>
              </a:solidFill>
            </a:endParaRPr>
          </a:p>
          <a:p>
            <a:endParaRPr lang="en-US">
              <a:solidFill>
                <a:schemeClr val="bg2"/>
              </a:solidFill>
            </a:endParaRPr>
          </a:p>
          <a:p>
            <a:r>
              <a:rPr lang="en-US">
                <a:solidFill>
                  <a:schemeClr val="bg2"/>
                </a:solidFill>
              </a:rPr>
              <a:t>81</a:t>
            </a:r>
            <a:endParaRPr lang="en-US" baseline="30000">
              <a:solidFill>
                <a:schemeClr val="bg2"/>
              </a:solidFill>
            </a:endParaRPr>
          </a:p>
        </p:txBody>
      </p:sp>
      <p:sp>
        <p:nvSpPr>
          <p:cNvPr id="373829" name="Rectangle 69"/>
          <p:cNvSpPr>
            <a:spLocks noChangeArrowheads="1"/>
          </p:cNvSpPr>
          <p:nvPr/>
        </p:nvSpPr>
        <p:spPr bwMode="auto">
          <a:xfrm>
            <a:off x="6248400" y="4114800"/>
            <a:ext cx="381000" cy="533400"/>
          </a:xfrm>
          <a:prstGeom prst="rect">
            <a:avLst/>
          </a:prstGeom>
          <a:noFill/>
          <a:ln w="9525">
            <a:solidFill>
              <a:schemeClr val="tx1"/>
            </a:solidFill>
            <a:miter lim="800000"/>
            <a:headEnd/>
            <a:tailEnd/>
          </a:ln>
        </p:spPr>
        <p:txBody>
          <a:bodyPr wrap="none" anchor="ctr"/>
          <a:lstStyle/>
          <a:p>
            <a:r>
              <a:rPr lang="en-US" sz="1400" b="1">
                <a:solidFill>
                  <a:schemeClr val="bg2"/>
                </a:solidFill>
              </a:rPr>
              <a:t>Pb</a:t>
            </a:r>
            <a:endParaRPr lang="en-US">
              <a:solidFill>
                <a:schemeClr val="bg2"/>
              </a:solidFill>
            </a:endParaRPr>
          </a:p>
          <a:p>
            <a:endParaRPr lang="en-US">
              <a:solidFill>
                <a:schemeClr val="bg2"/>
              </a:solidFill>
            </a:endParaRPr>
          </a:p>
          <a:p>
            <a:r>
              <a:rPr lang="en-US">
                <a:solidFill>
                  <a:schemeClr val="bg2"/>
                </a:solidFill>
              </a:rPr>
              <a:t>82</a:t>
            </a:r>
            <a:endParaRPr lang="en-US" baseline="30000">
              <a:solidFill>
                <a:schemeClr val="bg2"/>
              </a:solidFill>
            </a:endParaRPr>
          </a:p>
        </p:txBody>
      </p:sp>
      <p:sp>
        <p:nvSpPr>
          <p:cNvPr id="373830" name="Rectangle 70"/>
          <p:cNvSpPr>
            <a:spLocks noChangeArrowheads="1"/>
          </p:cNvSpPr>
          <p:nvPr/>
        </p:nvSpPr>
        <p:spPr bwMode="auto">
          <a:xfrm>
            <a:off x="6629400" y="4114800"/>
            <a:ext cx="381000" cy="533400"/>
          </a:xfrm>
          <a:prstGeom prst="rect">
            <a:avLst/>
          </a:prstGeom>
          <a:noFill/>
          <a:ln w="9525">
            <a:solidFill>
              <a:schemeClr val="tx1"/>
            </a:solidFill>
            <a:miter lim="800000"/>
            <a:headEnd/>
            <a:tailEnd/>
          </a:ln>
        </p:spPr>
        <p:txBody>
          <a:bodyPr wrap="none" anchor="ctr"/>
          <a:lstStyle/>
          <a:p>
            <a:r>
              <a:rPr lang="en-US" sz="1400" b="1">
                <a:solidFill>
                  <a:schemeClr val="bg2"/>
                </a:solidFill>
              </a:rPr>
              <a:t>Bi</a:t>
            </a:r>
            <a:endParaRPr lang="en-US">
              <a:solidFill>
                <a:schemeClr val="bg2"/>
              </a:solidFill>
            </a:endParaRPr>
          </a:p>
          <a:p>
            <a:endParaRPr lang="en-US">
              <a:solidFill>
                <a:schemeClr val="bg2"/>
              </a:solidFill>
            </a:endParaRPr>
          </a:p>
          <a:p>
            <a:r>
              <a:rPr lang="en-US">
                <a:solidFill>
                  <a:schemeClr val="bg2"/>
                </a:solidFill>
              </a:rPr>
              <a:t>83</a:t>
            </a:r>
            <a:endParaRPr lang="en-US" baseline="30000">
              <a:solidFill>
                <a:schemeClr val="bg2"/>
              </a:solidFill>
            </a:endParaRPr>
          </a:p>
        </p:txBody>
      </p:sp>
      <p:sp>
        <p:nvSpPr>
          <p:cNvPr id="373831" name="Rectangle 71"/>
          <p:cNvSpPr>
            <a:spLocks noChangeArrowheads="1"/>
          </p:cNvSpPr>
          <p:nvPr/>
        </p:nvSpPr>
        <p:spPr bwMode="auto">
          <a:xfrm>
            <a:off x="7010400" y="4114800"/>
            <a:ext cx="381000" cy="533400"/>
          </a:xfrm>
          <a:prstGeom prst="rect">
            <a:avLst/>
          </a:prstGeom>
          <a:noFill/>
          <a:ln w="9525">
            <a:solidFill>
              <a:schemeClr val="tx1"/>
            </a:solidFill>
            <a:miter lim="800000"/>
            <a:headEnd/>
            <a:tailEnd/>
          </a:ln>
        </p:spPr>
        <p:txBody>
          <a:bodyPr wrap="none" anchor="ctr"/>
          <a:lstStyle/>
          <a:p>
            <a:r>
              <a:rPr lang="en-US" sz="1400" b="1">
                <a:solidFill>
                  <a:schemeClr val="bg2"/>
                </a:solidFill>
              </a:rPr>
              <a:t>Po</a:t>
            </a:r>
            <a:endParaRPr lang="en-US">
              <a:solidFill>
                <a:schemeClr val="bg2"/>
              </a:solidFill>
            </a:endParaRPr>
          </a:p>
          <a:p>
            <a:endParaRPr lang="en-US">
              <a:solidFill>
                <a:schemeClr val="bg2"/>
              </a:solidFill>
            </a:endParaRPr>
          </a:p>
          <a:p>
            <a:r>
              <a:rPr lang="en-US">
                <a:solidFill>
                  <a:schemeClr val="bg2"/>
                </a:solidFill>
              </a:rPr>
              <a:t>84</a:t>
            </a:r>
            <a:endParaRPr lang="en-US" baseline="30000">
              <a:solidFill>
                <a:schemeClr val="bg2"/>
              </a:solidFill>
            </a:endParaRPr>
          </a:p>
        </p:txBody>
      </p:sp>
      <p:sp>
        <p:nvSpPr>
          <p:cNvPr id="373832" name="Rectangle 72"/>
          <p:cNvSpPr>
            <a:spLocks noChangeArrowheads="1"/>
          </p:cNvSpPr>
          <p:nvPr/>
        </p:nvSpPr>
        <p:spPr bwMode="auto">
          <a:xfrm>
            <a:off x="7391400" y="4114800"/>
            <a:ext cx="381000" cy="533400"/>
          </a:xfrm>
          <a:prstGeom prst="rect">
            <a:avLst/>
          </a:prstGeom>
          <a:solidFill>
            <a:srgbClr val="95C0FF">
              <a:alpha val="50195"/>
            </a:srgbClr>
          </a:solidFill>
          <a:ln w="9525">
            <a:solidFill>
              <a:schemeClr val="tx1"/>
            </a:solidFill>
            <a:miter lim="800000"/>
            <a:headEnd/>
            <a:tailEnd/>
          </a:ln>
        </p:spPr>
        <p:txBody>
          <a:bodyPr wrap="none" anchor="ctr"/>
          <a:lstStyle/>
          <a:p>
            <a:r>
              <a:rPr lang="en-US" sz="1400" b="1">
                <a:solidFill>
                  <a:schemeClr val="bg2"/>
                </a:solidFill>
              </a:rPr>
              <a:t>At</a:t>
            </a:r>
            <a:endParaRPr lang="en-US">
              <a:solidFill>
                <a:schemeClr val="bg2"/>
              </a:solidFill>
            </a:endParaRPr>
          </a:p>
          <a:p>
            <a:endParaRPr lang="en-US">
              <a:solidFill>
                <a:schemeClr val="bg2"/>
              </a:solidFill>
            </a:endParaRPr>
          </a:p>
          <a:p>
            <a:r>
              <a:rPr lang="en-US">
                <a:solidFill>
                  <a:schemeClr val="bg2"/>
                </a:solidFill>
              </a:rPr>
              <a:t>85</a:t>
            </a:r>
            <a:endParaRPr lang="en-US" baseline="30000">
              <a:solidFill>
                <a:schemeClr val="bg2"/>
              </a:solidFill>
            </a:endParaRPr>
          </a:p>
        </p:txBody>
      </p:sp>
      <p:sp>
        <p:nvSpPr>
          <p:cNvPr id="373833" name="Rectangle 73"/>
          <p:cNvSpPr>
            <a:spLocks noChangeArrowheads="1"/>
          </p:cNvSpPr>
          <p:nvPr/>
        </p:nvSpPr>
        <p:spPr bwMode="auto">
          <a:xfrm>
            <a:off x="7772400" y="4114800"/>
            <a:ext cx="381000" cy="533400"/>
          </a:xfrm>
          <a:prstGeom prst="rect">
            <a:avLst/>
          </a:prstGeom>
          <a:solidFill>
            <a:srgbClr val="F3D4A1">
              <a:alpha val="50195"/>
            </a:srgbClr>
          </a:solidFill>
          <a:ln w="9525">
            <a:solidFill>
              <a:schemeClr val="tx1"/>
            </a:solidFill>
            <a:miter lim="800000"/>
            <a:headEnd/>
            <a:tailEnd/>
          </a:ln>
        </p:spPr>
        <p:txBody>
          <a:bodyPr wrap="none" anchor="ctr"/>
          <a:lstStyle/>
          <a:p>
            <a:r>
              <a:rPr lang="en-US" sz="1400" b="1">
                <a:solidFill>
                  <a:schemeClr val="bg2"/>
                </a:solidFill>
              </a:rPr>
              <a:t>Rn</a:t>
            </a:r>
            <a:endParaRPr lang="en-US">
              <a:solidFill>
                <a:schemeClr val="bg2"/>
              </a:solidFill>
            </a:endParaRPr>
          </a:p>
          <a:p>
            <a:endParaRPr lang="en-US">
              <a:solidFill>
                <a:schemeClr val="bg2"/>
              </a:solidFill>
            </a:endParaRPr>
          </a:p>
          <a:p>
            <a:r>
              <a:rPr lang="en-US">
                <a:solidFill>
                  <a:schemeClr val="bg2"/>
                </a:solidFill>
              </a:rPr>
              <a:t>86</a:t>
            </a:r>
            <a:endParaRPr lang="en-US" baseline="30000">
              <a:solidFill>
                <a:schemeClr val="bg2"/>
              </a:solidFill>
            </a:endParaRPr>
          </a:p>
        </p:txBody>
      </p:sp>
      <p:sp>
        <p:nvSpPr>
          <p:cNvPr id="373834" name="Rectangle 74"/>
          <p:cNvSpPr>
            <a:spLocks noChangeArrowheads="1"/>
          </p:cNvSpPr>
          <p:nvPr/>
        </p:nvSpPr>
        <p:spPr bwMode="auto">
          <a:xfrm>
            <a:off x="1295400" y="46482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Fr</a:t>
            </a:r>
            <a:endParaRPr lang="en-US">
              <a:solidFill>
                <a:schemeClr val="bg2"/>
              </a:solidFill>
            </a:endParaRPr>
          </a:p>
          <a:p>
            <a:endParaRPr lang="en-US">
              <a:solidFill>
                <a:schemeClr val="bg2"/>
              </a:solidFill>
            </a:endParaRPr>
          </a:p>
          <a:p>
            <a:r>
              <a:rPr lang="en-US">
                <a:solidFill>
                  <a:schemeClr val="bg2"/>
                </a:solidFill>
              </a:rPr>
              <a:t>87</a:t>
            </a:r>
            <a:endParaRPr lang="en-US" baseline="30000">
              <a:solidFill>
                <a:schemeClr val="bg2"/>
              </a:solidFill>
            </a:endParaRPr>
          </a:p>
        </p:txBody>
      </p:sp>
      <p:sp>
        <p:nvSpPr>
          <p:cNvPr id="373835" name="Rectangle 75"/>
          <p:cNvSpPr>
            <a:spLocks noChangeArrowheads="1"/>
          </p:cNvSpPr>
          <p:nvPr/>
        </p:nvSpPr>
        <p:spPr bwMode="auto">
          <a:xfrm>
            <a:off x="1676400" y="46482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Ra</a:t>
            </a:r>
            <a:endParaRPr lang="en-US">
              <a:solidFill>
                <a:schemeClr val="bg2"/>
              </a:solidFill>
            </a:endParaRPr>
          </a:p>
          <a:p>
            <a:endParaRPr lang="en-US">
              <a:solidFill>
                <a:schemeClr val="bg2"/>
              </a:solidFill>
            </a:endParaRPr>
          </a:p>
          <a:p>
            <a:r>
              <a:rPr lang="en-US">
                <a:solidFill>
                  <a:schemeClr val="bg2"/>
                </a:solidFill>
              </a:rPr>
              <a:t>88</a:t>
            </a:r>
            <a:endParaRPr lang="en-US" baseline="30000">
              <a:solidFill>
                <a:schemeClr val="bg2"/>
              </a:solidFill>
            </a:endParaRPr>
          </a:p>
        </p:txBody>
      </p:sp>
      <p:sp>
        <p:nvSpPr>
          <p:cNvPr id="373836" name="Rectangle 76"/>
          <p:cNvSpPr>
            <a:spLocks noChangeArrowheads="1"/>
          </p:cNvSpPr>
          <p:nvPr/>
        </p:nvSpPr>
        <p:spPr bwMode="auto">
          <a:xfrm>
            <a:off x="2057400" y="4648200"/>
            <a:ext cx="381000" cy="533400"/>
          </a:xfrm>
          <a:prstGeom prst="rect">
            <a:avLst/>
          </a:prstGeom>
          <a:solidFill>
            <a:srgbClr val="EEEEEE">
              <a:alpha val="50195"/>
            </a:srgbClr>
          </a:solidFill>
          <a:ln w="9525">
            <a:solidFill>
              <a:schemeClr val="tx1"/>
            </a:solidFill>
            <a:miter lim="800000"/>
            <a:headEnd/>
            <a:tailEnd/>
          </a:ln>
        </p:spPr>
        <p:txBody>
          <a:bodyPr wrap="none" anchor="ctr"/>
          <a:lstStyle/>
          <a:p>
            <a:endParaRPr lang="en-US"/>
          </a:p>
        </p:txBody>
      </p:sp>
      <p:sp>
        <p:nvSpPr>
          <p:cNvPr id="373837" name="Rectangle 77"/>
          <p:cNvSpPr>
            <a:spLocks noChangeArrowheads="1"/>
          </p:cNvSpPr>
          <p:nvPr/>
        </p:nvSpPr>
        <p:spPr bwMode="auto">
          <a:xfrm>
            <a:off x="2438400" y="46482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Rf</a:t>
            </a:r>
            <a:endParaRPr lang="en-US">
              <a:solidFill>
                <a:schemeClr val="bg2"/>
              </a:solidFill>
            </a:endParaRPr>
          </a:p>
          <a:p>
            <a:endParaRPr lang="en-US">
              <a:solidFill>
                <a:schemeClr val="bg2"/>
              </a:solidFill>
            </a:endParaRPr>
          </a:p>
          <a:p>
            <a:r>
              <a:rPr lang="en-US">
                <a:solidFill>
                  <a:schemeClr val="bg2"/>
                </a:solidFill>
              </a:rPr>
              <a:t>104</a:t>
            </a:r>
            <a:endParaRPr lang="en-US" baseline="30000">
              <a:solidFill>
                <a:schemeClr val="bg2"/>
              </a:solidFill>
            </a:endParaRPr>
          </a:p>
        </p:txBody>
      </p:sp>
      <p:sp>
        <p:nvSpPr>
          <p:cNvPr id="373838" name="Rectangle 78"/>
          <p:cNvSpPr>
            <a:spLocks noChangeArrowheads="1"/>
          </p:cNvSpPr>
          <p:nvPr/>
        </p:nvSpPr>
        <p:spPr bwMode="auto">
          <a:xfrm>
            <a:off x="2819400" y="46482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Db</a:t>
            </a:r>
            <a:endParaRPr lang="en-US">
              <a:solidFill>
                <a:schemeClr val="bg2"/>
              </a:solidFill>
            </a:endParaRPr>
          </a:p>
          <a:p>
            <a:endParaRPr lang="en-US">
              <a:solidFill>
                <a:schemeClr val="bg2"/>
              </a:solidFill>
            </a:endParaRPr>
          </a:p>
          <a:p>
            <a:r>
              <a:rPr lang="en-US">
                <a:solidFill>
                  <a:schemeClr val="bg2"/>
                </a:solidFill>
              </a:rPr>
              <a:t>105</a:t>
            </a:r>
            <a:endParaRPr lang="en-US" baseline="30000">
              <a:solidFill>
                <a:schemeClr val="bg2"/>
              </a:solidFill>
            </a:endParaRPr>
          </a:p>
        </p:txBody>
      </p:sp>
      <p:sp>
        <p:nvSpPr>
          <p:cNvPr id="373839" name="Rectangle 79"/>
          <p:cNvSpPr>
            <a:spLocks noChangeArrowheads="1"/>
          </p:cNvSpPr>
          <p:nvPr/>
        </p:nvSpPr>
        <p:spPr bwMode="auto">
          <a:xfrm>
            <a:off x="3200400" y="46482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Sg</a:t>
            </a:r>
            <a:endParaRPr lang="en-US">
              <a:solidFill>
                <a:schemeClr val="bg2"/>
              </a:solidFill>
            </a:endParaRPr>
          </a:p>
          <a:p>
            <a:endParaRPr lang="en-US">
              <a:solidFill>
                <a:schemeClr val="bg2"/>
              </a:solidFill>
            </a:endParaRPr>
          </a:p>
          <a:p>
            <a:r>
              <a:rPr lang="en-US">
                <a:solidFill>
                  <a:schemeClr val="bg2"/>
                </a:solidFill>
              </a:rPr>
              <a:t>106</a:t>
            </a:r>
            <a:endParaRPr lang="en-US" baseline="30000">
              <a:solidFill>
                <a:schemeClr val="bg2"/>
              </a:solidFill>
            </a:endParaRPr>
          </a:p>
        </p:txBody>
      </p:sp>
      <p:sp>
        <p:nvSpPr>
          <p:cNvPr id="373840" name="Rectangle 80"/>
          <p:cNvSpPr>
            <a:spLocks noChangeArrowheads="1"/>
          </p:cNvSpPr>
          <p:nvPr/>
        </p:nvSpPr>
        <p:spPr bwMode="auto">
          <a:xfrm>
            <a:off x="3581400" y="46482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Bh</a:t>
            </a:r>
            <a:endParaRPr lang="en-US">
              <a:solidFill>
                <a:schemeClr val="bg2"/>
              </a:solidFill>
            </a:endParaRPr>
          </a:p>
          <a:p>
            <a:endParaRPr lang="en-US">
              <a:solidFill>
                <a:schemeClr val="bg2"/>
              </a:solidFill>
            </a:endParaRPr>
          </a:p>
          <a:p>
            <a:r>
              <a:rPr lang="en-US">
                <a:solidFill>
                  <a:schemeClr val="bg2"/>
                </a:solidFill>
              </a:rPr>
              <a:t>107</a:t>
            </a:r>
            <a:endParaRPr lang="en-US" baseline="30000">
              <a:solidFill>
                <a:schemeClr val="bg2"/>
              </a:solidFill>
            </a:endParaRPr>
          </a:p>
        </p:txBody>
      </p:sp>
      <p:sp>
        <p:nvSpPr>
          <p:cNvPr id="373841" name="Rectangle 81"/>
          <p:cNvSpPr>
            <a:spLocks noChangeArrowheads="1"/>
          </p:cNvSpPr>
          <p:nvPr/>
        </p:nvSpPr>
        <p:spPr bwMode="auto">
          <a:xfrm>
            <a:off x="3962400" y="46482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Hs</a:t>
            </a:r>
            <a:endParaRPr lang="en-US">
              <a:solidFill>
                <a:schemeClr val="bg2"/>
              </a:solidFill>
            </a:endParaRPr>
          </a:p>
          <a:p>
            <a:endParaRPr lang="en-US">
              <a:solidFill>
                <a:schemeClr val="bg2"/>
              </a:solidFill>
            </a:endParaRPr>
          </a:p>
          <a:p>
            <a:r>
              <a:rPr lang="en-US">
                <a:solidFill>
                  <a:schemeClr val="bg2"/>
                </a:solidFill>
              </a:rPr>
              <a:t>108</a:t>
            </a:r>
            <a:endParaRPr lang="en-US" baseline="30000">
              <a:solidFill>
                <a:schemeClr val="bg2"/>
              </a:solidFill>
            </a:endParaRPr>
          </a:p>
        </p:txBody>
      </p:sp>
      <p:sp>
        <p:nvSpPr>
          <p:cNvPr id="373842" name="Rectangle 82"/>
          <p:cNvSpPr>
            <a:spLocks noChangeArrowheads="1"/>
          </p:cNvSpPr>
          <p:nvPr/>
        </p:nvSpPr>
        <p:spPr bwMode="auto">
          <a:xfrm>
            <a:off x="4343400" y="46482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Mt</a:t>
            </a:r>
            <a:endParaRPr lang="en-US">
              <a:solidFill>
                <a:schemeClr val="bg2"/>
              </a:solidFill>
            </a:endParaRPr>
          </a:p>
          <a:p>
            <a:endParaRPr lang="en-US">
              <a:solidFill>
                <a:schemeClr val="bg2"/>
              </a:solidFill>
            </a:endParaRPr>
          </a:p>
          <a:p>
            <a:r>
              <a:rPr lang="en-US">
                <a:solidFill>
                  <a:schemeClr val="bg2"/>
                </a:solidFill>
              </a:rPr>
              <a:t>109</a:t>
            </a:r>
            <a:endParaRPr lang="en-US" baseline="30000">
              <a:solidFill>
                <a:schemeClr val="bg2"/>
              </a:solidFill>
            </a:endParaRPr>
          </a:p>
        </p:txBody>
      </p:sp>
      <p:sp>
        <p:nvSpPr>
          <p:cNvPr id="373843" name="Rectangle 83"/>
          <p:cNvSpPr>
            <a:spLocks noChangeArrowheads="1"/>
          </p:cNvSpPr>
          <p:nvPr/>
        </p:nvSpPr>
        <p:spPr bwMode="auto">
          <a:xfrm>
            <a:off x="1676400" y="25146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Mg</a:t>
            </a:r>
            <a:endParaRPr lang="en-US">
              <a:solidFill>
                <a:schemeClr val="bg2"/>
              </a:solidFill>
            </a:endParaRPr>
          </a:p>
          <a:p>
            <a:endParaRPr lang="en-US">
              <a:solidFill>
                <a:schemeClr val="bg2"/>
              </a:solidFill>
            </a:endParaRPr>
          </a:p>
          <a:p>
            <a:r>
              <a:rPr lang="en-US">
                <a:solidFill>
                  <a:schemeClr val="bg2"/>
                </a:solidFill>
              </a:rPr>
              <a:t>12</a:t>
            </a:r>
            <a:endParaRPr lang="en-US" baseline="30000">
              <a:solidFill>
                <a:schemeClr val="bg2"/>
              </a:solidFill>
            </a:endParaRPr>
          </a:p>
        </p:txBody>
      </p:sp>
      <p:sp>
        <p:nvSpPr>
          <p:cNvPr id="373844" name="Rectangle 84"/>
          <p:cNvSpPr>
            <a:spLocks noChangeArrowheads="1"/>
          </p:cNvSpPr>
          <p:nvPr/>
        </p:nvSpPr>
        <p:spPr bwMode="auto">
          <a:xfrm>
            <a:off x="2819400" y="56388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Ce</a:t>
            </a:r>
            <a:endParaRPr lang="en-US">
              <a:solidFill>
                <a:schemeClr val="bg2"/>
              </a:solidFill>
            </a:endParaRPr>
          </a:p>
          <a:p>
            <a:endParaRPr lang="en-US">
              <a:solidFill>
                <a:schemeClr val="bg2"/>
              </a:solidFill>
            </a:endParaRPr>
          </a:p>
          <a:p>
            <a:r>
              <a:rPr lang="en-US">
                <a:solidFill>
                  <a:schemeClr val="bg2"/>
                </a:solidFill>
              </a:rPr>
              <a:t>58</a:t>
            </a:r>
            <a:endParaRPr lang="en-US" baseline="30000">
              <a:solidFill>
                <a:schemeClr val="bg2"/>
              </a:solidFill>
            </a:endParaRPr>
          </a:p>
        </p:txBody>
      </p:sp>
      <p:sp>
        <p:nvSpPr>
          <p:cNvPr id="373845" name="Rectangle 85"/>
          <p:cNvSpPr>
            <a:spLocks noChangeArrowheads="1"/>
          </p:cNvSpPr>
          <p:nvPr/>
        </p:nvSpPr>
        <p:spPr bwMode="auto">
          <a:xfrm>
            <a:off x="3200400" y="56388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Pr</a:t>
            </a:r>
            <a:endParaRPr lang="en-US">
              <a:solidFill>
                <a:schemeClr val="bg2"/>
              </a:solidFill>
            </a:endParaRPr>
          </a:p>
          <a:p>
            <a:endParaRPr lang="en-US">
              <a:solidFill>
                <a:schemeClr val="bg2"/>
              </a:solidFill>
            </a:endParaRPr>
          </a:p>
          <a:p>
            <a:r>
              <a:rPr lang="en-US">
                <a:solidFill>
                  <a:schemeClr val="bg2"/>
                </a:solidFill>
              </a:rPr>
              <a:t>59</a:t>
            </a:r>
            <a:endParaRPr lang="en-US" baseline="30000">
              <a:solidFill>
                <a:schemeClr val="bg2"/>
              </a:solidFill>
            </a:endParaRPr>
          </a:p>
        </p:txBody>
      </p:sp>
      <p:sp>
        <p:nvSpPr>
          <p:cNvPr id="373846" name="Rectangle 86"/>
          <p:cNvSpPr>
            <a:spLocks noChangeArrowheads="1"/>
          </p:cNvSpPr>
          <p:nvPr/>
        </p:nvSpPr>
        <p:spPr bwMode="auto">
          <a:xfrm>
            <a:off x="3581400" y="56388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Nd</a:t>
            </a:r>
            <a:endParaRPr lang="en-US">
              <a:solidFill>
                <a:schemeClr val="bg2"/>
              </a:solidFill>
            </a:endParaRPr>
          </a:p>
          <a:p>
            <a:endParaRPr lang="en-US">
              <a:solidFill>
                <a:schemeClr val="bg2"/>
              </a:solidFill>
            </a:endParaRPr>
          </a:p>
          <a:p>
            <a:r>
              <a:rPr lang="en-US">
                <a:solidFill>
                  <a:schemeClr val="bg2"/>
                </a:solidFill>
              </a:rPr>
              <a:t>60</a:t>
            </a:r>
            <a:endParaRPr lang="en-US" baseline="30000">
              <a:solidFill>
                <a:schemeClr val="bg2"/>
              </a:solidFill>
            </a:endParaRPr>
          </a:p>
        </p:txBody>
      </p:sp>
      <p:sp>
        <p:nvSpPr>
          <p:cNvPr id="373847" name="Rectangle 87"/>
          <p:cNvSpPr>
            <a:spLocks noChangeArrowheads="1"/>
          </p:cNvSpPr>
          <p:nvPr/>
        </p:nvSpPr>
        <p:spPr bwMode="auto">
          <a:xfrm>
            <a:off x="3962400" y="56388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Pm</a:t>
            </a:r>
            <a:endParaRPr lang="en-US">
              <a:solidFill>
                <a:schemeClr val="bg2"/>
              </a:solidFill>
            </a:endParaRPr>
          </a:p>
          <a:p>
            <a:endParaRPr lang="en-US">
              <a:solidFill>
                <a:schemeClr val="bg2"/>
              </a:solidFill>
            </a:endParaRPr>
          </a:p>
          <a:p>
            <a:r>
              <a:rPr lang="en-US">
                <a:solidFill>
                  <a:schemeClr val="bg2"/>
                </a:solidFill>
              </a:rPr>
              <a:t>61</a:t>
            </a:r>
            <a:endParaRPr lang="en-US" baseline="30000">
              <a:solidFill>
                <a:schemeClr val="bg2"/>
              </a:solidFill>
            </a:endParaRPr>
          </a:p>
        </p:txBody>
      </p:sp>
      <p:sp>
        <p:nvSpPr>
          <p:cNvPr id="373848" name="Rectangle 88"/>
          <p:cNvSpPr>
            <a:spLocks noChangeArrowheads="1"/>
          </p:cNvSpPr>
          <p:nvPr/>
        </p:nvSpPr>
        <p:spPr bwMode="auto">
          <a:xfrm>
            <a:off x="4343400" y="56388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Sm</a:t>
            </a:r>
            <a:endParaRPr lang="en-US">
              <a:solidFill>
                <a:schemeClr val="bg2"/>
              </a:solidFill>
            </a:endParaRPr>
          </a:p>
          <a:p>
            <a:endParaRPr lang="en-US">
              <a:solidFill>
                <a:schemeClr val="bg2"/>
              </a:solidFill>
            </a:endParaRPr>
          </a:p>
          <a:p>
            <a:r>
              <a:rPr lang="en-US">
                <a:solidFill>
                  <a:schemeClr val="bg2"/>
                </a:solidFill>
              </a:rPr>
              <a:t>62</a:t>
            </a:r>
            <a:endParaRPr lang="en-US" baseline="30000">
              <a:solidFill>
                <a:schemeClr val="bg2"/>
              </a:solidFill>
            </a:endParaRPr>
          </a:p>
        </p:txBody>
      </p:sp>
      <p:sp>
        <p:nvSpPr>
          <p:cNvPr id="373849" name="Rectangle 89"/>
          <p:cNvSpPr>
            <a:spLocks noChangeArrowheads="1"/>
          </p:cNvSpPr>
          <p:nvPr/>
        </p:nvSpPr>
        <p:spPr bwMode="auto">
          <a:xfrm>
            <a:off x="4724400" y="56388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Eu</a:t>
            </a:r>
            <a:endParaRPr lang="en-US">
              <a:solidFill>
                <a:schemeClr val="bg2"/>
              </a:solidFill>
            </a:endParaRPr>
          </a:p>
          <a:p>
            <a:endParaRPr lang="en-US">
              <a:solidFill>
                <a:schemeClr val="bg2"/>
              </a:solidFill>
            </a:endParaRPr>
          </a:p>
          <a:p>
            <a:r>
              <a:rPr lang="en-US">
                <a:solidFill>
                  <a:schemeClr val="bg2"/>
                </a:solidFill>
              </a:rPr>
              <a:t>63</a:t>
            </a:r>
            <a:endParaRPr lang="en-US" baseline="30000">
              <a:solidFill>
                <a:schemeClr val="bg2"/>
              </a:solidFill>
            </a:endParaRPr>
          </a:p>
        </p:txBody>
      </p:sp>
      <p:sp>
        <p:nvSpPr>
          <p:cNvPr id="373850" name="Rectangle 90"/>
          <p:cNvSpPr>
            <a:spLocks noChangeArrowheads="1"/>
          </p:cNvSpPr>
          <p:nvPr/>
        </p:nvSpPr>
        <p:spPr bwMode="auto">
          <a:xfrm>
            <a:off x="5105400" y="56388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Gd</a:t>
            </a:r>
            <a:endParaRPr lang="en-US">
              <a:solidFill>
                <a:schemeClr val="bg2"/>
              </a:solidFill>
            </a:endParaRPr>
          </a:p>
          <a:p>
            <a:endParaRPr lang="en-US">
              <a:solidFill>
                <a:schemeClr val="bg2"/>
              </a:solidFill>
            </a:endParaRPr>
          </a:p>
          <a:p>
            <a:r>
              <a:rPr lang="en-US">
                <a:solidFill>
                  <a:schemeClr val="bg2"/>
                </a:solidFill>
              </a:rPr>
              <a:t>64</a:t>
            </a:r>
            <a:endParaRPr lang="en-US" baseline="30000">
              <a:solidFill>
                <a:schemeClr val="bg2"/>
              </a:solidFill>
            </a:endParaRPr>
          </a:p>
        </p:txBody>
      </p:sp>
      <p:sp>
        <p:nvSpPr>
          <p:cNvPr id="373851" name="Rectangle 91"/>
          <p:cNvSpPr>
            <a:spLocks noChangeArrowheads="1"/>
          </p:cNvSpPr>
          <p:nvPr/>
        </p:nvSpPr>
        <p:spPr bwMode="auto">
          <a:xfrm>
            <a:off x="5486400" y="56388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Tb</a:t>
            </a:r>
            <a:endParaRPr lang="en-US">
              <a:solidFill>
                <a:schemeClr val="bg2"/>
              </a:solidFill>
            </a:endParaRPr>
          </a:p>
          <a:p>
            <a:endParaRPr lang="en-US">
              <a:solidFill>
                <a:schemeClr val="bg2"/>
              </a:solidFill>
            </a:endParaRPr>
          </a:p>
          <a:p>
            <a:r>
              <a:rPr lang="en-US">
                <a:solidFill>
                  <a:schemeClr val="bg2"/>
                </a:solidFill>
              </a:rPr>
              <a:t>65</a:t>
            </a:r>
            <a:endParaRPr lang="en-US" baseline="30000">
              <a:solidFill>
                <a:schemeClr val="bg2"/>
              </a:solidFill>
            </a:endParaRPr>
          </a:p>
        </p:txBody>
      </p:sp>
      <p:sp>
        <p:nvSpPr>
          <p:cNvPr id="373852" name="Rectangle 92"/>
          <p:cNvSpPr>
            <a:spLocks noChangeArrowheads="1"/>
          </p:cNvSpPr>
          <p:nvPr/>
        </p:nvSpPr>
        <p:spPr bwMode="auto">
          <a:xfrm>
            <a:off x="5867400" y="56388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Dy</a:t>
            </a:r>
            <a:endParaRPr lang="en-US">
              <a:solidFill>
                <a:schemeClr val="bg2"/>
              </a:solidFill>
            </a:endParaRPr>
          </a:p>
          <a:p>
            <a:endParaRPr lang="en-US">
              <a:solidFill>
                <a:schemeClr val="bg2"/>
              </a:solidFill>
            </a:endParaRPr>
          </a:p>
          <a:p>
            <a:r>
              <a:rPr lang="en-US">
                <a:solidFill>
                  <a:schemeClr val="bg2"/>
                </a:solidFill>
              </a:rPr>
              <a:t>66</a:t>
            </a:r>
            <a:endParaRPr lang="en-US" baseline="30000">
              <a:solidFill>
                <a:schemeClr val="bg2"/>
              </a:solidFill>
            </a:endParaRPr>
          </a:p>
        </p:txBody>
      </p:sp>
      <p:sp>
        <p:nvSpPr>
          <p:cNvPr id="373853" name="Rectangle 93"/>
          <p:cNvSpPr>
            <a:spLocks noChangeArrowheads="1"/>
          </p:cNvSpPr>
          <p:nvPr/>
        </p:nvSpPr>
        <p:spPr bwMode="auto">
          <a:xfrm>
            <a:off x="6248400" y="56388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Ho</a:t>
            </a:r>
            <a:endParaRPr lang="en-US">
              <a:solidFill>
                <a:schemeClr val="bg2"/>
              </a:solidFill>
            </a:endParaRPr>
          </a:p>
          <a:p>
            <a:endParaRPr lang="en-US">
              <a:solidFill>
                <a:schemeClr val="bg2"/>
              </a:solidFill>
            </a:endParaRPr>
          </a:p>
          <a:p>
            <a:r>
              <a:rPr lang="en-US">
                <a:solidFill>
                  <a:schemeClr val="bg2"/>
                </a:solidFill>
              </a:rPr>
              <a:t>67</a:t>
            </a:r>
            <a:endParaRPr lang="en-US" baseline="30000">
              <a:solidFill>
                <a:schemeClr val="bg2"/>
              </a:solidFill>
            </a:endParaRPr>
          </a:p>
        </p:txBody>
      </p:sp>
      <p:sp>
        <p:nvSpPr>
          <p:cNvPr id="373854" name="Rectangle 94"/>
          <p:cNvSpPr>
            <a:spLocks noChangeArrowheads="1"/>
          </p:cNvSpPr>
          <p:nvPr/>
        </p:nvSpPr>
        <p:spPr bwMode="auto">
          <a:xfrm>
            <a:off x="6629400" y="56388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Er</a:t>
            </a:r>
            <a:endParaRPr lang="en-US">
              <a:solidFill>
                <a:schemeClr val="bg2"/>
              </a:solidFill>
            </a:endParaRPr>
          </a:p>
          <a:p>
            <a:endParaRPr lang="en-US">
              <a:solidFill>
                <a:schemeClr val="bg2"/>
              </a:solidFill>
            </a:endParaRPr>
          </a:p>
          <a:p>
            <a:r>
              <a:rPr lang="en-US">
                <a:solidFill>
                  <a:schemeClr val="bg2"/>
                </a:solidFill>
              </a:rPr>
              <a:t>68</a:t>
            </a:r>
            <a:endParaRPr lang="en-US" baseline="30000">
              <a:solidFill>
                <a:schemeClr val="bg2"/>
              </a:solidFill>
            </a:endParaRPr>
          </a:p>
        </p:txBody>
      </p:sp>
      <p:sp>
        <p:nvSpPr>
          <p:cNvPr id="373855" name="Rectangle 95"/>
          <p:cNvSpPr>
            <a:spLocks noChangeArrowheads="1"/>
          </p:cNvSpPr>
          <p:nvPr/>
        </p:nvSpPr>
        <p:spPr bwMode="auto">
          <a:xfrm>
            <a:off x="7010400" y="56388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Tm</a:t>
            </a:r>
            <a:endParaRPr lang="en-US">
              <a:solidFill>
                <a:schemeClr val="bg2"/>
              </a:solidFill>
            </a:endParaRPr>
          </a:p>
          <a:p>
            <a:endParaRPr lang="en-US">
              <a:solidFill>
                <a:schemeClr val="bg2"/>
              </a:solidFill>
            </a:endParaRPr>
          </a:p>
          <a:p>
            <a:r>
              <a:rPr lang="en-US">
                <a:solidFill>
                  <a:schemeClr val="bg2"/>
                </a:solidFill>
              </a:rPr>
              <a:t>69</a:t>
            </a:r>
            <a:endParaRPr lang="en-US" baseline="30000">
              <a:solidFill>
                <a:schemeClr val="bg2"/>
              </a:solidFill>
            </a:endParaRPr>
          </a:p>
        </p:txBody>
      </p:sp>
      <p:sp>
        <p:nvSpPr>
          <p:cNvPr id="373856" name="Rectangle 96"/>
          <p:cNvSpPr>
            <a:spLocks noChangeArrowheads="1"/>
          </p:cNvSpPr>
          <p:nvPr/>
        </p:nvSpPr>
        <p:spPr bwMode="auto">
          <a:xfrm>
            <a:off x="7391400" y="56388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Yb</a:t>
            </a:r>
            <a:endParaRPr lang="en-US">
              <a:solidFill>
                <a:schemeClr val="bg2"/>
              </a:solidFill>
            </a:endParaRPr>
          </a:p>
          <a:p>
            <a:endParaRPr lang="en-US">
              <a:solidFill>
                <a:schemeClr val="bg2"/>
              </a:solidFill>
            </a:endParaRPr>
          </a:p>
          <a:p>
            <a:r>
              <a:rPr lang="en-US">
                <a:solidFill>
                  <a:schemeClr val="bg2"/>
                </a:solidFill>
              </a:rPr>
              <a:t>70</a:t>
            </a:r>
            <a:endParaRPr lang="en-US" baseline="30000">
              <a:solidFill>
                <a:schemeClr val="bg2"/>
              </a:solidFill>
            </a:endParaRPr>
          </a:p>
        </p:txBody>
      </p:sp>
      <p:sp>
        <p:nvSpPr>
          <p:cNvPr id="373857" name="Rectangle 97"/>
          <p:cNvSpPr>
            <a:spLocks noChangeArrowheads="1"/>
          </p:cNvSpPr>
          <p:nvPr/>
        </p:nvSpPr>
        <p:spPr bwMode="auto">
          <a:xfrm>
            <a:off x="7772400" y="56388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Lu</a:t>
            </a:r>
            <a:endParaRPr lang="en-US">
              <a:solidFill>
                <a:schemeClr val="bg2"/>
              </a:solidFill>
            </a:endParaRPr>
          </a:p>
          <a:p>
            <a:endParaRPr lang="en-US">
              <a:solidFill>
                <a:schemeClr val="bg2"/>
              </a:solidFill>
            </a:endParaRPr>
          </a:p>
          <a:p>
            <a:r>
              <a:rPr lang="en-US">
                <a:solidFill>
                  <a:schemeClr val="bg2"/>
                </a:solidFill>
              </a:rPr>
              <a:t>71</a:t>
            </a:r>
            <a:endParaRPr lang="en-US" baseline="30000">
              <a:solidFill>
                <a:schemeClr val="bg2"/>
              </a:solidFill>
            </a:endParaRPr>
          </a:p>
        </p:txBody>
      </p:sp>
      <p:sp>
        <p:nvSpPr>
          <p:cNvPr id="373858" name="Rectangle 98"/>
          <p:cNvSpPr>
            <a:spLocks noChangeArrowheads="1"/>
          </p:cNvSpPr>
          <p:nvPr/>
        </p:nvSpPr>
        <p:spPr bwMode="auto">
          <a:xfrm>
            <a:off x="2819400" y="61722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Th</a:t>
            </a:r>
            <a:endParaRPr lang="en-US">
              <a:solidFill>
                <a:schemeClr val="bg2"/>
              </a:solidFill>
            </a:endParaRPr>
          </a:p>
          <a:p>
            <a:endParaRPr lang="en-US">
              <a:solidFill>
                <a:schemeClr val="bg2"/>
              </a:solidFill>
            </a:endParaRPr>
          </a:p>
          <a:p>
            <a:r>
              <a:rPr lang="en-US">
                <a:solidFill>
                  <a:schemeClr val="bg2"/>
                </a:solidFill>
              </a:rPr>
              <a:t>90</a:t>
            </a:r>
            <a:endParaRPr lang="en-US" baseline="30000">
              <a:solidFill>
                <a:schemeClr val="bg2"/>
              </a:solidFill>
            </a:endParaRPr>
          </a:p>
        </p:txBody>
      </p:sp>
      <p:sp>
        <p:nvSpPr>
          <p:cNvPr id="373859" name="Rectangle 99"/>
          <p:cNvSpPr>
            <a:spLocks noChangeArrowheads="1"/>
          </p:cNvSpPr>
          <p:nvPr/>
        </p:nvSpPr>
        <p:spPr bwMode="auto">
          <a:xfrm>
            <a:off x="3200400" y="61722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Pa</a:t>
            </a:r>
            <a:endParaRPr lang="en-US">
              <a:solidFill>
                <a:schemeClr val="bg2"/>
              </a:solidFill>
            </a:endParaRPr>
          </a:p>
          <a:p>
            <a:endParaRPr lang="en-US">
              <a:solidFill>
                <a:schemeClr val="bg2"/>
              </a:solidFill>
            </a:endParaRPr>
          </a:p>
          <a:p>
            <a:r>
              <a:rPr lang="en-US">
                <a:solidFill>
                  <a:schemeClr val="bg2"/>
                </a:solidFill>
              </a:rPr>
              <a:t>91</a:t>
            </a:r>
            <a:endParaRPr lang="en-US" baseline="30000">
              <a:solidFill>
                <a:schemeClr val="bg2"/>
              </a:solidFill>
            </a:endParaRPr>
          </a:p>
        </p:txBody>
      </p:sp>
      <p:sp>
        <p:nvSpPr>
          <p:cNvPr id="373860" name="Rectangle 100"/>
          <p:cNvSpPr>
            <a:spLocks noChangeArrowheads="1"/>
          </p:cNvSpPr>
          <p:nvPr/>
        </p:nvSpPr>
        <p:spPr bwMode="auto">
          <a:xfrm>
            <a:off x="3581400" y="61722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U</a:t>
            </a:r>
            <a:endParaRPr lang="en-US">
              <a:solidFill>
                <a:schemeClr val="bg2"/>
              </a:solidFill>
            </a:endParaRPr>
          </a:p>
          <a:p>
            <a:endParaRPr lang="en-US">
              <a:solidFill>
                <a:schemeClr val="bg2"/>
              </a:solidFill>
            </a:endParaRPr>
          </a:p>
          <a:p>
            <a:r>
              <a:rPr lang="en-US">
                <a:solidFill>
                  <a:schemeClr val="bg2"/>
                </a:solidFill>
              </a:rPr>
              <a:t>92</a:t>
            </a:r>
            <a:endParaRPr lang="en-US" baseline="30000">
              <a:solidFill>
                <a:schemeClr val="bg2"/>
              </a:solidFill>
            </a:endParaRPr>
          </a:p>
        </p:txBody>
      </p:sp>
      <p:sp>
        <p:nvSpPr>
          <p:cNvPr id="373861" name="Rectangle 101"/>
          <p:cNvSpPr>
            <a:spLocks noChangeArrowheads="1"/>
          </p:cNvSpPr>
          <p:nvPr/>
        </p:nvSpPr>
        <p:spPr bwMode="auto">
          <a:xfrm>
            <a:off x="3962400" y="61722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Np</a:t>
            </a:r>
            <a:endParaRPr lang="en-US">
              <a:solidFill>
                <a:schemeClr val="bg2"/>
              </a:solidFill>
            </a:endParaRPr>
          </a:p>
          <a:p>
            <a:endParaRPr lang="en-US">
              <a:solidFill>
                <a:schemeClr val="bg2"/>
              </a:solidFill>
            </a:endParaRPr>
          </a:p>
          <a:p>
            <a:r>
              <a:rPr lang="en-US">
                <a:solidFill>
                  <a:schemeClr val="bg2"/>
                </a:solidFill>
              </a:rPr>
              <a:t>93</a:t>
            </a:r>
            <a:endParaRPr lang="en-US" baseline="30000">
              <a:solidFill>
                <a:schemeClr val="bg2"/>
              </a:solidFill>
            </a:endParaRPr>
          </a:p>
        </p:txBody>
      </p:sp>
      <p:sp>
        <p:nvSpPr>
          <p:cNvPr id="373862" name="Rectangle 102"/>
          <p:cNvSpPr>
            <a:spLocks noChangeArrowheads="1"/>
          </p:cNvSpPr>
          <p:nvPr/>
        </p:nvSpPr>
        <p:spPr bwMode="auto">
          <a:xfrm>
            <a:off x="4343400" y="61722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Pu</a:t>
            </a:r>
            <a:endParaRPr lang="en-US">
              <a:solidFill>
                <a:schemeClr val="bg2"/>
              </a:solidFill>
            </a:endParaRPr>
          </a:p>
          <a:p>
            <a:endParaRPr lang="en-US">
              <a:solidFill>
                <a:schemeClr val="bg2"/>
              </a:solidFill>
            </a:endParaRPr>
          </a:p>
          <a:p>
            <a:r>
              <a:rPr lang="en-US">
                <a:solidFill>
                  <a:schemeClr val="bg2"/>
                </a:solidFill>
              </a:rPr>
              <a:t>94</a:t>
            </a:r>
            <a:endParaRPr lang="en-US" baseline="30000">
              <a:solidFill>
                <a:schemeClr val="bg2"/>
              </a:solidFill>
            </a:endParaRPr>
          </a:p>
        </p:txBody>
      </p:sp>
      <p:sp>
        <p:nvSpPr>
          <p:cNvPr id="373863" name="Rectangle 103"/>
          <p:cNvSpPr>
            <a:spLocks noChangeArrowheads="1"/>
          </p:cNvSpPr>
          <p:nvPr/>
        </p:nvSpPr>
        <p:spPr bwMode="auto">
          <a:xfrm>
            <a:off x="4724400" y="61722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Am</a:t>
            </a:r>
            <a:endParaRPr lang="en-US">
              <a:solidFill>
                <a:schemeClr val="bg2"/>
              </a:solidFill>
            </a:endParaRPr>
          </a:p>
          <a:p>
            <a:endParaRPr lang="en-US">
              <a:solidFill>
                <a:schemeClr val="bg2"/>
              </a:solidFill>
            </a:endParaRPr>
          </a:p>
          <a:p>
            <a:r>
              <a:rPr lang="en-US">
                <a:solidFill>
                  <a:schemeClr val="bg2"/>
                </a:solidFill>
              </a:rPr>
              <a:t>95</a:t>
            </a:r>
            <a:endParaRPr lang="en-US" baseline="30000">
              <a:solidFill>
                <a:schemeClr val="bg2"/>
              </a:solidFill>
            </a:endParaRPr>
          </a:p>
        </p:txBody>
      </p:sp>
      <p:sp>
        <p:nvSpPr>
          <p:cNvPr id="373864" name="Rectangle 104"/>
          <p:cNvSpPr>
            <a:spLocks noChangeArrowheads="1"/>
          </p:cNvSpPr>
          <p:nvPr/>
        </p:nvSpPr>
        <p:spPr bwMode="auto">
          <a:xfrm>
            <a:off x="5105400" y="61722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Cm</a:t>
            </a:r>
            <a:endParaRPr lang="en-US">
              <a:solidFill>
                <a:schemeClr val="bg2"/>
              </a:solidFill>
            </a:endParaRPr>
          </a:p>
          <a:p>
            <a:endParaRPr lang="en-US">
              <a:solidFill>
                <a:schemeClr val="bg2"/>
              </a:solidFill>
            </a:endParaRPr>
          </a:p>
          <a:p>
            <a:r>
              <a:rPr lang="en-US">
                <a:solidFill>
                  <a:schemeClr val="bg2"/>
                </a:solidFill>
              </a:rPr>
              <a:t>96</a:t>
            </a:r>
            <a:endParaRPr lang="en-US" baseline="30000">
              <a:solidFill>
                <a:schemeClr val="bg2"/>
              </a:solidFill>
            </a:endParaRPr>
          </a:p>
        </p:txBody>
      </p:sp>
      <p:sp>
        <p:nvSpPr>
          <p:cNvPr id="373865" name="Rectangle 105"/>
          <p:cNvSpPr>
            <a:spLocks noChangeArrowheads="1"/>
          </p:cNvSpPr>
          <p:nvPr/>
        </p:nvSpPr>
        <p:spPr bwMode="auto">
          <a:xfrm>
            <a:off x="5486400" y="61722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Bk</a:t>
            </a:r>
            <a:endParaRPr lang="en-US">
              <a:solidFill>
                <a:schemeClr val="bg2"/>
              </a:solidFill>
            </a:endParaRPr>
          </a:p>
          <a:p>
            <a:endParaRPr lang="en-US">
              <a:solidFill>
                <a:schemeClr val="bg2"/>
              </a:solidFill>
            </a:endParaRPr>
          </a:p>
          <a:p>
            <a:r>
              <a:rPr lang="en-US">
                <a:solidFill>
                  <a:schemeClr val="bg2"/>
                </a:solidFill>
              </a:rPr>
              <a:t>97</a:t>
            </a:r>
            <a:endParaRPr lang="en-US" baseline="30000">
              <a:solidFill>
                <a:schemeClr val="bg2"/>
              </a:solidFill>
            </a:endParaRPr>
          </a:p>
        </p:txBody>
      </p:sp>
      <p:sp>
        <p:nvSpPr>
          <p:cNvPr id="373866" name="Rectangle 106"/>
          <p:cNvSpPr>
            <a:spLocks noChangeArrowheads="1"/>
          </p:cNvSpPr>
          <p:nvPr/>
        </p:nvSpPr>
        <p:spPr bwMode="auto">
          <a:xfrm>
            <a:off x="5867400" y="61722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Cf</a:t>
            </a:r>
            <a:endParaRPr lang="en-US">
              <a:solidFill>
                <a:schemeClr val="bg2"/>
              </a:solidFill>
            </a:endParaRPr>
          </a:p>
          <a:p>
            <a:endParaRPr lang="en-US">
              <a:solidFill>
                <a:schemeClr val="bg2"/>
              </a:solidFill>
            </a:endParaRPr>
          </a:p>
          <a:p>
            <a:r>
              <a:rPr lang="en-US">
                <a:solidFill>
                  <a:schemeClr val="bg2"/>
                </a:solidFill>
              </a:rPr>
              <a:t>98</a:t>
            </a:r>
            <a:endParaRPr lang="en-US" baseline="30000">
              <a:solidFill>
                <a:schemeClr val="bg2"/>
              </a:solidFill>
            </a:endParaRPr>
          </a:p>
        </p:txBody>
      </p:sp>
      <p:sp>
        <p:nvSpPr>
          <p:cNvPr id="373867" name="Rectangle 107"/>
          <p:cNvSpPr>
            <a:spLocks noChangeArrowheads="1"/>
          </p:cNvSpPr>
          <p:nvPr/>
        </p:nvSpPr>
        <p:spPr bwMode="auto">
          <a:xfrm>
            <a:off x="6248400" y="61722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Es</a:t>
            </a:r>
            <a:endParaRPr lang="en-US">
              <a:solidFill>
                <a:schemeClr val="bg2"/>
              </a:solidFill>
            </a:endParaRPr>
          </a:p>
          <a:p>
            <a:endParaRPr lang="en-US">
              <a:solidFill>
                <a:schemeClr val="bg2"/>
              </a:solidFill>
            </a:endParaRPr>
          </a:p>
          <a:p>
            <a:r>
              <a:rPr lang="en-US">
                <a:solidFill>
                  <a:schemeClr val="bg2"/>
                </a:solidFill>
              </a:rPr>
              <a:t>99</a:t>
            </a:r>
            <a:endParaRPr lang="en-US" baseline="30000">
              <a:solidFill>
                <a:schemeClr val="bg2"/>
              </a:solidFill>
            </a:endParaRPr>
          </a:p>
        </p:txBody>
      </p:sp>
      <p:sp>
        <p:nvSpPr>
          <p:cNvPr id="373868" name="Rectangle 108"/>
          <p:cNvSpPr>
            <a:spLocks noChangeArrowheads="1"/>
          </p:cNvSpPr>
          <p:nvPr/>
        </p:nvSpPr>
        <p:spPr bwMode="auto">
          <a:xfrm>
            <a:off x="6629400" y="61722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Fm</a:t>
            </a:r>
            <a:endParaRPr lang="en-US">
              <a:solidFill>
                <a:schemeClr val="bg2"/>
              </a:solidFill>
            </a:endParaRPr>
          </a:p>
          <a:p>
            <a:endParaRPr lang="en-US">
              <a:solidFill>
                <a:schemeClr val="bg2"/>
              </a:solidFill>
            </a:endParaRPr>
          </a:p>
          <a:p>
            <a:r>
              <a:rPr lang="en-US">
                <a:solidFill>
                  <a:schemeClr val="bg2"/>
                </a:solidFill>
              </a:rPr>
              <a:t>100</a:t>
            </a:r>
            <a:endParaRPr lang="en-US" baseline="30000">
              <a:solidFill>
                <a:schemeClr val="bg2"/>
              </a:solidFill>
            </a:endParaRPr>
          </a:p>
        </p:txBody>
      </p:sp>
      <p:sp>
        <p:nvSpPr>
          <p:cNvPr id="373869" name="Rectangle 109"/>
          <p:cNvSpPr>
            <a:spLocks noChangeArrowheads="1"/>
          </p:cNvSpPr>
          <p:nvPr/>
        </p:nvSpPr>
        <p:spPr bwMode="auto">
          <a:xfrm>
            <a:off x="7010400" y="61722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Md</a:t>
            </a:r>
            <a:endParaRPr lang="en-US">
              <a:solidFill>
                <a:schemeClr val="bg2"/>
              </a:solidFill>
            </a:endParaRPr>
          </a:p>
          <a:p>
            <a:endParaRPr lang="en-US">
              <a:solidFill>
                <a:schemeClr val="bg2"/>
              </a:solidFill>
            </a:endParaRPr>
          </a:p>
          <a:p>
            <a:r>
              <a:rPr lang="en-US">
                <a:solidFill>
                  <a:schemeClr val="bg2"/>
                </a:solidFill>
              </a:rPr>
              <a:t>101</a:t>
            </a:r>
            <a:endParaRPr lang="en-US" baseline="30000">
              <a:solidFill>
                <a:schemeClr val="bg2"/>
              </a:solidFill>
            </a:endParaRPr>
          </a:p>
        </p:txBody>
      </p:sp>
      <p:sp>
        <p:nvSpPr>
          <p:cNvPr id="373870" name="Rectangle 110"/>
          <p:cNvSpPr>
            <a:spLocks noChangeArrowheads="1"/>
          </p:cNvSpPr>
          <p:nvPr/>
        </p:nvSpPr>
        <p:spPr bwMode="auto">
          <a:xfrm>
            <a:off x="7391400" y="61722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No</a:t>
            </a:r>
            <a:endParaRPr lang="en-US">
              <a:solidFill>
                <a:schemeClr val="bg2"/>
              </a:solidFill>
            </a:endParaRPr>
          </a:p>
          <a:p>
            <a:endParaRPr lang="en-US">
              <a:solidFill>
                <a:schemeClr val="bg2"/>
              </a:solidFill>
            </a:endParaRPr>
          </a:p>
          <a:p>
            <a:r>
              <a:rPr lang="en-US">
                <a:solidFill>
                  <a:schemeClr val="bg2"/>
                </a:solidFill>
              </a:rPr>
              <a:t>102</a:t>
            </a:r>
            <a:endParaRPr lang="en-US" baseline="30000">
              <a:solidFill>
                <a:schemeClr val="bg2"/>
              </a:solidFill>
            </a:endParaRPr>
          </a:p>
        </p:txBody>
      </p:sp>
      <p:sp>
        <p:nvSpPr>
          <p:cNvPr id="373871" name="Rectangle 111"/>
          <p:cNvSpPr>
            <a:spLocks noChangeArrowheads="1"/>
          </p:cNvSpPr>
          <p:nvPr/>
        </p:nvSpPr>
        <p:spPr bwMode="auto">
          <a:xfrm>
            <a:off x="7772400" y="61722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Lr</a:t>
            </a:r>
            <a:endParaRPr lang="en-US">
              <a:solidFill>
                <a:schemeClr val="bg2"/>
              </a:solidFill>
            </a:endParaRPr>
          </a:p>
          <a:p>
            <a:endParaRPr lang="en-US">
              <a:solidFill>
                <a:schemeClr val="bg2"/>
              </a:solidFill>
            </a:endParaRPr>
          </a:p>
          <a:p>
            <a:r>
              <a:rPr lang="en-US">
                <a:solidFill>
                  <a:schemeClr val="bg2"/>
                </a:solidFill>
              </a:rPr>
              <a:t>103</a:t>
            </a:r>
            <a:endParaRPr lang="en-US" baseline="30000">
              <a:solidFill>
                <a:schemeClr val="bg2"/>
              </a:solidFill>
            </a:endParaRPr>
          </a:p>
        </p:txBody>
      </p:sp>
      <p:sp>
        <p:nvSpPr>
          <p:cNvPr id="373872" name="Rectangle 112"/>
          <p:cNvSpPr>
            <a:spLocks noChangeArrowheads="1"/>
          </p:cNvSpPr>
          <p:nvPr/>
        </p:nvSpPr>
        <p:spPr bwMode="auto">
          <a:xfrm>
            <a:off x="2438400" y="56388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La</a:t>
            </a:r>
            <a:endParaRPr lang="en-US">
              <a:solidFill>
                <a:schemeClr val="bg2"/>
              </a:solidFill>
            </a:endParaRPr>
          </a:p>
          <a:p>
            <a:endParaRPr lang="en-US">
              <a:solidFill>
                <a:schemeClr val="bg2"/>
              </a:solidFill>
            </a:endParaRPr>
          </a:p>
          <a:p>
            <a:r>
              <a:rPr lang="en-US">
                <a:solidFill>
                  <a:schemeClr val="bg2"/>
                </a:solidFill>
              </a:rPr>
              <a:t>57</a:t>
            </a:r>
            <a:endParaRPr lang="en-US" baseline="30000">
              <a:solidFill>
                <a:schemeClr val="bg2"/>
              </a:solidFill>
            </a:endParaRPr>
          </a:p>
        </p:txBody>
      </p:sp>
      <p:sp>
        <p:nvSpPr>
          <p:cNvPr id="373873" name="Rectangle 113"/>
          <p:cNvSpPr>
            <a:spLocks noChangeArrowheads="1"/>
          </p:cNvSpPr>
          <p:nvPr/>
        </p:nvSpPr>
        <p:spPr bwMode="auto">
          <a:xfrm>
            <a:off x="2438400" y="6172200"/>
            <a:ext cx="381000" cy="533400"/>
          </a:xfrm>
          <a:prstGeom prst="rect">
            <a:avLst/>
          </a:prstGeom>
          <a:solidFill>
            <a:srgbClr val="EEEEEE">
              <a:alpha val="50195"/>
            </a:srgbClr>
          </a:solidFill>
          <a:ln w="9525">
            <a:solidFill>
              <a:schemeClr val="tx1"/>
            </a:solidFill>
            <a:miter lim="800000"/>
            <a:headEnd/>
            <a:tailEnd/>
          </a:ln>
        </p:spPr>
        <p:txBody>
          <a:bodyPr wrap="none" anchor="ctr"/>
          <a:lstStyle/>
          <a:p>
            <a:r>
              <a:rPr lang="en-US" sz="1400" b="1">
                <a:solidFill>
                  <a:schemeClr val="bg2"/>
                </a:solidFill>
              </a:rPr>
              <a:t>Ac</a:t>
            </a:r>
            <a:endParaRPr lang="en-US">
              <a:solidFill>
                <a:schemeClr val="bg2"/>
              </a:solidFill>
            </a:endParaRPr>
          </a:p>
          <a:p>
            <a:endParaRPr lang="en-US">
              <a:solidFill>
                <a:schemeClr val="bg2"/>
              </a:solidFill>
            </a:endParaRPr>
          </a:p>
          <a:p>
            <a:r>
              <a:rPr lang="en-US">
                <a:solidFill>
                  <a:schemeClr val="bg2"/>
                </a:solidFill>
              </a:rPr>
              <a:t>89</a:t>
            </a:r>
            <a:endParaRPr lang="en-US" baseline="30000">
              <a:solidFill>
                <a:schemeClr val="bg2"/>
              </a:solidFill>
            </a:endParaRPr>
          </a:p>
        </p:txBody>
      </p:sp>
      <p:sp>
        <p:nvSpPr>
          <p:cNvPr id="373874" name="Text Box 114"/>
          <p:cNvSpPr txBox="1">
            <a:spLocks noChangeArrowheads="1"/>
          </p:cNvSpPr>
          <p:nvPr/>
        </p:nvSpPr>
        <p:spPr bwMode="auto">
          <a:xfrm>
            <a:off x="974725" y="1557338"/>
            <a:ext cx="268288" cy="274637"/>
          </a:xfrm>
          <a:prstGeom prst="rect">
            <a:avLst/>
          </a:prstGeom>
          <a:noFill/>
          <a:ln w="9525">
            <a:noFill/>
            <a:miter lim="800000"/>
            <a:headEnd/>
            <a:tailEnd/>
          </a:ln>
        </p:spPr>
        <p:txBody>
          <a:bodyPr wrap="none">
            <a:spAutoFit/>
          </a:bodyPr>
          <a:lstStyle/>
          <a:p>
            <a:pPr algn="l"/>
            <a:r>
              <a:rPr lang="en-US" sz="1200" b="1">
                <a:solidFill>
                  <a:schemeClr val="bg2"/>
                </a:solidFill>
              </a:rPr>
              <a:t>1</a:t>
            </a:r>
          </a:p>
        </p:txBody>
      </p:sp>
      <p:sp>
        <p:nvSpPr>
          <p:cNvPr id="373875" name="Text Box 115"/>
          <p:cNvSpPr txBox="1">
            <a:spLocks noChangeArrowheads="1"/>
          </p:cNvSpPr>
          <p:nvPr/>
        </p:nvSpPr>
        <p:spPr bwMode="auto">
          <a:xfrm>
            <a:off x="974725" y="2090738"/>
            <a:ext cx="268288" cy="274637"/>
          </a:xfrm>
          <a:prstGeom prst="rect">
            <a:avLst/>
          </a:prstGeom>
          <a:noFill/>
          <a:ln w="9525">
            <a:noFill/>
            <a:miter lim="800000"/>
            <a:headEnd/>
            <a:tailEnd/>
          </a:ln>
        </p:spPr>
        <p:txBody>
          <a:bodyPr wrap="none">
            <a:spAutoFit/>
          </a:bodyPr>
          <a:lstStyle/>
          <a:p>
            <a:pPr algn="l"/>
            <a:r>
              <a:rPr lang="en-US" sz="1200" b="1">
                <a:solidFill>
                  <a:schemeClr val="bg2"/>
                </a:solidFill>
              </a:rPr>
              <a:t>2</a:t>
            </a:r>
          </a:p>
        </p:txBody>
      </p:sp>
      <p:sp>
        <p:nvSpPr>
          <p:cNvPr id="373876" name="Text Box 116"/>
          <p:cNvSpPr txBox="1">
            <a:spLocks noChangeArrowheads="1"/>
          </p:cNvSpPr>
          <p:nvPr/>
        </p:nvSpPr>
        <p:spPr bwMode="auto">
          <a:xfrm>
            <a:off x="974725" y="2624138"/>
            <a:ext cx="268288" cy="274637"/>
          </a:xfrm>
          <a:prstGeom prst="rect">
            <a:avLst/>
          </a:prstGeom>
          <a:noFill/>
          <a:ln w="9525">
            <a:noFill/>
            <a:miter lim="800000"/>
            <a:headEnd/>
            <a:tailEnd/>
          </a:ln>
        </p:spPr>
        <p:txBody>
          <a:bodyPr wrap="none">
            <a:spAutoFit/>
          </a:bodyPr>
          <a:lstStyle/>
          <a:p>
            <a:pPr algn="l"/>
            <a:r>
              <a:rPr lang="en-US" sz="1200" b="1">
                <a:solidFill>
                  <a:schemeClr val="bg2"/>
                </a:solidFill>
              </a:rPr>
              <a:t>3</a:t>
            </a:r>
          </a:p>
        </p:txBody>
      </p:sp>
      <p:sp>
        <p:nvSpPr>
          <p:cNvPr id="373877" name="Text Box 117"/>
          <p:cNvSpPr txBox="1">
            <a:spLocks noChangeArrowheads="1"/>
          </p:cNvSpPr>
          <p:nvPr/>
        </p:nvSpPr>
        <p:spPr bwMode="auto">
          <a:xfrm>
            <a:off x="974725" y="3157538"/>
            <a:ext cx="268288" cy="274637"/>
          </a:xfrm>
          <a:prstGeom prst="rect">
            <a:avLst/>
          </a:prstGeom>
          <a:noFill/>
          <a:ln w="9525">
            <a:noFill/>
            <a:miter lim="800000"/>
            <a:headEnd/>
            <a:tailEnd/>
          </a:ln>
        </p:spPr>
        <p:txBody>
          <a:bodyPr wrap="none">
            <a:spAutoFit/>
          </a:bodyPr>
          <a:lstStyle/>
          <a:p>
            <a:pPr algn="l"/>
            <a:r>
              <a:rPr lang="en-US" sz="1200" b="1">
                <a:solidFill>
                  <a:schemeClr val="bg2"/>
                </a:solidFill>
              </a:rPr>
              <a:t>4</a:t>
            </a:r>
          </a:p>
        </p:txBody>
      </p:sp>
      <p:sp>
        <p:nvSpPr>
          <p:cNvPr id="373878" name="Text Box 118"/>
          <p:cNvSpPr txBox="1">
            <a:spLocks noChangeArrowheads="1"/>
          </p:cNvSpPr>
          <p:nvPr/>
        </p:nvSpPr>
        <p:spPr bwMode="auto">
          <a:xfrm>
            <a:off x="974725" y="3690938"/>
            <a:ext cx="268288" cy="274637"/>
          </a:xfrm>
          <a:prstGeom prst="rect">
            <a:avLst/>
          </a:prstGeom>
          <a:noFill/>
          <a:ln w="9525">
            <a:noFill/>
            <a:miter lim="800000"/>
            <a:headEnd/>
            <a:tailEnd/>
          </a:ln>
        </p:spPr>
        <p:txBody>
          <a:bodyPr wrap="none">
            <a:spAutoFit/>
          </a:bodyPr>
          <a:lstStyle/>
          <a:p>
            <a:pPr algn="l"/>
            <a:r>
              <a:rPr lang="en-US" sz="1200" b="1">
                <a:solidFill>
                  <a:schemeClr val="bg2"/>
                </a:solidFill>
              </a:rPr>
              <a:t>5</a:t>
            </a:r>
          </a:p>
        </p:txBody>
      </p:sp>
      <p:sp>
        <p:nvSpPr>
          <p:cNvPr id="373879" name="Text Box 119"/>
          <p:cNvSpPr txBox="1">
            <a:spLocks noChangeArrowheads="1"/>
          </p:cNvSpPr>
          <p:nvPr/>
        </p:nvSpPr>
        <p:spPr bwMode="auto">
          <a:xfrm>
            <a:off x="974725" y="4224338"/>
            <a:ext cx="268288" cy="274637"/>
          </a:xfrm>
          <a:prstGeom prst="rect">
            <a:avLst/>
          </a:prstGeom>
          <a:noFill/>
          <a:ln w="9525">
            <a:noFill/>
            <a:miter lim="800000"/>
            <a:headEnd/>
            <a:tailEnd/>
          </a:ln>
        </p:spPr>
        <p:txBody>
          <a:bodyPr wrap="none">
            <a:spAutoFit/>
          </a:bodyPr>
          <a:lstStyle/>
          <a:p>
            <a:pPr algn="l"/>
            <a:r>
              <a:rPr lang="en-US" sz="1200" b="1">
                <a:solidFill>
                  <a:schemeClr val="bg2"/>
                </a:solidFill>
              </a:rPr>
              <a:t>6</a:t>
            </a:r>
          </a:p>
        </p:txBody>
      </p:sp>
      <p:sp>
        <p:nvSpPr>
          <p:cNvPr id="373880" name="Text Box 120"/>
          <p:cNvSpPr txBox="1">
            <a:spLocks noChangeArrowheads="1"/>
          </p:cNvSpPr>
          <p:nvPr/>
        </p:nvSpPr>
        <p:spPr bwMode="auto">
          <a:xfrm>
            <a:off x="974725" y="4757738"/>
            <a:ext cx="268288" cy="274637"/>
          </a:xfrm>
          <a:prstGeom prst="rect">
            <a:avLst/>
          </a:prstGeom>
          <a:noFill/>
          <a:ln w="9525">
            <a:noFill/>
            <a:miter lim="800000"/>
            <a:headEnd/>
            <a:tailEnd/>
          </a:ln>
        </p:spPr>
        <p:txBody>
          <a:bodyPr wrap="none">
            <a:spAutoFit/>
          </a:bodyPr>
          <a:lstStyle/>
          <a:p>
            <a:pPr algn="l"/>
            <a:r>
              <a:rPr lang="en-US" sz="1200" b="1">
                <a:solidFill>
                  <a:schemeClr val="bg2"/>
                </a:solidFill>
              </a:rPr>
              <a:t>7</a:t>
            </a:r>
          </a:p>
        </p:txBody>
      </p:sp>
      <p:sp>
        <p:nvSpPr>
          <p:cNvPr id="373881" name="Text Box 121"/>
          <p:cNvSpPr txBox="1">
            <a:spLocks noChangeArrowheads="1"/>
          </p:cNvSpPr>
          <p:nvPr/>
        </p:nvSpPr>
        <p:spPr bwMode="auto">
          <a:xfrm>
            <a:off x="2117725" y="4222750"/>
            <a:ext cx="260350" cy="274638"/>
          </a:xfrm>
          <a:prstGeom prst="rect">
            <a:avLst/>
          </a:prstGeom>
          <a:solidFill>
            <a:srgbClr val="EEEEEE"/>
          </a:solidFill>
          <a:ln w="9525">
            <a:noFill/>
            <a:miter lim="800000"/>
            <a:headEnd/>
            <a:tailEnd/>
          </a:ln>
        </p:spPr>
        <p:txBody>
          <a:bodyPr wrap="none">
            <a:spAutoFit/>
          </a:bodyPr>
          <a:lstStyle/>
          <a:p>
            <a:pPr algn="l"/>
            <a:r>
              <a:rPr lang="en-US" sz="1200">
                <a:solidFill>
                  <a:schemeClr val="bg2"/>
                </a:solidFill>
                <a:latin typeface="Symbol" pitchFamily="18" charset="2"/>
              </a:rPr>
              <a:t>*</a:t>
            </a:r>
          </a:p>
        </p:txBody>
      </p:sp>
      <p:sp>
        <p:nvSpPr>
          <p:cNvPr id="373882" name="Text Box 122"/>
          <p:cNvSpPr txBox="1">
            <a:spLocks noChangeArrowheads="1"/>
          </p:cNvSpPr>
          <p:nvPr/>
        </p:nvSpPr>
        <p:spPr bwMode="auto">
          <a:xfrm>
            <a:off x="2117725" y="4756150"/>
            <a:ext cx="301625" cy="274638"/>
          </a:xfrm>
          <a:prstGeom prst="rect">
            <a:avLst/>
          </a:prstGeom>
          <a:solidFill>
            <a:srgbClr val="EEEEEE"/>
          </a:solidFill>
          <a:ln w="9525">
            <a:noFill/>
            <a:miter lim="800000"/>
            <a:headEnd/>
            <a:tailEnd/>
          </a:ln>
        </p:spPr>
        <p:txBody>
          <a:bodyPr wrap="none">
            <a:spAutoFit/>
          </a:bodyPr>
          <a:lstStyle/>
          <a:p>
            <a:pPr algn="l"/>
            <a:r>
              <a:rPr lang="en-US" sz="1200" b="1">
                <a:solidFill>
                  <a:schemeClr val="bg2"/>
                </a:solidFill>
                <a:latin typeface="Symbol" pitchFamily="18" charset="2"/>
              </a:rPr>
              <a:t>W</a:t>
            </a:r>
          </a:p>
        </p:txBody>
      </p:sp>
      <p:sp>
        <p:nvSpPr>
          <p:cNvPr id="373883" name="Text Box 123"/>
          <p:cNvSpPr txBox="1">
            <a:spLocks noChangeArrowheads="1"/>
          </p:cNvSpPr>
          <p:nvPr/>
        </p:nvSpPr>
        <p:spPr bwMode="auto">
          <a:xfrm>
            <a:off x="2117725" y="6357938"/>
            <a:ext cx="184150" cy="274637"/>
          </a:xfrm>
          <a:prstGeom prst="rect">
            <a:avLst/>
          </a:prstGeom>
          <a:noFill/>
          <a:ln w="9525">
            <a:noFill/>
            <a:miter lim="800000"/>
            <a:headEnd/>
            <a:tailEnd/>
          </a:ln>
        </p:spPr>
        <p:txBody>
          <a:bodyPr wrap="none">
            <a:spAutoFit/>
          </a:bodyPr>
          <a:lstStyle/>
          <a:p>
            <a:pPr algn="l"/>
            <a:endParaRPr lang="en-US" sz="1200">
              <a:solidFill>
                <a:schemeClr val="bg2"/>
              </a:solidFill>
            </a:endParaRPr>
          </a:p>
        </p:txBody>
      </p:sp>
      <p:sp>
        <p:nvSpPr>
          <p:cNvPr id="373884" name="Line 124"/>
          <p:cNvSpPr>
            <a:spLocks noChangeShapeType="1"/>
          </p:cNvSpPr>
          <p:nvPr/>
        </p:nvSpPr>
        <p:spPr bwMode="auto">
          <a:xfrm>
            <a:off x="5867400" y="1981200"/>
            <a:ext cx="0" cy="533400"/>
          </a:xfrm>
          <a:prstGeom prst="line">
            <a:avLst/>
          </a:prstGeom>
          <a:noFill/>
          <a:ln w="38100">
            <a:solidFill>
              <a:schemeClr val="tx1"/>
            </a:solidFill>
            <a:round/>
            <a:headEnd/>
            <a:tailEnd/>
          </a:ln>
        </p:spPr>
        <p:txBody>
          <a:bodyPr/>
          <a:lstStyle/>
          <a:p>
            <a:endParaRPr lang="en-US"/>
          </a:p>
        </p:txBody>
      </p:sp>
      <p:sp>
        <p:nvSpPr>
          <p:cNvPr id="373885" name="Line 125"/>
          <p:cNvSpPr>
            <a:spLocks noChangeShapeType="1"/>
          </p:cNvSpPr>
          <p:nvPr/>
        </p:nvSpPr>
        <p:spPr bwMode="auto">
          <a:xfrm>
            <a:off x="6248400" y="2514600"/>
            <a:ext cx="0" cy="533400"/>
          </a:xfrm>
          <a:prstGeom prst="line">
            <a:avLst/>
          </a:prstGeom>
          <a:noFill/>
          <a:ln w="38100">
            <a:solidFill>
              <a:schemeClr val="tx1"/>
            </a:solidFill>
            <a:round/>
            <a:headEnd/>
            <a:tailEnd/>
          </a:ln>
        </p:spPr>
        <p:txBody>
          <a:bodyPr/>
          <a:lstStyle/>
          <a:p>
            <a:endParaRPr lang="en-US"/>
          </a:p>
        </p:txBody>
      </p:sp>
      <p:sp>
        <p:nvSpPr>
          <p:cNvPr id="373886" name="Line 126"/>
          <p:cNvSpPr>
            <a:spLocks noChangeShapeType="1"/>
          </p:cNvSpPr>
          <p:nvPr/>
        </p:nvSpPr>
        <p:spPr bwMode="auto">
          <a:xfrm>
            <a:off x="6629400" y="3048000"/>
            <a:ext cx="0" cy="533400"/>
          </a:xfrm>
          <a:prstGeom prst="line">
            <a:avLst/>
          </a:prstGeom>
          <a:noFill/>
          <a:ln w="38100">
            <a:solidFill>
              <a:schemeClr val="tx1"/>
            </a:solidFill>
            <a:round/>
            <a:headEnd/>
            <a:tailEnd/>
          </a:ln>
        </p:spPr>
        <p:txBody>
          <a:bodyPr/>
          <a:lstStyle/>
          <a:p>
            <a:endParaRPr lang="en-US"/>
          </a:p>
        </p:txBody>
      </p:sp>
      <p:sp>
        <p:nvSpPr>
          <p:cNvPr id="373887" name="Line 127"/>
          <p:cNvSpPr>
            <a:spLocks noChangeShapeType="1"/>
          </p:cNvSpPr>
          <p:nvPr/>
        </p:nvSpPr>
        <p:spPr bwMode="auto">
          <a:xfrm>
            <a:off x="7010400" y="3581400"/>
            <a:ext cx="0" cy="533400"/>
          </a:xfrm>
          <a:prstGeom prst="line">
            <a:avLst/>
          </a:prstGeom>
          <a:noFill/>
          <a:ln w="38100">
            <a:solidFill>
              <a:schemeClr val="tx1"/>
            </a:solidFill>
            <a:round/>
            <a:headEnd/>
            <a:tailEnd/>
          </a:ln>
        </p:spPr>
        <p:txBody>
          <a:bodyPr/>
          <a:lstStyle/>
          <a:p>
            <a:endParaRPr lang="en-US"/>
          </a:p>
        </p:txBody>
      </p:sp>
      <p:sp>
        <p:nvSpPr>
          <p:cNvPr id="373888" name="Line 128"/>
          <p:cNvSpPr>
            <a:spLocks noChangeShapeType="1"/>
          </p:cNvSpPr>
          <p:nvPr/>
        </p:nvSpPr>
        <p:spPr bwMode="auto">
          <a:xfrm>
            <a:off x="7391400" y="4114800"/>
            <a:ext cx="0" cy="533400"/>
          </a:xfrm>
          <a:prstGeom prst="line">
            <a:avLst/>
          </a:prstGeom>
          <a:noFill/>
          <a:ln w="38100">
            <a:solidFill>
              <a:schemeClr val="tx1"/>
            </a:solidFill>
            <a:round/>
            <a:headEnd/>
            <a:tailEnd/>
          </a:ln>
        </p:spPr>
        <p:txBody>
          <a:bodyPr/>
          <a:lstStyle/>
          <a:p>
            <a:endParaRPr lang="en-US"/>
          </a:p>
        </p:txBody>
      </p:sp>
      <p:sp>
        <p:nvSpPr>
          <p:cNvPr id="373889" name="Line 129"/>
          <p:cNvSpPr>
            <a:spLocks noChangeShapeType="1"/>
          </p:cNvSpPr>
          <p:nvPr/>
        </p:nvSpPr>
        <p:spPr bwMode="auto">
          <a:xfrm flipH="1">
            <a:off x="7010400" y="4114800"/>
            <a:ext cx="381000" cy="0"/>
          </a:xfrm>
          <a:prstGeom prst="line">
            <a:avLst/>
          </a:prstGeom>
          <a:noFill/>
          <a:ln w="38100">
            <a:solidFill>
              <a:schemeClr val="tx1"/>
            </a:solidFill>
            <a:round/>
            <a:headEnd/>
            <a:tailEnd/>
          </a:ln>
        </p:spPr>
        <p:txBody>
          <a:bodyPr/>
          <a:lstStyle/>
          <a:p>
            <a:endParaRPr lang="en-US"/>
          </a:p>
        </p:txBody>
      </p:sp>
      <p:sp>
        <p:nvSpPr>
          <p:cNvPr id="373890" name="Line 130"/>
          <p:cNvSpPr>
            <a:spLocks noChangeShapeType="1"/>
          </p:cNvSpPr>
          <p:nvPr/>
        </p:nvSpPr>
        <p:spPr bwMode="auto">
          <a:xfrm flipH="1">
            <a:off x="6629400" y="3581400"/>
            <a:ext cx="381000" cy="0"/>
          </a:xfrm>
          <a:prstGeom prst="line">
            <a:avLst/>
          </a:prstGeom>
          <a:noFill/>
          <a:ln w="38100">
            <a:solidFill>
              <a:schemeClr val="tx1"/>
            </a:solidFill>
            <a:round/>
            <a:headEnd/>
            <a:tailEnd/>
          </a:ln>
        </p:spPr>
        <p:txBody>
          <a:bodyPr/>
          <a:lstStyle/>
          <a:p>
            <a:endParaRPr lang="en-US"/>
          </a:p>
        </p:txBody>
      </p:sp>
      <p:sp>
        <p:nvSpPr>
          <p:cNvPr id="373891" name="Line 131"/>
          <p:cNvSpPr>
            <a:spLocks noChangeShapeType="1"/>
          </p:cNvSpPr>
          <p:nvPr/>
        </p:nvSpPr>
        <p:spPr bwMode="auto">
          <a:xfrm flipH="1">
            <a:off x="6248400" y="3048000"/>
            <a:ext cx="381000" cy="0"/>
          </a:xfrm>
          <a:prstGeom prst="line">
            <a:avLst/>
          </a:prstGeom>
          <a:noFill/>
          <a:ln w="38100">
            <a:solidFill>
              <a:schemeClr val="tx1"/>
            </a:solidFill>
            <a:round/>
            <a:headEnd/>
            <a:tailEnd/>
          </a:ln>
        </p:spPr>
        <p:txBody>
          <a:bodyPr/>
          <a:lstStyle/>
          <a:p>
            <a:endParaRPr lang="en-US"/>
          </a:p>
        </p:txBody>
      </p:sp>
      <p:sp>
        <p:nvSpPr>
          <p:cNvPr id="373892" name="Line 132"/>
          <p:cNvSpPr>
            <a:spLocks noChangeShapeType="1"/>
          </p:cNvSpPr>
          <p:nvPr/>
        </p:nvSpPr>
        <p:spPr bwMode="auto">
          <a:xfrm flipH="1">
            <a:off x="5867400" y="2514600"/>
            <a:ext cx="381000" cy="0"/>
          </a:xfrm>
          <a:prstGeom prst="line">
            <a:avLst/>
          </a:prstGeom>
          <a:noFill/>
          <a:ln w="38100">
            <a:solidFill>
              <a:schemeClr val="tx1"/>
            </a:solidFill>
            <a:round/>
            <a:headEnd/>
            <a:tailEnd/>
          </a:ln>
        </p:spPr>
        <p:txBody>
          <a:bodyPr/>
          <a:lstStyle/>
          <a:p>
            <a:endParaRPr lang="en-US"/>
          </a:p>
        </p:txBody>
      </p:sp>
      <p:sp>
        <p:nvSpPr>
          <p:cNvPr id="373893" name="Line 133"/>
          <p:cNvSpPr>
            <a:spLocks noChangeShapeType="1"/>
          </p:cNvSpPr>
          <p:nvPr/>
        </p:nvSpPr>
        <p:spPr bwMode="auto">
          <a:xfrm>
            <a:off x="1295400" y="1981200"/>
            <a:ext cx="762000" cy="0"/>
          </a:xfrm>
          <a:prstGeom prst="line">
            <a:avLst/>
          </a:prstGeom>
          <a:noFill/>
          <a:ln w="28575">
            <a:solidFill>
              <a:schemeClr val="tx1"/>
            </a:solidFill>
            <a:round/>
            <a:headEnd/>
            <a:tailEnd/>
          </a:ln>
        </p:spPr>
        <p:txBody>
          <a:bodyPr/>
          <a:lstStyle/>
          <a:p>
            <a:endParaRPr lang="en-US"/>
          </a:p>
        </p:txBody>
      </p:sp>
      <p:sp>
        <p:nvSpPr>
          <p:cNvPr id="1127558" name="Text Box 134"/>
          <p:cNvSpPr txBox="1">
            <a:spLocks noChangeArrowheads="1"/>
          </p:cNvSpPr>
          <p:nvPr/>
        </p:nvSpPr>
        <p:spPr bwMode="auto">
          <a:xfrm>
            <a:off x="2549525" y="3352800"/>
            <a:ext cx="3241675" cy="1016000"/>
          </a:xfrm>
          <a:prstGeom prst="rect">
            <a:avLst/>
          </a:prstGeom>
          <a:solidFill>
            <a:schemeClr val="bg1"/>
          </a:solidFill>
          <a:ln w="9525">
            <a:solidFill>
              <a:schemeClr val="tx1"/>
            </a:solidFill>
            <a:miter lim="800000"/>
            <a:headEnd/>
            <a:tailEnd/>
          </a:ln>
        </p:spPr>
        <p:txBody>
          <a:bodyPr wrap="none">
            <a:spAutoFit/>
          </a:bodyPr>
          <a:lstStyle/>
          <a:p>
            <a:pPr algn="l"/>
            <a:r>
              <a:rPr lang="en-US" sz="6000"/>
              <a:t>METALS</a:t>
            </a:r>
          </a:p>
        </p:txBody>
      </p:sp>
      <p:sp>
        <p:nvSpPr>
          <p:cNvPr id="1127559" name="Text Box 135"/>
          <p:cNvSpPr txBox="1">
            <a:spLocks noChangeArrowheads="1"/>
          </p:cNvSpPr>
          <p:nvPr/>
        </p:nvSpPr>
        <p:spPr bwMode="auto">
          <a:xfrm>
            <a:off x="6516688" y="2028825"/>
            <a:ext cx="1408112" cy="406400"/>
          </a:xfrm>
          <a:prstGeom prst="rect">
            <a:avLst/>
          </a:prstGeom>
          <a:solidFill>
            <a:srgbClr val="F3D4A1"/>
          </a:solidFill>
          <a:ln w="9525">
            <a:solidFill>
              <a:schemeClr val="tx1"/>
            </a:solidFill>
            <a:miter lim="800000"/>
            <a:headEnd/>
            <a:tailEnd/>
          </a:ln>
        </p:spPr>
        <p:txBody>
          <a:bodyPr wrap="none">
            <a:spAutoFit/>
          </a:bodyPr>
          <a:lstStyle/>
          <a:p>
            <a:pPr algn="l"/>
            <a:r>
              <a:rPr lang="en-US" sz="2000"/>
              <a:t>Nonmetals</a:t>
            </a:r>
          </a:p>
        </p:txBody>
      </p:sp>
      <p:grpSp>
        <p:nvGrpSpPr>
          <p:cNvPr id="2" name="Group 136"/>
          <p:cNvGrpSpPr>
            <a:grpSpLocks/>
          </p:cNvGrpSpPr>
          <p:nvPr/>
        </p:nvGrpSpPr>
        <p:grpSpPr bwMode="auto">
          <a:xfrm>
            <a:off x="6613525" y="3886200"/>
            <a:ext cx="1338263" cy="1331913"/>
            <a:chOff x="4166" y="2448"/>
            <a:chExt cx="843" cy="839"/>
          </a:xfrm>
        </p:grpSpPr>
        <p:sp>
          <p:nvSpPr>
            <p:cNvPr id="373898" name="Text Box 137"/>
            <p:cNvSpPr txBox="1">
              <a:spLocks noChangeArrowheads="1"/>
            </p:cNvSpPr>
            <p:nvPr/>
          </p:nvSpPr>
          <p:spPr bwMode="auto">
            <a:xfrm>
              <a:off x="4166" y="3031"/>
              <a:ext cx="843" cy="256"/>
            </a:xfrm>
            <a:prstGeom prst="rect">
              <a:avLst/>
            </a:prstGeom>
            <a:solidFill>
              <a:srgbClr val="95C0FF">
                <a:alpha val="50195"/>
              </a:srgbClr>
            </a:solidFill>
            <a:ln w="9525">
              <a:solidFill>
                <a:schemeClr val="tx1"/>
              </a:solidFill>
              <a:miter lim="800000"/>
              <a:headEnd/>
              <a:tailEnd/>
            </a:ln>
          </p:spPr>
          <p:txBody>
            <a:bodyPr wrap="none">
              <a:spAutoFit/>
            </a:bodyPr>
            <a:lstStyle/>
            <a:p>
              <a:pPr algn="l"/>
              <a:r>
                <a:rPr lang="en-US" sz="2000"/>
                <a:t>Metalloids</a:t>
              </a:r>
            </a:p>
          </p:txBody>
        </p:sp>
        <p:sp>
          <p:nvSpPr>
            <p:cNvPr id="373899" name="Line 138"/>
            <p:cNvSpPr>
              <a:spLocks noChangeShapeType="1"/>
            </p:cNvSpPr>
            <p:nvPr/>
          </p:nvSpPr>
          <p:spPr bwMode="auto">
            <a:xfrm flipH="1" flipV="1">
              <a:off x="4272" y="2448"/>
              <a:ext cx="288" cy="576"/>
            </a:xfrm>
            <a:prstGeom prst="line">
              <a:avLst/>
            </a:prstGeom>
            <a:noFill/>
            <a:ln w="9525">
              <a:solidFill>
                <a:schemeClr val="tx1"/>
              </a:solidFill>
              <a:round/>
              <a:headEnd/>
              <a:tailEnd type="triangle" w="med" len="med"/>
            </a:ln>
          </p:spPr>
          <p:txBody>
            <a:bodyPr/>
            <a:lstStyle/>
            <a:p>
              <a:endParaRPr lang="en-US"/>
            </a:p>
          </p:txBody>
        </p:sp>
      </p:grpSp>
      <p:sp>
        <p:nvSpPr>
          <p:cNvPr id="373897" name="AutoShape 139">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127558"/>
                                        </p:tgtEl>
                                        <p:attrNameLst>
                                          <p:attrName>style.visibility</p:attrName>
                                        </p:attrNameLst>
                                      </p:cBhvr>
                                      <p:to>
                                        <p:strVal val="visible"/>
                                      </p:to>
                                    </p:set>
                                    <p:anim calcmode="lin" valueType="num">
                                      <p:cBhvr>
                                        <p:cTn id="7" dur="500" fill="hold"/>
                                        <p:tgtEl>
                                          <p:spTgt spid="1127558"/>
                                        </p:tgtEl>
                                        <p:attrNameLst>
                                          <p:attrName>ppt_w</p:attrName>
                                        </p:attrNameLst>
                                      </p:cBhvr>
                                      <p:tavLst>
                                        <p:tav tm="0">
                                          <p:val>
                                            <p:fltVal val="0"/>
                                          </p:val>
                                        </p:tav>
                                        <p:tav tm="100000">
                                          <p:val>
                                            <p:strVal val="#ppt_w"/>
                                          </p:val>
                                        </p:tav>
                                      </p:tavLst>
                                    </p:anim>
                                    <p:anim calcmode="lin" valueType="num">
                                      <p:cBhvr>
                                        <p:cTn id="8" dur="500" fill="hold"/>
                                        <p:tgtEl>
                                          <p:spTgt spid="1127558"/>
                                        </p:tgtEl>
                                        <p:attrNameLst>
                                          <p:attrName>ppt_h</p:attrName>
                                        </p:attrNameLst>
                                      </p:cBhvr>
                                      <p:tavLst>
                                        <p:tav tm="0">
                                          <p:val>
                                            <p:fltVal val="0"/>
                                          </p:val>
                                        </p:tav>
                                        <p:tav tm="100000">
                                          <p:val>
                                            <p:strVal val="#ppt_h"/>
                                          </p:val>
                                        </p:tav>
                                      </p:tavLst>
                                    </p:anim>
                                    <p:animEffect transition="in" filter="fade">
                                      <p:cBhvr>
                                        <p:cTn id="9" dur="500"/>
                                        <p:tgtEl>
                                          <p:spTgt spid="112755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127559"/>
                                        </p:tgtEl>
                                        <p:attrNameLst>
                                          <p:attrName>style.visibility</p:attrName>
                                        </p:attrNameLst>
                                      </p:cBhvr>
                                      <p:to>
                                        <p:strVal val="visible"/>
                                      </p:to>
                                    </p:set>
                                    <p:anim calcmode="lin" valueType="num">
                                      <p:cBhvr>
                                        <p:cTn id="14" dur="500" fill="hold"/>
                                        <p:tgtEl>
                                          <p:spTgt spid="1127559"/>
                                        </p:tgtEl>
                                        <p:attrNameLst>
                                          <p:attrName>ppt_w</p:attrName>
                                        </p:attrNameLst>
                                      </p:cBhvr>
                                      <p:tavLst>
                                        <p:tav tm="0">
                                          <p:val>
                                            <p:fltVal val="0"/>
                                          </p:val>
                                        </p:tav>
                                        <p:tav tm="100000">
                                          <p:val>
                                            <p:strVal val="#ppt_w"/>
                                          </p:val>
                                        </p:tav>
                                      </p:tavLst>
                                    </p:anim>
                                    <p:anim calcmode="lin" valueType="num">
                                      <p:cBhvr>
                                        <p:cTn id="15" dur="500" fill="hold"/>
                                        <p:tgtEl>
                                          <p:spTgt spid="1127559"/>
                                        </p:tgtEl>
                                        <p:attrNameLst>
                                          <p:attrName>ppt_h</p:attrName>
                                        </p:attrNameLst>
                                      </p:cBhvr>
                                      <p:tavLst>
                                        <p:tav tm="0">
                                          <p:val>
                                            <p:fltVal val="0"/>
                                          </p:val>
                                        </p:tav>
                                        <p:tav tm="100000">
                                          <p:val>
                                            <p:strVal val="#ppt_h"/>
                                          </p:val>
                                        </p:tav>
                                      </p:tavLst>
                                    </p:anim>
                                    <p:animEffect transition="in" filter="fade">
                                      <p:cBhvr>
                                        <p:cTn id="16" dur="500"/>
                                        <p:tgtEl>
                                          <p:spTgt spid="112755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558" grpId="0" animBg="1"/>
      <p:bldP spid="1127559" grpId="0" animBg="1"/>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295400" y="1219200"/>
            <a:ext cx="6858000" cy="3200400"/>
            <a:chOff x="1488" y="768"/>
            <a:chExt cx="4320" cy="2016"/>
          </a:xfrm>
        </p:grpSpPr>
        <p:sp>
          <p:nvSpPr>
            <p:cNvPr id="374913" name="Rectangle 3"/>
            <p:cNvSpPr>
              <a:spLocks noChangeArrowheads="1"/>
            </p:cNvSpPr>
            <p:nvPr/>
          </p:nvSpPr>
          <p:spPr bwMode="auto">
            <a:xfrm>
              <a:off x="5568" y="768"/>
              <a:ext cx="240" cy="336"/>
            </a:xfrm>
            <a:prstGeom prst="rect">
              <a:avLst/>
            </a:prstGeom>
            <a:solidFill>
              <a:srgbClr val="FFFF66"/>
            </a:solidFill>
            <a:ln w="9525">
              <a:solidFill>
                <a:schemeClr val="tx1"/>
              </a:solidFill>
              <a:miter lim="800000"/>
              <a:headEnd/>
              <a:tailEnd/>
            </a:ln>
          </p:spPr>
          <p:txBody>
            <a:bodyPr wrap="none" anchor="ctr"/>
            <a:lstStyle/>
            <a:p>
              <a:endParaRPr lang="en-US"/>
            </a:p>
          </p:txBody>
        </p:sp>
        <p:sp>
          <p:nvSpPr>
            <p:cNvPr id="374914" name="Rectangle 4"/>
            <p:cNvSpPr>
              <a:spLocks noChangeArrowheads="1"/>
            </p:cNvSpPr>
            <p:nvPr/>
          </p:nvSpPr>
          <p:spPr bwMode="auto">
            <a:xfrm>
              <a:off x="4608" y="1104"/>
              <a:ext cx="240" cy="336"/>
            </a:xfrm>
            <a:prstGeom prst="rect">
              <a:avLst/>
            </a:prstGeom>
            <a:solidFill>
              <a:srgbClr val="FFFF66"/>
            </a:solidFill>
            <a:ln w="9525">
              <a:solidFill>
                <a:schemeClr val="tx1"/>
              </a:solidFill>
              <a:miter lim="800000"/>
              <a:headEnd/>
              <a:tailEnd/>
            </a:ln>
          </p:spPr>
          <p:txBody>
            <a:bodyPr wrap="none" anchor="ctr"/>
            <a:lstStyle/>
            <a:p>
              <a:endParaRPr lang="en-US"/>
            </a:p>
          </p:txBody>
        </p:sp>
        <p:sp>
          <p:nvSpPr>
            <p:cNvPr id="374915" name="Rectangle 5"/>
            <p:cNvSpPr>
              <a:spLocks noChangeArrowheads="1"/>
            </p:cNvSpPr>
            <p:nvPr/>
          </p:nvSpPr>
          <p:spPr bwMode="auto">
            <a:xfrm>
              <a:off x="4848" y="1104"/>
              <a:ext cx="240" cy="336"/>
            </a:xfrm>
            <a:prstGeom prst="rect">
              <a:avLst/>
            </a:prstGeom>
            <a:solidFill>
              <a:srgbClr val="FFFF66"/>
            </a:solidFill>
            <a:ln w="9525">
              <a:solidFill>
                <a:schemeClr val="tx1"/>
              </a:solidFill>
              <a:miter lim="800000"/>
              <a:headEnd/>
              <a:tailEnd/>
            </a:ln>
          </p:spPr>
          <p:txBody>
            <a:bodyPr wrap="none" anchor="ctr"/>
            <a:lstStyle/>
            <a:p>
              <a:endParaRPr lang="en-US"/>
            </a:p>
          </p:txBody>
        </p:sp>
        <p:sp>
          <p:nvSpPr>
            <p:cNvPr id="374916" name="Rectangle 6"/>
            <p:cNvSpPr>
              <a:spLocks noChangeArrowheads="1"/>
            </p:cNvSpPr>
            <p:nvPr/>
          </p:nvSpPr>
          <p:spPr bwMode="auto">
            <a:xfrm>
              <a:off x="5088" y="1104"/>
              <a:ext cx="240" cy="336"/>
            </a:xfrm>
            <a:prstGeom prst="rect">
              <a:avLst/>
            </a:prstGeom>
            <a:solidFill>
              <a:srgbClr val="FFFF66"/>
            </a:solidFill>
            <a:ln w="9525">
              <a:solidFill>
                <a:schemeClr val="tx1"/>
              </a:solidFill>
              <a:miter lim="800000"/>
              <a:headEnd/>
              <a:tailEnd/>
            </a:ln>
          </p:spPr>
          <p:txBody>
            <a:bodyPr wrap="none" anchor="ctr"/>
            <a:lstStyle/>
            <a:p>
              <a:endParaRPr lang="en-US"/>
            </a:p>
          </p:txBody>
        </p:sp>
        <p:sp>
          <p:nvSpPr>
            <p:cNvPr id="374917" name="Rectangle 7"/>
            <p:cNvSpPr>
              <a:spLocks noChangeArrowheads="1"/>
            </p:cNvSpPr>
            <p:nvPr/>
          </p:nvSpPr>
          <p:spPr bwMode="auto">
            <a:xfrm>
              <a:off x="5328" y="1104"/>
              <a:ext cx="240" cy="336"/>
            </a:xfrm>
            <a:prstGeom prst="rect">
              <a:avLst/>
            </a:prstGeom>
            <a:solidFill>
              <a:srgbClr val="FFFF66"/>
            </a:solidFill>
            <a:ln w="9525">
              <a:solidFill>
                <a:schemeClr val="tx1"/>
              </a:solidFill>
              <a:miter lim="800000"/>
              <a:headEnd/>
              <a:tailEnd/>
            </a:ln>
          </p:spPr>
          <p:txBody>
            <a:bodyPr wrap="none" anchor="ctr"/>
            <a:lstStyle/>
            <a:p>
              <a:endParaRPr lang="en-US"/>
            </a:p>
          </p:txBody>
        </p:sp>
        <p:sp>
          <p:nvSpPr>
            <p:cNvPr id="374918" name="Rectangle 8"/>
            <p:cNvSpPr>
              <a:spLocks noChangeArrowheads="1"/>
            </p:cNvSpPr>
            <p:nvPr/>
          </p:nvSpPr>
          <p:spPr bwMode="auto">
            <a:xfrm>
              <a:off x="5568" y="1104"/>
              <a:ext cx="240" cy="336"/>
            </a:xfrm>
            <a:prstGeom prst="rect">
              <a:avLst/>
            </a:prstGeom>
            <a:solidFill>
              <a:srgbClr val="FFFF66"/>
            </a:solidFill>
            <a:ln w="9525">
              <a:solidFill>
                <a:schemeClr val="tx1"/>
              </a:solidFill>
              <a:miter lim="800000"/>
              <a:headEnd/>
              <a:tailEnd/>
            </a:ln>
          </p:spPr>
          <p:txBody>
            <a:bodyPr wrap="none" anchor="ctr"/>
            <a:lstStyle/>
            <a:p>
              <a:endParaRPr lang="en-US"/>
            </a:p>
          </p:txBody>
        </p:sp>
        <p:sp>
          <p:nvSpPr>
            <p:cNvPr id="374919" name="Rectangle 9"/>
            <p:cNvSpPr>
              <a:spLocks noChangeArrowheads="1"/>
            </p:cNvSpPr>
            <p:nvPr/>
          </p:nvSpPr>
          <p:spPr bwMode="auto">
            <a:xfrm>
              <a:off x="1488" y="768"/>
              <a:ext cx="240" cy="336"/>
            </a:xfrm>
            <a:prstGeom prst="rect">
              <a:avLst/>
            </a:prstGeom>
            <a:solidFill>
              <a:srgbClr val="FFFF66"/>
            </a:solidFill>
            <a:ln w="9525">
              <a:solidFill>
                <a:schemeClr val="tx1"/>
              </a:solidFill>
              <a:miter lim="800000"/>
              <a:headEnd/>
              <a:tailEnd/>
            </a:ln>
          </p:spPr>
          <p:txBody>
            <a:bodyPr wrap="none" anchor="ctr"/>
            <a:lstStyle/>
            <a:p>
              <a:endParaRPr lang="en-US"/>
            </a:p>
          </p:txBody>
        </p:sp>
        <p:sp>
          <p:nvSpPr>
            <p:cNvPr id="374920" name="Rectangle 10"/>
            <p:cNvSpPr>
              <a:spLocks noChangeArrowheads="1"/>
            </p:cNvSpPr>
            <p:nvPr/>
          </p:nvSpPr>
          <p:spPr bwMode="auto">
            <a:xfrm>
              <a:off x="5088" y="1440"/>
              <a:ext cx="240" cy="336"/>
            </a:xfrm>
            <a:prstGeom prst="rect">
              <a:avLst/>
            </a:prstGeom>
            <a:solidFill>
              <a:srgbClr val="FFFF66"/>
            </a:solidFill>
            <a:ln w="9525">
              <a:solidFill>
                <a:schemeClr val="tx1"/>
              </a:solidFill>
              <a:miter lim="800000"/>
              <a:headEnd/>
              <a:tailEnd/>
            </a:ln>
          </p:spPr>
          <p:txBody>
            <a:bodyPr wrap="none" anchor="ctr"/>
            <a:lstStyle/>
            <a:p>
              <a:endParaRPr lang="en-US"/>
            </a:p>
          </p:txBody>
        </p:sp>
        <p:sp>
          <p:nvSpPr>
            <p:cNvPr id="374921" name="Rectangle 11"/>
            <p:cNvSpPr>
              <a:spLocks noChangeArrowheads="1"/>
            </p:cNvSpPr>
            <p:nvPr/>
          </p:nvSpPr>
          <p:spPr bwMode="auto">
            <a:xfrm>
              <a:off x="5328" y="1440"/>
              <a:ext cx="240" cy="336"/>
            </a:xfrm>
            <a:prstGeom prst="rect">
              <a:avLst/>
            </a:prstGeom>
            <a:solidFill>
              <a:srgbClr val="FFFF66"/>
            </a:solidFill>
            <a:ln w="9525">
              <a:solidFill>
                <a:schemeClr val="tx1"/>
              </a:solidFill>
              <a:miter lim="800000"/>
              <a:headEnd/>
              <a:tailEnd/>
            </a:ln>
          </p:spPr>
          <p:txBody>
            <a:bodyPr wrap="none" anchor="ctr"/>
            <a:lstStyle/>
            <a:p>
              <a:endParaRPr lang="en-US"/>
            </a:p>
          </p:txBody>
        </p:sp>
        <p:sp>
          <p:nvSpPr>
            <p:cNvPr id="374922" name="Rectangle 12"/>
            <p:cNvSpPr>
              <a:spLocks noChangeArrowheads="1"/>
            </p:cNvSpPr>
            <p:nvPr/>
          </p:nvSpPr>
          <p:spPr bwMode="auto">
            <a:xfrm>
              <a:off x="5568" y="1440"/>
              <a:ext cx="240" cy="336"/>
            </a:xfrm>
            <a:prstGeom prst="rect">
              <a:avLst/>
            </a:prstGeom>
            <a:solidFill>
              <a:srgbClr val="FFFF66"/>
            </a:solidFill>
            <a:ln w="9525">
              <a:solidFill>
                <a:schemeClr val="tx1"/>
              </a:solidFill>
              <a:miter lim="800000"/>
              <a:headEnd/>
              <a:tailEnd/>
            </a:ln>
          </p:spPr>
          <p:txBody>
            <a:bodyPr wrap="none" anchor="ctr"/>
            <a:lstStyle/>
            <a:p>
              <a:endParaRPr lang="en-US"/>
            </a:p>
          </p:txBody>
        </p:sp>
        <p:sp>
          <p:nvSpPr>
            <p:cNvPr id="374923" name="Rectangle 13"/>
            <p:cNvSpPr>
              <a:spLocks noChangeArrowheads="1"/>
            </p:cNvSpPr>
            <p:nvPr/>
          </p:nvSpPr>
          <p:spPr bwMode="auto">
            <a:xfrm>
              <a:off x="5088" y="1776"/>
              <a:ext cx="240" cy="336"/>
            </a:xfrm>
            <a:prstGeom prst="rect">
              <a:avLst/>
            </a:prstGeom>
            <a:solidFill>
              <a:srgbClr val="FFFF66"/>
            </a:solidFill>
            <a:ln w="9525">
              <a:solidFill>
                <a:schemeClr val="tx1"/>
              </a:solidFill>
              <a:miter lim="800000"/>
              <a:headEnd/>
              <a:tailEnd/>
            </a:ln>
          </p:spPr>
          <p:txBody>
            <a:bodyPr wrap="none" anchor="ctr"/>
            <a:lstStyle/>
            <a:p>
              <a:endParaRPr lang="en-US"/>
            </a:p>
          </p:txBody>
        </p:sp>
        <p:sp>
          <p:nvSpPr>
            <p:cNvPr id="374924" name="Rectangle 14"/>
            <p:cNvSpPr>
              <a:spLocks noChangeArrowheads="1"/>
            </p:cNvSpPr>
            <p:nvPr/>
          </p:nvSpPr>
          <p:spPr bwMode="auto">
            <a:xfrm>
              <a:off x="5328" y="1776"/>
              <a:ext cx="240" cy="336"/>
            </a:xfrm>
            <a:prstGeom prst="rect">
              <a:avLst/>
            </a:prstGeom>
            <a:solidFill>
              <a:srgbClr val="FFFF66"/>
            </a:solidFill>
            <a:ln w="9525">
              <a:solidFill>
                <a:schemeClr val="tx1"/>
              </a:solidFill>
              <a:miter lim="800000"/>
              <a:headEnd/>
              <a:tailEnd/>
            </a:ln>
          </p:spPr>
          <p:txBody>
            <a:bodyPr wrap="none" anchor="ctr"/>
            <a:lstStyle/>
            <a:p>
              <a:endParaRPr lang="en-US"/>
            </a:p>
          </p:txBody>
        </p:sp>
        <p:sp>
          <p:nvSpPr>
            <p:cNvPr id="374925" name="Rectangle 15"/>
            <p:cNvSpPr>
              <a:spLocks noChangeArrowheads="1"/>
            </p:cNvSpPr>
            <p:nvPr/>
          </p:nvSpPr>
          <p:spPr bwMode="auto">
            <a:xfrm>
              <a:off x="5568" y="1776"/>
              <a:ext cx="240" cy="336"/>
            </a:xfrm>
            <a:prstGeom prst="rect">
              <a:avLst/>
            </a:prstGeom>
            <a:solidFill>
              <a:srgbClr val="FFFF66"/>
            </a:solidFill>
            <a:ln w="9525">
              <a:solidFill>
                <a:schemeClr val="tx1"/>
              </a:solidFill>
              <a:miter lim="800000"/>
              <a:headEnd/>
              <a:tailEnd/>
            </a:ln>
          </p:spPr>
          <p:txBody>
            <a:bodyPr wrap="none" anchor="ctr"/>
            <a:lstStyle/>
            <a:p>
              <a:endParaRPr lang="en-US"/>
            </a:p>
          </p:txBody>
        </p:sp>
        <p:sp>
          <p:nvSpPr>
            <p:cNvPr id="374926" name="Rectangle 16"/>
            <p:cNvSpPr>
              <a:spLocks noChangeArrowheads="1"/>
            </p:cNvSpPr>
            <p:nvPr/>
          </p:nvSpPr>
          <p:spPr bwMode="auto">
            <a:xfrm>
              <a:off x="5328" y="2112"/>
              <a:ext cx="240" cy="336"/>
            </a:xfrm>
            <a:prstGeom prst="rect">
              <a:avLst/>
            </a:prstGeom>
            <a:solidFill>
              <a:srgbClr val="FFFF66"/>
            </a:solidFill>
            <a:ln w="9525">
              <a:solidFill>
                <a:schemeClr val="tx1"/>
              </a:solidFill>
              <a:miter lim="800000"/>
              <a:headEnd/>
              <a:tailEnd/>
            </a:ln>
          </p:spPr>
          <p:txBody>
            <a:bodyPr wrap="none" anchor="ctr"/>
            <a:lstStyle/>
            <a:p>
              <a:endParaRPr lang="en-US"/>
            </a:p>
          </p:txBody>
        </p:sp>
        <p:sp>
          <p:nvSpPr>
            <p:cNvPr id="374927" name="Rectangle 17"/>
            <p:cNvSpPr>
              <a:spLocks noChangeArrowheads="1"/>
            </p:cNvSpPr>
            <p:nvPr/>
          </p:nvSpPr>
          <p:spPr bwMode="auto">
            <a:xfrm>
              <a:off x="5568" y="2112"/>
              <a:ext cx="240" cy="336"/>
            </a:xfrm>
            <a:prstGeom prst="rect">
              <a:avLst/>
            </a:prstGeom>
            <a:solidFill>
              <a:srgbClr val="FFFF66"/>
            </a:solidFill>
            <a:ln w="9525">
              <a:solidFill>
                <a:schemeClr val="tx1"/>
              </a:solidFill>
              <a:miter lim="800000"/>
              <a:headEnd/>
              <a:tailEnd/>
            </a:ln>
          </p:spPr>
          <p:txBody>
            <a:bodyPr wrap="none" anchor="ctr"/>
            <a:lstStyle/>
            <a:p>
              <a:endParaRPr lang="en-US"/>
            </a:p>
          </p:txBody>
        </p:sp>
        <p:sp>
          <p:nvSpPr>
            <p:cNvPr id="374928" name="Rectangle 18"/>
            <p:cNvSpPr>
              <a:spLocks noChangeArrowheads="1"/>
            </p:cNvSpPr>
            <p:nvPr/>
          </p:nvSpPr>
          <p:spPr bwMode="auto">
            <a:xfrm>
              <a:off x="4848" y="1440"/>
              <a:ext cx="240" cy="336"/>
            </a:xfrm>
            <a:prstGeom prst="rect">
              <a:avLst/>
            </a:prstGeom>
            <a:solidFill>
              <a:srgbClr val="FFFF66"/>
            </a:solidFill>
            <a:ln w="9525">
              <a:solidFill>
                <a:schemeClr val="tx1"/>
              </a:solidFill>
              <a:miter lim="800000"/>
              <a:headEnd/>
              <a:tailEnd/>
            </a:ln>
          </p:spPr>
          <p:txBody>
            <a:bodyPr wrap="none" anchor="ctr"/>
            <a:lstStyle/>
            <a:p>
              <a:endParaRPr lang="en-US"/>
            </a:p>
          </p:txBody>
        </p:sp>
        <p:sp>
          <p:nvSpPr>
            <p:cNvPr id="374929" name="Rectangle 19"/>
            <p:cNvSpPr>
              <a:spLocks noChangeArrowheads="1"/>
            </p:cNvSpPr>
            <p:nvPr/>
          </p:nvSpPr>
          <p:spPr bwMode="auto">
            <a:xfrm>
              <a:off x="5568" y="2448"/>
              <a:ext cx="240" cy="336"/>
            </a:xfrm>
            <a:prstGeom prst="rect">
              <a:avLst/>
            </a:prstGeom>
            <a:solidFill>
              <a:srgbClr val="FFFF66"/>
            </a:solidFill>
            <a:ln w="9525">
              <a:solidFill>
                <a:schemeClr val="tx1"/>
              </a:solidFill>
              <a:miter lim="800000"/>
              <a:headEnd/>
              <a:tailEnd/>
            </a:ln>
          </p:spPr>
          <p:txBody>
            <a:bodyPr wrap="none" anchor="ctr"/>
            <a:lstStyle/>
            <a:p>
              <a:endParaRPr lang="en-US"/>
            </a:p>
          </p:txBody>
        </p:sp>
      </p:grpSp>
      <p:sp>
        <p:nvSpPr>
          <p:cNvPr id="1129492" name="Freeform 20"/>
          <p:cNvSpPr>
            <a:spLocks/>
          </p:cNvSpPr>
          <p:nvPr/>
        </p:nvSpPr>
        <p:spPr bwMode="auto">
          <a:xfrm>
            <a:off x="1295400" y="1752600"/>
            <a:ext cx="6096000" cy="3200400"/>
          </a:xfrm>
          <a:custGeom>
            <a:avLst/>
            <a:gdLst>
              <a:gd name="T0" fmla="*/ 0 w 3840"/>
              <a:gd name="T1" fmla="*/ 0 h 2016"/>
              <a:gd name="T2" fmla="*/ 0 w 3840"/>
              <a:gd name="T3" fmla="*/ 3200400 h 2016"/>
              <a:gd name="T4" fmla="*/ 3429001 w 3840"/>
              <a:gd name="T5" fmla="*/ 3200400 h 2016"/>
              <a:gd name="T6" fmla="*/ 3429001 w 3840"/>
              <a:gd name="T7" fmla="*/ 2667000 h 2016"/>
              <a:gd name="T8" fmla="*/ 6096000 w 3840"/>
              <a:gd name="T9" fmla="*/ 2667000 h 2016"/>
              <a:gd name="T10" fmla="*/ 6096000 w 3840"/>
              <a:gd name="T11" fmla="*/ 2133600 h 2016"/>
              <a:gd name="T12" fmla="*/ 5715000 w 3840"/>
              <a:gd name="T13" fmla="*/ 2133600 h 2016"/>
              <a:gd name="T14" fmla="*/ 5334000 w 3840"/>
              <a:gd name="T15" fmla="*/ 2133600 h 2016"/>
              <a:gd name="T16" fmla="*/ 5334000 w 3840"/>
              <a:gd name="T17" fmla="*/ 1600200 h 2016"/>
              <a:gd name="T18" fmla="*/ 4953000 w 3840"/>
              <a:gd name="T19" fmla="*/ 1600200 h 2016"/>
              <a:gd name="T20" fmla="*/ 4953000 w 3840"/>
              <a:gd name="T21" fmla="*/ 533400 h 2016"/>
              <a:gd name="T22" fmla="*/ 4572000 w 3840"/>
              <a:gd name="T23" fmla="*/ 533400 h 2016"/>
              <a:gd name="T24" fmla="*/ 4572000 w 3840"/>
              <a:gd name="T25" fmla="*/ 1066800 h 2016"/>
              <a:gd name="T26" fmla="*/ 762000 w 3840"/>
              <a:gd name="T27" fmla="*/ 1066800 h 2016"/>
              <a:gd name="T28" fmla="*/ 762000 w 3840"/>
              <a:gd name="T29" fmla="*/ 0 h 2016"/>
              <a:gd name="T30" fmla="*/ 0 w 3840"/>
              <a:gd name="T31" fmla="*/ 0 h 20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840"/>
              <a:gd name="T49" fmla="*/ 0 h 2016"/>
              <a:gd name="T50" fmla="*/ 3840 w 3840"/>
              <a:gd name="T51" fmla="*/ 2016 h 20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840" h="2016">
                <a:moveTo>
                  <a:pt x="0" y="0"/>
                </a:moveTo>
                <a:lnTo>
                  <a:pt x="0" y="2016"/>
                </a:lnTo>
                <a:lnTo>
                  <a:pt x="2160" y="2016"/>
                </a:lnTo>
                <a:lnTo>
                  <a:pt x="2160" y="1680"/>
                </a:lnTo>
                <a:lnTo>
                  <a:pt x="3840" y="1680"/>
                </a:lnTo>
                <a:lnTo>
                  <a:pt x="3840" y="1344"/>
                </a:lnTo>
                <a:lnTo>
                  <a:pt x="3600" y="1344"/>
                </a:lnTo>
                <a:lnTo>
                  <a:pt x="3360" y="1344"/>
                </a:lnTo>
                <a:lnTo>
                  <a:pt x="3360" y="1008"/>
                </a:lnTo>
                <a:lnTo>
                  <a:pt x="3120" y="1008"/>
                </a:lnTo>
                <a:lnTo>
                  <a:pt x="3120" y="336"/>
                </a:lnTo>
                <a:lnTo>
                  <a:pt x="2880" y="336"/>
                </a:lnTo>
                <a:lnTo>
                  <a:pt x="2880" y="672"/>
                </a:lnTo>
                <a:lnTo>
                  <a:pt x="480" y="672"/>
                </a:lnTo>
                <a:lnTo>
                  <a:pt x="480" y="0"/>
                </a:lnTo>
                <a:lnTo>
                  <a:pt x="0" y="0"/>
                </a:lnTo>
                <a:close/>
              </a:path>
            </a:pathLst>
          </a:custGeom>
          <a:noFill/>
          <a:ln w="19050">
            <a:solidFill>
              <a:srgbClr val="000080"/>
            </a:solidFill>
            <a:round/>
            <a:headEnd/>
            <a:tailEnd/>
          </a:ln>
        </p:spPr>
        <p:txBody>
          <a:bodyPr wrap="none" anchor="ctr"/>
          <a:lstStyle/>
          <a:p>
            <a:endParaRPr lang="en-US"/>
          </a:p>
        </p:txBody>
      </p:sp>
      <p:grpSp>
        <p:nvGrpSpPr>
          <p:cNvPr id="3" name="Group 21"/>
          <p:cNvGrpSpPr>
            <a:grpSpLocks/>
          </p:cNvGrpSpPr>
          <p:nvPr/>
        </p:nvGrpSpPr>
        <p:grpSpPr bwMode="auto">
          <a:xfrm>
            <a:off x="5867400" y="1752600"/>
            <a:ext cx="1905000" cy="2667000"/>
            <a:chOff x="4080" y="1104"/>
            <a:chExt cx="1200" cy="1680"/>
          </a:xfrm>
        </p:grpSpPr>
        <p:sp>
          <p:nvSpPr>
            <p:cNvPr id="374906" name="Rectangle 22"/>
            <p:cNvSpPr>
              <a:spLocks noChangeArrowheads="1"/>
            </p:cNvSpPr>
            <p:nvPr/>
          </p:nvSpPr>
          <p:spPr bwMode="auto">
            <a:xfrm>
              <a:off x="4320" y="1440"/>
              <a:ext cx="240" cy="336"/>
            </a:xfrm>
            <a:prstGeom prst="rect">
              <a:avLst/>
            </a:prstGeom>
            <a:solidFill>
              <a:srgbClr val="2387EB">
                <a:alpha val="50195"/>
              </a:srgbClr>
            </a:solidFill>
            <a:ln w="9525">
              <a:solidFill>
                <a:schemeClr val="tx1"/>
              </a:solidFill>
              <a:miter lim="800000"/>
              <a:headEnd/>
              <a:tailEnd/>
            </a:ln>
          </p:spPr>
          <p:txBody>
            <a:bodyPr wrap="none" anchor="ctr"/>
            <a:lstStyle/>
            <a:p>
              <a:endParaRPr lang="en-US"/>
            </a:p>
          </p:txBody>
        </p:sp>
        <p:sp>
          <p:nvSpPr>
            <p:cNvPr id="374907" name="Rectangle 23"/>
            <p:cNvSpPr>
              <a:spLocks noChangeArrowheads="1"/>
            </p:cNvSpPr>
            <p:nvPr/>
          </p:nvSpPr>
          <p:spPr bwMode="auto">
            <a:xfrm>
              <a:off x="4080" y="1104"/>
              <a:ext cx="240" cy="336"/>
            </a:xfrm>
            <a:prstGeom prst="rect">
              <a:avLst/>
            </a:prstGeom>
            <a:solidFill>
              <a:srgbClr val="99CCFF"/>
            </a:solidFill>
            <a:ln w="9525">
              <a:solidFill>
                <a:schemeClr val="tx1"/>
              </a:solidFill>
              <a:miter lim="800000"/>
              <a:headEnd/>
              <a:tailEnd/>
            </a:ln>
          </p:spPr>
          <p:txBody>
            <a:bodyPr wrap="none" anchor="ctr"/>
            <a:lstStyle/>
            <a:p>
              <a:endParaRPr lang="en-US"/>
            </a:p>
          </p:txBody>
        </p:sp>
        <p:sp>
          <p:nvSpPr>
            <p:cNvPr id="374908" name="Rectangle 24"/>
            <p:cNvSpPr>
              <a:spLocks noChangeArrowheads="1"/>
            </p:cNvSpPr>
            <p:nvPr/>
          </p:nvSpPr>
          <p:spPr bwMode="auto">
            <a:xfrm>
              <a:off x="4320" y="1776"/>
              <a:ext cx="240" cy="336"/>
            </a:xfrm>
            <a:prstGeom prst="rect">
              <a:avLst/>
            </a:prstGeom>
            <a:solidFill>
              <a:srgbClr val="2387EB">
                <a:alpha val="50195"/>
              </a:srgbClr>
            </a:solidFill>
            <a:ln w="9525">
              <a:solidFill>
                <a:schemeClr val="tx1"/>
              </a:solidFill>
              <a:miter lim="800000"/>
              <a:headEnd/>
              <a:tailEnd/>
            </a:ln>
          </p:spPr>
          <p:txBody>
            <a:bodyPr wrap="none" anchor="ctr"/>
            <a:lstStyle/>
            <a:p>
              <a:endParaRPr lang="en-US"/>
            </a:p>
          </p:txBody>
        </p:sp>
        <p:sp>
          <p:nvSpPr>
            <p:cNvPr id="374909" name="Rectangle 25"/>
            <p:cNvSpPr>
              <a:spLocks noChangeArrowheads="1"/>
            </p:cNvSpPr>
            <p:nvPr/>
          </p:nvSpPr>
          <p:spPr bwMode="auto">
            <a:xfrm>
              <a:off x="4560" y="1776"/>
              <a:ext cx="240" cy="336"/>
            </a:xfrm>
            <a:prstGeom prst="rect">
              <a:avLst/>
            </a:prstGeom>
            <a:solidFill>
              <a:srgbClr val="2387EB">
                <a:alpha val="50195"/>
              </a:srgbClr>
            </a:solidFill>
            <a:ln w="9525">
              <a:solidFill>
                <a:schemeClr val="tx1"/>
              </a:solidFill>
              <a:miter lim="800000"/>
              <a:headEnd/>
              <a:tailEnd/>
            </a:ln>
          </p:spPr>
          <p:txBody>
            <a:bodyPr wrap="none" anchor="ctr"/>
            <a:lstStyle/>
            <a:p>
              <a:endParaRPr lang="en-US"/>
            </a:p>
          </p:txBody>
        </p:sp>
        <p:sp>
          <p:nvSpPr>
            <p:cNvPr id="374910" name="Rectangle 26"/>
            <p:cNvSpPr>
              <a:spLocks noChangeArrowheads="1"/>
            </p:cNvSpPr>
            <p:nvPr/>
          </p:nvSpPr>
          <p:spPr bwMode="auto">
            <a:xfrm>
              <a:off x="4560" y="2112"/>
              <a:ext cx="240" cy="336"/>
            </a:xfrm>
            <a:prstGeom prst="rect">
              <a:avLst/>
            </a:prstGeom>
            <a:solidFill>
              <a:srgbClr val="2387EB">
                <a:alpha val="50195"/>
              </a:srgbClr>
            </a:solidFill>
            <a:ln w="9525">
              <a:solidFill>
                <a:schemeClr val="tx1"/>
              </a:solidFill>
              <a:miter lim="800000"/>
              <a:headEnd/>
              <a:tailEnd/>
            </a:ln>
          </p:spPr>
          <p:txBody>
            <a:bodyPr wrap="none" anchor="ctr"/>
            <a:lstStyle/>
            <a:p>
              <a:endParaRPr lang="en-US"/>
            </a:p>
          </p:txBody>
        </p:sp>
        <p:sp>
          <p:nvSpPr>
            <p:cNvPr id="374911" name="Rectangle 27"/>
            <p:cNvSpPr>
              <a:spLocks noChangeArrowheads="1"/>
            </p:cNvSpPr>
            <p:nvPr/>
          </p:nvSpPr>
          <p:spPr bwMode="auto">
            <a:xfrm>
              <a:off x="4800" y="2112"/>
              <a:ext cx="240" cy="336"/>
            </a:xfrm>
            <a:prstGeom prst="rect">
              <a:avLst/>
            </a:prstGeom>
            <a:solidFill>
              <a:srgbClr val="2387EB">
                <a:alpha val="50195"/>
              </a:srgbClr>
            </a:solidFill>
            <a:ln w="9525">
              <a:solidFill>
                <a:schemeClr val="tx1"/>
              </a:solidFill>
              <a:miter lim="800000"/>
              <a:headEnd/>
              <a:tailEnd/>
            </a:ln>
          </p:spPr>
          <p:txBody>
            <a:bodyPr wrap="none" anchor="ctr"/>
            <a:lstStyle/>
            <a:p>
              <a:endParaRPr lang="en-US"/>
            </a:p>
          </p:txBody>
        </p:sp>
        <p:sp>
          <p:nvSpPr>
            <p:cNvPr id="374912" name="Rectangle 28"/>
            <p:cNvSpPr>
              <a:spLocks noChangeArrowheads="1"/>
            </p:cNvSpPr>
            <p:nvPr/>
          </p:nvSpPr>
          <p:spPr bwMode="auto">
            <a:xfrm>
              <a:off x="5040" y="2448"/>
              <a:ext cx="240" cy="336"/>
            </a:xfrm>
            <a:prstGeom prst="rect">
              <a:avLst/>
            </a:prstGeom>
            <a:solidFill>
              <a:srgbClr val="2387EB">
                <a:alpha val="50195"/>
              </a:srgbClr>
            </a:solidFill>
            <a:ln w="9525">
              <a:solidFill>
                <a:schemeClr val="tx1"/>
              </a:solidFill>
              <a:miter lim="800000"/>
              <a:headEnd/>
              <a:tailEnd/>
            </a:ln>
          </p:spPr>
          <p:txBody>
            <a:bodyPr wrap="none" anchor="ctr"/>
            <a:lstStyle/>
            <a:p>
              <a:endParaRPr lang="en-US"/>
            </a:p>
          </p:txBody>
        </p:sp>
      </p:grpSp>
      <p:grpSp>
        <p:nvGrpSpPr>
          <p:cNvPr id="4" name="Group 29"/>
          <p:cNvGrpSpPr>
            <a:grpSpLocks/>
          </p:cNvGrpSpPr>
          <p:nvPr/>
        </p:nvGrpSpPr>
        <p:grpSpPr bwMode="auto">
          <a:xfrm>
            <a:off x="1295400" y="1752600"/>
            <a:ext cx="6858000" cy="4724400"/>
            <a:chOff x="816" y="1104"/>
            <a:chExt cx="4320" cy="2976"/>
          </a:xfrm>
        </p:grpSpPr>
        <p:sp>
          <p:nvSpPr>
            <p:cNvPr id="374820" name="Rectangle 30"/>
            <p:cNvSpPr>
              <a:spLocks noChangeArrowheads="1"/>
            </p:cNvSpPr>
            <p:nvPr/>
          </p:nvSpPr>
          <p:spPr bwMode="auto">
            <a:xfrm>
              <a:off x="4896" y="3408"/>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grpSp>
          <p:nvGrpSpPr>
            <p:cNvPr id="374821" name="Group 31"/>
            <p:cNvGrpSpPr>
              <a:grpSpLocks/>
            </p:cNvGrpSpPr>
            <p:nvPr/>
          </p:nvGrpSpPr>
          <p:grpSpPr bwMode="auto">
            <a:xfrm>
              <a:off x="816" y="1104"/>
              <a:ext cx="4320" cy="2976"/>
              <a:chOff x="816" y="1104"/>
              <a:chExt cx="4320" cy="2976"/>
            </a:xfrm>
          </p:grpSpPr>
          <p:sp>
            <p:nvSpPr>
              <p:cNvPr id="374822" name="Rectangle 32"/>
              <p:cNvSpPr>
                <a:spLocks noChangeArrowheads="1"/>
              </p:cNvSpPr>
              <p:nvPr/>
            </p:nvSpPr>
            <p:spPr bwMode="auto">
              <a:xfrm>
                <a:off x="816" y="1104"/>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23" name="Rectangle 33"/>
              <p:cNvSpPr>
                <a:spLocks noChangeArrowheads="1"/>
              </p:cNvSpPr>
              <p:nvPr/>
            </p:nvSpPr>
            <p:spPr bwMode="auto">
              <a:xfrm>
                <a:off x="816" y="1440"/>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24" name="Rectangle 34"/>
              <p:cNvSpPr>
                <a:spLocks noChangeArrowheads="1"/>
              </p:cNvSpPr>
              <p:nvPr/>
            </p:nvSpPr>
            <p:spPr bwMode="auto">
              <a:xfrm>
                <a:off x="1056" y="1104"/>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25" name="Rectangle 35"/>
              <p:cNvSpPr>
                <a:spLocks noChangeArrowheads="1"/>
              </p:cNvSpPr>
              <p:nvPr/>
            </p:nvSpPr>
            <p:spPr bwMode="auto">
              <a:xfrm>
                <a:off x="3696" y="1440"/>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26" name="Rectangle 36"/>
              <p:cNvSpPr>
                <a:spLocks noChangeArrowheads="1"/>
              </p:cNvSpPr>
              <p:nvPr/>
            </p:nvSpPr>
            <p:spPr bwMode="auto">
              <a:xfrm>
                <a:off x="816" y="1776"/>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27" name="Rectangle 37"/>
              <p:cNvSpPr>
                <a:spLocks noChangeArrowheads="1"/>
              </p:cNvSpPr>
              <p:nvPr/>
            </p:nvSpPr>
            <p:spPr bwMode="auto">
              <a:xfrm>
                <a:off x="1056" y="1776"/>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28" name="Rectangle 38"/>
              <p:cNvSpPr>
                <a:spLocks noChangeArrowheads="1"/>
              </p:cNvSpPr>
              <p:nvPr/>
            </p:nvSpPr>
            <p:spPr bwMode="auto">
              <a:xfrm>
                <a:off x="1296" y="1776"/>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29" name="Rectangle 39"/>
              <p:cNvSpPr>
                <a:spLocks noChangeArrowheads="1"/>
              </p:cNvSpPr>
              <p:nvPr/>
            </p:nvSpPr>
            <p:spPr bwMode="auto">
              <a:xfrm>
                <a:off x="1536" y="1776"/>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30" name="Rectangle 40"/>
              <p:cNvSpPr>
                <a:spLocks noChangeArrowheads="1"/>
              </p:cNvSpPr>
              <p:nvPr/>
            </p:nvSpPr>
            <p:spPr bwMode="auto">
              <a:xfrm>
                <a:off x="1776" y="1776"/>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31" name="Rectangle 41"/>
              <p:cNvSpPr>
                <a:spLocks noChangeArrowheads="1"/>
              </p:cNvSpPr>
              <p:nvPr/>
            </p:nvSpPr>
            <p:spPr bwMode="auto">
              <a:xfrm>
                <a:off x="2016" y="1776"/>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32" name="Rectangle 42"/>
              <p:cNvSpPr>
                <a:spLocks noChangeArrowheads="1"/>
              </p:cNvSpPr>
              <p:nvPr/>
            </p:nvSpPr>
            <p:spPr bwMode="auto">
              <a:xfrm>
                <a:off x="2256" y="1776"/>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33" name="Rectangle 43"/>
              <p:cNvSpPr>
                <a:spLocks noChangeArrowheads="1"/>
              </p:cNvSpPr>
              <p:nvPr/>
            </p:nvSpPr>
            <p:spPr bwMode="auto">
              <a:xfrm>
                <a:off x="2496" y="1776"/>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34" name="Rectangle 44"/>
              <p:cNvSpPr>
                <a:spLocks noChangeArrowheads="1"/>
              </p:cNvSpPr>
              <p:nvPr/>
            </p:nvSpPr>
            <p:spPr bwMode="auto">
              <a:xfrm>
                <a:off x="2736" y="1776"/>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35" name="Rectangle 45"/>
              <p:cNvSpPr>
                <a:spLocks noChangeArrowheads="1"/>
              </p:cNvSpPr>
              <p:nvPr/>
            </p:nvSpPr>
            <p:spPr bwMode="auto">
              <a:xfrm>
                <a:off x="2976" y="1776"/>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36" name="Rectangle 46"/>
              <p:cNvSpPr>
                <a:spLocks noChangeArrowheads="1"/>
              </p:cNvSpPr>
              <p:nvPr/>
            </p:nvSpPr>
            <p:spPr bwMode="auto">
              <a:xfrm>
                <a:off x="3216" y="1776"/>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37" name="Rectangle 47"/>
              <p:cNvSpPr>
                <a:spLocks noChangeArrowheads="1"/>
              </p:cNvSpPr>
              <p:nvPr/>
            </p:nvSpPr>
            <p:spPr bwMode="auto">
              <a:xfrm>
                <a:off x="3456" y="1776"/>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38" name="Rectangle 48"/>
              <p:cNvSpPr>
                <a:spLocks noChangeArrowheads="1"/>
              </p:cNvSpPr>
              <p:nvPr/>
            </p:nvSpPr>
            <p:spPr bwMode="auto">
              <a:xfrm>
                <a:off x="3696" y="1776"/>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39" name="Rectangle 49"/>
              <p:cNvSpPr>
                <a:spLocks noChangeArrowheads="1"/>
              </p:cNvSpPr>
              <p:nvPr/>
            </p:nvSpPr>
            <p:spPr bwMode="auto">
              <a:xfrm>
                <a:off x="816" y="2112"/>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40" name="Rectangle 50"/>
              <p:cNvSpPr>
                <a:spLocks noChangeArrowheads="1"/>
              </p:cNvSpPr>
              <p:nvPr/>
            </p:nvSpPr>
            <p:spPr bwMode="auto">
              <a:xfrm>
                <a:off x="1056" y="2112"/>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41" name="Rectangle 51"/>
              <p:cNvSpPr>
                <a:spLocks noChangeArrowheads="1"/>
              </p:cNvSpPr>
              <p:nvPr/>
            </p:nvSpPr>
            <p:spPr bwMode="auto">
              <a:xfrm>
                <a:off x="1296" y="2112"/>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42" name="Rectangle 52"/>
              <p:cNvSpPr>
                <a:spLocks noChangeArrowheads="1"/>
              </p:cNvSpPr>
              <p:nvPr/>
            </p:nvSpPr>
            <p:spPr bwMode="auto">
              <a:xfrm>
                <a:off x="1536" y="2112"/>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43" name="Rectangle 53"/>
              <p:cNvSpPr>
                <a:spLocks noChangeArrowheads="1"/>
              </p:cNvSpPr>
              <p:nvPr/>
            </p:nvSpPr>
            <p:spPr bwMode="auto">
              <a:xfrm>
                <a:off x="1776" y="2112"/>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44" name="Rectangle 54"/>
              <p:cNvSpPr>
                <a:spLocks noChangeArrowheads="1"/>
              </p:cNvSpPr>
              <p:nvPr/>
            </p:nvSpPr>
            <p:spPr bwMode="auto">
              <a:xfrm>
                <a:off x="2016" y="2112"/>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sz="2800"/>
              </a:p>
            </p:txBody>
          </p:sp>
          <p:sp>
            <p:nvSpPr>
              <p:cNvPr id="374845" name="Rectangle 55"/>
              <p:cNvSpPr>
                <a:spLocks noChangeArrowheads="1"/>
              </p:cNvSpPr>
              <p:nvPr/>
            </p:nvSpPr>
            <p:spPr bwMode="auto">
              <a:xfrm>
                <a:off x="2256" y="2112"/>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46" name="Rectangle 56"/>
              <p:cNvSpPr>
                <a:spLocks noChangeArrowheads="1"/>
              </p:cNvSpPr>
              <p:nvPr/>
            </p:nvSpPr>
            <p:spPr bwMode="auto">
              <a:xfrm>
                <a:off x="2496" y="2112"/>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47" name="Rectangle 57"/>
              <p:cNvSpPr>
                <a:spLocks noChangeArrowheads="1"/>
              </p:cNvSpPr>
              <p:nvPr/>
            </p:nvSpPr>
            <p:spPr bwMode="auto">
              <a:xfrm>
                <a:off x="2736" y="2112"/>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48" name="Rectangle 58"/>
              <p:cNvSpPr>
                <a:spLocks noChangeArrowheads="1"/>
              </p:cNvSpPr>
              <p:nvPr/>
            </p:nvSpPr>
            <p:spPr bwMode="auto">
              <a:xfrm>
                <a:off x="2976" y="2112"/>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49" name="Rectangle 59"/>
              <p:cNvSpPr>
                <a:spLocks noChangeArrowheads="1"/>
              </p:cNvSpPr>
              <p:nvPr/>
            </p:nvSpPr>
            <p:spPr bwMode="auto">
              <a:xfrm>
                <a:off x="3216" y="2112"/>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50" name="Rectangle 60"/>
              <p:cNvSpPr>
                <a:spLocks noChangeArrowheads="1"/>
              </p:cNvSpPr>
              <p:nvPr/>
            </p:nvSpPr>
            <p:spPr bwMode="auto">
              <a:xfrm>
                <a:off x="3456" y="2112"/>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51" name="Rectangle 61"/>
              <p:cNvSpPr>
                <a:spLocks noChangeArrowheads="1"/>
              </p:cNvSpPr>
              <p:nvPr/>
            </p:nvSpPr>
            <p:spPr bwMode="auto">
              <a:xfrm>
                <a:off x="3696" y="2112"/>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52" name="Rectangle 62"/>
              <p:cNvSpPr>
                <a:spLocks noChangeArrowheads="1"/>
              </p:cNvSpPr>
              <p:nvPr/>
            </p:nvSpPr>
            <p:spPr bwMode="auto">
              <a:xfrm>
                <a:off x="3936" y="2112"/>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53" name="Rectangle 63"/>
              <p:cNvSpPr>
                <a:spLocks noChangeArrowheads="1"/>
              </p:cNvSpPr>
              <p:nvPr/>
            </p:nvSpPr>
            <p:spPr bwMode="auto">
              <a:xfrm>
                <a:off x="816" y="2448"/>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54" name="Rectangle 64"/>
              <p:cNvSpPr>
                <a:spLocks noChangeArrowheads="1"/>
              </p:cNvSpPr>
              <p:nvPr/>
            </p:nvSpPr>
            <p:spPr bwMode="auto">
              <a:xfrm>
                <a:off x="1056" y="2448"/>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55" name="Rectangle 65"/>
              <p:cNvSpPr>
                <a:spLocks noChangeArrowheads="1"/>
              </p:cNvSpPr>
              <p:nvPr/>
            </p:nvSpPr>
            <p:spPr bwMode="auto">
              <a:xfrm>
                <a:off x="1296" y="2448"/>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56" name="Rectangle 66"/>
              <p:cNvSpPr>
                <a:spLocks noChangeArrowheads="1"/>
              </p:cNvSpPr>
              <p:nvPr/>
            </p:nvSpPr>
            <p:spPr bwMode="auto">
              <a:xfrm>
                <a:off x="1536" y="2448"/>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57" name="Rectangle 67"/>
              <p:cNvSpPr>
                <a:spLocks noChangeArrowheads="1"/>
              </p:cNvSpPr>
              <p:nvPr/>
            </p:nvSpPr>
            <p:spPr bwMode="auto">
              <a:xfrm>
                <a:off x="1776" y="2448"/>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58" name="Rectangle 68"/>
              <p:cNvSpPr>
                <a:spLocks noChangeArrowheads="1"/>
              </p:cNvSpPr>
              <p:nvPr/>
            </p:nvSpPr>
            <p:spPr bwMode="auto">
              <a:xfrm>
                <a:off x="2016" y="2448"/>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59" name="Rectangle 69"/>
              <p:cNvSpPr>
                <a:spLocks noChangeArrowheads="1"/>
              </p:cNvSpPr>
              <p:nvPr/>
            </p:nvSpPr>
            <p:spPr bwMode="auto">
              <a:xfrm>
                <a:off x="2256" y="2448"/>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60" name="Rectangle 70"/>
              <p:cNvSpPr>
                <a:spLocks noChangeArrowheads="1"/>
              </p:cNvSpPr>
              <p:nvPr/>
            </p:nvSpPr>
            <p:spPr bwMode="auto">
              <a:xfrm>
                <a:off x="2496" y="2448"/>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61" name="Rectangle 71"/>
              <p:cNvSpPr>
                <a:spLocks noChangeArrowheads="1"/>
              </p:cNvSpPr>
              <p:nvPr/>
            </p:nvSpPr>
            <p:spPr bwMode="auto">
              <a:xfrm>
                <a:off x="2736" y="2448"/>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62" name="Rectangle 72"/>
              <p:cNvSpPr>
                <a:spLocks noChangeArrowheads="1"/>
              </p:cNvSpPr>
              <p:nvPr/>
            </p:nvSpPr>
            <p:spPr bwMode="auto">
              <a:xfrm>
                <a:off x="2976" y="2448"/>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63" name="Rectangle 73"/>
              <p:cNvSpPr>
                <a:spLocks noChangeArrowheads="1"/>
              </p:cNvSpPr>
              <p:nvPr/>
            </p:nvSpPr>
            <p:spPr bwMode="auto">
              <a:xfrm>
                <a:off x="3216" y="2448"/>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64" name="Rectangle 74"/>
              <p:cNvSpPr>
                <a:spLocks noChangeArrowheads="1"/>
              </p:cNvSpPr>
              <p:nvPr/>
            </p:nvSpPr>
            <p:spPr bwMode="auto">
              <a:xfrm>
                <a:off x="3456" y="2448"/>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65" name="Rectangle 75"/>
              <p:cNvSpPr>
                <a:spLocks noChangeArrowheads="1"/>
              </p:cNvSpPr>
              <p:nvPr/>
            </p:nvSpPr>
            <p:spPr bwMode="auto">
              <a:xfrm>
                <a:off x="3696" y="2448"/>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66" name="Rectangle 76"/>
              <p:cNvSpPr>
                <a:spLocks noChangeArrowheads="1"/>
              </p:cNvSpPr>
              <p:nvPr/>
            </p:nvSpPr>
            <p:spPr bwMode="auto">
              <a:xfrm>
                <a:off x="3936" y="2448"/>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67" name="Rectangle 77"/>
              <p:cNvSpPr>
                <a:spLocks noChangeArrowheads="1"/>
              </p:cNvSpPr>
              <p:nvPr/>
            </p:nvSpPr>
            <p:spPr bwMode="auto">
              <a:xfrm>
                <a:off x="4176" y="2448"/>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68" name="Rectangle 78"/>
              <p:cNvSpPr>
                <a:spLocks noChangeArrowheads="1"/>
              </p:cNvSpPr>
              <p:nvPr/>
            </p:nvSpPr>
            <p:spPr bwMode="auto">
              <a:xfrm>
                <a:off x="816" y="2784"/>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69" name="Rectangle 79"/>
              <p:cNvSpPr>
                <a:spLocks noChangeArrowheads="1"/>
              </p:cNvSpPr>
              <p:nvPr/>
            </p:nvSpPr>
            <p:spPr bwMode="auto">
              <a:xfrm>
                <a:off x="1056" y="2784"/>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70" name="Rectangle 80"/>
              <p:cNvSpPr>
                <a:spLocks noChangeArrowheads="1"/>
              </p:cNvSpPr>
              <p:nvPr/>
            </p:nvSpPr>
            <p:spPr bwMode="auto">
              <a:xfrm>
                <a:off x="1296" y="2784"/>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71" name="Rectangle 81"/>
              <p:cNvSpPr>
                <a:spLocks noChangeArrowheads="1"/>
              </p:cNvSpPr>
              <p:nvPr/>
            </p:nvSpPr>
            <p:spPr bwMode="auto">
              <a:xfrm>
                <a:off x="1536" y="2784"/>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72" name="Rectangle 82"/>
              <p:cNvSpPr>
                <a:spLocks noChangeArrowheads="1"/>
              </p:cNvSpPr>
              <p:nvPr/>
            </p:nvSpPr>
            <p:spPr bwMode="auto">
              <a:xfrm>
                <a:off x="1776" y="2784"/>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73" name="Rectangle 83"/>
              <p:cNvSpPr>
                <a:spLocks noChangeArrowheads="1"/>
              </p:cNvSpPr>
              <p:nvPr/>
            </p:nvSpPr>
            <p:spPr bwMode="auto">
              <a:xfrm>
                <a:off x="2016" y="2784"/>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74" name="Rectangle 84"/>
              <p:cNvSpPr>
                <a:spLocks noChangeArrowheads="1"/>
              </p:cNvSpPr>
              <p:nvPr/>
            </p:nvSpPr>
            <p:spPr bwMode="auto">
              <a:xfrm>
                <a:off x="2256" y="2784"/>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75" name="Rectangle 85"/>
              <p:cNvSpPr>
                <a:spLocks noChangeArrowheads="1"/>
              </p:cNvSpPr>
              <p:nvPr/>
            </p:nvSpPr>
            <p:spPr bwMode="auto">
              <a:xfrm>
                <a:off x="2496" y="2784"/>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76" name="Rectangle 86"/>
              <p:cNvSpPr>
                <a:spLocks noChangeArrowheads="1"/>
              </p:cNvSpPr>
              <p:nvPr/>
            </p:nvSpPr>
            <p:spPr bwMode="auto">
              <a:xfrm>
                <a:off x="2736" y="2784"/>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77" name="Rectangle 87"/>
              <p:cNvSpPr>
                <a:spLocks noChangeArrowheads="1"/>
              </p:cNvSpPr>
              <p:nvPr/>
            </p:nvSpPr>
            <p:spPr bwMode="auto">
              <a:xfrm>
                <a:off x="1056" y="1440"/>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78" name="Rectangle 88"/>
              <p:cNvSpPr>
                <a:spLocks noChangeArrowheads="1"/>
              </p:cNvSpPr>
              <p:nvPr/>
            </p:nvSpPr>
            <p:spPr bwMode="auto">
              <a:xfrm>
                <a:off x="1776" y="3408"/>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79" name="Rectangle 89"/>
              <p:cNvSpPr>
                <a:spLocks noChangeArrowheads="1"/>
              </p:cNvSpPr>
              <p:nvPr/>
            </p:nvSpPr>
            <p:spPr bwMode="auto">
              <a:xfrm>
                <a:off x="2016" y="3408"/>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80" name="Rectangle 90"/>
              <p:cNvSpPr>
                <a:spLocks noChangeArrowheads="1"/>
              </p:cNvSpPr>
              <p:nvPr/>
            </p:nvSpPr>
            <p:spPr bwMode="auto">
              <a:xfrm>
                <a:off x="2256" y="3408"/>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81" name="Rectangle 91"/>
              <p:cNvSpPr>
                <a:spLocks noChangeArrowheads="1"/>
              </p:cNvSpPr>
              <p:nvPr/>
            </p:nvSpPr>
            <p:spPr bwMode="auto">
              <a:xfrm>
                <a:off x="2496" y="3408"/>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82" name="Rectangle 92"/>
              <p:cNvSpPr>
                <a:spLocks noChangeArrowheads="1"/>
              </p:cNvSpPr>
              <p:nvPr/>
            </p:nvSpPr>
            <p:spPr bwMode="auto">
              <a:xfrm>
                <a:off x="2736" y="3408"/>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83" name="Rectangle 93"/>
              <p:cNvSpPr>
                <a:spLocks noChangeArrowheads="1"/>
              </p:cNvSpPr>
              <p:nvPr/>
            </p:nvSpPr>
            <p:spPr bwMode="auto">
              <a:xfrm>
                <a:off x="2976" y="3408"/>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84" name="Rectangle 94"/>
              <p:cNvSpPr>
                <a:spLocks noChangeArrowheads="1"/>
              </p:cNvSpPr>
              <p:nvPr/>
            </p:nvSpPr>
            <p:spPr bwMode="auto">
              <a:xfrm>
                <a:off x="3216" y="3408"/>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85" name="Rectangle 95"/>
              <p:cNvSpPr>
                <a:spLocks noChangeArrowheads="1"/>
              </p:cNvSpPr>
              <p:nvPr/>
            </p:nvSpPr>
            <p:spPr bwMode="auto">
              <a:xfrm>
                <a:off x="3456" y="3408"/>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86" name="Rectangle 96"/>
              <p:cNvSpPr>
                <a:spLocks noChangeArrowheads="1"/>
              </p:cNvSpPr>
              <p:nvPr/>
            </p:nvSpPr>
            <p:spPr bwMode="auto">
              <a:xfrm>
                <a:off x="3696" y="3408"/>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87" name="Rectangle 97"/>
              <p:cNvSpPr>
                <a:spLocks noChangeArrowheads="1"/>
              </p:cNvSpPr>
              <p:nvPr/>
            </p:nvSpPr>
            <p:spPr bwMode="auto">
              <a:xfrm>
                <a:off x="3936" y="3408"/>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88" name="Rectangle 98"/>
              <p:cNvSpPr>
                <a:spLocks noChangeArrowheads="1"/>
              </p:cNvSpPr>
              <p:nvPr/>
            </p:nvSpPr>
            <p:spPr bwMode="auto">
              <a:xfrm>
                <a:off x="4176" y="3408"/>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89" name="Rectangle 99"/>
              <p:cNvSpPr>
                <a:spLocks noChangeArrowheads="1"/>
              </p:cNvSpPr>
              <p:nvPr/>
            </p:nvSpPr>
            <p:spPr bwMode="auto">
              <a:xfrm>
                <a:off x="4416" y="3408"/>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90" name="Rectangle 100"/>
              <p:cNvSpPr>
                <a:spLocks noChangeArrowheads="1"/>
              </p:cNvSpPr>
              <p:nvPr/>
            </p:nvSpPr>
            <p:spPr bwMode="auto">
              <a:xfrm>
                <a:off x="4656" y="3408"/>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91" name="Rectangle 101"/>
              <p:cNvSpPr>
                <a:spLocks noChangeArrowheads="1"/>
              </p:cNvSpPr>
              <p:nvPr/>
            </p:nvSpPr>
            <p:spPr bwMode="auto">
              <a:xfrm>
                <a:off x="1776" y="3744"/>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92" name="Rectangle 102"/>
              <p:cNvSpPr>
                <a:spLocks noChangeArrowheads="1"/>
              </p:cNvSpPr>
              <p:nvPr/>
            </p:nvSpPr>
            <p:spPr bwMode="auto">
              <a:xfrm>
                <a:off x="2016" y="3744"/>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93" name="Rectangle 103"/>
              <p:cNvSpPr>
                <a:spLocks noChangeArrowheads="1"/>
              </p:cNvSpPr>
              <p:nvPr/>
            </p:nvSpPr>
            <p:spPr bwMode="auto">
              <a:xfrm>
                <a:off x="2256" y="3744"/>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94" name="Rectangle 104"/>
              <p:cNvSpPr>
                <a:spLocks noChangeArrowheads="1"/>
              </p:cNvSpPr>
              <p:nvPr/>
            </p:nvSpPr>
            <p:spPr bwMode="auto">
              <a:xfrm>
                <a:off x="2496" y="3744"/>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95" name="Rectangle 105"/>
              <p:cNvSpPr>
                <a:spLocks noChangeArrowheads="1"/>
              </p:cNvSpPr>
              <p:nvPr/>
            </p:nvSpPr>
            <p:spPr bwMode="auto">
              <a:xfrm>
                <a:off x="2736" y="3744"/>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96" name="Rectangle 106"/>
              <p:cNvSpPr>
                <a:spLocks noChangeArrowheads="1"/>
              </p:cNvSpPr>
              <p:nvPr/>
            </p:nvSpPr>
            <p:spPr bwMode="auto">
              <a:xfrm>
                <a:off x="2976" y="3744"/>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97" name="Rectangle 107"/>
              <p:cNvSpPr>
                <a:spLocks noChangeArrowheads="1"/>
              </p:cNvSpPr>
              <p:nvPr/>
            </p:nvSpPr>
            <p:spPr bwMode="auto">
              <a:xfrm>
                <a:off x="3216" y="3744"/>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98" name="Rectangle 108"/>
              <p:cNvSpPr>
                <a:spLocks noChangeArrowheads="1"/>
              </p:cNvSpPr>
              <p:nvPr/>
            </p:nvSpPr>
            <p:spPr bwMode="auto">
              <a:xfrm>
                <a:off x="3456" y="3744"/>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899" name="Rectangle 109"/>
              <p:cNvSpPr>
                <a:spLocks noChangeArrowheads="1"/>
              </p:cNvSpPr>
              <p:nvPr/>
            </p:nvSpPr>
            <p:spPr bwMode="auto">
              <a:xfrm>
                <a:off x="3696" y="3744"/>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900" name="Rectangle 110"/>
              <p:cNvSpPr>
                <a:spLocks noChangeArrowheads="1"/>
              </p:cNvSpPr>
              <p:nvPr/>
            </p:nvSpPr>
            <p:spPr bwMode="auto">
              <a:xfrm>
                <a:off x="3936" y="3744"/>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901" name="Rectangle 111"/>
              <p:cNvSpPr>
                <a:spLocks noChangeArrowheads="1"/>
              </p:cNvSpPr>
              <p:nvPr/>
            </p:nvSpPr>
            <p:spPr bwMode="auto">
              <a:xfrm>
                <a:off x="4176" y="3744"/>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902" name="Rectangle 112"/>
              <p:cNvSpPr>
                <a:spLocks noChangeArrowheads="1"/>
              </p:cNvSpPr>
              <p:nvPr/>
            </p:nvSpPr>
            <p:spPr bwMode="auto">
              <a:xfrm>
                <a:off x="4416" y="3744"/>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903" name="Rectangle 113"/>
              <p:cNvSpPr>
                <a:spLocks noChangeArrowheads="1"/>
              </p:cNvSpPr>
              <p:nvPr/>
            </p:nvSpPr>
            <p:spPr bwMode="auto">
              <a:xfrm>
                <a:off x="4656" y="3744"/>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904" name="Rectangle 114"/>
              <p:cNvSpPr>
                <a:spLocks noChangeArrowheads="1"/>
              </p:cNvSpPr>
              <p:nvPr/>
            </p:nvSpPr>
            <p:spPr bwMode="auto">
              <a:xfrm>
                <a:off x="4896" y="3744"/>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74905" name="Rectangle 115"/>
              <p:cNvSpPr>
                <a:spLocks noChangeArrowheads="1"/>
              </p:cNvSpPr>
              <p:nvPr/>
            </p:nvSpPr>
            <p:spPr bwMode="auto">
              <a:xfrm>
                <a:off x="4416" y="2448"/>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grpSp>
      </p:grpSp>
      <p:sp>
        <p:nvSpPr>
          <p:cNvPr id="374790" name="Rectangle 116"/>
          <p:cNvSpPr>
            <a:spLocks noGrp="1" noChangeArrowheads="1"/>
          </p:cNvSpPr>
          <p:nvPr>
            <p:ph type="title"/>
          </p:nvPr>
        </p:nvSpPr>
        <p:spPr>
          <a:xfrm>
            <a:off x="381000" y="152400"/>
            <a:ext cx="8458200" cy="1143000"/>
          </a:xfrm>
        </p:spPr>
        <p:txBody>
          <a:bodyPr/>
          <a:lstStyle/>
          <a:p>
            <a:pPr eaLnBrk="1" hangingPunct="1"/>
            <a:r>
              <a:rPr lang="en-US" smtClean="0"/>
              <a:t>Metals, Nonmetals, &amp; Metalloids</a:t>
            </a:r>
          </a:p>
        </p:txBody>
      </p:sp>
      <p:sp>
        <p:nvSpPr>
          <p:cNvPr id="374791" name="Text Box 117"/>
          <p:cNvSpPr txBox="1">
            <a:spLocks noChangeArrowheads="1"/>
          </p:cNvSpPr>
          <p:nvPr/>
        </p:nvSpPr>
        <p:spPr bwMode="auto">
          <a:xfrm>
            <a:off x="974725" y="1328738"/>
            <a:ext cx="268288" cy="274637"/>
          </a:xfrm>
          <a:prstGeom prst="rect">
            <a:avLst/>
          </a:prstGeom>
          <a:noFill/>
          <a:ln w="9525">
            <a:noFill/>
            <a:miter lim="800000"/>
            <a:headEnd/>
            <a:tailEnd/>
          </a:ln>
        </p:spPr>
        <p:txBody>
          <a:bodyPr wrap="none">
            <a:spAutoFit/>
          </a:bodyPr>
          <a:lstStyle/>
          <a:p>
            <a:pPr algn="l"/>
            <a:r>
              <a:rPr lang="en-US" sz="1200" b="1"/>
              <a:t>1</a:t>
            </a:r>
          </a:p>
        </p:txBody>
      </p:sp>
      <p:sp>
        <p:nvSpPr>
          <p:cNvPr id="374792" name="Text Box 118"/>
          <p:cNvSpPr txBox="1">
            <a:spLocks noChangeArrowheads="1"/>
          </p:cNvSpPr>
          <p:nvPr/>
        </p:nvSpPr>
        <p:spPr bwMode="auto">
          <a:xfrm>
            <a:off x="974725" y="1862138"/>
            <a:ext cx="268288" cy="274637"/>
          </a:xfrm>
          <a:prstGeom prst="rect">
            <a:avLst/>
          </a:prstGeom>
          <a:noFill/>
          <a:ln w="9525">
            <a:noFill/>
            <a:miter lim="800000"/>
            <a:headEnd/>
            <a:tailEnd/>
          </a:ln>
        </p:spPr>
        <p:txBody>
          <a:bodyPr wrap="none">
            <a:spAutoFit/>
          </a:bodyPr>
          <a:lstStyle/>
          <a:p>
            <a:pPr algn="l"/>
            <a:r>
              <a:rPr lang="en-US" sz="1200" b="1"/>
              <a:t>2</a:t>
            </a:r>
          </a:p>
        </p:txBody>
      </p:sp>
      <p:sp>
        <p:nvSpPr>
          <p:cNvPr id="374793" name="Text Box 119"/>
          <p:cNvSpPr txBox="1">
            <a:spLocks noChangeArrowheads="1"/>
          </p:cNvSpPr>
          <p:nvPr/>
        </p:nvSpPr>
        <p:spPr bwMode="auto">
          <a:xfrm>
            <a:off x="974725" y="2395538"/>
            <a:ext cx="268288" cy="274637"/>
          </a:xfrm>
          <a:prstGeom prst="rect">
            <a:avLst/>
          </a:prstGeom>
          <a:noFill/>
          <a:ln w="9525">
            <a:noFill/>
            <a:miter lim="800000"/>
            <a:headEnd/>
            <a:tailEnd/>
          </a:ln>
        </p:spPr>
        <p:txBody>
          <a:bodyPr wrap="none">
            <a:spAutoFit/>
          </a:bodyPr>
          <a:lstStyle/>
          <a:p>
            <a:pPr algn="l"/>
            <a:r>
              <a:rPr lang="en-US" sz="1200" b="1"/>
              <a:t>3</a:t>
            </a:r>
          </a:p>
        </p:txBody>
      </p:sp>
      <p:sp>
        <p:nvSpPr>
          <p:cNvPr id="374794" name="Text Box 120"/>
          <p:cNvSpPr txBox="1">
            <a:spLocks noChangeArrowheads="1"/>
          </p:cNvSpPr>
          <p:nvPr/>
        </p:nvSpPr>
        <p:spPr bwMode="auto">
          <a:xfrm>
            <a:off x="974725" y="2928938"/>
            <a:ext cx="268288" cy="274637"/>
          </a:xfrm>
          <a:prstGeom prst="rect">
            <a:avLst/>
          </a:prstGeom>
          <a:noFill/>
          <a:ln w="9525">
            <a:noFill/>
            <a:miter lim="800000"/>
            <a:headEnd/>
            <a:tailEnd/>
          </a:ln>
        </p:spPr>
        <p:txBody>
          <a:bodyPr wrap="none">
            <a:spAutoFit/>
          </a:bodyPr>
          <a:lstStyle/>
          <a:p>
            <a:pPr algn="l"/>
            <a:r>
              <a:rPr lang="en-US" sz="1200" b="1"/>
              <a:t>4</a:t>
            </a:r>
          </a:p>
        </p:txBody>
      </p:sp>
      <p:sp>
        <p:nvSpPr>
          <p:cNvPr id="374795" name="Text Box 121"/>
          <p:cNvSpPr txBox="1">
            <a:spLocks noChangeArrowheads="1"/>
          </p:cNvSpPr>
          <p:nvPr/>
        </p:nvSpPr>
        <p:spPr bwMode="auto">
          <a:xfrm>
            <a:off x="974725" y="3462338"/>
            <a:ext cx="268288" cy="274637"/>
          </a:xfrm>
          <a:prstGeom prst="rect">
            <a:avLst/>
          </a:prstGeom>
          <a:noFill/>
          <a:ln w="9525">
            <a:noFill/>
            <a:miter lim="800000"/>
            <a:headEnd/>
            <a:tailEnd/>
          </a:ln>
        </p:spPr>
        <p:txBody>
          <a:bodyPr wrap="none">
            <a:spAutoFit/>
          </a:bodyPr>
          <a:lstStyle/>
          <a:p>
            <a:pPr algn="l"/>
            <a:r>
              <a:rPr lang="en-US" sz="1200" b="1"/>
              <a:t>5</a:t>
            </a:r>
          </a:p>
        </p:txBody>
      </p:sp>
      <p:sp>
        <p:nvSpPr>
          <p:cNvPr id="374796" name="Text Box 122"/>
          <p:cNvSpPr txBox="1">
            <a:spLocks noChangeArrowheads="1"/>
          </p:cNvSpPr>
          <p:nvPr/>
        </p:nvSpPr>
        <p:spPr bwMode="auto">
          <a:xfrm>
            <a:off x="974725" y="3995738"/>
            <a:ext cx="268288" cy="274637"/>
          </a:xfrm>
          <a:prstGeom prst="rect">
            <a:avLst/>
          </a:prstGeom>
          <a:noFill/>
          <a:ln w="9525">
            <a:noFill/>
            <a:miter lim="800000"/>
            <a:headEnd/>
            <a:tailEnd/>
          </a:ln>
        </p:spPr>
        <p:txBody>
          <a:bodyPr wrap="none">
            <a:spAutoFit/>
          </a:bodyPr>
          <a:lstStyle/>
          <a:p>
            <a:pPr algn="l"/>
            <a:r>
              <a:rPr lang="en-US" sz="1200" b="1"/>
              <a:t>6</a:t>
            </a:r>
          </a:p>
        </p:txBody>
      </p:sp>
      <p:sp>
        <p:nvSpPr>
          <p:cNvPr id="374797" name="Text Box 123"/>
          <p:cNvSpPr txBox="1">
            <a:spLocks noChangeArrowheads="1"/>
          </p:cNvSpPr>
          <p:nvPr/>
        </p:nvSpPr>
        <p:spPr bwMode="auto">
          <a:xfrm>
            <a:off x="974725" y="4529138"/>
            <a:ext cx="268288" cy="274637"/>
          </a:xfrm>
          <a:prstGeom prst="rect">
            <a:avLst/>
          </a:prstGeom>
          <a:noFill/>
          <a:ln w="9525">
            <a:noFill/>
            <a:miter lim="800000"/>
            <a:headEnd/>
            <a:tailEnd/>
          </a:ln>
        </p:spPr>
        <p:txBody>
          <a:bodyPr wrap="none">
            <a:spAutoFit/>
          </a:bodyPr>
          <a:lstStyle/>
          <a:p>
            <a:pPr algn="l"/>
            <a:r>
              <a:rPr lang="en-US" sz="1200" b="1"/>
              <a:t>7</a:t>
            </a:r>
          </a:p>
        </p:txBody>
      </p:sp>
      <p:sp>
        <p:nvSpPr>
          <p:cNvPr id="374798" name="Text Box 124"/>
          <p:cNvSpPr txBox="1">
            <a:spLocks noChangeArrowheads="1"/>
          </p:cNvSpPr>
          <p:nvPr/>
        </p:nvSpPr>
        <p:spPr bwMode="auto">
          <a:xfrm>
            <a:off x="2117725" y="6129338"/>
            <a:ext cx="184150" cy="274637"/>
          </a:xfrm>
          <a:prstGeom prst="rect">
            <a:avLst/>
          </a:prstGeom>
          <a:noFill/>
          <a:ln w="9525">
            <a:noFill/>
            <a:miter lim="800000"/>
            <a:headEnd/>
            <a:tailEnd/>
          </a:ln>
        </p:spPr>
        <p:txBody>
          <a:bodyPr wrap="none">
            <a:spAutoFit/>
          </a:bodyPr>
          <a:lstStyle/>
          <a:p>
            <a:pPr algn="l"/>
            <a:endParaRPr lang="en-US" sz="1200"/>
          </a:p>
        </p:txBody>
      </p:sp>
      <p:grpSp>
        <p:nvGrpSpPr>
          <p:cNvPr id="6" name="Group 125"/>
          <p:cNvGrpSpPr>
            <a:grpSpLocks/>
          </p:cNvGrpSpPr>
          <p:nvPr/>
        </p:nvGrpSpPr>
        <p:grpSpPr bwMode="auto">
          <a:xfrm>
            <a:off x="5867400" y="1752600"/>
            <a:ext cx="1524000" cy="2667000"/>
            <a:chOff x="3696" y="1104"/>
            <a:chExt cx="960" cy="1680"/>
          </a:xfrm>
        </p:grpSpPr>
        <p:sp>
          <p:nvSpPr>
            <p:cNvPr id="374810" name="Line 126"/>
            <p:cNvSpPr>
              <a:spLocks noChangeShapeType="1"/>
            </p:cNvSpPr>
            <p:nvPr/>
          </p:nvSpPr>
          <p:spPr bwMode="auto">
            <a:xfrm>
              <a:off x="4656" y="2448"/>
              <a:ext cx="0" cy="336"/>
            </a:xfrm>
            <a:prstGeom prst="line">
              <a:avLst/>
            </a:prstGeom>
            <a:noFill/>
            <a:ln w="38100">
              <a:solidFill>
                <a:schemeClr val="tx1"/>
              </a:solidFill>
              <a:round/>
              <a:headEnd/>
              <a:tailEnd/>
            </a:ln>
          </p:spPr>
          <p:txBody>
            <a:bodyPr/>
            <a:lstStyle/>
            <a:p>
              <a:endParaRPr lang="en-US"/>
            </a:p>
          </p:txBody>
        </p:sp>
        <p:sp>
          <p:nvSpPr>
            <p:cNvPr id="374811" name="Line 127"/>
            <p:cNvSpPr>
              <a:spLocks noChangeShapeType="1"/>
            </p:cNvSpPr>
            <p:nvPr/>
          </p:nvSpPr>
          <p:spPr bwMode="auto">
            <a:xfrm flipH="1">
              <a:off x="4416" y="2448"/>
              <a:ext cx="240" cy="0"/>
            </a:xfrm>
            <a:prstGeom prst="line">
              <a:avLst/>
            </a:prstGeom>
            <a:noFill/>
            <a:ln w="38100">
              <a:solidFill>
                <a:schemeClr val="tx1"/>
              </a:solidFill>
              <a:round/>
              <a:headEnd/>
              <a:tailEnd/>
            </a:ln>
          </p:spPr>
          <p:txBody>
            <a:bodyPr/>
            <a:lstStyle/>
            <a:p>
              <a:endParaRPr lang="en-US"/>
            </a:p>
          </p:txBody>
        </p:sp>
        <p:grpSp>
          <p:nvGrpSpPr>
            <p:cNvPr id="374812" name="Group 128"/>
            <p:cNvGrpSpPr>
              <a:grpSpLocks/>
            </p:cNvGrpSpPr>
            <p:nvPr/>
          </p:nvGrpSpPr>
          <p:grpSpPr bwMode="auto">
            <a:xfrm>
              <a:off x="3696" y="1104"/>
              <a:ext cx="720" cy="1344"/>
              <a:chOff x="3696" y="1104"/>
              <a:chExt cx="720" cy="1344"/>
            </a:xfrm>
          </p:grpSpPr>
          <p:sp>
            <p:nvSpPr>
              <p:cNvPr id="374813" name="Line 129"/>
              <p:cNvSpPr>
                <a:spLocks noChangeShapeType="1"/>
              </p:cNvSpPr>
              <p:nvPr/>
            </p:nvSpPr>
            <p:spPr bwMode="auto">
              <a:xfrm>
                <a:off x="3936" y="1440"/>
                <a:ext cx="0" cy="336"/>
              </a:xfrm>
              <a:prstGeom prst="line">
                <a:avLst/>
              </a:prstGeom>
              <a:noFill/>
              <a:ln w="38100">
                <a:solidFill>
                  <a:schemeClr val="tx1"/>
                </a:solidFill>
                <a:round/>
                <a:headEnd/>
                <a:tailEnd/>
              </a:ln>
            </p:spPr>
            <p:txBody>
              <a:bodyPr/>
              <a:lstStyle/>
              <a:p>
                <a:endParaRPr lang="en-US"/>
              </a:p>
            </p:txBody>
          </p:sp>
          <p:sp>
            <p:nvSpPr>
              <p:cNvPr id="374814" name="Line 130"/>
              <p:cNvSpPr>
                <a:spLocks noChangeShapeType="1"/>
              </p:cNvSpPr>
              <p:nvPr/>
            </p:nvSpPr>
            <p:spPr bwMode="auto">
              <a:xfrm>
                <a:off x="4176" y="1776"/>
                <a:ext cx="0" cy="336"/>
              </a:xfrm>
              <a:prstGeom prst="line">
                <a:avLst/>
              </a:prstGeom>
              <a:noFill/>
              <a:ln w="38100">
                <a:solidFill>
                  <a:schemeClr val="tx1"/>
                </a:solidFill>
                <a:round/>
                <a:headEnd/>
                <a:tailEnd/>
              </a:ln>
            </p:spPr>
            <p:txBody>
              <a:bodyPr/>
              <a:lstStyle/>
              <a:p>
                <a:endParaRPr lang="en-US"/>
              </a:p>
            </p:txBody>
          </p:sp>
          <p:sp>
            <p:nvSpPr>
              <p:cNvPr id="374815" name="Line 131"/>
              <p:cNvSpPr>
                <a:spLocks noChangeShapeType="1"/>
              </p:cNvSpPr>
              <p:nvPr/>
            </p:nvSpPr>
            <p:spPr bwMode="auto">
              <a:xfrm>
                <a:off x="4416" y="2112"/>
                <a:ext cx="0" cy="336"/>
              </a:xfrm>
              <a:prstGeom prst="line">
                <a:avLst/>
              </a:prstGeom>
              <a:noFill/>
              <a:ln w="38100">
                <a:solidFill>
                  <a:schemeClr val="tx1"/>
                </a:solidFill>
                <a:round/>
                <a:headEnd/>
                <a:tailEnd/>
              </a:ln>
            </p:spPr>
            <p:txBody>
              <a:bodyPr/>
              <a:lstStyle/>
              <a:p>
                <a:endParaRPr lang="en-US"/>
              </a:p>
            </p:txBody>
          </p:sp>
          <p:sp>
            <p:nvSpPr>
              <p:cNvPr id="374816" name="Line 132"/>
              <p:cNvSpPr>
                <a:spLocks noChangeShapeType="1"/>
              </p:cNvSpPr>
              <p:nvPr/>
            </p:nvSpPr>
            <p:spPr bwMode="auto">
              <a:xfrm>
                <a:off x="3696" y="1104"/>
                <a:ext cx="0" cy="336"/>
              </a:xfrm>
              <a:prstGeom prst="line">
                <a:avLst/>
              </a:prstGeom>
              <a:noFill/>
              <a:ln w="38100">
                <a:solidFill>
                  <a:schemeClr val="tx1"/>
                </a:solidFill>
                <a:round/>
                <a:headEnd/>
                <a:tailEnd/>
              </a:ln>
            </p:spPr>
            <p:txBody>
              <a:bodyPr/>
              <a:lstStyle/>
              <a:p>
                <a:endParaRPr lang="en-US"/>
              </a:p>
            </p:txBody>
          </p:sp>
          <p:sp>
            <p:nvSpPr>
              <p:cNvPr id="374817" name="Line 133"/>
              <p:cNvSpPr>
                <a:spLocks noChangeShapeType="1"/>
              </p:cNvSpPr>
              <p:nvPr/>
            </p:nvSpPr>
            <p:spPr bwMode="auto">
              <a:xfrm flipH="1">
                <a:off x="4176" y="2112"/>
                <a:ext cx="240" cy="0"/>
              </a:xfrm>
              <a:prstGeom prst="line">
                <a:avLst/>
              </a:prstGeom>
              <a:noFill/>
              <a:ln w="38100">
                <a:solidFill>
                  <a:schemeClr val="tx1"/>
                </a:solidFill>
                <a:round/>
                <a:headEnd/>
                <a:tailEnd/>
              </a:ln>
            </p:spPr>
            <p:txBody>
              <a:bodyPr/>
              <a:lstStyle/>
              <a:p>
                <a:endParaRPr lang="en-US"/>
              </a:p>
            </p:txBody>
          </p:sp>
          <p:sp>
            <p:nvSpPr>
              <p:cNvPr id="374818" name="Line 134"/>
              <p:cNvSpPr>
                <a:spLocks noChangeShapeType="1"/>
              </p:cNvSpPr>
              <p:nvPr/>
            </p:nvSpPr>
            <p:spPr bwMode="auto">
              <a:xfrm flipH="1">
                <a:off x="3936" y="1776"/>
                <a:ext cx="240" cy="0"/>
              </a:xfrm>
              <a:prstGeom prst="line">
                <a:avLst/>
              </a:prstGeom>
              <a:noFill/>
              <a:ln w="38100">
                <a:solidFill>
                  <a:schemeClr val="tx1"/>
                </a:solidFill>
                <a:round/>
                <a:headEnd/>
                <a:tailEnd/>
              </a:ln>
            </p:spPr>
            <p:txBody>
              <a:bodyPr/>
              <a:lstStyle/>
              <a:p>
                <a:endParaRPr lang="en-US"/>
              </a:p>
            </p:txBody>
          </p:sp>
          <p:sp>
            <p:nvSpPr>
              <p:cNvPr id="374819" name="Line 135"/>
              <p:cNvSpPr>
                <a:spLocks noChangeShapeType="1"/>
              </p:cNvSpPr>
              <p:nvPr/>
            </p:nvSpPr>
            <p:spPr bwMode="auto">
              <a:xfrm flipH="1">
                <a:off x="3696" y="1440"/>
                <a:ext cx="240" cy="0"/>
              </a:xfrm>
              <a:prstGeom prst="line">
                <a:avLst/>
              </a:prstGeom>
              <a:noFill/>
              <a:ln w="38100">
                <a:solidFill>
                  <a:schemeClr val="tx1"/>
                </a:solidFill>
                <a:round/>
                <a:headEnd/>
                <a:tailEnd/>
              </a:ln>
            </p:spPr>
            <p:txBody>
              <a:bodyPr/>
              <a:lstStyle/>
              <a:p>
                <a:endParaRPr lang="en-US"/>
              </a:p>
            </p:txBody>
          </p:sp>
        </p:grpSp>
      </p:grpSp>
      <p:sp>
        <p:nvSpPr>
          <p:cNvPr id="1129608" name="Text Box 136"/>
          <p:cNvSpPr txBox="1">
            <a:spLocks noChangeArrowheads="1"/>
          </p:cNvSpPr>
          <p:nvPr/>
        </p:nvSpPr>
        <p:spPr bwMode="auto">
          <a:xfrm>
            <a:off x="3505200" y="3429000"/>
            <a:ext cx="990600" cy="396875"/>
          </a:xfrm>
          <a:prstGeom prst="rect">
            <a:avLst/>
          </a:prstGeom>
          <a:solidFill>
            <a:srgbClr val="E8E8E8"/>
          </a:solidFill>
          <a:ln w="9525">
            <a:noFill/>
            <a:miter lim="800000"/>
            <a:headEnd/>
            <a:tailEnd/>
          </a:ln>
        </p:spPr>
        <p:txBody>
          <a:bodyPr>
            <a:spAutoFit/>
          </a:bodyPr>
          <a:lstStyle/>
          <a:p>
            <a:pPr algn="l"/>
            <a:r>
              <a:rPr lang="en-US" sz="2000"/>
              <a:t>Metals</a:t>
            </a:r>
          </a:p>
        </p:txBody>
      </p:sp>
      <p:sp>
        <p:nvSpPr>
          <p:cNvPr id="1129609" name="Text Box 137"/>
          <p:cNvSpPr txBox="1">
            <a:spLocks noChangeArrowheads="1"/>
          </p:cNvSpPr>
          <p:nvPr/>
        </p:nvSpPr>
        <p:spPr bwMode="auto">
          <a:xfrm>
            <a:off x="6824663" y="4784725"/>
            <a:ext cx="1328737" cy="396875"/>
          </a:xfrm>
          <a:prstGeom prst="rect">
            <a:avLst/>
          </a:prstGeom>
          <a:noFill/>
          <a:ln w="9525">
            <a:noFill/>
            <a:miter lim="800000"/>
            <a:headEnd/>
            <a:tailEnd/>
          </a:ln>
        </p:spPr>
        <p:txBody>
          <a:bodyPr wrap="none">
            <a:spAutoFit/>
          </a:bodyPr>
          <a:lstStyle/>
          <a:p>
            <a:pPr algn="l"/>
            <a:r>
              <a:rPr lang="en-US" sz="2000"/>
              <a:t>Metalloids</a:t>
            </a:r>
          </a:p>
        </p:txBody>
      </p:sp>
      <p:sp>
        <p:nvSpPr>
          <p:cNvPr id="1129610" name="Line 138"/>
          <p:cNvSpPr>
            <a:spLocks noChangeShapeType="1"/>
          </p:cNvSpPr>
          <p:nvPr/>
        </p:nvSpPr>
        <p:spPr bwMode="auto">
          <a:xfrm flipV="1">
            <a:off x="7391400" y="4495800"/>
            <a:ext cx="0" cy="304800"/>
          </a:xfrm>
          <a:prstGeom prst="line">
            <a:avLst/>
          </a:prstGeom>
          <a:noFill/>
          <a:ln w="9525">
            <a:solidFill>
              <a:schemeClr val="tx1"/>
            </a:solidFill>
            <a:round/>
            <a:headEnd/>
            <a:tailEnd type="triangle" w="med" len="med"/>
          </a:ln>
        </p:spPr>
        <p:txBody>
          <a:bodyPr/>
          <a:lstStyle/>
          <a:p>
            <a:endParaRPr lang="en-US"/>
          </a:p>
        </p:txBody>
      </p:sp>
      <p:sp>
        <p:nvSpPr>
          <p:cNvPr id="374803" name="Rectangle 139"/>
          <p:cNvSpPr>
            <a:spLocks noChangeArrowheads="1"/>
          </p:cNvSpPr>
          <p:nvPr/>
        </p:nvSpPr>
        <p:spPr bwMode="auto">
          <a:xfrm>
            <a:off x="58738" y="6567488"/>
            <a:ext cx="3179762" cy="214312"/>
          </a:xfrm>
          <a:prstGeom prst="rect">
            <a:avLst/>
          </a:prstGeom>
          <a:noFill/>
          <a:ln w="9525">
            <a:noFill/>
            <a:miter lim="800000"/>
            <a:headEnd/>
            <a:tailEnd/>
          </a:ln>
        </p:spPr>
        <p:txBody>
          <a:bodyPr wrap="none">
            <a:spAutoFit/>
          </a:bodyPr>
          <a:lstStyle/>
          <a:p>
            <a:pPr algn="l"/>
            <a:r>
              <a:rPr lang="en-US" sz="800"/>
              <a:t>Zumdahl, Zumdahl, DeCoste, </a:t>
            </a:r>
            <a:r>
              <a:rPr lang="en-US" sz="800" u="sng"/>
              <a:t>World of Chemistry</a:t>
            </a:r>
            <a:r>
              <a:rPr lang="en-US" sz="800"/>
              <a:t> </a:t>
            </a:r>
            <a:r>
              <a:rPr lang="en-US" sz="800">
                <a:latin typeface="Symbol" pitchFamily="18" charset="2"/>
              </a:rPr>
              <a:t> </a:t>
            </a:r>
            <a:r>
              <a:rPr lang="en-US" sz="800"/>
              <a:t>2002, page 349</a:t>
            </a:r>
          </a:p>
        </p:txBody>
      </p:sp>
      <p:sp>
        <p:nvSpPr>
          <p:cNvPr id="374804" name="AutoShape 140">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129613" name="Text Box 141"/>
          <p:cNvSpPr txBox="1">
            <a:spLocks noChangeArrowheads="1"/>
          </p:cNvSpPr>
          <p:nvPr/>
        </p:nvSpPr>
        <p:spPr bwMode="auto">
          <a:xfrm>
            <a:off x="6324600" y="1828800"/>
            <a:ext cx="1398588" cy="396875"/>
          </a:xfrm>
          <a:prstGeom prst="rect">
            <a:avLst/>
          </a:prstGeom>
          <a:solidFill>
            <a:srgbClr val="FFFFCC"/>
          </a:solidFill>
          <a:ln w="9525">
            <a:noFill/>
            <a:miter lim="800000"/>
            <a:headEnd/>
            <a:tailEnd/>
          </a:ln>
        </p:spPr>
        <p:txBody>
          <a:bodyPr wrap="none">
            <a:spAutoFit/>
          </a:bodyPr>
          <a:lstStyle/>
          <a:p>
            <a:r>
              <a:rPr lang="en-US" sz="2000"/>
              <a:t>Nonmetals</a:t>
            </a:r>
          </a:p>
        </p:txBody>
      </p:sp>
      <p:sp>
        <p:nvSpPr>
          <p:cNvPr id="1129614" name="Freeform 142"/>
          <p:cNvSpPr>
            <a:spLocks/>
          </p:cNvSpPr>
          <p:nvPr/>
        </p:nvSpPr>
        <p:spPr bwMode="auto">
          <a:xfrm>
            <a:off x="2819400" y="5410200"/>
            <a:ext cx="5334000" cy="1066800"/>
          </a:xfrm>
          <a:custGeom>
            <a:avLst/>
            <a:gdLst>
              <a:gd name="T0" fmla="*/ 0 w 3360"/>
              <a:gd name="T1" fmla="*/ 0 h 672"/>
              <a:gd name="T2" fmla="*/ 0 w 3360"/>
              <a:gd name="T3" fmla="*/ 1066800 h 672"/>
              <a:gd name="T4" fmla="*/ 5334000 w 3360"/>
              <a:gd name="T5" fmla="*/ 1066800 h 672"/>
              <a:gd name="T6" fmla="*/ 5334000 w 3360"/>
              <a:gd name="T7" fmla="*/ 0 h 672"/>
              <a:gd name="T8" fmla="*/ 0 w 3360"/>
              <a:gd name="T9" fmla="*/ 0 h 672"/>
              <a:gd name="T10" fmla="*/ 0 60000 65536"/>
              <a:gd name="T11" fmla="*/ 0 60000 65536"/>
              <a:gd name="T12" fmla="*/ 0 60000 65536"/>
              <a:gd name="T13" fmla="*/ 0 60000 65536"/>
              <a:gd name="T14" fmla="*/ 0 60000 65536"/>
              <a:gd name="T15" fmla="*/ 0 w 3360"/>
              <a:gd name="T16" fmla="*/ 0 h 672"/>
              <a:gd name="T17" fmla="*/ 3360 w 3360"/>
              <a:gd name="T18" fmla="*/ 672 h 672"/>
            </a:gdLst>
            <a:ahLst/>
            <a:cxnLst>
              <a:cxn ang="T10">
                <a:pos x="T0" y="T1"/>
              </a:cxn>
              <a:cxn ang="T11">
                <a:pos x="T2" y="T3"/>
              </a:cxn>
              <a:cxn ang="T12">
                <a:pos x="T4" y="T5"/>
              </a:cxn>
              <a:cxn ang="T13">
                <a:pos x="T6" y="T7"/>
              </a:cxn>
              <a:cxn ang="T14">
                <a:pos x="T8" y="T9"/>
              </a:cxn>
            </a:cxnLst>
            <a:rect l="T15" t="T16" r="T17" b="T18"/>
            <a:pathLst>
              <a:path w="3360" h="672">
                <a:moveTo>
                  <a:pt x="0" y="0"/>
                </a:moveTo>
                <a:lnTo>
                  <a:pt x="0" y="672"/>
                </a:lnTo>
                <a:lnTo>
                  <a:pt x="3360" y="672"/>
                </a:lnTo>
                <a:lnTo>
                  <a:pt x="3360" y="0"/>
                </a:lnTo>
                <a:lnTo>
                  <a:pt x="0" y="0"/>
                </a:lnTo>
                <a:close/>
              </a:path>
            </a:pathLst>
          </a:custGeom>
          <a:noFill/>
          <a:ln w="19050">
            <a:solidFill>
              <a:schemeClr val="folHlink"/>
            </a:solidFill>
            <a:round/>
            <a:headEnd/>
            <a:tailEnd/>
          </a:ln>
        </p:spPr>
        <p:txBody>
          <a:bodyPr wrap="none" anchor="ctr"/>
          <a:lstStyle/>
          <a:p>
            <a:endParaRPr lang="en-US"/>
          </a:p>
        </p:txBody>
      </p:sp>
      <p:sp>
        <p:nvSpPr>
          <p:cNvPr id="1129615" name="Freeform 143"/>
          <p:cNvSpPr>
            <a:spLocks/>
          </p:cNvSpPr>
          <p:nvPr/>
        </p:nvSpPr>
        <p:spPr bwMode="auto">
          <a:xfrm>
            <a:off x="3505200" y="3429000"/>
            <a:ext cx="990600" cy="381000"/>
          </a:xfrm>
          <a:custGeom>
            <a:avLst/>
            <a:gdLst>
              <a:gd name="T0" fmla="*/ 0 w 624"/>
              <a:gd name="T1" fmla="*/ 381000 h 240"/>
              <a:gd name="T2" fmla="*/ 990600 w 624"/>
              <a:gd name="T3" fmla="*/ 381000 h 240"/>
              <a:gd name="T4" fmla="*/ 990600 w 624"/>
              <a:gd name="T5" fmla="*/ 0 h 240"/>
              <a:gd name="T6" fmla="*/ 0 w 624"/>
              <a:gd name="T7" fmla="*/ 0 h 240"/>
              <a:gd name="T8" fmla="*/ 0 w 624"/>
              <a:gd name="T9" fmla="*/ 381000 h 240"/>
              <a:gd name="T10" fmla="*/ 0 60000 65536"/>
              <a:gd name="T11" fmla="*/ 0 60000 65536"/>
              <a:gd name="T12" fmla="*/ 0 60000 65536"/>
              <a:gd name="T13" fmla="*/ 0 60000 65536"/>
              <a:gd name="T14" fmla="*/ 0 60000 65536"/>
              <a:gd name="T15" fmla="*/ 0 w 624"/>
              <a:gd name="T16" fmla="*/ 0 h 240"/>
              <a:gd name="T17" fmla="*/ 624 w 624"/>
              <a:gd name="T18" fmla="*/ 240 h 240"/>
            </a:gdLst>
            <a:ahLst/>
            <a:cxnLst>
              <a:cxn ang="T10">
                <a:pos x="T0" y="T1"/>
              </a:cxn>
              <a:cxn ang="T11">
                <a:pos x="T2" y="T3"/>
              </a:cxn>
              <a:cxn ang="T12">
                <a:pos x="T4" y="T5"/>
              </a:cxn>
              <a:cxn ang="T13">
                <a:pos x="T6" y="T7"/>
              </a:cxn>
              <a:cxn ang="T14">
                <a:pos x="T8" y="T9"/>
              </a:cxn>
            </a:cxnLst>
            <a:rect l="T15" t="T16" r="T17" b="T18"/>
            <a:pathLst>
              <a:path w="624" h="240">
                <a:moveTo>
                  <a:pt x="0" y="240"/>
                </a:moveTo>
                <a:lnTo>
                  <a:pt x="624" y="240"/>
                </a:lnTo>
                <a:lnTo>
                  <a:pt x="624" y="0"/>
                </a:lnTo>
                <a:lnTo>
                  <a:pt x="0" y="0"/>
                </a:lnTo>
                <a:lnTo>
                  <a:pt x="0" y="240"/>
                </a:lnTo>
                <a:close/>
              </a:path>
            </a:pathLst>
          </a:custGeom>
          <a:noFill/>
          <a:ln w="9525">
            <a:solidFill>
              <a:schemeClr val="folHlink"/>
            </a:solidFill>
            <a:round/>
            <a:headEnd/>
            <a:tailEnd/>
          </a:ln>
        </p:spPr>
        <p:txBody>
          <a:bodyPr wrap="none" anchor="ctr"/>
          <a:lstStyle/>
          <a:p>
            <a:endParaRPr lang="en-US"/>
          </a:p>
        </p:txBody>
      </p:sp>
      <p:sp>
        <p:nvSpPr>
          <p:cNvPr id="1129616" name="Freeform 144"/>
          <p:cNvSpPr>
            <a:spLocks/>
          </p:cNvSpPr>
          <p:nvPr/>
        </p:nvSpPr>
        <p:spPr bwMode="auto">
          <a:xfrm>
            <a:off x="6248400" y="1219200"/>
            <a:ext cx="1905000" cy="3200400"/>
          </a:xfrm>
          <a:custGeom>
            <a:avLst/>
            <a:gdLst>
              <a:gd name="T0" fmla="*/ 1524000 w 1200"/>
              <a:gd name="T1" fmla="*/ 3200400 h 2016"/>
              <a:gd name="T2" fmla="*/ 1905000 w 1200"/>
              <a:gd name="T3" fmla="*/ 3200400 h 2016"/>
              <a:gd name="T4" fmla="*/ 1905000 w 1200"/>
              <a:gd name="T5" fmla="*/ 0 h 2016"/>
              <a:gd name="T6" fmla="*/ 1524000 w 1200"/>
              <a:gd name="T7" fmla="*/ 0 h 2016"/>
              <a:gd name="T8" fmla="*/ 1524000 w 1200"/>
              <a:gd name="T9" fmla="*/ 533400 h 2016"/>
              <a:gd name="T10" fmla="*/ 0 w 1200"/>
              <a:gd name="T11" fmla="*/ 533400 h 2016"/>
              <a:gd name="T12" fmla="*/ 0 w 1200"/>
              <a:gd name="T13" fmla="*/ 1066800 h 2016"/>
              <a:gd name="T14" fmla="*/ 381000 w 1200"/>
              <a:gd name="T15" fmla="*/ 1066800 h 2016"/>
              <a:gd name="T16" fmla="*/ 381000 w 1200"/>
              <a:gd name="T17" fmla="*/ 1600200 h 2016"/>
              <a:gd name="T18" fmla="*/ 762000 w 1200"/>
              <a:gd name="T19" fmla="*/ 1600200 h 2016"/>
              <a:gd name="T20" fmla="*/ 762000 w 1200"/>
              <a:gd name="T21" fmla="*/ 2133600 h 2016"/>
              <a:gd name="T22" fmla="*/ 1143000 w 1200"/>
              <a:gd name="T23" fmla="*/ 2133600 h 2016"/>
              <a:gd name="T24" fmla="*/ 1143000 w 1200"/>
              <a:gd name="T25" fmla="*/ 2667000 h 2016"/>
              <a:gd name="T26" fmla="*/ 1524000 w 1200"/>
              <a:gd name="T27" fmla="*/ 2667000 h 2016"/>
              <a:gd name="T28" fmla="*/ 1524000 w 1200"/>
              <a:gd name="T29" fmla="*/ 3200400 h 20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00"/>
              <a:gd name="T46" fmla="*/ 0 h 2016"/>
              <a:gd name="T47" fmla="*/ 1200 w 1200"/>
              <a:gd name="T48" fmla="*/ 2016 h 20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00" h="2016">
                <a:moveTo>
                  <a:pt x="960" y="2016"/>
                </a:moveTo>
                <a:lnTo>
                  <a:pt x="1200" y="2016"/>
                </a:lnTo>
                <a:lnTo>
                  <a:pt x="1200" y="0"/>
                </a:lnTo>
                <a:lnTo>
                  <a:pt x="960" y="0"/>
                </a:lnTo>
                <a:lnTo>
                  <a:pt x="960" y="336"/>
                </a:lnTo>
                <a:lnTo>
                  <a:pt x="0" y="336"/>
                </a:lnTo>
                <a:lnTo>
                  <a:pt x="0" y="672"/>
                </a:lnTo>
                <a:lnTo>
                  <a:pt x="240" y="672"/>
                </a:lnTo>
                <a:lnTo>
                  <a:pt x="240" y="1008"/>
                </a:lnTo>
                <a:lnTo>
                  <a:pt x="480" y="1008"/>
                </a:lnTo>
                <a:lnTo>
                  <a:pt x="480" y="1344"/>
                </a:lnTo>
                <a:lnTo>
                  <a:pt x="720" y="1344"/>
                </a:lnTo>
                <a:lnTo>
                  <a:pt x="720" y="1680"/>
                </a:lnTo>
                <a:lnTo>
                  <a:pt x="960" y="1680"/>
                </a:lnTo>
                <a:lnTo>
                  <a:pt x="960" y="2016"/>
                </a:lnTo>
                <a:close/>
              </a:path>
            </a:pathLst>
          </a:custGeom>
          <a:noFill/>
          <a:ln w="19050">
            <a:solidFill>
              <a:srgbClr val="FFFF00"/>
            </a:solidFill>
            <a:round/>
            <a:headEnd/>
            <a:tailEnd/>
          </a:ln>
        </p:spPr>
        <p:txBody>
          <a:bodyPr wrap="none" anchor="ctr"/>
          <a:lstStyle/>
          <a:p>
            <a:endParaRPr lang="en-US"/>
          </a:p>
        </p:txBody>
      </p:sp>
      <p:sp>
        <p:nvSpPr>
          <p:cNvPr id="1129617" name="Freeform 145"/>
          <p:cNvSpPr>
            <a:spLocks/>
          </p:cNvSpPr>
          <p:nvPr/>
        </p:nvSpPr>
        <p:spPr bwMode="auto">
          <a:xfrm>
            <a:off x="1295400" y="1219200"/>
            <a:ext cx="381000" cy="533400"/>
          </a:xfrm>
          <a:custGeom>
            <a:avLst/>
            <a:gdLst>
              <a:gd name="T0" fmla="*/ 0 w 240"/>
              <a:gd name="T1" fmla="*/ 0 h 336"/>
              <a:gd name="T2" fmla="*/ 381000 w 240"/>
              <a:gd name="T3" fmla="*/ 0 h 336"/>
              <a:gd name="T4" fmla="*/ 381000 w 240"/>
              <a:gd name="T5" fmla="*/ 533400 h 336"/>
              <a:gd name="T6" fmla="*/ 0 w 240"/>
              <a:gd name="T7" fmla="*/ 533400 h 336"/>
              <a:gd name="T8" fmla="*/ 0 w 240"/>
              <a:gd name="T9" fmla="*/ 0 h 336"/>
              <a:gd name="T10" fmla="*/ 0 60000 65536"/>
              <a:gd name="T11" fmla="*/ 0 60000 65536"/>
              <a:gd name="T12" fmla="*/ 0 60000 65536"/>
              <a:gd name="T13" fmla="*/ 0 60000 65536"/>
              <a:gd name="T14" fmla="*/ 0 60000 65536"/>
              <a:gd name="T15" fmla="*/ 0 w 240"/>
              <a:gd name="T16" fmla="*/ 0 h 336"/>
              <a:gd name="T17" fmla="*/ 240 w 240"/>
              <a:gd name="T18" fmla="*/ 336 h 336"/>
            </a:gdLst>
            <a:ahLst/>
            <a:cxnLst>
              <a:cxn ang="T10">
                <a:pos x="T0" y="T1"/>
              </a:cxn>
              <a:cxn ang="T11">
                <a:pos x="T2" y="T3"/>
              </a:cxn>
              <a:cxn ang="T12">
                <a:pos x="T4" y="T5"/>
              </a:cxn>
              <a:cxn ang="T13">
                <a:pos x="T6" y="T7"/>
              </a:cxn>
              <a:cxn ang="T14">
                <a:pos x="T8" y="T9"/>
              </a:cxn>
            </a:cxnLst>
            <a:rect l="T15" t="T16" r="T17" b="T18"/>
            <a:pathLst>
              <a:path w="240" h="336">
                <a:moveTo>
                  <a:pt x="0" y="0"/>
                </a:moveTo>
                <a:lnTo>
                  <a:pt x="240" y="0"/>
                </a:lnTo>
                <a:lnTo>
                  <a:pt x="240" y="336"/>
                </a:lnTo>
                <a:lnTo>
                  <a:pt x="0" y="336"/>
                </a:lnTo>
                <a:lnTo>
                  <a:pt x="0" y="0"/>
                </a:lnTo>
                <a:close/>
              </a:path>
            </a:pathLst>
          </a:custGeom>
          <a:noFill/>
          <a:ln w="19050">
            <a:solidFill>
              <a:srgbClr val="FFFF00"/>
            </a:solidFill>
            <a:round/>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1129608"/>
                                        </p:tgtEl>
                                        <p:attrNameLst>
                                          <p:attrName>style.visibility</p:attrName>
                                        </p:attrNameLst>
                                      </p:cBhvr>
                                      <p:to>
                                        <p:strVal val="visible"/>
                                      </p:to>
                                    </p:set>
                                    <p:anim calcmode="lin" valueType="num">
                                      <p:cBhvr additive="base">
                                        <p:cTn id="7" dur="500" fill="hold"/>
                                        <p:tgtEl>
                                          <p:spTgt spid="1129608"/>
                                        </p:tgtEl>
                                        <p:attrNameLst>
                                          <p:attrName>ppt_x</p:attrName>
                                        </p:attrNameLst>
                                      </p:cBhvr>
                                      <p:tavLst>
                                        <p:tav tm="0">
                                          <p:val>
                                            <p:strVal val="0-#ppt_w/2"/>
                                          </p:val>
                                        </p:tav>
                                        <p:tav tm="100000">
                                          <p:val>
                                            <p:strVal val="#ppt_x"/>
                                          </p:val>
                                        </p:tav>
                                      </p:tavLst>
                                    </p:anim>
                                    <p:anim calcmode="lin" valueType="num">
                                      <p:cBhvr additive="base">
                                        <p:cTn id="8" dur="500" fill="hold"/>
                                        <p:tgtEl>
                                          <p:spTgt spid="112960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mph" presetSubtype="0" nodeType="afterEffect">
                                  <p:stCondLst>
                                    <p:cond delay="2000"/>
                                  </p:stCondLst>
                                  <p:childTnLst>
                                    <p:set>
                                      <p:cBhvr rctx="PPT">
                                        <p:cTn id="11" dur="indefinite"/>
                                        <p:tgtEl>
                                          <p:spTgt spid="4"/>
                                        </p:tgtEl>
                                        <p:attrNameLst>
                                          <p:attrName>style.opacity</p:attrName>
                                        </p:attrNameLst>
                                      </p:cBhvr>
                                      <p:to>
                                        <p:strVal val="0.5"/>
                                      </p:to>
                                    </p:set>
                                    <p:animEffect filter="image" prLst="opacity: 0.5">
                                      <p:cBhvr rctx="IE">
                                        <p:cTn id="12" dur="indefinite"/>
                                        <p:tgtEl>
                                          <p:spTgt spid="4"/>
                                        </p:tgtEl>
                                      </p:cBhvr>
                                    </p:animEffect>
                                  </p:childTnLst>
                                </p:cTn>
                              </p:par>
                              <p:par>
                                <p:cTn id="13" presetID="10" presetClass="entr" presetSubtype="0" fill="hold" grpId="0" nodeType="withEffect">
                                  <p:stCondLst>
                                    <p:cond delay="2000"/>
                                  </p:stCondLst>
                                  <p:childTnLst>
                                    <p:set>
                                      <p:cBhvr>
                                        <p:cTn id="14" dur="1" fill="hold">
                                          <p:stCondLst>
                                            <p:cond delay="0"/>
                                          </p:stCondLst>
                                        </p:cTn>
                                        <p:tgtEl>
                                          <p:spTgt spid="1129492"/>
                                        </p:tgtEl>
                                        <p:attrNameLst>
                                          <p:attrName>style.visibility</p:attrName>
                                        </p:attrNameLst>
                                      </p:cBhvr>
                                      <p:to>
                                        <p:strVal val="visible"/>
                                      </p:to>
                                    </p:set>
                                    <p:animEffect transition="in" filter="fade">
                                      <p:cBhvr>
                                        <p:cTn id="15" dur="2000"/>
                                        <p:tgtEl>
                                          <p:spTgt spid="1129492"/>
                                        </p:tgtEl>
                                      </p:cBhvr>
                                    </p:animEffect>
                                  </p:childTnLst>
                                </p:cTn>
                              </p:par>
                              <p:par>
                                <p:cTn id="16" presetID="10" presetClass="entr" presetSubtype="0" fill="hold" grpId="0" nodeType="withEffect">
                                  <p:stCondLst>
                                    <p:cond delay="2000"/>
                                  </p:stCondLst>
                                  <p:childTnLst>
                                    <p:set>
                                      <p:cBhvr>
                                        <p:cTn id="17" dur="1" fill="hold">
                                          <p:stCondLst>
                                            <p:cond delay="0"/>
                                          </p:stCondLst>
                                        </p:cTn>
                                        <p:tgtEl>
                                          <p:spTgt spid="1129614"/>
                                        </p:tgtEl>
                                        <p:attrNameLst>
                                          <p:attrName>style.visibility</p:attrName>
                                        </p:attrNameLst>
                                      </p:cBhvr>
                                      <p:to>
                                        <p:strVal val="visible"/>
                                      </p:to>
                                    </p:set>
                                    <p:animEffect transition="in" filter="fade">
                                      <p:cBhvr>
                                        <p:cTn id="18" dur="2000"/>
                                        <p:tgtEl>
                                          <p:spTgt spid="1129614"/>
                                        </p:tgtEl>
                                      </p:cBhvr>
                                    </p:animEffect>
                                  </p:childTnLst>
                                </p:cTn>
                              </p:par>
                              <p:par>
                                <p:cTn id="19" presetID="10" presetClass="entr" presetSubtype="0" fill="hold" grpId="0" nodeType="withEffect">
                                  <p:stCondLst>
                                    <p:cond delay="2000"/>
                                  </p:stCondLst>
                                  <p:childTnLst>
                                    <p:set>
                                      <p:cBhvr>
                                        <p:cTn id="20" dur="1" fill="hold">
                                          <p:stCondLst>
                                            <p:cond delay="0"/>
                                          </p:stCondLst>
                                        </p:cTn>
                                        <p:tgtEl>
                                          <p:spTgt spid="1129615"/>
                                        </p:tgtEl>
                                        <p:attrNameLst>
                                          <p:attrName>style.visibility</p:attrName>
                                        </p:attrNameLst>
                                      </p:cBhvr>
                                      <p:to>
                                        <p:strVal val="visible"/>
                                      </p:to>
                                    </p:set>
                                    <p:animEffect transition="in" filter="fade">
                                      <p:cBhvr>
                                        <p:cTn id="21" dur="2000"/>
                                        <p:tgtEl>
                                          <p:spTgt spid="11296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29613"/>
                                        </p:tgtEl>
                                        <p:attrNameLst>
                                          <p:attrName>style.visibility</p:attrName>
                                        </p:attrNameLst>
                                      </p:cBhvr>
                                      <p:to>
                                        <p:strVal val="visible"/>
                                      </p:to>
                                    </p:set>
                                    <p:animEffect transition="in" filter="fade">
                                      <p:cBhvr>
                                        <p:cTn id="26" dur="2000"/>
                                        <p:tgtEl>
                                          <p:spTgt spid="1129613"/>
                                        </p:tgtEl>
                                      </p:cBhvr>
                                    </p:animEffect>
                                  </p:childTnLst>
                                </p:cTn>
                              </p:par>
                            </p:childTnLst>
                          </p:cTn>
                        </p:par>
                        <p:par>
                          <p:cTn id="27" fill="hold">
                            <p:stCondLst>
                              <p:cond delay="2000"/>
                            </p:stCondLst>
                            <p:childTnLst>
                              <p:par>
                                <p:cTn id="28" presetID="9" presetClass="emph" presetSubtype="0" nodeType="afterEffect">
                                  <p:stCondLst>
                                    <p:cond delay="0"/>
                                  </p:stCondLst>
                                  <p:childTnLst>
                                    <p:set>
                                      <p:cBhvr rctx="PPT">
                                        <p:cTn id="29" dur="indefinite"/>
                                        <p:tgtEl>
                                          <p:spTgt spid="2"/>
                                        </p:tgtEl>
                                        <p:attrNameLst>
                                          <p:attrName>style.opacity</p:attrName>
                                        </p:attrNameLst>
                                      </p:cBhvr>
                                      <p:to>
                                        <p:strVal val="0.5"/>
                                      </p:to>
                                    </p:set>
                                    <p:animEffect filter="image" prLst="opacity: 0.5">
                                      <p:cBhvr rctx="IE">
                                        <p:cTn id="30" dur="indefinite"/>
                                        <p:tgtEl>
                                          <p:spTgt spid="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29616"/>
                                        </p:tgtEl>
                                        <p:attrNameLst>
                                          <p:attrName>style.visibility</p:attrName>
                                        </p:attrNameLst>
                                      </p:cBhvr>
                                      <p:to>
                                        <p:strVal val="visible"/>
                                      </p:to>
                                    </p:set>
                                    <p:animEffect transition="in" filter="fade">
                                      <p:cBhvr>
                                        <p:cTn id="33" dur="2000"/>
                                        <p:tgtEl>
                                          <p:spTgt spid="112961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29617"/>
                                        </p:tgtEl>
                                        <p:attrNameLst>
                                          <p:attrName>style.visibility</p:attrName>
                                        </p:attrNameLst>
                                      </p:cBhvr>
                                      <p:to>
                                        <p:strVal val="visible"/>
                                      </p:to>
                                    </p:set>
                                    <p:animEffect transition="in" filter="fade">
                                      <p:cBhvr>
                                        <p:cTn id="36" dur="2000"/>
                                        <p:tgtEl>
                                          <p:spTgt spid="1129617"/>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grpId="0" nodeType="clickEffect">
                                  <p:stCondLst>
                                    <p:cond delay="0"/>
                                  </p:stCondLst>
                                  <p:childTnLst>
                                    <p:set>
                                      <p:cBhvr>
                                        <p:cTn id="40" dur="1" fill="hold">
                                          <p:stCondLst>
                                            <p:cond delay="0"/>
                                          </p:stCondLst>
                                        </p:cTn>
                                        <p:tgtEl>
                                          <p:spTgt spid="1129609"/>
                                        </p:tgtEl>
                                        <p:attrNameLst>
                                          <p:attrName>style.visibility</p:attrName>
                                        </p:attrNameLst>
                                      </p:cBhvr>
                                      <p:to>
                                        <p:strVal val="visible"/>
                                      </p:to>
                                    </p:set>
                                    <p:anim calcmode="lin" valueType="num">
                                      <p:cBhvr>
                                        <p:cTn id="41" dur="500" fill="hold"/>
                                        <p:tgtEl>
                                          <p:spTgt spid="1129609"/>
                                        </p:tgtEl>
                                        <p:attrNameLst>
                                          <p:attrName>ppt_w</p:attrName>
                                        </p:attrNameLst>
                                      </p:cBhvr>
                                      <p:tavLst>
                                        <p:tav tm="0">
                                          <p:val>
                                            <p:fltVal val="0"/>
                                          </p:val>
                                        </p:tav>
                                        <p:tav tm="100000">
                                          <p:val>
                                            <p:strVal val="#ppt_w"/>
                                          </p:val>
                                        </p:tav>
                                      </p:tavLst>
                                    </p:anim>
                                    <p:anim calcmode="lin" valueType="num">
                                      <p:cBhvr>
                                        <p:cTn id="42" dur="500" fill="hold"/>
                                        <p:tgtEl>
                                          <p:spTgt spid="1129609"/>
                                        </p:tgtEl>
                                        <p:attrNameLst>
                                          <p:attrName>ppt_h</p:attrName>
                                        </p:attrNameLst>
                                      </p:cBhvr>
                                      <p:tavLst>
                                        <p:tav tm="0">
                                          <p:val>
                                            <p:fltVal val="0"/>
                                          </p:val>
                                        </p:tav>
                                        <p:tav tm="100000">
                                          <p:val>
                                            <p:strVal val="#ppt_h"/>
                                          </p:val>
                                        </p:tav>
                                      </p:tavLst>
                                    </p:anim>
                                    <p:animEffect transition="in" filter="fade">
                                      <p:cBhvr>
                                        <p:cTn id="43" dur="500"/>
                                        <p:tgtEl>
                                          <p:spTgt spid="1129609"/>
                                        </p:tgtEl>
                                      </p:cBhvr>
                                    </p:animEffect>
                                  </p:childTnLst>
                                </p:cTn>
                              </p:par>
                            </p:childTnLst>
                          </p:cTn>
                        </p:par>
                        <p:par>
                          <p:cTn id="44" fill="hold">
                            <p:stCondLst>
                              <p:cond delay="500"/>
                            </p:stCondLst>
                            <p:childTnLst>
                              <p:par>
                                <p:cTn id="45" presetID="35" presetClass="emph" presetSubtype="0" repeatCount="5000" fill="hold" nodeType="afterEffect">
                                  <p:stCondLst>
                                    <p:cond delay="0"/>
                                  </p:stCondLst>
                                  <p:childTnLst>
                                    <p:anim calcmode="discrete" valueType="str">
                                      <p:cBhvr>
                                        <p:cTn id="46" dur="500" fill="hold"/>
                                        <p:tgtEl>
                                          <p:spTgt spid="3"/>
                                        </p:tgtEl>
                                        <p:attrNameLst>
                                          <p:attrName>style.visibility</p:attrName>
                                        </p:attrNameLst>
                                      </p:cBhvr>
                                      <p:tavLst>
                                        <p:tav tm="0">
                                          <p:val>
                                            <p:strVal val="hidden"/>
                                          </p:val>
                                        </p:tav>
                                        <p:tav tm="50000">
                                          <p:val>
                                            <p:strVal val="visible"/>
                                          </p:val>
                                        </p:tav>
                                      </p:tavLst>
                                    </p:anim>
                                  </p:childTnLst>
                                </p:cTn>
                              </p:par>
                            </p:childTnLst>
                          </p:cTn>
                        </p:par>
                        <p:par>
                          <p:cTn id="47" fill="hold">
                            <p:stCondLst>
                              <p:cond delay="3000"/>
                            </p:stCondLst>
                            <p:childTnLst>
                              <p:par>
                                <p:cTn id="48" presetID="9" presetClass="emph" presetSubtype="0" nodeType="afterEffect">
                                  <p:stCondLst>
                                    <p:cond delay="0"/>
                                  </p:stCondLst>
                                  <p:childTnLst>
                                    <p:set>
                                      <p:cBhvr rctx="PPT">
                                        <p:cTn id="49" dur="indefinite"/>
                                        <p:tgtEl>
                                          <p:spTgt spid="3"/>
                                        </p:tgtEl>
                                        <p:attrNameLst>
                                          <p:attrName>style.opacity</p:attrName>
                                        </p:attrNameLst>
                                      </p:cBhvr>
                                      <p:to>
                                        <p:strVal val="0.5"/>
                                      </p:to>
                                    </p:set>
                                    <p:animEffect filter="image" prLst="opacity: 0.5">
                                      <p:cBhvr rctx="IE">
                                        <p:cTn id="50" dur="indefinite"/>
                                        <p:tgtEl>
                                          <p:spTgt spid="3"/>
                                        </p:tgtEl>
                                      </p:cBhvr>
                                    </p:animEffect>
                                  </p:childTnLst>
                                </p:cTn>
                              </p:par>
                              <p:par>
                                <p:cTn id="51" presetID="53" presetClass="entr" presetSubtype="0" fill="hold" grpId="0" nodeType="withEffect">
                                  <p:stCondLst>
                                    <p:cond delay="0"/>
                                  </p:stCondLst>
                                  <p:childTnLst>
                                    <p:set>
                                      <p:cBhvr>
                                        <p:cTn id="52" dur="1" fill="hold">
                                          <p:stCondLst>
                                            <p:cond delay="0"/>
                                          </p:stCondLst>
                                        </p:cTn>
                                        <p:tgtEl>
                                          <p:spTgt spid="1129610"/>
                                        </p:tgtEl>
                                        <p:attrNameLst>
                                          <p:attrName>style.visibility</p:attrName>
                                        </p:attrNameLst>
                                      </p:cBhvr>
                                      <p:to>
                                        <p:strVal val="visible"/>
                                      </p:to>
                                    </p:set>
                                    <p:anim calcmode="lin" valueType="num">
                                      <p:cBhvr>
                                        <p:cTn id="53" dur="500" fill="hold"/>
                                        <p:tgtEl>
                                          <p:spTgt spid="1129610"/>
                                        </p:tgtEl>
                                        <p:attrNameLst>
                                          <p:attrName>ppt_w</p:attrName>
                                        </p:attrNameLst>
                                      </p:cBhvr>
                                      <p:tavLst>
                                        <p:tav tm="0">
                                          <p:val>
                                            <p:fltVal val="0"/>
                                          </p:val>
                                        </p:tav>
                                        <p:tav tm="100000">
                                          <p:val>
                                            <p:strVal val="#ppt_w"/>
                                          </p:val>
                                        </p:tav>
                                      </p:tavLst>
                                    </p:anim>
                                    <p:anim calcmode="lin" valueType="num">
                                      <p:cBhvr>
                                        <p:cTn id="54" dur="500" fill="hold"/>
                                        <p:tgtEl>
                                          <p:spTgt spid="1129610"/>
                                        </p:tgtEl>
                                        <p:attrNameLst>
                                          <p:attrName>ppt_h</p:attrName>
                                        </p:attrNameLst>
                                      </p:cBhvr>
                                      <p:tavLst>
                                        <p:tav tm="0">
                                          <p:val>
                                            <p:fltVal val="0"/>
                                          </p:val>
                                        </p:tav>
                                        <p:tav tm="100000">
                                          <p:val>
                                            <p:strVal val="#ppt_h"/>
                                          </p:val>
                                        </p:tav>
                                      </p:tavLst>
                                    </p:anim>
                                    <p:animEffect transition="in" filter="fade">
                                      <p:cBhvr>
                                        <p:cTn id="55" dur="500"/>
                                        <p:tgtEl>
                                          <p:spTgt spid="1129610"/>
                                        </p:tgtEl>
                                      </p:cBhvr>
                                    </p:animEffect>
                                  </p:childTnLst>
                                </p:cTn>
                              </p:par>
                              <p:par>
                                <p:cTn id="56" presetID="22" presetClass="entr" presetSubtype="4" fill="hold" nodeType="with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wipe(down)">
                                      <p:cBhvr>
                                        <p:cTn id="58"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9492" grpId="0" animBg="1"/>
      <p:bldP spid="1129608" grpId="0" animBg="1"/>
      <p:bldP spid="1129609" grpId="0"/>
      <p:bldP spid="1129610" grpId="0" animBg="1"/>
      <p:bldP spid="1129613" grpId="0" animBg="1"/>
      <p:bldP spid="1129614" grpId="0" animBg="1"/>
      <p:bldP spid="1129615" grpId="0" animBg="1"/>
      <p:bldP spid="1129616" grpId="0" animBg="1"/>
      <p:bldP spid="1129617" grpId="0" animBg="1"/>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p:txBody>
          <a:bodyPr/>
          <a:lstStyle/>
          <a:p>
            <a:pPr eaLnBrk="1" hangingPunct="1"/>
            <a:r>
              <a:rPr lang="en-US" smtClean="0"/>
              <a:t>Periodic Table</a:t>
            </a:r>
          </a:p>
        </p:txBody>
      </p:sp>
      <p:pic>
        <p:nvPicPr>
          <p:cNvPr id="375811" name="Picture 3" descr="periodic table"/>
          <p:cNvPicPr>
            <a:picLocks noChangeAspect="1" noChangeArrowheads="1"/>
          </p:cNvPicPr>
          <p:nvPr/>
        </p:nvPicPr>
        <p:blipFill>
          <a:blip r:embed="rId3" cstate="print"/>
          <a:srcRect/>
          <a:stretch>
            <a:fillRect/>
          </a:stretch>
        </p:blipFill>
        <p:spPr bwMode="auto">
          <a:xfrm>
            <a:off x="1752600" y="1560513"/>
            <a:ext cx="6019800" cy="5091112"/>
          </a:xfrm>
          <a:prstGeom prst="rect">
            <a:avLst/>
          </a:prstGeom>
          <a:noFill/>
          <a:ln w="9525">
            <a:noFill/>
            <a:miter lim="800000"/>
            <a:headEnd/>
            <a:tailEnd/>
          </a:ln>
        </p:spPr>
      </p:pic>
      <p:sp>
        <p:nvSpPr>
          <p:cNvPr id="375812" name="AutoShape 2">
            <a:hlinkClick r:id="rId4"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show="0">
  <p:cSld>
    <p:bg>
      <p:bgPr>
        <a:solidFill>
          <a:srgbClr val="CCECFF"/>
        </a:solidFill>
        <a:effectLst/>
      </p:bgPr>
    </p:bg>
    <p:spTree>
      <p:nvGrpSpPr>
        <p:cNvPr id="1" name=""/>
        <p:cNvGrpSpPr/>
        <p:nvPr/>
      </p:nvGrpSpPr>
      <p:grpSpPr>
        <a:xfrm>
          <a:off x="0" y="0"/>
          <a:ext cx="0" cy="0"/>
          <a:chOff x="0" y="0"/>
          <a:chExt cx="0" cy="0"/>
        </a:xfrm>
      </p:grpSpPr>
      <p:sp>
        <p:nvSpPr>
          <p:cNvPr id="376834" name="Rectangle 2"/>
          <p:cNvSpPr>
            <a:spLocks noGrp="1" noChangeArrowheads="1"/>
          </p:cNvSpPr>
          <p:nvPr>
            <p:ph type="ctrTitle"/>
          </p:nvPr>
        </p:nvSpPr>
        <p:spPr>
          <a:xfrm>
            <a:off x="685800" y="1752600"/>
            <a:ext cx="7772400" cy="1143000"/>
          </a:xfrm>
        </p:spPr>
        <p:txBody>
          <a:bodyPr/>
          <a:lstStyle/>
          <a:p>
            <a:pPr eaLnBrk="1" hangingPunct="1"/>
            <a:r>
              <a:rPr lang="en-US" smtClean="0"/>
              <a:t>Isotopes</a:t>
            </a:r>
          </a:p>
        </p:txBody>
      </p:sp>
      <p:sp>
        <p:nvSpPr>
          <p:cNvPr id="376835" name="AutoShape 4">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spd="med">
    <p:fade/>
  </p:transition>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p:txBody>
          <a:bodyPr/>
          <a:lstStyle/>
          <a:p>
            <a:pPr eaLnBrk="1" hangingPunct="1"/>
            <a:r>
              <a:rPr lang="en-US" smtClean="0"/>
              <a:t>Isotopes of Magnesium</a:t>
            </a:r>
          </a:p>
        </p:txBody>
      </p:sp>
      <p:sp>
        <p:nvSpPr>
          <p:cNvPr id="377859" name="Text Box 4"/>
          <p:cNvSpPr txBox="1">
            <a:spLocks noChangeArrowheads="1"/>
          </p:cNvSpPr>
          <p:nvPr/>
        </p:nvSpPr>
        <p:spPr bwMode="auto">
          <a:xfrm>
            <a:off x="415925" y="3455988"/>
            <a:ext cx="8340725" cy="396875"/>
          </a:xfrm>
          <a:prstGeom prst="rect">
            <a:avLst/>
          </a:prstGeom>
          <a:noFill/>
          <a:ln w="9525">
            <a:noFill/>
            <a:miter lim="800000"/>
            <a:headEnd/>
            <a:tailEnd/>
          </a:ln>
        </p:spPr>
        <p:txBody>
          <a:bodyPr wrap="none">
            <a:spAutoFit/>
          </a:bodyPr>
          <a:lstStyle/>
          <a:p>
            <a:pPr algn="l"/>
            <a:r>
              <a:rPr lang="en-US" sz="1600" b="1"/>
              <a:t>Atomic symbol			 </a:t>
            </a:r>
            <a:r>
              <a:rPr lang="en-US" sz="2000"/>
              <a:t>Mg		     Mg		       Mg</a:t>
            </a:r>
            <a:endParaRPr lang="en-US" sz="1600" b="1"/>
          </a:p>
        </p:txBody>
      </p:sp>
      <p:sp>
        <p:nvSpPr>
          <p:cNvPr id="377860" name="Text Box 5"/>
          <p:cNvSpPr txBox="1">
            <a:spLocks noChangeArrowheads="1"/>
          </p:cNvSpPr>
          <p:nvPr/>
        </p:nvSpPr>
        <p:spPr bwMode="auto">
          <a:xfrm>
            <a:off x="425450" y="3962400"/>
            <a:ext cx="8067675" cy="336550"/>
          </a:xfrm>
          <a:prstGeom prst="rect">
            <a:avLst/>
          </a:prstGeom>
          <a:noFill/>
          <a:ln w="9525">
            <a:noFill/>
            <a:miter lim="800000"/>
            <a:headEnd/>
            <a:tailEnd/>
          </a:ln>
        </p:spPr>
        <p:txBody>
          <a:bodyPr wrap="none">
            <a:spAutoFit/>
          </a:bodyPr>
          <a:lstStyle/>
          <a:p>
            <a:pPr algn="l"/>
            <a:r>
              <a:rPr lang="en-US" sz="1600" b="1"/>
              <a:t>Number of protons		12		    12		      12</a:t>
            </a:r>
          </a:p>
        </p:txBody>
      </p:sp>
      <p:sp>
        <p:nvSpPr>
          <p:cNvPr id="377861" name="Text Box 6"/>
          <p:cNvSpPr txBox="1">
            <a:spLocks noChangeArrowheads="1"/>
          </p:cNvSpPr>
          <p:nvPr/>
        </p:nvSpPr>
        <p:spPr bwMode="auto">
          <a:xfrm>
            <a:off x="430213" y="4343400"/>
            <a:ext cx="8067675" cy="336550"/>
          </a:xfrm>
          <a:prstGeom prst="rect">
            <a:avLst/>
          </a:prstGeom>
          <a:noFill/>
          <a:ln w="9525">
            <a:noFill/>
            <a:miter lim="800000"/>
            <a:headEnd/>
            <a:tailEnd/>
          </a:ln>
        </p:spPr>
        <p:txBody>
          <a:bodyPr wrap="none">
            <a:spAutoFit/>
          </a:bodyPr>
          <a:lstStyle/>
          <a:p>
            <a:pPr algn="l"/>
            <a:r>
              <a:rPr lang="en-US" sz="1600" b="1"/>
              <a:t>Number of electrons		12		    12		      12</a:t>
            </a:r>
          </a:p>
        </p:txBody>
      </p:sp>
      <p:sp>
        <p:nvSpPr>
          <p:cNvPr id="1131527" name="Text Box 7"/>
          <p:cNvSpPr txBox="1">
            <a:spLocks noChangeArrowheads="1"/>
          </p:cNvSpPr>
          <p:nvPr/>
        </p:nvSpPr>
        <p:spPr bwMode="auto">
          <a:xfrm>
            <a:off x="411163" y="4776788"/>
            <a:ext cx="8134350" cy="366712"/>
          </a:xfrm>
          <a:prstGeom prst="rect">
            <a:avLst/>
          </a:prstGeom>
          <a:noFill/>
          <a:ln w="9525">
            <a:noFill/>
            <a:miter lim="800000"/>
            <a:headEnd/>
            <a:tailEnd/>
          </a:ln>
        </p:spPr>
        <p:txBody>
          <a:bodyPr wrap="none">
            <a:spAutoFit/>
          </a:bodyPr>
          <a:lstStyle/>
          <a:p>
            <a:pPr algn="l"/>
            <a:r>
              <a:rPr lang="en-US" sz="1600" b="1"/>
              <a:t>Mass number			 </a:t>
            </a:r>
            <a:r>
              <a:rPr lang="en-US" sz="1800" b="1"/>
              <a:t>24		    25		      26</a:t>
            </a:r>
            <a:endParaRPr lang="en-US" sz="1600" b="1"/>
          </a:p>
        </p:txBody>
      </p:sp>
      <p:sp>
        <p:nvSpPr>
          <p:cNvPr id="1131528" name="Text Box 8"/>
          <p:cNvSpPr txBox="1">
            <a:spLocks noChangeArrowheads="1"/>
          </p:cNvSpPr>
          <p:nvPr/>
        </p:nvSpPr>
        <p:spPr bwMode="auto">
          <a:xfrm>
            <a:off x="388938" y="5233988"/>
            <a:ext cx="8134350" cy="366712"/>
          </a:xfrm>
          <a:prstGeom prst="rect">
            <a:avLst/>
          </a:prstGeom>
          <a:solidFill>
            <a:srgbClr val="FFB7B7">
              <a:alpha val="50000"/>
            </a:srgbClr>
          </a:solidFill>
          <a:ln w="9525">
            <a:noFill/>
            <a:miter lim="800000"/>
            <a:headEnd/>
            <a:tailEnd/>
          </a:ln>
          <a:effectLst/>
        </p:spPr>
        <p:txBody>
          <a:bodyPr wrap="none">
            <a:spAutoFit/>
          </a:bodyPr>
          <a:lstStyle/>
          <a:p>
            <a:pPr algn="l">
              <a:defRPr/>
            </a:pPr>
            <a:r>
              <a:rPr lang="en-US" sz="1600" b="1"/>
              <a:t>Number of </a:t>
            </a:r>
            <a:r>
              <a:rPr lang="en-US" sz="1600" b="1">
                <a:effectLst>
                  <a:outerShdw blurRad="38100" dist="38100" dir="2700000" algn="tl">
                    <a:srgbClr val="FFFFFF"/>
                  </a:outerShdw>
                </a:effectLst>
              </a:rPr>
              <a:t>neutrons</a:t>
            </a:r>
            <a:r>
              <a:rPr lang="en-US" sz="1600" b="1"/>
              <a:t>		 </a:t>
            </a:r>
            <a:r>
              <a:rPr lang="en-US" sz="1800" b="1"/>
              <a:t>12		    13		      14</a:t>
            </a:r>
          </a:p>
        </p:txBody>
      </p:sp>
      <p:sp>
        <p:nvSpPr>
          <p:cNvPr id="377864" name="Text Box 9"/>
          <p:cNvSpPr txBox="1">
            <a:spLocks noChangeArrowheads="1"/>
          </p:cNvSpPr>
          <p:nvPr/>
        </p:nvSpPr>
        <p:spPr bwMode="auto">
          <a:xfrm>
            <a:off x="3946525" y="3429000"/>
            <a:ext cx="352425" cy="457200"/>
          </a:xfrm>
          <a:prstGeom prst="rect">
            <a:avLst/>
          </a:prstGeom>
          <a:noFill/>
          <a:ln w="9525">
            <a:noFill/>
            <a:miter lim="800000"/>
            <a:headEnd/>
            <a:tailEnd/>
          </a:ln>
        </p:spPr>
        <p:txBody>
          <a:bodyPr wrap="none">
            <a:spAutoFit/>
          </a:bodyPr>
          <a:lstStyle/>
          <a:p>
            <a:pPr algn="l"/>
            <a:r>
              <a:rPr lang="en-US" sz="1200"/>
              <a:t>24</a:t>
            </a:r>
          </a:p>
          <a:p>
            <a:pPr algn="l"/>
            <a:r>
              <a:rPr lang="en-US" sz="1200"/>
              <a:t>12</a:t>
            </a:r>
          </a:p>
        </p:txBody>
      </p:sp>
      <p:sp>
        <p:nvSpPr>
          <p:cNvPr id="377865" name="Text Box 10"/>
          <p:cNvSpPr txBox="1">
            <a:spLocks noChangeArrowheads="1"/>
          </p:cNvSpPr>
          <p:nvPr/>
        </p:nvSpPr>
        <p:spPr bwMode="auto">
          <a:xfrm>
            <a:off x="6048375" y="3429000"/>
            <a:ext cx="352425" cy="457200"/>
          </a:xfrm>
          <a:prstGeom prst="rect">
            <a:avLst/>
          </a:prstGeom>
          <a:noFill/>
          <a:ln w="9525">
            <a:noFill/>
            <a:miter lim="800000"/>
            <a:headEnd/>
            <a:tailEnd/>
          </a:ln>
        </p:spPr>
        <p:txBody>
          <a:bodyPr wrap="none">
            <a:spAutoFit/>
          </a:bodyPr>
          <a:lstStyle/>
          <a:p>
            <a:pPr algn="l"/>
            <a:r>
              <a:rPr lang="en-US" sz="1200"/>
              <a:t>25</a:t>
            </a:r>
          </a:p>
          <a:p>
            <a:pPr algn="l"/>
            <a:r>
              <a:rPr lang="en-US" sz="1200"/>
              <a:t>12</a:t>
            </a:r>
          </a:p>
        </p:txBody>
      </p:sp>
      <p:sp>
        <p:nvSpPr>
          <p:cNvPr id="377866" name="Text Box 11"/>
          <p:cNvSpPr txBox="1">
            <a:spLocks noChangeArrowheads="1"/>
          </p:cNvSpPr>
          <p:nvPr/>
        </p:nvSpPr>
        <p:spPr bwMode="auto">
          <a:xfrm>
            <a:off x="8029575" y="3429000"/>
            <a:ext cx="352425" cy="457200"/>
          </a:xfrm>
          <a:prstGeom prst="rect">
            <a:avLst/>
          </a:prstGeom>
          <a:noFill/>
          <a:ln w="9525">
            <a:noFill/>
            <a:miter lim="800000"/>
            <a:headEnd/>
            <a:tailEnd/>
          </a:ln>
        </p:spPr>
        <p:txBody>
          <a:bodyPr wrap="none">
            <a:spAutoFit/>
          </a:bodyPr>
          <a:lstStyle/>
          <a:p>
            <a:pPr algn="l"/>
            <a:r>
              <a:rPr lang="en-US" sz="1200"/>
              <a:t>26</a:t>
            </a:r>
          </a:p>
          <a:p>
            <a:pPr algn="l"/>
            <a:r>
              <a:rPr lang="en-US" sz="1200"/>
              <a:t>12</a:t>
            </a:r>
          </a:p>
        </p:txBody>
      </p:sp>
      <p:sp>
        <p:nvSpPr>
          <p:cNvPr id="377867" name="Text Box 12"/>
          <p:cNvSpPr txBox="1">
            <a:spLocks noChangeArrowheads="1"/>
          </p:cNvSpPr>
          <p:nvPr/>
        </p:nvSpPr>
        <p:spPr bwMode="auto">
          <a:xfrm>
            <a:off x="441325" y="5699125"/>
            <a:ext cx="8201025" cy="336550"/>
          </a:xfrm>
          <a:prstGeom prst="rect">
            <a:avLst/>
          </a:prstGeom>
          <a:noFill/>
          <a:ln w="9525">
            <a:noFill/>
            <a:miter lim="800000"/>
            <a:headEnd/>
            <a:tailEnd/>
          </a:ln>
        </p:spPr>
        <p:txBody>
          <a:bodyPr wrap="none">
            <a:spAutoFit/>
          </a:bodyPr>
          <a:lstStyle/>
          <a:p>
            <a:pPr algn="l"/>
            <a:r>
              <a:rPr lang="en-US" sz="1600" b="1"/>
              <a:t>Isotope Notation		              Mg-24		 Mg-25		  Mg-26</a:t>
            </a:r>
          </a:p>
        </p:txBody>
      </p:sp>
      <p:sp>
        <p:nvSpPr>
          <p:cNvPr id="377868" name="Rectangle 13"/>
          <p:cNvSpPr>
            <a:spLocks noChangeArrowheads="1"/>
          </p:cNvSpPr>
          <p:nvPr/>
        </p:nvSpPr>
        <p:spPr bwMode="auto">
          <a:xfrm>
            <a:off x="76200" y="6567488"/>
            <a:ext cx="2109788" cy="214312"/>
          </a:xfrm>
          <a:prstGeom prst="rect">
            <a:avLst/>
          </a:prstGeom>
          <a:noFill/>
          <a:ln w="9525">
            <a:noFill/>
            <a:miter lim="800000"/>
            <a:headEnd/>
            <a:tailEnd/>
          </a:ln>
        </p:spPr>
        <p:txBody>
          <a:bodyPr wrap="none">
            <a:spAutoFit/>
          </a:bodyPr>
          <a:lstStyle/>
          <a:p>
            <a:pPr algn="l"/>
            <a:r>
              <a:rPr lang="en-US" sz="800"/>
              <a:t>Timberlake, </a:t>
            </a:r>
            <a:r>
              <a:rPr lang="en-US" sz="800" u="sng"/>
              <a:t>Chemistry </a:t>
            </a:r>
            <a:r>
              <a:rPr lang="en-US" sz="800"/>
              <a:t>7</a:t>
            </a:r>
            <a:r>
              <a:rPr lang="en-US" sz="800" baseline="30000"/>
              <a:t>th</a:t>
            </a:r>
            <a:r>
              <a:rPr lang="en-US" sz="800"/>
              <a:t> Edition, page 64</a:t>
            </a:r>
          </a:p>
        </p:txBody>
      </p:sp>
      <p:sp>
        <p:nvSpPr>
          <p:cNvPr id="377869" name="AutoShape 14">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grpSp>
        <p:nvGrpSpPr>
          <p:cNvPr id="377870" name="Group 27"/>
          <p:cNvGrpSpPr>
            <a:grpSpLocks/>
          </p:cNvGrpSpPr>
          <p:nvPr/>
        </p:nvGrpSpPr>
        <p:grpSpPr bwMode="auto">
          <a:xfrm>
            <a:off x="3403600" y="1673225"/>
            <a:ext cx="1781175" cy="1781175"/>
            <a:chOff x="556" y="818"/>
            <a:chExt cx="1122" cy="1122"/>
          </a:xfrm>
        </p:grpSpPr>
        <p:sp>
          <p:nvSpPr>
            <p:cNvPr id="377882" name="Oval 22"/>
            <p:cNvSpPr>
              <a:spLocks noChangeArrowheads="1"/>
            </p:cNvSpPr>
            <p:nvPr/>
          </p:nvSpPr>
          <p:spPr bwMode="auto">
            <a:xfrm>
              <a:off x="556" y="818"/>
              <a:ext cx="1122" cy="1122"/>
            </a:xfrm>
            <a:prstGeom prst="ellipse">
              <a:avLst/>
            </a:prstGeom>
            <a:gradFill rotWithShape="1">
              <a:gsLst>
                <a:gs pos="0">
                  <a:srgbClr val="99CCFF"/>
                </a:gs>
                <a:gs pos="100000">
                  <a:srgbClr val="E7FFFF">
                    <a:alpha val="62000"/>
                  </a:srgbClr>
                </a:gs>
              </a:gsLst>
              <a:path path="shape">
                <a:fillToRect l="50000" t="50000" r="50000" b="50000"/>
              </a:path>
            </a:gradFill>
            <a:ln w="9525">
              <a:noFill/>
              <a:round/>
              <a:headEnd/>
              <a:tailEnd/>
            </a:ln>
          </p:spPr>
          <p:txBody>
            <a:bodyPr wrap="none" anchor="ctr"/>
            <a:lstStyle/>
            <a:p>
              <a:endParaRPr lang="en-US"/>
            </a:p>
          </p:txBody>
        </p:sp>
        <p:sp>
          <p:nvSpPr>
            <p:cNvPr id="377883" name="Oval 23"/>
            <p:cNvSpPr>
              <a:spLocks noChangeArrowheads="1"/>
            </p:cNvSpPr>
            <p:nvPr/>
          </p:nvSpPr>
          <p:spPr bwMode="auto">
            <a:xfrm>
              <a:off x="695" y="956"/>
              <a:ext cx="837" cy="837"/>
            </a:xfrm>
            <a:prstGeom prst="ellipse">
              <a:avLst/>
            </a:prstGeom>
            <a:gradFill rotWithShape="1">
              <a:gsLst>
                <a:gs pos="0">
                  <a:srgbClr val="3366FF"/>
                </a:gs>
                <a:gs pos="100000">
                  <a:srgbClr val="D8E2FF">
                    <a:alpha val="46001"/>
                  </a:srgbClr>
                </a:gs>
              </a:gsLst>
              <a:path path="shape">
                <a:fillToRect l="50000" t="50000" r="50000" b="50000"/>
              </a:path>
            </a:gradFill>
            <a:ln w="9525">
              <a:noFill/>
              <a:round/>
              <a:headEnd/>
              <a:tailEnd/>
            </a:ln>
          </p:spPr>
          <p:txBody>
            <a:bodyPr wrap="none" anchor="ctr"/>
            <a:lstStyle/>
            <a:p>
              <a:endParaRPr lang="en-US"/>
            </a:p>
          </p:txBody>
        </p:sp>
        <p:sp>
          <p:nvSpPr>
            <p:cNvPr id="377884" name="Oval 16"/>
            <p:cNvSpPr>
              <a:spLocks noChangeArrowheads="1"/>
            </p:cNvSpPr>
            <p:nvPr/>
          </p:nvSpPr>
          <p:spPr bwMode="auto">
            <a:xfrm>
              <a:off x="932" y="1193"/>
              <a:ext cx="364" cy="364"/>
            </a:xfrm>
            <a:prstGeom prst="ellipse">
              <a:avLst/>
            </a:prstGeom>
            <a:gradFill rotWithShape="1">
              <a:gsLst>
                <a:gs pos="0">
                  <a:srgbClr val="FF6D6D"/>
                </a:gs>
                <a:gs pos="100000">
                  <a:srgbClr val="FF0000"/>
                </a:gs>
              </a:gsLst>
              <a:path path="shape">
                <a:fillToRect l="50000" t="50000" r="50000" b="50000"/>
              </a:path>
            </a:gradFill>
            <a:ln w="9525">
              <a:noFill/>
              <a:round/>
              <a:headEnd/>
              <a:tailEnd/>
            </a:ln>
          </p:spPr>
          <p:txBody>
            <a:bodyPr wrap="none" anchor="ctr"/>
            <a:lstStyle/>
            <a:p>
              <a:r>
                <a:rPr lang="en-US" sz="1400"/>
                <a:t>12</a:t>
              </a:r>
              <a:r>
                <a:rPr lang="en-US" sz="1400" i="1"/>
                <a:t>p</a:t>
              </a:r>
              <a:r>
                <a:rPr lang="en-US" sz="1400" baseline="30000"/>
                <a:t>+</a:t>
              </a:r>
            </a:p>
            <a:p>
              <a:r>
                <a:rPr lang="en-US" sz="1400"/>
                <a:t>12</a:t>
              </a:r>
              <a:r>
                <a:rPr lang="en-US" sz="1400" i="1"/>
                <a:t>n</a:t>
              </a:r>
              <a:r>
                <a:rPr lang="en-US" sz="1400" baseline="30000"/>
                <a:t>0</a:t>
              </a:r>
            </a:p>
          </p:txBody>
        </p:sp>
      </p:grpSp>
      <p:grpSp>
        <p:nvGrpSpPr>
          <p:cNvPr id="377871" name="Group 28"/>
          <p:cNvGrpSpPr>
            <a:grpSpLocks/>
          </p:cNvGrpSpPr>
          <p:nvPr/>
        </p:nvGrpSpPr>
        <p:grpSpPr bwMode="auto">
          <a:xfrm>
            <a:off x="5367338" y="1662113"/>
            <a:ext cx="1781175" cy="1781175"/>
            <a:chOff x="556" y="818"/>
            <a:chExt cx="1122" cy="1122"/>
          </a:xfrm>
        </p:grpSpPr>
        <p:sp>
          <p:nvSpPr>
            <p:cNvPr id="377879" name="Oval 29"/>
            <p:cNvSpPr>
              <a:spLocks noChangeArrowheads="1"/>
            </p:cNvSpPr>
            <p:nvPr/>
          </p:nvSpPr>
          <p:spPr bwMode="auto">
            <a:xfrm>
              <a:off x="556" y="818"/>
              <a:ext cx="1122" cy="1122"/>
            </a:xfrm>
            <a:prstGeom prst="ellipse">
              <a:avLst/>
            </a:prstGeom>
            <a:gradFill rotWithShape="1">
              <a:gsLst>
                <a:gs pos="0">
                  <a:srgbClr val="99CCFF"/>
                </a:gs>
                <a:gs pos="100000">
                  <a:srgbClr val="E7FFFF">
                    <a:alpha val="62000"/>
                  </a:srgbClr>
                </a:gs>
              </a:gsLst>
              <a:path path="shape">
                <a:fillToRect l="50000" t="50000" r="50000" b="50000"/>
              </a:path>
            </a:gradFill>
            <a:ln w="9525">
              <a:noFill/>
              <a:round/>
              <a:headEnd/>
              <a:tailEnd/>
            </a:ln>
          </p:spPr>
          <p:txBody>
            <a:bodyPr wrap="none" anchor="ctr"/>
            <a:lstStyle/>
            <a:p>
              <a:endParaRPr lang="en-US"/>
            </a:p>
          </p:txBody>
        </p:sp>
        <p:sp>
          <p:nvSpPr>
            <p:cNvPr id="377880" name="Oval 30"/>
            <p:cNvSpPr>
              <a:spLocks noChangeArrowheads="1"/>
            </p:cNvSpPr>
            <p:nvPr/>
          </p:nvSpPr>
          <p:spPr bwMode="auto">
            <a:xfrm>
              <a:off x="695" y="956"/>
              <a:ext cx="837" cy="837"/>
            </a:xfrm>
            <a:prstGeom prst="ellipse">
              <a:avLst/>
            </a:prstGeom>
            <a:gradFill rotWithShape="1">
              <a:gsLst>
                <a:gs pos="0">
                  <a:srgbClr val="3366FF"/>
                </a:gs>
                <a:gs pos="100000">
                  <a:srgbClr val="D8E2FF">
                    <a:alpha val="46001"/>
                  </a:srgbClr>
                </a:gs>
              </a:gsLst>
              <a:path path="shape">
                <a:fillToRect l="50000" t="50000" r="50000" b="50000"/>
              </a:path>
            </a:gradFill>
            <a:ln w="9525">
              <a:noFill/>
              <a:round/>
              <a:headEnd/>
              <a:tailEnd/>
            </a:ln>
          </p:spPr>
          <p:txBody>
            <a:bodyPr wrap="none" anchor="ctr"/>
            <a:lstStyle/>
            <a:p>
              <a:endParaRPr lang="en-US"/>
            </a:p>
          </p:txBody>
        </p:sp>
        <p:sp>
          <p:nvSpPr>
            <p:cNvPr id="377881" name="Oval 31"/>
            <p:cNvSpPr>
              <a:spLocks noChangeArrowheads="1"/>
            </p:cNvSpPr>
            <p:nvPr/>
          </p:nvSpPr>
          <p:spPr bwMode="auto">
            <a:xfrm>
              <a:off x="932" y="1193"/>
              <a:ext cx="364" cy="364"/>
            </a:xfrm>
            <a:prstGeom prst="ellipse">
              <a:avLst/>
            </a:prstGeom>
            <a:gradFill rotWithShape="1">
              <a:gsLst>
                <a:gs pos="0">
                  <a:srgbClr val="FF6D6D"/>
                </a:gs>
                <a:gs pos="100000">
                  <a:srgbClr val="FF0000"/>
                </a:gs>
              </a:gsLst>
              <a:path path="shape">
                <a:fillToRect l="50000" t="50000" r="50000" b="50000"/>
              </a:path>
            </a:gradFill>
            <a:ln w="9525">
              <a:noFill/>
              <a:round/>
              <a:headEnd/>
              <a:tailEnd/>
            </a:ln>
          </p:spPr>
          <p:txBody>
            <a:bodyPr wrap="none" anchor="ctr"/>
            <a:lstStyle/>
            <a:p>
              <a:r>
                <a:rPr lang="en-US" sz="1400"/>
                <a:t>12</a:t>
              </a:r>
              <a:r>
                <a:rPr lang="en-US" sz="1400" i="1"/>
                <a:t>p</a:t>
              </a:r>
              <a:r>
                <a:rPr lang="en-US" sz="1400" baseline="30000"/>
                <a:t>+</a:t>
              </a:r>
            </a:p>
            <a:p>
              <a:r>
                <a:rPr lang="en-US" sz="1400"/>
                <a:t>13</a:t>
              </a:r>
              <a:r>
                <a:rPr lang="en-US" sz="1400" i="1"/>
                <a:t>n</a:t>
              </a:r>
              <a:r>
                <a:rPr lang="en-US" sz="1400" baseline="30000"/>
                <a:t>0</a:t>
              </a:r>
            </a:p>
          </p:txBody>
        </p:sp>
      </p:grpSp>
      <p:grpSp>
        <p:nvGrpSpPr>
          <p:cNvPr id="377872" name="Group 32"/>
          <p:cNvGrpSpPr>
            <a:grpSpLocks/>
          </p:cNvGrpSpPr>
          <p:nvPr/>
        </p:nvGrpSpPr>
        <p:grpSpPr bwMode="auto">
          <a:xfrm>
            <a:off x="7272338" y="1663700"/>
            <a:ext cx="1781175" cy="1781175"/>
            <a:chOff x="556" y="818"/>
            <a:chExt cx="1122" cy="1122"/>
          </a:xfrm>
        </p:grpSpPr>
        <p:sp>
          <p:nvSpPr>
            <p:cNvPr id="377876" name="Oval 33"/>
            <p:cNvSpPr>
              <a:spLocks noChangeArrowheads="1"/>
            </p:cNvSpPr>
            <p:nvPr/>
          </p:nvSpPr>
          <p:spPr bwMode="auto">
            <a:xfrm>
              <a:off x="556" y="818"/>
              <a:ext cx="1122" cy="1122"/>
            </a:xfrm>
            <a:prstGeom prst="ellipse">
              <a:avLst/>
            </a:prstGeom>
            <a:gradFill rotWithShape="1">
              <a:gsLst>
                <a:gs pos="0">
                  <a:srgbClr val="99CCFF"/>
                </a:gs>
                <a:gs pos="100000">
                  <a:srgbClr val="E7FFFF">
                    <a:alpha val="62000"/>
                  </a:srgbClr>
                </a:gs>
              </a:gsLst>
              <a:path path="shape">
                <a:fillToRect l="50000" t="50000" r="50000" b="50000"/>
              </a:path>
            </a:gradFill>
            <a:ln w="9525">
              <a:noFill/>
              <a:round/>
              <a:headEnd/>
              <a:tailEnd/>
            </a:ln>
          </p:spPr>
          <p:txBody>
            <a:bodyPr wrap="none" anchor="ctr"/>
            <a:lstStyle/>
            <a:p>
              <a:endParaRPr lang="en-US"/>
            </a:p>
          </p:txBody>
        </p:sp>
        <p:sp>
          <p:nvSpPr>
            <p:cNvPr id="377877" name="Oval 34"/>
            <p:cNvSpPr>
              <a:spLocks noChangeArrowheads="1"/>
            </p:cNvSpPr>
            <p:nvPr/>
          </p:nvSpPr>
          <p:spPr bwMode="auto">
            <a:xfrm>
              <a:off x="695" y="956"/>
              <a:ext cx="837" cy="837"/>
            </a:xfrm>
            <a:prstGeom prst="ellipse">
              <a:avLst/>
            </a:prstGeom>
            <a:gradFill rotWithShape="1">
              <a:gsLst>
                <a:gs pos="0">
                  <a:srgbClr val="3366FF"/>
                </a:gs>
                <a:gs pos="100000">
                  <a:srgbClr val="D8E2FF">
                    <a:alpha val="46001"/>
                  </a:srgbClr>
                </a:gs>
              </a:gsLst>
              <a:path path="shape">
                <a:fillToRect l="50000" t="50000" r="50000" b="50000"/>
              </a:path>
            </a:gradFill>
            <a:ln w="9525">
              <a:noFill/>
              <a:round/>
              <a:headEnd/>
              <a:tailEnd/>
            </a:ln>
          </p:spPr>
          <p:txBody>
            <a:bodyPr wrap="none" anchor="ctr"/>
            <a:lstStyle/>
            <a:p>
              <a:endParaRPr lang="en-US"/>
            </a:p>
          </p:txBody>
        </p:sp>
        <p:sp>
          <p:nvSpPr>
            <p:cNvPr id="377878" name="Oval 35"/>
            <p:cNvSpPr>
              <a:spLocks noChangeArrowheads="1"/>
            </p:cNvSpPr>
            <p:nvPr/>
          </p:nvSpPr>
          <p:spPr bwMode="auto">
            <a:xfrm>
              <a:off x="932" y="1193"/>
              <a:ext cx="364" cy="364"/>
            </a:xfrm>
            <a:prstGeom prst="ellipse">
              <a:avLst/>
            </a:prstGeom>
            <a:gradFill rotWithShape="1">
              <a:gsLst>
                <a:gs pos="0">
                  <a:srgbClr val="FF6D6D"/>
                </a:gs>
                <a:gs pos="100000">
                  <a:srgbClr val="FF0000"/>
                </a:gs>
              </a:gsLst>
              <a:path path="shape">
                <a:fillToRect l="50000" t="50000" r="50000" b="50000"/>
              </a:path>
            </a:gradFill>
            <a:ln w="9525">
              <a:noFill/>
              <a:round/>
              <a:headEnd/>
              <a:tailEnd/>
            </a:ln>
          </p:spPr>
          <p:txBody>
            <a:bodyPr wrap="none" anchor="ctr"/>
            <a:lstStyle/>
            <a:p>
              <a:r>
                <a:rPr lang="en-US" sz="1400"/>
                <a:t>12</a:t>
              </a:r>
              <a:r>
                <a:rPr lang="en-US" sz="1400" i="1"/>
                <a:t>p</a:t>
              </a:r>
              <a:r>
                <a:rPr lang="en-US" sz="1400" baseline="30000"/>
                <a:t>+</a:t>
              </a:r>
            </a:p>
            <a:p>
              <a:r>
                <a:rPr lang="en-US" sz="1400"/>
                <a:t>14</a:t>
              </a:r>
              <a:r>
                <a:rPr lang="en-US" sz="1400" i="1"/>
                <a:t>n</a:t>
              </a:r>
              <a:r>
                <a:rPr lang="en-US" sz="1400" baseline="30000"/>
                <a:t>0</a:t>
              </a:r>
            </a:p>
          </p:txBody>
        </p:sp>
      </p:grpSp>
      <p:sp>
        <p:nvSpPr>
          <p:cNvPr id="377873" name="Text Box 37"/>
          <p:cNvSpPr txBox="1">
            <a:spLocks noChangeArrowheads="1"/>
          </p:cNvSpPr>
          <p:nvPr/>
        </p:nvSpPr>
        <p:spPr bwMode="auto">
          <a:xfrm>
            <a:off x="4510088" y="2044700"/>
            <a:ext cx="517525" cy="304800"/>
          </a:xfrm>
          <a:prstGeom prst="rect">
            <a:avLst/>
          </a:prstGeom>
          <a:noFill/>
          <a:ln w="9525">
            <a:noFill/>
            <a:miter lim="800000"/>
            <a:headEnd/>
            <a:tailEnd/>
          </a:ln>
        </p:spPr>
        <p:txBody>
          <a:bodyPr wrap="none">
            <a:spAutoFit/>
          </a:bodyPr>
          <a:lstStyle/>
          <a:p>
            <a:pPr algn="l"/>
            <a:r>
              <a:rPr lang="en-US" sz="1400"/>
              <a:t>12</a:t>
            </a:r>
            <a:r>
              <a:rPr lang="en-US" sz="1400" i="1"/>
              <a:t>e</a:t>
            </a:r>
            <a:r>
              <a:rPr lang="en-US" sz="1400" baseline="30000"/>
              <a:t>-</a:t>
            </a:r>
          </a:p>
        </p:txBody>
      </p:sp>
      <p:sp>
        <p:nvSpPr>
          <p:cNvPr id="377874" name="Text Box 38"/>
          <p:cNvSpPr txBox="1">
            <a:spLocks noChangeArrowheads="1"/>
          </p:cNvSpPr>
          <p:nvPr/>
        </p:nvSpPr>
        <p:spPr bwMode="auto">
          <a:xfrm>
            <a:off x="6472238" y="2024063"/>
            <a:ext cx="517525" cy="304800"/>
          </a:xfrm>
          <a:prstGeom prst="rect">
            <a:avLst/>
          </a:prstGeom>
          <a:noFill/>
          <a:ln w="9525">
            <a:noFill/>
            <a:miter lim="800000"/>
            <a:headEnd/>
            <a:tailEnd/>
          </a:ln>
        </p:spPr>
        <p:txBody>
          <a:bodyPr wrap="none">
            <a:spAutoFit/>
          </a:bodyPr>
          <a:lstStyle/>
          <a:p>
            <a:pPr algn="l"/>
            <a:r>
              <a:rPr lang="en-US" sz="1400"/>
              <a:t>12</a:t>
            </a:r>
            <a:r>
              <a:rPr lang="en-US" sz="1400" i="1"/>
              <a:t>e</a:t>
            </a:r>
            <a:r>
              <a:rPr lang="en-US" sz="1400" baseline="30000"/>
              <a:t>-</a:t>
            </a:r>
          </a:p>
        </p:txBody>
      </p:sp>
      <p:sp>
        <p:nvSpPr>
          <p:cNvPr id="377875" name="Text Box 39"/>
          <p:cNvSpPr txBox="1">
            <a:spLocks noChangeArrowheads="1"/>
          </p:cNvSpPr>
          <p:nvPr/>
        </p:nvSpPr>
        <p:spPr bwMode="auto">
          <a:xfrm>
            <a:off x="8407400" y="2033588"/>
            <a:ext cx="517525" cy="304800"/>
          </a:xfrm>
          <a:prstGeom prst="rect">
            <a:avLst/>
          </a:prstGeom>
          <a:noFill/>
          <a:ln w="9525">
            <a:noFill/>
            <a:miter lim="800000"/>
            <a:headEnd/>
            <a:tailEnd/>
          </a:ln>
        </p:spPr>
        <p:txBody>
          <a:bodyPr wrap="none">
            <a:spAutoFit/>
          </a:bodyPr>
          <a:lstStyle/>
          <a:p>
            <a:pPr algn="l"/>
            <a:r>
              <a:rPr lang="en-US" sz="1400"/>
              <a:t>12</a:t>
            </a:r>
            <a:r>
              <a:rPr lang="en-US" sz="1400" i="1"/>
              <a:t>e</a:t>
            </a:r>
            <a:r>
              <a:rPr lang="en-US" sz="1400" baseline="3000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wd">
                                    <p:tmAbs val="300"/>
                                  </p:iterate>
                                  <p:childTnLst>
                                    <p:set>
                                      <p:cBhvr>
                                        <p:cTn id="6" dur="1" fill="hold">
                                          <p:stCondLst>
                                            <p:cond delay="299"/>
                                          </p:stCondLst>
                                        </p:cTn>
                                        <p:tgtEl>
                                          <p:spTgt spid="11315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315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1527" grpId="0" autoUpdateAnimBg="0"/>
      <p:bldP spid="1131528"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3"/>
          <p:cNvSpPr>
            <a:spLocks noGrp="1" noChangeArrowheads="1"/>
          </p:cNvSpPr>
          <p:nvPr>
            <p:ph type="body" sz="half" idx="2"/>
          </p:nvPr>
        </p:nvSpPr>
        <p:spPr>
          <a:xfrm>
            <a:off x="457200" y="429491"/>
            <a:ext cx="3810000" cy="5666509"/>
          </a:xfrm>
        </p:spPr>
        <p:txBody>
          <a:bodyPr/>
          <a:lstStyle/>
          <a:p>
            <a:pPr eaLnBrk="1" hangingPunct="1"/>
            <a:r>
              <a:rPr lang="en-US" sz="2800" dirty="0" smtClean="0"/>
              <a:t>In 1910 proposed the Plum Pudding model</a:t>
            </a:r>
          </a:p>
          <a:p>
            <a:pPr eaLnBrk="1" hangingPunct="1">
              <a:lnSpc>
                <a:spcPct val="80000"/>
              </a:lnSpc>
            </a:pPr>
            <a:r>
              <a:rPr lang="en-US" sz="2400" dirty="0"/>
              <a:t>J.J. Thomson discovered the electron and knew that electrons could be emitted from matter (1897).</a:t>
            </a:r>
          </a:p>
          <a:p>
            <a:pPr eaLnBrk="1" hangingPunct="1">
              <a:lnSpc>
                <a:spcPct val="80000"/>
              </a:lnSpc>
            </a:pPr>
            <a:endParaRPr lang="en-US" sz="800" dirty="0"/>
          </a:p>
          <a:p>
            <a:pPr eaLnBrk="1" hangingPunct="1">
              <a:lnSpc>
                <a:spcPct val="80000"/>
              </a:lnSpc>
            </a:pPr>
            <a:r>
              <a:rPr lang="en-US" sz="2400" dirty="0"/>
              <a:t>The electrons were like currants in a plum pudding.</a:t>
            </a:r>
          </a:p>
          <a:p>
            <a:pPr eaLnBrk="1" hangingPunct="1">
              <a:lnSpc>
                <a:spcPct val="80000"/>
              </a:lnSpc>
            </a:pPr>
            <a:endParaRPr lang="en-US" sz="800" dirty="0"/>
          </a:p>
          <a:p>
            <a:pPr eaLnBrk="1" hangingPunct="1">
              <a:lnSpc>
                <a:spcPct val="80000"/>
              </a:lnSpc>
            </a:pPr>
            <a:r>
              <a:rPr lang="en-US" sz="2400" dirty="0"/>
              <a:t>This is called the ‘plum pudding’ model of the atom</a:t>
            </a:r>
            <a:endParaRPr lang="en-US" sz="2400" dirty="0" smtClean="0"/>
          </a:p>
        </p:txBody>
      </p:sp>
      <p:sp>
        <p:nvSpPr>
          <p:cNvPr id="102404" name="Rectangle 7"/>
          <p:cNvSpPr>
            <a:spLocks noChangeArrowheads="1"/>
          </p:cNvSpPr>
          <p:nvPr/>
        </p:nvSpPr>
        <p:spPr bwMode="auto">
          <a:xfrm>
            <a:off x="76200" y="6567488"/>
            <a:ext cx="3122613" cy="214312"/>
          </a:xfrm>
          <a:prstGeom prst="rect">
            <a:avLst/>
          </a:prstGeom>
          <a:noFill/>
          <a:ln w="9525">
            <a:noFill/>
            <a:miter lim="800000"/>
            <a:headEnd/>
            <a:tailEnd/>
          </a:ln>
        </p:spPr>
        <p:txBody>
          <a:bodyPr wrap="none">
            <a:spAutoFit/>
          </a:bodyPr>
          <a:lstStyle/>
          <a:p>
            <a:pPr algn="l"/>
            <a:r>
              <a:rPr lang="en-US" sz="800"/>
              <a:t>Zumdahl, Zumdahl, DeCoste, </a:t>
            </a:r>
            <a:r>
              <a:rPr lang="en-US" sz="800" u="sng"/>
              <a:t>World of Chemistry</a:t>
            </a:r>
            <a:r>
              <a:rPr lang="en-US" sz="800"/>
              <a:t> </a:t>
            </a:r>
            <a:r>
              <a:rPr lang="en-US" sz="800">
                <a:latin typeface="Symbol" pitchFamily="18" charset="2"/>
              </a:rPr>
              <a:t> </a:t>
            </a:r>
            <a:r>
              <a:rPr lang="en-US" sz="800"/>
              <a:t>2002, page 56</a:t>
            </a:r>
          </a:p>
        </p:txBody>
      </p:sp>
      <p:grpSp>
        <p:nvGrpSpPr>
          <p:cNvPr id="102405" name="Group 11" descr="plum pudding model of atom"/>
          <p:cNvGrpSpPr>
            <a:grpSpLocks/>
          </p:cNvGrpSpPr>
          <p:nvPr/>
        </p:nvGrpSpPr>
        <p:grpSpPr bwMode="auto">
          <a:xfrm>
            <a:off x="4746336" y="1511589"/>
            <a:ext cx="4038600" cy="3602038"/>
            <a:chOff x="288" y="1200"/>
            <a:chExt cx="2544" cy="2269"/>
          </a:xfrm>
        </p:grpSpPr>
        <p:pic>
          <p:nvPicPr>
            <p:cNvPr id="102408" name="Picture 6" descr="Zumdahl03_03"/>
            <p:cNvPicPr>
              <a:picLocks noChangeAspect="1" noChangeArrowheads="1"/>
            </p:cNvPicPr>
            <p:nvPr/>
          </p:nvPicPr>
          <p:blipFill>
            <a:blip r:embed="rId3" cstate="print"/>
            <a:srcRect/>
            <a:stretch>
              <a:fillRect/>
            </a:stretch>
          </p:blipFill>
          <p:spPr bwMode="auto">
            <a:xfrm>
              <a:off x="288" y="1200"/>
              <a:ext cx="2496" cy="2269"/>
            </a:xfrm>
            <a:prstGeom prst="rect">
              <a:avLst/>
            </a:prstGeom>
            <a:noFill/>
            <a:ln w="9525">
              <a:noFill/>
              <a:miter lim="800000"/>
              <a:headEnd/>
              <a:tailEnd/>
            </a:ln>
          </p:spPr>
        </p:pic>
        <p:sp>
          <p:nvSpPr>
            <p:cNvPr id="102409" name="Text Box 8"/>
            <p:cNvSpPr txBox="1">
              <a:spLocks noChangeArrowheads="1"/>
            </p:cNvSpPr>
            <p:nvPr/>
          </p:nvSpPr>
          <p:spPr bwMode="auto">
            <a:xfrm>
              <a:off x="1572" y="1276"/>
              <a:ext cx="1260" cy="404"/>
            </a:xfrm>
            <a:prstGeom prst="rect">
              <a:avLst/>
            </a:prstGeom>
            <a:solidFill>
              <a:schemeClr val="bg1"/>
            </a:solidFill>
            <a:ln w="9525">
              <a:noFill/>
              <a:miter lim="800000"/>
              <a:headEnd/>
              <a:tailEnd/>
            </a:ln>
          </p:spPr>
          <p:txBody>
            <a:bodyPr wrap="none">
              <a:spAutoFit/>
            </a:bodyPr>
            <a:lstStyle/>
            <a:p>
              <a:pPr algn="l"/>
              <a:r>
                <a:rPr lang="en-US" sz="1800"/>
                <a:t>Spherical cloud of</a:t>
              </a:r>
            </a:p>
            <a:p>
              <a:pPr algn="l"/>
              <a:r>
                <a:rPr lang="en-US" sz="1800"/>
                <a:t>Positive charge</a:t>
              </a:r>
            </a:p>
          </p:txBody>
        </p:sp>
        <p:sp>
          <p:nvSpPr>
            <p:cNvPr id="102410" name="Text Box 9"/>
            <p:cNvSpPr txBox="1">
              <a:spLocks noChangeArrowheads="1"/>
            </p:cNvSpPr>
            <p:nvPr/>
          </p:nvSpPr>
          <p:spPr bwMode="auto">
            <a:xfrm>
              <a:off x="2064" y="1824"/>
              <a:ext cx="716" cy="231"/>
            </a:xfrm>
            <a:prstGeom prst="rect">
              <a:avLst/>
            </a:prstGeom>
            <a:solidFill>
              <a:schemeClr val="bg1"/>
            </a:solidFill>
            <a:ln w="9525">
              <a:noFill/>
              <a:miter lim="800000"/>
              <a:headEnd/>
              <a:tailEnd/>
            </a:ln>
          </p:spPr>
          <p:txBody>
            <a:bodyPr wrap="none">
              <a:spAutoFit/>
            </a:bodyPr>
            <a:lstStyle/>
            <a:p>
              <a:pPr algn="l"/>
              <a:r>
                <a:rPr lang="en-US" sz="1800"/>
                <a:t>Electrons</a:t>
              </a:r>
            </a:p>
          </p:txBody>
        </p:sp>
      </p:grpSp>
      <p:sp>
        <p:nvSpPr>
          <p:cNvPr id="102406" name="AutoShape 13">
            <a:hlinkClick r:id="rId4"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2"/>
          <p:cNvSpPr>
            <a:spLocks noGrp="1" noChangeArrowheads="1"/>
          </p:cNvSpPr>
          <p:nvPr>
            <p:ph type="title"/>
          </p:nvPr>
        </p:nvSpPr>
        <p:spPr/>
        <p:txBody>
          <a:bodyPr/>
          <a:lstStyle/>
          <a:p>
            <a:pPr eaLnBrk="1" hangingPunct="1"/>
            <a:r>
              <a:rPr lang="en-US" smtClean="0"/>
              <a:t>Isotopes of Hydrogen </a:t>
            </a:r>
          </a:p>
        </p:txBody>
      </p:sp>
      <p:grpSp>
        <p:nvGrpSpPr>
          <p:cNvPr id="24582" name="Group 3"/>
          <p:cNvGrpSpPr>
            <a:grpSpLocks/>
          </p:cNvGrpSpPr>
          <p:nvPr/>
        </p:nvGrpSpPr>
        <p:grpSpPr bwMode="auto">
          <a:xfrm>
            <a:off x="76200" y="1752600"/>
            <a:ext cx="2895600" cy="3124200"/>
            <a:chOff x="288" y="1104"/>
            <a:chExt cx="1824" cy="1968"/>
          </a:xfrm>
        </p:grpSpPr>
        <p:sp>
          <p:nvSpPr>
            <p:cNvPr id="24605" name="Oval 4"/>
            <p:cNvSpPr>
              <a:spLocks noChangeArrowheads="1"/>
            </p:cNvSpPr>
            <p:nvPr/>
          </p:nvSpPr>
          <p:spPr bwMode="auto">
            <a:xfrm>
              <a:off x="336" y="1296"/>
              <a:ext cx="1632" cy="1632"/>
            </a:xfrm>
            <a:prstGeom prst="ellipse">
              <a:avLst/>
            </a:prstGeom>
            <a:noFill/>
            <a:ln w="28575">
              <a:solidFill>
                <a:srgbClr val="000080"/>
              </a:solidFill>
              <a:round/>
              <a:headEnd/>
              <a:tailEnd/>
            </a:ln>
          </p:spPr>
          <p:txBody>
            <a:bodyPr wrap="none" anchor="ctr"/>
            <a:lstStyle/>
            <a:p>
              <a:endParaRPr lang="en-US"/>
            </a:p>
          </p:txBody>
        </p:sp>
        <p:sp>
          <p:nvSpPr>
            <p:cNvPr id="24606" name="Rectangle 5"/>
            <p:cNvSpPr>
              <a:spLocks noChangeArrowheads="1"/>
            </p:cNvSpPr>
            <p:nvPr/>
          </p:nvSpPr>
          <p:spPr bwMode="auto">
            <a:xfrm>
              <a:off x="288" y="1104"/>
              <a:ext cx="1488" cy="1968"/>
            </a:xfrm>
            <a:prstGeom prst="rect">
              <a:avLst/>
            </a:prstGeom>
            <a:solidFill>
              <a:schemeClr val="bg1"/>
            </a:solidFill>
            <a:ln w="9525">
              <a:noFill/>
              <a:miter lim="800000"/>
              <a:headEnd/>
              <a:tailEnd/>
            </a:ln>
          </p:spPr>
          <p:txBody>
            <a:bodyPr wrap="none" anchor="ctr"/>
            <a:lstStyle/>
            <a:p>
              <a:endParaRPr lang="en-US"/>
            </a:p>
          </p:txBody>
        </p:sp>
        <p:sp>
          <p:nvSpPr>
            <p:cNvPr id="24607" name="Oval 6"/>
            <p:cNvSpPr>
              <a:spLocks noChangeArrowheads="1"/>
            </p:cNvSpPr>
            <p:nvPr/>
          </p:nvSpPr>
          <p:spPr bwMode="auto">
            <a:xfrm>
              <a:off x="672" y="1632"/>
              <a:ext cx="912" cy="912"/>
            </a:xfrm>
            <a:prstGeom prst="ellipse">
              <a:avLst/>
            </a:prstGeom>
            <a:gradFill rotWithShape="1">
              <a:gsLst>
                <a:gs pos="0">
                  <a:schemeClr val="bg1"/>
                </a:gs>
                <a:gs pos="100000">
                  <a:srgbClr val="D4D47E"/>
                </a:gs>
              </a:gsLst>
              <a:lin ang="2700000" scaled="1"/>
            </a:gradFill>
            <a:ln w="9525">
              <a:solidFill>
                <a:srgbClr val="D4D47E"/>
              </a:solidFill>
              <a:round/>
              <a:headEnd/>
              <a:tailEnd/>
            </a:ln>
          </p:spPr>
          <p:txBody>
            <a:bodyPr wrap="none" anchor="ctr"/>
            <a:lstStyle/>
            <a:p>
              <a:r>
                <a:rPr lang="en-US" sz="1800"/>
                <a:t>1 p</a:t>
              </a:r>
              <a:r>
                <a:rPr lang="en-US" sz="1800" baseline="30000"/>
                <a:t>+</a:t>
              </a:r>
            </a:p>
          </p:txBody>
        </p:sp>
        <p:sp>
          <p:nvSpPr>
            <p:cNvPr id="24608" name="Text Box 7"/>
            <p:cNvSpPr txBox="1">
              <a:spLocks noChangeArrowheads="1"/>
            </p:cNvSpPr>
            <p:nvPr/>
          </p:nvSpPr>
          <p:spPr bwMode="auto">
            <a:xfrm>
              <a:off x="1764" y="1991"/>
              <a:ext cx="348" cy="231"/>
            </a:xfrm>
            <a:prstGeom prst="rect">
              <a:avLst/>
            </a:prstGeom>
            <a:solidFill>
              <a:schemeClr val="bg1"/>
            </a:solidFill>
            <a:ln w="9525">
              <a:noFill/>
              <a:miter lim="800000"/>
              <a:headEnd/>
              <a:tailEnd/>
            </a:ln>
          </p:spPr>
          <p:txBody>
            <a:bodyPr wrap="none">
              <a:spAutoFit/>
            </a:bodyPr>
            <a:lstStyle/>
            <a:p>
              <a:pPr algn="l"/>
              <a:r>
                <a:rPr lang="en-US" sz="1800"/>
                <a:t>1 </a:t>
              </a:r>
              <a:r>
                <a:rPr lang="en-US" sz="1800" i="1"/>
                <a:t>e</a:t>
              </a:r>
              <a:r>
                <a:rPr lang="en-US" sz="1800" i="1" baseline="30000"/>
                <a:t>-</a:t>
              </a:r>
            </a:p>
          </p:txBody>
        </p:sp>
      </p:grpSp>
      <p:grpSp>
        <p:nvGrpSpPr>
          <p:cNvPr id="24583" name="Group 8"/>
          <p:cNvGrpSpPr>
            <a:grpSpLocks/>
          </p:cNvGrpSpPr>
          <p:nvPr/>
        </p:nvGrpSpPr>
        <p:grpSpPr bwMode="auto">
          <a:xfrm>
            <a:off x="3124200" y="1752600"/>
            <a:ext cx="2895600" cy="3124200"/>
            <a:chOff x="1968" y="1104"/>
            <a:chExt cx="1824" cy="1968"/>
          </a:xfrm>
        </p:grpSpPr>
        <p:sp>
          <p:nvSpPr>
            <p:cNvPr id="24601" name="Oval 9"/>
            <p:cNvSpPr>
              <a:spLocks noChangeArrowheads="1"/>
            </p:cNvSpPr>
            <p:nvPr/>
          </p:nvSpPr>
          <p:spPr bwMode="auto">
            <a:xfrm>
              <a:off x="2016" y="1296"/>
              <a:ext cx="1632" cy="1632"/>
            </a:xfrm>
            <a:prstGeom prst="ellipse">
              <a:avLst/>
            </a:prstGeom>
            <a:noFill/>
            <a:ln w="28575">
              <a:solidFill>
                <a:srgbClr val="000080"/>
              </a:solidFill>
              <a:round/>
              <a:headEnd/>
              <a:tailEnd/>
            </a:ln>
          </p:spPr>
          <p:txBody>
            <a:bodyPr wrap="none" anchor="ctr"/>
            <a:lstStyle/>
            <a:p>
              <a:endParaRPr lang="en-US"/>
            </a:p>
          </p:txBody>
        </p:sp>
        <p:sp>
          <p:nvSpPr>
            <p:cNvPr id="24602" name="Rectangle 10"/>
            <p:cNvSpPr>
              <a:spLocks noChangeArrowheads="1"/>
            </p:cNvSpPr>
            <p:nvPr/>
          </p:nvSpPr>
          <p:spPr bwMode="auto">
            <a:xfrm>
              <a:off x="1968" y="1104"/>
              <a:ext cx="1488" cy="1968"/>
            </a:xfrm>
            <a:prstGeom prst="rect">
              <a:avLst/>
            </a:prstGeom>
            <a:solidFill>
              <a:schemeClr val="bg1"/>
            </a:solidFill>
            <a:ln w="9525">
              <a:noFill/>
              <a:miter lim="800000"/>
              <a:headEnd/>
              <a:tailEnd/>
            </a:ln>
          </p:spPr>
          <p:txBody>
            <a:bodyPr wrap="none" anchor="ctr"/>
            <a:lstStyle/>
            <a:p>
              <a:endParaRPr lang="en-US"/>
            </a:p>
          </p:txBody>
        </p:sp>
        <p:sp>
          <p:nvSpPr>
            <p:cNvPr id="24603" name="Oval 11"/>
            <p:cNvSpPr>
              <a:spLocks noChangeArrowheads="1"/>
            </p:cNvSpPr>
            <p:nvPr/>
          </p:nvSpPr>
          <p:spPr bwMode="auto">
            <a:xfrm>
              <a:off x="2352" y="1632"/>
              <a:ext cx="912" cy="912"/>
            </a:xfrm>
            <a:prstGeom prst="ellipse">
              <a:avLst/>
            </a:prstGeom>
            <a:gradFill rotWithShape="1">
              <a:gsLst>
                <a:gs pos="0">
                  <a:schemeClr val="bg1"/>
                </a:gs>
                <a:gs pos="100000">
                  <a:srgbClr val="D4D47E"/>
                </a:gs>
              </a:gsLst>
              <a:lin ang="2700000" scaled="1"/>
            </a:gradFill>
            <a:ln w="9525">
              <a:solidFill>
                <a:srgbClr val="D4D47E"/>
              </a:solidFill>
              <a:round/>
              <a:headEnd/>
              <a:tailEnd/>
            </a:ln>
          </p:spPr>
          <p:txBody>
            <a:bodyPr wrap="none" anchor="ctr"/>
            <a:lstStyle/>
            <a:p>
              <a:r>
                <a:rPr lang="en-US" sz="1800"/>
                <a:t> 1 p</a:t>
              </a:r>
              <a:r>
                <a:rPr lang="en-US" sz="1800" baseline="30000"/>
                <a:t>+</a:t>
              </a:r>
              <a:endParaRPr lang="en-US" sz="1800"/>
            </a:p>
            <a:p>
              <a:r>
                <a:rPr lang="en-US" sz="1800"/>
                <a:t>1 n</a:t>
              </a:r>
              <a:endParaRPr lang="en-US" sz="1800" baseline="30000"/>
            </a:p>
          </p:txBody>
        </p:sp>
        <p:sp>
          <p:nvSpPr>
            <p:cNvPr id="24604" name="Text Box 12"/>
            <p:cNvSpPr txBox="1">
              <a:spLocks noChangeArrowheads="1"/>
            </p:cNvSpPr>
            <p:nvPr/>
          </p:nvSpPr>
          <p:spPr bwMode="auto">
            <a:xfrm>
              <a:off x="3444" y="1991"/>
              <a:ext cx="348" cy="231"/>
            </a:xfrm>
            <a:prstGeom prst="rect">
              <a:avLst/>
            </a:prstGeom>
            <a:solidFill>
              <a:schemeClr val="bg1"/>
            </a:solidFill>
            <a:ln w="9525">
              <a:noFill/>
              <a:miter lim="800000"/>
              <a:headEnd/>
              <a:tailEnd/>
            </a:ln>
          </p:spPr>
          <p:txBody>
            <a:bodyPr wrap="none">
              <a:spAutoFit/>
            </a:bodyPr>
            <a:lstStyle/>
            <a:p>
              <a:pPr algn="l"/>
              <a:r>
                <a:rPr lang="en-US" sz="1800"/>
                <a:t>1 </a:t>
              </a:r>
              <a:r>
                <a:rPr lang="en-US" sz="1800" i="1"/>
                <a:t>e</a:t>
              </a:r>
              <a:r>
                <a:rPr lang="en-US" sz="1800" i="1" baseline="30000"/>
                <a:t>-</a:t>
              </a:r>
            </a:p>
          </p:txBody>
        </p:sp>
      </p:grpSp>
      <p:grpSp>
        <p:nvGrpSpPr>
          <p:cNvPr id="24584" name="Group 13"/>
          <p:cNvGrpSpPr>
            <a:grpSpLocks/>
          </p:cNvGrpSpPr>
          <p:nvPr/>
        </p:nvGrpSpPr>
        <p:grpSpPr bwMode="auto">
          <a:xfrm>
            <a:off x="5943600" y="1752600"/>
            <a:ext cx="2895600" cy="3124200"/>
            <a:chOff x="3744" y="1104"/>
            <a:chExt cx="1824" cy="1968"/>
          </a:xfrm>
        </p:grpSpPr>
        <p:sp>
          <p:nvSpPr>
            <p:cNvPr id="24597" name="Oval 14"/>
            <p:cNvSpPr>
              <a:spLocks noChangeArrowheads="1"/>
            </p:cNvSpPr>
            <p:nvPr/>
          </p:nvSpPr>
          <p:spPr bwMode="auto">
            <a:xfrm>
              <a:off x="3792" y="1296"/>
              <a:ext cx="1632" cy="1632"/>
            </a:xfrm>
            <a:prstGeom prst="ellipse">
              <a:avLst/>
            </a:prstGeom>
            <a:noFill/>
            <a:ln w="28575">
              <a:solidFill>
                <a:srgbClr val="000080"/>
              </a:solidFill>
              <a:round/>
              <a:headEnd/>
              <a:tailEnd/>
            </a:ln>
          </p:spPr>
          <p:txBody>
            <a:bodyPr wrap="none" anchor="ctr"/>
            <a:lstStyle/>
            <a:p>
              <a:endParaRPr lang="en-US"/>
            </a:p>
          </p:txBody>
        </p:sp>
        <p:sp>
          <p:nvSpPr>
            <p:cNvPr id="24598" name="Rectangle 15"/>
            <p:cNvSpPr>
              <a:spLocks noChangeArrowheads="1"/>
            </p:cNvSpPr>
            <p:nvPr/>
          </p:nvSpPr>
          <p:spPr bwMode="auto">
            <a:xfrm>
              <a:off x="3744" y="1104"/>
              <a:ext cx="1488" cy="1968"/>
            </a:xfrm>
            <a:prstGeom prst="rect">
              <a:avLst/>
            </a:prstGeom>
            <a:solidFill>
              <a:schemeClr val="bg1"/>
            </a:solidFill>
            <a:ln w="9525">
              <a:noFill/>
              <a:miter lim="800000"/>
              <a:headEnd/>
              <a:tailEnd/>
            </a:ln>
          </p:spPr>
          <p:txBody>
            <a:bodyPr wrap="none" anchor="ctr"/>
            <a:lstStyle/>
            <a:p>
              <a:endParaRPr lang="en-US"/>
            </a:p>
          </p:txBody>
        </p:sp>
        <p:sp>
          <p:nvSpPr>
            <p:cNvPr id="24599" name="Oval 16"/>
            <p:cNvSpPr>
              <a:spLocks noChangeArrowheads="1"/>
            </p:cNvSpPr>
            <p:nvPr/>
          </p:nvSpPr>
          <p:spPr bwMode="auto">
            <a:xfrm>
              <a:off x="4128" y="1632"/>
              <a:ext cx="912" cy="912"/>
            </a:xfrm>
            <a:prstGeom prst="ellipse">
              <a:avLst/>
            </a:prstGeom>
            <a:gradFill rotWithShape="1">
              <a:gsLst>
                <a:gs pos="0">
                  <a:schemeClr val="bg1"/>
                </a:gs>
                <a:gs pos="100000">
                  <a:srgbClr val="D4D47E"/>
                </a:gs>
              </a:gsLst>
              <a:lin ang="2700000" scaled="1"/>
            </a:gradFill>
            <a:ln w="9525">
              <a:solidFill>
                <a:srgbClr val="D4D47E"/>
              </a:solidFill>
              <a:round/>
              <a:headEnd/>
              <a:tailEnd/>
            </a:ln>
          </p:spPr>
          <p:txBody>
            <a:bodyPr wrap="none" anchor="ctr"/>
            <a:lstStyle/>
            <a:p>
              <a:r>
                <a:rPr lang="en-US" sz="1800"/>
                <a:t> 1 p+</a:t>
              </a:r>
            </a:p>
            <a:p>
              <a:r>
                <a:rPr lang="en-US" sz="1800"/>
                <a:t>2 n</a:t>
              </a:r>
            </a:p>
          </p:txBody>
        </p:sp>
        <p:sp>
          <p:nvSpPr>
            <p:cNvPr id="24600" name="Text Box 17"/>
            <p:cNvSpPr txBox="1">
              <a:spLocks noChangeArrowheads="1"/>
            </p:cNvSpPr>
            <p:nvPr/>
          </p:nvSpPr>
          <p:spPr bwMode="auto">
            <a:xfrm>
              <a:off x="5220" y="1991"/>
              <a:ext cx="348" cy="231"/>
            </a:xfrm>
            <a:prstGeom prst="rect">
              <a:avLst/>
            </a:prstGeom>
            <a:solidFill>
              <a:schemeClr val="bg1"/>
            </a:solidFill>
            <a:ln w="9525">
              <a:noFill/>
              <a:miter lim="800000"/>
              <a:headEnd/>
              <a:tailEnd/>
            </a:ln>
          </p:spPr>
          <p:txBody>
            <a:bodyPr wrap="none">
              <a:spAutoFit/>
            </a:bodyPr>
            <a:lstStyle/>
            <a:p>
              <a:pPr algn="l"/>
              <a:r>
                <a:rPr lang="en-US" sz="1800"/>
                <a:t>1 </a:t>
              </a:r>
              <a:r>
                <a:rPr lang="en-US" sz="1800" i="1"/>
                <a:t>e</a:t>
              </a:r>
              <a:r>
                <a:rPr lang="en-US" sz="1800" i="1" baseline="30000"/>
                <a:t>-</a:t>
              </a:r>
            </a:p>
          </p:txBody>
        </p:sp>
      </p:grpSp>
      <p:sp>
        <p:nvSpPr>
          <p:cNvPr id="24585" name="Text Box 18"/>
          <p:cNvSpPr txBox="1">
            <a:spLocks noChangeArrowheads="1"/>
          </p:cNvSpPr>
          <p:nvPr/>
        </p:nvSpPr>
        <p:spPr bwMode="auto">
          <a:xfrm>
            <a:off x="936625" y="1828800"/>
            <a:ext cx="1425575" cy="457200"/>
          </a:xfrm>
          <a:prstGeom prst="rect">
            <a:avLst/>
          </a:prstGeom>
          <a:noFill/>
          <a:ln w="9525">
            <a:noFill/>
            <a:miter lim="800000"/>
            <a:headEnd/>
            <a:tailEnd/>
          </a:ln>
        </p:spPr>
        <p:txBody>
          <a:bodyPr>
            <a:spAutoFit/>
          </a:bodyPr>
          <a:lstStyle/>
          <a:p>
            <a:pPr algn="l">
              <a:spcBef>
                <a:spcPct val="50000"/>
              </a:spcBef>
            </a:pPr>
            <a:r>
              <a:rPr lang="en-US" sz="2400"/>
              <a:t>Protium</a:t>
            </a:r>
          </a:p>
        </p:txBody>
      </p:sp>
      <p:sp>
        <p:nvSpPr>
          <p:cNvPr id="24586" name="Text Box 19"/>
          <p:cNvSpPr txBox="1">
            <a:spLocks noChangeArrowheads="1"/>
          </p:cNvSpPr>
          <p:nvPr/>
        </p:nvSpPr>
        <p:spPr bwMode="auto">
          <a:xfrm>
            <a:off x="3832225" y="1828800"/>
            <a:ext cx="1654175" cy="457200"/>
          </a:xfrm>
          <a:prstGeom prst="rect">
            <a:avLst/>
          </a:prstGeom>
          <a:noFill/>
          <a:ln w="9525">
            <a:noFill/>
            <a:miter lim="800000"/>
            <a:headEnd/>
            <a:tailEnd/>
          </a:ln>
        </p:spPr>
        <p:txBody>
          <a:bodyPr>
            <a:spAutoFit/>
          </a:bodyPr>
          <a:lstStyle/>
          <a:p>
            <a:pPr algn="l">
              <a:spcBef>
                <a:spcPct val="50000"/>
              </a:spcBef>
            </a:pPr>
            <a:r>
              <a:rPr lang="en-US" sz="2400"/>
              <a:t>Deuterium</a:t>
            </a:r>
          </a:p>
        </p:txBody>
      </p:sp>
      <p:sp>
        <p:nvSpPr>
          <p:cNvPr id="24587" name="Text Box 20"/>
          <p:cNvSpPr txBox="1">
            <a:spLocks noChangeArrowheads="1"/>
          </p:cNvSpPr>
          <p:nvPr/>
        </p:nvSpPr>
        <p:spPr bwMode="auto">
          <a:xfrm>
            <a:off x="6727825" y="1828800"/>
            <a:ext cx="1425575" cy="457200"/>
          </a:xfrm>
          <a:prstGeom prst="rect">
            <a:avLst/>
          </a:prstGeom>
          <a:noFill/>
          <a:ln w="9525">
            <a:noFill/>
            <a:miter lim="800000"/>
            <a:headEnd/>
            <a:tailEnd/>
          </a:ln>
        </p:spPr>
        <p:txBody>
          <a:bodyPr>
            <a:spAutoFit/>
          </a:bodyPr>
          <a:lstStyle/>
          <a:p>
            <a:pPr algn="l">
              <a:spcBef>
                <a:spcPct val="50000"/>
              </a:spcBef>
            </a:pPr>
            <a:r>
              <a:rPr lang="en-US" sz="2400"/>
              <a:t>Tritium</a:t>
            </a:r>
          </a:p>
        </p:txBody>
      </p:sp>
      <p:sp>
        <p:nvSpPr>
          <p:cNvPr id="24588" name="Text Box 21"/>
          <p:cNvSpPr txBox="1">
            <a:spLocks noChangeArrowheads="1"/>
          </p:cNvSpPr>
          <p:nvPr/>
        </p:nvSpPr>
        <p:spPr bwMode="auto">
          <a:xfrm>
            <a:off x="457200" y="5218113"/>
            <a:ext cx="2178050" cy="366712"/>
          </a:xfrm>
          <a:prstGeom prst="rect">
            <a:avLst/>
          </a:prstGeom>
          <a:noFill/>
          <a:ln w="9525">
            <a:noFill/>
            <a:miter lim="800000"/>
            <a:headEnd/>
            <a:tailEnd/>
          </a:ln>
        </p:spPr>
        <p:txBody>
          <a:bodyPr wrap="none">
            <a:spAutoFit/>
          </a:bodyPr>
          <a:lstStyle/>
          <a:p>
            <a:pPr algn="l"/>
            <a:r>
              <a:rPr lang="en-US" sz="1800"/>
              <a:t>(ordinary hydrogen)</a:t>
            </a:r>
          </a:p>
        </p:txBody>
      </p:sp>
      <p:sp>
        <p:nvSpPr>
          <p:cNvPr id="24589" name="Text Box 22"/>
          <p:cNvSpPr txBox="1">
            <a:spLocks noChangeArrowheads="1"/>
          </p:cNvSpPr>
          <p:nvPr/>
        </p:nvSpPr>
        <p:spPr bwMode="auto">
          <a:xfrm>
            <a:off x="3536950" y="5195888"/>
            <a:ext cx="1962150" cy="366712"/>
          </a:xfrm>
          <a:prstGeom prst="rect">
            <a:avLst/>
          </a:prstGeom>
          <a:noFill/>
          <a:ln w="9525">
            <a:noFill/>
            <a:miter lim="800000"/>
            <a:headEnd/>
            <a:tailEnd/>
          </a:ln>
        </p:spPr>
        <p:txBody>
          <a:bodyPr wrap="none">
            <a:spAutoFit/>
          </a:bodyPr>
          <a:lstStyle/>
          <a:p>
            <a:pPr algn="l"/>
            <a:r>
              <a:rPr lang="en-US" sz="1800"/>
              <a:t>(heavy hydrogen)</a:t>
            </a:r>
          </a:p>
        </p:txBody>
      </p:sp>
      <p:sp>
        <p:nvSpPr>
          <p:cNvPr id="24590" name="Text Box 23"/>
          <p:cNvSpPr txBox="1">
            <a:spLocks noChangeArrowheads="1"/>
          </p:cNvSpPr>
          <p:nvPr/>
        </p:nvSpPr>
        <p:spPr bwMode="auto">
          <a:xfrm>
            <a:off x="6324600" y="5195888"/>
            <a:ext cx="2457450" cy="366712"/>
          </a:xfrm>
          <a:prstGeom prst="rect">
            <a:avLst/>
          </a:prstGeom>
          <a:noFill/>
          <a:ln w="9525">
            <a:noFill/>
            <a:miter lim="800000"/>
            <a:headEnd/>
            <a:tailEnd/>
          </a:ln>
        </p:spPr>
        <p:txBody>
          <a:bodyPr wrap="none">
            <a:spAutoFit/>
          </a:bodyPr>
          <a:lstStyle/>
          <a:p>
            <a:pPr algn="l"/>
            <a:r>
              <a:rPr lang="en-US" sz="1800"/>
              <a:t>(radioactive hydrogen)</a:t>
            </a:r>
          </a:p>
        </p:txBody>
      </p:sp>
      <p:graphicFrame>
        <p:nvGraphicFramePr>
          <p:cNvPr id="24578" name="Object 24"/>
          <p:cNvGraphicFramePr>
            <a:graphicFrameLocks noChangeAspect="1"/>
          </p:cNvGraphicFramePr>
          <p:nvPr/>
        </p:nvGraphicFramePr>
        <p:xfrm>
          <a:off x="1168400" y="4686300"/>
          <a:ext cx="355600" cy="419100"/>
        </p:xfrm>
        <a:graphic>
          <a:graphicData uri="http://schemas.openxmlformats.org/presentationml/2006/ole">
            <mc:AlternateContent xmlns:mc="http://schemas.openxmlformats.org/markup-compatibility/2006">
              <mc:Choice xmlns:v="urn:schemas-microsoft-com:vml" Requires="v">
                <p:oleObj spid="_x0000_s24605" name="Equation" r:id="rId4" imgW="355320" imgH="419040" progId="Equation.3">
                  <p:embed/>
                </p:oleObj>
              </mc:Choice>
              <mc:Fallback>
                <p:oleObj name="Equation" r:id="rId4" imgW="355320" imgH="419040" progId="Equation.3">
                  <p:embed/>
                  <p:pic>
                    <p:nvPicPr>
                      <p:cNvPr id="0" name="Object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8400" y="4686300"/>
                        <a:ext cx="355600"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4579" name="Object 25"/>
          <p:cNvGraphicFramePr>
            <a:graphicFrameLocks noChangeAspect="1"/>
          </p:cNvGraphicFramePr>
          <p:nvPr/>
        </p:nvGraphicFramePr>
        <p:xfrm>
          <a:off x="4279900" y="4686300"/>
          <a:ext cx="381000" cy="419100"/>
        </p:xfrm>
        <a:graphic>
          <a:graphicData uri="http://schemas.openxmlformats.org/presentationml/2006/ole">
            <mc:AlternateContent xmlns:mc="http://schemas.openxmlformats.org/markup-compatibility/2006">
              <mc:Choice xmlns:v="urn:schemas-microsoft-com:vml" Requires="v">
                <p:oleObj spid="_x0000_s24606" name="Equation" r:id="rId6" imgW="380880" imgH="419040" progId="Equation.3">
                  <p:embed/>
                </p:oleObj>
              </mc:Choice>
              <mc:Fallback>
                <p:oleObj name="Equation" r:id="rId6" imgW="380880" imgH="419040" progId="Equation.3">
                  <p:embed/>
                  <p:pic>
                    <p:nvPicPr>
                      <p:cNvPr id="0" name="Object 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79900" y="4686300"/>
                        <a:ext cx="381000"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4580" name="Object 26"/>
          <p:cNvGraphicFramePr>
            <a:graphicFrameLocks noChangeAspect="1"/>
          </p:cNvGraphicFramePr>
          <p:nvPr/>
        </p:nvGraphicFramePr>
        <p:xfrm>
          <a:off x="7150100" y="4686300"/>
          <a:ext cx="381000" cy="419100"/>
        </p:xfrm>
        <a:graphic>
          <a:graphicData uri="http://schemas.openxmlformats.org/presentationml/2006/ole">
            <mc:AlternateContent xmlns:mc="http://schemas.openxmlformats.org/markup-compatibility/2006">
              <mc:Choice xmlns:v="urn:schemas-microsoft-com:vml" Requires="v">
                <p:oleObj spid="_x0000_s24607" name="Equation" r:id="rId8" imgW="380880" imgH="419040" progId="Equation.3">
                  <p:embed/>
                </p:oleObj>
              </mc:Choice>
              <mc:Fallback>
                <p:oleObj name="Equation" r:id="rId8" imgW="380880" imgH="419040" progId="Equation.3">
                  <p:embed/>
                  <p:pic>
                    <p:nvPicPr>
                      <p:cNvPr id="0" name="Object 2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50100" y="4686300"/>
                        <a:ext cx="381000"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591" name="Rectangle 27"/>
          <p:cNvSpPr>
            <a:spLocks noChangeArrowheads="1"/>
          </p:cNvSpPr>
          <p:nvPr/>
        </p:nvSpPr>
        <p:spPr bwMode="auto">
          <a:xfrm>
            <a:off x="76200" y="6569075"/>
            <a:ext cx="2947988" cy="214313"/>
          </a:xfrm>
          <a:prstGeom prst="rect">
            <a:avLst/>
          </a:prstGeom>
          <a:noFill/>
          <a:ln w="9525">
            <a:noFill/>
            <a:miter lim="800000"/>
            <a:headEnd/>
            <a:tailEnd/>
          </a:ln>
        </p:spPr>
        <p:txBody>
          <a:bodyPr wrap="none">
            <a:spAutoFit/>
          </a:bodyPr>
          <a:lstStyle/>
          <a:p>
            <a:pPr algn="l"/>
            <a:r>
              <a:rPr lang="en-US" sz="800"/>
              <a:t>Ralph A. Burns, </a:t>
            </a:r>
            <a:r>
              <a:rPr lang="en-US" sz="800" u="sng"/>
              <a:t>Fundamentals of Chemistry</a:t>
            </a:r>
            <a:r>
              <a:rPr lang="en-US" sz="800"/>
              <a:t>  1999, page 100</a:t>
            </a:r>
          </a:p>
        </p:txBody>
      </p:sp>
      <p:grpSp>
        <p:nvGrpSpPr>
          <p:cNvPr id="5" name="Group 28"/>
          <p:cNvGrpSpPr>
            <a:grpSpLocks/>
          </p:cNvGrpSpPr>
          <p:nvPr/>
        </p:nvGrpSpPr>
        <p:grpSpPr bwMode="auto">
          <a:xfrm>
            <a:off x="1143000" y="5653088"/>
            <a:ext cx="6553200" cy="366712"/>
            <a:chOff x="720" y="3561"/>
            <a:chExt cx="4128" cy="231"/>
          </a:xfrm>
        </p:grpSpPr>
        <p:sp>
          <p:nvSpPr>
            <p:cNvPr id="24594" name="Text Box 29"/>
            <p:cNvSpPr txBox="1">
              <a:spLocks noChangeArrowheads="1"/>
            </p:cNvSpPr>
            <p:nvPr/>
          </p:nvSpPr>
          <p:spPr bwMode="auto">
            <a:xfrm>
              <a:off x="2688" y="3561"/>
              <a:ext cx="348" cy="231"/>
            </a:xfrm>
            <a:prstGeom prst="rect">
              <a:avLst/>
            </a:prstGeom>
            <a:noFill/>
            <a:ln w="9525">
              <a:noFill/>
              <a:miter lim="800000"/>
              <a:headEnd/>
              <a:tailEnd/>
            </a:ln>
          </p:spPr>
          <p:txBody>
            <a:bodyPr wrap="none">
              <a:spAutoFit/>
            </a:bodyPr>
            <a:lstStyle/>
            <a:p>
              <a:pPr algn="l"/>
              <a:r>
                <a:rPr lang="en-US" sz="1800"/>
                <a:t>H-2</a:t>
              </a:r>
            </a:p>
          </p:txBody>
        </p:sp>
        <p:sp>
          <p:nvSpPr>
            <p:cNvPr id="24595" name="Text Box 30"/>
            <p:cNvSpPr txBox="1">
              <a:spLocks noChangeArrowheads="1"/>
            </p:cNvSpPr>
            <p:nvPr/>
          </p:nvSpPr>
          <p:spPr bwMode="auto">
            <a:xfrm>
              <a:off x="4500" y="3561"/>
              <a:ext cx="348" cy="231"/>
            </a:xfrm>
            <a:prstGeom prst="rect">
              <a:avLst/>
            </a:prstGeom>
            <a:noFill/>
            <a:ln w="9525">
              <a:noFill/>
              <a:miter lim="800000"/>
              <a:headEnd/>
              <a:tailEnd/>
            </a:ln>
          </p:spPr>
          <p:txBody>
            <a:bodyPr wrap="none">
              <a:spAutoFit/>
            </a:bodyPr>
            <a:lstStyle/>
            <a:p>
              <a:pPr algn="l"/>
              <a:r>
                <a:rPr lang="en-US" sz="1800"/>
                <a:t>H-3</a:t>
              </a:r>
            </a:p>
          </p:txBody>
        </p:sp>
        <p:sp>
          <p:nvSpPr>
            <p:cNvPr id="24596" name="Text Box 31"/>
            <p:cNvSpPr txBox="1">
              <a:spLocks noChangeArrowheads="1"/>
            </p:cNvSpPr>
            <p:nvPr/>
          </p:nvSpPr>
          <p:spPr bwMode="auto">
            <a:xfrm>
              <a:off x="720" y="3561"/>
              <a:ext cx="348" cy="231"/>
            </a:xfrm>
            <a:prstGeom prst="rect">
              <a:avLst/>
            </a:prstGeom>
            <a:noFill/>
            <a:ln w="9525">
              <a:noFill/>
              <a:miter lim="800000"/>
              <a:headEnd/>
              <a:tailEnd/>
            </a:ln>
          </p:spPr>
          <p:txBody>
            <a:bodyPr wrap="none">
              <a:spAutoFit/>
            </a:bodyPr>
            <a:lstStyle/>
            <a:p>
              <a:pPr algn="l"/>
              <a:r>
                <a:rPr lang="en-US" sz="1800"/>
                <a:t>H-1</a:t>
              </a:r>
            </a:p>
          </p:txBody>
        </p:sp>
      </p:grpSp>
      <p:sp>
        <p:nvSpPr>
          <p:cNvPr id="24593" name="AutoShape 32">
            <a:hlinkClick r:id="rId10"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p:txBody>
          <a:bodyPr/>
          <a:lstStyle/>
          <a:p>
            <a:pPr eaLnBrk="1" hangingPunct="1"/>
            <a:r>
              <a:rPr lang="en-US" smtClean="0"/>
              <a:t>Isotopes of Hydrogen</a:t>
            </a:r>
          </a:p>
        </p:txBody>
      </p:sp>
      <p:sp>
        <p:nvSpPr>
          <p:cNvPr id="137219" name="Rectangle 3"/>
          <p:cNvSpPr>
            <a:spLocks noGrp="1" noChangeArrowheads="1"/>
          </p:cNvSpPr>
          <p:nvPr>
            <p:ph type="body" idx="1"/>
          </p:nvPr>
        </p:nvSpPr>
        <p:spPr>
          <a:xfrm>
            <a:off x="1066800" y="1600200"/>
            <a:ext cx="5626100" cy="4525963"/>
          </a:xfrm>
        </p:spPr>
        <p:txBody>
          <a:bodyPr/>
          <a:lstStyle/>
          <a:p>
            <a:pPr eaLnBrk="1" hangingPunct="1">
              <a:lnSpc>
                <a:spcPct val="90000"/>
              </a:lnSpc>
              <a:defRPr/>
            </a:pPr>
            <a:r>
              <a:rPr lang="en-US" sz="2800" u="sng" smtClean="0">
                <a:effectLst>
                  <a:outerShdw blurRad="38100" dist="38100" dir="2700000" algn="tl">
                    <a:srgbClr val="C0C0C0"/>
                  </a:outerShdw>
                </a:effectLst>
              </a:rPr>
              <a:t>Protium</a:t>
            </a:r>
            <a:r>
              <a:rPr lang="en-US" sz="2800" smtClean="0"/>
              <a:t> (H-1)</a:t>
            </a:r>
          </a:p>
          <a:p>
            <a:pPr lvl="1" eaLnBrk="1" hangingPunct="1">
              <a:lnSpc>
                <a:spcPct val="90000"/>
              </a:lnSpc>
              <a:buFontTx/>
              <a:buNone/>
              <a:defRPr/>
            </a:pPr>
            <a:r>
              <a:rPr lang="en-US" sz="2000" smtClean="0"/>
              <a:t>	1 proton, 0 neutrons, 1 electron</a:t>
            </a:r>
          </a:p>
          <a:p>
            <a:pPr lvl="1" eaLnBrk="1" hangingPunct="1">
              <a:lnSpc>
                <a:spcPct val="90000"/>
              </a:lnSpc>
              <a:buFontTx/>
              <a:buNone/>
              <a:defRPr/>
            </a:pPr>
            <a:r>
              <a:rPr lang="en-US" sz="2000" smtClean="0"/>
              <a:t>	most abundant isotope</a:t>
            </a:r>
          </a:p>
          <a:p>
            <a:pPr lvl="1" eaLnBrk="1" hangingPunct="1">
              <a:lnSpc>
                <a:spcPct val="90000"/>
              </a:lnSpc>
              <a:buFontTx/>
              <a:buNone/>
              <a:defRPr/>
            </a:pPr>
            <a:endParaRPr lang="en-US" sz="2000" smtClean="0"/>
          </a:p>
          <a:p>
            <a:pPr eaLnBrk="1" hangingPunct="1">
              <a:lnSpc>
                <a:spcPct val="90000"/>
              </a:lnSpc>
              <a:defRPr/>
            </a:pPr>
            <a:r>
              <a:rPr lang="en-US" sz="2800" u="sng" smtClean="0">
                <a:effectLst>
                  <a:outerShdw blurRad="38100" dist="38100" dir="2700000" algn="tl">
                    <a:srgbClr val="C0C0C0"/>
                  </a:outerShdw>
                </a:effectLst>
              </a:rPr>
              <a:t>Deuterium</a:t>
            </a:r>
            <a:r>
              <a:rPr lang="en-US" sz="2800" smtClean="0"/>
              <a:t> (H-2)</a:t>
            </a:r>
          </a:p>
          <a:p>
            <a:pPr lvl="1" eaLnBrk="1" hangingPunct="1">
              <a:lnSpc>
                <a:spcPct val="90000"/>
              </a:lnSpc>
              <a:buFontTx/>
              <a:buNone/>
              <a:defRPr/>
            </a:pPr>
            <a:r>
              <a:rPr lang="en-US" sz="2000" smtClean="0"/>
              <a:t>	1 proton, 1 neutron, 1 electron</a:t>
            </a:r>
          </a:p>
          <a:p>
            <a:pPr lvl="1" eaLnBrk="1" hangingPunct="1">
              <a:lnSpc>
                <a:spcPct val="90000"/>
              </a:lnSpc>
              <a:buFontTx/>
              <a:buNone/>
              <a:defRPr/>
            </a:pPr>
            <a:r>
              <a:rPr lang="en-US" sz="2000" smtClean="0"/>
              <a:t>	used in “heavy water”</a:t>
            </a:r>
          </a:p>
          <a:p>
            <a:pPr lvl="1" eaLnBrk="1" hangingPunct="1">
              <a:lnSpc>
                <a:spcPct val="90000"/>
              </a:lnSpc>
              <a:defRPr/>
            </a:pPr>
            <a:endParaRPr lang="en-US" sz="2000" smtClean="0"/>
          </a:p>
          <a:p>
            <a:pPr eaLnBrk="1" hangingPunct="1">
              <a:lnSpc>
                <a:spcPct val="90000"/>
              </a:lnSpc>
              <a:defRPr/>
            </a:pPr>
            <a:r>
              <a:rPr lang="en-US" sz="2800" u="sng" smtClean="0">
                <a:effectLst>
                  <a:outerShdw blurRad="38100" dist="38100" dir="2700000" algn="tl">
                    <a:srgbClr val="C0C0C0"/>
                  </a:outerShdw>
                </a:effectLst>
              </a:rPr>
              <a:t>Tritium</a:t>
            </a:r>
            <a:r>
              <a:rPr lang="en-US" sz="2800" smtClean="0"/>
              <a:t> (H-3)</a:t>
            </a:r>
          </a:p>
          <a:p>
            <a:pPr lvl="1" eaLnBrk="1" hangingPunct="1">
              <a:lnSpc>
                <a:spcPct val="90000"/>
              </a:lnSpc>
              <a:buFontTx/>
              <a:buNone/>
              <a:defRPr/>
            </a:pPr>
            <a:r>
              <a:rPr lang="en-US" sz="2000" smtClean="0"/>
              <a:t>	1 proton, 2 neutrons, 1 electron</a:t>
            </a:r>
          </a:p>
          <a:p>
            <a:pPr lvl="1" eaLnBrk="1" hangingPunct="1">
              <a:lnSpc>
                <a:spcPct val="90000"/>
              </a:lnSpc>
              <a:buFontTx/>
              <a:buNone/>
              <a:defRPr/>
            </a:pPr>
            <a:r>
              <a:rPr lang="en-US" sz="2000" smtClean="0"/>
              <a:t>	radioactive</a:t>
            </a:r>
          </a:p>
        </p:txBody>
      </p:sp>
      <p:sp>
        <p:nvSpPr>
          <p:cNvPr id="378884" name="AutoShape 5">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grpSp>
        <p:nvGrpSpPr>
          <p:cNvPr id="378885" name="Group 11"/>
          <p:cNvGrpSpPr>
            <a:grpSpLocks/>
          </p:cNvGrpSpPr>
          <p:nvPr/>
        </p:nvGrpSpPr>
        <p:grpSpPr bwMode="auto">
          <a:xfrm>
            <a:off x="6011863" y="1317625"/>
            <a:ext cx="1866900" cy="1752600"/>
            <a:chOff x="288" y="1104"/>
            <a:chExt cx="2097" cy="1968"/>
          </a:xfrm>
        </p:grpSpPr>
        <p:sp>
          <p:nvSpPr>
            <p:cNvPr id="378896" name="Oval 12"/>
            <p:cNvSpPr>
              <a:spLocks noChangeArrowheads="1"/>
            </p:cNvSpPr>
            <p:nvPr/>
          </p:nvSpPr>
          <p:spPr bwMode="auto">
            <a:xfrm>
              <a:off x="336" y="1296"/>
              <a:ext cx="1632" cy="1632"/>
            </a:xfrm>
            <a:prstGeom prst="ellipse">
              <a:avLst/>
            </a:prstGeom>
            <a:noFill/>
            <a:ln w="28575">
              <a:solidFill>
                <a:srgbClr val="000080"/>
              </a:solidFill>
              <a:round/>
              <a:headEnd/>
              <a:tailEnd/>
            </a:ln>
          </p:spPr>
          <p:txBody>
            <a:bodyPr wrap="none" anchor="ctr"/>
            <a:lstStyle/>
            <a:p>
              <a:endParaRPr lang="en-US"/>
            </a:p>
          </p:txBody>
        </p:sp>
        <p:sp>
          <p:nvSpPr>
            <p:cNvPr id="378897" name="Rectangle 13"/>
            <p:cNvSpPr>
              <a:spLocks noChangeArrowheads="1"/>
            </p:cNvSpPr>
            <p:nvPr/>
          </p:nvSpPr>
          <p:spPr bwMode="auto">
            <a:xfrm>
              <a:off x="288" y="1104"/>
              <a:ext cx="1488" cy="1968"/>
            </a:xfrm>
            <a:prstGeom prst="rect">
              <a:avLst/>
            </a:prstGeom>
            <a:solidFill>
              <a:schemeClr val="bg1"/>
            </a:solidFill>
            <a:ln w="9525">
              <a:noFill/>
              <a:miter lim="800000"/>
              <a:headEnd/>
              <a:tailEnd/>
            </a:ln>
          </p:spPr>
          <p:txBody>
            <a:bodyPr wrap="none" anchor="ctr"/>
            <a:lstStyle/>
            <a:p>
              <a:endParaRPr lang="en-US"/>
            </a:p>
          </p:txBody>
        </p:sp>
        <p:sp>
          <p:nvSpPr>
            <p:cNvPr id="378898" name="Oval 14"/>
            <p:cNvSpPr>
              <a:spLocks noChangeArrowheads="1"/>
            </p:cNvSpPr>
            <p:nvPr/>
          </p:nvSpPr>
          <p:spPr bwMode="auto">
            <a:xfrm>
              <a:off x="672" y="1632"/>
              <a:ext cx="912" cy="912"/>
            </a:xfrm>
            <a:prstGeom prst="ellipse">
              <a:avLst/>
            </a:prstGeom>
            <a:gradFill rotWithShape="1">
              <a:gsLst>
                <a:gs pos="0">
                  <a:schemeClr val="bg1"/>
                </a:gs>
                <a:gs pos="100000">
                  <a:srgbClr val="D4D47E"/>
                </a:gs>
              </a:gsLst>
              <a:lin ang="2700000" scaled="1"/>
            </a:gradFill>
            <a:ln w="9525">
              <a:solidFill>
                <a:srgbClr val="D4D47E"/>
              </a:solidFill>
              <a:round/>
              <a:headEnd/>
              <a:tailEnd/>
            </a:ln>
          </p:spPr>
          <p:txBody>
            <a:bodyPr wrap="none" anchor="ctr"/>
            <a:lstStyle/>
            <a:p>
              <a:r>
                <a:rPr lang="en-US" sz="1800"/>
                <a:t>1 p</a:t>
              </a:r>
              <a:r>
                <a:rPr lang="en-US" sz="1800" baseline="30000"/>
                <a:t>+</a:t>
              </a:r>
            </a:p>
          </p:txBody>
        </p:sp>
        <p:sp>
          <p:nvSpPr>
            <p:cNvPr id="378899" name="Text Box 15"/>
            <p:cNvSpPr txBox="1">
              <a:spLocks noChangeArrowheads="1"/>
            </p:cNvSpPr>
            <p:nvPr/>
          </p:nvSpPr>
          <p:spPr bwMode="auto">
            <a:xfrm>
              <a:off x="1764" y="1992"/>
              <a:ext cx="621" cy="412"/>
            </a:xfrm>
            <a:prstGeom prst="rect">
              <a:avLst/>
            </a:prstGeom>
            <a:solidFill>
              <a:schemeClr val="bg1"/>
            </a:solidFill>
            <a:ln w="9525">
              <a:noFill/>
              <a:miter lim="800000"/>
              <a:headEnd/>
              <a:tailEnd/>
            </a:ln>
          </p:spPr>
          <p:txBody>
            <a:bodyPr wrap="none">
              <a:spAutoFit/>
            </a:bodyPr>
            <a:lstStyle/>
            <a:p>
              <a:pPr algn="l"/>
              <a:r>
                <a:rPr lang="en-US" sz="1800"/>
                <a:t>1 </a:t>
              </a:r>
              <a:r>
                <a:rPr lang="en-US" sz="1800" i="1"/>
                <a:t>e</a:t>
              </a:r>
              <a:r>
                <a:rPr lang="en-US" sz="1800" i="1" baseline="30000"/>
                <a:t>-</a:t>
              </a:r>
            </a:p>
          </p:txBody>
        </p:sp>
      </p:grpSp>
      <p:grpSp>
        <p:nvGrpSpPr>
          <p:cNvPr id="378886" name="Group 16"/>
          <p:cNvGrpSpPr>
            <a:grpSpLocks/>
          </p:cNvGrpSpPr>
          <p:nvPr/>
        </p:nvGrpSpPr>
        <p:grpSpPr bwMode="auto">
          <a:xfrm>
            <a:off x="6019800" y="2882900"/>
            <a:ext cx="1866900" cy="1752600"/>
            <a:chOff x="1968" y="1104"/>
            <a:chExt cx="2097" cy="1968"/>
          </a:xfrm>
        </p:grpSpPr>
        <p:sp>
          <p:nvSpPr>
            <p:cNvPr id="378892" name="Oval 17"/>
            <p:cNvSpPr>
              <a:spLocks noChangeArrowheads="1"/>
            </p:cNvSpPr>
            <p:nvPr/>
          </p:nvSpPr>
          <p:spPr bwMode="auto">
            <a:xfrm>
              <a:off x="2016" y="1296"/>
              <a:ext cx="1632" cy="1632"/>
            </a:xfrm>
            <a:prstGeom prst="ellipse">
              <a:avLst/>
            </a:prstGeom>
            <a:noFill/>
            <a:ln w="28575">
              <a:solidFill>
                <a:srgbClr val="000080"/>
              </a:solidFill>
              <a:round/>
              <a:headEnd/>
              <a:tailEnd/>
            </a:ln>
          </p:spPr>
          <p:txBody>
            <a:bodyPr wrap="none" anchor="ctr"/>
            <a:lstStyle/>
            <a:p>
              <a:endParaRPr lang="en-US"/>
            </a:p>
          </p:txBody>
        </p:sp>
        <p:sp>
          <p:nvSpPr>
            <p:cNvPr id="378893" name="Rectangle 18"/>
            <p:cNvSpPr>
              <a:spLocks noChangeArrowheads="1"/>
            </p:cNvSpPr>
            <p:nvPr/>
          </p:nvSpPr>
          <p:spPr bwMode="auto">
            <a:xfrm>
              <a:off x="1968" y="1104"/>
              <a:ext cx="1488" cy="1968"/>
            </a:xfrm>
            <a:prstGeom prst="rect">
              <a:avLst/>
            </a:prstGeom>
            <a:solidFill>
              <a:schemeClr val="bg1"/>
            </a:solidFill>
            <a:ln w="9525">
              <a:noFill/>
              <a:miter lim="800000"/>
              <a:headEnd/>
              <a:tailEnd/>
            </a:ln>
          </p:spPr>
          <p:txBody>
            <a:bodyPr wrap="none" anchor="ctr"/>
            <a:lstStyle/>
            <a:p>
              <a:endParaRPr lang="en-US"/>
            </a:p>
          </p:txBody>
        </p:sp>
        <p:sp>
          <p:nvSpPr>
            <p:cNvPr id="378894" name="Oval 19"/>
            <p:cNvSpPr>
              <a:spLocks noChangeArrowheads="1"/>
            </p:cNvSpPr>
            <p:nvPr/>
          </p:nvSpPr>
          <p:spPr bwMode="auto">
            <a:xfrm>
              <a:off x="2352" y="1632"/>
              <a:ext cx="912" cy="912"/>
            </a:xfrm>
            <a:prstGeom prst="ellipse">
              <a:avLst/>
            </a:prstGeom>
            <a:gradFill rotWithShape="1">
              <a:gsLst>
                <a:gs pos="0">
                  <a:schemeClr val="bg1"/>
                </a:gs>
                <a:gs pos="100000">
                  <a:srgbClr val="D4D47E"/>
                </a:gs>
              </a:gsLst>
              <a:lin ang="2700000" scaled="1"/>
            </a:gradFill>
            <a:ln w="9525">
              <a:solidFill>
                <a:srgbClr val="D4D47E"/>
              </a:solidFill>
              <a:round/>
              <a:headEnd/>
              <a:tailEnd/>
            </a:ln>
          </p:spPr>
          <p:txBody>
            <a:bodyPr wrap="none" anchor="ctr"/>
            <a:lstStyle/>
            <a:p>
              <a:r>
                <a:rPr lang="en-US" sz="1800"/>
                <a:t> 1 p</a:t>
              </a:r>
              <a:r>
                <a:rPr lang="en-US" sz="1800" baseline="30000"/>
                <a:t>+</a:t>
              </a:r>
              <a:endParaRPr lang="en-US" sz="1800"/>
            </a:p>
            <a:p>
              <a:r>
                <a:rPr lang="en-US" sz="1800"/>
                <a:t>1 n</a:t>
              </a:r>
              <a:endParaRPr lang="en-US" sz="1800" baseline="30000"/>
            </a:p>
          </p:txBody>
        </p:sp>
        <p:sp>
          <p:nvSpPr>
            <p:cNvPr id="378895" name="Text Box 20"/>
            <p:cNvSpPr txBox="1">
              <a:spLocks noChangeArrowheads="1"/>
            </p:cNvSpPr>
            <p:nvPr/>
          </p:nvSpPr>
          <p:spPr bwMode="auto">
            <a:xfrm>
              <a:off x="3444" y="1992"/>
              <a:ext cx="621" cy="412"/>
            </a:xfrm>
            <a:prstGeom prst="rect">
              <a:avLst/>
            </a:prstGeom>
            <a:solidFill>
              <a:schemeClr val="bg1"/>
            </a:solidFill>
            <a:ln w="9525">
              <a:noFill/>
              <a:miter lim="800000"/>
              <a:headEnd/>
              <a:tailEnd/>
            </a:ln>
          </p:spPr>
          <p:txBody>
            <a:bodyPr wrap="none">
              <a:spAutoFit/>
            </a:bodyPr>
            <a:lstStyle/>
            <a:p>
              <a:pPr algn="l"/>
              <a:r>
                <a:rPr lang="en-US" sz="1800"/>
                <a:t>1 </a:t>
              </a:r>
              <a:r>
                <a:rPr lang="en-US" sz="1800" i="1"/>
                <a:t>e</a:t>
              </a:r>
              <a:r>
                <a:rPr lang="en-US" sz="1800" i="1" baseline="30000"/>
                <a:t>-</a:t>
              </a:r>
            </a:p>
          </p:txBody>
        </p:sp>
      </p:grpSp>
      <p:grpSp>
        <p:nvGrpSpPr>
          <p:cNvPr id="378887" name="Group 21"/>
          <p:cNvGrpSpPr>
            <a:grpSpLocks/>
          </p:cNvGrpSpPr>
          <p:nvPr/>
        </p:nvGrpSpPr>
        <p:grpSpPr bwMode="auto">
          <a:xfrm>
            <a:off x="6010275" y="4462463"/>
            <a:ext cx="1866900" cy="1752600"/>
            <a:chOff x="3744" y="1104"/>
            <a:chExt cx="2097" cy="1968"/>
          </a:xfrm>
        </p:grpSpPr>
        <p:sp>
          <p:nvSpPr>
            <p:cNvPr id="378888" name="Oval 22"/>
            <p:cNvSpPr>
              <a:spLocks noChangeArrowheads="1"/>
            </p:cNvSpPr>
            <p:nvPr/>
          </p:nvSpPr>
          <p:spPr bwMode="auto">
            <a:xfrm>
              <a:off x="3792" y="1296"/>
              <a:ext cx="1632" cy="1632"/>
            </a:xfrm>
            <a:prstGeom prst="ellipse">
              <a:avLst/>
            </a:prstGeom>
            <a:noFill/>
            <a:ln w="28575">
              <a:solidFill>
                <a:srgbClr val="000080"/>
              </a:solidFill>
              <a:round/>
              <a:headEnd/>
              <a:tailEnd/>
            </a:ln>
          </p:spPr>
          <p:txBody>
            <a:bodyPr wrap="none" anchor="ctr"/>
            <a:lstStyle/>
            <a:p>
              <a:endParaRPr lang="en-US"/>
            </a:p>
          </p:txBody>
        </p:sp>
        <p:sp>
          <p:nvSpPr>
            <p:cNvPr id="378889" name="Rectangle 23"/>
            <p:cNvSpPr>
              <a:spLocks noChangeArrowheads="1"/>
            </p:cNvSpPr>
            <p:nvPr/>
          </p:nvSpPr>
          <p:spPr bwMode="auto">
            <a:xfrm>
              <a:off x="3744" y="1104"/>
              <a:ext cx="1488" cy="1968"/>
            </a:xfrm>
            <a:prstGeom prst="rect">
              <a:avLst/>
            </a:prstGeom>
            <a:solidFill>
              <a:schemeClr val="bg1"/>
            </a:solidFill>
            <a:ln w="9525">
              <a:noFill/>
              <a:miter lim="800000"/>
              <a:headEnd/>
              <a:tailEnd/>
            </a:ln>
          </p:spPr>
          <p:txBody>
            <a:bodyPr wrap="none" anchor="ctr"/>
            <a:lstStyle/>
            <a:p>
              <a:endParaRPr lang="en-US"/>
            </a:p>
          </p:txBody>
        </p:sp>
        <p:sp>
          <p:nvSpPr>
            <p:cNvPr id="378890" name="Oval 24"/>
            <p:cNvSpPr>
              <a:spLocks noChangeArrowheads="1"/>
            </p:cNvSpPr>
            <p:nvPr/>
          </p:nvSpPr>
          <p:spPr bwMode="auto">
            <a:xfrm>
              <a:off x="4128" y="1632"/>
              <a:ext cx="912" cy="912"/>
            </a:xfrm>
            <a:prstGeom prst="ellipse">
              <a:avLst/>
            </a:prstGeom>
            <a:gradFill rotWithShape="1">
              <a:gsLst>
                <a:gs pos="0">
                  <a:schemeClr val="bg1"/>
                </a:gs>
                <a:gs pos="100000">
                  <a:srgbClr val="D4D47E"/>
                </a:gs>
              </a:gsLst>
              <a:lin ang="2700000" scaled="1"/>
            </a:gradFill>
            <a:ln w="9525">
              <a:solidFill>
                <a:srgbClr val="D4D47E"/>
              </a:solidFill>
              <a:round/>
              <a:headEnd/>
              <a:tailEnd/>
            </a:ln>
          </p:spPr>
          <p:txBody>
            <a:bodyPr wrap="none" anchor="ctr"/>
            <a:lstStyle/>
            <a:p>
              <a:r>
                <a:rPr lang="en-US" sz="1800"/>
                <a:t> 1 p+</a:t>
              </a:r>
            </a:p>
            <a:p>
              <a:r>
                <a:rPr lang="en-US" sz="1800"/>
                <a:t>2 n</a:t>
              </a:r>
            </a:p>
          </p:txBody>
        </p:sp>
        <p:sp>
          <p:nvSpPr>
            <p:cNvPr id="378891" name="Text Box 25"/>
            <p:cNvSpPr txBox="1">
              <a:spLocks noChangeArrowheads="1"/>
            </p:cNvSpPr>
            <p:nvPr/>
          </p:nvSpPr>
          <p:spPr bwMode="auto">
            <a:xfrm>
              <a:off x="5220" y="1992"/>
              <a:ext cx="621" cy="412"/>
            </a:xfrm>
            <a:prstGeom prst="rect">
              <a:avLst/>
            </a:prstGeom>
            <a:solidFill>
              <a:schemeClr val="bg1"/>
            </a:solidFill>
            <a:ln w="9525">
              <a:noFill/>
              <a:miter lim="800000"/>
              <a:headEnd/>
              <a:tailEnd/>
            </a:ln>
          </p:spPr>
          <p:txBody>
            <a:bodyPr wrap="none">
              <a:spAutoFit/>
            </a:bodyPr>
            <a:lstStyle/>
            <a:p>
              <a:pPr algn="l"/>
              <a:r>
                <a:rPr lang="en-US" sz="1800"/>
                <a:t>1 </a:t>
              </a:r>
              <a:r>
                <a:rPr lang="en-US" sz="1800" i="1"/>
                <a:t>e</a:t>
              </a:r>
              <a:r>
                <a:rPr lang="en-US" sz="1800" i="1" baseline="30000"/>
                <a:t>-</a:t>
              </a:r>
            </a:p>
          </p:txBody>
        </p:sp>
      </p:grpSp>
    </p:spTree>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p:txBody>
          <a:bodyPr/>
          <a:lstStyle/>
          <a:p>
            <a:pPr eaLnBrk="1" hangingPunct="1"/>
            <a:r>
              <a:rPr lang="en-US" sz="3600" smtClean="0"/>
              <a:t>Isotopes of Three Common Elements</a:t>
            </a:r>
          </a:p>
        </p:txBody>
      </p:sp>
      <p:graphicFrame>
        <p:nvGraphicFramePr>
          <p:cNvPr id="167205" name="Group 293"/>
          <p:cNvGraphicFramePr>
            <a:graphicFrameLocks noGrp="1"/>
          </p:cNvGraphicFramePr>
          <p:nvPr/>
        </p:nvGraphicFramePr>
        <p:xfrm>
          <a:off x="533400" y="1785938"/>
          <a:ext cx="8077200" cy="3929062"/>
        </p:xfrm>
        <a:graphic>
          <a:graphicData uri="http://schemas.openxmlformats.org/drawingml/2006/table">
            <a:tbl>
              <a:tblPr/>
              <a:tblGrid>
                <a:gridCol w="1514475"/>
                <a:gridCol w="1177925"/>
                <a:gridCol w="1193800"/>
                <a:gridCol w="1498600"/>
                <a:gridCol w="1473200"/>
                <a:gridCol w="1219200"/>
              </a:tblGrid>
              <a:tr h="914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Element</a:t>
                      </a:r>
                    </a:p>
                  </a:txBody>
                  <a:tcPr horzOverflow="overflow">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5"/>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Symbol</a:t>
                      </a:r>
                    </a:p>
                  </a:txBody>
                  <a:tcPr horzOverflow="overflow">
                    <a:lnL>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5"/>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a:txBody>
                  <a:tcPr horzOverflow="overflow">
                    <a:lnL>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5"/>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a:txBody>
                  <a:tcPr horzOverflow="overflow">
                    <a:lnL>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5"/>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Fractional Abundance</a:t>
                      </a:r>
                    </a:p>
                  </a:txBody>
                  <a:tcPr horzOverflow="overflow">
                    <a:lnL>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5"/>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Average Atomic Mass</a:t>
                      </a:r>
                    </a:p>
                  </a:txBody>
                  <a:tcPr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5"/>
                    </a:solidFill>
                  </a:tcPr>
                </a:tc>
              </a:tr>
              <a:tr h="9382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Carbon</a:t>
                      </a:r>
                    </a:p>
                  </a:txBody>
                  <a:tcP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5F5F5"/>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5F5F5"/>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5F5F5"/>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5F5F5"/>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5F5F5"/>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5F5F5"/>
                    </a:solidFill>
                  </a:tcPr>
                </a:tc>
              </a:tr>
              <a:tr h="9286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Chlorine</a:t>
                      </a:r>
                    </a:p>
                  </a:txBody>
                  <a:tcP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FE5"/>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FE5"/>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FE5"/>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FE5"/>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FE5"/>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FE5"/>
                    </a:solidFill>
                  </a:tcPr>
                </a:tc>
              </a:tr>
              <a:tr h="11477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Silicon</a:t>
                      </a:r>
                    </a:p>
                  </a:txBody>
                  <a:tcP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BEB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Si</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Si</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Si</a:t>
                      </a:r>
                    </a:p>
                  </a:txBody>
                  <a:tcPr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BEB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28</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29</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30</a:t>
                      </a:r>
                    </a:p>
                  </a:txBody>
                  <a:tcPr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BEB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27.977</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28.976</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29.974</a:t>
                      </a:r>
                    </a:p>
                  </a:txBody>
                  <a:tcPr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BEB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92.21%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  4.70%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  3.09%</a:t>
                      </a:r>
                    </a:p>
                  </a:txBody>
                  <a:tcPr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BEB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BEBFF"/>
                    </a:solidFill>
                  </a:tcPr>
                </a:tc>
              </a:tr>
            </a:tbl>
          </a:graphicData>
        </a:graphic>
      </p:graphicFrame>
      <p:sp>
        <p:nvSpPr>
          <p:cNvPr id="379939" name="Text Box 240"/>
          <p:cNvSpPr txBox="1">
            <a:spLocks noChangeArrowheads="1"/>
          </p:cNvSpPr>
          <p:nvPr/>
        </p:nvSpPr>
        <p:spPr bwMode="auto">
          <a:xfrm>
            <a:off x="2266950" y="2835275"/>
            <a:ext cx="311150" cy="365125"/>
          </a:xfrm>
          <a:prstGeom prst="rect">
            <a:avLst/>
          </a:prstGeom>
          <a:noFill/>
          <a:ln w="9525">
            <a:noFill/>
            <a:miter lim="800000"/>
            <a:headEnd/>
            <a:tailEnd/>
          </a:ln>
        </p:spPr>
        <p:txBody>
          <a:bodyPr wrap="none">
            <a:spAutoFit/>
          </a:bodyPr>
          <a:lstStyle/>
          <a:p>
            <a:pPr algn="l"/>
            <a:r>
              <a:rPr lang="en-US" sz="900"/>
              <a:t>12</a:t>
            </a:r>
          </a:p>
          <a:p>
            <a:pPr algn="l"/>
            <a:r>
              <a:rPr lang="en-US" sz="900"/>
              <a:t> 6</a:t>
            </a:r>
          </a:p>
        </p:txBody>
      </p:sp>
      <p:sp>
        <p:nvSpPr>
          <p:cNvPr id="379940" name="Text Box 241"/>
          <p:cNvSpPr txBox="1">
            <a:spLocks noChangeArrowheads="1"/>
          </p:cNvSpPr>
          <p:nvPr/>
        </p:nvSpPr>
        <p:spPr bwMode="auto">
          <a:xfrm>
            <a:off x="2279650" y="3216275"/>
            <a:ext cx="311150" cy="365125"/>
          </a:xfrm>
          <a:prstGeom prst="rect">
            <a:avLst/>
          </a:prstGeom>
          <a:noFill/>
          <a:ln w="9525">
            <a:noFill/>
            <a:miter lim="800000"/>
            <a:headEnd/>
            <a:tailEnd/>
          </a:ln>
        </p:spPr>
        <p:txBody>
          <a:bodyPr wrap="none">
            <a:spAutoFit/>
          </a:bodyPr>
          <a:lstStyle/>
          <a:p>
            <a:pPr algn="l"/>
            <a:r>
              <a:rPr lang="en-US" sz="900"/>
              <a:t>13</a:t>
            </a:r>
          </a:p>
          <a:p>
            <a:pPr algn="l"/>
            <a:r>
              <a:rPr lang="en-US" sz="900"/>
              <a:t> 6</a:t>
            </a:r>
          </a:p>
        </p:txBody>
      </p:sp>
      <p:sp>
        <p:nvSpPr>
          <p:cNvPr id="379941" name="Text Box 243"/>
          <p:cNvSpPr txBox="1">
            <a:spLocks noChangeArrowheads="1"/>
          </p:cNvSpPr>
          <p:nvPr/>
        </p:nvSpPr>
        <p:spPr bwMode="auto">
          <a:xfrm>
            <a:off x="2279650" y="3749675"/>
            <a:ext cx="311150" cy="365125"/>
          </a:xfrm>
          <a:prstGeom prst="rect">
            <a:avLst/>
          </a:prstGeom>
          <a:noFill/>
          <a:ln w="9525">
            <a:noFill/>
            <a:miter lim="800000"/>
            <a:headEnd/>
            <a:tailEnd/>
          </a:ln>
        </p:spPr>
        <p:txBody>
          <a:bodyPr wrap="none">
            <a:spAutoFit/>
          </a:bodyPr>
          <a:lstStyle/>
          <a:p>
            <a:pPr algn="l"/>
            <a:r>
              <a:rPr lang="en-US" sz="900"/>
              <a:t>35</a:t>
            </a:r>
          </a:p>
          <a:p>
            <a:pPr algn="l"/>
            <a:r>
              <a:rPr lang="en-US" sz="900"/>
              <a:t>17</a:t>
            </a:r>
          </a:p>
        </p:txBody>
      </p:sp>
      <p:sp>
        <p:nvSpPr>
          <p:cNvPr id="379942" name="Text Box 244"/>
          <p:cNvSpPr txBox="1">
            <a:spLocks noChangeArrowheads="1"/>
          </p:cNvSpPr>
          <p:nvPr/>
        </p:nvSpPr>
        <p:spPr bwMode="auto">
          <a:xfrm>
            <a:off x="2266950" y="4130675"/>
            <a:ext cx="311150" cy="365125"/>
          </a:xfrm>
          <a:prstGeom prst="rect">
            <a:avLst/>
          </a:prstGeom>
          <a:noFill/>
          <a:ln w="9525">
            <a:noFill/>
            <a:miter lim="800000"/>
            <a:headEnd/>
            <a:tailEnd/>
          </a:ln>
        </p:spPr>
        <p:txBody>
          <a:bodyPr wrap="none">
            <a:spAutoFit/>
          </a:bodyPr>
          <a:lstStyle/>
          <a:p>
            <a:pPr algn="l"/>
            <a:r>
              <a:rPr lang="en-US" sz="900"/>
              <a:t>37</a:t>
            </a:r>
          </a:p>
          <a:p>
            <a:pPr algn="l"/>
            <a:r>
              <a:rPr lang="en-US" sz="900"/>
              <a:t>17</a:t>
            </a:r>
          </a:p>
        </p:txBody>
      </p:sp>
      <p:sp>
        <p:nvSpPr>
          <p:cNvPr id="379943" name="Text Box 245"/>
          <p:cNvSpPr txBox="1">
            <a:spLocks noChangeArrowheads="1"/>
          </p:cNvSpPr>
          <p:nvPr/>
        </p:nvSpPr>
        <p:spPr bwMode="auto">
          <a:xfrm>
            <a:off x="2279650" y="4572000"/>
            <a:ext cx="311150" cy="365125"/>
          </a:xfrm>
          <a:prstGeom prst="rect">
            <a:avLst/>
          </a:prstGeom>
          <a:noFill/>
          <a:ln w="9525">
            <a:noFill/>
            <a:miter lim="800000"/>
            <a:headEnd/>
            <a:tailEnd/>
          </a:ln>
        </p:spPr>
        <p:txBody>
          <a:bodyPr wrap="none">
            <a:spAutoFit/>
          </a:bodyPr>
          <a:lstStyle/>
          <a:p>
            <a:pPr algn="l"/>
            <a:r>
              <a:rPr lang="en-US" sz="900"/>
              <a:t>28</a:t>
            </a:r>
          </a:p>
          <a:p>
            <a:pPr algn="l"/>
            <a:r>
              <a:rPr lang="en-US" sz="900"/>
              <a:t>14</a:t>
            </a:r>
          </a:p>
        </p:txBody>
      </p:sp>
      <p:sp>
        <p:nvSpPr>
          <p:cNvPr id="379944" name="Text Box 246"/>
          <p:cNvSpPr txBox="1">
            <a:spLocks noChangeArrowheads="1"/>
          </p:cNvSpPr>
          <p:nvPr/>
        </p:nvSpPr>
        <p:spPr bwMode="auto">
          <a:xfrm>
            <a:off x="2286000" y="4876800"/>
            <a:ext cx="311150" cy="365125"/>
          </a:xfrm>
          <a:prstGeom prst="rect">
            <a:avLst/>
          </a:prstGeom>
          <a:noFill/>
          <a:ln w="9525">
            <a:noFill/>
            <a:miter lim="800000"/>
            <a:headEnd/>
            <a:tailEnd/>
          </a:ln>
        </p:spPr>
        <p:txBody>
          <a:bodyPr wrap="none">
            <a:spAutoFit/>
          </a:bodyPr>
          <a:lstStyle/>
          <a:p>
            <a:pPr algn="l"/>
            <a:r>
              <a:rPr lang="en-US" sz="900"/>
              <a:t>29</a:t>
            </a:r>
          </a:p>
          <a:p>
            <a:pPr algn="l"/>
            <a:r>
              <a:rPr lang="en-US" sz="900"/>
              <a:t>14</a:t>
            </a:r>
          </a:p>
        </p:txBody>
      </p:sp>
      <p:sp>
        <p:nvSpPr>
          <p:cNvPr id="379945" name="Text Box 247"/>
          <p:cNvSpPr txBox="1">
            <a:spLocks noChangeArrowheads="1"/>
          </p:cNvSpPr>
          <p:nvPr/>
        </p:nvSpPr>
        <p:spPr bwMode="auto">
          <a:xfrm>
            <a:off x="2286000" y="5273675"/>
            <a:ext cx="311150" cy="365125"/>
          </a:xfrm>
          <a:prstGeom prst="rect">
            <a:avLst/>
          </a:prstGeom>
          <a:noFill/>
          <a:ln w="9525">
            <a:noFill/>
            <a:miter lim="800000"/>
            <a:headEnd/>
            <a:tailEnd/>
          </a:ln>
        </p:spPr>
        <p:txBody>
          <a:bodyPr wrap="none">
            <a:spAutoFit/>
          </a:bodyPr>
          <a:lstStyle/>
          <a:p>
            <a:pPr algn="l"/>
            <a:r>
              <a:rPr lang="en-US" sz="900"/>
              <a:t>30</a:t>
            </a:r>
          </a:p>
          <a:p>
            <a:pPr algn="l"/>
            <a:r>
              <a:rPr lang="en-US" sz="900"/>
              <a:t>14</a:t>
            </a:r>
          </a:p>
        </p:txBody>
      </p:sp>
      <p:sp>
        <p:nvSpPr>
          <p:cNvPr id="379946" name="Rectangle 248"/>
          <p:cNvSpPr>
            <a:spLocks noChangeArrowheads="1"/>
          </p:cNvSpPr>
          <p:nvPr/>
        </p:nvSpPr>
        <p:spPr bwMode="auto">
          <a:xfrm>
            <a:off x="7626350" y="2986088"/>
            <a:ext cx="755650" cy="366712"/>
          </a:xfrm>
          <a:prstGeom prst="rect">
            <a:avLst/>
          </a:prstGeom>
          <a:noFill/>
          <a:ln w="9525">
            <a:noFill/>
            <a:miter lim="800000"/>
            <a:headEnd/>
            <a:tailEnd/>
          </a:ln>
        </p:spPr>
        <p:txBody>
          <a:bodyPr wrap="none">
            <a:spAutoFit/>
          </a:bodyPr>
          <a:lstStyle/>
          <a:p>
            <a:pPr algn="l"/>
            <a:r>
              <a:rPr lang="en-US" sz="1800"/>
              <a:t>12.01</a:t>
            </a:r>
          </a:p>
        </p:txBody>
      </p:sp>
      <p:sp>
        <p:nvSpPr>
          <p:cNvPr id="379947" name="Rectangle 249"/>
          <p:cNvSpPr>
            <a:spLocks noChangeArrowheads="1"/>
          </p:cNvSpPr>
          <p:nvPr/>
        </p:nvSpPr>
        <p:spPr bwMode="auto">
          <a:xfrm>
            <a:off x="7620000" y="3886200"/>
            <a:ext cx="755650" cy="366713"/>
          </a:xfrm>
          <a:prstGeom prst="rect">
            <a:avLst/>
          </a:prstGeom>
          <a:noFill/>
          <a:ln w="9525">
            <a:noFill/>
            <a:miter lim="800000"/>
            <a:headEnd/>
            <a:tailEnd/>
          </a:ln>
        </p:spPr>
        <p:txBody>
          <a:bodyPr wrap="none">
            <a:spAutoFit/>
          </a:bodyPr>
          <a:lstStyle/>
          <a:p>
            <a:pPr algn="l">
              <a:spcBef>
                <a:spcPct val="20000"/>
              </a:spcBef>
            </a:pPr>
            <a:r>
              <a:rPr lang="en-US" sz="1800"/>
              <a:t>35.45</a:t>
            </a:r>
          </a:p>
        </p:txBody>
      </p:sp>
      <p:sp>
        <p:nvSpPr>
          <p:cNvPr id="379948" name="Rectangle 250"/>
          <p:cNvSpPr>
            <a:spLocks noChangeArrowheads="1"/>
          </p:cNvSpPr>
          <p:nvPr/>
        </p:nvSpPr>
        <p:spPr bwMode="auto">
          <a:xfrm>
            <a:off x="7620000" y="4876800"/>
            <a:ext cx="755650" cy="366713"/>
          </a:xfrm>
          <a:prstGeom prst="rect">
            <a:avLst/>
          </a:prstGeom>
          <a:noFill/>
          <a:ln w="9525">
            <a:noFill/>
            <a:miter lim="800000"/>
            <a:headEnd/>
            <a:tailEnd/>
          </a:ln>
        </p:spPr>
        <p:txBody>
          <a:bodyPr wrap="none">
            <a:spAutoFit/>
          </a:bodyPr>
          <a:lstStyle/>
          <a:p>
            <a:pPr algn="l"/>
            <a:r>
              <a:rPr lang="en-US" sz="1800"/>
              <a:t>28.09</a:t>
            </a:r>
          </a:p>
        </p:txBody>
      </p:sp>
      <p:sp>
        <p:nvSpPr>
          <p:cNvPr id="379949" name="Rectangle 251"/>
          <p:cNvSpPr>
            <a:spLocks noChangeArrowheads="1"/>
          </p:cNvSpPr>
          <p:nvPr/>
        </p:nvSpPr>
        <p:spPr bwMode="auto">
          <a:xfrm>
            <a:off x="6254750" y="3200400"/>
            <a:ext cx="831850" cy="366713"/>
          </a:xfrm>
          <a:prstGeom prst="rect">
            <a:avLst/>
          </a:prstGeom>
          <a:noFill/>
          <a:ln w="9525">
            <a:noFill/>
            <a:miter lim="800000"/>
            <a:headEnd/>
            <a:tailEnd/>
          </a:ln>
        </p:spPr>
        <p:txBody>
          <a:bodyPr wrap="none">
            <a:spAutoFit/>
          </a:bodyPr>
          <a:lstStyle/>
          <a:p>
            <a:pPr algn="l"/>
            <a:r>
              <a:rPr lang="en-US" sz="1800"/>
              <a:t>1.11%</a:t>
            </a:r>
          </a:p>
        </p:txBody>
      </p:sp>
      <p:sp>
        <p:nvSpPr>
          <p:cNvPr id="379950" name="Rectangle 252"/>
          <p:cNvSpPr>
            <a:spLocks noChangeArrowheads="1"/>
          </p:cNvSpPr>
          <p:nvPr/>
        </p:nvSpPr>
        <p:spPr bwMode="auto">
          <a:xfrm>
            <a:off x="4724400" y="3200400"/>
            <a:ext cx="882650" cy="366713"/>
          </a:xfrm>
          <a:prstGeom prst="rect">
            <a:avLst/>
          </a:prstGeom>
          <a:noFill/>
          <a:ln w="9525">
            <a:noFill/>
            <a:miter lim="800000"/>
            <a:headEnd/>
            <a:tailEnd/>
          </a:ln>
        </p:spPr>
        <p:txBody>
          <a:bodyPr wrap="none">
            <a:spAutoFit/>
          </a:bodyPr>
          <a:lstStyle/>
          <a:p>
            <a:pPr algn="l"/>
            <a:r>
              <a:rPr lang="en-US" sz="1800"/>
              <a:t>13.003</a:t>
            </a:r>
          </a:p>
        </p:txBody>
      </p:sp>
      <p:sp>
        <p:nvSpPr>
          <p:cNvPr id="379951" name="Rectangle 253"/>
          <p:cNvSpPr>
            <a:spLocks noChangeArrowheads="1"/>
          </p:cNvSpPr>
          <p:nvPr/>
        </p:nvSpPr>
        <p:spPr bwMode="auto">
          <a:xfrm>
            <a:off x="3581400" y="3276600"/>
            <a:ext cx="438150" cy="366713"/>
          </a:xfrm>
          <a:prstGeom prst="rect">
            <a:avLst/>
          </a:prstGeom>
          <a:noFill/>
          <a:ln w="9525">
            <a:noFill/>
            <a:miter lim="800000"/>
            <a:headEnd/>
            <a:tailEnd/>
          </a:ln>
        </p:spPr>
        <p:txBody>
          <a:bodyPr wrap="none">
            <a:spAutoFit/>
          </a:bodyPr>
          <a:lstStyle/>
          <a:p>
            <a:pPr algn="l">
              <a:spcBef>
                <a:spcPct val="20000"/>
              </a:spcBef>
            </a:pPr>
            <a:r>
              <a:rPr lang="en-US" sz="1800"/>
              <a:t>13</a:t>
            </a:r>
          </a:p>
        </p:txBody>
      </p:sp>
      <p:sp>
        <p:nvSpPr>
          <p:cNvPr id="379952" name="Rectangle 254"/>
          <p:cNvSpPr>
            <a:spLocks noChangeArrowheads="1"/>
          </p:cNvSpPr>
          <p:nvPr/>
        </p:nvSpPr>
        <p:spPr bwMode="auto">
          <a:xfrm>
            <a:off x="2438400" y="3200400"/>
            <a:ext cx="349250" cy="366713"/>
          </a:xfrm>
          <a:prstGeom prst="rect">
            <a:avLst/>
          </a:prstGeom>
          <a:noFill/>
          <a:ln w="9525">
            <a:noFill/>
            <a:miter lim="800000"/>
            <a:headEnd/>
            <a:tailEnd/>
          </a:ln>
        </p:spPr>
        <p:txBody>
          <a:bodyPr wrap="none">
            <a:spAutoFit/>
          </a:bodyPr>
          <a:lstStyle/>
          <a:p>
            <a:pPr algn="l"/>
            <a:r>
              <a:rPr lang="en-US" sz="1800"/>
              <a:t>C</a:t>
            </a:r>
          </a:p>
        </p:txBody>
      </p:sp>
      <p:sp>
        <p:nvSpPr>
          <p:cNvPr id="379953" name="Rectangle 255"/>
          <p:cNvSpPr>
            <a:spLocks noChangeArrowheads="1"/>
          </p:cNvSpPr>
          <p:nvPr/>
        </p:nvSpPr>
        <p:spPr bwMode="auto">
          <a:xfrm>
            <a:off x="6172200" y="2833688"/>
            <a:ext cx="958850" cy="366712"/>
          </a:xfrm>
          <a:prstGeom prst="rect">
            <a:avLst/>
          </a:prstGeom>
          <a:noFill/>
          <a:ln w="9525">
            <a:noFill/>
            <a:miter lim="800000"/>
            <a:headEnd/>
            <a:tailEnd/>
          </a:ln>
        </p:spPr>
        <p:txBody>
          <a:bodyPr wrap="none">
            <a:spAutoFit/>
          </a:bodyPr>
          <a:lstStyle/>
          <a:p>
            <a:pPr algn="l"/>
            <a:r>
              <a:rPr lang="en-US" sz="1800"/>
              <a:t>99.89%</a:t>
            </a:r>
          </a:p>
        </p:txBody>
      </p:sp>
      <p:sp>
        <p:nvSpPr>
          <p:cNvPr id="379954" name="Rectangle 256"/>
          <p:cNvSpPr>
            <a:spLocks noChangeArrowheads="1"/>
          </p:cNvSpPr>
          <p:nvPr/>
        </p:nvSpPr>
        <p:spPr bwMode="auto">
          <a:xfrm>
            <a:off x="4495800" y="2819400"/>
            <a:ext cx="1365250" cy="366713"/>
          </a:xfrm>
          <a:prstGeom prst="rect">
            <a:avLst/>
          </a:prstGeom>
          <a:noFill/>
          <a:ln w="9525">
            <a:noFill/>
            <a:miter lim="800000"/>
            <a:headEnd/>
            <a:tailEnd/>
          </a:ln>
        </p:spPr>
        <p:txBody>
          <a:bodyPr wrap="none">
            <a:spAutoFit/>
          </a:bodyPr>
          <a:lstStyle/>
          <a:p>
            <a:pPr algn="l"/>
            <a:r>
              <a:rPr lang="en-US" sz="1800"/>
              <a:t>12</a:t>
            </a:r>
            <a:r>
              <a:rPr lang="en-US" sz="1800" b="1"/>
              <a:t> </a:t>
            </a:r>
            <a:r>
              <a:rPr lang="en-US" sz="1800"/>
              <a:t>(exactly)</a:t>
            </a:r>
          </a:p>
        </p:txBody>
      </p:sp>
      <p:sp>
        <p:nvSpPr>
          <p:cNvPr id="379955" name="Rectangle 257"/>
          <p:cNvSpPr>
            <a:spLocks noChangeArrowheads="1"/>
          </p:cNvSpPr>
          <p:nvPr/>
        </p:nvSpPr>
        <p:spPr bwMode="auto">
          <a:xfrm>
            <a:off x="3581400" y="2819400"/>
            <a:ext cx="438150" cy="366713"/>
          </a:xfrm>
          <a:prstGeom prst="rect">
            <a:avLst/>
          </a:prstGeom>
          <a:noFill/>
          <a:ln w="9525">
            <a:noFill/>
            <a:miter lim="800000"/>
            <a:headEnd/>
            <a:tailEnd/>
          </a:ln>
        </p:spPr>
        <p:txBody>
          <a:bodyPr wrap="none">
            <a:spAutoFit/>
          </a:bodyPr>
          <a:lstStyle/>
          <a:p>
            <a:pPr algn="l">
              <a:spcBef>
                <a:spcPct val="20000"/>
              </a:spcBef>
            </a:pPr>
            <a:r>
              <a:rPr lang="en-US" sz="1800"/>
              <a:t>12</a:t>
            </a:r>
          </a:p>
        </p:txBody>
      </p:sp>
      <p:sp>
        <p:nvSpPr>
          <p:cNvPr id="379956" name="Rectangle 258"/>
          <p:cNvSpPr>
            <a:spLocks noChangeArrowheads="1"/>
          </p:cNvSpPr>
          <p:nvPr/>
        </p:nvSpPr>
        <p:spPr bwMode="auto">
          <a:xfrm>
            <a:off x="2438400" y="2833688"/>
            <a:ext cx="349250" cy="366712"/>
          </a:xfrm>
          <a:prstGeom prst="rect">
            <a:avLst/>
          </a:prstGeom>
          <a:noFill/>
          <a:ln w="9525">
            <a:noFill/>
            <a:miter lim="800000"/>
            <a:headEnd/>
            <a:tailEnd/>
          </a:ln>
        </p:spPr>
        <p:txBody>
          <a:bodyPr wrap="none">
            <a:spAutoFit/>
          </a:bodyPr>
          <a:lstStyle/>
          <a:p>
            <a:pPr algn="l"/>
            <a:r>
              <a:rPr lang="en-US" sz="1800"/>
              <a:t>C</a:t>
            </a:r>
          </a:p>
        </p:txBody>
      </p:sp>
      <p:sp>
        <p:nvSpPr>
          <p:cNvPr id="379957" name="Rectangle 259"/>
          <p:cNvSpPr>
            <a:spLocks noChangeArrowheads="1"/>
          </p:cNvSpPr>
          <p:nvPr/>
        </p:nvSpPr>
        <p:spPr bwMode="auto">
          <a:xfrm>
            <a:off x="4419600" y="1981200"/>
            <a:ext cx="1441450" cy="366713"/>
          </a:xfrm>
          <a:prstGeom prst="rect">
            <a:avLst/>
          </a:prstGeom>
          <a:noFill/>
          <a:ln w="9525">
            <a:noFill/>
            <a:miter lim="800000"/>
            <a:headEnd/>
            <a:tailEnd/>
          </a:ln>
        </p:spPr>
        <p:txBody>
          <a:bodyPr wrap="none">
            <a:spAutoFit/>
          </a:bodyPr>
          <a:lstStyle/>
          <a:p>
            <a:pPr algn="l"/>
            <a:r>
              <a:rPr lang="en-US" sz="1800" b="1"/>
              <a:t>Mass (amu)</a:t>
            </a:r>
          </a:p>
        </p:txBody>
      </p:sp>
      <p:sp>
        <p:nvSpPr>
          <p:cNvPr id="379958" name="Rectangle 273"/>
          <p:cNvSpPr>
            <a:spLocks noChangeArrowheads="1"/>
          </p:cNvSpPr>
          <p:nvPr/>
        </p:nvSpPr>
        <p:spPr bwMode="auto">
          <a:xfrm>
            <a:off x="6254750" y="3748088"/>
            <a:ext cx="958850" cy="366712"/>
          </a:xfrm>
          <a:prstGeom prst="rect">
            <a:avLst/>
          </a:prstGeom>
          <a:noFill/>
          <a:ln w="9525">
            <a:noFill/>
            <a:miter lim="800000"/>
            <a:headEnd/>
            <a:tailEnd/>
          </a:ln>
        </p:spPr>
        <p:txBody>
          <a:bodyPr wrap="none">
            <a:spAutoFit/>
          </a:bodyPr>
          <a:lstStyle/>
          <a:p>
            <a:pPr algn="l">
              <a:spcBef>
                <a:spcPct val="20000"/>
              </a:spcBef>
            </a:pPr>
            <a:r>
              <a:rPr lang="en-US" sz="1800"/>
              <a:t>75.53%</a:t>
            </a:r>
          </a:p>
        </p:txBody>
      </p:sp>
      <p:sp>
        <p:nvSpPr>
          <p:cNvPr id="379959" name="Rectangle 274"/>
          <p:cNvSpPr>
            <a:spLocks noChangeArrowheads="1"/>
          </p:cNvSpPr>
          <p:nvPr/>
        </p:nvSpPr>
        <p:spPr bwMode="auto">
          <a:xfrm>
            <a:off x="6248400" y="4114800"/>
            <a:ext cx="958850" cy="366713"/>
          </a:xfrm>
          <a:prstGeom prst="rect">
            <a:avLst/>
          </a:prstGeom>
          <a:noFill/>
          <a:ln w="9525">
            <a:noFill/>
            <a:miter lim="800000"/>
            <a:headEnd/>
            <a:tailEnd/>
          </a:ln>
        </p:spPr>
        <p:txBody>
          <a:bodyPr wrap="none">
            <a:spAutoFit/>
          </a:bodyPr>
          <a:lstStyle/>
          <a:p>
            <a:pPr algn="l">
              <a:spcBef>
                <a:spcPct val="20000"/>
              </a:spcBef>
            </a:pPr>
            <a:r>
              <a:rPr lang="en-US" sz="1800"/>
              <a:t>24.47%</a:t>
            </a:r>
          </a:p>
        </p:txBody>
      </p:sp>
      <p:sp>
        <p:nvSpPr>
          <p:cNvPr id="379960" name="Rectangle 275"/>
          <p:cNvSpPr>
            <a:spLocks noChangeArrowheads="1"/>
          </p:cNvSpPr>
          <p:nvPr/>
        </p:nvSpPr>
        <p:spPr bwMode="auto">
          <a:xfrm>
            <a:off x="4724400" y="4114800"/>
            <a:ext cx="882650" cy="366713"/>
          </a:xfrm>
          <a:prstGeom prst="rect">
            <a:avLst/>
          </a:prstGeom>
          <a:noFill/>
          <a:ln w="9525">
            <a:noFill/>
            <a:miter lim="800000"/>
            <a:headEnd/>
            <a:tailEnd/>
          </a:ln>
        </p:spPr>
        <p:txBody>
          <a:bodyPr wrap="none">
            <a:spAutoFit/>
          </a:bodyPr>
          <a:lstStyle/>
          <a:p>
            <a:pPr algn="l">
              <a:spcBef>
                <a:spcPct val="20000"/>
              </a:spcBef>
            </a:pPr>
            <a:r>
              <a:rPr lang="en-US" sz="1800"/>
              <a:t>36.966</a:t>
            </a:r>
          </a:p>
        </p:txBody>
      </p:sp>
      <p:sp>
        <p:nvSpPr>
          <p:cNvPr id="379961" name="Rectangle 276"/>
          <p:cNvSpPr>
            <a:spLocks noChangeArrowheads="1"/>
          </p:cNvSpPr>
          <p:nvPr/>
        </p:nvSpPr>
        <p:spPr bwMode="auto">
          <a:xfrm>
            <a:off x="3581400" y="4114800"/>
            <a:ext cx="438150" cy="366713"/>
          </a:xfrm>
          <a:prstGeom prst="rect">
            <a:avLst/>
          </a:prstGeom>
          <a:noFill/>
          <a:ln w="9525">
            <a:noFill/>
            <a:miter lim="800000"/>
            <a:headEnd/>
            <a:tailEnd/>
          </a:ln>
        </p:spPr>
        <p:txBody>
          <a:bodyPr wrap="none">
            <a:spAutoFit/>
          </a:bodyPr>
          <a:lstStyle/>
          <a:p>
            <a:pPr algn="l">
              <a:spcBef>
                <a:spcPct val="20000"/>
              </a:spcBef>
            </a:pPr>
            <a:r>
              <a:rPr lang="en-US" sz="1800"/>
              <a:t>37</a:t>
            </a:r>
          </a:p>
        </p:txBody>
      </p:sp>
      <p:sp>
        <p:nvSpPr>
          <p:cNvPr id="379962" name="Rectangle 277"/>
          <p:cNvSpPr>
            <a:spLocks noChangeArrowheads="1"/>
          </p:cNvSpPr>
          <p:nvPr/>
        </p:nvSpPr>
        <p:spPr bwMode="auto">
          <a:xfrm>
            <a:off x="2406650" y="4114800"/>
            <a:ext cx="400050" cy="366713"/>
          </a:xfrm>
          <a:prstGeom prst="rect">
            <a:avLst/>
          </a:prstGeom>
          <a:noFill/>
          <a:ln w="9525">
            <a:noFill/>
            <a:miter lim="800000"/>
            <a:headEnd/>
            <a:tailEnd/>
          </a:ln>
        </p:spPr>
        <p:txBody>
          <a:bodyPr wrap="none">
            <a:spAutoFit/>
          </a:bodyPr>
          <a:lstStyle/>
          <a:p>
            <a:pPr algn="l">
              <a:spcBef>
                <a:spcPct val="20000"/>
              </a:spcBef>
            </a:pPr>
            <a:r>
              <a:rPr lang="en-US" sz="1800"/>
              <a:t>Cl</a:t>
            </a:r>
          </a:p>
        </p:txBody>
      </p:sp>
      <p:sp>
        <p:nvSpPr>
          <p:cNvPr id="379963" name="Rectangle 278"/>
          <p:cNvSpPr>
            <a:spLocks noChangeArrowheads="1"/>
          </p:cNvSpPr>
          <p:nvPr/>
        </p:nvSpPr>
        <p:spPr bwMode="auto">
          <a:xfrm>
            <a:off x="4724400" y="3748088"/>
            <a:ext cx="882650" cy="366712"/>
          </a:xfrm>
          <a:prstGeom prst="rect">
            <a:avLst/>
          </a:prstGeom>
          <a:noFill/>
          <a:ln w="9525">
            <a:noFill/>
            <a:miter lim="800000"/>
            <a:headEnd/>
            <a:tailEnd/>
          </a:ln>
        </p:spPr>
        <p:txBody>
          <a:bodyPr wrap="none">
            <a:spAutoFit/>
          </a:bodyPr>
          <a:lstStyle/>
          <a:p>
            <a:pPr algn="l">
              <a:spcBef>
                <a:spcPct val="20000"/>
              </a:spcBef>
            </a:pPr>
            <a:r>
              <a:rPr lang="en-US" sz="1800"/>
              <a:t>34.969</a:t>
            </a:r>
          </a:p>
        </p:txBody>
      </p:sp>
      <p:sp>
        <p:nvSpPr>
          <p:cNvPr id="379964" name="Rectangle 279"/>
          <p:cNvSpPr>
            <a:spLocks noChangeArrowheads="1"/>
          </p:cNvSpPr>
          <p:nvPr/>
        </p:nvSpPr>
        <p:spPr bwMode="auto">
          <a:xfrm>
            <a:off x="3581400" y="3748088"/>
            <a:ext cx="438150" cy="366712"/>
          </a:xfrm>
          <a:prstGeom prst="rect">
            <a:avLst/>
          </a:prstGeom>
          <a:noFill/>
          <a:ln w="9525">
            <a:noFill/>
            <a:miter lim="800000"/>
            <a:headEnd/>
            <a:tailEnd/>
          </a:ln>
        </p:spPr>
        <p:txBody>
          <a:bodyPr wrap="none">
            <a:spAutoFit/>
          </a:bodyPr>
          <a:lstStyle/>
          <a:p>
            <a:pPr algn="l"/>
            <a:r>
              <a:rPr lang="en-US" sz="1800"/>
              <a:t>35</a:t>
            </a:r>
          </a:p>
        </p:txBody>
      </p:sp>
      <p:sp>
        <p:nvSpPr>
          <p:cNvPr id="379965" name="Rectangle 280"/>
          <p:cNvSpPr>
            <a:spLocks noChangeArrowheads="1"/>
          </p:cNvSpPr>
          <p:nvPr/>
        </p:nvSpPr>
        <p:spPr bwMode="auto">
          <a:xfrm>
            <a:off x="2406650" y="3748088"/>
            <a:ext cx="400050" cy="366712"/>
          </a:xfrm>
          <a:prstGeom prst="rect">
            <a:avLst/>
          </a:prstGeom>
          <a:noFill/>
          <a:ln w="9525">
            <a:noFill/>
            <a:miter lim="800000"/>
            <a:headEnd/>
            <a:tailEnd/>
          </a:ln>
        </p:spPr>
        <p:txBody>
          <a:bodyPr wrap="none">
            <a:spAutoFit/>
          </a:bodyPr>
          <a:lstStyle/>
          <a:p>
            <a:pPr algn="l">
              <a:spcBef>
                <a:spcPct val="20000"/>
              </a:spcBef>
            </a:pPr>
            <a:r>
              <a:rPr lang="en-US" sz="1800"/>
              <a:t>Cl</a:t>
            </a:r>
          </a:p>
        </p:txBody>
      </p:sp>
      <p:sp>
        <p:nvSpPr>
          <p:cNvPr id="379966" name="Rectangle 281"/>
          <p:cNvSpPr>
            <a:spLocks noChangeArrowheads="1"/>
          </p:cNvSpPr>
          <p:nvPr/>
        </p:nvSpPr>
        <p:spPr bwMode="auto">
          <a:xfrm>
            <a:off x="3200400" y="1828800"/>
            <a:ext cx="1238250" cy="779463"/>
          </a:xfrm>
          <a:prstGeom prst="rect">
            <a:avLst/>
          </a:prstGeom>
          <a:noFill/>
          <a:ln w="9525">
            <a:noFill/>
            <a:miter lim="800000"/>
            <a:headEnd/>
            <a:tailEnd/>
          </a:ln>
        </p:spPr>
        <p:txBody>
          <a:bodyPr>
            <a:spAutoFit/>
          </a:bodyPr>
          <a:lstStyle/>
          <a:p>
            <a:pPr>
              <a:spcBef>
                <a:spcPct val="50000"/>
              </a:spcBef>
            </a:pPr>
            <a:r>
              <a:rPr lang="en-US" sz="1800" b="1"/>
              <a:t>Mass</a:t>
            </a:r>
          </a:p>
          <a:p>
            <a:pPr>
              <a:spcBef>
                <a:spcPct val="50000"/>
              </a:spcBef>
            </a:pPr>
            <a:r>
              <a:rPr lang="en-US" sz="1800" b="1"/>
              <a:t>Number</a:t>
            </a:r>
          </a:p>
        </p:txBody>
      </p:sp>
      <p:sp>
        <p:nvSpPr>
          <p:cNvPr id="379967" name="Rectangle 294"/>
          <p:cNvSpPr>
            <a:spLocks noChangeArrowheads="1"/>
          </p:cNvSpPr>
          <p:nvPr/>
        </p:nvSpPr>
        <p:spPr bwMode="auto">
          <a:xfrm>
            <a:off x="76200" y="6567488"/>
            <a:ext cx="4718050" cy="214312"/>
          </a:xfrm>
          <a:prstGeom prst="rect">
            <a:avLst/>
          </a:prstGeom>
          <a:noFill/>
          <a:ln w="9525">
            <a:noFill/>
            <a:miter lim="800000"/>
            <a:headEnd/>
            <a:tailEnd/>
          </a:ln>
        </p:spPr>
        <p:txBody>
          <a:bodyPr wrap="none">
            <a:spAutoFit/>
          </a:bodyPr>
          <a:lstStyle/>
          <a:p>
            <a:pPr algn="l"/>
            <a:r>
              <a:rPr lang="en-US" sz="800"/>
              <a:t>LeMay Jr, Beall, Robblee, Brower, </a:t>
            </a:r>
            <a:r>
              <a:rPr lang="en-US" sz="800" u="sng"/>
              <a:t>Chemistry Connections to Our Changing World </a:t>
            </a:r>
            <a:r>
              <a:rPr lang="en-US" sz="800"/>
              <a:t> , 1996, page 110</a:t>
            </a:r>
          </a:p>
        </p:txBody>
      </p:sp>
      <p:sp>
        <p:nvSpPr>
          <p:cNvPr id="379968" name="AutoShape 296">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p:txBody>
          <a:bodyPr/>
          <a:lstStyle/>
          <a:p>
            <a:pPr eaLnBrk="1" hangingPunct="1"/>
            <a:r>
              <a:rPr lang="en-US" smtClean="0">
                <a:solidFill>
                  <a:srgbClr val="008000"/>
                </a:solidFill>
              </a:rPr>
              <a:t>Radioisotopes</a:t>
            </a:r>
          </a:p>
        </p:txBody>
      </p:sp>
      <p:sp>
        <p:nvSpPr>
          <p:cNvPr id="380931" name="Rectangle 3"/>
          <p:cNvSpPr>
            <a:spLocks noGrp="1" noChangeArrowheads="1"/>
          </p:cNvSpPr>
          <p:nvPr>
            <p:ph type="body" idx="1"/>
          </p:nvPr>
        </p:nvSpPr>
        <p:spPr>
          <a:xfrm>
            <a:off x="457200" y="1600200"/>
            <a:ext cx="5324475" cy="1508125"/>
          </a:xfrm>
        </p:spPr>
        <p:txBody>
          <a:bodyPr/>
          <a:lstStyle/>
          <a:p>
            <a:pPr eaLnBrk="1" hangingPunct="1">
              <a:lnSpc>
                <a:spcPct val="90000"/>
              </a:lnSpc>
            </a:pPr>
            <a:r>
              <a:rPr lang="en-US" sz="2800" smtClean="0"/>
              <a:t>Radioactive isotopes</a:t>
            </a:r>
          </a:p>
          <a:p>
            <a:pPr eaLnBrk="1" hangingPunct="1">
              <a:lnSpc>
                <a:spcPct val="90000"/>
              </a:lnSpc>
            </a:pPr>
            <a:r>
              <a:rPr lang="en-US" sz="2800" smtClean="0"/>
              <a:t>Many uses</a:t>
            </a:r>
          </a:p>
          <a:p>
            <a:pPr lvl="1" eaLnBrk="1" hangingPunct="1">
              <a:lnSpc>
                <a:spcPct val="90000"/>
              </a:lnSpc>
            </a:pPr>
            <a:r>
              <a:rPr lang="en-US" sz="2400" smtClean="0"/>
              <a:t>Medical diagnostics</a:t>
            </a:r>
          </a:p>
          <a:p>
            <a:pPr lvl="1" eaLnBrk="1" hangingPunct="1">
              <a:lnSpc>
                <a:spcPct val="90000"/>
              </a:lnSpc>
            </a:pPr>
            <a:r>
              <a:rPr lang="en-US" sz="2400" smtClean="0"/>
              <a:t>Optimal composition of fertilizers</a:t>
            </a:r>
          </a:p>
          <a:p>
            <a:pPr lvl="1" eaLnBrk="1" hangingPunct="1">
              <a:lnSpc>
                <a:spcPct val="90000"/>
              </a:lnSpc>
            </a:pPr>
            <a:r>
              <a:rPr lang="en-US" sz="2400" smtClean="0"/>
              <a:t>Abrasion studies in engines and tires</a:t>
            </a:r>
          </a:p>
        </p:txBody>
      </p:sp>
      <p:pic>
        <p:nvPicPr>
          <p:cNvPr id="380932" name="Picture 4" descr="x-ray of hand with radioisotopes injected"/>
          <p:cNvPicPr>
            <a:picLocks noChangeAspect="1" noChangeArrowheads="1"/>
          </p:cNvPicPr>
          <p:nvPr/>
        </p:nvPicPr>
        <p:blipFill>
          <a:blip r:embed="rId3" cstate="print"/>
          <a:srcRect/>
          <a:stretch>
            <a:fillRect/>
          </a:stretch>
        </p:blipFill>
        <p:spPr bwMode="auto">
          <a:xfrm>
            <a:off x="5715000" y="1905000"/>
            <a:ext cx="2971800" cy="2290763"/>
          </a:xfrm>
          <a:prstGeom prst="rect">
            <a:avLst/>
          </a:prstGeom>
          <a:noFill/>
          <a:ln w="9525">
            <a:noFill/>
            <a:miter lim="800000"/>
            <a:headEnd/>
            <a:tailEnd/>
          </a:ln>
        </p:spPr>
      </p:pic>
      <p:sp>
        <p:nvSpPr>
          <p:cNvPr id="380933" name="Text Box 5"/>
          <p:cNvSpPr txBox="1">
            <a:spLocks noChangeArrowheads="1"/>
          </p:cNvSpPr>
          <p:nvPr/>
        </p:nvSpPr>
        <p:spPr bwMode="auto">
          <a:xfrm>
            <a:off x="5775325" y="4379913"/>
            <a:ext cx="2660650" cy="915987"/>
          </a:xfrm>
          <a:prstGeom prst="rect">
            <a:avLst/>
          </a:prstGeom>
          <a:noFill/>
          <a:ln w="9525">
            <a:noFill/>
            <a:miter lim="800000"/>
            <a:headEnd/>
            <a:tailEnd/>
          </a:ln>
        </p:spPr>
        <p:txBody>
          <a:bodyPr wrap="none">
            <a:spAutoFit/>
          </a:bodyPr>
          <a:lstStyle/>
          <a:p>
            <a:pPr algn="l"/>
            <a:r>
              <a:rPr lang="en-US" sz="1800"/>
              <a:t>Radioisotope is injected </a:t>
            </a:r>
          </a:p>
          <a:p>
            <a:pPr algn="l"/>
            <a:r>
              <a:rPr lang="en-US" sz="1800"/>
              <a:t>into the bloodstream to</a:t>
            </a:r>
          </a:p>
          <a:p>
            <a:pPr algn="l"/>
            <a:r>
              <a:rPr lang="en-US" sz="1800"/>
              <a:t>observe circulation.</a:t>
            </a:r>
          </a:p>
        </p:txBody>
      </p:sp>
      <p:sp>
        <p:nvSpPr>
          <p:cNvPr id="380934" name="AutoShape 2">
            <a:hlinkClick r:id="rId4"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title"/>
          </p:nvPr>
        </p:nvSpPr>
        <p:spPr/>
        <p:txBody>
          <a:bodyPr/>
          <a:lstStyle/>
          <a:p>
            <a:pPr eaLnBrk="1" hangingPunct="1"/>
            <a:r>
              <a:rPr lang="en-US" smtClean="0"/>
              <a:t>Half-Life of Isotopes</a:t>
            </a:r>
          </a:p>
        </p:txBody>
      </p:sp>
      <p:sp>
        <p:nvSpPr>
          <p:cNvPr id="381955" name="Rectangle 4"/>
          <p:cNvSpPr>
            <a:spLocks noChangeArrowheads="1"/>
          </p:cNvSpPr>
          <p:nvPr/>
        </p:nvSpPr>
        <p:spPr bwMode="auto">
          <a:xfrm>
            <a:off x="685800" y="1981200"/>
            <a:ext cx="7848600" cy="4114800"/>
          </a:xfrm>
          <a:prstGeom prst="rect">
            <a:avLst/>
          </a:prstGeom>
          <a:solidFill>
            <a:srgbClr val="D9FFD9">
              <a:alpha val="38039"/>
            </a:srgbClr>
          </a:solidFill>
          <a:ln w="9525">
            <a:solidFill>
              <a:schemeClr val="tx1"/>
            </a:solidFill>
            <a:miter lim="800000"/>
            <a:headEnd/>
            <a:tailEnd/>
          </a:ln>
        </p:spPr>
        <p:txBody>
          <a:bodyPr wrap="none" anchor="ctr"/>
          <a:lstStyle/>
          <a:p>
            <a:endParaRPr lang="en-US"/>
          </a:p>
        </p:txBody>
      </p:sp>
      <p:sp>
        <p:nvSpPr>
          <p:cNvPr id="381956" name="Rectangle 5"/>
          <p:cNvSpPr>
            <a:spLocks noChangeArrowheads="1"/>
          </p:cNvSpPr>
          <p:nvPr/>
        </p:nvSpPr>
        <p:spPr bwMode="auto">
          <a:xfrm>
            <a:off x="685800" y="2362200"/>
            <a:ext cx="7848600" cy="457200"/>
          </a:xfrm>
          <a:prstGeom prst="rect">
            <a:avLst/>
          </a:prstGeom>
          <a:noFill/>
          <a:ln w="9525">
            <a:solidFill>
              <a:schemeClr val="tx1"/>
            </a:solidFill>
            <a:miter lim="800000"/>
            <a:headEnd/>
            <a:tailEnd/>
          </a:ln>
        </p:spPr>
        <p:txBody>
          <a:bodyPr wrap="none" anchor="ctr"/>
          <a:lstStyle/>
          <a:p>
            <a:r>
              <a:rPr lang="en-US" sz="1800" b="1"/>
              <a:t>Isotope                         Half-Life                      Radiation emitted</a:t>
            </a:r>
          </a:p>
        </p:txBody>
      </p:sp>
      <p:sp>
        <p:nvSpPr>
          <p:cNvPr id="381957" name="Rectangle 6"/>
          <p:cNvSpPr>
            <a:spLocks noChangeArrowheads="1"/>
          </p:cNvSpPr>
          <p:nvPr/>
        </p:nvSpPr>
        <p:spPr bwMode="auto">
          <a:xfrm>
            <a:off x="685800" y="1981200"/>
            <a:ext cx="7848600" cy="381000"/>
          </a:xfrm>
          <a:prstGeom prst="rect">
            <a:avLst/>
          </a:prstGeom>
          <a:solidFill>
            <a:srgbClr val="00B000">
              <a:alpha val="18039"/>
            </a:srgbClr>
          </a:solidFill>
          <a:ln w="9525">
            <a:solidFill>
              <a:schemeClr val="tx1"/>
            </a:solidFill>
            <a:miter lim="800000"/>
            <a:headEnd/>
            <a:tailEnd/>
          </a:ln>
        </p:spPr>
        <p:txBody>
          <a:bodyPr wrap="none" anchor="ctr"/>
          <a:lstStyle/>
          <a:p>
            <a:r>
              <a:rPr lang="en-US" sz="1800" b="1"/>
              <a:t>Half-Lives and Radiation of Some Naturally Occurring Radioisotopes</a:t>
            </a:r>
          </a:p>
        </p:txBody>
      </p:sp>
      <p:sp>
        <p:nvSpPr>
          <p:cNvPr id="381958" name="Line 7"/>
          <p:cNvSpPr>
            <a:spLocks noChangeShapeType="1"/>
          </p:cNvSpPr>
          <p:nvPr/>
        </p:nvSpPr>
        <p:spPr bwMode="auto">
          <a:xfrm>
            <a:off x="2895600" y="2895600"/>
            <a:ext cx="0" cy="3124200"/>
          </a:xfrm>
          <a:prstGeom prst="line">
            <a:avLst/>
          </a:prstGeom>
          <a:noFill/>
          <a:ln w="9525">
            <a:solidFill>
              <a:schemeClr val="tx1"/>
            </a:solidFill>
            <a:round/>
            <a:headEnd/>
            <a:tailEnd/>
          </a:ln>
        </p:spPr>
        <p:txBody>
          <a:bodyPr/>
          <a:lstStyle/>
          <a:p>
            <a:endParaRPr lang="en-US"/>
          </a:p>
        </p:txBody>
      </p:sp>
      <p:sp>
        <p:nvSpPr>
          <p:cNvPr id="381959" name="Line 8"/>
          <p:cNvSpPr>
            <a:spLocks noChangeShapeType="1"/>
          </p:cNvSpPr>
          <p:nvPr/>
        </p:nvSpPr>
        <p:spPr bwMode="auto">
          <a:xfrm>
            <a:off x="5638800" y="2895600"/>
            <a:ext cx="0" cy="3124200"/>
          </a:xfrm>
          <a:prstGeom prst="line">
            <a:avLst/>
          </a:prstGeom>
          <a:noFill/>
          <a:ln w="9525">
            <a:solidFill>
              <a:schemeClr val="tx1"/>
            </a:solidFill>
            <a:round/>
            <a:headEnd/>
            <a:tailEnd/>
          </a:ln>
        </p:spPr>
        <p:txBody>
          <a:bodyPr/>
          <a:lstStyle/>
          <a:p>
            <a:endParaRPr lang="en-US"/>
          </a:p>
        </p:txBody>
      </p:sp>
      <p:grpSp>
        <p:nvGrpSpPr>
          <p:cNvPr id="2" name="Group 34"/>
          <p:cNvGrpSpPr>
            <a:grpSpLocks/>
          </p:cNvGrpSpPr>
          <p:nvPr/>
        </p:nvGrpSpPr>
        <p:grpSpPr bwMode="auto">
          <a:xfrm>
            <a:off x="1066800" y="2819400"/>
            <a:ext cx="6024563" cy="442913"/>
            <a:chOff x="672" y="1776"/>
            <a:chExt cx="3795" cy="279"/>
          </a:xfrm>
        </p:grpSpPr>
        <p:sp>
          <p:nvSpPr>
            <p:cNvPr id="381990" name="Text Box 9"/>
            <p:cNvSpPr txBox="1">
              <a:spLocks noChangeArrowheads="1"/>
            </p:cNvSpPr>
            <p:nvPr/>
          </p:nvSpPr>
          <p:spPr bwMode="auto">
            <a:xfrm>
              <a:off x="672" y="1824"/>
              <a:ext cx="796" cy="231"/>
            </a:xfrm>
            <a:prstGeom prst="rect">
              <a:avLst/>
            </a:prstGeom>
            <a:noFill/>
            <a:ln w="9525">
              <a:noFill/>
              <a:miter lim="800000"/>
              <a:headEnd/>
              <a:tailEnd/>
            </a:ln>
          </p:spPr>
          <p:txBody>
            <a:bodyPr wrap="none">
              <a:spAutoFit/>
            </a:bodyPr>
            <a:lstStyle/>
            <a:p>
              <a:pPr algn="l"/>
              <a:r>
                <a:rPr lang="en-US" sz="1800"/>
                <a:t>Carbon-14</a:t>
              </a:r>
            </a:p>
          </p:txBody>
        </p:sp>
        <p:sp>
          <p:nvSpPr>
            <p:cNvPr id="381991" name="Text Box 17"/>
            <p:cNvSpPr txBox="1">
              <a:spLocks noChangeArrowheads="1"/>
            </p:cNvSpPr>
            <p:nvPr/>
          </p:nvSpPr>
          <p:spPr bwMode="auto">
            <a:xfrm>
              <a:off x="2063" y="1785"/>
              <a:ext cx="1153" cy="231"/>
            </a:xfrm>
            <a:prstGeom prst="rect">
              <a:avLst/>
            </a:prstGeom>
            <a:noFill/>
            <a:ln w="9525">
              <a:noFill/>
              <a:miter lim="800000"/>
              <a:headEnd/>
              <a:tailEnd/>
            </a:ln>
          </p:spPr>
          <p:txBody>
            <a:bodyPr wrap="none">
              <a:spAutoFit/>
            </a:bodyPr>
            <a:lstStyle/>
            <a:p>
              <a:pPr algn="l"/>
              <a:r>
                <a:rPr lang="en-US" sz="1800"/>
                <a:t>5.73 x 10</a:t>
              </a:r>
              <a:r>
                <a:rPr lang="en-US" sz="1800" baseline="30000"/>
                <a:t>3</a:t>
              </a:r>
              <a:r>
                <a:rPr lang="en-US" sz="1800"/>
                <a:t> years</a:t>
              </a:r>
            </a:p>
          </p:txBody>
        </p:sp>
        <p:sp>
          <p:nvSpPr>
            <p:cNvPr id="381992" name="Text Box 25"/>
            <p:cNvSpPr txBox="1">
              <a:spLocks noChangeArrowheads="1"/>
            </p:cNvSpPr>
            <p:nvPr/>
          </p:nvSpPr>
          <p:spPr bwMode="auto">
            <a:xfrm>
              <a:off x="4272" y="1776"/>
              <a:ext cx="195" cy="231"/>
            </a:xfrm>
            <a:prstGeom prst="rect">
              <a:avLst/>
            </a:prstGeom>
            <a:noFill/>
            <a:ln w="9525">
              <a:noFill/>
              <a:miter lim="800000"/>
              <a:headEnd/>
              <a:tailEnd/>
            </a:ln>
          </p:spPr>
          <p:txBody>
            <a:bodyPr wrap="none">
              <a:spAutoFit/>
            </a:bodyPr>
            <a:lstStyle/>
            <a:p>
              <a:pPr algn="l"/>
              <a:r>
                <a:rPr lang="en-US" sz="1800" b="1">
                  <a:latin typeface="Symbol" pitchFamily="18" charset="2"/>
                </a:rPr>
                <a:t>b</a:t>
              </a:r>
            </a:p>
          </p:txBody>
        </p:sp>
      </p:grpSp>
      <p:grpSp>
        <p:nvGrpSpPr>
          <p:cNvPr id="3" name="Group 35"/>
          <p:cNvGrpSpPr>
            <a:grpSpLocks/>
          </p:cNvGrpSpPr>
          <p:nvPr/>
        </p:nvGrpSpPr>
        <p:grpSpPr bwMode="auto">
          <a:xfrm>
            <a:off x="1066800" y="3276600"/>
            <a:ext cx="6172200" cy="381000"/>
            <a:chOff x="672" y="2064"/>
            <a:chExt cx="3888" cy="240"/>
          </a:xfrm>
        </p:grpSpPr>
        <p:sp>
          <p:nvSpPr>
            <p:cNvPr id="381987" name="Text Box 10"/>
            <p:cNvSpPr txBox="1">
              <a:spLocks noChangeArrowheads="1"/>
            </p:cNvSpPr>
            <p:nvPr/>
          </p:nvSpPr>
          <p:spPr bwMode="auto">
            <a:xfrm>
              <a:off x="672" y="2064"/>
              <a:ext cx="996" cy="231"/>
            </a:xfrm>
            <a:prstGeom prst="rect">
              <a:avLst/>
            </a:prstGeom>
            <a:noFill/>
            <a:ln w="9525">
              <a:noFill/>
              <a:miter lim="800000"/>
              <a:headEnd/>
              <a:tailEnd/>
            </a:ln>
          </p:spPr>
          <p:txBody>
            <a:bodyPr wrap="none">
              <a:spAutoFit/>
            </a:bodyPr>
            <a:lstStyle/>
            <a:p>
              <a:pPr algn="l"/>
              <a:r>
                <a:rPr lang="en-US" sz="1800"/>
                <a:t>Potassium-40</a:t>
              </a:r>
            </a:p>
          </p:txBody>
        </p:sp>
        <p:sp>
          <p:nvSpPr>
            <p:cNvPr id="381988" name="Text Box 18"/>
            <p:cNvSpPr txBox="1">
              <a:spLocks noChangeArrowheads="1"/>
            </p:cNvSpPr>
            <p:nvPr/>
          </p:nvSpPr>
          <p:spPr bwMode="auto">
            <a:xfrm>
              <a:off x="2063" y="2073"/>
              <a:ext cx="1153" cy="231"/>
            </a:xfrm>
            <a:prstGeom prst="rect">
              <a:avLst/>
            </a:prstGeom>
            <a:noFill/>
            <a:ln w="9525">
              <a:noFill/>
              <a:miter lim="800000"/>
              <a:headEnd/>
              <a:tailEnd/>
            </a:ln>
          </p:spPr>
          <p:txBody>
            <a:bodyPr wrap="none">
              <a:spAutoFit/>
            </a:bodyPr>
            <a:lstStyle/>
            <a:p>
              <a:pPr algn="l"/>
              <a:r>
                <a:rPr lang="en-US" sz="1800"/>
                <a:t>1.25 x 10</a:t>
              </a:r>
              <a:r>
                <a:rPr lang="en-US" sz="1800" baseline="30000"/>
                <a:t>9</a:t>
              </a:r>
              <a:r>
                <a:rPr lang="en-US" sz="1800"/>
                <a:t> years</a:t>
              </a:r>
            </a:p>
          </p:txBody>
        </p:sp>
        <p:sp>
          <p:nvSpPr>
            <p:cNvPr id="381989" name="Text Box 26"/>
            <p:cNvSpPr txBox="1">
              <a:spLocks noChangeArrowheads="1"/>
            </p:cNvSpPr>
            <p:nvPr/>
          </p:nvSpPr>
          <p:spPr bwMode="auto">
            <a:xfrm>
              <a:off x="4234" y="2064"/>
              <a:ext cx="326" cy="231"/>
            </a:xfrm>
            <a:prstGeom prst="rect">
              <a:avLst/>
            </a:prstGeom>
            <a:noFill/>
            <a:ln w="9525">
              <a:noFill/>
              <a:miter lim="800000"/>
              <a:headEnd/>
              <a:tailEnd/>
            </a:ln>
          </p:spPr>
          <p:txBody>
            <a:bodyPr wrap="none">
              <a:spAutoFit/>
            </a:bodyPr>
            <a:lstStyle/>
            <a:p>
              <a:pPr algn="l"/>
              <a:r>
                <a:rPr lang="en-US" sz="1800" b="1">
                  <a:latin typeface="Symbol" pitchFamily="18" charset="2"/>
                </a:rPr>
                <a:t>b, g</a:t>
              </a:r>
            </a:p>
          </p:txBody>
        </p:sp>
      </p:grpSp>
      <p:grpSp>
        <p:nvGrpSpPr>
          <p:cNvPr id="4" name="Group 39"/>
          <p:cNvGrpSpPr>
            <a:grpSpLocks/>
          </p:cNvGrpSpPr>
          <p:nvPr/>
        </p:nvGrpSpPr>
        <p:grpSpPr bwMode="auto">
          <a:xfrm>
            <a:off x="1066800" y="4814888"/>
            <a:ext cx="6172200" cy="428625"/>
            <a:chOff x="672" y="3033"/>
            <a:chExt cx="3888" cy="270"/>
          </a:xfrm>
        </p:grpSpPr>
        <p:sp>
          <p:nvSpPr>
            <p:cNvPr id="381984" name="Text Box 14"/>
            <p:cNvSpPr txBox="1">
              <a:spLocks noChangeArrowheads="1"/>
            </p:cNvSpPr>
            <p:nvPr/>
          </p:nvSpPr>
          <p:spPr bwMode="auto">
            <a:xfrm>
              <a:off x="672" y="3033"/>
              <a:ext cx="932" cy="231"/>
            </a:xfrm>
            <a:prstGeom prst="rect">
              <a:avLst/>
            </a:prstGeom>
            <a:noFill/>
            <a:ln w="9525">
              <a:noFill/>
              <a:miter lim="800000"/>
              <a:headEnd/>
              <a:tailEnd/>
            </a:ln>
          </p:spPr>
          <p:txBody>
            <a:bodyPr wrap="none">
              <a:spAutoFit/>
            </a:bodyPr>
            <a:lstStyle/>
            <a:p>
              <a:pPr algn="l"/>
              <a:r>
                <a:rPr lang="en-US" sz="1800"/>
                <a:t>Thorium-234</a:t>
              </a:r>
            </a:p>
          </p:txBody>
        </p:sp>
        <p:sp>
          <p:nvSpPr>
            <p:cNvPr id="381985" name="Text Box 24"/>
            <p:cNvSpPr txBox="1">
              <a:spLocks noChangeArrowheads="1"/>
            </p:cNvSpPr>
            <p:nvPr/>
          </p:nvSpPr>
          <p:spPr bwMode="auto">
            <a:xfrm>
              <a:off x="2052" y="3072"/>
              <a:ext cx="780" cy="231"/>
            </a:xfrm>
            <a:prstGeom prst="rect">
              <a:avLst/>
            </a:prstGeom>
            <a:noFill/>
            <a:ln w="9525">
              <a:noFill/>
              <a:miter lim="800000"/>
              <a:headEnd/>
              <a:tailEnd/>
            </a:ln>
          </p:spPr>
          <p:txBody>
            <a:bodyPr wrap="none">
              <a:spAutoFit/>
            </a:bodyPr>
            <a:lstStyle/>
            <a:p>
              <a:pPr algn="l"/>
              <a:r>
                <a:rPr lang="en-US" sz="1800"/>
                <a:t>24.1  days</a:t>
              </a:r>
            </a:p>
          </p:txBody>
        </p:sp>
        <p:sp>
          <p:nvSpPr>
            <p:cNvPr id="381986" name="Text Box 27"/>
            <p:cNvSpPr txBox="1">
              <a:spLocks noChangeArrowheads="1"/>
            </p:cNvSpPr>
            <p:nvPr/>
          </p:nvSpPr>
          <p:spPr bwMode="auto">
            <a:xfrm>
              <a:off x="4234" y="3072"/>
              <a:ext cx="326" cy="231"/>
            </a:xfrm>
            <a:prstGeom prst="rect">
              <a:avLst/>
            </a:prstGeom>
            <a:noFill/>
            <a:ln w="9525">
              <a:noFill/>
              <a:miter lim="800000"/>
              <a:headEnd/>
              <a:tailEnd/>
            </a:ln>
          </p:spPr>
          <p:txBody>
            <a:bodyPr wrap="none">
              <a:spAutoFit/>
            </a:bodyPr>
            <a:lstStyle/>
            <a:p>
              <a:pPr algn="l"/>
              <a:r>
                <a:rPr lang="en-US" sz="1800" b="1">
                  <a:latin typeface="Symbol" pitchFamily="18" charset="2"/>
                </a:rPr>
                <a:t>b, g</a:t>
              </a:r>
            </a:p>
          </p:txBody>
        </p:sp>
      </p:grpSp>
      <p:grpSp>
        <p:nvGrpSpPr>
          <p:cNvPr id="5" name="Group 36"/>
          <p:cNvGrpSpPr>
            <a:grpSpLocks/>
          </p:cNvGrpSpPr>
          <p:nvPr/>
        </p:nvGrpSpPr>
        <p:grpSpPr bwMode="auto">
          <a:xfrm>
            <a:off x="1066800" y="3657600"/>
            <a:ext cx="6019800" cy="366713"/>
            <a:chOff x="672" y="2304"/>
            <a:chExt cx="3792" cy="231"/>
          </a:xfrm>
        </p:grpSpPr>
        <p:sp>
          <p:nvSpPr>
            <p:cNvPr id="381981" name="Text Box 11"/>
            <p:cNvSpPr txBox="1">
              <a:spLocks noChangeArrowheads="1"/>
            </p:cNvSpPr>
            <p:nvPr/>
          </p:nvSpPr>
          <p:spPr bwMode="auto">
            <a:xfrm>
              <a:off x="672" y="2304"/>
              <a:ext cx="828" cy="231"/>
            </a:xfrm>
            <a:prstGeom prst="rect">
              <a:avLst/>
            </a:prstGeom>
            <a:noFill/>
            <a:ln w="9525">
              <a:noFill/>
              <a:miter lim="800000"/>
              <a:headEnd/>
              <a:tailEnd/>
            </a:ln>
          </p:spPr>
          <p:txBody>
            <a:bodyPr wrap="none">
              <a:spAutoFit/>
            </a:bodyPr>
            <a:lstStyle/>
            <a:p>
              <a:pPr algn="l"/>
              <a:r>
                <a:rPr lang="en-US" sz="1800"/>
                <a:t>Radon-222</a:t>
              </a:r>
            </a:p>
          </p:txBody>
        </p:sp>
        <p:sp>
          <p:nvSpPr>
            <p:cNvPr id="381982" name="Text Box 23"/>
            <p:cNvSpPr txBox="1">
              <a:spLocks noChangeArrowheads="1"/>
            </p:cNvSpPr>
            <p:nvPr/>
          </p:nvSpPr>
          <p:spPr bwMode="auto">
            <a:xfrm>
              <a:off x="2064" y="2304"/>
              <a:ext cx="660" cy="231"/>
            </a:xfrm>
            <a:prstGeom prst="rect">
              <a:avLst/>
            </a:prstGeom>
            <a:noFill/>
            <a:ln w="9525">
              <a:noFill/>
              <a:miter lim="800000"/>
              <a:headEnd/>
              <a:tailEnd/>
            </a:ln>
          </p:spPr>
          <p:txBody>
            <a:bodyPr wrap="none">
              <a:spAutoFit/>
            </a:bodyPr>
            <a:lstStyle/>
            <a:p>
              <a:pPr algn="l"/>
              <a:r>
                <a:rPr lang="en-US" sz="1800"/>
                <a:t>3.8 days</a:t>
              </a:r>
            </a:p>
          </p:txBody>
        </p:sp>
        <p:sp>
          <p:nvSpPr>
            <p:cNvPr id="381983" name="Text Box 28"/>
            <p:cNvSpPr txBox="1">
              <a:spLocks noChangeArrowheads="1"/>
            </p:cNvSpPr>
            <p:nvPr/>
          </p:nvSpPr>
          <p:spPr bwMode="auto">
            <a:xfrm>
              <a:off x="4257" y="2304"/>
              <a:ext cx="207" cy="231"/>
            </a:xfrm>
            <a:prstGeom prst="rect">
              <a:avLst/>
            </a:prstGeom>
            <a:noFill/>
            <a:ln w="9525">
              <a:noFill/>
              <a:miter lim="800000"/>
              <a:headEnd/>
              <a:tailEnd/>
            </a:ln>
          </p:spPr>
          <p:txBody>
            <a:bodyPr wrap="none">
              <a:spAutoFit/>
            </a:bodyPr>
            <a:lstStyle/>
            <a:p>
              <a:pPr algn="l"/>
              <a:r>
                <a:rPr lang="en-US" sz="1800" b="1">
                  <a:latin typeface="Symbol" pitchFamily="18" charset="2"/>
                </a:rPr>
                <a:t>a</a:t>
              </a:r>
            </a:p>
          </p:txBody>
        </p:sp>
      </p:grpSp>
      <p:grpSp>
        <p:nvGrpSpPr>
          <p:cNvPr id="6" name="Group 37"/>
          <p:cNvGrpSpPr>
            <a:grpSpLocks/>
          </p:cNvGrpSpPr>
          <p:nvPr/>
        </p:nvGrpSpPr>
        <p:grpSpPr bwMode="auto">
          <a:xfrm>
            <a:off x="1066800" y="4038600"/>
            <a:ext cx="6172200" cy="381000"/>
            <a:chOff x="672" y="2544"/>
            <a:chExt cx="3888" cy="240"/>
          </a:xfrm>
        </p:grpSpPr>
        <p:sp>
          <p:nvSpPr>
            <p:cNvPr id="381978" name="Text Box 12"/>
            <p:cNvSpPr txBox="1">
              <a:spLocks noChangeArrowheads="1"/>
            </p:cNvSpPr>
            <p:nvPr/>
          </p:nvSpPr>
          <p:spPr bwMode="auto">
            <a:xfrm>
              <a:off x="672" y="2544"/>
              <a:ext cx="900" cy="231"/>
            </a:xfrm>
            <a:prstGeom prst="rect">
              <a:avLst/>
            </a:prstGeom>
            <a:noFill/>
            <a:ln w="9525">
              <a:noFill/>
              <a:miter lim="800000"/>
              <a:headEnd/>
              <a:tailEnd/>
            </a:ln>
          </p:spPr>
          <p:txBody>
            <a:bodyPr wrap="none">
              <a:spAutoFit/>
            </a:bodyPr>
            <a:lstStyle/>
            <a:p>
              <a:pPr algn="l"/>
              <a:r>
                <a:rPr lang="en-US" sz="1800"/>
                <a:t>Radium-226</a:t>
              </a:r>
            </a:p>
          </p:txBody>
        </p:sp>
        <p:sp>
          <p:nvSpPr>
            <p:cNvPr id="381979" name="Text Box 19"/>
            <p:cNvSpPr txBox="1">
              <a:spLocks noChangeArrowheads="1"/>
            </p:cNvSpPr>
            <p:nvPr/>
          </p:nvSpPr>
          <p:spPr bwMode="auto">
            <a:xfrm>
              <a:off x="2047" y="2544"/>
              <a:ext cx="1073" cy="231"/>
            </a:xfrm>
            <a:prstGeom prst="rect">
              <a:avLst/>
            </a:prstGeom>
            <a:noFill/>
            <a:ln w="9525">
              <a:noFill/>
              <a:miter lim="800000"/>
              <a:headEnd/>
              <a:tailEnd/>
            </a:ln>
          </p:spPr>
          <p:txBody>
            <a:bodyPr wrap="none">
              <a:spAutoFit/>
            </a:bodyPr>
            <a:lstStyle/>
            <a:p>
              <a:pPr algn="l"/>
              <a:r>
                <a:rPr lang="en-US" sz="1800"/>
                <a:t>1.6 x 10</a:t>
              </a:r>
              <a:r>
                <a:rPr lang="en-US" sz="1800" baseline="30000"/>
                <a:t>3</a:t>
              </a:r>
              <a:r>
                <a:rPr lang="en-US" sz="1800"/>
                <a:t> years</a:t>
              </a:r>
            </a:p>
          </p:txBody>
        </p:sp>
        <p:sp>
          <p:nvSpPr>
            <p:cNvPr id="381980" name="Text Box 29"/>
            <p:cNvSpPr txBox="1">
              <a:spLocks noChangeArrowheads="1"/>
            </p:cNvSpPr>
            <p:nvPr/>
          </p:nvSpPr>
          <p:spPr bwMode="auto">
            <a:xfrm>
              <a:off x="4222" y="2553"/>
              <a:ext cx="338" cy="231"/>
            </a:xfrm>
            <a:prstGeom prst="rect">
              <a:avLst/>
            </a:prstGeom>
            <a:noFill/>
            <a:ln w="9525">
              <a:noFill/>
              <a:miter lim="800000"/>
              <a:headEnd/>
              <a:tailEnd/>
            </a:ln>
          </p:spPr>
          <p:txBody>
            <a:bodyPr wrap="none">
              <a:spAutoFit/>
            </a:bodyPr>
            <a:lstStyle/>
            <a:p>
              <a:pPr algn="l"/>
              <a:r>
                <a:rPr lang="en-US" sz="1800" b="1">
                  <a:latin typeface="Symbol" pitchFamily="18" charset="2"/>
                </a:rPr>
                <a:t>a, g</a:t>
              </a:r>
            </a:p>
          </p:txBody>
        </p:sp>
      </p:grpSp>
      <p:grpSp>
        <p:nvGrpSpPr>
          <p:cNvPr id="7" name="Group 38"/>
          <p:cNvGrpSpPr>
            <a:grpSpLocks/>
          </p:cNvGrpSpPr>
          <p:nvPr/>
        </p:nvGrpSpPr>
        <p:grpSpPr bwMode="auto">
          <a:xfrm>
            <a:off x="1066800" y="4419600"/>
            <a:ext cx="6172200" cy="381000"/>
            <a:chOff x="672" y="2784"/>
            <a:chExt cx="3888" cy="240"/>
          </a:xfrm>
        </p:grpSpPr>
        <p:sp>
          <p:nvSpPr>
            <p:cNvPr id="381975" name="Text Box 13"/>
            <p:cNvSpPr txBox="1">
              <a:spLocks noChangeArrowheads="1"/>
            </p:cNvSpPr>
            <p:nvPr/>
          </p:nvSpPr>
          <p:spPr bwMode="auto">
            <a:xfrm>
              <a:off x="672" y="2793"/>
              <a:ext cx="932" cy="231"/>
            </a:xfrm>
            <a:prstGeom prst="rect">
              <a:avLst/>
            </a:prstGeom>
            <a:noFill/>
            <a:ln w="9525">
              <a:noFill/>
              <a:miter lim="800000"/>
              <a:headEnd/>
              <a:tailEnd/>
            </a:ln>
          </p:spPr>
          <p:txBody>
            <a:bodyPr wrap="none">
              <a:spAutoFit/>
            </a:bodyPr>
            <a:lstStyle/>
            <a:p>
              <a:pPr algn="l"/>
              <a:r>
                <a:rPr lang="en-US" sz="1800"/>
                <a:t>Thorium-230</a:t>
              </a:r>
            </a:p>
          </p:txBody>
        </p:sp>
        <p:sp>
          <p:nvSpPr>
            <p:cNvPr id="381976" name="Text Box 20"/>
            <p:cNvSpPr txBox="1">
              <a:spLocks noChangeArrowheads="1"/>
            </p:cNvSpPr>
            <p:nvPr/>
          </p:nvSpPr>
          <p:spPr bwMode="auto">
            <a:xfrm>
              <a:off x="2063" y="2784"/>
              <a:ext cx="1153" cy="231"/>
            </a:xfrm>
            <a:prstGeom prst="rect">
              <a:avLst/>
            </a:prstGeom>
            <a:noFill/>
            <a:ln w="9525">
              <a:noFill/>
              <a:miter lim="800000"/>
              <a:headEnd/>
              <a:tailEnd/>
            </a:ln>
          </p:spPr>
          <p:txBody>
            <a:bodyPr wrap="none">
              <a:spAutoFit/>
            </a:bodyPr>
            <a:lstStyle/>
            <a:p>
              <a:pPr algn="l"/>
              <a:r>
                <a:rPr lang="en-US" sz="1800"/>
                <a:t>7.54 x 10</a:t>
              </a:r>
              <a:r>
                <a:rPr lang="en-US" sz="1800" baseline="30000"/>
                <a:t>4</a:t>
              </a:r>
              <a:r>
                <a:rPr lang="en-US" sz="1800"/>
                <a:t> years</a:t>
              </a:r>
            </a:p>
          </p:txBody>
        </p:sp>
        <p:sp>
          <p:nvSpPr>
            <p:cNvPr id="381977" name="Text Box 30"/>
            <p:cNvSpPr txBox="1">
              <a:spLocks noChangeArrowheads="1"/>
            </p:cNvSpPr>
            <p:nvPr/>
          </p:nvSpPr>
          <p:spPr bwMode="auto">
            <a:xfrm>
              <a:off x="4222" y="2784"/>
              <a:ext cx="338" cy="231"/>
            </a:xfrm>
            <a:prstGeom prst="rect">
              <a:avLst/>
            </a:prstGeom>
            <a:noFill/>
            <a:ln w="9525">
              <a:noFill/>
              <a:miter lim="800000"/>
              <a:headEnd/>
              <a:tailEnd/>
            </a:ln>
          </p:spPr>
          <p:txBody>
            <a:bodyPr wrap="none">
              <a:spAutoFit/>
            </a:bodyPr>
            <a:lstStyle/>
            <a:p>
              <a:pPr algn="l"/>
              <a:r>
                <a:rPr lang="en-US" sz="1800" b="1">
                  <a:latin typeface="Symbol" pitchFamily="18" charset="2"/>
                </a:rPr>
                <a:t>a, g</a:t>
              </a:r>
            </a:p>
          </p:txBody>
        </p:sp>
      </p:grpSp>
      <p:grpSp>
        <p:nvGrpSpPr>
          <p:cNvPr id="8" name="Group 40"/>
          <p:cNvGrpSpPr>
            <a:grpSpLocks/>
          </p:cNvGrpSpPr>
          <p:nvPr/>
        </p:nvGrpSpPr>
        <p:grpSpPr bwMode="auto">
          <a:xfrm>
            <a:off x="1066800" y="5195888"/>
            <a:ext cx="6175375" cy="442912"/>
            <a:chOff x="672" y="3273"/>
            <a:chExt cx="3890" cy="279"/>
          </a:xfrm>
        </p:grpSpPr>
        <p:sp>
          <p:nvSpPr>
            <p:cNvPr id="381972" name="Text Box 15"/>
            <p:cNvSpPr txBox="1">
              <a:spLocks noChangeArrowheads="1"/>
            </p:cNvSpPr>
            <p:nvPr/>
          </p:nvSpPr>
          <p:spPr bwMode="auto">
            <a:xfrm>
              <a:off x="672" y="3273"/>
              <a:ext cx="948" cy="231"/>
            </a:xfrm>
            <a:prstGeom prst="rect">
              <a:avLst/>
            </a:prstGeom>
            <a:noFill/>
            <a:ln w="9525">
              <a:noFill/>
              <a:miter lim="800000"/>
              <a:headEnd/>
              <a:tailEnd/>
            </a:ln>
          </p:spPr>
          <p:txBody>
            <a:bodyPr wrap="none">
              <a:spAutoFit/>
            </a:bodyPr>
            <a:lstStyle/>
            <a:p>
              <a:pPr algn="l"/>
              <a:r>
                <a:rPr lang="en-US" sz="1800"/>
                <a:t>Uranium-235</a:t>
              </a:r>
            </a:p>
          </p:txBody>
        </p:sp>
        <p:sp>
          <p:nvSpPr>
            <p:cNvPr id="381973" name="Text Box 21"/>
            <p:cNvSpPr txBox="1">
              <a:spLocks noChangeArrowheads="1"/>
            </p:cNvSpPr>
            <p:nvPr/>
          </p:nvSpPr>
          <p:spPr bwMode="auto">
            <a:xfrm>
              <a:off x="2047" y="3312"/>
              <a:ext cx="1073" cy="231"/>
            </a:xfrm>
            <a:prstGeom prst="rect">
              <a:avLst/>
            </a:prstGeom>
            <a:noFill/>
            <a:ln w="9525">
              <a:noFill/>
              <a:miter lim="800000"/>
              <a:headEnd/>
              <a:tailEnd/>
            </a:ln>
          </p:spPr>
          <p:txBody>
            <a:bodyPr wrap="none">
              <a:spAutoFit/>
            </a:bodyPr>
            <a:lstStyle/>
            <a:p>
              <a:pPr algn="l"/>
              <a:r>
                <a:rPr lang="en-US" sz="1800"/>
                <a:t>7.0 x 10</a:t>
              </a:r>
              <a:r>
                <a:rPr lang="en-US" sz="1800" baseline="30000"/>
                <a:t>8</a:t>
              </a:r>
              <a:r>
                <a:rPr lang="en-US" sz="1800"/>
                <a:t> years</a:t>
              </a:r>
            </a:p>
          </p:txBody>
        </p:sp>
        <p:sp>
          <p:nvSpPr>
            <p:cNvPr id="381974" name="Text Box 31"/>
            <p:cNvSpPr txBox="1">
              <a:spLocks noChangeArrowheads="1"/>
            </p:cNvSpPr>
            <p:nvPr/>
          </p:nvSpPr>
          <p:spPr bwMode="auto">
            <a:xfrm>
              <a:off x="4224" y="3321"/>
              <a:ext cx="338" cy="231"/>
            </a:xfrm>
            <a:prstGeom prst="rect">
              <a:avLst/>
            </a:prstGeom>
            <a:noFill/>
            <a:ln w="9525">
              <a:noFill/>
              <a:miter lim="800000"/>
              <a:headEnd/>
              <a:tailEnd/>
            </a:ln>
          </p:spPr>
          <p:txBody>
            <a:bodyPr wrap="none">
              <a:spAutoFit/>
            </a:bodyPr>
            <a:lstStyle/>
            <a:p>
              <a:pPr algn="l"/>
              <a:r>
                <a:rPr lang="en-US" sz="1800" b="1">
                  <a:latin typeface="Symbol" pitchFamily="18" charset="2"/>
                </a:rPr>
                <a:t>a, g</a:t>
              </a:r>
            </a:p>
          </p:txBody>
        </p:sp>
      </p:grpSp>
      <p:grpSp>
        <p:nvGrpSpPr>
          <p:cNvPr id="9" name="Group 41"/>
          <p:cNvGrpSpPr>
            <a:grpSpLocks/>
          </p:cNvGrpSpPr>
          <p:nvPr/>
        </p:nvGrpSpPr>
        <p:grpSpPr bwMode="auto">
          <a:xfrm>
            <a:off x="1066800" y="5638800"/>
            <a:ext cx="6019800" cy="381000"/>
            <a:chOff x="672" y="3552"/>
            <a:chExt cx="3792" cy="240"/>
          </a:xfrm>
        </p:grpSpPr>
        <p:sp>
          <p:nvSpPr>
            <p:cNvPr id="381969" name="Text Box 16"/>
            <p:cNvSpPr txBox="1">
              <a:spLocks noChangeArrowheads="1"/>
            </p:cNvSpPr>
            <p:nvPr/>
          </p:nvSpPr>
          <p:spPr bwMode="auto">
            <a:xfrm>
              <a:off x="672" y="3552"/>
              <a:ext cx="948" cy="231"/>
            </a:xfrm>
            <a:prstGeom prst="rect">
              <a:avLst/>
            </a:prstGeom>
            <a:noFill/>
            <a:ln w="9525">
              <a:noFill/>
              <a:miter lim="800000"/>
              <a:headEnd/>
              <a:tailEnd/>
            </a:ln>
          </p:spPr>
          <p:txBody>
            <a:bodyPr wrap="none">
              <a:spAutoFit/>
            </a:bodyPr>
            <a:lstStyle/>
            <a:p>
              <a:pPr algn="l"/>
              <a:r>
                <a:rPr lang="en-US" sz="1800"/>
                <a:t>Uranium-238</a:t>
              </a:r>
            </a:p>
          </p:txBody>
        </p:sp>
        <p:sp>
          <p:nvSpPr>
            <p:cNvPr id="381970" name="Text Box 22"/>
            <p:cNvSpPr txBox="1">
              <a:spLocks noChangeArrowheads="1"/>
            </p:cNvSpPr>
            <p:nvPr/>
          </p:nvSpPr>
          <p:spPr bwMode="auto">
            <a:xfrm>
              <a:off x="2063" y="3552"/>
              <a:ext cx="1153" cy="231"/>
            </a:xfrm>
            <a:prstGeom prst="rect">
              <a:avLst/>
            </a:prstGeom>
            <a:noFill/>
            <a:ln w="9525">
              <a:noFill/>
              <a:miter lim="800000"/>
              <a:headEnd/>
              <a:tailEnd/>
            </a:ln>
          </p:spPr>
          <p:txBody>
            <a:bodyPr wrap="none">
              <a:spAutoFit/>
            </a:bodyPr>
            <a:lstStyle/>
            <a:p>
              <a:pPr algn="l"/>
              <a:r>
                <a:rPr lang="en-US" sz="1800"/>
                <a:t>4.46 x 10</a:t>
              </a:r>
              <a:r>
                <a:rPr lang="en-US" sz="1800" baseline="30000"/>
                <a:t>9</a:t>
              </a:r>
              <a:r>
                <a:rPr lang="en-US" sz="1800"/>
                <a:t> years</a:t>
              </a:r>
            </a:p>
          </p:txBody>
        </p:sp>
        <p:sp>
          <p:nvSpPr>
            <p:cNvPr id="381971" name="Text Box 32"/>
            <p:cNvSpPr txBox="1">
              <a:spLocks noChangeArrowheads="1"/>
            </p:cNvSpPr>
            <p:nvPr/>
          </p:nvSpPr>
          <p:spPr bwMode="auto">
            <a:xfrm>
              <a:off x="4257" y="3561"/>
              <a:ext cx="207" cy="231"/>
            </a:xfrm>
            <a:prstGeom prst="rect">
              <a:avLst/>
            </a:prstGeom>
            <a:noFill/>
            <a:ln w="9525">
              <a:noFill/>
              <a:miter lim="800000"/>
              <a:headEnd/>
              <a:tailEnd/>
            </a:ln>
          </p:spPr>
          <p:txBody>
            <a:bodyPr wrap="none">
              <a:spAutoFit/>
            </a:bodyPr>
            <a:lstStyle/>
            <a:p>
              <a:pPr algn="l"/>
              <a:r>
                <a:rPr lang="en-US" sz="1800" b="1">
                  <a:latin typeface="Symbol" pitchFamily="18" charset="2"/>
                </a:rPr>
                <a:t>a</a:t>
              </a:r>
            </a:p>
          </p:txBody>
        </p:sp>
      </p:grpSp>
      <p:sp>
        <p:nvSpPr>
          <p:cNvPr id="381968" name="AutoShape 43">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3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8" presetClass="entr" presetSubtype="6"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strips(downRight)">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12"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1000" fill="hold"/>
                                        <p:tgtEl>
                                          <p:spTgt spid="9"/>
                                        </p:tgtEl>
                                        <p:attrNameLst>
                                          <p:attrName>ppt_x</p:attrName>
                                        </p:attrNameLst>
                                      </p:cBhvr>
                                      <p:tavLst>
                                        <p:tav tm="0">
                                          <p:val>
                                            <p:strVal val="0-#ppt_w/2"/>
                                          </p:val>
                                        </p:tav>
                                        <p:tav tm="100000">
                                          <p:val>
                                            <p:strVal val="#ppt_x"/>
                                          </p:val>
                                        </p:tav>
                                      </p:tavLst>
                                    </p:anim>
                                    <p:anim calcmode="lin" valueType="num">
                                      <p:cBhvr additive="base">
                                        <p:cTn id="42"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p:txBody>
          <a:bodyPr/>
          <a:lstStyle/>
          <a:p>
            <a:pPr eaLnBrk="1" hangingPunct="1"/>
            <a:r>
              <a:rPr lang="en-US" smtClean="0"/>
              <a:t>Atomic Structure</a:t>
            </a:r>
          </a:p>
        </p:txBody>
      </p:sp>
      <p:sp>
        <p:nvSpPr>
          <p:cNvPr id="135171" name="Rectangle 3"/>
          <p:cNvSpPr>
            <a:spLocks noGrp="1" noChangeArrowheads="1"/>
          </p:cNvSpPr>
          <p:nvPr>
            <p:ph type="body" idx="1"/>
          </p:nvPr>
        </p:nvSpPr>
        <p:spPr/>
        <p:txBody>
          <a:bodyPr/>
          <a:lstStyle/>
          <a:p>
            <a:pPr eaLnBrk="1" hangingPunct="1">
              <a:lnSpc>
                <a:spcPct val="90000"/>
              </a:lnSpc>
              <a:defRPr/>
            </a:pPr>
            <a:r>
              <a:rPr lang="en-US" b="1" smtClean="0">
                <a:solidFill>
                  <a:srgbClr val="009900"/>
                </a:solidFill>
                <a:effectLst>
                  <a:outerShdw blurRad="38100" dist="38100" dir="2700000" algn="tl">
                    <a:srgbClr val="C0C0C0"/>
                  </a:outerShdw>
                </a:effectLst>
              </a:rPr>
              <a:t>ATOMS</a:t>
            </a:r>
          </a:p>
          <a:p>
            <a:pPr lvl="1" eaLnBrk="1" hangingPunct="1">
              <a:lnSpc>
                <a:spcPct val="90000"/>
              </a:lnSpc>
              <a:defRPr/>
            </a:pPr>
            <a:r>
              <a:rPr lang="en-US" smtClean="0"/>
              <a:t>Differ by number of </a:t>
            </a:r>
            <a:r>
              <a:rPr lang="en-US" b="1" i="1" smtClean="0">
                <a:solidFill>
                  <a:srgbClr val="009900"/>
                </a:solidFill>
              </a:rPr>
              <a:t>protons</a:t>
            </a:r>
          </a:p>
          <a:p>
            <a:pPr lvl="1" eaLnBrk="1" hangingPunct="1">
              <a:lnSpc>
                <a:spcPct val="90000"/>
              </a:lnSpc>
              <a:buFontTx/>
              <a:buNone/>
              <a:defRPr/>
            </a:pPr>
            <a:endParaRPr lang="en-US" b="1" i="1" smtClean="0"/>
          </a:p>
          <a:p>
            <a:pPr eaLnBrk="1" hangingPunct="1">
              <a:lnSpc>
                <a:spcPct val="90000"/>
              </a:lnSpc>
              <a:defRPr/>
            </a:pPr>
            <a:r>
              <a:rPr lang="en-US" b="1" smtClean="0">
                <a:solidFill>
                  <a:schemeClr val="accent2"/>
                </a:solidFill>
                <a:effectLst>
                  <a:outerShdw blurRad="38100" dist="38100" dir="2700000" algn="tl">
                    <a:srgbClr val="C0C0C0"/>
                  </a:outerShdw>
                </a:effectLst>
              </a:rPr>
              <a:t>IONS</a:t>
            </a:r>
          </a:p>
          <a:p>
            <a:pPr lvl="1" eaLnBrk="1" hangingPunct="1">
              <a:lnSpc>
                <a:spcPct val="90000"/>
              </a:lnSpc>
              <a:defRPr/>
            </a:pPr>
            <a:r>
              <a:rPr lang="en-US" smtClean="0"/>
              <a:t>Differ by number of </a:t>
            </a:r>
            <a:r>
              <a:rPr lang="en-US" b="1" i="1" smtClean="0">
                <a:solidFill>
                  <a:schemeClr val="accent2"/>
                </a:solidFill>
              </a:rPr>
              <a:t>electrons</a:t>
            </a:r>
          </a:p>
          <a:p>
            <a:pPr lvl="1" eaLnBrk="1" hangingPunct="1">
              <a:lnSpc>
                <a:spcPct val="90000"/>
              </a:lnSpc>
              <a:buFontTx/>
              <a:buNone/>
              <a:defRPr/>
            </a:pPr>
            <a:endParaRPr lang="en-US" b="1" i="1" smtClean="0"/>
          </a:p>
          <a:p>
            <a:pPr eaLnBrk="1" hangingPunct="1">
              <a:lnSpc>
                <a:spcPct val="90000"/>
              </a:lnSpc>
              <a:defRPr/>
            </a:pPr>
            <a:r>
              <a:rPr lang="en-US" b="1" smtClean="0">
                <a:solidFill>
                  <a:srgbClr val="FF0000"/>
                </a:solidFill>
                <a:effectLst>
                  <a:outerShdw blurRad="38100" dist="38100" dir="2700000" algn="tl">
                    <a:srgbClr val="C0C0C0"/>
                  </a:outerShdw>
                </a:effectLst>
              </a:rPr>
              <a:t>ISOTOPES</a:t>
            </a:r>
          </a:p>
          <a:p>
            <a:pPr lvl="1" eaLnBrk="1" hangingPunct="1">
              <a:lnSpc>
                <a:spcPct val="90000"/>
              </a:lnSpc>
              <a:defRPr/>
            </a:pPr>
            <a:r>
              <a:rPr lang="en-US" smtClean="0"/>
              <a:t>Differ by number of </a:t>
            </a:r>
            <a:r>
              <a:rPr lang="en-US" b="1" i="1" smtClean="0">
                <a:solidFill>
                  <a:srgbClr val="FF0000"/>
                </a:solidFill>
              </a:rPr>
              <a:t>neutrons</a:t>
            </a:r>
          </a:p>
        </p:txBody>
      </p:sp>
      <p:sp>
        <p:nvSpPr>
          <p:cNvPr id="382980" name="AutoShape 5">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517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35171">
                                            <p:txEl>
                                              <p:pRg st="0" end="0"/>
                                            </p:txEl>
                                          </p:spTgt>
                                        </p:tgtEl>
                                        <p:attrNameLst>
                                          <p:attrName>ppt_c</p:attrName>
                                        </p:attrNameLst>
                                      </p:cBhvr>
                                      <p:to>
                                        <a:schemeClr val="bg2"/>
                                      </p:to>
                                    </p:animClr>
                                  </p:subTnLst>
                                </p:cTn>
                              </p:par>
                              <p:par>
                                <p:cTn id="7" presetID="1" presetClass="entr" presetSubtype="0" fill="hold" grpId="0" nodeType="withEffect">
                                  <p:stCondLst>
                                    <p:cond delay="0"/>
                                  </p:stCondLst>
                                  <p:childTnLst>
                                    <p:set>
                                      <p:cBhvr>
                                        <p:cTn id="8" dur="1" fill="hold">
                                          <p:stCondLst>
                                            <p:cond delay="499"/>
                                          </p:stCondLst>
                                        </p:cTn>
                                        <p:tgtEl>
                                          <p:spTgt spid="135171">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35171">
                                            <p:txEl>
                                              <p:pRg st="1" end="1"/>
                                            </p:txEl>
                                          </p:spTgt>
                                        </p:tgtEl>
                                        <p:attrNameLst>
                                          <p:attrName>ppt_c</p:attrName>
                                        </p:attrNameLst>
                                      </p:cBhvr>
                                      <p:to>
                                        <a:schemeClr val="bg2"/>
                                      </p:to>
                                    </p:animClr>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35171">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35171">
                                            <p:txEl>
                                              <p:pRg st="3" end="3"/>
                                            </p:txEl>
                                          </p:spTgt>
                                        </p:tgtEl>
                                        <p:attrNameLst>
                                          <p:attrName>ppt_c</p:attrName>
                                        </p:attrNameLst>
                                      </p:cBhvr>
                                      <p:to>
                                        <a:schemeClr val="bg2"/>
                                      </p:to>
                                    </p:animClr>
                                  </p:subTnLst>
                                </p:cTn>
                              </p:par>
                              <p:par>
                                <p:cTn id="13" presetID="1" presetClass="entr" presetSubtype="0" fill="hold" grpId="0" nodeType="withEffect">
                                  <p:stCondLst>
                                    <p:cond delay="0"/>
                                  </p:stCondLst>
                                  <p:childTnLst>
                                    <p:set>
                                      <p:cBhvr>
                                        <p:cTn id="14" dur="1" fill="hold">
                                          <p:stCondLst>
                                            <p:cond delay="499"/>
                                          </p:stCondLst>
                                        </p:cTn>
                                        <p:tgtEl>
                                          <p:spTgt spid="135171">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135171">
                                            <p:txEl>
                                              <p:pRg st="4" end="4"/>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35171">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135171">
                                            <p:txEl>
                                              <p:pRg st="6" end="6"/>
                                            </p:txEl>
                                          </p:spTgt>
                                        </p:tgtEl>
                                        <p:attrNameLst>
                                          <p:attrName>ppt_c</p:attrName>
                                        </p:attrNameLst>
                                      </p:cBhvr>
                                      <p:to>
                                        <a:schemeClr val="bg2"/>
                                      </p:to>
                                    </p:animClr>
                                  </p:subTnLst>
                                </p:cTn>
                              </p:par>
                              <p:par>
                                <p:cTn id="19" presetID="1" presetClass="entr" presetSubtype="0" fill="hold" grpId="0" nodeType="withEffect">
                                  <p:stCondLst>
                                    <p:cond delay="0"/>
                                  </p:stCondLst>
                                  <p:childTnLst>
                                    <p:set>
                                      <p:cBhvr>
                                        <p:cTn id="20" dur="1" fill="hold">
                                          <p:stCondLst>
                                            <p:cond delay="499"/>
                                          </p:stCondLst>
                                        </p:cTn>
                                        <p:tgtEl>
                                          <p:spTgt spid="135171">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135171">
                                            <p:txEl>
                                              <p:pRg st="7" end="7"/>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1" grpId="0" build="p" autoUpdateAnimBg="0"/>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p:txBody>
          <a:bodyPr/>
          <a:lstStyle/>
          <a:p>
            <a:pPr eaLnBrk="1" hangingPunct="1"/>
            <a:r>
              <a:rPr lang="en-US" smtClean="0"/>
              <a:t>Formation of Cation</a:t>
            </a:r>
          </a:p>
        </p:txBody>
      </p:sp>
      <p:sp>
        <p:nvSpPr>
          <p:cNvPr id="384003" name="Oval 3"/>
          <p:cNvSpPr>
            <a:spLocks noChangeAspect="1" noChangeArrowheads="1"/>
          </p:cNvSpPr>
          <p:nvPr/>
        </p:nvSpPr>
        <p:spPr bwMode="auto">
          <a:xfrm>
            <a:off x="457200" y="2497138"/>
            <a:ext cx="3675063" cy="3675062"/>
          </a:xfrm>
          <a:prstGeom prst="ellipse">
            <a:avLst/>
          </a:prstGeom>
          <a:noFill/>
          <a:ln w="9525">
            <a:solidFill>
              <a:schemeClr val="tx1"/>
            </a:solidFill>
            <a:miter lim="800000"/>
            <a:headEnd/>
            <a:tailEnd/>
          </a:ln>
        </p:spPr>
        <p:txBody>
          <a:bodyPr wrap="none" anchor="ctr"/>
          <a:lstStyle/>
          <a:p>
            <a:endParaRPr lang="en-US"/>
          </a:p>
        </p:txBody>
      </p:sp>
      <p:sp>
        <p:nvSpPr>
          <p:cNvPr id="384004" name="Oval 4"/>
          <p:cNvSpPr>
            <a:spLocks noChangeAspect="1" noChangeArrowheads="1"/>
          </p:cNvSpPr>
          <p:nvPr/>
        </p:nvSpPr>
        <p:spPr bwMode="auto">
          <a:xfrm>
            <a:off x="914400" y="2986088"/>
            <a:ext cx="2787650" cy="2787650"/>
          </a:xfrm>
          <a:prstGeom prst="ellipse">
            <a:avLst/>
          </a:prstGeom>
          <a:noFill/>
          <a:ln w="9525">
            <a:solidFill>
              <a:schemeClr val="tx1"/>
            </a:solidFill>
            <a:miter lim="800000"/>
            <a:headEnd/>
            <a:tailEnd/>
          </a:ln>
        </p:spPr>
        <p:txBody>
          <a:bodyPr wrap="none" anchor="ctr"/>
          <a:lstStyle/>
          <a:p>
            <a:endParaRPr lang="en-US"/>
          </a:p>
        </p:txBody>
      </p:sp>
      <p:sp>
        <p:nvSpPr>
          <p:cNvPr id="384005" name="Oval 5"/>
          <p:cNvSpPr>
            <a:spLocks noChangeAspect="1" noChangeArrowheads="1"/>
          </p:cNvSpPr>
          <p:nvPr/>
        </p:nvSpPr>
        <p:spPr bwMode="auto">
          <a:xfrm>
            <a:off x="1454150" y="3470275"/>
            <a:ext cx="1746250" cy="1746250"/>
          </a:xfrm>
          <a:prstGeom prst="ellipse">
            <a:avLst/>
          </a:prstGeom>
          <a:noFill/>
          <a:ln w="9525">
            <a:solidFill>
              <a:schemeClr val="tx1"/>
            </a:solidFill>
            <a:miter lim="800000"/>
            <a:headEnd/>
            <a:tailEnd/>
          </a:ln>
        </p:spPr>
        <p:txBody>
          <a:bodyPr wrap="none" anchor="ctr"/>
          <a:lstStyle/>
          <a:p>
            <a:endParaRPr lang="en-US"/>
          </a:p>
        </p:txBody>
      </p:sp>
      <p:sp>
        <p:nvSpPr>
          <p:cNvPr id="384006" name="Oval 6"/>
          <p:cNvSpPr>
            <a:spLocks noChangeAspect="1" noChangeArrowheads="1"/>
          </p:cNvSpPr>
          <p:nvPr/>
        </p:nvSpPr>
        <p:spPr bwMode="auto">
          <a:xfrm>
            <a:off x="1981200" y="3994150"/>
            <a:ext cx="695325" cy="695325"/>
          </a:xfrm>
          <a:prstGeom prst="ellipse">
            <a:avLst/>
          </a:prstGeom>
          <a:gradFill rotWithShape="1">
            <a:gsLst>
              <a:gs pos="0">
                <a:srgbClr val="F55F0B"/>
              </a:gs>
              <a:gs pos="100000">
                <a:srgbClr val="E9EC5E"/>
              </a:gs>
            </a:gsLst>
            <a:path path="rect">
              <a:fillToRect l="100000" t="100000"/>
            </a:path>
          </a:gradFill>
          <a:ln w="9525">
            <a:solidFill>
              <a:schemeClr val="tx1"/>
            </a:solidFill>
            <a:miter lim="800000"/>
            <a:headEnd/>
            <a:tailEnd/>
          </a:ln>
        </p:spPr>
        <p:txBody>
          <a:bodyPr wrap="none" anchor="ctr"/>
          <a:lstStyle/>
          <a:p>
            <a:r>
              <a:rPr lang="en-US" sz="1800"/>
              <a:t>11</a:t>
            </a:r>
            <a:r>
              <a:rPr lang="en-US" sz="1800" i="1"/>
              <a:t>p</a:t>
            </a:r>
            <a:r>
              <a:rPr lang="en-US" sz="1800" i="1" baseline="30000"/>
              <a:t>+</a:t>
            </a:r>
          </a:p>
        </p:txBody>
      </p:sp>
      <p:sp>
        <p:nvSpPr>
          <p:cNvPr id="384007" name="Text Box 7"/>
          <p:cNvSpPr txBox="1">
            <a:spLocks noChangeArrowheads="1"/>
          </p:cNvSpPr>
          <p:nvPr/>
        </p:nvSpPr>
        <p:spPr bwMode="auto">
          <a:xfrm>
            <a:off x="1679575" y="1703388"/>
            <a:ext cx="1492250" cy="641350"/>
          </a:xfrm>
          <a:prstGeom prst="rect">
            <a:avLst/>
          </a:prstGeom>
          <a:noFill/>
          <a:ln w="9525">
            <a:noFill/>
            <a:miter lim="800000"/>
            <a:headEnd/>
            <a:tailEnd/>
          </a:ln>
        </p:spPr>
        <p:txBody>
          <a:bodyPr wrap="none">
            <a:spAutoFit/>
          </a:bodyPr>
          <a:lstStyle/>
          <a:p>
            <a:r>
              <a:rPr lang="en-US" sz="1800"/>
              <a:t>sodium atom</a:t>
            </a:r>
          </a:p>
          <a:p>
            <a:r>
              <a:rPr lang="en-US" sz="1800"/>
              <a:t>Na</a:t>
            </a:r>
          </a:p>
        </p:txBody>
      </p:sp>
      <p:sp>
        <p:nvSpPr>
          <p:cNvPr id="239624" name="Oval 8"/>
          <p:cNvSpPr>
            <a:spLocks noChangeArrowheads="1"/>
          </p:cNvSpPr>
          <p:nvPr/>
        </p:nvSpPr>
        <p:spPr bwMode="auto">
          <a:xfrm>
            <a:off x="3886200" y="3716338"/>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239625" name="Freeform 9"/>
          <p:cNvSpPr>
            <a:spLocks/>
          </p:cNvSpPr>
          <p:nvPr/>
        </p:nvSpPr>
        <p:spPr bwMode="auto">
          <a:xfrm>
            <a:off x="4267200" y="2497138"/>
            <a:ext cx="609600" cy="1219200"/>
          </a:xfrm>
          <a:custGeom>
            <a:avLst/>
            <a:gdLst>
              <a:gd name="T0" fmla="*/ 0 w 384"/>
              <a:gd name="T1" fmla="*/ 1219200 h 768"/>
              <a:gd name="T2" fmla="*/ 381000 w 384"/>
              <a:gd name="T3" fmla="*/ 685800 h 768"/>
              <a:gd name="T4" fmla="*/ 609600 w 384"/>
              <a:gd name="T5" fmla="*/ 0 h 768"/>
              <a:gd name="T6" fmla="*/ 0 60000 65536"/>
              <a:gd name="T7" fmla="*/ 0 60000 65536"/>
              <a:gd name="T8" fmla="*/ 0 60000 65536"/>
              <a:gd name="T9" fmla="*/ 0 w 384"/>
              <a:gd name="T10" fmla="*/ 0 h 768"/>
              <a:gd name="T11" fmla="*/ 384 w 384"/>
              <a:gd name="T12" fmla="*/ 768 h 768"/>
            </a:gdLst>
            <a:ahLst/>
            <a:cxnLst>
              <a:cxn ang="T6">
                <a:pos x="T0" y="T1"/>
              </a:cxn>
              <a:cxn ang="T7">
                <a:pos x="T2" y="T3"/>
              </a:cxn>
              <a:cxn ang="T8">
                <a:pos x="T4" y="T5"/>
              </a:cxn>
            </a:cxnLst>
            <a:rect l="T9" t="T10" r="T11" b="T12"/>
            <a:pathLst>
              <a:path w="384" h="768">
                <a:moveTo>
                  <a:pt x="0" y="768"/>
                </a:moveTo>
                <a:cubicBezTo>
                  <a:pt x="88" y="664"/>
                  <a:pt x="176" y="560"/>
                  <a:pt x="240" y="432"/>
                </a:cubicBezTo>
                <a:cubicBezTo>
                  <a:pt x="304" y="304"/>
                  <a:pt x="360" y="72"/>
                  <a:pt x="384" y="0"/>
                </a:cubicBezTo>
              </a:path>
            </a:pathLst>
          </a:custGeom>
          <a:noFill/>
          <a:ln w="19050">
            <a:solidFill>
              <a:srgbClr val="3366FF"/>
            </a:solidFill>
            <a:miter lim="800000"/>
            <a:headEnd/>
            <a:tailEnd type="arrow" w="med" len="med"/>
          </a:ln>
        </p:spPr>
        <p:txBody>
          <a:bodyPr wrap="none"/>
          <a:lstStyle/>
          <a:p>
            <a:endParaRPr lang="en-US"/>
          </a:p>
        </p:txBody>
      </p:sp>
      <p:sp>
        <p:nvSpPr>
          <p:cNvPr id="239626" name="AutoShape 10"/>
          <p:cNvSpPr>
            <a:spLocks noChangeArrowheads="1"/>
          </p:cNvSpPr>
          <p:nvPr/>
        </p:nvSpPr>
        <p:spPr bwMode="auto">
          <a:xfrm>
            <a:off x="4267200" y="3716338"/>
            <a:ext cx="1371600" cy="1752600"/>
          </a:xfrm>
          <a:prstGeom prst="rightArrow">
            <a:avLst>
              <a:gd name="adj1" fmla="val 50000"/>
              <a:gd name="adj2" fmla="val 25000"/>
            </a:avLst>
          </a:prstGeom>
          <a:solidFill>
            <a:srgbClr val="3366FF">
              <a:alpha val="76077"/>
            </a:srgbClr>
          </a:solidFill>
          <a:ln w="9525">
            <a:noFill/>
            <a:miter lim="800000"/>
            <a:headEnd/>
            <a:tailEnd/>
          </a:ln>
        </p:spPr>
        <p:txBody>
          <a:bodyPr wrap="none" anchor="ctr"/>
          <a:lstStyle/>
          <a:p>
            <a:r>
              <a:rPr lang="en-US" sz="1600"/>
              <a:t>loss of </a:t>
            </a:r>
          </a:p>
          <a:p>
            <a:r>
              <a:rPr lang="en-US" sz="1600"/>
              <a:t>one valence </a:t>
            </a:r>
          </a:p>
          <a:p>
            <a:r>
              <a:rPr lang="en-US" sz="1600"/>
              <a:t>electron</a:t>
            </a:r>
          </a:p>
        </p:txBody>
      </p:sp>
      <p:sp>
        <p:nvSpPr>
          <p:cNvPr id="384011" name="Oval 11"/>
          <p:cNvSpPr>
            <a:spLocks noChangeArrowheads="1"/>
          </p:cNvSpPr>
          <p:nvPr/>
        </p:nvSpPr>
        <p:spPr bwMode="auto">
          <a:xfrm>
            <a:off x="1752600" y="3335338"/>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4012" name="Oval 12"/>
          <p:cNvSpPr>
            <a:spLocks noChangeArrowheads="1"/>
          </p:cNvSpPr>
          <p:nvPr/>
        </p:nvSpPr>
        <p:spPr bwMode="auto">
          <a:xfrm>
            <a:off x="2743200" y="4706938"/>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4013" name="Oval 13"/>
          <p:cNvSpPr>
            <a:spLocks noChangeArrowheads="1"/>
          </p:cNvSpPr>
          <p:nvPr/>
        </p:nvSpPr>
        <p:spPr bwMode="auto">
          <a:xfrm>
            <a:off x="2438400" y="2878138"/>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4014" name="Oval 14"/>
          <p:cNvSpPr>
            <a:spLocks noChangeArrowheads="1"/>
          </p:cNvSpPr>
          <p:nvPr/>
        </p:nvSpPr>
        <p:spPr bwMode="auto">
          <a:xfrm>
            <a:off x="3200400" y="3335338"/>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4015" name="Oval 15"/>
          <p:cNvSpPr>
            <a:spLocks noChangeArrowheads="1"/>
          </p:cNvSpPr>
          <p:nvPr/>
        </p:nvSpPr>
        <p:spPr bwMode="auto">
          <a:xfrm>
            <a:off x="1143000" y="3182938"/>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4016" name="Oval 16"/>
          <p:cNvSpPr>
            <a:spLocks noChangeArrowheads="1"/>
          </p:cNvSpPr>
          <p:nvPr/>
        </p:nvSpPr>
        <p:spPr bwMode="auto">
          <a:xfrm>
            <a:off x="762000" y="4097338"/>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4017" name="Oval 17"/>
          <p:cNvSpPr>
            <a:spLocks noChangeArrowheads="1"/>
          </p:cNvSpPr>
          <p:nvPr/>
        </p:nvSpPr>
        <p:spPr bwMode="auto">
          <a:xfrm>
            <a:off x="990600" y="4935538"/>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4018" name="Oval 18"/>
          <p:cNvSpPr>
            <a:spLocks noChangeArrowheads="1"/>
          </p:cNvSpPr>
          <p:nvPr/>
        </p:nvSpPr>
        <p:spPr bwMode="auto">
          <a:xfrm>
            <a:off x="1676400" y="5545138"/>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4019" name="Oval 19"/>
          <p:cNvSpPr>
            <a:spLocks noChangeArrowheads="1"/>
          </p:cNvSpPr>
          <p:nvPr/>
        </p:nvSpPr>
        <p:spPr bwMode="auto">
          <a:xfrm>
            <a:off x="2667000" y="5468938"/>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4020" name="Oval 20"/>
          <p:cNvSpPr>
            <a:spLocks noChangeArrowheads="1"/>
          </p:cNvSpPr>
          <p:nvPr/>
        </p:nvSpPr>
        <p:spPr bwMode="auto">
          <a:xfrm>
            <a:off x="3429000" y="4478338"/>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grpSp>
        <p:nvGrpSpPr>
          <p:cNvPr id="2" name="Group 21"/>
          <p:cNvGrpSpPr>
            <a:grpSpLocks/>
          </p:cNvGrpSpPr>
          <p:nvPr/>
        </p:nvGrpSpPr>
        <p:grpSpPr bwMode="auto">
          <a:xfrm>
            <a:off x="5715000" y="2098675"/>
            <a:ext cx="3048000" cy="3827463"/>
            <a:chOff x="3696" y="1285"/>
            <a:chExt cx="1920" cy="2411"/>
          </a:xfrm>
        </p:grpSpPr>
        <p:sp>
          <p:nvSpPr>
            <p:cNvPr id="384024" name="Text Box 22"/>
            <p:cNvSpPr txBox="1">
              <a:spLocks noChangeArrowheads="1"/>
            </p:cNvSpPr>
            <p:nvPr/>
          </p:nvSpPr>
          <p:spPr bwMode="auto">
            <a:xfrm>
              <a:off x="4192" y="1285"/>
              <a:ext cx="812" cy="404"/>
            </a:xfrm>
            <a:prstGeom prst="rect">
              <a:avLst/>
            </a:prstGeom>
            <a:noFill/>
            <a:ln w="9525">
              <a:noFill/>
              <a:miter lim="800000"/>
              <a:headEnd/>
              <a:tailEnd/>
            </a:ln>
          </p:spPr>
          <p:txBody>
            <a:bodyPr wrap="none">
              <a:spAutoFit/>
            </a:bodyPr>
            <a:lstStyle/>
            <a:p>
              <a:r>
                <a:rPr lang="en-US" sz="1800"/>
                <a:t>sodium ion</a:t>
              </a:r>
            </a:p>
            <a:p>
              <a:r>
                <a:rPr lang="en-US" sz="1800"/>
                <a:t>Na</a:t>
              </a:r>
              <a:r>
                <a:rPr lang="en-US" sz="1800" baseline="30000"/>
                <a:t>+</a:t>
              </a:r>
              <a:endParaRPr lang="en-US" sz="1800"/>
            </a:p>
          </p:txBody>
        </p:sp>
        <p:sp>
          <p:nvSpPr>
            <p:cNvPr id="384025" name="Oval 23"/>
            <p:cNvSpPr>
              <a:spLocks noChangeAspect="1" noChangeArrowheads="1"/>
            </p:cNvSpPr>
            <p:nvPr/>
          </p:nvSpPr>
          <p:spPr bwMode="auto">
            <a:xfrm>
              <a:off x="3792" y="1844"/>
              <a:ext cx="1756" cy="1756"/>
            </a:xfrm>
            <a:prstGeom prst="ellipse">
              <a:avLst/>
            </a:prstGeom>
            <a:noFill/>
            <a:ln w="9525">
              <a:solidFill>
                <a:schemeClr val="tx1"/>
              </a:solidFill>
              <a:miter lim="800000"/>
              <a:headEnd/>
              <a:tailEnd/>
            </a:ln>
          </p:spPr>
          <p:txBody>
            <a:bodyPr wrap="none" anchor="ctr"/>
            <a:lstStyle/>
            <a:p>
              <a:endParaRPr lang="en-US"/>
            </a:p>
          </p:txBody>
        </p:sp>
        <p:sp>
          <p:nvSpPr>
            <p:cNvPr id="384026" name="Oval 24"/>
            <p:cNvSpPr>
              <a:spLocks noChangeAspect="1" noChangeArrowheads="1"/>
            </p:cNvSpPr>
            <p:nvPr/>
          </p:nvSpPr>
          <p:spPr bwMode="auto">
            <a:xfrm>
              <a:off x="4132" y="2149"/>
              <a:ext cx="1100" cy="1100"/>
            </a:xfrm>
            <a:prstGeom prst="ellipse">
              <a:avLst/>
            </a:prstGeom>
            <a:noFill/>
            <a:ln w="9525">
              <a:solidFill>
                <a:schemeClr val="tx1"/>
              </a:solidFill>
              <a:miter lim="800000"/>
              <a:headEnd/>
              <a:tailEnd/>
            </a:ln>
          </p:spPr>
          <p:txBody>
            <a:bodyPr wrap="none" anchor="ctr"/>
            <a:lstStyle/>
            <a:p>
              <a:endParaRPr lang="en-US"/>
            </a:p>
          </p:txBody>
        </p:sp>
        <p:sp>
          <p:nvSpPr>
            <p:cNvPr id="384027" name="Oval 25"/>
            <p:cNvSpPr>
              <a:spLocks noChangeAspect="1" noChangeArrowheads="1"/>
            </p:cNvSpPr>
            <p:nvPr/>
          </p:nvSpPr>
          <p:spPr bwMode="auto">
            <a:xfrm>
              <a:off x="4464" y="2479"/>
              <a:ext cx="438" cy="438"/>
            </a:xfrm>
            <a:prstGeom prst="ellipse">
              <a:avLst/>
            </a:prstGeom>
            <a:gradFill rotWithShape="1">
              <a:gsLst>
                <a:gs pos="0">
                  <a:srgbClr val="F55F0B"/>
                </a:gs>
                <a:gs pos="100000">
                  <a:srgbClr val="E9EC5E"/>
                </a:gs>
              </a:gsLst>
              <a:path path="rect">
                <a:fillToRect l="100000" t="100000"/>
              </a:path>
            </a:gradFill>
            <a:ln w="9525">
              <a:solidFill>
                <a:schemeClr val="tx1"/>
              </a:solidFill>
              <a:miter lim="800000"/>
              <a:headEnd/>
              <a:tailEnd/>
            </a:ln>
          </p:spPr>
          <p:txBody>
            <a:bodyPr wrap="none" anchor="ctr"/>
            <a:lstStyle/>
            <a:p>
              <a:r>
                <a:rPr lang="en-US" sz="1800"/>
                <a:t>11</a:t>
              </a:r>
              <a:r>
                <a:rPr lang="en-US" sz="1800" i="1"/>
                <a:t>p</a:t>
              </a:r>
              <a:r>
                <a:rPr lang="en-US" sz="1800" i="1" baseline="30000"/>
                <a:t>+</a:t>
              </a:r>
            </a:p>
          </p:txBody>
        </p:sp>
        <p:sp>
          <p:nvSpPr>
            <p:cNvPr id="384028" name="Oval 26"/>
            <p:cNvSpPr>
              <a:spLocks noChangeArrowheads="1"/>
            </p:cNvSpPr>
            <p:nvPr/>
          </p:nvSpPr>
          <p:spPr bwMode="auto">
            <a:xfrm>
              <a:off x="4032" y="2496"/>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4029" name="Oval 27"/>
            <p:cNvSpPr>
              <a:spLocks noChangeArrowheads="1"/>
            </p:cNvSpPr>
            <p:nvPr/>
          </p:nvSpPr>
          <p:spPr bwMode="auto">
            <a:xfrm>
              <a:off x="5088" y="2736"/>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4030" name="Oval 28"/>
            <p:cNvSpPr>
              <a:spLocks noChangeArrowheads="1"/>
            </p:cNvSpPr>
            <p:nvPr/>
          </p:nvSpPr>
          <p:spPr bwMode="auto">
            <a:xfrm>
              <a:off x="4464" y="1776"/>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4031" name="Oval 29"/>
            <p:cNvSpPr>
              <a:spLocks noChangeArrowheads="1"/>
            </p:cNvSpPr>
            <p:nvPr/>
          </p:nvSpPr>
          <p:spPr bwMode="auto">
            <a:xfrm>
              <a:off x="5040" y="1920"/>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4032" name="Oval 30"/>
            <p:cNvSpPr>
              <a:spLocks noChangeArrowheads="1"/>
            </p:cNvSpPr>
            <p:nvPr/>
          </p:nvSpPr>
          <p:spPr bwMode="auto">
            <a:xfrm>
              <a:off x="3936" y="1968"/>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4033" name="Oval 31"/>
            <p:cNvSpPr>
              <a:spLocks noChangeArrowheads="1"/>
            </p:cNvSpPr>
            <p:nvPr/>
          </p:nvSpPr>
          <p:spPr bwMode="auto">
            <a:xfrm>
              <a:off x="3696" y="2784"/>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4034" name="Oval 32"/>
            <p:cNvSpPr>
              <a:spLocks noChangeArrowheads="1"/>
            </p:cNvSpPr>
            <p:nvPr/>
          </p:nvSpPr>
          <p:spPr bwMode="auto">
            <a:xfrm>
              <a:off x="4080" y="3312"/>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4035" name="Oval 33"/>
            <p:cNvSpPr>
              <a:spLocks noChangeArrowheads="1"/>
            </p:cNvSpPr>
            <p:nvPr/>
          </p:nvSpPr>
          <p:spPr bwMode="auto">
            <a:xfrm>
              <a:off x="4608" y="3456"/>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4036" name="Oval 34"/>
            <p:cNvSpPr>
              <a:spLocks noChangeArrowheads="1"/>
            </p:cNvSpPr>
            <p:nvPr/>
          </p:nvSpPr>
          <p:spPr bwMode="auto">
            <a:xfrm>
              <a:off x="5184" y="3216"/>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4037" name="Oval 35"/>
            <p:cNvSpPr>
              <a:spLocks noChangeArrowheads="1"/>
            </p:cNvSpPr>
            <p:nvPr/>
          </p:nvSpPr>
          <p:spPr bwMode="auto">
            <a:xfrm>
              <a:off x="5376" y="2448"/>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grpSp>
      <p:sp>
        <p:nvSpPr>
          <p:cNvPr id="239652" name="Oval 36"/>
          <p:cNvSpPr>
            <a:spLocks noChangeArrowheads="1"/>
          </p:cNvSpPr>
          <p:nvPr/>
        </p:nvSpPr>
        <p:spPr bwMode="auto">
          <a:xfrm>
            <a:off x="3886200" y="3716338"/>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4023" name="AutoShape 38">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9625"/>
                                        </p:tgtEl>
                                        <p:attrNameLst>
                                          <p:attrName>style.visibility</p:attrName>
                                        </p:attrNameLst>
                                      </p:cBhvr>
                                      <p:to>
                                        <p:strVal val="visible"/>
                                      </p:to>
                                    </p:set>
                                    <p:animEffect transition="in" filter="wipe(down)">
                                      <p:cBhvr>
                                        <p:cTn id="7" dur="500"/>
                                        <p:tgtEl>
                                          <p:spTgt spid="239625"/>
                                        </p:tgtEl>
                                      </p:cBhvr>
                                    </p:animEffect>
                                  </p:childTnLst>
                                </p:cTn>
                              </p:par>
                            </p:childTnLst>
                          </p:cTn>
                        </p:par>
                        <p:par>
                          <p:cTn id="8" fill="hold">
                            <p:stCondLst>
                              <p:cond delay="500"/>
                            </p:stCondLst>
                            <p:childTnLst>
                              <p:par>
                                <p:cTn id="9" presetID="9" presetClass="emph" presetSubtype="0" grpId="0" nodeType="afterEffect">
                                  <p:stCondLst>
                                    <p:cond delay="0"/>
                                  </p:stCondLst>
                                  <p:childTnLst>
                                    <p:set>
                                      <p:cBhvr rctx="PPT">
                                        <p:cTn id="10" dur="indefinite"/>
                                        <p:tgtEl>
                                          <p:spTgt spid="239624"/>
                                        </p:tgtEl>
                                        <p:attrNameLst>
                                          <p:attrName>style.opacity</p:attrName>
                                        </p:attrNameLst>
                                      </p:cBhvr>
                                      <p:to>
                                        <p:strVal val="0.5"/>
                                      </p:to>
                                    </p:set>
                                    <p:animEffect filter="image" prLst="opacity: 0.5">
                                      <p:cBhvr rctx="IE">
                                        <p:cTn id="11" dur="indefinite"/>
                                        <p:tgtEl>
                                          <p:spTgt spid="239624"/>
                                        </p:tgtEl>
                                      </p:cBhvr>
                                    </p:animEffect>
                                  </p:childTnLst>
                                </p:cTn>
                              </p:par>
                            </p:childTnLst>
                          </p:cTn>
                        </p:par>
                        <p:par>
                          <p:cTn id="12" fill="hold">
                            <p:stCondLst>
                              <p:cond delay="500"/>
                            </p:stCondLst>
                            <p:childTnLst>
                              <p:par>
                                <p:cTn id="13" presetID="0" presetClass="path" presetSubtype="0" accel="50000" decel="50000" fill="hold" grpId="0" nodeType="afterEffect">
                                  <p:stCondLst>
                                    <p:cond delay="0"/>
                                  </p:stCondLst>
                                  <p:childTnLst>
                                    <p:animMotion origin="layout" path="M 0.00017 -0.00463 C 0.0066 -0.00741 0.00781 -0.01481 0.01441 -0.01805 C 0.01649 -0.02523 0.01823 -0.02708 0.02309 -0.03125 C 0.02569 -0.0419 0.0309 -0.04583 0.03594 -0.05417 C 0.04323 -0.0662 0.03455 -0.05463 0.04167 -0.06366 C 0.04323 -0.07014 0.04514 -0.07407 0.04878 -0.07893 C 0.05069 -0.08657 0.05486 -0.09537 0.05625 -0.09907 C 0.05747 -0.10023 0.06024 -0.11065 0.06163 -0.11134 C 0.06476 -0.12454 0.06233 -0.11991 0.06736 -0.12662 C 0.06944 -0.13495 0.06962 -0.14329 0.07448 -0.1493 C 0.07622 -0.15648 0.07917 -0.16574 0.07917 -0.17153 C 0.08056 -0.17338 0.08247 -0.1838 0.08455 -0.1912 C 0.08576 -0.20764 0.08438 -0.21018 0.09167 -0.21991 C 0.09253 -0.22361 0.09358 -0.22755 0.09444 -0.23125 C 0.09514 -0.2338 0.09583 -0.23889 0.09583 -0.23866 " pathEditMode="relative" rAng="0" ptsTypes="fffffffffffffff">
                                      <p:cBhvr>
                                        <p:cTn id="14" dur="2000" fill="hold"/>
                                        <p:tgtEl>
                                          <p:spTgt spid="239652"/>
                                        </p:tgtEl>
                                        <p:attrNameLst>
                                          <p:attrName>ppt_x</p:attrName>
                                          <p:attrName>ppt_y</p:attrName>
                                        </p:attrNameLst>
                                      </p:cBhvr>
                                      <p:rCtr x="4800" y="-11700"/>
                                    </p:animMotion>
                                  </p:childTnLst>
                                </p:cTn>
                              </p:par>
                              <p:par>
                                <p:cTn id="15" presetID="53" presetClass="entr" presetSubtype="0" fill="hold" grpId="0" nodeType="withEffect">
                                  <p:stCondLst>
                                    <p:cond delay="0"/>
                                  </p:stCondLst>
                                  <p:childTnLst>
                                    <p:set>
                                      <p:cBhvr>
                                        <p:cTn id="16" dur="1" fill="hold">
                                          <p:stCondLst>
                                            <p:cond delay="0"/>
                                          </p:stCondLst>
                                        </p:cTn>
                                        <p:tgtEl>
                                          <p:spTgt spid="239626"/>
                                        </p:tgtEl>
                                        <p:attrNameLst>
                                          <p:attrName>style.visibility</p:attrName>
                                        </p:attrNameLst>
                                      </p:cBhvr>
                                      <p:to>
                                        <p:strVal val="visible"/>
                                      </p:to>
                                    </p:set>
                                    <p:anim calcmode="lin" valueType="num">
                                      <p:cBhvr>
                                        <p:cTn id="17" dur="1000" fill="hold"/>
                                        <p:tgtEl>
                                          <p:spTgt spid="239626"/>
                                        </p:tgtEl>
                                        <p:attrNameLst>
                                          <p:attrName>ppt_w</p:attrName>
                                        </p:attrNameLst>
                                      </p:cBhvr>
                                      <p:tavLst>
                                        <p:tav tm="0">
                                          <p:val>
                                            <p:fltVal val="0"/>
                                          </p:val>
                                        </p:tav>
                                        <p:tav tm="100000">
                                          <p:val>
                                            <p:strVal val="#ppt_w"/>
                                          </p:val>
                                        </p:tav>
                                      </p:tavLst>
                                    </p:anim>
                                    <p:anim calcmode="lin" valueType="num">
                                      <p:cBhvr>
                                        <p:cTn id="18" dur="1000" fill="hold"/>
                                        <p:tgtEl>
                                          <p:spTgt spid="239626"/>
                                        </p:tgtEl>
                                        <p:attrNameLst>
                                          <p:attrName>ppt_h</p:attrName>
                                        </p:attrNameLst>
                                      </p:cBhvr>
                                      <p:tavLst>
                                        <p:tav tm="0">
                                          <p:val>
                                            <p:fltVal val="0"/>
                                          </p:val>
                                        </p:tav>
                                        <p:tav tm="100000">
                                          <p:val>
                                            <p:strVal val="#ppt_h"/>
                                          </p:val>
                                        </p:tav>
                                      </p:tavLst>
                                    </p:anim>
                                    <p:animEffect transition="in" filter="fade">
                                      <p:cBhvr>
                                        <p:cTn id="19" dur="1000"/>
                                        <p:tgtEl>
                                          <p:spTgt spid="239626"/>
                                        </p:tgtEl>
                                      </p:cBhvr>
                                    </p:animEffect>
                                  </p:childTnLst>
                                </p:cTn>
                              </p:par>
                            </p:childTnLst>
                          </p:cTn>
                        </p:par>
                        <p:par>
                          <p:cTn id="20" fill="hold">
                            <p:stCondLst>
                              <p:cond delay="2500"/>
                            </p:stCondLst>
                            <p:childTnLst>
                              <p:par>
                                <p:cTn id="21" presetID="29" presetClass="entr" presetSubtype="0" fill="hold" nodeType="afterEffect">
                                  <p:stCondLst>
                                    <p:cond delay="200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ppt_x</p:attrName>
                                        </p:attrNameLst>
                                      </p:cBhvr>
                                      <p:tavLst>
                                        <p:tav tm="0">
                                          <p:val>
                                            <p:strVal val="#ppt_x-.2"/>
                                          </p:val>
                                        </p:tav>
                                        <p:tav tm="100000">
                                          <p:val>
                                            <p:strVal val="#ppt_x"/>
                                          </p:val>
                                        </p:tav>
                                      </p:tavLst>
                                    </p:anim>
                                    <p:anim calcmode="lin" valueType="num">
                                      <p:cBhvr>
                                        <p:cTn id="24"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24" grpId="0" animBg="1"/>
      <p:bldP spid="239625" grpId="0" animBg="1"/>
      <p:bldP spid="239626" grpId="0" animBg="1"/>
      <p:bldP spid="239652" grpId="0" animBg="1"/>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p:txBody>
          <a:bodyPr/>
          <a:lstStyle/>
          <a:p>
            <a:pPr eaLnBrk="1" hangingPunct="1"/>
            <a:r>
              <a:rPr lang="en-US" smtClean="0"/>
              <a:t>Formation of Anion</a:t>
            </a:r>
          </a:p>
        </p:txBody>
      </p:sp>
      <p:sp>
        <p:nvSpPr>
          <p:cNvPr id="385027" name="Oval 3"/>
          <p:cNvSpPr>
            <a:spLocks noChangeAspect="1" noChangeArrowheads="1"/>
          </p:cNvSpPr>
          <p:nvPr/>
        </p:nvSpPr>
        <p:spPr bwMode="auto">
          <a:xfrm>
            <a:off x="287338" y="2538413"/>
            <a:ext cx="3675062" cy="3675062"/>
          </a:xfrm>
          <a:prstGeom prst="ellipse">
            <a:avLst/>
          </a:prstGeom>
          <a:noFill/>
          <a:ln w="9525">
            <a:solidFill>
              <a:schemeClr val="tx1"/>
            </a:solidFill>
            <a:miter lim="800000"/>
            <a:headEnd/>
            <a:tailEnd/>
          </a:ln>
        </p:spPr>
        <p:txBody>
          <a:bodyPr wrap="none" anchor="ctr"/>
          <a:lstStyle/>
          <a:p>
            <a:endParaRPr lang="en-US"/>
          </a:p>
        </p:txBody>
      </p:sp>
      <p:sp>
        <p:nvSpPr>
          <p:cNvPr id="385028" name="Oval 4"/>
          <p:cNvSpPr>
            <a:spLocks noChangeAspect="1" noChangeArrowheads="1"/>
          </p:cNvSpPr>
          <p:nvPr/>
        </p:nvSpPr>
        <p:spPr bwMode="auto">
          <a:xfrm>
            <a:off x="744538" y="3027363"/>
            <a:ext cx="2787650" cy="2787650"/>
          </a:xfrm>
          <a:prstGeom prst="ellipse">
            <a:avLst/>
          </a:prstGeom>
          <a:noFill/>
          <a:ln w="9525">
            <a:solidFill>
              <a:schemeClr val="tx1"/>
            </a:solidFill>
            <a:miter lim="800000"/>
            <a:headEnd/>
            <a:tailEnd/>
          </a:ln>
        </p:spPr>
        <p:txBody>
          <a:bodyPr wrap="none" anchor="ctr"/>
          <a:lstStyle/>
          <a:p>
            <a:endParaRPr lang="en-US"/>
          </a:p>
        </p:txBody>
      </p:sp>
      <p:sp>
        <p:nvSpPr>
          <p:cNvPr id="385029" name="Oval 5"/>
          <p:cNvSpPr>
            <a:spLocks noChangeAspect="1" noChangeArrowheads="1"/>
          </p:cNvSpPr>
          <p:nvPr/>
        </p:nvSpPr>
        <p:spPr bwMode="auto">
          <a:xfrm>
            <a:off x="1284288" y="3511550"/>
            <a:ext cx="1746250" cy="1746250"/>
          </a:xfrm>
          <a:prstGeom prst="ellipse">
            <a:avLst/>
          </a:prstGeom>
          <a:noFill/>
          <a:ln w="9525">
            <a:solidFill>
              <a:schemeClr val="tx1"/>
            </a:solidFill>
            <a:miter lim="800000"/>
            <a:headEnd/>
            <a:tailEnd/>
          </a:ln>
        </p:spPr>
        <p:txBody>
          <a:bodyPr wrap="none" anchor="ctr"/>
          <a:lstStyle/>
          <a:p>
            <a:endParaRPr lang="en-US"/>
          </a:p>
        </p:txBody>
      </p:sp>
      <p:sp>
        <p:nvSpPr>
          <p:cNvPr id="385030" name="Oval 6"/>
          <p:cNvSpPr>
            <a:spLocks noChangeAspect="1" noChangeArrowheads="1"/>
          </p:cNvSpPr>
          <p:nvPr/>
        </p:nvSpPr>
        <p:spPr bwMode="auto">
          <a:xfrm>
            <a:off x="1811338" y="4035425"/>
            <a:ext cx="695325" cy="695325"/>
          </a:xfrm>
          <a:prstGeom prst="ellipse">
            <a:avLst/>
          </a:prstGeom>
          <a:gradFill rotWithShape="1">
            <a:gsLst>
              <a:gs pos="0">
                <a:srgbClr val="F55F0B"/>
              </a:gs>
              <a:gs pos="100000">
                <a:srgbClr val="E9EC5E"/>
              </a:gs>
            </a:gsLst>
            <a:path path="rect">
              <a:fillToRect l="100000" t="100000"/>
            </a:path>
          </a:gradFill>
          <a:ln w="9525">
            <a:solidFill>
              <a:schemeClr val="tx1"/>
            </a:solidFill>
            <a:miter lim="800000"/>
            <a:headEnd/>
            <a:tailEnd/>
          </a:ln>
        </p:spPr>
        <p:txBody>
          <a:bodyPr wrap="none" anchor="ctr"/>
          <a:lstStyle/>
          <a:p>
            <a:r>
              <a:rPr lang="en-US" sz="1800"/>
              <a:t>17</a:t>
            </a:r>
            <a:r>
              <a:rPr lang="en-US" sz="1800" i="1"/>
              <a:t>p</a:t>
            </a:r>
            <a:r>
              <a:rPr lang="en-US" sz="1800" i="1" baseline="30000"/>
              <a:t>+</a:t>
            </a:r>
          </a:p>
        </p:txBody>
      </p:sp>
      <p:sp>
        <p:nvSpPr>
          <p:cNvPr id="385031" name="Text Box 7"/>
          <p:cNvSpPr txBox="1">
            <a:spLocks noChangeArrowheads="1"/>
          </p:cNvSpPr>
          <p:nvPr/>
        </p:nvSpPr>
        <p:spPr bwMode="auto">
          <a:xfrm>
            <a:off x="1477963" y="1744663"/>
            <a:ext cx="1555750" cy="641350"/>
          </a:xfrm>
          <a:prstGeom prst="rect">
            <a:avLst/>
          </a:prstGeom>
          <a:noFill/>
          <a:ln w="9525">
            <a:noFill/>
            <a:miter lim="800000"/>
            <a:headEnd/>
            <a:tailEnd/>
          </a:ln>
        </p:spPr>
        <p:txBody>
          <a:bodyPr wrap="none">
            <a:spAutoFit/>
          </a:bodyPr>
          <a:lstStyle/>
          <a:p>
            <a:r>
              <a:rPr lang="en-US" sz="1800"/>
              <a:t>chlorine atom</a:t>
            </a:r>
          </a:p>
          <a:p>
            <a:r>
              <a:rPr lang="en-US" sz="1800"/>
              <a:t>Cl</a:t>
            </a:r>
          </a:p>
        </p:txBody>
      </p:sp>
      <p:sp>
        <p:nvSpPr>
          <p:cNvPr id="385032" name="Oval 8"/>
          <p:cNvSpPr>
            <a:spLocks noChangeArrowheads="1"/>
          </p:cNvSpPr>
          <p:nvPr/>
        </p:nvSpPr>
        <p:spPr bwMode="auto">
          <a:xfrm>
            <a:off x="973138" y="5756275"/>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246793" name="Freeform 9"/>
          <p:cNvSpPr>
            <a:spLocks/>
          </p:cNvSpPr>
          <p:nvPr/>
        </p:nvSpPr>
        <p:spPr bwMode="auto">
          <a:xfrm>
            <a:off x="4021138" y="2327275"/>
            <a:ext cx="609600" cy="1219200"/>
          </a:xfrm>
          <a:custGeom>
            <a:avLst/>
            <a:gdLst>
              <a:gd name="T0" fmla="*/ 0 w 384"/>
              <a:gd name="T1" fmla="*/ 1219200 h 768"/>
              <a:gd name="T2" fmla="*/ 381000 w 384"/>
              <a:gd name="T3" fmla="*/ 685800 h 768"/>
              <a:gd name="T4" fmla="*/ 609600 w 384"/>
              <a:gd name="T5" fmla="*/ 0 h 768"/>
              <a:gd name="T6" fmla="*/ 0 60000 65536"/>
              <a:gd name="T7" fmla="*/ 0 60000 65536"/>
              <a:gd name="T8" fmla="*/ 0 60000 65536"/>
              <a:gd name="T9" fmla="*/ 0 w 384"/>
              <a:gd name="T10" fmla="*/ 0 h 768"/>
              <a:gd name="T11" fmla="*/ 384 w 384"/>
              <a:gd name="T12" fmla="*/ 768 h 768"/>
            </a:gdLst>
            <a:ahLst/>
            <a:cxnLst>
              <a:cxn ang="T6">
                <a:pos x="T0" y="T1"/>
              </a:cxn>
              <a:cxn ang="T7">
                <a:pos x="T2" y="T3"/>
              </a:cxn>
              <a:cxn ang="T8">
                <a:pos x="T4" y="T5"/>
              </a:cxn>
            </a:cxnLst>
            <a:rect l="T9" t="T10" r="T11" b="T12"/>
            <a:pathLst>
              <a:path w="384" h="768">
                <a:moveTo>
                  <a:pt x="0" y="768"/>
                </a:moveTo>
                <a:cubicBezTo>
                  <a:pt x="88" y="664"/>
                  <a:pt x="176" y="560"/>
                  <a:pt x="240" y="432"/>
                </a:cubicBezTo>
                <a:cubicBezTo>
                  <a:pt x="304" y="304"/>
                  <a:pt x="360" y="72"/>
                  <a:pt x="384" y="0"/>
                </a:cubicBezTo>
              </a:path>
            </a:pathLst>
          </a:custGeom>
          <a:noFill/>
          <a:ln w="19050">
            <a:solidFill>
              <a:srgbClr val="3366FF"/>
            </a:solidFill>
            <a:miter lim="800000"/>
            <a:headEnd type="triangle" w="med" len="med"/>
            <a:tailEnd/>
          </a:ln>
        </p:spPr>
        <p:txBody>
          <a:bodyPr wrap="none"/>
          <a:lstStyle/>
          <a:p>
            <a:endParaRPr lang="en-US"/>
          </a:p>
        </p:txBody>
      </p:sp>
      <p:sp>
        <p:nvSpPr>
          <p:cNvPr id="385034" name="Oval 10"/>
          <p:cNvSpPr>
            <a:spLocks noChangeArrowheads="1"/>
          </p:cNvSpPr>
          <p:nvPr/>
        </p:nvSpPr>
        <p:spPr bwMode="auto">
          <a:xfrm>
            <a:off x="1582738" y="3376613"/>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5035" name="Oval 11"/>
          <p:cNvSpPr>
            <a:spLocks noChangeArrowheads="1"/>
          </p:cNvSpPr>
          <p:nvPr/>
        </p:nvSpPr>
        <p:spPr bwMode="auto">
          <a:xfrm>
            <a:off x="2573338" y="4748213"/>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5036" name="Oval 12"/>
          <p:cNvSpPr>
            <a:spLocks noChangeArrowheads="1"/>
          </p:cNvSpPr>
          <p:nvPr/>
        </p:nvSpPr>
        <p:spPr bwMode="auto">
          <a:xfrm>
            <a:off x="2268538" y="2919413"/>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5037" name="Oval 13"/>
          <p:cNvSpPr>
            <a:spLocks noChangeArrowheads="1"/>
          </p:cNvSpPr>
          <p:nvPr/>
        </p:nvSpPr>
        <p:spPr bwMode="auto">
          <a:xfrm>
            <a:off x="3030538" y="3376613"/>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5038" name="Oval 14"/>
          <p:cNvSpPr>
            <a:spLocks noChangeArrowheads="1"/>
          </p:cNvSpPr>
          <p:nvPr/>
        </p:nvSpPr>
        <p:spPr bwMode="auto">
          <a:xfrm>
            <a:off x="973138" y="3224213"/>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5039" name="Oval 15"/>
          <p:cNvSpPr>
            <a:spLocks noChangeArrowheads="1"/>
          </p:cNvSpPr>
          <p:nvPr/>
        </p:nvSpPr>
        <p:spPr bwMode="auto">
          <a:xfrm>
            <a:off x="592138" y="4138613"/>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5040" name="Oval 16"/>
          <p:cNvSpPr>
            <a:spLocks noChangeArrowheads="1"/>
          </p:cNvSpPr>
          <p:nvPr/>
        </p:nvSpPr>
        <p:spPr bwMode="auto">
          <a:xfrm>
            <a:off x="820738" y="4976813"/>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5041" name="Oval 17"/>
          <p:cNvSpPr>
            <a:spLocks noChangeArrowheads="1"/>
          </p:cNvSpPr>
          <p:nvPr/>
        </p:nvSpPr>
        <p:spPr bwMode="auto">
          <a:xfrm>
            <a:off x="1506538" y="5586413"/>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5042" name="Oval 18"/>
          <p:cNvSpPr>
            <a:spLocks noChangeArrowheads="1"/>
          </p:cNvSpPr>
          <p:nvPr/>
        </p:nvSpPr>
        <p:spPr bwMode="auto">
          <a:xfrm>
            <a:off x="2497138" y="5510213"/>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5043" name="Oval 19"/>
          <p:cNvSpPr>
            <a:spLocks noChangeArrowheads="1"/>
          </p:cNvSpPr>
          <p:nvPr/>
        </p:nvSpPr>
        <p:spPr bwMode="auto">
          <a:xfrm>
            <a:off x="3259138" y="4519613"/>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246804" name="Oval 20"/>
          <p:cNvSpPr>
            <a:spLocks noChangeArrowheads="1"/>
          </p:cNvSpPr>
          <p:nvPr/>
        </p:nvSpPr>
        <p:spPr bwMode="auto">
          <a:xfrm>
            <a:off x="4554538" y="2098675"/>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5045" name="Oval 21"/>
          <p:cNvSpPr>
            <a:spLocks noChangeArrowheads="1"/>
          </p:cNvSpPr>
          <p:nvPr/>
        </p:nvSpPr>
        <p:spPr bwMode="auto">
          <a:xfrm>
            <a:off x="3487738" y="5146675"/>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5046" name="Oval 22"/>
          <p:cNvSpPr>
            <a:spLocks noChangeArrowheads="1"/>
          </p:cNvSpPr>
          <p:nvPr/>
        </p:nvSpPr>
        <p:spPr bwMode="auto">
          <a:xfrm>
            <a:off x="2192338" y="5984875"/>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5047" name="Oval 23"/>
          <p:cNvSpPr>
            <a:spLocks noChangeArrowheads="1"/>
          </p:cNvSpPr>
          <p:nvPr/>
        </p:nvSpPr>
        <p:spPr bwMode="auto">
          <a:xfrm>
            <a:off x="287338" y="4994275"/>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5048" name="Oval 24"/>
          <p:cNvSpPr>
            <a:spLocks noChangeArrowheads="1"/>
          </p:cNvSpPr>
          <p:nvPr/>
        </p:nvSpPr>
        <p:spPr bwMode="auto">
          <a:xfrm>
            <a:off x="211138" y="3622675"/>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5049" name="Oval 25"/>
          <p:cNvSpPr>
            <a:spLocks noChangeArrowheads="1"/>
          </p:cNvSpPr>
          <p:nvPr/>
        </p:nvSpPr>
        <p:spPr bwMode="auto">
          <a:xfrm>
            <a:off x="1506538" y="2403475"/>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5050" name="Oval 26"/>
          <p:cNvSpPr>
            <a:spLocks noChangeArrowheads="1"/>
          </p:cNvSpPr>
          <p:nvPr/>
        </p:nvSpPr>
        <p:spPr bwMode="auto">
          <a:xfrm>
            <a:off x="2649538" y="2555875"/>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246811" name="AutoShape 27"/>
          <p:cNvSpPr>
            <a:spLocks noChangeArrowheads="1"/>
          </p:cNvSpPr>
          <p:nvPr/>
        </p:nvSpPr>
        <p:spPr bwMode="auto">
          <a:xfrm>
            <a:off x="3962400" y="1870075"/>
            <a:ext cx="1371600" cy="1752600"/>
          </a:xfrm>
          <a:prstGeom prst="rightArrow">
            <a:avLst>
              <a:gd name="adj1" fmla="val 50000"/>
              <a:gd name="adj2" fmla="val 25000"/>
            </a:avLst>
          </a:prstGeom>
          <a:solidFill>
            <a:srgbClr val="658AFF"/>
          </a:solidFill>
          <a:ln w="9525">
            <a:noFill/>
            <a:miter lim="800000"/>
            <a:headEnd/>
            <a:tailEnd/>
          </a:ln>
        </p:spPr>
        <p:txBody>
          <a:bodyPr wrap="none" anchor="ctr"/>
          <a:lstStyle/>
          <a:p>
            <a:r>
              <a:rPr lang="en-US" sz="1600"/>
              <a:t>gain of </a:t>
            </a:r>
          </a:p>
          <a:p>
            <a:r>
              <a:rPr lang="en-US" sz="1600"/>
              <a:t>one valence </a:t>
            </a:r>
          </a:p>
          <a:p>
            <a:r>
              <a:rPr lang="en-US" sz="1600"/>
              <a:t>electron</a:t>
            </a:r>
          </a:p>
        </p:txBody>
      </p:sp>
      <p:grpSp>
        <p:nvGrpSpPr>
          <p:cNvPr id="2" name="Group 28"/>
          <p:cNvGrpSpPr>
            <a:grpSpLocks/>
          </p:cNvGrpSpPr>
          <p:nvPr/>
        </p:nvGrpSpPr>
        <p:grpSpPr bwMode="auto">
          <a:xfrm>
            <a:off x="5164138" y="1717675"/>
            <a:ext cx="3751262" cy="4683125"/>
            <a:chOff x="3253" y="1082"/>
            <a:chExt cx="2363" cy="2950"/>
          </a:xfrm>
        </p:grpSpPr>
        <p:grpSp>
          <p:nvGrpSpPr>
            <p:cNvPr id="385054" name="Group 29"/>
            <p:cNvGrpSpPr>
              <a:grpSpLocks/>
            </p:cNvGrpSpPr>
            <p:nvPr/>
          </p:nvGrpSpPr>
          <p:grpSpPr bwMode="auto">
            <a:xfrm>
              <a:off x="3253" y="1082"/>
              <a:ext cx="2363" cy="2950"/>
              <a:chOff x="3360" y="1056"/>
              <a:chExt cx="2363" cy="2950"/>
            </a:xfrm>
          </p:grpSpPr>
          <p:sp>
            <p:nvSpPr>
              <p:cNvPr id="385057" name="Text Box 30"/>
              <p:cNvSpPr txBox="1">
                <a:spLocks noChangeArrowheads="1"/>
              </p:cNvSpPr>
              <p:nvPr/>
            </p:nvSpPr>
            <p:spPr bwMode="auto">
              <a:xfrm>
                <a:off x="4188" y="1056"/>
                <a:ext cx="852" cy="404"/>
              </a:xfrm>
              <a:prstGeom prst="rect">
                <a:avLst/>
              </a:prstGeom>
              <a:noFill/>
              <a:ln w="9525">
                <a:noFill/>
                <a:miter lim="800000"/>
                <a:headEnd/>
                <a:tailEnd/>
              </a:ln>
            </p:spPr>
            <p:txBody>
              <a:bodyPr wrap="none">
                <a:spAutoFit/>
              </a:bodyPr>
              <a:lstStyle/>
              <a:p>
                <a:r>
                  <a:rPr lang="en-US" sz="1800"/>
                  <a:t>chloride ion</a:t>
                </a:r>
              </a:p>
              <a:p>
                <a:r>
                  <a:rPr lang="en-US" sz="1800"/>
                  <a:t>Cl</a:t>
                </a:r>
                <a:r>
                  <a:rPr lang="en-US" sz="1800" baseline="30000"/>
                  <a:t>1-</a:t>
                </a:r>
                <a:endParaRPr lang="en-US" sz="1800"/>
              </a:p>
            </p:txBody>
          </p:sp>
          <p:sp>
            <p:nvSpPr>
              <p:cNvPr id="385058" name="Oval 31"/>
              <p:cNvSpPr>
                <a:spLocks noChangeAspect="1" noChangeArrowheads="1"/>
              </p:cNvSpPr>
              <p:nvPr/>
            </p:nvSpPr>
            <p:spPr bwMode="auto">
              <a:xfrm>
                <a:off x="3696" y="1855"/>
                <a:ext cx="1756" cy="1756"/>
              </a:xfrm>
              <a:prstGeom prst="ellipse">
                <a:avLst/>
              </a:prstGeom>
              <a:noFill/>
              <a:ln w="9525">
                <a:solidFill>
                  <a:schemeClr val="tx1"/>
                </a:solidFill>
                <a:miter lim="800000"/>
                <a:headEnd/>
                <a:tailEnd/>
              </a:ln>
            </p:spPr>
            <p:txBody>
              <a:bodyPr wrap="none" anchor="ctr"/>
              <a:lstStyle/>
              <a:p>
                <a:endParaRPr lang="en-US"/>
              </a:p>
            </p:txBody>
          </p:sp>
          <p:sp>
            <p:nvSpPr>
              <p:cNvPr id="385059" name="Oval 32"/>
              <p:cNvSpPr>
                <a:spLocks noChangeAspect="1" noChangeArrowheads="1"/>
              </p:cNvSpPr>
              <p:nvPr/>
            </p:nvSpPr>
            <p:spPr bwMode="auto">
              <a:xfrm>
                <a:off x="4036" y="2160"/>
                <a:ext cx="1100" cy="1100"/>
              </a:xfrm>
              <a:prstGeom prst="ellipse">
                <a:avLst/>
              </a:prstGeom>
              <a:noFill/>
              <a:ln w="9525">
                <a:solidFill>
                  <a:schemeClr val="tx1"/>
                </a:solidFill>
                <a:miter lim="800000"/>
                <a:headEnd/>
                <a:tailEnd/>
              </a:ln>
            </p:spPr>
            <p:txBody>
              <a:bodyPr wrap="none" anchor="ctr"/>
              <a:lstStyle/>
              <a:p>
                <a:endParaRPr lang="en-US"/>
              </a:p>
            </p:txBody>
          </p:sp>
          <p:sp>
            <p:nvSpPr>
              <p:cNvPr id="385060" name="Oval 33"/>
              <p:cNvSpPr>
                <a:spLocks noChangeAspect="1" noChangeArrowheads="1"/>
              </p:cNvSpPr>
              <p:nvPr/>
            </p:nvSpPr>
            <p:spPr bwMode="auto">
              <a:xfrm>
                <a:off x="4368" y="2490"/>
                <a:ext cx="438" cy="438"/>
              </a:xfrm>
              <a:prstGeom prst="ellipse">
                <a:avLst/>
              </a:prstGeom>
              <a:gradFill rotWithShape="1">
                <a:gsLst>
                  <a:gs pos="0">
                    <a:srgbClr val="F55F0B"/>
                  </a:gs>
                  <a:gs pos="100000">
                    <a:srgbClr val="E9EC5E"/>
                  </a:gs>
                </a:gsLst>
                <a:path path="rect">
                  <a:fillToRect l="100000" t="100000"/>
                </a:path>
              </a:gradFill>
              <a:ln w="9525">
                <a:solidFill>
                  <a:schemeClr val="tx1"/>
                </a:solidFill>
                <a:miter lim="800000"/>
                <a:headEnd/>
                <a:tailEnd/>
              </a:ln>
            </p:spPr>
            <p:txBody>
              <a:bodyPr wrap="none" anchor="ctr"/>
              <a:lstStyle/>
              <a:p>
                <a:r>
                  <a:rPr lang="en-US" sz="1800"/>
                  <a:t>17</a:t>
                </a:r>
                <a:r>
                  <a:rPr lang="en-US" sz="1800" i="1"/>
                  <a:t>p</a:t>
                </a:r>
                <a:r>
                  <a:rPr lang="en-US" sz="1800" i="1" baseline="30000"/>
                  <a:t>+</a:t>
                </a:r>
              </a:p>
            </p:txBody>
          </p:sp>
          <p:sp>
            <p:nvSpPr>
              <p:cNvPr id="385061" name="Oval 34"/>
              <p:cNvSpPr>
                <a:spLocks noChangeArrowheads="1"/>
              </p:cNvSpPr>
              <p:nvPr/>
            </p:nvSpPr>
            <p:spPr bwMode="auto">
              <a:xfrm>
                <a:off x="3936" y="2507"/>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5062" name="Oval 35"/>
              <p:cNvSpPr>
                <a:spLocks noChangeArrowheads="1"/>
              </p:cNvSpPr>
              <p:nvPr/>
            </p:nvSpPr>
            <p:spPr bwMode="auto">
              <a:xfrm>
                <a:off x="4992" y="2747"/>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5063" name="Oval 36"/>
              <p:cNvSpPr>
                <a:spLocks noChangeArrowheads="1"/>
              </p:cNvSpPr>
              <p:nvPr/>
            </p:nvSpPr>
            <p:spPr bwMode="auto">
              <a:xfrm>
                <a:off x="4368" y="1787"/>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5064" name="Oval 37"/>
              <p:cNvSpPr>
                <a:spLocks noChangeArrowheads="1"/>
              </p:cNvSpPr>
              <p:nvPr/>
            </p:nvSpPr>
            <p:spPr bwMode="auto">
              <a:xfrm>
                <a:off x="4944" y="1931"/>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5065" name="Oval 38"/>
              <p:cNvSpPr>
                <a:spLocks noChangeArrowheads="1"/>
              </p:cNvSpPr>
              <p:nvPr/>
            </p:nvSpPr>
            <p:spPr bwMode="auto">
              <a:xfrm>
                <a:off x="3840" y="1979"/>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5066" name="Oval 39"/>
              <p:cNvSpPr>
                <a:spLocks noChangeArrowheads="1"/>
              </p:cNvSpPr>
              <p:nvPr/>
            </p:nvSpPr>
            <p:spPr bwMode="auto">
              <a:xfrm>
                <a:off x="3600" y="2795"/>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5067" name="Oval 40"/>
              <p:cNvSpPr>
                <a:spLocks noChangeArrowheads="1"/>
              </p:cNvSpPr>
              <p:nvPr/>
            </p:nvSpPr>
            <p:spPr bwMode="auto">
              <a:xfrm>
                <a:off x="3984" y="3323"/>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5068" name="Oval 41"/>
              <p:cNvSpPr>
                <a:spLocks noChangeArrowheads="1"/>
              </p:cNvSpPr>
              <p:nvPr/>
            </p:nvSpPr>
            <p:spPr bwMode="auto">
              <a:xfrm>
                <a:off x="4512" y="3467"/>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5069" name="Oval 42"/>
              <p:cNvSpPr>
                <a:spLocks noChangeArrowheads="1"/>
              </p:cNvSpPr>
              <p:nvPr/>
            </p:nvSpPr>
            <p:spPr bwMode="auto">
              <a:xfrm>
                <a:off x="5088" y="3227"/>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5070" name="Oval 43"/>
              <p:cNvSpPr>
                <a:spLocks noChangeArrowheads="1"/>
              </p:cNvSpPr>
              <p:nvPr/>
            </p:nvSpPr>
            <p:spPr bwMode="auto">
              <a:xfrm>
                <a:off x="5280" y="2459"/>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5071" name="Oval 44"/>
              <p:cNvSpPr>
                <a:spLocks noChangeAspect="1" noChangeArrowheads="1"/>
              </p:cNvSpPr>
              <p:nvPr/>
            </p:nvSpPr>
            <p:spPr bwMode="auto">
              <a:xfrm>
                <a:off x="3408" y="1595"/>
                <a:ext cx="2315" cy="2315"/>
              </a:xfrm>
              <a:prstGeom prst="ellipse">
                <a:avLst/>
              </a:prstGeom>
              <a:noFill/>
              <a:ln w="9525">
                <a:solidFill>
                  <a:schemeClr val="tx1"/>
                </a:solidFill>
                <a:miter lim="800000"/>
                <a:headEnd/>
                <a:tailEnd/>
              </a:ln>
            </p:spPr>
            <p:txBody>
              <a:bodyPr wrap="none" anchor="ctr"/>
              <a:lstStyle/>
              <a:p>
                <a:endParaRPr lang="en-US"/>
              </a:p>
            </p:txBody>
          </p:sp>
          <p:sp>
            <p:nvSpPr>
              <p:cNvPr id="385072" name="Oval 45"/>
              <p:cNvSpPr>
                <a:spLocks noChangeArrowheads="1"/>
              </p:cNvSpPr>
              <p:nvPr/>
            </p:nvSpPr>
            <p:spPr bwMode="auto">
              <a:xfrm>
                <a:off x="5424" y="3238"/>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5073" name="Oval 46"/>
              <p:cNvSpPr>
                <a:spLocks noChangeArrowheads="1"/>
              </p:cNvSpPr>
              <p:nvPr/>
            </p:nvSpPr>
            <p:spPr bwMode="auto">
              <a:xfrm>
                <a:off x="4608" y="3766"/>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5074" name="Oval 47"/>
              <p:cNvSpPr>
                <a:spLocks noChangeArrowheads="1"/>
              </p:cNvSpPr>
              <p:nvPr/>
            </p:nvSpPr>
            <p:spPr bwMode="auto">
              <a:xfrm>
                <a:off x="3408" y="3142"/>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5075" name="Oval 48"/>
              <p:cNvSpPr>
                <a:spLocks noChangeArrowheads="1"/>
              </p:cNvSpPr>
              <p:nvPr/>
            </p:nvSpPr>
            <p:spPr bwMode="auto">
              <a:xfrm>
                <a:off x="3360" y="2278"/>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5076" name="Oval 49"/>
              <p:cNvSpPr>
                <a:spLocks noChangeArrowheads="1"/>
              </p:cNvSpPr>
              <p:nvPr/>
            </p:nvSpPr>
            <p:spPr bwMode="auto">
              <a:xfrm>
                <a:off x="4176" y="1510"/>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5077" name="Oval 50"/>
              <p:cNvSpPr>
                <a:spLocks noChangeArrowheads="1"/>
              </p:cNvSpPr>
              <p:nvPr/>
            </p:nvSpPr>
            <p:spPr bwMode="auto">
              <a:xfrm>
                <a:off x="4896" y="1606"/>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grpSp>
        <p:sp>
          <p:nvSpPr>
            <p:cNvPr id="385055" name="Oval 51"/>
            <p:cNvSpPr>
              <a:spLocks noChangeArrowheads="1"/>
            </p:cNvSpPr>
            <p:nvPr/>
          </p:nvSpPr>
          <p:spPr bwMode="auto">
            <a:xfrm>
              <a:off x="3936" y="3744"/>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5056" name="Oval 52"/>
            <p:cNvSpPr>
              <a:spLocks noChangeArrowheads="1"/>
            </p:cNvSpPr>
            <p:nvPr/>
          </p:nvSpPr>
          <p:spPr bwMode="auto">
            <a:xfrm>
              <a:off x="5328" y="2112"/>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grpSp>
      <p:sp>
        <p:nvSpPr>
          <p:cNvPr id="385053" name="AutoShape 54">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46793"/>
                                        </p:tgtEl>
                                        <p:attrNameLst>
                                          <p:attrName>style.visibility</p:attrName>
                                        </p:attrNameLst>
                                      </p:cBhvr>
                                      <p:to>
                                        <p:strVal val="visible"/>
                                      </p:to>
                                    </p:set>
                                    <p:animEffect transition="in" filter="wipe(up)">
                                      <p:cBhvr>
                                        <p:cTn id="7" dur="500"/>
                                        <p:tgtEl>
                                          <p:spTgt spid="246793"/>
                                        </p:tgtEl>
                                      </p:cBhvr>
                                    </p:animEffect>
                                  </p:childTnLst>
                                </p:cTn>
                              </p:par>
                              <p:par>
                                <p:cTn id="8" presetID="53" presetClass="entr" presetSubtype="0" fill="hold" nodeType="withEffect">
                                  <p:stCondLst>
                                    <p:cond delay="0"/>
                                  </p:stCondLst>
                                  <p:childTnLst>
                                    <p:set>
                                      <p:cBhvr>
                                        <p:cTn id="9" dur="1" fill="hold">
                                          <p:stCondLst>
                                            <p:cond delay="0"/>
                                          </p:stCondLst>
                                        </p:cTn>
                                        <p:tgtEl>
                                          <p:spTgt spid="246811"/>
                                        </p:tgtEl>
                                        <p:attrNameLst>
                                          <p:attrName>style.visibility</p:attrName>
                                        </p:attrNameLst>
                                      </p:cBhvr>
                                      <p:to>
                                        <p:strVal val="visible"/>
                                      </p:to>
                                    </p:set>
                                    <p:anim calcmode="lin" valueType="num">
                                      <p:cBhvr>
                                        <p:cTn id="10" dur="1000" fill="hold"/>
                                        <p:tgtEl>
                                          <p:spTgt spid="246811"/>
                                        </p:tgtEl>
                                        <p:attrNameLst>
                                          <p:attrName>ppt_w</p:attrName>
                                        </p:attrNameLst>
                                      </p:cBhvr>
                                      <p:tavLst>
                                        <p:tav tm="0">
                                          <p:val>
                                            <p:fltVal val="0"/>
                                          </p:val>
                                        </p:tav>
                                        <p:tav tm="100000">
                                          <p:val>
                                            <p:strVal val="#ppt_w"/>
                                          </p:val>
                                        </p:tav>
                                      </p:tavLst>
                                    </p:anim>
                                    <p:anim calcmode="lin" valueType="num">
                                      <p:cBhvr>
                                        <p:cTn id="11" dur="1000" fill="hold"/>
                                        <p:tgtEl>
                                          <p:spTgt spid="246811"/>
                                        </p:tgtEl>
                                        <p:attrNameLst>
                                          <p:attrName>ppt_h</p:attrName>
                                        </p:attrNameLst>
                                      </p:cBhvr>
                                      <p:tavLst>
                                        <p:tav tm="0">
                                          <p:val>
                                            <p:fltVal val="0"/>
                                          </p:val>
                                        </p:tav>
                                        <p:tav tm="100000">
                                          <p:val>
                                            <p:strVal val="#ppt_h"/>
                                          </p:val>
                                        </p:tav>
                                      </p:tavLst>
                                    </p:anim>
                                    <p:animEffect transition="in" filter="fade">
                                      <p:cBhvr>
                                        <p:cTn id="12" dur="1000"/>
                                        <p:tgtEl>
                                          <p:spTgt spid="246811"/>
                                        </p:tgtEl>
                                      </p:cBhvr>
                                    </p:animEffect>
                                  </p:childTnLst>
                                </p:cTn>
                              </p:par>
                              <p:par>
                                <p:cTn id="13" presetID="9" presetClass="emph" presetSubtype="0" grpId="3" nodeType="withEffect">
                                  <p:stCondLst>
                                    <p:cond delay="0"/>
                                  </p:stCondLst>
                                  <p:childTnLst>
                                    <p:set>
                                      <p:cBhvr rctx="PPT">
                                        <p:cTn id="14" dur="indefinite"/>
                                        <p:tgtEl>
                                          <p:spTgt spid="246804"/>
                                        </p:tgtEl>
                                        <p:attrNameLst>
                                          <p:attrName>style.opacity</p:attrName>
                                        </p:attrNameLst>
                                      </p:cBhvr>
                                      <p:to>
                                        <p:strVal val="0.75"/>
                                      </p:to>
                                    </p:set>
                                    <p:animEffect filter="image" prLst="opacity: 0.75">
                                      <p:cBhvr rctx="IE">
                                        <p:cTn id="15" dur="indefinite"/>
                                        <p:tgtEl>
                                          <p:spTgt spid="246804"/>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246804"/>
                                        </p:tgtEl>
                                        <p:attrNameLst>
                                          <p:attrName>style.visibility</p:attrName>
                                        </p:attrNameLst>
                                      </p:cBhvr>
                                      <p:to>
                                        <p:strVal val="visible"/>
                                      </p:to>
                                    </p:set>
                                  </p:childTnLst>
                                </p:cTn>
                              </p:par>
                              <p:par>
                                <p:cTn id="18" presetID="0" presetClass="path" presetSubtype="0" accel="50000" decel="50000" fill="hold" grpId="1" nodeType="withEffect">
                                  <p:stCondLst>
                                    <p:cond delay="0"/>
                                  </p:stCondLst>
                                  <p:childTnLst>
                                    <p:animMotion origin="layout" path="M 0 -4.56059E-6 C -0.00191 0.00486 -0.00469 0.00717 -0.00608 0.01249 C -0.00903 0.0266 -0.01007 0.04348 -0.01771 0.05574 C -0.0191 0.06222 -0.02118 0.06869 -0.02205 0.07517 C -0.02274 0.08234 -0.02274 0.09367 -0.02639 0.10084 C -0.02882 0.10593 -0.03194 0.11032 -0.03507 0.11541 C -0.03767 0.1198 -0.04253 0.12188 -0.04531 0.12651 C -0.04983 0.13368 -0.05399 0.14131 -0.0599 0.14732 C -0.06285 0.15819 -0.05851 0.1464 -0.06562 0.15518 C -0.06806 0.15819 -0.06875 0.16259 -0.07135 0.1649 C -0.07222 0.16605 -0.07344 0.16698 -0.07431 0.16837 C -0.0776 0.17993 -0.07292 0.16629 -0.08003 0.17623 C -0.08108 0.17762 -0.0809 0.1797 -0.08177 0.18109 C -0.08281 0.1834 -0.08802 0.19196 -0.09028 0.19543 C -0.09288 0.19982 -0.09028 0.20537 -0.09583 0.20537 " pathEditMode="relative" rAng="0" ptsTypes="ffffffffffffffA">
                                      <p:cBhvr>
                                        <p:cTn id="19" dur="2000" fill="hold"/>
                                        <p:tgtEl>
                                          <p:spTgt spid="246804"/>
                                        </p:tgtEl>
                                        <p:attrNameLst>
                                          <p:attrName>ppt_x</p:attrName>
                                          <p:attrName>ppt_y</p:attrName>
                                        </p:attrNameLst>
                                      </p:cBhvr>
                                      <p:rCtr x="-4800" y="10300"/>
                                    </p:animMotion>
                                  </p:childTnLst>
                                </p:cTn>
                              </p:par>
                            </p:childTnLst>
                          </p:cTn>
                        </p:par>
                        <p:par>
                          <p:cTn id="20" fill="hold">
                            <p:stCondLst>
                              <p:cond delay="2000"/>
                            </p:stCondLst>
                            <p:childTnLst>
                              <p:par>
                                <p:cTn id="21" presetID="6" presetClass="emph" presetSubtype="0" fill="hold" grpId="2" nodeType="afterEffect">
                                  <p:stCondLst>
                                    <p:cond delay="0"/>
                                  </p:stCondLst>
                                  <p:childTnLst>
                                    <p:animScale>
                                      <p:cBhvr>
                                        <p:cTn id="22" dur="2000" fill="hold"/>
                                        <p:tgtEl>
                                          <p:spTgt spid="246804"/>
                                        </p:tgtEl>
                                      </p:cBhvr>
                                      <p:by x="50000" y="50000"/>
                                    </p:animScale>
                                  </p:childTnLst>
                                </p:cTn>
                              </p:par>
                            </p:childTnLst>
                          </p:cTn>
                        </p:par>
                        <p:par>
                          <p:cTn id="23" fill="hold">
                            <p:stCondLst>
                              <p:cond delay="4000"/>
                            </p:stCondLst>
                            <p:childTnLst>
                              <p:par>
                                <p:cTn id="24" presetID="29"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1000" fill="hold"/>
                                        <p:tgtEl>
                                          <p:spTgt spid="2"/>
                                        </p:tgtEl>
                                        <p:attrNameLst>
                                          <p:attrName>ppt_x</p:attrName>
                                        </p:attrNameLst>
                                      </p:cBhvr>
                                      <p:tavLst>
                                        <p:tav tm="0">
                                          <p:val>
                                            <p:strVal val="#ppt_x-.2"/>
                                          </p:val>
                                        </p:tav>
                                        <p:tav tm="100000">
                                          <p:val>
                                            <p:strVal val="#ppt_x"/>
                                          </p:val>
                                        </p:tav>
                                      </p:tavLst>
                                    </p:anim>
                                    <p:anim calcmode="lin" valueType="num">
                                      <p:cBhvr>
                                        <p:cTn id="27"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28" dur="1000"/>
                                        <p:tgtEl>
                                          <p:spTgt spid="2"/>
                                        </p:tgtEl>
                                      </p:cBhvr>
                                    </p:animEffect>
                                  </p:childTnLst>
                                </p:cTn>
                              </p:par>
                            </p:childTnLst>
                          </p:cTn>
                        </p:par>
                        <p:par>
                          <p:cTn id="29" fill="hold">
                            <p:stCondLst>
                              <p:cond delay="5000"/>
                            </p:stCondLst>
                            <p:childTnLst>
                              <p:par>
                                <p:cTn id="30" presetID="39" presetClass="exit" presetSubtype="0" decel="100000" fill="hold" grpId="4" nodeType="afterEffect">
                                  <p:stCondLst>
                                    <p:cond delay="0"/>
                                  </p:stCondLst>
                                  <p:childTnLst>
                                    <p:anim calcmode="lin" valueType="num">
                                      <p:cBhvr>
                                        <p:cTn id="31" dur="500"/>
                                        <p:tgtEl>
                                          <p:spTgt spid="246804"/>
                                        </p:tgtEl>
                                        <p:attrNameLst>
                                          <p:attrName>ppt_h</p:attrName>
                                        </p:attrNameLst>
                                      </p:cBhvr>
                                      <p:tavLst>
                                        <p:tav tm="0">
                                          <p:val>
                                            <p:strVal val="ppt_h"/>
                                          </p:val>
                                        </p:tav>
                                        <p:tav tm="50000">
                                          <p:val>
                                            <p:strVal val="ppt_h/20"/>
                                          </p:val>
                                        </p:tav>
                                        <p:tav tm="100000">
                                          <p:val>
                                            <p:strVal val="ppt_h/20"/>
                                          </p:val>
                                        </p:tav>
                                      </p:tavLst>
                                    </p:anim>
                                    <p:anim calcmode="lin" valueType="num">
                                      <p:cBhvr>
                                        <p:cTn id="32" dur="500"/>
                                        <p:tgtEl>
                                          <p:spTgt spid="246804"/>
                                        </p:tgtEl>
                                        <p:attrNameLst>
                                          <p:attrName>ppt_w</p:attrName>
                                        </p:attrNameLst>
                                      </p:cBhvr>
                                      <p:tavLst>
                                        <p:tav tm="0">
                                          <p:val>
                                            <p:strVal val="ppt_w"/>
                                          </p:val>
                                        </p:tav>
                                        <p:tav tm="50000">
                                          <p:val>
                                            <p:strVal val="ppt_w+.3"/>
                                          </p:val>
                                        </p:tav>
                                        <p:tav tm="100000">
                                          <p:val>
                                            <p:strVal val="ppt_w+.3"/>
                                          </p:val>
                                        </p:tav>
                                      </p:tavLst>
                                    </p:anim>
                                    <p:anim calcmode="lin" valueType="num">
                                      <p:cBhvr>
                                        <p:cTn id="33" dur="500"/>
                                        <p:tgtEl>
                                          <p:spTgt spid="246804"/>
                                        </p:tgtEl>
                                        <p:attrNameLst>
                                          <p:attrName>ppt_x</p:attrName>
                                        </p:attrNameLst>
                                      </p:cBhvr>
                                      <p:tavLst>
                                        <p:tav tm="0">
                                          <p:val>
                                            <p:strVal val="ppt_x"/>
                                          </p:val>
                                        </p:tav>
                                        <p:tav tm="50000">
                                          <p:val>
                                            <p:strVal val="ppt_x"/>
                                          </p:val>
                                        </p:tav>
                                        <p:tav tm="100000">
                                          <p:val>
                                            <p:strVal val="ppt_x-.3"/>
                                          </p:val>
                                        </p:tav>
                                      </p:tavLst>
                                    </p:anim>
                                    <p:anim calcmode="lin" valueType="num">
                                      <p:cBhvr>
                                        <p:cTn id="34" dur="500"/>
                                        <p:tgtEl>
                                          <p:spTgt spid="246804"/>
                                        </p:tgtEl>
                                        <p:attrNameLst>
                                          <p:attrName>ppt_y</p:attrName>
                                        </p:attrNameLst>
                                      </p:cBhvr>
                                      <p:tavLst>
                                        <p:tav tm="0">
                                          <p:val>
                                            <p:strVal val="ppt_y"/>
                                          </p:val>
                                        </p:tav>
                                        <p:tav tm="100000">
                                          <p:val>
                                            <p:strVal val="ppt_y"/>
                                          </p:val>
                                        </p:tav>
                                      </p:tavLst>
                                    </p:anim>
                                    <p:set>
                                      <p:cBhvr>
                                        <p:cTn id="35" dur="1" fill="hold">
                                          <p:stCondLst>
                                            <p:cond delay="499"/>
                                          </p:stCondLst>
                                        </p:cTn>
                                        <p:tgtEl>
                                          <p:spTgt spid="246804"/>
                                        </p:tgtEl>
                                        <p:attrNameLst>
                                          <p:attrName>style.visibility</p:attrName>
                                        </p:attrNameLst>
                                      </p:cBhvr>
                                      <p:to>
                                        <p:strVal val="hidden"/>
                                      </p:to>
                                    </p:set>
                                  </p:childTnLst>
                                </p:cTn>
                              </p:par>
                            </p:childTnLst>
                          </p:cTn>
                        </p:par>
                        <p:par>
                          <p:cTn id="36" fill="hold">
                            <p:stCondLst>
                              <p:cond delay="5500"/>
                            </p:stCondLst>
                            <p:childTnLst>
                              <p:par>
                                <p:cTn id="37" presetID="10" presetClass="exit" presetSubtype="0" fill="hold" grpId="1" nodeType="afterEffect">
                                  <p:stCondLst>
                                    <p:cond delay="0"/>
                                  </p:stCondLst>
                                  <p:childTnLst>
                                    <p:animEffect transition="out" filter="fade">
                                      <p:cBhvr>
                                        <p:cTn id="38" dur="2000"/>
                                        <p:tgtEl>
                                          <p:spTgt spid="246793"/>
                                        </p:tgtEl>
                                      </p:cBhvr>
                                    </p:animEffect>
                                    <p:set>
                                      <p:cBhvr>
                                        <p:cTn id="39" dur="1" fill="hold">
                                          <p:stCondLst>
                                            <p:cond delay="1999"/>
                                          </p:stCondLst>
                                        </p:cTn>
                                        <p:tgtEl>
                                          <p:spTgt spid="2467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93" grpId="0" animBg="1"/>
      <p:bldP spid="246793" grpId="1" animBg="1"/>
      <p:bldP spid="246804" grpId="0" animBg="1"/>
      <p:bldP spid="246804" grpId="1" animBg="1"/>
      <p:bldP spid="246804" grpId="2" animBg="1"/>
      <p:bldP spid="246804" grpId="3" animBg="1"/>
      <p:bldP spid="246804" grpId="4" animBg="1"/>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p:txBody>
          <a:bodyPr/>
          <a:lstStyle/>
          <a:p>
            <a:pPr eaLnBrk="1" hangingPunct="1"/>
            <a:r>
              <a:rPr lang="en-US" smtClean="0"/>
              <a:t>Formation of Ionic Bond</a:t>
            </a:r>
          </a:p>
        </p:txBody>
      </p:sp>
      <p:sp>
        <p:nvSpPr>
          <p:cNvPr id="386051" name="Text Box 4"/>
          <p:cNvSpPr txBox="1">
            <a:spLocks noChangeArrowheads="1"/>
          </p:cNvSpPr>
          <p:nvPr/>
        </p:nvSpPr>
        <p:spPr bwMode="auto">
          <a:xfrm>
            <a:off x="5886450" y="1717675"/>
            <a:ext cx="1352550" cy="641350"/>
          </a:xfrm>
          <a:prstGeom prst="rect">
            <a:avLst/>
          </a:prstGeom>
          <a:noFill/>
          <a:ln w="9525">
            <a:noFill/>
            <a:miter lim="800000"/>
            <a:headEnd/>
            <a:tailEnd/>
          </a:ln>
        </p:spPr>
        <p:txBody>
          <a:bodyPr wrap="none">
            <a:spAutoFit/>
          </a:bodyPr>
          <a:lstStyle/>
          <a:p>
            <a:r>
              <a:rPr lang="en-US" sz="1800"/>
              <a:t>chloride ion</a:t>
            </a:r>
          </a:p>
          <a:p>
            <a:r>
              <a:rPr lang="en-US" sz="1800"/>
              <a:t>Cl</a:t>
            </a:r>
            <a:r>
              <a:rPr lang="en-US" sz="1800" baseline="30000"/>
              <a:t>1-</a:t>
            </a:r>
            <a:endParaRPr lang="en-US" sz="1800"/>
          </a:p>
        </p:txBody>
      </p:sp>
      <p:grpSp>
        <p:nvGrpSpPr>
          <p:cNvPr id="386052" name="Group 25"/>
          <p:cNvGrpSpPr>
            <a:grpSpLocks/>
          </p:cNvGrpSpPr>
          <p:nvPr/>
        </p:nvGrpSpPr>
        <p:grpSpPr bwMode="auto">
          <a:xfrm>
            <a:off x="1066800" y="2098675"/>
            <a:ext cx="3048000" cy="3827463"/>
            <a:chOff x="3696" y="1285"/>
            <a:chExt cx="1920" cy="2411"/>
          </a:xfrm>
        </p:grpSpPr>
        <p:sp>
          <p:nvSpPr>
            <p:cNvPr id="386077" name="Text Box 26"/>
            <p:cNvSpPr txBox="1">
              <a:spLocks noChangeArrowheads="1"/>
            </p:cNvSpPr>
            <p:nvPr/>
          </p:nvSpPr>
          <p:spPr bwMode="auto">
            <a:xfrm>
              <a:off x="4192" y="1285"/>
              <a:ext cx="812" cy="404"/>
            </a:xfrm>
            <a:prstGeom prst="rect">
              <a:avLst/>
            </a:prstGeom>
            <a:noFill/>
            <a:ln w="9525">
              <a:noFill/>
              <a:miter lim="800000"/>
              <a:headEnd/>
              <a:tailEnd/>
            </a:ln>
          </p:spPr>
          <p:txBody>
            <a:bodyPr wrap="none">
              <a:spAutoFit/>
            </a:bodyPr>
            <a:lstStyle/>
            <a:p>
              <a:r>
                <a:rPr lang="en-US" sz="1800"/>
                <a:t>sodium ion</a:t>
              </a:r>
            </a:p>
            <a:p>
              <a:r>
                <a:rPr lang="en-US" sz="1800"/>
                <a:t>Na</a:t>
              </a:r>
              <a:r>
                <a:rPr lang="en-US" sz="1800" baseline="30000"/>
                <a:t>+</a:t>
              </a:r>
              <a:endParaRPr lang="en-US" sz="1800"/>
            </a:p>
          </p:txBody>
        </p:sp>
        <p:sp>
          <p:nvSpPr>
            <p:cNvPr id="386078" name="Oval 27"/>
            <p:cNvSpPr>
              <a:spLocks noChangeAspect="1" noChangeArrowheads="1"/>
            </p:cNvSpPr>
            <p:nvPr/>
          </p:nvSpPr>
          <p:spPr bwMode="auto">
            <a:xfrm>
              <a:off x="3792" y="1844"/>
              <a:ext cx="1756" cy="1756"/>
            </a:xfrm>
            <a:prstGeom prst="ellipse">
              <a:avLst/>
            </a:prstGeom>
            <a:noFill/>
            <a:ln w="9525">
              <a:solidFill>
                <a:schemeClr val="tx1"/>
              </a:solidFill>
              <a:miter lim="800000"/>
              <a:headEnd/>
              <a:tailEnd/>
            </a:ln>
          </p:spPr>
          <p:txBody>
            <a:bodyPr wrap="none" anchor="ctr"/>
            <a:lstStyle/>
            <a:p>
              <a:endParaRPr lang="en-US"/>
            </a:p>
          </p:txBody>
        </p:sp>
        <p:sp>
          <p:nvSpPr>
            <p:cNvPr id="386079" name="Oval 28"/>
            <p:cNvSpPr>
              <a:spLocks noChangeAspect="1" noChangeArrowheads="1"/>
            </p:cNvSpPr>
            <p:nvPr/>
          </p:nvSpPr>
          <p:spPr bwMode="auto">
            <a:xfrm>
              <a:off x="4132" y="2149"/>
              <a:ext cx="1100" cy="1100"/>
            </a:xfrm>
            <a:prstGeom prst="ellipse">
              <a:avLst/>
            </a:prstGeom>
            <a:noFill/>
            <a:ln w="9525">
              <a:solidFill>
                <a:schemeClr val="tx1"/>
              </a:solidFill>
              <a:miter lim="800000"/>
              <a:headEnd/>
              <a:tailEnd/>
            </a:ln>
          </p:spPr>
          <p:txBody>
            <a:bodyPr wrap="none" anchor="ctr"/>
            <a:lstStyle/>
            <a:p>
              <a:endParaRPr lang="en-US"/>
            </a:p>
          </p:txBody>
        </p:sp>
        <p:sp>
          <p:nvSpPr>
            <p:cNvPr id="386080" name="Oval 29"/>
            <p:cNvSpPr>
              <a:spLocks noChangeAspect="1" noChangeArrowheads="1"/>
            </p:cNvSpPr>
            <p:nvPr/>
          </p:nvSpPr>
          <p:spPr bwMode="auto">
            <a:xfrm>
              <a:off x="4464" y="2479"/>
              <a:ext cx="438" cy="438"/>
            </a:xfrm>
            <a:prstGeom prst="ellipse">
              <a:avLst/>
            </a:prstGeom>
            <a:gradFill rotWithShape="1">
              <a:gsLst>
                <a:gs pos="0">
                  <a:srgbClr val="F55F0B"/>
                </a:gs>
                <a:gs pos="100000">
                  <a:srgbClr val="E9EC5E"/>
                </a:gs>
              </a:gsLst>
              <a:path path="rect">
                <a:fillToRect l="100000" t="100000"/>
              </a:path>
            </a:gradFill>
            <a:ln w="9525">
              <a:solidFill>
                <a:schemeClr val="tx1"/>
              </a:solidFill>
              <a:miter lim="800000"/>
              <a:headEnd/>
              <a:tailEnd/>
            </a:ln>
          </p:spPr>
          <p:txBody>
            <a:bodyPr wrap="none" anchor="ctr"/>
            <a:lstStyle/>
            <a:p>
              <a:r>
                <a:rPr lang="en-US" sz="1800"/>
                <a:t>11</a:t>
              </a:r>
              <a:r>
                <a:rPr lang="en-US" sz="1800" i="1"/>
                <a:t>p</a:t>
              </a:r>
              <a:r>
                <a:rPr lang="en-US" sz="1800" i="1" baseline="30000"/>
                <a:t>+</a:t>
              </a:r>
            </a:p>
          </p:txBody>
        </p:sp>
        <p:sp>
          <p:nvSpPr>
            <p:cNvPr id="386081" name="Oval 30"/>
            <p:cNvSpPr>
              <a:spLocks noChangeArrowheads="1"/>
            </p:cNvSpPr>
            <p:nvPr/>
          </p:nvSpPr>
          <p:spPr bwMode="auto">
            <a:xfrm>
              <a:off x="4032" y="2496"/>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6082" name="Oval 31"/>
            <p:cNvSpPr>
              <a:spLocks noChangeArrowheads="1"/>
            </p:cNvSpPr>
            <p:nvPr/>
          </p:nvSpPr>
          <p:spPr bwMode="auto">
            <a:xfrm>
              <a:off x="5088" y="2736"/>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6083" name="Oval 32"/>
            <p:cNvSpPr>
              <a:spLocks noChangeArrowheads="1"/>
            </p:cNvSpPr>
            <p:nvPr/>
          </p:nvSpPr>
          <p:spPr bwMode="auto">
            <a:xfrm>
              <a:off x="4464" y="1776"/>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6084" name="Oval 33"/>
            <p:cNvSpPr>
              <a:spLocks noChangeArrowheads="1"/>
            </p:cNvSpPr>
            <p:nvPr/>
          </p:nvSpPr>
          <p:spPr bwMode="auto">
            <a:xfrm>
              <a:off x="5040" y="1920"/>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6085" name="Oval 34"/>
            <p:cNvSpPr>
              <a:spLocks noChangeArrowheads="1"/>
            </p:cNvSpPr>
            <p:nvPr/>
          </p:nvSpPr>
          <p:spPr bwMode="auto">
            <a:xfrm>
              <a:off x="3936" y="1968"/>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6086" name="Oval 35"/>
            <p:cNvSpPr>
              <a:spLocks noChangeArrowheads="1"/>
            </p:cNvSpPr>
            <p:nvPr/>
          </p:nvSpPr>
          <p:spPr bwMode="auto">
            <a:xfrm>
              <a:off x="3696" y="2784"/>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6087" name="Oval 36"/>
            <p:cNvSpPr>
              <a:spLocks noChangeArrowheads="1"/>
            </p:cNvSpPr>
            <p:nvPr/>
          </p:nvSpPr>
          <p:spPr bwMode="auto">
            <a:xfrm>
              <a:off x="4080" y="3312"/>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6088" name="Oval 37"/>
            <p:cNvSpPr>
              <a:spLocks noChangeArrowheads="1"/>
            </p:cNvSpPr>
            <p:nvPr/>
          </p:nvSpPr>
          <p:spPr bwMode="auto">
            <a:xfrm>
              <a:off x="4608" y="3456"/>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6089" name="Oval 38"/>
            <p:cNvSpPr>
              <a:spLocks noChangeArrowheads="1"/>
            </p:cNvSpPr>
            <p:nvPr/>
          </p:nvSpPr>
          <p:spPr bwMode="auto">
            <a:xfrm>
              <a:off x="5184" y="3216"/>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6090" name="Oval 39"/>
            <p:cNvSpPr>
              <a:spLocks noChangeArrowheads="1"/>
            </p:cNvSpPr>
            <p:nvPr/>
          </p:nvSpPr>
          <p:spPr bwMode="auto">
            <a:xfrm>
              <a:off x="5376" y="2448"/>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grpSp>
      <p:grpSp>
        <p:nvGrpSpPr>
          <p:cNvPr id="386053" name="Group 42"/>
          <p:cNvGrpSpPr>
            <a:grpSpLocks/>
          </p:cNvGrpSpPr>
          <p:nvPr/>
        </p:nvGrpSpPr>
        <p:grpSpPr bwMode="auto">
          <a:xfrm>
            <a:off x="4572000" y="2438400"/>
            <a:ext cx="3810000" cy="3962400"/>
            <a:chOff x="2880" y="1536"/>
            <a:chExt cx="2400" cy="2496"/>
          </a:xfrm>
        </p:grpSpPr>
        <p:sp>
          <p:nvSpPr>
            <p:cNvPr id="386055" name="Oval 5"/>
            <p:cNvSpPr>
              <a:spLocks noChangeAspect="1" noChangeArrowheads="1"/>
            </p:cNvSpPr>
            <p:nvPr/>
          </p:nvSpPr>
          <p:spPr bwMode="auto">
            <a:xfrm>
              <a:off x="3216" y="1881"/>
              <a:ext cx="1756" cy="1756"/>
            </a:xfrm>
            <a:prstGeom prst="ellipse">
              <a:avLst/>
            </a:prstGeom>
            <a:noFill/>
            <a:ln w="9525">
              <a:solidFill>
                <a:schemeClr val="tx1"/>
              </a:solidFill>
              <a:miter lim="800000"/>
              <a:headEnd/>
              <a:tailEnd/>
            </a:ln>
          </p:spPr>
          <p:txBody>
            <a:bodyPr wrap="none" anchor="ctr"/>
            <a:lstStyle/>
            <a:p>
              <a:endParaRPr lang="en-US"/>
            </a:p>
          </p:txBody>
        </p:sp>
        <p:sp>
          <p:nvSpPr>
            <p:cNvPr id="386056" name="Oval 6"/>
            <p:cNvSpPr>
              <a:spLocks noChangeAspect="1" noChangeArrowheads="1"/>
            </p:cNvSpPr>
            <p:nvPr/>
          </p:nvSpPr>
          <p:spPr bwMode="auto">
            <a:xfrm>
              <a:off x="3556" y="2186"/>
              <a:ext cx="1100" cy="1100"/>
            </a:xfrm>
            <a:prstGeom prst="ellipse">
              <a:avLst/>
            </a:prstGeom>
            <a:noFill/>
            <a:ln w="9525">
              <a:solidFill>
                <a:schemeClr val="tx1"/>
              </a:solidFill>
              <a:miter lim="800000"/>
              <a:headEnd/>
              <a:tailEnd/>
            </a:ln>
          </p:spPr>
          <p:txBody>
            <a:bodyPr wrap="none" anchor="ctr"/>
            <a:lstStyle/>
            <a:p>
              <a:endParaRPr lang="en-US"/>
            </a:p>
          </p:txBody>
        </p:sp>
        <p:sp>
          <p:nvSpPr>
            <p:cNvPr id="386057" name="Oval 7"/>
            <p:cNvSpPr>
              <a:spLocks noChangeAspect="1" noChangeArrowheads="1"/>
            </p:cNvSpPr>
            <p:nvPr/>
          </p:nvSpPr>
          <p:spPr bwMode="auto">
            <a:xfrm>
              <a:off x="3888" y="2516"/>
              <a:ext cx="438" cy="438"/>
            </a:xfrm>
            <a:prstGeom prst="ellipse">
              <a:avLst/>
            </a:prstGeom>
            <a:gradFill rotWithShape="1">
              <a:gsLst>
                <a:gs pos="0">
                  <a:srgbClr val="F55F0B"/>
                </a:gs>
                <a:gs pos="100000">
                  <a:srgbClr val="E9EC5E"/>
                </a:gs>
              </a:gsLst>
              <a:path path="rect">
                <a:fillToRect l="100000" t="100000"/>
              </a:path>
            </a:gradFill>
            <a:ln w="9525">
              <a:solidFill>
                <a:schemeClr val="tx1"/>
              </a:solidFill>
              <a:miter lim="800000"/>
              <a:headEnd/>
              <a:tailEnd/>
            </a:ln>
          </p:spPr>
          <p:txBody>
            <a:bodyPr wrap="none" anchor="ctr"/>
            <a:lstStyle/>
            <a:p>
              <a:r>
                <a:rPr lang="en-US" sz="1800"/>
                <a:t>17</a:t>
              </a:r>
              <a:r>
                <a:rPr lang="en-US" sz="1800" i="1"/>
                <a:t>p</a:t>
              </a:r>
              <a:r>
                <a:rPr lang="en-US" sz="1800" i="1" baseline="30000"/>
                <a:t>+</a:t>
              </a:r>
            </a:p>
          </p:txBody>
        </p:sp>
        <p:sp>
          <p:nvSpPr>
            <p:cNvPr id="386058" name="Oval 8"/>
            <p:cNvSpPr>
              <a:spLocks noChangeArrowheads="1"/>
            </p:cNvSpPr>
            <p:nvPr/>
          </p:nvSpPr>
          <p:spPr bwMode="auto">
            <a:xfrm>
              <a:off x="3456" y="2533"/>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6059" name="Oval 9"/>
            <p:cNvSpPr>
              <a:spLocks noChangeArrowheads="1"/>
            </p:cNvSpPr>
            <p:nvPr/>
          </p:nvSpPr>
          <p:spPr bwMode="auto">
            <a:xfrm>
              <a:off x="4512" y="2773"/>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6060" name="Oval 10"/>
            <p:cNvSpPr>
              <a:spLocks noChangeArrowheads="1"/>
            </p:cNvSpPr>
            <p:nvPr/>
          </p:nvSpPr>
          <p:spPr bwMode="auto">
            <a:xfrm>
              <a:off x="3888" y="1813"/>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6061" name="Oval 11"/>
            <p:cNvSpPr>
              <a:spLocks noChangeArrowheads="1"/>
            </p:cNvSpPr>
            <p:nvPr/>
          </p:nvSpPr>
          <p:spPr bwMode="auto">
            <a:xfrm>
              <a:off x="4464" y="1957"/>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6062" name="Oval 12"/>
            <p:cNvSpPr>
              <a:spLocks noChangeArrowheads="1"/>
            </p:cNvSpPr>
            <p:nvPr/>
          </p:nvSpPr>
          <p:spPr bwMode="auto">
            <a:xfrm>
              <a:off x="3360" y="2005"/>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6063" name="Oval 13"/>
            <p:cNvSpPr>
              <a:spLocks noChangeArrowheads="1"/>
            </p:cNvSpPr>
            <p:nvPr/>
          </p:nvSpPr>
          <p:spPr bwMode="auto">
            <a:xfrm>
              <a:off x="3120" y="2821"/>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6064" name="Oval 14"/>
            <p:cNvSpPr>
              <a:spLocks noChangeArrowheads="1"/>
            </p:cNvSpPr>
            <p:nvPr/>
          </p:nvSpPr>
          <p:spPr bwMode="auto">
            <a:xfrm>
              <a:off x="3504" y="3349"/>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6065" name="Oval 15"/>
            <p:cNvSpPr>
              <a:spLocks noChangeArrowheads="1"/>
            </p:cNvSpPr>
            <p:nvPr/>
          </p:nvSpPr>
          <p:spPr bwMode="auto">
            <a:xfrm>
              <a:off x="4032" y="3493"/>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6066" name="Oval 16"/>
            <p:cNvSpPr>
              <a:spLocks noChangeArrowheads="1"/>
            </p:cNvSpPr>
            <p:nvPr/>
          </p:nvSpPr>
          <p:spPr bwMode="auto">
            <a:xfrm>
              <a:off x="4608" y="3253"/>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6067" name="Oval 17"/>
            <p:cNvSpPr>
              <a:spLocks noChangeArrowheads="1"/>
            </p:cNvSpPr>
            <p:nvPr/>
          </p:nvSpPr>
          <p:spPr bwMode="auto">
            <a:xfrm>
              <a:off x="4800" y="2485"/>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6068" name="Oval 18"/>
            <p:cNvSpPr>
              <a:spLocks noChangeAspect="1" noChangeArrowheads="1"/>
            </p:cNvSpPr>
            <p:nvPr/>
          </p:nvSpPr>
          <p:spPr bwMode="auto">
            <a:xfrm>
              <a:off x="2928" y="1621"/>
              <a:ext cx="2315" cy="2315"/>
            </a:xfrm>
            <a:prstGeom prst="ellipse">
              <a:avLst/>
            </a:prstGeom>
            <a:noFill/>
            <a:ln w="9525">
              <a:solidFill>
                <a:schemeClr val="tx1"/>
              </a:solidFill>
              <a:miter lim="800000"/>
              <a:headEnd/>
              <a:tailEnd/>
            </a:ln>
          </p:spPr>
          <p:txBody>
            <a:bodyPr wrap="none" anchor="ctr"/>
            <a:lstStyle/>
            <a:p>
              <a:endParaRPr lang="en-US"/>
            </a:p>
          </p:txBody>
        </p:sp>
        <p:sp>
          <p:nvSpPr>
            <p:cNvPr id="386069" name="Oval 19"/>
            <p:cNvSpPr>
              <a:spLocks noChangeArrowheads="1"/>
            </p:cNvSpPr>
            <p:nvPr/>
          </p:nvSpPr>
          <p:spPr bwMode="auto">
            <a:xfrm>
              <a:off x="4944" y="3264"/>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6070" name="Oval 20"/>
            <p:cNvSpPr>
              <a:spLocks noChangeArrowheads="1"/>
            </p:cNvSpPr>
            <p:nvPr/>
          </p:nvSpPr>
          <p:spPr bwMode="auto">
            <a:xfrm>
              <a:off x="4128" y="3792"/>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6071" name="Oval 21"/>
            <p:cNvSpPr>
              <a:spLocks noChangeArrowheads="1"/>
            </p:cNvSpPr>
            <p:nvPr/>
          </p:nvSpPr>
          <p:spPr bwMode="auto">
            <a:xfrm>
              <a:off x="2928" y="3168"/>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6072" name="Oval 22"/>
            <p:cNvSpPr>
              <a:spLocks noChangeArrowheads="1"/>
            </p:cNvSpPr>
            <p:nvPr/>
          </p:nvSpPr>
          <p:spPr bwMode="auto">
            <a:xfrm>
              <a:off x="2880" y="2304"/>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6073" name="Oval 23"/>
            <p:cNvSpPr>
              <a:spLocks noChangeArrowheads="1"/>
            </p:cNvSpPr>
            <p:nvPr/>
          </p:nvSpPr>
          <p:spPr bwMode="auto">
            <a:xfrm>
              <a:off x="3696" y="1536"/>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6074" name="Oval 24"/>
            <p:cNvSpPr>
              <a:spLocks noChangeArrowheads="1"/>
            </p:cNvSpPr>
            <p:nvPr/>
          </p:nvSpPr>
          <p:spPr bwMode="auto">
            <a:xfrm>
              <a:off x="4416" y="1632"/>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6075" name="Oval 40"/>
            <p:cNvSpPr>
              <a:spLocks noChangeArrowheads="1"/>
            </p:cNvSpPr>
            <p:nvPr/>
          </p:nvSpPr>
          <p:spPr bwMode="auto">
            <a:xfrm>
              <a:off x="3408" y="3696"/>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6076" name="Oval 41"/>
            <p:cNvSpPr>
              <a:spLocks noChangeArrowheads="1"/>
            </p:cNvSpPr>
            <p:nvPr/>
          </p:nvSpPr>
          <p:spPr bwMode="auto">
            <a:xfrm>
              <a:off x="5040" y="2208"/>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grpSp>
      <p:sp>
        <p:nvSpPr>
          <p:cNvPr id="386054" name="AutoShape 44">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spd="slow">
    <p:newsflash/>
  </p:transition>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p:txBody>
          <a:bodyPr/>
          <a:lstStyle/>
          <a:p>
            <a:pPr eaLnBrk="1" hangingPunct="1"/>
            <a:r>
              <a:rPr lang="en-US" smtClean="0">
                <a:solidFill>
                  <a:srgbClr val="000000"/>
                </a:solidFill>
                <a:cs typeface="Arial" charset="0"/>
              </a:rPr>
              <a:t>Formación de cationes</a:t>
            </a:r>
          </a:p>
        </p:txBody>
      </p:sp>
      <p:sp>
        <p:nvSpPr>
          <p:cNvPr id="387075" name="Oval 3"/>
          <p:cNvSpPr>
            <a:spLocks noChangeAspect="1" noChangeArrowheads="1"/>
          </p:cNvSpPr>
          <p:nvPr/>
        </p:nvSpPr>
        <p:spPr bwMode="auto">
          <a:xfrm>
            <a:off x="457200" y="2497138"/>
            <a:ext cx="3675063" cy="3675062"/>
          </a:xfrm>
          <a:prstGeom prst="ellipse">
            <a:avLst/>
          </a:prstGeom>
          <a:noFill/>
          <a:ln w="9525">
            <a:solidFill>
              <a:schemeClr val="tx1"/>
            </a:solidFill>
            <a:miter lim="800000"/>
            <a:headEnd/>
            <a:tailEnd/>
          </a:ln>
        </p:spPr>
        <p:txBody>
          <a:bodyPr wrap="none" anchor="ctr"/>
          <a:lstStyle/>
          <a:p>
            <a:endParaRPr lang="en-US"/>
          </a:p>
        </p:txBody>
      </p:sp>
      <p:sp>
        <p:nvSpPr>
          <p:cNvPr id="387076" name="Oval 4"/>
          <p:cNvSpPr>
            <a:spLocks noChangeAspect="1" noChangeArrowheads="1"/>
          </p:cNvSpPr>
          <p:nvPr/>
        </p:nvSpPr>
        <p:spPr bwMode="auto">
          <a:xfrm>
            <a:off x="914400" y="2986088"/>
            <a:ext cx="2787650" cy="2787650"/>
          </a:xfrm>
          <a:prstGeom prst="ellipse">
            <a:avLst/>
          </a:prstGeom>
          <a:noFill/>
          <a:ln w="9525">
            <a:solidFill>
              <a:schemeClr val="tx1"/>
            </a:solidFill>
            <a:miter lim="800000"/>
            <a:headEnd/>
            <a:tailEnd/>
          </a:ln>
        </p:spPr>
        <p:txBody>
          <a:bodyPr wrap="none" anchor="ctr"/>
          <a:lstStyle/>
          <a:p>
            <a:endParaRPr lang="en-US"/>
          </a:p>
        </p:txBody>
      </p:sp>
      <p:sp>
        <p:nvSpPr>
          <p:cNvPr id="387077" name="Oval 5"/>
          <p:cNvSpPr>
            <a:spLocks noChangeAspect="1" noChangeArrowheads="1"/>
          </p:cNvSpPr>
          <p:nvPr/>
        </p:nvSpPr>
        <p:spPr bwMode="auto">
          <a:xfrm>
            <a:off x="1454150" y="3470275"/>
            <a:ext cx="1746250" cy="1746250"/>
          </a:xfrm>
          <a:prstGeom prst="ellipse">
            <a:avLst/>
          </a:prstGeom>
          <a:noFill/>
          <a:ln w="9525">
            <a:solidFill>
              <a:schemeClr val="tx1"/>
            </a:solidFill>
            <a:miter lim="800000"/>
            <a:headEnd/>
            <a:tailEnd/>
          </a:ln>
        </p:spPr>
        <p:txBody>
          <a:bodyPr wrap="none" anchor="ctr"/>
          <a:lstStyle/>
          <a:p>
            <a:endParaRPr lang="en-US"/>
          </a:p>
        </p:txBody>
      </p:sp>
      <p:sp>
        <p:nvSpPr>
          <p:cNvPr id="387078" name="Oval 6"/>
          <p:cNvSpPr>
            <a:spLocks noChangeAspect="1" noChangeArrowheads="1"/>
          </p:cNvSpPr>
          <p:nvPr/>
        </p:nvSpPr>
        <p:spPr bwMode="auto">
          <a:xfrm>
            <a:off x="1981200" y="3994150"/>
            <a:ext cx="695325" cy="695325"/>
          </a:xfrm>
          <a:prstGeom prst="ellipse">
            <a:avLst/>
          </a:prstGeom>
          <a:gradFill rotWithShape="1">
            <a:gsLst>
              <a:gs pos="0">
                <a:srgbClr val="F55F0B"/>
              </a:gs>
              <a:gs pos="100000">
                <a:srgbClr val="E9EC5E"/>
              </a:gs>
            </a:gsLst>
            <a:path path="rect">
              <a:fillToRect l="100000" t="100000"/>
            </a:path>
          </a:gradFill>
          <a:ln w="9525">
            <a:solidFill>
              <a:schemeClr val="tx1"/>
            </a:solidFill>
            <a:miter lim="800000"/>
            <a:headEnd/>
            <a:tailEnd/>
          </a:ln>
        </p:spPr>
        <p:txBody>
          <a:bodyPr wrap="none" anchor="ctr"/>
          <a:lstStyle/>
          <a:p>
            <a:r>
              <a:rPr lang="en-US" sz="1800"/>
              <a:t>11</a:t>
            </a:r>
            <a:r>
              <a:rPr lang="en-US" sz="1800" i="1"/>
              <a:t>p</a:t>
            </a:r>
            <a:r>
              <a:rPr lang="en-US" sz="1800" i="1" baseline="30000"/>
              <a:t>+</a:t>
            </a:r>
          </a:p>
        </p:txBody>
      </p:sp>
      <p:sp>
        <p:nvSpPr>
          <p:cNvPr id="387079" name="Text Box 7"/>
          <p:cNvSpPr txBox="1">
            <a:spLocks noChangeArrowheads="1"/>
          </p:cNvSpPr>
          <p:nvPr/>
        </p:nvSpPr>
        <p:spPr bwMode="auto">
          <a:xfrm>
            <a:off x="1539875" y="1703388"/>
            <a:ext cx="1771650" cy="641350"/>
          </a:xfrm>
          <a:prstGeom prst="rect">
            <a:avLst/>
          </a:prstGeom>
          <a:noFill/>
          <a:ln w="9525">
            <a:noFill/>
            <a:miter lim="800000"/>
            <a:headEnd/>
            <a:tailEnd/>
          </a:ln>
        </p:spPr>
        <p:txBody>
          <a:bodyPr wrap="none">
            <a:spAutoFit/>
          </a:bodyPr>
          <a:lstStyle/>
          <a:p>
            <a:r>
              <a:rPr lang="en-US" sz="1800">
                <a:solidFill>
                  <a:srgbClr val="000000"/>
                </a:solidFill>
                <a:cs typeface="Arial" charset="0"/>
              </a:rPr>
              <a:t>Átomo de sodio</a:t>
            </a:r>
            <a:endParaRPr lang="en-US" sz="1800"/>
          </a:p>
          <a:p>
            <a:r>
              <a:rPr lang="en-US" sz="1800"/>
              <a:t>Na</a:t>
            </a:r>
          </a:p>
        </p:txBody>
      </p:sp>
      <p:sp>
        <p:nvSpPr>
          <p:cNvPr id="1400840" name="Oval 8"/>
          <p:cNvSpPr>
            <a:spLocks noChangeArrowheads="1"/>
          </p:cNvSpPr>
          <p:nvPr/>
        </p:nvSpPr>
        <p:spPr bwMode="auto">
          <a:xfrm>
            <a:off x="3886200" y="3716338"/>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1400841" name="Freeform 9"/>
          <p:cNvSpPr>
            <a:spLocks/>
          </p:cNvSpPr>
          <p:nvPr/>
        </p:nvSpPr>
        <p:spPr bwMode="auto">
          <a:xfrm>
            <a:off x="4267200" y="2497138"/>
            <a:ext cx="609600" cy="1219200"/>
          </a:xfrm>
          <a:custGeom>
            <a:avLst/>
            <a:gdLst>
              <a:gd name="T0" fmla="*/ 0 w 384"/>
              <a:gd name="T1" fmla="*/ 1219200 h 768"/>
              <a:gd name="T2" fmla="*/ 381000 w 384"/>
              <a:gd name="T3" fmla="*/ 685800 h 768"/>
              <a:gd name="T4" fmla="*/ 609600 w 384"/>
              <a:gd name="T5" fmla="*/ 0 h 768"/>
              <a:gd name="T6" fmla="*/ 0 60000 65536"/>
              <a:gd name="T7" fmla="*/ 0 60000 65536"/>
              <a:gd name="T8" fmla="*/ 0 60000 65536"/>
              <a:gd name="T9" fmla="*/ 0 w 384"/>
              <a:gd name="T10" fmla="*/ 0 h 768"/>
              <a:gd name="T11" fmla="*/ 384 w 384"/>
              <a:gd name="T12" fmla="*/ 768 h 768"/>
            </a:gdLst>
            <a:ahLst/>
            <a:cxnLst>
              <a:cxn ang="T6">
                <a:pos x="T0" y="T1"/>
              </a:cxn>
              <a:cxn ang="T7">
                <a:pos x="T2" y="T3"/>
              </a:cxn>
              <a:cxn ang="T8">
                <a:pos x="T4" y="T5"/>
              </a:cxn>
            </a:cxnLst>
            <a:rect l="T9" t="T10" r="T11" b="T12"/>
            <a:pathLst>
              <a:path w="384" h="768">
                <a:moveTo>
                  <a:pt x="0" y="768"/>
                </a:moveTo>
                <a:cubicBezTo>
                  <a:pt x="88" y="664"/>
                  <a:pt x="176" y="560"/>
                  <a:pt x="240" y="432"/>
                </a:cubicBezTo>
                <a:cubicBezTo>
                  <a:pt x="304" y="304"/>
                  <a:pt x="360" y="72"/>
                  <a:pt x="384" y="0"/>
                </a:cubicBezTo>
              </a:path>
            </a:pathLst>
          </a:custGeom>
          <a:noFill/>
          <a:ln w="19050">
            <a:solidFill>
              <a:srgbClr val="3366FF"/>
            </a:solidFill>
            <a:miter lim="800000"/>
            <a:headEnd/>
            <a:tailEnd type="arrow" w="med" len="med"/>
          </a:ln>
        </p:spPr>
        <p:txBody>
          <a:bodyPr wrap="none"/>
          <a:lstStyle/>
          <a:p>
            <a:endParaRPr lang="en-US"/>
          </a:p>
        </p:txBody>
      </p:sp>
      <p:sp>
        <p:nvSpPr>
          <p:cNvPr id="1400842" name="AutoShape 10"/>
          <p:cNvSpPr>
            <a:spLocks noChangeArrowheads="1"/>
          </p:cNvSpPr>
          <p:nvPr/>
        </p:nvSpPr>
        <p:spPr bwMode="auto">
          <a:xfrm>
            <a:off x="4267200" y="3716338"/>
            <a:ext cx="1371600" cy="1752600"/>
          </a:xfrm>
          <a:prstGeom prst="rightArrow">
            <a:avLst>
              <a:gd name="adj1" fmla="val 50000"/>
              <a:gd name="adj2" fmla="val 25000"/>
            </a:avLst>
          </a:prstGeom>
          <a:solidFill>
            <a:srgbClr val="3366FF">
              <a:alpha val="76077"/>
            </a:srgbClr>
          </a:solidFill>
          <a:ln w="9525">
            <a:noFill/>
            <a:miter lim="800000"/>
            <a:headEnd/>
            <a:tailEnd/>
          </a:ln>
        </p:spPr>
        <p:txBody>
          <a:bodyPr wrap="none" anchor="ctr"/>
          <a:lstStyle/>
          <a:p>
            <a:r>
              <a:rPr lang="en-US" sz="1600">
                <a:solidFill>
                  <a:srgbClr val="000000"/>
                </a:solidFill>
                <a:cs typeface="Arial" charset="0"/>
              </a:rPr>
              <a:t>pérdida de </a:t>
            </a:r>
            <a:br>
              <a:rPr lang="en-US" sz="1600">
                <a:solidFill>
                  <a:srgbClr val="000000"/>
                </a:solidFill>
                <a:cs typeface="Arial" charset="0"/>
              </a:rPr>
            </a:br>
            <a:r>
              <a:rPr lang="en-US" sz="1600">
                <a:solidFill>
                  <a:srgbClr val="000000"/>
                </a:solidFill>
                <a:cs typeface="Arial" charset="0"/>
              </a:rPr>
              <a:t>un Valence </a:t>
            </a:r>
            <a:br>
              <a:rPr lang="en-US" sz="1600">
                <a:solidFill>
                  <a:srgbClr val="000000"/>
                </a:solidFill>
                <a:cs typeface="Arial" charset="0"/>
              </a:rPr>
            </a:br>
            <a:r>
              <a:rPr lang="en-US" sz="1600">
                <a:solidFill>
                  <a:srgbClr val="000000"/>
                </a:solidFill>
                <a:cs typeface="Arial" charset="0"/>
              </a:rPr>
              <a:t>electrón</a:t>
            </a:r>
          </a:p>
        </p:txBody>
      </p:sp>
      <p:sp>
        <p:nvSpPr>
          <p:cNvPr id="387083" name="Oval 11"/>
          <p:cNvSpPr>
            <a:spLocks noChangeArrowheads="1"/>
          </p:cNvSpPr>
          <p:nvPr/>
        </p:nvSpPr>
        <p:spPr bwMode="auto">
          <a:xfrm>
            <a:off x="1752600" y="3335338"/>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7084" name="Oval 12"/>
          <p:cNvSpPr>
            <a:spLocks noChangeArrowheads="1"/>
          </p:cNvSpPr>
          <p:nvPr/>
        </p:nvSpPr>
        <p:spPr bwMode="auto">
          <a:xfrm>
            <a:off x="2743200" y="4706938"/>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7085" name="Oval 13"/>
          <p:cNvSpPr>
            <a:spLocks noChangeArrowheads="1"/>
          </p:cNvSpPr>
          <p:nvPr/>
        </p:nvSpPr>
        <p:spPr bwMode="auto">
          <a:xfrm>
            <a:off x="2438400" y="2878138"/>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7086" name="Oval 14"/>
          <p:cNvSpPr>
            <a:spLocks noChangeArrowheads="1"/>
          </p:cNvSpPr>
          <p:nvPr/>
        </p:nvSpPr>
        <p:spPr bwMode="auto">
          <a:xfrm>
            <a:off x="3200400" y="3335338"/>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7087" name="Oval 15"/>
          <p:cNvSpPr>
            <a:spLocks noChangeArrowheads="1"/>
          </p:cNvSpPr>
          <p:nvPr/>
        </p:nvSpPr>
        <p:spPr bwMode="auto">
          <a:xfrm>
            <a:off x="1143000" y="3182938"/>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7088" name="Oval 16"/>
          <p:cNvSpPr>
            <a:spLocks noChangeArrowheads="1"/>
          </p:cNvSpPr>
          <p:nvPr/>
        </p:nvSpPr>
        <p:spPr bwMode="auto">
          <a:xfrm>
            <a:off x="762000" y="4097338"/>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7089" name="Oval 17"/>
          <p:cNvSpPr>
            <a:spLocks noChangeArrowheads="1"/>
          </p:cNvSpPr>
          <p:nvPr/>
        </p:nvSpPr>
        <p:spPr bwMode="auto">
          <a:xfrm>
            <a:off x="990600" y="4935538"/>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7090" name="Oval 18"/>
          <p:cNvSpPr>
            <a:spLocks noChangeArrowheads="1"/>
          </p:cNvSpPr>
          <p:nvPr/>
        </p:nvSpPr>
        <p:spPr bwMode="auto">
          <a:xfrm>
            <a:off x="1676400" y="5545138"/>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7091" name="Oval 19"/>
          <p:cNvSpPr>
            <a:spLocks noChangeArrowheads="1"/>
          </p:cNvSpPr>
          <p:nvPr/>
        </p:nvSpPr>
        <p:spPr bwMode="auto">
          <a:xfrm>
            <a:off x="2667000" y="5468938"/>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7092" name="Oval 20"/>
          <p:cNvSpPr>
            <a:spLocks noChangeArrowheads="1"/>
          </p:cNvSpPr>
          <p:nvPr/>
        </p:nvSpPr>
        <p:spPr bwMode="auto">
          <a:xfrm>
            <a:off x="3429000" y="4478338"/>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grpSp>
        <p:nvGrpSpPr>
          <p:cNvPr id="2" name="Group 21"/>
          <p:cNvGrpSpPr>
            <a:grpSpLocks/>
          </p:cNvGrpSpPr>
          <p:nvPr/>
        </p:nvGrpSpPr>
        <p:grpSpPr bwMode="auto">
          <a:xfrm>
            <a:off x="5715000" y="2098675"/>
            <a:ext cx="3048000" cy="3827463"/>
            <a:chOff x="3696" y="1285"/>
            <a:chExt cx="1920" cy="2411"/>
          </a:xfrm>
        </p:grpSpPr>
        <p:sp>
          <p:nvSpPr>
            <p:cNvPr id="387096" name="Text Box 22"/>
            <p:cNvSpPr txBox="1">
              <a:spLocks noChangeArrowheads="1"/>
            </p:cNvSpPr>
            <p:nvPr/>
          </p:nvSpPr>
          <p:spPr bwMode="auto">
            <a:xfrm>
              <a:off x="3964" y="1285"/>
              <a:ext cx="1268" cy="404"/>
            </a:xfrm>
            <a:prstGeom prst="rect">
              <a:avLst/>
            </a:prstGeom>
            <a:noFill/>
            <a:ln w="9525">
              <a:noFill/>
              <a:miter lim="800000"/>
              <a:headEnd/>
              <a:tailEnd/>
            </a:ln>
          </p:spPr>
          <p:txBody>
            <a:bodyPr wrap="none">
              <a:spAutoFit/>
            </a:bodyPr>
            <a:lstStyle/>
            <a:p>
              <a:r>
                <a:rPr lang="en-US" sz="1800">
                  <a:solidFill>
                    <a:srgbClr val="000000"/>
                  </a:solidFill>
                  <a:cs typeface="Arial" charset="0"/>
                </a:rPr>
                <a:t>De iones de sodio</a:t>
              </a:r>
              <a:endParaRPr lang="en-US" sz="1800"/>
            </a:p>
            <a:p>
              <a:r>
                <a:rPr lang="en-US" sz="1800"/>
                <a:t>Na</a:t>
              </a:r>
              <a:r>
                <a:rPr lang="en-US" sz="1800" baseline="30000"/>
                <a:t>+</a:t>
              </a:r>
            </a:p>
          </p:txBody>
        </p:sp>
        <p:sp>
          <p:nvSpPr>
            <p:cNvPr id="387097" name="Oval 23"/>
            <p:cNvSpPr>
              <a:spLocks noChangeAspect="1" noChangeArrowheads="1"/>
            </p:cNvSpPr>
            <p:nvPr/>
          </p:nvSpPr>
          <p:spPr bwMode="auto">
            <a:xfrm>
              <a:off x="3792" y="1844"/>
              <a:ext cx="1756" cy="1756"/>
            </a:xfrm>
            <a:prstGeom prst="ellipse">
              <a:avLst/>
            </a:prstGeom>
            <a:noFill/>
            <a:ln w="9525">
              <a:solidFill>
                <a:schemeClr val="tx1"/>
              </a:solidFill>
              <a:miter lim="800000"/>
              <a:headEnd/>
              <a:tailEnd/>
            </a:ln>
          </p:spPr>
          <p:txBody>
            <a:bodyPr wrap="none" anchor="ctr"/>
            <a:lstStyle/>
            <a:p>
              <a:endParaRPr lang="en-US"/>
            </a:p>
          </p:txBody>
        </p:sp>
        <p:sp>
          <p:nvSpPr>
            <p:cNvPr id="387098" name="Oval 24"/>
            <p:cNvSpPr>
              <a:spLocks noChangeAspect="1" noChangeArrowheads="1"/>
            </p:cNvSpPr>
            <p:nvPr/>
          </p:nvSpPr>
          <p:spPr bwMode="auto">
            <a:xfrm>
              <a:off x="4132" y="2149"/>
              <a:ext cx="1100" cy="1100"/>
            </a:xfrm>
            <a:prstGeom prst="ellipse">
              <a:avLst/>
            </a:prstGeom>
            <a:noFill/>
            <a:ln w="9525">
              <a:solidFill>
                <a:schemeClr val="tx1"/>
              </a:solidFill>
              <a:miter lim="800000"/>
              <a:headEnd/>
              <a:tailEnd/>
            </a:ln>
          </p:spPr>
          <p:txBody>
            <a:bodyPr wrap="none" anchor="ctr"/>
            <a:lstStyle/>
            <a:p>
              <a:endParaRPr lang="en-US"/>
            </a:p>
          </p:txBody>
        </p:sp>
        <p:sp>
          <p:nvSpPr>
            <p:cNvPr id="387099" name="Oval 25"/>
            <p:cNvSpPr>
              <a:spLocks noChangeAspect="1" noChangeArrowheads="1"/>
            </p:cNvSpPr>
            <p:nvPr/>
          </p:nvSpPr>
          <p:spPr bwMode="auto">
            <a:xfrm>
              <a:off x="4464" y="2479"/>
              <a:ext cx="438" cy="438"/>
            </a:xfrm>
            <a:prstGeom prst="ellipse">
              <a:avLst/>
            </a:prstGeom>
            <a:gradFill rotWithShape="1">
              <a:gsLst>
                <a:gs pos="0">
                  <a:srgbClr val="F55F0B"/>
                </a:gs>
                <a:gs pos="100000">
                  <a:srgbClr val="E9EC5E"/>
                </a:gs>
              </a:gsLst>
              <a:path path="rect">
                <a:fillToRect l="100000" t="100000"/>
              </a:path>
            </a:gradFill>
            <a:ln w="9525">
              <a:solidFill>
                <a:schemeClr val="tx1"/>
              </a:solidFill>
              <a:miter lim="800000"/>
              <a:headEnd/>
              <a:tailEnd/>
            </a:ln>
          </p:spPr>
          <p:txBody>
            <a:bodyPr wrap="none" anchor="ctr"/>
            <a:lstStyle/>
            <a:p>
              <a:r>
                <a:rPr lang="en-US" sz="1800"/>
                <a:t>11</a:t>
              </a:r>
              <a:r>
                <a:rPr lang="en-US" sz="1800" i="1"/>
                <a:t>p</a:t>
              </a:r>
              <a:r>
                <a:rPr lang="en-US" sz="1800" i="1" baseline="30000"/>
                <a:t>+</a:t>
              </a:r>
            </a:p>
          </p:txBody>
        </p:sp>
        <p:sp>
          <p:nvSpPr>
            <p:cNvPr id="387100" name="Oval 26"/>
            <p:cNvSpPr>
              <a:spLocks noChangeArrowheads="1"/>
            </p:cNvSpPr>
            <p:nvPr/>
          </p:nvSpPr>
          <p:spPr bwMode="auto">
            <a:xfrm>
              <a:off x="4032" y="2496"/>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7101" name="Oval 27"/>
            <p:cNvSpPr>
              <a:spLocks noChangeArrowheads="1"/>
            </p:cNvSpPr>
            <p:nvPr/>
          </p:nvSpPr>
          <p:spPr bwMode="auto">
            <a:xfrm>
              <a:off x="5088" y="2736"/>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7102" name="Oval 28"/>
            <p:cNvSpPr>
              <a:spLocks noChangeArrowheads="1"/>
            </p:cNvSpPr>
            <p:nvPr/>
          </p:nvSpPr>
          <p:spPr bwMode="auto">
            <a:xfrm>
              <a:off x="4464" y="1776"/>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7103" name="Oval 29"/>
            <p:cNvSpPr>
              <a:spLocks noChangeArrowheads="1"/>
            </p:cNvSpPr>
            <p:nvPr/>
          </p:nvSpPr>
          <p:spPr bwMode="auto">
            <a:xfrm>
              <a:off x="5040" y="1920"/>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7104" name="Oval 30"/>
            <p:cNvSpPr>
              <a:spLocks noChangeArrowheads="1"/>
            </p:cNvSpPr>
            <p:nvPr/>
          </p:nvSpPr>
          <p:spPr bwMode="auto">
            <a:xfrm>
              <a:off x="3936" y="1968"/>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7105" name="Oval 31"/>
            <p:cNvSpPr>
              <a:spLocks noChangeArrowheads="1"/>
            </p:cNvSpPr>
            <p:nvPr/>
          </p:nvSpPr>
          <p:spPr bwMode="auto">
            <a:xfrm>
              <a:off x="3696" y="2784"/>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7106" name="Oval 32"/>
            <p:cNvSpPr>
              <a:spLocks noChangeArrowheads="1"/>
            </p:cNvSpPr>
            <p:nvPr/>
          </p:nvSpPr>
          <p:spPr bwMode="auto">
            <a:xfrm>
              <a:off x="4080" y="3312"/>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7107" name="Oval 33"/>
            <p:cNvSpPr>
              <a:spLocks noChangeArrowheads="1"/>
            </p:cNvSpPr>
            <p:nvPr/>
          </p:nvSpPr>
          <p:spPr bwMode="auto">
            <a:xfrm>
              <a:off x="4608" y="3456"/>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7108" name="Oval 34"/>
            <p:cNvSpPr>
              <a:spLocks noChangeArrowheads="1"/>
            </p:cNvSpPr>
            <p:nvPr/>
          </p:nvSpPr>
          <p:spPr bwMode="auto">
            <a:xfrm>
              <a:off x="5184" y="3216"/>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7109" name="Oval 35"/>
            <p:cNvSpPr>
              <a:spLocks noChangeArrowheads="1"/>
            </p:cNvSpPr>
            <p:nvPr/>
          </p:nvSpPr>
          <p:spPr bwMode="auto">
            <a:xfrm>
              <a:off x="5376" y="2448"/>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grpSp>
      <p:sp>
        <p:nvSpPr>
          <p:cNvPr id="1400868" name="Oval 36"/>
          <p:cNvSpPr>
            <a:spLocks noChangeArrowheads="1"/>
          </p:cNvSpPr>
          <p:nvPr/>
        </p:nvSpPr>
        <p:spPr bwMode="auto">
          <a:xfrm>
            <a:off x="3886200" y="3716338"/>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7095" name="AutoShape 37">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00841"/>
                                        </p:tgtEl>
                                        <p:attrNameLst>
                                          <p:attrName>style.visibility</p:attrName>
                                        </p:attrNameLst>
                                      </p:cBhvr>
                                      <p:to>
                                        <p:strVal val="visible"/>
                                      </p:to>
                                    </p:set>
                                    <p:animEffect transition="in" filter="wipe(down)">
                                      <p:cBhvr>
                                        <p:cTn id="7" dur="500"/>
                                        <p:tgtEl>
                                          <p:spTgt spid="1400841"/>
                                        </p:tgtEl>
                                      </p:cBhvr>
                                    </p:animEffect>
                                  </p:childTnLst>
                                </p:cTn>
                              </p:par>
                            </p:childTnLst>
                          </p:cTn>
                        </p:par>
                        <p:par>
                          <p:cTn id="8" fill="hold">
                            <p:stCondLst>
                              <p:cond delay="500"/>
                            </p:stCondLst>
                            <p:childTnLst>
                              <p:par>
                                <p:cTn id="9" presetID="9" presetClass="emph" presetSubtype="0" grpId="0" nodeType="afterEffect">
                                  <p:stCondLst>
                                    <p:cond delay="0"/>
                                  </p:stCondLst>
                                  <p:childTnLst>
                                    <p:set>
                                      <p:cBhvr rctx="PPT">
                                        <p:cTn id="10" dur="indefinite"/>
                                        <p:tgtEl>
                                          <p:spTgt spid="1400840"/>
                                        </p:tgtEl>
                                        <p:attrNameLst>
                                          <p:attrName>style.opacity</p:attrName>
                                        </p:attrNameLst>
                                      </p:cBhvr>
                                      <p:to>
                                        <p:strVal val="0.5"/>
                                      </p:to>
                                    </p:set>
                                    <p:animEffect filter="image" prLst="opacity: 0.5">
                                      <p:cBhvr rctx="IE">
                                        <p:cTn id="11" dur="indefinite"/>
                                        <p:tgtEl>
                                          <p:spTgt spid="1400840"/>
                                        </p:tgtEl>
                                      </p:cBhvr>
                                    </p:animEffect>
                                  </p:childTnLst>
                                </p:cTn>
                              </p:par>
                            </p:childTnLst>
                          </p:cTn>
                        </p:par>
                        <p:par>
                          <p:cTn id="12" fill="hold">
                            <p:stCondLst>
                              <p:cond delay="500"/>
                            </p:stCondLst>
                            <p:childTnLst>
                              <p:par>
                                <p:cTn id="13" presetID="0" presetClass="path" presetSubtype="0" accel="50000" decel="50000" fill="hold" grpId="0" nodeType="afterEffect">
                                  <p:stCondLst>
                                    <p:cond delay="0"/>
                                  </p:stCondLst>
                                  <p:childTnLst>
                                    <p:animMotion origin="layout" path="M 0.00017 -0.00463 C 0.0066 -0.00741 0.00781 -0.01481 0.01441 -0.01805 C 0.01649 -0.02523 0.01823 -0.02708 0.02309 -0.03125 C 0.02569 -0.0419 0.0309 -0.04583 0.03594 -0.05417 C 0.04323 -0.0662 0.03455 -0.05463 0.04167 -0.06366 C 0.04323 -0.07014 0.04514 -0.07407 0.04878 -0.07893 C 0.05069 -0.08657 0.05486 -0.09537 0.05625 -0.09907 C 0.05747 -0.10023 0.06024 -0.11065 0.06163 -0.11134 C 0.06476 -0.12454 0.06233 -0.11991 0.06736 -0.12662 C 0.06944 -0.13495 0.06962 -0.14329 0.07448 -0.1493 C 0.07622 -0.15648 0.07917 -0.16574 0.07917 -0.17153 C 0.08056 -0.17338 0.08247 -0.1838 0.08455 -0.1912 C 0.08576 -0.20764 0.08438 -0.21018 0.09167 -0.21991 C 0.09253 -0.22361 0.09358 -0.22755 0.09444 -0.23125 C 0.09514 -0.2338 0.09583 -0.23889 0.09583 -0.23866 " pathEditMode="relative" rAng="0" ptsTypes="fffffffffffffff">
                                      <p:cBhvr>
                                        <p:cTn id="14" dur="2000" fill="hold"/>
                                        <p:tgtEl>
                                          <p:spTgt spid="1400868"/>
                                        </p:tgtEl>
                                        <p:attrNameLst>
                                          <p:attrName>ppt_x</p:attrName>
                                          <p:attrName>ppt_y</p:attrName>
                                        </p:attrNameLst>
                                      </p:cBhvr>
                                      <p:rCtr x="4800" y="-11700"/>
                                    </p:animMotion>
                                  </p:childTnLst>
                                </p:cTn>
                              </p:par>
                              <p:par>
                                <p:cTn id="15" presetID="53" presetClass="entr" presetSubtype="0" fill="hold" grpId="0" nodeType="withEffect">
                                  <p:stCondLst>
                                    <p:cond delay="0"/>
                                  </p:stCondLst>
                                  <p:childTnLst>
                                    <p:set>
                                      <p:cBhvr>
                                        <p:cTn id="16" dur="1" fill="hold">
                                          <p:stCondLst>
                                            <p:cond delay="0"/>
                                          </p:stCondLst>
                                        </p:cTn>
                                        <p:tgtEl>
                                          <p:spTgt spid="1400842"/>
                                        </p:tgtEl>
                                        <p:attrNameLst>
                                          <p:attrName>style.visibility</p:attrName>
                                        </p:attrNameLst>
                                      </p:cBhvr>
                                      <p:to>
                                        <p:strVal val="visible"/>
                                      </p:to>
                                    </p:set>
                                    <p:anim calcmode="lin" valueType="num">
                                      <p:cBhvr>
                                        <p:cTn id="17" dur="1000" fill="hold"/>
                                        <p:tgtEl>
                                          <p:spTgt spid="1400842"/>
                                        </p:tgtEl>
                                        <p:attrNameLst>
                                          <p:attrName>ppt_w</p:attrName>
                                        </p:attrNameLst>
                                      </p:cBhvr>
                                      <p:tavLst>
                                        <p:tav tm="0">
                                          <p:val>
                                            <p:fltVal val="0"/>
                                          </p:val>
                                        </p:tav>
                                        <p:tav tm="100000">
                                          <p:val>
                                            <p:strVal val="#ppt_w"/>
                                          </p:val>
                                        </p:tav>
                                      </p:tavLst>
                                    </p:anim>
                                    <p:anim calcmode="lin" valueType="num">
                                      <p:cBhvr>
                                        <p:cTn id="18" dur="1000" fill="hold"/>
                                        <p:tgtEl>
                                          <p:spTgt spid="1400842"/>
                                        </p:tgtEl>
                                        <p:attrNameLst>
                                          <p:attrName>ppt_h</p:attrName>
                                        </p:attrNameLst>
                                      </p:cBhvr>
                                      <p:tavLst>
                                        <p:tav tm="0">
                                          <p:val>
                                            <p:fltVal val="0"/>
                                          </p:val>
                                        </p:tav>
                                        <p:tav tm="100000">
                                          <p:val>
                                            <p:strVal val="#ppt_h"/>
                                          </p:val>
                                        </p:tav>
                                      </p:tavLst>
                                    </p:anim>
                                    <p:animEffect transition="in" filter="fade">
                                      <p:cBhvr>
                                        <p:cTn id="19" dur="1000"/>
                                        <p:tgtEl>
                                          <p:spTgt spid="1400842"/>
                                        </p:tgtEl>
                                      </p:cBhvr>
                                    </p:animEffect>
                                  </p:childTnLst>
                                </p:cTn>
                              </p:par>
                            </p:childTnLst>
                          </p:cTn>
                        </p:par>
                        <p:par>
                          <p:cTn id="20" fill="hold">
                            <p:stCondLst>
                              <p:cond delay="2500"/>
                            </p:stCondLst>
                            <p:childTnLst>
                              <p:par>
                                <p:cTn id="21" presetID="29" presetClass="entr" presetSubtype="0" fill="hold" nodeType="afterEffect">
                                  <p:stCondLst>
                                    <p:cond delay="200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ppt_x</p:attrName>
                                        </p:attrNameLst>
                                      </p:cBhvr>
                                      <p:tavLst>
                                        <p:tav tm="0">
                                          <p:val>
                                            <p:strVal val="#ppt_x-.2"/>
                                          </p:val>
                                        </p:tav>
                                        <p:tav tm="100000">
                                          <p:val>
                                            <p:strVal val="#ppt_x"/>
                                          </p:val>
                                        </p:tav>
                                      </p:tavLst>
                                    </p:anim>
                                    <p:anim calcmode="lin" valueType="num">
                                      <p:cBhvr>
                                        <p:cTn id="24"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0840" grpId="0" animBg="1"/>
      <p:bldP spid="1400841" grpId="0" animBg="1"/>
      <p:bldP spid="1400842" grpId="0" animBg="1"/>
      <p:bldP spid="140086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361950" y="274638"/>
            <a:ext cx="8229600" cy="1143000"/>
          </a:xfrm>
        </p:spPr>
        <p:txBody>
          <a:bodyPr/>
          <a:lstStyle/>
          <a:p>
            <a:pPr eaLnBrk="1" hangingPunct="1"/>
            <a:r>
              <a:rPr lang="en-US" sz="4000" smtClean="0"/>
              <a:t>Ernest Rutherford (1871-1937)</a:t>
            </a:r>
          </a:p>
        </p:txBody>
      </p:sp>
      <p:sp>
        <p:nvSpPr>
          <p:cNvPr id="310275" name="Rectangle 3"/>
          <p:cNvSpPr>
            <a:spLocks noGrp="1" noChangeArrowheads="1"/>
          </p:cNvSpPr>
          <p:nvPr>
            <p:ph type="body" sz="half" idx="2"/>
          </p:nvPr>
        </p:nvSpPr>
        <p:spPr>
          <a:xfrm>
            <a:off x="4652963" y="1600200"/>
            <a:ext cx="4033837" cy="4525963"/>
          </a:xfrm>
        </p:spPr>
        <p:txBody>
          <a:bodyPr/>
          <a:lstStyle/>
          <a:p>
            <a:pPr eaLnBrk="1" hangingPunct="1"/>
            <a:r>
              <a:rPr lang="en-US" sz="2800" smtClean="0"/>
              <a:t>Learned physics in J.J. Thomson’ lab.</a:t>
            </a:r>
          </a:p>
          <a:p>
            <a:pPr eaLnBrk="1" hangingPunct="1"/>
            <a:endParaRPr lang="en-US" sz="800" smtClean="0"/>
          </a:p>
          <a:p>
            <a:pPr eaLnBrk="1" hangingPunct="1"/>
            <a:r>
              <a:rPr lang="en-US" sz="2800" smtClean="0"/>
              <a:t>Noticed that ‘alpha’ particles were sometime deflected by something in the air.</a:t>
            </a:r>
          </a:p>
          <a:p>
            <a:pPr eaLnBrk="1" hangingPunct="1"/>
            <a:endParaRPr lang="en-US" sz="800" smtClean="0"/>
          </a:p>
          <a:p>
            <a:pPr eaLnBrk="1" hangingPunct="1"/>
            <a:r>
              <a:rPr lang="en-US" sz="2800" smtClean="0"/>
              <a:t>Gold-foil experiment</a:t>
            </a:r>
          </a:p>
          <a:p>
            <a:pPr eaLnBrk="1" hangingPunct="1">
              <a:buFontTx/>
              <a:buNone/>
            </a:pPr>
            <a:endParaRPr lang="en-US" sz="2800" smtClean="0"/>
          </a:p>
        </p:txBody>
      </p:sp>
      <p:pic>
        <p:nvPicPr>
          <p:cNvPr id="107524" name="Picture 4" descr="Ernest Rutheford">
            <a:hlinkClick r:id="rId3" tooltip="Wikipedia -  ERNEST   R U T H E R F O R D"/>
          </p:cNvPr>
          <p:cNvPicPr>
            <a:picLocks noGrp="1" noChangeAspect="1" noChangeArrowheads="1"/>
          </p:cNvPicPr>
          <p:nvPr>
            <p:ph sz="half" idx="1"/>
          </p:nvPr>
        </p:nvPicPr>
        <p:blipFill>
          <a:blip r:embed="rId4" cstate="print"/>
          <a:srcRect/>
          <a:stretch>
            <a:fillRect/>
          </a:stretch>
        </p:blipFill>
        <p:spPr>
          <a:xfrm>
            <a:off x="1182688" y="1751013"/>
            <a:ext cx="3011487" cy="4114800"/>
          </a:xfrm>
          <a:ln>
            <a:solidFill>
              <a:srgbClr val="993300"/>
            </a:solidFill>
          </a:ln>
        </p:spPr>
      </p:pic>
      <p:sp>
        <p:nvSpPr>
          <p:cNvPr id="107525" name="AutoShape 6">
            <a:hlinkClick r:id="rId5"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310280" name="Document" descr="Rutherford paper">
            <a:hlinkClick r:id="rId6" action="ppaction://hlinkfile" tooltip="Rutherford's paper describing experiment"/>
          </p:cNvPr>
          <p:cNvSpPr>
            <a:spLocks noChangeAspect="1" noEditPoints="1" noChangeArrowheads="1"/>
          </p:cNvSpPr>
          <p:nvPr/>
        </p:nvSpPr>
        <p:spPr bwMode="auto">
          <a:xfrm>
            <a:off x="8196263" y="257175"/>
            <a:ext cx="763587" cy="904875"/>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algn="l">
              <a:defRPr/>
            </a:pPr>
            <a:endParaRPr lang="en-US" sz="800"/>
          </a:p>
          <a:p>
            <a:pPr>
              <a:defRPr/>
            </a:pPr>
            <a:r>
              <a:rPr lang="en-US" sz="800"/>
              <a:t>Rutherford </a:t>
            </a:r>
          </a:p>
          <a:p>
            <a:pPr>
              <a:defRPr/>
            </a:pPr>
            <a:endParaRPr lang="en-US" sz="800"/>
          </a:p>
          <a:p>
            <a:pPr>
              <a:defRPr/>
            </a:pPr>
            <a:r>
              <a:rPr lang="en-US"/>
              <a:t>PAPER</a:t>
            </a:r>
          </a:p>
        </p:txBody>
      </p:sp>
      <p:pic>
        <p:nvPicPr>
          <p:cNvPr id="107527" name="Picture 12" descr="dot"/>
          <p:cNvPicPr>
            <a:picLocks noChangeAspect="1" noChangeArrowheads="1"/>
          </p:cNvPicPr>
          <p:nvPr/>
        </p:nvPicPr>
        <p:blipFill>
          <a:blip r:embed="rId7"/>
          <a:srcRect/>
          <a:stretch>
            <a:fillRect/>
          </a:stretch>
        </p:blipFill>
        <p:spPr bwMode="auto">
          <a:xfrm>
            <a:off x="4230688" y="2963863"/>
            <a:ext cx="11112" cy="11112"/>
          </a:xfrm>
          <a:prstGeom prst="rect">
            <a:avLst/>
          </a:prstGeom>
          <a:noFill/>
          <a:ln w="9525">
            <a:noFill/>
            <a:miter lim="800000"/>
            <a:headEnd/>
            <a:tailEnd/>
          </a:ln>
        </p:spPr>
      </p:pic>
      <p:sp>
        <p:nvSpPr>
          <p:cNvPr id="310302" name="Text Box 30"/>
          <p:cNvSpPr txBox="1">
            <a:spLocks noChangeArrowheads="1"/>
          </p:cNvSpPr>
          <p:nvPr/>
        </p:nvSpPr>
        <p:spPr bwMode="auto">
          <a:xfrm>
            <a:off x="6337300" y="6629400"/>
            <a:ext cx="2806700" cy="228600"/>
          </a:xfrm>
          <a:prstGeom prst="rect">
            <a:avLst/>
          </a:prstGeom>
          <a:noFill/>
          <a:ln w="9525">
            <a:noFill/>
            <a:miter lim="800000"/>
            <a:headEnd/>
            <a:tailEnd/>
          </a:ln>
        </p:spPr>
        <p:txBody>
          <a:bodyPr wrap="none">
            <a:spAutoFit/>
          </a:bodyPr>
          <a:lstStyle/>
          <a:p>
            <a:pPr algn="l"/>
            <a:r>
              <a:rPr lang="en-US" sz="900">
                <a:hlinkClick r:id="rId8" tooltip="External Link -  RUTHERFORD'S  EXPERIMENT"/>
              </a:rPr>
              <a:t>Animation by Raymond Chang </a:t>
            </a:r>
            <a:r>
              <a:rPr lang="en-US" sz="900"/>
              <a:t>– All rights reserved.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10275">
                                            <p:txEl>
                                              <p:pRg st="0" end="0"/>
                                            </p:txEl>
                                          </p:spTgt>
                                        </p:tgtEl>
                                        <p:attrNameLst>
                                          <p:attrName>style.visibility</p:attrName>
                                        </p:attrNameLst>
                                      </p:cBhvr>
                                      <p:to>
                                        <p:strVal val="visible"/>
                                      </p:to>
                                    </p:set>
                                    <p:animEffect transition="in" filter="fade">
                                      <p:cBhvr>
                                        <p:cTn id="7" dur="1000"/>
                                        <p:tgtEl>
                                          <p:spTgt spid="310275">
                                            <p:txEl>
                                              <p:pRg st="0" end="0"/>
                                            </p:txEl>
                                          </p:spTgt>
                                        </p:tgtEl>
                                      </p:cBhvr>
                                    </p:animEffect>
                                    <p:anim calcmode="lin" valueType="num">
                                      <p:cBhvr>
                                        <p:cTn id="8" dur="1000" fill="hold"/>
                                        <p:tgtEl>
                                          <p:spTgt spid="31027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10275">
                                            <p:txEl>
                                              <p:pRg st="0" end="0"/>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310275">
                                            <p:txEl>
                                              <p:pRg st="0" end="0"/>
                                            </p:txEl>
                                          </p:spTgt>
                                        </p:tgtEl>
                                        <p:attrNameLst>
                                          <p:attrName>ppt_c</p:attrName>
                                        </p:attrNameLst>
                                      </p:cBhvr>
                                      <p:to>
                                        <a:srgbClr val="F28244"/>
                                      </p:to>
                                    </p:animClr>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10275">
                                            <p:txEl>
                                              <p:pRg st="2" end="2"/>
                                            </p:txEl>
                                          </p:spTgt>
                                        </p:tgtEl>
                                        <p:attrNameLst>
                                          <p:attrName>style.visibility</p:attrName>
                                        </p:attrNameLst>
                                      </p:cBhvr>
                                      <p:to>
                                        <p:strVal val="visible"/>
                                      </p:to>
                                    </p:set>
                                    <p:animEffect transition="in" filter="fade">
                                      <p:cBhvr>
                                        <p:cTn id="14" dur="1000"/>
                                        <p:tgtEl>
                                          <p:spTgt spid="310275">
                                            <p:txEl>
                                              <p:pRg st="2" end="2"/>
                                            </p:txEl>
                                          </p:spTgt>
                                        </p:tgtEl>
                                      </p:cBhvr>
                                    </p:animEffect>
                                    <p:anim calcmode="lin" valueType="num">
                                      <p:cBhvr>
                                        <p:cTn id="15" dur="1000" fill="hold"/>
                                        <p:tgtEl>
                                          <p:spTgt spid="31027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10275">
                                            <p:txEl>
                                              <p:pRg st="2" end="2"/>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310275">
                                            <p:txEl>
                                              <p:pRg st="2" end="2"/>
                                            </p:txEl>
                                          </p:spTgt>
                                        </p:tgtEl>
                                        <p:attrNameLst>
                                          <p:attrName>ppt_c</p:attrName>
                                        </p:attrNameLst>
                                      </p:cBhvr>
                                      <p:to>
                                        <a:srgbClr val="F28244"/>
                                      </p:to>
                                    </p:animClr>
                                  </p:subTnLst>
                                </p:cTn>
                              </p:par>
                            </p:childTnLst>
                          </p:cTn>
                        </p:par>
                        <p:par>
                          <p:cTn id="17" fill="hold">
                            <p:stCondLst>
                              <p:cond delay="1000"/>
                            </p:stCondLst>
                            <p:childTnLst>
                              <p:par>
                                <p:cTn id="18" presetID="9" presetClass="entr" presetSubtype="0" fill="hold" grpId="0" nodeType="afterEffect">
                                  <p:stCondLst>
                                    <p:cond delay="0"/>
                                  </p:stCondLst>
                                  <p:childTnLst>
                                    <p:set>
                                      <p:cBhvr>
                                        <p:cTn id="19" dur="1" fill="hold">
                                          <p:stCondLst>
                                            <p:cond delay="0"/>
                                          </p:stCondLst>
                                        </p:cTn>
                                        <p:tgtEl>
                                          <p:spTgt spid="310302"/>
                                        </p:tgtEl>
                                        <p:attrNameLst>
                                          <p:attrName>style.visibility</p:attrName>
                                        </p:attrNameLst>
                                      </p:cBhvr>
                                      <p:to>
                                        <p:strVal val="visible"/>
                                      </p:to>
                                    </p:set>
                                    <p:animEffect transition="in" filter="dissolve">
                                      <p:cBhvr>
                                        <p:cTn id="20" dur="500"/>
                                        <p:tgtEl>
                                          <p:spTgt spid="310302"/>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310275">
                                            <p:txEl>
                                              <p:pRg st="4" end="4"/>
                                            </p:txEl>
                                          </p:spTgt>
                                        </p:tgtEl>
                                        <p:attrNameLst>
                                          <p:attrName>style.visibility</p:attrName>
                                        </p:attrNameLst>
                                      </p:cBhvr>
                                      <p:to>
                                        <p:strVal val="visible"/>
                                      </p:to>
                                    </p:set>
                                    <p:animEffect transition="in" filter="fade">
                                      <p:cBhvr>
                                        <p:cTn id="25" dur="1000"/>
                                        <p:tgtEl>
                                          <p:spTgt spid="310275">
                                            <p:txEl>
                                              <p:pRg st="4" end="4"/>
                                            </p:txEl>
                                          </p:spTgt>
                                        </p:tgtEl>
                                      </p:cBhvr>
                                    </p:animEffect>
                                    <p:anim calcmode="lin" valueType="num">
                                      <p:cBhvr>
                                        <p:cTn id="26" dur="1000" fill="hold"/>
                                        <p:tgtEl>
                                          <p:spTgt spid="310275">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310275">
                                            <p:txEl>
                                              <p:pRg st="4" end="4"/>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310275">
                                            <p:txEl>
                                              <p:pRg st="4" end="4"/>
                                            </p:txEl>
                                          </p:spTgt>
                                        </p:tgtEl>
                                        <p:attrNameLst>
                                          <p:attrName>ppt_c</p:attrName>
                                        </p:attrNameLst>
                                      </p:cBhvr>
                                      <p:to>
                                        <a:srgbClr val="F28244"/>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75" grpId="0" build="p"/>
      <p:bldP spid="310302" grpId="0"/>
    </p:bldLst>
  </p:timing>
</p:sld>
</file>

<file path=ppt/slides/slide2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p:txBody>
          <a:bodyPr/>
          <a:lstStyle/>
          <a:p>
            <a:pPr eaLnBrk="1" hangingPunct="1"/>
            <a:r>
              <a:rPr lang="en-US" smtClean="0">
                <a:solidFill>
                  <a:srgbClr val="000000"/>
                </a:solidFill>
                <a:cs typeface="Arial" charset="0"/>
              </a:rPr>
              <a:t>Formación de aniones</a:t>
            </a:r>
          </a:p>
        </p:txBody>
      </p:sp>
      <p:sp>
        <p:nvSpPr>
          <p:cNvPr id="388099" name="Oval 3"/>
          <p:cNvSpPr>
            <a:spLocks noChangeAspect="1" noChangeArrowheads="1"/>
          </p:cNvSpPr>
          <p:nvPr/>
        </p:nvSpPr>
        <p:spPr bwMode="auto">
          <a:xfrm>
            <a:off x="287338" y="2538413"/>
            <a:ext cx="3675062" cy="3675062"/>
          </a:xfrm>
          <a:prstGeom prst="ellipse">
            <a:avLst/>
          </a:prstGeom>
          <a:noFill/>
          <a:ln w="9525">
            <a:solidFill>
              <a:schemeClr val="tx1"/>
            </a:solidFill>
            <a:miter lim="800000"/>
            <a:headEnd/>
            <a:tailEnd/>
          </a:ln>
        </p:spPr>
        <p:txBody>
          <a:bodyPr wrap="none" anchor="ctr"/>
          <a:lstStyle/>
          <a:p>
            <a:endParaRPr lang="en-US"/>
          </a:p>
        </p:txBody>
      </p:sp>
      <p:sp>
        <p:nvSpPr>
          <p:cNvPr id="388100" name="Oval 4"/>
          <p:cNvSpPr>
            <a:spLocks noChangeAspect="1" noChangeArrowheads="1"/>
          </p:cNvSpPr>
          <p:nvPr/>
        </p:nvSpPr>
        <p:spPr bwMode="auto">
          <a:xfrm>
            <a:off x="744538" y="3027363"/>
            <a:ext cx="2787650" cy="2787650"/>
          </a:xfrm>
          <a:prstGeom prst="ellipse">
            <a:avLst/>
          </a:prstGeom>
          <a:noFill/>
          <a:ln w="9525">
            <a:solidFill>
              <a:schemeClr val="tx1"/>
            </a:solidFill>
            <a:miter lim="800000"/>
            <a:headEnd/>
            <a:tailEnd/>
          </a:ln>
        </p:spPr>
        <p:txBody>
          <a:bodyPr wrap="none" anchor="ctr"/>
          <a:lstStyle/>
          <a:p>
            <a:endParaRPr lang="en-US"/>
          </a:p>
        </p:txBody>
      </p:sp>
      <p:sp>
        <p:nvSpPr>
          <p:cNvPr id="388101" name="Oval 5"/>
          <p:cNvSpPr>
            <a:spLocks noChangeAspect="1" noChangeArrowheads="1"/>
          </p:cNvSpPr>
          <p:nvPr/>
        </p:nvSpPr>
        <p:spPr bwMode="auto">
          <a:xfrm>
            <a:off x="1284288" y="3511550"/>
            <a:ext cx="1746250" cy="1746250"/>
          </a:xfrm>
          <a:prstGeom prst="ellipse">
            <a:avLst/>
          </a:prstGeom>
          <a:noFill/>
          <a:ln w="9525">
            <a:solidFill>
              <a:schemeClr val="tx1"/>
            </a:solidFill>
            <a:miter lim="800000"/>
            <a:headEnd/>
            <a:tailEnd/>
          </a:ln>
        </p:spPr>
        <p:txBody>
          <a:bodyPr wrap="none" anchor="ctr"/>
          <a:lstStyle/>
          <a:p>
            <a:endParaRPr lang="en-US"/>
          </a:p>
        </p:txBody>
      </p:sp>
      <p:sp>
        <p:nvSpPr>
          <p:cNvPr id="388102" name="Oval 6"/>
          <p:cNvSpPr>
            <a:spLocks noChangeAspect="1" noChangeArrowheads="1"/>
          </p:cNvSpPr>
          <p:nvPr/>
        </p:nvSpPr>
        <p:spPr bwMode="auto">
          <a:xfrm>
            <a:off x="1811338" y="4035425"/>
            <a:ext cx="695325" cy="695325"/>
          </a:xfrm>
          <a:prstGeom prst="ellipse">
            <a:avLst/>
          </a:prstGeom>
          <a:gradFill rotWithShape="1">
            <a:gsLst>
              <a:gs pos="0">
                <a:srgbClr val="F55F0B"/>
              </a:gs>
              <a:gs pos="100000">
                <a:srgbClr val="E9EC5E"/>
              </a:gs>
            </a:gsLst>
            <a:path path="rect">
              <a:fillToRect l="100000" t="100000"/>
            </a:path>
          </a:gradFill>
          <a:ln w="9525">
            <a:solidFill>
              <a:schemeClr val="tx1"/>
            </a:solidFill>
            <a:miter lim="800000"/>
            <a:headEnd/>
            <a:tailEnd/>
          </a:ln>
        </p:spPr>
        <p:txBody>
          <a:bodyPr wrap="none" anchor="ctr"/>
          <a:lstStyle/>
          <a:p>
            <a:r>
              <a:rPr lang="en-US" sz="1800"/>
              <a:t>17</a:t>
            </a:r>
            <a:r>
              <a:rPr lang="en-US" sz="1800" i="1"/>
              <a:t>p</a:t>
            </a:r>
            <a:r>
              <a:rPr lang="en-US" sz="1800" i="1" baseline="30000"/>
              <a:t>+</a:t>
            </a:r>
          </a:p>
        </p:txBody>
      </p:sp>
      <p:sp>
        <p:nvSpPr>
          <p:cNvPr id="388103" name="Text Box 7"/>
          <p:cNvSpPr txBox="1">
            <a:spLocks noChangeArrowheads="1"/>
          </p:cNvSpPr>
          <p:nvPr/>
        </p:nvSpPr>
        <p:spPr bwMode="auto">
          <a:xfrm>
            <a:off x="1395413" y="1744663"/>
            <a:ext cx="1720850" cy="641350"/>
          </a:xfrm>
          <a:prstGeom prst="rect">
            <a:avLst/>
          </a:prstGeom>
          <a:noFill/>
          <a:ln w="9525">
            <a:noFill/>
            <a:miter lim="800000"/>
            <a:headEnd/>
            <a:tailEnd/>
          </a:ln>
        </p:spPr>
        <p:txBody>
          <a:bodyPr wrap="none">
            <a:spAutoFit/>
          </a:bodyPr>
          <a:lstStyle/>
          <a:p>
            <a:r>
              <a:rPr lang="en-US" sz="1800">
                <a:solidFill>
                  <a:srgbClr val="000000"/>
                </a:solidFill>
                <a:cs typeface="Arial" charset="0"/>
              </a:rPr>
              <a:t>Átomo de cloro</a:t>
            </a:r>
          </a:p>
          <a:p>
            <a:r>
              <a:rPr lang="en-US" sz="1800"/>
              <a:t>Cl</a:t>
            </a:r>
          </a:p>
        </p:txBody>
      </p:sp>
      <p:sp>
        <p:nvSpPr>
          <p:cNvPr id="388104" name="Oval 8"/>
          <p:cNvSpPr>
            <a:spLocks noChangeArrowheads="1"/>
          </p:cNvSpPr>
          <p:nvPr/>
        </p:nvSpPr>
        <p:spPr bwMode="auto">
          <a:xfrm>
            <a:off x="973138" y="5756275"/>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1401865" name="Freeform 9"/>
          <p:cNvSpPr>
            <a:spLocks/>
          </p:cNvSpPr>
          <p:nvPr/>
        </p:nvSpPr>
        <p:spPr bwMode="auto">
          <a:xfrm>
            <a:off x="4021138" y="2327275"/>
            <a:ext cx="609600" cy="1219200"/>
          </a:xfrm>
          <a:custGeom>
            <a:avLst/>
            <a:gdLst>
              <a:gd name="T0" fmla="*/ 0 w 384"/>
              <a:gd name="T1" fmla="*/ 1219200 h 768"/>
              <a:gd name="T2" fmla="*/ 381000 w 384"/>
              <a:gd name="T3" fmla="*/ 685800 h 768"/>
              <a:gd name="T4" fmla="*/ 609600 w 384"/>
              <a:gd name="T5" fmla="*/ 0 h 768"/>
              <a:gd name="T6" fmla="*/ 0 60000 65536"/>
              <a:gd name="T7" fmla="*/ 0 60000 65536"/>
              <a:gd name="T8" fmla="*/ 0 60000 65536"/>
              <a:gd name="T9" fmla="*/ 0 w 384"/>
              <a:gd name="T10" fmla="*/ 0 h 768"/>
              <a:gd name="T11" fmla="*/ 384 w 384"/>
              <a:gd name="T12" fmla="*/ 768 h 768"/>
            </a:gdLst>
            <a:ahLst/>
            <a:cxnLst>
              <a:cxn ang="T6">
                <a:pos x="T0" y="T1"/>
              </a:cxn>
              <a:cxn ang="T7">
                <a:pos x="T2" y="T3"/>
              </a:cxn>
              <a:cxn ang="T8">
                <a:pos x="T4" y="T5"/>
              </a:cxn>
            </a:cxnLst>
            <a:rect l="T9" t="T10" r="T11" b="T12"/>
            <a:pathLst>
              <a:path w="384" h="768">
                <a:moveTo>
                  <a:pt x="0" y="768"/>
                </a:moveTo>
                <a:cubicBezTo>
                  <a:pt x="88" y="664"/>
                  <a:pt x="176" y="560"/>
                  <a:pt x="240" y="432"/>
                </a:cubicBezTo>
                <a:cubicBezTo>
                  <a:pt x="304" y="304"/>
                  <a:pt x="360" y="72"/>
                  <a:pt x="384" y="0"/>
                </a:cubicBezTo>
              </a:path>
            </a:pathLst>
          </a:custGeom>
          <a:noFill/>
          <a:ln w="19050">
            <a:solidFill>
              <a:srgbClr val="3366FF"/>
            </a:solidFill>
            <a:miter lim="800000"/>
            <a:headEnd type="triangle" w="med" len="med"/>
            <a:tailEnd/>
          </a:ln>
        </p:spPr>
        <p:txBody>
          <a:bodyPr wrap="none"/>
          <a:lstStyle/>
          <a:p>
            <a:endParaRPr lang="en-US"/>
          </a:p>
        </p:txBody>
      </p:sp>
      <p:sp>
        <p:nvSpPr>
          <p:cNvPr id="388106" name="Oval 10"/>
          <p:cNvSpPr>
            <a:spLocks noChangeArrowheads="1"/>
          </p:cNvSpPr>
          <p:nvPr/>
        </p:nvSpPr>
        <p:spPr bwMode="auto">
          <a:xfrm>
            <a:off x="1582738" y="3376613"/>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8107" name="Oval 11"/>
          <p:cNvSpPr>
            <a:spLocks noChangeArrowheads="1"/>
          </p:cNvSpPr>
          <p:nvPr/>
        </p:nvSpPr>
        <p:spPr bwMode="auto">
          <a:xfrm>
            <a:off x="2573338" y="4748213"/>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8108" name="Oval 12"/>
          <p:cNvSpPr>
            <a:spLocks noChangeArrowheads="1"/>
          </p:cNvSpPr>
          <p:nvPr/>
        </p:nvSpPr>
        <p:spPr bwMode="auto">
          <a:xfrm>
            <a:off x="2268538" y="2919413"/>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8109" name="Oval 13"/>
          <p:cNvSpPr>
            <a:spLocks noChangeArrowheads="1"/>
          </p:cNvSpPr>
          <p:nvPr/>
        </p:nvSpPr>
        <p:spPr bwMode="auto">
          <a:xfrm>
            <a:off x="3030538" y="3376613"/>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8110" name="Oval 14"/>
          <p:cNvSpPr>
            <a:spLocks noChangeArrowheads="1"/>
          </p:cNvSpPr>
          <p:nvPr/>
        </p:nvSpPr>
        <p:spPr bwMode="auto">
          <a:xfrm>
            <a:off x="973138" y="3224213"/>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8111" name="Oval 15"/>
          <p:cNvSpPr>
            <a:spLocks noChangeArrowheads="1"/>
          </p:cNvSpPr>
          <p:nvPr/>
        </p:nvSpPr>
        <p:spPr bwMode="auto">
          <a:xfrm>
            <a:off x="592138" y="4138613"/>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8112" name="Oval 16"/>
          <p:cNvSpPr>
            <a:spLocks noChangeArrowheads="1"/>
          </p:cNvSpPr>
          <p:nvPr/>
        </p:nvSpPr>
        <p:spPr bwMode="auto">
          <a:xfrm>
            <a:off x="820738" y="4976813"/>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8113" name="Oval 17"/>
          <p:cNvSpPr>
            <a:spLocks noChangeArrowheads="1"/>
          </p:cNvSpPr>
          <p:nvPr/>
        </p:nvSpPr>
        <p:spPr bwMode="auto">
          <a:xfrm>
            <a:off x="1506538" y="5586413"/>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8114" name="Oval 18"/>
          <p:cNvSpPr>
            <a:spLocks noChangeArrowheads="1"/>
          </p:cNvSpPr>
          <p:nvPr/>
        </p:nvSpPr>
        <p:spPr bwMode="auto">
          <a:xfrm>
            <a:off x="2497138" y="5510213"/>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8115" name="Oval 19"/>
          <p:cNvSpPr>
            <a:spLocks noChangeArrowheads="1"/>
          </p:cNvSpPr>
          <p:nvPr/>
        </p:nvSpPr>
        <p:spPr bwMode="auto">
          <a:xfrm>
            <a:off x="3259138" y="4519613"/>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1401876" name="Oval 20"/>
          <p:cNvSpPr>
            <a:spLocks noChangeArrowheads="1"/>
          </p:cNvSpPr>
          <p:nvPr/>
        </p:nvSpPr>
        <p:spPr bwMode="auto">
          <a:xfrm>
            <a:off x="4554538" y="2098675"/>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8117" name="Oval 21"/>
          <p:cNvSpPr>
            <a:spLocks noChangeArrowheads="1"/>
          </p:cNvSpPr>
          <p:nvPr/>
        </p:nvSpPr>
        <p:spPr bwMode="auto">
          <a:xfrm>
            <a:off x="3487738" y="5146675"/>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8118" name="Oval 22"/>
          <p:cNvSpPr>
            <a:spLocks noChangeArrowheads="1"/>
          </p:cNvSpPr>
          <p:nvPr/>
        </p:nvSpPr>
        <p:spPr bwMode="auto">
          <a:xfrm>
            <a:off x="2192338" y="5984875"/>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8119" name="Oval 23"/>
          <p:cNvSpPr>
            <a:spLocks noChangeArrowheads="1"/>
          </p:cNvSpPr>
          <p:nvPr/>
        </p:nvSpPr>
        <p:spPr bwMode="auto">
          <a:xfrm>
            <a:off x="287338" y="4994275"/>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8120" name="Oval 24"/>
          <p:cNvSpPr>
            <a:spLocks noChangeArrowheads="1"/>
          </p:cNvSpPr>
          <p:nvPr/>
        </p:nvSpPr>
        <p:spPr bwMode="auto">
          <a:xfrm>
            <a:off x="211138" y="3622675"/>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8121" name="Oval 25"/>
          <p:cNvSpPr>
            <a:spLocks noChangeArrowheads="1"/>
          </p:cNvSpPr>
          <p:nvPr/>
        </p:nvSpPr>
        <p:spPr bwMode="auto">
          <a:xfrm>
            <a:off x="1506538" y="2403475"/>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8122" name="Oval 26"/>
          <p:cNvSpPr>
            <a:spLocks noChangeArrowheads="1"/>
          </p:cNvSpPr>
          <p:nvPr/>
        </p:nvSpPr>
        <p:spPr bwMode="auto">
          <a:xfrm>
            <a:off x="2649538" y="2555875"/>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1401883" name="AutoShape 27"/>
          <p:cNvSpPr>
            <a:spLocks noChangeArrowheads="1"/>
          </p:cNvSpPr>
          <p:nvPr/>
        </p:nvSpPr>
        <p:spPr bwMode="auto">
          <a:xfrm>
            <a:off x="3962400" y="1870075"/>
            <a:ext cx="1371600" cy="1752600"/>
          </a:xfrm>
          <a:prstGeom prst="rightArrow">
            <a:avLst>
              <a:gd name="adj1" fmla="val 50000"/>
              <a:gd name="adj2" fmla="val 25000"/>
            </a:avLst>
          </a:prstGeom>
          <a:solidFill>
            <a:srgbClr val="658AFF"/>
          </a:solidFill>
          <a:ln w="9525">
            <a:noFill/>
            <a:miter lim="800000"/>
            <a:headEnd/>
            <a:tailEnd/>
          </a:ln>
        </p:spPr>
        <p:txBody>
          <a:bodyPr wrap="none" anchor="ctr"/>
          <a:lstStyle/>
          <a:p>
            <a:r>
              <a:rPr lang="en-US" sz="1600">
                <a:solidFill>
                  <a:srgbClr val="000000"/>
                </a:solidFill>
                <a:cs typeface="Arial" charset="0"/>
              </a:rPr>
              <a:t>de ganancia </a:t>
            </a:r>
            <a:br>
              <a:rPr lang="en-US" sz="1600">
                <a:solidFill>
                  <a:srgbClr val="000000"/>
                </a:solidFill>
                <a:cs typeface="Arial" charset="0"/>
              </a:rPr>
            </a:br>
            <a:r>
              <a:rPr lang="en-US" sz="1600">
                <a:solidFill>
                  <a:srgbClr val="000000"/>
                </a:solidFill>
                <a:cs typeface="Arial" charset="0"/>
              </a:rPr>
              <a:t>un Valence </a:t>
            </a:r>
            <a:br>
              <a:rPr lang="en-US" sz="1600">
                <a:solidFill>
                  <a:srgbClr val="000000"/>
                </a:solidFill>
                <a:cs typeface="Arial" charset="0"/>
              </a:rPr>
            </a:br>
            <a:r>
              <a:rPr lang="en-US" sz="1600">
                <a:solidFill>
                  <a:srgbClr val="000000"/>
                </a:solidFill>
                <a:cs typeface="Arial" charset="0"/>
              </a:rPr>
              <a:t>electrón</a:t>
            </a:r>
          </a:p>
        </p:txBody>
      </p:sp>
      <p:grpSp>
        <p:nvGrpSpPr>
          <p:cNvPr id="2" name="Group 28"/>
          <p:cNvGrpSpPr>
            <a:grpSpLocks/>
          </p:cNvGrpSpPr>
          <p:nvPr/>
        </p:nvGrpSpPr>
        <p:grpSpPr bwMode="auto">
          <a:xfrm>
            <a:off x="5164138" y="1717675"/>
            <a:ext cx="3751262" cy="4683125"/>
            <a:chOff x="3253" y="1082"/>
            <a:chExt cx="2363" cy="2950"/>
          </a:xfrm>
        </p:grpSpPr>
        <p:grpSp>
          <p:nvGrpSpPr>
            <p:cNvPr id="388126" name="Group 29"/>
            <p:cNvGrpSpPr>
              <a:grpSpLocks/>
            </p:cNvGrpSpPr>
            <p:nvPr/>
          </p:nvGrpSpPr>
          <p:grpSpPr bwMode="auto">
            <a:xfrm>
              <a:off x="3253" y="1082"/>
              <a:ext cx="2363" cy="2950"/>
              <a:chOff x="3360" y="1056"/>
              <a:chExt cx="2363" cy="2950"/>
            </a:xfrm>
          </p:grpSpPr>
          <p:sp>
            <p:nvSpPr>
              <p:cNvPr id="388129" name="Text Box 30"/>
              <p:cNvSpPr txBox="1">
                <a:spLocks noChangeArrowheads="1"/>
              </p:cNvSpPr>
              <p:nvPr/>
            </p:nvSpPr>
            <p:spPr bwMode="auto">
              <a:xfrm>
                <a:off x="3932" y="1056"/>
                <a:ext cx="1364" cy="404"/>
              </a:xfrm>
              <a:prstGeom prst="rect">
                <a:avLst/>
              </a:prstGeom>
              <a:noFill/>
              <a:ln w="9525">
                <a:noFill/>
                <a:miter lim="800000"/>
                <a:headEnd/>
                <a:tailEnd/>
              </a:ln>
            </p:spPr>
            <p:txBody>
              <a:bodyPr wrap="none">
                <a:spAutoFit/>
              </a:bodyPr>
              <a:lstStyle/>
              <a:p>
                <a:r>
                  <a:rPr lang="en-US" sz="1800">
                    <a:solidFill>
                      <a:srgbClr val="000000"/>
                    </a:solidFill>
                    <a:cs typeface="Arial" charset="0"/>
                  </a:rPr>
                  <a:t>De iones de cloruro</a:t>
                </a:r>
                <a:endParaRPr lang="en-US" sz="1800"/>
              </a:p>
              <a:p>
                <a:r>
                  <a:rPr lang="en-US" sz="1800"/>
                  <a:t>Cl</a:t>
                </a:r>
                <a:r>
                  <a:rPr lang="en-US" sz="1800" baseline="30000"/>
                  <a:t>1-</a:t>
                </a:r>
              </a:p>
            </p:txBody>
          </p:sp>
          <p:sp>
            <p:nvSpPr>
              <p:cNvPr id="388130" name="Oval 31"/>
              <p:cNvSpPr>
                <a:spLocks noChangeAspect="1" noChangeArrowheads="1"/>
              </p:cNvSpPr>
              <p:nvPr/>
            </p:nvSpPr>
            <p:spPr bwMode="auto">
              <a:xfrm>
                <a:off x="3696" y="1855"/>
                <a:ext cx="1756" cy="1756"/>
              </a:xfrm>
              <a:prstGeom prst="ellipse">
                <a:avLst/>
              </a:prstGeom>
              <a:noFill/>
              <a:ln w="9525">
                <a:solidFill>
                  <a:schemeClr val="tx1"/>
                </a:solidFill>
                <a:miter lim="800000"/>
                <a:headEnd/>
                <a:tailEnd/>
              </a:ln>
            </p:spPr>
            <p:txBody>
              <a:bodyPr wrap="none" anchor="ctr"/>
              <a:lstStyle/>
              <a:p>
                <a:endParaRPr lang="en-US"/>
              </a:p>
            </p:txBody>
          </p:sp>
          <p:sp>
            <p:nvSpPr>
              <p:cNvPr id="388131" name="Oval 32"/>
              <p:cNvSpPr>
                <a:spLocks noChangeAspect="1" noChangeArrowheads="1"/>
              </p:cNvSpPr>
              <p:nvPr/>
            </p:nvSpPr>
            <p:spPr bwMode="auto">
              <a:xfrm>
                <a:off x="4036" y="2160"/>
                <a:ext cx="1100" cy="1100"/>
              </a:xfrm>
              <a:prstGeom prst="ellipse">
                <a:avLst/>
              </a:prstGeom>
              <a:noFill/>
              <a:ln w="9525">
                <a:solidFill>
                  <a:schemeClr val="tx1"/>
                </a:solidFill>
                <a:miter lim="800000"/>
                <a:headEnd/>
                <a:tailEnd/>
              </a:ln>
            </p:spPr>
            <p:txBody>
              <a:bodyPr wrap="none" anchor="ctr"/>
              <a:lstStyle/>
              <a:p>
                <a:endParaRPr lang="en-US"/>
              </a:p>
            </p:txBody>
          </p:sp>
          <p:sp>
            <p:nvSpPr>
              <p:cNvPr id="388132" name="Oval 33"/>
              <p:cNvSpPr>
                <a:spLocks noChangeAspect="1" noChangeArrowheads="1"/>
              </p:cNvSpPr>
              <p:nvPr/>
            </p:nvSpPr>
            <p:spPr bwMode="auto">
              <a:xfrm>
                <a:off x="4368" y="2490"/>
                <a:ext cx="438" cy="438"/>
              </a:xfrm>
              <a:prstGeom prst="ellipse">
                <a:avLst/>
              </a:prstGeom>
              <a:gradFill rotWithShape="1">
                <a:gsLst>
                  <a:gs pos="0">
                    <a:srgbClr val="F55F0B"/>
                  </a:gs>
                  <a:gs pos="100000">
                    <a:srgbClr val="E9EC5E"/>
                  </a:gs>
                </a:gsLst>
                <a:path path="rect">
                  <a:fillToRect l="100000" t="100000"/>
                </a:path>
              </a:gradFill>
              <a:ln w="9525">
                <a:solidFill>
                  <a:schemeClr val="tx1"/>
                </a:solidFill>
                <a:miter lim="800000"/>
                <a:headEnd/>
                <a:tailEnd/>
              </a:ln>
            </p:spPr>
            <p:txBody>
              <a:bodyPr wrap="none" anchor="ctr"/>
              <a:lstStyle/>
              <a:p>
                <a:r>
                  <a:rPr lang="en-US" sz="1800"/>
                  <a:t>17</a:t>
                </a:r>
                <a:r>
                  <a:rPr lang="en-US" sz="1800" i="1"/>
                  <a:t>p</a:t>
                </a:r>
                <a:r>
                  <a:rPr lang="en-US" sz="1800" i="1" baseline="30000"/>
                  <a:t>+</a:t>
                </a:r>
              </a:p>
            </p:txBody>
          </p:sp>
          <p:sp>
            <p:nvSpPr>
              <p:cNvPr id="388133" name="Oval 34"/>
              <p:cNvSpPr>
                <a:spLocks noChangeArrowheads="1"/>
              </p:cNvSpPr>
              <p:nvPr/>
            </p:nvSpPr>
            <p:spPr bwMode="auto">
              <a:xfrm>
                <a:off x="3936" y="2507"/>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8134" name="Oval 35"/>
              <p:cNvSpPr>
                <a:spLocks noChangeArrowheads="1"/>
              </p:cNvSpPr>
              <p:nvPr/>
            </p:nvSpPr>
            <p:spPr bwMode="auto">
              <a:xfrm>
                <a:off x="4992" y="2747"/>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8135" name="Oval 36"/>
              <p:cNvSpPr>
                <a:spLocks noChangeArrowheads="1"/>
              </p:cNvSpPr>
              <p:nvPr/>
            </p:nvSpPr>
            <p:spPr bwMode="auto">
              <a:xfrm>
                <a:off x="4368" y="1787"/>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8136" name="Oval 37"/>
              <p:cNvSpPr>
                <a:spLocks noChangeArrowheads="1"/>
              </p:cNvSpPr>
              <p:nvPr/>
            </p:nvSpPr>
            <p:spPr bwMode="auto">
              <a:xfrm>
                <a:off x="4944" y="1931"/>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8137" name="Oval 38"/>
              <p:cNvSpPr>
                <a:spLocks noChangeArrowheads="1"/>
              </p:cNvSpPr>
              <p:nvPr/>
            </p:nvSpPr>
            <p:spPr bwMode="auto">
              <a:xfrm>
                <a:off x="3840" y="1979"/>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8138" name="Oval 39"/>
              <p:cNvSpPr>
                <a:spLocks noChangeArrowheads="1"/>
              </p:cNvSpPr>
              <p:nvPr/>
            </p:nvSpPr>
            <p:spPr bwMode="auto">
              <a:xfrm>
                <a:off x="3600" y="2795"/>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8139" name="Oval 40"/>
              <p:cNvSpPr>
                <a:spLocks noChangeArrowheads="1"/>
              </p:cNvSpPr>
              <p:nvPr/>
            </p:nvSpPr>
            <p:spPr bwMode="auto">
              <a:xfrm>
                <a:off x="3984" y="3323"/>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8140" name="Oval 41"/>
              <p:cNvSpPr>
                <a:spLocks noChangeArrowheads="1"/>
              </p:cNvSpPr>
              <p:nvPr/>
            </p:nvSpPr>
            <p:spPr bwMode="auto">
              <a:xfrm>
                <a:off x="4512" y="3467"/>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8141" name="Oval 42"/>
              <p:cNvSpPr>
                <a:spLocks noChangeArrowheads="1"/>
              </p:cNvSpPr>
              <p:nvPr/>
            </p:nvSpPr>
            <p:spPr bwMode="auto">
              <a:xfrm>
                <a:off x="5088" y="3227"/>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8142" name="Oval 43"/>
              <p:cNvSpPr>
                <a:spLocks noChangeArrowheads="1"/>
              </p:cNvSpPr>
              <p:nvPr/>
            </p:nvSpPr>
            <p:spPr bwMode="auto">
              <a:xfrm>
                <a:off x="5280" y="2459"/>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8143" name="Oval 44"/>
              <p:cNvSpPr>
                <a:spLocks noChangeAspect="1" noChangeArrowheads="1"/>
              </p:cNvSpPr>
              <p:nvPr/>
            </p:nvSpPr>
            <p:spPr bwMode="auto">
              <a:xfrm>
                <a:off x="3408" y="1595"/>
                <a:ext cx="2315" cy="2315"/>
              </a:xfrm>
              <a:prstGeom prst="ellipse">
                <a:avLst/>
              </a:prstGeom>
              <a:noFill/>
              <a:ln w="9525">
                <a:solidFill>
                  <a:schemeClr val="tx1"/>
                </a:solidFill>
                <a:miter lim="800000"/>
                <a:headEnd/>
                <a:tailEnd/>
              </a:ln>
            </p:spPr>
            <p:txBody>
              <a:bodyPr wrap="none" anchor="ctr"/>
              <a:lstStyle/>
              <a:p>
                <a:endParaRPr lang="en-US"/>
              </a:p>
            </p:txBody>
          </p:sp>
          <p:sp>
            <p:nvSpPr>
              <p:cNvPr id="388144" name="Oval 45"/>
              <p:cNvSpPr>
                <a:spLocks noChangeArrowheads="1"/>
              </p:cNvSpPr>
              <p:nvPr/>
            </p:nvSpPr>
            <p:spPr bwMode="auto">
              <a:xfrm>
                <a:off x="5424" y="3238"/>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8145" name="Oval 46"/>
              <p:cNvSpPr>
                <a:spLocks noChangeArrowheads="1"/>
              </p:cNvSpPr>
              <p:nvPr/>
            </p:nvSpPr>
            <p:spPr bwMode="auto">
              <a:xfrm>
                <a:off x="4608" y="3766"/>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8146" name="Oval 47"/>
              <p:cNvSpPr>
                <a:spLocks noChangeArrowheads="1"/>
              </p:cNvSpPr>
              <p:nvPr/>
            </p:nvSpPr>
            <p:spPr bwMode="auto">
              <a:xfrm>
                <a:off x="3408" y="3142"/>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8147" name="Oval 48"/>
              <p:cNvSpPr>
                <a:spLocks noChangeArrowheads="1"/>
              </p:cNvSpPr>
              <p:nvPr/>
            </p:nvSpPr>
            <p:spPr bwMode="auto">
              <a:xfrm>
                <a:off x="3360" y="2278"/>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8148" name="Oval 49"/>
              <p:cNvSpPr>
                <a:spLocks noChangeArrowheads="1"/>
              </p:cNvSpPr>
              <p:nvPr/>
            </p:nvSpPr>
            <p:spPr bwMode="auto">
              <a:xfrm>
                <a:off x="4176" y="1510"/>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8149" name="Oval 50"/>
              <p:cNvSpPr>
                <a:spLocks noChangeArrowheads="1"/>
              </p:cNvSpPr>
              <p:nvPr/>
            </p:nvSpPr>
            <p:spPr bwMode="auto">
              <a:xfrm>
                <a:off x="4896" y="1606"/>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grpSp>
        <p:sp>
          <p:nvSpPr>
            <p:cNvPr id="388127" name="Oval 51"/>
            <p:cNvSpPr>
              <a:spLocks noChangeArrowheads="1"/>
            </p:cNvSpPr>
            <p:nvPr/>
          </p:nvSpPr>
          <p:spPr bwMode="auto">
            <a:xfrm>
              <a:off x="3936" y="3744"/>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8128" name="Oval 52"/>
            <p:cNvSpPr>
              <a:spLocks noChangeArrowheads="1"/>
            </p:cNvSpPr>
            <p:nvPr/>
          </p:nvSpPr>
          <p:spPr bwMode="auto">
            <a:xfrm>
              <a:off x="5328" y="2112"/>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grpSp>
      <p:sp>
        <p:nvSpPr>
          <p:cNvPr id="388125" name="AutoShape 53">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01865"/>
                                        </p:tgtEl>
                                        <p:attrNameLst>
                                          <p:attrName>style.visibility</p:attrName>
                                        </p:attrNameLst>
                                      </p:cBhvr>
                                      <p:to>
                                        <p:strVal val="visible"/>
                                      </p:to>
                                    </p:set>
                                    <p:animEffect transition="in" filter="wipe(up)">
                                      <p:cBhvr>
                                        <p:cTn id="7" dur="500"/>
                                        <p:tgtEl>
                                          <p:spTgt spid="1401865"/>
                                        </p:tgtEl>
                                      </p:cBhvr>
                                    </p:animEffect>
                                  </p:childTnLst>
                                </p:cTn>
                              </p:par>
                              <p:par>
                                <p:cTn id="8" presetID="53" presetClass="entr" presetSubtype="0" fill="hold" nodeType="withEffect">
                                  <p:stCondLst>
                                    <p:cond delay="0"/>
                                  </p:stCondLst>
                                  <p:childTnLst>
                                    <p:set>
                                      <p:cBhvr>
                                        <p:cTn id="9" dur="1" fill="hold">
                                          <p:stCondLst>
                                            <p:cond delay="0"/>
                                          </p:stCondLst>
                                        </p:cTn>
                                        <p:tgtEl>
                                          <p:spTgt spid="1401883"/>
                                        </p:tgtEl>
                                        <p:attrNameLst>
                                          <p:attrName>style.visibility</p:attrName>
                                        </p:attrNameLst>
                                      </p:cBhvr>
                                      <p:to>
                                        <p:strVal val="visible"/>
                                      </p:to>
                                    </p:set>
                                    <p:anim calcmode="lin" valueType="num">
                                      <p:cBhvr>
                                        <p:cTn id="10" dur="1000" fill="hold"/>
                                        <p:tgtEl>
                                          <p:spTgt spid="1401883"/>
                                        </p:tgtEl>
                                        <p:attrNameLst>
                                          <p:attrName>ppt_w</p:attrName>
                                        </p:attrNameLst>
                                      </p:cBhvr>
                                      <p:tavLst>
                                        <p:tav tm="0">
                                          <p:val>
                                            <p:fltVal val="0"/>
                                          </p:val>
                                        </p:tav>
                                        <p:tav tm="100000">
                                          <p:val>
                                            <p:strVal val="#ppt_w"/>
                                          </p:val>
                                        </p:tav>
                                      </p:tavLst>
                                    </p:anim>
                                    <p:anim calcmode="lin" valueType="num">
                                      <p:cBhvr>
                                        <p:cTn id="11" dur="1000" fill="hold"/>
                                        <p:tgtEl>
                                          <p:spTgt spid="1401883"/>
                                        </p:tgtEl>
                                        <p:attrNameLst>
                                          <p:attrName>ppt_h</p:attrName>
                                        </p:attrNameLst>
                                      </p:cBhvr>
                                      <p:tavLst>
                                        <p:tav tm="0">
                                          <p:val>
                                            <p:fltVal val="0"/>
                                          </p:val>
                                        </p:tav>
                                        <p:tav tm="100000">
                                          <p:val>
                                            <p:strVal val="#ppt_h"/>
                                          </p:val>
                                        </p:tav>
                                      </p:tavLst>
                                    </p:anim>
                                    <p:animEffect transition="in" filter="fade">
                                      <p:cBhvr>
                                        <p:cTn id="12" dur="1000"/>
                                        <p:tgtEl>
                                          <p:spTgt spid="1401883"/>
                                        </p:tgtEl>
                                      </p:cBhvr>
                                    </p:animEffect>
                                  </p:childTnLst>
                                </p:cTn>
                              </p:par>
                              <p:par>
                                <p:cTn id="13" presetID="9" presetClass="emph" presetSubtype="0" grpId="3" nodeType="withEffect">
                                  <p:stCondLst>
                                    <p:cond delay="0"/>
                                  </p:stCondLst>
                                  <p:childTnLst>
                                    <p:set>
                                      <p:cBhvr rctx="PPT">
                                        <p:cTn id="14" dur="indefinite"/>
                                        <p:tgtEl>
                                          <p:spTgt spid="1401876"/>
                                        </p:tgtEl>
                                        <p:attrNameLst>
                                          <p:attrName>style.opacity</p:attrName>
                                        </p:attrNameLst>
                                      </p:cBhvr>
                                      <p:to>
                                        <p:strVal val="0.75"/>
                                      </p:to>
                                    </p:set>
                                    <p:animEffect filter="image" prLst="opacity: 0.75">
                                      <p:cBhvr rctx="IE">
                                        <p:cTn id="15" dur="indefinite"/>
                                        <p:tgtEl>
                                          <p:spTgt spid="1401876"/>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1401876"/>
                                        </p:tgtEl>
                                        <p:attrNameLst>
                                          <p:attrName>style.visibility</p:attrName>
                                        </p:attrNameLst>
                                      </p:cBhvr>
                                      <p:to>
                                        <p:strVal val="visible"/>
                                      </p:to>
                                    </p:set>
                                  </p:childTnLst>
                                </p:cTn>
                              </p:par>
                              <p:par>
                                <p:cTn id="18" presetID="0" presetClass="path" presetSubtype="0" accel="50000" decel="50000" fill="hold" grpId="1" nodeType="withEffect">
                                  <p:stCondLst>
                                    <p:cond delay="0"/>
                                  </p:stCondLst>
                                  <p:childTnLst>
                                    <p:animMotion origin="layout" path="M 0 -4.56059E-6 C -0.00191 0.00486 -0.00469 0.00717 -0.00608 0.01249 C -0.00903 0.0266 -0.01007 0.04348 -0.01771 0.05574 C -0.0191 0.06222 -0.02118 0.06869 -0.02205 0.07517 C -0.02274 0.08234 -0.02274 0.09367 -0.02639 0.10084 C -0.02882 0.10593 -0.03194 0.11032 -0.03507 0.11541 C -0.03767 0.1198 -0.04253 0.12188 -0.04531 0.12651 C -0.04983 0.13368 -0.05399 0.14131 -0.0599 0.14732 C -0.06285 0.15819 -0.05851 0.1464 -0.06562 0.15518 C -0.06806 0.15819 -0.06875 0.16259 -0.07135 0.1649 C -0.07222 0.16605 -0.07344 0.16698 -0.07431 0.16837 C -0.0776 0.17993 -0.07292 0.16629 -0.08003 0.17623 C -0.08108 0.17762 -0.0809 0.1797 -0.08177 0.18109 C -0.08281 0.1834 -0.08802 0.19196 -0.09028 0.19543 C -0.09288 0.19982 -0.09028 0.20537 -0.09583 0.20537 " pathEditMode="relative" rAng="0" ptsTypes="ffffffffffffffA">
                                      <p:cBhvr>
                                        <p:cTn id="19" dur="2000" fill="hold"/>
                                        <p:tgtEl>
                                          <p:spTgt spid="1401876"/>
                                        </p:tgtEl>
                                        <p:attrNameLst>
                                          <p:attrName>ppt_x</p:attrName>
                                          <p:attrName>ppt_y</p:attrName>
                                        </p:attrNameLst>
                                      </p:cBhvr>
                                      <p:rCtr x="-4800" y="10300"/>
                                    </p:animMotion>
                                  </p:childTnLst>
                                </p:cTn>
                              </p:par>
                            </p:childTnLst>
                          </p:cTn>
                        </p:par>
                        <p:par>
                          <p:cTn id="20" fill="hold">
                            <p:stCondLst>
                              <p:cond delay="2000"/>
                            </p:stCondLst>
                            <p:childTnLst>
                              <p:par>
                                <p:cTn id="21" presetID="6" presetClass="emph" presetSubtype="0" fill="hold" grpId="2" nodeType="afterEffect">
                                  <p:stCondLst>
                                    <p:cond delay="0"/>
                                  </p:stCondLst>
                                  <p:childTnLst>
                                    <p:animScale>
                                      <p:cBhvr>
                                        <p:cTn id="22" dur="2000" fill="hold"/>
                                        <p:tgtEl>
                                          <p:spTgt spid="1401876"/>
                                        </p:tgtEl>
                                      </p:cBhvr>
                                      <p:by x="50000" y="50000"/>
                                    </p:animScale>
                                  </p:childTnLst>
                                </p:cTn>
                              </p:par>
                            </p:childTnLst>
                          </p:cTn>
                        </p:par>
                        <p:par>
                          <p:cTn id="23" fill="hold">
                            <p:stCondLst>
                              <p:cond delay="4000"/>
                            </p:stCondLst>
                            <p:childTnLst>
                              <p:par>
                                <p:cTn id="24" presetID="29"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1000" fill="hold"/>
                                        <p:tgtEl>
                                          <p:spTgt spid="2"/>
                                        </p:tgtEl>
                                        <p:attrNameLst>
                                          <p:attrName>ppt_x</p:attrName>
                                        </p:attrNameLst>
                                      </p:cBhvr>
                                      <p:tavLst>
                                        <p:tav tm="0">
                                          <p:val>
                                            <p:strVal val="#ppt_x-.2"/>
                                          </p:val>
                                        </p:tav>
                                        <p:tav tm="100000">
                                          <p:val>
                                            <p:strVal val="#ppt_x"/>
                                          </p:val>
                                        </p:tav>
                                      </p:tavLst>
                                    </p:anim>
                                    <p:anim calcmode="lin" valueType="num">
                                      <p:cBhvr>
                                        <p:cTn id="27"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28" dur="1000"/>
                                        <p:tgtEl>
                                          <p:spTgt spid="2"/>
                                        </p:tgtEl>
                                      </p:cBhvr>
                                    </p:animEffect>
                                  </p:childTnLst>
                                </p:cTn>
                              </p:par>
                            </p:childTnLst>
                          </p:cTn>
                        </p:par>
                        <p:par>
                          <p:cTn id="29" fill="hold">
                            <p:stCondLst>
                              <p:cond delay="5000"/>
                            </p:stCondLst>
                            <p:childTnLst>
                              <p:par>
                                <p:cTn id="30" presetID="39" presetClass="exit" presetSubtype="0" decel="100000" fill="hold" grpId="4" nodeType="afterEffect">
                                  <p:stCondLst>
                                    <p:cond delay="0"/>
                                  </p:stCondLst>
                                  <p:childTnLst>
                                    <p:anim calcmode="lin" valueType="num">
                                      <p:cBhvr>
                                        <p:cTn id="31" dur="500"/>
                                        <p:tgtEl>
                                          <p:spTgt spid="1401876"/>
                                        </p:tgtEl>
                                        <p:attrNameLst>
                                          <p:attrName>ppt_h</p:attrName>
                                        </p:attrNameLst>
                                      </p:cBhvr>
                                      <p:tavLst>
                                        <p:tav tm="0">
                                          <p:val>
                                            <p:strVal val="ppt_h"/>
                                          </p:val>
                                        </p:tav>
                                        <p:tav tm="50000">
                                          <p:val>
                                            <p:strVal val="ppt_h/20"/>
                                          </p:val>
                                        </p:tav>
                                        <p:tav tm="100000">
                                          <p:val>
                                            <p:strVal val="ppt_h/20"/>
                                          </p:val>
                                        </p:tav>
                                      </p:tavLst>
                                    </p:anim>
                                    <p:anim calcmode="lin" valueType="num">
                                      <p:cBhvr>
                                        <p:cTn id="32" dur="500"/>
                                        <p:tgtEl>
                                          <p:spTgt spid="1401876"/>
                                        </p:tgtEl>
                                        <p:attrNameLst>
                                          <p:attrName>ppt_w</p:attrName>
                                        </p:attrNameLst>
                                      </p:cBhvr>
                                      <p:tavLst>
                                        <p:tav tm="0">
                                          <p:val>
                                            <p:strVal val="ppt_w"/>
                                          </p:val>
                                        </p:tav>
                                        <p:tav tm="50000">
                                          <p:val>
                                            <p:strVal val="ppt_w+.3"/>
                                          </p:val>
                                        </p:tav>
                                        <p:tav tm="100000">
                                          <p:val>
                                            <p:strVal val="ppt_w+.3"/>
                                          </p:val>
                                        </p:tav>
                                      </p:tavLst>
                                    </p:anim>
                                    <p:anim calcmode="lin" valueType="num">
                                      <p:cBhvr>
                                        <p:cTn id="33" dur="500"/>
                                        <p:tgtEl>
                                          <p:spTgt spid="1401876"/>
                                        </p:tgtEl>
                                        <p:attrNameLst>
                                          <p:attrName>ppt_x</p:attrName>
                                        </p:attrNameLst>
                                      </p:cBhvr>
                                      <p:tavLst>
                                        <p:tav tm="0">
                                          <p:val>
                                            <p:strVal val="ppt_x"/>
                                          </p:val>
                                        </p:tav>
                                        <p:tav tm="50000">
                                          <p:val>
                                            <p:strVal val="ppt_x"/>
                                          </p:val>
                                        </p:tav>
                                        <p:tav tm="100000">
                                          <p:val>
                                            <p:strVal val="ppt_x-.3"/>
                                          </p:val>
                                        </p:tav>
                                      </p:tavLst>
                                    </p:anim>
                                    <p:anim calcmode="lin" valueType="num">
                                      <p:cBhvr>
                                        <p:cTn id="34" dur="500"/>
                                        <p:tgtEl>
                                          <p:spTgt spid="1401876"/>
                                        </p:tgtEl>
                                        <p:attrNameLst>
                                          <p:attrName>ppt_y</p:attrName>
                                        </p:attrNameLst>
                                      </p:cBhvr>
                                      <p:tavLst>
                                        <p:tav tm="0">
                                          <p:val>
                                            <p:strVal val="ppt_y"/>
                                          </p:val>
                                        </p:tav>
                                        <p:tav tm="100000">
                                          <p:val>
                                            <p:strVal val="ppt_y"/>
                                          </p:val>
                                        </p:tav>
                                      </p:tavLst>
                                    </p:anim>
                                    <p:set>
                                      <p:cBhvr>
                                        <p:cTn id="35" dur="1" fill="hold">
                                          <p:stCondLst>
                                            <p:cond delay="499"/>
                                          </p:stCondLst>
                                        </p:cTn>
                                        <p:tgtEl>
                                          <p:spTgt spid="1401876"/>
                                        </p:tgtEl>
                                        <p:attrNameLst>
                                          <p:attrName>style.visibility</p:attrName>
                                        </p:attrNameLst>
                                      </p:cBhvr>
                                      <p:to>
                                        <p:strVal val="hidden"/>
                                      </p:to>
                                    </p:set>
                                  </p:childTnLst>
                                </p:cTn>
                              </p:par>
                            </p:childTnLst>
                          </p:cTn>
                        </p:par>
                        <p:par>
                          <p:cTn id="36" fill="hold">
                            <p:stCondLst>
                              <p:cond delay="5500"/>
                            </p:stCondLst>
                            <p:childTnLst>
                              <p:par>
                                <p:cTn id="37" presetID="10" presetClass="exit" presetSubtype="0" fill="hold" grpId="1" nodeType="afterEffect">
                                  <p:stCondLst>
                                    <p:cond delay="0"/>
                                  </p:stCondLst>
                                  <p:childTnLst>
                                    <p:animEffect transition="out" filter="fade">
                                      <p:cBhvr>
                                        <p:cTn id="38" dur="2000"/>
                                        <p:tgtEl>
                                          <p:spTgt spid="1401865"/>
                                        </p:tgtEl>
                                      </p:cBhvr>
                                    </p:animEffect>
                                    <p:set>
                                      <p:cBhvr>
                                        <p:cTn id="39" dur="1" fill="hold">
                                          <p:stCondLst>
                                            <p:cond delay="1999"/>
                                          </p:stCondLst>
                                        </p:cTn>
                                        <p:tgtEl>
                                          <p:spTgt spid="14018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1865" grpId="0" animBg="1"/>
      <p:bldP spid="1401865" grpId="1" animBg="1"/>
      <p:bldP spid="1401876" grpId="0" animBg="1"/>
      <p:bldP spid="1401876" grpId="1" animBg="1"/>
      <p:bldP spid="1401876" grpId="2" animBg="1"/>
      <p:bldP spid="1401876" grpId="3" animBg="1"/>
      <p:bldP spid="1401876" grpId="4" animBg="1"/>
    </p:bldLst>
  </p:timing>
</p:sld>
</file>

<file path=ppt/slides/slide2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p:txBody>
          <a:bodyPr/>
          <a:lstStyle/>
          <a:p>
            <a:pPr eaLnBrk="1" hangingPunct="1"/>
            <a:r>
              <a:rPr lang="en-US" smtClean="0"/>
              <a:t>Formación de Ionic Bond</a:t>
            </a:r>
          </a:p>
        </p:txBody>
      </p:sp>
      <p:sp>
        <p:nvSpPr>
          <p:cNvPr id="389123" name="Text Box 3"/>
          <p:cNvSpPr txBox="1">
            <a:spLocks noChangeArrowheads="1"/>
          </p:cNvSpPr>
          <p:nvPr/>
        </p:nvSpPr>
        <p:spPr bwMode="auto">
          <a:xfrm>
            <a:off x="5480050" y="1717675"/>
            <a:ext cx="2165350" cy="641350"/>
          </a:xfrm>
          <a:prstGeom prst="rect">
            <a:avLst/>
          </a:prstGeom>
          <a:noFill/>
          <a:ln w="9525">
            <a:noFill/>
            <a:miter lim="800000"/>
            <a:headEnd/>
            <a:tailEnd/>
          </a:ln>
        </p:spPr>
        <p:txBody>
          <a:bodyPr wrap="none">
            <a:spAutoFit/>
          </a:bodyPr>
          <a:lstStyle/>
          <a:p>
            <a:r>
              <a:rPr lang="en-US" sz="1800">
                <a:solidFill>
                  <a:srgbClr val="000000"/>
                </a:solidFill>
                <a:cs typeface="Arial" charset="0"/>
              </a:rPr>
              <a:t>De iones de cloruro</a:t>
            </a:r>
            <a:endParaRPr lang="en-US" sz="1800"/>
          </a:p>
          <a:p>
            <a:r>
              <a:rPr lang="en-US" sz="1800"/>
              <a:t>Cl</a:t>
            </a:r>
            <a:r>
              <a:rPr lang="en-US" sz="1800" baseline="30000"/>
              <a:t>1-</a:t>
            </a:r>
          </a:p>
        </p:txBody>
      </p:sp>
      <p:grpSp>
        <p:nvGrpSpPr>
          <p:cNvPr id="389124" name="Group 4"/>
          <p:cNvGrpSpPr>
            <a:grpSpLocks/>
          </p:cNvGrpSpPr>
          <p:nvPr/>
        </p:nvGrpSpPr>
        <p:grpSpPr bwMode="auto">
          <a:xfrm>
            <a:off x="1066800" y="2098675"/>
            <a:ext cx="3048000" cy="3827463"/>
            <a:chOff x="3696" y="1285"/>
            <a:chExt cx="1920" cy="2411"/>
          </a:xfrm>
        </p:grpSpPr>
        <p:sp>
          <p:nvSpPr>
            <p:cNvPr id="389149" name="Text Box 5"/>
            <p:cNvSpPr txBox="1">
              <a:spLocks noChangeArrowheads="1"/>
            </p:cNvSpPr>
            <p:nvPr/>
          </p:nvSpPr>
          <p:spPr bwMode="auto">
            <a:xfrm>
              <a:off x="3964" y="1285"/>
              <a:ext cx="1268" cy="404"/>
            </a:xfrm>
            <a:prstGeom prst="rect">
              <a:avLst/>
            </a:prstGeom>
            <a:noFill/>
            <a:ln w="9525">
              <a:noFill/>
              <a:miter lim="800000"/>
              <a:headEnd/>
              <a:tailEnd/>
            </a:ln>
          </p:spPr>
          <p:txBody>
            <a:bodyPr wrap="none">
              <a:spAutoFit/>
            </a:bodyPr>
            <a:lstStyle/>
            <a:p>
              <a:r>
                <a:rPr lang="en-US" sz="1800">
                  <a:solidFill>
                    <a:srgbClr val="000000"/>
                  </a:solidFill>
                  <a:cs typeface="Arial" charset="0"/>
                </a:rPr>
                <a:t>De iones de sodio</a:t>
              </a:r>
            </a:p>
            <a:p>
              <a:r>
                <a:rPr lang="en-US" sz="1800"/>
                <a:t>Na</a:t>
              </a:r>
              <a:r>
                <a:rPr lang="en-US" sz="1800" baseline="30000"/>
                <a:t>+</a:t>
              </a:r>
            </a:p>
          </p:txBody>
        </p:sp>
        <p:sp>
          <p:nvSpPr>
            <p:cNvPr id="389150" name="Oval 6"/>
            <p:cNvSpPr>
              <a:spLocks noChangeAspect="1" noChangeArrowheads="1"/>
            </p:cNvSpPr>
            <p:nvPr/>
          </p:nvSpPr>
          <p:spPr bwMode="auto">
            <a:xfrm>
              <a:off x="3792" y="1844"/>
              <a:ext cx="1756" cy="1756"/>
            </a:xfrm>
            <a:prstGeom prst="ellipse">
              <a:avLst/>
            </a:prstGeom>
            <a:noFill/>
            <a:ln w="9525">
              <a:solidFill>
                <a:schemeClr val="tx1"/>
              </a:solidFill>
              <a:miter lim="800000"/>
              <a:headEnd/>
              <a:tailEnd/>
            </a:ln>
          </p:spPr>
          <p:txBody>
            <a:bodyPr wrap="none" anchor="ctr"/>
            <a:lstStyle/>
            <a:p>
              <a:endParaRPr lang="en-US"/>
            </a:p>
          </p:txBody>
        </p:sp>
        <p:sp>
          <p:nvSpPr>
            <p:cNvPr id="389151" name="Oval 7"/>
            <p:cNvSpPr>
              <a:spLocks noChangeAspect="1" noChangeArrowheads="1"/>
            </p:cNvSpPr>
            <p:nvPr/>
          </p:nvSpPr>
          <p:spPr bwMode="auto">
            <a:xfrm>
              <a:off x="4132" y="2149"/>
              <a:ext cx="1100" cy="1100"/>
            </a:xfrm>
            <a:prstGeom prst="ellipse">
              <a:avLst/>
            </a:prstGeom>
            <a:noFill/>
            <a:ln w="9525">
              <a:solidFill>
                <a:schemeClr val="tx1"/>
              </a:solidFill>
              <a:miter lim="800000"/>
              <a:headEnd/>
              <a:tailEnd/>
            </a:ln>
          </p:spPr>
          <p:txBody>
            <a:bodyPr wrap="none" anchor="ctr"/>
            <a:lstStyle/>
            <a:p>
              <a:endParaRPr lang="en-US"/>
            </a:p>
          </p:txBody>
        </p:sp>
        <p:sp>
          <p:nvSpPr>
            <p:cNvPr id="389152" name="Oval 8"/>
            <p:cNvSpPr>
              <a:spLocks noChangeAspect="1" noChangeArrowheads="1"/>
            </p:cNvSpPr>
            <p:nvPr/>
          </p:nvSpPr>
          <p:spPr bwMode="auto">
            <a:xfrm>
              <a:off x="4464" y="2479"/>
              <a:ext cx="438" cy="438"/>
            </a:xfrm>
            <a:prstGeom prst="ellipse">
              <a:avLst/>
            </a:prstGeom>
            <a:gradFill rotWithShape="1">
              <a:gsLst>
                <a:gs pos="0">
                  <a:srgbClr val="F55F0B"/>
                </a:gs>
                <a:gs pos="100000">
                  <a:srgbClr val="E9EC5E"/>
                </a:gs>
              </a:gsLst>
              <a:path path="rect">
                <a:fillToRect l="100000" t="100000"/>
              </a:path>
            </a:gradFill>
            <a:ln w="9525">
              <a:solidFill>
                <a:schemeClr val="tx1"/>
              </a:solidFill>
              <a:miter lim="800000"/>
              <a:headEnd/>
              <a:tailEnd/>
            </a:ln>
          </p:spPr>
          <p:txBody>
            <a:bodyPr wrap="none" anchor="ctr"/>
            <a:lstStyle/>
            <a:p>
              <a:r>
                <a:rPr lang="en-US" sz="1800"/>
                <a:t>11</a:t>
              </a:r>
              <a:r>
                <a:rPr lang="en-US" sz="1800" i="1"/>
                <a:t>p</a:t>
              </a:r>
              <a:r>
                <a:rPr lang="en-US" sz="1800" i="1" baseline="30000"/>
                <a:t>+</a:t>
              </a:r>
            </a:p>
          </p:txBody>
        </p:sp>
        <p:sp>
          <p:nvSpPr>
            <p:cNvPr id="389153" name="Oval 9"/>
            <p:cNvSpPr>
              <a:spLocks noChangeArrowheads="1"/>
            </p:cNvSpPr>
            <p:nvPr/>
          </p:nvSpPr>
          <p:spPr bwMode="auto">
            <a:xfrm>
              <a:off x="4032" y="2496"/>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9154" name="Oval 10"/>
            <p:cNvSpPr>
              <a:spLocks noChangeArrowheads="1"/>
            </p:cNvSpPr>
            <p:nvPr/>
          </p:nvSpPr>
          <p:spPr bwMode="auto">
            <a:xfrm>
              <a:off x="5088" y="2736"/>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9155" name="Oval 11"/>
            <p:cNvSpPr>
              <a:spLocks noChangeArrowheads="1"/>
            </p:cNvSpPr>
            <p:nvPr/>
          </p:nvSpPr>
          <p:spPr bwMode="auto">
            <a:xfrm>
              <a:off x="4464" y="1776"/>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9156" name="Oval 12"/>
            <p:cNvSpPr>
              <a:spLocks noChangeArrowheads="1"/>
            </p:cNvSpPr>
            <p:nvPr/>
          </p:nvSpPr>
          <p:spPr bwMode="auto">
            <a:xfrm>
              <a:off x="5040" y="1920"/>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9157" name="Oval 13"/>
            <p:cNvSpPr>
              <a:spLocks noChangeArrowheads="1"/>
            </p:cNvSpPr>
            <p:nvPr/>
          </p:nvSpPr>
          <p:spPr bwMode="auto">
            <a:xfrm>
              <a:off x="3936" y="1968"/>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9158" name="Oval 14"/>
            <p:cNvSpPr>
              <a:spLocks noChangeArrowheads="1"/>
            </p:cNvSpPr>
            <p:nvPr/>
          </p:nvSpPr>
          <p:spPr bwMode="auto">
            <a:xfrm>
              <a:off x="3696" y="2784"/>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9159" name="Oval 15"/>
            <p:cNvSpPr>
              <a:spLocks noChangeArrowheads="1"/>
            </p:cNvSpPr>
            <p:nvPr/>
          </p:nvSpPr>
          <p:spPr bwMode="auto">
            <a:xfrm>
              <a:off x="4080" y="3312"/>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9160" name="Oval 16"/>
            <p:cNvSpPr>
              <a:spLocks noChangeArrowheads="1"/>
            </p:cNvSpPr>
            <p:nvPr/>
          </p:nvSpPr>
          <p:spPr bwMode="auto">
            <a:xfrm>
              <a:off x="4608" y="3456"/>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9161" name="Oval 17"/>
            <p:cNvSpPr>
              <a:spLocks noChangeArrowheads="1"/>
            </p:cNvSpPr>
            <p:nvPr/>
          </p:nvSpPr>
          <p:spPr bwMode="auto">
            <a:xfrm>
              <a:off x="5184" y="3216"/>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9162" name="Oval 18"/>
            <p:cNvSpPr>
              <a:spLocks noChangeArrowheads="1"/>
            </p:cNvSpPr>
            <p:nvPr/>
          </p:nvSpPr>
          <p:spPr bwMode="auto">
            <a:xfrm>
              <a:off x="5376" y="2448"/>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grpSp>
      <p:grpSp>
        <p:nvGrpSpPr>
          <p:cNvPr id="389125" name="Group 19"/>
          <p:cNvGrpSpPr>
            <a:grpSpLocks/>
          </p:cNvGrpSpPr>
          <p:nvPr/>
        </p:nvGrpSpPr>
        <p:grpSpPr bwMode="auto">
          <a:xfrm>
            <a:off x="4572000" y="2438400"/>
            <a:ext cx="3810000" cy="3962400"/>
            <a:chOff x="2880" y="1536"/>
            <a:chExt cx="2400" cy="2496"/>
          </a:xfrm>
        </p:grpSpPr>
        <p:sp>
          <p:nvSpPr>
            <p:cNvPr id="389127" name="Oval 20"/>
            <p:cNvSpPr>
              <a:spLocks noChangeAspect="1" noChangeArrowheads="1"/>
            </p:cNvSpPr>
            <p:nvPr/>
          </p:nvSpPr>
          <p:spPr bwMode="auto">
            <a:xfrm>
              <a:off x="3216" y="1881"/>
              <a:ext cx="1756" cy="1756"/>
            </a:xfrm>
            <a:prstGeom prst="ellipse">
              <a:avLst/>
            </a:prstGeom>
            <a:noFill/>
            <a:ln w="9525">
              <a:solidFill>
                <a:schemeClr val="tx1"/>
              </a:solidFill>
              <a:miter lim="800000"/>
              <a:headEnd/>
              <a:tailEnd/>
            </a:ln>
          </p:spPr>
          <p:txBody>
            <a:bodyPr wrap="none" anchor="ctr"/>
            <a:lstStyle/>
            <a:p>
              <a:endParaRPr lang="en-US"/>
            </a:p>
          </p:txBody>
        </p:sp>
        <p:sp>
          <p:nvSpPr>
            <p:cNvPr id="389128" name="Oval 21"/>
            <p:cNvSpPr>
              <a:spLocks noChangeAspect="1" noChangeArrowheads="1"/>
            </p:cNvSpPr>
            <p:nvPr/>
          </p:nvSpPr>
          <p:spPr bwMode="auto">
            <a:xfrm>
              <a:off x="3556" y="2186"/>
              <a:ext cx="1100" cy="1100"/>
            </a:xfrm>
            <a:prstGeom prst="ellipse">
              <a:avLst/>
            </a:prstGeom>
            <a:noFill/>
            <a:ln w="9525">
              <a:solidFill>
                <a:schemeClr val="tx1"/>
              </a:solidFill>
              <a:miter lim="800000"/>
              <a:headEnd/>
              <a:tailEnd/>
            </a:ln>
          </p:spPr>
          <p:txBody>
            <a:bodyPr wrap="none" anchor="ctr"/>
            <a:lstStyle/>
            <a:p>
              <a:endParaRPr lang="en-US"/>
            </a:p>
          </p:txBody>
        </p:sp>
        <p:sp>
          <p:nvSpPr>
            <p:cNvPr id="389129" name="Oval 22"/>
            <p:cNvSpPr>
              <a:spLocks noChangeAspect="1" noChangeArrowheads="1"/>
            </p:cNvSpPr>
            <p:nvPr/>
          </p:nvSpPr>
          <p:spPr bwMode="auto">
            <a:xfrm>
              <a:off x="3888" y="2516"/>
              <a:ext cx="438" cy="438"/>
            </a:xfrm>
            <a:prstGeom prst="ellipse">
              <a:avLst/>
            </a:prstGeom>
            <a:gradFill rotWithShape="1">
              <a:gsLst>
                <a:gs pos="0">
                  <a:srgbClr val="F55F0B"/>
                </a:gs>
                <a:gs pos="100000">
                  <a:srgbClr val="E9EC5E"/>
                </a:gs>
              </a:gsLst>
              <a:path path="rect">
                <a:fillToRect l="100000" t="100000"/>
              </a:path>
            </a:gradFill>
            <a:ln w="9525">
              <a:solidFill>
                <a:schemeClr val="tx1"/>
              </a:solidFill>
              <a:miter lim="800000"/>
              <a:headEnd/>
              <a:tailEnd/>
            </a:ln>
          </p:spPr>
          <p:txBody>
            <a:bodyPr wrap="none" anchor="ctr"/>
            <a:lstStyle/>
            <a:p>
              <a:r>
                <a:rPr lang="en-US" sz="1800"/>
                <a:t>17</a:t>
              </a:r>
              <a:r>
                <a:rPr lang="en-US" sz="1800" i="1"/>
                <a:t>p</a:t>
              </a:r>
              <a:r>
                <a:rPr lang="en-US" sz="1800" i="1" baseline="30000"/>
                <a:t>+</a:t>
              </a:r>
            </a:p>
          </p:txBody>
        </p:sp>
        <p:sp>
          <p:nvSpPr>
            <p:cNvPr id="389130" name="Oval 23"/>
            <p:cNvSpPr>
              <a:spLocks noChangeArrowheads="1"/>
            </p:cNvSpPr>
            <p:nvPr/>
          </p:nvSpPr>
          <p:spPr bwMode="auto">
            <a:xfrm>
              <a:off x="3456" y="2533"/>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9131" name="Oval 24"/>
            <p:cNvSpPr>
              <a:spLocks noChangeArrowheads="1"/>
            </p:cNvSpPr>
            <p:nvPr/>
          </p:nvSpPr>
          <p:spPr bwMode="auto">
            <a:xfrm>
              <a:off x="4512" y="2773"/>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9132" name="Oval 25"/>
            <p:cNvSpPr>
              <a:spLocks noChangeArrowheads="1"/>
            </p:cNvSpPr>
            <p:nvPr/>
          </p:nvSpPr>
          <p:spPr bwMode="auto">
            <a:xfrm>
              <a:off x="3888" y="1813"/>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9133" name="Oval 26"/>
            <p:cNvSpPr>
              <a:spLocks noChangeArrowheads="1"/>
            </p:cNvSpPr>
            <p:nvPr/>
          </p:nvSpPr>
          <p:spPr bwMode="auto">
            <a:xfrm>
              <a:off x="4464" y="1957"/>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9134" name="Oval 27"/>
            <p:cNvSpPr>
              <a:spLocks noChangeArrowheads="1"/>
            </p:cNvSpPr>
            <p:nvPr/>
          </p:nvSpPr>
          <p:spPr bwMode="auto">
            <a:xfrm>
              <a:off x="3360" y="2005"/>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9135" name="Oval 28"/>
            <p:cNvSpPr>
              <a:spLocks noChangeArrowheads="1"/>
            </p:cNvSpPr>
            <p:nvPr/>
          </p:nvSpPr>
          <p:spPr bwMode="auto">
            <a:xfrm>
              <a:off x="3120" y="2821"/>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9136" name="Oval 29"/>
            <p:cNvSpPr>
              <a:spLocks noChangeArrowheads="1"/>
            </p:cNvSpPr>
            <p:nvPr/>
          </p:nvSpPr>
          <p:spPr bwMode="auto">
            <a:xfrm>
              <a:off x="3504" y="3349"/>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9137" name="Oval 30"/>
            <p:cNvSpPr>
              <a:spLocks noChangeArrowheads="1"/>
            </p:cNvSpPr>
            <p:nvPr/>
          </p:nvSpPr>
          <p:spPr bwMode="auto">
            <a:xfrm>
              <a:off x="4032" y="3493"/>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9138" name="Oval 31"/>
            <p:cNvSpPr>
              <a:spLocks noChangeArrowheads="1"/>
            </p:cNvSpPr>
            <p:nvPr/>
          </p:nvSpPr>
          <p:spPr bwMode="auto">
            <a:xfrm>
              <a:off x="4608" y="3253"/>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9139" name="Oval 32"/>
            <p:cNvSpPr>
              <a:spLocks noChangeArrowheads="1"/>
            </p:cNvSpPr>
            <p:nvPr/>
          </p:nvSpPr>
          <p:spPr bwMode="auto">
            <a:xfrm>
              <a:off x="4800" y="2485"/>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9140" name="Oval 33"/>
            <p:cNvSpPr>
              <a:spLocks noChangeAspect="1" noChangeArrowheads="1"/>
            </p:cNvSpPr>
            <p:nvPr/>
          </p:nvSpPr>
          <p:spPr bwMode="auto">
            <a:xfrm>
              <a:off x="2928" y="1621"/>
              <a:ext cx="2315" cy="2315"/>
            </a:xfrm>
            <a:prstGeom prst="ellipse">
              <a:avLst/>
            </a:prstGeom>
            <a:noFill/>
            <a:ln w="9525">
              <a:solidFill>
                <a:schemeClr val="tx1"/>
              </a:solidFill>
              <a:miter lim="800000"/>
              <a:headEnd/>
              <a:tailEnd/>
            </a:ln>
          </p:spPr>
          <p:txBody>
            <a:bodyPr wrap="none" anchor="ctr"/>
            <a:lstStyle/>
            <a:p>
              <a:endParaRPr lang="en-US"/>
            </a:p>
          </p:txBody>
        </p:sp>
        <p:sp>
          <p:nvSpPr>
            <p:cNvPr id="389141" name="Oval 34"/>
            <p:cNvSpPr>
              <a:spLocks noChangeArrowheads="1"/>
            </p:cNvSpPr>
            <p:nvPr/>
          </p:nvSpPr>
          <p:spPr bwMode="auto">
            <a:xfrm>
              <a:off x="4944" y="3264"/>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9142" name="Oval 35"/>
            <p:cNvSpPr>
              <a:spLocks noChangeArrowheads="1"/>
            </p:cNvSpPr>
            <p:nvPr/>
          </p:nvSpPr>
          <p:spPr bwMode="auto">
            <a:xfrm>
              <a:off x="4128" y="3792"/>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9143" name="Oval 36"/>
            <p:cNvSpPr>
              <a:spLocks noChangeArrowheads="1"/>
            </p:cNvSpPr>
            <p:nvPr/>
          </p:nvSpPr>
          <p:spPr bwMode="auto">
            <a:xfrm>
              <a:off x="2928" y="3168"/>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9144" name="Oval 37"/>
            <p:cNvSpPr>
              <a:spLocks noChangeArrowheads="1"/>
            </p:cNvSpPr>
            <p:nvPr/>
          </p:nvSpPr>
          <p:spPr bwMode="auto">
            <a:xfrm>
              <a:off x="2880" y="2304"/>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9145" name="Oval 38"/>
            <p:cNvSpPr>
              <a:spLocks noChangeArrowheads="1"/>
            </p:cNvSpPr>
            <p:nvPr/>
          </p:nvSpPr>
          <p:spPr bwMode="auto">
            <a:xfrm>
              <a:off x="3696" y="1536"/>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9146" name="Oval 39"/>
            <p:cNvSpPr>
              <a:spLocks noChangeArrowheads="1"/>
            </p:cNvSpPr>
            <p:nvPr/>
          </p:nvSpPr>
          <p:spPr bwMode="auto">
            <a:xfrm>
              <a:off x="4416" y="1632"/>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9147" name="Oval 40"/>
            <p:cNvSpPr>
              <a:spLocks noChangeArrowheads="1"/>
            </p:cNvSpPr>
            <p:nvPr/>
          </p:nvSpPr>
          <p:spPr bwMode="auto">
            <a:xfrm>
              <a:off x="3408" y="3696"/>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sp>
          <p:nvSpPr>
            <p:cNvPr id="389148" name="Oval 41"/>
            <p:cNvSpPr>
              <a:spLocks noChangeArrowheads="1"/>
            </p:cNvSpPr>
            <p:nvPr/>
          </p:nvSpPr>
          <p:spPr bwMode="auto">
            <a:xfrm>
              <a:off x="5040" y="2208"/>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p:spPr>
          <p:txBody>
            <a:bodyPr wrap="none" anchor="ctr"/>
            <a:lstStyle/>
            <a:p>
              <a:r>
                <a:rPr lang="en-US" sz="1600"/>
                <a:t>e</a:t>
              </a:r>
              <a:r>
                <a:rPr lang="en-US" sz="1600" baseline="30000"/>
                <a:t>-</a:t>
              </a:r>
            </a:p>
          </p:txBody>
        </p:sp>
      </p:grpSp>
      <p:sp>
        <p:nvSpPr>
          <p:cNvPr id="389126" name="AutoShape 42">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spd="slow">
    <p:newsflash/>
  </p:transition>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ChangeArrowheads="1"/>
          </p:cNvSpPr>
          <p:nvPr/>
        </p:nvSpPr>
        <p:spPr bwMode="auto">
          <a:xfrm>
            <a:off x="228600" y="2057400"/>
            <a:ext cx="8686800" cy="3505200"/>
          </a:xfrm>
          <a:prstGeom prst="rect">
            <a:avLst/>
          </a:prstGeom>
          <a:noFill/>
          <a:ln w="9525">
            <a:solidFill>
              <a:schemeClr val="tx1"/>
            </a:solidFill>
            <a:miter lim="800000"/>
            <a:headEnd/>
            <a:tailEnd/>
          </a:ln>
        </p:spPr>
        <p:txBody>
          <a:bodyPr wrap="none" anchor="ctr"/>
          <a:lstStyle/>
          <a:p>
            <a:endParaRPr lang="en-US"/>
          </a:p>
        </p:txBody>
      </p:sp>
      <p:sp>
        <p:nvSpPr>
          <p:cNvPr id="390147" name="Rectangle 3"/>
          <p:cNvSpPr>
            <a:spLocks noGrp="1" noChangeArrowheads="1"/>
          </p:cNvSpPr>
          <p:nvPr>
            <p:ph type="title"/>
          </p:nvPr>
        </p:nvSpPr>
        <p:spPr/>
        <p:txBody>
          <a:bodyPr/>
          <a:lstStyle/>
          <a:p>
            <a:pPr eaLnBrk="1" hangingPunct="1"/>
            <a:r>
              <a:rPr lang="en-US" smtClean="0"/>
              <a:t>Ionic Bonding</a:t>
            </a:r>
          </a:p>
        </p:txBody>
      </p:sp>
      <p:sp>
        <p:nvSpPr>
          <p:cNvPr id="697348" name="Oval 4"/>
          <p:cNvSpPr>
            <a:spLocks noChangeAspect="1" noChangeArrowheads="1"/>
          </p:cNvSpPr>
          <p:nvPr/>
        </p:nvSpPr>
        <p:spPr bwMode="auto">
          <a:xfrm>
            <a:off x="655638" y="2560638"/>
            <a:ext cx="2011362" cy="2011362"/>
          </a:xfrm>
          <a:prstGeom prst="ellipse">
            <a:avLst/>
          </a:prstGeom>
          <a:noFill/>
          <a:ln w="9525">
            <a:solidFill>
              <a:schemeClr val="tx1"/>
            </a:solidFill>
            <a:round/>
            <a:headEnd/>
            <a:tailEnd/>
          </a:ln>
        </p:spPr>
        <p:txBody>
          <a:bodyPr wrap="none" anchor="ctr"/>
          <a:lstStyle/>
          <a:p>
            <a:endParaRPr lang="en-US"/>
          </a:p>
        </p:txBody>
      </p:sp>
      <p:sp>
        <p:nvSpPr>
          <p:cNvPr id="390149" name="Oval 5"/>
          <p:cNvSpPr>
            <a:spLocks noChangeAspect="1" noChangeArrowheads="1"/>
          </p:cNvSpPr>
          <p:nvPr/>
        </p:nvSpPr>
        <p:spPr bwMode="auto">
          <a:xfrm>
            <a:off x="1023938" y="2928938"/>
            <a:ext cx="1262062" cy="1262062"/>
          </a:xfrm>
          <a:prstGeom prst="ellipse">
            <a:avLst/>
          </a:prstGeom>
          <a:noFill/>
          <a:ln w="9525">
            <a:solidFill>
              <a:schemeClr val="tx1"/>
            </a:solidFill>
            <a:round/>
            <a:headEnd/>
            <a:tailEnd/>
          </a:ln>
        </p:spPr>
        <p:txBody>
          <a:bodyPr wrap="none" anchor="ctr"/>
          <a:lstStyle/>
          <a:p>
            <a:endParaRPr lang="en-US"/>
          </a:p>
        </p:txBody>
      </p:sp>
      <p:sp>
        <p:nvSpPr>
          <p:cNvPr id="390150" name="Oval 6"/>
          <p:cNvSpPr>
            <a:spLocks noChangeArrowheads="1"/>
          </p:cNvSpPr>
          <p:nvPr/>
        </p:nvSpPr>
        <p:spPr bwMode="auto">
          <a:xfrm>
            <a:off x="2133600" y="3886200"/>
            <a:ext cx="76200" cy="76200"/>
          </a:xfrm>
          <a:prstGeom prst="ellipse">
            <a:avLst/>
          </a:prstGeom>
          <a:gradFill rotWithShape="1">
            <a:gsLst>
              <a:gs pos="0">
                <a:srgbClr val="3366FF"/>
              </a:gs>
              <a:gs pos="100000">
                <a:schemeClr val="accent1"/>
              </a:gs>
            </a:gsLst>
            <a:lin ang="2700000" scaled="1"/>
          </a:gradFill>
          <a:ln w="9525">
            <a:noFill/>
            <a:round/>
            <a:headEnd/>
            <a:tailEnd/>
          </a:ln>
        </p:spPr>
        <p:txBody>
          <a:bodyPr wrap="none" anchor="ctr"/>
          <a:lstStyle/>
          <a:p>
            <a:r>
              <a:rPr lang="en-US" sz="800"/>
              <a:t>-</a:t>
            </a:r>
          </a:p>
        </p:txBody>
      </p:sp>
      <p:sp>
        <p:nvSpPr>
          <p:cNvPr id="390151" name="Oval 7"/>
          <p:cNvSpPr>
            <a:spLocks noChangeArrowheads="1"/>
          </p:cNvSpPr>
          <p:nvPr/>
        </p:nvSpPr>
        <p:spPr bwMode="auto">
          <a:xfrm>
            <a:off x="1066800" y="3200400"/>
            <a:ext cx="76200" cy="76200"/>
          </a:xfrm>
          <a:prstGeom prst="ellipse">
            <a:avLst/>
          </a:prstGeom>
          <a:gradFill rotWithShape="1">
            <a:gsLst>
              <a:gs pos="0">
                <a:srgbClr val="3366FF"/>
              </a:gs>
              <a:gs pos="100000">
                <a:schemeClr val="accent1"/>
              </a:gs>
            </a:gsLst>
            <a:lin ang="2700000" scaled="1"/>
          </a:gradFill>
          <a:ln w="9525">
            <a:noFill/>
            <a:round/>
            <a:headEnd/>
            <a:tailEnd/>
          </a:ln>
        </p:spPr>
        <p:txBody>
          <a:bodyPr wrap="none" anchor="ctr"/>
          <a:lstStyle/>
          <a:p>
            <a:r>
              <a:rPr lang="en-US" sz="800"/>
              <a:t>-</a:t>
            </a:r>
          </a:p>
        </p:txBody>
      </p:sp>
      <p:sp>
        <p:nvSpPr>
          <p:cNvPr id="390152" name="Oval 8"/>
          <p:cNvSpPr>
            <a:spLocks noChangeArrowheads="1"/>
          </p:cNvSpPr>
          <p:nvPr/>
        </p:nvSpPr>
        <p:spPr bwMode="auto">
          <a:xfrm>
            <a:off x="1447800" y="2895600"/>
            <a:ext cx="76200" cy="76200"/>
          </a:xfrm>
          <a:prstGeom prst="ellipse">
            <a:avLst/>
          </a:prstGeom>
          <a:gradFill rotWithShape="1">
            <a:gsLst>
              <a:gs pos="0">
                <a:srgbClr val="3366FF"/>
              </a:gs>
              <a:gs pos="100000">
                <a:schemeClr val="accent1"/>
              </a:gs>
            </a:gsLst>
            <a:lin ang="2700000" scaled="1"/>
          </a:gradFill>
          <a:ln w="9525">
            <a:noFill/>
            <a:round/>
            <a:headEnd/>
            <a:tailEnd/>
          </a:ln>
        </p:spPr>
        <p:txBody>
          <a:bodyPr wrap="none" anchor="ctr"/>
          <a:lstStyle/>
          <a:p>
            <a:r>
              <a:rPr lang="en-US" sz="800"/>
              <a:t>-</a:t>
            </a:r>
          </a:p>
        </p:txBody>
      </p:sp>
      <p:sp>
        <p:nvSpPr>
          <p:cNvPr id="390153" name="Oval 9"/>
          <p:cNvSpPr>
            <a:spLocks noChangeArrowheads="1"/>
          </p:cNvSpPr>
          <p:nvPr/>
        </p:nvSpPr>
        <p:spPr bwMode="auto">
          <a:xfrm>
            <a:off x="2057400" y="3048000"/>
            <a:ext cx="76200" cy="76200"/>
          </a:xfrm>
          <a:prstGeom prst="ellipse">
            <a:avLst/>
          </a:prstGeom>
          <a:gradFill rotWithShape="1">
            <a:gsLst>
              <a:gs pos="0">
                <a:srgbClr val="3366FF"/>
              </a:gs>
              <a:gs pos="100000">
                <a:schemeClr val="accent1"/>
              </a:gs>
            </a:gsLst>
            <a:lin ang="2700000" scaled="1"/>
          </a:gradFill>
          <a:ln w="9525">
            <a:noFill/>
            <a:round/>
            <a:headEnd/>
            <a:tailEnd/>
          </a:ln>
        </p:spPr>
        <p:txBody>
          <a:bodyPr wrap="none" anchor="ctr"/>
          <a:lstStyle/>
          <a:p>
            <a:r>
              <a:rPr lang="en-US" sz="800"/>
              <a:t>-</a:t>
            </a:r>
          </a:p>
        </p:txBody>
      </p:sp>
      <p:sp>
        <p:nvSpPr>
          <p:cNvPr id="390154" name="Oval 10"/>
          <p:cNvSpPr>
            <a:spLocks noChangeArrowheads="1"/>
          </p:cNvSpPr>
          <p:nvPr/>
        </p:nvSpPr>
        <p:spPr bwMode="auto">
          <a:xfrm>
            <a:off x="2209800" y="3429000"/>
            <a:ext cx="76200" cy="76200"/>
          </a:xfrm>
          <a:prstGeom prst="ellipse">
            <a:avLst/>
          </a:prstGeom>
          <a:gradFill rotWithShape="1">
            <a:gsLst>
              <a:gs pos="0">
                <a:srgbClr val="3366FF"/>
              </a:gs>
              <a:gs pos="100000">
                <a:schemeClr val="accent1"/>
              </a:gs>
            </a:gsLst>
            <a:lin ang="2700000" scaled="1"/>
          </a:gradFill>
          <a:ln w="9525">
            <a:noFill/>
            <a:round/>
            <a:headEnd/>
            <a:tailEnd/>
          </a:ln>
        </p:spPr>
        <p:txBody>
          <a:bodyPr wrap="none" anchor="ctr"/>
          <a:lstStyle/>
          <a:p>
            <a:r>
              <a:rPr lang="en-US" sz="800"/>
              <a:t>-</a:t>
            </a:r>
          </a:p>
        </p:txBody>
      </p:sp>
      <p:sp>
        <p:nvSpPr>
          <p:cNvPr id="390155" name="Oval 11"/>
          <p:cNvSpPr>
            <a:spLocks noChangeArrowheads="1"/>
          </p:cNvSpPr>
          <p:nvPr/>
        </p:nvSpPr>
        <p:spPr bwMode="auto">
          <a:xfrm>
            <a:off x="1371600" y="4114800"/>
            <a:ext cx="76200" cy="76200"/>
          </a:xfrm>
          <a:prstGeom prst="ellipse">
            <a:avLst/>
          </a:prstGeom>
          <a:gradFill rotWithShape="1">
            <a:gsLst>
              <a:gs pos="0">
                <a:srgbClr val="3366FF"/>
              </a:gs>
              <a:gs pos="100000">
                <a:schemeClr val="accent1"/>
              </a:gs>
            </a:gsLst>
            <a:lin ang="2700000" scaled="1"/>
          </a:gradFill>
          <a:ln w="9525">
            <a:noFill/>
            <a:round/>
            <a:headEnd/>
            <a:tailEnd/>
          </a:ln>
        </p:spPr>
        <p:txBody>
          <a:bodyPr wrap="none" anchor="ctr"/>
          <a:lstStyle/>
          <a:p>
            <a:r>
              <a:rPr lang="en-US" sz="800"/>
              <a:t>-</a:t>
            </a:r>
          </a:p>
        </p:txBody>
      </p:sp>
      <p:sp>
        <p:nvSpPr>
          <p:cNvPr id="390156" name="Oval 12"/>
          <p:cNvSpPr>
            <a:spLocks noChangeArrowheads="1"/>
          </p:cNvSpPr>
          <p:nvPr/>
        </p:nvSpPr>
        <p:spPr bwMode="auto">
          <a:xfrm>
            <a:off x="1828800" y="4114800"/>
            <a:ext cx="76200" cy="76200"/>
          </a:xfrm>
          <a:prstGeom prst="ellipse">
            <a:avLst/>
          </a:prstGeom>
          <a:gradFill rotWithShape="1">
            <a:gsLst>
              <a:gs pos="0">
                <a:srgbClr val="3366FF"/>
              </a:gs>
              <a:gs pos="100000">
                <a:schemeClr val="accent1"/>
              </a:gs>
            </a:gsLst>
            <a:lin ang="2700000" scaled="1"/>
          </a:gradFill>
          <a:ln w="9525">
            <a:noFill/>
            <a:round/>
            <a:headEnd/>
            <a:tailEnd/>
          </a:ln>
        </p:spPr>
        <p:txBody>
          <a:bodyPr wrap="none" anchor="ctr"/>
          <a:lstStyle/>
          <a:p>
            <a:r>
              <a:rPr lang="en-US" sz="800"/>
              <a:t>-</a:t>
            </a:r>
          </a:p>
        </p:txBody>
      </p:sp>
      <p:sp>
        <p:nvSpPr>
          <p:cNvPr id="390157" name="Oval 13"/>
          <p:cNvSpPr>
            <a:spLocks noChangeArrowheads="1"/>
          </p:cNvSpPr>
          <p:nvPr/>
        </p:nvSpPr>
        <p:spPr bwMode="auto">
          <a:xfrm>
            <a:off x="1066800" y="3810000"/>
            <a:ext cx="76200" cy="76200"/>
          </a:xfrm>
          <a:prstGeom prst="ellipse">
            <a:avLst/>
          </a:prstGeom>
          <a:gradFill rotWithShape="1">
            <a:gsLst>
              <a:gs pos="0">
                <a:srgbClr val="3366FF"/>
              </a:gs>
              <a:gs pos="100000">
                <a:schemeClr val="accent1"/>
              </a:gs>
            </a:gsLst>
            <a:lin ang="2700000" scaled="1"/>
          </a:gradFill>
          <a:ln w="9525">
            <a:noFill/>
            <a:round/>
            <a:headEnd/>
            <a:tailEnd/>
          </a:ln>
        </p:spPr>
        <p:txBody>
          <a:bodyPr wrap="none" anchor="ctr"/>
          <a:lstStyle/>
          <a:p>
            <a:r>
              <a:rPr lang="en-US" sz="800"/>
              <a:t>-</a:t>
            </a:r>
          </a:p>
        </p:txBody>
      </p:sp>
      <p:sp>
        <p:nvSpPr>
          <p:cNvPr id="697358" name="Oval 14"/>
          <p:cNvSpPr>
            <a:spLocks noChangeArrowheads="1"/>
          </p:cNvSpPr>
          <p:nvPr/>
        </p:nvSpPr>
        <p:spPr bwMode="auto">
          <a:xfrm>
            <a:off x="1951038" y="2590800"/>
            <a:ext cx="76200" cy="76200"/>
          </a:xfrm>
          <a:prstGeom prst="ellipse">
            <a:avLst/>
          </a:prstGeom>
          <a:gradFill rotWithShape="1">
            <a:gsLst>
              <a:gs pos="0">
                <a:srgbClr val="3366FF"/>
              </a:gs>
              <a:gs pos="100000">
                <a:schemeClr val="accent1"/>
              </a:gs>
            </a:gsLst>
            <a:lin ang="2700000" scaled="1"/>
          </a:gradFill>
          <a:ln w="9525">
            <a:noFill/>
            <a:round/>
            <a:headEnd/>
            <a:tailEnd/>
          </a:ln>
        </p:spPr>
        <p:txBody>
          <a:bodyPr wrap="none" anchor="ctr"/>
          <a:lstStyle/>
          <a:p>
            <a:r>
              <a:rPr lang="en-US" sz="800"/>
              <a:t>-</a:t>
            </a:r>
          </a:p>
        </p:txBody>
      </p:sp>
      <p:sp>
        <p:nvSpPr>
          <p:cNvPr id="390159" name="Oval 15"/>
          <p:cNvSpPr>
            <a:spLocks noChangeAspect="1" noChangeArrowheads="1"/>
          </p:cNvSpPr>
          <p:nvPr/>
        </p:nvSpPr>
        <p:spPr bwMode="auto">
          <a:xfrm>
            <a:off x="3263900" y="2959100"/>
            <a:ext cx="1262063" cy="1262063"/>
          </a:xfrm>
          <a:prstGeom prst="ellipse">
            <a:avLst/>
          </a:prstGeom>
          <a:noFill/>
          <a:ln w="9525">
            <a:solidFill>
              <a:schemeClr val="tx1"/>
            </a:solidFill>
            <a:round/>
            <a:headEnd/>
            <a:tailEnd/>
          </a:ln>
        </p:spPr>
        <p:txBody>
          <a:bodyPr wrap="none" anchor="ctr"/>
          <a:lstStyle/>
          <a:p>
            <a:endParaRPr lang="en-US"/>
          </a:p>
        </p:txBody>
      </p:sp>
      <p:sp>
        <p:nvSpPr>
          <p:cNvPr id="390160" name="Oval 16"/>
          <p:cNvSpPr>
            <a:spLocks noChangeArrowheads="1"/>
          </p:cNvSpPr>
          <p:nvPr/>
        </p:nvSpPr>
        <p:spPr bwMode="auto">
          <a:xfrm>
            <a:off x="4419600" y="3810000"/>
            <a:ext cx="76200" cy="76200"/>
          </a:xfrm>
          <a:prstGeom prst="ellipse">
            <a:avLst/>
          </a:prstGeom>
          <a:gradFill rotWithShape="1">
            <a:gsLst>
              <a:gs pos="0">
                <a:srgbClr val="FFFF00"/>
              </a:gs>
              <a:gs pos="100000">
                <a:srgbClr val="E4E9B5"/>
              </a:gs>
            </a:gsLst>
            <a:lin ang="2700000" scaled="1"/>
          </a:gradFill>
          <a:ln w="9525">
            <a:noFill/>
            <a:round/>
            <a:headEnd/>
            <a:tailEnd/>
          </a:ln>
        </p:spPr>
        <p:txBody>
          <a:bodyPr wrap="none" anchor="ctr"/>
          <a:lstStyle/>
          <a:p>
            <a:r>
              <a:rPr lang="en-US" sz="800"/>
              <a:t>-</a:t>
            </a:r>
          </a:p>
        </p:txBody>
      </p:sp>
      <p:sp>
        <p:nvSpPr>
          <p:cNvPr id="390161" name="Oval 17"/>
          <p:cNvSpPr>
            <a:spLocks noChangeArrowheads="1"/>
          </p:cNvSpPr>
          <p:nvPr/>
        </p:nvSpPr>
        <p:spPr bwMode="auto">
          <a:xfrm>
            <a:off x="3276600" y="3276600"/>
            <a:ext cx="76200" cy="76200"/>
          </a:xfrm>
          <a:prstGeom prst="ellipse">
            <a:avLst/>
          </a:prstGeom>
          <a:gradFill rotWithShape="1">
            <a:gsLst>
              <a:gs pos="0">
                <a:srgbClr val="FFFF00"/>
              </a:gs>
              <a:gs pos="100000">
                <a:srgbClr val="E4E9B5"/>
              </a:gs>
            </a:gsLst>
            <a:lin ang="2700000" scaled="1"/>
          </a:gradFill>
          <a:ln w="9525">
            <a:noFill/>
            <a:round/>
            <a:headEnd/>
            <a:tailEnd/>
          </a:ln>
        </p:spPr>
        <p:txBody>
          <a:bodyPr wrap="none" anchor="ctr"/>
          <a:lstStyle/>
          <a:p>
            <a:r>
              <a:rPr lang="en-US" sz="800"/>
              <a:t>-</a:t>
            </a:r>
          </a:p>
        </p:txBody>
      </p:sp>
      <p:sp>
        <p:nvSpPr>
          <p:cNvPr id="390162" name="Oval 18"/>
          <p:cNvSpPr>
            <a:spLocks noChangeArrowheads="1"/>
          </p:cNvSpPr>
          <p:nvPr/>
        </p:nvSpPr>
        <p:spPr bwMode="auto">
          <a:xfrm>
            <a:off x="3581400" y="2971800"/>
            <a:ext cx="76200" cy="76200"/>
          </a:xfrm>
          <a:prstGeom prst="ellipse">
            <a:avLst/>
          </a:prstGeom>
          <a:gradFill rotWithShape="1">
            <a:gsLst>
              <a:gs pos="0">
                <a:srgbClr val="FFFF00"/>
              </a:gs>
              <a:gs pos="100000">
                <a:srgbClr val="E4E9B5"/>
              </a:gs>
            </a:gsLst>
            <a:lin ang="2700000" scaled="1"/>
          </a:gradFill>
          <a:ln w="9525">
            <a:noFill/>
            <a:round/>
            <a:headEnd/>
            <a:tailEnd/>
          </a:ln>
        </p:spPr>
        <p:txBody>
          <a:bodyPr wrap="none" anchor="ctr"/>
          <a:lstStyle/>
          <a:p>
            <a:r>
              <a:rPr lang="en-US" sz="800"/>
              <a:t>-</a:t>
            </a:r>
          </a:p>
        </p:txBody>
      </p:sp>
      <p:sp>
        <p:nvSpPr>
          <p:cNvPr id="390163" name="Oval 19"/>
          <p:cNvSpPr>
            <a:spLocks noChangeArrowheads="1"/>
          </p:cNvSpPr>
          <p:nvPr/>
        </p:nvSpPr>
        <p:spPr bwMode="auto">
          <a:xfrm>
            <a:off x="4114800" y="2971800"/>
            <a:ext cx="76200" cy="76200"/>
          </a:xfrm>
          <a:prstGeom prst="ellipse">
            <a:avLst/>
          </a:prstGeom>
          <a:gradFill rotWithShape="1">
            <a:gsLst>
              <a:gs pos="0">
                <a:srgbClr val="FFFF00"/>
              </a:gs>
              <a:gs pos="100000">
                <a:srgbClr val="E4E9B5"/>
              </a:gs>
            </a:gsLst>
            <a:lin ang="2700000" scaled="1"/>
          </a:gradFill>
          <a:ln w="9525">
            <a:noFill/>
            <a:round/>
            <a:headEnd/>
            <a:tailEnd/>
          </a:ln>
        </p:spPr>
        <p:txBody>
          <a:bodyPr wrap="none" anchor="ctr"/>
          <a:lstStyle/>
          <a:p>
            <a:r>
              <a:rPr lang="en-US" sz="800"/>
              <a:t>-</a:t>
            </a:r>
          </a:p>
        </p:txBody>
      </p:sp>
      <p:sp>
        <p:nvSpPr>
          <p:cNvPr id="390164" name="Oval 20"/>
          <p:cNvSpPr>
            <a:spLocks noChangeArrowheads="1"/>
          </p:cNvSpPr>
          <p:nvPr/>
        </p:nvSpPr>
        <p:spPr bwMode="auto">
          <a:xfrm>
            <a:off x="4419600" y="3276600"/>
            <a:ext cx="76200" cy="76200"/>
          </a:xfrm>
          <a:prstGeom prst="ellipse">
            <a:avLst/>
          </a:prstGeom>
          <a:gradFill rotWithShape="1">
            <a:gsLst>
              <a:gs pos="0">
                <a:srgbClr val="FFFF00"/>
              </a:gs>
              <a:gs pos="100000">
                <a:srgbClr val="E4E9B5"/>
              </a:gs>
            </a:gsLst>
            <a:lin ang="2700000" scaled="1"/>
          </a:gradFill>
          <a:ln w="9525">
            <a:noFill/>
            <a:round/>
            <a:headEnd/>
            <a:tailEnd/>
          </a:ln>
        </p:spPr>
        <p:txBody>
          <a:bodyPr wrap="none" anchor="ctr"/>
          <a:lstStyle/>
          <a:p>
            <a:r>
              <a:rPr lang="en-US" sz="800"/>
              <a:t>-</a:t>
            </a:r>
          </a:p>
        </p:txBody>
      </p:sp>
      <p:sp>
        <p:nvSpPr>
          <p:cNvPr id="390165" name="Oval 21"/>
          <p:cNvSpPr>
            <a:spLocks noChangeArrowheads="1"/>
          </p:cNvSpPr>
          <p:nvPr/>
        </p:nvSpPr>
        <p:spPr bwMode="auto">
          <a:xfrm>
            <a:off x="3581400" y="4114800"/>
            <a:ext cx="76200" cy="76200"/>
          </a:xfrm>
          <a:prstGeom prst="ellipse">
            <a:avLst/>
          </a:prstGeom>
          <a:gradFill rotWithShape="1">
            <a:gsLst>
              <a:gs pos="0">
                <a:srgbClr val="FFFF00"/>
              </a:gs>
              <a:gs pos="100000">
                <a:srgbClr val="E4E9B5"/>
              </a:gs>
            </a:gsLst>
            <a:lin ang="2700000" scaled="1"/>
          </a:gradFill>
          <a:ln w="9525">
            <a:noFill/>
            <a:round/>
            <a:headEnd/>
            <a:tailEnd/>
          </a:ln>
        </p:spPr>
        <p:txBody>
          <a:bodyPr wrap="none" anchor="ctr"/>
          <a:lstStyle/>
          <a:p>
            <a:r>
              <a:rPr lang="en-US" sz="800"/>
              <a:t>-</a:t>
            </a:r>
          </a:p>
        </p:txBody>
      </p:sp>
      <p:sp>
        <p:nvSpPr>
          <p:cNvPr id="390166" name="Oval 22"/>
          <p:cNvSpPr>
            <a:spLocks noChangeArrowheads="1"/>
          </p:cNvSpPr>
          <p:nvPr/>
        </p:nvSpPr>
        <p:spPr bwMode="auto">
          <a:xfrm>
            <a:off x="4114800" y="4114800"/>
            <a:ext cx="76200" cy="76200"/>
          </a:xfrm>
          <a:prstGeom prst="ellipse">
            <a:avLst/>
          </a:prstGeom>
          <a:gradFill rotWithShape="1">
            <a:gsLst>
              <a:gs pos="0">
                <a:srgbClr val="FFFF00"/>
              </a:gs>
              <a:gs pos="100000">
                <a:srgbClr val="E4E9B5"/>
              </a:gs>
            </a:gsLst>
            <a:lin ang="2700000" scaled="1"/>
          </a:gradFill>
          <a:ln w="9525">
            <a:noFill/>
            <a:round/>
            <a:headEnd/>
            <a:tailEnd/>
          </a:ln>
        </p:spPr>
        <p:txBody>
          <a:bodyPr wrap="none" anchor="ctr"/>
          <a:lstStyle/>
          <a:p>
            <a:r>
              <a:rPr lang="en-US" sz="800"/>
              <a:t>-</a:t>
            </a:r>
          </a:p>
        </p:txBody>
      </p:sp>
      <p:sp>
        <p:nvSpPr>
          <p:cNvPr id="390167" name="Oval 23"/>
          <p:cNvSpPr>
            <a:spLocks noChangeArrowheads="1"/>
          </p:cNvSpPr>
          <p:nvPr/>
        </p:nvSpPr>
        <p:spPr bwMode="auto">
          <a:xfrm>
            <a:off x="3276600" y="3810000"/>
            <a:ext cx="76200" cy="76200"/>
          </a:xfrm>
          <a:prstGeom prst="ellipse">
            <a:avLst/>
          </a:prstGeom>
          <a:noFill/>
          <a:ln w="9525">
            <a:solidFill>
              <a:schemeClr val="accent2"/>
            </a:solidFill>
            <a:prstDash val="dash"/>
            <a:round/>
            <a:headEnd/>
            <a:tailEnd/>
          </a:ln>
        </p:spPr>
        <p:txBody>
          <a:bodyPr wrap="none" anchor="ctr"/>
          <a:lstStyle/>
          <a:p>
            <a:endParaRPr lang="en-US" sz="800"/>
          </a:p>
        </p:txBody>
      </p:sp>
      <p:sp>
        <p:nvSpPr>
          <p:cNvPr id="390168" name="Text Box 24"/>
          <p:cNvSpPr txBox="1">
            <a:spLocks noChangeArrowheads="1"/>
          </p:cNvSpPr>
          <p:nvPr/>
        </p:nvSpPr>
        <p:spPr bwMode="auto">
          <a:xfrm>
            <a:off x="304800" y="2590800"/>
            <a:ext cx="582613" cy="304800"/>
          </a:xfrm>
          <a:prstGeom prst="rect">
            <a:avLst/>
          </a:prstGeom>
          <a:noFill/>
          <a:ln w="9525">
            <a:noFill/>
            <a:miter lim="800000"/>
            <a:headEnd/>
            <a:tailEnd/>
          </a:ln>
        </p:spPr>
        <p:txBody>
          <a:bodyPr wrap="none">
            <a:spAutoFit/>
          </a:bodyPr>
          <a:lstStyle/>
          <a:p>
            <a:pPr algn="l"/>
            <a:r>
              <a:rPr lang="en-US" sz="1400"/>
              <a:t>n = 2</a:t>
            </a:r>
          </a:p>
        </p:txBody>
      </p:sp>
      <p:sp>
        <p:nvSpPr>
          <p:cNvPr id="390169" name="Text Box 25"/>
          <p:cNvSpPr txBox="1">
            <a:spLocks noChangeArrowheads="1"/>
          </p:cNvSpPr>
          <p:nvPr/>
        </p:nvSpPr>
        <p:spPr bwMode="auto">
          <a:xfrm>
            <a:off x="1112838" y="4684713"/>
            <a:ext cx="928687" cy="641350"/>
          </a:xfrm>
          <a:prstGeom prst="rect">
            <a:avLst/>
          </a:prstGeom>
          <a:noFill/>
          <a:ln w="9525">
            <a:noFill/>
            <a:miter lim="800000"/>
            <a:headEnd/>
            <a:tailEnd/>
          </a:ln>
        </p:spPr>
        <p:txBody>
          <a:bodyPr wrap="none">
            <a:spAutoFit/>
          </a:bodyPr>
          <a:lstStyle/>
          <a:p>
            <a:r>
              <a:rPr lang="en-US" sz="1800"/>
              <a:t>Na</a:t>
            </a:r>
          </a:p>
          <a:p>
            <a:r>
              <a:rPr lang="en-US" sz="1800"/>
              <a:t>[Ne]3</a:t>
            </a:r>
            <a:r>
              <a:rPr lang="en-US" sz="1800" i="1"/>
              <a:t>s</a:t>
            </a:r>
            <a:r>
              <a:rPr lang="en-US" sz="1800" baseline="30000"/>
              <a:t>1</a:t>
            </a:r>
          </a:p>
        </p:txBody>
      </p:sp>
      <p:sp>
        <p:nvSpPr>
          <p:cNvPr id="390170" name="Oval 26"/>
          <p:cNvSpPr>
            <a:spLocks noChangeArrowheads="1"/>
          </p:cNvSpPr>
          <p:nvPr/>
        </p:nvSpPr>
        <p:spPr bwMode="auto">
          <a:xfrm>
            <a:off x="1524000" y="3429000"/>
            <a:ext cx="304800" cy="304800"/>
          </a:xfrm>
          <a:prstGeom prst="ellipse">
            <a:avLst/>
          </a:prstGeom>
          <a:gradFill rotWithShape="1">
            <a:gsLst>
              <a:gs pos="0">
                <a:schemeClr val="bg1"/>
              </a:gs>
              <a:gs pos="100000">
                <a:schemeClr val="accent2"/>
              </a:gs>
            </a:gsLst>
            <a:path path="shape">
              <a:fillToRect l="50000" t="50000" r="50000" b="50000"/>
            </a:path>
          </a:gradFill>
          <a:ln w="9525">
            <a:noFill/>
            <a:round/>
            <a:headEnd/>
            <a:tailEnd/>
          </a:ln>
        </p:spPr>
        <p:txBody>
          <a:bodyPr wrap="none" anchor="ctr"/>
          <a:lstStyle/>
          <a:p>
            <a:endParaRPr lang="en-US"/>
          </a:p>
        </p:txBody>
      </p:sp>
      <p:sp>
        <p:nvSpPr>
          <p:cNvPr id="390171" name="Oval 27"/>
          <p:cNvSpPr>
            <a:spLocks noChangeAspect="1" noChangeArrowheads="1"/>
          </p:cNvSpPr>
          <p:nvPr/>
        </p:nvSpPr>
        <p:spPr bwMode="auto">
          <a:xfrm>
            <a:off x="1603375" y="3505200"/>
            <a:ext cx="119063" cy="119063"/>
          </a:xfrm>
          <a:prstGeom prst="ellipse">
            <a:avLst/>
          </a:prstGeom>
          <a:gradFill rotWithShape="1">
            <a:gsLst>
              <a:gs pos="0">
                <a:schemeClr val="bg1"/>
              </a:gs>
              <a:gs pos="100000">
                <a:srgbClr val="FF5B5B"/>
              </a:gs>
            </a:gsLst>
            <a:path path="shape">
              <a:fillToRect l="50000" t="50000" r="50000" b="50000"/>
            </a:path>
          </a:gradFill>
          <a:ln w="9525">
            <a:noFill/>
            <a:round/>
            <a:headEnd/>
            <a:tailEnd/>
          </a:ln>
        </p:spPr>
        <p:txBody>
          <a:bodyPr wrap="none" anchor="ctr"/>
          <a:lstStyle/>
          <a:p>
            <a:endParaRPr lang="en-US"/>
          </a:p>
        </p:txBody>
      </p:sp>
      <p:grpSp>
        <p:nvGrpSpPr>
          <p:cNvPr id="2" name="Group 28"/>
          <p:cNvGrpSpPr>
            <a:grpSpLocks/>
          </p:cNvGrpSpPr>
          <p:nvPr/>
        </p:nvGrpSpPr>
        <p:grpSpPr bwMode="auto">
          <a:xfrm>
            <a:off x="884238" y="2160588"/>
            <a:ext cx="582612" cy="430212"/>
            <a:chOff x="413" y="1121"/>
            <a:chExt cx="367" cy="271"/>
          </a:xfrm>
        </p:grpSpPr>
        <p:sp>
          <p:nvSpPr>
            <p:cNvPr id="390212" name="Text Box 29"/>
            <p:cNvSpPr txBox="1">
              <a:spLocks noChangeArrowheads="1"/>
            </p:cNvSpPr>
            <p:nvPr/>
          </p:nvSpPr>
          <p:spPr bwMode="auto">
            <a:xfrm>
              <a:off x="413" y="1121"/>
              <a:ext cx="367" cy="192"/>
            </a:xfrm>
            <a:prstGeom prst="rect">
              <a:avLst/>
            </a:prstGeom>
            <a:noFill/>
            <a:ln w="9525">
              <a:noFill/>
              <a:miter lim="800000"/>
              <a:headEnd/>
              <a:tailEnd/>
            </a:ln>
          </p:spPr>
          <p:txBody>
            <a:bodyPr wrap="none">
              <a:spAutoFit/>
            </a:bodyPr>
            <a:lstStyle/>
            <a:p>
              <a:pPr algn="l"/>
              <a:r>
                <a:rPr lang="en-US" sz="1400"/>
                <a:t>n = 3</a:t>
              </a:r>
            </a:p>
          </p:txBody>
        </p:sp>
        <p:sp>
          <p:nvSpPr>
            <p:cNvPr id="390213" name="Line 30"/>
            <p:cNvSpPr>
              <a:spLocks noChangeShapeType="1"/>
            </p:cNvSpPr>
            <p:nvPr/>
          </p:nvSpPr>
          <p:spPr bwMode="auto">
            <a:xfrm>
              <a:off x="720" y="1296"/>
              <a:ext cx="48" cy="96"/>
            </a:xfrm>
            <a:prstGeom prst="line">
              <a:avLst/>
            </a:prstGeom>
            <a:noFill/>
            <a:ln w="9525">
              <a:solidFill>
                <a:schemeClr val="tx1"/>
              </a:solidFill>
              <a:round/>
              <a:headEnd/>
              <a:tailEnd/>
            </a:ln>
          </p:spPr>
          <p:txBody>
            <a:bodyPr/>
            <a:lstStyle/>
            <a:p>
              <a:endParaRPr lang="en-US"/>
            </a:p>
          </p:txBody>
        </p:sp>
      </p:grpSp>
      <p:sp>
        <p:nvSpPr>
          <p:cNvPr id="390173" name="Line 31"/>
          <p:cNvSpPr>
            <a:spLocks noChangeShapeType="1"/>
          </p:cNvSpPr>
          <p:nvPr/>
        </p:nvSpPr>
        <p:spPr bwMode="auto">
          <a:xfrm>
            <a:off x="838200" y="2819400"/>
            <a:ext cx="381000" cy="228600"/>
          </a:xfrm>
          <a:prstGeom prst="line">
            <a:avLst/>
          </a:prstGeom>
          <a:noFill/>
          <a:ln w="9525">
            <a:solidFill>
              <a:schemeClr val="tx1"/>
            </a:solidFill>
            <a:round/>
            <a:headEnd/>
            <a:tailEnd/>
          </a:ln>
        </p:spPr>
        <p:txBody>
          <a:bodyPr/>
          <a:lstStyle/>
          <a:p>
            <a:endParaRPr lang="en-US"/>
          </a:p>
        </p:txBody>
      </p:sp>
      <p:sp>
        <p:nvSpPr>
          <p:cNvPr id="390174" name="Oval 32"/>
          <p:cNvSpPr>
            <a:spLocks noChangeArrowheads="1"/>
          </p:cNvSpPr>
          <p:nvPr/>
        </p:nvSpPr>
        <p:spPr bwMode="auto">
          <a:xfrm>
            <a:off x="3733800" y="3429000"/>
            <a:ext cx="304800" cy="304800"/>
          </a:xfrm>
          <a:prstGeom prst="ellipse">
            <a:avLst/>
          </a:prstGeom>
          <a:gradFill rotWithShape="1">
            <a:gsLst>
              <a:gs pos="0">
                <a:schemeClr val="bg1"/>
              </a:gs>
              <a:gs pos="100000">
                <a:schemeClr val="accent2"/>
              </a:gs>
            </a:gsLst>
            <a:path path="shape">
              <a:fillToRect l="50000" t="50000" r="50000" b="50000"/>
            </a:path>
          </a:gradFill>
          <a:ln w="9525">
            <a:noFill/>
            <a:round/>
            <a:headEnd/>
            <a:tailEnd/>
          </a:ln>
        </p:spPr>
        <p:txBody>
          <a:bodyPr wrap="none" anchor="ctr"/>
          <a:lstStyle/>
          <a:p>
            <a:endParaRPr lang="en-US"/>
          </a:p>
        </p:txBody>
      </p:sp>
      <p:sp>
        <p:nvSpPr>
          <p:cNvPr id="390175" name="Oval 33"/>
          <p:cNvSpPr>
            <a:spLocks noChangeAspect="1" noChangeArrowheads="1"/>
          </p:cNvSpPr>
          <p:nvPr/>
        </p:nvSpPr>
        <p:spPr bwMode="auto">
          <a:xfrm>
            <a:off x="3813175" y="3505200"/>
            <a:ext cx="119063" cy="119063"/>
          </a:xfrm>
          <a:prstGeom prst="ellipse">
            <a:avLst/>
          </a:prstGeom>
          <a:gradFill rotWithShape="1">
            <a:gsLst>
              <a:gs pos="0">
                <a:schemeClr val="bg1"/>
              </a:gs>
              <a:gs pos="100000">
                <a:srgbClr val="FF5B5B"/>
              </a:gs>
            </a:gsLst>
            <a:path path="shape">
              <a:fillToRect l="50000" t="50000" r="50000" b="50000"/>
            </a:path>
          </a:gradFill>
          <a:ln w="9525">
            <a:noFill/>
            <a:round/>
            <a:headEnd/>
            <a:tailEnd/>
          </a:ln>
        </p:spPr>
        <p:txBody>
          <a:bodyPr wrap="none" anchor="ctr"/>
          <a:lstStyle/>
          <a:p>
            <a:endParaRPr lang="en-US"/>
          </a:p>
        </p:txBody>
      </p:sp>
      <p:grpSp>
        <p:nvGrpSpPr>
          <p:cNvPr id="390176" name="Group 34"/>
          <p:cNvGrpSpPr>
            <a:grpSpLocks/>
          </p:cNvGrpSpPr>
          <p:nvPr/>
        </p:nvGrpSpPr>
        <p:grpSpPr bwMode="auto">
          <a:xfrm>
            <a:off x="3227388" y="2514600"/>
            <a:ext cx="582612" cy="430213"/>
            <a:chOff x="413" y="1121"/>
            <a:chExt cx="367" cy="271"/>
          </a:xfrm>
        </p:grpSpPr>
        <p:sp>
          <p:nvSpPr>
            <p:cNvPr id="390210" name="Text Box 35"/>
            <p:cNvSpPr txBox="1">
              <a:spLocks noChangeArrowheads="1"/>
            </p:cNvSpPr>
            <p:nvPr/>
          </p:nvSpPr>
          <p:spPr bwMode="auto">
            <a:xfrm>
              <a:off x="413" y="1121"/>
              <a:ext cx="367" cy="192"/>
            </a:xfrm>
            <a:prstGeom prst="rect">
              <a:avLst/>
            </a:prstGeom>
            <a:noFill/>
            <a:ln w="9525">
              <a:noFill/>
              <a:miter lim="800000"/>
              <a:headEnd/>
              <a:tailEnd/>
            </a:ln>
          </p:spPr>
          <p:txBody>
            <a:bodyPr wrap="none">
              <a:spAutoFit/>
            </a:bodyPr>
            <a:lstStyle/>
            <a:p>
              <a:pPr algn="l"/>
              <a:r>
                <a:rPr lang="en-US" sz="1400"/>
                <a:t>n = 3</a:t>
              </a:r>
            </a:p>
          </p:txBody>
        </p:sp>
        <p:sp>
          <p:nvSpPr>
            <p:cNvPr id="390211" name="Line 36"/>
            <p:cNvSpPr>
              <a:spLocks noChangeShapeType="1"/>
            </p:cNvSpPr>
            <p:nvPr/>
          </p:nvSpPr>
          <p:spPr bwMode="auto">
            <a:xfrm>
              <a:off x="720" y="1296"/>
              <a:ext cx="48" cy="96"/>
            </a:xfrm>
            <a:prstGeom prst="line">
              <a:avLst/>
            </a:prstGeom>
            <a:noFill/>
            <a:ln w="9525">
              <a:solidFill>
                <a:schemeClr val="tx1"/>
              </a:solidFill>
              <a:round/>
              <a:headEnd/>
              <a:tailEnd/>
            </a:ln>
          </p:spPr>
          <p:txBody>
            <a:bodyPr/>
            <a:lstStyle/>
            <a:p>
              <a:endParaRPr lang="en-US"/>
            </a:p>
          </p:txBody>
        </p:sp>
      </p:grpSp>
      <p:sp>
        <p:nvSpPr>
          <p:cNvPr id="390177" name="Text Box 37"/>
          <p:cNvSpPr txBox="1">
            <a:spLocks noChangeArrowheads="1"/>
          </p:cNvSpPr>
          <p:nvPr/>
        </p:nvSpPr>
        <p:spPr bwMode="auto">
          <a:xfrm>
            <a:off x="2803525" y="3389313"/>
            <a:ext cx="317500" cy="366712"/>
          </a:xfrm>
          <a:prstGeom prst="rect">
            <a:avLst/>
          </a:prstGeom>
          <a:noFill/>
          <a:ln w="9525">
            <a:noFill/>
            <a:miter lim="800000"/>
            <a:headEnd/>
            <a:tailEnd/>
          </a:ln>
        </p:spPr>
        <p:txBody>
          <a:bodyPr wrap="none">
            <a:spAutoFit/>
          </a:bodyPr>
          <a:lstStyle/>
          <a:p>
            <a:pPr algn="l"/>
            <a:r>
              <a:rPr lang="en-US" sz="1800" b="1"/>
              <a:t>+</a:t>
            </a:r>
          </a:p>
        </p:txBody>
      </p:sp>
      <p:sp>
        <p:nvSpPr>
          <p:cNvPr id="697382" name="Line 38"/>
          <p:cNvSpPr>
            <a:spLocks noChangeShapeType="1"/>
          </p:cNvSpPr>
          <p:nvPr/>
        </p:nvSpPr>
        <p:spPr bwMode="auto">
          <a:xfrm>
            <a:off x="4724400" y="3581400"/>
            <a:ext cx="381000" cy="0"/>
          </a:xfrm>
          <a:prstGeom prst="line">
            <a:avLst/>
          </a:prstGeom>
          <a:noFill/>
          <a:ln w="9525">
            <a:solidFill>
              <a:schemeClr val="tx1"/>
            </a:solidFill>
            <a:round/>
            <a:headEnd/>
            <a:tailEnd type="triangle" w="med" len="med"/>
          </a:ln>
        </p:spPr>
        <p:txBody>
          <a:bodyPr/>
          <a:lstStyle/>
          <a:p>
            <a:endParaRPr lang="en-US"/>
          </a:p>
        </p:txBody>
      </p:sp>
      <p:sp>
        <p:nvSpPr>
          <p:cNvPr id="697383" name="Oval 39"/>
          <p:cNvSpPr>
            <a:spLocks noChangeAspect="1" noChangeArrowheads="1"/>
          </p:cNvSpPr>
          <p:nvPr/>
        </p:nvSpPr>
        <p:spPr bwMode="auto">
          <a:xfrm>
            <a:off x="5367338" y="3005138"/>
            <a:ext cx="1262062" cy="1262062"/>
          </a:xfrm>
          <a:prstGeom prst="ellipse">
            <a:avLst/>
          </a:prstGeom>
          <a:noFill/>
          <a:ln w="9525">
            <a:solidFill>
              <a:schemeClr val="tx1"/>
            </a:solidFill>
            <a:round/>
            <a:headEnd/>
            <a:tailEnd/>
          </a:ln>
        </p:spPr>
        <p:txBody>
          <a:bodyPr wrap="none" anchor="ctr"/>
          <a:lstStyle/>
          <a:p>
            <a:endParaRPr lang="en-US"/>
          </a:p>
        </p:txBody>
      </p:sp>
      <p:sp>
        <p:nvSpPr>
          <p:cNvPr id="697384" name="Oval 40"/>
          <p:cNvSpPr>
            <a:spLocks noChangeArrowheads="1"/>
          </p:cNvSpPr>
          <p:nvPr/>
        </p:nvSpPr>
        <p:spPr bwMode="auto">
          <a:xfrm>
            <a:off x="6477000" y="3962400"/>
            <a:ext cx="76200" cy="76200"/>
          </a:xfrm>
          <a:prstGeom prst="ellipse">
            <a:avLst/>
          </a:prstGeom>
          <a:gradFill rotWithShape="1">
            <a:gsLst>
              <a:gs pos="0">
                <a:srgbClr val="3366FF"/>
              </a:gs>
              <a:gs pos="100000">
                <a:schemeClr val="accent1"/>
              </a:gs>
            </a:gsLst>
            <a:lin ang="2700000" scaled="1"/>
          </a:gradFill>
          <a:ln w="9525">
            <a:noFill/>
            <a:round/>
            <a:headEnd/>
            <a:tailEnd/>
          </a:ln>
        </p:spPr>
        <p:txBody>
          <a:bodyPr wrap="none" anchor="ctr"/>
          <a:lstStyle/>
          <a:p>
            <a:r>
              <a:rPr lang="en-US" sz="800"/>
              <a:t>-</a:t>
            </a:r>
          </a:p>
        </p:txBody>
      </p:sp>
      <p:sp>
        <p:nvSpPr>
          <p:cNvPr id="697385" name="Oval 41"/>
          <p:cNvSpPr>
            <a:spLocks noChangeArrowheads="1"/>
          </p:cNvSpPr>
          <p:nvPr/>
        </p:nvSpPr>
        <p:spPr bwMode="auto">
          <a:xfrm>
            <a:off x="5410200" y="3276600"/>
            <a:ext cx="76200" cy="76200"/>
          </a:xfrm>
          <a:prstGeom prst="ellipse">
            <a:avLst/>
          </a:prstGeom>
          <a:gradFill rotWithShape="1">
            <a:gsLst>
              <a:gs pos="0">
                <a:srgbClr val="3366FF"/>
              </a:gs>
              <a:gs pos="100000">
                <a:schemeClr val="accent1"/>
              </a:gs>
            </a:gsLst>
            <a:lin ang="2700000" scaled="1"/>
          </a:gradFill>
          <a:ln w="9525">
            <a:noFill/>
            <a:round/>
            <a:headEnd/>
            <a:tailEnd/>
          </a:ln>
        </p:spPr>
        <p:txBody>
          <a:bodyPr wrap="none" anchor="ctr"/>
          <a:lstStyle/>
          <a:p>
            <a:r>
              <a:rPr lang="en-US" sz="800"/>
              <a:t>-</a:t>
            </a:r>
          </a:p>
        </p:txBody>
      </p:sp>
      <p:sp>
        <p:nvSpPr>
          <p:cNvPr id="697386" name="Oval 42"/>
          <p:cNvSpPr>
            <a:spLocks noChangeArrowheads="1"/>
          </p:cNvSpPr>
          <p:nvPr/>
        </p:nvSpPr>
        <p:spPr bwMode="auto">
          <a:xfrm>
            <a:off x="5791200" y="2971800"/>
            <a:ext cx="76200" cy="76200"/>
          </a:xfrm>
          <a:prstGeom prst="ellipse">
            <a:avLst/>
          </a:prstGeom>
          <a:gradFill rotWithShape="1">
            <a:gsLst>
              <a:gs pos="0">
                <a:srgbClr val="3366FF"/>
              </a:gs>
              <a:gs pos="100000">
                <a:schemeClr val="accent1"/>
              </a:gs>
            </a:gsLst>
            <a:lin ang="2700000" scaled="1"/>
          </a:gradFill>
          <a:ln w="9525">
            <a:noFill/>
            <a:round/>
            <a:headEnd/>
            <a:tailEnd/>
          </a:ln>
        </p:spPr>
        <p:txBody>
          <a:bodyPr wrap="none" anchor="ctr"/>
          <a:lstStyle/>
          <a:p>
            <a:r>
              <a:rPr lang="en-US" sz="800"/>
              <a:t>-</a:t>
            </a:r>
          </a:p>
        </p:txBody>
      </p:sp>
      <p:sp>
        <p:nvSpPr>
          <p:cNvPr id="697387" name="Oval 43"/>
          <p:cNvSpPr>
            <a:spLocks noChangeArrowheads="1"/>
          </p:cNvSpPr>
          <p:nvPr/>
        </p:nvSpPr>
        <p:spPr bwMode="auto">
          <a:xfrm>
            <a:off x="6400800" y="3124200"/>
            <a:ext cx="76200" cy="76200"/>
          </a:xfrm>
          <a:prstGeom prst="ellipse">
            <a:avLst/>
          </a:prstGeom>
          <a:gradFill rotWithShape="1">
            <a:gsLst>
              <a:gs pos="0">
                <a:srgbClr val="3366FF"/>
              </a:gs>
              <a:gs pos="100000">
                <a:schemeClr val="accent1"/>
              </a:gs>
            </a:gsLst>
            <a:lin ang="2700000" scaled="1"/>
          </a:gradFill>
          <a:ln w="9525">
            <a:noFill/>
            <a:round/>
            <a:headEnd/>
            <a:tailEnd/>
          </a:ln>
        </p:spPr>
        <p:txBody>
          <a:bodyPr wrap="none" anchor="ctr"/>
          <a:lstStyle/>
          <a:p>
            <a:r>
              <a:rPr lang="en-US" sz="800"/>
              <a:t>-</a:t>
            </a:r>
          </a:p>
        </p:txBody>
      </p:sp>
      <p:sp>
        <p:nvSpPr>
          <p:cNvPr id="697388" name="Oval 44"/>
          <p:cNvSpPr>
            <a:spLocks noChangeArrowheads="1"/>
          </p:cNvSpPr>
          <p:nvPr/>
        </p:nvSpPr>
        <p:spPr bwMode="auto">
          <a:xfrm>
            <a:off x="6553200" y="3505200"/>
            <a:ext cx="76200" cy="76200"/>
          </a:xfrm>
          <a:prstGeom prst="ellipse">
            <a:avLst/>
          </a:prstGeom>
          <a:gradFill rotWithShape="1">
            <a:gsLst>
              <a:gs pos="0">
                <a:srgbClr val="3366FF"/>
              </a:gs>
              <a:gs pos="100000">
                <a:schemeClr val="accent1"/>
              </a:gs>
            </a:gsLst>
            <a:lin ang="2700000" scaled="1"/>
          </a:gradFill>
          <a:ln w="9525">
            <a:noFill/>
            <a:round/>
            <a:headEnd/>
            <a:tailEnd/>
          </a:ln>
        </p:spPr>
        <p:txBody>
          <a:bodyPr wrap="none" anchor="ctr"/>
          <a:lstStyle/>
          <a:p>
            <a:r>
              <a:rPr lang="en-US" sz="800"/>
              <a:t>-</a:t>
            </a:r>
          </a:p>
        </p:txBody>
      </p:sp>
      <p:sp>
        <p:nvSpPr>
          <p:cNvPr id="697389" name="Oval 45"/>
          <p:cNvSpPr>
            <a:spLocks noChangeArrowheads="1"/>
          </p:cNvSpPr>
          <p:nvPr/>
        </p:nvSpPr>
        <p:spPr bwMode="auto">
          <a:xfrm>
            <a:off x="5715000" y="4191000"/>
            <a:ext cx="76200" cy="76200"/>
          </a:xfrm>
          <a:prstGeom prst="ellipse">
            <a:avLst/>
          </a:prstGeom>
          <a:gradFill rotWithShape="1">
            <a:gsLst>
              <a:gs pos="0">
                <a:srgbClr val="3366FF"/>
              </a:gs>
              <a:gs pos="100000">
                <a:schemeClr val="accent1"/>
              </a:gs>
            </a:gsLst>
            <a:lin ang="2700000" scaled="1"/>
          </a:gradFill>
          <a:ln w="9525">
            <a:noFill/>
            <a:round/>
            <a:headEnd/>
            <a:tailEnd/>
          </a:ln>
        </p:spPr>
        <p:txBody>
          <a:bodyPr wrap="none" anchor="ctr"/>
          <a:lstStyle/>
          <a:p>
            <a:r>
              <a:rPr lang="en-US" sz="800"/>
              <a:t>-</a:t>
            </a:r>
          </a:p>
        </p:txBody>
      </p:sp>
      <p:sp>
        <p:nvSpPr>
          <p:cNvPr id="697390" name="Oval 46"/>
          <p:cNvSpPr>
            <a:spLocks noChangeArrowheads="1"/>
          </p:cNvSpPr>
          <p:nvPr/>
        </p:nvSpPr>
        <p:spPr bwMode="auto">
          <a:xfrm>
            <a:off x="6172200" y="4191000"/>
            <a:ext cx="76200" cy="76200"/>
          </a:xfrm>
          <a:prstGeom prst="ellipse">
            <a:avLst/>
          </a:prstGeom>
          <a:gradFill rotWithShape="1">
            <a:gsLst>
              <a:gs pos="0">
                <a:srgbClr val="3366FF"/>
              </a:gs>
              <a:gs pos="100000">
                <a:schemeClr val="accent1"/>
              </a:gs>
            </a:gsLst>
            <a:lin ang="2700000" scaled="1"/>
          </a:gradFill>
          <a:ln w="9525">
            <a:noFill/>
            <a:round/>
            <a:headEnd/>
            <a:tailEnd/>
          </a:ln>
        </p:spPr>
        <p:txBody>
          <a:bodyPr wrap="none" anchor="ctr"/>
          <a:lstStyle/>
          <a:p>
            <a:r>
              <a:rPr lang="en-US" sz="800"/>
              <a:t>-</a:t>
            </a:r>
          </a:p>
        </p:txBody>
      </p:sp>
      <p:sp>
        <p:nvSpPr>
          <p:cNvPr id="697391" name="Oval 47"/>
          <p:cNvSpPr>
            <a:spLocks noChangeArrowheads="1"/>
          </p:cNvSpPr>
          <p:nvPr/>
        </p:nvSpPr>
        <p:spPr bwMode="auto">
          <a:xfrm>
            <a:off x="5410200" y="3886200"/>
            <a:ext cx="76200" cy="76200"/>
          </a:xfrm>
          <a:prstGeom prst="ellipse">
            <a:avLst/>
          </a:prstGeom>
          <a:gradFill rotWithShape="1">
            <a:gsLst>
              <a:gs pos="0">
                <a:srgbClr val="3366FF"/>
              </a:gs>
              <a:gs pos="100000">
                <a:schemeClr val="accent1"/>
              </a:gs>
            </a:gsLst>
            <a:lin ang="2700000" scaled="1"/>
          </a:gradFill>
          <a:ln w="9525">
            <a:noFill/>
            <a:round/>
            <a:headEnd/>
            <a:tailEnd/>
          </a:ln>
        </p:spPr>
        <p:txBody>
          <a:bodyPr wrap="none" anchor="ctr"/>
          <a:lstStyle/>
          <a:p>
            <a:r>
              <a:rPr lang="en-US" sz="800"/>
              <a:t>-</a:t>
            </a:r>
          </a:p>
        </p:txBody>
      </p:sp>
      <p:sp>
        <p:nvSpPr>
          <p:cNvPr id="697392" name="Oval 48"/>
          <p:cNvSpPr>
            <a:spLocks noChangeArrowheads="1"/>
          </p:cNvSpPr>
          <p:nvPr/>
        </p:nvSpPr>
        <p:spPr bwMode="auto">
          <a:xfrm>
            <a:off x="5867400" y="3505200"/>
            <a:ext cx="304800" cy="304800"/>
          </a:xfrm>
          <a:prstGeom prst="ellipse">
            <a:avLst/>
          </a:prstGeom>
          <a:gradFill rotWithShape="1">
            <a:gsLst>
              <a:gs pos="0">
                <a:schemeClr val="bg1"/>
              </a:gs>
              <a:gs pos="100000">
                <a:schemeClr val="accent2"/>
              </a:gs>
            </a:gsLst>
            <a:path path="shape">
              <a:fillToRect l="50000" t="50000" r="50000" b="50000"/>
            </a:path>
          </a:gradFill>
          <a:ln w="9525">
            <a:noFill/>
            <a:round/>
            <a:headEnd/>
            <a:tailEnd/>
          </a:ln>
        </p:spPr>
        <p:txBody>
          <a:bodyPr wrap="none" anchor="ctr"/>
          <a:lstStyle/>
          <a:p>
            <a:endParaRPr lang="en-US"/>
          </a:p>
        </p:txBody>
      </p:sp>
      <p:sp>
        <p:nvSpPr>
          <p:cNvPr id="697393" name="Oval 49"/>
          <p:cNvSpPr>
            <a:spLocks noChangeAspect="1" noChangeArrowheads="1"/>
          </p:cNvSpPr>
          <p:nvPr/>
        </p:nvSpPr>
        <p:spPr bwMode="auto">
          <a:xfrm>
            <a:off x="5946775" y="3581400"/>
            <a:ext cx="119063" cy="119063"/>
          </a:xfrm>
          <a:prstGeom prst="ellipse">
            <a:avLst/>
          </a:prstGeom>
          <a:gradFill rotWithShape="1">
            <a:gsLst>
              <a:gs pos="0">
                <a:schemeClr val="bg1"/>
              </a:gs>
              <a:gs pos="100000">
                <a:srgbClr val="FF5B5B"/>
              </a:gs>
            </a:gsLst>
            <a:path path="shape">
              <a:fillToRect l="50000" t="50000" r="50000" b="50000"/>
            </a:path>
          </a:gradFill>
          <a:ln w="9525">
            <a:noFill/>
            <a:round/>
            <a:headEnd/>
            <a:tailEnd/>
          </a:ln>
        </p:spPr>
        <p:txBody>
          <a:bodyPr wrap="none" anchor="ctr"/>
          <a:lstStyle/>
          <a:p>
            <a:endParaRPr lang="en-US"/>
          </a:p>
        </p:txBody>
      </p:sp>
      <p:sp>
        <p:nvSpPr>
          <p:cNvPr id="697394" name="Oval 50"/>
          <p:cNvSpPr>
            <a:spLocks noChangeAspect="1" noChangeArrowheads="1"/>
          </p:cNvSpPr>
          <p:nvPr/>
        </p:nvSpPr>
        <p:spPr bwMode="auto">
          <a:xfrm>
            <a:off x="7196138" y="2971800"/>
            <a:ext cx="1262062" cy="1262063"/>
          </a:xfrm>
          <a:prstGeom prst="ellipse">
            <a:avLst/>
          </a:prstGeom>
          <a:noFill/>
          <a:ln w="9525">
            <a:solidFill>
              <a:schemeClr val="tx1"/>
            </a:solidFill>
            <a:round/>
            <a:headEnd/>
            <a:tailEnd/>
          </a:ln>
        </p:spPr>
        <p:txBody>
          <a:bodyPr wrap="none" anchor="ctr"/>
          <a:lstStyle/>
          <a:p>
            <a:endParaRPr lang="en-US"/>
          </a:p>
        </p:txBody>
      </p:sp>
      <p:sp>
        <p:nvSpPr>
          <p:cNvPr id="697395" name="Oval 51"/>
          <p:cNvSpPr>
            <a:spLocks noChangeArrowheads="1"/>
          </p:cNvSpPr>
          <p:nvPr/>
        </p:nvSpPr>
        <p:spPr bwMode="auto">
          <a:xfrm>
            <a:off x="8351838" y="3822700"/>
            <a:ext cx="76200" cy="76200"/>
          </a:xfrm>
          <a:prstGeom prst="ellipse">
            <a:avLst/>
          </a:prstGeom>
          <a:gradFill rotWithShape="1">
            <a:gsLst>
              <a:gs pos="0">
                <a:srgbClr val="FFFF00"/>
              </a:gs>
              <a:gs pos="100000">
                <a:srgbClr val="E4E9B5"/>
              </a:gs>
            </a:gsLst>
            <a:lin ang="2700000" scaled="1"/>
          </a:gradFill>
          <a:ln w="9525">
            <a:noFill/>
            <a:round/>
            <a:headEnd/>
            <a:tailEnd/>
          </a:ln>
        </p:spPr>
        <p:txBody>
          <a:bodyPr wrap="none" anchor="ctr"/>
          <a:lstStyle/>
          <a:p>
            <a:r>
              <a:rPr lang="en-US" sz="800"/>
              <a:t>-</a:t>
            </a:r>
          </a:p>
        </p:txBody>
      </p:sp>
      <p:sp>
        <p:nvSpPr>
          <p:cNvPr id="697396" name="Oval 52"/>
          <p:cNvSpPr>
            <a:spLocks noChangeArrowheads="1"/>
          </p:cNvSpPr>
          <p:nvPr/>
        </p:nvSpPr>
        <p:spPr bwMode="auto">
          <a:xfrm>
            <a:off x="7208838" y="3289300"/>
            <a:ext cx="76200" cy="76200"/>
          </a:xfrm>
          <a:prstGeom prst="ellipse">
            <a:avLst/>
          </a:prstGeom>
          <a:gradFill rotWithShape="1">
            <a:gsLst>
              <a:gs pos="0">
                <a:srgbClr val="FFFF00"/>
              </a:gs>
              <a:gs pos="100000">
                <a:srgbClr val="E4E9B5"/>
              </a:gs>
            </a:gsLst>
            <a:lin ang="2700000" scaled="1"/>
          </a:gradFill>
          <a:ln w="9525">
            <a:noFill/>
            <a:round/>
            <a:headEnd/>
            <a:tailEnd/>
          </a:ln>
        </p:spPr>
        <p:txBody>
          <a:bodyPr wrap="none" anchor="ctr"/>
          <a:lstStyle/>
          <a:p>
            <a:r>
              <a:rPr lang="en-US" sz="800"/>
              <a:t>-</a:t>
            </a:r>
          </a:p>
        </p:txBody>
      </p:sp>
      <p:sp>
        <p:nvSpPr>
          <p:cNvPr id="697397" name="Oval 53"/>
          <p:cNvSpPr>
            <a:spLocks noChangeArrowheads="1"/>
          </p:cNvSpPr>
          <p:nvPr/>
        </p:nvSpPr>
        <p:spPr bwMode="auto">
          <a:xfrm>
            <a:off x="7513638" y="2984500"/>
            <a:ext cx="76200" cy="76200"/>
          </a:xfrm>
          <a:prstGeom prst="ellipse">
            <a:avLst/>
          </a:prstGeom>
          <a:gradFill rotWithShape="1">
            <a:gsLst>
              <a:gs pos="0">
                <a:srgbClr val="FFFF00"/>
              </a:gs>
              <a:gs pos="100000">
                <a:srgbClr val="E4E9B5"/>
              </a:gs>
            </a:gsLst>
            <a:lin ang="2700000" scaled="1"/>
          </a:gradFill>
          <a:ln w="9525">
            <a:noFill/>
            <a:round/>
            <a:headEnd/>
            <a:tailEnd/>
          </a:ln>
        </p:spPr>
        <p:txBody>
          <a:bodyPr wrap="none" anchor="ctr"/>
          <a:lstStyle/>
          <a:p>
            <a:r>
              <a:rPr lang="en-US" sz="800"/>
              <a:t>-</a:t>
            </a:r>
          </a:p>
        </p:txBody>
      </p:sp>
      <p:sp>
        <p:nvSpPr>
          <p:cNvPr id="697398" name="Oval 54"/>
          <p:cNvSpPr>
            <a:spLocks noChangeArrowheads="1"/>
          </p:cNvSpPr>
          <p:nvPr/>
        </p:nvSpPr>
        <p:spPr bwMode="auto">
          <a:xfrm>
            <a:off x="8047038" y="2984500"/>
            <a:ext cx="76200" cy="76200"/>
          </a:xfrm>
          <a:prstGeom prst="ellipse">
            <a:avLst/>
          </a:prstGeom>
          <a:gradFill rotWithShape="1">
            <a:gsLst>
              <a:gs pos="0">
                <a:srgbClr val="FFFF00"/>
              </a:gs>
              <a:gs pos="100000">
                <a:srgbClr val="E4E9B5"/>
              </a:gs>
            </a:gsLst>
            <a:lin ang="2700000" scaled="1"/>
          </a:gradFill>
          <a:ln w="9525">
            <a:noFill/>
            <a:round/>
            <a:headEnd/>
            <a:tailEnd/>
          </a:ln>
        </p:spPr>
        <p:txBody>
          <a:bodyPr wrap="none" anchor="ctr"/>
          <a:lstStyle/>
          <a:p>
            <a:r>
              <a:rPr lang="en-US" sz="800"/>
              <a:t>-</a:t>
            </a:r>
          </a:p>
        </p:txBody>
      </p:sp>
      <p:sp>
        <p:nvSpPr>
          <p:cNvPr id="697399" name="Oval 55"/>
          <p:cNvSpPr>
            <a:spLocks noChangeArrowheads="1"/>
          </p:cNvSpPr>
          <p:nvPr/>
        </p:nvSpPr>
        <p:spPr bwMode="auto">
          <a:xfrm>
            <a:off x="8351838" y="3289300"/>
            <a:ext cx="76200" cy="76200"/>
          </a:xfrm>
          <a:prstGeom prst="ellipse">
            <a:avLst/>
          </a:prstGeom>
          <a:gradFill rotWithShape="1">
            <a:gsLst>
              <a:gs pos="0">
                <a:srgbClr val="FFFF00"/>
              </a:gs>
              <a:gs pos="100000">
                <a:srgbClr val="E4E9B5"/>
              </a:gs>
            </a:gsLst>
            <a:lin ang="2700000" scaled="1"/>
          </a:gradFill>
          <a:ln w="9525">
            <a:noFill/>
            <a:round/>
            <a:headEnd/>
            <a:tailEnd/>
          </a:ln>
        </p:spPr>
        <p:txBody>
          <a:bodyPr wrap="none" anchor="ctr"/>
          <a:lstStyle/>
          <a:p>
            <a:r>
              <a:rPr lang="en-US" sz="800"/>
              <a:t>-</a:t>
            </a:r>
          </a:p>
        </p:txBody>
      </p:sp>
      <p:sp>
        <p:nvSpPr>
          <p:cNvPr id="697400" name="Oval 56"/>
          <p:cNvSpPr>
            <a:spLocks noChangeArrowheads="1"/>
          </p:cNvSpPr>
          <p:nvPr/>
        </p:nvSpPr>
        <p:spPr bwMode="auto">
          <a:xfrm>
            <a:off x="7513638" y="4127500"/>
            <a:ext cx="76200" cy="76200"/>
          </a:xfrm>
          <a:prstGeom prst="ellipse">
            <a:avLst/>
          </a:prstGeom>
          <a:gradFill rotWithShape="1">
            <a:gsLst>
              <a:gs pos="0">
                <a:srgbClr val="FFFF00"/>
              </a:gs>
              <a:gs pos="100000">
                <a:srgbClr val="E4E9B5"/>
              </a:gs>
            </a:gsLst>
            <a:lin ang="2700000" scaled="1"/>
          </a:gradFill>
          <a:ln w="9525">
            <a:noFill/>
            <a:round/>
            <a:headEnd/>
            <a:tailEnd/>
          </a:ln>
        </p:spPr>
        <p:txBody>
          <a:bodyPr wrap="none" anchor="ctr"/>
          <a:lstStyle/>
          <a:p>
            <a:r>
              <a:rPr lang="en-US" sz="800"/>
              <a:t>-</a:t>
            </a:r>
          </a:p>
        </p:txBody>
      </p:sp>
      <p:sp>
        <p:nvSpPr>
          <p:cNvPr id="697401" name="Oval 57"/>
          <p:cNvSpPr>
            <a:spLocks noChangeArrowheads="1"/>
          </p:cNvSpPr>
          <p:nvPr/>
        </p:nvSpPr>
        <p:spPr bwMode="auto">
          <a:xfrm>
            <a:off x="8047038" y="4127500"/>
            <a:ext cx="76200" cy="76200"/>
          </a:xfrm>
          <a:prstGeom prst="ellipse">
            <a:avLst/>
          </a:prstGeom>
          <a:gradFill rotWithShape="1">
            <a:gsLst>
              <a:gs pos="0">
                <a:srgbClr val="FFFF00"/>
              </a:gs>
              <a:gs pos="100000">
                <a:srgbClr val="E4E9B5"/>
              </a:gs>
            </a:gsLst>
            <a:lin ang="2700000" scaled="1"/>
          </a:gradFill>
          <a:ln w="9525">
            <a:noFill/>
            <a:round/>
            <a:headEnd/>
            <a:tailEnd/>
          </a:ln>
        </p:spPr>
        <p:txBody>
          <a:bodyPr wrap="none" anchor="ctr"/>
          <a:lstStyle/>
          <a:p>
            <a:r>
              <a:rPr lang="en-US" sz="800"/>
              <a:t>-</a:t>
            </a:r>
          </a:p>
        </p:txBody>
      </p:sp>
      <p:sp>
        <p:nvSpPr>
          <p:cNvPr id="697402" name="Oval 58"/>
          <p:cNvSpPr>
            <a:spLocks noChangeArrowheads="1"/>
          </p:cNvSpPr>
          <p:nvPr/>
        </p:nvSpPr>
        <p:spPr bwMode="auto">
          <a:xfrm>
            <a:off x="7666038" y="3441700"/>
            <a:ext cx="304800" cy="304800"/>
          </a:xfrm>
          <a:prstGeom prst="ellipse">
            <a:avLst/>
          </a:prstGeom>
          <a:gradFill rotWithShape="1">
            <a:gsLst>
              <a:gs pos="0">
                <a:schemeClr val="bg1"/>
              </a:gs>
              <a:gs pos="100000">
                <a:schemeClr val="accent2"/>
              </a:gs>
            </a:gsLst>
            <a:path path="shape">
              <a:fillToRect l="50000" t="50000" r="50000" b="50000"/>
            </a:path>
          </a:gradFill>
          <a:ln w="9525">
            <a:noFill/>
            <a:round/>
            <a:headEnd/>
            <a:tailEnd/>
          </a:ln>
        </p:spPr>
        <p:txBody>
          <a:bodyPr wrap="none" anchor="ctr"/>
          <a:lstStyle/>
          <a:p>
            <a:endParaRPr lang="en-US"/>
          </a:p>
        </p:txBody>
      </p:sp>
      <p:sp>
        <p:nvSpPr>
          <p:cNvPr id="697403" name="Oval 59"/>
          <p:cNvSpPr>
            <a:spLocks noChangeAspect="1" noChangeArrowheads="1"/>
          </p:cNvSpPr>
          <p:nvPr/>
        </p:nvSpPr>
        <p:spPr bwMode="auto">
          <a:xfrm>
            <a:off x="7745413" y="3517900"/>
            <a:ext cx="119062" cy="119063"/>
          </a:xfrm>
          <a:prstGeom prst="ellipse">
            <a:avLst/>
          </a:prstGeom>
          <a:gradFill rotWithShape="1">
            <a:gsLst>
              <a:gs pos="0">
                <a:schemeClr val="bg1"/>
              </a:gs>
              <a:gs pos="100000">
                <a:srgbClr val="FF5B5B"/>
              </a:gs>
            </a:gsLst>
            <a:path path="shape">
              <a:fillToRect l="50000" t="50000" r="50000" b="50000"/>
            </a:path>
          </a:gradFill>
          <a:ln w="9525">
            <a:noFill/>
            <a:round/>
            <a:headEnd/>
            <a:tailEnd/>
          </a:ln>
        </p:spPr>
        <p:txBody>
          <a:bodyPr wrap="none" anchor="ctr"/>
          <a:lstStyle/>
          <a:p>
            <a:endParaRPr lang="en-US"/>
          </a:p>
        </p:txBody>
      </p:sp>
      <p:sp>
        <p:nvSpPr>
          <p:cNvPr id="697404" name="Line 60"/>
          <p:cNvSpPr>
            <a:spLocks noChangeShapeType="1"/>
          </p:cNvSpPr>
          <p:nvPr/>
        </p:nvSpPr>
        <p:spPr bwMode="auto">
          <a:xfrm>
            <a:off x="6781800" y="3581400"/>
            <a:ext cx="304800" cy="0"/>
          </a:xfrm>
          <a:prstGeom prst="line">
            <a:avLst/>
          </a:prstGeom>
          <a:noFill/>
          <a:ln w="9525">
            <a:solidFill>
              <a:schemeClr val="tx1"/>
            </a:solidFill>
            <a:round/>
            <a:headEnd type="triangle" w="med" len="med"/>
            <a:tailEnd type="triangle" w="med" len="med"/>
          </a:ln>
        </p:spPr>
        <p:txBody>
          <a:bodyPr/>
          <a:lstStyle/>
          <a:p>
            <a:endParaRPr lang="en-US"/>
          </a:p>
        </p:txBody>
      </p:sp>
      <p:sp>
        <p:nvSpPr>
          <p:cNvPr id="697405" name="Oval 61"/>
          <p:cNvSpPr>
            <a:spLocks noChangeArrowheads="1"/>
          </p:cNvSpPr>
          <p:nvPr/>
        </p:nvSpPr>
        <p:spPr bwMode="auto">
          <a:xfrm>
            <a:off x="7239000" y="3886200"/>
            <a:ext cx="76200" cy="76200"/>
          </a:xfrm>
          <a:prstGeom prst="ellipse">
            <a:avLst/>
          </a:prstGeom>
          <a:gradFill rotWithShape="1">
            <a:gsLst>
              <a:gs pos="0">
                <a:srgbClr val="3366FF"/>
              </a:gs>
              <a:gs pos="100000">
                <a:schemeClr val="accent1"/>
              </a:gs>
            </a:gsLst>
            <a:lin ang="2700000" scaled="1"/>
          </a:gradFill>
          <a:ln w="9525">
            <a:noFill/>
            <a:round/>
            <a:headEnd/>
            <a:tailEnd/>
          </a:ln>
        </p:spPr>
        <p:txBody>
          <a:bodyPr wrap="none" anchor="ctr"/>
          <a:lstStyle/>
          <a:p>
            <a:r>
              <a:rPr lang="en-US" sz="800"/>
              <a:t>-</a:t>
            </a:r>
          </a:p>
        </p:txBody>
      </p:sp>
      <p:sp>
        <p:nvSpPr>
          <p:cNvPr id="390202" name="Text Box 62"/>
          <p:cNvSpPr txBox="1">
            <a:spLocks noChangeArrowheads="1"/>
          </p:cNvSpPr>
          <p:nvPr/>
        </p:nvSpPr>
        <p:spPr bwMode="auto">
          <a:xfrm>
            <a:off x="3168650" y="4692650"/>
            <a:ext cx="1266825" cy="641350"/>
          </a:xfrm>
          <a:prstGeom prst="rect">
            <a:avLst/>
          </a:prstGeom>
          <a:noFill/>
          <a:ln w="9525">
            <a:noFill/>
            <a:miter lim="800000"/>
            <a:headEnd/>
            <a:tailEnd/>
          </a:ln>
        </p:spPr>
        <p:txBody>
          <a:bodyPr wrap="none">
            <a:spAutoFit/>
          </a:bodyPr>
          <a:lstStyle/>
          <a:p>
            <a:r>
              <a:rPr lang="en-US" sz="1800"/>
              <a:t>Cl</a:t>
            </a:r>
          </a:p>
          <a:p>
            <a:r>
              <a:rPr lang="en-US" sz="1800"/>
              <a:t>[Ne]3</a:t>
            </a:r>
            <a:r>
              <a:rPr lang="en-US" sz="1800" i="1"/>
              <a:t>s</a:t>
            </a:r>
            <a:r>
              <a:rPr lang="en-US" sz="1800" baseline="30000"/>
              <a:t>2</a:t>
            </a:r>
            <a:r>
              <a:rPr lang="en-US" sz="1800"/>
              <a:t>3</a:t>
            </a:r>
            <a:r>
              <a:rPr lang="en-US" sz="1800" i="1"/>
              <a:t>p</a:t>
            </a:r>
            <a:r>
              <a:rPr lang="en-US" sz="1800" baseline="30000"/>
              <a:t>5</a:t>
            </a:r>
          </a:p>
        </p:txBody>
      </p:sp>
      <p:sp>
        <p:nvSpPr>
          <p:cNvPr id="697407" name="Text Box 63"/>
          <p:cNvSpPr txBox="1">
            <a:spLocks noChangeArrowheads="1"/>
          </p:cNvSpPr>
          <p:nvPr/>
        </p:nvSpPr>
        <p:spPr bwMode="auto">
          <a:xfrm>
            <a:off x="5710238" y="4692650"/>
            <a:ext cx="603250" cy="641350"/>
          </a:xfrm>
          <a:prstGeom prst="rect">
            <a:avLst/>
          </a:prstGeom>
          <a:noFill/>
          <a:ln w="9525">
            <a:noFill/>
            <a:miter lim="800000"/>
            <a:headEnd/>
            <a:tailEnd/>
          </a:ln>
        </p:spPr>
        <p:txBody>
          <a:bodyPr wrap="none">
            <a:spAutoFit/>
          </a:bodyPr>
          <a:lstStyle/>
          <a:p>
            <a:r>
              <a:rPr lang="en-US" sz="1800"/>
              <a:t>Na</a:t>
            </a:r>
            <a:r>
              <a:rPr lang="en-US" sz="1800" baseline="30000"/>
              <a:t>+</a:t>
            </a:r>
          </a:p>
          <a:p>
            <a:r>
              <a:rPr lang="en-US" sz="1800"/>
              <a:t>[Ne]</a:t>
            </a:r>
            <a:endParaRPr lang="en-US" sz="1800" baseline="30000"/>
          </a:p>
        </p:txBody>
      </p:sp>
      <p:sp>
        <p:nvSpPr>
          <p:cNvPr id="697408" name="Text Box 64"/>
          <p:cNvSpPr txBox="1">
            <a:spLocks noChangeArrowheads="1"/>
          </p:cNvSpPr>
          <p:nvPr/>
        </p:nvSpPr>
        <p:spPr bwMode="auto">
          <a:xfrm>
            <a:off x="7191375" y="4692650"/>
            <a:ext cx="1266825" cy="641350"/>
          </a:xfrm>
          <a:prstGeom prst="rect">
            <a:avLst/>
          </a:prstGeom>
          <a:noFill/>
          <a:ln w="9525">
            <a:noFill/>
            <a:miter lim="800000"/>
            <a:headEnd/>
            <a:tailEnd/>
          </a:ln>
        </p:spPr>
        <p:txBody>
          <a:bodyPr wrap="none">
            <a:spAutoFit/>
          </a:bodyPr>
          <a:lstStyle/>
          <a:p>
            <a:r>
              <a:rPr lang="en-US" sz="1800"/>
              <a:t>Cl</a:t>
            </a:r>
            <a:r>
              <a:rPr lang="en-US" sz="1800" baseline="30000"/>
              <a:t>-</a:t>
            </a:r>
          </a:p>
          <a:p>
            <a:r>
              <a:rPr lang="en-US" sz="1800"/>
              <a:t>[Ne]3</a:t>
            </a:r>
            <a:r>
              <a:rPr lang="en-US" sz="1800" i="1"/>
              <a:t>s</a:t>
            </a:r>
            <a:r>
              <a:rPr lang="en-US" sz="1800" baseline="30000"/>
              <a:t>2</a:t>
            </a:r>
            <a:r>
              <a:rPr lang="en-US" sz="1800"/>
              <a:t>3</a:t>
            </a:r>
            <a:r>
              <a:rPr lang="en-US" sz="1800" i="1"/>
              <a:t>p</a:t>
            </a:r>
            <a:r>
              <a:rPr lang="en-US" sz="1800" baseline="30000"/>
              <a:t>6</a:t>
            </a:r>
          </a:p>
        </p:txBody>
      </p:sp>
      <p:pic>
        <p:nvPicPr>
          <p:cNvPr id="390205" name="Picture 65" descr="Halite%28Salt%29USGOV"/>
          <p:cNvPicPr>
            <a:picLocks noChangeAspect="1" noChangeArrowheads="1"/>
          </p:cNvPicPr>
          <p:nvPr/>
        </p:nvPicPr>
        <p:blipFill>
          <a:blip r:embed="rId3" cstate="print"/>
          <a:srcRect/>
          <a:stretch>
            <a:fillRect/>
          </a:stretch>
        </p:blipFill>
        <p:spPr bwMode="auto">
          <a:xfrm>
            <a:off x="7315200" y="304800"/>
            <a:ext cx="1295400" cy="1112838"/>
          </a:xfrm>
          <a:prstGeom prst="rect">
            <a:avLst/>
          </a:prstGeom>
          <a:noFill/>
          <a:ln w="9525">
            <a:noFill/>
            <a:miter lim="800000"/>
            <a:headEnd/>
            <a:tailEnd/>
          </a:ln>
        </p:spPr>
      </p:pic>
      <p:sp>
        <p:nvSpPr>
          <p:cNvPr id="390206" name="Text Box 66"/>
          <p:cNvSpPr txBox="1">
            <a:spLocks noChangeArrowheads="1"/>
          </p:cNvSpPr>
          <p:nvPr/>
        </p:nvSpPr>
        <p:spPr bwMode="auto">
          <a:xfrm>
            <a:off x="7708900" y="1404938"/>
            <a:ext cx="520700" cy="274637"/>
          </a:xfrm>
          <a:prstGeom prst="rect">
            <a:avLst/>
          </a:prstGeom>
          <a:noFill/>
          <a:ln w="9525">
            <a:noFill/>
            <a:miter lim="800000"/>
            <a:headEnd/>
            <a:tailEnd/>
          </a:ln>
        </p:spPr>
        <p:txBody>
          <a:bodyPr wrap="none">
            <a:spAutoFit/>
          </a:bodyPr>
          <a:lstStyle/>
          <a:p>
            <a:pPr algn="l"/>
            <a:r>
              <a:rPr lang="en-US" sz="1200"/>
              <a:t>NaCl</a:t>
            </a:r>
          </a:p>
        </p:txBody>
      </p:sp>
      <p:sp>
        <p:nvSpPr>
          <p:cNvPr id="697411" name="Text Box 67"/>
          <p:cNvSpPr txBox="1">
            <a:spLocks noChangeArrowheads="1"/>
          </p:cNvSpPr>
          <p:nvPr/>
        </p:nvSpPr>
        <p:spPr bwMode="auto">
          <a:xfrm>
            <a:off x="762000" y="5881688"/>
            <a:ext cx="7829550" cy="366712"/>
          </a:xfrm>
          <a:prstGeom prst="rect">
            <a:avLst/>
          </a:prstGeom>
          <a:noFill/>
          <a:ln w="9525">
            <a:noFill/>
            <a:miter lim="800000"/>
            <a:headEnd/>
            <a:tailEnd/>
          </a:ln>
        </p:spPr>
        <p:txBody>
          <a:bodyPr wrap="none">
            <a:spAutoFit/>
          </a:bodyPr>
          <a:lstStyle/>
          <a:p>
            <a:pPr algn="l"/>
            <a:r>
              <a:rPr lang="en-US" sz="1800"/>
              <a:t>Transfer of electrons to achieve a stable octet (8 electrons in valence shell).</a:t>
            </a:r>
          </a:p>
        </p:txBody>
      </p:sp>
      <p:sp>
        <p:nvSpPr>
          <p:cNvPr id="697412" name="Oval 68"/>
          <p:cNvSpPr>
            <a:spLocks noChangeArrowheads="1"/>
          </p:cNvSpPr>
          <p:nvPr/>
        </p:nvSpPr>
        <p:spPr bwMode="auto">
          <a:xfrm>
            <a:off x="1981200" y="2590800"/>
            <a:ext cx="76200" cy="76200"/>
          </a:xfrm>
          <a:prstGeom prst="ellipse">
            <a:avLst/>
          </a:prstGeom>
          <a:noFill/>
          <a:ln w="9525">
            <a:solidFill>
              <a:schemeClr val="accent2"/>
            </a:solidFill>
            <a:prstDash val="dash"/>
            <a:round/>
            <a:headEnd/>
            <a:tailEnd/>
          </a:ln>
        </p:spPr>
        <p:txBody>
          <a:bodyPr wrap="none" anchor="ctr"/>
          <a:lstStyle/>
          <a:p>
            <a:endParaRPr lang="en-US" sz="800"/>
          </a:p>
        </p:txBody>
      </p:sp>
      <p:sp>
        <p:nvSpPr>
          <p:cNvPr id="390209" name="AutoShape 69">
            <a:hlinkClick r:id="rId4"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C 0.01111 -0.03472 0.02222 -0.06922 0.04635 -0.03959 C 0.07048 -0.00996 0.10764 0.08379 0.14479 0.17778 " pathEditMode="relative" ptsTypes="aaA">
                                      <p:cBhvr>
                                        <p:cTn id="6" dur="2000" fill="hold"/>
                                        <p:tgtEl>
                                          <p:spTgt spid="697358"/>
                                        </p:tgtEl>
                                        <p:attrNameLst>
                                          <p:attrName>ppt_x</p:attrName>
                                          <p:attrName>ppt_y</p:attrName>
                                        </p:attrNameLst>
                                      </p:cBhvr>
                                    </p:animMotion>
                                  </p:childTnLst>
                                </p:cTn>
                              </p:par>
                              <p:par>
                                <p:cTn id="7" presetID="9" presetClass="emph" presetSubtype="0" nodeType="withEffect">
                                  <p:stCondLst>
                                    <p:cond delay="0"/>
                                  </p:stCondLst>
                                  <p:childTnLst>
                                    <p:set>
                                      <p:cBhvr rctx="PPT">
                                        <p:cTn id="8" dur="indefinite"/>
                                        <p:tgtEl>
                                          <p:spTgt spid="2"/>
                                        </p:tgtEl>
                                        <p:attrNameLst>
                                          <p:attrName>style.opacity</p:attrName>
                                        </p:attrNameLst>
                                      </p:cBhvr>
                                      <p:to>
                                        <p:strVal val="0.5"/>
                                      </p:to>
                                    </p:set>
                                    <p:animEffect filter="image" prLst="opacity: 0.5">
                                      <p:cBhvr rctx="IE">
                                        <p:cTn id="9" dur="indefinite"/>
                                        <p:tgtEl>
                                          <p:spTgt spid="2"/>
                                        </p:tgtEl>
                                      </p:cBhvr>
                                    </p:animEffect>
                                  </p:childTnLst>
                                </p:cTn>
                              </p:par>
                              <p:par>
                                <p:cTn id="10" presetID="9" presetClass="emph" presetSubtype="0" grpId="0" nodeType="withEffect">
                                  <p:stCondLst>
                                    <p:cond delay="0"/>
                                  </p:stCondLst>
                                  <p:childTnLst>
                                    <p:set>
                                      <p:cBhvr rctx="PPT">
                                        <p:cTn id="11" dur="indefinite"/>
                                        <p:tgtEl>
                                          <p:spTgt spid="697348"/>
                                        </p:tgtEl>
                                        <p:attrNameLst>
                                          <p:attrName>style.opacity</p:attrName>
                                        </p:attrNameLst>
                                      </p:cBhvr>
                                      <p:to>
                                        <p:strVal val="0.5"/>
                                      </p:to>
                                    </p:set>
                                    <p:animEffect filter="image" prLst="opacity: 0.5">
                                      <p:cBhvr rctx="IE">
                                        <p:cTn id="12" dur="indefinite"/>
                                        <p:tgtEl>
                                          <p:spTgt spid="697348"/>
                                        </p:tgtEl>
                                      </p:cBhvr>
                                    </p:animEffect>
                                  </p:childTnLst>
                                </p:cTn>
                              </p:par>
                            </p:childTnLst>
                          </p:cTn>
                        </p:par>
                        <p:par>
                          <p:cTn id="13" fill="hold">
                            <p:stCondLst>
                              <p:cond delay="2000"/>
                            </p:stCondLst>
                            <p:childTnLst>
                              <p:par>
                                <p:cTn id="14" presetID="22" presetClass="entr" presetSubtype="8" fill="hold" grpId="0" nodeType="afterEffect">
                                  <p:stCondLst>
                                    <p:cond delay="0"/>
                                  </p:stCondLst>
                                  <p:childTnLst>
                                    <p:set>
                                      <p:cBhvr>
                                        <p:cTn id="15" dur="1" fill="hold">
                                          <p:stCondLst>
                                            <p:cond delay="0"/>
                                          </p:stCondLst>
                                        </p:cTn>
                                        <p:tgtEl>
                                          <p:spTgt spid="697382"/>
                                        </p:tgtEl>
                                        <p:attrNameLst>
                                          <p:attrName>style.visibility</p:attrName>
                                        </p:attrNameLst>
                                      </p:cBhvr>
                                      <p:to>
                                        <p:strVal val="visible"/>
                                      </p:to>
                                    </p:set>
                                    <p:animEffect transition="in" filter="wipe(left)">
                                      <p:cBhvr>
                                        <p:cTn id="16" dur="500"/>
                                        <p:tgtEl>
                                          <p:spTgt spid="697382"/>
                                        </p:tgtEl>
                                      </p:cBhvr>
                                    </p:animEffect>
                                  </p:childTnLst>
                                </p:cTn>
                              </p:par>
                            </p:childTnLst>
                          </p:cTn>
                        </p:par>
                        <p:par>
                          <p:cTn id="17" fill="hold">
                            <p:stCondLst>
                              <p:cond delay="2500"/>
                            </p:stCondLst>
                            <p:childTnLst>
                              <p:par>
                                <p:cTn id="18" presetID="9" presetClass="entr" presetSubtype="0" fill="hold" grpId="0" nodeType="afterEffect">
                                  <p:stCondLst>
                                    <p:cond delay="0"/>
                                  </p:stCondLst>
                                  <p:childTnLst>
                                    <p:set>
                                      <p:cBhvr>
                                        <p:cTn id="19" dur="1" fill="hold">
                                          <p:stCondLst>
                                            <p:cond delay="0"/>
                                          </p:stCondLst>
                                        </p:cTn>
                                        <p:tgtEl>
                                          <p:spTgt spid="697383"/>
                                        </p:tgtEl>
                                        <p:attrNameLst>
                                          <p:attrName>style.visibility</p:attrName>
                                        </p:attrNameLst>
                                      </p:cBhvr>
                                      <p:to>
                                        <p:strVal val="visible"/>
                                      </p:to>
                                    </p:set>
                                    <p:animEffect transition="in" filter="dissolve">
                                      <p:cBhvr>
                                        <p:cTn id="20" dur="500"/>
                                        <p:tgtEl>
                                          <p:spTgt spid="697383"/>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697384"/>
                                        </p:tgtEl>
                                        <p:attrNameLst>
                                          <p:attrName>style.visibility</p:attrName>
                                        </p:attrNameLst>
                                      </p:cBhvr>
                                      <p:to>
                                        <p:strVal val="visible"/>
                                      </p:to>
                                    </p:set>
                                    <p:animEffect transition="in" filter="dissolve">
                                      <p:cBhvr>
                                        <p:cTn id="23" dur="500"/>
                                        <p:tgtEl>
                                          <p:spTgt spid="697384"/>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697385"/>
                                        </p:tgtEl>
                                        <p:attrNameLst>
                                          <p:attrName>style.visibility</p:attrName>
                                        </p:attrNameLst>
                                      </p:cBhvr>
                                      <p:to>
                                        <p:strVal val="visible"/>
                                      </p:to>
                                    </p:set>
                                    <p:animEffect transition="in" filter="dissolve">
                                      <p:cBhvr>
                                        <p:cTn id="26" dur="500"/>
                                        <p:tgtEl>
                                          <p:spTgt spid="697385"/>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697386"/>
                                        </p:tgtEl>
                                        <p:attrNameLst>
                                          <p:attrName>style.visibility</p:attrName>
                                        </p:attrNameLst>
                                      </p:cBhvr>
                                      <p:to>
                                        <p:strVal val="visible"/>
                                      </p:to>
                                    </p:set>
                                    <p:animEffect transition="in" filter="dissolve">
                                      <p:cBhvr>
                                        <p:cTn id="29" dur="500"/>
                                        <p:tgtEl>
                                          <p:spTgt spid="697386"/>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697387"/>
                                        </p:tgtEl>
                                        <p:attrNameLst>
                                          <p:attrName>style.visibility</p:attrName>
                                        </p:attrNameLst>
                                      </p:cBhvr>
                                      <p:to>
                                        <p:strVal val="visible"/>
                                      </p:to>
                                    </p:set>
                                    <p:animEffect transition="in" filter="dissolve">
                                      <p:cBhvr>
                                        <p:cTn id="32" dur="500"/>
                                        <p:tgtEl>
                                          <p:spTgt spid="697387"/>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697388"/>
                                        </p:tgtEl>
                                        <p:attrNameLst>
                                          <p:attrName>style.visibility</p:attrName>
                                        </p:attrNameLst>
                                      </p:cBhvr>
                                      <p:to>
                                        <p:strVal val="visible"/>
                                      </p:to>
                                    </p:set>
                                    <p:animEffect transition="in" filter="dissolve">
                                      <p:cBhvr>
                                        <p:cTn id="35" dur="500"/>
                                        <p:tgtEl>
                                          <p:spTgt spid="697388"/>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697389"/>
                                        </p:tgtEl>
                                        <p:attrNameLst>
                                          <p:attrName>style.visibility</p:attrName>
                                        </p:attrNameLst>
                                      </p:cBhvr>
                                      <p:to>
                                        <p:strVal val="visible"/>
                                      </p:to>
                                    </p:set>
                                    <p:animEffect transition="in" filter="dissolve">
                                      <p:cBhvr>
                                        <p:cTn id="38" dur="500"/>
                                        <p:tgtEl>
                                          <p:spTgt spid="697389"/>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697390"/>
                                        </p:tgtEl>
                                        <p:attrNameLst>
                                          <p:attrName>style.visibility</p:attrName>
                                        </p:attrNameLst>
                                      </p:cBhvr>
                                      <p:to>
                                        <p:strVal val="visible"/>
                                      </p:to>
                                    </p:set>
                                    <p:animEffect transition="in" filter="dissolve">
                                      <p:cBhvr>
                                        <p:cTn id="41" dur="500"/>
                                        <p:tgtEl>
                                          <p:spTgt spid="697390"/>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697391"/>
                                        </p:tgtEl>
                                        <p:attrNameLst>
                                          <p:attrName>style.visibility</p:attrName>
                                        </p:attrNameLst>
                                      </p:cBhvr>
                                      <p:to>
                                        <p:strVal val="visible"/>
                                      </p:to>
                                    </p:set>
                                    <p:animEffect transition="in" filter="dissolve">
                                      <p:cBhvr>
                                        <p:cTn id="44" dur="500"/>
                                        <p:tgtEl>
                                          <p:spTgt spid="697391"/>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697392"/>
                                        </p:tgtEl>
                                        <p:attrNameLst>
                                          <p:attrName>style.visibility</p:attrName>
                                        </p:attrNameLst>
                                      </p:cBhvr>
                                      <p:to>
                                        <p:strVal val="visible"/>
                                      </p:to>
                                    </p:set>
                                    <p:animEffect transition="in" filter="dissolve">
                                      <p:cBhvr>
                                        <p:cTn id="47" dur="500"/>
                                        <p:tgtEl>
                                          <p:spTgt spid="697392"/>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697393"/>
                                        </p:tgtEl>
                                        <p:attrNameLst>
                                          <p:attrName>style.visibility</p:attrName>
                                        </p:attrNameLst>
                                      </p:cBhvr>
                                      <p:to>
                                        <p:strVal val="visible"/>
                                      </p:to>
                                    </p:set>
                                    <p:animEffect transition="in" filter="dissolve">
                                      <p:cBhvr>
                                        <p:cTn id="50" dur="500"/>
                                        <p:tgtEl>
                                          <p:spTgt spid="697393"/>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697394"/>
                                        </p:tgtEl>
                                        <p:attrNameLst>
                                          <p:attrName>style.visibility</p:attrName>
                                        </p:attrNameLst>
                                      </p:cBhvr>
                                      <p:to>
                                        <p:strVal val="visible"/>
                                      </p:to>
                                    </p:set>
                                    <p:animEffect transition="in" filter="dissolve">
                                      <p:cBhvr>
                                        <p:cTn id="53" dur="500"/>
                                        <p:tgtEl>
                                          <p:spTgt spid="697394"/>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697395"/>
                                        </p:tgtEl>
                                        <p:attrNameLst>
                                          <p:attrName>style.visibility</p:attrName>
                                        </p:attrNameLst>
                                      </p:cBhvr>
                                      <p:to>
                                        <p:strVal val="visible"/>
                                      </p:to>
                                    </p:set>
                                    <p:animEffect transition="in" filter="dissolve">
                                      <p:cBhvr>
                                        <p:cTn id="56" dur="500"/>
                                        <p:tgtEl>
                                          <p:spTgt spid="697395"/>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697396"/>
                                        </p:tgtEl>
                                        <p:attrNameLst>
                                          <p:attrName>style.visibility</p:attrName>
                                        </p:attrNameLst>
                                      </p:cBhvr>
                                      <p:to>
                                        <p:strVal val="visible"/>
                                      </p:to>
                                    </p:set>
                                    <p:animEffect transition="in" filter="dissolve">
                                      <p:cBhvr>
                                        <p:cTn id="59" dur="500"/>
                                        <p:tgtEl>
                                          <p:spTgt spid="697396"/>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697397"/>
                                        </p:tgtEl>
                                        <p:attrNameLst>
                                          <p:attrName>style.visibility</p:attrName>
                                        </p:attrNameLst>
                                      </p:cBhvr>
                                      <p:to>
                                        <p:strVal val="visible"/>
                                      </p:to>
                                    </p:set>
                                    <p:animEffect transition="in" filter="dissolve">
                                      <p:cBhvr>
                                        <p:cTn id="62" dur="500"/>
                                        <p:tgtEl>
                                          <p:spTgt spid="697397"/>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697398"/>
                                        </p:tgtEl>
                                        <p:attrNameLst>
                                          <p:attrName>style.visibility</p:attrName>
                                        </p:attrNameLst>
                                      </p:cBhvr>
                                      <p:to>
                                        <p:strVal val="visible"/>
                                      </p:to>
                                    </p:set>
                                    <p:animEffect transition="in" filter="dissolve">
                                      <p:cBhvr>
                                        <p:cTn id="65" dur="500"/>
                                        <p:tgtEl>
                                          <p:spTgt spid="697398"/>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697399"/>
                                        </p:tgtEl>
                                        <p:attrNameLst>
                                          <p:attrName>style.visibility</p:attrName>
                                        </p:attrNameLst>
                                      </p:cBhvr>
                                      <p:to>
                                        <p:strVal val="visible"/>
                                      </p:to>
                                    </p:set>
                                    <p:animEffect transition="in" filter="dissolve">
                                      <p:cBhvr>
                                        <p:cTn id="68" dur="500"/>
                                        <p:tgtEl>
                                          <p:spTgt spid="697399"/>
                                        </p:tgtEl>
                                      </p:cBhvr>
                                    </p:animEffect>
                                  </p:childTnLst>
                                </p:cTn>
                              </p:par>
                              <p:par>
                                <p:cTn id="69" presetID="9" presetClass="entr" presetSubtype="0" fill="hold" grpId="0" nodeType="withEffect">
                                  <p:stCondLst>
                                    <p:cond delay="0"/>
                                  </p:stCondLst>
                                  <p:childTnLst>
                                    <p:set>
                                      <p:cBhvr>
                                        <p:cTn id="70" dur="1" fill="hold">
                                          <p:stCondLst>
                                            <p:cond delay="0"/>
                                          </p:stCondLst>
                                        </p:cTn>
                                        <p:tgtEl>
                                          <p:spTgt spid="697400"/>
                                        </p:tgtEl>
                                        <p:attrNameLst>
                                          <p:attrName>style.visibility</p:attrName>
                                        </p:attrNameLst>
                                      </p:cBhvr>
                                      <p:to>
                                        <p:strVal val="visible"/>
                                      </p:to>
                                    </p:set>
                                    <p:animEffect transition="in" filter="dissolve">
                                      <p:cBhvr>
                                        <p:cTn id="71" dur="500"/>
                                        <p:tgtEl>
                                          <p:spTgt spid="697400"/>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697401"/>
                                        </p:tgtEl>
                                        <p:attrNameLst>
                                          <p:attrName>style.visibility</p:attrName>
                                        </p:attrNameLst>
                                      </p:cBhvr>
                                      <p:to>
                                        <p:strVal val="visible"/>
                                      </p:to>
                                    </p:set>
                                    <p:animEffect transition="in" filter="dissolve">
                                      <p:cBhvr>
                                        <p:cTn id="74" dur="500"/>
                                        <p:tgtEl>
                                          <p:spTgt spid="697401"/>
                                        </p:tgtEl>
                                      </p:cBhvr>
                                    </p:animEffect>
                                  </p:childTnLst>
                                </p:cTn>
                              </p:par>
                              <p:par>
                                <p:cTn id="75" presetID="9" presetClass="entr" presetSubtype="0" fill="hold" grpId="0" nodeType="withEffect">
                                  <p:stCondLst>
                                    <p:cond delay="0"/>
                                  </p:stCondLst>
                                  <p:childTnLst>
                                    <p:set>
                                      <p:cBhvr>
                                        <p:cTn id="76" dur="1" fill="hold">
                                          <p:stCondLst>
                                            <p:cond delay="0"/>
                                          </p:stCondLst>
                                        </p:cTn>
                                        <p:tgtEl>
                                          <p:spTgt spid="697402"/>
                                        </p:tgtEl>
                                        <p:attrNameLst>
                                          <p:attrName>style.visibility</p:attrName>
                                        </p:attrNameLst>
                                      </p:cBhvr>
                                      <p:to>
                                        <p:strVal val="visible"/>
                                      </p:to>
                                    </p:set>
                                    <p:animEffect transition="in" filter="dissolve">
                                      <p:cBhvr>
                                        <p:cTn id="77" dur="500"/>
                                        <p:tgtEl>
                                          <p:spTgt spid="697402"/>
                                        </p:tgtEl>
                                      </p:cBhvr>
                                    </p:animEffect>
                                  </p:childTnLst>
                                </p:cTn>
                              </p:par>
                              <p:par>
                                <p:cTn id="78" presetID="9" presetClass="entr" presetSubtype="0" fill="hold" grpId="0" nodeType="withEffect">
                                  <p:stCondLst>
                                    <p:cond delay="0"/>
                                  </p:stCondLst>
                                  <p:childTnLst>
                                    <p:set>
                                      <p:cBhvr>
                                        <p:cTn id="79" dur="1" fill="hold">
                                          <p:stCondLst>
                                            <p:cond delay="0"/>
                                          </p:stCondLst>
                                        </p:cTn>
                                        <p:tgtEl>
                                          <p:spTgt spid="697403"/>
                                        </p:tgtEl>
                                        <p:attrNameLst>
                                          <p:attrName>style.visibility</p:attrName>
                                        </p:attrNameLst>
                                      </p:cBhvr>
                                      <p:to>
                                        <p:strVal val="visible"/>
                                      </p:to>
                                    </p:set>
                                    <p:animEffect transition="in" filter="dissolve">
                                      <p:cBhvr>
                                        <p:cTn id="80" dur="500"/>
                                        <p:tgtEl>
                                          <p:spTgt spid="697403"/>
                                        </p:tgtEl>
                                      </p:cBhvr>
                                    </p:animEffect>
                                  </p:childTnLst>
                                </p:cTn>
                              </p:par>
                              <p:par>
                                <p:cTn id="81" presetID="9" presetClass="entr" presetSubtype="0" fill="hold" grpId="0" nodeType="withEffect">
                                  <p:stCondLst>
                                    <p:cond delay="0"/>
                                  </p:stCondLst>
                                  <p:childTnLst>
                                    <p:set>
                                      <p:cBhvr>
                                        <p:cTn id="82" dur="1" fill="hold">
                                          <p:stCondLst>
                                            <p:cond delay="0"/>
                                          </p:stCondLst>
                                        </p:cTn>
                                        <p:tgtEl>
                                          <p:spTgt spid="697404"/>
                                        </p:tgtEl>
                                        <p:attrNameLst>
                                          <p:attrName>style.visibility</p:attrName>
                                        </p:attrNameLst>
                                      </p:cBhvr>
                                      <p:to>
                                        <p:strVal val="visible"/>
                                      </p:to>
                                    </p:set>
                                    <p:animEffect transition="in" filter="dissolve">
                                      <p:cBhvr>
                                        <p:cTn id="83" dur="500"/>
                                        <p:tgtEl>
                                          <p:spTgt spid="697404"/>
                                        </p:tgtEl>
                                      </p:cBhvr>
                                    </p:animEffect>
                                  </p:childTnLst>
                                </p:cTn>
                              </p:par>
                              <p:par>
                                <p:cTn id="84" presetID="9" presetClass="entr" presetSubtype="0" fill="hold" grpId="0" nodeType="withEffect">
                                  <p:stCondLst>
                                    <p:cond delay="0"/>
                                  </p:stCondLst>
                                  <p:childTnLst>
                                    <p:set>
                                      <p:cBhvr>
                                        <p:cTn id="85" dur="1" fill="hold">
                                          <p:stCondLst>
                                            <p:cond delay="0"/>
                                          </p:stCondLst>
                                        </p:cTn>
                                        <p:tgtEl>
                                          <p:spTgt spid="697405"/>
                                        </p:tgtEl>
                                        <p:attrNameLst>
                                          <p:attrName>style.visibility</p:attrName>
                                        </p:attrNameLst>
                                      </p:cBhvr>
                                      <p:to>
                                        <p:strVal val="visible"/>
                                      </p:to>
                                    </p:set>
                                    <p:animEffect transition="in" filter="dissolve">
                                      <p:cBhvr>
                                        <p:cTn id="86" dur="500"/>
                                        <p:tgtEl>
                                          <p:spTgt spid="697405"/>
                                        </p:tgtEl>
                                      </p:cBhvr>
                                    </p:animEffect>
                                  </p:childTnLst>
                                </p:cTn>
                              </p:par>
                            </p:childTnLst>
                          </p:cTn>
                        </p:par>
                      </p:childTnLst>
                    </p:cTn>
                  </p:par>
                  <p:par>
                    <p:cTn id="87" fill="hold">
                      <p:stCondLst>
                        <p:cond delay="indefinite"/>
                      </p:stCondLst>
                      <p:childTnLst>
                        <p:par>
                          <p:cTn id="88" fill="hold">
                            <p:stCondLst>
                              <p:cond delay="0"/>
                            </p:stCondLst>
                            <p:childTnLst>
                              <p:par>
                                <p:cTn id="89" presetID="47" presetClass="entr" presetSubtype="0" fill="hold" grpId="0" nodeType="clickEffect">
                                  <p:stCondLst>
                                    <p:cond delay="0"/>
                                  </p:stCondLst>
                                  <p:childTnLst>
                                    <p:set>
                                      <p:cBhvr>
                                        <p:cTn id="90" dur="1" fill="hold">
                                          <p:stCondLst>
                                            <p:cond delay="0"/>
                                          </p:stCondLst>
                                        </p:cTn>
                                        <p:tgtEl>
                                          <p:spTgt spid="697407"/>
                                        </p:tgtEl>
                                        <p:attrNameLst>
                                          <p:attrName>style.visibility</p:attrName>
                                        </p:attrNameLst>
                                      </p:cBhvr>
                                      <p:to>
                                        <p:strVal val="visible"/>
                                      </p:to>
                                    </p:set>
                                    <p:animEffect transition="in" filter="fade">
                                      <p:cBhvr>
                                        <p:cTn id="91" dur="1000"/>
                                        <p:tgtEl>
                                          <p:spTgt spid="697407"/>
                                        </p:tgtEl>
                                      </p:cBhvr>
                                    </p:animEffect>
                                    <p:anim calcmode="lin" valueType="num">
                                      <p:cBhvr>
                                        <p:cTn id="92" dur="1000" fill="hold"/>
                                        <p:tgtEl>
                                          <p:spTgt spid="697407"/>
                                        </p:tgtEl>
                                        <p:attrNameLst>
                                          <p:attrName>ppt_x</p:attrName>
                                        </p:attrNameLst>
                                      </p:cBhvr>
                                      <p:tavLst>
                                        <p:tav tm="0">
                                          <p:val>
                                            <p:strVal val="#ppt_x"/>
                                          </p:val>
                                        </p:tav>
                                        <p:tav tm="100000">
                                          <p:val>
                                            <p:strVal val="#ppt_x"/>
                                          </p:val>
                                        </p:tav>
                                      </p:tavLst>
                                    </p:anim>
                                    <p:anim calcmode="lin" valueType="num">
                                      <p:cBhvr>
                                        <p:cTn id="93" dur="1000" fill="hold"/>
                                        <p:tgtEl>
                                          <p:spTgt spid="697407"/>
                                        </p:tgtEl>
                                        <p:attrNameLst>
                                          <p:attrName>ppt_y</p:attrName>
                                        </p:attrNameLst>
                                      </p:cBhvr>
                                      <p:tavLst>
                                        <p:tav tm="0">
                                          <p:val>
                                            <p:strVal val="#ppt_y-.1"/>
                                          </p:val>
                                        </p:tav>
                                        <p:tav tm="100000">
                                          <p:val>
                                            <p:strVal val="#ppt_y"/>
                                          </p:val>
                                        </p:tav>
                                      </p:tavLst>
                                    </p:anim>
                                  </p:childTnLst>
                                </p:cTn>
                              </p:par>
                              <p:par>
                                <p:cTn id="94" presetID="47" presetClass="entr" presetSubtype="0" fill="hold" grpId="0" nodeType="withEffect">
                                  <p:stCondLst>
                                    <p:cond delay="0"/>
                                  </p:stCondLst>
                                  <p:childTnLst>
                                    <p:set>
                                      <p:cBhvr>
                                        <p:cTn id="95" dur="1" fill="hold">
                                          <p:stCondLst>
                                            <p:cond delay="0"/>
                                          </p:stCondLst>
                                        </p:cTn>
                                        <p:tgtEl>
                                          <p:spTgt spid="697408"/>
                                        </p:tgtEl>
                                        <p:attrNameLst>
                                          <p:attrName>style.visibility</p:attrName>
                                        </p:attrNameLst>
                                      </p:cBhvr>
                                      <p:to>
                                        <p:strVal val="visible"/>
                                      </p:to>
                                    </p:set>
                                    <p:animEffect transition="in" filter="fade">
                                      <p:cBhvr>
                                        <p:cTn id="96" dur="1000"/>
                                        <p:tgtEl>
                                          <p:spTgt spid="697408"/>
                                        </p:tgtEl>
                                      </p:cBhvr>
                                    </p:animEffect>
                                    <p:anim calcmode="lin" valueType="num">
                                      <p:cBhvr>
                                        <p:cTn id="97" dur="1000" fill="hold"/>
                                        <p:tgtEl>
                                          <p:spTgt spid="697408"/>
                                        </p:tgtEl>
                                        <p:attrNameLst>
                                          <p:attrName>ppt_x</p:attrName>
                                        </p:attrNameLst>
                                      </p:cBhvr>
                                      <p:tavLst>
                                        <p:tav tm="0">
                                          <p:val>
                                            <p:strVal val="#ppt_x"/>
                                          </p:val>
                                        </p:tav>
                                        <p:tav tm="100000">
                                          <p:val>
                                            <p:strVal val="#ppt_x"/>
                                          </p:val>
                                        </p:tav>
                                      </p:tavLst>
                                    </p:anim>
                                    <p:anim calcmode="lin" valueType="num">
                                      <p:cBhvr>
                                        <p:cTn id="98" dur="1000" fill="hold"/>
                                        <p:tgtEl>
                                          <p:spTgt spid="697408"/>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54" presetClass="entr" presetSubtype="0" accel="100000" fill="hold" grpId="0" nodeType="clickEffect">
                                  <p:stCondLst>
                                    <p:cond delay="0"/>
                                  </p:stCondLst>
                                  <p:childTnLst>
                                    <p:set>
                                      <p:cBhvr>
                                        <p:cTn id="102" dur="1" fill="hold">
                                          <p:stCondLst>
                                            <p:cond delay="0"/>
                                          </p:stCondLst>
                                        </p:cTn>
                                        <p:tgtEl>
                                          <p:spTgt spid="697411"/>
                                        </p:tgtEl>
                                        <p:attrNameLst>
                                          <p:attrName>style.visibility</p:attrName>
                                        </p:attrNameLst>
                                      </p:cBhvr>
                                      <p:to>
                                        <p:strVal val="visible"/>
                                      </p:to>
                                    </p:set>
                                    <p:anim calcmode="lin" valueType="num">
                                      <p:cBhvr>
                                        <p:cTn id="103" dur="500" fill="hold"/>
                                        <p:tgtEl>
                                          <p:spTgt spid="697411"/>
                                        </p:tgtEl>
                                        <p:attrNameLst>
                                          <p:attrName>ppt_w</p:attrName>
                                        </p:attrNameLst>
                                      </p:cBhvr>
                                      <p:tavLst>
                                        <p:tav tm="0">
                                          <p:val>
                                            <p:strVal val="#ppt_w*0.05"/>
                                          </p:val>
                                        </p:tav>
                                        <p:tav tm="100000">
                                          <p:val>
                                            <p:strVal val="#ppt_w"/>
                                          </p:val>
                                        </p:tav>
                                      </p:tavLst>
                                    </p:anim>
                                    <p:anim calcmode="lin" valueType="num">
                                      <p:cBhvr>
                                        <p:cTn id="104" dur="500" fill="hold"/>
                                        <p:tgtEl>
                                          <p:spTgt spid="697411"/>
                                        </p:tgtEl>
                                        <p:attrNameLst>
                                          <p:attrName>ppt_h</p:attrName>
                                        </p:attrNameLst>
                                      </p:cBhvr>
                                      <p:tavLst>
                                        <p:tav tm="0">
                                          <p:val>
                                            <p:strVal val="#ppt_h"/>
                                          </p:val>
                                        </p:tav>
                                        <p:tav tm="100000">
                                          <p:val>
                                            <p:strVal val="#ppt_h"/>
                                          </p:val>
                                        </p:tav>
                                      </p:tavLst>
                                    </p:anim>
                                    <p:anim calcmode="lin" valueType="num">
                                      <p:cBhvr>
                                        <p:cTn id="105" dur="500" fill="hold"/>
                                        <p:tgtEl>
                                          <p:spTgt spid="697411"/>
                                        </p:tgtEl>
                                        <p:attrNameLst>
                                          <p:attrName>ppt_x</p:attrName>
                                        </p:attrNameLst>
                                      </p:cBhvr>
                                      <p:tavLst>
                                        <p:tav tm="0">
                                          <p:val>
                                            <p:strVal val="#ppt_x-.2"/>
                                          </p:val>
                                        </p:tav>
                                        <p:tav tm="100000">
                                          <p:val>
                                            <p:strVal val="#ppt_x"/>
                                          </p:val>
                                        </p:tav>
                                      </p:tavLst>
                                    </p:anim>
                                    <p:anim calcmode="lin" valueType="num">
                                      <p:cBhvr>
                                        <p:cTn id="106" dur="500" fill="hold"/>
                                        <p:tgtEl>
                                          <p:spTgt spid="697411"/>
                                        </p:tgtEl>
                                        <p:attrNameLst>
                                          <p:attrName>ppt_y</p:attrName>
                                        </p:attrNameLst>
                                      </p:cBhvr>
                                      <p:tavLst>
                                        <p:tav tm="0">
                                          <p:val>
                                            <p:strVal val="#ppt_y"/>
                                          </p:val>
                                        </p:tav>
                                        <p:tav tm="100000">
                                          <p:val>
                                            <p:strVal val="#ppt_y"/>
                                          </p:val>
                                        </p:tav>
                                      </p:tavLst>
                                    </p:anim>
                                    <p:animEffect transition="in" filter="fade">
                                      <p:cBhvr>
                                        <p:cTn id="107" dur="500"/>
                                        <p:tgtEl>
                                          <p:spTgt spid="697411"/>
                                        </p:tgtEl>
                                      </p:cBhvr>
                                    </p:animEffect>
                                  </p:childTnLst>
                                </p:cTn>
                              </p:par>
                            </p:childTnLst>
                          </p:cTn>
                        </p:par>
                        <p:par>
                          <p:cTn id="108" fill="hold">
                            <p:stCondLst>
                              <p:cond delay="500"/>
                            </p:stCondLst>
                            <p:childTnLst>
                              <p:par>
                                <p:cTn id="109" presetID="9" presetClass="entr" presetSubtype="0" fill="hold" grpId="0" nodeType="afterEffect">
                                  <p:stCondLst>
                                    <p:cond delay="0"/>
                                  </p:stCondLst>
                                  <p:childTnLst>
                                    <p:set>
                                      <p:cBhvr>
                                        <p:cTn id="110" dur="1" fill="hold">
                                          <p:stCondLst>
                                            <p:cond delay="0"/>
                                          </p:stCondLst>
                                        </p:cTn>
                                        <p:tgtEl>
                                          <p:spTgt spid="697412"/>
                                        </p:tgtEl>
                                        <p:attrNameLst>
                                          <p:attrName>style.visibility</p:attrName>
                                        </p:attrNameLst>
                                      </p:cBhvr>
                                      <p:to>
                                        <p:strVal val="visible"/>
                                      </p:to>
                                    </p:set>
                                    <p:animEffect transition="in" filter="dissolve">
                                      <p:cBhvr>
                                        <p:cTn id="111" dur="500"/>
                                        <p:tgtEl>
                                          <p:spTgt spid="697412"/>
                                        </p:tgtEl>
                                      </p:cBhvr>
                                    </p:animEffect>
                                  </p:childTnLst>
                                </p:cTn>
                              </p:par>
                              <p:par>
                                <p:cTn id="112" presetID="9" presetClass="emph" presetSubtype="0" grpId="1" nodeType="withEffect">
                                  <p:stCondLst>
                                    <p:cond delay="0"/>
                                  </p:stCondLst>
                                  <p:childTnLst>
                                    <p:set>
                                      <p:cBhvr rctx="PPT">
                                        <p:cTn id="113" dur="indefinite"/>
                                        <p:tgtEl>
                                          <p:spTgt spid="697358"/>
                                        </p:tgtEl>
                                        <p:attrNameLst>
                                          <p:attrName>style.opacity</p:attrName>
                                        </p:attrNameLst>
                                      </p:cBhvr>
                                      <p:to>
                                        <p:strVal val="0.5"/>
                                      </p:to>
                                    </p:set>
                                    <p:animEffect filter="image" prLst="opacity: 0.5">
                                      <p:cBhvr rctx="IE">
                                        <p:cTn id="114" dur="indefinite"/>
                                        <p:tgtEl>
                                          <p:spTgt spid="697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7348" grpId="0" animBg="1"/>
      <p:bldP spid="697358" grpId="0" animBg="1"/>
      <p:bldP spid="697358" grpId="1" animBg="1"/>
      <p:bldP spid="697382" grpId="0" animBg="1"/>
      <p:bldP spid="697383" grpId="0" animBg="1"/>
      <p:bldP spid="697384" grpId="0" animBg="1"/>
      <p:bldP spid="697385" grpId="0" animBg="1"/>
      <p:bldP spid="697386" grpId="0" animBg="1"/>
      <p:bldP spid="697387" grpId="0" animBg="1"/>
      <p:bldP spid="697388" grpId="0" animBg="1"/>
      <p:bldP spid="697389" grpId="0" animBg="1"/>
      <p:bldP spid="697390" grpId="0" animBg="1"/>
      <p:bldP spid="697391" grpId="0" animBg="1"/>
      <p:bldP spid="697392" grpId="0" animBg="1"/>
      <p:bldP spid="697393" grpId="0" animBg="1"/>
      <p:bldP spid="697394" grpId="0" animBg="1"/>
      <p:bldP spid="697395" grpId="0" animBg="1"/>
      <p:bldP spid="697396" grpId="0" animBg="1"/>
      <p:bldP spid="697397" grpId="0" animBg="1"/>
      <p:bldP spid="697398" grpId="0" animBg="1"/>
      <p:bldP spid="697399" grpId="0" animBg="1"/>
      <p:bldP spid="697400" grpId="0" animBg="1"/>
      <p:bldP spid="697401" grpId="0" animBg="1"/>
      <p:bldP spid="697402" grpId="0" animBg="1"/>
      <p:bldP spid="697403" grpId="0" animBg="1"/>
      <p:bldP spid="697404" grpId="0" animBg="1"/>
      <p:bldP spid="697405" grpId="0" animBg="1"/>
      <p:bldP spid="697407" grpId="0"/>
      <p:bldP spid="697408" grpId="0"/>
      <p:bldP spid="697411" grpId="0"/>
      <p:bldP spid="697412" grpId="0" animBg="1"/>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0" name="Oval 2"/>
          <p:cNvSpPr>
            <a:spLocks noChangeAspect="1" noChangeArrowheads="1"/>
          </p:cNvSpPr>
          <p:nvPr/>
        </p:nvSpPr>
        <p:spPr bwMode="auto">
          <a:xfrm>
            <a:off x="7119938" y="3005138"/>
            <a:ext cx="1262062" cy="1262062"/>
          </a:xfrm>
          <a:prstGeom prst="ellipse">
            <a:avLst/>
          </a:prstGeom>
          <a:noFill/>
          <a:ln w="9525">
            <a:solidFill>
              <a:schemeClr val="tx1"/>
            </a:solidFill>
            <a:round/>
            <a:headEnd/>
            <a:tailEnd/>
          </a:ln>
        </p:spPr>
        <p:txBody>
          <a:bodyPr wrap="none" anchor="ctr"/>
          <a:lstStyle/>
          <a:p>
            <a:endParaRPr lang="en-US"/>
          </a:p>
        </p:txBody>
      </p:sp>
      <p:sp>
        <p:nvSpPr>
          <p:cNvPr id="391171" name="Rectangle 3"/>
          <p:cNvSpPr>
            <a:spLocks noChangeArrowheads="1"/>
          </p:cNvSpPr>
          <p:nvPr/>
        </p:nvSpPr>
        <p:spPr bwMode="auto">
          <a:xfrm>
            <a:off x="228600" y="2057400"/>
            <a:ext cx="8686800" cy="3505200"/>
          </a:xfrm>
          <a:prstGeom prst="rect">
            <a:avLst/>
          </a:prstGeom>
          <a:noFill/>
          <a:ln w="9525">
            <a:solidFill>
              <a:schemeClr val="tx1"/>
            </a:solidFill>
            <a:miter lim="800000"/>
            <a:headEnd/>
            <a:tailEnd/>
          </a:ln>
        </p:spPr>
        <p:txBody>
          <a:bodyPr wrap="none" anchor="ctr"/>
          <a:lstStyle/>
          <a:p>
            <a:endParaRPr lang="en-US"/>
          </a:p>
        </p:txBody>
      </p:sp>
      <p:sp>
        <p:nvSpPr>
          <p:cNvPr id="391172" name="Rectangle 4"/>
          <p:cNvSpPr>
            <a:spLocks noGrp="1" noChangeArrowheads="1"/>
          </p:cNvSpPr>
          <p:nvPr>
            <p:ph type="title"/>
          </p:nvPr>
        </p:nvSpPr>
        <p:spPr/>
        <p:txBody>
          <a:bodyPr/>
          <a:lstStyle/>
          <a:p>
            <a:pPr eaLnBrk="1" hangingPunct="1"/>
            <a:r>
              <a:rPr lang="en-US" smtClean="0"/>
              <a:t>Covalent Bonding</a:t>
            </a:r>
          </a:p>
        </p:txBody>
      </p:sp>
      <p:sp>
        <p:nvSpPr>
          <p:cNvPr id="391173" name="Oval 5"/>
          <p:cNvSpPr>
            <a:spLocks noChangeAspect="1" noChangeArrowheads="1"/>
          </p:cNvSpPr>
          <p:nvPr/>
        </p:nvSpPr>
        <p:spPr bwMode="auto">
          <a:xfrm>
            <a:off x="655638" y="2560638"/>
            <a:ext cx="2011362" cy="2011362"/>
          </a:xfrm>
          <a:prstGeom prst="ellipse">
            <a:avLst/>
          </a:prstGeom>
          <a:noFill/>
          <a:ln w="9525">
            <a:solidFill>
              <a:schemeClr val="tx1"/>
            </a:solidFill>
            <a:round/>
            <a:headEnd/>
            <a:tailEnd/>
          </a:ln>
        </p:spPr>
        <p:txBody>
          <a:bodyPr wrap="none" anchor="ctr"/>
          <a:lstStyle/>
          <a:p>
            <a:endParaRPr lang="en-US"/>
          </a:p>
        </p:txBody>
      </p:sp>
      <p:sp>
        <p:nvSpPr>
          <p:cNvPr id="391174" name="Oval 6"/>
          <p:cNvSpPr>
            <a:spLocks noChangeAspect="1" noChangeArrowheads="1"/>
          </p:cNvSpPr>
          <p:nvPr/>
        </p:nvSpPr>
        <p:spPr bwMode="auto">
          <a:xfrm>
            <a:off x="1023938" y="2928938"/>
            <a:ext cx="1262062" cy="1262062"/>
          </a:xfrm>
          <a:prstGeom prst="ellipse">
            <a:avLst/>
          </a:prstGeom>
          <a:noFill/>
          <a:ln w="9525">
            <a:solidFill>
              <a:schemeClr val="tx1"/>
            </a:solidFill>
            <a:round/>
            <a:headEnd/>
            <a:tailEnd/>
          </a:ln>
        </p:spPr>
        <p:txBody>
          <a:bodyPr wrap="none" anchor="ctr"/>
          <a:lstStyle/>
          <a:p>
            <a:endParaRPr lang="en-US"/>
          </a:p>
        </p:txBody>
      </p:sp>
      <p:sp>
        <p:nvSpPr>
          <p:cNvPr id="391175" name="Oval 7"/>
          <p:cNvSpPr>
            <a:spLocks noChangeArrowheads="1"/>
          </p:cNvSpPr>
          <p:nvPr/>
        </p:nvSpPr>
        <p:spPr bwMode="auto">
          <a:xfrm>
            <a:off x="609600" y="3505200"/>
            <a:ext cx="76200" cy="76200"/>
          </a:xfrm>
          <a:prstGeom prst="ellipse">
            <a:avLst/>
          </a:prstGeom>
          <a:gradFill rotWithShape="1">
            <a:gsLst>
              <a:gs pos="0">
                <a:srgbClr val="3366FF"/>
              </a:gs>
              <a:gs pos="100000">
                <a:schemeClr val="accent1"/>
              </a:gs>
            </a:gsLst>
            <a:lin ang="2700000" scaled="1"/>
          </a:gradFill>
          <a:ln w="9525">
            <a:noFill/>
            <a:round/>
            <a:headEnd/>
            <a:tailEnd/>
          </a:ln>
        </p:spPr>
        <p:txBody>
          <a:bodyPr wrap="none" anchor="ctr"/>
          <a:lstStyle/>
          <a:p>
            <a:r>
              <a:rPr lang="en-US" sz="800"/>
              <a:t>-</a:t>
            </a:r>
          </a:p>
        </p:txBody>
      </p:sp>
      <p:sp>
        <p:nvSpPr>
          <p:cNvPr id="391176" name="Oval 8"/>
          <p:cNvSpPr>
            <a:spLocks noChangeArrowheads="1"/>
          </p:cNvSpPr>
          <p:nvPr/>
        </p:nvSpPr>
        <p:spPr bwMode="auto">
          <a:xfrm>
            <a:off x="1447800" y="2895600"/>
            <a:ext cx="76200" cy="76200"/>
          </a:xfrm>
          <a:prstGeom prst="ellipse">
            <a:avLst/>
          </a:prstGeom>
          <a:gradFill rotWithShape="1">
            <a:gsLst>
              <a:gs pos="0">
                <a:srgbClr val="3366FF"/>
              </a:gs>
              <a:gs pos="100000">
                <a:schemeClr val="accent1"/>
              </a:gs>
            </a:gsLst>
            <a:lin ang="2700000" scaled="1"/>
          </a:gradFill>
          <a:ln w="9525">
            <a:noFill/>
            <a:round/>
            <a:headEnd/>
            <a:tailEnd/>
          </a:ln>
        </p:spPr>
        <p:txBody>
          <a:bodyPr wrap="none" anchor="ctr"/>
          <a:lstStyle/>
          <a:p>
            <a:r>
              <a:rPr lang="en-US" sz="800"/>
              <a:t>-</a:t>
            </a:r>
          </a:p>
        </p:txBody>
      </p:sp>
      <p:sp>
        <p:nvSpPr>
          <p:cNvPr id="391177" name="Oval 9"/>
          <p:cNvSpPr>
            <a:spLocks noChangeArrowheads="1"/>
          </p:cNvSpPr>
          <p:nvPr/>
        </p:nvSpPr>
        <p:spPr bwMode="auto">
          <a:xfrm>
            <a:off x="2133600" y="3886200"/>
            <a:ext cx="76200" cy="76200"/>
          </a:xfrm>
          <a:prstGeom prst="ellipse">
            <a:avLst/>
          </a:prstGeom>
          <a:gradFill rotWithShape="1">
            <a:gsLst>
              <a:gs pos="0">
                <a:srgbClr val="3366FF"/>
              </a:gs>
              <a:gs pos="100000">
                <a:schemeClr val="accent1"/>
              </a:gs>
            </a:gsLst>
            <a:lin ang="2700000" scaled="1"/>
          </a:gradFill>
          <a:ln w="9525">
            <a:noFill/>
            <a:round/>
            <a:headEnd/>
            <a:tailEnd/>
          </a:ln>
        </p:spPr>
        <p:txBody>
          <a:bodyPr wrap="none" anchor="ctr"/>
          <a:lstStyle/>
          <a:p>
            <a:r>
              <a:rPr lang="en-US" sz="800"/>
              <a:t>-</a:t>
            </a:r>
          </a:p>
        </p:txBody>
      </p:sp>
      <p:sp>
        <p:nvSpPr>
          <p:cNvPr id="391178" name="Oval 10"/>
          <p:cNvSpPr>
            <a:spLocks noChangeArrowheads="1"/>
          </p:cNvSpPr>
          <p:nvPr/>
        </p:nvSpPr>
        <p:spPr bwMode="auto">
          <a:xfrm>
            <a:off x="1951038" y="2590800"/>
            <a:ext cx="76200" cy="76200"/>
          </a:xfrm>
          <a:prstGeom prst="ellipse">
            <a:avLst/>
          </a:prstGeom>
          <a:gradFill rotWithShape="1">
            <a:gsLst>
              <a:gs pos="0">
                <a:srgbClr val="3366FF"/>
              </a:gs>
              <a:gs pos="100000">
                <a:schemeClr val="accent1"/>
              </a:gs>
            </a:gsLst>
            <a:lin ang="2700000" scaled="1"/>
          </a:gradFill>
          <a:ln w="9525">
            <a:noFill/>
            <a:round/>
            <a:headEnd/>
            <a:tailEnd/>
          </a:ln>
        </p:spPr>
        <p:txBody>
          <a:bodyPr wrap="none" anchor="ctr"/>
          <a:lstStyle/>
          <a:p>
            <a:r>
              <a:rPr lang="en-US" sz="800"/>
              <a:t>-</a:t>
            </a:r>
          </a:p>
        </p:txBody>
      </p:sp>
      <p:sp>
        <p:nvSpPr>
          <p:cNvPr id="391179" name="Text Box 11"/>
          <p:cNvSpPr txBox="1">
            <a:spLocks noChangeArrowheads="1"/>
          </p:cNvSpPr>
          <p:nvPr/>
        </p:nvSpPr>
        <p:spPr bwMode="auto">
          <a:xfrm>
            <a:off x="255588" y="2819400"/>
            <a:ext cx="582612" cy="304800"/>
          </a:xfrm>
          <a:prstGeom prst="rect">
            <a:avLst/>
          </a:prstGeom>
          <a:noFill/>
          <a:ln w="9525">
            <a:noFill/>
            <a:miter lim="800000"/>
            <a:headEnd/>
            <a:tailEnd/>
          </a:ln>
        </p:spPr>
        <p:txBody>
          <a:bodyPr wrap="none">
            <a:spAutoFit/>
          </a:bodyPr>
          <a:lstStyle/>
          <a:p>
            <a:pPr algn="l"/>
            <a:r>
              <a:rPr lang="en-US" sz="1400"/>
              <a:t>n = 1</a:t>
            </a:r>
          </a:p>
        </p:txBody>
      </p:sp>
      <p:sp>
        <p:nvSpPr>
          <p:cNvPr id="391180" name="Text Box 12"/>
          <p:cNvSpPr txBox="1">
            <a:spLocks noChangeArrowheads="1"/>
          </p:cNvSpPr>
          <p:nvPr/>
        </p:nvSpPr>
        <p:spPr bwMode="auto">
          <a:xfrm>
            <a:off x="942975" y="4684713"/>
            <a:ext cx="1266825" cy="641350"/>
          </a:xfrm>
          <a:prstGeom prst="rect">
            <a:avLst/>
          </a:prstGeom>
          <a:noFill/>
          <a:ln w="9525">
            <a:noFill/>
            <a:miter lim="800000"/>
            <a:headEnd/>
            <a:tailEnd/>
          </a:ln>
        </p:spPr>
        <p:txBody>
          <a:bodyPr wrap="none">
            <a:spAutoFit/>
          </a:bodyPr>
          <a:lstStyle/>
          <a:p>
            <a:r>
              <a:rPr lang="en-US" sz="1800"/>
              <a:t>O</a:t>
            </a:r>
          </a:p>
          <a:p>
            <a:r>
              <a:rPr lang="en-US" sz="1800"/>
              <a:t>[He]2</a:t>
            </a:r>
            <a:r>
              <a:rPr lang="en-US" sz="1800" i="1"/>
              <a:t>s</a:t>
            </a:r>
            <a:r>
              <a:rPr lang="en-US" sz="1800" baseline="30000"/>
              <a:t>2</a:t>
            </a:r>
            <a:r>
              <a:rPr lang="en-US" sz="1800"/>
              <a:t>2</a:t>
            </a:r>
            <a:r>
              <a:rPr lang="en-US" sz="1800" i="1"/>
              <a:t>p</a:t>
            </a:r>
            <a:r>
              <a:rPr lang="en-US" sz="1800" baseline="30000"/>
              <a:t>4</a:t>
            </a:r>
          </a:p>
        </p:txBody>
      </p:sp>
      <p:sp>
        <p:nvSpPr>
          <p:cNvPr id="391181" name="Oval 13"/>
          <p:cNvSpPr>
            <a:spLocks noChangeAspect="1" noChangeArrowheads="1"/>
          </p:cNvSpPr>
          <p:nvPr/>
        </p:nvSpPr>
        <p:spPr bwMode="auto">
          <a:xfrm>
            <a:off x="1603375" y="3505200"/>
            <a:ext cx="119063" cy="119063"/>
          </a:xfrm>
          <a:prstGeom prst="ellipse">
            <a:avLst/>
          </a:prstGeom>
          <a:gradFill rotWithShape="1">
            <a:gsLst>
              <a:gs pos="0">
                <a:srgbClr val="FF5B5B"/>
              </a:gs>
              <a:gs pos="100000">
                <a:srgbClr val="FF1D1D"/>
              </a:gs>
            </a:gsLst>
            <a:path path="shape">
              <a:fillToRect l="50000" t="50000" r="50000" b="50000"/>
            </a:path>
          </a:gradFill>
          <a:ln w="9525">
            <a:noFill/>
            <a:round/>
            <a:headEnd/>
            <a:tailEnd/>
          </a:ln>
        </p:spPr>
        <p:txBody>
          <a:bodyPr wrap="none" anchor="ctr"/>
          <a:lstStyle/>
          <a:p>
            <a:endParaRPr lang="en-US"/>
          </a:p>
        </p:txBody>
      </p:sp>
      <p:grpSp>
        <p:nvGrpSpPr>
          <p:cNvPr id="391182" name="Group 14"/>
          <p:cNvGrpSpPr>
            <a:grpSpLocks/>
          </p:cNvGrpSpPr>
          <p:nvPr/>
        </p:nvGrpSpPr>
        <p:grpSpPr bwMode="auto">
          <a:xfrm>
            <a:off x="884238" y="2160588"/>
            <a:ext cx="582612" cy="430212"/>
            <a:chOff x="413" y="1121"/>
            <a:chExt cx="367" cy="271"/>
          </a:xfrm>
        </p:grpSpPr>
        <p:sp>
          <p:nvSpPr>
            <p:cNvPr id="391223" name="Text Box 15"/>
            <p:cNvSpPr txBox="1">
              <a:spLocks noChangeArrowheads="1"/>
            </p:cNvSpPr>
            <p:nvPr/>
          </p:nvSpPr>
          <p:spPr bwMode="auto">
            <a:xfrm>
              <a:off x="413" y="1121"/>
              <a:ext cx="367" cy="192"/>
            </a:xfrm>
            <a:prstGeom prst="rect">
              <a:avLst/>
            </a:prstGeom>
            <a:noFill/>
            <a:ln w="9525">
              <a:noFill/>
              <a:miter lim="800000"/>
              <a:headEnd/>
              <a:tailEnd/>
            </a:ln>
          </p:spPr>
          <p:txBody>
            <a:bodyPr wrap="none">
              <a:spAutoFit/>
            </a:bodyPr>
            <a:lstStyle/>
            <a:p>
              <a:pPr algn="l"/>
              <a:r>
                <a:rPr lang="en-US" sz="1400"/>
                <a:t>n = 2</a:t>
              </a:r>
            </a:p>
          </p:txBody>
        </p:sp>
        <p:sp>
          <p:nvSpPr>
            <p:cNvPr id="391224" name="Line 16"/>
            <p:cNvSpPr>
              <a:spLocks noChangeShapeType="1"/>
            </p:cNvSpPr>
            <p:nvPr/>
          </p:nvSpPr>
          <p:spPr bwMode="auto">
            <a:xfrm>
              <a:off x="720" y="1296"/>
              <a:ext cx="48" cy="96"/>
            </a:xfrm>
            <a:prstGeom prst="line">
              <a:avLst/>
            </a:prstGeom>
            <a:noFill/>
            <a:ln w="9525">
              <a:solidFill>
                <a:schemeClr val="tx1"/>
              </a:solidFill>
              <a:round/>
              <a:headEnd/>
              <a:tailEnd/>
            </a:ln>
          </p:spPr>
          <p:txBody>
            <a:bodyPr/>
            <a:lstStyle/>
            <a:p>
              <a:endParaRPr lang="en-US"/>
            </a:p>
          </p:txBody>
        </p:sp>
      </p:grpSp>
      <p:sp>
        <p:nvSpPr>
          <p:cNvPr id="391183" name="Line 17"/>
          <p:cNvSpPr>
            <a:spLocks noChangeShapeType="1"/>
          </p:cNvSpPr>
          <p:nvPr/>
        </p:nvSpPr>
        <p:spPr bwMode="auto">
          <a:xfrm>
            <a:off x="685800" y="3124200"/>
            <a:ext cx="381000" cy="228600"/>
          </a:xfrm>
          <a:prstGeom prst="line">
            <a:avLst/>
          </a:prstGeom>
          <a:noFill/>
          <a:ln w="9525">
            <a:solidFill>
              <a:schemeClr val="tx1"/>
            </a:solidFill>
            <a:round/>
            <a:headEnd/>
            <a:tailEnd/>
          </a:ln>
        </p:spPr>
        <p:txBody>
          <a:bodyPr/>
          <a:lstStyle/>
          <a:p>
            <a:endParaRPr lang="en-US"/>
          </a:p>
        </p:txBody>
      </p:sp>
      <p:sp>
        <p:nvSpPr>
          <p:cNvPr id="391184" name="Text Box 18"/>
          <p:cNvSpPr txBox="1">
            <a:spLocks noChangeArrowheads="1"/>
          </p:cNvSpPr>
          <p:nvPr/>
        </p:nvSpPr>
        <p:spPr bwMode="auto">
          <a:xfrm>
            <a:off x="2743200" y="3389313"/>
            <a:ext cx="317500" cy="366712"/>
          </a:xfrm>
          <a:prstGeom prst="rect">
            <a:avLst/>
          </a:prstGeom>
          <a:noFill/>
          <a:ln w="9525">
            <a:noFill/>
            <a:miter lim="800000"/>
            <a:headEnd/>
            <a:tailEnd/>
          </a:ln>
        </p:spPr>
        <p:txBody>
          <a:bodyPr wrap="none">
            <a:spAutoFit/>
          </a:bodyPr>
          <a:lstStyle/>
          <a:p>
            <a:pPr algn="l"/>
            <a:r>
              <a:rPr lang="en-US" sz="1800" b="1"/>
              <a:t>+</a:t>
            </a:r>
          </a:p>
        </p:txBody>
      </p:sp>
      <p:sp>
        <p:nvSpPr>
          <p:cNvPr id="698387" name="Line 19"/>
          <p:cNvSpPr>
            <a:spLocks noChangeShapeType="1"/>
          </p:cNvSpPr>
          <p:nvPr/>
        </p:nvSpPr>
        <p:spPr bwMode="auto">
          <a:xfrm>
            <a:off x="5257800" y="3581400"/>
            <a:ext cx="381000" cy="0"/>
          </a:xfrm>
          <a:prstGeom prst="line">
            <a:avLst/>
          </a:prstGeom>
          <a:noFill/>
          <a:ln w="9525">
            <a:solidFill>
              <a:schemeClr val="tx1"/>
            </a:solidFill>
            <a:round/>
            <a:headEnd/>
            <a:tailEnd type="triangle" w="med" len="med"/>
          </a:ln>
        </p:spPr>
        <p:txBody>
          <a:bodyPr/>
          <a:lstStyle/>
          <a:p>
            <a:endParaRPr lang="en-US"/>
          </a:p>
        </p:txBody>
      </p:sp>
      <p:sp>
        <p:nvSpPr>
          <p:cNvPr id="698388" name="Oval 20"/>
          <p:cNvSpPr>
            <a:spLocks noChangeAspect="1" noChangeArrowheads="1"/>
          </p:cNvSpPr>
          <p:nvPr/>
        </p:nvSpPr>
        <p:spPr bwMode="auto">
          <a:xfrm>
            <a:off x="5867400" y="3005138"/>
            <a:ext cx="1262063" cy="1262062"/>
          </a:xfrm>
          <a:prstGeom prst="ellipse">
            <a:avLst/>
          </a:prstGeom>
          <a:noFill/>
          <a:ln w="9525">
            <a:solidFill>
              <a:schemeClr val="tx1"/>
            </a:solidFill>
            <a:round/>
            <a:headEnd/>
            <a:tailEnd/>
          </a:ln>
        </p:spPr>
        <p:txBody>
          <a:bodyPr wrap="none" anchor="ctr"/>
          <a:lstStyle/>
          <a:p>
            <a:endParaRPr lang="en-US"/>
          </a:p>
        </p:txBody>
      </p:sp>
      <p:sp>
        <p:nvSpPr>
          <p:cNvPr id="698389" name="Oval 21"/>
          <p:cNvSpPr>
            <a:spLocks noChangeArrowheads="1"/>
          </p:cNvSpPr>
          <p:nvPr/>
        </p:nvSpPr>
        <p:spPr bwMode="auto">
          <a:xfrm>
            <a:off x="6324600" y="2971800"/>
            <a:ext cx="76200" cy="76200"/>
          </a:xfrm>
          <a:prstGeom prst="ellipse">
            <a:avLst/>
          </a:prstGeom>
          <a:gradFill rotWithShape="1">
            <a:gsLst>
              <a:gs pos="0">
                <a:srgbClr val="3366FF"/>
              </a:gs>
              <a:gs pos="100000">
                <a:schemeClr val="accent1"/>
              </a:gs>
            </a:gsLst>
            <a:lin ang="2700000" scaled="1"/>
          </a:gradFill>
          <a:ln w="9525">
            <a:noFill/>
            <a:round/>
            <a:headEnd/>
            <a:tailEnd/>
          </a:ln>
        </p:spPr>
        <p:txBody>
          <a:bodyPr wrap="none" anchor="ctr"/>
          <a:lstStyle/>
          <a:p>
            <a:r>
              <a:rPr lang="en-US" sz="800"/>
              <a:t>-</a:t>
            </a:r>
          </a:p>
        </p:txBody>
      </p:sp>
      <p:grpSp>
        <p:nvGrpSpPr>
          <p:cNvPr id="3" name="Group 22"/>
          <p:cNvGrpSpPr>
            <a:grpSpLocks/>
          </p:cNvGrpSpPr>
          <p:nvPr/>
        </p:nvGrpSpPr>
        <p:grpSpPr bwMode="auto">
          <a:xfrm>
            <a:off x="7086600" y="3505200"/>
            <a:ext cx="76200" cy="304800"/>
            <a:chOff x="4464" y="2208"/>
            <a:chExt cx="48" cy="192"/>
          </a:xfrm>
        </p:grpSpPr>
        <p:sp>
          <p:nvSpPr>
            <p:cNvPr id="391219" name="Oval 23"/>
            <p:cNvSpPr>
              <a:spLocks noChangeArrowheads="1"/>
            </p:cNvSpPr>
            <p:nvPr/>
          </p:nvSpPr>
          <p:spPr bwMode="auto">
            <a:xfrm>
              <a:off x="4464" y="2352"/>
              <a:ext cx="48" cy="48"/>
            </a:xfrm>
            <a:prstGeom prst="ellipse">
              <a:avLst/>
            </a:prstGeom>
            <a:gradFill rotWithShape="1">
              <a:gsLst>
                <a:gs pos="0">
                  <a:srgbClr val="3366FF"/>
                </a:gs>
                <a:gs pos="100000">
                  <a:schemeClr val="accent1"/>
                </a:gs>
              </a:gsLst>
              <a:lin ang="2700000" scaled="1"/>
            </a:gradFill>
            <a:ln w="9525">
              <a:noFill/>
              <a:round/>
              <a:headEnd/>
              <a:tailEnd/>
            </a:ln>
          </p:spPr>
          <p:txBody>
            <a:bodyPr wrap="none" anchor="ctr"/>
            <a:lstStyle/>
            <a:p>
              <a:r>
                <a:rPr lang="en-US" sz="800"/>
                <a:t>-</a:t>
              </a:r>
            </a:p>
          </p:txBody>
        </p:sp>
        <p:sp>
          <p:nvSpPr>
            <p:cNvPr id="391220" name="Oval 24"/>
            <p:cNvSpPr>
              <a:spLocks noChangeArrowheads="1"/>
            </p:cNvSpPr>
            <p:nvPr/>
          </p:nvSpPr>
          <p:spPr bwMode="auto">
            <a:xfrm>
              <a:off x="4464" y="2304"/>
              <a:ext cx="48" cy="48"/>
            </a:xfrm>
            <a:prstGeom prst="ellipse">
              <a:avLst/>
            </a:prstGeom>
            <a:gradFill rotWithShape="1">
              <a:gsLst>
                <a:gs pos="0">
                  <a:srgbClr val="3366FF"/>
                </a:gs>
                <a:gs pos="100000">
                  <a:schemeClr val="accent1"/>
                </a:gs>
              </a:gsLst>
              <a:lin ang="2700000" scaled="1"/>
            </a:gradFill>
            <a:ln w="9525">
              <a:noFill/>
              <a:round/>
              <a:headEnd/>
              <a:tailEnd/>
            </a:ln>
          </p:spPr>
          <p:txBody>
            <a:bodyPr wrap="none" anchor="ctr"/>
            <a:lstStyle/>
            <a:p>
              <a:r>
                <a:rPr lang="en-US" sz="800"/>
                <a:t>-</a:t>
              </a:r>
            </a:p>
          </p:txBody>
        </p:sp>
        <p:sp>
          <p:nvSpPr>
            <p:cNvPr id="391221" name="Oval 25"/>
            <p:cNvSpPr>
              <a:spLocks noChangeArrowheads="1"/>
            </p:cNvSpPr>
            <p:nvPr/>
          </p:nvSpPr>
          <p:spPr bwMode="auto">
            <a:xfrm>
              <a:off x="4464" y="2256"/>
              <a:ext cx="48" cy="48"/>
            </a:xfrm>
            <a:prstGeom prst="ellipse">
              <a:avLst/>
            </a:prstGeom>
            <a:gradFill rotWithShape="1">
              <a:gsLst>
                <a:gs pos="0">
                  <a:srgbClr val="3366FF"/>
                </a:gs>
                <a:gs pos="100000">
                  <a:schemeClr val="accent1"/>
                </a:gs>
              </a:gsLst>
              <a:lin ang="2700000" scaled="1"/>
            </a:gradFill>
            <a:ln w="9525">
              <a:noFill/>
              <a:round/>
              <a:headEnd/>
              <a:tailEnd/>
            </a:ln>
          </p:spPr>
          <p:txBody>
            <a:bodyPr wrap="none" anchor="ctr"/>
            <a:lstStyle/>
            <a:p>
              <a:r>
                <a:rPr lang="en-US" sz="800"/>
                <a:t>-</a:t>
              </a:r>
            </a:p>
          </p:txBody>
        </p:sp>
        <p:sp>
          <p:nvSpPr>
            <p:cNvPr id="391222" name="Oval 26"/>
            <p:cNvSpPr>
              <a:spLocks noChangeArrowheads="1"/>
            </p:cNvSpPr>
            <p:nvPr/>
          </p:nvSpPr>
          <p:spPr bwMode="auto">
            <a:xfrm>
              <a:off x="4464" y="2208"/>
              <a:ext cx="48" cy="48"/>
            </a:xfrm>
            <a:prstGeom prst="ellipse">
              <a:avLst/>
            </a:prstGeom>
            <a:gradFill rotWithShape="1">
              <a:gsLst>
                <a:gs pos="0">
                  <a:srgbClr val="3366FF"/>
                </a:gs>
                <a:gs pos="100000">
                  <a:schemeClr val="accent1"/>
                </a:gs>
              </a:gsLst>
              <a:lin ang="2700000" scaled="1"/>
            </a:gradFill>
            <a:ln w="9525">
              <a:noFill/>
              <a:round/>
              <a:headEnd/>
              <a:tailEnd/>
            </a:ln>
          </p:spPr>
          <p:txBody>
            <a:bodyPr wrap="none" anchor="ctr"/>
            <a:lstStyle/>
            <a:p>
              <a:r>
                <a:rPr lang="en-US" sz="800"/>
                <a:t>-</a:t>
              </a:r>
            </a:p>
          </p:txBody>
        </p:sp>
      </p:grpSp>
      <p:sp>
        <p:nvSpPr>
          <p:cNvPr id="698395" name="Oval 27"/>
          <p:cNvSpPr>
            <a:spLocks noChangeArrowheads="1"/>
          </p:cNvSpPr>
          <p:nvPr/>
        </p:nvSpPr>
        <p:spPr bwMode="auto">
          <a:xfrm>
            <a:off x="6248400" y="4191000"/>
            <a:ext cx="76200" cy="76200"/>
          </a:xfrm>
          <a:prstGeom prst="ellipse">
            <a:avLst/>
          </a:prstGeom>
          <a:gradFill rotWithShape="1">
            <a:gsLst>
              <a:gs pos="0">
                <a:srgbClr val="3366FF"/>
              </a:gs>
              <a:gs pos="100000">
                <a:schemeClr val="accent1"/>
              </a:gs>
            </a:gsLst>
            <a:lin ang="2700000" scaled="1"/>
          </a:gradFill>
          <a:ln w="9525">
            <a:noFill/>
            <a:round/>
            <a:headEnd/>
            <a:tailEnd/>
          </a:ln>
        </p:spPr>
        <p:txBody>
          <a:bodyPr wrap="none" anchor="ctr"/>
          <a:lstStyle/>
          <a:p>
            <a:r>
              <a:rPr lang="en-US" sz="800"/>
              <a:t>-</a:t>
            </a:r>
          </a:p>
        </p:txBody>
      </p:sp>
      <p:sp>
        <p:nvSpPr>
          <p:cNvPr id="698396" name="Oval 28"/>
          <p:cNvSpPr>
            <a:spLocks noChangeArrowheads="1"/>
          </p:cNvSpPr>
          <p:nvPr/>
        </p:nvSpPr>
        <p:spPr bwMode="auto">
          <a:xfrm>
            <a:off x="5943600" y="3276600"/>
            <a:ext cx="76200" cy="76200"/>
          </a:xfrm>
          <a:prstGeom prst="ellipse">
            <a:avLst/>
          </a:prstGeom>
          <a:gradFill rotWithShape="1">
            <a:gsLst>
              <a:gs pos="0">
                <a:srgbClr val="3366FF"/>
              </a:gs>
              <a:gs pos="100000">
                <a:schemeClr val="accent1"/>
              </a:gs>
            </a:gsLst>
            <a:lin ang="2700000" scaled="1"/>
          </a:gradFill>
          <a:ln w="9525">
            <a:noFill/>
            <a:round/>
            <a:headEnd/>
            <a:tailEnd/>
          </a:ln>
        </p:spPr>
        <p:txBody>
          <a:bodyPr wrap="none" anchor="ctr"/>
          <a:lstStyle/>
          <a:p>
            <a:r>
              <a:rPr lang="en-US" sz="800"/>
              <a:t>-</a:t>
            </a:r>
          </a:p>
        </p:txBody>
      </p:sp>
      <p:sp>
        <p:nvSpPr>
          <p:cNvPr id="698397" name="Oval 29"/>
          <p:cNvSpPr>
            <a:spLocks noChangeArrowheads="1"/>
          </p:cNvSpPr>
          <p:nvPr/>
        </p:nvSpPr>
        <p:spPr bwMode="auto">
          <a:xfrm>
            <a:off x="6324600" y="3505200"/>
            <a:ext cx="304800" cy="304800"/>
          </a:xfrm>
          <a:prstGeom prst="ellipse">
            <a:avLst/>
          </a:prstGeom>
          <a:gradFill rotWithShape="1">
            <a:gsLst>
              <a:gs pos="0">
                <a:schemeClr val="bg1"/>
              </a:gs>
              <a:gs pos="100000">
                <a:schemeClr val="accent2"/>
              </a:gs>
            </a:gsLst>
            <a:path path="shape">
              <a:fillToRect l="50000" t="50000" r="50000" b="50000"/>
            </a:path>
          </a:gradFill>
          <a:ln w="9525">
            <a:noFill/>
            <a:round/>
            <a:headEnd/>
            <a:tailEnd/>
          </a:ln>
        </p:spPr>
        <p:txBody>
          <a:bodyPr wrap="none" anchor="ctr"/>
          <a:lstStyle/>
          <a:p>
            <a:endParaRPr lang="en-US"/>
          </a:p>
        </p:txBody>
      </p:sp>
      <p:sp>
        <p:nvSpPr>
          <p:cNvPr id="698398" name="Oval 30"/>
          <p:cNvSpPr>
            <a:spLocks noChangeAspect="1" noChangeArrowheads="1"/>
          </p:cNvSpPr>
          <p:nvPr/>
        </p:nvSpPr>
        <p:spPr bwMode="auto">
          <a:xfrm>
            <a:off x="6403975" y="3581400"/>
            <a:ext cx="119063" cy="119063"/>
          </a:xfrm>
          <a:prstGeom prst="ellipse">
            <a:avLst/>
          </a:prstGeom>
          <a:gradFill rotWithShape="1">
            <a:gsLst>
              <a:gs pos="0">
                <a:schemeClr val="bg1"/>
              </a:gs>
              <a:gs pos="100000">
                <a:srgbClr val="FF5B5B"/>
              </a:gs>
            </a:gsLst>
            <a:path path="shape">
              <a:fillToRect l="50000" t="50000" r="50000" b="50000"/>
            </a:path>
          </a:gradFill>
          <a:ln w="9525">
            <a:noFill/>
            <a:round/>
            <a:headEnd/>
            <a:tailEnd/>
          </a:ln>
        </p:spPr>
        <p:txBody>
          <a:bodyPr wrap="none" anchor="ctr"/>
          <a:lstStyle/>
          <a:p>
            <a:endParaRPr lang="en-US"/>
          </a:p>
        </p:txBody>
      </p:sp>
      <p:sp>
        <p:nvSpPr>
          <p:cNvPr id="698399" name="Text Box 31"/>
          <p:cNvSpPr txBox="1">
            <a:spLocks noChangeArrowheads="1"/>
          </p:cNvSpPr>
          <p:nvPr/>
        </p:nvSpPr>
        <p:spPr bwMode="auto">
          <a:xfrm>
            <a:off x="6945313" y="4692650"/>
            <a:ext cx="446087" cy="366713"/>
          </a:xfrm>
          <a:prstGeom prst="rect">
            <a:avLst/>
          </a:prstGeom>
          <a:noFill/>
          <a:ln w="9525">
            <a:noFill/>
            <a:miter lim="800000"/>
            <a:headEnd/>
            <a:tailEnd/>
          </a:ln>
        </p:spPr>
        <p:txBody>
          <a:bodyPr wrap="none">
            <a:spAutoFit/>
          </a:bodyPr>
          <a:lstStyle/>
          <a:p>
            <a:r>
              <a:rPr lang="en-US" sz="1800"/>
              <a:t>O</a:t>
            </a:r>
            <a:r>
              <a:rPr lang="en-US" sz="1800" baseline="-25000"/>
              <a:t>2</a:t>
            </a:r>
          </a:p>
        </p:txBody>
      </p:sp>
      <p:sp>
        <p:nvSpPr>
          <p:cNvPr id="698400" name="Text Box 32"/>
          <p:cNvSpPr txBox="1">
            <a:spLocks noChangeArrowheads="1"/>
          </p:cNvSpPr>
          <p:nvPr/>
        </p:nvSpPr>
        <p:spPr bwMode="auto">
          <a:xfrm>
            <a:off x="762000" y="5881688"/>
            <a:ext cx="7766050" cy="366712"/>
          </a:xfrm>
          <a:prstGeom prst="rect">
            <a:avLst/>
          </a:prstGeom>
          <a:noFill/>
          <a:ln w="9525">
            <a:noFill/>
            <a:miter lim="800000"/>
            <a:headEnd/>
            <a:tailEnd/>
          </a:ln>
        </p:spPr>
        <p:txBody>
          <a:bodyPr wrap="none">
            <a:spAutoFit/>
          </a:bodyPr>
          <a:lstStyle/>
          <a:p>
            <a:pPr algn="l"/>
            <a:r>
              <a:rPr lang="en-US" sz="1800"/>
              <a:t>Sharing of electrons to achieve a stable octet (8 electrons in valence shell).</a:t>
            </a:r>
          </a:p>
        </p:txBody>
      </p:sp>
      <p:sp>
        <p:nvSpPr>
          <p:cNvPr id="391195" name="Oval 33"/>
          <p:cNvSpPr>
            <a:spLocks noChangeArrowheads="1"/>
          </p:cNvSpPr>
          <p:nvPr/>
        </p:nvSpPr>
        <p:spPr bwMode="auto">
          <a:xfrm>
            <a:off x="1066800" y="4343400"/>
            <a:ext cx="76200" cy="76200"/>
          </a:xfrm>
          <a:prstGeom prst="ellipse">
            <a:avLst/>
          </a:prstGeom>
          <a:gradFill rotWithShape="1">
            <a:gsLst>
              <a:gs pos="0">
                <a:srgbClr val="3366FF"/>
              </a:gs>
              <a:gs pos="100000">
                <a:schemeClr val="accent1"/>
              </a:gs>
            </a:gsLst>
            <a:lin ang="2700000" scaled="1"/>
          </a:gradFill>
          <a:ln w="9525">
            <a:noFill/>
            <a:round/>
            <a:headEnd/>
            <a:tailEnd/>
          </a:ln>
        </p:spPr>
        <p:txBody>
          <a:bodyPr wrap="none" anchor="ctr"/>
          <a:lstStyle/>
          <a:p>
            <a:r>
              <a:rPr lang="en-US" sz="800"/>
              <a:t>-</a:t>
            </a:r>
          </a:p>
        </p:txBody>
      </p:sp>
      <p:sp>
        <p:nvSpPr>
          <p:cNvPr id="391196" name="Oval 34"/>
          <p:cNvSpPr>
            <a:spLocks noChangeArrowheads="1"/>
          </p:cNvSpPr>
          <p:nvPr/>
        </p:nvSpPr>
        <p:spPr bwMode="auto">
          <a:xfrm>
            <a:off x="1905000" y="4495800"/>
            <a:ext cx="76200" cy="76200"/>
          </a:xfrm>
          <a:prstGeom prst="ellipse">
            <a:avLst/>
          </a:prstGeom>
          <a:gradFill rotWithShape="1">
            <a:gsLst>
              <a:gs pos="0">
                <a:srgbClr val="3366FF"/>
              </a:gs>
              <a:gs pos="100000">
                <a:schemeClr val="accent1"/>
              </a:gs>
            </a:gsLst>
            <a:lin ang="2700000" scaled="1"/>
          </a:gradFill>
          <a:ln w="9525">
            <a:noFill/>
            <a:round/>
            <a:headEnd/>
            <a:tailEnd/>
          </a:ln>
        </p:spPr>
        <p:txBody>
          <a:bodyPr wrap="none" anchor="ctr"/>
          <a:lstStyle/>
          <a:p>
            <a:r>
              <a:rPr lang="en-US" sz="800"/>
              <a:t>-</a:t>
            </a:r>
          </a:p>
        </p:txBody>
      </p:sp>
      <p:sp>
        <p:nvSpPr>
          <p:cNvPr id="391197" name="Oval 35"/>
          <p:cNvSpPr>
            <a:spLocks noChangeArrowheads="1"/>
          </p:cNvSpPr>
          <p:nvPr/>
        </p:nvSpPr>
        <p:spPr bwMode="auto">
          <a:xfrm>
            <a:off x="2590800" y="3276600"/>
            <a:ext cx="76200" cy="76200"/>
          </a:xfrm>
          <a:prstGeom prst="ellipse">
            <a:avLst/>
          </a:prstGeom>
          <a:gradFill rotWithShape="1">
            <a:gsLst>
              <a:gs pos="0">
                <a:srgbClr val="3366FF"/>
              </a:gs>
              <a:gs pos="100000">
                <a:schemeClr val="accent1"/>
              </a:gs>
            </a:gsLst>
            <a:lin ang="2700000" scaled="1"/>
          </a:gradFill>
          <a:ln w="9525">
            <a:noFill/>
            <a:round/>
            <a:headEnd/>
            <a:tailEnd/>
          </a:ln>
        </p:spPr>
        <p:txBody>
          <a:bodyPr wrap="none" anchor="ctr"/>
          <a:lstStyle/>
          <a:p>
            <a:r>
              <a:rPr lang="en-US" sz="800"/>
              <a:t>-</a:t>
            </a:r>
          </a:p>
        </p:txBody>
      </p:sp>
      <p:sp>
        <p:nvSpPr>
          <p:cNvPr id="391198" name="Oval 36"/>
          <p:cNvSpPr>
            <a:spLocks noChangeArrowheads="1"/>
          </p:cNvSpPr>
          <p:nvPr/>
        </p:nvSpPr>
        <p:spPr bwMode="auto">
          <a:xfrm>
            <a:off x="990600" y="2743200"/>
            <a:ext cx="76200" cy="76200"/>
          </a:xfrm>
          <a:prstGeom prst="ellipse">
            <a:avLst/>
          </a:prstGeom>
          <a:gradFill rotWithShape="1">
            <a:gsLst>
              <a:gs pos="0">
                <a:srgbClr val="3366FF"/>
              </a:gs>
              <a:gs pos="100000">
                <a:schemeClr val="accent1"/>
              </a:gs>
            </a:gsLst>
            <a:lin ang="2700000" scaled="1"/>
          </a:gradFill>
          <a:ln w="9525">
            <a:noFill/>
            <a:round/>
            <a:headEnd/>
            <a:tailEnd/>
          </a:ln>
        </p:spPr>
        <p:txBody>
          <a:bodyPr wrap="none" anchor="ctr"/>
          <a:lstStyle/>
          <a:p>
            <a:r>
              <a:rPr lang="en-US" sz="800"/>
              <a:t>-</a:t>
            </a:r>
          </a:p>
        </p:txBody>
      </p:sp>
      <p:sp>
        <p:nvSpPr>
          <p:cNvPr id="391199" name="Oval 37"/>
          <p:cNvSpPr>
            <a:spLocks noChangeAspect="1" noChangeArrowheads="1"/>
          </p:cNvSpPr>
          <p:nvPr/>
        </p:nvSpPr>
        <p:spPr bwMode="auto">
          <a:xfrm>
            <a:off x="3170238" y="2560638"/>
            <a:ext cx="2011362" cy="2011362"/>
          </a:xfrm>
          <a:prstGeom prst="ellipse">
            <a:avLst/>
          </a:prstGeom>
          <a:noFill/>
          <a:ln w="9525">
            <a:solidFill>
              <a:schemeClr val="tx1"/>
            </a:solidFill>
            <a:round/>
            <a:headEnd/>
            <a:tailEnd/>
          </a:ln>
        </p:spPr>
        <p:txBody>
          <a:bodyPr wrap="none" anchor="ctr"/>
          <a:lstStyle/>
          <a:p>
            <a:endParaRPr lang="en-US"/>
          </a:p>
        </p:txBody>
      </p:sp>
      <p:sp>
        <p:nvSpPr>
          <p:cNvPr id="391200" name="Oval 38"/>
          <p:cNvSpPr>
            <a:spLocks noChangeAspect="1" noChangeArrowheads="1"/>
          </p:cNvSpPr>
          <p:nvPr/>
        </p:nvSpPr>
        <p:spPr bwMode="auto">
          <a:xfrm>
            <a:off x="3538538" y="2928938"/>
            <a:ext cx="1262062" cy="1262062"/>
          </a:xfrm>
          <a:prstGeom prst="ellipse">
            <a:avLst/>
          </a:prstGeom>
          <a:noFill/>
          <a:ln w="9525">
            <a:solidFill>
              <a:schemeClr val="tx1"/>
            </a:solidFill>
            <a:round/>
            <a:headEnd/>
            <a:tailEnd/>
          </a:ln>
        </p:spPr>
        <p:txBody>
          <a:bodyPr wrap="none" anchor="ctr"/>
          <a:lstStyle/>
          <a:p>
            <a:endParaRPr lang="en-US"/>
          </a:p>
        </p:txBody>
      </p:sp>
      <p:sp>
        <p:nvSpPr>
          <p:cNvPr id="391201" name="Oval 39"/>
          <p:cNvSpPr>
            <a:spLocks noChangeArrowheads="1"/>
          </p:cNvSpPr>
          <p:nvPr/>
        </p:nvSpPr>
        <p:spPr bwMode="auto">
          <a:xfrm>
            <a:off x="3124200" y="3505200"/>
            <a:ext cx="76200" cy="76200"/>
          </a:xfrm>
          <a:prstGeom prst="ellipse">
            <a:avLst/>
          </a:prstGeom>
          <a:gradFill rotWithShape="1">
            <a:gsLst>
              <a:gs pos="0">
                <a:srgbClr val="3366FF"/>
              </a:gs>
              <a:gs pos="100000">
                <a:schemeClr val="accent1"/>
              </a:gs>
            </a:gsLst>
            <a:lin ang="2700000" scaled="1"/>
          </a:gradFill>
          <a:ln w="9525">
            <a:noFill/>
            <a:round/>
            <a:headEnd/>
            <a:tailEnd/>
          </a:ln>
        </p:spPr>
        <p:txBody>
          <a:bodyPr wrap="none" anchor="ctr"/>
          <a:lstStyle/>
          <a:p>
            <a:r>
              <a:rPr lang="en-US" sz="800"/>
              <a:t>-</a:t>
            </a:r>
          </a:p>
        </p:txBody>
      </p:sp>
      <p:sp>
        <p:nvSpPr>
          <p:cNvPr id="391202" name="Oval 40"/>
          <p:cNvSpPr>
            <a:spLocks noChangeArrowheads="1"/>
          </p:cNvSpPr>
          <p:nvPr/>
        </p:nvSpPr>
        <p:spPr bwMode="auto">
          <a:xfrm>
            <a:off x="3962400" y="2895600"/>
            <a:ext cx="76200" cy="76200"/>
          </a:xfrm>
          <a:prstGeom prst="ellipse">
            <a:avLst/>
          </a:prstGeom>
          <a:gradFill rotWithShape="1">
            <a:gsLst>
              <a:gs pos="0">
                <a:srgbClr val="3366FF"/>
              </a:gs>
              <a:gs pos="100000">
                <a:schemeClr val="accent1"/>
              </a:gs>
            </a:gsLst>
            <a:lin ang="2700000" scaled="1"/>
          </a:gradFill>
          <a:ln w="9525">
            <a:noFill/>
            <a:round/>
            <a:headEnd/>
            <a:tailEnd/>
          </a:ln>
        </p:spPr>
        <p:txBody>
          <a:bodyPr wrap="none" anchor="ctr"/>
          <a:lstStyle/>
          <a:p>
            <a:r>
              <a:rPr lang="en-US" sz="800"/>
              <a:t>-</a:t>
            </a:r>
          </a:p>
        </p:txBody>
      </p:sp>
      <p:sp>
        <p:nvSpPr>
          <p:cNvPr id="391203" name="Oval 41"/>
          <p:cNvSpPr>
            <a:spLocks noChangeArrowheads="1"/>
          </p:cNvSpPr>
          <p:nvPr/>
        </p:nvSpPr>
        <p:spPr bwMode="auto">
          <a:xfrm>
            <a:off x="4648200" y="3886200"/>
            <a:ext cx="76200" cy="76200"/>
          </a:xfrm>
          <a:prstGeom prst="ellipse">
            <a:avLst/>
          </a:prstGeom>
          <a:gradFill rotWithShape="1">
            <a:gsLst>
              <a:gs pos="0">
                <a:srgbClr val="3366FF"/>
              </a:gs>
              <a:gs pos="100000">
                <a:schemeClr val="accent1"/>
              </a:gs>
            </a:gsLst>
            <a:lin ang="2700000" scaled="1"/>
          </a:gradFill>
          <a:ln w="9525">
            <a:noFill/>
            <a:round/>
            <a:headEnd/>
            <a:tailEnd/>
          </a:ln>
        </p:spPr>
        <p:txBody>
          <a:bodyPr wrap="none" anchor="ctr"/>
          <a:lstStyle/>
          <a:p>
            <a:r>
              <a:rPr lang="en-US" sz="800"/>
              <a:t>-</a:t>
            </a:r>
          </a:p>
        </p:txBody>
      </p:sp>
      <p:sp>
        <p:nvSpPr>
          <p:cNvPr id="391204" name="Oval 42"/>
          <p:cNvSpPr>
            <a:spLocks noChangeArrowheads="1"/>
          </p:cNvSpPr>
          <p:nvPr/>
        </p:nvSpPr>
        <p:spPr bwMode="auto">
          <a:xfrm>
            <a:off x="4465638" y="2590800"/>
            <a:ext cx="76200" cy="76200"/>
          </a:xfrm>
          <a:prstGeom prst="ellipse">
            <a:avLst/>
          </a:prstGeom>
          <a:gradFill rotWithShape="1">
            <a:gsLst>
              <a:gs pos="0">
                <a:srgbClr val="3366FF"/>
              </a:gs>
              <a:gs pos="100000">
                <a:schemeClr val="accent1"/>
              </a:gs>
            </a:gsLst>
            <a:lin ang="2700000" scaled="1"/>
          </a:gradFill>
          <a:ln w="9525">
            <a:noFill/>
            <a:round/>
            <a:headEnd/>
            <a:tailEnd/>
          </a:ln>
        </p:spPr>
        <p:txBody>
          <a:bodyPr wrap="none" anchor="ctr"/>
          <a:lstStyle/>
          <a:p>
            <a:r>
              <a:rPr lang="en-US" sz="800"/>
              <a:t>-</a:t>
            </a:r>
          </a:p>
        </p:txBody>
      </p:sp>
      <p:sp>
        <p:nvSpPr>
          <p:cNvPr id="391205" name="Oval 43"/>
          <p:cNvSpPr>
            <a:spLocks noChangeAspect="1" noChangeArrowheads="1"/>
          </p:cNvSpPr>
          <p:nvPr/>
        </p:nvSpPr>
        <p:spPr bwMode="auto">
          <a:xfrm>
            <a:off x="4117975" y="3505200"/>
            <a:ext cx="119063" cy="119063"/>
          </a:xfrm>
          <a:prstGeom prst="ellipse">
            <a:avLst/>
          </a:prstGeom>
          <a:gradFill rotWithShape="1">
            <a:gsLst>
              <a:gs pos="0">
                <a:srgbClr val="FF5B5B"/>
              </a:gs>
              <a:gs pos="100000">
                <a:srgbClr val="FF1D1D"/>
              </a:gs>
            </a:gsLst>
            <a:path path="shape">
              <a:fillToRect l="50000" t="50000" r="50000" b="50000"/>
            </a:path>
          </a:gradFill>
          <a:ln w="9525">
            <a:noFill/>
            <a:round/>
            <a:headEnd/>
            <a:tailEnd/>
          </a:ln>
        </p:spPr>
        <p:txBody>
          <a:bodyPr wrap="none" anchor="ctr"/>
          <a:lstStyle/>
          <a:p>
            <a:endParaRPr lang="en-US"/>
          </a:p>
        </p:txBody>
      </p:sp>
      <p:sp>
        <p:nvSpPr>
          <p:cNvPr id="391206" name="Oval 44"/>
          <p:cNvSpPr>
            <a:spLocks noChangeArrowheads="1"/>
          </p:cNvSpPr>
          <p:nvPr/>
        </p:nvSpPr>
        <p:spPr bwMode="auto">
          <a:xfrm>
            <a:off x="3581400" y="4343400"/>
            <a:ext cx="76200" cy="76200"/>
          </a:xfrm>
          <a:prstGeom prst="ellipse">
            <a:avLst/>
          </a:prstGeom>
          <a:gradFill rotWithShape="1">
            <a:gsLst>
              <a:gs pos="0">
                <a:srgbClr val="3366FF"/>
              </a:gs>
              <a:gs pos="100000">
                <a:schemeClr val="accent1"/>
              </a:gs>
            </a:gsLst>
            <a:lin ang="2700000" scaled="1"/>
          </a:gradFill>
          <a:ln w="9525">
            <a:noFill/>
            <a:round/>
            <a:headEnd/>
            <a:tailEnd/>
          </a:ln>
        </p:spPr>
        <p:txBody>
          <a:bodyPr wrap="none" anchor="ctr"/>
          <a:lstStyle/>
          <a:p>
            <a:r>
              <a:rPr lang="en-US" sz="800"/>
              <a:t>-</a:t>
            </a:r>
          </a:p>
        </p:txBody>
      </p:sp>
      <p:sp>
        <p:nvSpPr>
          <p:cNvPr id="391207" name="Oval 45"/>
          <p:cNvSpPr>
            <a:spLocks noChangeArrowheads="1"/>
          </p:cNvSpPr>
          <p:nvPr/>
        </p:nvSpPr>
        <p:spPr bwMode="auto">
          <a:xfrm>
            <a:off x="4419600" y="4495800"/>
            <a:ext cx="76200" cy="76200"/>
          </a:xfrm>
          <a:prstGeom prst="ellipse">
            <a:avLst/>
          </a:prstGeom>
          <a:gradFill rotWithShape="1">
            <a:gsLst>
              <a:gs pos="0">
                <a:srgbClr val="3366FF"/>
              </a:gs>
              <a:gs pos="100000">
                <a:schemeClr val="accent1"/>
              </a:gs>
            </a:gsLst>
            <a:lin ang="2700000" scaled="1"/>
          </a:gradFill>
          <a:ln w="9525">
            <a:noFill/>
            <a:round/>
            <a:headEnd/>
            <a:tailEnd/>
          </a:ln>
        </p:spPr>
        <p:txBody>
          <a:bodyPr wrap="none" anchor="ctr"/>
          <a:lstStyle/>
          <a:p>
            <a:r>
              <a:rPr lang="en-US" sz="800"/>
              <a:t>-</a:t>
            </a:r>
          </a:p>
        </p:txBody>
      </p:sp>
      <p:sp>
        <p:nvSpPr>
          <p:cNvPr id="391208" name="Oval 46"/>
          <p:cNvSpPr>
            <a:spLocks noChangeArrowheads="1"/>
          </p:cNvSpPr>
          <p:nvPr/>
        </p:nvSpPr>
        <p:spPr bwMode="auto">
          <a:xfrm>
            <a:off x="5105400" y="3276600"/>
            <a:ext cx="76200" cy="76200"/>
          </a:xfrm>
          <a:prstGeom prst="ellipse">
            <a:avLst/>
          </a:prstGeom>
          <a:gradFill rotWithShape="1">
            <a:gsLst>
              <a:gs pos="0">
                <a:srgbClr val="3366FF"/>
              </a:gs>
              <a:gs pos="100000">
                <a:schemeClr val="accent1"/>
              </a:gs>
            </a:gsLst>
            <a:lin ang="2700000" scaled="1"/>
          </a:gradFill>
          <a:ln w="9525">
            <a:noFill/>
            <a:round/>
            <a:headEnd/>
            <a:tailEnd/>
          </a:ln>
        </p:spPr>
        <p:txBody>
          <a:bodyPr wrap="none" anchor="ctr"/>
          <a:lstStyle/>
          <a:p>
            <a:r>
              <a:rPr lang="en-US" sz="800"/>
              <a:t>-</a:t>
            </a:r>
          </a:p>
        </p:txBody>
      </p:sp>
      <p:sp>
        <p:nvSpPr>
          <p:cNvPr id="391209" name="Oval 47"/>
          <p:cNvSpPr>
            <a:spLocks noChangeArrowheads="1"/>
          </p:cNvSpPr>
          <p:nvPr/>
        </p:nvSpPr>
        <p:spPr bwMode="auto">
          <a:xfrm>
            <a:off x="3505200" y="2743200"/>
            <a:ext cx="76200" cy="76200"/>
          </a:xfrm>
          <a:prstGeom prst="ellipse">
            <a:avLst/>
          </a:prstGeom>
          <a:gradFill rotWithShape="1">
            <a:gsLst>
              <a:gs pos="0">
                <a:srgbClr val="3366FF"/>
              </a:gs>
              <a:gs pos="100000">
                <a:schemeClr val="accent1"/>
              </a:gs>
            </a:gsLst>
            <a:lin ang="2700000" scaled="1"/>
          </a:gradFill>
          <a:ln w="9525">
            <a:noFill/>
            <a:round/>
            <a:headEnd/>
            <a:tailEnd/>
          </a:ln>
        </p:spPr>
        <p:txBody>
          <a:bodyPr wrap="none" anchor="ctr"/>
          <a:lstStyle/>
          <a:p>
            <a:r>
              <a:rPr lang="en-US" sz="800"/>
              <a:t>-</a:t>
            </a:r>
          </a:p>
        </p:txBody>
      </p:sp>
      <p:sp>
        <p:nvSpPr>
          <p:cNvPr id="698416" name="Oval 48"/>
          <p:cNvSpPr>
            <a:spLocks noChangeArrowheads="1"/>
          </p:cNvSpPr>
          <p:nvPr/>
        </p:nvSpPr>
        <p:spPr bwMode="auto">
          <a:xfrm>
            <a:off x="5943600" y="3962400"/>
            <a:ext cx="76200" cy="76200"/>
          </a:xfrm>
          <a:prstGeom prst="ellipse">
            <a:avLst/>
          </a:prstGeom>
          <a:gradFill rotWithShape="1">
            <a:gsLst>
              <a:gs pos="0">
                <a:srgbClr val="3366FF"/>
              </a:gs>
              <a:gs pos="100000">
                <a:schemeClr val="accent1"/>
              </a:gs>
            </a:gsLst>
            <a:lin ang="2700000" scaled="1"/>
          </a:gradFill>
          <a:ln w="9525">
            <a:noFill/>
            <a:round/>
            <a:headEnd/>
            <a:tailEnd/>
          </a:ln>
        </p:spPr>
        <p:txBody>
          <a:bodyPr wrap="none" anchor="ctr"/>
          <a:lstStyle/>
          <a:p>
            <a:r>
              <a:rPr lang="en-US" sz="800"/>
              <a:t>-</a:t>
            </a:r>
          </a:p>
        </p:txBody>
      </p:sp>
      <p:sp>
        <p:nvSpPr>
          <p:cNvPr id="698417" name="Oval 49"/>
          <p:cNvSpPr>
            <a:spLocks noChangeArrowheads="1"/>
          </p:cNvSpPr>
          <p:nvPr/>
        </p:nvSpPr>
        <p:spPr bwMode="auto">
          <a:xfrm>
            <a:off x="7924800" y="2971800"/>
            <a:ext cx="76200" cy="76200"/>
          </a:xfrm>
          <a:prstGeom prst="ellipse">
            <a:avLst/>
          </a:prstGeom>
          <a:gradFill rotWithShape="1">
            <a:gsLst>
              <a:gs pos="0">
                <a:srgbClr val="3366FF"/>
              </a:gs>
              <a:gs pos="100000">
                <a:schemeClr val="accent1"/>
              </a:gs>
            </a:gsLst>
            <a:lin ang="2700000" scaled="1"/>
          </a:gradFill>
          <a:ln w="9525">
            <a:noFill/>
            <a:round/>
            <a:headEnd/>
            <a:tailEnd/>
          </a:ln>
        </p:spPr>
        <p:txBody>
          <a:bodyPr wrap="none" anchor="ctr"/>
          <a:lstStyle/>
          <a:p>
            <a:r>
              <a:rPr lang="en-US" sz="800"/>
              <a:t>-</a:t>
            </a:r>
          </a:p>
        </p:txBody>
      </p:sp>
      <p:sp>
        <p:nvSpPr>
          <p:cNvPr id="698418" name="Oval 50"/>
          <p:cNvSpPr>
            <a:spLocks noChangeArrowheads="1"/>
          </p:cNvSpPr>
          <p:nvPr/>
        </p:nvSpPr>
        <p:spPr bwMode="auto">
          <a:xfrm>
            <a:off x="7924800" y="4191000"/>
            <a:ext cx="76200" cy="76200"/>
          </a:xfrm>
          <a:prstGeom prst="ellipse">
            <a:avLst/>
          </a:prstGeom>
          <a:gradFill rotWithShape="1">
            <a:gsLst>
              <a:gs pos="0">
                <a:srgbClr val="3366FF"/>
              </a:gs>
              <a:gs pos="100000">
                <a:schemeClr val="accent1"/>
              </a:gs>
            </a:gsLst>
            <a:lin ang="2700000" scaled="1"/>
          </a:gradFill>
          <a:ln w="9525">
            <a:noFill/>
            <a:round/>
            <a:headEnd/>
            <a:tailEnd/>
          </a:ln>
        </p:spPr>
        <p:txBody>
          <a:bodyPr wrap="none" anchor="ctr"/>
          <a:lstStyle/>
          <a:p>
            <a:r>
              <a:rPr lang="en-US" sz="800"/>
              <a:t>-</a:t>
            </a:r>
          </a:p>
        </p:txBody>
      </p:sp>
      <p:sp>
        <p:nvSpPr>
          <p:cNvPr id="698419" name="Oval 51"/>
          <p:cNvSpPr>
            <a:spLocks noChangeArrowheads="1"/>
          </p:cNvSpPr>
          <p:nvPr/>
        </p:nvSpPr>
        <p:spPr bwMode="auto">
          <a:xfrm>
            <a:off x="8305800" y="3352800"/>
            <a:ext cx="76200" cy="76200"/>
          </a:xfrm>
          <a:prstGeom prst="ellipse">
            <a:avLst/>
          </a:prstGeom>
          <a:gradFill rotWithShape="1">
            <a:gsLst>
              <a:gs pos="0">
                <a:srgbClr val="3366FF"/>
              </a:gs>
              <a:gs pos="100000">
                <a:schemeClr val="accent1"/>
              </a:gs>
            </a:gsLst>
            <a:lin ang="2700000" scaled="1"/>
          </a:gradFill>
          <a:ln w="9525">
            <a:noFill/>
            <a:round/>
            <a:headEnd/>
            <a:tailEnd/>
          </a:ln>
        </p:spPr>
        <p:txBody>
          <a:bodyPr wrap="none" anchor="ctr"/>
          <a:lstStyle/>
          <a:p>
            <a:r>
              <a:rPr lang="en-US" sz="800"/>
              <a:t>-</a:t>
            </a:r>
          </a:p>
        </p:txBody>
      </p:sp>
      <p:sp>
        <p:nvSpPr>
          <p:cNvPr id="698420" name="Oval 52"/>
          <p:cNvSpPr>
            <a:spLocks noChangeArrowheads="1"/>
          </p:cNvSpPr>
          <p:nvPr/>
        </p:nvSpPr>
        <p:spPr bwMode="auto">
          <a:xfrm>
            <a:off x="7620000" y="3505200"/>
            <a:ext cx="304800" cy="304800"/>
          </a:xfrm>
          <a:prstGeom prst="ellipse">
            <a:avLst/>
          </a:prstGeom>
          <a:gradFill rotWithShape="1">
            <a:gsLst>
              <a:gs pos="0">
                <a:schemeClr val="bg1"/>
              </a:gs>
              <a:gs pos="100000">
                <a:schemeClr val="accent2"/>
              </a:gs>
            </a:gsLst>
            <a:path path="shape">
              <a:fillToRect l="50000" t="50000" r="50000" b="50000"/>
            </a:path>
          </a:gradFill>
          <a:ln w="9525">
            <a:noFill/>
            <a:round/>
            <a:headEnd/>
            <a:tailEnd/>
          </a:ln>
        </p:spPr>
        <p:txBody>
          <a:bodyPr wrap="none" anchor="ctr"/>
          <a:lstStyle/>
          <a:p>
            <a:endParaRPr lang="en-US"/>
          </a:p>
        </p:txBody>
      </p:sp>
      <p:sp>
        <p:nvSpPr>
          <p:cNvPr id="698421" name="Oval 53"/>
          <p:cNvSpPr>
            <a:spLocks noChangeAspect="1" noChangeArrowheads="1"/>
          </p:cNvSpPr>
          <p:nvPr/>
        </p:nvSpPr>
        <p:spPr bwMode="auto">
          <a:xfrm>
            <a:off x="7699375" y="3581400"/>
            <a:ext cx="119063" cy="119063"/>
          </a:xfrm>
          <a:prstGeom prst="ellipse">
            <a:avLst/>
          </a:prstGeom>
          <a:gradFill rotWithShape="1">
            <a:gsLst>
              <a:gs pos="0">
                <a:schemeClr val="bg1"/>
              </a:gs>
              <a:gs pos="100000">
                <a:srgbClr val="FF5B5B"/>
              </a:gs>
            </a:gsLst>
            <a:path path="shape">
              <a:fillToRect l="50000" t="50000" r="50000" b="50000"/>
            </a:path>
          </a:gradFill>
          <a:ln w="9525">
            <a:noFill/>
            <a:round/>
            <a:headEnd/>
            <a:tailEnd/>
          </a:ln>
        </p:spPr>
        <p:txBody>
          <a:bodyPr wrap="none" anchor="ctr"/>
          <a:lstStyle/>
          <a:p>
            <a:endParaRPr lang="en-US"/>
          </a:p>
        </p:txBody>
      </p:sp>
      <p:sp>
        <p:nvSpPr>
          <p:cNvPr id="698422" name="Oval 54"/>
          <p:cNvSpPr>
            <a:spLocks noChangeArrowheads="1"/>
          </p:cNvSpPr>
          <p:nvPr/>
        </p:nvSpPr>
        <p:spPr bwMode="auto">
          <a:xfrm>
            <a:off x="8229600" y="3962400"/>
            <a:ext cx="76200" cy="76200"/>
          </a:xfrm>
          <a:prstGeom prst="ellipse">
            <a:avLst/>
          </a:prstGeom>
          <a:gradFill rotWithShape="1">
            <a:gsLst>
              <a:gs pos="0">
                <a:srgbClr val="3366FF"/>
              </a:gs>
              <a:gs pos="100000">
                <a:schemeClr val="accent1"/>
              </a:gs>
            </a:gsLst>
            <a:lin ang="2700000" scaled="1"/>
          </a:gradFill>
          <a:ln w="9525">
            <a:noFill/>
            <a:round/>
            <a:headEnd/>
            <a:tailEnd/>
          </a:ln>
        </p:spPr>
        <p:txBody>
          <a:bodyPr wrap="none" anchor="ctr"/>
          <a:lstStyle/>
          <a:p>
            <a:r>
              <a:rPr lang="en-US" sz="800"/>
              <a:t>-</a:t>
            </a:r>
          </a:p>
        </p:txBody>
      </p:sp>
      <p:sp>
        <p:nvSpPr>
          <p:cNvPr id="391217" name="Text Box 55"/>
          <p:cNvSpPr txBox="1">
            <a:spLocks noChangeArrowheads="1"/>
          </p:cNvSpPr>
          <p:nvPr/>
        </p:nvSpPr>
        <p:spPr bwMode="auto">
          <a:xfrm>
            <a:off x="3533775" y="4692650"/>
            <a:ext cx="1266825" cy="641350"/>
          </a:xfrm>
          <a:prstGeom prst="rect">
            <a:avLst/>
          </a:prstGeom>
          <a:noFill/>
          <a:ln w="9525">
            <a:noFill/>
            <a:miter lim="800000"/>
            <a:headEnd/>
            <a:tailEnd/>
          </a:ln>
        </p:spPr>
        <p:txBody>
          <a:bodyPr wrap="none">
            <a:spAutoFit/>
          </a:bodyPr>
          <a:lstStyle/>
          <a:p>
            <a:r>
              <a:rPr lang="en-US" sz="1800"/>
              <a:t>O</a:t>
            </a:r>
          </a:p>
          <a:p>
            <a:r>
              <a:rPr lang="en-US" sz="1800"/>
              <a:t>[He]2</a:t>
            </a:r>
            <a:r>
              <a:rPr lang="en-US" sz="1800" i="1"/>
              <a:t>s</a:t>
            </a:r>
            <a:r>
              <a:rPr lang="en-US" sz="1800" baseline="30000"/>
              <a:t>2</a:t>
            </a:r>
            <a:r>
              <a:rPr lang="en-US" sz="1800"/>
              <a:t>2</a:t>
            </a:r>
            <a:r>
              <a:rPr lang="en-US" sz="1800" i="1"/>
              <a:t>p</a:t>
            </a:r>
            <a:r>
              <a:rPr lang="en-US" sz="1800" baseline="30000"/>
              <a:t>4</a:t>
            </a:r>
          </a:p>
        </p:txBody>
      </p:sp>
      <p:sp>
        <p:nvSpPr>
          <p:cNvPr id="391218" name="AutoShape 56">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98387"/>
                                        </p:tgtEl>
                                        <p:attrNameLst>
                                          <p:attrName>style.visibility</p:attrName>
                                        </p:attrNameLst>
                                      </p:cBhvr>
                                      <p:to>
                                        <p:strVal val="visible"/>
                                      </p:to>
                                    </p:set>
                                    <p:animEffect transition="in" filter="wipe(left)">
                                      <p:cBhvr>
                                        <p:cTn id="7" dur="500"/>
                                        <p:tgtEl>
                                          <p:spTgt spid="69838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98370"/>
                                        </p:tgtEl>
                                        <p:attrNameLst>
                                          <p:attrName>style.visibility</p:attrName>
                                        </p:attrNameLst>
                                      </p:cBhvr>
                                      <p:to>
                                        <p:strVal val="visible"/>
                                      </p:to>
                                    </p:set>
                                    <p:animEffect transition="in" filter="wipe(left)">
                                      <p:cBhvr>
                                        <p:cTn id="11" dur="500"/>
                                        <p:tgtEl>
                                          <p:spTgt spid="698370"/>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698388"/>
                                        </p:tgtEl>
                                        <p:attrNameLst>
                                          <p:attrName>style.visibility</p:attrName>
                                        </p:attrNameLst>
                                      </p:cBhvr>
                                      <p:to>
                                        <p:strVal val="visible"/>
                                      </p:to>
                                    </p:set>
                                    <p:animEffect transition="in" filter="wipe(left)">
                                      <p:cBhvr>
                                        <p:cTn id="14" dur="500"/>
                                        <p:tgtEl>
                                          <p:spTgt spid="69838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698389"/>
                                        </p:tgtEl>
                                        <p:attrNameLst>
                                          <p:attrName>style.visibility</p:attrName>
                                        </p:attrNameLst>
                                      </p:cBhvr>
                                      <p:to>
                                        <p:strVal val="visible"/>
                                      </p:to>
                                    </p:set>
                                    <p:animEffect transition="in" filter="wipe(left)">
                                      <p:cBhvr>
                                        <p:cTn id="17" dur="500"/>
                                        <p:tgtEl>
                                          <p:spTgt spid="698389"/>
                                        </p:tgtEl>
                                      </p:cBhvr>
                                    </p:animEffect>
                                  </p:childTnLst>
                                </p:cTn>
                              </p:par>
                              <p:par>
                                <p:cTn id="18" presetID="22" presetClass="entr" presetSubtype="8"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98395"/>
                                        </p:tgtEl>
                                        <p:attrNameLst>
                                          <p:attrName>style.visibility</p:attrName>
                                        </p:attrNameLst>
                                      </p:cBhvr>
                                      <p:to>
                                        <p:strVal val="visible"/>
                                      </p:to>
                                    </p:set>
                                    <p:animEffect transition="in" filter="wipe(left)">
                                      <p:cBhvr>
                                        <p:cTn id="23" dur="500"/>
                                        <p:tgtEl>
                                          <p:spTgt spid="698395"/>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698396"/>
                                        </p:tgtEl>
                                        <p:attrNameLst>
                                          <p:attrName>style.visibility</p:attrName>
                                        </p:attrNameLst>
                                      </p:cBhvr>
                                      <p:to>
                                        <p:strVal val="visible"/>
                                      </p:to>
                                    </p:set>
                                    <p:animEffect transition="in" filter="wipe(left)">
                                      <p:cBhvr>
                                        <p:cTn id="26" dur="500"/>
                                        <p:tgtEl>
                                          <p:spTgt spid="698396"/>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698397"/>
                                        </p:tgtEl>
                                        <p:attrNameLst>
                                          <p:attrName>style.visibility</p:attrName>
                                        </p:attrNameLst>
                                      </p:cBhvr>
                                      <p:to>
                                        <p:strVal val="visible"/>
                                      </p:to>
                                    </p:set>
                                    <p:animEffect transition="in" filter="wipe(left)">
                                      <p:cBhvr>
                                        <p:cTn id="29" dur="500"/>
                                        <p:tgtEl>
                                          <p:spTgt spid="698397"/>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698398"/>
                                        </p:tgtEl>
                                        <p:attrNameLst>
                                          <p:attrName>style.visibility</p:attrName>
                                        </p:attrNameLst>
                                      </p:cBhvr>
                                      <p:to>
                                        <p:strVal val="visible"/>
                                      </p:to>
                                    </p:set>
                                    <p:animEffect transition="in" filter="wipe(left)">
                                      <p:cBhvr>
                                        <p:cTn id="32" dur="500"/>
                                        <p:tgtEl>
                                          <p:spTgt spid="698398"/>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698416"/>
                                        </p:tgtEl>
                                        <p:attrNameLst>
                                          <p:attrName>style.visibility</p:attrName>
                                        </p:attrNameLst>
                                      </p:cBhvr>
                                      <p:to>
                                        <p:strVal val="visible"/>
                                      </p:to>
                                    </p:set>
                                    <p:animEffect transition="in" filter="wipe(left)">
                                      <p:cBhvr>
                                        <p:cTn id="35" dur="500"/>
                                        <p:tgtEl>
                                          <p:spTgt spid="698416"/>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698417"/>
                                        </p:tgtEl>
                                        <p:attrNameLst>
                                          <p:attrName>style.visibility</p:attrName>
                                        </p:attrNameLst>
                                      </p:cBhvr>
                                      <p:to>
                                        <p:strVal val="visible"/>
                                      </p:to>
                                    </p:set>
                                    <p:animEffect transition="in" filter="wipe(left)">
                                      <p:cBhvr>
                                        <p:cTn id="38" dur="500"/>
                                        <p:tgtEl>
                                          <p:spTgt spid="698417"/>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698418"/>
                                        </p:tgtEl>
                                        <p:attrNameLst>
                                          <p:attrName>style.visibility</p:attrName>
                                        </p:attrNameLst>
                                      </p:cBhvr>
                                      <p:to>
                                        <p:strVal val="visible"/>
                                      </p:to>
                                    </p:set>
                                    <p:animEffect transition="in" filter="wipe(left)">
                                      <p:cBhvr>
                                        <p:cTn id="41" dur="500"/>
                                        <p:tgtEl>
                                          <p:spTgt spid="698418"/>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698419"/>
                                        </p:tgtEl>
                                        <p:attrNameLst>
                                          <p:attrName>style.visibility</p:attrName>
                                        </p:attrNameLst>
                                      </p:cBhvr>
                                      <p:to>
                                        <p:strVal val="visible"/>
                                      </p:to>
                                    </p:set>
                                    <p:animEffect transition="in" filter="wipe(left)">
                                      <p:cBhvr>
                                        <p:cTn id="44" dur="500"/>
                                        <p:tgtEl>
                                          <p:spTgt spid="698419"/>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698420"/>
                                        </p:tgtEl>
                                        <p:attrNameLst>
                                          <p:attrName>style.visibility</p:attrName>
                                        </p:attrNameLst>
                                      </p:cBhvr>
                                      <p:to>
                                        <p:strVal val="visible"/>
                                      </p:to>
                                    </p:set>
                                    <p:animEffect transition="in" filter="wipe(left)">
                                      <p:cBhvr>
                                        <p:cTn id="47" dur="500"/>
                                        <p:tgtEl>
                                          <p:spTgt spid="698420"/>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698421"/>
                                        </p:tgtEl>
                                        <p:attrNameLst>
                                          <p:attrName>style.visibility</p:attrName>
                                        </p:attrNameLst>
                                      </p:cBhvr>
                                      <p:to>
                                        <p:strVal val="visible"/>
                                      </p:to>
                                    </p:set>
                                    <p:animEffect transition="in" filter="wipe(left)">
                                      <p:cBhvr>
                                        <p:cTn id="50" dur="500"/>
                                        <p:tgtEl>
                                          <p:spTgt spid="698421"/>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698422"/>
                                        </p:tgtEl>
                                        <p:attrNameLst>
                                          <p:attrName>style.visibility</p:attrName>
                                        </p:attrNameLst>
                                      </p:cBhvr>
                                      <p:to>
                                        <p:strVal val="visible"/>
                                      </p:to>
                                    </p:set>
                                    <p:animEffect transition="in" filter="wipe(left)">
                                      <p:cBhvr>
                                        <p:cTn id="53" dur="500"/>
                                        <p:tgtEl>
                                          <p:spTgt spid="698422"/>
                                        </p:tgtEl>
                                      </p:cBhvr>
                                    </p:animEffect>
                                  </p:childTnLst>
                                </p:cTn>
                              </p:par>
                              <p:par>
                                <p:cTn id="54" presetID="47" presetClass="entr" presetSubtype="0" fill="hold" grpId="0" nodeType="withEffect">
                                  <p:stCondLst>
                                    <p:cond delay="0"/>
                                  </p:stCondLst>
                                  <p:childTnLst>
                                    <p:set>
                                      <p:cBhvr>
                                        <p:cTn id="55" dur="1" fill="hold">
                                          <p:stCondLst>
                                            <p:cond delay="0"/>
                                          </p:stCondLst>
                                        </p:cTn>
                                        <p:tgtEl>
                                          <p:spTgt spid="698399"/>
                                        </p:tgtEl>
                                        <p:attrNameLst>
                                          <p:attrName>style.visibility</p:attrName>
                                        </p:attrNameLst>
                                      </p:cBhvr>
                                      <p:to>
                                        <p:strVal val="visible"/>
                                      </p:to>
                                    </p:set>
                                    <p:animEffect transition="in" filter="fade">
                                      <p:cBhvr>
                                        <p:cTn id="56" dur="1000"/>
                                        <p:tgtEl>
                                          <p:spTgt spid="698399"/>
                                        </p:tgtEl>
                                      </p:cBhvr>
                                    </p:animEffect>
                                    <p:anim calcmode="lin" valueType="num">
                                      <p:cBhvr>
                                        <p:cTn id="57" dur="1000" fill="hold"/>
                                        <p:tgtEl>
                                          <p:spTgt spid="698399"/>
                                        </p:tgtEl>
                                        <p:attrNameLst>
                                          <p:attrName>ppt_x</p:attrName>
                                        </p:attrNameLst>
                                      </p:cBhvr>
                                      <p:tavLst>
                                        <p:tav tm="0">
                                          <p:val>
                                            <p:strVal val="#ppt_x"/>
                                          </p:val>
                                        </p:tav>
                                        <p:tav tm="100000">
                                          <p:val>
                                            <p:strVal val="#ppt_x"/>
                                          </p:val>
                                        </p:tav>
                                      </p:tavLst>
                                    </p:anim>
                                    <p:anim calcmode="lin" valueType="num">
                                      <p:cBhvr>
                                        <p:cTn id="58" dur="1000" fill="hold"/>
                                        <p:tgtEl>
                                          <p:spTgt spid="69839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4" presetClass="entr" presetSubtype="0" accel="100000" fill="hold" grpId="0" nodeType="clickEffect">
                                  <p:stCondLst>
                                    <p:cond delay="0"/>
                                  </p:stCondLst>
                                  <p:childTnLst>
                                    <p:set>
                                      <p:cBhvr>
                                        <p:cTn id="62" dur="1" fill="hold">
                                          <p:stCondLst>
                                            <p:cond delay="0"/>
                                          </p:stCondLst>
                                        </p:cTn>
                                        <p:tgtEl>
                                          <p:spTgt spid="698400"/>
                                        </p:tgtEl>
                                        <p:attrNameLst>
                                          <p:attrName>style.visibility</p:attrName>
                                        </p:attrNameLst>
                                      </p:cBhvr>
                                      <p:to>
                                        <p:strVal val="visible"/>
                                      </p:to>
                                    </p:set>
                                    <p:anim calcmode="lin" valueType="num">
                                      <p:cBhvr>
                                        <p:cTn id="63" dur="500" fill="hold"/>
                                        <p:tgtEl>
                                          <p:spTgt spid="698400"/>
                                        </p:tgtEl>
                                        <p:attrNameLst>
                                          <p:attrName>ppt_w</p:attrName>
                                        </p:attrNameLst>
                                      </p:cBhvr>
                                      <p:tavLst>
                                        <p:tav tm="0">
                                          <p:val>
                                            <p:strVal val="#ppt_w*0.05"/>
                                          </p:val>
                                        </p:tav>
                                        <p:tav tm="100000">
                                          <p:val>
                                            <p:strVal val="#ppt_w"/>
                                          </p:val>
                                        </p:tav>
                                      </p:tavLst>
                                    </p:anim>
                                    <p:anim calcmode="lin" valueType="num">
                                      <p:cBhvr>
                                        <p:cTn id="64" dur="500" fill="hold"/>
                                        <p:tgtEl>
                                          <p:spTgt spid="698400"/>
                                        </p:tgtEl>
                                        <p:attrNameLst>
                                          <p:attrName>ppt_h</p:attrName>
                                        </p:attrNameLst>
                                      </p:cBhvr>
                                      <p:tavLst>
                                        <p:tav tm="0">
                                          <p:val>
                                            <p:strVal val="#ppt_h"/>
                                          </p:val>
                                        </p:tav>
                                        <p:tav tm="100000">
                                          <p:val>
                                            <p:strVal val="#ppt_h"/>
                                          </p:val>
                                        </p:tav>
                                      </p:tavLst>
                                    </p:anim>
                                    <p:anim calcmode="lin" valueType="num">
                                      <p:cBhvr>
                                        <p:cTn id="65" dur="500" fill="hold"/>
                                        <p:tgtEl>
                                          <p:spTgt spid="698400"/>
                                        </p:tgtEl>
                                        <p:attrNameLst>
                                          <p:attrName>ppt_x</p:attrName>
                                        </p:attrNameLst>
                                      </p:cBhvr>
                                      <p:tavLst>
                                        <p:tav tm="0">
                                          <p:val>
                                            <p:strVal val="#ppt_x-.2"/>
                                          </p:val>
                                        </p:tav>
                                        <p:tav tm="100000">
                                          <p:val>
                                            <p:strVal val="#ppt_x"/>
                                          </p:val>
                                        </p:tav>
                                      </p:tavLst>
                                    </p:anim>
                                    <p:anim calcmode="lin" valueType="num">
                                      <p:cBhvr>
                                        <p:cTn id="66" dur="500" fill="hold"/>
                                        <p:tgtEl>
                                          <p:spTgt spid="698400"/>
                                        </p:tgtEl>
                                        <p:attrNameLst>
                                          <p:attrName>ppt_y</p:attrName>
                                        </p:attrNameLst>
                                      </p:cBhvr>
                                      <p:tavLst>
                                        <p:tav tm="0">
                                          <p:val>
                                            <p:strVal val="#ppt_y"/>
                                          </p:val>
                                        </p:tav>
                                        <p:tav tm="100000">
                                          <p:val>
                                            <p:strVal val="#ppt_y"/>
                                          </p:val>
                                        </p:tav>
                                      </p:tavLst>
                                    </p:anim>
                                    <p:animEffect transition="in" filter="fade">
                                      <p:cBhvr>
                                        <p:cTn id="67" dur="500"/>
                                        <p:tgtEl>
                                          <p:spTgt spid="698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8370" grpId="0" animBg="1"/>
      <p:bldP spid="698387" grpId="0" animBg="1"/>
      <p:bldP spid="698388" grpId="0" animBg="1"/>
      <p:bldP spid="698389" grpId="0" animBg="1"/>
      <p:bldP spid="698395" grpId="0" animBg="1"/>
      <p:bldP spid="698396" grpId="0" animBg="1"/>
      <p:bldP spid="698397" grpId="0" animBg="1"/>
      <p:bldP spid="698398" grpId="0" animBg="1"/>
      <p:bldP spid="698399" grpId="0"/>
      <p:bldP spid="698400" grpId="0"/>
      <p:bldP spid="698416" grpId="0" animBg="1"/>
      <p:bldP spid="698417" grpId="0" animBg="1"/>
      <p:bldP spid="698418" grpId="0" animBg="1"/>
      <p:bldP spid="698419" grpId="0" animBg="1"/>
      <p:bldP spid="698420" grpId="0" animBg="1"/>
      <p:bldP spid="698421" grpId="0" animBg="1"/>
      <p:bldP spid="698422" grpId="0" animBg="1"/>
    </p:bldLst>
  </p:timing>
</p:sld>
</file>

<file path=ppt/slides/slide274.xml><?xml version="1.0" encoding="utf-8"?>
<p:sld xmlns:a="http://schemas.openxmlformats.org/drawingml/2006/main" xmlns:r="http://schemas.openxmlformats.org/officeDocument/2006/relationships" xmlns:p="http://schemas.openxmlformats.org/presentationml/2006/main" show="0">
  <p:cSld>
    <p:bg>
      <p:bgPr>
        <a:solidFill>
          <a:srgbClr val="CCECFF"/>
        </a:solidFill>
        <a:effectLst/>
      </p:bgPr>
    </p:bg>
    <p:spTree>
      <p:nvGrpSpPr>
        <p:cNvPr id="1" name=""/>
        <p:cNvGrpSpPr/>
        <p:nvPr/>
      </p:nvGrpSpPr>
      <p:grpSpPr>
        <a:xfrm>
          <a:off x="0" y="0"/>
          <a:ext cx="0" cy="0"/>
          <a:chOff x="0" y="0"/>
          <a:chExt cx="0" cy="0"/>
        </a:xfrm>
      </p:grpSpPr>
      <p:sp>
        <p:nvSpPr>
          <p:cNvPr id="392194" name="Rectangle 2"/>
          <p:cNvSpPr>
            <a:spLocks noGrp="1" noChangeArrowheads="1"/>
          </p:cNvSpPr>
          <p:nvPr>
            <p:ph type="ctrTitle"/>
          </p:nvPr>
        </p:nvSpPr>
        <p:spPr>
          <a:xfrm>
            <a:off x="685800" y="1341438"/>
            <a:ext cx="7772400" cy="1143000"/>
          </a:xfrm>
        </p:spPr>
        <p:txBody>
          <a:bodyPr/>
          <a:lstStyle/>
          <a:p>
            <a:pPr eaLnBrk="1" hangingPunct="1"/>
            <a:r>
              <a:rPr lang="en-US" smtClean="0"/>
              <a:t>Extra Slides</a:t>
            </a:r>
          </a:p>
        </p:txBody>
      </p:sp>
      <p:sp>
        <p:nvSpPr>
          <p:cNvPr id="392195" name="AutoShape 4">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392196" name="Picture 6" descr="nz069"/>
          <p:cNvPicPr>
            <a:picLocks noChangeAspect="1" noChangeArrowheads="1"/>
          </p:cNvPicPr>
          <p:nvPr/>
        </p:nvPicPr>
        <p:blipFill>
          <a:blip r:embed="rId4" cstate="print"/>
          <a:srcRect b="15656"/>
          <a:stretch>
            <a:fillRect/>
          </a:stretch>
        </p:blipFill>
        <p:spPr bwMode="auto">
          <a:xfrm>
            <a:off x="2041525" y="2492375"/>
            <a:ext cx="5010150" cy="4148138"/>
          </a:xfrm>
          <a:prstGeom prst="rect">
            <a:avLst/>
          </a:prstGeom>
          <a:noFill/>
          <a:ln w="9525">
            <a:noFill/>
            <a:miter lim="800000"/>
            <a:headEnd/>
            <a:tailEnd/>
          </a:ln>
        </p:spPr>
      </p:pic>
      <p:sp>
        <p:nvSpPr>
          <p:cNvPr id="392197" name="Text Box 7"/>
          <p:cNvSpPr txBox="1">
            <a:spLocks noChangeArrowheads="1"/>
          </p:cNvSpPr>
          <p:nvPr/>
        </p:nvSpPr>
        <p:spPr bwMode="auto">
          <a:xfrm>
            <a:off x="3205163" y="6302375"/>
            <a:ext cx="2705100" cy="244475"/>
          </a:xfrm>
          <a:prstGeom prst="rect">
            <a:avLst/>
          </a:prstGeom>
          <a:noFill/>
          <a:ln w="9525">
            <a:noFill/>
            <a:miter lim="800000"/>
            <a:headEnd/>
            <a:tailEnd/>
          </a:ln>
        </p:spPr>
        <p:txBody>
          <a:bodyPr wrap="none">
            <a:spAutoFit/>
          </a:bodyPr>
          <a:lstStyle/>
          <a:p>
            <a:pPr algn="l"/>
            <a:r>
              <a:rPr lang="en-US" b="1"/>
              <a:t>Another casualty in the War of the Atoms.</a:t>
            </a:r>
          </a:p>
        </p:txBody>
      </p:sp>
    </p:spTree>
  </p:cSld>
  <p:clrMapOvr>
    <a:masterClrMapping/>
  </p:clrMapOvr>
  <p:transition spd="med">
    <p:fade/>
  </p:transition>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3218" name="Rectangle 4"/>
          <p:cNvSpPr>
            <a:spLocks noGrp="1" noChangeArrowheads="1"/>
          </p:cNvSpPr>
          <p:nvPr>
            <p:ph type="title"/>
          </p:nvPr>
        </p:nvSpPr>
        <p:spPr/>
        <p:txBody>
          <a:bodyPr/>
          <a:lstStyle/>
          <a:p>
            <a:pPr eaLnBrk="1" hangingPunct="1"/>
            <a:r>
              <a:rPr lang="en-US" sz="3600" smtClean="0"/>
              <a:t>Review - Development of Atom Model</a:t>
            </a:r>
          </a:p>
        </p:txBody>
      </p:sp>
      <p:sp>
        <p:nvSpPr>
          <p:cNvPr id="1141765" name="Text Box 5"/>
          <p:cNvSpPr txBox="1">
            <a:spLocks noChangeArrowheads="1"/>
          </p:cNvSpPr>
          <p:nvPr/>
        </p:nvSpPr>
        <p:spPr bwMode="auto">
          <a:xfrm>
            <a:off x="346075" y="2362200"/>
            <a:ext cx="1277938" cy="457200"/>
          </a:xfrm>
          <a:prstGeom prst="rect">
            <a:avLst/>
          </a:prstGeom>
          <a:noFill/>
          <a:ln w="9525">
            <a:noFill/>
            <a:miter lim="800000"/>
            <a:headEnd/>
            <a:tailEnd/>
          </a:ln>
        </p:spPr>
        <p:txBody>
          <a:bodyPr wrap="none">
            <a:spAutoFit/>
          </a:bodyPr>
          <a:lstStyle/>
          <a:p>
            <a:pPr algn="l"/>
            <a:r>
              <a:rPr lang="en-US" sz="1200" b="1"/>
              <a:t>Dalton’s model</a:t>
            </a:r>
          </a:p>
          <a:p>
            <a:pPr algn="l"/>
            <a:r>
              <a:rPr lang="en-US" sz="1200" b="1"/>
              <a:t>        (1803)</a:t>
            </a:r>
          </a:p>
        </p:txBody>
      </p:sp>
      <p:sp>
        <p:nvSpPr>
          <p:cNvPr id="1141766" name="Text Box 6"/>
          <p:cNvSpPr txBox="1">
            <a:spLocks noChangeArrowheads="1"/>
          </p:cNvSpPr>
          <p:nvPr/>
        </p:nvSpPr>
        <p:spPr bwMode="auto">
          <a:xfrm>
            <a:off x="1828800" y="2438400"/>
            <a:ext cx="2062163" cy="457200"/>
          </a:xfrm>
          <a:prstGeom prst="rect">
            <a:avLst/>
          </a:prstGeom>
          <a:noFill/>
          <a:ln w="9525">
            <a:noFill/>
            <a:miter lim="800000"/>
            <a:headEnd/>
            <a:tailEnd/>
          </a:ln>
        </p:spPr>
        <p:txBody>
          <a:bodyPr wrap="none">
            <a:spAutoFit/>
          </a:bodyPr>
          <a:lstStyle/>
          <a:p>
            <a:pPr algn="l"/>
            <a:r>
              <a:rPr lang="en-US" sz="1200" b="1"/>
              <a:t>Thomson’s plum-pudding</a:t>
            </a:r>
          </a:p>
          <a:p>
            <a:pPr algn="l"/>
            <a:r>
              <a:rPr lang="en-US" sz="1200" b="1"/>
              <a:t>        model   (1897)</a:t>
            </a:r>
          </a:p>
        </p:txBody>
      </p:sp>
      <p:sp>
        <p:nvSpPr>
          <p:cNvPr id="1141767" name="Text Box 7"/>
          <p:cNvSpPr txBox="1">
            <a:spLocks noChangeArrowheads="1"/>
          </p:cNvSpPr>
          <p:nvPr/>
        </p:nvSpPr>
        <p:spPr bwMode="auto">
          <a:xfrm>
            <a:off x="3895725" y="2438400"/>
            <a:ext cx="1590675" cy="457200"/>
          </a:xfrm>
          <a:prstGeom prst="rect">
            <a:avLst/>
          </a:prstGeom>
          <a:noFill/>
          <a:ln w="9525">
            <a:noFill/>
            <a:miter lim="800000"/>
            <a:headEnd/>
            <a:tailEnd/>
          </a:ln>
        </p:spPr>
        <p:txBody>
          <a:bodyPr wrap="none">
            <a:spAutoFit/>
          </a:bodyPr>
          <a:lstStyle/>
          <a:p>
            <a:pPr algn="l"/>
            <a:r>
              <a:rPr lang="en-US" sz="1200" b="1"/>
              <a:t>Rutherford’s model</a:t>
            </a:r>
          </a:p>
          <a:p>
            <a:pPr algn="l"/>
            <a:r>
              <a:rPr lang="en-US" sz="1200" b="1"/>
              <a:t>           (1909)</a:t>
            </a:r>
          </a:p>
        </p:txBody>
      </p:sp>
      <p:sp>
        <p:nvSpPr>
          <p:cNvPr id="1141768" name="Text Box 8"/>
          <p:cNvSpPr txBox="1">
            <a:spLocks noChangeArrowheads="1"/>
          </p:cNvSpPr>
          <p:nvPr/>
        </p:nvSpPr>
        <p:spPr bwMode="auto">
          <a:xfrm>
            <a:off x="5641975" y="2438400"/>
            <a:ext cx="1158875" cy="457200"/>
          </a:xfrm>
          <a:prstGeom prst="rect">
            <a:avLst/>
          </a:prstGeom>
          <a:noFill/>
          <a:ln w="9525">
            <a:noFill/>
            <a:miter lim="800000"/>
            <a:headEnd/>
            <a:tailEnd/>
          </a:ln>
        </p:spPr>
        <p:txBody>
          <a:bodyPr wrap="none">
            <a:spAutoFit/>
          </a:bodyPr>
          <a:lstStyle/>
          <a:p>
            <a:pPr algn="l"/>
            <a:r>
              <a:rPr lang="en-US" sz="1200" b="1"/>
              <a:t>Bohr’s model</a:t>
            </a:r>
          </a:p>
          <a:p>
            <a:pPr algn="l"/>
            <a:r>
              <a:rPr lang="en-US" sz="1200" b="1"/>
              <a:t>      (1913)</a:t>
            </a:r>
          </a:p>
        </p:txBody>
      </p:sp>
      <p:sp>
        <p:nvSpPr>
          <p:cNvPr id="1141769" name="Text Box 9"/>
          <p:cNvSpPr txBox="1">
            <a:spLocks noChangeArrowheads="1"/>
          </p:cNvSpPr>
          <p:nvPr/>
        </p:nvSpPr>
        <p:spPr bwMode="auto">
          <a:xfrm>
            <a:off x="7007225" y="2438400"/>
            <a:ext cx="1658938" cy="457200"/>
          </a:xfrm>
          <a:prstGeom prst="rect">
            <a:avLst/>
          </a:prstGeom>
          <a:noFill/>
          <a:ln w="9525">
            <a:noFill/>
            <a:miter lim="800000"/>
            <a:headEnd/>
            <a:tailEnd/>
          </a:ln>
        </p:spPr>
        <p:txBody>
          <a:bodyPr wrap="none">
            <a:spAutoFit/>
          </a:bodyPr>
          <a:lstStyle/>
          <a:p>
            <a:pPr algn="l"/>
            <a:r>
              <a:rPr lang="en-US" sz="1200" b="1"/>
              <a:t>Charge-cloud model</a:t>
            </a:r>
          </a:p>
          <a:p>
            <a:pPr algn="l"/>
            <a:r>
              <a:rPr lang="en-US" sz="1200" b="1"/>
              <a:t>         (present)</a:t>
            </a:r>
          </a:p>
        </p:txBody>
      </p:sp>
      <p:sp>
        <p:nvSpPr>
          <p:cNvPr id="1141770" name="Text Box 10"/>
          <p:cNvSpPr txBox="1">
            <a:spLocks noChangeArrowheads="1"/>
          </p:cNvSpPr>
          <p:nvPr/>
        </p:nvSpPr>
        <p:spPr bwMode="auto">
          <a:xfrm>
            <a:off x="76200" y="2438400"/>
            <a:ext cx="1828800" cy="457200"/>
          </a:xfrm>
          <a:prstGeom prst="rect">
            <a:avLst/>
          </a:prstGeom>
          <a:solidFill>
            <a:schemeClr val="bg1"/>
          </a:solidFill>
          <a:ln w="9525">
            <a:noFill/>
            <a:miter lim="800000"/>
            <a:headEnd/>
            <a:tailEnd/>
          </a:ln>
        </p:spPr>
        <p:txBody>
          <a:bodyPr>
            <a:spAutoFit/>
          </a:bodyPr>
          <a:lstStyle/>
          <a:p>
            <a:r>
              <a:rPr lang="en-US" sz="1200" b="1"/>
              <a:t>Greek model</a:t>
            </a:r>
          </a:p>
          <a:p>
            <a:r>
              <a:rPr lang="en-US" sz="1200" b="1"/>
              <a:t>(400 B.C.)</a:t>
            </a:r>
          </a:p>
        </p:txBody>
      </p:sp>
      <p:sp>
        <p:nvSpPr>
          <p:cNvPr id="1141771" name="Oval 11"/>
          <p:cNvSpPr>
            <a:spLocks noChangeAspect="1" noChangeArrowheads="1"/>
          </p:cNvSpPr>
          <p:nvPr/>
        </p:nvSpPr>
        <p:spPr bwMode="auto">
          <a:xfrm>
            <a:off x="533400" y="1371600"/>
            <a:ext cx="1033463" cy="1033463"/>
          </a:xfrm>
          <a:prstGeom prst="ellipse">
            <a:avLst/>
          </a:prstGeom>
          <a:gradFill rotWithShape="1">
            <a:gsLst>
              <a:gs pos="0">
                <a:srgbClr val="CCECFF"/>
              </a:gs>
              <a:gs pos="100000">
                <a:schemeClr val="accent2"/>
              </a:gs>
            </a:gsLst>
            <a:lin ang="2700000" scaled="1"/>
          </a:gradFill>
          <a:ln w="3175">
            <a:solidFill>
              <a:srgbClr val="3366FF"/>
            </a:solidFill>
            <a:round/>
            <a:headEnd/>
            <a:tailEnd/>
          </a:ln>
        </p:spPr>
        <p:txBody>
          <a:bodyPr wrap="none" anchor="ctr"/>
          <a:lstStyle/>
          <a:p>
            <a:endParaRPr lang="en-US"/>
          </a:p>
        </p:txBody>
      </p:sp>
      <p:grpSp>
        <p:nvGrpSpPr>
          <p:cNvPr id="2" name="Group 12"/>
          <p:cNvGrpSpPr>
            <a:grpSpLocks noChangeAspect="1"/>
          </p:cNvGrpSpPr>
          <p:nvPr/>
        </p:nvGrpSpPr>
        <p:grpSpPr bwMode="auto">
          <a:xfrm>
            <a:off x="4038600" y="1371600"/>
            <a:ext cx="1033463" cy="1125538"/>
            <a:chOff x="3408" y="1152"/>
            <a:chExt cx="816" cy="889"/>
          </a:xfrm>
        </p:grpSpPr>
        <p:sp>
          <p:nvSpPr>
            <p:cNvPr id="393340" name="Oval 13"/>
            <p:cNvSpPr>
              <a:spLocks noChangeAspect="1" noChangeArrowheads="1"/>
            </p:cNvSpPr>
            <p:nvPr/>
          </p:nvSpPr>
          <p:spPr bwMode="auto">
            <a:xfrm>
              <a:off x="3408" y="1152"/>
              <a:ext cx="816" cy="816"/>
            </a:xfrm>
            <a:prstGeom prst="ellipse">
              <a:avLst/>
            </a:prstGeom>
            <a:gradFill rotWithShape="1">
              <a:gsLst>
                <a:gs pos="0">
                  <a:srgbClr val="CCECFF"/>
                </a:gs>
                <a:gs pos="100000">
                  <a:schemeClr val="accent2"/>
                </a:gs>
              </a:gsLst>
              <a:lin ang="2700000" scaled="1"/>
            </a:gradFill>
            <a:ln w="3175">
              <a:solidFill>
                <a:schemeClr val="tx1"/>
              </a:solidFill>
              <a:round/>
              <a:headEnd/>
              <a:tailEnd/>
            </a:ln>
          </p:spPr>
          <p:txBody>
            <a:bodyPr wrap="none" anchor="ctr"/>
            <a:lstStyle/>
            <a:p>
              <a:endParaRPr lang="en-US"/>
            </a:p>
          </p:txBody>
        </p:sp>
        <p:sp>
          <p:nvSpPr>
            <p:cNvPr id="393341" name="Oval 14"/>
            <p:cNvSpPr>
              <a:spLocks noChangeAspect="1" noChangeArrowheads="1"/>
            </p:cNvSpPr>
            <p:nvPr/>
          </p:nvSpPr>
          <p:spPr bwMode="auto">
            <a:xfrm>
              <a:off x="3792" y="1536"/>
              <a:ext cx="98" cy="98"/>
            </a:xfrm>
            <a:prstGeom prst="ellipse">
              <a:avLst/>
            </a:prstGeom>
            <a:solidFill>
              <a:srgbClr val="FF0000">
                <a:alpha val="61960"/>
              </a:srgbClr>
            </a:solidFill>
            <a:ln w="3175">
              <a:solidFill>
                <a:srgbClr val="000000"/>
              </a:solidFill>
              <a:round/>
              <a:headEnd/>
              <a:tailEnd/>
            </a:ln>
          </p:spPr>
          <p:txBody>
            <a:bodyPr wrap="none" anchor="ctr"/>
            <a:lstStyle/>
            <a:p>
              <a:r>
                <a:rPr lang="en-US"/>
                <a:t>+</a:t>
              </a:r>
            </a:p>
          </p:txBody>
        </p:sp>
        <p:sp>
          <p:nvSpPr>
            <p:cNvPr id="393342" name="Text Box 15"/>
            <p:cNvSpPr txBox="1">
              <a:spLocks noChangeAspect="1" noChangeArrowheads="1"/>
            </p:cNvSpPr>
            <p:nvPr/>
          </p:nvSpPr>
          <p:spPr bwMode="auto">
            <a:xfrm>
              <a:off x="3505" y="1428"/>
              <a:ext cx="225" cy="361"/>
            </a:xfrm>
            <a:prstGeom prst="rect">
              <a:avLst/>
            </a:prstGeom>
            <a:noFill/>
            <a:ln w="9525">
              <a:noFill/>
              <a:miter lim="800000"/>
              <a:headEnd/>
              <a:tailEnd/>
            </a:ln>
          </p:spPr>
          <p:txBody>
            <a:bodyPr wrap="none">
              <a:spAutoFit/>
            </a:bodyPr>
            <a:lstStyle/>
            <a:p>
              <a:pPr algn="l"/>
              <a:r>
                <a:rPr lang="en-US" sz="2400"/>
                <a:t>-</a:t>
              </a:r>
            </a:p>
          </p:txBody>
        </p:sp>
        <p:sp>
          <p:nvSpPr>
            <p:cNvPr id="393343" name="Text Box 16"/>
            <p:cNvSpPr txBox="1">
              <a:spLocks noChangeAspect="1" noChangeArrowheads="1"/>
            </p:cNvSpPr>
            <p:nvPr/>
          </p:nvSpPr>
          <p:spPr bwMode="auto">
            <a:xfrm>
              <a:off x="3647" y="1680"/>
              <a:ext cx="226" cy="361"/>
            </a:xfrm>
            <a:prstGeom prst="rect">
              <a:avLst/>
            </a:prstGeom>
            <a:noFill/>
            <a:ln w="9525">
              <a:noFill/>
              <a:miter lim="800000"/>
              <a:headEnd/>
              <a:tailEnd/>
            </a:ln>
          </p:spPr>
          <p:txBody>
            <a:bodyPr wrap="none">
              <a:spAutoFit/>
            </a:bodyPr>
            <a:lstStyle/>
            <a:p>
              <a:pPr algn="l"/>
              <a:r>
                <a:rPr lang="en-US" sz="2400"/>
                <a:t>-</a:t>
              </a:r>
            </a:p>
          </p:txBody>
        </p:sp>
        <p:sp>
          <p:nvSpPr>
            <p:cNvPr id="393344" name="Text Box 17"/>
            <p:cNvSpPr txBox="1">
              <a:spLocks noChangeAspect="1" noChangeArrowheads="1"/>
            </p:cNvSpPr>
            <p:nvPr/>
          </p:nvSpPr>
          <p:spPr bwMode="auto">
            <a:xfrm>
              <a:off x="3936" y="1296"/>
              <a:ext cx="225" cy="361"/>
            </a:xfrm>
            <a:prstGeom prst="rect">
              <a:avLst/>
            </a:prstGeom>
            <a:noFill/>
            <a:ln w="9525">
              <a:noFill/>
              <a:miter lim="800000"/>
              <a:headEnd/>
              <a:tailEnd/>
            </a:ln>
          </p:spPr>
          <p:txBody>
            <a:bodyPr wrap="none">
              <a:spAutoFit/>
            </a:bodyPr>
            <a:lstStyle/>
            <a:p>
              <a:pPr algn="l"/>
              <a:r>
                <a:rPr lang="en-US" sz="2400"/>
                <a:t>-</a:t>
              </a:r>
            </a:p>
          </p:txBody>
        </p:sp>
        <p:sp>
          <p:nvSpPr>
            <p:cNvPr id="393345" name="Text Box 18"/>
            <p:cNvSpPr txBox="1">
              <a:spLocks noChangeAspect="1" noChangeArrowheads="1"/>
            </p:cNvSpPr>
            <p:nvPr/>
          </p:nvSpPr>
          <p:spPr bwMode="auto">
            <a:xfrm>
              <a:off x="3996" y="1584"/>
              <a:ext cx="225" cy="361"/>
            </a:xfrm>
            <a:prstGeom prst="rect">
              <a:avLst/>
            </a:prstGeom>
            <a:noFill/>
            <a:ln w="9525">
              <a:noFill/>
              <a:miter lim="800000"/>
              <a:headEnd/>
              <a:tailEnd/>
            </a:ln>
          </p:spPr>
          <p:txBody>
            <a:bodyPr wrap="none">
              <a:spAutoFit/>
            </a:bodyPr>
            <a:lstStyle/>
            <a:p>
              <a:pPr algn="l"/>
              <a:r>
                <a:rPr lang="en-US" sz="2400"/>
                <a:t>-</a:t>
              </a:r>
            </a:p>
          </p:txBody>
        </p:sp>
        <p:sp>
          <p:nvSpPr>
            <p:cNvPr id="393346" name="Text Box 19"/>
            <p:cNvSpPr txBox="1">
              <a:spLocks noChangeAspect="1" noChangeArrowheads="1"/>
            </p:cNvSpPr>
            <p:nvPr/>
          </p:nvSpPr>
          <p:spPr bwMode="auto">
            <a:xfrm>
              <a:off x="3696" y="1152"/>
              <a:ext cx="226" cy="361"/>
            </a:xfrm>
            <a:prstGeom prst="rect">
              <a:avLst/>
            </a:prstGeom>
            <a:noFill/>
            <a:ln w="9525">
              <a:noFill/>
              <a:miter lim="800000"/>
              <a:headEnd/>
              <a:tailEnd/>
            </a:ln>
          </p:spPr>
          <p:txBody>
            <a:bodyPr wrap="none">
              <a:spAutoFit/>
            </a:bodyPr>
            <a:lstStyle/>
            <a:p>
              <a:pPr algn="l"/>
              <a:r>
                <a:rPr lang="en-US" sz="2400"/>
                <a:t>-</a:t>
              </a:r>
            </a:p>
          </p:txBody>
        </p:sp>
      </p:grpSp>
      <p:grpSp>
        <p:nvGrpSpPr>
          <p:cNvPr id="3" name="Group 20"/>
          <p:cNvGrpSpPr>
            <a:grpSpLocks noChangeAspect="1"/>
          </p:cNvGrpSpPr>
          <p:nvPr/>
        </p:nvGrpSpPr>
        <p:grpSpPr bwMode="auto">
          <a:xfrm>
            <a:off x="2209800" y="1371600"/>
            <a:ext cx="1054100" cy="1036638"/>
            <a:chOff x="2542" y="1200"/>
            <a:chExt cx="830" cy="816"/>
          </a:xfrm>
        </p:grpSpPr>
        <p:sp>
          <p:nvSpPr>
            <p:cNvPr id="393321" name="Oval 21"/>
            <p:cNvSpPr>
              <a:spLocks noChangeAspect="1" noChangeArrowheads="1"/>
            </p:cNvSpPr>
            <p:nvPr/>
          </p:nvSpPr>
          <p:spPr bwMode="auto">
            <a:xfrm>
              <a:off x="2542" y="1344"/>
              <a:ext cx="98" cy="98"/>
            </a:xfrm>
            <a:prstGeom prst="ellipse">
              <a:avLst/>
            </a:prstGeom>
            <a:solidFill>
              <a:srgbClr val="C0C0C0">
                <a:alpha val="61960"/>
              </a:srgbClr>
            </a:solidFill>
            <a:ln w="3175">
              <a:solidFill>
                <a:schemeClr val="tx1"/>
              </a:solidFill>
              <a:round/>
              <a:headEnd/>
              <a:tailEnd/>
            </a:ln>
          </p:spPr>
          <p:txBody>
            <a:bodyPr wrap="none" anchor="ctr"/>
            <a:lstStyle/>
            <a:p>
              <a:r>
                <a:rPr lang="en-US"/>
                <a:t>e</a:t>
              </a:r>
            </a:p>
          </p:txBody>
        </p:sp>
        <p:sp>
          <p:nvSpPr>
            <p:cNvPr id="393322" name="Oval 22"/>
            <p:cNvSpPr>
              <a:spLocks noChangeAspect="1" noChangeArrowheads="1"/>
            </p:cNvSpPr>
            <p:nvPr/>
          </p:nvSpPr>
          <p:spPr bwMode="auto">
            <a:xfrm>
              <a:off x="3168" y="1870"/>
              <a:ext cx="98" cy="98"/>
            </a:xfrm>
            <a:prstGeom prst="ellipse">
              <a:avLst/>
            </a:prstGeom>
            <a:solidFill>
              <a:srgbClr val="C0C0C0">
                <a:alpha val="61960"/>
              </a:srgbClr>
            </a:solidFill>
            <a:ln w="3175">
              <a:solidFill>
                <a:schemeClr val="tx1"/>
              </a:solidFill>
              <a:round/>
              <a:headEnd/>
              <a:tailEnd/>
            </a:ln>
          </p:spPr>
          <p:txBody>
            <a:bodyPr wrap="none" anchor="ctr"/>
            <a:lstStyle/>
            <a:p>
              <a:r>
                <a:rPr lang="en-US"/>
                <a:t>e</a:t>
              </a:r>
            </a:p>
          </p:txBody>
        </p:sp>
        <p:sp>
          <p:nvSpPr>
            <p:cNvPr id="393323" name="Oval 23"/>
            <p:cNvSpPr>
              <a:spLocks noChangeAspect="1" noChangeArrowheads="1"/>
            </p:cNvSpPr>
            <p:nvPr/>
          </p:nvSpPr>
          <p:spPr bwMode="auto">
            <a:xfrm>
              <a:off x="2542" y="1726"/>
              <a:ext cx="98" cy="98"/>
            </a:xfrm>
            <a:prstGeom prst="ellipse">
              <a:avLst/>
            </a:prstGeom>
            <a:solidFill>
              <a:srgbClr val="C0C0C0">
                <a:alpha val="61960"/>
              </a:srgbClr>
            </a:solidFill>
            <a:ln w="3175">
              <a:solidFill>
                <a:schemeClr val="tx1"/>
              </a:solidFill>
              <a:round/>
              <a:headEnd/>
              <a:tailEnd/>
            </a:ln>
          </p:spPr>
          <p:txBody>
            <a:bodyPr wrap="none" anchor="ctr"/>
            <a:lstStyle/>
            <a:p>
              <a:r>
                <a:rPr lang="en-US"/>
                <a:t>e</a:t>
              </a:r>
            </a:p>
          </p:txBody>
        </p:sp>
        <p:sp>
          <p:nvSpPr>
            <p:cNvPr id="393324" name="Oval 24"/>
            <p:cNvSpPr>
              <a:spLocks noChangeAspect="1" noChangeArrowheads="1"/>
            </p:cNvSpPr>
            <p:nvPr/>
          </p:nvSpPr>
          <p:spPr bwMode="auto">
            <a:xfrm>
              <a:off x="2544" y="1200"/>
              <a:ext cx="816" cy="816"/>
            </a:xfrm>
            <a:prstGeom prst="ellipse">
              <a:avLst/>
            </a:prstGeom>
            <a:gradFill rotWithShape="1">
              <a:gsLst>
                <a:gs pos="0">
                  <a:srgbClr val="CCECFF"/>
                </a:gs>
                <a:gs pos="100000">
                  <a:schemeClr val="accent2"/>
                </a:gs>
              </a:gsLst>
              <a:lin ang="2700000" scaled="1"/>
            </a:gradFill>
            <a:ln w="3175">
              <a:solidFill>
                <a:schemeClr val="tx1"/>
              </a:solidFill>
              <a:round/>
              <a:headEnd/>
              <a:tailEnd/>
            </a:ln>
          </p:spPr>
          <p:txBody>
            <a:bodyPr wrap="none" anchor="ctr"/>
            <a:lstStyle/>
            <a:p>
              <a:endParaRPr lang="en-US"/>
            </a:p>
          </p:txBody>
        </p:sp>
        <p:sp>
          <p:nvSpPr>
            <p:cNvPr id="393325" name="Text Box 25"/>
            <p:cNvSpPr txBox="1">
              <a:spLocks noChangeAspect="1" noChangeArrowheads="1"/>
            </p:cNvSpPr>
            <p:nvPr/>
          </p:nvSpPr>
          <p:spPr bwMode="auto">
            <a:xfrm>
              <a:off x="2832" y="1487"/>
              <a:ext cx="204" cy="193"/>
            </a:xfrm>
            <a:prstGeom prst="rect">
              <a:avLst/>
            </a:prstGeom>
            <a:noFill/>
            <a:ln w="9525">
              <a:noFill/>
              <a:miter lim="800000"/>
              <a:headEnd/>
              <a:tailEnd/>
            </a:ln>
          </p:spPr>
          <p:txBody>
            <a:bodyPr wrap="none">
              <a:spAutoFit/>
            </a:bodyPr>
            <a:lstStyle/>
            <a:p>
              <a:pPr algn="l"/>
              <a:r>
                <a:rPr lang="en-US"/>
                <a:t>+</a:t>
              </a:r>
            </a:p>
          </p:txBody>
        </p:sp>
        <p:sp>
          <p:nvSpPr>
            <p:cNvPr id="393326" name="Text Box 26"/>
            <p:cNvSpPr txBox="1">
              <a:spLocks noChangeAspect="1" noChangeArrowheads="1"/>
            </p:cNvSpPr>
            <p:nvPr/>
          </p:nvSpPr>
          <p:spPr bwMode="auto">
            <a:xfrm>
              <a:off x="2688" y="1296"/>
              <a:ext cx="204" cy="193"/>
            </a:xfrm>
            <a:prstGeom prst="rect">
              <a:avLst/>
            </a:prstGeom>
            <a:noFill/>
            <a:ln w="9525">
              <a:noFill/>
              <a:miter lim="800000"/>
              <a:headEnd/>
              <a:tailEnd/>
            </a:ln>
          </p:spPr>
          <p:txBody>
            <a:bodyPr wrap="none">
              <a:spAutoFit/>
            </a:bodyPr>
            <a:lstStyle/>
            <a:p>
              <a:pPr algn="l"/>
              <a:r>
                <a:rPr lang="en-US"/>
                <a:t>+</a:t>
              </a:r>
            </a:p>
          </p:txBody>
        </p:sp>
        <p:sp>
          <p:nvSpPr>
            <p:cNvPr id="393327" name="Text Box 27"/>
            <p:cNvSpPr txBox="1">
              <a:spLocks noChangeAspect="1" noChangeArrowheads="1"/>
            </p:cNvSpPr>
            <p:nvPr/>
          </p:nvSpPr>
          <p:spPr bwMode="auto">
            <a:xfrm>
              <a:off x="3025" y="1344"/>
              <a:ext cx="203" cy="192"/>
            </a:xfrm>
            <a:prstGeom prst="rect">
              <a:avLst/>
            </a:prstGeom>
            <a:noFill/>
            <a:ln w="9525">
              <a:noFill/>
              <a:miter lim="800000"/>
              <a:headEnd/>
              <a:tailEnd/>
            </a:ln>
          </p:spPr>
          <p:txBody>
            <a:bodyPr wrap="none">
              <a:spAutoFit/>
            </a:bodyPr>
            <a:lstStyle/>
            <a:p>
              <a:pPr algn="l"/>
              <a:r>
                <a:rPr lang="en-US"/>
                <a:t>+</a:t>
              </a:r>
            </a:p>
          </p:txBody>
        </p:sp>
        <p:sp>
          <p:nvSpPr>
            <p:cNvPr id="393328" name="Text Box 28"/>
            <p:cNvSpPr txBox="1">
              <a:spLocks noChangeAspect="1" noChangeArrowheads="1"/>
            </p:cNvSpPr>
            <p:nvPr/>
          </p:nvSpPr>
          <p:spPr bwMode="auto">
            <a:xfrm>
              <a:off x="3025" y="1632"/>
              <a:ext cx="203" cy="193"/>
            </a:xfrm>
            <a:prstGeom prst="rect">
              <a:avLst/>
            </a:prstGeom>
            <a:noFill/>
            <a:ln w="9525">
              <a:noFill/>
              <a:miter lim="800000"/>
              <a:headEnd/>
              <a:tailEnd/>
            </a:ln>
          </p:spPr>
          <p:txBody>
            <a:bodyPr wrap="none">
              <a:spAutoFit/>
            </a:bodyPr>
            <a:lstStyle/>
            <a:p>
              <a:pPr algn="l"/>
              <a:r>
                <a:rPr lang="en-US"/>
                <a:t>+</a:t>
              </a:r>
            </a:p>
          </p:txBody>
        </p:sp>
        <p:sp>
          <p:nvSpPr>
            <p:cNvPr id="393329" name="Text Box 29"/>
            <p:cNvSpPr txBox="1">
              <a:spLocks noChangeAspect="1" noChangeArrowheads="1"/>
            </p:cNvSpPr>
            <p:nvPr/>
          </p:nvSpPr>
          <p:spPr bwMode="auto">
            <a:xfrm>
              <a:off x="3005" y="1824"/>
              <a:ext cx="203" cy="192"/>
            </a:xfrm>
            <a:prstGeom prst="rect">
              <a:avLst/>
            </a:prstGeom>
            <a:noFill/>
            <a:ln w="9525">
              <a:noFill/>
              <a:miter lim="800000"/>
              <a:headEnd/>
              <a:tailEnd/>
            </a:ln>
          </p:spPr>
          <p:txBody>
            <a:bodyPr wrap="none">
              <a:spAutoFit/>
            </a:bodyPr>
            <a:lstStyle/>
            <a:p>
              <a:pPr algn="l"/>
              <a:r>
                <a:rPr lang="en-US"/>
                <a:t>+</a:t>
              </a:r>
            </a:p>
          </p:txBody>
        </p:sp>
        <p:sp>
          <p:nvSpPr>
            <p:cNvPr id="393330" name="Text Box 30"/>
            <p:cNvSpPr txBox="1">
              <a:spLocks noChangeAspect="1" noChangeArrowheads="1"/>
            </p:cNvSpPr>
            <p:nvPr/>
          </p:nvSpPr>
          <p:spPr bwMode="auto">
            <a:xfrm>
              <a:off x="2688" y="1776"/>
              <a:ext cx="204" cy="193"/>
            </a:xfrm>
            <a:prstGeom prst="rect">
              <a:avLst/>
            </a:prstGeom>
            <a:noFill/>
            <a:ln w="9525">
              <a:noFill/>
              <a:miter lim="800000"/>
              <a:headEnd/>
              <a:tailEnd/>
            </a:ln>
          </p:spPr>
          <p:txBody>
            <a:bodyPr wrap="none">
              <a:spAutoFit/>
            </a:bodyPr>
            <a:lstStyle/>
            <a:p>
              <a:pPr algn="l"/>
              <a:r>
                <a:rPr lang="en-US"/>
                <a:t>+</a:t>
              </a:r>
            </a:p>
          </p:txBody>
        </p:sp>
        <p:sp>
          <p:nvSpPr>
            <p:cNvPr id="393331" name="Text Box 31"/>
            <p:cNvSpPr txBox="1">
              <a:spLocks noChangeAspect="1" noChangeArrowheads="1"/>
            </p:cNvSpPr>
            <p:nvPr/>
          </p:nvSpPr>
          <p:spPr bwMode="auto">
            <a:xfrm>
              <a:off x="2592" y="1584"/>
              <a:ext cx="204" cy="192"/>
            </a:xfrm>
            <a:prstGeom prst="rect">
              <a:avLst/>
            </a:prstGeom>
            <a:noFill/>
            <a:ln w="9525">
              <a:noFill/>
              <a:miter lim="800000"/>
              <a:headEnd/>
              <a:tailEnd/>
            </a:ln>
          </p:spPr>
          <p:txBody>
            <a:bodyPr wrap="none">
              <a:spAutoFit/>
            </a:bodyPr>
            <a:lstStyle/>
            <a:p>
              <a:pPr algn="l"/>
              <a:r>
                <a:rPr lang="en-US"/>
                <a:t>+</a:t>
              </a:r>
            </a:p>
          </p:txBody>
        </p:sp>
        <p:sp>
          <p:nvSpPr>
            <p:cNvPr id="393332" name="Text Box 32"/>
            <p:cNvSpPr txBox="1">
              <a:spLocks noChangeAspect="1" noChangeArrowheads="1"/>
            </p:cNvSpPr>
            <p:nvPr/>
          </p:nvSpPr>
          <p:spPr bwMode="auto">
            <a:xfrm>
              <a:off x="3168" y="1487"/>
              <a:ext cx="204" cy="193"/>
            </a:xfrm>
            <a:prstGeom prst="rect">
              <a:avLst/>
            </a:prstGeom>
            <a:noFill/>
            <a:ln w="9525">
              <a:noFill/>
              <a:miter lim="800000"/>
              <a:headEnd/>
              <a:tailEnd/>
            </a:ln>
          </p:spPr>
          <p:txBody>
            <a:bodyPr wrap="none">
              <a:spAutoFit/>
            </a:bodyPr>
            <a:lstStyle/>
            <a:p>
              <a:pPr algn="l"/>
              <a:r>
                <a:rPr lang="en-US"/>
                <a:t>+</a:t>
              </a:r>
            </a:p>
          </p:txBody>
        </p:sp>
        <p:sp>
          <p:nvSpPr>
            <p:cNvPr id="393333" name="Oval 33"/>
            <p:cNvSpPr>
              <a:spLocks noChangeAspect="1" noChangeArrowheads="1"/>
            </p:cNvSpPr>
            <p:nvPr/>
          </p:nvSpPr>
          <p:spPr bwMode="auto">
            <a:xfrm>
              <a:off x="2880" y="1248"/>
              <a:ext cx="98" cy="98"/>
            </a:xfrm>
            <a:prstGeom prst="ellipse">
              <a:avLst/>
            </a:prstGeom>
            <a:solidFill>
              <a:srgbClr val="C0C0C0">
                <a:alpha val="61960"/>
              </a:srgbClr>
            </a:solidFill>
            <a:ln w="3175">
              <a:solidFill>
                <a:schemeClr val="tx1"/>
              </a:solidFill>
              <a:round/>
              <a:headEnd/>
              <a:tailEnd/>
            </a:ln>
          </p:spPr>
          <p:txBody>
            <a:bodyPr wrap="none" anchor="ctr"/>
            <a:lstStyle/>
            <a:p>
              <a:r>
                <a:rPr lang="en-US"/>
                <a:t>e</a:t>
              </a:r>
            </a:p>
          </p:txBody>
        </p:sp>
        <p:sp>
          <p:nvSpPr>
            <p:cNvPr id="393334" name="Oval 34"/>
            <p:cNvSpPr>
              <a:spLocks noChangeAspect="1" noChangeArrowheads="1"/>
            </p:cNvSpPr>
            <p:nvPr/>
          </p:nvSpPr>
          <p:spPr bwMode="auto">
            <a:xfrm>
              <a:off x="3168" y="1680"/>
              <a:ext cx="98" cy="98"/>
            </a:xfrm>
            <a:prstGeom prst="ellipse">
              <a:avLst/>
            </a:prstGeom>
            <a:solidFill>
              <a:srgbClr val="C0C0C0">
                <a:alpha val="61960"/>
              </a:srgbClr>
            </a:solidFill>
            <a:ln w="3175">
              <a:solidFill>
                <a:schemeClr val="tx1"/>
              </a:solidFill>
              <a:round/>
              <a:headEnd/>
              <a:tailEnd/>
            </a:ln>
          </p:spPr>
          <p:txBody>
            <a:bodyPr wrap="none" anchor="ctr"/>
            <a:lstStyle/>
            <a:p>
              <a:r>
                <a:rPr lang="en-US"/>
                <a:t>e</a:t>
              </a:r>
            </a:p>
          </p:txBody>
        </p:sp>
        <p:sp>
          <p:nvSpPr>
            <p:cNvPr id="393335" name="Oval 35"/>
            <p:cNvSpPr>
              <a:spLocks noChangeAspect="1" noChangeArrowheads="1"/>
            </p:cNvSpPr>
            <p:nvPr/>
          </p:nvSpPr>
          <p:spPr bwMode="auto">
            <a:xfrm>
              <a:off x="2736" y="1680"/>
              <a:ext cx="98" cy="98"/>
            </a:xfrm>
            <a:prstGeom prst="ellipse">
              <a:avLst/>
            </a:prstGeom>
            <a:solidFill>
              <a:srgbClr val="C0C0C0">
                <a:alpha val="61960"/>
              </a:srgbClr>
            </a:solidFill>
            <a:ln w="3175">
              <a:solidFill>
                <a:schemeClr val="tx1"/>
              </a:solidFill>
              <a:round/>
              <a:headEnd/>
              <a:tailEnd/>
            </a:ln>
          </p:spPr>
          <p:txBody>
            <a:bodyPr wrap="none" anchor="ctr"/>
            <a:lstStyle/>
            <a:p>
              <a:r>
                <a:rPr lang="en-US"/>
                <a:t>e</a:t>
              </a:r>
            </a:p>
          </p:txBody>
        </p:sp>
        <p:sp>
          <p:nvSpPr>
            <p:cNvPr id="393336" name="Oval 36"/>
            <p:cNvSpPr>
              <a:spLocks noChangeAspect="1" noChangeArrowheads="1"/>
            </p:cNvSpPr>
            <p:nvPr/>
          </p:nvSpPr>
          <p:spPr bwMode="auto">
            <a:xfrm>
              <a:off x="2880" y="1824"/>
              <a:ext cx="98" cy="98"/>
            </a:xfrm>
            <a:prstGeom prst="ellipse">
              <a:avLst/>
            </a:prstGeom>
            <a:solidFill>
              <a:srgbClr val="C0C0C0">
                <a:alpha val="61960"/>
              </a:srgbClr>
            </a:solidFill>
            <a:ln w="3175">
              <a:solidFill>
                <a:schemeClr val="tx1"/>
              </a:solidFill>
              <a:round/>
              <a:headEnd/>
              <a:tailEnd/>
            </a:ln>
          </p:spPr>
          <p:txBody>
            <a:bodyPr wrap="none" anchor="ctr"/>
            <a:lstStyle/>
            <a:p>
              <a:r>
                <a:rPr lang="en-US"/>
                <a:t>e</a:t>
              </a:r>
            </a:p>
          </p:txBody>
        </p:sp>
        <p:sp>
          <p:nvSpPr>
            <p:cNvPr id="393337" name="Oval 37"/>
            <p:cNvSpPr>
              <a:spLocks noChangeAspect="1" noChangeArrowheads="1"/>
            </p:cNvSpPr>
            <p:nvPr/>
          </p:nvSpPr>
          <p:spPr bwMode="auto">
            <a:xfrm>
              <a:off x="2976" y="1584"/>
              <a:ext cx="98" cy="98"/>
            </a:xfrm>
            <a:prstGeom prst="ellipse">
              <a:avLst/>
            </a:prstGeom>
            <a:solidFill>
              <a:srgbClr val="C0C0C0">
                <a:alpha val="61960"/>
              </a:srgbClr>
            </a:solidFill>
            <a:ln w="3175">
              <a:solidFill>
                <a:schemeClr val="tx1"/>
              </a:solidFill>
              <a:round/>
              <a:headEnd/>
              <a:tailEnd/>
            </a:ln>
          </p:spPr>
          <p:txBody>
            <a:bodyPr wrap="none" anchor="ctr"/>
            <a:lstStyle/>
            <a:p>
              <a:r>
                <a:rPr lang="en-US"/>
                <a:t>e</a:t>
              </a:r>
            </a:p>
          </p:txBody>
        </p:sp>
        <p:sp>
          <p:nvSpPr>
            <p:cNvPr id="393338" name="Oval 38"/>
            <p:cNvSpPr>
              <a:spLocks noChangeAspect="1" noChangeArrowheads="1"/>
            </p:cNvSpPr>
            <p:nvPr/>
          </p:nvSpPr>
          <p:spPr bwMode="auto">
            <a:xfrm>
              <a:off x="3264" y="1392"/>
              <a:ext cx="98" cy="98"/>
            </a:xfrm>
            <a:prstGeom prst="ellipse">
              <a:avLst/>
            </a:prstGeom>
            <a:solidFill>
              <a:srgbClr val="C0C0C0">
                <a:alpha val="61960"/>
              </a:srgbClr>
            </a:solidFill>
            <a:ln w="3175">
              <a:solidFill>
                <a:schemeClr val="tx1"/>
              </a:solidFill>
              <a:round/>
              <a:headEnd/>
              <a:tailEnd/>
            </a:ln>
          </p:spPr>
          <p:txBody>
            <a:bodyPr wrap="none" anchor="ctr"/>
            <a:lstStyle/>
            <a:p>
              <a:r>
                <a:rPr lang="en-US"/>
                <a:t>e</a:t>
              </a:r>
            </a:p>
          </p:txBody>
        </p:sp>
        <p:sp>
          <p:nvSpPr>
            <p:cNvPr id="393339" name="Oval 39"/>
            <p:cNvSpPr>
              <a:spLocks noChangeAspect="1" noChangeArrowheads="1"/>
            </p:cNvSpPr>
            <p:nvPr/>
          </p:nvSpPr>
          <p:spPr bwMode="auto">
            <a:xfrm>
              <a:off x="2782" y="1440"/>
              <a:ext cx="98" cy="98"/>
            </a:xfrm>
            <a:prstGeom prst="ellipse">
              <a:avLst/>
            </a:prstGeom>
            <a:solidFill>
              <a:srgbClr val="C0C0C0">
                <a:alpha val="61960"/>
              </a:srgbClr>
            </a:solidFill>
            <a:ln w="3175">
              <a:solidFill>
                <a:schemeClr val="tx1"/>
              </a:solidFill>
              <a:round/>
              <a:headEnd/>
              <a:tailEnd/>
            </a:ln>
          </p:spPr>
          <p:txBody>
            <a:bodyPr wrap="none" anchor="ctr"/>
            <a:lstStyle/>
            <a:p>
              <a:r>
                <a:rPr lang="en-US"/>
                <a:t>e</a:t>
              </a:r>
            </a:p>
          </p:txBody>
        </p:sp>
      </p:grpSp>
      <p:pic>
        <p:nvPicPr>
          <p:cNvPr id="1141800" name="Picture 40" descr="Models of the Atom"/>
          <p:cNvPicPr preferRelativeResize="0">
            <a:picLocks noChangeAspect="1" noChangeArrowheads="1"/>
          </p:cNvPicPr>
          <p:nvPr/>
        </p:nvPicPr>
        <p:blipFill>
          <a:blip r:embed="rId3" cstate="print">
            <a:lum bright="2000" contrast="12000"/>
          </a:blip>
          <a:srcRect l="50827" t="56734" r="20583" b="11913"/>
          <a:stretch>
            <a:fillRect/>
          </a:stretch>
        </p:blipFill>
        <p:spPr bwMode="auto">
          <a:xfrm>
            <a:off x="6934200" y="1235075"/>
            <a:ext cx="1646238" cy="1279525"/>
          </a:xfrm>
          <a:prstGeom prst="rect">
            <a:avLst/>
          </a:prstGeom>
          <a:noFill/>
          <a:ln w="9525">
            <a:noFill/>
            <a:miter lim="800000"/>
            <a:headEnd/>
            <a:tailEnd/>
          </a:ln>
        </p:spPr>
      </p:pic>
      <p:sp>
        <p:nvSpPr>
          <p:cNvPr id="1141801" name="Oval 41"/>
          <p:cNvSpPr>
            <a:spLocks noChangeAspect="1" noChangeArrowheads="1"/>
          </p:cNvSpPr>
          <p:nvPr/>
        </p:nvSpPr>
        <p:spPr bwMode="auto">
          <a:xfrm>
            <a:off x="7239000" y="1371600"/>
            <a:ext cx="1036638" cy="1036638"/>
          </a:xfrm>
          <a:prstGeom prst="ellipse">
            <a:avLst/>
          </a:prstGeom>
          <a:gradFill rotWithShape="1">
            <a:gsLst>
              <a:gs pos="0">
                <a:srgbClr val="CCECFF">
                  <a:alpha val="998"/>
                </a:srgbClr>
              </a:gs>
              <a:gs pos="100000">
                <a:schemeClr val="accent2"/>
              </a:gs>
            </a:gsLst>
            <a:lin ang="2700000" scaled="1"/>
          </a:gradFill>
          <a:ln w="3175">
            <a:noFill/>
            <a:round/>
            <a:headEnd/>
            <a:tailEnd/>
          </a:ln>
        </p:spPr>
        <p:txBody>
          <a:bodyPr wrap="none" anchor="ctr"/>
          <a:lstStyle/>
          <a:p>
            <a:endParaRPr lang="en-US"/>
          </a:p>
        </p:txBody>
      </p:sp>
      <p:grpSp>
        <p:nvGrpSpPr>
          <p:cNvPr id="4" name="Group 42"/>
          <p:cNvGrpSpPr>
            <a:grpSpLocks noChangeAspect="1"/>
          </p:cNvGrpSpPr>
          <p:nvPr/>
        </p:nvGrpSpPr>
        <p:grpSpPr bwMode="auto">
          <a:xfrm>
            <a:off x="5672138" y="1371600"/>
            <a:ext cx="1033462" cy="1033463"/>
            <a:chOff x="1776" y="2784"/>
            <a:chExt cx="816" cy="816"/>
          </a:xfrm>
        </p:grpSpPr>
        <p:sp>
          <p:nvSpPr>
            <p:cNvPr id="393307" name="Oval 43"/>
            <p:cNvSpPr>
              <a:spLocks noChangeAspect="1" noChangeArrowheads="1"/>
            </p:cNvSpPr>
            <p:nvPr/>
          </p:nvSpPr>
          <p:spPr bwMode="auto">
            <a:xfrm>
              <a:off x="1776" y="2784"/>
              <a:ext cx="816" cy="816"/>
            </a:xfrm>
            <a:prstGeom prst="ellipse">
              <a:avLst/>
            </a:prstGeom>
            <a:noFill/>
            <a:ln w="9525">
              <a:solidFill>
                <a:schemeClr val="tx1"/>
              </a:solidFill>
              <a:round/>
              <a:headEnd/>
              <a:tailEnd/>
            </a:ln>
          </p:spPr>
          <p:txBody>
            <a:bodyPr wrap="none" anchor="ctr"/>
            <a:lstStyle/>
            <a:p>
              <a:endParaRPr lang="en-US"/>
            </a:p>
          </p:txBody>
        </p:sp>
        <p:sp>
          <p:nvSpPr>
            <p:cNvPr id="393308" name="Oval 44"/>
            <p:cNvSpPr>
              <a:spLocks noChangeAspect="1" noChangeArrowheads="1"/>
            </p:cNvSpPr>
            <p:nvPr/>
          </p:nvSpPr>
          <p:spPr bwMode="auto">
            <a:xfrm>
              <a:off x="1968" y="2976"/>
              <a:ext cx="432" cy="432"/>
            </a:xfrm>
            <a:prstGeom prst="ellipse">
              <a:avLst/>
            </a:prstGeom>
            <a:noFill/>
            <a:ln w="9525">
              <a:solidFill>
                <a:schemeClr val="tx1"/>
              </a:solidFill>
              <a:round/>
              <a:headEnd/>
              <a:tailEnd/>
            </a:ln>
          </p:spPr>
          <p:txBody>
            <a:bodyPr wrap="none" anchor="ctr"/>
            <a:lstStyle/>
            <a:p>
              <a:endParaRPr lang="en-US"/>
            </a:p>
          </p:txBody>
        </p:sp>
        <p:sp>
          <p:nvSpPr>
            <p:cNvPr id="393309" name="Oval 45"/>
            <p:cNvSpPr>
              <a:spLocks noChangeAspect="1" noChangeArrowheads="1"/>
            </p:cNvSpPr>
            <p:nvPr/>
          </p:nvSpPr>
          <p:spPr bwMode="auto">
            <a:xfrm>
              <a:off x="2379" y="3483"/>
              <a:ext cx="69" cy="69"/>
            </a:xfrm>
            <a:prstGeom prst="ellipse">
              <a:avLst/>
            </a:prstGeom>
            <a:gradFill rotWithShape="1">
              <a:gsLst>
                <a:gs pos="0">
                  <a:srgbClr val="339966"/>
                </a:gs>
                <a:gs pos="100000">
                  <a:srgbClr val="BAE8D1"/>
                </a:gs>
              </a:gsLst>
              <a:lin ang="2700000" scaled="1"/>
            </a:gradFill>
            <a:ln w="9525">
              <a:solidFill>
                <a:srgbClr val="4D4D4D"/>
              </a:solidFill>
              <a:round/>
              <a:headEnd/>
              <a:tailEnd/>
            </a:ln>
          </p:spPr>
          <p:txBody>
            <a:bodyPr wrap="none" anchor="ctr"/>
            <a:lstStyle/>
            <a:p>
              <a:endParaRPr lang="en-US"/>
            </a:p>
          </p:txBody>
        </p:sp>
        <p:sp>
          <p:nvSpPr>
            <p:cNvPr id="393310" name="Oval 46"/>
            <p:cNvSpPr>
              <a:spLocks noChangeAspect="1" noChangeArrowheads="1"/>
            </p:cNvSpPr>
            <p:nvPr/>
          </p:nvSpPr>
          <p:spPr bwMode="auto">
            <a:xfrm>
              <a:off x="2256" y="2976"/>
              <a:ext cx="69" cy="69"/>
            </a:xfrm>
            <a:prstGeom prst="ellipse">
              <a:avLst/>
            </a:prstGeom>
            <a:gradFill rotWithShape="1">
              <a:gsLst>
                <a:gs pos="0">
                  <a:srgbClr val="339966"/>
                </a:gs>
                <a:gs pos="100000">
                  <a:srgbClr val="BAE8D1"/>
                </a:gs>
              </a:gsLst>
              <a:lin ang="2700000" scaled="1"/>
            </a:gradFill>
            <a:ln w="9525">
              <a:solidFill>
                <a:srgbClr val="4D4D4D"/>
              </a:solidFill>
              <a:round/>
              <a:headEnd/>
              <a:tailEnd/>
            </a:ln>
          </p:spPr>
          <p:txBody>
            <a:bodyPr wrap="none" anchor="ctr"/>
            <a:lstStyle/>
            <a:p>
              <a:endParaRPr lang="en-US"/>
            </a:p>
          </p:txBody>
        </p:sp>
        <p:sp>
          <p:nvSpPr>
            <p:cNvPr id="393311" name="Oval 47"/>
            <p:cNvSpPr>
              <a:spLocks noChangeAspect="1" noChangeArrowheads="1"/>
            </p:cNvSpPr>
            <p:nvPr/>
          </p:nvSpPr>
          <p:spPr bwMode="auto">
            <a:xfrm>
              <a:off x="2016" y="3312"/>
              <a:ext cx="69" cy="69"/>
            </a:xfrm>
            <a:prstGeom prst="ellipse">
              <a:avLst/>
            </a:prstGeom>
            <a:gradFill rotWithShape="1">
              <a:gsLst>
                <a:gs pos="0">
                  <a:srgbClr val="339966"/>
                </a:gs>
                <a:gs pos="100000">
                  <a:srgbClr val="BAE8D1"/>
                </a:gs>
              </a:gsLst>
              <a:lin ang="2700000" scaled="1"/>
            </a:gradFill>
            <a:ln w="9525">
              <a:solidFill>
                <a:srgbClr val="4D4D4D"/>
              </a:solidFill>
              <a:round/>
              <a:headEnd/>
              <a:tailEnd/>
            </a:ln>
          </p:spPr>
          <p:txBody>
            <a:bodyPr wrap="none" anchor="ctr"/>
            <a:lstStyle/>
            <a:p>
              <a:endParaRPr lang="en-US"/>
            </a:p>
          </p:txBody>
        </p:sp>
        <p:grpSp>
          <p:nvGrpSpPr>
            <p:cNvPr id="393312" name="Group 48"/>
            <p:cNvGrpSpPr>
              <a:grpSpLocks noChangeAspect="1"/>
            </p:cNvGrpSpPr>
            <p:nvPr/>
          </p:nvGrpSpPr>
          <p:grpSpPr bwMode="auto">
            <a:xfrm>
              <a:off x="2160" y="3152"/>
              <a:ext cx="86" cy="112"/>
              <a:chOff x="624" y="2928"/>
              <a:chExt cx="165" cy="213"/>
            </a:xfrm>
          </p:grpSpPr>
          <p:sp>
            <p:nvSpPr>
              <p:cNvPr id="393313" name="Oval 49"/>
              <p:cNvSpPr>
                <a:spLocks noChangeAspect="1" noChangeArrowheads="1"/>
              </p:cNvSpPr>
              <p:nvPr/>
            </p:nvSpPr>
            <p:spPr bwMode="auto">
              <a:xfrm>
                <a:off x="720" y="2928"/>
                <a:ext cx="69" cy="69"/>
              </a:xfrm>
              <a:prstGeom prst="ellipse">
                <a:avLst/>
              </a:prstGeom>
              <a:gradFill rotWithShape="1">
                <a:gsLst>
                  <a:gs pos="0">
                    <a:srgbClr val="9D88E8"/>
                  </a:gs>
                  <a:gs pos="100000">
                    <a:schemeClr val="accent2"/>
                  </a:gs>
                </a:gsLst>
                <a:lin ang="2700000" scaled="1"/>
              </a:gradFill>
              <a:ln w="9525">
                <a:solidFill>
                  <a:srgbClr val="4D4D4D"/>
                </a:solidFill>
                <a:round/>
                <a:headEnd/>
                <a:tailEnd/>
              </a:ln>
            </p:spPr>
            <p:txBody>
              <a:bodyPr wrap="none" anchor="ctr"/>
              <a:lstStyle/>
              <a:p>
                <a:endParaRPr lang="en-US"/>
              </a:p>
            </p:txBody>
          </p:sp>
          <p:sp>
            <p:nvSpPr>
              <p:cNvPr id="393314" name="Oval 50"/>
              <p:cNvSpPr>
                <a:spLocks noChangeAspect="1" noChangeArrowheads="1"/>
              </p:cNvSpPr>
              <p:nvPr/>
            </p:nvSpPr>
            <p:spPr bwMode="auto">
              <a:xfrm>
                <a:off x="672" y="2976"/>
                <a:ext cx="69" cy="69"/>
              </a:xfrm>
              <a:prstGeom prst="ellipse">
                <a:avLst/>
              </a:prstGeom>
              <a:gradFill rotWithShape="1">
                <a:gsLst>
                  <a:gs pos="0">
                    <a:srgbClr val="9D88E8"/>
                  </a:gs>
                  <a:gs pos="100000">
                    <a:schemeClr val="accent2"/>
                  </a:gs>
                </a:gsLst>
                <a:lin ang="2700000" scaled="1"/>
              </a:gradFill>
              <a:ln w="9525">
                <a:solidFill>
                  <a:srgbClr val="4D4D4D"/>
                </a:solidFill>
                <a:round/>
                <a:headEnd/>
                <a:tailEnd/>
              </a:ln>
            </p:spPr>
            <p:txBody>
              <a:bodyPr wrap="none" anchor="ctr"/>
              <a:lstStyle/>
              <a:p>
                <a:endParaRPr lang="en-US"/>
              </a:p>
            </p:txBody>
          </p:sp>
          <p:sp>
            <p:nvSpPr>
              <p:cNvPr id="393315" name="Oval 51"/>
              <p:cNvSpPr>
                <a:spLocks noChangeAspect="1" noChangeArrowheads="1"/>
              </p:cNvSpPr>
              <p:nvPr/>
            </p:nvSpPr>
            <p:spPr bwMode="auto">
              <a:xfrm>
                <a:off x="624" y="2976"/>
                <a:ext cx="69" cy="69"/>
              </a:xfrm>
              <a:prstGeom prst="ellipse">
                <a:avLst/>
              </a:prstGeom>
              <a:gradFill rotWithShape="1">
                <a:gsLst>
                  <a:gs pos="0">
                    <a:srgbClr val="9D88E8"/>
                  </a:gs>
                  <a:gs pos="100000">
                    <a:schemeClr val="accent2"/>
                  </a:gs>
                </a:gsLst>
                <a:lin ang="2700000" scaled="1"/>
              </a:gradFill>
              <a:ln w="9525">
                <a:solidFill>
                  <a:srgbClr val="4D4D4D"/>
                </a:solidFill>
                <a:round/>
                <a:headEnd/>
                <a:tailEnd/>
              </a:ln>
            </p:spPr>
            <p:txBody>
              <a:bodyPr wrap="none" anchor="ctr"/>
              <a:lstStyle/>
              <a:p>
                <a:endParaRPr lang="en-US"/>
              </a:p>
            </p:txBody>
          </p:sp>
          <p:sp>
            <p:nvSpPr>
              <p:cNvPr id="393316" name="Oval 52"/>
              <p:cNvSpPr>
                <a:spLocks noChangeAspect="1" noChangeArrowheads="1"/>
              </p:cNvSpPr>
              <p:nvPr/>
            </p:nvSpPr>
            <p:spPr bwMode="auto">
              <a:xfrm>
                <a:off x="720" y="2976"/>
                <a:ext cx="69" cy="69"/>
              </a:xfrm>
              <a:prstGeom prst="ellipse">
                <a:avLst/>
              </a:prstGeom>
              <a:gradFill rotWithShape="1">
                <a:gsLst>
                  <a:gs pos="0">
                    <a:srgbClr val="F3B3DC"/>
                  </a:gs>
                  <a:gs pos="100000">
                    <a:srgbClr val="FF3399"/>
                  </a:gs>
                </a:gsLst>
                <a:lin ang="2700000" scaled="1"/>
              </a:gradFill>
              <a:ln w="9525">
                <a:solidFill>
                  <a:srgbClr val="4D4D4D"/>
                </a:solidFill>
                <a:round/>
                <a:headEnd/>
                <a:tailEnd/>
              </a:ln>
            </p:spPr>
            <p:txBody>
              <a:bodyPr wrap="none" anchor="ctr"/>
              <a:lstStyle/>
              <a:p>
                <a:endParaRPr lang="en-US"/>
              </a:p>
            </p:txBody>
          </p:sp>
          <p:sp>
            <p:nvSpPr>
              <p:cNvPr id="393317" name="Oval 53"/>
              <p:cNvSpPr>
                <a:spLocks noChangeAspect="1" noChangeArrowheads="1"/>
              </p:cNvSpPr>
              <p:nvPr/>
            </p:nvSpPr>
            <p:spPr bwMode="auto">
              <a:xfrm>
                <a:off x="624" y="3024"/>
                <a:ext cx="69" cy="69"/>
              </a:xfrm>
              <a:prstGeom prst="ellipse">
                <a:avLst/>
              </a:prstGeom>
              <a:gradFill rotWithShape="1">
                <a:gsLst>
                  <a:gs pos="0">
                    <a:srgbClr val="F3B3DC"/>
                  </a:gs>
                  <a:gs pos="100000">
                    <a:srgbClr val="FF3399"/>
                  </a:gs>
                </a:gsLst>
                <a:lin ang="2700000" scaled="1"/>
              </a:gradFill>
              <a:ln w="9525">
                <a:solidFill>
                  <a:srgbClr val="4D4D4D"/>
                </a:solidFill>
                <a:round/>
                <a:headEnd/>
                <a:tailEnd/>
              </a:ln>
            </p:spPr>
            <p:txBody>
              <a:bodyPr wrap="none" anchor="ctr"/>
              <a:lstStyle/>
              <a:p>
                <a:endParaRPr lang="en-US"/>
              </a:p>
            </p:txBody>
          </p:sp>
          <p:sp>
            <p:nvSpPr>
              <p:cNvPr id="393318" name="Oval 54"/>
              <p:cNvSpPr>
                <a:spLocks noChangeAspect="1" noChangeArrowheads="1"/>
              </p:cNvSpPr>
              <p:nvPr/>
            </p:nvSpPr>
            <p:spPr bwMode="auto">
              <a:xfrm>
                <a:off x="672" y="2928"/>
                <a:ext cx="69" cy="69"/>
              </a:xfrm>
              <a:prstGeom prst="ellipse">
                <a:avLst/>
              </a:prstGeom>
              <a:gradFill rotWithShape="1">
                <a:gsLst>
                  <a:gs pos="0">
                    <a:srgbClr val="F3B3DC"/>
                  </a:gs>
                  <a:gs pos="100000">
                    <a:srgbClr val="FF3399"/>
                  </a:gs>
                </a:gsLst>
                <a:lin ang="2700000" scaled="1"/>
              </a:gradFill>
              <a:ln w="9525">
                <a:solidFill>
                  <a:srgbClr val="4D4D4D"/>
                </a:solidFill>
                <a:round/>
                <a:headEnd/>
                <a:tailEnd/>
              </a:ln>
            </p:spPr>
            <p:txBody>
              <a:bodyPr wrap="none" anchor="ctr"/>
              <a:lstStyle/>
              <a:p>
                <a:endParaRPr lang="en-US"/>
              </a:p>
            </p:txBody>
          </p:sp>
          <p:sp>
            <p:nvSpPr>
              <p:cNvPr id="393319" name="Oval 55"/>
              <p:cNvSpPr>
                <a:spLocks noChangeAspect="1" noChangeArrowheads="1"/>
              </p:cNvSpPr>
              <p:nvPr/>
            </p:nvSpPr>
            <p:spPr bwMode="auto">
              <a:xfrm>
                <a:off x="672" y="3072"/>
                <a:ext cx="69" cy="69"/>
              </a:xfrm>
              <a:prstGeom prst="ellipse">
                <a:avLst/>
              </a:prstGeom>
              <a:gradFill rotWithShape="1">
                <a:gsLst>
                  <a:gs pos="0">
                    <a:srgbClr val="F3B3DC"/>
                  </a:gs>
                  <a:gs pos="100000">
                    <a:srgbClr val="FF3399"/>
                  </a:gs>
                </a:gsLst>
                <a:lin ang="2700000" scaled="1"/>
              </a:gradFill>
              <a:ln w="9525">
                <a:solidFill>
                  <a:srgbClr val="4D4D4D"/>
                </a:solidFill>
                <a:round/>
                <a:headEnd/>
                <a:tailEnd/>
              </a:ln>
            </p:spPr>
            <p:txBody>
              <a:bodyPr wrap="none" anchor="ctr"/>
              <a:lstStyle/>
              <a:p>
                <a:endParaRPr lang="en-US"/>
              </a:p>
            </p:txBody>
          </p:sp>
          <p:sp>
            <p:nvSpPr>
              <p:cNvPr id="393320" name="Oval 56"/>
              <p:cNvSpPr>
                <a:spLocks noChangeAspect="1" noChangeArrowheads="1"/>
              </p:cNvSpPr>
              <p:nvPr/>
            </p:nvSpPr>
            <p:spPr bwMode="auto">
              <a:xfrm>
                <a:off x="699" y="3024"/>
                <a:ext cx="69" cy="69"/>
              </a:xfrm>
              <a:prstGeom prst="ellipse">
                <a:avLst/>
              </a:prstGeom>
              <a:gradFill rotWithShape="1">
                <a:gsLst>
                  <a:gs pos="0">
                    <a:srgbClr val="9D88E8"/>
                  </a:gs>
                  <a:gs pos="100000">
                    <a:schemeClr val="accent2"/>
                  </a:gs>
                </a:gsLst>
                <a:lin ang="2700000" scaled="1"/>
              </a:gradFill>
              <a:ln w="9525">
                <a:solidFill>
                  <a:srgbClr val="4D4D4D"/>
                </a:solidFill>
                <a:round/>
                <a:headEnd/>
                <a:tailEnd/>
              </a:ln>
            </p:spPr>
            <p:txBody>
              <a:bodyPr wrap="none" anchor="ctr"/>
              <a:lstStyle/>
              <a:p>
                <a:endParaRPr lang="en-US"/>
              </a:p>
            </p:txBody>
          </p:sp>
        </p:grpSp>
      </p:grpSp>
      <p:sp>
        <p:nvSpPr>
          <p:cNvPr id="393231" name="Text Box 57"/>
          <p:cNvSpPr txBox="1">
            <a:spLocks noChangeArrowheads="1"/>
          </p:cNvSpPr>
          <p:nvPr/>
        </p:nvSpPr>
        <p:spPr bwMode="auto">
          <a:xfrm>
            <a:off x="276225" y="3290888"/>
            <a:ext cx="1849438" cy="1006475"/>
          </a:xfrm>
          <a:prstGeom prst="rect">
            <a:avLst/>
          </a:prstGeom>
          <a:noFill/>
          <a:ln w="9525">
            <a:noFill/>
            <a:miter lim="800000"/>
            <a:headEnd/>
            <a:tailEnd/>
          </a:ln>
        </p:spPr>
        <p:txBody>
          <a:bodyPr wrap="none">
            <a:spAutoFit/>
          </a:bodyPr>
          <a:lstStyle/>
          <a:p>
            <a:pPr algn="l"/>
            <a:r>
              <a:rPr lang="en-US" b="1"/>
              <a:t>Democratus (Greek)</a:t>
            </a:r>
          </a:p>
          <a:p>
            <a:pPr algn="l">
              <a:buFontTx/>
              <a:buChar char="•"/>
            </a:pPr>
            <a:r>
              <a:rPr lang="en-US"/>
              <a:t>bowling ball</a:t>
            </a:r>
          </a:p>
          <a:p>
            <a:pPr algn="l">
              <a:buFontTx/>
              <a:buChar char="•"/>
            </a:pPr>
            <a:r>
              <a:rPr lang="en-US"/>
              <a:t>no experiments</a:t>
            </a:r>
          </a:p>
          <a:p>
            <a:pPr algn="l">
              <a:buFontTx/>
              <a:buChar char="•"/>
            </a:pPr>
            <a:r>
              <a:rPr lang="en-US"/>
              <a:t>mental model</a:t>
            </a:r>
          </a:p>
          <a:p>
            <a:pPr algn="l">
              <a:buFontTx/>
              <a:buChar char="•"/>
            </a:pPr>
            <a:r>
              <a:rPr lang="en-US"/>
              <a:t>term "atomos" = indivisible</a:t>
            </a:r>
          </a:p>
          <a:p>
            <a:pPr algn="l">
              <a:buFontTx/>
              <a:buChar char="•"/>
            </a:pPr>
            <a:r>
              <a:rPr lang="en-US"/>
              <a:t>discontinuos theory of matter</a:t>
            </a:r>
          </a:p>
        </p:txBody>
      </p:sp>
      <p:sp>
        <p:nvSpPr>
          <p:cNvPr id="393232" name="Text Box 58"/>
          <p:cNvSpPr txBox="1">
            <a:spLocks noChangeArrowheads="1"/>
          </p:cNvSpPr>
          <p:nvPr/>
        </p:nvSpPr>
        <p:spPr bwMode="auto">
          <a:xfrm>
            <a:off x="222250" y="5141913"/>
            <a:ext cx="2863850" cy="1158875"/>
          </a:xfrm>
          <a:prstGeom prst="rect">
            <a:avLst/>
          </a:prstGeom>
          <a:noFill/>
          <a:ln w="9525">
            <a:noFill/>
            <a:miter lim="800000"/>
            <a:headEnd/>
            <a:tailEnd/>
          </a:ln>
        </p:spPr>
        <p:txBody>
          <a:bodyPr wrap="none">
            <a:spAutoFit/>
          </a:bodyPr>
          <a:lstStyle/>
          <a:p>
            <a:pPr algn="l"/>
            <a:r>
              <a:rPr lang="en-US" b="1"/>
              <a:t>John Dalton</a:t>
            </a:r>
          </a:p>
          <a:p>
            <a:pPr algn="l">
              <a:buFontTx/>
              <a:buChar char="•"/>
            </a:pPr>
            <a:r>
              <a:rPr lang="en-US"/>
              <a:t>bowling ball</a:t>
            </a:r>
          </a:p>
          <a:p>
            <a:pPr algn="l">
              <a:buFontTx/>
              <a:buChar char="•"/>
            </a:pPr>
            <a:r>
              <a:rPr lang="en-US"/>
              <a:t>based on experimental evidence</a:t>
            </a:r>
          </a:p>
          <a:p>
            <a:pPr lvl="1" algn="l">
              <a:buFontTx/>
              <a:buChar char="•"/>
            </a:pPr>
            <a:r>
              <a:rPr lang="en-US"/>
              <a:t>law of conservation of mass - Lavoisier</a:t>
            </a:r>
          </a:p>
          <a:p>
            <a:pPr lvl="1" algn="l">
              <a:buFontTx/>
              <a:buChar char="•"/>
            </a:pPr>
            <a:r>
              <a:rPr lang="en-US"/>
              <a:t>law of definite proportions - Proust</a:t>
            </a:r>
          </a:p>
          <a:p>
            <a:pPr lvl="1" algn="l">
              <a:buFontTx/>
              <a:buChar char="•"/>
            </a:pPr>
            <a:r>
              <a:rPr lang="en-US"/>
              <a:t>law of multiple proportions</a:t>
            </a:r>
          </a:p>
          <a:p>
            <a:pPr algn="l">
              <a:buFontTx/>
              <a:buChar char="•"/>
            </a:pPr>
            <a:r>
              <a:rPr lang="en-US"/>
              <a:t>NO protons, NO electrons, NO neutrons</a:t>
            </a:r>
          </a:p>
        </p:txBody>
      </p:sp>
      <p:sp>
        <p:nvSpPr>
          <p:cNvPr id="393233" name="Text Box 59"/>
          <p:cNvSpPr txBox="1">
            <a:spLocks noChangeArrowheads="1"/>
          </p:cNvSpPr>
          <p:nvPr/>
        </p:nvSpPr>
        <p:spPr bwMode="auto">
          <a:xfrm>
            <a:off x="1881188" y="3192463"/>
            <a:ext cx="2087562" cy="1768475"/>
          </a:xfrm>
          <a:prstGeom prst="rect">
            <a:avLst/>
          </a:prstGeom>
          <a:noFill/>
          <a:ln w="9525">
            <a:noFill/>
            <a:miter lim="800000"/>
            <a:headEnd/>
            <a:tailEnd/>
          </a:ln>
        </p:spPr>
        <p:txBody>
          <a:bodyPr wrap="none">
            <a:spAutoFit/>
          </a:bodyPr>
          <a:lstStyle/>
          <a:p>
            <a:pPr algn="l"/>
            <a:r>
              <a:rPr lang="en-US" b="1"/>
              <a:t>J.J. Thomson</a:t>
            </a:r>
          </a:p>
          <a:p>
            <a:pPr algn="l">
              <a:buFontTx/>
              <a:buChar char="•"/>
            </a:pPr>
            <a:r>
              <a:rPr lang="en-US"/>
              <a:t>cathode ray tube experiment</a:t>
            </a:r>
          </a:p>
          <a:p>
            <a:pPr algn="l">
              <a:buFontTx/>
              <a:buChar char="•"/>
            </a:pPr>
            <a:r>
              <a:rPr lang="en-US"/>
              <a:t>discovered electrons and protons</a:t>
            </a:r>
          </a:p>
          <a:p>
            <a:pPr algn="l">
              <a:buFontTx/>
              <a:buChar char="•"/>
            </a:pPr>
            <a:endParaRPr lang="en-US"/>
          </a:p>
          <a:p>
            <a:pPr algn="l">
              <a:buFontTx/>
              <a:buChar char="•"/>
            </a:pPr>
            <a:endParaRPr lang="en-US"/>
          </a:p>
          <a:p>
            <a:pPr algn="l"/>
            <a:endParaRPr lang="en-US"/>
          </a:p>
          <a:p>
            <a:pPr algn="l"/>
            <a:endParaRPr lang="en-US"/>
          </a:p>
          <a:p>
            <a:pPr algn="l"/>
            <a:endParaRPr lang="en-US"/>
          </a:p>
          <a:p>
            <a:pPr algn="l"/>
            <a:endParaRPr lang="en-US"/>
          </a:p>
          <a:p>
            <a:pPr algn="l"/>
            <a:r>
              <a:rPr lang="en-US" b="1"/>
              <a:t>William Thomson (Lord Kelvin)</a:t>
            </a:r>
          </a:p>
          <a:p>
            <a:pPr algn="l">
              <a:buFontTx/>
              <a:buChar char="•"/>
            </a:pPr>
            <a:r>
              <a:rPr lang="en-US"/>
              <a:t>proposed "plum-pudding" model</a:t>
            </a:r>
          </a:p>
        </p:txBody>
      </p:sp>
      <p:sp>
        <p:nvSpPr>
          <p:cNvPr id="393234" name="Text Box 60"/>
          <p:cNvSpPr txBox="1">
            <a:spLocks noChangeArrowheads="1"/>
          </p:cNvSpPr>
          <p:nvPr/>
        </p:nvSpPr>
        <p:spPr bwMode="auto">
          <a:xfrm>
            <a:off x="3889375" y="4017963"/>
            <a:ext cx="2273300" cy="1463675"/>
          </a:xfrm>
          <a:prstGeom prst="rect">
            <a:avLst/>
          </a:prstGeom>
          <a:noFill/>
          <a:ln w="9525">
            <a:noFill/>
            <a:miter lim="800000"/>
            <a:headEnd/>
            <a:tailEnd/>
          </a:ln>
        </p:spPr>
        <p:txBody>
          <a:bodyPr wrap="none">
            <a:spAutoFit/>
          </a:bodyPr>
          <a:lstStyle/>
          <a:p>
            <a:pPr algn="l"/>
            <a:r>
              <a:rPr lang="en-US" b="1"/>
              <a:t>Ernest Rutherford</a:t>
            </a:r>
          </a:p>
          <a:p>
            <a:pPr algn="l">
              <a:buFontTx/>
              <a:buChar char="•"/>
            </a:pPr>
            <a:r>
              <a:rPr lang="en-US"/>
              <a:t>gold foil experiment</a:t>
            </a:r>
          </a:p>
          <a:p>
            <a:pPr lvl="1" algn="l">
              <a:buFontTx/>
              <a:buChar char="•"/>
            </a:pPr>
            <a:r>
              <a:rPr lang="en-US"/>
              <a:t>atom mostly empty space</a:t>
            </a:r>
          </a:p>
          <a:p>
            <a:pPr lvl="1" algn="l">
              <a:buFontTx/>
              <a:buChar char="•"/>
            </a:pPr>
            <a:r>
              <a:rPr lang="en-US"/>
              <a:t>nucleus (small &amp; (+) charge)</a:t>
            </a:r>
          </a:p>
          <a:p>
            <a:pPr algn="l">
              <a:buFontTx/>
              <a:buChar char="•"/>
            </a:pPr>
            <a:r>
              <a:rPr lang="en-US"/>
              <a:t>alpha particles (+) charged</a:t>
            </a:r>
          </a:p>
          <a:p>
            <a:pPr algn="l">
              <a:buFontTx/>
              <a:buChar char="•"/>
            </a:pPr>
            <a:r>
              <a:rPr lang="en-US"/>
              <a:t>Geiger counter to detect radiation</a:t>
            </a:r>
          </a:p>
          <a:p>
            <a:pPr algn="l">
              <a:buFontTx/>
              <a:buChar char="•"/>
            </a:pPr>
            <a:r>
              <a:rPr lang="en-US"/>
              <a:t>ZnS coated screen</a:t>
            </a:r>
          </a:p>
          <a:p>
            <a:pPr algn="l">
              <a:buFontTx/>
              <a:buChar char="•"/>
            </a:pPr>
            <a:endParaRPr lang="en-US"/>
          </a:p>
          <a:p>
            <a:pPr algn="l">
              <a:buFontTx/>
              <a:buChar char="•"/>
            </a:pPr>
            <a:r>
              <a:rPr lang="en-US"/>
              <a:t>Atom should collapse</a:t>
            </a:r>
          </a:p>
        </p:txBody>
      </p:sp>
      <p:sp>
        <p:nvSpPr>
          <p:cNvPr id="393235" name="Text Box 61"/>
          <p:cNvSpPr txBox="1">
            <a:spLocks noChangeArrowheads="1"/>
          </p:cNvSpPr>
          <p:nvPr/>
        </p:nvSpPr>
        <p:spPr bwMode="auto">
          <a:xfrm>
            <a:off x="5802313" y="2949575"/>
            <a:ext cx="1755775" cy="701675"/>
          </a:xfrm>
          <a:prstGeom prst="rect">
            <a:avLst/>
          </a:prstGeom>
          <a:noFill/>
          <a:ln w="9525">
            <a:noFill/>
            <a:miter lim="800000"/>
            <a:headEnd/>
            <a:tailEnd/>
          </a:ln>
        </p:spPr>
        <p:txBody>
          <a:bodyPr wrap="none">
            <a:spAutoFit/>
          </a:bodyPr>
          <a:lstStyle/>
          <a:p>
            <a:pPr algn="l"/>
            <a:r>
              <a:rPr lang="en-US" b="1"/>
              <a:t>Neils Bohr</a:t>
            </a:r>
          </a:p>
          <a:p>
            <a:pPr algn="l">
              <a:buFontTx/>
              <a:buChar char="•"/>
            </a:pPr>
            <a:r>
              <a:rPr lang="en-US"/>
              <a:t>planetary model of atom</a:t>
            </a:r>
          </a:p>
          <a:p>
            <a:pPr algn="l">
              <a:buFontTx/>
              <a:buChar char="•"/>
            </a:pPr>
            <a:r>
              <a:rPr lang="en-US"/>
              <a:t>electrons in fixed "orbit"</a:t>
            </a:r>
          </a:p>
          <a:p>
            <a:pPr algn="l">
              <a:buFontTx/>
              <a:buChar char="•"/>
            </a:pPr>
            <a:r>
              <a:rPr lang="en-US"/>
              <a:t>energy level = ring on atom</a:t>
            </a:r>
          </a:p>
        </p:txBody>
      </p:sp>
      <p:sp>
        <p:nvSpPr>
          <p:cNvPr id="393236" name="Text Box 62"/>
          <p:cNvSpPr txBox="1">
            <a:spLocks noChangeArrowheads="1"/>
          </p:cNvSpPr>
          <p:nvPr/>
        </p:nvSpPr>
        <p:spPr bwMode="auto">
          <a:xfrm>
            <a:off x="7088188" y="4265613"/>
            <a:ext cx="2082800" cy="1920875"/>
          </a:xfrm>
          <a:prstGeom prst="rect">
            <a:avLst/>
          </a:prstGeom>
          <a:noFill/>
          <a:ln w="9525">
            <a:noFill/>
            <a:miter lim="800000"/>
            <a:headEnd/>
            <a:tailEnd/>
          </a:ln>
        </p:spPr>
        <p:txBody>
          <a:bodyPr wrap="none">
            <a:spAutoFit/>
          </a:bodyPr>
          <a:lstStyle/>
          <a:p>
            <a:pPr algn="l"/>
            <a:r>
              <a:rPr lang="en-US" b="1"/>
              <a:t>Quantum-Mechanical Model</a:t>
            </a:r>
          </a:p>
          <a:p>
            <a:pPr algn="l"/>
            <a:r>
              <a:rPr lang="en-US"/>
              <a:t>Developed by many scientists:</a:t>
            </a:r>
          </a:p>
          <a:p>
            <a:pPr algn="l"/>
            <a:r>
              <a:rPr lang="en-US"/>
              <a:t>   Albert Einstein</a:t>
            </a:r>
          </a:p>
          <a:p>
            <a:pPr algn="l"/>
            <a:r>
              <a:rPr lang="en-US"/>
              <a:t>   Erwin Schrodinger (math)</a:t>
            </a:r>
          </a:p>
          <a:p>
            <a:pPr algn="l"/>
            <a:r>
              <a:rPr lang="en-US"/>
              <a:t>   Louis DeBroglie (wave nature)</a:t>
            </a:r>
          </a:p>
          <a:p>
            <a:pPr algn="l"/>
            <a:r>
              <a:rPr lang="en-US"/>
              <a:t>   Werner Heisenberg (probability)</a:t>
            </a:r>
          </a:p>
          <a:p>
            <a:pPr algn="l"/>
            <a:r>
              <a:rPr lang="en-US"/>
              <a:t>   Max Planck (quanta)</a:t>
            </a:r>
          </a:p>
          <a:p>
            <a:pPr algn="l">
              <a:buFontTx/>
              <a:buChar char="•"/>
            </a:pPr>
            <a:r>
              <a:rPr lang="en-US" i="1"/>
              <a:t>s, p, d,</a:t>
            </a:r>
            <a:r>
              <a:rPr lang="en-US"/>
              <a:t> </a:t>
            </a:r>
            <a:r>
              <a:rPr lang="en-US" i="1"/>
              <a:t>f</a:t>
            </a:r>
            <a:r>
              <a:rPr lang="en-US"/>
              <a:t>-orbitals</a:t>
            </a:r>
          </a:p>
          <a:p>
            <a:pPr algn="l">
              <a:buFontTx/>
              <a:buChar char="•"/>
            </a:pPr>
            <a:r>
              <a:rPr lang="en-US"/>
              <a:t>based on probability</a:t>
            </a:r>
          </a:p>
          <a:p>
            <a:pPr algn="l">
              <a:buFontTx/>
              <a:buChar char="•"/>
            </a:pPr>
            <a:r>
              <a:rPr lang="en-US"/>
              <a:t>Heisenberg Uncertainty principle</a:t>
            </a:r>
          </a:p>
          <a:p>
            <a:pPr algn="l">
              <a:buFontTx/>
              <a:buChar char="•"/>
            </a:pPr>
            <a:r>
              <a:rPr lang="en-US"/>
              <a:t>quantum mechanics (math)</a:t>
            </a:r>
          </a:p>
          <a:p>
            <a:pPr algn="l"/>
            <a:endParaRPr lang="en-US"/>
          </a:p>
        </p:txBody>
      </p:sp>
      <p:grpSp>
        <p:nvGrpSpPr>
          <p:cNvPr id="393237" name="Group 63"/>
          <p:cNvGrpSpPr>
            <a:grpSpLocks/>
          </p:cNvGrpSpPr>
          <p:nvPr/>
        </p:nvGrpSpPr>
        <p:grpSpPr bwMode="auto">
          <a:xfrm>
            <a:off x="2044700" y="3706813"/>
            <a:ext cx="1566863" cy="814387"/>
            <a:chOff x="695" y="1272"/>
            <a:chExt cx="4862" cy="2527"/>
          </a:xfrm>
        </p:grpSpPr>
        <p:sp>
          <p:nvSpPr>
            <p:cNvPr id="393240" name="Oval 64"/>
            <p:cNvSpPr>
              <a:spLocks noChangeArrowheads="1"/>
            </p:cNvSpPr>
            <p:nvPr/>
          </p:nvSpPr>
          <p:spPr bwMode="auto">
            <a:xfrm rot="-323750">
              <a:off x="1909" y="2315"/>
              <a:ext cx="361" cy="703"/>
            </a:xfrm>
            <a:prstGeom prst="ellipse">
              <a:avLst/>
            </a:prstGeom>
            <a:solidFill>
              <a:srgbClr val="CCECFF"/>
            </a:solidFill>
            <a:ln w="9525">
              <a:solidFill>
                <a:schemeClr val="tx1"/>
              </a:solidFill>
              <a:round/>
              <a:headEnd/>
              <a:tailEnd/>
            </a:ln>
          </p:spPr>
          <p:txBody>
            <a:bodyPr wrap="none" anchor="ctr"/>
            <a:lstStyle/>
            <a:p>
              <a:endParaRPr lang="en-US"/>
            </a:p>
          </p:txBody>
        </p:sp>
        <p:sp>
          <p:nvSpPr>
            <p:cNvPr id="393241" name="Oval 65"/>
            <p:cNvSpPr>
              <a:spLocks noChangeArrowheads="1"/>
            </p:cNvSpPr>
            <p:nvPr/>
          </p:nvSpPr>
          <p:spPr bwMode="auto">
            <a:xfrm rot="-323750">
              <a:off x="1970" y="2403"/>
              <a:ext cx="361" cy="525"/>
            </a:xfrm>
            <a:prstGeom prst="ellipse">
              <a:avLst/>
            </a:prstGeom>
            <a:gradFill rotWithShape="1">
              <a:gsLst>
                <a:gs pos="0">
                  <a:schemeClr val="bg1">
                    <a:alpha val="53000"/>
                  </a:schemeClr>
                </a:gs>
                <a:gs pos="100000">
                  <a:srgbClr val="EAEAEA"/>
                </a:gs>
              </a:gsLst>
              <a:lin ang="0" scaled="1"/>
            </a:gradFill>
            <a:ln w="9525">
              <a:noFill/>
              <a:round/>
              <a:headEnd/>
              <a:tailEnd/>
            </a:ln>
          </p:spPr>
          <p:txBody>
            <a:bodyPr wrap="none" anchor="ctr"/>
            <a:lstStyle/>
            <a:p>
              <a:endParaRPr lang="en-US"/>
            </a:p>
          </p:txBody>
        </p:sp>
        <p:sp>
          <p:nvSpPr>
            <p:cNvPr id="393242" name="Oval 66"/>
            <p:cNvSpPr>
              <a:spLocks noChangeArrowheads="1"/>
            </p:cNvSpPr>
            <p:nvPr/>
          </p:nvSpPr>
          <p:spPr bwMode="auto">
            <a:xfrm rot="-323750">
              <a:off x="2192" y="2248"/>
              <a:ext cx="392" cy="798"/>
            </a:xfrm>
            <a:prstGeom prst="ellipse">
              <a:avLst/>
            </a:prstGeom>
            <a:solidFill>
              <a:srgbClr val="CCECFF"/>
            </a:solidFill>
            <a:ln w="9525">
              <a:solidFill>
                <a:schemeClr val="tx1"/>
              </a:solidFill>
              <a:round/>
              <a:headEnd/>
              <a:tailEnd/>
            </a:ln>
          </p:spPr>
          <p:txBody>
            <a:bodyPr wrap="none" anchor="ctr"/>
            <a:lstStyle/>
            <a:p>
              <a:endParaRPr lang="en-US"/>
            </a:p>
          </p:txBody>
        </p:sp>
        <p:sp>
          <p:nvSpPr>
            <p:cNvPr id="393243" name="Oval 67"/>
            <p:cNvSpPr>
              <a:spLocks noChangeArrowheads="1"/>
            </p:cNvSpPr>
            <p:nvPr/>
          </p:nvSpPr>
          <p:spPr bwMode="auto">
            <a:xfrm rot="-323750">
              <a:off x="4206" y="1904"/>
              <a:ext cx="311" cy="1204"/>
            </a:xfrm>
            <a:prstGeom prst="ellipse">
              <a:avLst/>
            </a:prstGeom>
            <a:solidFill>
              <a:srgbClr val="CCFFFF"/>
            </a:solidFill>
            <a:ln w="9525">
              <a:solidFill>
                <a:schemeClr val="tx1"/>
              </a:solidFill>
              <a:round/>
              <a:headEnd/>
              <a:tailEnd/>
            </a:ln>
          </p:spPr>
          <p:txBody>
            <a:bodyPr wrap="none" anchor="ctr"/>
            <a:lstStyle/>
            <a:p>
              <a:endParaRPr lang="en-US"/>
            </a:p>
          </p:txBody>
        </p:sp>
        <p:sp>
          <p:nvSpPr>
            <p:cNvPr id="393244" name="Freeform 68"/>
            <p:cNvSpPr>
              <a:spLocks/>
            </p:cNvSpPr>
            <p:nvPr/>
          </p:nvSpPr>
          <p:spPr bwMode="auto">
            <a:xfrm>
              <a:off x="2407" y="1806"/>
              <a:ext cx="2534" cy="1386"/>
            </a:xfrm>
            <a:custGeom>
              <a:avLst/>
              <a:gdLst>
                <a:gd name="T0" fmla="*/ 1301 w 2534"/>
                <a:gd name="T1" fmla="*/ 126 h 1386"/>
                <a:gd name="T2" fmla="*/ 0 w 2534"/>
                <a:gd name="T3" fmla="*/ 368 h 1386"/>
                <a:gd name="T4" fmla="*/ 125 w 2534"/>
                <a:gd name="T5" fmla="*/ 433 h 1386"/>
                <a:gd name="T6" fmla="*/ 152 w 2534"/>
                <a:gd name="T7" fmla="*/ 503 h 1386"/>
                <a:gd name="T8" fmla="*/ 212 w 2534"/>
                <a:gd name="T9" fmla="*/ 759 h 1386"/>
                <a:gd name="T10" fmla="*/ 223 w 2534"/>
                <a:gd name="T11" fmla="*/ 965 h 1386"/>
                <a:gd name="T12" fmla="*/ 163 w 2534"/>
                <a:gd name="T13" fmla="*/ 1221 h 1386"/>
                <a:gd name="T14" fmla="*/ 1436 w 2534"/>
                <a:gd name="T15" fmla="*/ 1347 h 1386"/>
                <a:gd name="T16" fmla="*/ 1877 w 2534"/>
                <a:gd name="T17" fmla="*/ 1386 h 1386"/>
                <a:gd name="T18" fmla="*/ 1985 w 2534"/>
                <a:gd name="T19" fmla="*/ 1371 h 1386"/>
                <a:gd name="T20" fmla="*/ 2117 w 2534"/>
                <a:gd name="T21" fmla="*/ 1329 h 1386"/>
                <a:gd name="T22" fmla="*/ 2255 w 2534"/>
                <a:gd name="T23" fmla="*/ 1245 h 1386"/>
                <a:gd name="T24" fmla="*/ 2387 w 2534"/>
                <a:gd name="T25" fmla="*/ 1128 h 1386"/>
                <a:gd name="T26" fmla="*/ 2483 w 2534"/>
                <a:gd name="T27" fmla="*/ 951 h 1386"/>
                <a:gd name="T28" fmla="*/ 2516 w 2534"/>
                <a:gd name="T29" fmla="*/ 819 h 1386"/>
                <a:gd name="T30" fmla="*/ 2534 w 2534"/>
                <a:gd name="T31" fmla="*/ 675 h 1386"/>
                <a:gd name="T32" fmla="*/ 2522 w 2534"/>
                <a:gd name="T33" fmla="*/ 573 h 1386"/>
                <a:gd name="T34" fmla="*/ 2483 w 2534"/>
                <a:gd name="T35" fmla="*/ 453 h 1386"/>
                <a:gd name="T36" fmla="*/ 2444 w 2534"/>
                <a:gd name="T37" fmla="*/ 360 h 1386"/>
                <a:gd name="T38" fmla="*/ 2399 w 2534"/>
                <a:gd name="T39" fmla="*/ 285 h 1386"/>
                <a:gd name="T40" fmla="*/ 2321 w 2534"/>
                <a:gd name="T41" fmla="*/ 195 h 1386"/>
                <a:gd name="T42" fmla="*/ 2237 w 2534"/>
                <a:gd name="T43" fmla="*/ 135 h 1386"/>
                <a:gd name="T44" fmla="*/ 2153 w 2534"/>
                <a:gd name="T45" fmla="*/ 78 h 1386"/>
                <a:gd name="T46" fmla="*/ 2060 w 2534"/>
                <a:gd name="T47" fmla="*/ 39 h 1386"/>
                <a:gd name="T48" fmla="*/ 1961 w 2534"/>
                <a:gd name="T49" fmla="*/ 9 h 1386"/>
                <a:gd name="T50" fmla="*/ 1856 w 2534"/>
                <a:gd name="T51" fmla="*/ 0 h 1386"/>
                <a:gd name="T52" fmla="*/ 1757 w 2534"/>
                <a:gd name="T53" fmla="*/ 12 h 1386"/>
                <a:gd name="T54" fmla="*/ 1673 w 2534"/>
                <a:gd name="T55" fmla="*/ 24 h 1386"/>
                <a:gd name="T56" fmla="*/ 1301 w 2534"/>
                <a:gd name="T57" fmla="*/ 126 h 138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534"/>
                <a:gd name="T88" fmla="*/ 0 h 1386"/>
                <a:gd name="T89" fmla="*/ 2534 w 2534"/>
                <a:gd name="T90" fmla="*/ 1386 h 138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534" h="1386">
                  <a:moveTo>
                    <a:pt x="1301" y="126"/>
                  </a:moveTo>
                  <a:lnTo>
                    <a:pt x="0" y="368"/>
                  </a:lnTo>
                  <a:lnTo>
                    <a:pt x="125" y="433"/>
                  </a:lnTo>
                  <a:lnTo>
                    <a:pt x="152" y="503"/>
                  </a:lnTo>
                  <a:lnTo>
                    <a:pt x="212" y="759"/>
                  </a:lnTo>
                  <a:lnTo>
                    <a:pt x="223" y="965"/>
                  </a:lnTo>
                  <a:lnTo>
                    <a:pt x="163" y="1221"/>
                  </a:lnTo>
                  <a:lnTo>
                    <a:pt x="1436" y="1347"/>
                  </a:lnTo>
                  <a:lnTo>
                    <a:pt x="1877" y="1386"/>
                  </a:lnTo>
                  <a:lnTo>
                    <a:pt x="1985" y="1371"/>
                  </a:lnTo>
                  <a:lnTo>
                    <a:pt x="2117" y="1329"/>
                  </a:lnTo>
                  <a:lnTo>
                    <a:pt x="2255" y="1245"/>
                  </a:lnTo>
                  <a:lnTo>
                    <a:pt x="2387" y="1128"/>
                  </a:lnTo>
                  <a:lnTo>
                    <a:pt x="2483" y="951"/>
                  </a:lnTo>
                  <a:lnTo>
                    <a:pt x="2516" y="819"/>
                  </a:lnTo>
                  <a:lnTo>
                    <a:pt x="2534" y="675"/>
                  </a:lnTo>
                  <a:lnTo>
                    <a:pt x="2522" y="573"/>
                  </a:lnTo>
                  <a:lnTo>
                    <a:pt x="2483" y="453"/>
                  </a:lnTo>
                  <a:lnTo>
                    <a:pt x="2444" y="360"/>
                  </a:lnTo>
                  <a:lnTo>
                    <a:pt x="2399" y="285"/>
                  </a:lnTo>
                  <a:lnTo>
                    <a:pt x="2321" y="195"/>
                  </a:lnTo>
                  <a:lnTo>
                    <a:pt x="2237" y="135"/>
                  </a:lnTo>
                  <a:lnTo>
                    <a:pt x="2153" y="78"/>
                  </a:lnTo>
                  <a:lnTo>
                    <a:pt x="2060" y="39"/>
                  </a:lnTo>
                  <a:lnTo>
                    <a:pt x="1961" y="9"/>
                  </a:lnTo>
                  <a:lnTo>
                    <a:pt x="1856" y="0"/>
                  </a:lnTo>
                  <a:lnTo>
                    <a:pt x="1757" y="12"/>
                  </a:lnTo>
                  <a:lnTo>
                    <a:pt x="1673" y="24"/>
                  </a:lnTo>
                  <a:lnTo>
                    <a:pt x="1301" y="126"/>
                  </a:lnTo>
                  <a:close/>
                </a:path>
              </a:pathLst>
            </a:custGeom>
            <a:gradFill rotWithShape="1">
              <a:gsLst>
                <a:gs pos="0">
                  <a:schemeClr val="bg1"/>
                </a:gs>
                <a:gs pos="100000">
                  <a:schemeClr val="accent1">
                    <a:alpha val="39000"/>
                  </a:schemeClr>
                </a:gs>
              </a:gsLst>
              <a:lin ang="0" scaled="1"/>
            </a:gradFill>
            <a:ln w="9525">
              <a:noFill/>
              <a:round/>
              <a:headEnd/>
              <a:tailEnd/>
            </a:ln>
          </p:spPr>
          <p:txBody>
            <a:bodyPr/>
            <a:lstStyle/>
            <a:p>
              <a:endParaRPr lang="en-US"/>
            </a:p>
          </p:txBody>
        </p:sp>
        <p:sp>
          <p:nvSpPr>
            <p:cNvPr id="393245" name="Oval 69"/>
            <p:cNvSpPr>
              <a:spLocks noChangeAspect="1" noChangeArrowheads="1"/>
            </p:cNvSpPr>
            <p:nvPr/>
          </p:nvSpPr>
          <p:spPr bwMode="auto">
            <a:xfrm>
              <a:off x="2324" y="3326"/>
              <a:ext cx="1559" cy="393"/>
            </a:xfrm>
            <a:prstGeom prst="ellipse">
              <a:avLst/>
            </a:prstGeom>
            <a:gradFill rotWithShape="1">
              <a:gsLst>
                <a:gs pos="0">
                  <a:srgbClr val="FF9900">
                    <a:alpha val="39000"/>
                  </a:srgbClr>
                </a:gs>
                <a:gs pos="100000">
                  <a:srgbClr val="764700"/>
                </a:gs>
              </a:gsLst>
              <a:lin ang="5400000" scaled="1"/>
            </a:gradFill>
            <a:ln w="3175">
              <a:solidFill>
                <a:schemeClr val="tx1"/>
              </a:solidFill>
              <a:round/>
              <a:headEnd/>
              <a:tailEnd/>
            </a:ln>
          </p:spPr>
          <p:txBody>
            <a:bodyPr wrap="none" anchor="ctr"/>
            <a:lstStyle/>
            <a:p>
              <a:endParaRPr lang="en-US"/>
            </a:p>
          </p:txBody>
        </p:sp>
        <p:sp>
          <p:nvSpPr>
            <p:cNvPr id="393246" name="Oval 70"/>
            <p:cNvSpPr>
              <a:spLocks noChangeArrowheads="1"/>
            </p:cNvSpPr>
            <p:nvPr/>
          </p:nvSpPr>
          <p:spPr bwMode="auto">
            <a:xfrm>
              <a:off x="2268" y="3308"/>
              <a:ext cx="1657" cy="491"/>
            </a:xfrm>
            <a:prstGeom prst="ellipse">
              <a:avLst/>
            </a:prstGeom>
            <a:gradFill rotWithShape="1">
              <a:gsLst>
                <a:gs pos="0">
                  <a:srgbClr val="FF9900"/>
                </a:gs>
                <a:gs pos="100000">
                  <a:srgbClr val="764700"/>
                </a:gs>
              </a:gsLst>
              <a:lin ang="5400000" scaled="1"/>
            </a:gradFill>
            <a:ln w="3175">
              <a:solidFill>
                <a:schemeClr val="tx1"/>
              </a:solidFill>
              <a:round/>
              <a:headEnd/>
              <a:tailEnd/>
            </a:ln>
          </p:spPr>
          <p:txBody>
            <a:bodyPr wrap="none" anchor="ctr"/>
            <a:lstStyle/>
            <a:p>
              <a:endParaRPr lang="en-US"/>
            </a:p>
          </p:txBody>
        </p:sp>
        <p:sp>
          <p:nvSpPr>
            <p:cNvPr id="393247" name="Freeform 71"/>
            <p:cNvSpPr>
              <a:spLocks/>
            </p:cNvSpPr>
            <p:nvPr/>
          </p:nvSpPr>
          <p:spPr bwMode="auto">
            <a:xfrm>
              <a:off x="2352" y="3440"/>
              <a:ext cx="1479" cy="245"/>
            </a:xfrm>
            <a:custGeom>
              <a:avLst/>
              <a:gdLst>
                <a:gd name="T0" fmla="*/ 10 w 1479"/>
                <a:gd name="T1" fmla="*/ 2 h 245"/>
                <a:gd name="T2" fmla="*/ 18 w 1479"/>
                <a:gd name="T3" fmla="*/ 78 h 245"/>
                <a:gd name="T4" fmla="*/ 118 w 1479"/>
                <a:gd name="T5" fmla="*/ 150 h 245"/>
                <a:gd name="T6" fmla="*/ 394 w 1479"/>
                <a:gd name="T7" fmla="*/ 219 h 245"/>
                <a:gd name="T8" fmla="*/ 756 w 1479"/>
                <a:gd name="T9" fmla="*/ 243 h 245"/>
                <a:gd name="T10" fmla="*/ 1033 w 1479"/>
                <a:gd name="T11" fmla="*/ 231 h 245"/>
                <a:gd name="T12" fmla="*/ 1342 w 1479"/>
                <a:gd name="T13" fmla="*/ 167 h 245"/>
                <a:gd name="T14" fmla="*/ 1455 w 1479"/>
                <a:gd name="T15" fmla="*/ 104 h 245"/>
                <a:gd name="T16" fmla="*/ 1476 w 1479"/>
                <a:gd name="T17" fmla="*/ 32 h 245"/>
                <a:gd name="T18" fmla="*/ 1476 w 1479"/>
                <a:gd name="T19" fmla="*/ 0 h 2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79"/>
                <a:gd name="T31" fmla="*/ 0 h 245"/>
                <a:gd name="T32" fmla="*/ 1479 w 1479"/>
                <a:gd name="T33" fmla="*/ 245 h 2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79" h="245">
                  <a:moveTo>
                    <a:pt x="10" y="2"/>
                  </a:moveTo>
                  <a:cubicBezTo>
                    <a:pt x="11" y="14"/>
                    <a:pt x="0" y="53"/>
                    <a:pt x="18" y="78"/>
                  </a:cubicBezTo>
                  <a:cubicBezTo>
                    <a:pt x="36" y="103"/>
                    <a:pt x="55" y="126"/>
                    <a:pt x="118" y="150"/>
                  </a:cubicBezTo>
                  <a:cubicBezTo>
                    <a:pt x="181" y="174"/>
                    <a:pt x="288" y="204"/>
                    <a:pt x="394" y="219"/>
                  </a:cubicBezTo>
                  <a:cubicBezTo>
                    <a:pt x="500" y="234"/>
                    <a:pt x="650" y="241"/>
                    <a:pt x="756" y="243"/>
                  </a:cubicBezTo>
                  <a:cubicBezTo>
                    <a:pt x="862" y="245"/>
                    <a:pt x="935" y="244"/>
                    <a:pt x="1033" y="231"/>
                  </a:cubicBezTo>
                  <a:cubicBezTo>
                    <a:pt x="1131" y="218"/>
                    <a:pt x="1272" y="188"/>
                    <a:pt x="1342" y="167"/>
                  </a:cubicBezTo>
                  <a:cubicBezTo>
                    <a:pt x="1412" y="146"/>
                    <a:pt x="1433" y="126"/>
                    <a:pt x="1455" y="104"/>
                  </a:cubicBezTo>
                  <a:cubicBezTo>
                    <a:pt x="1477" y="82"/>
                    <a:pt x="1473" y="49"/>
                    <a:pt x="1476" y="32"/>
                  </a:cubicBezTo>
                  <a:cubicBezTo>
                    <a:pt x="1479" y="15"/>
                    <a:pt x="1476" y="7"/>
                    <a:pt x="1476" y="0"/>
                  </a:cubicBezTo>
                </a:path>
              </a:pathLst>
            </a:custGeom>
            <a:noFill/>
            <a:ln w="3175">
              <a:solidFill>
                <a:schemeClr val="tx1"/>
              </a:solidFill>
              <a:round/>
              <a:headEnd/>
              <a:tailEnd/>
            </a:ln>
          </p:spPr>
          <p:txBody>
            <a:bodyPr/>
            <a:lstStyle/>
            <a:p>
              <a:endParaRPr lang="en-US"/>
            </a:p>
          </p:txBody>
        </p:sp>
        <p:sp>
          <p:nvSpPr>
            <p:cNvPr id="393248" name="Oval 72"/>
            <p:cNvSpPr>
              <a:spLocks noChangeAspect="1" noChangeArrowheads="1"/>
            </p:cNvSpPr>
            <p:nvPr/>
          </p:nvSpPr>
          <p:spPr bwMode="auto">
            <a:xfrm>
              <a:off x="2449" y="3209"/>
              <a:ext cx="1281" cy="340"/>
            </a:xfrm>
            <a:prstGeom prst="ellipse">
              <a:avLst/>
            </a:prstGeom>
            <a:gradFill rotWithShape="1">
              <a:gsLst>
                <a:gs pos="0">
                  <a:srgbClr val="FF9900">
                    <a:alpha val="39000"/>
                  </a:srgbClr>
                </a:gs>
                <a:gs pos="100000">
                  <a:srgbClr val="764700"/>
                </a:gs>
              </a:gsLst>
              <a:lin ang="5400000" scaled="1"/>
            </a:gradFill>
            <a:ln w="3175">
              <a:solidFill>
                <a:schemeClr val="tx1"/>
              </a:solidFill>
              <a:round/>
              <a:headEnd/>
              <a:tailEnd/>
            </a:ln>
          </p:spPr>
          <p:txBody>
            <a:bodyPr wrap="none" anchor="ctr"/>
            <a:lstStyle/>
            <a:p>
              <a:endParaRPr lang="en-US"/>
            </a:p>
          </p:txBody>
        </p:sp>
        <p:grpSp>
          <p:nvGrpSpPr>
            <p:cNvPr id="393249" name="Group 73"/>
            <p:cNvGrpSpPr>
              <a:grpSpLocks/>
            </p:cNvGrpSpPr>
            <p:nvPr/>
          </p:nvGrpSpPr>
          <p:grpSpPr bwMode="auto">
            <a:xfrm>
              <a:off x="695" y="1533"/>
              <a:ext cx="802" cy="472"/>
              <a:chOff x="3619" y="1147"/>
              <a:chExt cx="674" cy="298"/>
            </a:xfrm>
          </p:grpSpPr>
          <p:sp>
            <p:nvSpPr>
              <p:cNvPr id="393304" name="Rectangle 74"/>
              <p:cNvSpPr>
                <a:spLocks noChangeArrowheads="1"/>
              </p:cNvSpPr>
              <p:nvPr/>
            </p:nvSpPr>
            <p:spPr bwMode="auto">
              <a:xfrm>
                <a:off x="3684" y="1147"/>
                <a:ext cx="549" cy="298"/>
              </a:xfrm>
              <a:prstGeom prst="rect">
                <a:avLst/>
              </a:prstGeom>
              <a:gradFill rotWithShape="1">
                <a:gsLst>
                  <a:gs pos="0">
                    <a:srgbClr val="C20000"/>
                  </a:gs>
                  <a:gs pos="50000">
                    <a:srgbClr val="FF0000"/>
                  </a:gs>
                  <a:gs pos="100000">
                    <a:srgbClr val="C20000"/>
                  </a:gs>
                </a:gsLst>
                <a:lin ang="5400000" scaled="1"/>
              </a:gradFill>
              <a:ln w="9525">
                <a:solidFill>
                  <a:schemeClr val="tx1"/>
                </a:solidFill>
                <a:miter lim="800000"/>
                <a:headEnd/>
                <a:tailEnd/>
              </a:ln>
            </p:spPr>
            <p:txBody>
              <a:bodyPr wrap="none" anchor="ctr"/>
              <a:lstStyle/>
              <a:p>
                <a:r>
                  <a:rPr lang="en-US" sz="800" b="1"/>
                  <a:t> </a:t>
                </a:r>
              </a:p>
            </p:txBody>
          </p:sp>
          <p:sp>
            <p:nvSpPr>
              <p:cNvPr id="393305" name="Rectangle 75"/>
              <p:cNvSpPr>
                <a:spLocks noChangeArrowheads="1"/>
              </p:cNvSpPr>
              <p:nvPr/>
            </p:nvSpPr>
            <p:spPr bwMode="auto">
              <a:xfrm>
                <a:off x="4233" y="1252"/>
                <a:ext cx="60" cy="94"/>
              </a:xfrm>
              <a:prstGeom prst="rect">
                <a:avLst/>
              </a:prstGeom>
              <a:gradFill rotWithShape="1">
                <a:gsLst>
                  <a:gs pos="0">
                    <a:srgbClr val="6D0D05"/>
                  </a:gs>
                  <a:gs pos="50000">
                    <a:srgbClr val="EB1B0B"/>
                  </a:gs>
                  <a:gs pos="100000">
                    <a:srgbClr val="6D0D05"/>
                  </a:gs>
                </a:gsLst>
                <a:lin ang="5400000" scaled="1"/>
              </a:gradFill>
              <a:ln w="9525">
                <a:solidFill>
                  <a:schemeClr val="tx1"/>
                </a:solidFill>
                <a:miter lim="800000"/>
                <a:headEnd/>
                <a:tailEnd/>
              </a:ln>
            </p:spPr>
            <p:txBody>
              <a:bodyPr wrap="none" anchor="ctr"/>
              <a:lstStyle/>
              <a:p>
                <a:endParaRPr lang="en-US"/>
              </a:p>
            </p:txBody>
          </p:sp>
          <p:sp>
            <p:nvSpPr>
              <p:cNvPr id="393306" name="Rectangle 76"/>
              <p:cNvSpPr>
                <a:spLocks noChangeArrowheads="1"/>
              </p:cNvSpPr>
              <p:nvPr/>
            </p:nvSpPr>
            <p:spPr bwMode="auto">
              <a:xfrm>
                <a:off x="3619" y="1258"/>
                <a:ext cx="60" cy="94"/>
              </a:xfrm>
              <a:prstGeom prst="rect">
                <a:avLst/>
              </a:prstGeom>
              <a:gradFill rotWithShape="1">
                <a:gsLst>
                  <a:gs pos="0">
                    <a:srgbClr val="6D0D05"/>
                  </a:gs>
                  <a:gs pos="50000">
                    <a:srgbClr val="EB1B0B"/>
                  </a:gs>
                  <a:gs pos="100000">
                    <a:srgbClr val="6D0D05"/>
                  </a:gs>
                </a:gsLst>
                <a:lin ang="5400000" scaled="1"/>
              </a:gradFill>
              <a:ln w="9525">
                <a:solidFill>
                  <a:schemeClr val="tx1"/>
                </a:solidFill>
                <a:miter lim="800000"/>
                <a:headEnd/>
                <a:tailEnd/>
              </a:ln>
            </p:spPr>
            <p:txBody>
              <a:bodyPr wrap="none" anchor="ctr"/>
              <a:lstStyle/>
              <a:p>
                <a:endParaRPr lang="en-US"/>
              </a:p>
            </p:txBody>
          </p:sp>
        </p:grpSp>
        <p:sp>
          <p:nvSpPr>
            <p:cNvPr id="393250" name="Freeform 77"/>
            <p:cNvSpPr>
              <a:spLocks/>
            </p:cNvSpPr>
            <p:nvPr/>
          </p:nvSpPr>
          <p:spPr bwMode="auto">
            <a:xfrm>
              <a:off x="4143" y="1804"/>
              <a:ext cx="809" cy="1391"/>
            </a:xfrm>
            <a:custGeom>
              <a:avLst/>
              <a:gdLst>
                <a:gd name="T0" fmla="*/ 0 w 809"/>
                <a:gd name="T1" fmla="*/ 14 h 1391"/>
                <a:gd name="T2" fmla="*/ 113 w 809"/>
                <a:gd name="T3" fmla="*/ 4 h 1391"/>
                <a:gd name="T4" fmla="*/ 308 w 809"/>
                <a:gd name="T5" fmla="*/ 35 h 1391"/>
                <a:gd name="T6" fmla="*/ 578 w 809"/>
                <a:gd name="T7" fmla="*/ 193 h 1391"/>
                <a:gd name="T8" fmla="*/ 738 w 809"/>
                <a:gd name="T9" fmla="*/ 424 h 1391"/>
                <a:gd name="T10" fmla="*/ 798 w 809"/>
                <a:gd name="T11" fmla="*/ 733 h 1391"/>
                <a:gd name="T12" fmla="*/ 671 w 809"/>
                <a:gd name="T13" fmla="*/ 1099 h 1391"/>
                <a:gd name="T14" fmla="*/ 443 w 809"/>
                <a:gd name="T15" fmla="*/ 1299 h 1391"/>
                <a:gd name="T16" fmla="*/ 281 w 809"/>
                <a:gd name="T17" fmla="*/ 1367 h 1391"/>
                <a:gd name="T18" fmla="*/ 134 w 809"/>
                <a:gd name="T19" fmla="*/ 1391 h 13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09"/>
                <a:gd name="T31" fmla="*/ 0 h 1391"/>
                <a:gd name="T32" fmla="*/ 809 w 809"/>
                <a:gd name="T33" fmla="*/ 1391 h 13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09" h="1391">
                  <a:moveTo>
                    <a:pt x="0" y="14"/>
                  </a:moveTo>
                  <a:cubicBezTo>
                    <a:pt x="19" y="12"/>
                    <a:pt x="62" y="0"/>
                    <a:pt x="113" y="4"/>
                  </a:cubicBezTo>
                  <a:cubicBezTo>
                    <a:pt x="164" y="8"/>
                    <a:pt x="231" y="4"/>
                    <a:pt x="308" y="35"/>
                  </a:cubicBezTo>
                  <a:cubicBezTo>
                    <a:pt x="385" y="66"/>
                    <a:pt x="506" y="128"/>
                    <a:pt x="578" y="193"/>
                  </a:cubicBezTo>
                  <a:cubicBezTo>
                    <a:pt x="650" y="258"/>
                    <a:pt x="701" y="334"/>
                    <a:pt x="738" y="424"/>
                  </a:cubicBezTo>
                  <a:cubicBezTo>
                    <a:pt x="775" y="514"/>
                    <a:pt x="809" y="621"/>
                    <a:pt x="798" y="733"/>
                  </a:cubicBezTo>
                  <a:cubicBezTo>
                    <a:pt x="787" y="845"/>
                    <a:pt x="730" y="1005"/>
                    <a:pt x="671" y="1099"/>
                  </a:cubicBezTo>
                  <a:cubicBezTo>
                    <a:pt x="612" y="1193"/>
                    <a:pt x="508" y="1254"/>
                    <a:pt x="443" y="1299"/>
                  </a:cubicBezTo>
                  <a:cubicBezTo>
                    <a:pt x="378" y="1344"/>
                    <a:pt x="332" y="1352"/>
                    <a:pt x="281" y="1367"/>
                  </a:cubicBezTo>
                  <a:cubicBezTo>
                    <a:pt x="230" y="1382"/>
                    <a:pt x="165" y="1386"/>
                    <a:pt x="134" y="1391"/>
                  </a:cubicBezTo>
                </a:path>
              </a:pathLst>
            </a:custGeom>
            <a:noFill/>
            <a:ln w="9525">
              <a:solidFill>
                <a:schemeClr val="tx1"/>
              </a:solidFill>
              <a:round/>
              <a:headEnd/>
              <a:tailEnd/>
            </a:ln>
          </p:spPr>
          <p:txBody>
            <a:bodyPr/>
            <a:lstStyle/>
            <a:p>
              <a:endParaRPr lang="en-US"/>
            </a:p>
          </p:txBody>
        </p:sp>
        <p:sp>
          <p:nvSpPr>
            <p:cNvPr id="393251" name="Freeform 78"/>
            <p:cNvSpPr>
              <a:spLocks/>
            </p:cNvSpPr>
            <p:nvPr/>
          </p:nvSpPr>
          <p:spPr bwMode="auto">
            <a:xfrm>
              <a:off x="2016" y="1817"/>
              <a:ext cx="2132" cy="514"/>
            </a:xfrm>
            <a:custGeom>
              <a:avLst/>
              <a:gdLst>
                <a:gd name="T0" fmla="*/ 2132 w 2132"/>
                <a:gd name="T1" fmla="*/ 0 h 514"/>
                <a:gd name="T2" fmla="*/ 0 w 2132"/>
                <a:gd name="T3" fmla="*/ 514 h 514"/>
                <a:gd name="T4" fmla="*/ 0 60000 65536"/>
                <a:gd name="T5" fmla="*/ 0 60000 65536"/>
                <a:gd name="T6" fmla="*/ 0 w 2132"/>
                <a:gd name="T7" fmla="*/ 0 h 514"/>
                <a:gd name="T8" fmla="*/ 2132 w 2132"/>
                <a:gd name="T9" fmla="*/ 514 h 514"/>
              </a:gdLst>
              <a:ahLst/>
              <a:cxnLst>
                <a:cxn ang="T4">
                  <a:pos x="T0" y="T1"/>
                </a:cxn>
                <a:cxn ang="T5">
                  <a:pos x="T2" y="T3"/>
                </a:cxn>
              </a:cxnLst>
              <a:rect l="T6" t="T7" r="T8" b="T9"/>
              <a:pathLst>
                <a:path w="2132" h="514">
                  <a:moveTo>
                    <a:pt x="2132" y="0"/>
                  </a:moveTo>
                  <a:lnTo>
                    <a:pt x="0" y="514"/>
                  </a:lnTo>
                </a:path>
              </a:pathLst>
            </a:custGeom>
            <a:noFill/>
            <a:ln w="9525">
              <a:solidFill>
                <a:schemeClr val="tx1"/>
              </a:solidFill>
              <a:round/>
              <a:headEnd/>
              <a:tailEnd/>
            </a:ln>
          </p:spPr>
          <p:txBody>
            <a:bodyPr/>
            <a:lstStyle/>
            <a:p>
              <a:endParaRPr lang="en-US"/>
            </a:p>
          </p:txBody>
        </p:sp>
        <p:sp>
          <p:nvSpPr>
            <p:cNvPr id="393252" name="Freeform 79"/>
            <p:cNvSpPr>
              <a:spLocks/>
            </p:cNvSpPr>
            <p:nvPr/>
          </p:nvSpPr>
          <p:spPr bwMode="auto">
            <a:xfrm>
              <a:off x="3858" y="3168"/>
              <a:ext cx="422" cy="27"/>
            </a:xfrm>
            <a:custGeom>
              <a:avLst/>
              <a:gdLst>
                <a:gd name="T0" fmla="*/ 422 w 422"/>
                <a:gd name="T1" fmla="*/ 27 h 27"/>
                <a:gd name="T2" fmla="*/ 0 w 422"/>
                <a:gd name="T3" fmla="*/ 0 h 27"/>
                <a:gd name="T4" fmla="*/ 0 60000 65536"/>
                <a:gd name="T5" fmla="*/ 0 60000 65536"/>
                <a:gd name="T6" fmla="*/ 0 w 422"/>
                <a:gd name="T7" fmla="*/ 0 h 27"/>
                <a:gd name="T8" fmla="*/ 422 w 422"/>
                <a:gd name="T9" fmla="*/ 27 h 27"/>
              </a:gdLst>
              <a:ahLst/>
              <a:cxnLst>
                <a:cxn ang="T4">
                  <a:pos x="T0" y="T1"/>
                </a:cxn>
                <a:cxn ang="T5">
                  <a:pos x="T2" y="T3"/>
                </a:cxn>
              </a:cxnLst>
              <a:rect l="T6" t="T7" r="T8" b="T9"/>
              <a:pathLst>
                <a:path w="422" h="27">
                  <a:moveTo>
                    <a:pt x="422" y="27"/>
                  </a:moveTo>
                  <a:lnTo>
                    <a:pt x="0" y="0"/>
                  </a:lnTo>
                </a:path>
              </a:pathLst>
            </a:custGeom>
            <a:noFill/>
            <a:ln w="9525">
              <a:solidFill>
                <a:schemeClr val="tx1"/>
              </a:solidFill>
              <a:round/>
              <a:headEnd/>
              <a:tailEnd/>
            </a:ln>
          </p:spPr>
          <p:txBody>
            <a:bodyPr/>
            <a:lstStyle/>
            <a:p>
              <a:endParaRPr lang="en-US"/>
            </a:p>
          </p:txBody>
        </p:sp>
        <p:sp>
          <p:nvSpPr>
            <p:cNvPr id="393253" name="Freeform 80"/>
            <p:cNvSpPr>
              <a:spLocks/>
            </p:cNvSpPr>
            <p:nvPr/>
          </p:nvSpPr>
          <p:spPr bwMode="auto">
            <a:xfrm>
              <a:off x="2069" y="3017"/>
              <a:ext cx="1797" cy="152"/>
            </a:xfrm>
            <a:custGeom>
              <a:avLst/>
              <a:gdLst>
                <a:gd name="T0" fmla="*/ 0 w 675"/>
                <a:gd name="T1" fmla="*/ 0 h 59"/>
                <a:gd name="T2" fmla="*/ 1797 w 675"/>
                <a:gd name="T3" fmla="*/ 152 h 59"/>
                <a:gd name="T4" fmla="*/ 0 60000 65536"/>
                <a:gd name="T5" fmla="*/ 0 60000 65536"/>
                <a:gd name="T6" fmla="*/ 0 w 675"/>
                <a:gd name="T7" fmla="*/ 0 h 59"/>
                <a:gd name="T8" fmla="*/ 675 w 675"/>
                <a:gd name="T9" fmla="*/ 59 h 59"/>
              </a:gdLst>
              <a:ahLst/>
              <a:cxnLst>
                <a:cxn ang="T4">
                  <a:pos x="T0" y="T1"/>
                </a:cxn>
                <a:cxn ang="T5">
                  <a:pos x="T2" y="T3"/>
                </a:cxn>
              </a:cxnLst>
              <a:rect l="T6" t="T7" r="T8" b="T9"/>
              <a:pathLst>
                <a:path w="675" h="59">
                  <a:moveTo>
                    <a:pt x="0" y="0"/>
                  </a:moveTo>
                  <a:lnTo>
                    <a:pt x="675" y="59"/>
                  </a:lnTo>
                </a:path>
              </a:pathLst>
            </a:custGeom>
            <a:noFill/>
            <a:ln w="9525">
              <a:solidFill>
                <a:schemeClr val="tx1"/>
              </a:solidFill>
              <a:round/>
              <a:headEnd/>
              <a:tailEnd/>
            </a:ln>
          </p:spPr>
          <p:txBody>
            <a:bodyPr/>
            <a:lstStyle/>
            <a:p>
              <a:endParaRPr lang="en-US"/>
            </a:p>
          </p:txBody>
        </p:sp>
        <p:sp>
          <p:nvSpPr>
            <p:cNvPr id="393254" name="Freeform 81"/>
            <p:cNvSpPr>
              <a:spLocks/>
            </p:cNvSpPr>
            <p:nvPr/>
          </p:nvSpPr>
          <p:spPr bwMode="auto">
            <a:xfrm>
              <a:off x="1747" y="2330"/>
              <a:ext cx="329" cy="688"/>
            </a:xfrm>
            <a:custGeom>
              <a:avLst/>
              <a:gdLst>
                <a:gd name="T0" fmla="*/ 329 w 329"/>
                <a:gd name="T1" fmla="*/ 688 h 688"/>
                <a:gd name="T2" fmla="*/ 218 w 329"/>
                <a:gd name="T3" fmla="*/ 660 h 688"/>
                <a:gd name="T4" fmla="*/ 65 w 329"/>
                <a:gd name="T5" fmla="*/ 540 h 688"/>
                <a:gd name="T6" fmla="*/ 5 w 329"/>
                <a:gd name="T7" fmla="*/ 375 h 688"/>
                <a:gd name="T8" fmla="*/ 37 w 329"/>
                <a:gd name="T9" fmla="*/ 177 h 688"/>
                <a:gd name="T10" fmla="*/ 146 w 329"/>
                <a:gd name="T11" fmla="*/ 52 h 688"/>
                <a:gd name="T12" fmla="*/ 271 w 329"/>
                <a:gd name="T13" fmla="*/ 0 h 688"/>
                <a:gd name="T14" fmla="*/ 0 60000 65536"/>
                <a:gd name="T15" fmla="*/ 0 60000 65536"/>
                <a:gd name="T16" fmla="*/ 0 60000 65536"/>
                <a:gd name="T17" fmla="*/ 0 60000 65536"/>
                <a:gd name="T18" fmla="*/ 0 60000 65536"/>
                <a:gd name="T19" fmla="*/ 0 60000 65536"/>
                <a:gd name="T20" fmla="*/ 0 60000 65536"/>
                <a:gd name="T21" fmla="*/ 0 w 329"/>
                <a:gd name="T22" fmla="*/ 0 h 688"/>
                <a:gd name="T23" fmla="*/ 329 w 329"/>
                <a:gd name="T24" fmla="*/ 688 h 6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9" h="688">
                  <a:moveTo>
                    <a:pt x="329" y="688"/>
                  </a:moveTo>
                  <a:cubicBezTo>
                    <a:pt x="311" y="683"/>
                    <a:pt x="262" y="685"/>
                    <a:pt x="218" y="660"/>
                  </a:cubicBezTo>
                  <a:cubicBezTo>
                    <a:pt x="174" y="635"/>
                    <a:pt x="100" y="587"/>
                    <a:pt x="65" y="540"/>
                  </a:cubicBezTo>
                  <a:cubicBezTo>
                    <a:pt x="30" y="493"/>
                    <a:pt x="10" y="435"/>
                    <a:pt x="5" y="375"/>
                  </a:cubicBezTo>
                  <a:cubicBezTo>
                    <a:pt x="0" y="315"/>
                    <a:pt x="13" y="231"/>
                    <a:pt x="37" y="177"/>
                  </a:cubicBezTo>
                  <a:cubicBezTo>
                    <a:pt x="61" y="123"/>
                    <a:pt x="107" y="81"/>
                    <a:pt x="146" y="52"/>
                  </a:cubicBezTo>
                  <a:cubicBezTo>
                    <a:pt x="185" y="23"/>
                    <a:pt x="245" y="11"/>
                    <a:pt x="271" y="0"/>
                  </a:cubicBezTo>
                </a:path>
              </a:pathLst>
            </a:custGeom>
            <a:noFill/>
            <a:ln w="9525">
              <a:solidFill>
                <a:schemeClr val="tx1"/>
              </a:solidFill>
              <a:round/>
              <a:headEnd/>
              <a:tailEnd/>
            </a:ln>
          </p:spPr>
          <p:txBody>
            <a:bodyPr/>
            <a:lstStyle/>
            <a:p>
              <a:endParaRPr lang="en-US"/>
            </a:p>
          </p:txBody>
        </p:sp>
        <p:sp>
          <p:nvSpPr>
            <p:cNvPr id="393255" name="Line 82"/>
            <p:cNvSpPr>
              <a:spLocks noChangeShapeType="1"/>
            </p:cNvSpPr>
            <p:nvPr/>
          </p:nvSpPr>
          <p:spPr bwMode="auto">
            <a:xfrm>
              <a:off x="2954" y="3015"/>
              <a:ext cx="606" cy="39"/>
            </a:xfrm>
            <a:prstGeom prst="line">
              <a:avLst/>
            </a:prstGeom>
            <a:noFill/>
            <a:ln w="6350">
              <a:solidFill>
                <a:schemeClr val="tx1"/>
              </a:solidFill>
              <a:round/>
              <a:headEnd/>
              <a:tailEnd/>
            </a:ln>
          </p:spPr>
          <p:txBody>
            <a:bodyPr/>
            <a:lstStyle/>
            <a:p>
              <a:endParaRPr lang="en-US"/>
            </a:p>
          </p:txBody>
        </p:sp>
        <p:sp>
          <p:nvSpPr>
            <p:cNvPr id="393256" name="Line 83"/>
            <p:cNvSpPr>
              <a:spLocks noChangeShapeType="1"/>
            </p:cNvSpPr>
            <p:nvPr/>
          </p:nvSpPr>
          <p:spPr bwMode="auto">
            <a:xfrm>
              <a:off x="3605" y="3057"/>
              <a:ext cx="624" cy="38"/>
            </a:xfrm>
            <a:prstGeom prst="line">
              <a:avLst/>
            </a:prstGeom>
            <a:noFill/>
            <a:ln w="9525">
              <a:solidFill>
                <a:schemeClr val="tx1"/>
              </a:solidFill>
              <a:round/>
              <a:headEnd/>
              <a:tailEnd/>
            </a:ln>
          </p:spPr>
          <p:txBody>
            <a:bodyPr/>
            <a:lstStyle/>
            <a:p>
              <a:endParaRPr lang="en-US"/>
            </a:p>
          </p:txBody>
        </p:sp>
        <p:sp>
          <p:nvSpPr>
            <p:cNvPr id="393257" name="Line 84"/>
            <p:cNvSpPr>
              <a:spLocks noChangeShapeType="1"/>
            </p:cNvSpPr>
            <p:nvPr/>
          </p:nvSpPr>
          <p:spPr bwMode="auto">
            <a:xfrm>
              <a:off x="2049" y="2960"/>
              <a:ext cx="626" cy="40"/>
            </a:xfrm>
            <a:prstGeom prst="line">
              <a:avLst/>
            </a:prstGeom>
            <a:noFill/>
            <a:ln w="3175">
              <a:solidFill>
                <a:schemeClr val="tx1"/>
              </a:solidFill>
              <a:round/>
              <a:headEnd/>
              <a:tailEnd/>
            </a:ln>
          </p:spPr>
          <p:txBody>
            <a:bodyPr/>
            <a:lstStyle/>
            <a:p>
              <a:endParaRPr lang="en-US"/>
            </a:p>
          </p:txBody>
        </p:sp>
        <p:sp>
          <p:nvSpPr>
            <p:cNvPr id="393258" name="Line 85"/>
            <p:cNvSpPr>
              <a:spLocks noChangeShapeType="1"/>
            </p:cNvSpPr>
            <p:nvPr/>
          </p:nvSpPr>
          <p:spPr bwMode="auto">
            <a:xfrm flipV="1">
              <a:off x="1961" y="2244"/>
              <a:ext cx="985" cy="225"/>
            </a:xfrm>
            <a:prstGeom prst="line">
              <a:avLst/>
            </a:prstGeom>
            <a:noFill/>
            <a:ln w="6350">
              <a:solidFill>
                <a:schemeClr val="tx1"/>
              </a:solidFill>
              <a:round/>
              <a:headEnd/>
              <a:tailEnd/>
            </a:ln>
          </p:spPr>
          <p:txBody>
            <a:bodyPr/>
            <a:lstStyle/>
            <a:p>
              <a:endParaRPr lang="en-US"/>
            </a:p>
          </p:txBody>
        </p:sp>
        <p:sp>
          <p:nvSpPr>
            <p:cNvPr id="393259" name="Line 86"/>
            <p:cNvSpPr>
              <a:spLocks noChangeShapeType="1"/>
            </p:cNvSpPr>
            <p:nvPr/>
          </p:nvSpPr>
          <p:spPr bwMode="auto">
            <a:xfrm flipV="1">
              <a:off x="2043" y="2243"/>
              <a:ext cx="684" cy="166"/>
            </a:xfrm>
            <a:prstGeom prst="line">
              <a:avLst/>
            </a:prstGeom>
            <a:noFill/>
            <a:ln w="3175">
              <a:solidFill>
                <a:schemeClr val="tx1"/>
              </a:solidFill>
              <a:round/>
              <a:headEnd/>
              <a:tailEnd/>
            </a:ln>
          </p:spPr>
          <p:txBody>
            <a:bodyPr/>
            <a:lstStyle/>
            <a:p>
              <a:endParaRPr lang="en-US"/>
            </a:p>
          </p:txBody>
        </p:sp>
        <p:sp>
          <p:nvSpPr>
            <p:cNvPr id="393260" name="Line 87"/>
            <p:cNvSpPr>
              <a:spLocks noChangeShapeType="1"/>
            </p:cNvSpPr>
            <p:nvPr/>
          </p:nvSpPr>
          <p:spPr bwMode="auto">
            <a:xfrm flipV="1">
              <a:off x="2823" y="2093"/>
              <a:ext cx="525" cy="126"/>
            </a:xfrm>
            <a:prstGeom prst="line">
              <a:avLst/>
            </a:prstGeom>
            <a:noFill/>
            <a:ln w="3175">
              <a:solidFill>
                <a:schemeClr val="tx1"/>
              </a:solidFill>
              <a:round/>
              <a:headEnd/>
              <a:tailEnd/>
            </a:ln>
          </p:spPr>
          <p:txBody>
            <a:bodyPr/>
            <a:lstStyle/>
            <a:p>
              <a:endParaRPr lang="en-US"/>
            </a:p>
          </p:txBody>
        </p:sp>
        <p:sp>
          <p:nvSpPr>
            <p:cNvPr id="393261" name="Line 88"/>
            <p:cNvSpPr>
              <a:spLocks noChangeShapeType="1"/>
            </p:cNvSpPr>
            <p:nvPr/>
          </p:nvSpPr>
          <p:spPr bwMode="auto">
            <a:xfrm flipV="1">
              <a:off x="3077" y="2000"/>
              <a:ext cx="892" cy="211"/>
            </a:xfrm>
            <a:prstGeom prst="line">
              <a:avLst/>
            </a:prstGeom>
            <a:noFill/>
            <a:ln w="6350">
              <a:solidFill>
                <a:schemeClr val="tx1"/>
              </a:solidFill>
              <a:round/>
              <a:headEnd/>
              <a:tailEnd/>
            </a:ln>
          </p:spPr>
          <p:txBody>
            <a:bodyPr/>
            <a:lstStyle/>
            <a:p>
              <a:endParaRPr lang="en-US"/>
            </a:p>
          </p:txBody>
        </p:sp>
        <p:sp>
          <p:nvSpPr>
            <p:cNvPr id="393262" name="Oval 89"/>
            <p:cNvSpPr>
              <a:spLocks noChangeAspect="1" noChangeArrowheads="1"/>
            </p:cNvSpPr>
            <p:nvPr/>
          </p:nvSpPr>
          <p:spPr bwMode="auto">
            <a:xfrm>
              <a:off x="2361" y="3215"/>
              <a:ext cx="1464" cy="387"/>
            </a:xfrm>
            <a:prstGeom prst="ellipse">
              <a:avLst/>
            </a:prstGeom>
            <a:gradFill rotWithShape="1">
              <a:gsLst>
                <a:gs pos="0">
                  <a:srgbClr val="FF9900"/>
                </a:gs>
                <a:gs pos="100000">
                  <a:srgbClr val="764700"/>
                </a:gs>
              </a:gsLst>
              <a:lin ang="5400000" scaled="1"/>
            </a:gradFill>
            <a:ln w="3175">
              <a:solidFill>
                <a:schemeClr val="tx1"/>
              </a:solidFill>
              <a:round/>
              <a:headEnd/>
              <a:tailEnd/>
            </a:ln>
          </p:spPr>
          <p:txBody>
            <a:bodyPr wrap="none" anchor="ctr"/>
            <a:lstStyle/>
            <a:p>
              <a:endParaRPr lang="en-US"/>
            </a:p>
          </p:txBody>
        </p:sp>
        <p:sp>
          <p:nvSpPr>
            <p:cNvPr id="393263" name="AutoShape 90"/>
            <p:cNvSpPr>
              <a:spLocks noChangeArrowheads="1"/>
            </p:cNvSpPr>
            <p:nvPr/>
          </p:nvSpPr>
          <p:spPr bwMode="auto">
            <a:xfrm>
              <a:off x="2915" y="3198"/>
              <a:ext cx="376" cy="172"/>
            </a:xfrm>
            <a:prstGeom prst="can">
              <a:avLst>
                <a:gd name="adj" fmla="val 50000"/>
              </a:avLst>
            </a:prstGeom>
            <a:gradFill rotWithShape="1">
              <a:gsLst>
                <a:gs pos="0">
                  <a:srgbClr val="FF6600"/>
                </a:gs>
                <a:gs pos="100000">
                  <a:srgbClr val="762F00"/>
                </a:gs>
              </a:gsLst>
              <a:lin ang="5400000" scaled="1"/>
            </a:gradFill>
            <a:ln w="3175">
              <a:solidFill>
                <a:schemeClr val="tx1"/>
              </a:solidFill>
              <a:round/>
              <a:headEnd/>
              <a:tailEnd/>
            </a:ln>
          </p:spPr>
          <p:txBody>
            <a:bodyPr wrap="none" anchor="ctr"/>
            <a:lstStyle/>
            <a:p>
              <a:endParaRPr lang="en-US"/>
            </a:p>
          </p:txBody>
        </p:sp>
        <p:sp>
          <p:nvSpPr>
            <p:cNvPr id="393264" name="Oval 91"/>
            <p:cNvSpPr>
              <a:spLocks noChangeAspect="1" noChangeArrowheads="1"/>
            </p:cNvSpPr>
            <p:nvPr/>
          </p:nvSpPr>
          <p:spPr bwMode="auto">
            <a:xfrm>
              <a:off x="2076" y="2674"/>
              <a:ext cx="12" cy="23"/>
            </a:xfrm>
            <a:prstGeom prst="ellipse">
              <a:avLst/>
            </a:prstGeom>
            <a:solidFill>
              <a:srgbClr val="333333"/>
            </a:solidFill>
            <a:ln w="9525">
              <a:noFill/>
              <a:round/>
              <a:headEnd/>
              <a:tailEnd/>
            </a:ln>
          </p:spPr>
          <p:txBody>
            <a:bodyPr wrap="none" anchor="ctr"/>
            <a:lstStyle/>
            <a:p>
              <a:endParaRPr lang="en-US"/>
            </a:p>
          </p:txBody>
        </p:sp>
        <p:sp>
          <p:nvSpPr>
            <p:cNvPr id="393265" name="Oval 92"/>
            <p:cNvSpPr>
              <a:spLocks noChangeAspect="1" noChangeArrowheads="1"/>
            </p:cNvSpPr>
            <p:nvPr/>
          </p:nvSpPr>
          <p:spPr bwMode="auto">
            <a:xfrm>
              <a:off x="1633" y="2676"/>
              <a:ext cx="27" cy="52"/>
            </a:xfrm>
            <a:prstGeom prst="ellipse">
              <a:avLst/>
            </a:prstGeom>
            <a:solidFill>
              <a:srgbClr val="333333"/>
            </a:solidFill>
            <a:ln w="9525">
              <a:noFill/>
              <a:round/>
              <a:headEnd/>
              <a:tailEnd/>
            </a:ln>
          </p:spPr>
          <p:txBody>
            <a:bodyPr wrap="none" anchor="ctr"/>
            <a:lstStyle/>
            <a:p>
              <a:endParaRPr lang="en-US"/>
            </a:p>
          </p:txBody>
        </p:sp>
        <p:sp>
          <p:nvSpPr>
            <p:cNvPr id="1141853" name="AutoShape 93"/>
            <p:cNvSpPr>
              <a:spLocks noChangeArrowheads="1"/>
            </p:cNvSpPr>
            <p:nvPr/>
          </p:nvSpPr>
          <p:spPr bwMode="auto">
            <a:xfrm rot="5400000">
              <a:off x="1643" y="2624"/>
              <a:ext cx="167" cy="153"/>
            </a:xfrm>
            <a:prstGeom prst="can">
              <a:avLst>
                <a:gd name="adj" fmla="val 50000"/>
              </a:avLst>
            </a:prstGeom>
            <a:gradFill rotWithShape="1">
              <a:gsLst>
                <a:gs pos="0">
                  <a:schemeClr val="bg2"/>
                </a:gs>
                <a:gs pos="50000">
                  <a:schemeClr val="bg1"/>
                </a:gs>
                <a:gs pos="100000">
                  <a:schemeClr val="bg2"/>
                </a:gs>
              </a:gsLst>
              <a:lin ang="0" scaled="1"/>
            </a:gradFill>
            <a:ln w="3175">
              <a:solidFill>
                <a:schemeClr val="tx1"/>
              </a:solidFill>
              <a:round/>
              <a:headEnd/>
              <a:tailEnd/>
            </a:ln>
            <a:effectLst/>
          </p:spPr>
          <p:txBody>
            <a:bodyPr wrap="none" anchor="ctr"/>
            <a:lstStyle/>
            <a:p>
              <a:pPr>
                <a:defRPr/>
              </a:pPr>
              <a:endParaRPr lang="en-US"/>
            </a:p>
          </p:txBody>
        </p:sp>
        <p:sp>
          <p:nvSpPr>
            <p:cNvPr id="393267" name="Freeform 94"/>
            <p:cNvSpPr>
              <a:spLocks/>
            </p:cNvSpPr>
            <p:nvPr/>
          </p:nvSpPr>
          <p:spPr bwMode="auto">
            <a:xfrm>
              <a:off x="1285" y="1851"/>
              <a:ext cx="356" cy="871"/>
            </a:xfrm>
            <a:custGeom>
              <a:avLst/>
              <a:gdLst>
                <a:gd name="T0" fmla="*/ 146 w 356"/>
                <a:gd name="T1" fmla="*/ 0 h 871"/>
                <a:gd name="T2" fmla="*/ 203 w 356"/>
                <a:gd name="T3" fmla="*/ 108 h 871"/>
                <a:gd name="T4" fmla="*/ 14 w 356"/>
                <a:gd name="T5" fmla="*/ 636 h 871"/>
                <a:gd name="T6" fmla="*/ 119 w 356"/>
                <a:gd name="T7" fmla="*/ 837 h 871"/>
                <a:gd name="T8" fmla="*/ 356 w 356"/>
                <a:gd name="T9" fmla="*/ 839 h 871"/>
                <a:gd name="T10" fmla="*/ 0 60000 65536"/>
                <a:gd name="T11" fmla="*/ 0 60000 65536"/>
                <a:gd name="T12" fmla="*/ 0 60000 65536"/>
                <a:gd name="T13" fmla="*/ 0 60000 65536"/>
                <a:gd name="T14" fmla="*/ 0 60000 65536"/>
                <a:gd name="T15" fmla="*/ 0 w 356"/>
                <a:gd name="T16" fmla="*/ 0 h 871"/>
                <a:gd name="T17" fmla="*/ 356 w 356"/>
                <a:gd name="T18" fmla="*/ 871 h 871"/>
              </a:gdLst>
              <a:ahLst/>
              <a:cxnLst>
                <a:cxn ang="T10">
                  <a:pos x="T0" y="T1"/>
                </a:cxn>
                <a:cxn ang="T11">
                  <a:pos x="T2" y="T3"/>
                </a:cxn>
                <a:cxn ang="T12">
                  <a:pos x="T4" y="T5"/>
                </a:cxn>
                <a:cxn ang="T13">
                  <a:pos x="T6" y="T7"/>
                </a:cxn>
                <a:cxn ang="T14">
                  <a:pos x="T8" y="T9"/>
                </a:cxn>
              </a:cxnLst>
              <a:rect l="T15" t="T16" r="T17" b="T18"/>
              <a:pathLst>
                <a:path w="356" h="871">
                  <a:moveTo>
                    <a:pt x="146" y="0"/>
                  </a:moveTo>
                  <a:cubicBezTo>
                    <a:pt x="185" y="1"/>
                    <a:pt x="225" y="2"/>
                    <a:pt x="203" y="108"/>
                  </a:cubicBezTo>
                  <a:cubicBezTo>
                    <a:pt x="181" y="214"/>
                    <a:pt x="28" y="515"/>
                    <a:pt x="14" y="636"/>
                  </a:cubicBezTo>
                  <a:cubicBezTo>
                    <a:pt x="0" y="757"/>
                    <a:pt x="62" y="803"/>
                    <a:pt x="119" y="837"/>
                  </a:cubicBezTo>
                  <a:cubicBezTo>
                    <a:pt x="176" y="871"/>
                    <a:pt x="307" y="839"/>
                    <a:pt x="356" y="839"/>
                  </a:cubicBezTo>
                </a:path>
              </a:pathLst>
            </a:custGeom>
            <a:noFill/>
            <a:ln w="9525">
              <a:solidFill>
                <a:schemeClr val="tx1"/>
              </a:solidFill>
              <a:round/>
              <a:headEnd/>
              <a:tailEnd/>
            </a:ln>
          </p:spPr>
          <p:txBody>
            <a:bodyPr/>
            <a:lstStyle/>
            <a:p>
              <a:endParaRPr lang="en-US"/>
            </a:p>
          </p:txBody>
        </p:sp>
        <p:sp>
          <p:nvSpPr>
            <p:cNvPr id="393268" name="Line 95"/>
            <p:cNvSpPr>
              <a:spLocks noChangeShapeType="1"/>
            </p:cNvSpPr>
            <p:nvPr/>
          </p:nvSpPr>
          <p:spPr bwMode="auto">
            <a:xfrm>
              <a:off x="1758" y="2694"/>
              <a:ext cx="72" cy="0"/>
            </a:xfrm>
            <a:prstGeom prst="line">
              <a:avLst/>
            </a:prstGeom>
            <a:noFill/>
            <a:ln w="9525">
              <a:solidFill>
                <a:schemeClr val="tx1"/>
              </a:solidFill>
              <a:round/>
              <a:headEnd/>
              <a:tailEnd/>
            </a:ln>
          </p:spPr>
          <p:txBody>
            <a:bodyPr/>
            <a:lstStyle/>
            <a:p>
              <a:endParaRPr lang="en-US"/>
            </a:p>
          </p:txBody>
        </p:sp>
        <p:sp>
          <p:nvSpPr>
            <p:cNvPr id="393269" name="Line 96"/>
            <p:cNvSpPr>
              <a:spLocks noChangeShapeType="1"/>
            </p:cNvSpPr>
            <p:nvPr/>
          </p:nvSpPr>
          <p:spPr bwMode="auto">
            <a:xfrm>
              <a:off x="1758" y="2718"/>
              <a:ext cx="72" cy="0"/>
            </a:xfrm>
            <a:prstGeom prst="line">
              <a:avLst/>
            </a:prstGeom>
            <a:noFill/>
            <a:ln w="9525">
              <a:solidFill>
                <a:schemeClr val="tx1"/>
              </a:solidFill>
              <a:round/>
              <a:headEnd/>
              <a:tailEnd/>
            </a:ln>
          </p:spPr>
          <p:txBody>
            <a:bodyPr/>
            <a:lstStyle/>
            <a:p>
              <a:endParaRPr lang="en-US"/>
            </a:p>
          </p:txBody>
        </p:sp>
        <p:sp>
          <p:nvSpPr>
            <p:cNvPr id="393270" name="Freeform 97"/>
            <p:cNvSpPr>
              <a:spLocks/>
            </p:cNvSpPr>
            <p:nvPr/>
          </p:nvSpPr>
          <p:spPr bwMode="auto">
            <a:xfrm>
              <a:off x="4390" y="1882"/>
              <a:ext cx="438" cy="351"/>
            </a:xfrm>
            <a:custGeom>
              <a:avLst/>
              <a:gdLst>
                <a:gd name="T0" fmla="*/ 0 w 438"/>
                <a:gd name="T1" fmla="*/ 0 h 351"/>
                <a:gd name="T2" fmla="*/ 264 w 438"/>
                <a:gd name="T3" fmla="*/ 120 h 351"/>
                <a:gd name="T4" fmla="*/ 438 w 438"/>
                <a:gd name="T5" fmla="*/ 351 h 351"/>
                <a:gd name="T6" fmla="*/ 0 60000 65536"/>
                <a:gd name="T7" fmla="*/ 0 60000 65536"/>
                <a:gd name="T8" fmla="*/ 0 60000 65536"/>
                <a:gd name="T9" fmla="*/ 0 w 438"/>
                <a:gd name="T10" fmla="*/ 0 h 351"/>
                <a:gd name="T11" fmla="*/ 438 w 438"/>
                <a:gd name="T12" fmla="*/ 351 h 351"/>
              </a:gdLst>
              <a:ahLst/>
              <a:cxnLst>
                <a:cxn ang="T6">
                  <a:pos x="T0" y="T1"/>
                </a:cxn>
                <a:cxn ang="T7">
                  <a:pos x="T2" y="T3"/>
                </a:cxn>
                <a:cxn ang="T8">
                  <a:pos x="T4" y="T5"/>
                </a:cxn>
              </a:cxnLst>
              <a:rect l="T9" t="T10" r="T11" b="T12"/>
              <a:pathLst>
                <a:path w="438" h="351">
                  <a:moveTo>
                    <a:pt x="0" y="0"/>
                  </a:moveTo>
                  <a:cubicBezTo>
                    <a:pt x="95" y="30"/>
                    <a:pt x="191" y="61"/>
                    <a:pt x="264" y="120"/>
                  </a:cubicBezTo>
                  <a:cubicBezTo>
                    <a:pt x="337" y="179"/>
                    <a:pt x="387" y="265"/>
                    <a:pt x="438" y="351"/>
                  </a:cubicBezTo>
                </a:path>
              </a:pathLst>
            </a:custGeom>
            <a:noFill/>
            <a:ln w="3175">
              <a:solidFill>
                <a:schemeClr val="tx1"/>
              </a:solidFill>
              <a:round/>
              <a:headEnd/>
              <a:tailEnd/>
            </a:ln>
          </p:spPr>
          <p:txBody>
            <a:bodyPr/>
            <a:lstStyle/>
            <a:p>
              <a:endParaRPr lang="en-US"/>
            </a:p>
          </p:txBody>
        </p:sp>
        <p:sp>
          <p:nvSpPr>
            <p:cNvPr id="393271" name="Freeform 98"/>
            <p:cNvSpPr>
              <a:spLocks/>
            </p:cNvSpPr>
            <p:nvPr/>
          </p:nvSpPr>
          <p:spPr bwMode="auto">
            <a:xfrm>
              <a:off x="4611" y="2585"/>
              <a:ext cx="273" cy="390"/>
            </a:xfrm>
            <a:custGeom>
              <a:avLst/>
              <a:gdLst>
                <a:gd name="T0" fmla="*/ 273 w 273"/>
                <a:gd name="T1" fmla="*/ 0 h 390"/>
                <a:gd name="T2" fmla="*/ 183 w 273"/>
                <a:gd name="T3" fmla="*/ 219 h 390"/>
                <a:gd name="T4" fmla="*/ 0 w 273"/>
                <a:gd name="T5" fmla="*/ 390 h 390"/>
                <a:gd name="T6" fmla="*/ 0 60000 65536"/>
                <a:gd name="T7" fmla="*/ 0 60000 65536"/>
                <a:gd name="T8" fmla="*/ 0 60000 65536"/>
                <a:gd name="T9" fmla="*/ 0 w 273"/>
                <a:gd name="T10" fmla="*/ 0 h 390"/>
                <a:gd name="T11" fmla="*/ 273 w 273"/>
                <a:gd name="T12" fmla="*/ 390 h 390"/>
              </a:gdLst>
              <a:ahLst/>
              <a:cxnLst>
                <a:cxn ang="T6">
                  <a:pos x="T0" y="T1"/>
                </a:cxn>
                <a:cxn ang="T7">
                  <a:pos x="T2" y="T3"/>
                </a:cxn>
                <a:cxn ang="T8">
                  <a:pos x="T4" y="T5"/>
                </a:cxn>
              </a:cxnLst>
              <a:rect l="T9" t="T10" r="T11" b="T12"/>
              <a:pathLst>
                <a:path w="273" h="390">
                  <a:moveTo>
                    <a:pt x="273" y="0"/>
                  </a:moveTo>
                  <a:cubicBezTo>
                    <a:pt x="258" y="36"/>
                    <a:pt x="229" y="154"/>
                    <a:pt x="183" y="219"/>
                  </a:cubicBezTo>
                  <a:cubicBezTo>
                    <a:pt x="137" y="284"/>
                    <a:pt x="38" y="355"/>
                    <a:pt x="0" y="390"/>
                  </a:cubicBezTo>
                </a:path>
              </a:pathLst>
            </a:custGeom>
            <a:noFill/>
            <a:ln w="3175">
              <a:solidFill>
                <a:schemeClr val="tx1"/>
              </a:solidFill>
              <a:round/>
              <a:headEnd/>
              <a:tailEnd/>
            </a:ln>
          </p:spPr>
          <p:txBody>
            <a:bodyPr/>
            <a:lstStyle/>
            <a:p>
              <a:endParaRPr lang="en-US"/>
            </a:p>
          </p:txBody>
        </p:sp>
        <p:sp>
          <p:nvSpPr>
            <p:cNvPr id="393272" name="Freeform 99"/>
            <p:cNvSpPr>
              <a:spLocks/>
            </p:cNvSpPr>
            <p:nvPr/>
          </p:nvSpPr>
          <p:spPr bwMode="auto">
            <a:xfrm>
              <a:off x="4629" y="2545"/>
              <a:ext cx="189" cy="336"/>
            </a:xfrm>
            <a:custGeom>
              <a:avLst/>
              <a:gdLst>
                <a:gd name="T0" fmla="*/ 189 w 189"/>
                <a:gd name="T1" fmla="*/ 0 h 336"/>
                <a:gd name="T2" fmla="*/ 129 w 189"/>
                <a:gd name="T3" fmla="*/ 189 h 336"/>
                <a:gd name="T4" fmla="*/ 0 w 189"/>
                <a:gd name="T5" fmla="*/ 336 h 336"/>
                <a:gd name="T6" fmla="*/ 0 60000 65536"/>
                <a:gd name="T7" fmla="*/ 0 60000 65536"/>
                <a:gd name="T8" fmla="*/ 0 60000 65536"/>
                <a:gd name="T9" fmla="*/ 0 w 189"/>
                <a:gd name="T10" fmla="*/ 0 h 336"/>
                <a:gd name="T11" fmla="*/ 189 w 189"/>
                <a:gd name="T12" fmla="*/ 336 h 336"/>
              </a:gdLst>
              <a:ahLst/>
              <a:cxnLst>
                <a:cxn ang="T6">
                  <a:pos x="T0" y="T1"/>
                </a:cxn>
                <a:cxn ang="T7">
                  <a:pos x="T2" y="T3"/>
                </a:cxn>
                <a:cxn ang="T8">
                  <a:pos x="T4" y="T5"/>
                </a:cxn>
              </a:cxnLst>
              <a:rect l="T9" t="T10" r="T11" b="T12"/>
              <a:pathLst>
                <a:path w="189" h="336">
                  <a:moveTo>
                    <a:pt x="189" y="0"/>
                  </a:moveTo>
                  <a:cubicBezTo>
                    <a:pt x="174" y="66"/>
                    <a:pt x="160" y="133"/>
                    <a:pt x="129" y="189"/>
                  </a:cubicBezTo>
                  <a:cubicBezTo>
                    <a:pt x="98" y="245"/>
                    <a:pt x="49" y="290"/>
                    <a:pt x="0" y="336"/>
                  </a:cubicBezTo>
                </a:path>
              </a:pathLst>
            </a:custGeom>
            <a:noFill/>
            <a:ln w="3175">
              <a:solidFill>
                <a:schemeClr val="tx1"/>
              </a:solidFill>
              <a:round/>
              <a:headEnd/>
              <a:tailEnd/>
            </a:ln>
          </p:spPr>
          <p:txBody>
            <a:bodyPr/>
            <a:lstStyle/>
            <a:p>
              <a:endParaRPr lang="en-US"/>
            </a:p>
          </p:txBody>
        </p:sp>
        <p:sp>
          <p:nvSpPr>
            <p:cNvPr id="393273" name="Line 100"/>
            <p:cNvSpPr>
              <a:spLocks noChangeShapeType="1"/>
            </p:cNvSpPr>
            <p:nvPr/>
          </p:nvSpPr>
          <p:spPr bwMode="auto">
            <a:xfrm flipV="1">
              <a:off x="1830" y="2769"/>
              <a:ext cx="135" cy="198"/>
            </a:xfrm>
            <a:prstGeom prst="line">
              <a:avLst/>
            </a:prstGeom>
            <a:noFill/>
            <a:ln w="9525">
              <a:solidFill>
                <a:schemeClr val="tx1"/>
              </a:solidFill>
              <a:round/>
              <a:headEnd/>
              <a:tailEnd/>
            </a:ln>
          </p:spPr>
          <p:txBody>
            <a:bodyPr/>
            <a:lstStyle/>
            <a:p>
              <a:endParaRPr lang="en-US"/>
            </a:p>
          </p:txBody>
        </p:sp>
        <p:sp>
          <p:nvSpPr>
            <p:cNvPr id="393274" name="Oval 101"/>
            <p:cNvSpPr>
              <a:spLocks noChangeArrowheads="1"/>
            </p:cNvSpPr>
            <p:nvPr/>
          </p:nvSpPr>
          <p:spPr bwMode="auto">
            <a:xfrm rot="-323750">
              <a:off x="4260" y="1908"/>
              <a:ext cx="311" cy="1204"/>
            </a:xfrm>
            <a:prstGeom prst="ellipse">
              <a:avLst/>
            </a:prstGeom>
            <a:solidFill>
              <a:srgbClr val="CCECFF"/>
            </a:solidFill>
            <a:ln w="9525">
              <a:solidFill>
                <a:schemeClr val="tx1"/>
              </a:solidFill>
              <a:round/>
              <a:headEnd/>
              <a:tailEnd/>
            </a:ln>
          </p:spPr>
          <p:txBody>
            <a:bodyPr wrap="none" anchor="ctr"/>
            <a:lstStyle/>
            <a:p>
              <a:endParaRPr lang="en-US"/>
            </a:p>
          </p:txBody>
        </p:sp>
        <p:sp>
          <p:nvSpPr>
            <p:cNvPr id="393275" name="Freeform 102"/>
            <p:cNvSpPr>
              <a:spLocks/>
            </p:cNvSpPr>
            <p:nvPr/>
          </p:nvSpPr>
          <p:spPr bwMode="auto">
            <a:xfrm>
              <a:off x="3449" y="1983"/>
              <a:ext cx="766" cy="204"/>
            </a:xfrm>
            <a:custGeom>
              <a:avLst/>
              <a:gdLst>
                <a:gd name="T0" fmla="*/ 0 w 766"/>
                <a:gd name="T1" fmla="*/ 108 h 204"/>
                <a:gd name="T2" fmla="*/ 610 w 766"/>
                <a:gd name="T3" fmla="*/ 0 h 204"/>
                <a:gd name="T4" fmla="*/ 766 w 766"/>
                <a:gd name="T5" fmla="*/ 114 h 204"/>
                <a:gd name="T6" fmla="*/ 250 w 766"/>
                <a:gd name="T7" fmla="*/ 204 h 204"/>
                <a:gd name="T8" fmla="*/ 0 w 766"/>
                <a:gd name="T9" fmla="*/ 108 h 204"/>
                <a:gd name="T10" fmla="*/ 0 60000 65536"/>
                <a:gd name="T11" fmla="*/ 0 60000 65536"/>
                <a:gd name="T12" fmla="*/ 0 60000 65536"/>
                <a:gd name="T13" fmla="*/ 0 60000 65536"/>
                <a:gd name="T14" fmla="*/ 0 60000 65536"/>
                <a:gd name="T15" fmla="*/ 0 w 766"/>
                <a:gd name="T16" fmla="*/ 0 h 204"/>
                <a:gd name="T17" fmla="*/ 766 w 766"/>
                <a:gd name="T18" fmla="*/ 204 h 204"/>
              </a:gdLst>
              <a:ahLst/>
              <a:cxnLst>
                <a:cxn ang="T10">
                  <a:pos x="T0" y="T1"/>
                </a:cxn>
                <a:cxn ang="T11">
                  <a:pos x="T2" y="T3"/>
                </a:cxn>
                <a:cxn ang="T12">
                  <a:pos x="T4" y="T5"/>
                </a:cxn>
                <a:cxn ang="T13">
                  <a:pos x="T6" y="T7"/>
                </a:cxn>
                <a:cxn ang="T14">
                  <a:pos x="T8" y="T9"/>
                </a:cxn>
              </a:cxnLst>
              <a:rect l="T15" t="T16" r="T17" b="T18"/>
              <a:pathLst>
                <a:path w="766" h="204">
                  <a:moveTo>
                    <a:pt x="0" y="108"/>
                  </a:moveTo>
                  <a:lnTo>
                    <a:pt x="610" y="0"/>
                  </a:lnTo>
                  <a:lnTo>
                    <a:pt x="766" y="114"/>
                  </a:lnTo>
                  <a:lnTo>
                    <a:pt x="250" y="204"/>
                  </a:lnTo>
                  <a:lnTo>
                    <a:pt x="0" y="108"/>
                  </a:lnTo>
                  <a:close/>
                </a:path>
              </a:pathLst>
            </a:custGeom>
            <a:gradFill rotWithShape="1">
              <a:gsLst>
                <a:gs pos="0">
                  <a:srgbClr val="595959"/>
                </a:gs>
                <a:gs pos="100000">
                  <a:srgbClr val="C0C0C0"/>
                </a:gs>
              </a:gsLst>
              <a:lin ang="2700000" scaled="1"/>
            </a:gradFill>
            <a:ln w="6350">
              <a:solidFill>
                <a:schemeClr val="tx1"/>
              </a:solidFill>
              <a:round/>
              <a:headEnd/>
              <a:tailEnd/>
            </a:ln>
          </p:spPr>
          <p:txBody>
            <a:bodyPr/>
            <a:lstStyle/>
            <a:p>
              <a:endParaRPr lang="en-US"/>
            </a:p>
          </p:txBody>
        </p:sp>
        <p:sp>
          <p:nvSpPr>
            <p:cNvPr id="393276" name="Freeform 103"/>
            <p:cNvSpPr>
              <a:spLocks/>
            </p:cNvSpPr>
            <p:nvPr/>
          </p:nvSpPr>
          <p:spPr bwMode="auto">
            <a:xfrm>
              <a:off x="3450" y="1937"/>
              <a:ext cx="771" cy="154"/>
            </a:xfrm>
            <a:custGeom>
              <a:avLst/>
              <a:gdLst>
                <a:gd name="T0" fmla="*/ 0 w 771"/>
                <a:gd name="T1" fmla="*/ 154 h 154"/>
                <a:gd name="T2" fmla="*/ 0 w 771"/>
                <a:gd name="T3" fmla="*/ 100 h 154"/>
                <a:gd name="T4" fmla="*/ 606 w 771"/>
                <a:gd name="T5" fmla="*/ 0 h 154"/>
                <a:gd name="T6" fmla="*/ 771 w 771"/>
                <a:gd name="T7" fmla="*/ 115 h 154"/>
                <a:gd name="T8" fmla="*/ 762 w 771"/>
                <a:gd name="T9" fmla="*/ 154 h 154"/>
                <a:gd name="T10" fmla="*/ 606 w 771"/>
                <a:gd name="T11" fmla="*/ 43 h 154"/>
                <a:gd name="T12" fmla="*/ 606 w 771"/>
                <a:gd name="T13" fmla="*/ 1 h 154"/>
                <a:gd name="T14" fmla="*/ 0 60000 65536"/>
                <a:gd name="T15" fmla="*/ 0 60000 65536"/>
                <a:gd name="T16" fmla="*/ 0 60000 65536"/>
                <a:gd name="T17" fmla="*/ 0 60000 65536"/>
                <a:gd name="T18" fmla="*/ 0 60000 65536"/>
                <a:gd name="T19" fmla="*/ 0 60000 65536"/>
                <a:gd name="T20" fmla="*/ 0 60000 65536"/>
                <a:gd name="T21" fmla="*/ 0 w 771"/>
                <a:gd name="T22" fmla="*/ 0 h 154"/>
                <a:gd name="T23" fmla="*/ 771 w 771"/>
                <a:gd name="T24" fmla="*/ 154 h 1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1" h="154">
                  <a:moveTo>
                    <a:pt x="0" y="154"/>
                  </a:moveTo>
                  <a:lnTo>
                    <a:pt x="0" y="100"/>
                  </a:lnTo>
                  <a:lnTo>
                    <a:pt x="606" y="0"/>
                  </a:lnTo>
                  <a:lnTo>
                    <a:pt x="771" y="115"/>
                  </a:lnTo>
                  <a:lnTo>
                    <a:pt x="762" y="154"/>
                  </a:lnTo>
                  <a:lnTo>
                    <a:pt x="606" y="43"/>
                  </a:lnTo>
                  <a:lnTo>
                    <a:pt x="606" y="1"/>
                  </a:lnTo>
                </a:path>
              </a:pathLst>
            </a:custGeom>
            <a:noFill/>
            <a:ln w="6350">
              <a:solidFill>
                <a:schemeClr val="tx1"/>
              </a:solidFill>
              <a:round/>
              <a:headEnd/>
              <a:tailEnd/>
            </a:ln>
          </p:spPr>
          <p:txBody>
            <a:bodyPr/>
            <a:lstStyle/>
            <a:p>
              <a:endParaRPr lang="en-US"/>
            </a:p>
          </p:txBody>
        </p:sp>
        <p:sp>
          <p:nvSpPr>
            <p:cNvPr id="393277" name="Freeform 104"/>
            <p:cNvSpPr>
              <a:spLocks/>
            </p:cNvSpPr>
            <p:nvPr/>
          </p:nvSpPr>
          <p:spPr bwMode="auto">
            <a:xfrm>
              <a:off x="2532" y="2540"/>
              <a:ext cx="1680" cy="208"/>
            </a:xfrm>
            <a:custGeom>
              <a:avLst/>
              <a:gdLst>
                <a:gd name="T0" fmla="*/ 0 w 1680"/>
                <a:gd name="T1" fmla="*/ 25 h 208"/>
                <a:gd name="T2" fmla="*/ 702 w 1680"/>
                <a:gd name="T3" fmla="*/ 31 h 208"/>
                <a:gd name="T4" fmla="*/ 1680 w 1680"/>
                <a:gd name="T5" fmla="*/ 208 h 208"/>
                <a:gd name="T6" fmla="*/ 0 60000 65536"/>
                <a:gd name="T7" fmla="*/ 0 60000 65536"/>
                <a:gd name="T8" fmla="*/ 0 60000 65536"/>
                <a:gd name="T9" fmla="*/ 0 w 1680"/>
                <a:gd name="T10" fmla="*/ 0 h 208"/>
                <a:gd name="T11" fmla="*/ 1680 w 1680"/>
                <a:gd name="T12" fmla="*/ 208 h 208"/>
              </a:gdLst>
              <a:ahLst/>
              <a:cxnLst>
                <a:cxn ang="T6">
                  <a:pos x="T0" y="T1"/>
                </a:cxn>
                <a:cxn ang="T7">
                  <a:pos x="T2" y="T3"/>
                </a:cxn>
                <a:cxn ang="T8">
                  <a:pos x="T4" y="T5"/>
                </a:cxn>
              </a:cxnLst>
              <a:rect l="T9" t="T10" r="T11" b="T12"/>
              <a:pathLst>
                <a:path w="1680" h="208">
                  <a:moveTo>
                    <a:pt x="0" y="25"/>
                  </a:moveTo>
                  <a:cubicBezTo>
                    <a:pt x="211" y="12"/>
                    <a:pt x="422" y="0"/>
                    <a:pt x="702" y="31"/>
                  </a:cubicBezTo>
                  <a:cubicBezTo>
                    <a:pt x="982" y="62"/>
                    <a:pt x="1331" y="135"/>
                    <a:pt x="1680" y="208"/>
                  </a:cubicBezTo>
                </a:path>
              </a:pathLst>
            </a:custGeom>
            <a:noFill/>
            <a:ln w="9525">
              <a:solidFill>
                <a:schemeClr val="tx1"/>
              </a:solidFill>
              <a:prstDash val="lgDash"/>
              <a:round/>
              <a:headEnd/>
              <a:tailEnd/>
            </a:ln>
          </p:spPr>
          <p:txBody>
            <a:bodyPr/>
            <a:lstStyle/>
            <a:p>
              <a:endParaRPr lang="en-US"/>
            </a:p>
          </p:txBody>
        </p:sp>
        <p:sp>
          <p:nvSpPr>
            <p:cNvPr id="393278" name="Freeform 105"/>
            <p:cNvSpPr>
              <a:spLocks/>
            </p:cNvSpPr>
            <p:nvPr/>
          </p:nvSpPr>
          <p:spPr bwMode="auto">
            <a:xfrm>
              <a:off x="3438" y="2856"/>
              <a:ext cx="821" cy="167"/>
            </a:xfrm>
            <a:custGeom>
              <a:avLst/>
              <a:gdLst>
                <a:gd name="T0" fmla="*/ 0 w 821"/>
                <a:gd name="T1" fmla="*/ 156 h 167"/>
                <a:gd name="T2" fmla="*/ 603 w 821"/>
                <a:gd name="T3" fmla="*/ 167 h 167"/>
                <a:gd name="T4" fmla="*/ 821 w 821"/>
                <a:gd name="T5" fmla="*/ 30 h 167"/>
                <a:gd name="T6" fmla="*/ 476 w 821"/>
                <a:gd name="T7" fmla="*/ 0 h 167"/>
                <a:gd name="T8" fmla="*/ 0 w 821"/>
                <a:gd name="T9" fmla="*/ 156 h 167"/>
                <a:gd name="T10" fmla="*/ 0 60000 65536"/>
                <a:gd name="T11" fmla="*/ 0 60000 65536"/>
                <a:gd name="T12" fmla="*/ 0 60000 65536"/>
                <a:gd name="T13" fmla="*/ 0 60000 65536"/>
                <a:gd name="T14" fmla="*/ 0 60000 65536"/>
                <a:gd name="T15" fmla="*/ 0 w 821"/>
                <a:gd name="T16" fmla="*/ 0 h 167"/>
                <a:gd name="T17" fmla="*/ 821 w 821"/>
                <a:gd name="T18" fmla="*/ 167 h 167"/>
              </a:gdLst>
              <a:ahLst/>
              <a:cxnLst>
                <a:cxn ang="T10">
                  <a:pos x="T0" y="T1"/>
                </a:cxn>
                <a:cxn ang="T11">
                  <a:pos x="T2" y="T3"/>
                </a:cxn>
                <a:cxn ang="T12">
                  <a:pos x="T4" y="T5"/>
                </a:cxn>
                <a:cxn ang="T13">
                  <a:pos x="T6" y="T7"/>
                </a:cxn>
                <a:cxn ang="T14">
                  <a:pos x="T8" y="T9"/>
                </a:cxn>
              </a:cxnLst>
              <a:rect l="T15" t="T16" r="T17" b="T18"/>
              <a:pathLst>
                <a:path w="821" h="167">
                  <a:moveTo>
                    <a:pt x="0" y="156"/>
                  </a:moveTo>
                  <a:lnTo>
                    <a:pt x="603" y="167"/>
                  </a:lnTo>
                  <a:lnTo>
                    <a:pt x="821" y="30"/>
                  </a:lnTo>
                  <a:lnTo>
                    <a:pt x="476" y="0"/>
                  </a:lnTo>
                  <a:lnTo>
                    <a:pt x="0" y="156"/>
                  </a:lnTo>
                  <a:close/>
                </a:path>
              </a:pathLst>
            </a:custGeom>
            <a:gradFill rotWithShape="1">
              <a:gsLst>
                <a:gs pos="0">
                  <a:srgbClr val="666666"/>
                </a:gs>
                <a:gs pos="100000">
                  <a:srgbClr val="DDDDDD"/>
                </a:gs>
              </a:gsLst>
              <a:lin ang="2700000" scaled="1"/>
            </a:gradFill>
            <a:ln w="9525">
              <a:solidFill>
                <a:schemeClr val="tx1"/>
              </a:solidFill>
              <a:round/>
              <a:headEnd/>
              <a:tailEnd/>
            </a:ln>
          </p:spPr>
          <p:txBody>
            <a:bodyPr/>
            <a:lstStyle/>
            <a:p>
              <a:endParaRPr lang="en-US"/>
            </a:p>
          </p:txBody>
        </p:sp>
        <p:sp>
          <p:nvSpPr>
            <p:cNvPr id="393279" name="Freeform 106"/>
            <p:cNvSpPr>
              <a:spLocks/>
            </p:cNvSpPr>
            <p:nvPr/>
          </p:nvSpPr>
          <p:spPr bwMode="auto">
            <a:xfrm>
              <a:off x="3438" y="2886"/>
              <a:ext cx="827" cy="195"/>
            </a:xfrm>
            <a:custGeom>
              <a:avLst/>
              <a:gdLst>
                <a:gd name="T0" fmla="*/ 0 w 827"/>
                <a:gd name="T1" fmla="*/ 126 h 195"/>
                <a:gd name="T2" fmla="*/ 3 w 827"/>
                <a:gd name="T3" fmla="*/ 183 h 195"/>
                <a:gd name="T4" fmla="*/ 608 w 827"/>
                <a:gd name="T5" fmla="*/ 195 h 195"/>
                <a:gd name="T6" fmla="*/ 827 w 827"/>
                <a:gd name="T7" fmla="*/ 56 h 195"/>
                <a:gd name="T8" fmla="*/ 818 w 827"/>
                <a:gd name="T9" fmla="*/ 0 h 195"/>
                <a:gd name="T10" fmla="*/ 606 w 827"/>
                <a:gd name="T11" fmla="*/ 137 h 195"/>
                <a:gd name="T12" fmla="*/ 606 w 827"/>
                <a:gd name="T13" fmla="*/ 194 h 195"/>
                <a:gd name="T14" fmla="*/ 0 60000 65536"/>
                <a:gd name="T15" fmla="*/ 0 60000 65536"/>
                <a:gd name="T16" fmla="*/ 0 60000 65536"/>
                <a:gd name="T17" fmla="*/ 0 60000 65536"/>
                <a:gd name="T18" fmla="*/ 0 60000 65536"/>
                <a:gd name="T19" fmla="*/ 0 60000 65536"/>
                <a:gd name="T20" fmla="*/ 0 60000 65536"/>
                <a:gd name="T21" fmla="*/ 0 w 827"/>
                <a:gd name="T22" fmla="*/ 0 h 195"/>
                <a:gd name="T23" fmla="*/ 827 w 827"/>
                <a:gd name="T24" fmla="*/ 195 h 1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7" h="195">
                  <a:moveTo>
                    <a:pt x="0" y="126"/>
                  </a:moveTo>
                  <a:lnTo>
                    <a:pt x="3" y="183"/>
                  </a:lnTo>
                  <a:lnTo>
                    <a:pt x="608" y="195"/>
                  </a:lnTo>
                  <a:lnTo>
                    <a:pt x="827" y="56"/>
                  </a:lnTo>
                  <a:lnTo>
                    <a:pt x="818" y="0"/>
                  </a:lnTo>
                  <a:lnTo>
                    <a:pt x="606" y="137"/>
                  </a:lnTo>
                  <a:lnTo>
                    <a:pt x="606" y="194"/>
                  </a:lnTo>
                </a:path>
              </a:pathLst>
            </a:custGeom>
            <a:noFill/>
            <a:ln w="9525">
              <a:solidFill>
                <a:schemeClr val="tx1"/>
              </a:solidFill>
              <a:round/>
              <a:headEnd/>
              <a:tailEnd/>
            </a:ln>
          </p:spPr>
          <p:txBody>
            <a:bodyPr/>
            <a:lstStyle/>
            <a:p>
              <a:endParaRPr lang="en-US"/>
            </a:p>
          </p:txBody>
        </p:sp>
        <p:sp>
          <p:nvSpPr>
            <p:cNvPr id="393280" name="Line 107"/>
            <p:cNvSpPr>
              <a:spLocks noChangeShapeType="1"/>
            </p:cNvSpPr>
            <p:nvPr/>
          </p:nvSpPr>
          <p:spPr bwMode="auto">
            <a:xfrm flipV="1">
              <a:off x="4445" y="2445"/>
              <a:ext cx="558" cy="39"/>
            </a:xfrm>
            <a:prstGeom prst="line">
              <a:avLst/>
            </a:prstGeom>
            <a:noFill/>
            <a:ln w="9525">
              <a:solidFill>
                <a:schemeClr val="tx1"/>
              </a:solidFill>
              <a:round/>
              <a:headEnd/>
              <a:tailEnd/>
            </a:ln>
          </p:spPr>
          <p:txBody>
            <a:bodyPr/>
            <a:lstStyle/>
            <a:p>
              <a:endParaRPr lang="en-US"/>
            </a:p>
          </p:txBody>
        </p:sp>
        <p:sp>
          <p:nvSpPr>
            <p:cNvPr id="393281" name="Line 108"/>
            <p:cNvSpPr>
              <a:spLocks noChangeShapeType="1"/>
            </p:cNvSpPr>
            <p:nvPr/>
          </p:nvSpPr>
          <p:spPr bwMode="auto">
            <a:xfrm flipV="1">
              <a:off x="4446" y="2460"/>
              <a:ext cx="561" cy="44"/>
            </a:xfrm>
            <a:prstGeom prst="line">
              <a:avLst/>
            </a:prstGeom>
            <a:noFill/>
            <a:ln w="9525">
              <a:solidFill>
                <a:schemeClr val="tx1"/>
              </a:solidFill>
              <a:round/>
              <a:headEnd/>
              <a:tailEnd/>
            </a:ln>
          </p:spPr>
          <p:txBody>
            <a:bodyPr/>
            <a:lstStyle/>
            <a:p>
              <a:endParaRPr lang="en-US"/>
            </a:p>
          </p:txBody>
        </p:sp>
        <p:sp>
          <p:nvSpPr>
            <p:cNvPr id="393282" name="Oval 109"/>
            <p:cNvSpPr>
              <a:spLocks noChangeAspect="1" noChangeArrowheads="1"/>
            </p:cNvSpPr>
            <p:nvPr/>
          </p:nvSpPr>
          <p:spPr bwMode="auto">
            <a:xfrm>
              <a:off x="4430" y="2474"/>
              <a:ext cx="17" cy="35"/>
            </a:xfrm>
            <a:prstGeom prst="ellipse">
              <a:avLst/>
            </a:prstGeom>
            <a:solidFill>
              <a:srgbClr val="333333"/>
            </a:solidFill>
            <a:ln w="9525">
              <a:solidFill>
                <a:schemeClr val="tx1"/>
              </a:solidFill>
              <a:round/>
              <a:headEnd/>
              <a:tailEnd/>
            </a:ln>
          </p:spPr>
          <p:txBody>
            <a:bodyPr wrap="none" anchor="ctr"/>
            <a:lstStyle/>
            <a:p>
              <a:endParaRPr lang="en-US"/>
            </a:p>
          </p:txBody>
        </p:sp>
        <p:grpSp>
          <p:nvGrpSpPr>
            <p:cNvPr id="393283" name="Group 110"/>
            <p:cNvGrpSpPr>
              <a:grpSpLocks/>
            </p:cNvGrpSpPr>
            <p:nvPr/>
          </p:nvGrpSpPr>
          <p:grpSpPr bwMode="auto">
            <a:xfrm rot="5400000">
              <a:off x="4920" y="1634"/>
              <a:ext cx="802" cy="472"/>
              <a:chOff x="3619" y="1147"/>
              <a:chExt cx="674" cy="298"/>
            </a:xfrm>
          </p:grpSpPr>
          <p:sp>
            <p:nvSpPr>
              <p:cNvPr id="393301" name="Rectangle 111"/>
              <p:cNvSpPr>
                <a:spLocks noChangeArrowheads="1"/>
              </p:cNvSpPr>
              <p:nvPr/>
            </p:nvSpPr>
            <p:spPr bwMode="auto">
              <a:xfrm>
                <a:off x="3684" y="1147"/>
                <a:ext cx="549" cy="298"/>
              </a:xfrm>
              <a:prstGeom prst="rect">
                <a:avLst/>
              </a:prstGeom>
              <a:gradFill rotWithShape="1">
                <a:gsLst>
                  <a:gs pos="0">
                    <a:srgbClr val="C20000"/>
                  </a:gs>
                  <a:gs pos="50000">
                    <a:srgbClr val="FF0000"/>
                  </a:gs>
                  <a:gs pos="100000">
                    <a:srgbClr val="C20000"/>
                  </a:gs>
                </a:gsLst>
                <a:lin ang="5400000" scaled="1"/>
              </a:gradFill>
              <a:ln w="9525">
                <a:solidFill>
                  <a:schemeClr val="tx1"/>
                </a:solidFill>
                <a:miter lim="800000"/>
                <a:headEnd/>
                <a:tailEnd/>
              </a:ln>
            </p:spPr>
            <p:txBody>
              <a:bodyPr rot="10800000" vert="eaVert" wrap="none" anchor="ctr"/>
              <a:lstStyle/>
              <a:p>
                <a:endParaRPr lang="en-US" sz="1200" b="1"/>
              </a:p>
            </p:txBody>
          </p:sp>
          <p:sp>
            <p:nvSpPr>
              <p:cNvPr id="393302" name="Rectangle 112"/>
              <p:cNvSpPr>
                <a:spLocks noChangeArrowheads="1"/>
              </p:cNvSpPr>
              <p:nvPr/>
            </p:nvSpPr>
            <p:spPr bwMode="auto">
              <a:xfrm>
                <a:off x="4233" y="1252"/>
                <a:ext cx="60" cy="94"/>
              </a:xfrm>
              <a:prstGeom prst="rect">
                <a:avLst/>
              </a:prstGeom>
              <a:gradFill rotWithShape="1">
                <a:gsLst>
                  <a:gs pos="0">
                    <a:srgbClr val="6D0D05"/>
                  </a:gs>
                  <a:gs pos="50000">
                    <a:srgbClr val="EB1B0B"/>
                  </a:gs>
                  <a:gs pos="100000">
                    <a:srgbClr val="6D0D05"/>
                  </a:gs>
                </a:gsLst>
                <a:lin ang="5400000" scaled="1"/>
              </a:gradFill>
              <a:ln w="9525">
                <a:solidFill>
                  <a:schemeClr val="tx1"/>
                </a:solidFill>
                <a:miter lim="800000"/>
                <a:headEnd/>
                <a:tailEnd/>
              </a:ln>
            </p:spPr>
            <p:txBody>
              <a:bodyPr wrap="none" anchor="ctr"/>
              <a:lstStyle/>
              <a:p>
                <a:endParaRPr lang="en-US"/>
              </a:p>
            </p:txBody>
          </p:sp>
          <p:sp>
            <p:nvSpPr>
              <p:cNvPr id="393303" name="Rectangle 113"/>
              <p:cNvSpPr>
                <a:spLocks noChangeArrowheads="1"/>
              </p:cNvSpPr>
              <p:nvPr/>
            </p:nvSpPr>
            <p:spPr bwMode="auto">
              <a:xfrm>
                <a:off x="3619" y="1258"/>
                <a:ext cx="60" cy="94"/>
              </a:xfrm>
              <a:prstGeom prst="rect">
                <a:avLst/>
              </a:prstGeom>
              <a:gradFill rotWithShape="1">
                <a:gsLst>
                  <a:gs pos="0">
                    <a:srgbClr val="6D0D05"/>
                  </a:gs>
                  <a:gs pos="50000">
                    <a:srgbClr val="EB1B0B"/>
                  </a:gs>
                  <a:gs pos="100000">
                    <a:srgbClr val="6D0D05"/>
                  </a:gs>
                </a:gsLst>
                <a:lin ang="5400000" scaled="1"/>
              </a:gradFill>
              <a:ln w="9525">
                <a:solidFill>
                  <a:schemeClr val="tx1"/>
                </a:solidFill>
                <a:miter lim="800000"/>
                <a:headEnd/>
                <a:tailEnd/>
              </a:ln>
            </p:spPr>
            <p:txBody>
              <a:bodyPr wrap="none" anchor="ctr"/>
              <a:lstStyle/>
              <a:p>
                <a:endParaRPr lang="en-US"/>
              </a:p>
            </p:txBody>
          </p:sp>
        </p:grpSp>
        <p:sp>
          <p:nvSpPr>
            <p:cNvPr id="393284" name="Freeform 114"/>
            <p:cNvSpPr>
              <a:spLocks/>
            </p:cNvSpPr>
            <p:nvPr/>
          </p:nvSpPr>
          <p:spPr bwMode="auto">
            <a:xfrm>
              <a:off x="2364" y="2640"/>
              <a:ext cx="1872" cy="234"/>
            </a:xfrm>
            <a:custGeom>
              <a:avLst/>
              <a:gdLst>
                <a:gd name="T0" fmla="*/ 0 w 1872"/>
                <a:gd name="T1" fmla="*/ 21 h 234"/>
                <a:gd name="T2" fmla="*/ 543 w 1872"/>
                <a:gd name="T3" fmla="*/ 6 h 234"/>
                <a:gd name="T4" fmla="*/ 1113 w 1872"/>
                <a:gd name="T5" fmla="*/ 60 h 234"/>
                <a:gd name="T6" fmla="*/ 1872 w 1872"/>
                <a:gd name="T7" fmla="*/ 234 h 234"/>
                <a:gd name="T8" fmla="*/ 0 60000 65536"/>
                <a:gd name="T9" fmla="*/ 0 60000 65536"/>
                <a:gd name="T10" fmla="*/ 0 60000 65536"/>
                <a:gd name="T11" fmla="*/ 0 60000 65536"/>
                <a:gd name="T12" fmla="*/ 0 w 1872"/>
                <a:gd name="T13" fmla="*/ 0 h 234"/>
                <a:gd name="T14" fmla="*/ 1872 w 1872"/>
                <a:gd name="T15" fmla="*/ 234 h 234"/>
              </a:gdLst>
              <a:ahLst/>
              <a:cxnLst>
                <a:cxn ang="T8">
                  <a:pos x="T0" y="T1"/>
                </a:cxn>
                <a:cxn ang="T9">
                  <a:pos x="T2" y="T3"/>
                </a:cxn>
                <a:cxn ang="T10">
                  <a:pos x="T4" y="T5"/>
                </a:cxn>
                <a:cxn ang="T11">
                  <a:pos x="T6" y="T7"/>
                </a:cxn>
              </a:cxnLst>
              <a:rect l="T12" t="T13" r="T14" b="T15"/>
              <a:pathLst>
                <a:path w="1872" h="234">
                  <a:moveTo>
                    <a:pt x="0" y="21"/>
                  </a:moveTo>
                  <a:cubicBezTo>
                    <a:pt x="90" y="19"/>
                    <a:pt x="358" y="0"/>
                    <a:pt x="543" y="6"/>
                  </a:cubicBezTo>
                  <a:cubicBezTo>
                    <a:pt x="728" y="12"/>
                    <a:pt x="892" y="22"/>
                    <a:pt x="1113" y="60"/>
                  </a:cubicBezTo>
                  <a:cubicBezTo>
                    <a:pt x="1334" y="98"/>
                    <a:pt x="1714" y="198"/>
                    <a:pt x="1872" y="234"/>
                  </a:cubicBezTo>
                </a:path>
              </a:pathLst>
            </a:custGeom>
            <a:noFill/>
            <a:ln w="9525">
              <a:solidFill>
                <a:schemeClr val="tx1"/>
              </a:solidFill>
              <a:prstDash val="lgDash"/>
              <a:round/>
              <a:headEnd/>
              <a:tailEnd/>
            </a:ln>
          </p:spPr>
          <p:txBody>
            <a:bodyPr/>
            <a:lstStyle/>
            <a:p>
              <a:endParaRPr lang="en-US"/>
            </a:p>
          </p:txBody>
        </p:sp>
        <p:sp>
          <p:nvSpPr>
            <p:cNvPr id="393285" name="Freeform 115"/>
            <p:cNvSpPr>
              <a:spLocks/>
            </p:cNvSpPr>
            <p:nvPr/>
          </p:nvSpPr>
          <p:spPr bwMode="auto">
            <a:xfrm>
              <a:off x="3244" y="3018"/>
              <a:ext cx="50" cy="84"/>
            </a:xfrm>
            <a:custGeom>
              <a:avLst/>
              <a:gdLst>
                <a:gd name="T0" fmla="*/ 17 w 50"/>
                <a:gd name="T1" fmla="*/ 84 h 84"/>
                <a:gd name="T2" fmla="*/ 5 w 50"/>
                <a:gd name="T3" fmla="*/ 48 h 84"/>
                <a:gd name="T4" fmla="*/ 50 w 50"/>
                <a:gd name="T5" fmla="*/ 0 h 84"/>
                <a:gd name="T6" fmla="*/ 0 60000 65536"/>
                <a:gd name="T7" fmla="*/ 0 60000 65536"/>
                <a:gd name="T8" fmla="*/ 0 60000 65536"/>
                <a:gd name="T9" fmla="*/ 0 w 50"/>
                <a:gd name="T10" fmla="*/ 0 h 84"/>
                <a:gd name="T11" fmla="*/ 50 w 50"/>
                <a:gd name="T12" fmla="*/ 84 h 84"/>
              </a:gdLst>
              <a:ahLst/>
              <a:cxnLst>
                <a:cxn ang="T6">
                  <a:pos x="T0" y="T1"/>
                </a:cxn>
                <a:cxn ang="T7">
                  <a:pos x="T2" y="T3"/>
                </a:cxn>
                <a:cxn ang="T8">
                  <a:pos x="T4" y="T5"/>
                </a:cxn>
              </a:cxnLst>
              <a:rect l="T9" t="T10" r="T11" b="T12"/>
              <a:pathLst>
                <a:path w="50" h="84">
                  <a:moveTo>
                    <a:pt x="17" y="84"/>
                  </a:moveTo>
                  <a:cubicBezTo>
                    <a:pt x="8" y="73"/>
                    <a:pt x="0" y="62"/>
                    <a:pt x="5" y="48"/>
                  </a:cubicBezTo>
                  <a:cubicBezTo>
                    <a:pt x="10" y="34"/>
                    <a:pt x="30" y="17"/>
                    <a:pt x="50" y="0"/>
                  </a:cubicBezTo>
                </a:path>
              </a:pathLst>
            </a:custGeom>
            <a:noFill/>
            <a:ln w="9525">
              <a:solidFill>
                <a:schemeClr val="tx1"/>
              </a:solidFill>
              <a:round/>
              <a:headEnd/>
              <a:tailEnd/>
            </a:ln>
          </p:spPr>
          <p:txBody>
            <a:bodyPr/>
            <a:lstStyle/>
            <a:p>
              <a:endParaRPr lang="en-US"/>
            </a:p>
          </p:txBody>
        </p:sp>
        <p:sp>
          <p:nvSpPr>
            <p:cNvPr id="393286" name="Freeform 116"/>
            <p:cNvSpPr>
              <a:spLocks/>
            </p:cNvSpPr>
            <p:nvPr/>
          </p:nvSpPr>
          <p:spPr bwMode="auto">
            <a:xfrm>
              <a:off x="3164" y="3006"/>
              <a:ext cx="37" cy="69"/>
            </a:xfrm>
            <a:custGeom>
              <a:avLst/>
              <a:gdLst>
                <a:gd name="T0" fmla="*/ 10 w 37"/>
                <a:gd name="T1" fmla="*/ 69 h 69"/>
                <a:gd name="T2" fmla="*/ 4 w 37"/>
                <a:gd name="T3" fmla="*/ 27 h 69"/>
                <a:gd name="T4" fmla="*/ 37 w 37"/>
                <a:gd name="T5" fmla="*/ 0 h 69"/>
                <a:gd name="T6" fmla="*/ 0 60000 65536"/>
                <a:gd name="T7" fmla="*/ 0 60000 65536"/>
                <a:gd name="T8" fmla="*/ 0 60000 65536"/>
                <a:gd name="T9" fmla="*/ 0 w 37"/>
                <a:gd name="T10" fmla="*/ 0 h 69"/>
                <a:gd name="T11" fmla="*/ 37 w 37"/>
                <a:gd name="T12" fmla="*/ 69 h 69"/>
              </a:gdLst>
              <a:ahLst/>
              <a:cxnLst>
                <a:cxn ang="T6">
                  <a:pos x="T0" y="T1"/>
                </a:cxn>
                <a:cxn ang="T7">
                  <a:pos x="T2" y="T3"/>
                </a:cxn>
                <a:cxn ang="T8">
                  <a:pos x="T4" y="T5"/>
                </a:cxn>
              </a:cxnLst>
              <a:rect l="T9" t="T10" r="T11" b="T12"/>
              <a:pathLst>
                <a:path w="37" h="69">
                  <a:moveTo>
                    <a:pt x="10" y="69"/>
                  </a:moveTo>
                  <a:cubicBezTo>
                    <a:pt x="5" y="53"/>
                    <a:pt x="0" y="38"/>
                    <a:pt x="4" y="27"/>
                  </a:cubicBezTo>
                  <a:cubicBezTo>
                    <a:pt x="8" y="16"/>
                    <a:pt x="22" y="8"/>
                    <a:pt x="37" y="0"/>
                  </a:cubicBezTo>
                </a:path>
              </a:pathLst>
            </a:custGeom>
            <a:noFill/>
            <a:ln w="9525">
              <a:solidFill>
                <a:schemeClr val="tx1"/>
              </a:solidFill>
              <a:round/>
              <a:headEnd/>
              <a:tailEnd/>
            </a:ln>
          </p:spPr>
          <p:txBody>
            <a:bodyPr/>
            <a:lstStyle/>
            <a:p>
              <a:endParaRPr lang="en-US"/>
            </a:p>
          </p:txBody>
        </p:sp>
        <p:sp>
          <p:nvSpPr>
            <p:cNvPr id="393287" name="Freeform 117"/>
            <p:cNvSpPr>
              <a:spLocks/>
            </p:cNvSpPr>
            <p:nvPr/>
          </p:nvSpPr>
          <p:spPr bwMode="auto">
            <a:xfrm>
              <a:off x="1424" y="1390"/>
              <a:ext cx="3559" cy="1072"/>
            </a:xfrm>
            <a:custGeom>
              <a:avLst/>
              <a:gdLst>
                <a:gd name="T0" fmla="*/ 0 w 3559"/>
                <a:gd name="T1" fmla="*/ 311 h 1072"/>
                <a:gd name="T2" fmla="*/ 212 w 3559"/>
                <a:gd name="T3" fmla="*/ 142 h 1072"/>
                <a:gd name="T4" fmla="*/ 875 w 3559"/>
                <a:gd name="T5" fmla="*/ 50 h 1072"/>
                <a:gd name="T6" fmla="*/ 2336 w 3559"/>
                <a:gd name="T7" fmla="*/ 34 h 1072"/>
                <a:gd name="T8" fmla="*/ 3309 w 3559"/>
                <a:gd name="T9" fmla="*/ 256 h 1072"/>
                <a:gd name="T10" fmla="*/ 3559 w 3559"/>
                <a:gd name="T11" fmla="*/ 1072 h 1072"/>
                <a:gd name="T12" fmla="*/ 0 60000 65536"/>
                <a:gd name="T13" fmla="*/ 0 60000 65536"/>
                <a:gd name="T14" fmla="*/ 0 60000 65536"/>
                <a:gd name="T15" fmla="*/ 0 60000 65536"/>
                <a:gd name="T16" fmla="*/ 0 60000 65536"/>
                <a:gd name="T17" fmla="*/ 0 60000 65536"/>
                <a:gd name="T18" fmla="*/ 0 w 3559"/>
                <a:gd name="T19" fmla="*/ 0 h 1072"/>
                <a:gd name="T20" fmla="*/ 3559 w 3559"/>
                <a:gd name="T21" fmla="*/ 1072 h 1072"/>
              </a:gdLst>
              <a:ahLst/>
              <a:cxnLst>
                <a:cxn ang="T12">
                  <a:pos x="T0" y="T1"/>
                </a:cxn>
                <a:cxn ang="T13">
                  <a:pos x="T2" y="T3"/>
                </a:cxn>
                <a:cxn ang="T14">
                  <a:pos x="T4" y="T5"/>
                </a:cxn>
                <a:cxn ang="T15">
                  <a:pos x="T6" y="T7"/>
                </a:cxn>
                <a:cxn ang="T16">
                  <a:pos x="T8" y="T9"/>
                </a:cxn>
                <a:cxn ang="T17">
                  <a:pos x="T10" y="T11"/>
                </a:cxn>
              </a:cxnLst>
              <a:rect l="T18" t="T19" r="T20" b="T21"/>
              <a:pathLst>
                <a:path w="3559" h="1072">
                  <a:moveTo>
                    <a:pt x="0" y="311"/>
                  </a:moveTo>
                  <a:cubicBezTo>
                    <a:pt x="35" y="283"/>
                    <a:pt x="66" y="185"/>
                    <a:pt x="212" y="142"/>
                  </a:cubicBezTo>
                  <a:cubicBezTo>
                    <a:pt x="358" y="99"/>
                    <a:pt x="521" y="68"/>
                    <a:pt x="875" y="50"/>
                  </a:cubicBezTo>
                  <a:cubicBezTo>
                    <a:pt x="1229" y="32"/>
                    <a:pt x="1930" y="0"/>
                    <a:pt x="2336" y="34"/>
                  </a:cubicBezTo>
                  <a:cubicBezTo>
                    <a:pt x="2742" y="68"/>
                    <a:pt x="3105" y="83"/>
                    <a:pt x="3309" y="256"/>
                  </a:cubicBezTo>
                  <a:cubicBezTo>
                    <a:pt x="3513" y="429"/>
                    <a:pt x="3507" y="902"/>
                    <a:pt x="3559" y="1072"/>
                  </a:cubicBezTo>
                </a:path>
              </a:pathLst>
            </a:custGeom>
            <a:noFill/>
            <a:ln w="9525">
              <a:solidFill>
                <a:schemeClr val="tx1"/>
              </a:solidFill>
              <a:round/>
              <a:headEnd/>
              <a:tailEnd/>
            </a:ln>
          </p:spPr>
          <p:txBody>
            <a:bodyPr/>
            <a:lstStyle/>
            <a:p>
              <a:endParaRPr lang="en-US"/>
            </a:p>
          </p:txBody>
        </p:sp>
        <p:sp>
          <p:nvSpPr>
            <p:cNvPr id="393288" name="Freeform 118"/>
            <p:cNvSpPr>
              <a:spLocks/>
            </p:cNvSpPr>
            <p:nvPr/>
          </p:nvSpPr>
          <p:spPr bwMode="auto">
            <a:xfrm>
              <a:off x="3815" y="1461"/>
              <a:ext cx="1418" cy="294"/>
            </a:xfrm>
            <a:custGeom>
              <a:avLst/>
              <a:gdLst>
                <a:gd name="T0" fmla="*/ 1418 w 1418"/>
                <a:gd name="T1" fmla="*/ 71 h 294"/>
                <a:gd name="T2" fmla="*/ 1304 w 1418"/>
                <a:gd name="T3" fmla="*/ 1 h 294"/>
                <a:gd name="T4" fmla="*/ 1228 w 1418"/>
                <a:gd name="T5" fmla="*/ 6 h 294"/>
                <a:gd name="T6" fmla="*/ 1195 w 1418"/>
                <a:gd name="T7" fmla="*/ 28 h 294"/>
                <a:gd name="T8" fmla="*/ 1157 w 1418"/>
                <a:gd name="T9" fmla="*/ 158 h 294"/>
                <a:gd name="T10" fmla="*/ 1032 w 1418"/>
                <a:gd name="T11" fmla="*/ 251 h 294"/>
                <a:gd name="T12" fmla="*/ 603 w 1418"/>
                <a:gd name="T13" fmla="*/ 256 h 294"/>
                <a:gd name="T14" fmla="*/ 250 w 1418"/>
                <a:gd name="T15" fmla="*/ 262 h 294"/>
                <a:gd name="T16" fmla="*/ 0 w 1418"/>
                <a:gd name="T17" fmla="*/ 294 h 2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8"/>
                <a:gd name="T28" fmla="*/ 0 h 294"/>
                <a:gd name="T29" fmla="*/ 1418 w 1418"/>
                <a:gd name="T30" fmla="*/ 294 h 2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8" h="294">
                  <a:moveTo>
                    <a:pt x="1418" y="71"/>
                  </a:moveTo>
                  <a:cubicBezTo>
                    <a:pt x="1370" y="60"/>
                    <a:pt x="1356" y="17"/>
                    <a:pt x="1304" y="1"/>
                  </a:cubicBezTo>
                  <a:cubicBezTo>
                    <a:pt x="1279" y="3"/>
                    <a:pt x="1253" y="0"/>
                    <a:pt x="1228" y="6"/>
                  </a:cubicBezTo>
                  <a:cubicBezTo>
                    <a:pt x="1215" y="9"/>
                    <a:pt x="1195" y="28"/>
                    <a:pt x="1195" y="28"/>
                  </a:cubicBezTo>
                  <a:cubicBezTo>
                    <a:pt x="1182" y="71"/>
                    <a:pt x="1173" y="116"/>
                    <a:pt x="1157" y="158"/>
                  </a:cubicBezTo>
                  <a:cubicBezTo>
                    <a:pt x="1144" y="228"/>
                    <a:pt x="1100" y="249"/>
                    <a:pt x="1032" y="251"/>
                  </a:cubicBezTo>
                  <a:cubicBezTo>
                    <a:pt x="889" y="254"/>
                    <a:pt x="746" y="254"/>
                    <a:pt x="603" y="256"/>
                  </a:cubicBezTo>
                  <a:cubicBezTo>
                    <a:pt x="485" y="258"/>
                    <a:pt x="368" y="260"/>
                    <a:pt x="250" y="262"/>
                  </a:cubicBezTo>
                  <a:cubicBezTo>
                    <a:pt x="165" y="281"/>
                    <a:pt x="65" y="229"/>
                    <a:pt x="0" y="294"/>
                  </a:cubicBezTo>
                </a:path>
              </a:pathLst>
            </a:custGeom>
            <a:noFill/>
            <a:ln w="9525">
              <a:solidFill>
                <a:schemeClr val="tx1"/>
              </a:solidFill>
              <a:round/>
              <a:headEnd/>
              <a:tailEnd/>
            </a:ln>
          </p:spPr>
          <p:txBody>
            <a:bodyPr/>
            <a:lstStyle/>
            <a:p>
              <a:endParaRPr lang="en-US"/>
            </a:p>
          </p:txBody>
        </p:sp>
        <p:sp>
          <p:nvSpPr>
            <p:cNvPr id="393289" name="Line 119"/>
            <p:cNvSpPr>
              <a:spLocks noChangeShapeType="1"/>
            </p:cNvSpPr>
            <p:nvPr/>
          </p:nvSpPr>
          <p:spPr bwMode="auto">
            <a:xfrm flipV="1">
              <a:off x="3815" y="1750"/>
              <a:ext cx="0" cy="217"/>
            </a:xfrm>
            <a:prstGeom prst="line">
              <a:avLst/>
            </a:prstGeom>
            <a:noFill/>
            <a:ln w="22225">
              <a:solidFill>
                <a:schemeClr val="tx1"/>
              </a:solidFill>
              <a:round/>
              <a:headEnd/>
              <a:tailEnd/>
            </a:ln>
          </p:spPr>
          <p:txBody>
            <a:bodyPr/>
            <a:lstStyle/>
            <a:p>
              <a:endParaRPr lang="en-US"/>
            </a:p>
          </p:txBody>
        </p:sp>
        <p:sp>
          <p:nvSpPr>
            <p:cNvPr id="393290" name="Line 120"/>
            <p:cNvSpPr>
              <a:spLocks noChangeShapeType="1"/>
            </p:cNvSpPr>
            <p:nvPr/>
          </p:nvSpPr>
          <p:spPr bwMode="auto">
            <a:xfrm flipV="1">
              <a:off x="3933" y="3069"/>
              <a:ext cx="0" cy="217"/>
            </a:xfrm>
            <a:prstGeom prst="line">
              <a:avLst/>
            </a:prstGeom>
            <a:noFill/>
            <a:ln w="22225">
              <a:solidFill>
                <a:schemeClr val="tx1"/>
              </a:solidFill>
              <a:round/>
              <a:headEnd/>
              <a:tailEnd/>
            </a:ln>
          </p:spPr>
          <p:txBody>
            <a:bodyPr/>
            <a:lstStyle/>
            <a:p>
              <a:endParaRPr lang="en-US"/>
            </a:p>
          </p:txBody>
        </p:sp>
        <p:sp>
          <p:nvSpPr>
            <p:cNvPr id="393291" name="Freeform 121"/>
            <p:cNvSpPr>
              <a:spLocks/>
            </p:cNvSpPr>
            <p:nvPr/>
          </p:nvSpPr>
          <p:spPr bwMode="auto">
            <a:xfrm>
              <a:off x="3928" y="2255"/>
              <a:ext cx="1321" cy="1245"/>
            </a:xfrm>
            <a:custGeom>
              <a:avLst/>
              <a:gdLst>
                <a:gd name="T0" fmla="*/ 1 w 1321"/>
                <a:gd name="T1" fmla="*/ 1016 h 1245"/>
                <a:gd name="T2" fmla="*/ 12 w 1321"/>
                <a:gd name="T3" fmla="*/ 1147 h 1245"/>
                <a:gd name="T4" fmla="*/ 28 w 1321"/>
                <a:gd name="T5" fmla="*/ 1206 h 1245"/>
                <a:gd name="T6" fmla="*/ 745 w 1321"/>
                <a:gd name="T7" fmla="*/ 1223 h 1245"/>
                <a:gd name="T8" fmla="*/ 1147 w 1321"/>
                <a:gd name="T9" fmla="*/ 1217 h 1245"/>
                <a:gd name="T10" fmla="*/ 1196 w 1321"/>
                <a:gd name="T11" fmla="*/ 1201 h 1245"/>
                <a:gd name="T12" fmla="*/ 1229 w 1321"/>
                <a:gd name="T13" fmla="*/ 1158 h 1245"/>
                <a:gd name="T14" fmla="*/ 1251 w 1321"/>
                <a:gd name="T15" fmla="*/ 1114 h 1245"/>
                <a:gd name="T16" fmla="*/ 1267 w 1321"/>
                <a:gd name="T17" fmla="*/ 332 h 1245"/>
                <a:gd name="T18" fmla="*/ 1294 w 1321"/>
                <a:gd name="T19" fmla="*/ 49 h 1245"/>
                <a:gd name="T20" fmla="*/ 1316 w 1321"/>
                <a:gd name="T21" fmla="*/ 16 h 1245"/>
                <a:gd name="T22" fmla="*/ 1321 w 1321"/>
                <a:gd name="T23" fmla="*/ 0 h 12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21"/>
                <a:gd name="T37" fmla="*/ 0 h 1245"/>
                <a:gd name="T38" fmla="*/ 1321 w 1321"/>
                <a:gd name="T39" fmla="*/ 1245 h 12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21" h="1245">
                  <a:moveTo>
                    <a:pt x="1" y="1016"/>
                  </a:moveTo>
                  <a:cubicBezTo>
                    <a:pt x="9" y="1167"/>
                    <a:pt x="0" y="1060"/>
                    <a:pt x="12" y="1147"/>
                  </a:cubicBezTo>
                  <a:cubicBezTo>
                    <a:pt x="15" y="1167"/>
                    <a:pt x="8" y="1203"/>
                    <a:pt x="28" y="1206"/>
                  </a:cubicBezTo>
                  <a:cubicBezTo>
                    <a:pt x="257" y="1245"/>
                    <a:pt x="513" y="1218"/>
                    <a:pt x="745" y="1223"/>
                  </a:cubicBezTo>
                  <a:cubicBezTo>
                    <a:pt x="879" y="1221"/>
                    <a:pt x="1013" y="1222"/>
                    <a:pt x="1147" y="1217"/>
                  </a:cubicBezTo>
                  <a:cubicBezTo>
                    <a:pt x="1164" y="1216"/>
                    <a:pt x="1179" y="1204"/>
                    <a:pt x="1196" y="1201"/>
                  </a:cubicBezTo>
                  <a:cubicBezTo>
                    <a:pt x="1216" y="1188"/>
                    <a:pt x="1219" y="1179"/>
                    <a:pt x="1229" y="1158"/>
                  </a:cubicBezTo>
                  <a:cubicBezTo>
                    <a:pt x="1236" y="1143"/>
                    <a:pt x="1251" y="1114"/>
                    <a:pt x="1251" y="1114"/>
                  </a:cubicBezTo>
                  <a:cubicBezTo>
                    <a:pt x="1309" y="860"/>
                    <a:pt x="1246" y="592"/>
                    <a:pt x="1267" y="332"/>
                  </a:cubicBezTo>
                  <a:cubicBezTo>
                    <a:pt x="1267" y="315"/>
                    <a:pt x="1217" y="102"/>
                    <a:pt x="1294" y="49"/>
                  </a:cubicBezTo>
                  <a:cubicBezTo>
                    <a:pt x="1301" y="38"/>
                    <a:pt x="1309" y="27"/>
                    <a:pt x="1316" y="16"/>
                  </a:cubicBezTo>
                  <a:cubicBezTo>
                    <a:pt x="1319" y="11"/>
                    <a:pt x="1321" y="0"/>
                    <a:pt x="1321" y="0"/>
                  </a:cubicBezTo>
                </a:path>
              </a:pathLst>
            </a:custGeom>
            <a:noFill/>
            <a:ln w="9525">
              <a:solidFill>
                <a:schemeClr val="tx1"/>
              </a:solidFill>
              <a:round/>
              <a:headEnd/>
              <a:tailEnd/>
            </a:ln>
          </p:spPr>
          <p:txBody>
            <a:bodyPr/>
            <a:lstStyle/>
            <a:p>
              <a:endParaRPr lang="en-US"/>
            </a:p>
          </p:txBody>
        </p:sp>
        <p:sp>
          <p:nvSpPr>
            <p:cNvPr id="393292" name="Oval 122"/>
            <p:cNvSpPr>
              <a:spLocks noChangeArrowheads="1"/>
            </p:cNvSpPr>
            <p:nvPr/>
          </p:nvSpPr>
          <p:spPr bwMode="auto">
            <a:xfrm rot="-323750">
              <a:off x="2241" y="2242"/>
              <a:ext cx="392" cy="798"/>
            </a:xfrm>
            <a:prstGeom prst="ellipse">
              <a:avLst/>
            </a:prstGeom>
            <a:solidFill>
              <a:srgbClr val="CCECFF"/>
            </a:solidFill>
            <a:ln w="9525">
              <a:solidFill>
                <a:schemeClr val="tx1"/>
              </a:solidFill>
              <a:round/>
              <a:headEnd/>
              <a:tailEnd/>
            </a:ln>
          </p:spPr>
          <p:txBody>
            <a:bodyPr wrap="none" anchor="ctr"/>
            <a:lstStyle/>
            <a:p>
              <a:endParaRPr lang="en-US"/>
            </a:p>
          </p:txBody>
        </p:sp>
        <p:sp>
          <p:nvSpPr>
            <p:cNvPr id="393293" name="Freeform 123"/>
            <p:cNvSpPr>
              <a:spLocks/>
            </p:cNvSpPr>
            <p:nvPr/>
          </p:nvSpPr>
          <p:spPr bwMode="auto">
            <a:xfrm>
              <a:off x="2328" y="2571"/>
              <a:ext cx="204" cy="92"/>
            </a:xfrm>
            <a:custGeom>
              <a:avLst/>
              <a:gdLst>
                <a:gd name="T0" fmla="*/ 0 w 204"/>
                <a:gd name="T1" fmla="*/ 23 h 92"/>
                <a:gd name="T2" fmla="*/ 195 w 204"/>
                <a:gd name="T3" fmla="*/ 0 h 92"/>
                <a:gd name="T4" fmla="*/ 204 w 204"/>
                <a:gd name="T5" fmla="*/ 70 h 92"/>
                <a:gd name="T6" fmla="*/ 6 w 204"/>
                <a:gd name="T7" fmla="*/ 92 h 92"/>
                <a:gd name="T8" fmla="*/ 0 w 204"/>
                <a:gd name="T9" fmla="*/ 23 h 92"/>
                <a:gd name="T10" fmla="*/ 0 60000 65536"/>
                <a:gd name="T11" fmla="*/ 0 60000 65536"/>
                <a:gd name="T12" fmla="*/ 0 60000 65536"/>
                <a:gd name="T13" fmla="*/ 0 60000 65536"/>
                <a:gd name="T14" fmla="*/ 0 60000 65536"/>
                <a:gd name="T15" fmla="*/ 0 w 204"/>
                <a:gd name="T16" fmla="*/ 0 h 92"/>
                <a:gd name="T17" fmla="*/ 204 w 204"/>
                <a:gd name="T18" fmla="*/ 92 h 92"/>
              </a:gdLst>
              <a:ahLst/>
              <a:cxnLst>
                <a:cxn ang="T10">
                  <a:pos x="T0" y="T1"/>
                </a:cxn>
                <a:cxn ang="T11">
                  <a:pos x="T2" y="T3"/>
                </a:cxn>
                <a:cxn ang="T12">
                  <a:pos x="T4" y="T5"/>
                </a:cxn>
                <a:cxn ang="T13">
                  <a:pos x="T6" y="T7"/>
                </a:cxn>
                <a:cxn ang="T14">
                  <a:pos x="T8" y="T9"/>
                </a:cxn>
              </a:cxnLst>
              <a:rect l="T15" t="T16" r="T17" b="T18"/>
              <a:pathLst>
                <a:path w="204" h="92">
                  <a:moveTo>
                    <a:pt x="0" y="23"/>
                  </a:moveTo>
                  <a:lnTo>
                    <a:pt x="195" y="0"/>
                  </a:lnTo>
                  <a:lnTo>
                    <a:pt x="204" y="70"/>
                  </a:lnTo>
                  <a:lnTo>
                    <a:pt x="6" y="92"/>
                  </a:lnTo>
                  <a:lnTo>
                    <a:pt x="0" y="23"/>
                  </a:lnTo>
                  <a:close/>
                </a:path>
              </a:pathLst>
            </a:custGeom>
            <a:solidFill>
              <a:srgbClr val="33CCCC">
                <a:alpha val="3137"/>
              </a:srgbClr>
            </a:solidFill>
            <a:ln w="9525">
              <a:solidFill>
                <a:schemeClr val="tx1"/>
              </a:solidFill>
              <a:round/>
              <a:headEnd/>
              <a:tailEnd/>
            </a:ln>
          </p:spPr>
          <p:txBody>
            <a:bodyPr/>
            <a:lstStyle/>
            <a:p>
              <a:endParaRPr lang="en-US"/>
            </a:p>
          </p:txBody>
        </p:sp>
        <p:sp>
          <p:nvSpPr>
            <p:cNvPr id="393294" name="Freeform 124"/>
            <p:cNvSpPr>
              <a:spLocks/>
            </p:cNvSpPr>
            <p:nvPr/>
          </p:nvSpPr>
          <p:spPr bwMode="auto">
            <a:xfrm>
              <a:off x="2424" y="2553"/>
              <a:ext cx="1815" cy="315"/>
            </a:xfrm>
            <a:custGeom>
              <a:avLst/>
              <a:gdLst>
                <a:gd name="T0" fmla="*/ 99 w 1815"/>
                <a:gd name="T1" fmla="*/ 20 h 315"/>
                <a:gd name="T2" fmla="*/ 357 w 1815"/>
                <a:gd name="T3" fmla="*/ 0 h 315"/>
                <a:gd name="T4" fmla="*/ 567 w 1815"/>
                <a:gd name="T5" fmla="*/ 0 h 315"/>
                <a:gd name="T6" fmla="*/ 669 w 1815"/>
                <a:gd name="T7" fmla="*/ 9 h 315"/>
                <a:gd name="T8" fmla="*/ 804 w 1815"/>
                <a:gd name="T9" fmla="*/ 18 h 315"/>
                <a:gd name="T10" fmla="*/ 957 w 1815"/>
                <a:gd name="T11" fmla="*/ 39 h 315"/>
                <a:gd name="T12" fmla="*/ 1143 w 1815"/>
                <a:gd name="T13" fmla="*/ 69 h 315"/>
                <a:gd name="T14" fmla="*/ 1416 w 1815"/>
                <a:gd name="T15" fmla="*/ 123 h 315"/>
                <a:gd name="T16" fmla="*/ 1716 w 1815"/>
                <a:gd name="T17" fmla="*/ 180 h 315"/>
                <a:gd name="T18" fmla="*/ 1788 w 1815"/>
                <a:gd name="T19" fmla="*/ 195 h 315"/>
                <a:gd name="T20" fmla="*/ 1815 w 1815"/>
                <a:gd name="T21" fmla="*/ 315 h 315"/>
                <a:gd name="T22" fmla="*/ 1695 w 1815"/>
                <a:gd name="T23" fmla="*/ 287 h 315"/>
                <a:gd name="T24" fmla="*/ 1677 w 1815"/>
                <a:gd name="T25" fmla="*/ 281 h 315"/>
                <a:gd name="T26" fmla="*/ 1422 w 1815"/>
                <a:gd name="T27" fmla="*/ 219 h 315"/>
                <a:gd name="T28" fmla="*/ 1167 w 1815"/>
                <a:gd name="T29" fmla="*/ 165 h 315"/>
                <a:gd name="T30" fmla="*/ 906 w 1815"/>
                <a:gd name="T31" fmla="*/ 120 h 315"/>
                <a:gd name="T32" fmla="*/ 624 w 1815"/>
                <a:gd name="T33" fmla="*/ 93 h 315"/>
                <a:gd name="T34" fmla="*/ 386 w 1815"/>
                <a:gd name="T35" fmla="*/ 89 h 315"/>
                <a:gd name="T36" fmla="*/ 216 w 1815"/>
                <a:gd name="T37" fmla="*/ 93 h 315"/>
                <a:gd name="T38" fmla="*/ 96 w 1815"/>
                <a:gd name="T39" fmla="*/ 93 h 315"/>
                <a:gd name="T40" fmla="*/ 0 w 1815"/>
                <a:gd name="T41" fmla="*/ 99 h 315"/>
                <a:gd name="T42" fmla="*/ 105 w 1815"/>
                <a:gd name="T43" fmla="*/ 84 h 315"/>
                <a:gd name="T44" fmla="*/ 99 w 1815"/>
                <a:gd name="T45" fmla="*/ 20 h 31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15"/>
                <a:gd name="T70" fmla="*/ 0 h 315"/>
                <a:gd name="T71" fmla="*/ 1815 w 1815"/>
                <a:gd name="T72" fmla="*/ 315 h 31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15" h="315">
                  <a:moveTo>
                    <a:pt x="99" y="20"/>
                  </a:moveTo>
                  <a:lnTo>
                    <a:pt x="357" y="0"/>
                  </a:lnTo>
                  <a:lnTo>
                    <a:pt x="567" y="0"/>
                  </a:lnTo>
                  <a:lnTo>
                    <a:pt x="669" y="9"/>
                  </a:lnTo>
                  <a:lnTo>
                    <a:pt x="804" y="18"/>
                  </a:lnTo>
                  <a:lnTo>
                    <a:pt x="957" y="39"/>
                  </a:lnTo>
                  <a:lnTo>
                    <a:pt x="1143" y="69"/>
                  </a:lnTo>
                  <a:lnTo>
                    <a:pt x="1416" y="123"/>
                  </a:lnTo>
                  <a:lnTo>
                    <a:pt x="1716" y="180"/>
                  </a:lnTo>
                  <a:lnTo>
                    <a:pt x="1788" y="195"/>
                  </a:lnTo>
                  <a:lnTo>
                    <a:pt x="1815" y="315"/>
                  </a:lnTo>
                  <a:lnTo>
                    <a:pt x="1695" y="287"/>
                  </a:lnTo>
                  <a:lnTo>
                    <a:pt x="1677" y="281"/>
                  </a:lnTo>
                  <a:lnTo>
                    <a:pt x="1422" y="219"/>
                  </a:lnTo>
                  <a:lnTo>
                    <a:pt x="1167" y="165"/>
                  </a:lnTo>
                  <a:lnTo>
                    <a:pt x="906" y="120"/>
                  </a:lnTo>
                  <a:lnTo>
                    <a:pt x="624" y="93"/>
                  </a:lnTo>
                  <a:lnTo>
                    <a:pt x="386" y="89"/>
                  </a:lnTo>
                  <a:lnTo>
                    <a:pt x="216" y="93"/>
                  </a:lnTo>
                  <a:lnTo>
                    <a:pt x="96" y="93"/>
                  </a:lnTo>
                  <a:lnTo>
                    <a:pt x="0" y="99"/>
                  </a:lnTo>
                  <a:lnTo>
                    <a:pt x="105" y="84"/>
                  </a:lnTo>
                  <a:lnTo>
                    <a:pt x="99" y="20"/>
                  </a:lnTo>
                  <a:close/>
                </a:path>
              </a:pathLst>
            </a:custGeom>
            <a:solidFill>
              <a:schemeClr val="bg1"/>
            </a:solidFill>
            <a:ln w="9525">
              <a:noFill/>
              <a:round/>
              <a:headEnd/>
              <a:tailEnd/>
            </a:ln>
          </p:spPr>
          <p:txBody>
            <a:bodyPr/>
            <a:lstStyle/>
            <a:p>
              <a:endParaRPr lang="en-US"/>
            </a:p>
          </p:txBody>
        </p:sp>
        <p:sp>
          <p:nvSpPr>
            <p:cNvPr id="393295" name="Freeform 125"/>
            <p:cNvSpPr>
              <a:spLocks/>
            </p:cNvSpPr>
            <p:nvPr/>
          </p:nvSpPr>
          <p:spPr bwMode="auto">
            <a:xfrm>
              <a:off x="2918" y="3086"/>
              <a:ext cx="52" cy="136"/>
            </a:xfrm>
            <a:custGeom>
              <a:avLst/>
              <a:gdLst>
                <a:gd name="T0" fmla="*/ 5 w 52"/>
                <a:gd name="T1" fmla="*/ 136 h 136"/>
                <a:gd name="T2" fmla="*/ 0 w 52"/>
                <a:gd name="T3" fmla="*/ 0 h 136"/>
                <a:gd name="T4" fmla="*/ 0 60000 65536"/>
                <a:gd name="T5" fmla="*/ 0 60000 65536"/>
                <a:gd name="T6" fmla="*/ 0 w 52"/>
                <a:gd name="T7" fmla="*/ 0 h 136"/>
                <a:gd name="T8" fmla="*/ 52 w 52"/>
                <a:gd name="T9" fmla="*/ 136 h 136"/>
              </a:gdLst>
              <a:ahLst/>
              <a:cxnLst>
                <a:cxn ang="T4">
                  <a:pos x="T0" y="T1"/>
                </a:cxn>
                <a:cxn ang="T5">
                  <a:pos x="T2" y="T3"/>
                </a:cxn>
              </a:cxnLst>
              <a:rect l="T6" t="T7" r="T8" b="T9"/>
              <a:pathLst>
                <a:path w="52" h="136">
                  <a:moveTo>
                    <a:pt x="5" y="136"/>
                  </a:moveTo>
                  <a:cubicBezTo>
                    <a:pt x="52" y="106"/>
                    <a:pt x="31" y="38"/>
                    <a:pt x="0" y="0"/>
                  </a:cubicBezTo>
                </a:path>
              </a:pathLst>
            </a:custGeom>
            <a:noFill/>
            <a:ln w="9525">
              <a:solidFill>
                <a:schemeClr val="tx1"/>
              </a:solidFill>
              <a:round/>
              <a:headEnd/>
              <a:tailEnd/>
            </a:ln>
          </p:spPr>
          <p:txBody>
            <a:bodyPr/>
            <a:lstStyle/>
            <a:p>
              <a:endParaRPr lang="en-US"/>
            </a:p>
          </p:txBody>
        </p:sp>
        <p:sp>
          <p:nvSpPr>
            <p:cNvPr id="393296" name="Freeform 126"/>
            <p:cNvSpPr>
              <a:spLocks/>
            </p:cNvSpPr>
            <p:nvPr/>
          </p:nvSpPr>
          <p:spPr bwMode="auto">
            <a:xfrm flipH="1">
              <a:off x="3229" y="3097"/>
              <a:ext cx="52" cy="136"/>
            </a:xfrm>
            <a:custGeom>
              <a:avLst/>
              <a:gdLst>
                <a:gd name="T0" fmla="*/ 5 w 52"/>
                <a:gd name="T1" fmla="*/ 136 h 136"/>
                <a:gd name="T2" fmla="*/ 0 w 52"/>
                <a:gd name="T3" fmla="*/ 0 h 136"/>
                <a:gd name="T4" fmla="*/ 0 60000 65536"/>
                <a:gd name="T5" fmla="*/ 0 60000 65536"/>
                <a:gd name="T6" fmla="*/ 0 w 52"/>
                <a:gd name="T7" fmla="*/ 0 h 136"/>
                <a:gd name="T8" fmla="*/ 52 w 52"/>
                <a:gd name="T9" fmla="*/ 136 h 136"/>
              </a:gdLst>
              <a:ahLst/>
              <a:cxnLst>
                <a:cxn ang="T4">
                  <a:pos x="T0" y="T1"/>
                </a:cxn>
                <a:cxn ang="T5">
                  <a:pos x="T2" y="T3"/>
                </a:cxn>
              </a:cxnLst>
              <a:rect l="T6" t="T7" r="T8" b="T9"/>
              <a:pathLst>
                <a:path w="52" h="136">
                  <a:moveTo>
                    <a:pt x="5" y="136"/>
                  </a:moveTo>
                  <a:cubicBezTo>
                    <a:pt x="52" y="106"/>
                    <a:pt x="31" y="38"/>
                    <a:pt x="0" y="0"/>
                  </a:cubicBezTo>
                </a:path>
              </a:pathLst>
            </a:custGeom>
            <a:noFill/>
            <a:ln w="9525">
              <a:solidFill>
                <a:schemeClr val="tx1"/>
              </a:solidFill>
              <a:round/>
              <a:headEnd/>
              <a:tailEnd/>
            </a:ln>
          </p:spPr>
          <p:txBody>
            <a:bodyPr/>
            <a:lstStyle/>
            <a:p>
              <a:endParaRPr lang="en-US"/>
            </a:p>
          </p:txBody>
        </p:sp>
        <p:sp>
          <p:nvSpPr>
            <p:cNvPr id="393297" name="Freeform 127"/>
            <p:cNvSpPr>
              <a:spLocks/>
            </p:cNvSpPr>
            <p:nvPr/>
          </p:nvSpPr>
          <p:spPr bwMode="auto">
            <a:xfrm>
              <a:off x="3000" y="2998"/>
              <a:ext cx="58" cy="87"/>
            </a:xfrm>
            <a:custGeom>
              <a:avLst/>
              <a:gdLst>
                <a:gd name="T0" fmla="*/ 27 w 58"/>
                <a:gd name="T1" fmla="*/ 87 h 87"/>
                <a:gd name="T2" fmla="*/ 54 w 58"/>
                <a:gd name="T3" fmla="*/ 43 h 87"/>
                <a:gd name="T4" fmla="*/ 0 w 58"/>
                <a:gd name="T5" fmla="*/ 0 h 87"/>
                <a:gd name="T6" fmla="*/ 0 60000 65536"/>
                <a:gd name="T7" fmla="*/ 0 60000 65536"/>
                <a:gd name="T8" fmla="*/ 0 60000 65536"/>
                <a:gd name="T9" fmla="*/ 0 w 58"/>
                <a:gd name="T10" fmla="*/ 0 h 87"/>
                <a:gd name="T11" fmla="*/ 58 w 58"/>
                <a:gd name="T12" fmla="*/ 87 h 87"/>
              </a:gdLst>
              <a:ahLst/>
              <a:cxnLst>
                <a:cxn ang="T6">
                  <a:pos x="T0" y="T1"/>
                </a:cxn>
                <a:cxn ang="T7">
                  <a:pos x="T2" y="T3"/>
                </a:cxn>
                <a:cxn ang="T8">
                  <a:pos x="T4" y="T5"/>
                </a:cxn>
              </a:cxnLst>
              <a:rect l="T9" t="T10" r="T11" b="T12"/>
              <a:pathLst>
                <a:path w="58" h="87">
                  <a:moveTo>
                    <a:pt x="27" y="87"/>
                  </a:moveTo>
                  <a:cubicBezTo>
                    <a:pt x="42" y="72"/>
                    <a:pt x="58" y="57"/>
                    <a:pt x="54" y="43"/>
                  </a:cubicBezTo>
                  <a:cubicBezTo>
                    <a:pt x="50" y="29"/>
                    <a:pt x="25" y="14"/>
                    <a:pt x="0" y="0"/>
                  </a:cubicBezTo>
                </a:path>
              </a:pathLst>
            </a:custGeom>
            <a:noFill/>
            <a:ln w="9525">
              <a:solidFill>
                <a:schemeClr val="tx1"/>
              </a:solidFill>
              <a:round/>
              <a:headEnd/>
              <a:tailEnd/>
            </a:ln>
          </p:spPr>
          <p:txBody>
            <a:bodyPr/>
            <a:lstStyle/>
            <a:p>
              <a:endParaRPr lang="en-US"/>
            </a:p>
          </p:txBody>
        </p:sp>
        <p:sp>
          <p:nvSpPr>
            <p:cNvPr id="393298" name="Freeform 128"/>
            <p:cNvSpPr>
              <a:spLocks/>
            </p:cNvSpPr>
            <p:nvPr/>
          </p:nvSpPr>
          <p:spPr bwMode="auto">
            <a:xfrm>
              <a:off x="2918" y="3000"/>
              <a:ext cx="68" cy="81"/>
            </a:xfrm>
            <a:custGeom>
              <a:avLst/>
              <a:gdLst>
                <a:gd name="T0" fmla="*/ 49 w 68"/>
                <a:gd name="T1" fmla="*/ 81 h 81"/>
                <a:gd name="T2" fmla="*/ 60 w 68"/>
                <a:gd name="T3" fmla="*/ 32 h 81"/>
                <a:gd name="T4" fmla="*/ 0 w 68"/>
                <a:gd name="T5" fmla="*/ 0 h 81"/>
                <a:gd name="T6" fmla="*/ 0 60000 65536"/>
                <a:gd name="T7" fmla="*/ 0 60000 65536"/>
                <a:gd name="T8" fmla="*/ 0 60000 65536"/>
                <a:gd name="T9" fmla="*/ 0 w 68"/>
                <a:gd name="T10" fmla="*/ 0 h 81"/>
                <a:gd name="T11" fmla="*/ 68 w 68"/>
                <a:gd name="T12" fmla="*/ 81 h 81"/>
              </a:gdLst>
              <a:ahLst/>
              <a:cxnLst>
                <a:cxn ang="T6">
                  <a:pos x="T0" y="T1"/>
                </a:cxn>
                <a:cxn ang="T7">
                  <a:pos x="T2" y="T3"/>
                </a:cxn>
                <a:cxn ang="T8">
                  <a:pos x="T4" y="T5"/>
                </a:cxn>
              </a:cxnLst>
              <a:rect l="T9" t="T10" r="T11" b="T12"/>
              <a:pathLst>
                <a:path w="68" h="81">
                  <a:moveTo>
                    <a:pt x="49" y="81"/>
                  </a:moveTo>
                  <a:cubicBezTo>
                    <a:pt x="58" y="63"/>
                    <a:pt x="68" y="45"/>
                    <a:pt x="60" y="32"/>
                  </a:cubicBezTo>
                  <a:cubicBezTo>
                    <a:pt x="52" y="19"/>
                    <a:pt x="26" y="9"/>
                    <a:pt x="0" y="0"/>
                  </a:cubicBezTo>
                </a:path>
              </a:pathLst>
            </a:custGeom>
            <a:noFill/>
            <a:ln w="9525">
              <a:solidFill>
                <a:schemeClr val="tx1"/>
              </a:solidFill>
              <a:round/>
              <a:headEnd/>
              <a:tailEnd/>
            </a:ln>
          </p:spPr>
          <p:txBody>
            <a:bodyPr/>
            <a:lstStyle/>
            <a:p>
              <a:endParaRPr lang="en-US"/>
            </a:p>
          </p:txBody>
        </p:sp>
        <p:sp>
          <p:nvSpPr>
            <p:cNvPr id="393299" name="Text Box 129"/>
            <p:cNvSpPr txBox="1">
              <a:spLocks noChangeArrowheads="1"/>
            </p:cNvSpPr>
            <p:nvPr/>
          </p:nvSpPr>
          <p:spPr bwMode="auto">
            <a:xfrm>
              <a:off x="3399" y="1272"/>
              <a:ext cx="749" cy="665"/>
            </a:xfrm>
            <a:prstGeom prst="rect">
              <a:avLst/>
            </a:prstGeom>
            <a:noFill/>
            <a:ln w="9525">
              <a:noFill/>
              <a:miter lim="800000"/>
              <a:headEnd/>
              <a:tailEnd/>
            </a:ln>
          </p:spPr>
          <p:txBody>
            <a:bodyPr wrap="none">
              <a:spAutoFit/>
            </a:bodyPr>
            <a:lstStyle/>
            <a:p>
              <a:pPr algn="l"/>
              <a:r>
                <a:rPr lang="en-US" sz="800" b="1"/>
                <a:t>_</a:t>
              </a:r>
            </a:p>
          </p:txBody>
        </p:sp>
        <p:sp>
          <p:nvSpPr>
            <p:cNvPr id="393300" name="Text Box 130"/>
            <p:cNvSpPr txBox="1">
              <a:spLocks noChangeArrowheads="1"/>
            </p:cNvSpPr>
            <p:nvPr/>
          </p:nvSpPr>
          <p:spPr bwMode="auto">
            <a:xfrm>
              <a:off x="3537" y="2794"/>
              <a:ext cx="754" cy="665"/>
            </a:xfrm>
            <a:prstGeom prst="rect">
              <a:avLst/>
            </a:prstGeom>
            <a:noFill/>
            <a:ln w="9525">
              <a:noFill/>
              <a:miter lim="800000"/>
              <a:headEnd/>
              <a:tailEnd/>
            </a:ln>
          </p:spPr>
          <p:txBody>
            <a:bodyPr wrap="none">
              <a:spAutoFit/>
            </a:bodyPr>
            <a:lstStyle/>
            <a:p>
              <a:pPr algn="l"/>
              <a:r>
                <a:rPr lang="en-US" sz="800"/>
                <a:t>+</a:t>
              </a:r>
            </a:p>
          </p:txBody>
        </p:sp>
      </p:grpSp>
      <p:pic>
        <p:nvPicPr>
          <p:cNvPr id="393238" name="Picture 131" descr="Rutherford's gold foil experiment"/>
          <p:cNvPicPr>
            <a:picLocks noChangeAspect="1" noChangeArrowheads="1"/>
          </p:cNvPicPr>
          <p:nvPr/>
        </p:nvPicPr>
        <p:blipFill>
          <a:blip r:embed="rId4" cstate="print">
            <a:lum bright="2000" contrast="12000"/>
          </a:blip>
          <a:srcRect l="5333" t="8267" r="1254" b="54359"/>
          <a:stretch>
            <a:fillRect/>
          </a:stretch>
        </p:blipFill>
        <p:spPr bwMode="auto">
          <a:xfrm>
            <a:off x="3984625" y="3001963"/>
            <a:ext cx="1890713" cy="1047750"/>
          </a:xfrm>
          <a:prstGeom prst="rect">
            <a:avLst/>
          </a:prstGeom>
          <a:noFill/>
          <a:ln w="9525">
            <a:noFill/>
            <a:miter lim="800000"/>
            <a:headEnd/>
            <a:tailEnd/>
          </a:ln>
        </p:spPr>
      </p:pic>
      <p:pic>
        <p:nvPicPr>
          <p:cNvPr id="393239" name="Picture 132" descr="Rutherford's gold foil experiment"/>
          <p:cNvPicPr>
            <a:picLocks noChangeAspect="1" noChangeArrowheads="1"/>
          </p:cNvPicPr>
          <p:nvPr/>
        </p:nvPicPr>
        <p:blipFill>
          <a:blip r:embed="rId5" cstate="print">
            <a:lum bright="2000" contrast="12000"/>
          </a:blip>
          <a:srcRect t="53189" b="4710"/>
          <a:stretch>
            <a:fillRect/>
          </a:stretch>
        </p:blipFill>
        <p:spPr bwMode="auto">
          <a:xfrm>
            <a:off x="3937000" y="5487988"/>
            <a:ext cx="1971675" cy="11493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41771"/>
                                        </p:tgtEl>
                                        <p:attrNameLst>
                                          <p:attrName>style.visibility</p:attrName>
                                        </p:attrNameLst>
                                      </p:cBhvr>
                                      <p:to>
                                        <p:strVal val="visible"/>
                                      </p:to>
                                    </p:set>
                                    <p:animEffect transition="in" filter="fade">
                                      <p:cBhvr>
                                        <p:cTn id="7" dur="2000"/>
                                        <p:tgtEl>
                                          <p:spTgt spid="1141771"/>
                                        </p:tgtEl>
                                      </p:cBhvr>
                                    </p:animEffect>
                                  </p:childTnLst>
                                </p:cTn>
                              </p:par>
                            </p:childTnLst>
                          </p:cTn>
                        </p:par>
                        <p:par>
                          <p:cTn id="8" fill="hold">
                            <p:stCondLst>
                              <p:cond delay="2000"/>
                            </p:stCondLst>
                            <p:childTnLst>
                              <p:par>
                                <p:cTn id="9" presetID="1" presetClass="entr" presetSubtype="0" fill="hold" grpId="0" nodeType="afterEffect">
                                  <p:stCondLst>
                                    <p:cond delay="0"/>
                                  </p:stCondLst>
                                  <p:childTnLst>
                                    <p:set>
                                      <p:cBhvr>
                                        <p:cTn id="10" dur="1" fill="hold">
                                          <p:stCondLst>
                                            <p:cond delay="499"/>
                                          </p:stCondLst>
                                        </p:cTn>
                                        <p:tgtEl>
                                          <p:spTgt spid="1141770"/>
                                        </p:tgtEl>
                                        <p:attrNameLst>
                                          <p:attrName>style.visibility</p:attrName>
                                        </p:attrNameLst>
                                      </p:cBhvr>
                                      <p:to>
                                        <p:strVal val="visible"/>
                                      </p:to>
                                    </p:set>
                                  </p:childTnLst>
                                  <p:subTnLst>
                                    <p:set>
                                      <p:cBhvr override="childStyle">
                                        <p:cTn dur="1" fill="hold" display="0" masterRel="nextClick" afterEffect="1"/>
                                        <p:tgtEl>
                                          <p:spTgt spid="1141770"/>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417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9" presetClass="entr" presetSubtype="0" accel="10000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1" presetClass="entr" presetSubtype="0" fill="hold" grpId="0" nodeType="afterEffect">
                                  <p:stCondLst>
                                    <p:cond delay="1000"/>
                                  </p:stCondLst>
                                  <p:childTnLst>
                                    <p:set>
                                      <p:cBhvr>
                                        <p:cTn id="25" dur="1" fill="hold">
                                          <p:stCondLst>
                                            <p:cond delay="499"/>
                                          </p:stCondLst>
                                        </p:cTn>
                                        <p:tgtEl>
                                          <p:spTgt spid="114176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39" presetClass="entr" presetSubtype="0" accel="10000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31"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32"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33" dur="500" fill="hold"/>
                                        <p:tgtEl>
                                          <p:spTgt spid="2"/>
                                        </p:tgtEl>
                                        <p:attrNameLst>
                                          <p:attrName>ppt_y</p:attrName>
                                        </p:attrNameLst>
                                      </p:cBhvr>
                                      <p:tavLst>
                                        <p:tav tm="0">
                                          <p:val>
                                            <p:strVal val="#ppt_y"/>
                                          </p:val>
                                        </p:tav>
                                        <p:tav tm="100000">
                                          <p:val>
                                            <p:strVal val="#ppt_y"/>
                                          </p:val>
                                        </p:tav>
                                      </p:tavLst>
                                    </p:anim>
                                  </p:childTnLst>
                                </p:cTn>
                              </p:par>
                            </p:childTnLst>
                          </p:cTn>
                        </p:par>
                        <p:par>
                          <p:cTn id="34" fill="hold">
                            <p:stCondLst>
                              <p:cond delay="500"/>
                            </p:stCondLst>
                            <p:childTnLst>
                              <p:par>
                                <p:cTn id="35" presetID="1" presetClass="entr" presetSubtype="0" fill="hold" grpId="0" nodeType="afterEffect">
                                  <p:stCondLst>
                                    <p:cond delay="1000"/>
                                  </p:stCondLst>
                                  <p:childTnLst>
                                    <p:set>
                                      <p:cBhvr>
                                        <p:cTn id="36" dur="1" fill="hold">
                                          <p:stCondLst>
                                            <p:cond delay="499"/>
                                          </p:stCondLst>
                                        </p:cTn>
                                        <p:tgtEl>
                                          <p:spTgt spid="114176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39" presetClass="entr" presetSubtype="0" accel="10000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p:cTn id="41"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42"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43"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44" dur="500" fill="hold"/>
                                        <p:tgtEl>
                                          <p:spTgt spid="4"/>
                                        </p:tgtEl>
                                        <p:attrNameLst>
                                          <p:attrName>ppt_y</p:attrName>
                                        </p:attrNameLst>
                                      </p:cBhvr>
                                      <p:tavLst>
                                        <p:tav tm="0">
                                          <p:val>
                                            <p:strVal val="#ppt_y"/>
                                          </p:val>
                                        </p:tav>
                                        <p:tav tm="100000">
                                          <p:val>
                                            <p:strVal val="#ppt_y"/>
                                          </p:val>
                                        </p:tav>
                                      </p:tavLst>
                                    </p:anim>
                                  </p:childTnLst>
                                </p:cTn>
                              </p:par>
                            </p:childTnLst>
                          </p:cTn>
                        </p:par>
                        <p:par>
                          <p:cTn id="45" fill="hold">
                            <p:stCondLst>
                              <p:cond delay="500"/>
                            </p:stCondLst>
                            <p:childTnLst>
                              <p:par>
                                <p:cTn id="46" presetID="1" presetClass="entr" presetSubtype="0" fill="hold" grpId="0" nodeType="afterEffect">
                                  <p:stCondLst>
                                    <p:cond delay="1000"/>
                                  </p:stCondLst>
                                  <p:childTnLst>
                                    <p:set>
                                      <p:cBhvr>
                                        <p:cTn id="47" dur="1" fill="hold">
                                          <p:stCondLst>
                                            <p:cond delay="499"/>
                                          </p:stCondLst>
                                        </p:cTn>
                                        <p:tgtEl>
                                          <p:spTgt spid="1141768"/>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39" presetClass="entr" presetSubtype="0" accel="100000" fill="hold" grpId="0" nodeType="clickEffect">
                                  <p:stCondLst>
                                    <p:cond delay="0"/>
                                  </p:stCondLst>
                                  <p:childTnLst>
                                    <p:set>
                                      <p:cBhvr>
                                        <p:cTn id="51" dur="1" fill="hold">
                                          <p:stCondLst>
                                            <p:cond delay="0"/>
                                          </p:stCondLst>
                                        </p:cTn>
                                        <p:tgtEl>
                                          <p:spTgt spid="1141801"/>
                                        </p:tgtEl>
                                        <p:attrNameLst>
                                          <p:attrName>style.visibility</p:attrName>
                                        </p:attrNameLst>
                                      </p:cBhvr>
                                      <p:to>
                                        <p:strVal val="visible"/>
                                      </p:to>
                                    </p:set>
                                    <p:anim calcmode="lin" valueType="num">
                                      <p:cBhvr>
                                        <p:cTn id="52" dur="500" fill="hold"/>
                                        <p:tgtEl>
                                          <p:spTgt spid="1141801"/>
                                        </p:tgtEl>
                                        <p:attrNameLst>
                                          <p:attrName>ppt_h</p:attrName>
                                        </p:attrNameLst>
                                      </p:cBhvr>
                                      <p:tavLst>
                                        <p:tav tm="0">
                                          <p:val>
                                            <p:strVal val="#ppt_h/20"/>
                                          </p:val>
                                        </p:tav>
                                        <p:tav tm="50000">
                                          <p:val>
                                            <p:strVal val="#ppt_h/20"/>
                                          </p:val>
                                        </p:tav>
                                        <p:tav tm="100000">
                                          <p:val>
                                            <p:strVal val="#ppt_h"/>
                                          </p:val>
                                        </p:tav>
                                      </p:tavLst>
                                    </p:anim>
                                    <p:anim calcmode="lin" valueType="num">
                                      <p:cBhvr>
                                        <p:cTn id="53" dur="500" fill="hold"/>
                                        <p:tgtEl>
                                          <p:spTgt spid="1141801"/>
                                        </p:tgtEl>
                                        <p:attrNameLst>
                                          <p:attrName>ppt_w</p:attrName>
                                        </p:attrNameLst>
                                      </p:cBhvr>
                                      <p:tavLst>
                                        <p:tav tm="0">
                                          <p:val>
                                            <p:strVal val="#ppt_w+.3"/>
                                          </p:val>
                                        </p:tav>
                                        <p:tav tm="50000">
                                          <p:val>
                                            <p:strVal val="#ppt_w+.3"/>
                                          </p:val>
                                        </p:tav>
                                        <p:tav tm="100000">
                                          <p:val>
                                            <p:strVal val="#ppt_w"/>
                                          </p:val>
                                        </p:tav>
                                      </p:tavLst>
                                    </p:anim>
                                    <p:anim calcmode="lin" valueType="num">
                                      <p:cBhvr>
                                        <p:cTn id="54" dur="500" fill="hold"/>
                                        <p:tgtEl>
                                          <p:spTgt spid="1141801"/>
                                        </p:tgtEl>
                                        <p:attrNameLst>
                                          <p:attrName>ppt_x</p:attrName>
                                        </p:attrNameLst>
                                      </p:cBhvr>
                                      <p:tavLst>
                                        <p:tav tm="0">
                                          <p:val>
                                            <p:strVal val="#ppt_x-.3"/>
                                          </p:val>
                                        </p:tav>
                                        <p:tav tm="50000">
                                          <p:val>
                                            <p:strVal val="#ppt_x"/>
                                          </p:val>
                                        </p:tav>
                                        <p:tav tm="100000">
                                          <p:val>
                                            <p:strVal val="#ppt_x"/>
                                          </p:val>
                                        </p:tav>
                                      </p:tavLst>
                                    </p:anim>
                                    <p:anim calcmode="lin" valueType="num">
                                      <p:cBhvr>
                                        <p:cTn id="55" dur="500" fill="hold"/>
                                        <p:tgtEl>
                                          <p:spTgt spid="1141801"/>
                                        </p:tgtEl>
                                        <p:attrNameLst>
                                          <p:attrName>ppt_y</p:attrName>
                                        </p:attrNameLst>
                                      </p:cBhvr>
                                      <p:tavLst>
                                        <p:tav tm="0">
                                          <p:val>
                                            <p:strVal val="#ppt_y"/>
                                          </p:val>
                                        </p:tav>
                                        <p:tav tm="100000">
                                          <p:val>
                                            <p:strVal val="#ppt_y"/>
                                          </p:val>
                                        </p:tav>
                                      </p:tavLst>
                                    </p:anim>
                                  </p:childTnLst>
                                </p:cTn>
                              </p:par>
                            </p:childTnLst>
                          </p:cTn>
                        </p:par>
                        <p:par>
                          <p:cTn id="56" fill="hold">
                            <p:stCondLst>
                              <p:cond delay="500"/>
                            </p:stCondLst>
                            <p:childTnLst>
                              <p:par>
                                <p:cTn id="57" presetID="10" presetClass="entr" presetSubtype="0" fill="hold" nodeType="afterEffect">
                                  <p:stCondLst>
                                    <p:cond delay="0"/>
                                  </p:stCondLst>
                                  <p:childTnLst>
                                    <p:set>
                                      <p:cBhvr>
                                        <p:cTn id="58" dur="1" fill="hold">
                                          <p:stCondLst>
                                            <p:cond delay="0"/>
                                          </p:stCondLst>
                                        </p:cTn>
                                        <p:tgtEl>
                                          <p:spTgt spid="1141800"/>
                                        </p:tgtEl>
                                        <p:attrNameLst>
                                          <p:attrName>style.visibility</p:attrName>
                                        </p:attrNameLst>
                                      </p:cBhvr>
                                      <p:to>
                                        <p:strVal val="visible"/>
                                      </p:to>
                                    </p:set>
                                    <p:animEffect transition="in" filter="fade">
                                      <p:cBhvr>
                                        <p:cTn id="59" dur="2000"/>
                                        <p:tgtEl>
                                          <p:spTgt spid="1141800"/>
                                        </p:tgtEl>
                                      </p:cBhvr>
                                    </p:animEffect>
                                  </p:childTnLst>
                                </p:cTn>
                              </p:par>
                            </p:childTnLst>
                          </p:cTn>
                        </p:par>
                        <p:par>
                          <p:cTn id="60" fill="hold">
                            <p:stCondLst>
                              <p:cond delay="2500"/>
                            </p:stCondLst>
                            <p:childTnLst>
                              <p:par>
                                <p:cTn id="61" presetID="1" presetClass="entr" presetSubtype="0" fill="hold" grpId="0" nodeType="afterEffect">
                                  <p:stCondLst>
                                    <p:cond delay="1000"/>
                                  </p:stCondLst>
                                  <p:childTnLst>
                                    <p:set>
                                      <p:cBhvr>
                                        <p:cTn id="62" dur="1" fill="hold">
                                          <p:stCondLst>
                                            <p:cond delay="499"/>
                                          </p:stCondLst>
                                        </p:cTn>
                                        <p:tgtEl>
                                          <p:spTgt spid="1141769"/>
                                        </p:tgtEl>
                                        <p:attrNameLst>
                                          <p:attrName>style.visibility</p:attrName>
                                        </p:attrNameLst>
                                      </p:cBhvr>
                                      <p:to>
                                        <p:strVal val="visible"/>
                                      </p:to>
                                    </p:set>
                                  </p:childTnLst>
                                </p:cTn>
                              </p:par>
                            </p:childTnLst>
                          </p:cTn>
                        </p:par>
                        <p:par>
                          <p:cTn id="63" fill="hold">
                            <p:stCondLst>
                              <p:cond delay="4000"/>
                            </p:stCondLst>
                            <p:childTnLst>
                              <p:par>
                                <p:cTn id="64" presetID="9" presetClass="entr" presetSubtype="0" fill="hold" nodeType="afterEffect">
                                  <p:stCondLst>
                                    <p:cond delay="0"/>
                                  </p:stCondLst>
                                  <p:childTnLst>
                                    <p:set>
                                      <p:cBhvr>
                                        <p:cTn id="65" dur="1" fill="hold">
                                          <p:stCondLst>
                                            <p:cond delay="0"/>
                                          </p:stCondLst>
                                        </p:cTn>
                                        <p:tgtEl>
                                          <p:spTgt spid="1141800"/>
                                        </p:tgtEl>
                                        <p:attrNameLst>
                                          <p:attrName>style.visibility</p:attrName>
                                        </p:attrNameLst>
                                      </p:cBhvr>
                                      <p:to>
                                        <p:strVal val="visible"/>
                                      </p:to>
                                    </p:set>
                                    <p:animEffect transition="in" filter="dissolve">
                                      <p:cBhvr>
                                        <p:cTn id="66" dur="500"/>
                                        <p:tgtEl>
                                          <p:spTgt spid="1141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1765" grpId="0" autoUpdateAnimBg="0"/>
      <p:bldP spid="1141766" grpId="0" autoUpdateAnimBg="0"/>
      <p:bldP spid="1141767" grpId="0" autoUpdateAnimBg="0"/>
      <p:bldP spid="1141768" grpId="0" autoUpdateAnimBg="0"/>
      <p:bldP spid="1141769" grpId="0" autoUpdateAnimBg="0"/>
      <p:bldP spid="1141770" grpId="0" animBg="1" autoUpdateAnimBg="0"/>
      <p:bldP spid="1141771" grpId="0" animBg="1"/>
      <p:bldP spid="1141801" grpId="0" animBg="1"/>
    </p:bldLst>
  </p:timing>
</p:sld>
</file>

<file path=ppt/slides/slide2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4242" name="Oval 28"/>
          <p:cNvSpPr>
            <a:spLocks noChangeArrowheads="1"/>
          </p:cNvSpPr>
          <p:nvPr/>
        </p:nvSpPr>
        <p:spPr bwMode="auto">
          <a:xfrm>
            <a:off x="7680325" y="5664200"/>
            <a:ext cx="628650" cy="628650"/>
          </a:xfrm>
          <a:prstGeom prst="ellipse">
            <a:avLst/>
          </a:prstGeom>
          <a:solidFill>
            <a:srgbClr val="808000">
              <a:alpha val="67842"/>
            </a:srgbClr>
          </a:solidFill>
          <a:ln w="9525">
            <a:solidFill>
              <a:schemeClr val="tx1"/>
            </a:solidFill>
            <a:round/>
            <a:headEnd/>
            <a:tailEnd/>
          </a:ln>
        </p:spPr>
        <p:txBody>
          <a:bodyPr wrap="none" anchor="ctr"/>
          <a:lstStyle/>
          <a:p>
            <a:endParaRPr lang="en-US"/>
          </a:p>
        </p:txBody>
      </p:sp>
      <p:sp>
        <p:nvSpPr>
          <p:cNvPr id="394243" name="Rectangle 4"/>
          <p:cNvSpPr>
            <a:spLocks noGrp="1" noChangeArrowheads="1"/>
          </p:cNvSpPr>
          <p:nvPr>
            <p:ph type="title"/>
          </p:nvPr>
        </p:nvSpPr>
        <p:spPr/>
        <p:txBody>
          <a:bodyPr/>
          <a:lstStyle/>
          <a:p>
            <a:pPr eaLnBrk="1" hangingPunct="1"/>
            <a:endParaRPr lang="en-US" smtClean="0"/>
          </a:p>
        </p:txBody>
      </p:sp>
      <p:sp>
        <p:nvSpPr>
          <p:cNvPr id="394244" name="Text Box 5"/>
          <p:cNvSpPr txBox="1">
            <a:spLocks noChangeArrowheads="1"/>
          </p:cNvSpPr>
          <p:nvPr/>
        </p:nvSpPr>
        <p:spPr bwMode="auto">
          <a:xfrm>
            <a:off x="1816100" y="1296988"/>
            <a:ext cx="854075" cy="701675"/>
          </a:xfrm>
          <a:prstGeom prst="rect">
            <a:avLst/>
          </a:prstGeom>
          <a:noFill/>
          <a:ln w="9525">
            <a:noFill/>
            <a:miter lim="800000"/>
            <a:headEnd/>
            <a:tailEnd/>
          </a:ln>
        </p:spPr>
        <p:txBody>
          <a:bodyPr wrap="none">
            <a:spAutoFit/>
          </a:bodyPr>
          <a:lstStyle/>
          <a:p>
            <a:pPr algn="l"/>
            <a:r>
              <a:rPr lang="en-US" sz="4000"/>
              <a:t>Cl</a:t>
            </a:r>
            <a:r>
              <a:rPr lang="en-US" sz="4000" baseline="-25000"/>
              <a:t>2</a:t>
            </a:r>
          </a:p>
        </p:txBody>
      </p:sp>
      <p:sp>
        <p:nvSpPr>
          <p:cNvPr id="394245" name="Text Box 6"/>
          <p:cNvSpPr txBox="1">
            <a:spLocks noChangeArrowheads="1"/>
          </p:cNvSpPr>
          <p:nvPr/>
        </p:nvSpPr>
        <p:spPr bwMode="auto">
          <a:xfrm>
            <a:off x="1797050" y="2468563"/>
            <a:ext cx="968375" cy="701675"/>
          </a:xfrm>
          <a:prstGeom prst="rect">
            <a:avLst/>
          </a:prstGeom>
          <a:noFill/>
          <a:ln w="9525">
            <a:noFill/>
            <a:miter lim="800000"/>
            <a:headEnd/>
            <a:tailEnd/>
          </a:ln>
        </p:spPr>
        <p:txBody>
          <a:bodyPr wrap="none">
            <a:spAutoFit/>
          </a:bodyPr>
          <a:lstStyle/>
          <a:p>
            <a:pPr algn="l"/>
            <a:r>
              <a:rPr lang="en-US" sz="4000"/>
              <a:t>Cl</a:t>
            </a:r>
            <a:r>
              <a:rPr lang="en-US" sz="4000" baseline="30000"/>
              <a:t>1-</a:t>
            </a:r>
          </a:p>
        </p:txBody>
      </p:sp>
      <p:sp>
        <p:nvSpPr>
          <p:cNvPr id="394246" name="Text Box 7"/>
          <p:cNvSpPr txBox="1">
            <a:spLocks noChangeArrowheads="1"/>
          </p:cNvSpPr>
          <p:nvPr/>
        </p:nvSpPr>
        <p:spPr bwMode="auto">
          <a:xfrm>
            <a:off x="1798638" y="3409950"/>
            <a:ext cx="663575" cy="701675"/>
          </a:xfrm>
          <a:prstGeom prst="rect">
            <a:avLst/>
          </a:prstGeom>
          <a:noFill/>
          <a:ln w="9525">
            <a:noFill/>
            <a:miter lim="800000"/>
            <a:headEnd/>
            <a:tailEnd/>
          </a:ln>
        </p:spPr>
        <p:txBody>
          <a:bodyPr wrap="none">
            <a:spAutoFit/>
          </a:bodyPr>
          <a:lstStyle/>
          <a:p>
            <a:pPr algn="l"/>
            <a:r>
              <a:rPr lang="en-US" sz="4000"/>
              <a:t>Cl</a:t>
            </a:r>
            <a:endParaRPr lang="en-US" sz="4000" baseline="-25000"/>
          </a:p>
        </p:txBody>
      </p:sp>
      <p:sp>
        <p:nvSpPr>
          <p:cNvPr id="394247" name="Text Box 8"/>
          <p:cNvSpPr txBox="1">
            <a:spLocks noChangeArrowheads="1"/>
          </p:cNvSpPr>
          <p:nvPr/>
        </p:nvSpPr>
        <p:spPr bwMode="auto">
          <a:xfrm>
            <a:off x="1511300" y="4552950"/>
            <a:ext cx="946150" cy="701675"/>
          </a:xfrm>
          <a:prstGeom prst="rect">
            <a:avLst/>
          </a:prstGeom>
          <a:noFill/>
          <a:ln w="9525">
            <a:noFill/>
            <a:miter lim="800000"/>
            <a:headEnd/>
            <a:tailEnd/>
          </a:ln>
        </p:spPr>
        <p:txBody>
          <a:bodyPr wrap="none">
            <a:spAutoFit/>
          </a:bodyPr>
          <a:lstStyle/>
          <a:p>
            <a:pPr algn="l"/>
            <a:r>
              <a:rPr lang="en-US" sz="4000"/>
              <a:t>2Cl</a:t>
            </a:r>
            <a:endParaRPr lang="en-US" sz="4000" baseline="-25000"/>
          </a:p>
        </p:txBody>
      </p:sp>
      <p:sp>
        <p:nvSpPr>
          <p:cNvPr id="394248" name="Text Box 10"/>
          <p:cNvSpPr txBox="1">
            <a:spLocks noChangeArrowheads="1"/>
          </p:cNvSpPr>
          <p:nvPr/>
        </p:nvSpPr>
        <p:spPr bwMode="auto">
          <a:xfrm>
            <a:off x="3168650" y="1425575"/>
            <a:ext cx="3152775" cy="457200"/>
          </a:xfrm>
          <a:prstGeom prst="rect">
            <a:avLst/>
          </a:prstGeom>
          <a:noFill/>
          <a:ln w="9525">
            <a:noFill/>
            <a:miter lim="800000"/>
            <a:headEnd/>
            <a:tailEnd/>
          </a:ln>
        </p:spPr>
        <p:txBody>
          <a:bodyPr wrap="none">
            <a:spAutoFit/>
          </a:bodyPr>
          <a:lstStyle/>
          <a:p>
            <a:pPr algn="l"/>
            <a:r>
              <a:rPr lang="en-US" sz="2400"/>
              <a:t>a </a:t>
            </a:r>
            <a:r>
              <a:rPr lang="en-US" sz="2400" i="1"/>
              <a:t>molecule</a:t>
            </a:r>
            <a:r>
              <a:rPr lang="en-US" sz="2400"/>
              <a:t> of chlorine</a:t>
            </a:r>
          </a:p>
        </p:txBody>
      </p:sp>
      <p:sp>
        <p:nvSpPr>
          <p:cNvPr id="394249" name="Text Box 11"/>
          <p:cNvSpPr txBox="1">
            <a:spLocks noChangeArrowheads="1"/>
          </p:cNvSpPr>
          <p:nvPr/>
        </p:nvSpPr>
        <p:spPr bwMode="auto">
          <a:xfrm>
            <a:off x="3208338" y="2624138"/>
            <a:ext cx="2000250" cy="457200"/>
          </a:xfrm>
          <a:prstGeom prst="rect">
            <a:avLst/>
          </a:prstGeom>
          <a:noFill/>
          <a:ln w="9525">
            <a:noFill/>
            <a:miter lim="800000"/>
            <a:headEnd/>
            <a:tailEnd/>
          </a:ln>
        </p:spPr>
        <p:txBody>
          <a:bodyPr wrap="none">
            <a:spAutoFit/>
          </a:bodyPr>
          <a:lstStyle/>
          <a:p>
            <a:pPr algn="l"/>
            <a:r>
              <a:rPr lang="en-US" sz="2400"/>
              <a:t>a chloride </a:t>
            </a:r>
            <a:r>
              <a:rPr lang="en-US" sz="2400" i="1"/>
              <a:t>ion</a:t>
            </a:r>
          </a:p>
        </p:txBody>
      </p:sp>
      <p:sp>
        <p:nvSpPr>
          <p:cNvPr id="394250" name="Text Box 12"/>
          <p:cNvSpPr txBox="1">
            <a:spLocks noChangeArrowheads="1"/>
          </p:cNvSpPr>
          <p:nvPr/>
        </p:nvSpPr>
        <p:spPr bwMode="auto">
          <a:xfrm>
            <a:off x="3132138" y="3468688"/>
            <a:ext cx="2778125" cy="457200"/>
          </a:xfrm>
          <a:prstGeom prst="rect">
            <a:avLst/>
          </a:prstGeom>
          <a:noFill/>
          <a:ln w="9525">
            <a:noFill/>
            <a:miter lim="800000"/>
            <a:headEnd/>
            <a:tailEnd/>
          </a:ln>
        </p:spPr>
        <p:txBody>
          <a:bodyPr wrap="none">
            <a:spAutoFit/>
          </a:bodyPr>
          <a:lstStyle/>
          <a:p>
            <a:pPr algn="l"/>
            <a:r>
              <a:rPr lang="en-US" sz="2400"/>
              <a:t>an </a:t>
            </a:r>
            <a:r>
              <a:rPr lang="en-US" sz="2400" i="1"/>
              <a:t>atom</a:t>
            </a:r>
            <a:r>
              <a:rPr lang="en-US" sz="2400"/>
              <a:t> of chlorine</a:t>
            </a:r>
          </a:p>
        </p:txBody>
      </p:sp>
      <p:sp>
        <p:nvSpPr>
          <p:cNvPr id="394251" name="Text Box 13"/>
          <p:cNvSpPr txBox="1">
            <a:spLocks noChangeArrowheads="1"/>
          </p:cNvSpPr>
          <p:nvPr/>
        </p:nvSpPr>
        <p:spPr bwMode="auto">
          <a:xfrm>
            <a:off x="3087688" y="4659313"/>
            <a:ext cx="3065462" cy="457200"/>
          </a:xfrm>
          <a:prstGeom prst="rect">
            <a:avLst/>
          </a:prstGeom>
          <a:noFill/>
          <a:ln w="9525">
            <a:noFill/>
            <a:miter lim="800000"/>
            <a:headEnd/>
            <a:tailEnd/>
          </a:ln>
        </p:spPr>
        <p:txBody>
          <a:bodyPr wrap="none">
            <a:spAutoFit/>
          </a:bodyPr>
          <a:lstStyle/>
          <a:p>
            <a:pPr algn="l"/>
            <a:r>
              <a:rPr lang="en-US" sz="2400"/>
              <a:t>two atoms of chlorine</a:t>
            </a:r>
          </a:p>
        </p:txBody>
      </p:sp>
      <p:sp>
        <p:nvSpPr>
          <p:cNvPr id="394252" name="Oval 14"/>
          <p:cNvSpPr>
            <a:spLocks noChangeArrowheads="1"/>
          </p:cNvSpPr>
          <p:nvPr/>
        </p:nvSpPr>
        <p:spPr bwMode="auto">
          <a:xfrm>
            <a:off x="6910388" y="1354138"/>
            <a:ext cx="628650" cy="628650"/>
          </a:xfrm>
          <a:prstGeom prst="ellipse">
            <a:avLst/>
          </a:prstGeom>
          <a:solidFill>
            <a:srgbClr val="808000">
              <a:alpha val="67842"/>
            </a:srgbClr>
          </a:solidFill>
          <a:ln w="9525">
            <a:solidFill>
              <a:schemeClr val="tx1"/>
            </a:solidFill>
            <a:round/>
            <a:headEnd/>
            <a:tailEnd/>
          </a:ln>
        </p:spPr>
        <p:txBody>
          <a:bodyPr wrap="none" anchor="ctr"/>
          <a:lstStyle/>
          <a:p>
            <a:endParaRPr lang="en-US"/>
          </a:p>
        </p:txBody>
      </p:sp>
      <p:sp>
        <p:nvSpPr>
          <p:cNvPr id="394253" name="Oval 15"/>
          <p:cNvSpPr>
            <a:spLocks noChangeArrowheads="1"/>
          </p:cNvSpPr>
          <p:nvPr/>
        </p:nvSpPr>
        <p:spPr bwMode="auto">
          <a:xfrm>
            <a:off x="7339013" y="1249363"/>
            <a:ext cx="628650" cy="628650"/>
          </a:xfrm>
          <a:prstGeom prst="ellipse">
            <a:avLst/>
          </a:prstGeom>
          <a:solidFill>
            <a:srgbClr val="808000">
              <a:alpha val="67842"/>
            </a:srgbClr>
          </a:solidFill>
          <a:ln w="9525">
            <a:solidFill>
              <a:schemeClr val="tx1"/>
            </a:solidFill>
            <a:round/>
            <a:headEnd/>
            <a:tailEnd/>
          </a:ln>
        </p:spPr>
        <p:txBody>
          <a:bodyPr wrap="none" anchor="ctr"/>
          <a:lstStyle/>
          <a:p>
            <a:endParaRPr lang="en-US"/>
          </a:p>
        </p:txBody>
      </p:sp>
      <p:sp>
        <p:nvSpPr>
          <p:cNvPr id="394254" name="Oval 16"/>
          <p:cNvSpPr>
            <a:spLocks noChangeArrowheads="1"/>
          </p:cNvSpPr>
          <p:nvPr/>
        </p:nvSpPr>
        <p:spPr bwMode="auto">
          <a:xfrm>
            <a:off x="6907213" y="3405188"/>
            <a:ext cx="628650" cy="628650"/>
          </a:xfrm>
          <a:prstGeom prst="ellipse">
            <a:avLst/>
          </a:prstGeom>
          <a:solidFill>
            <a:srgbClr val="808000">
              <a:alpha val="67842"/>
            </a:srgbClr>
          </a:solidFill>
          <a:ln w="9525">
            <a:solidFill>
              <a:schemeClr val="tx1"/>
            </a:solidFill>
            <a:round/>
            <a:headEnd/>
            <a:tailEnd/>
          </a:ln>
        </p:spPr>
        <p:txBody>
          <a:bodyPr wrap="none" anchor="ctr"/>
          <a:lstStyle/>
          <a:p>
            <a:endParaRPr lang="en-US"/>
          </a:p>
        </p:txBody>
      </p:sp>
      <p:sp>
        <p:nvSpPr>
          <p:cNvPr id="394255" name="Oval 17"/>
          <p:cNvSpPr>
            <a:spLocks noChangeArrowheads="1"/>
          </p:cNvSpPr>
          <p:nvPr/>
        </p:nvSpPr>
        <p:spPr bwMode="auto">
          <a:xfrm>
            <a:off x="6588125" y="4700588"/>
            <a:ext cx="628650" cy="628650"/>
          </a:xfrm>
          <a:prstGeom prst="ellipse">
            <a:avLst/>
          </a:prstGeom>
          <a:solidFill>
            <a:srgbClr val="808000">
              <a:alpha val="67842"/>
            </a:srgbClr>
          </a:solidFill>
          <a:ln w="9525">
            <a:solidFill>
              <a:schemeClr val="tx1"/>
            </a:solidFill>
            <a:round/>
            <a:headEnd/>
            <a:tailEnd/>
          </a:ln>
        </p:spPr>
        <p:txBody>
          <a:bodyPr wrap="none" anchor="ctr"/>
          <a:lstStyle/>
          <a:p>
            <a:endParaRPr lang="en-US"/>
          </a:p>
        </p:txBody>
      </p:sp>
      <p:sp>
        <p:nvSpPr>
          <p:cNvPr id="394256" name="Oval 18"/>
          <p:cNvSpPr>
            <a:spLocks noChangeArrowheads="1"/>
          </p:cNvSpPr>
          <p:nvPr/>
        </p:nvSpPr>
        <p:spPr bwMode="auto">
          <a:xfrm>
            <a:off x="7243763" y="4856163"/>
            <a:ext cx="628650" cy="628650"/>
          </a:xfrm>
          <a:prstGeom prst="ellipse">
            <a:avLst/>
          </a:prstGeom>
          <a:solidFill>
            <a:srgbClr val="808000">
              <a:alpha val="67842"/>
            </a:srgbClr>
          </a:solidFill>
          <a:ln w="9525">
            <a:solidFill>
              <a:schemeClr val="tx1"/>
            </a:solidFill>
            <a:round/>
            <a:headEnd/>
            <a:tailEnd/>
          </a:ln>
        </p:spPr>
        <p:txBody>
          <a:bodyPr wrap="none" anchor="ctr"/>
          <a:lstStyle/>
          <a:p>
            <a:endParaRPr lang="en-US"/>
          </a:p>
        </p:txBody>
      </p:sp>
      <p:sp>
        <p:nvSpPr>
          <p:cNvPr id="394257" name="Oval 19"/>
          <p:cNvSpPr>
            <a:spLocks noChangeArrowheads="1"/>
          </p:cNvSpPr>
          <p:nvPr/>
        </p:nvSpPr>
        <p:spPr bwMode="auto">
          <a:xfrm>
            <a:off x="5984875" y="2500313"/>
            <a:ext cx="628650" cy="628650"/>
          </a:xfrm>
          <a:prstGeom prst="ellipse">
            <a:avLst/>
          </a:prstGeom>
          <a:solidFill>
            <a:srgbClr val="808000">
              <a:alpha val="67842"/>
            </a:srgbClr>
          </a:solidFill>
          <a:ln w="9525">
            <a:solidFill>
              <a:schemeClr val="tx1"/>
            </a:solidFill>
            <a:round/>
            <a:headEnd/>
            <a:tailEnd/>
          </a:ln>
        </p:spPr>
        <p:txBody>
          <a:bodyPr wrap="none" anchor="ctr"/>
          <a:lstStyle/>
          <a:p>
            <a:endParaRPr lang="en-US"/>
          </a:p>
        </p:txBody>
      </p:sp>
      <p:sp>
        <p:nvSpPr>
          <p:cNvPr id="394258" name="Text Box 22"/>
          <p:cNvSpPr txBox="1">
            <a:spLocks noChangeArrowheads="1"/>
          </p:cNvSpPr>
          <p:nvPr/>
        </p:nvSpPr>
        <p:spPr bwMode="auto">
          <a:xfrm>
            <a:off x="6430963" y="2390775"/>
            <a:ext cx="284162" cy="244475"/>
          </a:xfrm>
          <a:prstGeom prst="rect">
            <a:avLst/>
          </a:prstGeom>
          <a:noFill/>
          <a:ln w="9525">
            <a:noFill/>
            <a:miter lim="800000"/>
            <a:headEnd/>
            <a:tailEnd/>
          </a:ln>
        </p:spPr>
        <p:txBody>
          <a:bodyPr wrap="none">
            <a:spAutoFit/>
          </a:bodyPr>
          <a:lstStyle/>
          <a:p>
            <a:pPr algn="l"/>
            <a:r>
              <a:rPr lang="en-US"/>
              <a:t>e</a:t>
            </a:r>
            <a:r>
              <a:rPr lang="en-US" baseline="30000"/>
              <a:t>-</a:t>
            </a:r>
          </a:p>
        </p:txBody>
      </p:sp>
      <p:sp>
        <p:nvSpPr>
          <p:cNvPr id="394259" name="AutoShape 24"/>
          <p:cNvSpPr>
            <a:spLocks noChangeArrowheads="1"/>
          </p:cNvSpPr>
          <p:nvPr/>
        </p:nvSpPr>
        <p:spPr bwMode="auto">
          <a:xfrm>
            <a:off x="5857875" y="2438400"/>
            <a:ext cx="901700" cy="731838"/>
          </a:xfrm>
          <a:prstGeom prst="bracketPair">
            <a:avLst>
              <a:gd name="adj" fmla="val 16667"/>
            </a:avLst>
          </a:prstGeom>
          <a:noFill/>
          <a:ln w="9525">
            <a:solidFill>
              <a:schemeClr val="tx1"/>
            </a:solidFill>
            <a:round/>
            <a:headEnd/>
            <a:tailEnd/>
          </a:ln>
        </p:spPr>
        <p:txBody>
          <a:bodyPr wrap="none" anchor="ctr"/>
          <a:lstStyle/>
          <a:p>
            <a:endParaRPr lang="en-US"/>
          </a:p>
        </p:txBody>
      </p:sp>
      <p:sp>
        <p:nvSpPr>
          <p:cNvPr id="394260" name="Text Box 25"/>
          <p:cNvSpPr txBox="1">
            <a:spLocks noChangeArrowheads="1"/>
          </p:cNvSpPr>
          <p:nvPr/>
        </p:nvSpPr>
        <p:spPr bwMode="auto">
          <a:xfrm>
            <a:off x="1333500" y="5503863"/>
            <a:ext cx="1312863" cy="701675"/>
          </a:xfrm>
          <a:prstGeom prst="rect">
            <a:avLst/>
          </a:prstGeom>
          <a:noFill/>
          <a:ln w="9525">
            <a:noFill/>
            <a:miter lim="800000"/>
            <a:headEnd/>
            <a:tailEnd/>
          </a:ln>
        </p:spPr>
        <p:txBody>
          <a:bodyPr wrap="none">
            <a:spAutoFit/>
          </a:bodyPr>
          <a:lstStyle/>
          <a:p>
            <a:pPr algn="l"/>
            <a:r>
              <a:rPr lang="en-US" sz="4000"/>
              <a:t>NaCl</a:t>
            </a:r>
            <a:endParaRPr lang="en-US" sz="4000" baseline="-25000"/>
          </a:p>
        </p:txBody>
      </p:sp>
      <p:sp>
        <p:nvSpPr>
          <p:cNvPr id="394261" name="Text Box 26"/>
          <p:cNvSpPr txBox="1">
            <a:spLocks noChangeArrowheads="1"/>
          </p:cNvSpPr>
          <p:nvPr/>
        </p:nvSpPr>
        <p:spPr bwMode="auto">
          <a:xfrm>
            <a:off x="2836863" y="5632450"/>
            <a:ext cx="4424362" cy="457200"/>
          </a:xfrm>
          <a:prstGeom prst="rect">
            <a:avLst/>
          </a:prstGeom>
          <a:noFill/>
          <a:ln w="9525">
            <a:noFill/>
            <a:miter lim="800000"/>
            <a:headEnd/>
            <a:tailEnd/>
          </a:ln>
        </p:spPr>
        <p:txBody>
          <a:bodyPr wrap="none">
            <a:spAutoFit/>
          </a:bodyPr>
          <a:lstStyle/>
          <a:p>
            <a:pPr algn="l"/>
            <a:r>
              <a:rPr lang="en-US" sz="2400"/>
              <a:t>a </a:t>
            </a:r>
            <a:r>
              <a:rPr lang="en-US" sz="2400" i="1"/>
              <a:t>compound</a:t>
            </a:r>
            <a:r>
              <a:rPr lang="en-US" sz="2400"/>
              <a:t> of sodium chloride</a:t>
            </a:r>
          </a:p>
        </p:txBody>
      </p:sp>
      <p:sp>
        <p:nvSpPr>
          <p:cNvPr id="394262" name="Oval 27"/>
          <p:cNvSpPr>
            <a:spLocks noChangeArrowheads="1"/>
          </p:cNvSpPr>
          <p:nvPr/>
        </p:nvSpPr>
        <p:spPr bwMode="auto">
          <a:xfrm>
            <a:off x="7223125" y="5680075"/>
            <a:ext cx="628650" cy="628650"/>
          </a:xfrm>
          <a:prstGeom prst="ellipse">
            <a:avLst/>
          </a:prstGeom>
          <a:solidFill>
            <a:schemeClr val="bg2">
              <a:alpha val="90979"/>
            </a:schemeClr>
          </a:solidFill>
          <a:ln w="9525">
            <a:solidFill>
              <a:schemeClr val="tx1"/>
            </a:solidFill>
            <a:round/>
            <a:headEnd/>
            <a:tailEnd/>
          </a:ln>
        </p:spPr>
        <p:txBody>
          <a:bodyPr wrap="none" anchor="ctr"/>
          <a:lstStyle/>
          <a:p>
            <a:endParaRPr lang="en-US"/>
          </a:p>
        </p:txBody>
      </p:sp>
      <p:sp>
        <p:nvSpPr>
          <p:cNvPr id="394263" name="Text Box 29"/>
          <p:cNvSpPr txBox="1">
            <a:spLocks noChangeArrowheads="1"/>
          </p:cNvSpPr>
          <p:nvPr/>
        </p:nvSpPr>
        <p:spPr bwMode="auto">
          <a:xfrm>
            <a:off x="3711575" y="2930525"/>
            <a:ext cx="1098550" cy="336550"/>
          </a:xfrm>
          <a:prstGeom prst="rect">
            <a:avLst/>
          </a:prstGeom>
          <a:noFill/>
          <a:ln w="9525">
            <a:noFill/>
            <a:miter lim="800000"/>
            <a:headEnd/>
            <a:tailEnd/>
          </a:ln>
        </p:spPr>
        <p:txBody>
          <a:bodyPr wrap="none">
            <a:spAutoFit/>
          </a:bodyPr>
          <a:lstStyle/>
          <a:p>
            <a:pPr algn="l"/>
            <a:r>
              <a:rPr lang="en-US" sz="1600"/>
              <a:t>(an anion)</a:t>
            </a:r>
          </a:p>
        </p:txBody>
      </p:sp>
    </p:spTree>
  </p:cSld>
  <p:clrMapOvr>
    <a:masterClrMapping/>
  </p:clrMapOvr>
  <p:transition/>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47909" name="Text Box 5"/>
          <p:cNvSpPr txBox="1">
            <a:spLocks noChangeArrowheads="1"/>
          </p:cNvSpPr>
          <p:nvPr/>
        </p:nvSpPr>
        <p:spPr bwMode="auto">
          <a:xfrm>
            <a:off x="1620838" y="3803650"/>
            <a:ext cx="1116012" cy="641350"/>
          </a:xfrm>
          <a:prstGeom prst="rect">
            <a:avLst/>
          </a:prstGeom>
          <a:noFill/>
          <a:ln w="9525">
            <a:noFill/>
            <a:miter lim="800000"/>
            <a:headEnd/>
            <a:tailEnd/>
          </a:ln>
        </p:spPr>
        <p:txBody>
          <a:bodyPr wrap="none">
            <a:spAutoFit/>
          </a:bodyPr>
          <a:lstStyle/>
          <a:p>
            <a:pPr algn="l"/>
            <a:r>
              <a:rPr lang="en-US" sz="3600"/>
              <a:t>Co</a:t>
            </a:r>
            <a:r>
              <a:rPr lang="en-US" sz="3600" baseline="30000"/>
              <a:t>2+</a:t>
            </a:r>
            <a:endParaRPr lang="en-US" sz="3600"/>
          </a:p>
        </p:txBody>
      </p:sp>
      <p:sp>
        <p:nvSpPr>
          <p:cNvPr id="1147910" name="Text Box 6"/>
          <p:cNvSpPr txBox="1">
            <a:spLocks noChangeArrowheads="1"/>
          </p:cNvSpPr>
          <p:nvPr/>
        </p:nvSpPr>
        <p:spPr bwMode="auto">
          <a:xfrm>
            <a:off x="1301750" y="3624263"/>
            <a:ext cx="523875" cy="457200"/>
          </a:xfrm>
          <a:prstGeom prst="rect">
            <a:avLst/>
          </a:prstGeom>
          <a:noFill/>
          <a:ln w="9525">
            <a:noFill/>
            <a:miter lim="800000"/>
            <a:headEnd/>
            <a:tailEnd/>
          </a:ln>
        </p:spPr>
        <p:txBody>
          <a:bodyPr wrap="none">
            <a:spAutoFit/>
          </a:bodyPr>
          <a:lstStyle/>
          <a:p>
            <a:pPr algn="l"/>
            <a:r>
              <a:rPr lang="en-US" sz="2400"/>
              <a:t>59</a:t>
            </a:r>
          </a:p>
        </p:txBody>
      </p:sp>
      <p:sp>
        <p:nvSpPr>
          <p:cNvPr id="1147911" name="Text Box 7"/>
          <p:cNvSpPr txBox="1">
            <a:spLocks noChangeArrowheads="1"/>
          </p:cNvSpPr>
          <p:nvPr/>
        </p:nvSpPr>
        <p:spPr bwMode="auto">
          <a:xfrm>
            <a:off x="1290638" y="4121150"/>
            <a:ext cx="523875" cy="457200"/>
          </a:xfrm>
          <a:prstGeom prst="rect">
            <a:avLst/>
          </a:prstGeom>
          <a:noFill/>
          <a:ln w="9525">
            <a:noFill/>
            <a:miter lim="800000"/>
            <a:headEnd/>
            <a:tailEnd/>
          </a:ln>
        </p:spPr>
        <p:txBody>
          <a:bodyPr wrap="none">
            <a:spAutoFit/>
          </a:bodyPr>
          <a:lstStyle/>
          <a:p>
            <a:pPr algn="l"/>
            <a:r>
              <a:rPr lang="en-US" sz="2400"/>
              <a:t>27</a:t>
            </a:r>
          </a:p>
        </p:txBody>
      </p:sp>
      <p:sp>
        <p:nvSpPr>
          <p:cNvPr id="1147913" name="Rectangle 9"/>
          <p:cNvSpPr>
            <a:spLocks noChangeArrowheads="1"/>
          </p:cNvSpPr>
          <p:nvPr/>
        </p:nvSpPr>
        <p:spPr bwMode="auto">
          <a:xfrm>
            <a:off x="1633538" y="1357313"/>
            <a:ext cx="1371600" cy="641350"/>
          </a:xfrm>
          <a:prstGeom prst="rect">
            <a:avLst/>
          </a:prstGeom>
          <a:noFill/>
          <a:ln w="9525">
            <a:noFill/>
            <a:miter lim="800000"/>
            <a:headEnd/>
            <a:tailEnd/>
          </a:ln>
        </p:spPr>
        <p:txBody>
          <a:bodyPr wrap="none">
            <a:spAutoFit/>
          </a:bodyPr>
          <a:lstStyle/>
          <a:p>
            <a:pPr algn="l"/>
            <a:r>
              <a:rPr lang="en-US" sz="3600"/>
              <a:t>Co-</a:t>
            </a:r>
            <a:r>
              <a:rPr lang="en-US" sz="3200"/>
              <a:t>60</a:t>
            </a:r>
          </a:p>
        </p:txBody>
      </p:sp>
      <p:sp>
        <p:nvSpPr>
          <p:cNvPr id="395270" name="Rectangle 10"/>
          <p:cNvSpPr>
            <a:spLocks noChangeArrowheads="1"/>
          </p:cNvSpPr>
          <p:nvPr/>
        </p:nvSpPr>
        <p:spPr bwMode="auto">
          <a:xfrm>
            <a:off x="1617663" y="2190750"/>
            <a:ext cx="1371600" cy="641350"/>
          </a:xfrm>
          <a:prstGeom prst="rect">
            <a:avLst/>
          </a:prstGeom>
          <a:noFill/>
          <a:ln w="9525">
            <a:noFill/>
            <a:miter lim="800000"/>
            <a:headEnd/>
            <a:tailEnd/>
          </a:ln>
        </p:spPr>
        <p:txBody>
          <a:bodyPr wrap="none">
            <a:spAutoFit/>
          </a:bodyPr>
          <a:lstStyle/>
          <a:p>
            <a:pPr algn="l"/>
            <a:r>
              <a:rPr lang="en-US" sz="3600"/>
              <a:t>Co-</a:t>
            </a:r>
            <a:r>
              <a:rPr lang="en-US" sz="3200"/>
              <a:t>59</a:t>
            </a:r>
          </a:p>
        </p:txBody>
      </p:sp>
      <p:grpSp>
        <p:nvGrpSpPr>
          <p:cNvPr id="395271" name="Group 35"/>
          <p:cNvGrpSpPr>
            <a:grpSpLocks/>
          </p:cNvGrpSpPr>
          <p:nvPr/>
        </p:nvGrpSpPr>
        <p:grpSpPr bwMode="auto">
          <a:xfrm>
            <a:off x="8153400" y="152400"/>
            <a:ext cx="877888" cy="990600"/>
            <a:chOff x="5136" y="96"/>
            <a:chExt cx="553" cy="624"/>
          </a:xfrm>
        </p:grpSpPr>
        <p:sp>
          <p:nvSpPr>
            <p:cNvPr id="395444" name="Rectangle 12"/>
            <p:cNvSpPr>
              <a:spLocks noChangeArrowheads="1"/>
            </p:cNvSpPr>
            <p:nvPr/>
          </p:nvSpPr>
          <p:spPr bwMode="auto">
            <a:xfrm>
              <a:off x="5136" y="96"/>
              <a:ext cx="528" cy="624"/>
            </a:xfrm>
            <a:prstGeom prst="rect">
              <a:avLst/>
            </a:prstGeom>
            <a:noFill/>
            <a:ln w="9525">
              <a:solidFill>
                <a:schemeClr val="tx1"/>
              </a:solidFill>
              <a:miter lim="800000"/>
              <a:headEnd/>
              <a:tailEnd/>
            </a:ln>
          </p:spPr>
          <p:txBody>
            <a:bodyPr wrap="none" anchor="ctr"/>
            <a:lstStyle/>
            <a:p>
              <a:endParaRPr lang="en-US"/>
            </a:p>
          </p:txBody>
        </p:sp>
        <p:sp>
          <p:nvSpPr>
            <p:cNvPr id="395445" name="Text Box 13"/>
            <p:cNvSpPr txBox="1">
              <a:spLocks noChangeArrowheads="1"/>
            </p:cNvSpPr>
            <p:nvPr/>
          </p:nvSpPr>
          <p:spPr bwMode="auto">
            <a:xfrm>
              <a:off x="5180" y="240"/>
              <a:ext cx="443" cy="365"/>
            </a:xfrm>
            <a:prstGeom prst="rect">
              <a:avLst/>
            </a:prstGeom>
            <a:noFill/>
            <a:ln w="9525">
              <a:noFill/>
              <a:miter lim="800000"/>
              <a:headEnd/>
              <a:tailEnd/>
            </a:ln>
          </p:spPr>
          <p:txBody>
            <a:bodyPr wrap="none">
              <a:spAutoFit/>
            </a:bodyPr>
            <a:lstStyle/>
            <a:p>
              <a:pPr algn="l"/>
              <a:r>
                <a:rPr lang="en-US" sz="3200"/>
                <a:t>Co</a:t>
              </a:r>
            </a:p>
          </p:txBody>
        </p:sp>
        <p:sp>
          <p:nvSpPr>
            <p:cNvPr id="395446" name="Text Box 14"/>
            <p:cNvSpPr txBox="1">
              <a:spLocks noChangeArrowheads="1"/>
            </p:cNvSpPr>
            <p:nvPr/>
          </p:nvSpPr>
          <p:spPr bwMode="auto">
            <a:xfrm>
              <a:off x="5140" y="528"/>
              <a:ext cx="519" cy="192"/>
            </a:xfrm>
            <a:prstGeom prst="rect">
              <a:avLst/>
            </a:prstGeom>
            <a:noFill/>
            <a:ln w="9525">
              <a:noFill/>
              <a:miter lim="800000"/>
              <a:headEnd/>
              <a:tailEnd/>
            </a:ln>
          </p:spPr>
          <p:txBody>
            <a:bodyPr wrap="none">
              <a:spAutoFit/>
            </a:bodyPr>
            <a:lstStyle/>
            <a:p>
              <a:pPr algn="l"/>
              <a:r>
                <a:rPr lang="en-US" sz="1400" b="1">
                  <a:solidFill>
                    <a:srgbClr val="FF0000"/>
                  </a:solidFill>
                </a:rPr>
                <a:t>58.9332</a:t>
              </a:r>
            </a:p>
          </p:txBody>
        </p:sp>
        <p:sp>
          <p:nvSpPr>
            <p:cNvPr id="395447" name="Text Box 15"/>
            <p:cNvSpPr txBox="1">
              <a:spLocks noChangeArrowheads="1"/>
            </p:cNvSpPr>
            <p:nvPr/>
          </p:nvSpPr>
          <p:spPr bwMode="auto">
            <a:xfrm>
              <a:off x="5413" y="96"/>
              <a:ext cx="276" cy="231"/>
            </a:xfrm>
            <a:prstGeom prst="rect">
              <a:avLst/>
            </a:prstGeom>
            <a:noFill/>
            <a:ln w="9525">
              <a:noFill/>
              <a:miter lim="800000"/>
              <a:headEnd/>
              <a:tailEnd/>
            </a:ln>
          </p:spPr>
          <p:txBody>
            <a:bodyPr wrap="none">
              <a:spAutoFit/>
            </a:bodyPr>
            <a:lstStyle/>
            <a:p>
              <a:pPr algn="l"/>
              <a:r>
                <a:rPr lang="en-US" sz="1800">
                  <a:solidFill>
                    <a:schemeClr val="accent2"/>
                  </a:solidFill>
                </a:rPr>
                <a:t>27</a:t>
              </a:r>
            </a:p>
          </p:txBody>
        </p:sp>
      </p:grpSp>
      <p:sp>
        <p:nvSpPr>
          <p:cNvPr id="1147920" name="AutoShape 16"/>
          <p:cNvSpPr>
            <a:spLocks/>
          </p:cNvSpPr>
          <p:nvPr/>
        </p:nvSpPr>
        <p:spPr bwMode="auto">
          <a:xfrm>
            <a:off x="1284288" y="1379538"/>
            <a:ext cx="336550" cy="1492250"/>
          </a:xfrm>
          <a:prstGeom prst="leftBrace">
            <a:avLst>
              <a:gd name="adj1" fmla="val 36950"/>
              <a:gd name="adj2" fmla="val 50000"/>
            </a:avLst>
          </a:prstGeom>
          <a:noFill/>
          <a:ln w="9525">
            <a:solidFill>
              <a:schemeClr val="tx1"/>
            </a:solidFill>
            <a:round/>
            <a:headEnd/>
            <a:tailEnd/>
          </a:ln>
        </p:spPr>
        <p:txBody>
          <a:bodyPr wrap="none" anchor="ctr"/>
          <a:lstStyle/>
          <a:p>
            <a:endParaRPr lang="en-US"/>
          </a:p>
        </p:txBody>
      </p:sp>
      <p:sp>
        <p:nvSpPr>
          <p:cNvPr id="1147921" name="Text Box 17"/>
          <p:cNvSpPr txBox="1">
            <a:spLocks noChangeArrowheads="1"/>
          </p:cNvSpPr>
          <p:nvPr/>
        </p:nvSpPr>
        <p:spPr bwMode="auto">
          <a:xfrm>
            <a:off x="120650" y="1978025"/>
            <a:ext cx="1093788" cy="304800"/>
          </a:xfrm>
          <a:prstGeom prst="rect">
            <a:avLst/>
          </a:prstGeom>
          <a:noFill/>
          <a:ln w="9525">
            <a:noFill/>
            <a:miter lim="800000"/>
            <a:headEnd/>
            <a:tailEnd/>
          </a:ln>
        </p:spPr>
        <p:txBody>
          <a:bodyPr wrap="none">
            <a:spAutoFit/>
          </a:bodyPr>
          <a:lstStyle/>
          <a:p>
            <a:pPr algn="l"/>
            <a:r>
              <a:rPr lang="en-US" sz="1400">
                <a:solidFill>
                  <a:schemeClr val="accent2"/>
                </a:solidFill>
              </a:rPr>
              <a:t>ISOTOPES</a:t>
            </a:r>
          </a:p>
        </p:txBody>
      </p:sp>
      <p:sp>
        <p:nvSpPr>
          <p:cNvPr id="1147922" name="Text Box 18"/>
          <p:cNvSpPr txBox="1">
            <a:spLocks noChangeArrowheads="1"/>
          </p:cNvSpPr>
          <p:nvPr/>
        </p:nvSpPr>
        <p:spPr bwMode="auto">
          <a:xfrm>
            <a:off x="1035050" y="3070225"/>
            <a:ext cx="2563813" cy="244475"/>
          </a:xfrm>
          <a:prstGeom prst="rect">
            <a:avLst/>
          </a:prstGeom>
          <a:noFill/>
          <a:ln w="9525">
            <a:noFill/>
            <a:miter lim="800000"/>
            <a:headEnd/>
            <a:tailEnd/>
          </a:ln>
        </p:spPr>
        <p:txBody>
          <a:bodyPr wrap="none">
            <a:spAutoFit/>
          </a:bodyPr>
          <a:lstStyle/>
          <a:p>
            <a:pPr algn="l"/>
            <a:r>
              <a:rPr lang="en-US"/>
              <a:t>a)  element symbol       b)  mass of isotope</a:t>
            </a:r>
          </a:p>
        </p:txBody>
      </p:sp>
      <p:sp>
        <p:nvSpPr>
          <p:cNvPr id="1147923" name="Line 19"/>
          <p:cNvSpPr>
            <a:spLocks noChangeShapeType="1"/>
          </p:cNvSpPr>
          <p:nvPr/>
        </p:nvSpPr>
        <p:spPr bwMode="auto">
          <a:xfrm flipH="1">
            <a:off x="1833563" y="2757488"/>
            <a:ext cx="146050" cy="284162"/>
          </a:xfrm>
          <a:prstGeom prst="line">
            <a:avLst/>
          </a:prstGeom>
          <a:noFill/>
          <a:ln w="9525">
            <a:solidFill>
              <a:schemeClr val="tx1"/>
            </a:solidFill>
            <a:round/>
            <a:headEnd/>
            <a:tailEnd type="triangle" w="med" len="med"/>
          </a:ln>
        </p:spPr>
        <p:txBody>
          <a:bodyPr/>
          <a:lstStyle/>
          <a:p>
            <a:endParaRPr lang="en-US"/>
          </a:p>
        </p:txBody>
      </p:sp>
      <p:sp>
        <p:nvSpPr>
          <p:cNvPr id="1147924" name="Line 20"/>
          <p:cNvSpPr>
            <a:spLocks noChangeShapeType="1"/>
          </p:cNvSpPr>
          <p:nvPr/>
        </p:nvSpPr>
        <p:spPr bwMode="auto">
          <a:xfrm>
            <a:off x="2705100" y="2765425"/>
            <a:ext cx="163513" cy="285750"/>
          </a:xfrm>
          <a:prstGeom prst="line">
            <a:avLst/>
          </a:prstGeom>
          <a:noFill/>
          <a:ln w="9525">
            <a:solidFill>
              <a:schemeClr val="tx1"/>
            </a:solidFill>
            <a:round/>
            <a:headEnd/>
            <a:tailEnd type="triangle" w="med" len="med"/>
          </a:ln>
        </p:spPr>
        <p:txBody>
          <a:bodyPr/>
          <a:lstStyle/>
          <a:p>
            <a:endParaRPr lang="en-US"/>
          </a:p>
        </p:txBody>
      </p:sp>
      <p:sp>
        <p:nvSpPr>
          <p:cNvPr id="1147925" name="Text Box 21"/>
          <p:cNvSpPr txBox="1">
            <a:spLocks noChangeArrowheads="1"/>
          </p:cNvSpPr>
          <p:nvPr/>
        </p:nvSpPr>
        <p:spPr bwMode="auto">
          <a:xfrm>
            <a:off x="3656013" y="1193800"/>
            <a:ext cx="550862" cy="974725"/>
          </a:xfrm>
          <a:prstGeom prst="rect">
            <a:avLst/>
          </a:prstGeom>
          <a:noFill/>
          <a:ln w="9525">
            <a:noFill/>
            <a:miter lim="800000"/>
            <a:headEnd/>
            <a:tailEnd/>
          </a:ln>
        </p:spPr>
        <p:txBody>
          <a:bodyPr wrap="none">
            <a:spAutoFit/>
          </a:bodyPr>
          <a:lstStyle/>
          <a:p>
            <a:pPr algn="l"/>
            <a:r>
              <a:rPr lang="en-US" sz="1400"/>
              <a:t>p</a:t>
            </a:r>
            <a:r>
              <a:rPr lang="en-US" sz="1400" baseline="30000"/>
              <a:t>+   </a:t>
            </a:r>
            <a:r>
              <a:rPr lang="en-US" sz="1400"/>
              <a:t>=</a:t>
            </a:r>
            <a:endParaRPr lang="en-US" sz="1400" baseline="30000"/>
          </a:p>
          <a:p>
            <a:pPr algn="l"/>
            <a:endParaRPr lang="en-US" sz="800"/>
          </a:p>
          <a:p>
            <a:pPr algn="l"/>
            <a:r>
              <a:rPr lang="en-US" sz="1400"/>
              <a:t>n</a:t>
            </a:r>
            <a:r>
              <a:rPr lang="en-US" sz="1400" baseline="30000"/>
              <a:t>0   </a:t>
            </a:r>
            <a:r>
              <a:rPr lang="en-US" sz="1400"/>
              <a:t>=</a:t>
            </a:r>
            <a:endParaRPr lang="en-US" sz="1400" baseline="30000"/>
          </a:p>
          <a:p>
            <a:pPr algn="l"/>
            <a:endParaRPr lang="en-US" sz="800"/>
          </a:p>
          <a:p>
            <a:pPr algn="l"/>
            <a:r>
              <a:rPr lang="en-US" sz="1400"/>
              <a:t>e</a:t>
            </a:r>
            <a:r>
              <a:rPr lang="en-US" sz="1400" baseline="30000"/>
              <a:t>-    </a:t>
            </a:r>
            <a:r>
              <a:rPr lang="en-US" sz="1400"/>
              <a:t>=</a:t>
            </a:r>
          </a:p>
        </p:txBody>
      </p:sp>
      <p:sp>
        <p:nvSpPr>
          <p:cNvPr id="1147926" name="Text Box 22"/>
          <p:cNvSpPr txBox="1">
            <a:spLocks noChangeArrowheads="1"/>
          </p:cNvSpPr>
          <p:nvPr/>
        </p:nvSpPr>
        <p:spPr bwMode="auto">
          <a:xfrm>
            <a:off x="3648075" y="2252663"/>
            <a:ext cx="550863" cy="974725"/>
          </a:xfrm>
          <a:prstGeom prst="rect">
            <a:avLst/>
          </a:prstGeom>
          <a:noFill/>
          <a:ln w="9525">
            <a:noFill/>
            <a:miter lim="800000"/>
            <a:headEnd/>
            <a:tailEnd/>
          </a:ln>
        </p:spPr>
        <p:txBody>
          <a:bodyPr wrap="none">
            <a:spAutoFit/>
          </a:bodyPr>
          <a:lstStyle/>
          <a:p>
            <a:pPr algn="l"/>
            <a:r>
              <a:rPr lang="en-US" sz="1400"/>
              <a:t>p</a:t>
            </a:r>
            <a:r>
              <a:rPr lang="en-US" sz="1400" baseline="30000"/>
              <a:t>+   </a:t>
            </a:r>
            <a:r>
              <a:rPr lang="en-US" sz="1400"/>
              <a:t>=</a:t>
            </a:r>
            <a:endParaRPr lang="en-US" sz="1400" baseline="30000"/>
          </a:p>
          <a:p>
            <a:pPr algn="l"/>
            <a:endParaRPr lang="en-US" sz="800"/>
          </a:p>
          <a:p>
            <a:pPr algn="l"/>
            <a:r>
              <a:rPr lang="en-US" sz="1400"/>
              <a:t>n</a:t>
            </a:r>
            <a:r>
              <a:rPr lang="en-US" sz="1400" baseline="30000"/>
              <a:t>0   </a:t>
            </a:r>
            <a:r>
              <a:rPr lang="en-US" sz="1400"/>
              <a:t>=</a:t>
            </a:r>
            <a:endParaRPr lang="en-US" sz="1400" baseline="30000"/>
          </a:p>
          <a:p>
            <a:pPr algn="l"/>
            <a:endParaRPr lang="en-US" sz="800"/>
          </a:p>
          <a:p>
            <a:pPr algn="l"/>
            <a:r>
              <a:rPr lang="en-US" sz="1400"/>
              <a:t>e</a:t>
            </a:r>
            <a:r>
              <a:rPr lang="en-US" sz="1400" baseline="30000"/>
              <a:t>-    </a:t>
            </a:r>
            <a:r>
              <a:rPr lang="en-US" sz="1400"/>
              <a:t>=</a:t>
            </a:r>
          </a:p>
        </p:txBody>
      </p:sp>
      <p:sp>
        <p:nvSpPr>
          <p:cNvPr id="1147927" name="Text Box 23"/>
          <p:cNvSpPr txBox="1">
            <a:spLocks noChangeArrowheads="1"/>
          </p:cNvSpPr>
          <p:nvPr/>
        </p:nvSpPr>
        <p:spPr bwMode="auto">
          <a:xfrm>
            <a:off x="4225925" y="1198563"/>
            <a:ext cx="381000" cy="304800"/>
          </a:xfrm>
          <a:prstGeom prst="rect">
            <a:avLst/>
          </a:prstGeom>
          <a:noFill/>
          <a:ln w="9525">
            <a:noFill/>
            <a:miter lim="800000"/>
            <a:headEnd/>
            <a:tailEnd/>
          </a:ln>
        </p:spPr>
        <p:txBody>
          <a:bodyPr wrap="none">
            <a:spAutoFit/>
          </a:bodyPr>
          <a:lstStyle/>
          <a:p>
            <a:pPr algn="l"/>
            <a:r>
              <a:rPr lang="en-US" sz="1400"/>
              <a:t>27</a:t>
            </a:r>
          </a:p>
        </p:txBody>
      </p:sp>
      <p:sp>
        <p:nvSpPr>
          <p:cNvPr id="1147928" name="Text Box 24"/>
          <p:cNvSpPr txBox="1">
            <a:spLocks noChangeArrowheads="1"/>
          </p:cNvSpPr>
          <p:nvPr/>
        </p:nvSpPr>
        <p:spPr bwMode="auto">
          <a:xfrm>
            <a:off x="4224338" y="1522413"/>
            <a:ext cx="381000" cy="304800"/>
          </a:xfrm>
          <a:prstGeom prst="rect">
            <a:avLst/>
          </a:prstGeom>
          <a:noFill/>
          <a:ln w="9525">
            <a:noFill/>
            <a:miter lim="800000"/>
            <a:headEnd/>
            <a:tailEnd/>
          </a:ln>
        </p:spPr>
        <p:txBody>
          <a:bodyPr wrap="none">
            <a:spAutoFit/>
          </a:bodyPr>
          <a:lstStyle/>
          <a:p>
            <a:pPr algn="l"/>
            <a:r>
              <a:rPr lang="en-US" sz="1400"/>
              <a:t>33</a:t>
            </a:r>
          </a:p>
        </p:txBody>
      </p:sp>
      <p:sp>
        <p:nvSpPr>
          <p:cNvPr id="1147929" name="Text Box 25"/>
          <p:cNvSpPr txBox="1">
            <a:spLocks noChangeArrowheads="1"/>
          </p:cNvSpPr>
          <p:nvPr/>
        </p:nvSpPr>
        <p:spPr bwMode="auto">
          <a:xfrm>
            <a:off x="4235450" y="1851025"/>
            <a:ext cx="381000" cy="304800"/>
          </a:xfrm>
          <a:prstGeom prst="rect">
            <a:avLst/>
          </a:prstGeom>
          <a:noFill/>
          <a:ln w="9525">
            <a:noFill/>
            <a:miter lim="800000"/>
            <a:headEnd/>
            <a:tailEnd/>
          </a:ln>
        </p:spPr>
        <p:txBody>
          <a:bodyPr wrap="none">
            <a:spAutoFit/>
          </a:bodyPr>
          <a:lstStyle/>
          <a:p>
            <a:pPr algn="l"/>
            <a:r>
              <a:rPr lang="en-US" sz="1400"/>
              <a:t>27</a:t>
            </a:r>
          </a:p>
        </p:txBody>
      </p:sp>
      <p:sp>
        <p:nvSpPr>
          <p:cNvPr id="1147930" name="Text Box 26"/>
          <p:cNvSpPr txBox="1">
            <a:spLocks noChangeArrowheads="1"/>
          </p:cNvSpPr>
          <p:nvPr/>
        </p:nvSpPr>
        <p:spPr bwMode="auto">
          <a:xfrm>
            <a:off x="4222750" y="2251075"/>
            <a:ext cx="381000" cy="304800"/>
          </a:xfrm>
          <a:prstGeom prst="rect">
            <a:avLst/>
          </a:prstGeom>
          <a:noFill/>
          <a:ln w="9525">
            <a:noFill/>
            <a:miter lim="800000"/>
            <a:headEnd/>
            <a:tailEnd/>
          </a:ln>
        </p:spPr>
        <p:txBody>
          <a:bodyPr wrap="none">
            <a:spAutoFit/>
          </a:bodyPr>
          <a:lstStyle/>
          <a:p>
            <a:pPr algn="l"/>
            <a:r>
              <a:rPr lang="en-US" sz="1400"/>
              <a:t>27</a:t>
            </a:r>
          </a:p>
        </p:txBody>
      </p:sp>
      <p:sp>
        <p:nvSpPr>
          <p:cNvPr id="1147931" name="Text Box 27"/>
          <p:cNvSpPr txBox="1">
            <a:spLocks noChangeArrowheads="1"/>
          </p:cNvSpPr>
          <p:nvPr/>
        </p:nvSpPr>
        <p:spPr bwMode="auto">
          <a:xfrm>
            <a:off x="4221163" y="2574925"/>
            <a:ext cx="381000" cy="304800"/>
          </a:xfrm>
          <a:prstGeom prst="rect">
            <a:avLst/>
          </a:prstGeom>
          <a:noFill/>
          <a:ln w="9525">
            <a:noFill/>
            <a:miter lim="800000"/>
            <a:headEnd/>
            <a:tailEnd/>
          </a:ln>
        </p:spPr>
        <p:txBody>
          <a:bodyPr wrap="none">
            <a:spAutoFit/>
          </a:bodyPr>
          <a:lstStyle/>
          <a:p>
            <a:pPr algn="l"/>
            <a:r>
              <a:rPr lang="en-US" sz="1400"/>
              <a:t>32</a:t>
            </a:r>
          </a:p>
        </p:txBody>
      </p:sp>
      <p:sp>
        <p:nvSpPr>
          <p:cNvPr id="1147932" name="Text Box 28"/>
          <p:cNvSpPr txBox="1">
            <a:spLocks noChangeArrowheads="1"/>
          </p:cNvSpPr>
          <p:nvPr/>
        </p:nvSpPr>
        <p:spPr bwMode="auto">
          <a:xfrm>
            <a:off x="4232275" y="2903538"/>
            <a:ext cx="381000" cy="304800"/>
          </a:xfrm>
          <a:prstGeom prst="rect">
            <a:avLst/>
          </a:prstGeom>
          <a:noFill/>
          <a:ln w="9525">
            <a:noFill/>
            <a:miter lim="800000"/>
            <a:headEnd/>
            <a:tailEnd/>
          </a:ln>
        </p:spPr>
        <p:txBody>
          <a:bodyPr wrap="none">
            <a:spAutoFit/>
          </a:bodyPr>
          <a:lstStyle/>
          <a:p>
            <a:pPr algn="l"/>
            <a:r>
              <a:rPr lang="en-US" sz="1400"/>
              <a:t>27</a:t>
            </a:r>
          </a:p>
        </p:txBody>
      </p:sp>
      <p:sp>
        <p:nvSpPr>
          <p:cNvPr id="1147933" name="Text Box 29"/>
          <p:cNvSpPr txBox="1">
            <a:spLocks noChangeArrowheads="1"/>
          </p:cNvSpPr>
          <p:nvPr/>
        </p:nvSpPr>
        <p:spPr bwMode="auto">
          <a:xfrm>
            <a:off x="5299075" y="1512888"/>
            <a:ext cx="3386138" cy="581025"/>
          </a:xfrm>
          <a:prstGeom prst="rect">
            <a:avLst/>
          </a:prstGeom>
          <a:noFill/>
          <a:ln w="9525">
            <a:noFill/>
            <a:miter lim="800000"/>
            <a:headEnd/>
            <a:tailEnd/>
          </a:ln>
        </p:spPr>
        <p:txBody>
          <a:bodyPr wrap="none">
            <a:spAutoFit/>
          </a:bodyPr>
          <a:lstStyle/>
          <a:p>
            <a:pPr algn="l"/>
            <a:r>
              <a:rPr lang="en-US" sz="1600" i="1">
                <a:solidFill>
                  <a:schemeClr val="accent2"/>
                </a:solidFill>
              </a:rPr>
              <a:t>Isotopes have different number of...</a:t>
            </a:r>
          </a:p>
          <a:p>
            <a:pPr algn="l"/>
            <a:r>
              <a:rPr lang="en-US" sz="1600" i="1">
                <a:solidFill>
                  <a:schemeClr val="accent2"/>
                </a:solidFill>
              </a:rPr>
              <a:t>	neutrons</a:t>
            </a:r>
          </a:p>
        </p:txBody>
      </p:sp>
      <p:sp>
        <p:nvSpPr>
          <p:cNvPr id="1147934" name="Text Box 30"/>
          <p:cNvSpPr txBox="1">
            <a:spLocks noChangeArrowheads="1"/>
          </p:cNvSpPr>
          <p:nvPr/>
        </p:nvSpPr>
        <p:spPr bwMode="auto">
          <a:xfrm>
            <a:off x="3409950" y="3544888"/>
            <a:ext cx="550863" cy="974725"/>
          </a:xfrm>
          <a:prstGeom prst="rect">
            <a:avLst/>
          </a:prstGeom>
          <a:noFill/>
          <a:ln w="9525">
            <a:noFill/>
            <a:miter lim="800000"/>
            <a:headEnd/>
            <a:tailEnd/>
          </a:ln>
        </p:spPr>
        <p:txBody>
          <a:bodyPr wrap="none">
            <a:spAutoFit/>
          </a:bodyPr>
          <a:lstStyle/>
          <a:p>
            <a:pPr algn="l"/>
            <a:r>
              <a:rPr lang="en-US" sz="1400"/>
              <a:t>p</a:t>
            </a:r>
            <a:r>
              <a:rPr lang="en-US" sz="1400" baseline="30000"/>
              <a:t>+   </a:t>
            </a:r>
            <a:r>
              <a:rPr lang="en-US" sz="1400"/>
              <a:t>=</a:t>
            </a:r>
            <a:endParaRPr lang="en-US" sz="1400" baseline="30000"/>
          </a:p>
          <a:p>
            <a:pPr algn="l"/>
            <a:endParaRPr lang="en-US" sz="800"/>
          </a:p>
          <a:p>
            <a:pPr algn="l"/>
            <a:r>
              <a:rPr lang="en-US" sz="1400"/>
              <a:t>n</a:t>
            </a:r>
            <a:r>
              <a:rPr lang="en-US" sz="1400" baseline="30000"/>
              <a:t>0   </a:t>
            </a:r>
            <a:r>
              <a:rPr lang="en-US" sz="1400"/>
              <a:t>=</a:t>
            </a:r>
            <a:endParaRPr lang="en-US" sz="1400" baseline="30000"/>
          </a:p>
          <a:p>
            <a:pPr algn="l"/>
            <a:endParaRPr lang="en-US" sz="800"/>
          </a:p>
          <a:p>
            <a:pPr algn="l"/>
            <a:r>
              <a:rPr lang="en-US" sz="1400"/>
              <a:t>e</a:t>
            </a:r>
            <a:r>
              <a:rPr lang="en-US" sz="1400" baseline="30000"/>
              <a:t>-    </a:t>
            </a:r>
            <a:r>
              <a:rPr lang="en-US" sz="1400"/>
              <a:t>=</a:t>
            </a:r>
          </a:p>
        </p:txBody>
      </p:sp>
      <p:sp>
        <p:nvSpPr>
          <p:cNvPr id="1147935" name="Text Box 31"/>
          <p:cNvSpPr txBox="1">
            <a:spLocks noChangeArrowheads="1"/>
          </p:cNvSpPr>
          <p:nvPr/>
        </p:nvSpPr>
        <p:spPr bwMode="auto">
          <a:xfrm>
            <a:off x="3979863" y="3549650"/>
            <a:ext cx="381000" cy="304800"/>
          </a:xfrm>
          <a:prstGeom prst="rect">
            <a:avLst/>
          </a:prstGeom>
          <a:noFill/>
          <a:ln w="9525">
            <a:noFill/>
            <a:miter lim="800000"/>
            <a:headEnd/>
            <a:tailEnd/>
          </a:ln>
        </p:spPr>
        <p:txBody>
          <a:bodyPr wrap="none">
            <a:spAutoFit/>
          </a:bodyPr>
          <a:lstStyle/>
          <a:p>
            <a:pPr algn="l"/>
            <a:r>
              <a:rPr lang="en-US" sz="1400"/>
              <a:t>27</a:t>
            </a:r>
          </a:p>
        </p:txBody>
      </p:sp>
      <p:sp>
        <p:nvSpPr>
          <p:cNvPr id="1147936" name="Text Box 32"/>
          <p:cNvSpPr txBox="1">
            <a:spLocks noChangeArrowheads="1"/>
          </p:cNvSpPr>
          <p:nvPr/>
        </p:nvSpPr>
        <p:spPr bwMode="auto">
          <a:xfrm>
            <a:off x="3978275" y="3873500"/>
            <a:ext cx="381000" cy="304800"/>
          </a:xfrm>
          <a:prstGeom prst="rect">
            <a:avLst/>
          </a:prstGeom>
          <a:noFill/>
          <a:ln w="9525">
            <a:noFill/>
            <a:miter lim="800000"/>
            <a:headEnd/>
            <a:tailEnd/>
          </a:ln>
        </p:spPr>
        <p:txBody>
          <a:bodyPr wrap="none">
            <a:spAutoFit/>
          </a:bodyPr>
          <a:lstStyle/>
          <a:p>
            <a:pPr algn="l"/>
            <a:r>
              <a:rPr lang="en-US" sz="1400"/>
              <a:t>32</a:t>
            </a:r>
          </a:p>
        </p:txBody>
      </p:sp>
      <p:sp>
        <p:nvSpPr>
          <p:cNvPr id="1147937" name="Text Box 33"/>
          <p:cNvSpPr txBox="1">
            <a:spLocks noChangeArrowheads="1"/>
          </p:cNvSpPr>
          <p:nvPr/>
        </p:nvSpPr>
        <p:spPr bwMode="auto">
          <a:xfrm>
            <a:off x="3989388" y="4202113"/>
            <a:ext cx="381000" cy="304800"/>
          </a:xfrm>
          <a:prstGeom prst="rect">
            <a:avLst/>
          </a:prstGeom>
          <a:noFill/>
          <a:ln w="9525">
            <a:noFill/>
            <a:miter lim="800000"/>
            <a:headEnd/>
            <a:tailEnd/>
          </a:ln>
        </p:spPr>
        <p:txBody>
          <a:bodyPr wrap="none">
            <a:spAutoFit/>
          </a:bodyPr>
          <a:lstStyle/>
          <a:p>
            <a:pPr algn="l"/>
            <a:r>
              <a:rPr lang="en-US" sz="1400"/>
              <a:t>25</a:t>
            </a:r>
          </a:p>
        </p:txBody>
      </p:sp>
      <p:sp>
        <p:nvSpPr>
          <p:cNvPr id="1147938" name="Text Box 34"/>
          <p:cNvSpPr txBox="1">
            <a:spLocks noChangeArrowheads="1"/>
          </p:cNvSpPr>
          <p:nvPr/>
        </p:nvSpPr>
        <p:spPr bwMode="auto">
          <a:xfrm>
            <a:off x="5254625" y="3733800"/>
            <a:ext cx="3001963" cy="581025"/>
          </a:xfrm>
          <a:prstGeom prst="rect">
            <a:avLst/>
          </a:prstGeom>
          <a:noFill/>
          <a:ln w="9525">
            <a:noFill/>
            <a:miter lim="800000"/>
            <a:headEnd/>
            <a:tailEnd/>
          </a:ln>
        </p:spPr>
        <p:txBody>
          <a:bodyPr wrap="none">
            <a:spAutoFit/>
          </a:bodyPr>
          <a:lstStyle/>
          <a:p>
            <a:pPr algn="l"/>
            <a:r>
              <a:rPr lang="en-US" sz="1600" i="1">
                <a:solidFill>
                  <a:schemeClr val="accent2"/>
                </a:solidFill>
              </a:rPr>
              <a:t>Ions have different number of...</a:t>
            </a:r>
          </a:p>
          <a:p>
            <a:pPr algn="l"/>
            <a:r>
              <a:rPr lang="en-US" sz="1600" i="1">
                <a:solidFill>
                  <a:schemeClr val="accent2"/>
                </a:solidFill>
              </a:rPr>
              <a:t>	electrons</a:t>
            </a:r>
          </a:p>
        </p:txBody>
      </p:sp>
      <p:grpSp>
        <p:nvGrpSpPr>
          <p:cNvPr id="3" name="Group 38"/>
          <p:cNvGrpSpPr>
            <a:grpSpLocks/>
          </p:cNvGrpSpPr>
          <p:nvPr/>
        </p:nvGrpSpPr>
        <p:grpSpPr bwMode="auto">
          <a:xfrm>
            <a:off x="1135063" y="5195888"/>
            <a:ext cx="2171700" cy="366712"/>
            <a:chOff x="3353" y="3479"/>
            <a:chExt cx="1368" cy="231"/>
          </a:xfrm>
        </p:grpSpPr>
        <p:sp>
          <p:nvSpPr>
            <p:cNvPr id="395442" name="Text Box 36"/>
            <p:cNvSpPr txBox="1">
              <a:spLocks noChangeArrowheads="1"/>
            </p:cNvSpPr>
            <p:nvPr/>
          </p:nvSpPr>
          <p:spPr bwMode="auto">
            <a:xfrm>
              <a:off x="3353" y="3479"/>
              <a:ext cx="1368" cy="231"/>
            </a:xfrm>
            <a:prstGeom prst="rect">
              <a:avLst/>
            </a:prstGeom>
            <a:noFill/>
            <a:ln w="9525">
              <a:noFill/>
              <a:miter lim="800000"/>
              <a:headEnd/>
              <a:tailEnd/>
            </a:ln>
          </p:spPr>
          <p:txBody>
            <a:bodyPr wrap="none">
              <a:spAutoFit/>
            </a:bodyPr>
            <a:lstStyle/>
            <a:p>
              <a:pPr algn="l"/>
              <a:r>
                <a:rPr lang="en-US" sz="1800"/>
                <a:t>M               e</a:t>
              </a:r>
              <a:r>
                <a:rPr lang="en-US" sz="1800" baseline="30000"/>
                <a:t>-</a:t>
              </a:r>
              <a:r>
                <a:rPr lang="en-US" sz="1800"/>
                <a:t>  +  M</a:t>
              </a:r>
              <a:r>
                <a:rPr lang="en-US" sz="1800" baseline="30000"/>
                <a:t>+</a:t>
              </a:r>
            </a:p>
          </p:txBody>
        </p:sp>
        <p:sp>
          <p:nvSpPr>
            <p:cNvPr id="395443" name="Line 37"/>
            <p:cNvSpPr>
              <a:spLocks noChangeShapeType="1"/>
            </p:cNvSpPr>
            <p:nvPr/>
          </p:nvSpPr>
          <p:spPr bwMode="auto">
            <a:xfrm>
              <a:off x="3614" y="3592"/>
              <a:ext cx="446" cy="0"/>
            </a:xfrm>
            <a:prstGeom prst="line">
              <a:avLst/>
            </a:prstGeom>
            <a:noFill/>
            <a:ln w="9525">
              <a:solidFill>
                <a:schemeClr val="tx1"/>
              </a:solidFill>
              <a:round/>
              <a:headEnd/>
              <a:tailEnd type="triangle" w="med" len="med"/>
            </a:ln>
          </p:spPr>
          <p:txBody>
            <a:bodyPr/>
            <a:lstStyle/>
            <a:p>
              <a:endParaRPr lang="en-US"/>
            </a:p>
          </p:txBody>
        </p:sp>
      </p:grpSp>
      <p:grpSp>
        <p:nvGrpSpPr>
          <p:cNvPr id="4" name="Group 39"/>
          <p:cNvGrpSpPr>
            <a:grpSpLocks/>
          </p:cNvGrpSpPr>
          <p:nvPr/>
        </p:nvGrpSpPr>
        <p:grpSpPr bwMode="auto">
          <a:xfrm>
            <a:off x="1135063" y="5529263"/>
            <a:ext cx="2382837" cy="366712"/>
            <a:chOff x="3353" y="3479"/>
            <a:chExt cx="1501" cy="231"/>
          </a:xfrm>
        </p:grpSpPr>
        <p:sp>
          <p:nvSpPr>
            <p:cNvPr id="395440" name="Text Box 40"/>
            <p:cNvSpPr txBox="1">
              <a:spLocks noChangeArrowheads="1"/>
            </p:cNvSpPr>
            <p:nvPr/>
          </p:nvSpPr>
          <p:spPr bwMode="auto">
            <a:xfrm>
              <a:off x="3353" y="3479"/>
              <a:ext cx="1501" cy="231"/>
            </a:xfrm>
            <a:prstGeom prst="rect">
              <a:avLst/>
            </a:prstGeom>
            <a:noFill/>
            <a:ln w="9525">
              <a:noFill/>
              <a:miter lim="800000"/>
              <a:headEnd/>
              <a:tailEnd/>
            </a:ln>
          </p:spPr>
          <p:txBody>
            <a:bodyPr wrap="none">
              <a:spAutoFit/>
            </a:bodyPr>
            <a:lstStyle/>
            <a:p>
              <a:pPr algn="l"/>
              <a:r>
                <a:rPr lang="en-US" sz="1800"/>
                <a:t>M               2e</a:t>
              </a:r>
              <a:r>
                <a:rPr lang="en-US" sz="1800" baseline="30000"/>
                <a:t>-</a:t>
              </a:r>
              <a:r>
                <a:rPr lang="en-US" sz="1800"/>
                <a:t>  +  M</a:t>
              </a:r>
              <a:r>
                <a:rPr lang="en-US" sz="1800" baseline="30000"/>
                <a:t>2+</a:t>
              </a:r>
            </a:p>
          </p:txBody>
        </p:sp>
        <p:sp>
          <p:nvSpPr>
            <p:cNvPr id="395441" name="Line 41"/>
            <p:cNvSpPr>
              <a:spLocks noChangeShapeType="1"/>
            </p:cNvSpPr>
            <p:nvPr/>
          </p:nvSpPr>
          <p:spPr bwMode="auto">
            <a:xfrm>
              <a:off x="3614" y="3592"/>
              <a:ext cx="446" cy="0"/>
            </a:xfrm>
            <a:prstGeom prst="line">
              <a:avLst/>
            </a:prstGeom>
            <a:noFill/>
            <a:ln w="9525">
              <a:solidFill>
                <a:schemeClr val="tx1"/>
              </a:solidFill>
              <a:round/>
              <a:headEnd/>
              <a:tailEnd type="triangle" w="med" len="med"/>
            </a:ln>
          </p:spPr>
          <p:txBody>
            <a:bodyPr/>
            <a:lstStyle/>
            <a:p>
              <a:endParaRPr lang="en-US"/>
            </a:p>
          </p:txBody>
        </p:sp>
      </p:grpSp>
      <p:grpSp>
        <p:nvGrpSpPr>
          <p:cNvPr id="5" name="Group 45"/>
          <p:cNvGrpSpPr>
            <a:grpSpLocks/>
          </p:cNvGrpSpPr>
          <p:nvPr/>
        </p:nvGrpSpPr>
        <p:grpSpPr bwMode="auto">
          <a:xfrm>
            <a:off x="1139825" y="5872163"/>
            <a:ext cx="2293938" cy="366712"/>
            <a:chOff x="3386" y="3863"/>
            <a:chExt cx="1445" cy="231"/>
          </a:xfrm>
        </p:grpSpPr>
        <p:sp>
          <p:nvSpPr>
            <p:cNvPr id="395438" name="Text Box 43"/>
            <p:cNvSpPr txBox="1">
              <a:spLocks noChangeArrowheads="1"/>
            </p:cNvSpPr>
            <p:nvPr/>
          </p:nvSpPr>
          <p:spPr bwMode="auto">
            <a:xfrm>
              <a:off x="3386" y="3863"/>
              <a:ext cx="1445" cy="231"/>
            </a:xfrm>
            <a:prstGeom prst="rect">
              <a:avLst/>
            </a:prstGeom>
            <a:noFill/>
            <a:ln w="9525">
              <a:noFill/>
              <a:miter lim="800000"/>
              <a:headEnd/>
              <a:tailEnd/>
            </a:ln>
          </p:spPr>
          <p:txBody>
            <a:bodyPr wrap="none">
              <a:spAutoFit/>
            </a:bodyPr>
            <a:lstStyle/>
            <a:p>
              <a:pPr algn="l"/>
              <a:r>
                <a:rPr lang="en-US" sz="1800"/>
                <a:t>N  +  3e</a:t>
              </a:r>
              <a:r>
                <a:rPr lang="en-US" sz="1800" baseline="30000"/>
                <a:t>-</a:t>
              </a:r>
              <a:r>
                <a:rPr lang="en-US" sz="1800"/>
                <a:t>               N</a:t>
              </a:r>
              <a:r>
                <a:rPr lang="en-US" sz="1800" baseline="30000"/>
                <a:t>3-</a:t>
              </a:r>
            </a:p>
          </p:txBody>
        </p:sp>
        <p:sp>
          <p:nvSpPr>
            <p:cNvPr id="395439" name="Line 44"/>
            <p:cNvSpPr>
              <a:spLocks noChangeShapeType="1"/>
            </p:cNvSpPr>
            <p:nvPr/>
          </p:nvSpPr>
          <p:spPr bwMode="auto">
            <a:xfrm>
              <a:off x="4073" y="3976"/>
              <a:ext cx="446" cy="0"/>
            </a:xfrm>
            <a:prstGeom prst="line">
              <a:avLst/>
            </a:prstGeom>
            <a:noFill/>
            <a:ln w="9525">
              <a:solidFill>
                <a:schemeClr val="tx1"/>
              </a:solidFill>
              <a:round/>
              <a:headEnd/>
              <a:tailEnd type="triangle" w="med" len="med"/>
            </a:ln>
          </p:spPr>
          <p:txBody>
            <a:bodyPr/>
            <a:lstStyle/>
            <a:p>
              <a:endParaRPr lang="en-US"/>
            </a:p>
          </p:txBody>
        </p:sp>
      </p:grpSp>
      <p:grpSp>
        <p:nvGrpSpPr>
          <p:cNvPr id="6" name="Group 325"/>
          <p:cNvGrpSpPr>
            <a:grpSpLocks/>
          </p:cNvGrpSpPr>
          <p:nvPr/>
        </p:nvGrpSpPr>
        <p:grpSpPr bwMode="auto">
          <a:xfrm>
            <a:off x="5497513" y="4592638"/>
            <a:ext cx="2776537" cy="2060575"/>
            <a:chOff x="682" y="2973"/>
            <a:chExt cx="1749" cy="1298"/>
          </a:xfrm>
        </p:grpSpPr>
        <p:grpSp>
          <p:nvGrpSpPr>
            <p:cNvPr id="395297" name="Group 183"/>
            <p:cNvGrpSpPr>
              <a:grpSpLocks/>
            </p:cNvGrpSpPr>
            <p:nvPr/>
          </p:nvGrpSpPr>
          <p:grpSpPr bwMode="auto">
            <a:xfrm>
              <a:off x="782" y="2993"/>
              <a:ext cx="1543" cy="720"/>
              <a:chOff x="1488" y="768"/>
              <a:chExt cx="4320" cy="2016"/>
            </a:xfrm>
          </p:grpSpPr>
          <p:sp>
            <p:nvSpPr>
              <p:cNvPr id="395421" name="Rectangle 184"/>
              <p:cNvSpPr>
                <a:spLocks noChangeArrowheads="1"/>
              </p:cNvSpPr>
              <p:nvPr/>
            </p:nvSpPr>
            <p:spPr bwMode="auto">
              <a:xfrm>
                <a:off x="5568" y="768"/>
                <a:ext cx="240" cy="336"/>
              </a:xfrm>
              <a:prstGeom prst="rect">
                <a:avLst/>
              </a:prstGeom>
              <a:solidFill>
                <a:srgbClr val="FFFF66"/>
              </a:solidFill>
              <a:ln w="9525">
                <a:solidFill>
                  <a:schemeClr val="tx1"/>
                </a:solidFill>
                <a:miter lim="800000"/>
                <a:headEnd/>
                <a:tailEnd/>
              </a:ln>
            </p:spPr>
            <p:txBody>
              <a:bodyPr wrap="none" anchor="ctr"/>
              <a:lstStyle/>
              <a:p>
                <a:endParaRPr lang="en-US"/>
              </a:p>
            </p:txBody>
          </p:sp>
          <p:sp>
            <p:nvSpPr>
              <p:cNvPr id="395422" name="Rectangle 185"/>
              <p:cNvSpPr>
                <a:spLocks noChangeArrowheads="1"/>
              </p:cNvSpPr>
              <p:nvPr/>
            </p:nvSpPr>
            <p:spPr bwMode="auto">
              <a:xfrm>
                <a:off x="4608" y="1104"/>
                <a:ext cx="240" cy="336"/>
              </a:xfrm>
              <a:prstGeom prst="rect">
                <a:avLst/>
              </a:prstGeom>
              <a:solidFill>
                <a:srgbClr val="FFFF66"/>
              </a:solidFill>
              <a:ln w="9525">
                <a:solidFill>
                  <a:schemeClr val="tx1"/>
                </a:solidFill>
                <a:miter lim="800000"/>
                <a:headEnd/>
                <a:tailEnd/>
              </a:ln>
            </p:spPr>
            <p:txBody>
              <a:bodyPr wrap="none" anchor="ctr"/>
              <a:lstStyle/>
              <a:p>
                <a:endParaRPr lang="en-US"/>
              </a:p>
            </p:txBody>
          </p:sp>
          <p:sp>
            <p:nvSpPr>
              <p:cNvPr id="395423" name="Rectangle 186"/>
              <p:cNvSpPr>
                <a:spLocks noChangeArrowheads="1"/>
              </p:cNvSpPr>
              <p:nvPr/>
            </p:nvSpPr>
            <p:spPr bwMode="auto">
              <a:xfrm>
                <a:off x="4848" y="1104"/>
                <a:ext cx="240" cy="336"/>
              </a:xfrm>
              <a:prstGeom prst="rect">
                <a:avLst/>
              </a:prstGeom>
              <a:solidFill>
                <a:srgbClr val="FFFF66"/>
              </a:solidFill>
              <a:ln w="9525">
                <a:solidFill>
                  <a:schemeClr val="tx1"/>
                </a:solidFill>
                <a:miter lim="800000"/>
                <a:headEnd/>
                <a:tailEnd/>
              </a:ln>
            </p:spPr>
            <p:txBody>
              <a:bodyPr wrap="none" anchor="ctr"/>
              <a:lstStyle/>
              <a:p>
                <a:endParaRPr lang="en-US"/>
              </a:p>
            </p:txBody>
          </p:sp>
          <p:sp>
            <p:nvSpPr>
              <p:cNvPr id="395424" name="Rectangle 187"/>
              <p:cNvSpPr>
                <a:spLocks noChangeArrowheads="1"/>
              </p:cNvSpPr>
              <p:nvPr/>
            </p:nvSpPr>
            <p:spPr bwMode="auto">
              <a:xfrm>
                <a:off x="5088" y="1104"/>
                <a:ext cx="240" cy="336"/>
              </a:xfrm>
              <a:prstGeom prst="rect">
                <a:avLst/>
              </a:prstGeom>
              <a:solidFill>
                <a:srgbClr val="FFFF66"/>
              </a:solidFill>
              <a:ln w="9525">
                <a:solidFill>
                  <a:schemeClr val="tx1"/>
                </a:solidFill>
                <a:miter lim="800000"/>
                <a:headEnd/>
                <a:tailEnd/>
              </a:ln>
            </p:spPr>
            <p:txBody>
              <a:bodyPr wrap="none" anchor="ctr"/>
              <a:lstStyle/>
              <a:p>
                <a:endParaRPr lang="en-US"/>
              </a:p>
            </p:txBody>
          </p:sp>
          <p:sp>
            <p:nvSpPr>
              <p:cNvPr id="395425" name="Rectangle 188"/>
              <p:cNvSpPr>
                <a:spLocks noChangeArrowheads="1"/>
              </p:cNvSpPr>
              <p:nvPr/>
            </p:nvSpPr>
            <p:spPr bwMode="auto">
              <a:xfrm>
                <a:off x="5328" y="1104"/>
                <a:ext cx="240" cy="336"/>
              </a:xfrm>
              <a:prstGeom prst="rect">
                <a:avLst/>
              </a:prstGeom>
              <a:solidFill>
                <a:srgbClr val="FFFF66"/>
              </a:solidFill>
              <a:ln w="9525">
                <a:solidFill>
                  <a:schemeClr val="tx1"/>
                </a:solidFill>
                <a:miter lim="800000"/>
                <a:headEnd/>
                <a:tailEnd/>
              </a:ln>
            </p:spPr>
            <p:txBody>
              <a:bodyPr wrap="none" anchor="ctr"/>
              <a:lstStyle/>
              <a:p>
                <a:endParaRPr lang="en-US"/>
              </a:p>
            </p:txBody>
          </p:sp>
          <p:sp>
            <p:nvSpPr>
              <p:cNvPr id="395426" name="Rectangle 189"/>
              <p:cNvSpPr>
                <a:spLocks noChangeArrowheads="1"/>
              </p:cNvSpPr>
              <p:nvPr/>
            </p:nvSpPr>
            <p:spPr bwMode="auto">
              <a:xfrm>
                <a:off x="5568" y="1104"/>
                <a:ext cx="240" cy="336"/>
              </a:xfrm>
              <a:prstGeom prst="rect">
                <a:avLst/>
              </a:prstGeom>
              <a:solidFill>
                <a:srgbClr val="FFFF66"/>
              </a:solidFill>
              <a:ln w="9525">
                <a:solidFill>
                  <a:schemeClr val="tx1"/>
                </a:solidFill>
                <a:miter lim="800000"/>
                <a:headEnd/>
                <a:tailEnd/>
              </a:ln>
            </p:spPr>
            <p:txBody>
              <a:bodyPr wrap="none" anchor="ctr"/>
              <a:lstStyle/>
              <a:p>
                <a:endParaRPr lang="en-US"/>
              </a:p>
            </p:txBody>
          </p:sp>
          <p:sp>
            <p:nvSpPr>
              <p:cNvPr id="395427" name="Rectangle 190"/>
              <p:cNvSpPr>
                <a:spLocks noChangeArrowheads="1"/>
              </p:cNvSpPr>
              <p:nvPr/>
            </p:nvSpPr>
            <p:spPr bwMode="auto">
              <a:xfrm>
                <a:off x="1488" y="768"/>
                <a:ext cx="240" cy="336"/>
              </a:xfrm>
              <a:prstGeom prst="rect">
                <a:avLst/>
              </a:prstGeom>
              <a:solidFill>
                <a:srgbClr val="FFFF66"/>
              </a:solidFill>
              <a:ln w="9525">
                <a:solidFill>
                  <a:schemeClr val="tx1"/>
                </a:solidFill>
                <a:miter lim="800000"/>
                <a:headEnd/>
                <a:tailEnd/>
              </a:ln>
            </p:spPr>
            <p:txBody>
              <a:bodyPr wrap="none" anchor="ctr"/>
              <a:lstStyle/>
              <a:p>
                <a:endParaRPr lang="en-US"/>
              </a:p>
            </p:txBody>
          </p:sp>
          <p:sp>
            <p:nvSpPr>
              <p:cNvPr id="395428" name="Rectangle 191"/>
              <p:cNvSpPr>
                <a:spLocks noChangeArrowheads="1"/>
              </p:cNvSpPr>
              <p:nvPr/>
            </p:nvSpPr>
            <p:spPr bwMode="auto">
              <a:xfrm>
                <a:off x="5088" y="1440"/>
                <a:ext cx="240" cy="336"/>
              </a:xfrm>
              <a:prstGeom prst="rect">
                <a:avLst/>
              </a:prstGeom>
              <a:solidFill>
                <a:srgbClr val="FFFF66"/>
              </a:solidFill>
              <a:ln w="9525">
                <a:solidFill>
                  <a:schemeClr val="tx1"/>
                </a:solidFill>
                <a:miter lim="800000"/>
                <a:headEnd/>
                <a:tailEnd/>
              </a:ln>
            </p:spPr>
            <p:txBody>
              <a:bodyPr wrap="none" anchor="ctr"/>
              <a:lstStyle/>
              <a:p>
                <a:endParaRPr lang="en-US"/>
              </a:p>
            </p:txBody>
          </p:sp>
          <p:sp>
            <p:nvSpPr>
              <p:cNvPr id="395429" name="Rectangle 192"/>
              <p:cNvSpPr>
                <a:spLocks noChangeArrowheads="1"/>
              </p:cNvSpPr>
              <p:nvPr/>
            </p:nvSpPr>
            <p:spPr bwMode="auto">
              <a:xfrm>
                <a:off x="5328" y="1440"/>
                <a:ext cx="240" cy="336"/>
              </a:xfrm>
              <a:prstGeom prst="rect">
                <a:avLst/>
              </a:prstGeom>
              <a:solidFill>
                <a:srgbClr val="FFFF66"/>
              </a:solidFill>
              <a:ln w="9525">
                <a:solidFill>
                  <a:schemeClr val="tx1"/>
                </a:solidFill>
                <a:miter lim="800000"/>
                <a:headEnd/>
                <a:tailEnd/>
              </a:ln>
            </p:spPr>
            <p:txBody>
              <a:bodyPr wrap="none" anchor="ctr"/>
              <a:lstStyle/>
              <a:p>
                <a:endParaRPr lang="en-US"/>
              </a:p>
            </p:txBody>
          </p:sp>
          <p:sp>
            <p:nvSpPr>
              <p:cNvPr id="395430" name="Rectangle 193"/>
              <p:cNvSpPr>
                <a:spLocks noChangeArrowheads="1"/>
              </p:cNvSpPr>
              <p:nvPr/>
            </p:nvSpPr>
            <p:spPr bwMode="auto">
              <a:xfrm>
                <a:off x="5568" y="1440"/>
                <a:ext cx="240" cy="336"/>
              </a:xfrm>
              <a:prstGeom prst="rect">
                <a:avLst/>
              </a:prstGeom>
              <a:solidFill>
                <a:srgbClr val="FFFF66"/>
              </a:solidFill>
              <a:ln w="9525">
                <a:solidFill>
                  <a:schemeClr val="tx1"/>
                </a:solidFill>
                <a:miter lim="800000"/>
                <a:headEnd/>
                <a:tailEnd/>
              </a:ln>
            </p:spPr>
            <p:txBody>
              <a:bodyPr wrap="none" anchor="ctr"/>
              <a:lstStyle/>
              <a:p>
                <a:endParaRPr lang="en-US"/>
              </a:p>
            </p:txBody>
          </p:sp>
          <p:sp>
            <p:nvSpPr>
              <p:cNvPr id="395431" name="Rectangle 194"/>
              <p:cNvSpPr>
                <a:spLocks noChangeArrowheads="1"/>
              </p:cNvSpPr>
              <p:nvPr/>
            </p:nvSpPr>
            <p:spPr bwMode="auto">
              <a:xfrm>
                <a:off x="5088" y="1776"/>
                <a:ext cx="240" cy="336"/>
              </a:xfrm>
              <a:prstGeom prst="rect">
                <a:avLst/>
              </a:prstGeom>
              <a:solidFill>
                <a:srgbClr val="FFFF66"/>
              </a:solidFill>
              <a:ln w="9525">
                <a:solidFill>
                  <a:schemeClr val="tx1"/>
                </a:solidFill>
                <a:miter lim="800000"/>
                <a:headEnd/>
                <a:tailEnd/>
              </a:ln>
            </p:spPr>
            <p:txBody>
              <a:bodyPr wrap="none" anchor="ctr"/>
              <a:lstStyle/>
              <a:p>
                <a:endParaRPr lang="en-US"/>
              </a:p>
            </p:txBody>
          </p:sp>
          <p:sp>
            <p:nvSpPr>
              <p:cNvPr id="395432" name="Rectangle 195"/>
              <p:cNvSpPr>
                <a:spLocks noChangeArrowheads="1"/>
              </p:cNvSpPr>
              <p:nvPr/>
            </p:nvSpPr>
            <p:spPr bwMode="auto">
              <a:xfrm>
                <a:off x="5328" y="1776"/>
                <a:ext cx="240" cy="336"/>
              </a:xfrm>
              <a:prstGeom prst="rect">
                <a:avLst/>
              </a:prstGeom>
              <a:solidFill>
                <a:srgbClr val="FFFF66"/>
              </a:solidFill>
              <a:ln w="9525">
                <a:solidFill>
                  <a:schemeClr val="tx1"/>
                </a:solidFill>
                <a:miter lim="800000"/>
                <a:headEnd/>
                <a:tailEnd/>
              </a:ln>
            </p:spPr>
            <p:txBody>
              <a:bodyPr wrap="none" anchor="ctr"/>
              <a:lstStyle/>
              <a:p>
                <a:endParaRPr lang="en-US"/>
              </a:p>
            </p:txBody>
          </p:sp>
          <p:sp>
            <p:nvSpPr>
              <p:cNvPr id="395433" name="Rectangle 196"/>
              <p:cNvSpPr>
                <a:spLocks noChangeArrowheads="1"/>
              </p:cNvSpPr>
              <p:nvPr/>
            </p:nvSpPr>
            <p:spPr bwMode="auto">
              <a:xfrm>
                <a:off x="5568" y="1776"/>
                <a:ext cx="240" cy="336"/>
              </a:xfrm>
              <a:prstGeom prst="rect">
                <a:avLst/>
              </a:prstGeom>
              <a:solidFill>
                <a:srgbClr val="FFFF66"/>
              </a:solidFill>
              <a:ln w="9525">
                <a:solidFill>
                  <a:schemeClr val="tx1"/>
                </a:solidFill>
                <a:miter lim="800000"/>
                <a:headEnd/>
                <a:tailEnd/>
              </a:ln>
            </p:spPr>
            <p:txBody>
              <a:bodyPr wrap="none" anchor="ctr"/>
              <a:lstStyle/>
              <a:p>
                <a:endParaRPr lang="en-US"/>
              </a:p>
            </p:txBody>
          </p:sp>
          <p:sp>
            <p:nvSpPr>
              <p:cNvPr id="395434" name="Rectangle 197"/>
              <p:cNvSpPr>
                <a:spLocks noChangeArrowheads="1"/>
              </p:cNvSpPr>
              <p:nvPr/>
            </p:nvSpPr>
            <p:spPr bwMode="auto">
              <a:xfrm>
                <a:off x="5328" y="2112"/>
                <a:ext cx="240" cy="336"/>
              </a:xfrm>
              <a:prstGeom prst="rect">
                <a:avLst/>
              </a:prstGeom>
              <a:solidFill>
                <a:srgbClr val="FFFF66"/>
              </a:solidFill>
              <a:ln w="9525">
                <a:solidFill>
                  <a:schemeClr val="tx1"/>
                </a:solidFill>
                <a:miter lim="800000"/>
                <a:headEnd/>
                <a:tailEnd/>
              </a:ln>
            </p:spPr>
            <p:txBody>
              <a:bodyPr wrap="none" anchor="ctr"/>
              <a:lstStyle/>
              <a:p>
                <a:endParaRPr lang="en-US"/>
              </a:p>
            </p:txBody>
          </p:sp>
          <p:sp>
            <p:nvSpPr>
              <p:cNvPr id="395435" name="Rectangle 198"/>
              <p:cNvSpPr>
                <a:spLocks noChangeArrowheads="1"/>
              </p:cNvSpPr>
              <p:nvPr/>
            </p:nvSpPr>
            <p:spPr bwMode="auto">
              <a:xfrm>
                <a:off x="5568" y="2112"/>
                <a:ext cx="240" cy="336"/>
              </a:xfrm>
              <a:prstGeom prst="rect">
                <a:avLst/>
              </a:prstGeom>
              <a:solidFill>
                <a:srgbClr val="FFFF66"/>
              </a:solidFill>
              <a:ln w="9525">
                <a:solidFill>
                  <a:schemeClr val="tx1"/>
                </a:solidFill>
                <a:miter lim="800000"/>
                <a:headEnd/>
                <a:tailEnd/>
              </a:ln>
            </p:spPr>
            <p:txBody>
              <a:bodyPr wrap="none" anchor="ctr"/>
              <a:lstStyle/>
              <a:p>
                <a:endParaRPr lang="en-US"/>
              </a:p>
            </p:txBody>
          </p:sp>
          <p:sp>
            <p:nvSpPr>
              <p:cNvPr id="395436" name="Rectangle 199"/>
              <p:cNvSpPr>
                <a:spLocks noChangeArrowheads="1"/>
              </p:cNvSpPr>
              <p:nvPr/>
            </p:nvSpPr>
            <p:spPr bwMode="auto">
              <a:xfrm>
                <a:off x="4848" y="1440"/>
                <a:ext cx="240" cy="336"/>
              </a:xfrm>
              <a:prstGeom prst="rect">
                <a:avLst/>
              </a:prstGeom>
              <a:solidFill>
                <a:srgbClr val="FFFF66"/>
              </a:solidFill>
              <a:ln w="9525">
                <a:solidFill>
                  <a:schemeClr val="tx1"/>
                </a:solidFill>
                <a:miter lim="800000"/>
                <a:headEnd/>
                <a:tailEnd/>
              </a:ln>
            </p:spPr>
            <p:txBody>
              <a:bodyPr wrap="none" anchor="ctr"/>
              <a:lstStyle/>
              <a:p>
                <a:endParaRPr lang="en-US"/>
              </a:p>
            </p:txBody>
          </p:sp>
          <p:sp>
            <p:nvSpPr>
              <p:cNvPr id="395437" name="Rectangle 200"/>
              <p:cNvSpPr>
                <a:spLocks noChangeArrowheads="1"/>
              </p:cNvSpPr>
              <p:nvPr/>
            </p:nvSpPr>
            <p:spPr bwMode="auto">
              <a:xfrm>
                <a:off x="5568" y="2448"/>
                <a:ext cx="240" cy="336"/>
              </a:xfrm>
              <a:prstGeom prst="rect">
                <a:avLst/>
              </a:prstGeom>
              <a:solidFill>
                <a:srgbClr val="FFFF66"/>
              </a:solidFill>
              <a:ln w="9525">
                <a:solidFill>
                  <a:schemeClr val="tx1"/>
                </a:solidFill>
                <a:miter lim="800000"/>
                <a:headEnd/>
                <a:tailEnd/>
              </a:ln>
            </p:spPr>
            <p:txBody>
              <a:bodyPr wrap="none" anchor="ctr"/>
              <a:lstStyle/>
              <a:p>
                <a:endParaRPr lang="en-US"/>
              </a:p>
            </p:txBody>
          </p:sp>
        </p:grpSp>
        <p:sp>
          <p:nvSpPr>
            <p:cNvPr id="395298" name="Freeform 201"/>
            <p:cNvSpPr>
              <a:spLocks/>
            </p:cNvSpPr>
            <p:nvPr/>
          </p:nvSpPr>
          <p:spPr bwMode="auto">
            <a:xfrm>
              <a:off x="782" y="3113"/>
              <a:ext cx="1371" cy="720"/>
            </a:xfrm>
            <a:custGeom>
              <a:avLst/>
              <a:gdLst>
                <a:gd name="T0" fmla="*/ 0 w 3840"/>
                <a:gd name="T1" fmla="*/ 0 h 2016"/>
                <a:gd name="T2" fmla="*/ 0 w 3840"/>
                <a:gd name="T3" fmla="*/ 720 h 2016"/>
                <a:gd name="T4" fmla="*/ 771 w 3840"/>
                <a:gd name="T5" fmla="*/ 720 h 2016"/>
                <a:gd name="T6" fmla="*/ 771 w 3840"/>
                <a:gd name="T7" fmla="*/ 600 h 2016"/>
                <a:gd name="T8" fmla="*/ 1371 w 3840"/>
                <a:gd name="T9" fmla="*/ 600 h 2016"/>
                <a:gd name="T10" fmla="*/ 1371 w 3840"/>
                <a:gd name="T11" fmla="*/ 480 h 2016"/>
                <a:gd name="T12" fmla="*/ 1285 w 3840"/>
                <a:gd name="T13" fmla="*/ 480 h 2016"/>
                <a:gd name="T14" fmla="*/ 1200 w 3840"/>
                <a:gd name="T15" fmla="*/ 480 h 2016"/>
                <a:gd name="T16" fmla="*/ 1200 w 3840"/>
                <a:gd name="T17" fmla="*/ 360 h 2016"/>
                <a:gd name="T18" fmla="*/ 1114 w 3840"/>
                <a:gd name="T19" fmla="*/ 360 h 2016"/>
                <a:gd name="T20" fmla="*/ 1114 w 3840"/>
                <a:gd name="T21" fmla="*/ 120 h 2016"/>
                <a:gd name="T22" fmla="*/ 1028 w 3840"/>
                <a:gd name="T23" fmla="*/ 120 h 2016"/>
                <a:gd name="T24" fmla="*/ 1028 w 3840"/>
                <a:gd name="T25" fmla="*/ 240 h 2016"/>
                <a:gd name="T26" fmla="*/ 171 w 3840"/>
                <a:gd name="T27" fmla="*/ 240 h 2016"/>
                <a:gd name="T28" fmla="*/ 171 w 3840"/>
                <a:gd name="T29" fmla="*/ 0 h 2016"/>
                <a:gd name="T30" fmla="*/ 0 w 3840"/>
                <a:gd name="T31" fmla="*/ 0 h 20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840"/>
                <a:gd name="T49" fmla="*/ 0 h 2016"/>
                <a:gd name="T50" fmla="*/ 3840 w 3840"/>
                <a:gd name="T51" fmla="*/ 2016 h 20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840" h="2016">
                  <a:moveTo>
                    <a:pt x="0" y="0"/>
                  </a:moveTo>
                  <a:lnTo>
                    <a:pt x="0" y="2016"/>
                  </a:lnTo>
                  <a:lnTo>
                    <a:pt x="2160" y="2016"/>
                  </a:lnTo>
                  <a:lnTo>
                    <a:pt x="2160" y="1680"/>
                  </a:lnTo>
                  <a:lnTo>
                    <a:pt x="3840" y="1680"/>
                  </a:lnTo>
                  <a:lnTo>
                    <a:pt x="3840" y="1344"/>
                  </a:lnTo>
                  <a:lnTo>
                    <a:pt x="3600" y="1344"/>
                  </a:lnTo>
                  <a:lnTo>
                    <a:pt x="3360" y="1344"/>
                  </a:lnTo>
                  <a:lnTo>
                    <a:pt x="3360" y="1008"/>
                  </a:lnTo>
                  <a:lnTo>
                    <a:pt x="3120" y="1008"/>
                  </a:lnTo>
                  <a:lnTo>
                    <a:pt x="3120" y="336"/>
                  </a:lnTo>
                  <a:lnTo>
                    <a:pt x="2880" y="336"/>
                  </a:lnTo>
                  <a:lnTo>
                    <a:pt x="2880" y="672"/>
                  </a:lnTo>
                  <a:lnTo>
                    <a:pt x="480" y="672"/>
                  </a:lnTo>
                  <a:lnTo>
                    <a:pt x="480" y="0"/>
                  </a:lnTo>
                  <a:lnTo>
                    <a:pt x="0" y="0"/>
                  </a:lnTo>
                  <a:close/>
                </a:path>
              </a:pathLst>
            </a:custGeom>
            <a:noFill/>
            <a:ln w="19050">
              <a:solidFill>
                <a:srgbClr val="000080"/>
              </a:solidFill>
              <a:round/>
              <a:headEnd/>
              <a:tailEnd/>
            </a:ln>
          </p:spPr>
          <p:txBody>
            <a:bodyPr wrap="none" anchor="ctr"/>
            <a:lstStyle/>
            <a:p>
              <a:endParaRPr lang="en-US"/>
            </a:p>
          </p:txBody>
        </p:sp>
        <p:grpSp>
          <p:nvGrpSpPr>
            <p:cNvPr id="395299" name="Group 202"/>
            <p:cNvGrpSpPr>
              <a:grpSpLocks/>
            </p:cNvGrpSpPr>
            <p:nvPr/>
          </p:nvGrpSpPr>
          <p:grpSpPr bwMode="auto">
            <a:xfrm>
              <a:off x="1811" y="3113"/>
              <a:ext cx="428" cy="600"/>
              <a:chOff x="4080" y="1104"/>
              <a:chExt cx="1200" cy="1680"/>
            </a:xfrm>
          </p:grpSpPr>
          <p:sp>
            <p:nvSpPr>
              <p:cNvPr id="395414" name="Rectangle 203"/>
              <p:cNvSpPr>
                <a:spLocks noChangeArrowheads="1"/>
              </p:cNvSpPr>
              <p:nvPr/>
            </p:nvSpPr>
            <p:spPr bwMode="auto">
              <a:xfrm>
                <a:off x="4320" y="1440"/>
                <a:ext cx="240" cy="336"/>
              </a:xfrm>
              <a:prstGeom prst="rect">
                <a:avLst/>
              </a:prstGeom>
              <a:solidFill>
                <a:srgbClr val="2387EB">
                  <a:alpha val="50195"/>
                </a:srgbClr>
              </a:solidFill>
              <a:ln w="9525">
                <a:solidFill>
                  <a:schemeClr val="tx1"/>
                </a:solidFill>
                <a:miter lim="800000"/>
                <a:headEnd/>
                <a:tailEnd/>
              </a:ln>
            </p:spPr>
            <p:txBody>
              <a:bodyPr wrap="none" anchor="ctr"/>
              <a:lstStyle/>
              <a:p>
                <a:endParaRPr lang="en-US"/>
              </a:p>
            </p:txBody>
          </p:sp>
          <p:sp>
            <p:nvSpPr>
              <p:cNvPr id="395415" name="Rectangle 204"/>
              <p:cNvSpPr>
                <a:spLocks noChangeArrowheads="1"/>
              </p:cNvSpPr>
              <p:nvPr/>
            </p:nvSpPr>
            <p:spPr bwMode="auto">
              <a:xfrm>
                <a:off x="4080" y="1104"/>
                <a:ext cx="240" cy="336"/>
              </a:xfrm>
              <a:prstGeom prst="rect">
                <a:avLst/>
              </a:prstGeom>
              <a:solidFill>
                <a:srgbClr val="99CCFF"/>
              </a:solidFill>
              <a:ln w="9525">
                <a:solidFill>
                  <a:schemeClr val="tx1"/>
                </a:solidFill>
                <a:miter lim="800000"/>
                <a:headEnd/>
                <a:tailEnd/>
              </a:ln>
            </p:spPr>
            <p:txBody>
              <a:bodyPr wrap="none" anchor="ctr"/>
              <a:lstStyle/>
              <a:p>
                <a:endParaRPr lang="en-US"/>
              </a:p>
            </p:txBody>
          </p:sp>
          <p:sp>
            <p:nvSpPr>
              <p:cNvPr id="395416" name="Rectangle 205"/>
              <p:cNvSpPr>
                <a:spLocks noChangeArrowheads="1"/>
              </p:cNvSpPr>
              <p:nvPr/>
            </p:nvSpPr>
            <p:spPr bwMode="auto">
              <a:xfrm>
                <a:off x="4320" y="1776"/>
                <a:ext cx="240" cy="336"/>
              </a:xfrm>
              <a:prstGeom prst="rect">
                <a:avLst/>
              </a:prstGeom>
              <a:solidFill>
                <a:srgbClr val="2387EB">
                  <a:alpha val="50195"/>
                </a:srgbClr>
              </a:solidFill>
              <a:ln w="9525">
                <a:solidFill>
                  <a:schemeClr val="tx1"/>
                </a:solidFill>
                <a:miter lim="800000"/>
                <a:headEnd/>
                <a:tailEnd/>
              </a:ln>
            </p:spPr>
            <p:txBody>
              <a:bodyPr wrap="none" anchor="ctr"/>
              <a:lstStyle/>
              <a:p>
                <a:endParaRPr lang="en-US"/>
              </a:p>
            </p:txBody>
          </p:sp>
          <p:sp>
            <p:nvSpPr>
              <p:cNvPr id="395417" name="Rectangle 206"/>
              <p:cNvSpPr>
                <a:spLocks noChangeArrowheads="1"/>
              </p:cNvSpPr>
              <p:nvPr/>
            </p:nvSpPr>
            <p:spPr bwMode="auto">
              <a:xfrm>
                <a:off x="4560" y="1776"/>
                <a:ext cx="240" cy="336"/>
              </a:xfrm>
              <a:prstGeom prst="rect">
                <a:avLst/>
              </a:prstGeom>
              <a:solidFill>
                <a:srgbClr val="2387EB">
                  <a:alpha val="50195"/>
                </a:srgbClr>
              </a:solidFill>
              <a:ln w="9525">
                <a:solidFill>
                  <a:schemeClr val="tx1"/>
                </a:solidFill>
                <a:miter lim="800000"/>
                <a:headEnd/>
                <a:tailEnd/>
              </a:ln>
            </p:spPr>
            <p:txBody>
              <a:bodyPr wrap="none" anchor="ctr"/>
              <a:lstStyle/>
              <a:p>
                <a:endParaRPr lang="en-US"/>
              </a:p>
            </p:txBody>
          </p:sp>
          <p:sp>
            <p:nvSpPr>
              <p:cNvPr id="395418" name="Rectangle 207"/>
              <p:cNvSpPr>
                <a:spLocks noChangeArrowheads="1"/>
              </p:cNvSpPr>
              <p:nvPr/>
            </p:nvSpPr>
            <p:spPr bwMode="auto">
              <a:xfrm>
                <a:off x="4560" y="2112"/>
                <a:ext cx="240" cy="336"/>
              </a:xfrm>
              <a:prstGeom prst="rect">
                <a:avLst/>
              </a:prstGeom>
              <a:solidFill>
                <a:srgbClr val="2387EB">
                  <a:alpha val="50195"/>
                </a:srgbClr>
              </a:solidFill>
              <a:ln w="9525">
                <a:solidFill>
                  <a:schemeClr val="tx1"/>
                </a:solidFill>
                <a:miter lim="800000"/>
                <a:headEnd/>
                <a:tailEnd/>
              </a:ln>
            </p:spPr>
            <p:txBody>
              <a:bodyPr wrap="none" anchor="ctr"/>
              <a:lstStyle/>
              <a:p>
                <a:endParaRPr lang="en-US"/>
              </a:p>
            </p:txBody>
          </p:sp>
          <p:sp>
            <p:nvSpPr>
              <p:cNvPr id="395419" name="Rectangle 208"/>
              <p:cNvSpPr>
                <a:spLocks noChangeArrowheads="1"/>
              </p:cNvSpPr>
              <p:nvPr/>
            </p:nvSpPr>
            <p:spPr bwMode="auto">
              <a:xfrm>
                <a:off x="4800" y="2112"/>
                <a:ext cx="240" cy="336"/>
              </a:xfrm>
              <a:prstGeom prst="rect">
                <a:avLst/>
              </a:prstGeom>
              <a:solidFill>
                <a:srgbClr val="2387EB">
                  <a:alpha val="50195"/>
                </a:srgbClr>
              </a:solidFill>
              <a:ln w="9525">
                <a:solidFill>
                  <a:schemeClr val="tx1"/>
                </a:solidFill>
                <a:miter lim="800000"/>
                <a:headEnd/>
                <a:tailEnd/>
              </a:ln>
            </p:spPr>
            <p:txBody>
              <a:bodyPr wrap="none" anchor="ctr"/>
              <a:lstStyle/>
              <a:p>
                <a:endParaRPr lang="en-US"/>
              </a:p>
            </p:txBody>
          </p:sp>
          <p:sp>
            <p:nvSpPr>
              <p:cNvPr id="395420" name="Rectangle 209"/>
              <p:cNvSpPr>
                <a:spLocks noChangeArrowheads="1"/>
              </p:cNvSpPr>
              <p:nvPr/>
            </p:nvSpPr>
            <p:spPr bwMode="auto">
              <a:xfrm>
                <a:off x="5040" y="2448"/>
                <a:ext cx="240" cy="336"/>
              </a:xfrm>
              <a:prstGeom prst="rect">
                <a:avLst/>
              </a:prstGeom>
              <a:solidFill>
                <a:srgbClr val="2387EB">
                  <a:alpha val="50195"/>
                </a:srgbClr>
              </a:solidFill>
              <a:ln w="9525">
                <a:solidFill>
                  <a:schemeClr val="tx1"/>
                </a:solidFill>
                <a:miter lim="800000"/>
                <a:headEnd/>
                <a:tailEnd/>
              </a:ln>
            </p:spPr>
            <p:txBody>
              <a:bodyPr wrap="none" anchor="ctr"/>
              <a:lstStyle/>
              <a:p>
                <a:endParaRPr lang="en-US"/>
              </a:p>
            </p:txBody>
          </p:sp>
        </p:grpSp>
        <p:grpSp>
          <p:nvGrpSpPr>
            <p:cNvPr id="395300" name="Group 210"/>
            <p:cNvGrpSpPr>
              <a:grpSpLocks/>
            </p:cNvGrpSpPr>
            <p:nvPr/>
          </p:nvGrpSpPr>
          <p:grpSpPr bwMode="auto">
            <a:xfrm>
              <a:off x="782" y="3113"/>
              <a:ext cx="1543" cy="1063"/>
              <a:chOff x="816" y="1104"/>
              <a:chExt cx="4320" cy="2976"/>
            </a:xfrm>
          </p:grpSpPr>
          <p:sp>
            <p:nvSpPr>
              <p:cNvPr id="395328" name="Rectangle 211"/>
              <p:cNvSpPr>
                <a:spLocks noChangeArrowheads="1"/>
              </p:cNvSpPr>
              <p:nvPr/>
            </p:nvSpPr>
            <p:spPr bwMode="auto">
              <a:xfrm>
                <a:off x="4896" y="3408"/>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grpSp>
            <p:nvGrpSpPr>
              <p:cNvPr id="395329" name="Group 212"/>
              <p:cNvGrpSpPr>
                <a:grpSpLocks/>
              </p:cNvGrpSpPr>
              <p:nvPr/>
            </p:nvGrpSpPr>
            <p:grpSpPr bwMode="auto">
              <a:xfrm>
                <a:off x="816" y="1104"/>
                <a:ext cx="4320" cy="2976"/>
                <a:chOff x="816" y="1104"/>
                <a:chExt cx="4320" cy="2976"/>
              </a:xfrm>
            </p:grpSpPr>
            <p:sp>
              <p:nvSpPr>
                <p:cNvPr id="395330" name="Rectangle 213"/>
                <p:cNvSpPr>
                  <a:spLocks noChangeArrowheads="1"/>
                </p:cNvSpPr>
                <p:nvPr/>
              </p:nvSpPr>
              <p:spPr bwMode="auto">
                <a:xfrm>
                  <a:off x="816" y="1104"/>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31" name="Rectangle 214"/>
                <p:cNvSpPr>
                  <a:spLocks noChangeArrowheads="1"/>
                </p:cNvSpPr>
                <p:nvPr/>
              </p:nvSpPr>
              <p:spPr bwMode="auto">
                <a:xfrm>
                  <a:off x="816" y="1440"/>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32" name="Rectangle 215"/>
                <p:cNvSpPr>
                  <a:spLocks noChangeArrowheads="1"/>
                </p:cNvSpPr>
                <p:nvPr/>
              </p:nvSpPr>
              <p:spPr bwMode="auto">
                <a:xfrm>
                  <a:off x="1056" y="1104"/>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33" name="Rectangle 216"/>
                <p:cNvSpPr>
                  <a:spLocks noChangeArrowheads="1"/>
                </p:cNvSpPr>
                <p:nvPr/>
              </p:nvSpPr>
              <p:spPr bwMode="auto">
                <a:xfrm>
                  <a:off x="3696" y="1440"/>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34" name="Rectangle 217"/>
                <p:cNvSpPr>
                  <a:spLocks noChangeArrowheads="1"/>
                </p:cNvSpPr>
                <p:nvPr/>
              </p:nvSpPr>
              <p:spPr bwMode="auto">
                <a:xfrm>
                  <a:off x="816" y="1776"/>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35" name="Rectangle 218"/>
                <p:cNvSpPr>
                  <a:spLocks noChangeArrowheads="1"/>
                </p:cNvSpPr>
                <p:nvPr/>
              </p:nvSpPr>
              <p:spPr bwMode="auto">
                <a:xfrm>
                  <a:off x="1056" y="1776"/>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36" name="Rectangle 219"/>
                <p:cNvSpPr>
                  <a:spLocks noChangeArrowheads="1"/>
                </p:cNvSpPr>
                <p:nvPr/>
              </p:nvSpPr>
              <p:spPr bwMode="auto">
                <a:xfrm>
                  <a:off x="1296" y="1776"/>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37" name="Rectangle 220"/>
                <p:cNvSpPr>
                  <a:spLocks noChangeArrowheads="1"/>
                </p:cNvSpPr>
                <p:nvPr/>
              </p:nvSpPr>
              <p:spPr bwMode="auto">
                <a:xfrm>
                  <a:off x="1536" y="1776"/>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38" name="Rectangle 221"/>
                <p:cNvSpPr>
                  <a:spLocks noChangeArrowheads="1"/>
                </p:cNvSpPr>
                <p:nvPr/>
              </p:nvSpPr>
              <p:spPr bwMode="auto">
                <a:xfrm>
                  <a:off x="1776" y="1776"/>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39" name="Rectangle 222"/>
                <p:cNvSpPr>
                  <a:spLocks noChangeArrowheads="1"/>
                </p:cNvSpPr>
                <p:nvPr/>
              </p:nvSpPr>
              <p:spPr bwMode="auto">
                <a:xfrm>
                  <a:off x="2016" y="1776"/>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40" name="Rectangle 223"/>
                <p:cNvSpPr>
                  <a:spLocks noChangeArrowheads="1"/>
                </p:cNvSpPr>
                <p:nvPr/>
              </p:nvSpPr>
              <p:spPr bwMode="auto">
                <a:xfrm>
                  <a:off x="2256" y="1776"/>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41" name="Rectangle 224"/>
                <p:cNvSpPr>
                  <a:spLocks noChangeArrowheads="1"/>
                </p:cNvSpPr>
                <p:nvPr/>
              </p:nvSpPr>
              <p:spPr bwMode="auto">
                <a:xfrm>
                  <a:off x="2496" y="1776"/>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42" name="Rectangle 225"/>
                <p:cNvSpPr>
                  <a:spLocks noChangeArrowheads="1"/>
                </p:cNvSpPr>
                <p:nvPr/>
              </p:nvSpPr>
              <p:spPr bwMode="auto">
                <a:xfrm>
                  <a:off x="2736" y="1776"/>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43" name="Rectangle 226"/>
                <p:cNvSpPr>
                  <a:spLocks noChangeArrowheads="1"/>
                </p:cNvSpPr>
                <p:nvPr/>
              </p:nvSpPr>
              <p:spPr bwMode="auto">
                <a:xfrm>
                  <a:off x="2976" y="1776"/>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44" name="Rectangle 227"/>
                <p:cNvSpPr>
                  <a:spLocks noChangeArrowheads="1"/>
                </p:cNvSpPr>
                <p:nvPr/>
              </p:nvSpPr>
              <p:spPr bwMode="auto">
                <a:xfrm>
                  <a:off x="3216" y="1776"/>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45" name="Rectangle 228"/>
                <p:cNvSpPr>
                  <a:spLocks noChangeArrowheads="1"/>
                </p:cNvSpPr>
                <p:nvPr/>
              </p:nvSpPr>
              <p:spPr bwMode="auto">
                <a:xfrm>
                  <a:off x="3456" y="1776"/>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46" name="Rectangle 229"/>
                <p:cNvSpPr>
                  <a:spLocks noChangeArrowheads="1"/>
                </p:cNvSpPr>
                <p:nvPr/>
              </p:nvSpPr>
              <p:spPr bwMode="auto">
                <a:xfrm>
                  <a:off x="3696" y="1776"/>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47" name="Rectangle 230"/>
                <p:cNvSpPr>
                  <a:spLocks noChangeArrowheads="1"/>
                </p:cNvSpPr>
                <p:nvPr/>
              </p:nvSpPr>
              <p:spPr bwMode="auto">
                <a:xfrm>
                  <a:off x="816" y="2112"/>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48" name="Rectangle 231"/>
                <p:cNvSpPr>
                  <a:spLocks noChangeArrowheads="1"/>
                </p:cNvSpPr>
                <p:nvPr/>
              </p:nvSpPr>
              <p:spPr bwMode="auto">
                <a:xfrm>
                  <a:off x="1056" y="2112"/>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49" name="Rectangle 232"/>
                <p:cNvSpPr>
                  <a:spLocks noChangeArrowheads="1"/>
                </p:cNvSpPr>
                <p:nvPr/>
              </p:nvSpPr>
              <p:spPr bwMode="auto">
                <a:xfrm>
                  <a:off x="1296" y="2112"/>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50" name="Rectangle 233"/>
                <p:cNvSpPr>
                  <a:spLocks noChangeArrowheads="1"/>
                </p:cNvSpPr>
                <p:nvPr/>
              </p:nvSpPr>
              <p:spPr bwMode="auto">
                <a:xfrm>
                  <a:off x="1536" y="2112"/>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51" name="Rectangle 234"/>
                <p:cNvSpPr>
                  <a:spLocks noChangeArrowheads="1"/>
                </p:cNvSpPr>
                <p:nvPr/>
              </p:nvSpPr>
              <p:spPr bwMode="auto">
                <a:xfrm>
                  <a:off x="1776" y="2112"/>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52" name="Rectangle 235"/>
                <p:cNvSpPr>
                  <a:spLocks noChangeArrowheads="1"/>
                </p:cNvSpPr>
                <p:nvPr/>
              </p:nvSpPr>
              <p:spPr bwMode="auto">
                <a:xfrm>
                  <a:off x="2016" y="2112"/>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sz="2800"/>
                </a:p>
              </p:txBody>
            </p:sp>
            <p:sp>
              <p:nvSpPr>
                <p:cNvPr id="395353" name="Rectangle 236"/>
                <p:cNvSpPr>
                  <a:spLocks noChangeArrowheads="1"/>
                </p:cNvSpPr>
                <p:nvPr/>
              </p:nvSpPr>
              <p:spPr bwMode="auto">
                <a:xfrm>
                  <a:off x="2256" y="2112"/>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54" name="Rectangle 237"/>
                <p:cNvSpPr>
                  <a:spLocks noChangeArrowheads="1"/>
                </p:cNvSpPr>
                <p:nvPr/>
              </p:nvSpPr>
              <p:spPr bwMode="auto">
                <a:xfrm>
                  <a:off x="2496" y="2112"/>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55" name="Rectangle 238"/>
                <p:cNvSpPr>
                  <a:spLocks noChangeArrowheads="1"/>
                </p:cNvSpPr>
                <p:nvPr/>
              </p:nvSpPr>
              <p:spPr bwMode="auto">
                <a:xfrm>
                  <a:off x="2736" y="2112"/>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56" name="Rectangle 239"/>
                <p:cNvSpPr>
                  <a:spLocks noChangeArrowheads="1"/>
                </p:cNvSpPr>
                <p:nvPr/>
              </p:nvSpPr>
              <p:spPr bwMode="auto">
                <a:xfrm>
                  <a:off x="2976" y="2112"/>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57" name="Rectangle 240"/>
                <p:cNvSpPr>
                  <a:spLocks noChangeArrowheads="1"/>
                </p:cNvSpPr>
                <p:nvPr/>
              </p:nvSpPr>
              <p:spPr bwMode="auto">
                <a:xfrm>
                  <a:off x="3216" y="2112"/>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58" name="Rectangle 241"/>
                <p:cNvSpPr>
                  <a:spLocks noChangeArrowheads="1"/>
                </p:cNvSpPr>
                <p:nvPr/>
              </p:nvSpPr>
              <p:spPr bwMode="auto">
                <a:xfrm>
                  <a:off x="3456" y="2112"/>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59" name="Rectangle 242"/>
                <p:cNvSpPr>
                  <a:spLocks noChangeArrowheads="1"/>
                </p:cNvSpPr>
                <p:nvPr/>
              </p:nvSpPr>
              <p:spPr bwMode="auto">
                <a:xfrm>
                  <a:off x="3696" y="2112"/>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60" name="Rectangle 243"/>
                <p:cNvSpPr>
                  <a:spLocks noChangeArrowheads="1"/>
                </p:cNvSpPr>
                <p:nvPr/>
              </p:nvSpPr>
              <p:spPr bwMode="auto">
                <a:xfrm>
                  <a:off x="3936" y="2112"/>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61" name="Rectangle 244"/>
                <p:cNvSpPr>
                  <a:spLocks noChangeArrowheads="1"/>
                </p:cNvSpPr>
                <p:nvPr/>
              </p:nvSpPr>
              <p:spPr bwMode="auto">
                <a:xfrm>
                  <a:off x="816" y="2448"/>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62" name="Rectangle 245"/>
                <p:cNvSpPr>
                  <a:spLocks noChangeArrowheads="1"/>
                </p:cNvSpPr>
                <p:nvPr/>
              </p:nvSpPr>
              <p:spPr bwMode="auto">
                <a:xfrm>
                  <a:off x="1056" y="2448"/>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63" name="Rectangle 246"/>
                <p:cNvSpPr>
                  <a:spLocks noChangeArrowheads="1"/>
                </p:cNvSpPr>
                <p:nvPr/>
              </p:nvSpPr>
              <p:spPr bwMode="auto">
                <a:xfrm>
                  <a:off x="1296" y="2448"/>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64" name="Rectangle 247"/>
                <p:cNvSpPr>
                  <a:spLocks noChangeArrowheads="1"/>
                </p:cNvSpPr>
                <p:nvPr/>
              </p:nvSpPr>
              <p:spPr bwMode="auto">
                <a:xfrm>
                  <a:off x="1536" y="2448"/>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65" name="Rectangle 248"/>
                <p:cNvSpPr>
                  <a:spLocks noChangeArrowheads="1"/>
                </p:cNvSpPr>
                <p:nvPr/>
              </p:nvSpPr>
              <p:spPr bwMode="auto">
                <a:xfrm>
                  <a:off x="1776" y="2448"/>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66" name="Rectangle 249"/>
                <p:cNvSpPr>
                  <a:spLocks noChangeArrowheads="1"/>
                </p:cNvSpPr>
                <p:nvPr/>
              </p:nvSpPr>
              <p:spPr bwMode="auto">
                <a:xfrm>
                  <a:off x="2016" y="2448"/>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67" name="Rectangle 250"/>
                <p:cNvSpPr>
                  <a:spLocks noChangeArrowheads="1"/>
                </p:cNvSpPr>
                <p:nvPr/>
              </p:nvSpPr>
              <p:spPr bwMode="auto">
                <a:xfrm>
                  <a:off x="2256" y="2448"/>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68" name="Rectangle 251"/>
                <p:cNvSpPr>
                  <a:spLocks noChangeArrowheads="1"/>
                </p:cNvSpPr>
                <p:nvPr/>
              </p:nvSpPr>
              <p:spPr bwMode="auto">
                <a:xfrm>
                  <a:off x="2496" y="2448"/>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69" name="Rectangle 252"/>
                <p:cNvSpPr>
                  <a:spLocks noChangeArrowheads="1"/>
                </p:cNvSpPr>
                <p:nvPr/>
              </p:nvSpPr>
              <p:spPr bwMode="auto">
                <a:xfrm>
                  <a:off x="2736" y="2448"/>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70" name="Rectangle 253"/>
                <p:cNvSpPr>
                  <a:spLocks noChangeArrowheads="1"/>
                </p:cNvSpPr>
                <p:nvPr/>
              </p:nvSpPr>
              <p:spPr bwMode="auto">
                <a:xfrm>
                  <a:off x="2976" y="2448"/>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71" name="Rectangle 254"/>
                <p:cNvSpPr>
                  <a:spLocks noChangeArrowheads="1"/>
                </p:cNvSpPr>
                <p:nvPr/>
              </p:nvSpPr>
              <p:spPr bwMode="auto">
                <a:xfrm>
                  <a:off x="3216" y="2448"/>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72" name="Rectangle 255"/>
                <p:cNvSpPr>
                  <a:spLocks noChangeArrowheads="1"/>
                </p:cNvSpPr>
                <p:nvPr/>
              </p:nvSpPr>
              <p:spPr bwMode="auto">
                <a:xfrm>
                  <a:off x="3456" y="2448"/>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73" name="Rectangle 256"/>
                <p:cNvSpPr>
                  <a:spLocks noChangeArrowheads="1"/>
                </p:cNvSpPr>
                <p:nvPr/>
              </p:nvSpPr>
              <p:spPr bwMode="auto">
                <a:xfrm>
                  <a:off x="3696" y="2448"/>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74" name="Rectangle 257"/>
                <p:cNvSpPr>
                  <a:spLocks noChangeArrowheads="1"/>
                </p:cNvSpPr>
                <p:nvPr/>
              </p:nvSpPr>
              <p:spPr bwMode="auto">
                <a:xfrm>
                  <a:off x="3936" y="2448"/>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75" name="Rectangle 258"/>
                <p:cNvSpPr>
                  <a:spLocks noChangeArrowheads="1"/>
                </p:cNvSpPr>
                <p:nvPr/>
              </p:nvSpPr>
              <p:spPr bwMode="auto">
                <a:xfrm>
                  <a:off x="4176" y="2448"/>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76" name="Rectangle 259"/>
                <p:cNvSpPr>
                  <a:spLocks noChangeArrowheads="1"/>
                </p:cNvSpPr>
                <p:nvPr/>
              </p:nvSpPr>
              <p:spPr bwMode="auto">
                <a:xfrm>
                  <a:off x="816" y="2784"/>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77" name="Rectangle 260"/>
                <p:cNvSpPr>
                  <a:spLocks noChangeArrowheads="1"/>
                </p:cNvSpPr>
                <p:nvPr/>
              </p:nvSpPr>
              <p:spPr bwMode="auto">
                <a:xfrm>
                  <a:off x="1056" y="2784"/>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78" name="Rectangle 261"/>
                <p:cNvSpPr>
                  <a:spLocks noChangeArrowheads="1"/>
                </p:cNvSpPr>
                <p:nvPr/>
              </p:nvSpPr>
              <p:spPr bwMode="auto">
                <a:xfrm>
                  <a:off x="1296" y="2784"/>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79" name="Rectangle 262"/>
                <p:cNvSpPr>
                  <a:spLocks noChangeArrowheads="1"/>
                </p:cNvSpPr>
                <p:nvPr/>
              </p:nvSpPr>
              <p:spPr bwMode="auto">
                <a:xfrm>
                  <a:off x="1536" y="2784"/>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80" name="Rectangle 263"/>
                <p:cNvSpPr>
                  <a:spLocks noChangeArrowheads="1"/>
                </p:cNvSpPr>
                <p:nvPr/>
              </p:nvSpPr>
              <p:spPr bwMode="auto">
                <a:xfrm>
                  <a:off x="1776" y="2784"/>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81" name="Rectangle 264"/>
                <p:cNvSpPr>
                  <a:spLocks noChangeArrowheads="1"/>
                </p:cNvSpPr>
                <p:nvPr/>
              </p:nvSpPr>
              <p:spPr bwMode="auto">
                <a:xfrm>
                  <a:off x="2016" y="2784"/>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82" name="Rectangle 265"/>
                <p:cNvSpPr>
                  <a:spLocks noChangeArrowheads="1"/>
                </p:cNvSpPr>
                <p:nvPr/>
              </p:nvSpPr>
              <p:spPr bwMode="auto">
                <a:xfrm>
                  <a:off x="2256" y="2784"/>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83" name="Rectangle 266"/>
                <p:cNvSpPr>
                  <a:spLocks noChangeArrowheads="1"/>
                </p:cNvSpPr>
                <p:nvPr/>
              </p:nvSpPr>
              <p:spPr bwMode="auto">
                <a:xfrm>
                  <a:off x="2496" y="2784"/>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84" name="Rectangle 267"/>
                <p:cNvSpPr>
                  <a:spLocks noChangeArrowheads="1"/>
                </p:cNvSpPr>
                <p:nvPr/>
              </p:nvSpPr>
              <p:spPr bwMode="auto">
                <a:xfrm>
                  <a:off x="2736" y="2784"/>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85" name="Rectangle 268"/>
                <p:cNvSpPr>
                  <a:spLocks noChangeArrowheads="1"/>
                </p:cNvSpPr>
                <p:nvPr/>
              </p:nvSpPr>
              <p:spPr bwMode="auto">
                <a:xfrm>
                  <a:off x="1056" y="1440"/>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86" name="Rectangle 269"/>
                <p:cNvSpPr>
                  <a:spLocks noChangeArrowheads="1"/>
                </p:cNvSpPr>
                <p:nvPr/>
              </p:nvSpPr>
              <p:spPr bwMode="auto">
                <a:xfrm>
                  <a:off x="1776" y="3408"/>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87" name="Rectangle 270"/>
                <p:cNvSpPr>
                  <a:spLocks noChangeArrowheads="1"/>
                </p:cNvSpPr>
                <p:nvPr/>
              </p:nvSpPr>
              <p:spPr bwMode="auto">
                <a:xfrm>
                  <a:off x="2016" y="3408"/>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88" name="Rectangle 271"/>
                <p:cNvSpPr>
                  <a:spLocks noChangeArrowheads="1"/>
                </p:cNvSpPr>
                <p:nvPr/>
              </p:nvSpPr>
              <p:spPr bwMode="auto">
                <a:xfrm>
                  <a:off x="2256" y="3408"/>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89" name="Rectangle 272"/>
                <p:cNvSpPr>
                  <a:spLocks noChangeArrowheads="1"/>
                </p:cNvSpPr>
                <p:nvPr/>
              </p:nvSpPr>
              <p:spPr bwMode="auto">
                <a:xfrm>
                  <a:off x="2496" y="3408"/>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90" name="Rectangle 273"/>
                <p:cNvSpPr>
                  <a:spLocks noChangeArrowheads="1"/>
                </p:cNvSpPr>
                <p:nvPr/>
              </p:nvSpPr>
              <p:spPr bwMode="auto">
                <a:xfrm>
                  <a:off x="2736" y="3408"/>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91" name="Rectangle 274"/>
                <p:cNvSpPr>
                  <a:spLocks noChangeArrowheads="1"/>
                </p:cNvSpPr>
                <p:nvPr/>
              </p:nvSpPr>
              <p:spPr bwMode="auto">
                <a:xfrm>
                  <a:off x="2976" y="3408"/>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92" name="Rectangle 275"/>
                <p:cNvSpPr>
                  <a:spLocks noChangeArrowheads="1"/>
                </p:cNvSpPr>
                <p:nvPr/>
              </p:nvSpPr>
              <p:spPr bwMode="auto">
                <a:xfrm>
                  <a:off x="3216" y="3408"/>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93" name="Rectangle 276"/>
                <p:cNvSpPr>
                  <a:spLocks noChangeArrowheads="1"/>
                </p:cNvSpPr>
                <p:nvPr/>
              </p:nvSpPr>
              <p:spPr bwMode="auto">
                <a:xfrm>
                  <a:off x="3456" y="3408"/>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94" name="Rectangle 277"/>
                <p:cNvSpPr>
                  <a:spLocks noChangeArrowheads="1"/>
                </p:cNvSpPr>
                <p:nvPr/>
              </p:nvSpPr>
              <p:spPr bwMode="auto">
                <a:xfrm>
                  <a:off x="3696" y="3408"/>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95" name="Rectangle 278"/>
                <p:cNvSpPr>
                  <a:spLocks noChangeArrowheads="1"/>
                </p:cNvSpPr>
                <p:nvPr/>
              </p:nvSpPr>
              <p:spPr bwMode="auto">
                <a:xfrm>
                  <a:off x="3936" y="3408"/>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96" name="Rectangle 279"/>
                <p:cNvSpPr>
                  <a:spLocks noChangeArrowheads="1"/>
                </p:cNvSpPr>
                <p:nvPr/>
              </p:nvSpPr>
              <p:spPr bwMode="auto">
                <a:xfrm>
                  <a:off x="4176" y="3408"/>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97" name="Rectangle 280"/>
                <p:cNvSpPr>
                  <a:spLocks noChangeArrowheads="1"/>
                </p:cNvSpPr>
                <p:nvPr/>
              </p:nvSpPr>
              <p:spPr bwMode="auto">
                <a:xfrm>
                  <a:off x="4416" y="3408"/>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98" name="Rectangle 281"/>
                <p:cNvSpPr>
                  <a:spLocks noChangeArrowheads="1"/>
                </p:cNvSpPr>
                <p:nvPr/>
              </p:nvSpPr>
              <p:spPr bwMode="auto">
                <a:xfrm>
                  <a:off x="4656" y="3408"/>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399" name="Rectangle 282"/>
                <p:cNvSpPr>
                  <a:spLocks noChangeArrowheads="1"/>
                </p:cNvSpPr>
                <p:nvPr/>
              </p:nvSpPr>
              <p:spPr bwMode="auto">
                <a:xfrm>
                  <a:off x="1776" y="3744"/>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400" name="Rectangle 283"/>
                <p:cNvSpPr>
                  <a:spLocks noChangeArrowheads="1"/>
                </p:cNvSpPr>
                <p:nvPr/>
              </p:nvSpPr>
              <p:spPr bwMode="auto">
                <a:xfrm>
                  <a:off x="2016" y="3744"/>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401" name="Rectangle 284"/>
                <p:cNvSpPr>
                  <a:spLocks noChangeArrowheads="1"/>
                </p:cNvSpPr>
                <p:nvPr/>
              </p:nvSpPr>
              <p:spPr bwMode="auto">
                <a:xfrm>
                  <a:off x="2256" y="3744"/>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402" name="Rectangle 285"/>
                <p:cNvSpPr>
                  <a:spLocks noChangeArrowheads="1"/>
                </p:cNvSpPr>
                <p:nvPr/>
              </p:nvSpPr>
              <p:spPr bwMode="auto">
                <a:xfrm>
                  <a:off x="2496" y="3744"/>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403" name="Rectangle 286"/>
                <p:cNvSpPr>
                  <a:spLocks noChangeArrowheads="1"/>
                </p:cNvSpPr>
                <p:nvPr/>
              </p:nvSpPr>
              <p:spPr bwMode="auto">
                <a:xfrm>
                  <a:off x="2736" y="3744"/>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404" name="Rectangle 287"/>
                <p:cNvSpPr>
                  <a:spLocks noChangeArrowheads="1"/>
                </p:cNvSpPr>
                <p:nvPr/>
              </p:nvSpPr>
              <p:spPr bwMode="auto">
                <a:xfrm>
                  <a:off x="2976" y="3744"/>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405" name="Rectangle 288"/>
                <p:cNvSpPr>
                  <a:spLocks noChangeArrowheads="1"/>
                </p:cNvSpPr>
                <p:nvPr/>
              </p:nvSpPr>
              <p:spPr bwMode="auto">
                <a:xfrm>
                  <a:off x="3216" y="3744"/>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406" name="Rectangle 289"/>
                <p:cNvSpPr>
                  <a:spLocks noChangeArrowheads="1"/>
                </p:cNvSpPr>
                <p:nvPr/>
              </p:nvSpPr>
              <p:spPr bwMode="auto">
                <a:xfrm>
                  <a:off x="3456" y="3744"/>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407" name="Rectangle 290"/>
                <p:cNvSpPr>
                  <a:spLocks noChangeArrowheads="1"/>
                </p:cNvSpPr>
                <p:nvPr/>
              </p:nvSpPr>
              <p:spPr bwMode="auto">
                <a:xfrm>
                  <a:off x="3696" y="3744"/>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408" name="Rectangle 291"/>
                <p:cNvSpPr>
                  <a:spLocks noChangeArrowheads="1"/>
                </p:cNvSpPr>
                <p:nvPr/>
              </p:nvSpPr>
              <p:spPr bwMode="auto">
                <a:xfrm>
                  <a:off x="3936" y="3744"/>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409" name="Rectangle 292"/>
                <p:cNvSpPr>
                  <a:spLocks noChangeArrowheads="1"/>
                </p:cNvSpPr>
                <p:nvPr/>
              </p:nvSpPr>
              <p:spPr bwMode="auto">
                <a:xfrm>
                  <a:off x="4176" y="3744"/>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410" name="Rectangle 293"/>
                <p:cNvSpPr>
                  <a:spLocks noChangeArrowheads="1"/>
                </p:cNvSpPr>
                <p:nvPr/>
              </p:nvSpPr>
              <p:spPr bwMode="auto">
                <a:xfrm>
                  <a:off x="4416" y="3744"/>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411" name="Rectangle 294"/>
                <p:cNvSpPr>
                  <a:spLocks noChangeArrowheads="1"/>
                </p:cNvSpPr>
                <p:nvPr/>
              </p:nvSpPr>
              <p:spPr bwMode="auto">
                <a:xfrm>
                  <a:off x="4656" y="3744"/>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412" name="Rectangle 295"/>
                <p:cNvSpPr>
                  <a:spLocks noChangeArrowheads="1"/>
                </p:cNvSpPr>
                <p:nvPr/>
              </p:nvSpPr>
              <p:spPr bwMode="auto">
                <a:xfrm>
                  <a:off x="4896" y="3744"/>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sp>
              <p:nvSpPr>
                <p:cNvPr id="395413" name="Rectangle 296"/>
                <p:cNvSpPr>
                  <a:spLocks noChangeArrowheads="1"/>
                </p:cNvSpPr>
                <p:nvPr/>
              </p:nvSpPr>
              <p:spPr bwMode="auto">
                <a:xfrm>
                  <a:off x="4416" y="2448"/>
                  <a:ext cx="240" cy="336"/>
                </a:xfrm>
                <a:prstGeom prst="rect">
                  <a:avLst/>
                </a:prstGeom>
                <a:solidFill>
                  <a:schemeClr val="folHlink">
                    <a:alpha val="50195"/>
                  </a:schemeClr>
                </a:solidFill>
                <a:ln w="9525">
                  <a:solidFill>
                    <a:schemeClr val="tx1"/>
                  </a:solidFill>
                  <a:miter lim="800000"/>
                  <a:headEnd/>
                  <a:tailEnd/>
                </a:ln>
              </p:spPr>
              <p:txBody>
                <a:bodyPr wrap="none" anchor="ctr"/>
                <a:lstStyle/>
                <a:p>
                  <a:endParaRPr lang="en-US"/>
                </a:p>
              </p:txBody>
            </p:sp>
          </p:grpSp>
        </p:grpSp>
        <p:sp>
          <p:nvSpPr>
            <p:cNvPr id="395301" name="Text Box 297"/>
            <p:cNvSpPr txBox="1">
              <a:spLocks noChangeArrowheads="1"/>
            </p:cNvSpPr>
            <p:nvPr/>
          </p:nvSpPr>
          <p:spPr bwMode="auto">
            <a:xfrm>
              <a:off x="682" y="3050"/>
              <a:ext cx="152" cy="135"/>
            </a:xfrm>
            <a:prstGeom prst="rect">
              <a:avLst/>
            </a:prstGeom>
            <a:noFill/>
            <a:ln w="9525">
              <a:noFill/>
              <a:miter lim="800000"/>
              <a:headEnd/>
              <a:tailEnd/>
            </a:ln>
          </p:spPr>
          <p:txBody>
            <a:bodyPr wrap="none">
              <a:spAutoFit/>
            </a:bodyPr>
            <a:lstStyle/>
            <a:p>
              <a:pPr algn="l"/>
              <a:r>
                <a:rPr lang="en-US" sz="800" b="1"/>
                <a:t>1</a:t>
              </a:r>
            </a:p>
          </p:txBody>
        </p:sp>
        <p:sp>
          <p:nvSpPr>
            <p:cNvPr id="395302" name="Text Box 298"/>
            <p:cNvSpPr txBox="1">
              <a:spLocks noChangeArrowheads="1"/>
            </p:cNvSpPr>
            <p:nvPr/>
          </p:nvSpPr>
          <p:spPr bwMode="auto">
            <a:xfrm>
              <a:off x="682" y="3170"/>
              <a:ext cx="152" cy="135"/>
            </a:xfrm>
            <a:prstGeom prst="rect">
              <a:avLst/>
            </a:prstGeom>
            <a:noFill/>
            <a:ln w="9525">
              <a:noFill/>
              <a:miter lim="800000"/>
              <a:headEnd/>
              <a:tailEnd/>
            </a:ln>
          </p:spPr>
          <p:txBody>
            <a:bodyPr wrap="none">
              <a:spAutoFit/>
            </a:bodyPr>
            <a:lstStyle/>
            <a:p>
              <a:pPr algn="l"/>
              <a:r>
                <a:rPr lang="en-US" sz="800" b="1"/>
                <a:t>2</a:t>
              </a:r>
            </a:p>
          </p:txBody>
        </p:sp>
        <p:sp>
          <p:nvSpPr>
            <p:cNvPr id="395303" name="Text Box 299"/>
            <p:cNvSpPr txBox="1">
              <a:spLocks noChangeArrowheads="1"/>
            </p:cNvSpPr>
            <p:nvPr/>
          </p:nvSpPr>
          <p:spPr bwMode="auto">
            <a:xfrm>
              <a:off x="682" y="3290"/>
              <a:ext cx="152" cy="135"/>
            </a:xfrm>
            <a:prstGeom prst="rect">
              <a:avLst/>
            </a:prstGeom>
            <a:noFill/>
            <a:ln w="9525">
              <a:noFill/>
              <a:miter lim="800000"/>
              <a:headEnd/>
              <a:tailEnd/>
            </a:ln>
          </p:spPr>
          <p:txBody>
            <a:bodyPr wrap="none">
              <a:spAutoFit/>
            </a:bodyPr>
            <a:lstStyle/>
            <a:p>
              <a:pPr algn="l"/>
              <a:r>
                <a:rPr lang="en-US" sz="800" b="1"/>
                <a:t>3</a:t>
              </a:r>
            </a:p>
          </p:txBody>
        </p:sp>
        <p:sp>
          <p:nvSpPr>
            <p:cNvPr id="395304" name="Text Box 300"/>
            <p:cNvSpPr txBox="1">
              <a:spLocks noChangeArrowheads="1"/>
            </p:cNvSpPr>
            <p:nvPr/>
          </p:nvSpPr>
          <p:spPr bwMode="auto">
            <a:xfrm>
              <a:off x="682" y="3410"/>
              <a:ext cx="152" cy="135"/>
            </a:xfrm>
            <a:prstGeom prst="rect">
              <a:avLst/>
            </a:prstGeom>
            <a:noFill/>
            <a:ln w="9525">
              <a:noFill/>
              <a:miter lim="800000"/>
              <a:headEnd/>
              <a:tailEnd/>
            </a:ln>
          </p:spPr>
          <p:txBody>
            <a:bodyPr wrap="none">
              <a:spAutoFit/>
            </a:bodyPr>
            <a:lstStyle/>
            <a:p>
              <a:pPr algn="l"/>
              <a:r>
                <a:rPr lang="en-US" sz="800" b="1"/>
                <a:t>4</a:t>
              </a:r>
            </a:p>
          </p:txBody>
        </p:sp>
        <p:sp>
          <p:nvSpPr>
            <p:cNvPr id="395305" name="Text Box 301"/>
            <p:cNvSpPr txBox="1">
              <a:spLocks noChangeArrowheads="1"/>
            </p:cNvSpPr>
            <p:nvPr/>
          </p:nvSpPr>
          <p:spPr bwMode="auto">
            <a:xfrm>
              <a:off x="682" y="3530"/>
              <a:ext cx="152" cy="135"/>
            </a:xfrm>
            <a:prstGeom prst="rect">
              <a:avLst/>
            </a:prstGeom>
            <a:noFill/>
            <a:ln w="9525">
              <a:noFill/>
              <a:miter lim="800000"/>
              <a:headEnd/>
              <a:tailEnd/>
            </a:ln>
          </p:spPr>
          <p:txBody>
            <a:bodyPr wrap="none">
              <a:spAutoFit/>
            </a:bodyPr>
            <a:lstStyle/>
            <a:p>
              <a:pPr algn="l"/>
              <a:r>
                <a:rPr lang="en-US" sz="800" b="1"/>
                <a:t>5</a:t>
              </a:r>
            </a:p>
          </p:txBody>
        </p:sp>
        <p:sp>
          <p:nvSpPr>
            <p:cNvPr id="395306" name="Text Box 302"/>
            <p:cNvSpPr txBox="1">
              <a:spLocks noChangeArrowheads="1"/>
            </p:cNvSpPr>
            <p:nvPr/>
          </p:nvSpPr>
          <p:spPr bwMode="auto">
            <a:xfrm>
              <a:off x="682" y="3650"/>
              <a:ext cx="152" cy="135"/>
            </a:xfrm>
            <a:prstGeom prst="rect">
              <a:avLst/>
            </a:prstGeom>
            <a:noFill/>
            <a:ln w="9525">
              <a:noFill/>
              <a:miter lim="800000"/>
              <a:headEnd/>
              <a:tailEnd/>
            </a:ln>
          </p:spPr>
          <p:txBody>
            <a:bodyPr wrap="none">
              <a:spAutoFit/>
            </a:bodyPr>
            <a:lstStyle/>
            <a:p>
              <a:pPr algn="l"/>
              <a:r>
                <a:rPr lang="en-US" sz="800" b="1"/>
                <a:t>6</a:t>
              </a:r>
            </a:p>
          </p:txBody>
        </p:sp>
        <p:sp>
          <p:nvSpPr>
            <p:cNvPr id="395307" name="Text Box 303"/>
            <p:cNvSpPr txBox="1">
              <a:spLocks noChangeArrowheads="1"/>
            </p:cNvSpPr>
            <p:nvPr/>
          </p:nvSpPr>
          <p:spPr bwMode="auto">
            <a:xfrm>
              <a:off x="682" y="3770"/>
              <a:ext cx="152" cy="135"/>
            </a:xfrm>
            <a:prstGeom prst="rect">
              <a:avLst/>
            </a:prstGeom>
            <a:noFill/>
            <a:ln w="9525">
              <a:noFill/>
              <a:miter lim="800000"/>
              <a:headEnd/>
              <a:tailEnd/>
            </a:ln>
          </p:spPr>
          <p:txBody>
            <a:bodyPr wrap="none">
              <a:spAutoFit/>
            </a:bodyPr>
            <a:lstStyle/>
            <a:p>
              <a:pPr algn="l"/>
              <a:r>
                <a:rPr lang="en-US" sz="800" b="1"/>
                <a:t>7</a:t>
              </a:r>
            </a:p>
          </p:txBody>
        </p:sp>
        <p:sp>
          <p:nvSpPr>
            <p:cNvPr id="395308" name="Text Box 304"/>
            <p:cNvSpPr txBox="1">
              <a:spLocks noChangeArrowheads="1"/>
            </p:cNvSpPr>
            <p:nvPr/>
          </p:nvSpPr>
          <p:spPr bwMode="auto">
            <a:xfrm>
              <a:off x="930" y="4098"/>
              <a:ext cx="116" cy="173"/>
            </a:xfrm>
            <a:prstGeom prst="rect">
              <a:avLst/>
            </a:prstGeom>
            <a:noFill/>
            <a:ln w="9525">
              <a:noFill/>
              <a:miter lim="800000"/>
              <a:headEnd/>
              <a:tailEnd/>
            </a:ln>
          </p:spPr>
          <p:txBody>
            <a:bodyPr wrap="none">
              <a:spAutoFit/>
            </a:bodyPr>
            <a:lstStyle/>
            <a:p>
              <a:pPr algn="l"/>
              <a:endParaRPr lang="en-US" sz="1200"/>
            </a:p>
          </p:txBody>
        </p:sp>
        <p:grpSp>
          <p:nvGrpSpPr>
            <p:cNvPr id="395309" name="Group 305"/>
            <p:cNvGrpSpPr>
              <a:grpSpLocks/>
            </p:cNvGrpSpPr>
            <p:nvPr/>
          </p:nvGrpSpPr>
          <p:grpSpPr bwMode="auto">
            <a:xfrm>
              <a:off x="1811" y="3113"/>
              <a:ext cx="342" cy="600"/>
              <a:chOff x="3696" y="1104"/>
              <a:chExt cx="960" cy="1680"/>
            </a:xfrm>
          </p:grpSpPr>
          <p:sp>
            <p:nvSpPr>
              <p:cNvPr id="395318" name="Line 306"/>
              <p:cNvSpPr>
                <a:spLocks noChangeShapeType="1"/>
              </p:cNvSpPr>
              <p:nvPr/>
            </p:nvSpPr>
            <p:spPr bwMode="auto">
              <a:xfrm>
                <a:off x="4656" y="2448"/>
                <a:ext cx="0" cy="336"/>
              </a:xfrm>
              <a:prstGeom prst="line">
                <a:avLst/>
              </a:prstGeom>
              <a:noFill/>
              <a:ln w="38100">
                <a:solidFill>
                  <a:schemeClr val="tx1"/>
                </a:solidFill>
                <a:round/>
                <a:headEnd/>
                <a:tailEnd/>
              </a:ln>
            </p:spPr>
            <p:txBody>
              <a:bodyPr/>
              <a:lstStyle/>
              <a:p>
                <a:endParaRPr lang="en-US"/>
              </a:p>
            </p:txBody>
          </p:sp>
          <p:sp>
            <p:nvSpPr>
              <p:cNvPr id="395319" name="Line 307"/>
              <p:cNvSpPr>
                <a:spLocks noChangeShapeType="1"/>
              </p:cNvSpPr>
              <p:nvPr/>
            </p:nvSpPr>
            <p:spPr bwMode="auto">
              <a:xfrm flipH="1">
                <a:off x="4416" y="2448"/>
                <a:ext cx="240" cy="0"/>
              </a:xfrm>
              <a:prstGeom prst="line">
                <a:avLst/>
              </a:prstGeom>
              <a:noFill/>
              <a:ln w="38100">
                <a:solidFill>
                  <a:schemeClr val="tx1"/>
                </a:solidFill>
                <a:round/>
                <a:headEnd/>
                <a:tailEnd/>
              </a:ln>
            </p:spPr>
            <p:txBody>
              <a:bodyPr/>
              <a:lstStyle/>
              <a:p>
                <a:endParaRPr lang="en-US"/>
              </a:p>
            </p:txBody>
          </p:sp>
          <p:grpSp>
            <p:nvGrpSpPr>
              <p:cNvPr id="395320" name="Group 308"/>
              <p:cNvGrpSpPr>
                <a:grpSpLocks/>
              </p:cNvGrpSpPr>
              <p:nvPr/>
            </p:nvGrpSpPr>
            <p:grpSpPr bwMode="auto">
              <a:xfrm>
                <a:off x="3696" y="1104"/>
                <a:ext cx="720" cy="1344"/>
                <a:chOff x="3696" y="1104"/>
                <a:chExt cx="720" cy="1344"/>
              </a:xfrm>
            </p:grpSpPr>
            <p:sp>
              <p:nvSpPr>
                <p:cNvPr id="395321" name="Line 309"/>
                <p:cNvSpPr>
                  <a:spLocks noChangeShapeType="1"/>
                </p:cNvSpPr>
                <p:nvPr/>
              </p:nvSpPr>
              <p:spPr bwMode="auto">
                <a:xfrm>
                  <a:off x="3936" y="1440"/>
                  <a:ext cx="0" cy="336"/>
                </a:xfrm>
                <a:prstGeom prst="line">
                  <a:avLst/>
                </a:prstGeom>
                <a:noFill/>
                <a:ln w="38100">
                  <a:solidFill>
                    <a:schemeClr val="tx1"/>
                  </a:solidFill>
                  <a:round/>
                  <a:headEnd/>
                  <a:tailEnd/>
                </a:ln>
              </p:spPr>
              <p:txBody>
                <a:bodyPr/>
                <a:lstStyle/>
                <a:p>
                  <a:endParaRPr lang="en-US"/>
                </a:p>
              </p:txBody>
            </p:sp>
            <p:sp>
              <p:nvSpPr>
                <p:cNvPr id="395322" name="Line 310"/>
                <p:cNvSpPr>
                  <a:spLocks noChangeShapeType="1"/>
                </p:cNvSpPr>
                <p:nvPr/>
              </p:nvSpPr>
              <p:spPr bwMode="auto">
                <a:xfrm>
                  <a:off x="4176" y="1776"/>
                  <a:ext cx="0" cy="336"/>
                </a:xfrm>
                <a:prstGeom prst="line">
                  <a:avLst/>
                </a:prstGeom>
                <a:noFill/>
                <a:ln w="38100">
                  <a:solidFill>
                    <a:schemeClr val="tx1"/>
                  </a:solidFill>
                  <a:round/>
                  <a:headEnd/>
                  <a:tailEnd/>
                </a:ln>
              </p:spPr>
              <p:txBody>
                <a:bodyPr/>
                <a:lstStyle/>
                <a:p>
                  <a:endParaRPr lang="en-US"/>
                </a:p>
              </p:txBody>
            </p:sp>
            <p:sp>
              <p:nvSpPr>
                <p:cNvPr id="395323" name="Line 311"/>
                <p:cNvSpPr>
                  <a:spLocks noChangeShapeType="1"/>
                </p:cNvSpPr>
                <p:nvPr/>
              </p:nvSpPr>
              <p:spPr bwMode="auto">
                <a:xfrm>
                  <a:off x="4416" y="2112"/>
                  <a:ext cx="0" cy="336"/>
                </a:xfrm>
                <a:prstGeom prst="line">
                  <a:avLst/>
                </a:prstGeom>
                <a:noFill/>
                <a:ln w="38100">
                  <a:solidFill>
                    <a:schemeClr val="tx1"/>
                  </a:solidFill>
                  <a:round/>
                  <a:headEnd/>
                  <a:tailEnd/>
                </a:ln>
              </p:spPr>
              <p:txBody>
                <a:bodyPr/>
                <a:lstStyle/>
                <a:p>
                  <a:endParaRPr lang="en-US"/>
                </a:p>
              </p:txBody>
            </p:sp>
            <p:sp>
              <p:nvSpPr>
                <p:cNvPr id="395324" name="Line 312"/>
                <p:cNvSpPr>
                  <a:spLocks noChangeShapeType="1"/>
                </p:cNvSpPr>
                <p:nvPr/>
              </p:nvSpPr>
              <p:spPr bwMode="auto">
                <a:xfrm>
                  <a:off x="3696" y="1104"/>
                  <a:ext cx="0" cy="336"/>
                </a:xfrm>
                <a:prstGeom prst="line">
                  <a:avLst/>
                </a:prstGeom>
                <a:noFill/>
                <a:ln w="38100">
                  <a:solidFill>
                    <a:schemeClr val="tx1"/>
                  </a:solidFill>
                  <a:round/>
                  <a:headEnd/>
                  <a:tailEnd/>
                </a:ln>
              </p:spPr>
              <p:txBody>
                <a:bodyPr/>
                <a:lstStyle/>
                <a:p>
                  <a:endParaRPr lang="en-US"/>
                </a:p>
              </p:txBody>
            </p:sp>
            <p:sp>
              <p:nvSpPr>
                <p:cNvPr id="395325" name="Line 313"/>
                <p:cNvSpPr>
                  <a:spLocks noChangeShapeType="1"/>
                </p:cNvSpPr>
                <p:nvPr/>
              </p:nvSpPr>
              <p:spPr bwMode="auto">
                <a:xfrm flipH="1">
                  <a:off x="4176" y="2112"/>
                  <a:ext cx="240" cy="0"/>
                </a:xfrm>
                <a:prstGeom prst="line">
                  <a:avLst/>
                </a:prstGeom>
                <a:noFill/>
                <a:ln w="38100">
                  <a:solidFill>
                    <a:schemeClr val="tx1"/>
                  </a:solidFill>
                  <a:round/>
                  <a:headEnd/>
                  <a:tailEnd/>
                </a:ln>
              </p:spPr>
              <p:txBody>
                <a:bodyPr/>
                <a:lstStyle/>
                <a:p>
                  <a:endParaRPr lang="en-US"/>
                </a:p>
              </p:txBody>
            </p:sp>
            <p:sp>
              <p:nvSpPr>
                <p:cNvPr id="395326" name="Line 314"/>
                <p:cNvSpPr>
                  <a:spLocks noChangeShapeType="1"/>
                </p:cNvSpPr>
                <p:nvPr/>
              </p:nvSpPr>
              <p:spPr bwMode="auto">
                <a:xfrm flipH="1">
                  <a:off x="3936" y="1776"/>
                  <a:ext cx="240" cy="0"/>
                </a:xfrm>
                <a:prstGeom prst="line">
                  <a:avLst/>
                </a:prstGeom>
                <a:noFill/>
                <a:ln w="38100">
                  <a:solidFill>
                    <a:schemeClr val="tx1"/>
                  </a:solidFill>
                  <a:round/>
                  <a:headEnd/>
                  <a:tailEnd/>
                </a:ln>
              </p:spPr>
              <p:txBody>
                <a:bodyPr/>
                <a:lstStyle/>
                <a:p>
                  <a:endParaRPr lang="en-US"/>
                </a:p>
              </p:txBody>
            </p:sp>
            <p:sp>
              <p:nvSpPr>
                <p:cNvPr id="395327" name="Line 315"/>
                <p:cNvSpPr>
                  <a:spLocks noChangeShapeType="1"/>
                </p:cNvSpPr>
                <p:nvPr/>
              </p:nvSpPr>
              <p:spPr bwMode="auto">
                <a:xfrm flipH="1">
                  <a:off x="3696" y="1440"/>
                  <a:ext cx="240" cy="0"/>
                </a:xfrm>
                <a:prstGeom prst="line">
                  <a:avLst/>
                </a:prstGeom>
                <a:noFill/>
                <a:ln w="38100">
                  <a:solidFill>
                    <a:schemeClr val="tx1"/>
                  </a:solidFill>
                  <a:round/>
                  <a:headEnd/>
                  <a:tailEnd/>
                </a:ln>
              </p:spPr>
              <p:txBody>
                <a:bodyPr/>
                <a:lstStyle/>
                <a:p>
                  <a:endParaRPr lang="en-US"/>
                </a:p>
              </p:txBody>
            </p:sp>
          </p:grpSp>
        </p:grpSp>
        <p:sp>
          <p:nvSpPr>
            <p:cNvPr id="395310" name="Text Box 317"/>
            <p:cNvSpPr txBox="1">
              <a:spLocks noChangeArrowheads="1"/>
            </p:cNvSpPr>
            <p:nvPr/>
          </p:nvSpPr>
          <p:spPr bwMode="auto">
            <a:xfrm>
              <a:off x="2026" y="3792"/>
              <a:ext cx="405" cy="135"/>
            </a:xfrm>
            <a:prstGeom prst="rect">
              <a:avLst/>
            </a:prstGeom>
            <a:noFill/>
            <a:ln w="9525">
              <a:noFill/>
              <a:miter lim="800000"/>
              <a:headEnd/>
              <a:tailEnd/>
            </a:ln>
          </p:spPr>
          <p:txBody>
            <a:bodyPr wrap="none">
              <a:spAutoFit/>
            </a:bodyPr>
            <a:lstStyle/>
            <a:p>
              <a:pPr algn="l"/>
              <a:r>
                <a:rPr lang="en-US" sz="800"/>
                <a:t>Metalloids</a:t>
              </a:r>
            </a:p>
          </p:txBody>
        </p:sp>
        <p:sp>
          <p:nvSpPr>
            <p:cNvPr id="395311" name="Line 318"/>
            <p:cNvSpPr>
              <a:spLocks noChangeShapeType="1"/>
            </p:cNvSpPr>
            <p:nvPr/>
          </p:nvSpPr>
          <p:spPr bwMode="auto">
            <a:xfrm flipV="1">
              <a:off x="2153" y="3730"/>
              <a:ext cx="0" cy="69"/>
            </a:xfrm>
            <a:prstGeom prst="line">
              <a:avLst/>
            </a:prstGeom>
            <a:noFill/>
            <a:ln w="9525">
              <a:solidFill>
                <a:schemeClr val="tx1"/>
              </a:solidFill>
              <a:round/>
              <a:headEnd/>
              <a:tailEnd type="triangle" w="med" len="med"/>
            </a:ln>
          </p:spPr>
          <p:txBody>
            <a:bodyPr/>
            <a:lstStyle/>
            <a:p>
              <a:endParaRPr lang="en-US"/>
            </a:p>
          </p:txBody>
        </p:sp>
        <p:sp>
          <p:nvSpPr>
            <p:cNvPr id="395312" name="Freeform 320"/>
            <p:cNvSpPr>
              <a:spLocks/>
            </p:cNvSpPr>
            <p:nvPr/>
          </p:nvSpPr>
          <p:spPr bwMode="auto">
            <a:xfrm>
              <a:off x="1125" y="3936"/>
              <a:ext cx="1200" cy="240"/>
            </a:xfrm>
            <a:custGeom>
              <a:avLst/>
              <a:gdLst>
                <a:gd name="T0" fmla="*/ 0 w 3360"/>
                <a:gd name="T1" fmla="*/ 0 h 672"/>
                <a:gd name="T2" fmla="*/ 0 w 3360"/>
                <a:gd name="T3" fmla="*/ 240 h 672"/>
                <a:gd name="T4" fmla="*/ 1200 w 3360"/>
                <a:gd name="T5" fmla="*/ 240 h 672"/>
                <a:gd name="T6" fmla="*/ 1200 w 3360"/>
                <a:gd name="T7" fmla="*/ 0 h 672"/>
                <a:gd name="T8" fmla="*/ 0 w 3360"/>
                <a:gd name="T9" fmla="*/ 0 h 672"/>
                <a:gd name="T10" fmla="*/ 0 60000 65536"/>
                <a:gd name="T11" fmla="*/ 0 60000 65536"/>
                <a:gd name="T12" fmla="*/ 0 60000 65536"/>
                <a:gd name="T13" fmla="*/ 0 60000 65536"/>
                <a:gd name="T14" fmla="*/ 0 60000 65536"/>
                <a:gd name="T15" fmla="*/ 0 w 3360"/>
                <a:gd name="T16" fmla="*/ 0 h 672"/>
                <a:gd name="T17" fmla="*/ 3360 w 3360"/>
                <a:gd name="T18" fmla="*/ 672 h 672"/>
              </a:gdLst>
              <a:ahLst/>
              <a:cxnLst>
                <a:cxn ang="T10">
                  <a:pos x="T0" y="T1"/>
                </a:cxn>
                <a:cxn ang="T11">
                  <a:pos x="T2" y="T3"/>
                </a:cxn>
                <a:cxn ang="T12">
                  <a:pos x="T4" y="T5"/>
                </a:cxn>
                <a:cxn ang="T13">
                  <a:pos x="T6" y="T7"/>
                </a:cxn>
                <a:cxn ang="T14">
                  <a:pos x="T8" y="T9"/>
                </a:cxn>
              </a:cxnLst>
              <a:rect l="T15" t="T16" r="T17" b="T18"/>
              <a:pathLst>
                <a:path w="3360" h="672">
                  <a:moveTo>
                    <a:pt x="0" y="0"/>
                  </a:moveTo>
                  <a:lnTo>
                    <a:pt x="0" y="672"/>
                  </a:lnTo>
                  <a:lnTo>
                    <a:pt x="3360" y="672"/>
                  </a:lnTo>
                  <a:lnTo>
                    <a:pt x="3360" y="0"/>
                  </a:lnTo>
                  <a:lnTo>
                    <a:pt x="0" y="0"/>
                  </a:lnTo>
                  <a:close/>
                </a:path>
              </a:pathLst>
            </a:custGeom>
            <a:noFill/>
            <a:ln w="19050">
              <a:solidFill>
                <a:schemeClr val="folHlink"/>
              </a:solidFill>
              <a:round/>
              <a:headEnd/>
              <a:tailEnd/>
            </a:ln>
          </p:spPr>
          <p:txBody>
            <a:bodyPr wrap="none" anchor="ctr"/>
            <a:lstStyle/>
            <a:p>
              <a:endParaRPr lang="en-US"/>
            </a:p>
          </p:txBody>
        </p:sp>
        <p:sp>
          <p:nvSpPr>
            <p:cNvPr id="395313" name="Freeform 321"/>
            <p:cNvSpPr>
              <a:spLocks/>
            </p:cNvSpPr>
            <p:nvPr/>
          </p:nvSpPr>
          <p:spPr bwMode="auto">
            <a:xfrm>
              <a:off x="1279" y="3490"/>
              <a:ext cx="223" cy="86"/>
            </a:xfrm>
            <a:custGeom>
              <a:avLst/>
              <a:gdLst>
                <a:gd name="T0" fmla="*/ 0 w 624"/>
                <a:gd name="T1" fmla="*/ 86 h 240"/>
                <a:gd name="T2" fmla="*/ 223 w 624"/>
                <a:gd name="T3" fmla="*/ 86 h 240"/>
                <a:gd name="T4" fmla="*/ 223 w 624"/>
                <a:gd name="T5" fmla="*/ 0 h 240"/>
                <a:gd name="T6" fmla="*/ 0 w 624"/>
                <a:gd name="T7" fmla="*/ 0 h 240"/>
                <a:gd name="T8" fmla="*/ 0 w 624"/>
                <a:gd name="T9" fmla="*/ 86 h 240"/>
                <a:gd name="T10" fmla="*/ 0 60000 65536"/>
                <a:gd name="T11" fmla="*/ 0 60000 65536"/>
                <a:gd name="T12" fmla="*/ 0 60000 65536"/>
                <a:gd name="T13" fmla="*/ 0 60000 65536"/>
                <a:gd name="T14" fmla="*/ 0 60000 65536"/>
                <a:gd name="T15" fmla="*/ 0 w 624"/>
                <a:gd name="T16" fmla="*/ 0 h 240"/>
                <a:gd name="T17" fmla="*/ 624 w 624"/>
                <a:gd name="T18" fmla="*/ 240 h 240"/>
              </a:gdLst>
              <a:ahLst/>
              <a:cxnLst>
                <a:cxn ang="T10">
                  <a:pos x="T0" y="T1"/>
                </a:cxn>
                <a:cxn ang="T11">
                  <a:pos x="T2" y="T3"/>
                </a:cxn>
                <a:cxn ang="T12">
                  <a:pos x="T4" y="T5"/>
                </a:cxn>
                <a:cxn ang="T13">
                  <a:pos x="T6" y="T7"/>
                </a:cxn>
                <a:cxn ang="T14">
                  <a:pos x="T8" y="T9"/>
                </a:cxn>
              </a:cxnLst>
              <a:rect l="T15" t="T16" r="T17" b="T18"/>
              <a:pathLst>
                <a:path w="624" h="240">
                  <a:moveTo>
                    <a:pt x="0" y="240"/>
                  </a:moveTo>
                  <a:lnTo>
                    <a:pt x="624" y="240"/>
                  </a:lnTo>
                  <a:lnTo>
                    <a:pt x="624" y="0"/>
                  </a:lnTo>
                  <a:lnTo>
                    <a:pt x="0" y="0"/>
                  </a:lnTo>
                  <a:lnTo>
                    <a:pt x="0" y="240"/>
                  </a:lnTo>
                  <a:close/>
                </a:path>
              </a:pathLst>
            </a:custGeom>
            <a:noFill/>
            <a:ln w="9525">
              <a:solidFill>
                <a:schemeClr val="folHlink"/>
              </a:solidFill>
              <a:round/>
              <a:headEnd/>
              <a:tailEnd/>
            </a:ln>
          </p:spPr>
          <p:txBody>
            <a:bodyPr wrap="none" anchor="ctr"/>
            <a:lstStyle/>
            <a:p>
              <a:endParaRPr lang="en-US"/>
            </a:p>
          </p:txBody>
        </p:sp>
        <p:sp>
          <p:nvSpPr>
            <p:cNvPr id="395314" name="Freeform 322"/>
            <p:cNvSpPr>
              <a:spLocks/>
            </p:cNvSpPr>
            <p:nvPr/>
          </p:nvSpPr>
          <p:spPr bwMode="auto">
            <a:xfrm>
              <a:off x="1896" y="2993"/>
              <a:ext cx="429" cy="720"/>
            </a:xfrm>
            <a:custGeom>
              <a:avLst/>
              <a:gdLst>
                <a:gd name="T0" fmla="*/ 343 w 1200"/>
                <a:gd name="T1" fmla="*/ 720 h 2016"/>
                <a:gd name="T2" fmla="*/ 429 w 1200"/>
                <a:gd name="T3" fmla="*/ 720 h 2016"/>
                <a:gd name="T4" fmla="*/ 429 w 1200"/>
                <a:gd name="T5" fmla="*/ 0 h 2016"/>
                <a:gd name="T6" fmla="*/ 343 w 1200"/>
                <a:gd name="T7" fmla="*/ 0 h 2016"/>
                <a:gd name="T8" fmla="*/ 343 w 1200"/>
                <a:gd name="T9" fmla="*/ 120 h 2016"/>
                <a:gd name="T10" fmla="*/ 0 w 1200"/>
                <a:gd name="T11" fmla="*/ 120 h 2016"/>
                <a:gd name="T12" fmla="*/ 0 w 1200"/>
                <a:gd name="T13" fmla="*/ 240 h 2016"/>
                <a:gd name="T14" fmla="*/ 86 w 1200"/>
                <a:gd name="T15" fmla="*/ 240 h 2016"/>
                <a:gd name="T16" fmla="*/ 86 w 1200"/>
                <a:gd name="T17" fmla="*/ 360 h 2016"/>
                <a:gd name="T18" fmla="*/ 172 w 1200"/>
                <a:gd name="T19" fmla="*/ 360 h 2016"/>
                <a:gd name="T20" fmla="*/ 172 w 1200"/>
                <a:gd name="T21" fmla="*/ 480 h 2016"/>
                <a:gd name="T22" fmla="*/ 257 w 1200"/>
                <a:gd name="T23" fmla="*/ 480 h 2016"/>
                <a:gd name="T24" fmla="*/ 257 w 1200"/>
                <a:gd name="T25" fmla="*/ 600 h 2016"/>
                <a:gd name="T26" fmla="*/ 343 w 1200"/>
                <a:gd name="T27" fmla="*/ 600 h 2016"/>
                <a:gd name="T28" fmla="*/ 343 w 1200"/>
                <a:gd name="T29" fmla="*/ 720 h 20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00"/>
                <a:gd name="T46" fmla="*/ 0 h 2016"/>
                <a:gd name="T47" fmla="*/ 1200 w 1200"/>
                <a:gd name="T48" fmla="*/ 2016 h 20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00" h="2016">
                  <a:moveTo>
                    <a:pt x="960" y="2016"/>
                  </a:moveTo>
                  <a:lnTo>
                    <a:pt x="1200" y="2016"/>
                  </a:lnTo>
                  <a:lnTo>
                    <a:pt x="1200" y="0"/>
                  </a:lnTo>
                  <a:lnTo>
                    <a:pt x="960" y="0"/>
                  </a:lnTo>
                  <a:lnTo>
                    <a:pt x="960" y="336"/>
                  </a:lnTo>
                  <a:lnTo>
                    <a:pt x="0" y="336"/>
                  </a:lnTo>
                  <a:lnTo>
                    <a:pt x="0" y="672"/>
                  </a:lnTo>
                  <a:lnTo>
                    <a:pt x="240" y="672"/>
                  </a:lnTo>
                  <a:lnTo>
                    <a:pt x="240" y="1008"/>
                  </a:lnTo>
                  <a:lnTo>
                    <a:pt x="480" y="1008"/>
                  </a:lnTo>
                  <a:lnTo>
                    <a:pt x="480" y="1344"/>
                  </a:lnTo>
                  <a:lnTo>
                    <a:pt x="720" y="1344"/>
                  </a:lnTo>
                  <a:lnTo>
                    <a:pt x="720" y="1680"/>
                  </a:lnTo>
                  <a:lnTo>
                    <a:pt x="960" y="1680"/>
                  </a:lnTo>
                  <a:lnTo>
                    <a:pt x="960" y="2016"/>
                  </a:lnTo>
                  <a:close/>
                </a:path>
              </a:pathLst>
            </a:custGeom>
            <a:noFill/>
            <a:ln w="19050">
              <a:solidFill>
                <a:srgbClr val="FFFF00"/>
              </a:solidFill>
              <a:round/>
              <a:headEnd/>
              <a:tailEnd/>
            </a:ln>
          </p:spPr>
          <p:txBody>
            <a:bodyPr wrap="none" anchor="ctr"/>
            <a:lstStyle/>
            <a:p>
              <a:endParaRPr lang="en-US"/>
            </a:p>
          </p:txBody>
        </p:sp>
        <p:sp>
          <p:nvSpPr>
            <p:cNvPr id="395315" name="Freeform 323"/>
            <p:cNvSpPr>
              <a:spLocks/>
            </p:cNvSpPr>
            <p:nvPr/>
          </p:nvSpPr>
          <p:spPr bwMode="auto">
            <a:xfrm>
              <a:off x="782" y="2973"/>
              <a:ext cx="86" cy="120"/>
            </a:xfrm>
            <a:custGeom>
              <a:avLst/>
              <a:gdLst>
                <a:gd name="T0" fmla="*/ 0 w 240"/>
                <a:gd name="T1" fmla="*/ 0 h 336"/>
                <a:gd name="T2" fmla="*/ 86 w 240"/>
                <a:gd name="T3" fmla="*/ 0 h 336"/>
                <a:gd name="T4" fmla="*/ 86 w 240"/>
                <a:gd name="T5" fmla="*/ 120 h 336"/>
                <a:gd name="T6" fmla="*/ 0 w 240"/>
                <a:gd name="T7" fmla="*/ 120 h 336"/>
                <a:gd name="T8" fmla="*/ 0 w 240"/>
                <a:gd name="T9" fmla="*/ 0 h 336"/>
                <a:gd name="T10" fmla="*/ 0 60000 65536"/>
                <a:gd name="T11" fmla="*/ 0 60000 65536"/>
                <a:gd name="T12" fmla="*/ 0 60000 65536"/>
                <a:gd name="T13" fmla="*/ 0 60000 65536"/>
                <a:gd name="T14" fmla="*/ 0 60000 65536"/>
                <a:gd name="T15" fmla="*/ 0 w 240"/>
                <a:gd name="T16" fmla="*/ 0 h 336"/>
                <a:gd name="T17" fmla="*/ 240 w 240"/>
                <a:gd name="T18" fmla="*/ 336 h 336"/>
              </a:gdLst>
              <a:ahLst/>
              <a:cxnLst>
                <a:cxn ang="T10">
                  <a:pos x="T0" y="T1"/>
                </a:cxn>
                <a:cxn ang="T11">
                  <a:pos x="T2" y="T3"/>
                </a:cxn>
                <a:cxn ang="T12">
                  <a:pos x="T4" y="T5"/>
                </a:cxn>
                <a:cxn ang="T13">
                  <a:pos x="T6" y="T7"/>
                </a:cxn>
                <a:cxn ang="T14">
                  <a:pos x="T8" y="T9"/>
                </a:cxn>
              </a:cxnLst>
              <a:rect l="T15" t="T16" r="T17" b="T18"/>
              <a:pathLst>
                <a:path w="240" h="336">
                  <a:moveTo>
                    <a:pt x="0" y="0"/>
                  </a:moveTo>
                  <a:lnTo>
                    <a:pt x="240" y="0"/>
                  </a:lnTo>
                  <a:lnTo>
                    <a:pt x="240" y="336"/>
                  </a:lnTo>
                  <a:lnTo>
                    <a:pt x="0" y="336"/>
                  </a:lnTo>
                  <a:lnTo>
                    <a:pt x="0" y="0"/>
                  </a:lnTo>
                  <a:close/>
                </a:path>
              </a:pathLst>
            </a:custGeom>
            <a:noFill/>
            <a:ln w="19050">
              <a:solidFill>
                <a:srgbClr val="FFFF00"/>
              </a:solidFill>
              <a:round/>
              <a:headEnd/>
              <a:tailEnd/>
            </a:ln>
          </p:spPr>
          <p:txBody>
            <a:bodyPr wrap="none" anchor="ctr"/>
            <a:lstStyle/>
            <a:p>
              <a:endParaRPr lang="en-US"/>
            </a:p>
          </p:txBody>
        </p:sp>
        <p:sp>
          <p:nvSpPr>
            <p:cNvPr id="395316" name="Text Box 319"/>
            <p:cNvSpPr txBox="1">
              <a:spLocks noChangeArrowheads="1"/>
            </p:cNvSpPr>
            <p:nvPr/>
          </p:nvSpPr>
          <p:spPr bwMode="auto">
            <a:xfrm>
              <a:off x="1935" y="3149"/>
              <a:ext cx="423" cy="135"/>
            </a:xfrm>
            <a:prstGeom prst="rect">
              <a:avLst/>
            </a:prstGeom>
            <a:solidFill>
              <a:srgbClr val="FFFFCC"/>
            </a:solidFill>
            <a:ln w="9525">
              <a:noFill/>
              <a:miter lim="800000"/>
              <a:headEnd/>
              <a:tailEnd/>
            </a:ln>
          </p:spPr>
          <p:txBody>
            <a:bodyPr wrap="none">
              <a:spAutoFit/>
            </a:bodyPr>
            <a:lstStyle/>
            <a:p>
              <a:r>
                <a:rPr lang="en-US" sz="800"/>
                <a:t>Nonmetals</a:t>
              </a:r>
            </a:p>
          </p:txBody>
        </p:sp>
        <p:sp>
          <p:nvSpPr>
            <p:cNvPr id="395317" name="Text Box 316"/>
            <p:cNvSpPr txBox="1">
              <a:spLocks noChangeArrowheads="1"/>
            </p:cNvSpPr>
            <p:nvPr/>
          </p:nvSpPr>
          <p:spPr bwMode="auto">
            <a:xfrm>
              <a:off x="1279" y="3490"/>
              <a:ext cx="335" cy="135"/>
            </a:xfrm>
            <a:prstGeom prst="rect">
              <a:avLst/>
            </a:prstGeom>
            <a:solidFill>
              <a:srgbClr val="E8E8E8"/>
            </a:solidFill>
            <a:ln w="9525">
              <a:noFill/>
              <a:miter lim="800000"/>
              <a:headEnd/>
              <a:tailEnd/>
            </a:ln>
          </p:spPr>
          <p:txBody>
            <a:bodyPr>
              <a:spAutoFit/>
            </a:bodyPr>
            <a:lstStyle/>
            <a:p>
              <a:pPr algn="l"/>
              <a:r>
                <a:rPr lang="en-US" sz="800"/>
                <a:t>Metals</a:t>
              </a:r>
            </a:p>
          </p:txBody>
        </p:sp>
      </p:grpSp>
      <p:sp>
        <p:nvSpPr>
          <p:cNvPr id="1148230" name="Text Box 326"/>
          <p:cNvSpPr txBox="1">
            <a:spLocks noChangeArrowheads="1"/>
          </p:cNvSpPr>
          <p:nvPr/>
        </p:nvSpPr>
        <p:spPr bwMode="auto">
          <a:xfrm>
            <a:off x="3603625" y="5434013"/>
            <a:ext cx="1444625" cy="244475"/>
          </a:xfrm>
          <a:prstGeom prst="rect">
            <a:avLst/>
          </a:prstGeom>
          <a:noFill/>
          <a:ln w="9525">
            <a:noFill/>
            <a:miter lim="800000"/>
            <a:headEnd/>
            <a:tailEnd/>
          </a:ln>
        </p:spPr>
        <p:txBody>
          <a:bodyPr wrap="none">
            <a:spAutoFit/>
          </a:bodyPr>
          <a:lstStyle/>
          <a:p>
            <a:pPr algn="l"/>
            <a:r>
              <a:rPr lang="en-US"/>
              <a:t>Metals form CATIONS</a:t>
            </a:r>
          </a:p>
        </p:txBody>
      </p:sp>
      <p:sp>
        <p:nvSpPr>
          <p:cNvPr id="1148231" name="Text Box 327"/>
          <p:cNvSpPr txBox="1">
            <a:spLocks noChangeArrowheads="1"/>
          </p:cNvSpPr>
          <p:nvPr/>
        </p:nvSpPr>
        <p:spPr bwMode="auto">
          <a:xfrm>
            <a:off x="3543300" y="5926138"/>
            <a:ext cx="1598613" cy="244475"/>
          </a:xfrm>
          <a:prstGeom prst="rect">
            <a:avLst/>
          </a:prstGeom>
          <a:noFill/>
          <a:ln w="9525">
            <a:noFill/>
            <a:miter lim="800000"/>
            <a:headEnd/>
            <a:tailEnd/>
          </a:ln>
        </p:spPr>
        <p:txBody>
          <a:bodyPr wrap="none">
            <a:spAutoFit/>
          </a:bodyPr>
          <a:lstStyle/>
          <a:p>
            <a:pPr algn="l"/>
            <a:r>
              <a:rPr lang="en-US"/>
              <a:t>Nonmetals form ANIONS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147923"/>
                                        </p:tgtEl>
                                        <p:attrNameLst>
                                          <p:attrName>style.visibility</p:attrName>
                                        </p:attrNameLst>
                                      </p:cBhvr>
                                      <p:to>
                                        <p:strVal val="visible"/>
                                      </p:to>
                                    </p:set>
                                    <p:animEffect transition="in" filter="wipe(right)">
                                      <p:cBhvr>
                                        <p:cTn id="7" dur="500"/>
                                        <p:tgtEl>
                                          <p:spTgt spid="114792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47924"/>
                                        </p:tgtEl>
                                        <p:attrNameLst>
                                          <p:attrName>style.visibility</p:attrName>
                                        </p:attrNameLst>
                                      </p:cBhvr>
                                      <p:to>
                                        <p:strVal val="visible"/>
                                      </p:to>
                                    </p:set>
                                    <p:animEffect transition="in" filter="wipe(left)">
                                      <p:cBhvr>
                                        <p:cTn id="10" dur="500"/>
                                        <p:tgtEl>
                                          <p:spTgt spid="1147924"/>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1147922"/>
                                        </p:tgtEl>
                                        <p:attrNameLst>
                                          <p:attrName>style.visibility</p:attrName>
                                        </p:attrNameLst>
                                      </p:cBhvr>
                                      <p:to>
                                        <p:strVal val="visible"/>
                                      </p:to>
                                    </p:set>
                                    <p:animEffect transition="in" filter="fade">
                                      <p:cBhvr>
                                        <p:cTn id="13" dur="1000"/>
                                        <p:tgtEl>
                                          <p:spTgt spid="1147922"/>
                                        </p:tgtEl>
                                      </p:cBhvr>
                                    </p:animEffect>
                                    <p:anim calcmode="lin" valueType="num">
                                      <p:cBhvr>
                                        <p:cTn id="14" dur="1000" fill="hold"/>
                                        <p:tgtEl>
                                          <p:spTgt spid="1147922"/>
                                        </p:tgtEl>
                                        <p:attrNameLst>
                                          <p:attrName>ppt_x</p:attrName>
                                        </p:attrNameLst>
                                      </p:cBhvr>
                                      <p:tavLst>
                                        <p:tav tm="0">
                                          <p:val>
                                            <p:strVal val="#ppt_x"/>
                                          </p:val>
                                        </p:tav>
                                        <p:tav tm="100000">
                                          <p:val>
                                            <p:strVal val="#ppt_x"/>
                                          </p:val>
                                        </p:tav>
                                      </p:tavLst>
                                    </p:anim>
                                    <p:anim calcmode="lin" valueType="num">
                                      <p:cBhvr>
                                        <p:cTn id="15" dur="1000" fill="hold"/>
                                        <p:tgtEl>
                                          <p:spTgt spid="114792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47926"/>
                                        </p:tgtEl>
                                        <p:attrNameLst>
                                          <p:attrName>style.visibility</p:attrName>
                                        </p:attrNameLst>
                                      </p:cBhvr>
                                      <p:to>
                                        <p:strVal val="visible"/>
                                      </p:to>
                                    </p:set>
                                    <p:animEffect transition="in" filter="fade">
                                      <p:cBhvr>
                                        <p:cTn id="20" dur="2000"/>
                                        <p:tgtEl>
                                          <p:spTgt spid="1147926"/>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147930"/>
                                        </p:tgtEl>
                                        <p:attrNameLst>
                                          <p:attrName>style.visibility</p:attrName>
                                        </p:attrNameLst>
                                      </p:cBhvr>
                                      <p:to>
                                        <p:strVal val="visible"/>
                                      </p:to>
                                    </p:set>
                                    <p:animEffect transition="in" filter="dissolve">
                                      <p:cBhvr>
                                        <p:cTn id="25" dur="500"/>
                                        <p:tgtEl>
                                          <p:spTgt spid="1147930"/>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147931"/>
                                        </p:tgtEl>
                                        <p:attrNameLst>
                                          <p:attrName>style.visibility</p:attrName>
                                        </p:attrNameLst>
                                      </p:cBhvr>
                                      <p:to>
                                        <p:strVal val="visible"/>
                                      </p:to>
                                    </p:set>
                                    <p:animEffect transition="in" filter="dissolve">
                                      <p:cBhvr>
                                        <p:cTn id="30" dur="500"/>
                                        <p:tgtEl>
                                          <p:spTgt spid="1147931"/>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147932"/>
                                        </p:tgtEl>
                                        <p:attrNameLst>
                                          <p:attrName>style.visibility</p:attrName>
                                        </p:attrNameLst>
                                      </p:cBhvr>
                                      <p:to>
                                        <p:strVal val="visible"/>
                                      </p:to>
                                    </p:set>
                                    <p:animEffect transition="in" filter="dissolve">
                                      <p:cBhvr>
                                        <p:cTn id="35" dur="500"/>
                                        <p:tgtEl>
                                          <p:spTgt spid="1147932"/>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147913"/>
                                        </p:tgtEl>
                                        <p:attrNameLst>
                                          <p:attrName>style.visibility</p:attrName>
                                        </p:attrNameLst>
                                      </p:cBhvr>
                                      <p:to>
                                        <p:strVal val="visible"/>
                                      </p:to>
                                    </p:set>
                                    <p:animEffect transition="in" filter="fade">
                                      <p:cBhvr>
                                        <p:cTn id="40" dur="1000"/>
                                        <p:tgtEl>
                                          <p:spTgt spid="1147913"/>
                                        </p:tgtEl>
                                      </p:cBhvr>
                                    </p:animEffect>
                                    <p:anim calcmode="lin" valueType="num">
                                      <p:cBhvr>
                                        <p:cTn id="41" dur="1000" fill="hold"/>
                                        <p:tgtEl>
                                          <p:spTgt spid="1147913"/>
                                        </p:tgtEl>
                                        <p:attrNameLst>
                                          <p:attrName>ppt_x</p:attrName>
                                        </p:attrNameLst>
                                      </p:cBhvr>
                                      <p:tavLst>
                                        <p:tav tm="0">
                                          <p:val>
                                            <p:strVal val="#ppt_x"/>
                                          </p:val>
                                        </p:tav>
                                        <p:tav tm="100000">
                                          <p:val>
                                            <p:strVal val="#ppt_x"/>
                                          </p:val>
                                        </p:tav>
                                      </p:tavLst>
                                    </p:anim>
                                    <p:anim calcmode="lin" valueType="num">
                                      <p:cBhvr>
                                        <p:cTn id="42" dur="1000" fill="hold"/>
                                        <p:tgtEl>
                                          <p:spTgt spid="114791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7" presetClass="entr" presetSubtype="10" fill="hold" grpId="0" nodeType="clickEffect">
                                  <p:stCondLst>
                                    <p:cond delay="0"/>
                                  </p:stCondLst>
                                  <p:childTnLst>
                                    <p:set>
                                      <p:cBhvr>
                                        <p:cTn id="46" dur="1" fill="hold">
                                          <p:stCondLst>
                                            <p:cond delay="0"/>
                                          </p:stCondLst>
                                        </p:cTn>
                                        <p:tgtEl>
                                          <p:spTgt spid="1147920"/>
                                        </p:tgtEl>
                                        <p:attrNameLst>
                                          <p:attrName>style.visibility</p:attrName>
                                        </p:attrNameLst>
                                      </p:cBhvr>
                                      <p:to>
                                        <p:strVal val="visible"/>
                                      </p:to>
                                    </p:set>
                                    <p:anim calcmode="lin" valueType="num">
                                      <p:cBhvr>
                                        <p:cTn id="47" dur="500" fill="hold"/>
                                        <p:tgtEl>
                                          <p:spTgt spid="1147920"/>
                                        </p:tgtEl>
                                        <p:attrNameLst>
                                          <p:attrName>ppt_w</p:attrName>
                                        </p:attrNameLst>
                                      </p:cBhvr>
                                      <p:tavLst>
                                        <p:tav tm="0">
                                          <p:val>
                                            <p:fltVal val="0"/>
                                          </p:val>
                                        </p:tav>
                                        <p:tav tm="100000">
                                          <p:val>
                                            <p:strVal val="#ppt_w"/>
                                          </p:val>
                                        </p:tav>
                                      </p:tavLst>
                                    </p:anim>
                                    <p:anim calcmode="lin" valueType="num">
                                      <p:cBhvr>
                                        <p:cTn id="48" dur="500" fill="hold"/>
                                        <p:tgtEl>
                                          <p:spTgt spid="1147920"/>
                                        </p:tgtEl>
                                        <p:attrNameLst>
                                          <p:attrName>ppt_h</p:attrName>
                                        </p:attrNameLst>
                                      </p:cBhvr>
                                      <p:tavLst>
                                        <p:tav tm="0">
                                          <p:val>
                                            <p:strVal val="#ppt_h"/>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40" presetClass="entr" presetSubtype="0" fill="hold" grpId="0" nodeType="clickEffect">
                                  <p:stCondLst>
                                    <p:cond delay="0"/>
                                  </p:stCondLst>
                                  <p:iterate type="lt">
                                    <p:tmPct val="10000"/>
                                  </p:iterate>
                                  <p:childTnLst>
                                    <p:set>
                                      <p:cBhvr>
                                        <p:cTn id="52" dur="1" fill="hold">
                                          <p:stCondLst>
                                            <p:cond delay="0"/>
                                          </p:stCondLst>
                                        </p:cTn>
                                        <p:tgtEl>
                                          <p:spTgt spid="1147921"/>
                                        </p:tgtEl>
                                        <p:attrNameLst>
                                          <p:attrName>style.visibility</p:attrName>
                                        </p:attrNameLst>
                                      </p:cBhvr>
                                      <p:to>
                                        <p:strVal val="visible"/>
                                      </p:to>
                                    </p:set>
                                    <p:animEffect transition="in" filter="fade">
                                      <p:cBhvr>
                                        <p:cTn id="53" dur="1000"/>
                                        <p:tgtEl>
                                          <p:spTgt spid="1147921"/>
                                        </p:tgtEl>
                                      </p:cBhvr>
                                    </p:animEffect>
                                    <p:anim calcmode="lin" valueType="num">
                                      <p:cBhvr>
                                        <p:cTn id="54" dur="1000" fill="hold"/>
                                        <p:tgtEl>
                                          <p:spTgt spid="1147921"/>
                                        </p:tgtEl>
                                        <p:attrNameLst>
                                          <p:attrName>ppt_x</p:attrName>
                                        </p:attrNameLst>
                                      </p:cBhvr>
                                      <p:tavLst>
                                        <p:tav tm="0">
                                          <p:val>
                                            <p:strVal val="#ppt_x-.1"/>
                                          </p:val>
                                        </p:tav>
                                        <p:tav tm="100000">
                                          <p:val>
                                            <p:strVal val="#ppt_x"/>
                                          </p:val>
                                        </p:tav>
                                      </p:tavLst>
                                    </p:anim>
                                    <p:anim calcmode="lin" valueType="num">
                                      <p:cBhvr>
                                        <p:cTn id="55" dur="1000" fill="hold"/>
                                        <p:tgtEl>
                                          <p:spTgt spid="1147921"/>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147925"/>
                                        </p:tgtEl>
                                        <p:attrNameLst>
                                          <p:attrName>style.visibility</p:attrName>
                                        </p:attrNameLst>
                                      </p:cBhvr>
                                      <p:to>
                                        <p:strVal val="visible"/>
                                      </p:to>
                                    </p:set>
                                    <p:animEffect transition="in" filter="fade">
                                      <p:cBhvr>
                                        <p:cTn id="60" dur="2000"/>
                                        <p:tgtEl>
                                          <p:spTgt spid="1147925"/>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1147927"/>
                                        </p:tgtEl>
                                        <p:attrNameLst>
                                          <p:attrName>style.visibility</p:attrName>
                                        </p:attrNameLst>
                                      </p:cBhvr>
                                      <p:to>
                                        <p:strVal val="visible"/>
                                      </p:to>
                                    </p:set>
                                    <p:animEffect transition="in" filter="dissolve">
                                      <p:cBhvr>
                                        <p:cTn id="65" dur="500"/>
                                        <p:tgtEl>
                                          <p:spTgt spid="1147927"/>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1147928"/>
                                        </p:tgtEl>
                                        <p:attrNameLst>
                                          <p:attrName>style.visibility</p:attrName>
                                        </p:attrNameLst>
                                      </p:cBhvr>
                                      <p:to>
                                        <p:strVal val="visible"/>
                                      </p:to>
                                    </p:set>
                                    <p:animEffect transition="in" filter="dissolve">
                                      <p:cBhvr>
                                        <p:cTn id="70" dur="500"/>
                                        <p:tgtEl>
                                          <p:spTgt spid="1147928"/>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grpId="0" nodeType="clickEffect">
                                  <p:stCondLst>
                                    <p:cond delay="0"/>
                                  </p:stCondLst>
                                  <p:childTnLst>
                                    <p:set>
                                      <p:cBhvr>
                                        <p:cTn id="74" dur="1" fill="hold">
                                          <p:stCondLst>
                                            <p:cond delay="0"/>
                                          </p:stCondLst>
                                        </p:cTn>
                                        <p:tgtEl>
                                          <p:spTgt spid="1147929"/>
                                        </p:tgtEl>
                                        <p:attrNameLst>
                                          <p:attrName>style.visibility</p:attrName>
                                        </p:attrNameLst>
                                      </p:cBhvr>
                                      <p:to>
                                        <p:strVal val="visible"/>
                                      </p:to>
                                    </p:set>
                                    <p:animEffect transition="in" filter="dissolve">
                                      <p:cBhvr>
                                        <p:cTn id="75" dur="500"/>
                                        <p:tgtEl>
                                          <p:spTgt spid="1147929"/>
                                        </p:tgtEl>
                                      </p:cBhvr>
                                    </p:animEffect>
                                  </p:childTnLst>
                                </p:cTn>
                              </p:par>
                            </p:childTnLst>
                          </p:cTn>
                        </p:par>
                      </p:childTnLst>
                    </p:cTn>
                  </p:par>
                  <p:par>
                    <p:cTn id="76" fill="hold">
                      <p:stCondLst>
                        <p:cond delay="indefinite"/>
                      </p:stCondLst>
                      <p:childTnLst>
                        <p:par>
                          <p:cTn id="77" fill="hold">
                            <p:stCondLst>
                              <p:cond delay="0"/>
                            </p:stCondLst>
                            <p:childTnLst>
                              <p:par>
                                <p:cTn id="78" presetID="29" presetClass="entr" presetSubtype="0" fill="hold" nodeType="clickEffect">
                                  <p:stCondLst>
                                    <p:cond delay="0"/>
                                  </p:stCondLst>
                                  <p:childTnLst>
                                    <p:set>
                                      <p:cBhvr>
                                        <p:cTn id="79" dur="1" fill="hold">
                                          <p:stCondLst>
                                            <p:cond delay="0"/>
                                          </p:stCondLst>
                                        </p:cTn>
                                        <p:tgtEl>
                                          <p:spTgt spid="1147933">
                                            <p:txEl>
                                              <p:pRg st="0" end="0"/>
                                            </p:txEl>
                                          </p:spTgt>
                                        </p:tgtEl>
                                        <p:attrNameLst>
                                          <p:attrName>style.visibility</p:attrName>
                                        </p:attrNameLst>
                                      </p:cBhvr>
                                      <p:to>
                                        <p:strVal val="visible"/>
                                      </p:to>
                                    </p:set>
                                    <p:anim calcmode="lin" valueType="num">
                                      <p:cBhvr>
                                        <p:cTn id="80" dur="1000" fill="hold"/>
                                        <p:tgtEl>
                                          <p:spTgt spid="1147933">
                                            <p:txEl>
                                              <p:pRg st="0" end="0"/>
                                            </p:txEl>
                                          </p:spTgt>
                                        </p:tgtEl>
                                        <p:attrNameLst>
                                          <p:attrName>ppt_x</p:attrName>
                                        </p:attrNameLst>
                                      </p:cBhvr>
                                      <p:tavLst>
                                        <p:tav tm="0">
                                          <p:val>
                                            <p:strVal val="#ppt_x-.2"/>
                                          </p:val>
                                        </p:tav>
                                        <p:tav tm="100000">
                                          <p:val>
                                            <p:strVal val="#ppt_x"/>
                                          </p:val>
                                        </p:tav>
                                      </p:tavLst>
                                    </p:anim>
                                    <p:anim calcmode="lin" valueType="num">
                                      <p:cBhvr>
                                        <p:cTn id="81" dur="1000" fill="hold"/>
                                        <p:tgtEl>
                                          <p:spTgt spid="114793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82" dur="1000"/>
                                        <p:tgtEl>
                                          <p:spTgt spid="1147933">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nodeType="clickEffect">
                                  <p:stCondLst>
                                    <p:cond delay="0"/>
                                  </p:stCondLst>
                                  <p:childTnLst>
                                    <p:set>
                                      <p:cBhvr>
                                        <p:cTn id="86" dur="1" fill="hold">
                                          <p:stCondLst>
                                            <p:cond delay="0"/>
                                          </p:stCondLst>
                                        </p:cTn>
                                        <p:tgtEl>
                                          <p:spTgt spid="1147933">
                                            <p:txEl>
                                              <p:pRg st="1" end="1"/>
                                            </p:txEl>
                                          </p:spTgt>
                                        </p:tgtEl>
                                        <p:attrNameLst>
                                          <p:attrName>style.visibility</p:attrName>
                                        </p:attrNameLst>
                                      </p:cBhvr>
                                      <p:to>
                                        <p:strVal val="visible"/>
                                      </p:to>
                                    </p:set>
                                    <p:animEffect transition="in" filter="wipe(up)">
                                      <p:cBhvr>
                                        <p:cTn id="87" dur="500"/>
                                        <p:tgtEl>
                                          <p:spTgt spid="1147933">
                                            <p:txEl>
                                              <p:pRg st="1" end="1"/>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47" presetClass="entr" presetSubtype="0" fill="hold" grpId="0" nodeType="clickEffect">
                                  <p:stCondLst>
                                    <p:cond delay="0"/>
                                  </p:stCondLst>
                                  <p:childTnLst>
                                    <p:set>
                                      <p:cBhvr>
                                        <p:cTn id="91" dur="1" fill="hold">
                                          <p:stCondLst>
                                            <p:cond delay="0"/>
                                          </p:stCondLst>
                                        </p:cTn>
                                        <p:tgtEl>
                                          <p:spTgt spid="1147909"/>
                                        </p:tgtEl>
                                        <p:attrNameLst>
                                          <p:attrName>style.visibility</p:attrName>
                                        </p:attrNameLst>
                                      </p:cBhvr>
                                      <p:to>
                                        <p:strVal val="visible"/>
                                      </p:to>
                                    </p:set>
                                    <p:animEffect transition="in" filter="fade">
                                      <p:cBhvr>
                                        <p:cTn id="92" dur="1000"/>
                                        <p:tgtEl>
                                          <p:spTgt spid="1147909"/>
                                        </p:tgtEl>
                                      </p:cBhvr>
                                    </p:animEffect>
                                    <p:anim calcmode="lin" valueType="num">
                                      <p:cBhvr>
                                        <p:cTn id="93" dur="1000" fill="hold"/>
                                        <p:tgtEl>
                                          <p:spTgt spid="1147909"/>
                                        </p:tgtEl>
                                        <p:attrNameLst>
                                          <p:attrName>ppt_x</p:attrName>
                                        </p:attrNameLst>
                                      </p:cBhvr>
                                      <p:tavLst>
                                        <p:tav tm="0">
                                          <p:val>
                                            <p:strVal val="#ppt_x"/>
                                          </p:val>
                                        </p:tav>
                                        <p:tav tm="100000">
                                          <p:val>
                                            <p:strVal val="#ppt_x"/>
                                          </p:val>
                                        </p:tav>
                                      </p:tavLst>
                                    </p:anim>
                                    <p:anim calcmode="lin" valueType="num">
                                      <p:cBhvr>
                                        <p:cTn id="94" dur="1000" fill="hold"/>
                                        <p:tgtEl>
                                          <p:spTgt spid="1147909"/>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53" presetClass="entr" presetSubtype="0" fill="hold" grpId="0" nodeType="clickEffect">
                                  <p:stCondLst>
                                    <p:cond delay="0"/>
                                  </p:stCondLst>
                                  <p:childTnLst>
                                    <p:set>
                                      <p:cBhvr>
                                        <p:cTn id="98" dur="1" fill="hold">
                                          <p:stCondLst>
                                            <p:cond delay="0"/>
                                          </p:stCondLst>
                                        </p:cTn>
                                        <p:tgtEl>
                                          <p:spTgt spid="1147910"/>
                                        </p:tgtEl>
                                        <p:attrNameLst>
                                          <p:attrName>style.visibility</p:attrName>
                                        </p:attrNameLst>
                                      </p:cBhvr>
                                      <p:to>
                                        <p:strVal val="visible"/>
                                      </p:to>
                                    </p:set>
                                    <p:anim calcmode="lin" valueType="num">
                                      <p:cBhvr>
                                        <p:cTn id="99" dur="500" fill="hold"/>
                                        <p:tgtEl>
                                          <p:spTgt spid="1147910"/>
                                        </p:tgtEl>
                                        <p:attrNameLst>
                                          <p:attrName>ppt_w</p:attrName>
                                        </p:attrNameLst>
                                      </p:cBhvr>
                                      <p:tavLst>
                                        <p:tav tm="0">
                                          <p:val>
                                            <p:fltVal val="0"/>
                                          </p:val>
                                        </p:tav>
                                        <p:tav tm="100000">
                                          <p:val>
                                            <p:strVal val="#ppt_w"/>
                                          </p:val>
                                        </p:tav>
                                      </p:tavLst>
                                    </p:anim>
                                    <p:anim calcmode="lin" valueType="num">
                                      <p:cBhvr>
                                        <p:cTn id="100" dur="500" fill="hold"/>
                                        <p:tgtEl>
                                          <p:spTgt spid="1147910"/>
                                        </p:tgtEl>
                                        <p:attrNameLst>
                                          <p:attrName>ppt_h</p:attrName>
                                        </p:attrNameLst>
                                      </p:cBhvr>
                                      <p:tavLst>
                                        <p:tav tm="0">
                                          <p:val>
                                            <p:fltVal val="0"/>
                                          </p:val>
                                        </p:tav>
                                        <p:tav tm="100000">
                                          <p:val>
                                            <p:strVal val="#ppt_h"/>
                                          </p:val>
                                        </p:tav>
                                      </p:tavLst>
                                    </p:anim>
                                    <p:animEffect transition="in" filter="fade">
                                      <p:cBhvr>
                                        <p:cTn id="101" dur="500"/>
                                        <p:tgtEl>
                                          <p:spTgt spid="1147910"/>
                                        </p:tgtEl>
                                      </p:cBhvr>
                                    </p:animEffect>
                                  </p:childTnLst>
                                </p:cTn>
                              </p:par>
                              <p:par>
                                <p:cTn id="102" presetID="53" presetClass="entr" presetSubtype="0" fill="hold" grpId="0" nodeType="withEffect">
                                  <p:stCondLst>
                                    <p:cond delay="0"/>
                                  </p:stCondLst>
                                  <p:childTnLst>
                                    <p:set>
                                      <p:cBhvr>
                                        <p:cTn id="103" dur="1" fill="hold">
                                          <p:stCondLst>
                                            <p:cond delay="0"/>
                                          </p:stCondLst>
                                        </p:cTn>
                                        <p:tgtEl>
                                          <p:spTgt spid="1147911"/>
                                        </p:tgtEl>
                                        <p:attrNameLst>
                                          <p:attrName>style.visibility</p:attrName>
                                        </p:attrNameLst>
                                      </p:cBhvr>
                                      <p:to>
                                        <p:strVal val="visible"/>
                                      </p:to>
                                    </p:set>
                                    <p:anim calcmode="lin" valueType="num">
                                      <p:cBhvr>
                                        <p:cTn id="104" dur="500" fill="hold"/>
                                        <p:tgtEl>
                                          <p:spTgt spid="1147911"/>
                                        </p:tgtEl>
                                        <p:attrNameLst>
                                          <p:attrName>ppt_w</p:attrName>
                                        </p:attrNameLst>
                                      </p:cBhvr>
                                      <p:tavLst>
                                        <p:tav tm="0">
                                          <p:val>
                                            <p:fltVal val="0"/>
                                          </p:val>
                                        </p:tav>
                                        <p:tav tm="100000">
                                          <p:val>
                                            <p:strVal val="#ppt_w"/>
                                          </p:val>
                                        </p:tav>
                                      </p:tavLst>
                                    </p:anim>
                                    <p:anim calcmode="lin" valueType="num">
                                      <p:cBhvr>
                                        <p:cTn id="105" dur="500" fill="hold"/>
                                        <p:tgtEl>
                                          <p:spTgt spid="1147911"/>
                                        </p:tgtEl>
                                        <p:attrNameLst>
                                          <p:attrName>ppt_h</p:attrName>
                                        </p:attrNameLst>
                                      </p:cBhvr>
                                      <p:tavLst>
                                        <p:tav tm="0">
                                          <p:val>
                                            <p:fltVal val="0"/>
                                          </p:val>
                                        </p:tav>
                                        <p:tav tm="100000">
                                          <p:val>
                                            <p:strVal val="#ppt_h"/>
                                          </p:val>
                                        </p:tav>
                                      </p:tavLst>
                                    </p:anim>
                                    <p:animEffect transition="in" filter="fade">
                                      <p:cBhvr>
                                        <p:cTn id="106" dur="500"/>
                                        <p:tgtEl>
                                          <p:spTgt spid="1147911"/>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1147934"/>
                                        </p:tgtEl>
                                        <p:attrNameLst>
                                          <p:attrName>style.visibility</p:attrName>
                                        </p:attrNameLst>
                                      </p:cBhvr>
                                      <p:to>
                                        <p:strVal val="visible"/>
                                      </p:to>
                                    </p:set>
                                    <p:animEffect transition="in" filter="fade">
                                      <p:cBhvr>
                                        <p:cTn id="111" dur="2000"/>
                                        <p:tgtEl>
                                          <p:spTgt spid="1147934"/>
                                        </p:tgtEl>
                                      </p:cBhvr>
                                    </p:animEffect>
                                  </p:childTnLst>
                                </p:cTn>
                              </p:par>
                            </p:childTnLst>
                          </p:cTn>
                        </p:par>
                      </p:childTnLst>
                    </p:cTn>
                  </p:par>
                  <p:par>
                    <p:cTn id="112" fill="hold">
                      <p:stCondLst>
                        <p:cond delay="indefinite"/>
                      </p:stCondLst>
                      <p:childTnLst>
                        <p:par>
                          <p:cTn id="113" fill="hold">
                            <p:stCondLst>
                              <p:cond delay="0"/>
                            </p:stCondLst>
                            <p:childTnLst>
                              <p:par>
                                <p:cTn id="114" presetID="9" presetClass="entr" presetSubtype="0" fill="hold" grpId="0" nodeType="clickEffect">
                                  <p:stCondLst>
                                    <p:cond delay="0"/>
                                  </p:stCondLst>
                                  <p:childTnLst>
                                    <p:set>
                                      <p:cBhvr>
                                        <p:cTn id="115" dur="1" fill="hold">
                                          <p:stCondLst>
                                            <p:cond delay="0"/>
                                          </p:stCondLst>
                                        </p:cTn>
                                        <p:tgtEl>
                                          <p:spTgt spid="1147935"/>
                                        </p:tgtEl>
                                        <p:attrNameLst>
                                          <p:attrName>style.visibility</p:attrName>
                                        </p:attrNameLst>
                                      </p:cBhvr>
                                      <p:to>
                                        <p:strVal val="visible"/>
                                      </p:to>
                                    </p:set>
                                    <p:animEffect transition="in" filter="dissolve">
                                      <p:cBhvr>
                                        <p:cTn id="116" dur="500"/>
                                        <p:tgtEl>
                                          <p:spTgt spid="1147935"/>
                                        </p:tgtEl>
                                      </p:cBhvr>
                                    </p:animEffect>
                                  </p:childTnLst>
                                </p:cTn>
                              </p:par>
                            </p:childTnLst>
                          </p:cTn>
                        </p:par>
                      </p:childTnLst>
                    </p:cTn>
                  </p:par>
                  <p:par>
                    <p:cTn id="117" fill="hold">
                      <p:stCondLst>
                        <p:cond delay="indefinite"/>
                      </p:stCondLst>
                      <p:childTnLst>
                        <p:par>
                          <p:cTn id="118" fill="hold">
                            <p:stCondLst>
                              <p:cond delay="0"/>
                            </p:stCondLst>
                            <p:childTnLst>
                              <p:par>
                                <p:cTn id="119" presetID="9" presetClass="entr" presetSubtype="0" fill="hold" grpId="0" nodeType="clickEffect">
                                  <p:stCondLst>
                                    <p:cond delay="0"/>
                                  </p:stCondLst>
                                  <p:childTnLst>
                                    <p:set>
                                      <p:cBhvr>
                                        <p:cTn id="120" dur="1" fill="hold">
                                          <p:stCondLst>
                                            <p:cond delay="0"/>
                                          </p:stCondLst>
                                        </p:cTn>
                                        <p:tgtEl>
                                          <p:spTgt spid="1147936"/>
                                        </p:tgtEl>
                                        <p:attrNameLst>
                                          <p:attrName>style.visibility</p:attrName>
                                        </p:attrNameLst>
                                      </p:cBhvr>
                                      <p:to>
                                        <p:strVal val="visible"/>
                                      </p:to>
                                    </p:set>
                                    <p:animEffect transition="in" filter="dissolve">
                                      <p:cBhvr>
                                        <p:cTn id="121" dur="500"/>
                                        <p:tgtEl>
                                          <p:spTgt spid="1147936"/>
                                        </p:tgtEl>
                                      </p:cBhvr>
                                    </p:animEffect>
                                  </p:childTnLst>
                                </p:cTn>
                              </p:par>
                            </p:childTnLst>
                          </p:cTn>
                        </p:par>
                      </p:childTnLst>
                    </p:cTn>
                  </p:par>
                  <p:par>
                    <p:cTn id="122" fill="hold">
                      <p:stCondLst>
                        <p:cond delay="indefinite"/>
                      </p:stCondLst>
                      <p:childTnLst>
                        <p:par>
                          <p:cTn id="123" fill="hold">
                            <p:stCondLst>
                              <p:cond delay="0"/>
                            </p:stCondLst>
                            <p:childTnLst>
                              <p:par>
                                <p:cTn id="124" presetID="9" presetClass="entr" presetSubtype="0" fill="hold" grpId="0" nodeType="clickEffect">
                                  <p:stCondLst>
                                    <p:cond delay="0"/>
                                  </p:stCondLst>
                                  <p:childTnLst>
                                    <p:set>
                                      <p:cBhvr>
                                        <p:cTn id="125" dur="1" fill="hold">
                                          <p:stCondLst>
                                            <p:cond delay="0"/>
                                          </p:stCondLst>
                                        </p:cTn>
                                        <p:tgtEl>
                                          <p:spTgt spid="1147937"/>
                                        </p:tgtEl>
                                        <p:attrNameLst>
                                          <p:attrName>style.visibility</p:attrName>
                                        </p:attrNameLst>
                                      </p:cBhvr>
                                      <p:to>
                                        <p:strVal val="visible"/>
                                      </p:to>
                                    </p:set>
                                    <p:animEffect transition="in" filter="dissolve">
                                      <p:cBhvr>
                                        <p:cTn id="126" dur="500"/>
                                        <p:tgtEl>
                                          <p:spTgt spid="1147937"/>
                                        </p:tgtEl>
                                      </p:cBhvr>
                                    </p:animEffect>
                                  </p:childTnLst>
                                </p:cTn>
                              </p:par>
                            </p:childTnLst>
                          </p:cTn>
                        </p:par>
                      </p:childTnLst>
                    </p:cTn>
                  </p:par>
                  <p:par>
                    <p:cTn id="127" fill="hold">
                      <p:stCondLst>
                        <p:cond delay="indefinite"/>
                      </p:stCondLst>
                      <p:childTnLst>
                        <p:par>
                          <p:cTn id="128" fill="hold">
                            <p:stCondLst>
                              <p:cond delay="0"/>
                            </p:stCondLst>
                            <p:childTnLst>
                              <p:par>
                                <p:cTn id="129" presetID="40" presetClass="entr" presetSubtype="0" fill="hold" nodeType="clickEffect">
                                  <p:stCondLst>
                                    <p:cond delay="0"/>
                                  </p:stCondLst>
                                  <p:iterate type="lt">
                                    <p:tmPct val="10000"/>
                                  </p:iterate>
                                  <p:childTnLst>
                                    <p:set>
                                      <p:cBhvr>
                                        <p:cTn id="130" dur="1" fill="hold">
                                          <p:stCondLst>
                                            <p:cond delay="0"/>
                                          </p:stCondLst>
                                        </p:cTn>
                                        <p:tgtEl>
                                          <p:spTgt spid="1147938">
                                            <p:txEl>
                                              <p:pRg st="0" end="0"/>
                                            </p:txEl>
                                          </p:spTgt>
                                        </p:tgtEl>
                                        <p:attrNameLst>
                                          <p:attrName>style.visibility</p:attrName>
                                        </p:attrNameLst>
                                      </p:cBhvr>
                                      <p:to>
                                        <p:strVal val="visible"/>
                                      </p:to>
                                    </p:set>
                                    <p:animEffect transition="in" filter="fade">
                                      <p:cBhvr>
                                        <p:cTn id="131" dur="1000"/>
                                        <p:tgtEl>
                                          <p:spTgt spid="1147938">
                                            <p:txEl>
                                              <p:pRg st="0" end="0"/>
                                            </p:txEl>
                                          </p:spTgt>
                                        </p:tgtEl>
                                      </p:cBhvr>
                                    </p:animEffect>
                                    <p:anim calcmode="lin" valueType="num">
                                      <p:cBhvr>
                                        <p:cTn id="132" dur="1000" fill="hold"/>
                                        <p:tgtEl>
                                          <p:spTgt spid="1147938">
                                            <p:txEl>
                                              <p:pRg st="0" end="0"/>
                                            </p:txEl>
                                          </p:spTgt>
                                        </p:tgtEl>
                                        <p:attrNameLst>
                                          <p:attrName>ppt_x</p:attrName>
                                        </p:attrNameLst>
                                      </p:cBhvr>
                                      <p:tavLst>
                                        <p:tav tm="0">
                                          <p:val>
                                            <p:strVal val="#ppt_x-.1"/>
                                          </p:val>
                                        </p:tav>
                                        <p:tav tm="100000">
                                          <p:val>
                                            <p:strVal val="#ppt_x"/>
                                          </p:val>
                                        </p:tav>
                                      </p:tavLst>
                                    </p:anim>
                                    <p:anim calcmode="lin" valueType="num">
                                      <p:cBhvr>
                                        <p:cTn id="133" dur="1000" fill="hold"/>
                                        <p:tgtEl>
                                          <p:spTgt spid="114793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22" presetClass="entr" presetSubtype="1" fill="hold" nodeType="clickEffect">
                                  <p:stCondLst>
                                    <p:cond delay="0"/>
                                  </p:stCondLst>
                                  <p:childTnLst>
                                    <p:set>
                                      <p:cBhvr>
                                        <p:cTn id="137" dur="1" fill="hold">
                                          <p:stCondLst>
                                            <p:cond delay="0"/>
                                          </p:stCondLst>
                                        </p:cTn>
                                        <p:tgtEl>
                                          <p:spTgt spid="1147938">
                                            <p:txEl>
                                              <p:pRg st="1" end="1"/>
                                            </p:txEl>
                                          </p:spTgt>
                                        </p:tgtEl>
                                        <p:attrNameLst>
                                          <p:attrName>style.visibility</p:attrName>
                                        </p:attrNameLst>
                                      </p:cBhvr>
                                      <p:to>
                                        <p:strVal val="visible"/>
                                      </p:to>
                                    </p:set>
                                    <p:animEffect transition="in" filter="wipe(up)">
                                      <p:cBhvr>
                                        <p:cTn id="138" dur="500"/>
                                        <p:tgtEl>
                                          <p:spTgt spid="1147938">
                                            <p:txEl>
                                              <p:pRg st="1" end="1"/>
                                            </p:txEl>
                                          </p:spTgt>
                                        </p:tgtEl>
                                      </p:cBhvr>
                                    </p:animEffect>
                                  </p:childTnLst>
                                </p:cTn>
                              </p:par>
                            </p:childTnLst>
                          </p:cTn>
                        </p:par>
                      </p:childTnLst>
                    </p:cTn>
                  </p:par>
                  <p:par>
                    <p:cTn id="139" fill="hold">
                      <p:stCondLst>
                        <p:cond delay="indefinite"/>
                      </p:stCondLst>
                      <p:childTnLst>
                        <p:par>
                          <p:cTn id="140" fill="hold">
                            <p:stCondLst>
                              <p:cond delay="0"/>
                            </p:stCondLst>
                            <p:childTnLst>
                              <p:par>
                                <p:cTn id="141" presetID="53" presetClass="entr" presetSubtype="0" fill="hold" nodeType="clickEffect">
                                  <p:stCondLst>
                                    <p:cond delay="0"/>
                                  </p:stCondLst>
                                  <p:childTnLst>
                                    <p:set>
                                      <p:cBhvr>
                                        <p:cTn id="142" dur="1" fill="hold">
                                          <p:stCondLst>
                                            <p:cond delay="0"/>
                                          </p:stCondLst>
                                        </p:cTn>
                                        <p:tgtEl>
                                          <p:spTgt spid="3"/>
                                        </p:tgtEl>
                                        <p:attrNameLst>
                                          <p:attrName>style.visibility</p:attrName>
                                        </p:attrNameLst>
                                      </p:cBhvr>
                                      <p:to>
                                        <p:strVal val="visible"/>
                                      </p:to>
                                    </p:set>
                                    <p:anim calcmode="lin" valueType="num">
                                      <p:cBhvr>
                                        <p:cTn id="143" dur="500" fill="hold"/>
                                        <p:tgtEl>
                                          <p:spTgt spid="3"/>
                                        </p:tgtEl>
                                        <p:attrNameLst>
                                          <p:attrName>ppt_w</p:attrName>
                                        </p:attrNameLst>
                                      </p:cBhvr>
                                      <p:tavLst>
                                        <p:tav tm="0">
                                          <p:val>
                                            <p:fltVal val="0"/>
                                          </p:val>
                                        </p:tav>
                                        <p:tav tm="100000">
                                          <p:val>
                                            <p:strVal val="#ppt_w"/>
                                          </p:val>
                                        </p:tav>
                                      </p:tavLst>
                                    </p:anim>
                                    <p:anim calcmode="lin" valueType="num">
                                      <p:cBhvr>
                                        <p:cTn id="144" dur="500" fill="hold"/>
                                        <p:tgtEl>
                                          <p:spTgt spid="3"/>
                                        </p:tgtEl>
                                        <p:attrNameLst>
                                          <p:attrName>ppt_h</p:attrName>
                                        </p:attrNameLst>
                                      </p:cBhvr>
                                      <p:tavLst>
                                        <p:tav tm="0">
                                          <p:val>
                                            <p:fltVal val="0"/>
                                          </p:val>
                                        </p:tav>
                                        <p:tav tm="100000">
                                          <p:val>
                                            <p:strVal val="#ppt_h"/>
                                          </p:val>
                                        </p:tav>
                                      </p:tavLst>
                                    </p:anim>
                                    <p:animEffect transition="in" filter="fade">
                                      <p:cBhvr>
                                        <p:cTn id="145" dur="500"/>
                                        <p:tgtEl>
                                          <p:spTgt spid="3"/>
                                        </p:tgtEl>
                                      </p:cBhvr>
                                    </p:animEffect>
                                  </p:childTnLst>
                                </p:cTn>
                              </p:par>
                            </p:childTnLst>
                          </p:cTn>
                        </p:par>
                      </p:childTnLst>
                    </p:cTn>
                  </p:par>
                  <p:par>
                    <p:cTn id="146" fill="hold">
                      <p:stCondLst>
                        <p:cond delay="indefinite"/>
                      </p:stCondLst>
                      <p:childTnLst>
                        <p:par>
                          <p:cTn id="147" fill="hold">
                            <p:stCondLst>
                              <p:cond delay="0"/>
                            </p:stCondLst>
                            <p:childTnLst>
                              <p:par>
                                <p:cTn id="148" presetID="53" presetClass="entr" presetSubtype="0" fill="hold" nodeType="clickEffect">
                                  <p:stCondLst>
                                    <p:cond delay="0"/>
                                  </p:stCondLst>
                                  <p:childTnLst>
                                    <p:set>
                                      <p:cBhvr>
                                        <p:cTn id="149" dur="1" fill="hold">
                                          <p:stCondLst>
                                            <p:cond delay="0"/>
                                          </p:stCondLst>
                                        </p:cTn>
                                        <p:tgtEl>
                                          <p:spTgt spid="6"/>
                                        </p:tgtEl>
                                        <p:attrNameLst>
                                          <p:attrName>style.visibility</p:attrName>
                                        </p:attrNameLst>
                                      </p:cBhvr>
                                      <p:to>
                                        <p:strVal val="visible"/>
                                      </p:to>
                                    </p:set>
                                    <p:anim calcmode="lin" valueType="num">
                                      <p:cBhvr>
                                        <p:cTn id="150" dur="500" fill="hold"/>
                                        <p:tgtEl>
                                          <p:spTgt spid="6"/>
                                        </p:tgtEl>
                                        <p:attrNameLst>
                                          <p:attrName>ppt_w</p:attrName>
                                        </p:attrNameLst>
                                      </p:cBhvr>
                                      <p:tavLst>
                                        <p:tav tm="0">
                                          <p:val>
                                            <p:fltVal val="0"/>
                                          </p:val>
                                        </p:tav>
                                        <p:tav tm="100000">
                                          <p:val>
                                            <p:strVal val="#ppt_w"/>
                                          </p:val>
                                        </p:tav>
                                      </p:tavLst>
                                    </p:anim>
                                    <p:anim calcmode="lin" valueType="num">
                                      <p:cBhvr>
                                        <p:cTn id="151" dur="500" fill="hold"/>
                                        <p:tgtEl>
                                          <p:spTgt spid="6"/>
                                        </p:tgtEl>
                                        <p:attrNameLst>
                                          <p:attrName>ppt_h</p:attrName>
                                        </p:attrNameLst>
                                      </p:cBhvr>
                                      <p:tavLst>
                                        <p:tav tm="0">
                                          <p:val>
                                            <p:fltVal val="0"/>
                                          </p:val>
                                        </p:tav>
                                        <p:tav tm="100000">
                                          <p:val>
                                            <p:strVal val="#ppt_h"/>
                                          </p:val>
                                        </p:tav>
                                      </p:tavLst>
                                    </p:anim>
                                    <p:animEffect transition="in" filter="fade">
                                      <p:cBhvr>
                                        <p:cTn id="152" dur="500"/>
                                        <p:tgtEl>
                                          <p:spTgt spid="6"/>
                                        </p:tgtEl>
                                      </p:cBhvr>
                                    </p:animEffect>
                                  </p:childTnLst>
                                </p:cTn>
                              </p:par>
                            </p:childTnLst>
                          </p:cTn>
                        </p:par>
                      </p:childTnLst>
                    </p:cTn>
                  </p:par>
                  <p:par>
                    <p:cTn id="153" fill="hold">
                      <p:stCondLst>
                        <p:cond delay="indefinite"/>
                      </p:stCondLst>
                      <p:childTnLst>
                        <p:par>
                          <p:cTn id="154" fill="hold">
                            <p:stCondLst>
                              <p:cond delay="0"/>
                            </p:stCondLst>
                            <p:childTnLst>
                              <p:par>
                                <p:cTn id="155" presetID="53" presetClass="entr" presetSubtype="0" fill="hold" nodeType="clickEffect">
                                  <p:stCondLst>
                                    <p:cond delay="0"/>
                                  </p:stCondLst>
                                  <p:childTnLst>
                                    <p:set>
                                      <p:cBhvr>
                                        <p:cTn id="156" dur="1" fill="hold">
                                          <p:stCondLst>
                                            <p:cond delay="0"/>
                                          </p:stCondLst>
                                        </p:cTn>
                                        <p:tgtEl>
                                          <p:spTgt spid="4"/>
                                        </p:tgtEl>
                                        <p:attrNameLst>
                                          <p:attrName>style.visibility</p:attrName>
                                        </p:attrNameLst>
                                      </p:cBhvr>
                                      <p:to>
                                        <p:strVal val="visible"/>
                                      </p:to>
                                    </p:set>
                                    <p:anim calcmode="lin" valueType="num">
                                      <p:cBhvr>
                                        <p:cTn id="157" dur="500" fill="hold"/>
                                        <p:tgtEl>
                                          <p:spTgt spid="4"/>
                                        </p:tgtEl>
                                        <p:attrNameLst>
                                          <p:attrName>ppt_w</p:attrName>
                                        </p:attrNameLst>
                                      </p:cBhvr>
                                      <p:tavLst>
                                        <p:tav tm="0">
                                          <p:val>
                                            <p:fltVal val="0"/>
                                          </p:val>
                                        </p:tav>
                                        <p:tav tm="100000">
                                          <p:val>
                                            <p:strVal val="#ppt_w"/>
                                          </p:val>
                                        </p:tav>
                                      </p:tavLst>
                                    </p:anim>
                                    <p:anim calcmode="lin" valueType="num">
                                      <p:cBhvr>
                                        <p:cTn id="158" dur="500" fill="hold"/>
                                        <p:tgtEl>
                                          <p:spTgt spid="4"/>
                                        </p:tgtEl>
                                        <p:attrNameLst>
                                          <p:attrName>ppt_h</p:attrName>
                                        </p:attrNameLst>
                                      </p:cBhvr>
                                      <p:tavLst>
                                        <p:tav tm="0">
                                          <p:val>
                                            <p:fltVal val="0"/>
                                          </p:val>
                                        </p:tav>
                                        <p:tav tm="100000">
                                          <p:val>
                                            <p:strVal val="#ppt_h"/>
                                          </p:val>
                                        </p:tav>
                                      </p:tavLst>
                                    </p:anim>
                                    <p:animEffect transition="in" filter="fade">
                                      <p:cBhvr>
                                        <p:cTn id="159" dur="500"/>
                                        <p:tgtEl>
                                          <p:spTgt spid="4"/>
                                        </p:tgtEl>
                                      </p:cBhvr>
                                    </p:animEffect>
                                  </p:childTnLst>
                                </p:cTn>
                              </p:par>
                            </p:childTnLst>
                          </p:cTn>
                        </p:par>
                      </p:childTnLst>
                    </p:cTn>
                  </p:par>
                  <p:par>
                    <p:cTn id="160" fill="hold">
                      <p:stCondLst>
                        <p:cond delay="indefinite"/>
                      </p:stCondLst>
                      <p:childTnLst>
                        <p:par>
                          <p:cTn id="161" fill="hold">
                            <p:stCondLst>
                              <p:cond delay="0"/>
                            </p:stCondLst>
                            <p:childTnLst>
                              <p:par>
                                <p:cTn id="162" presetID="53" presetClass="entr" presetSubtype="0" fill="hold" nodeType="clickEffect">
                                  <p:stCondLst>
                                    <p:cond delay="0"/>
                                  </p:stCondLst>
                                  <p:childTnLst>
                                    <p:set>
                                      <p:cBhvr>
                                        <p:cTn id="163" dur="1" fill="hold">
                                          <p:stCondLst>
                                            <p:cond delay="0"/>
                                          </p:stCondLst>
                                        </p:cTn>
                                        <p:tgtEl>
                                          <p:spTgt spid="5"/>
                                        </p:tgtEl>
                                        <p:attrNameLst>
                                          <p:attrName>style.visibility</p:attrName>
                                        </p:attrNameLst>
                                      </p:cBhvr>
                                      <p:to>
                                        <p:strVal val="visible"/>
                                      </p:to>
                                    </p:set>
                                    <p:anim calcmode="lin" valueType="num">
                                      <p:cBhvr>
                                        <p:cTn id="164" dur="500" fill="hold"/>
                                        <p:tgtEl>
                                          <p:spTgt spid="5"/>
                                        </p:tgtEl>
                                        <p:attrNameLst>
                                          <p:attrName>ppt_w</p:attrName>
                                        </p:attrNameLst>
                                      </p:cBhvr>
                                      <p:tavLst>
                                        <p:tav tm="0">
                                          <p:val>
                                            <p:fltVal val="0"/>
                                          </p:val>
                                        </p:tav>
                                        <p:tav tm="100000">
                                          <p:val>
                                            <p:strVal val="#ppt_w"/>
                                          </p:val>
                                        </p:tav>
                                      </p:tavLst>
                                    </p:anim>
                                    <p:anim calcmode="lin" valueType="num">
                                      <p:cBhvr>
                                        <p:cTn id="165" dur="500" fill="hold"/>
                                        <p:tgtEl>
                                          <p:spTgt spid="5"/>
                                        </p:tgtEl>
                                        <p:attrNameLst>
                                          <p:attrName>ppt_h</p:attrName>
                                        </p:attrNameLst>
                                      </p:cBhvr>
                                      <p:tavLst>
                                        <p:tav tm="0">
                                          <p:val>
                                            <p:fltVal val="0"/>
                                          </p:val>
                                        </p:tav>
                                        <p:tav tm="100000">
                                          <p:val>
                                            <p:strVal val="#ppt_h"/>
                                          </p:val>
                                        </p:tav>
                                      </p:tavLst>
                                    </p:anim>
                                    <p:animEffect transition="in" filter="fade">
                                      <p:cBhvr>
                                        <p:cTn id="166" dur="500"/>
                                        <p:tgtEl>
                                          <p:spTgt spid="5"/>
                                        </p:tgtEl>
                                      </p:cBhvr>
                                    </p:animEffect>
                                  </p:childTnLst>
                                </p:cTn>
                              </p:par>
                            </p:childTnLst>
                          </p:cTn>
                        </p:par>
                      </p:childTnLst>
                    </p:cTn>
                  </p:par>
                  <p:par>
                    <p:cTn id="167" fill="hold">
                      <p:stCondLst>
                        <p:cond delay="indefinite"/>
                      </p:stCondLst>
                      <p:childTnLst>
                        <p:par>
                          <p:cTn id="168" fill="hold">
                            <p:stCondLst>
                              <p:cond delay="0"/>
                            </p:stCondLst>
                            <p:childTnLst>
                              <p:par>
                                <p:cTn id="169" presetID="17" presetClass="entr" presetSubtype="10" fill="hold" grpId="0" nodeType="clickEffect">
                                  <p:stCondLst>
                                    <p:cond delay="0"/>
                                  </p:stCondLst>
                                  <p:childTnLst>
                                    <p:set>
                                      <p:cBhvr>
                                        <p:cTn id="170" dur="1" fill="hold">
                                          <p:stCondLst>
                                            <p:cond delay="0"/>
                                          </p:stCondLst>
                                        </p:cTn>
                                        <p:tgtEl>
                                          <p:spTgt spid="1148230"/>
                                        </p:tgtEl>
                                        <p:attrNameLst>
                                          <p:attrName>style.visibility</p:attrName>
                                        </p:attrNameLst>
                                      </p:cBhvr>
                                      <p:to>
                                        <p:strVal val="visible"/>
                                      </p:to>
                                    </p:set>
                                    <p:anim calcmode="lin" valueType="num">
                                      <p:cBhvr>
                                        <p:cTn id="171" dur="500" fill="hold"/>
                                        <p:tgtEl>
                                          <p:spTgt spid="1148230"/>
                                        </p:tgtEl>
                                        <p:attrNameLst>
                                          <p:attrName>ppt_w</p:attrName>
                                        </p:attrNameLst>
                                      </p:cBhvr>
                                      <p:tavLst>
                                        <p:tav tm="0">
                                          <p:val>
                                            <p:fltVal val="0"/>
                                          </p:val>
                                        </p:tav>
                                        <p:tav tm="100000">
                                          <p:val>
                                            <p:strVal val="#ppt_w"/>
                                          </p:val>
                                        </p:tav>
                                      </p:tavLst>
                                    </p:anim>
                                    <p:anim calcmode="lin" valueType="num">
                                      <p:cBhvr>
                                        <p:cTn id="172" dur="500" fill="hold"/>
                                        <p:tgtEl>
                                          <p:spTgt spid="1148230"/>
                                        </p:tgtEl>
                                        <p:attrNameLst>
                                          <p:attrName>ppt_h</p:attrName>
                                        </p:attrNameLst>
                                      </p:cBhvr>
                                      <p:tavLst>
                                        <p:tav tm="0">
                                          <p:val>
                                            <p:strVal val="#ppt_h"/>
                                          </p:val>
                                        </p:tav>
                                        <p:tav tm="100000">
                                          <p:val>
                                            <p:strVal val="#ppt_h"/>
                                          </p:val>
                                        </p:tav>
                                      </p:tavLst>
                                    </p:anim>
                                  </p:childTnLst>
                                </p:cTn>
                              </p:par>
                            </p:childTnLst>
                          </p:cTn>
                        </p:par>
                      </p:childTnLst>
                    </p:cTn>
                  </p:par>
                  <p:par>
                    <p:cTn id="173" fill="hold">
                      <p:stCondLst>
                        <p:cond delay="indefinite"/>
                      </p:stCondLst>
                      <p:childTnLst>
                        <p:par>
                          <p:cTn id="174" fill="hold">
                            <p:stCondLst>
                              <p:cond delay="0"/>
                            </p:stCondLst>
                            <p:childTnLst>
                              <p:par>
                                <p:cTn id="175" presetID="17" presetClass="entr" presetSubtype="10" fill="hold" grpId="0" nodeType="clickEffect">
                                  <p:stCondLst>
                                    <p:cond delay="0"/>
                                  </p:stCondLst>
                                  <p:childTnLst>
                                    <p:set>
                                      <p:cBhvr>
                                        <p:cTn id="176" dur="1" fill="hold">
                                          <p:stCondLst>
                                            <p:cond delay="0"/>
                                          </p:stCondLst>
                                        </p:cTn>
                                        <p:tgtEl>
                                          <p:spTgt spid="1148231"/>
                                        </p:tgtEl>
                                        <p:attrNameLst>
                                          <p:attrName>style.visibility</p:attrName>
                                        </p:attrNameLst>
                                      </p:cBhvr>
                                      <p:to>
                                        <p:strVal val="visible"/>
                                      </p:to>
                                    </p:set>
                                    <p:anim calcmode="lin" valueType="num">
                                      <p:cBhvr>
                                        <p:cTn id="177" dur="500" fill="hold"/>
                                        <p:tgtEl>
                                          <p:spTgt spid="1148231"/>
                                        </p:tgtEl>
                                        <p:attrNameLst>
                                          <p:attrName>ppt_w</p:attrName>
                                        </p:attrNameLst>
                                      </p:cBhvr>
                                      <p:tavLst>
                                        <p:tav tm="0">
                                          <p:val>
                                            <p:fltVal val="0"/>
                                          </p:val>
                                        </p:tav>
                                        <p:tav tm="100000">
                                          <p:val>
                                            <p:strVal val="#ppt_w"/>
                                          </p:val>
                                        </p:tav>
                                      </p:tavLst>
                                    </p:anim>
                                    <p:anim calcmode="lin" valueType="num">
                                      <p:cBhvr>
                                        <p:cTn id="178" dur="500" fill="hold"/>
                                        <p:tgtEl>
                                          <p:spTgt spid="114823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7909" grpId="0"/>
      <p:bldP spid="1147910" grpId="0"/>
      <p:bldP spid="1147911" grpId="0"/>
      <p:bldP spid="1147913" grpId="0"/>
      <p:bldP spid="1147920" grpId="0" animBg="1"/>
      <p:bldP spid="1147921" grpId="0"/>
      <p:bldP spid="1147922" grpId="0"/>
      <p:bldP spid="1147923" grpId="0" animBg="1"/>
      <p:bldP spid="1147924" grpId="0" animBg="1"/>
      <p:bldP spid="1147925" grpId="0"/>
      <p:bldP spid="1147926" grpId="0"/>
      <p:bldP spid="1147927" grpId="0"/>
      <p:bldP spid="1147928" grpId="0"/>
      <p:bldP spid="1147929" grpId="0"/>
      <p:bldP spid="1147930" grpId="0"/>
      <p:bldP spid="1147931" grpId="0"/>
      <p:bldP spid="1147932" grpId="0"/>
      <p:bldP spid="1147934" grpId="0"/>
      <p:bldP spid="1147935" grpId="0"/>
      <p:bldP spid="1147936" grpId="0"/>
      <p:bldP spid="1147937" grpId="0"/>
      <p:bldP spid="1148230" grpId="0"/>
      <p:bldP spid="1148231" grpId="0"/>
    </p:bldLst>
  </p:timing>
</p:sld>
</file>

<file path=ppt/slides/slide2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6290" name="Rectangle 2"/>
          <p:cNvSpPr>
            <a:spLocks noGrp="1" noChangeArrowheads="1"/>
          </p:cNvSpPr>
          <p:nvPr>
            <p:ph type="title"/>
          </p:nvPr>
        </p:nvSpPr>
        <p:spPr>
          <a:xfrm>
            <a:off x="152400" y="152400"/>
            <a:ext cx="8229600" cy="1143000"/>
          </a:xfrm>
        </p:spPr>
        <p:txBody>
          <a:bodyPr/>
          <a:lstStyle/>
          <a:p>
            <a:pPr eaLnBrk="1" hangingPunct="1"/>
            <a:r>
              <a:rPr lang="en-US" sz="4000" smtClean="0"/>
              <a:t>Orbital Diagram for Sulfide Ion</a:t>
            </a:r>
          </a:p>
        </p:txBody>
      </p:sp>
      <p:grpSp>
        <p:nvGrpSpPr>
          <p:cNvPr id="2" name="Group 3"/>
          <p:cNvGrpSpPr>
            <a:grpSpLocks/>
          </p:cNvGrpSpPr>
          <p:nvPr/>
        </p:nvGrpSpPr>
        <p:grpSpPr bwMode="auto">
          <a:xfrm>
            <a:off x="685800" y="3011488"/>
            <a:ext cx="7315200" cy="1295400"/>
            <a:chOff x="432" y="1632"/>
            <a:chExt cx="4608" cy="816"/>
          </a:xfrm>
        </p:grpSpPr>
        <p:sp>
          <p:nvSpPr>
            <p:cNvPr id="396411" name="Rectangle 4"/>
            <p:cNvSpPr>
              <a:spLocks noChangeArrowheads="1"/>
            </p:cNvSpPr>
            <p:nvPr/>
          </p:nvSpPr>
          <p:spPr bwMode="auto">
            <a:xfrm>
              <a:off x="432" y="1632"/>
              <a:ext cx="4608" cy="816"/>
            </a:xfrm>
            <a:prstGeom prst="rect">
              <a:avLst/>
            </a:prstGeom>
            <a:noFill/>
            <a:ln w="9525">
              <a:solidFill>
                <a:schemeClr val="tx1"/>
              </a:solidFill>
              <a:miter lim="800000"/>
              <a:headEnd/>
              <a:tailEnd/>
            </a:ln>
          </p:spPr>
          <p:txBody>
            <a:bodyPr wrap="none" anchor="ctr"/>
            <a:lstStyle/>
            <a:p>
              <a:endParaRPr lang="en-US"/>
            </a:p>
          </p:txBody>
        </p:sp>
        <p:sp>
          <p:nvSpPr>
            <p:cNvPr id="396412" name="Rectangle 5"/>
            <p:cNvSpPr>
              <a:spLocks noChangeArrowheads="1"/>
            </p:cNvSpPr>
            <p:nvPr/>
          </p:nvSpPr>
          <p:spPr bwMode="auto">
            <a:xfrm>
              <a:off x="538" y="1753"/>
              <a:ext cx="240" cy="384"/>
            </a:xfrm>
            <a:prstGeom prst="rect">
              <a:avLst/>
            </a:prstGeom>
            <a:noFill/>
            <a:ln w="9525">
              <a:solidFill>
                <a:schemeClr val="tx1"/>
              </a:solidFill>
              <a:miter lim="800000"/>
              <a:headEnd/>
              <a:tailEnd/>
            </a:ln>
          </p:spPr>
          <p:txBody>
            <a:bodyPr wrap="none" anchor="ctr"/>
            <a:lstStyle/>
            <a:p>
              <a:endParaRPr lang="en-US"/>
            </a:p>
          </p:txBody>
        </p:sp>
        <p:sp>
          <p:nvSpPr>
            <p:cNvPr id="396413" name="Rectangle 6"/>
            <p:cNvSpPr>
              <a:spLocks noChangeArrowheads="1"/>
            </p:cNvSpPr>
            <p:nvPr/>
          </p:nvSpPr>
          <p:spPr bwMode="auto">
            <a:xfrm>
              <a:off x="874" y="1753"/>
              <a:ext cx="240" cy="384"/>
            </a:xfrm>
            <a:prstGeom prst="rect">
              <a:avLst/>
            </a:prstGeom>
            <a:noFill/>
            <a:ln w="9525">
              <a:solidFill>
                <a:schemeClr val="tx1"/>
              </a:solidFill>
              <a:miter lim="800000"/>
              <a:headEnd/>
              <a:tailEnd/>
            </a:ln>
          </p:spPr>
          <p:txBody>
            <a:bodyPr wrap="none" anchor="ctr"/>
            <a:lstStyle/>
            <a:p>
              <a:endParaRPr lang="en-US"/>
            </a:p>
          </p:txBody>
        </p:sp>
        <p:sp>
          <p:nvSpPr>
            <p:cNvPr id="396414" name="Rectangle 7"/>
            <p:cNvSpPr>
              <a:spLocks noChangeArrowheads="1"/>
            </p:cNvSpPr>
            <p:nvPr/>
          </p:nvSpPr>
          <p:spPr bwMode="auto">
            <a:xfrm>
              <a:off x="1258" y="1753"/>
              <a:ext cx="240" cy="384"/>
            </a:xfrm>
            <a:prstGeom prst="rect">
              <a:avLst/>
            </a:prstGeom>
            <a:noFill/>
            <a:ln w="9525">
              <a:solidFill>
                <a:schemeClr val="tx1"/>
              </a:solidFill>
              <a:miter lim="800000"/>
              <a:headEnd/>
              <a:tailEnd/>
            </a:ln>
          </p:spPr>
          <p:txBody>
            <a:bodyPr wrap="none" anchor="ctr"/>
            <a:lstStyle/>
            <a:p>
              <a:endParaRPr lang="en-US"/>
            </a:p>
          </p:txBody>
        </p:sp>
        <p:sp>
          <p:nvSpPr>
            <p:cNvPr id="396415" name="Rectangle 8"/>
            <p:cNvSpPr>
              <a:spLocks noChangeArrowheads="1"/>
            </p:cNvSpPr>
            <p:nvPr/>
          </p:nvSpPr>
          <p:spPr bwMode="auto">
            <a:xfrm>
              <a:off x="1498" y="1753"/>
              <a:ext cx="240" cy="384"/>
            </a:xfrm>
            <a:prstGeom prst="rect">
              <a:avLst/>
            </a:prstGeom>
            <a:noFill/>
            <a:ln w="9525">
              <a:solidFill>
                <a:schemeClr val="tx1"/>
              </a:solidFill>
              <a:miter lim="800000"/>
              <a:headEnd/>
              <a:tailEnd/>
            </a:ln>
          </p:spPr>
          <p:txBody>
            <a:bodyPr wrap="none" anchor="ctr"/>
            <a:lstStyle/>
            <a:p>
              <a:endParaRPr lang="en-US"/>
            </a:p>
          </p:txBody>
        </p:sp>
        <p:sp>
          <p:nvSpPr>
            <p:cNvPr id="396416" name="Rectangle 9"/>
            <p:cNvSpPr>
              <a:spLocks noChangeArrowheads="1"/>
            </p:cNvSpPr>
            <p:nvPr/>
          </p:nvSpPr>
          <p:spPr bwMode="auto">
            <a:xfrm>
              <a:off x="1738" y="1753"/>
              <a:ext cx="240" cy="384"/>
            </a:xfrm>
            <a:prstGeom prst="rect">
              <a:avLst/>
            </a:prstGeom>
            <a:noFill/>
            <a:ln w="9525">
              <a:solidFill>
                <a:schemeClr val="tx1"/>
              </a:solidFill>
              <a:miter lim="800000"/>
              <a:headEnd/>
              <a:tailEnd/>
            </a:ln>
          </p:spPr>
          <p:txBody>
            <a:bodyPr wrap="none" anchor="ctr"/>
            <a:lstStyle/>
            <a:p>
              <a:endParaRPr lang="en-US"/>
            </a:p>
          </p:txBody>
        </p:sp>
        <p:sp>
          <p:nvSpPr>
            <p:cNvPr id="396417" name="Rectangle 10"/>
            <p:cNvSpPr>
              <a:spLocks noChangeArrowheads="1"/>
            </p:cNvSpPr>
            <p:nvPr/>
          </p:nvSpPr>
          <p:spPr bwMode="auto">
            <a:xfrm>
              <a:off x="2122" y="1753"/>
              <a:ext cx="240" cy="384"/>
            </a:xfrm>
            <a:prstGeom prst="rect">
              <a:avLst/>
            </a:prstGeom>
            <a:noFill/>
            <a:ln w="9525">
              <a:solidFill>
                <a:schemeClr val="tx1"/>
              </a:solidFill>
              <a:miter lim="800000"/>
              <a:headEnd/>
              <a:tailEnd/>
            </a:ln>
          </p:spPr>
          <p:txBody>
            <a:bodyPr wrap="none" anchor="ctr"/>
            <a:lstStyle/>
            <a:p>
              <a:endParaRPr lang="en-US"/>
            </a:p>
          </p:txBody>
        </p:sp>
        <p:sp>
          <p:nvSpPr>
            <p:cNvPr id="396418" name="Rectangle 11"/>
            <p:cNvSpPr>
              <a:spLocks noChangeArrowheads="1"/>
            </p:cNvSpPr>
            <p:nvPr/>
          </p:nvSpPr>
          <p:spPr bwMode="auto">
            <a:xfrm>
              <a:off x="2506" y="1753"/>
              <a:ext cx="240" cy="384"/>
            </a:xfrm>
            <a:prstGeom prst="rect">
              <a:avLst/>
            </a:prstGeom>
            <a:noFill/>
            <a:ln w="9525">
              <a:solidFill>
                <a:schemeClr val="tx1"/>
              </a:solidFill>
              <a:miter lim="800000"/>
              <a:headEnd/>
              <a:tailEnd/>
            </a:ln>
          </p:spPr>
          <p:txBody>
            <a:bodyPr wrap="none" anchor="ctr"/>
            <a:lstStyle/>
            <a:p>
              <a:endParaRPr lang="en-US"/>
            </a:p>
          </p:txBody>
        </p:sp>
        <p:sp>
          <p:nvSpPr>
            <p:cNvPr id="396419" name="Rectangle 12"/>
            <p:cNvSpPr>
              <a:spLocks noChangeArrowheads="1"/>
            </p:cNvSpPr>
            <p:nvPr/>
          </p:nvSpPr>
          <p:spPr bwMode="auto">
            <a:xfrm>
              <a:off x="2746" y="1753"/>
              <a:ext cx="240" cy="384"/>
            </a:xfrm>
            <a:prstGeom prst="rect">
              <a:avLst/>
            </a:prstGeom>
            <a:noFill/>
            <a:ln w="9525">
              <a:solidFill>
                <a:schemeClr val="tx1"/>
              </a:solidFill>
              <a:miter lim="800000"/>
              <a:headEnd/>
              <a:tailEnd/>
            </a:ln>
          </p:spPr>
          <p:txBody>
            <a:bodyPr wrap="none" anchor="ctr"/>
            <a:lstStyle/>
            <a:p>
              <a:endParaRPr lang="en-US"/>
            </a:p>
          </p:txBody>
        </p:sp>
        <p:sp>
          <p:nvSpPr>
            <p:cNvPr id="396420" name="Rectangle 13"/>
            <p:cNvSpPr>
              <a:spLocks noChangeArrowheads="1"/>
            </p:cNvSpPr>
            <p:nvPr/>
          </p:nvSpPr>
          <p:spPr bwMode="auto">
            <a:xfrm>
              <a:off x="2986" y="1753"/>
              <a:ext cx="240" cy="384"/>
            </a:xfrm>
            <a:prstGeom prst="rect">
              <a:avLst/>
            </a:prstGeom>
            <a:noFill/>
            <a:ln w="9525">
              <a:solidFill>
                <a:schemeClr val="tx1"/>
              </a:solidFill>
              <a:miter lim="800000"/>
              <a:headEnd/>
              <a:tailEnd/>
            </a:ln>
          </p:spPr>
          <p:txBody>
            <a:bodyPr wrap="none" anchor="ctr"/>
            <a:lstStyle/>
            <a:p>
              <a:endParaRPr lang="en-US"/>
            </a:p>
          </p:txBody>
        </p:sp>
        <p:sp>
          <p:nvSpPr>
            <p:cNvPr id="396421" name="Rectangle 14"/>
            <p:cNvSpPr>
              <a:spLocks noChangeArrowheads="1"/>
            </p:cNvSpPr>
            <p:nvPr/>
          </p:nvSpPr>
          <p:spPr bwMode="auto">
            <a:xfrm>
              <a:off x="3370" y="1753"/>
              <a:ext cx="240" cy="384"/>
            </a:xfrm>
            <a:prstGeom prst="rect">
              <a:avLst/>
            </a:prstGeom>
            <a:noFill/>
            <a:ln w="9525">
              <a:solidFill>
                <a:schemeClr val="tx1"/>
              </a:solidFill>
              <a:miter lim="800000"/>
              <a:headEnd/>
              <a:tailEnd/>
            </a:ln>
          </p:spPr>
          <p:txBody>
            <a:bodyPr wrap="none" anchor="ctr"/>
            <a:lstStyle/>
            <a:p>
              <a:endParaRPr lang="en-US"/>
            </a:p>
          </p:txBody>
        </p:sp>
        <p:sp>
          <p:nvSpPr>
            <p:cNvPr id="396422" name="Rectangle 15"/>
            <p:cNvSpPr>
              <a:spLocks noChangeArrowheads="1"/>
            </p:cNvSpPr>
            <p:nvPr/>
          </p:nvSpPr>
          <p:spPr bwMode="auto">
            <a:xfrm>
              <a:off x="3754" y="1753"/>
              <a:ext cx="240" cy="384"/>
            </a:xfrm>
            <a:prstGeom prst="rect">
              <a:avLst/>
            </a:prstGeom>
            <a:noFill/>
            <a:ln w="9525">
              <a:solidFill>
                <a:schemeClr val="tx1"/>
              </a:solidFill>
              <a:miter lim="800000"/>
              <a:headEnd/>
              <a:tailEnd/>
            </a:ln>
          </p:spPr>
          <p:txBody>
            <a:bodyPr wrap="none" anchor="ctr"/>
            <a:lstStyle/>
            <a:p>
              <a:endParaRPr lang="en-US"/>
            </a:p>
          </p:txBody>
        </p:sp>
        <p:sp>
          <p:nvSpPr>
            <p:cNvPr id="396423" name="Rectangle 16"/>
            <p:cNvSpPr>
              <a:spLocks noChangeArrowheads="1"/>
            </p:cNvSpPr>
            <p:nvPr/>
          </p:nvSpPr>
          <p:spPr bwMode="auto">
            <a:xfrm>
              <a:off x="3994" y="1753"/>
              <a:ext cx="240" cy="384"/>
            </a:xfrm>
            <a:prstGeom prst="rect">
              <a:avLst/>
            </a:prstGeom>
            <a:noFill/>
            <a:ln w="9525">
              <a:solidFill>
                <a:schemeClr val="tx1"/>
              </a:solidFill>
              <a:miter lim="800000"/>
              <a:headEnd/>
              <a:tailEnd/>
            </a:ln>
          </p:spPr>
          <p:txBody>
            <a:bodyPr wrap="none" anchor="ctr"/>
            <a:lstStyle/>
            <a:p>
              <a:endParaRPr lang="en-US"/>
            </a:p>
          </p:txBody>
        </p:sp>
        <p:sp>
          <p:nvSpPr>
            <p:cNvPr id="396424" name="Rectangle 17"/>
            <p:cNvSpPr>
              <a:spLocks noChangeArrowheads="1"/>
            </p:cNvSpPr>
            <p:nvPr/>
          </p:nvSpPr>
          <p:spPr bwMode="auto">
            <a:xfrm>
              <a:off x="4234" y="1753"/>
              <a:ext cx="240" cy="384"/>
            </a:xfrm>
            <a:prstGeom prst="rect">
              <a:avLst/>
            </a:prstGeom>
            <a:noFill/>
            <a:ln w="9525">
              <a:solidFill>
                <a:schemeClr val="tx1"/>
              </a:solidFill>
              <a:miter lim="800000"/>
              <a:headEnd/>
              <a:tailEnd/>
            </a:ln>
          </p:spPr>
          <p:txBody>
            <a:bodyPr wrap="none" anchor="ctr"/>
            <a:lstStyle/>
            <a:p>
              <a:endParaRPr lang="en-US"/>
            </a:p>
          </p:txBody>
        </p:sp>
        <p:sp>
          <p:nvSpPr>
            <p:cNvPr id="396425" name="Rectangle 18"/>
            <p:cNvSpPr>
              <a:spLocks noChangeArrowheads="1"/>
            </p:cNvSpPr>
            <p:nvPr/>
          </p:nvSpPr>
          <p:spPr bwMode="auto">
            <a:xfrm>
              <a:off x="4474" y="1753"/>
              <a:ext cx="240" cy="384"/>
            </a:xfrm>
            <a:prstGeom prst="rect">
              <a:avLst/>
            </a:prstGeom>
            <a:noFill/>
            <a:ln w="9525">
              <a:solidFill>
                <a:schemeClr val="tx1"/>
              </a:solidFill>
              <a:miter lim="800000"/>
              <a:headEnd/>
              <a:tailEnd/>
            </a:ln>
          </p:spPr>
          <p:txBody>
            <a:bodyPr wrap="none" anchor="ctr"/>
            <a:lstStyle/>
            <a:p>
              <a:endParaRPr lang="en-US"/>
            </a:p>
          </p:txBody>
        </p:sp>
        <p:sp>
          <p:nvSpPr>
            <p:cNvPr id="396426" name="Rectangle 19"/>
            <p:cNvSpPr>
              <a:spLocks noChangeArrowheads="1"/>
            </p:cNvSpPr>
            <p:nvPr/>
          </p:nvSpPr>
          <p:spPr bwMode="auto">
            <a:xfrm>
              <a:off x="4714" y="1753"/>
              <a:ext cx="240" cy="384"/>
            </a:xfrm>
            <a:prstGeom prst="rect">
              <a:avLst/>
            </a:prstGeom>
            <a:noFill/>
            <a:ln w="9525">
              <a:solidFill>
                <a:schemeClr val="tx1"/>
              </a:solidFill>
              <a:miter lim="800000"/>
              <a:headEnd/>
              <a:tailEnd/>
            </a:ln>
          </p:spPr>
          <p:txBody>
            <a:bodyPr wrap="none" anchor="ctr"/>
            <a:lstStyle/>
            <a:p>
              <a:endParaRPr lang="en-US"/>
            </a:p>
          </p:txBody>
        </p:sp>
        <p:sp>
          <p:nvSpPr>
            <p:cNvPr id="396427" name="Text Box 20"/>
            <p:cNvSpPr txBox="1">
              <a:spLocks noChangeArrowheads="1"/>
            </p:cNvSpPr>
            <p:nvPr/>
          </p:nvSpPr>
          <p:spPr bwMode="auto">
            <a:xfrm>
              <a:off x="846" y="2185"/>
              <a:ext cx="268" cy="231"/>
            </a:xfrm>
            <a:prstGeom prst="rect">
              <a:avLst/>
            </a:prstGeom>
            <a:noFill/>
            <a:ln w="9525">
              <a:noFill/>
              <a:miter lim="800000"/>
              <a:headEnd/>
              <a:tailEnd/>
            </a:ln>
          </p:spPr>
          <p:txBody>
            <a:bodyPr wrap="none">
              <a:spAutoFit/>
            </a:bodyPr>
            <a:lstStyle/>
            <a:p>
              <a:pPr algn="l"/>
              <a:r>
                <a:rPr lang="en-US" sz="1800"/>
                <a:t>2</a:t>
              </a:r>
              <a:r>
                <a:rPr lang="en-US" sz="1800" i="1"/>
                <a:t>s</a:t>
              </a:r>
            </a:p>
          </p:txBody>
        </p:sp>
        <p:sp>
          <p:nvSpPr>
            <p:cNvPr id="396428" name="Text Box 21"/>
            <p:cNvSpPr txBox="1">
              <a:spLocks noChangeArrowheads="1"/>
            </p:cNvSpPr>
            <p:nvPr/>
          </p:nvSpPr>
          <p:spPr bwMode="auto">
            <a:xfrm>
              <a:off x="1470" y="2185"/>
              <a:ext cx="276" cy="231"/>
            </a:xfrm>
            <a:prstGeom prst="rect">
              <a:avLst/>
            </a:prstGeom>
            <a:noFill/>
            <a:ln w="9525">
              <a:noFill/>
              <a:miter lim="800000"/>
              <a:headEnd/>
              <a:tailEnd/>
            </a:ln>
          </p:spPr>
          <p:txBody>
            <a:bodyPr wrap="none">
              <a:spAutoFit/>
            </a:bodyPr>
            <a:lstStyle/>
            <a:p>
              <a:pPr algn="l"/>
              <a:r>
                <a:rPr lang="en-US" sz="1800"/>
                <a:t>2</a:t>
              </a:r>
              <a:r>
                <a:rPr lang="en-US" sz="1800" i="1"/>
                <a:t>p</a:t>
              </a:r>
            </a:p>
          </p:txBody>
        </p:sp>
        <p:sp>
          <p:nvSpPr>
            <p:cNvPr id="396429" name="Text Box 22"/>
            <p:cNvSpPr txBox="1">
              <a:spLocks noChangeArrowheads="1"/>
            </p:cNvSpPr>
            <p:nvPr/>
          </p:nvSpPr>
          <p:spPr bwMode="auto">
            <a:xfrm>
              <a:off x="2094" y="2194"/>
              <a:ext cx="268" cy="231"/>
            </a:xfrm>
            <a:prstGeom prst="rect">
              <a:avLst/>
            </a:prstGeom>
            <a:noFill/>
            <a:ln w="9525">
              <a:noFill/>
              <a:miter lim="800000"/>
              <a:headEnd/>
              <a:tailEnd/>
            </a:ln>
          </p:spPr>
          <p:txBody>
            <a:bodyPr wrap="none">
              <a:spAutoFit/>
            </a:bodyPr>
            <a:lstStyle/>
            <a:p>
              <a:pPr algn="l"/>
              <a:r>
                <a:rPr lang="en-US" sz="1800"/>
                <a:t>3</a:t>
              </a:r>
              <a:r>
                <a:rPr lang="en-US" sz="1800" i="1"/>
                <a:t>s</a:t>
              </a:r>
            </a:p>
          </p:txBody>
        </p:sp>
        <p:sp>
          <p:nvSpPr>
            <p:cNvPr id="396430" name="Text Box 23"/>
            <p:cNvSpPr txBox="1">
              <a:spLocks noChangeArrowheads="1"/>
            </p:cNvSpPr>
            <p:nvPr/>
          </p:nvSpPr>
          <p:spPr bwMode="auto">
            <a:xfrm>
              <a:off x="2718" y="2185"/>
              <a:ext cx="276" cy="231"/>
            </a:xfrm>
            <a:prstGeom prst="rect">
              <a:avLst/>
            </a:prstGeom>
            <a:noFill/>
            <a:ln w="9525">
              <a:noFill/>
              <a:miter lim="800000"/>
              <a:headEnd/>
              <a:tailEnd/>
            </a:ln>
          </p:spPr>
          <p:txBody>
            <a:bodyPr wrap="none">
              <a:spAutoFit/>
            </a:bodyPr>
            <a:lstStyle/>
            <a:p>
              <a:pPr algn="l"/>
              <a:r>
                <a:rPr lang="en-US" sz="1800"/>
                <a:t>3</a:t>
              </a:r>
              <a:r>
                <a:rPr lang="en-US" sz="1800" i="1"/>
                <a:t>p</a:t>
              </a:r>
            </a:p>
          </p:txBody>
        </p:sp>
        <p:sp>
          <p:nvSpPr>
            <p:cNvPr id="396431" name="Text Box 24"/>
            <p:cNvSpPr txBox="1">
              <a:spLocks noChangeArrowheads="1"/>
            </p:cNvSpPr>
            <p:nvPr/>
          </p:nvSpPr>
          <p:spPr bwMode="auto">
            <a:xfrm>
              <a:off x="3342" y="2185"/>
              <a:ext cx="268" cy="231"/>
            </a:xfrm>
            <a:prstGeom prst="rect">
              <a:avLst/>
            </a:prstGeom>
            <a:noFill/>
            <a:ln w="9525">
              <a:noFill/>
              <a:miter lim="800000"/>
              <a:headEnd/>
              <a:tailEnd/>
            </a:ln>
          </p:spPr>
          <p:txBody>
            <a:bodyPr wrap="none">
              <a:spAutoFit/>
            </a:bodyPr>
            <a:lstStyle/>
            <a:p>
              <a:pPr algn="l"/>
              <a:r>
                <a:rPr lang="en-US" sz="1800"/>
                <a:t>4</a:t>
              </a:r>
              <a:r>
                <a:rPr lang="en-US" sz="1800" i="1"/>
                <a:t>s</a:t>
              </a:r>
            </a:p>
          </p:txBody>
        </p:sp>
        <p:sp>
          <p:nvSpPr>
            <p:cNvPr id="396432" name="Text Box 25"/>
            <p:cNvSpPr txBox="1">
              <a:spLocks noChangeArrowheads="1"/>
            </p:cNvSpPr>
            <p:nvPr/>
          </p:nvSpPr>
          <p:spPr bwMode="auto">
            <a:xfrm>
              <a:off x="4206" y="2185"/>
              <a:ext cx="276" cy="231"/>
            </a:xfrm>
            <a:prstGeom prst="rect">
              <a:avLst/>
            </a:prstGeom>
            <a:noFill/>
            <a:ln w="9525">
              <a:noFill/>
              <a:miter lim="800000"/>
              <a:headEnd/>
              <a:tailEnd/>
            </a:ln>
          </p:spPr>
          <p:txBody>
            <a:bodyPr wrap="none">
              <a:spAutoFit/>
            </a:bodyPr>
            <a:lstStyle/>
            <a:p>
              <a:pPr algn="l"/>
              <a:r>
                <a:rPr lang="en-US" sz="1800"/>
                <a:t>3</a:t>
              </a:r>
              <a:r>
                <a:rPr lang="en-US" sz="1800" i="1"/>
                <a:t>d</a:t>
              </a:r>
            </a:p>
          </p:txBody>
        </p:sp>
        <p:sp>
          <p:nvSpPr>
            <p:cNvPr id="396433" name="Text Box 26"/>
            <p:cNvSpPr txBox="1">
              <a:spLocks noChangeArrowheads="1"/>
            </p:cNvSpPr>
            <p:nvPr/>
          </p:nvSpPr>
          <p:spPr bwMode="auto">
            <a:xfrm>
              <a:off x="510" y="2185"/>
              <a:ext cx="268" cy="231"/>
            </a:xfrm>
            <a:prstGeom prst="rect">
              <a:avLst/>
            </a:prstGeom>
            <a:noFill/>
            <a:ln w="9525">
              <a:noFill/>
              <a:miter lim="800000"/>
              <a:headEnd/>
              <a:tailEnd/>
            </a:ln>
          </p:spPr>
          <p:txBody>
            <a:bodyPr wrap="none">
              <a:spAutoFit/>
            </a:bodyPr>
            <a:lstStyle/>
            <a:p>
              <a:pPr algn="l"/>
              <a:r>
                <a:rPr lang="en-US" sz="1800"/>
                <a:t>1</a:t>
              </a:r>
              <a:r>
                <a:rPr lang="en-US" sz="1800" i="1"/>
                <a:t>s</a:t>
              </a:r>
            </a:p>
          </p:txBody>
        </p:sp>
      </p:grpSp>
      <p:sp>
        <p:nvSpPr>
          <p:cNvPr id="1149995" name="Line 43"/>
          <p:cNvSpPr>
            <a:spLocks noChangeShapeType="1"/>
          </p:cNvSpPr>
          <p:nvPr/>
        </p:nvSpPr>
        <p:spPr bwMode="auto">
          <a:xfrm flipV="1">
            <a:off x="4587875" y="3316288"/>
            <a:ext cx="0" cy="304800"/>
          </a:xfrm>
          <a:prstGeom prst="line">
            <a:avLst/>
          </a:prstGeom>
          <a:noFill/>
          <a:ln w="9525">
            <a:solidFill>
              <a:schemeClr val="accent2"/>
            </a:solidFill>
            <a:round/>
            <a:headEnd type="triangle" w="med" len="med"/>
            <a:tailEnd/>
          </a:ln>
        </p:spPr>
        <p:txBody>
          <a:bodyPr/>
          <a:lstStyle/>
          <a:p>
            <a:endParaRPr lang="en-US"/>
          </a:p>
        </p:txBody>
      </p:sp>
      <p:grpSp>
        <p:nvGrpSpPr>
          <p:cNvPr id="3" name="Group 244"/>
          <p:cNvGrpSpPr>
            <a:grpSpLocks/>
          </p:cNvGrpSpPr>
          <p:nvPr/>
        </p:nvGrpSpPr>
        <p:grpSpPr bwMode="auto">
          <a:xfrm>
            <a:off x="930275" y="3316288"/>
            <a:ext cx="3886200" cy="304800"/>
            <a:chOff x="586" y="2089"/>
            <a:chExt cx="2448" cy="192"/>
          </a:xfrm>
        </p:grpSpPr>
        <p:sp>
          <p:nvSpPr>
            <p:cNvPr id="396395" name="Line 28"/>
            <p:cNvSpPr>
              <a:spLocks noChangeShapeType="1"/>
            </p:cNvSpPr>
            <p:nvPr/>
          </p:nvSpPr>
          <p:spPr bwMode="auto">
            <a:xfrm flipV="1">
              <a:off x="586" y="2089"/>
              <a:ext cx="0" cy="192"/>
            </a:xfrm>
            <a:prstGeom prst="line">
              <a:avLst/>
            </a:prstGeom>
            <a:noFill/>
            <a:ln w="9525">
              <a:solidFill>
                <a:srgbClr val="FF0000"/>
              </a:solidFill>
              <a:round/>
              <a:headEnd/>
              <a:tailEnd type="triangle" w="med" len="med"/>
            </a:ln>
          </p:spPr>
          <p:txBody>
            <a:bodyPr/>
            <a:lstStyle/>
            <a:p>
              <a:endParaRPr lang="en-US"/>
            </a:p>
          </p:txBody>
        </p:sp>
        <p:sp>
          <p:nvSpPr>
            <p:cNvPr id="396396" name="Line 29"/>
            <p:cNvSpPr>
              <a:spLocks noChangeShapeType="1"/>
            </p:cNvSpPr>
            <p:nvPr/>
          </p:nvSpPr>
          <p:spPr bwMode="auto">
            <a:xfrm flipV="1">
              <a:off x="682" y="2089"/>
              <a:ext cx="0" cy="192"/>
            </a:xfrm>
            <a:prstGeom prst="line">
              <a:avLst/>
            </a:prstGeom>
            <a:noFill/>
            <a:ln w="9525">
              <a:solidFill>
                <a:srgbClr val="FF0000"/>
              </a:solidFill>
              <a:round/>
              <a:headEnd type="triangle" w="med" len="med"/>
              <a:tailEnd/>
            </a:ln>
          </p:spPr>
          <p:txBody>
            <a:bodyPr/>
            <a:lstStyle/>
            <a:p>
              <a:endParaRPr lang="en-US"/>
            </a:p>
          </p:txBody>
        </p:sp>
        <p:sp>
          <p:nvSpPr>
            <p:cNvPr id="396397" name="Line 30"/>
            <p:cNvSpPr>
              <a:spLocks noChangeShapeType="1"/>
            </p:cNvSpPr>
            <p:nvPr/>
          </p:nvSpPr>
          <p:spPr bwMode="auto">
            <a:xfrm flipV="1">
              <a:off x="922" y="2089"/>
              <a:ext cx="0" cy="192"/>
            </a:xfrm>
            <a:prstGeom prst="line">
              <a:avLst/>
            </a:prstGeom>
            <a:noFill/>
            <a:ln w="9525">
              <a:solidFill>
                <a:srgbClr val="FF0000"/>
              </a:solidFill>
              <a:round/>
              <a:headEnd/>
              <a:tailEnd type="triangle" w="med" len="med"/>
            </a:ln>
          </p:spPr>
          <p:txBody>
            <a:bodyPr/>
            <a:lstStyle/>
            <a:p>
              <a:endParaRPr lang="en-US"/>
            </a:p>
          </p:txBody>
        </p:sp>
        <p:sp>
          <p:nvSpPr>
            <p:cNvPr id="396398" name="Line 31"/>
            <p:cNvSpPr>
              <a:spLocks noChangeShapeType="1"/>
            </p:cNvSpPr>
            <p:nvPr/>
          </p:nvSpPr>
          <p:spPr bwMode="auto">
            <a:xfrm flipV="1">
              <a:off x="1018" y="2089"/>
              <a:ext cx="0" cy="192"/>
            </a:xfrm>
            <a:prstGeom prst="line">
              <a:avLst/>
            </a:prstGeom>
            <a:noFill/>
            <a:ln w="9525">
              <a:solidFill>
                <a:srgbClr val="FF0000"/>
              </a:solidFill>
              <a:round/>
              <a:headEnd type="triangle" w="med" len="med"/>
              <a:tailEnd/>
            </a:ln>
          </p:spPr>
          <p:txBody>
            <a:bodyPr/>
            <a:lstStyle/>
            <a:p>
              <a:endParaRPr lang="en-US"/>
            </a:p>
          </p:txBody>
        </p:sp>
        <p:sp>
          <p:nvSpPr>
            <p:cNvPr id="396399" name="Line 32"/>
            <p:cNvSpPr>
              <a:spLocks noChangeShapeType="1"/>
            </p:cNvSpPr>
            <p:nvPr/>
          </p:nvSpPr>
          <p:spPr bwMode="auto">
            <a:xfrm flipV="1">
              <a:off x="1306" y="2089"/>
              <a:ext cx="0" cy="192"/>
            </a:xfrm>
            <a:prstGeom prst="line">
              <a:avLst/>
            </a:prstGeom>
            <a:noFill/>
            <a:ln w="9525">
              <a:solidFill>
                <a:srgbClr val="FF0000"/>
              </a:solidFill>
              <a:round/>
              <a:headEnd/>
              <a:tailEnd type="triangle" w="med" len="med"/>
            </a:ln>
          </p:spPr>
          <p:txBody>
            <a:bodyPr/>
            <a:lstStyle/>
            <a:p>
              <a:endParaRPr lang="en-US"/>
            </a:p>
          </p:txBody>
        </p:sp>
        <p:sp>
          <p:nvSpPr>
            <p:cNvPr id="396400" name="Line 33"/>
            <p:cNvSpPr>
              <a:spLocks noChangeShapeType="1"/>
            </p:cNvSpPr>
            <p:nvPr/>
          </p:nvSpPr>
          <p:spPr bwMode="auto">
            <a:xfrm flipV="1">
              <a:off x="1402" y="2089"/>
              <a:ext cx="0" cy="192"/>
            </a:xfrm>
            <a:prstGeom prst="line">
              <a:avLst/>
            </a:prstGeom>
            <a:noFill/>
            <a:ln w="9525">
              <a:solidFill>
                <a:srgbClr val="FF0000"/>
              </a:solidFill>
              <a:round/>
              <a:headEnd type="triangle" w="med" len="med"/>
              <a:tailEnd/>
            </a:ln>
          </p:spPr>
          <p:txBody>
            <a:bodyPr/>
            <a:lstStyle/>
            <a:p>
              <a:endParaRPr lang="en-US"/>
            </a:p>
          </p:txBody>
        </p:sp>
        <p:sp>
          <p:nvSpPr>
            <p:cNvPr id="396401" name="Line 34"/>
            <p:cNvSpPr>
              <a:spLocks noChangeShapeType="1"/>
            </p:cNvSpPr>
            <p:nvPr/>
          </p:nvSpPr>
          <p:spPr bwMode="auto">
            <a:xfrm flipV="1">
              <a:off x="1546" y="2089"/>
              <a:ext cx="0" cy="192"/>
            </a:xfrm>
            <a:prstGeom prst="line">
              <a:avLst/>
            </a:prstGeom>
            <a:noFill/>
            <a:ln w="9525">
              <a:solidFill>
                <a:srgbClr val="FF0000"/>
              </a:solidFill>
              <a:round/>
              <a:headEnd/>
              <a:tailEnd type="triangle" w="med" len="med"/>
            </a:ln>
          </p:spPr>
          <p:txBody>
            <a:bodyPr/>
            <a:lstStyle/>
            <a:p>
              <a:endParaRPr lang="en-US"/>
            </a:p>
          </p:txBody>
        </p:sp>
        <p:sp>
          <p:nvSpPr>
            <p:cNvPr id="396402" name="Line 35"/>
            <p:cNvSpPr>
              <a:spLocks noChangeShapeType="1"/>
            </p:cNvSpPr>
            <p:nvPr/>
          </p:nvSpPr>
          <p:spPr bwMode="auto">
            <a:xfrm flipV="1">
              <a:off x="1642" y="2089"/>
              <a:ext cx="0" cy="192"/>
            </a:xfrm>
            <a:prstGeom prst="line">
              <a:avLst/>
            </a:prstGeom>
            <a:noFill/>
            <a:ln w="9525">
              <a:solidFill>
                <a:srgbClr val="FF0000"/>
              </a:solidFill>
              <a:round/>
              <a:headEnd type="triangle" w="med" len="med"/>
              <a:tailEnd/>
            </a:ln>
          </p:spPr>
          <p:txBody>
            <a:bodyPr/>
            <a:lstStyle/>
            <a:p>
              <a:endParaRPr lang="en-US"/>
            </a:p>
          </p:txBody>
        </p:sp>
        <p:sp>
          <p:nvSpPr>
            <p:cNvPr id="396403" name="Line 36"/>
            <p:cNvSpPr>
              <a:spLocks noChangeShapeType="1"/>
            </p:cNvSpPr>
            <p:nvPr/>
          </p:nvSpPr>
          <p:spPr bwMode="auto">
            <a:xfrm flipV="1">
              <a:off x="1786" y="2089"/>
              <a:ext cx="0" cy="192"/>
            </a:xfrm>
            <a:prstGeom prst="line">
              <a:avLst/>
            </a:prstGeom>
            <a:noFill/>
            <a:ln w="9525">
              <a:solidFill>
                <a:srgbClr val="FF0000"/>
              </a:solidFill>
              <a:round/>
              <a:headEnd/>
              <a:tailEnd type="triangle" w="med" len="med"/>
            </a:ln>
          </p:spPr>
          <p:txBody>
            <a:bodyPr/>
            <a:lstStyle/>
            <a:p>
              <a:endParaRPr lang="en-US"/>
            </a:p>
          </p:txBody>
        </p:sp>
        <p:sp>
          <p:nvSpPr>
            <p:cNvPr id="396404" name="Line 37"/>
            <p:cNvSpPr>
              <a:spLocks noChangeShapeType="1"/>
            </p:cNvSpPr>
            <p:nvPr/>
          </p:nvSpPr>
          <p:spPr bwMode="auto">
            <a:xfrm flipV="1">
              <a:off x="1882" y="2089"/>
              <a:ext cx="0" cy="192"/>
            </a:xfrm>
            <a:prstGeom prst="line">
              <a:avLst/>
            </a:prstGeom>
            <a:noFill/>
            <a:ln w="9525">
              <a:solidFill>
                <a:srgbClr val="FF0000"/>
              </a:solidFill>
              <a:round/>
              <a:headEnd type="triangle" w="med" len="med"/>
              <a:tailEnd/>
            </a:ln>
          </p:spPr>
          <p:txBody>
            <a:bodyPr/>
            <a:lstStyle/>
            <a:p>
              <a:endParaRPr lang="en-US"/>
            </a:p>
          </p:txBody>
        </p:sp>
        <p:sp>
          <p:nvSpPr>
            <p:cNvPr id="396405" name="Line 38"/>
            <p:cNvSpPr>
              <a:spLocks noChangeShapeType="1"/>
            </p:cNvSpPr>
            <p:nvPr/>
          </p:nvSpPr>
          <p:spPr bwMode="auto">
            <a:xfrm flipV="1">
              <a:off x="2170" y="2089"/>
              <a:ext cx="0" cy="192"/>
            </a:xfrm>
            <a:prstGeom prst="line">
              <a:avLst/>
            </a:prstGeom>
            <a:noFill/>
            <a:ln w="9525">
              <a:solidFill>
                <a:srgbClr val="FF0000"/>
              </a:solidFill>
              <a:round/>
              <a:headEnd/>
              <a:tailEnd type="triangle" w="med" len="med"/>
            </a:ln>
          </p:spPr>
          <p:txBody>
            <a:bodyPr/>
            <a:lstStyle/>
            <a:p>
              <a:endParaRPr lang="en-US"/>
            </a:p>
          </p:txBody>
        </p:sp>
        <p:sp>
          <p:nvSpPr>
            <p:cNvPr id="396406" name="Line 39"/>
            <p:cNvSpPr>
              <a:spLocks noChangeShapeType="1"/>
            </p:cNvSpPr>
            <p:nvPr/>
          </p:nvSpPr>
          <p:spPr bwMode="auto">
            <a:xfrm flipV="1">
              <a:off x="2266" y="2089"/>
              <a:ext cx="0" cy="192"/>
            </a:xfrm>
            <a:prstGeom prst="line">
              <a:avLst/>
            </a:prstGeom>
            <a:noFill/>
            <a:ln w="9525">
              <a:solidFill>
                <a:srgbClr val="FF0000"/>
              </a:solidFill>
              <a:round/>
              <a:headEnd type="triangle" w="med" len="med"/>
              <a:tailEnd/>
            </a:ln>
          </p:spPr>
          <p:txBody>
            <a:bodyPr/>
            <a:lstStyle/>
            <a:p>
              <a:endParaRPr lang="en-US"/>
            </a:p>
          </p:txBody>
        </p:sp>
        <p:sp>
          <p:nvSpPr>
            <p:cNvPr id="396407" name="Line 40"/>
            <p:cNvSpPr>
              <a:spLocks noChangeShapeType="1"/>
            </p:cNvSpPr>
            <p:nvPr/>
          </p:nvSpPr>
          <p:spPr bwMode="auto">
            <a:xfrm flipV="1">
              <a:off x="2602" y="2089"/>
              <a:ext cx="0" cy="192"/>
            </a:xfrm>
            <a:prstGeom prst="line">
              <a:avLst/>
            </a:prstGeom>
            <a:noFill/>
            <a:ln w="9525">
              <a:solidFill>
                <a:srgbClr val="FF0000"/>
              </a:solidFill>
              <a:round/>
              <a:headEnd/>
              <a:tailEnd type="triangle" w="med" len="med"/>
            </a:ln>
          </p:spPr>
          <p:txBody>
            <a:bodyPr/>
            <a:lstStyle/>
            <a:p>
              <a:endParaRPr lang="en-US"/>
            </a:p>
          </p:txBody>
        </p:sp>
        <p:sp>
          <p:nvSpPr>
            <p:cNvPr id="396408" name="Line 41"/>
            <p:cNvSpPr>
              <a:spLocks noChangeShapeType="1"/>
            </p:cNvSpPr>
            <p:nvPr/>
          </p:nvSpPr>
          <p:spPr bwMode="auto">
            <a:xfrm flipV="1">
              <a:off x="2698" y="2089"/>
              <a:ext cx="0" cy="192"/>
            </a:xfrm>
            <a:prstGeom prst="line">
              <a:avLst/>
            </a:prstGeom>
            <a:noFill/>
            <a:ln w="9525">
              <a:solidFill>
                <a:srgbClr val="FF0000"/>
              </a:solidFill>
              <a:round/>
              <a:headEnd type="triangle" w="med" len="med"/>
              <a:tailEnd/>
            </a:ln>
          </p:spPr>
          <p:txBody>
            <a:bodyPr/>
            <a:lstStyle/>
            <a:p>
              <a:endParaRPr lang="en-US"/>
            </a:p>
          </p:txBody>
        </p:sp>
        <p:sp>
          <p:nvSpPr>
            <p:cNvPr id="396409" name="Line 42"/>
            <p:cNvSpPr>
              <a:spLocks noChangeShapeType="1"/>
            </p:cNvSpPr>
            <p:nvPr/>
          </p:nvSpPr>
          <p:spPr bwMode="auto">
            <a:xfrm flipV="1">
              <a:off x="2794" y="2089"/>
              <a:ext cx="0" cy="192"/>
            </a:xfrm>
            <a:prstGeom prst="line">
              <a:avLst/>
            </a:prstGeom>
            <a:noFill/>
            <a:ln w="9525">
              <a:solidFill>
                <a:srgbClr val="FF0000"/>
              </a:solidFill>
              <a:round/>
              <a:headEnd/>
              <a:tailEnd type="triangle" w="med" len="med"/>
            </a:ln>
          </p:spPr>
          <p:txBody>
            <a:bodyPr/>
            <a:lstStyle/>
            <a:p>
              <a:endParaRPr lang="en-US"/>
            </a:p>
          </p:txBody>
        </p:sp>
        <p:sp>
          <p:nvSpPr>
            <p:cNvPr id="396410" name="Line 44"/>
            <p:cNvSpPr>
              <a:spLocks noChangeShapeType="1"/>
            </p:cNvSpPr>
            <p:nvPr/>
          </p:nvSpPr>
          <p:spPr bwMode="auto">
            <a:xfrm flipV="1">
              <a:off x="3034" y="2089"/>
              <a:ext cx="0" cy="192"/>
            </a:xfrm>
            <a:prstGeom prst="line">
              <a:avLst/>
            </a:prstGeom>
            <a:noFill/>
            <a:ln w="9525">
              <a:solidFill>
                <a:srgbClr val="FF0000"/>
              </a:solidFill>
              <a:round/>
              <a:headEnd/>
              <a:tailEnd type="triangle" w="med" len="med"/>
            </a:ln>
          </p:spPr>
          <p:txBody>
            <a:bodyPr/>
            <a:lstStyle/>
            <a:p>
              <a:endParaRPr lang="en-US"/>
            </a:p>
          </p:txBody>
        </p:sp>
      </p:grpSp>
      <p:sp>
        <p:nvSpPr>
          <p:cNvPr id="1149997" name="Line 45"/>
          <p:cNvSpPr>
            <a:spLocks noChangeShapeType="1"/>
          </p:cNvSpPr>
          <p:nvPr/>
        </p:nvSpPr>
        <p:spPr bwMode="auto">
          <a:xfrm flipV="1">
            <a:off x="4968875" y="3316288"/>
            <a:ext cx="0" cy="304800"/>
          </a:xfrm>
          <a:prstGeom prst="line">
            <a:avLst/>
          </a:prstGeom>
          <a:noFill/>
          <a:ln w="9525">
            <a:solidFill>
              <a:schemeClr val="accent2"/>
            </a:solidFill>
            <a:round/>
            <a:headEnd type="triangle" w="med" len="med"/>
            <a:tailEnd/>
          </a:ln>
        </p:spPr>
        <p:txBody>
          <a:bodyPr/>
          <a:lstStyle/>
          <a:p>
            <a:endParaRPr lang="en-US"/>
          </a:p>
        </p:txBody>
      </p:sp>
      <p:grpSp>
        <p:nvGrpSpPr>
          <p:cNvPr id="4" name="Group 56"/>
          <p:cNvGrpSpPr>
            <a:grpSpLocks/>
          </p:cNvGrpSpPr>
          <p:nvPr/>
        </p:nvGrpSpPr>
        <p:grpSpPr bwMode="auto">
          <a:xfrm>
            <a:off x="685800" y="4756150"/>
            <a:ext cx="7315200" cy="1295400"/>
            <a:chOff x="432" y="2496"/>
            <a:chExt cx="4608" cy="816"/>
          </a:xfrm>
        </p:grpSpPr>
        <p:sp>
          <p:nvSpPr>
            <p:cNvPr id="396372" name="Rectangle 57"/>
            <p:cNvSpPr>
              <a:spLocks noChangeArrowheads="1"/>
            </p:cNvSpPr>
            <p:nvPr/>
          </p:nvSpPr>
          <p:spPr bwMode="auto">
            <a:xfrm>
              <a:off x="432" y="2496"/>
              <a:ext cx="4608" cy="816"/>
            </a:xfrm>
            <a:prstGeom prst="rect">
              <a:avLst/>
            </a:prstGeom>
            <a:noFill/>
            <a:ln w="9525">
              <a:solidFill>
                <a:schemeClr val="tx1"/>
              </a:solidFill>
              <a:miter lim="800000"/>
              <a:headEnd/>
              <a:tailEnd/>
            </a:ln>
          </p:spPr>
          <p:txBody>
            <a:bodyPr wrap="none" anchor="ctr"/>
            <a:lstStyle/>
            <a:p>
              <a:endParaRPr lang="en-US"/>
            </a:p>
          </p:txBody>
        </p:sp>
        <p:sp>
          <p:nvSpPr>
            <p:cNvPr id="396373" name="Rectangle 58"/>
            <p:cNvSpPr>
              <a:spLocks noChangeArrowheads="1"/>
            </p:cNvSpPr>
            <p:nvPr/>
          </p:nvSpPr>
          <p:spPr bwMode="auto">
            <a:xfrm>
              <a:off x="538" y="2617"/>
              <a:ext cx="240" cy="384"/>
            </a:xfrm>
            <a:prstGeom prst="rect">
              <a:avLst/>
            </a:prstGeom>
            <a:noFill/>
            <a:ln w="9525">
              <a:solidFill>
                <a:schemeClr val="tx1"/>
              </a:solidFill>
              <a:miter lim="800000"/>
              <a:headEnd/>
              <a:tailEnd/>
            </a:ln>
          </p:spPr>
          <p:txBody>
            <a:bodyPr wrap="none" anchor="ctr"/>
            <a:lstStyle/>
            <a:p>
              <a:endParaRPr lang="en-US"/>
            </a:p>
          </p:txBody>
        </p:sp>
        <p:sp>
          <p:nvSpPr>
            <p:cNvPr id="396374" name="Rectangle 59"/>
            <p:cNvSpPr>
              <a:spLocks noChangeArrowheads="1"/>
            </p:cNvSpPr>
            <p:nvPr/>
          </p:nvSpPr>
          <p:spPr bwMode="auto">
            <a:xfrm>
              <a:off x="874" y="2617"/>
              <a:ext cx="240" cy="384"/>
            </a:xfrm>
            <a:prstGeom prst="rect">
              <a:avLst/>
            </a:prstGeom>
            <a:noFill/>
            <a:ln w="9525">
              <a:solidFill>
                <a:schemeClr val="tx1"/>
              </a:solidFill>
              <a:miter lim="800000"/>
              <a:headEnd/>
              <a:tailEnd/>
            </a:ln>
          </p:spPr>
          <p:txBody>
            <a:bodyPr wrap="none" anchor="ctr"/>
            <a:lstStyle/>
            <a:p>
              <a:endParaRPr lang="en-US"/>
            </a:p>
          </p:txBody>
        </p:sp>
        <p:sp>
          <p:nvSpPr>
            <p:cNvPr id="396375" name="Rectangle 60"/>
            <p:cNvSpPr>
              <a:spLocks noChangeArrowheads="1"/>
            </p:cNvSpPr>
            <p:nvPr/>
          </p:nvSpPr>
          <p:spPr bwMode="auto">
            <a:xfrm>
              <a:off x="1258" y="2617"/>
              <a:ext cx="240" cy="384"/>
            </a:xfrm>
            <a:prstGeom prst="rect">
              <a:avLst/>
            </a:prstGeom>
            <a:noFill/>
            <a:ln w="9525">
              <a:solidFill>
                <a:schemeClr val="tx1"/>
              </a:solidFill>
              <a:miter lim="800000"/>
              <a:headEnd/>
              <a:tailEnd/>
            </a:ln>
          </p:spPr>
          <p:txBody>
            <a:bodyPr wrap="none" anchor="ctr"/>
            <a:lstStyle/>
            <a:p>
              <a:endParaRPr lang="en-US"/>
            </a:p>
          </p:txBody>
        </p:sp>
        <p:sp>
          <p:nvSpPr>
            <p:cNvPr id="396376" name="Rectangle 61"/>
            <p:cNvSpPr>
              <a:spLocks noChangeArrowheads="1"/>
            </p:cNvSpPr>
            <p:nvPr/>
          </p:nvSpPr>
          <p:spPr bwMode="auto">
            <a:xfrm>
              <a:off x="1498" y="2617"/>
              <a:ext cx="240" cy="384"/>
            </a:xfrm>
            <a:prstGeom prst="rect">
              <a:avLst/>
            </a:prstGeom>
            <a:noFill/>
            <a:ln w="9525">
              <a:solidFill>
                <a:schemeClr val="tx1"/>
              </a:solidFill>
              <a:miter lim="800000"/>
              <a:headEnd/>
              <a:tailEnd/>
            </a:ln>
          </p:spPr>
          <p:txBody>
            <a:bodyPr wrap="none" anchor="ctr"/>
            <a:lstStyle/>
            <a:p>
              <a:endParaRPr lang="en-US"/>
            </a:p>
          </p:txBody>
        </p:sp>
        <p:sp>
          <p:nvSpPr>
            <p:cNvPr id="396377" name="Rectangle 62"/>
            <p:cNvSpPr>
              <a:spLocks noChangeArrowheads="1"/>
            </p:cNvSpPr>
            <p:nvPr/>
          </p:nvSpPr>
          <p:spPr bwMode="auto">
            <a:xfrm>
              <a:off x="1738" y="2617"/>
              <a:ext cx="240" cy="384"/>
            </a:xfrm>
            <a:prstGeom prst="rect">
              <a:avLst/>
            </a:prstGeom>
            <a:noFill/>
            <a:ln w="9525">
              <a:solidFill>
                <a:schemeClr val="tx1"/>
              </a:solidFill>
              <a:miter lim="800000"/>
              <a:headEnd/>
              <a:tailEnd/>
            </a:ln>
          </p:spPr>
          <p:txBody>
            <a:bodyPr wrap="none" anchor="ctr"/>
            <a:lstStyle/>
            <a:p>
              <a:endParaRPr lang="en-US"/>
            </a:p>
          </p:txBody>
        </p:sp>
        <p:sp>
          <p:nvSpPr>
            <p:cNvPr id="396378" name="Rectangle 63"/>
            <p:cNvSpPr>
              <a:spLocks noChangeArrowheads="1"/>
            </p:cNvSpPr>
            <p:nvPr/>
          </p:nvSpPr>
          <p:spPr bwMode="auto">
            <a:xfrm>
              <a:off x="2122" y="2617"/>
              <a:ext cx="240" cy="384"/>
            </a:xfrm>
            <a:prstGeom prst="rect">
              <a:avLst/>
            </a:prstGeom>
            <a:noFill/>
            <a:ln w="9525">
              <a:solidFill>
                <a:schemeClr val="tx1"/>
              </a:solidFill>
              <a:miter lim="800000"/>
              <a:headEnd/>
              <a:tailEnd/>
            </a:ln>
          </p:spPr>
          <p:txBody>
            <a:bodyPr wrap="none" anchor="ctr"/>
            <a:lstStyle/>
            <a:p>
              <a:endParaRPr lang="en-US"/>
            </a:p>
          </p:txBody>
        </p:sp>
        <p:sp>
          <p:nvSpPr>
            <p:cNvPr id="396379" name="Rectangle 64"/>
            <p:cNvSpPr>
              <a:spLocks noChangeArrowheads="1"/>
            </p:cNvSpPr>
            <p:nvPr/>
          </p:nvSpPr>
          <p:spPr bwMode="auto">
            <a:xfrm>
              <a:off x="2506" y="2617"/>
              <a:ext cx="240" cy="384"/>
            </a:xfrm>
            <a:prstGeom prst="rect">
              <a:avLst/>
            </a:prstGeom>
            <a:noFill/>
            <a:ln w="9525">
              <a:solidFill>
                <a:schemeClr val="tx1"/>
              </a:solidFill>
              <a:miter lim="800000"/>
              <a:headEnd/>
              <a:tailEnd/>
            </a:ln>
          </p:spPr>
          <p:txBody>
            <a:bodyPr wrap="none" anchor="ctr"/>
            <a:lstStyle/>
            <a:p>
              <a:endParaRPr lang="en-US"/>
            </a:p>
          </p:txBody>
        </p:sp>
        <p:sp>
          <p:nvSpPr>
            <p:cNvPr id="396380" name="Rectangle 65"/>
            <p:cNvSpPr>
              <a:spLocks noChangeArrowheads="1"/>
            </p:cNvSpPr>
            <p:nvPr/>
          </p:nvSpPr>
          <p:spPr bwMode="auto">
            <a:xfrm>
              <a:off x="2746" y="2617"/>
              <a:ext cx="240" cy="384"/>
            </a:xfrm>
            <a:prstGeom prst="rect">
              <a:avLst/>
            </a:prstGeom>
            <a:noFill/>
            <a:ln w="9525">
              <a:solidFill>
                <a:schemeClr val="tx1"/>
              </a:solidFill>
              <a:miter lim="800000"/>
              <a:headEnd/>
              <a:tailEnd/>
            </a:ln>
          </p:spPr>
          <p:txBody>
            <a:bodyPr wrap="none" anchor="ctr"/>
            <a:lstStyle/>
            <a:p>
              <a:endParaRPr lang="en-US"/>
            </a:p>
          </p:txBody>
        </p:sp>
        <p:sp>
          <p:nvSpPr>
            <p:cNvPr id="396381" name="Rectangle 66"/>
            <p:cNvSpPr>
              <a:spLocks noChangeArrowheads="1"/>
            </p:cNvSpPr>
            <p:nvPr/>
          </p:nvSpPr>
          <p:spPr bwMode="auto">
            <a:xfrm>
              <a:off x="2986" y="2617"/>
              <a:ext cx="240" cy="384"/>
            </a:xfrm>
            <a:prstGeom prst="rect">
              <a:avLst/>
            </a:prstGeom>
            <a:noFill/>
            <a:ln w="9525">
              <a:solidFill>
                <a:schemeClr val="tx1"/>
              </a:solidFill>
              <a:miter lim="800000"/>
              <a:headEnd/>
              <a:tailEnd/>
            </a:ln>
          </p:spPr>
          <p:txBody>
            <a:bodyPr wrap="none" anchor="ctr"/>
            <a:lstStyle/>
            <a:p>
              <a:endParaRPr lang="en-US"/>
            </a:p>
          </p:txBody>
        </p:sp>
        <p:sp>
          <p:nvSpPr>
            <p:cNvPr id="396382" name="Rectangle 67"/>
            <p:cNvSpPr>
              <a:spLocks noChangeArrowheads="1"/>
            </p:cNvSpPr>
            <p:nvPr/>
          </p:nvSpPr>
          <p:spPr bwMode="auto">
            <a:xfrm>
              <a:off x="3370" y="2617"/>
              <a:ext cx="240" cy="384"/>
            </a:xfrm>
            <a:prstGeom prst="rect">
              <a:avLst/>
            </a:prstGeom>
            <a:noFill/>
            <a:ln w="9525">
              <a:solidFill>
                <a:schemeClr val="tx1"/>
              </a:solidFill>
              <a:miter lim="800000"/>
              <a:headEnd/>
              <a:tailEnd/>
            </a:ln>
          </p:spPr>
          <p:txBody>
            <a:bodyPr wrap="none" anchor="ctr"/>
            <a:lstStyle/>
            <a:p>
              <a:endParaRPr lang="en-US"/>
            </a:p>
          </p:txBody>
        </p:sp>
        <p:sp>
          <p:nvSpPr>
            <p:cNvPr id="396383" name="Rectangle 68"/>
            <p:cNvSpPr>
              <a:spLocks noChangeArrowheads="1"/>
            </p:cNvSpPr>
            <p:nvPr/>
          </p:nvSpPr>
          <p:spPr bwMode="auto">
            <a:xfrm>
              <a:off x="3754" y="2617"/>
              <a:ext cx="240" cy="384"/>
            </a:xfrm>
            <a:prstGeom prst="rect">
              <a:avLst/>
            </a:prstGeom>
            <a:noFill/>
            <a:ln w="9525">
              <a:solidFill>
                <a:schemeClr val="tx1"/>
              </a:solidFill>
              <a:miter lim="800000"/>
              <a:headEnd/>
              <a:tailEnd/>
            </a:ln>
          </p:spPr>
          <p:txBody>
            <a:bodyPr wrap="none" anchor="ctr"/>
            <a:lstStyle/>
            <a:p>
              <a:endParaRPr lang="en-US"/>
            </a:p>
          </p:txBody>
        </p:sp>
        <p:sp>
          <p:nvSpPr>
            <p:cNvPr id="396384" name="Rectangle 69"/>
            <p:cNvSpPr>
              <a:spLocks noChangeArrowheads="1"/>
            </p:cNvSpPr>
            <p:nvPr/>
          </p:nvSpPr>
          <p:spPr bwMode="auto">
            <a:xfrm>
              <a:off x="3994" y="2617"/>
              <a:ext cx="240" cy="384"/>
            </a:xfrm>
            <a:prstGeom prst="rect">
              <a:avLst/>
            </a:prstGeom>
            <a:noFill/>
            <a:ln w="9525">
              <a:solidFill>
                <a:schemeClr val="tx1"/>
              </a:solidFill>
              <a:miter lim="800000"/>
              <a:headEnd/>
              <a:tailEnd/>
            </a:ln>
          </p:spPr>
          <p:txBody>
            <a:bodyPr wrap="none" anchor="ctr"/>
            <a:lstStyle/>
            <a:p>
              <a:endParaRPr lang="en-US"/>
            </a:p>
          </p:txBody>
        </p:sp>
        <p:sp>
          <p:nvSpPr>
            <p:cNvPr id="396385" name="Rectangle 70"/>
            <p:cNvSpPr>
              <a:spLocks noChangeArrowheads="1"/>
            </p:cNvSpPr>
            <p:nvPr/>
          </p:nvSpPr>
          <p:spPr bwMode="auto">
            <a:xfrm>
              <a:off x="4234" y="2617"/>
              <a:ext cx="240" cy="384"/>
            </a:xfrm>
            <a:prstGeom prst="rect">
              <a:avLst/>
            </a:prstGeom>
            <a:noFill/>
            <a:ln w="9525">
              <a:solidFill>
                <a:schemeClr val="tx1"/>
              </a:solidFill>
              <a:miter lim="800000"/>
              <a:headEnd/>
              <a:tailEnd/>
            </a:ln>
          </p:spPr>
          <p:txBody>
            <a:bodyPr wrap="none" anchor="ctr"/>
            <a:lstStyle/>
            <a:p>
              <a:endParaRPr lang="en-US"/>
            </a:p>
          </p:txBody>
        </p:sp>
        <p:sp>
          <p:nvSpPr>
            <p:cNvPr id="396386" name="Rectangle 71"/>
            <p:cNvSpPr>
              <a:spLocks noChangeArrowheads="1"/>
            </p:cNvSpPr>
            <p:nvPr/>
          </p:nvSpPr>
          <p:spPr bwMode="auto">
            <a:xfrm>
              <a:off x="4474" y="2617"/>
              <a:ext cx="240" cy="384"/>
            </a:xfrm>
            <a:prstGeom prst="rect">
              <a:avLst/>
            </a:prstGeom>
            <a:noFill/>
            <a:ln w="9525">
              <a:solidFill>
                <a:schemeClr val="tx1"/>
              </a:solidFill>
              <a:miter lim="800000"/>
              <a:headEnd/>
              <a:tailEnd/>
            </a:ln>
          </p:spPr>
          <p:txBody>
            <a:bodyPr wrap="none" anchor="ctr"/>
            <a:lstStyle/>
            <a:p>
              <a:endParaRPr lang="en-US"/>
            </a:p>
          </p:txBody>
        </p:sp>
        <p:sp>
          <p:nvSpPr>
            <p:cNvPr id="396387" name="Rectangle 72"/>
            <p:cNvSpPr>
              <a:spLocks noChangeArrowheads="1"/>
            </p:cNvSpPr>
            <p:nvPr/>
          </p:nvSpPr>
          <p:spPr bwMode="auto">
            <a:xfrm>
              <a:off x="4714" y="2617"/>
              <a:ext cx="240" cy="384"/>
            </a:xfrm>
            <a:prstGeom prst="rect">
              <a:avLst/>
            </a:prstGeom>
            <a:noFill/>
            <a:ln w="9525">
              <a:solidFill>
                <a:schemeClr val="tx1"/>
              </a:solidFill>
              <a:miter lim="800000"/>
              <a:headEnd/>
              <a:tailEnd/>
            </a:ln>
          </p:spPr>
          <p:txBody>
            <a:bodyPr wrap="none" anchor="ctr"/>
            <a:lstStyle/>
            <a:p>
              <a:endParaRPr lang="en-US"/>
            </a:p>
          </p:txBody>
        </p:sp>
        <p:sp>
          <p:nvSpPr>
            <p:cNvPr id="396388" name="Text Box 73"/>
            <p:cNvSpPr txBox="1">
              <a:spLocks noChangeArrowheads="1"/>
            </p:cNvSpPr>
            <p:nvPr/>
          </p:nvSpPr>
          <p:spPr bwMode="auto">
            <a:xfrm>
              <a:off x="846" y="3049"/>
              <a:ext cx="268" cy="231"/>
            </a:xfrm>
            <a:prstGeom prst="rect">
              <a:avLst/>
            </a:prstGeom>
            <a:noFill/>
            <a:ln w="9525">
              <a:noFill/>
              <a:miter lim="800000"/>
              <a:headEnd/>
              <a:tailEnd/>
            </a:ln>
          </p:spPr>
          <p:txBody>
            <a:bodyPr wrap="none">
              <a:spAutoFit/>
            </a:bodyPr>
            <a:lstStyle/>
            <a:p>
              <a:pPr algn="l"/>
              <a:r>
                <a:rPr lang="en-US" sz="1800"/>
                <a:t>2</a:t>
              </a:r>
              <a:r>
                <a:rPr lang="en-US" sz="1800" i="1"/>
                <a:t>s</a:t>
              </a:r>
            </a:p>
          </p:txBody>
        </p:sp>
        <p:sp>
          <p:nvSpPr>
            <p:cNvPr id="396389" name="Text Box 74"/>
            <p:cNvSpPr txBox="1">
              <a:spLocks noChangeArrowheads="1"/>
            </p:cNvSpPr>
            <p:nvPr/>
          </p:nvSpPr>
          <p:spPr bwMode="auto">
            <a:xfrm>
              <a:off x="1470" y="3049"/>
              <a:ext cx="276" cy="231"/>
            </a:xfrm>
            <a:prstGeom prst="rect">
              <a:avLst/>
            </a:prstGeom>
            <a:noFill/>
            <a:ln w="9525">
              <a:noFill/>
              <a:miter lim="800000"/>
              <a:headEnd/>
              <a:tailEnd/>
            </a:ln>
          </p:spPr>
          <p:txBody>
            <a:bodyPr wrap="none">
              <a:spAutoFit/>
            </a:bodyPr>
            <a:lstStyle/>
            <a:p>
              <a:pPr algn="l"/>
              <a:r>
                <a:rPr lang="en-US" sz="1800"/>
                <a:t>2</a:t>
              </a:r>
              <a:r>
                <a:rPr lang="en-US" sz="1800" i="1"/>
                <a:t>p</a:t>
              </a:r>
            </a:p>
          </p:txBody>
        </p:sp>
        <p:sp>
          <p:nvSpPr>
            <p:cNvPr id="396390" name="Text Box 75"/>
            <p:cNvSpPr txBox="1">
              <a:spLocks noChangeArrowheads="1"/>
            </p:cNvSpPr>
            <p:nvPr/>
          </p:nvSpPr>
          <p:spPr bwMode="auto">
            <a:xfrm>
              <a:off x="2094" y="3058"/>
              <a:ext cx="268" cy="231"/>
            </a:xfrm>
            <a:prstGeom prst="rect">
              <a:avLst/>
            </a:prstGeom>
            <a:noFill/>
            <a:ln w="9525">
              <a:noFill/>
              <a:miter lim="800000"/>
              <a:headEnd/>
              <a:tailEnd/>
            </a:ln>
          </p:spPr>
          <p:txBody>
            <a:bodyPr wrap="none">
              <a:spAutoFit/>
            </a:bodyPr>
            <a:lstStyle/>
            <a:p>
              <a:pPr algn="l"/>
              <a:r>
                <a:rPr lang="en-US" sz="1800"/>
                <a:t>3</a:t>
              </a:r>
              <a:r>
                <a:rPr lang="en-US" sz="1800" i="1"/>
                <a:t>s</a:t>
              </a:r>
            </a:p>
          </p:txBody>
        </p:sp>
        <p:sp>
          <p:nvSpPr>
            <p:cNvPr id="396391" name="Text Box 76"/>
            <p:cNvSpPr txBox="1">
              <a:spLocks noChangeArrowheads="1"/>
            </p:cNvSpPr>
            <p:nvPr/>
          </p:nvSpPr>
          <p:spPr bwMode="auto">
            <a:xfrm>
              <a:off x="2718" y="3049"/>
              <a:ext cx="276" cy="231"/>
            </a:xfrm>
            <a:prstGeom prst="rect">
              <a:avLst/>
            </a:prstGeom>
            <a:noFill/>
            <a:ln w="9525">
              <a:noFill/>
              <a:miter lim="800000"/>
              <a:headEnd/>
              <a:tailEnd/>
            </a:ln>
          </p:spPr>
          <p:txBody>
            <a:bodyPr wrap="none">
              <a:spAutoFit/>
            </a:bodyPr>
            <a:lstStyle/>
            <a:p>
              <a:pPr algn="l"/>
              <a:r>
                <a:rPr lang="en-US" sz="1800"/>
                <a:t>3</a:t>
              </a:r>
              <a:r>
                <a:rPr lang="en-US" sz="1800" i="1"/>
                <a:t>p</a:t>
              </a:r>
            </a:p>
          </p:txBody>
        </p:sp>
        <p:sp>
          <p:nvSpPr>
            <p:cNvPr id="396392" name="Text Box 77"/>
            <p:cNvSpPr txBox="1">
              <a:spLocks noChangeArrowheads="1"/>
            </p:cNvSpPr>
            <p:nvPr/>
          </p:nvSpPr>
          <p:spPr bwMode="auto">
            <a:xfrm>
              <a:off x="3342" y="3049"/>
              <a:ext cx="268" cy="231"/>
            </a:xfrm>
            <a:prstGeom prst="rect">
              <a:avLst/>
            </a:prstGeom>
            <a:noFill/>
            <a:ln w="9525">
              <a:noFill/>
              <a:miter lim="800000"/>
              <a:headEnd/>
              <a:tailEnd/>
            </a:ln>
          </p:spPr>
          <p:txBody>
            <a:bodyPr wrap="none">
              <a:spAutoFit/>
            </a:bodyPr>
            <a:lstStyle/>
            <a:p>
              <a:pPr algn="l"/>
              <a:r>
                <a:rPr lang="en-US" sz="1800"/>
                <a:t>4</a:t>
              </a:r>
              <a:r>
                <a:rPr lang="en-US" sz="1800" i="1"/>
                <a:t>s</a:t>
              </a:r>
            </a:p>
          </p:txBody>
        </p:sp>
        <p:sp>
          <p:nvSpPr>
            <p:cNvPr id="396393" name="Text Box 78"/>
            <p:cNvSpPr txBox="1">
              <a:spLocks noChangeArrowheads="1"/>
            </p:cNvSpPr>
            <p:nvPr/>
          </p:nvSpPr>
          <p:spPr bwMode="auto">
            <a:xfrm>
              <a:off x="4206" y="3049"/>
              <a:ext cx="276" cy="231"/>
            </a:xfrm>
            <a:prstGeom prst="rect">
              <a:avLst/>
            </a:prstGeom>
            <a:noFill/>
            <a:ln w="9525">
              <a:noFill/>
              <a:miter lim="800000"/>
              <a:headEnd/>
              <a:tailEnd/>
            </a:ln>
          </p:spPr>
          <p:txBody>
            <a:bodyPr wrap="none">
              <a:spAutoFit/>
            </a:bodyPr>
            <a:lstStyle/>
            <a:p>
              <a:pPr algn="l"/>
              <a:r>
                <a:rPr lang="en-US" sz="1800"/>
                <a:t>3</a:t>
              </a:r>
              <a:r>
                <a:rPr lang="en-US" sz="1800" i="1"/>
                <a:t>d</a:t>
              </a:r>
            </a:p>
          </p:txBody>
        </p:sp>
        <p:sp>
          <p:nvSpPr>
            <p:cNvPr id="396394" name="Text Box 79"/>
            <p:cNvSpPr txBox="1">
              <a:spLocks noChangeArrowheads="1"/>
            </p:cNvSpPr>
            <p:nvPr/>
          </p:nvSpPr>
          <p:spPr bwMode="auto">
            <a:xfrm>
              <a:off x="510" y="3049"/>
              <a:ext cx="268" cy="231"/>
            </a:xfrm>
            <a:prstGeom prst="rect">
              <a:avLst/>
            </a:prstGeom>
            <a:noFill/>
            <a:ln w="9525">
              <a:noFill/>
              <a:miter lim="800000"/>
              <a:headEnd/>
              <a:tailEnd/>
            </a:ln>
          </p:spPr>
          <p:txBody>
            <a:bodyPr wrap="none">
              <a:spAutoFit/>
            </a:bodyPr>
            <a:lstStyle/>
            <a:p>
              <a:pPr algn="l"/>
              <a:r>
                <a:rPr lang="en-US" sz="1800"/>
                <a:t>1</a:t>
              </a:r>
              <a:r>
                <a:rPr lang="en-US" sz="1800" i="1"/>
                <a:t>s</a:t>
              </a:r>
            </a:p>
          </p:txBody>
        </p:sp>
      </p:grpSp>
      <p:grpSp>
        <p:nvGrpSpPr>
          <p:cNvPr id="5" name="Group 245"/>
          <p:cNvGrpSpPr>
            <a:grpSpLocks/>
          </p:cNvGrpSpPr>
          <p:nvPr/>
        </p:nvGrpSpPr>
        <p:grpSpPr bwMode="auto">
          <a:xfrm>
            <a:off x="930275" y="5137150"/>
            <a:ext cx="4038600" cy="304800"/>
            <a:chOff x="586" y="3236"/>
            <a:chExt cx="2544" cy="192"/>
          </a:xfrm>
        </p:grpSpPr>
        <p:sp>
          <p:nvSpPr>
            <p:cNvPr id="396354" name="Line 81"/>
            <p:cNvSpPr>
              <a:spLocks noChangeShapeType="1"/>
            </p:cNvSpPr>
            <p:nvPr/>
          </p:nvSpPr>
          <p:spPr bwMode="auto">
            <a:xfrm flipV="1">
              <a:off x="586" y="3236"/>
              <a:ext cx="0" cy="192"/>
            </a:xfrm>
            <a:prstGeom prst="line">
              <a:avLst/>
            </a:prstGeom>
            <a:noFill/>
            <a:ln w="9525">
              <a:solidFill>
                <a:srgbClr val="FF0000"/>
              </a:solidFill>
              <a:round/>
              <a:headEnd/>
              <a:tailEnd type="triangle" w="med" len="med"/>
            </a:ln>
          </p:spPr>
          <p:txBody>
            <a:bodyPr/>
            <a:lstStyle/>
            <a:p>
              <a:endParaRPr lang="en-US"/>
            </a:p>
          </p:txBody>
        </p:sp>
        <p:sp>
          <p:nvSpPr>
            <p:cNvPr id="396355" name="Line 82"/>
            <p:cNvSpPr>
              <a:spLocks noChangeShapeType="1"/>
            </p:cNvSpPr>
            <p:nvPr/>
          </p:nvSpPr>
          <p:spPr bwMode="auto">
            <a:xfrm flipV="1">
              <a:off x="682" y="3236"/>
              <a:ext cx="0" cy="192"/>
            </a:xfrm>
            <a:prstGeom prst="line">
              <a:avLst/>
            </a:prstGeom>
            <a:noFill/>
            <a:ln w="9525">
              <a:solidFill>
                <a:srgbClr val="FF0000"/>
              </a:solidFill>
              <a:round/>
              <a:headEnd type="triangle" w="med" len="med"/>
              <a:tailEnd/>
            </a:ln>
          </p:spPr>
          <p:txBody>
            <a:bodyPr/>
            <a:lstStyle/>
            <a:p>
              <a:endParaRPr lang="en-US"/>
            </a:p>
          </p:txBody>
        </p:sp>
        <p:sp>
          <p:nvSpPr>
            <p:cNvPr id="396356" name="Line 83"/>
            <p:cNvSpPr>
              <a:spLocks noChangeShapeType="1"/>
            </p:cNvSpPr>
            <p:nvPr/>
          </p:nvSpPr>
          <p:spPr bwMode="auto">
            <a:xfrm flipV="1">
              <a:off x="922" y="3236"/>
              <a:ext cx="0" cy="192"/>
            </a:xfrm>
            <a:prstGeom prst="line">
              <a:avLst/>
            </a:prstGeom>
            <a:noFill/>
            <a:ln w="9525">
              <a:solidFill>
                <a:srgbClr val="FF0000"/>
              </a:solidFill>
              <a:round/>
              <a:headEnd/>
              <a:tailEnd type="triangle" w="med" len="med"/>
            </a:ln>
          </p:spPr>
          <p:txBody>
            <a:bodyPr/>
            <a:lstStyle/>
            <a:p>
              <a:endParaRPr lang="en-US"/>
            </a:p>
          </p:txBody>
        </p:sp>
        <p:sp>
          <p:nvSpPr>
            <p:cNvPr id="396357" name="Line 84"/>
            <p:cNvSpPr>
              <a:spLocks noChangeShapeType="1"/>
            </p:cNvSpPr>
            <p:nvPr/>
          </p:nvSpPr>
          <p:spPr bwMode="auto">
            <a:xfrm flipV="1">
              <a:off x="1018" y="3236"/>
              <a:ext cx="0" cy="192"/>
            </a:xfrm>
            <a:prstGeom prst="line">
              <a:avLst/>
            </a:prstGeom>
            <a:noFill/>
            <a:ln w="9525">
              <a:solidFill>
                <a:srgbClr val="FF0000"/>
              </a:solidFill>
              <a:round/>
              <a:headEnd type="triangle" w="med" len="med"/>
              <a:tailEnd/>
            </a:ln>
          </p:spPr>
          <p:txBody>
            <a:bodyPr/>
            <a:lstStyle/>
            <a:p>
              <a:endParaRPr lang="en-US"/>
            </a:p>
          </p:txBody>
        </p:sp>
        <p:sp>
          <p:nvSpPr>
            <p:cNvPr id="396358" name="Line 85"/>
            <p:cNvSpPr>
              <a:spLocks noChangeShapeType="1"/>
            </p:cNvSpPr>
            <p:nvPr/>
          </p:nvSpPr>
          <p:spPr bwMode="auto">
            <a:xfrm flipV="1">
              <a:off x="1306" y="3236"/>
              <a:ext cx="0" cy="192"/>
            </a:xfrm>
            <a:prstGeom prst="line">
              <a:avLst/>
            </a:prstGeom>
            <a:noFill/>
            <a:ln w="9525">
              <a:solidFill>
                <a:srgbClr val="FF0000"/>
              </a:solidFill>
              <a:round/>
              <a:headEnd/>
              <a:tailEnd type="triangle" w="med" len="med"/>
            </a:ln>
          </p:spPr>
          <p:txBody>
            <a:bodyPr/>
            <a:lstStyle/>
            <a:p>
              <a:endParaRPr lang="en-US"/>
            </a:p>
          </p:txBody>
        </p:sp>
        <p:sp>
          <p:nvSpPr>
            <p:cNvPr id="396359" name="Line 86"/>
            <p:cNvSpPr>
              <a:spLocks noChangeShapeType="1"/>
            </p:cNvSpPr>
            <p:nvPr/>
          </p:nvSpPr>
          <p:spPr bwMode="auto">
            <a:xfrm flipV="1">
              <a:off x="1402" y="3236"/>
              <a:ext cx="0" cy="192"/>
            </a:xfrm>
            <a:prstGeom prst="line">
              <a:avLst/>
            </a:prstGeom>
            <a:noFill/>
            <a:ln w="9525">
              <a:solidFill>
                <a:srgbClr val="FF0000"/>
              </a:solidFill>
              <a:round/>
              <a:headEnd type="triangle" w="med" len="med"/>
              <a:tailEnd/>
            </a:ln>
          </p:spPr>
          <p:txBody>
            <a:bodyPr/>
            <a:lstStyle/>
            <a:p>
              <a:endParaRPr lang="en-US"/>
            </a:p>
          </p:txBody>
        </p:sp>
        <p:sp>
          <p:nvSpPr>
            <p:cNvPr id="396360" name="Line 87"/>
            <p:cNvSpPr>
              <a:spLocks noChangeShapeType="1"/>
            </p:cNvSpPr>
            <p:nvPr/>
          </p:nvSpPr>
          <p:spPr bwMode="auto">
            <a:xfrm flipV="1">
              <a:off x="1546" y="3236"/>
              <a:ext cx="0" cy="192"/>
            </a:xfrm>
            <a:prstGeom prst="line">
              <a:avLst/>
            </a:prstGeom>
            <a:noFill/>
            <a:ln w="9525">
              <a:solidFill>
                <a:srgbClr val="FF0000"/>
              </a:solidFill>
              <a:round/>
              <a:headEnd/>
              <a:tailEnd type="triangle" w="med" len="med"/>
            </a:ln>
          </p:spPr>
          <p:txBody>
            <a:bodyPr/>
            <a:lstStyle/>
            <a:p>
              <a:endParaRPr lang="en-US"/>
            </a:p>
          </p:txBody>
        </p:sp>
        <p:sp>
          <p:nvSpPr>
            <p:cNvPr id="396361" name="Line 88"/>
            <p:cNvSpPr>
              <a:spLocks noChangeShapeType="1"/>
            </p:cNvSpPr>
            <p:nvPr/>
          </p:nvSpPr>
          <p:spPr bwMode="auto">
            <a:xfrm flipV="1">
              <a:off x="1642" y="3236"/>
              <a:ext cx="0" cy="192"/>
            </a:xfrm>
            <a:prstGeom prst="line">
              <a:avLst/>
            </a:prstGeom>
            <a:noFill/>
            <a:ln w="9525">
              <a:solidFill>
                <a:srgbClr val="FF0000"/>
              </a:solidFill>
              <a:round/>
              <a:headEnd type="triangle" w="med" len="med"/>
              <a:tailEnd/>
            </a:ln>
          </p:spPr>
          <p:txBody>
            <a:bodyPr/>
            <a:lstStyle/>
            <a:p>
              <a:endParaRPr lang="en-US"/>
            </a:p>
          </p:txBody>
        </p:sp>
        <p:sp>
          <p:nvSpPr>
            <p:cNvPr id="396362" name="Line 89"/>
            <p:cNvSpPr>
              <a:spLocks noChangeShapeType="1"/>
            </p:cNvSpPr>
            <p:nvPr/>
          </p:nvSpPr>
          <p:spPr bwMode="auto">
            <a:xfrm flipV="1">
              <a:off x="1786" y="3236"/>
              <a:ext cx="0" cy="192"/>
            </a:xfrm>
            <a:prstGeom prst="line">
              <a:avLst/>
            </a:prstGeom>
            <a:noFill/>
            <a:ln w="9525">
              <a:solidFill>
                <a:srgbClr val="FF0000"/>
              </a:solidFill>
              <a:round/>
              <a:headEnd/>
              <a:tailEnd type="triangle" w="med" len="med"/>
            </a:ln>
          </p:spPr>
          <p:txBody>
            <a:bodyPr/>
            <a:lstStyle/>
            <a:p>
              <a:endParaRPr lang="en-US"/>
            </a:p>
          </p:txBody>
        </p:sp>
        <p:sp>
          <p:nvSpPr>
            <p:cNvPr id="396363" name="Line 90"/>
            <p:cNvSpPr>
              <a:spLocks noChangeShapeType="1"/>
            </p:cNvSpPr>
            <p:nvPr/>
          </p:nvSpPr>
          <p:spPr bwMode="auto">
            <a:xfrm flipV="1">
              <a:off x="1882" y="3236"/>
              <a:ext cx="0" cy="192"/>
            </a:xfrm>
            <a:prstGeom prst="line">
              <a:avLst/>
            </a:prstGeom>
            <a:noFill/>
            <a:ln w="9525">
              <a:solidFill>
                <a:srgbClr val="FF0000"/>
              </a:solidFill>
              <a:round/>
              <a:headEnd type="triangle" w="med" len="med"/>
              <a:tailEnd/>
            </a:ln>
          </p:spPr>
          <p:txBody>
            <a:bodyPr/>
            <a:lstStyle/>
            <a:p>
              <a:endParaRPr lang="en-US"/>
            </a:p>
          </p:txBody>
        </p:sp>
        <p:sp>
          <p:nvSpPr>
            <p:cNvPr id="396364" name="Line 91"/>
            <p:cNvSpPr>
              <a:spLocks noChangeShapeType="1"/>
            </p:cNvSpPr>
            <p:nvPr/>
          </p:nvSpPr>
          <p:spPr bwMode="auto">
            <a:xfrm flipV="1">
              <a:off x="2170" y="3236"/>
              <a:ext cx="0" cy="192"/>
            </a:xfrm>
            <a:prstGeom prst="line">
              <a:avLst/>
            </a:prstGeom>
            <a:noFill/>
            <a:ln w="9525">
              <a:solidFill>
                <a:srgbClr val="FF0000"/>
              </a:solidFill>
              <a:round/>
              <a:headEnd/>
              <a:tailEnd type="triangle" w="med" len="med"/>
            </a:ln>
          </p:spPr>
          <p:txBody>
            <a:bodyPr/>
            <a:lstStyle/>
            <a:p>
              <a:endParaRPr lang="en-US"/>
            </a:p>
          </p:txBody>
        </p:sp>
        <p:sp>
          <p:nvSpPr>
            <p:cNvPr id="396365" name="Line 92"/>
            <p:cNvSpPr>
              <a:spLocks noChangeShapeType="1"/>
            </p:cNvSpPr>
            <p:nvPr/>
          </p:nvSpPr>
          <p:spPr bwMode="auto">
            <a:xfrm flipV="1">
              <a:off x="2266" y="3236"/>
              <a:ext cx="0" cy="192"/>
            </a:xfrm>
            <a:prstGeom prst="line">
              <a:avLst/>
            </a:prstGeom>
            <a:noFill/>
            <a:ln w="9525">
              <a:solidFill>
                <a:srgbClr val="FF0000"/>
              </a:solidFill>
              <a:round/>
              <a:headEnd type="triangle" w="med" len="med"/>
              <a:tailEnd/>
            </a:ln>
          </p:spPr>
          <p:txBody>
            <a:bodyPr/>
            <a:lstStyle/>
            <a:p>
              <a:endParaRPr lang="en-US"/>
            </a:p>
          </p:txBody>
        </p:sp>
        <p:sp>
          <p:nvSpPr>
            <p:cNvPr id="396366" name="Line 93"/>
            <p:cNvSpPr>
              <a:spLocks noChangeShapeType="1"/>
            </p:cNvSpPr>
            <p:nvPr/>
          </p:nvSpPr>
          <p:spPr bwMode="auto">
            <a:xfrm flipV="1">
              <a:off x="2602" y="3236"/>
              <a:ext cx="0" cy="192"/>
            </a:xfrm>
            <a:prstGeom prst="line">
              <a:avLst/>
            </a:prstGeom>
            <a:noFill/>
            <a:ln w="9525">
              <a:solidFill>
                <a:srgbClr val="FF0000"/>
              </a:solidFill>
              <a:round/>
              <a:headEnd/>
              <a:tailEnd type="triangle" w="med" len="med"/>
            </a:ln>
          </p:spPr>
          <p:txBody>
            <a:bodyPr/>
            <a:lstStyle/>
            <a:p>
              <a:endParaRPr lang="en-US"/>
            </a:p>
          </p:txBody>
        </p:sp>
        <p:sp>
          <p:nvSpPr>
            <p:cNvPr id="396367" name="Line 94"/>
            <p:cNvSpPr>
              <a:spLocks noChangeShapeType="1"/>
            </p:cNvSpPr>
            <p:nvPr/>
          </p:nvSpPr>
          <p:spPr bwMode="auto">
            <a:xfrm flipV="1">
              <a:off x="2698" y="3236"/>
              <a:ext cx="0" cy="192"/>
            </a:xfrm>
            <a:prstGeom prst="line">
              <a:avLst/>
            </a:prstGeom>
            <a:noFill/>
            <a:ln w="9525">
              <a:solidFill>
                <a:srgbClr val="FF0000"/>
              </a:solidFill>
              <a:round/>
              <a:headEnd type="triangle" w="med" len="med"/>
              <a:tailEnd/>
            </a:ln>
          </p:spPr>
          <p:txBody>
            <a:bodyPr/>
            <a:lstStyle/>
            <a:p>
              <a:endParaRPr lang="en-US"/>
            </a:p>
          </p:txBody>
        </p:sp>
        <p:sp>
          <p:nvSpPr>
            <p:cNvPr id="396368" name="Line 95"/>
            <p:cNvSpPr>
              <a:spLocks noChangeShapeType="1"/>
            </p:cNvSpPr>
            <p:nvPr/>
          </p:nvSpPr>
          <p:spPr bwMode="auto">
            <a:xfrm flipV="1">
              <a:off x="2794" y="3236"/>
              <a:ext cx="0" cy="192"/>
            </a:xfrm>
            <a:prstGeom prst="line">
              <a:avLst/>
            </a:prstGeom>
            <a:noFill/>
            <a:ln w="9525">
              <a:solidFill>
                <a:srgbClr val="FF0000"/>
              </a:solidFill>
              <a:round/>
              <a:headEnd/>
              <a:tailEnd type="triangle" w="med" len="med"/>
            </a:ln>
          </p:spPr>
          <p:txBody>
            <a:bodyPr/>
            <a:lstStyle/>
            <a:p>
              <a:endParaRPr lang="en-US"/>
            </a:p>
          </p:txBody>
        </p:sp>
        <p:sp>
          <p:nvSpPr>
            <p:cNvPr id="396369" name="Line 96"/>
            <p:cNvSpPr>
              <a:spLocks noChangeShapeType="1"/>
            </p:cNvSpPr>
            <p:nvPr/>
          </p:nvSpPr>
          <p:spPr bwMode="auto">
            <a:xfrm flipV="1">
              <a:off x="2890" y="3236"/>
              <a:ext cx="0" cy="192"/>
            </a:xfrm>
            <a:prstGeom prst="line">
              <a:avLst/>
            </a:prstGeom>
            <a:noFill/>
            <a:ln w="9525">
              <a:solidFill>
                <a:srgbClr val="FF0000"/>
              </a:solidFill>
              <a:round/>
              <a:headEnd type="triangle" w="med" len="med"/>
              <a:tailEnd/>
            </a:ln>
          </p:spPr>
          <p:txBody>
            <a:bodyPr/>
            <a:lstStyle/>
            <a:p>
              <a:endParaRPr lang="en-US"/>
            </a:p>
          </p:txBody>
        </p:sp>
        <p:sp>
          <p:nvSpPr>
            <p:cNvPr id="396370" name="Line 97"/>
            <p:cNvSpPr>
              <a:spLocks noChangeShapeType="1"/>
            </p:cNvSpPr>
            <p:nvPr/>
          </p:nvSpPr>
          <p:spPr bwMode="auto">
            <a:xfrm flipV="1">
              <a:off x="3034" y="3236"/>
              <a:ext cx="0" cy="192"/>
            </a:xfrm>
            <a:prstGeom prst="line">
              <a:avLst/>
            </a:prstGeom>
            <a:noFill/>
            <a:ln w="9525">
              <a:solidFill>
                <a:srgbClr val="FF0000"/>
              </a:solidFill>
              <a:round/>
              <a:headEnd/>
              <a:tailEnd type="triangle" w="med" len="med"/>
            </a:ln>
          </p:spPr>
          <p:txBody>
            <a:bodyPr/>
            <a:lstStyle/>
            <a:p>
              <a:endParaRPr lang="en-US"/>
            </a:p>
          </p:txBody>
        </p:sp>
        <p:sp>
          <p:nvSpPr>
            <p:cNvPr id="396371" name="Line 98"/>
            <p:cNvSpPr>
              <a:spLocks noChangeShapeType="1"/>
            </p:cNvSpPr>
            <p:nvPr/>
          </p:nvSpPr>
          <p:spPr bwMode="auto">
            <a:xfrm flipV="1">
              <a:off x="3130" y="3236"/>
              <a:ext cx="0" cy="192"/>
            </a:xfrm>
            <a:prstGeom prst="line">
              <a:avLst/>
            </a:prstGeom>
            <a:noFill/>
            <a:ln w="9525">
              <a:solidFill>
                <a:srgbClr val="FF0000"/>
              </a:solidFill>
              <a:round/>
              <a:headEnd type="triangle" w="med" len="med"/>
              <a:tailEnd/>
            </a:ln>
          </p:spPr>
          <p:txBody>
            <a:bodyPr/>
            <a:lstStyle/>
            <a:p>
              <a:endParaRPr lang="en-US"/>
            </a:p>
          </p:txBody>
        </p:sp>
      </p:grpSp>
      <p:sp>
        <p:nvSpPr>
          <p:cNvPr id="396297" name="Rectangle 133"/>
          <p:cNvSpPr>
            <a:spLocks noChangeArrowheads="1"/>
          </p:cNvSpPr>
          <p:nvPr/>
        </p:nvSpPr>
        <p:spPr bwMode="auto">
          <a:xfrm>
            <a:off x="685800" y="1219200"/>
            <a:ext cx="7315200" cy="1295400"/>
          </a:xfrm>
          <a:prstGeom prst="rect">
            <a:avLst/>
          </a:prstGeom>
          <a:noFill/>
          <a:ln w="9525">
            <a:solidFill>
              <a:schemeClr val="tx1"/>
            </a:solidFill>
            <a:miter lim="800000"/>
            <a:headEnd/>
            <a:tailEnd/>
          </a:ln>
        </p:spPr>
        <p:txBody>
          <a:bodyPr wrap="none" anchor="ctr"/>
          <a:lstStyle/>
          <a:p>
            <a:endParaRPr lang="en-US"/>
          </a:p>
        </p:txBody>
      </p:sp>
      <p:sp>
        <p:nvSpPr>
          <p:cNvPr id="396298" name="Rectangle 134"/>
          <p:cNvSpPr>
            <a:spLocks noChangeArrowheads="1"/>
          </p:cNvSpPr>
          <p:nvPr/>
        </p:nvSpPr>
        <p:spPr bwMode="auto">
          <a:xfrm>
            <a:off x="854075" y="1411288"/>
            <a:ext cx="381000" cy="609600"/>
          </a:xfrm>
          <a:prstGeom prst="rect">
            <a:avLst/>
          </a:prstGeom>
          <a:noFill/>
          <a:ln w="9525">
            <a:solidFill>
              <a:schemeClr val="tx1"/>
            </a:solidFill>
            <a:miter lim="800000"/>
            <a:headEnd/>
            <a:tailEnd/>
          </a:ln>
        </p:spPr>
        <p:txBody>
          <a:bodyPr wrap="none" anchor="ctr"/>
          <a:lstStyle/>
          <a:p>
            <a:endParaRPr lang="en-US"/>
          </a:p>
        </p:txBody>
      </p:sp>
      <p:sp>
        <p:nvSpPr>
          <p:cNvPr id="396299" name="Rectangle 135"/>
          <p:cNvSpPr>
            <a:spLocks noChangeArrowheads="1"/>
          </p:cNvSpPr>
          <p:nvPr/>
        </p:nvSpPr>
        <p:spPr bwMode="auto">
          <a:xfrm>
            <a:off x="1387475" y="1411288"/>
            <a:ext cx="381000" cy="609600"/>
          </a:xfrm>
          <a:prstGeom prst="rect">
            <a:avLst/>
          </a:prstGeom>
          <a:noFill/>
          <a:ln w="9525">
            <a:solidFill>
              <a:schemeClr val="tx1"/>
            </a:solidFill>
            <a:miter lim="800000"/>
            <a:headEnd/>
            <a:tailEnd/>
          </a:ln>
        </p:spPr>
        <p:txBody>
          <a:bodyPr wrap="none" anchor="ctr"/>
          <a:lstStyle/>
          <a:p>
            <a:endParaRPr lang="en-US"/>
          </a:p>
        </p:txBody>
      </p:sp>
      <p:sp>
        <p:nvSpPr>
          <p:cNvPr id="396300" name="Rectangle 136"/>
          <p:cNvSpPr>
            <a:spLocks noChangeArrowheads="1"/>
          </p:cNvSpPr>
          <p:nvPr/>
        </p:nvSpPr>
        <p:spPr bwMode="auto">
          <a:xfrm>
            <a:off x="1997075" y="1411288"/>
            <a:ext cx="381000" cy="609600"/>
          </a:xfrm>
          <a:prstGeom prst="rect">
            <a:avLst/>
          </a:prstGeom>
          <a:noFill/>
          <a:ln w="9525">
            <a:solidFill>
              <a:schemeClr val="tx1"/>
            </a:solidFill>
            <a:miter lim="800000"/>
            <a:headEnd/>
            <a:tailEnd/>
          </a:ln>
        </p:spPr>
        <p:txBody>
          <a:bodyPr wrap="none" anchor="ctr"/>
          <a:lstStyle/>
          <a:p>
            <a:endParaRPr lang="en-US"/>
          </a:p>
        </p:txBody>
      </p:sp>
      <p:sp>
        <p:nvSpPr>
          <p:cNvPr id="396301" name="Rectangle 137"/>
          <p:cNvSpPr>
            <a:spLocks noChangeArrowheads="1"/>
          </p:cNvSpPr>
          <p:nvPr/>
        </p:nvSpPr>
        <p:spPr bwMode="auto">
          <a:xfrm>
            <a:off x="2378075" y="1411288"/>
            <a:ext cx="381000" cy="609600"/>
          </a:xfrm>
          <a:prstGeom prst="rect">
            <a:avLst/>
          </a:prstGeom>
          <a:noFill/>
          <a:ln w="9525">
            <a:solidFill>
              <a:schemeClr val="tx1"/>
            </a:solidFill>
            <a:miter lim="800000"/>
            <a:headEnd/>
            <a:tailEnd/>
          </a:ln>
        </p:spPr>
        <p:txBody>
          <a:bodyPr wrap="none" anchor="ctr"/>
          <a:lstStyle/>
          <a:p>
            <a:endParaRPr lang="en-US"/>
          </a:p>
        </p:txBody>
      </p:sp>
      <p:sp>
        <p:nvSpPr>
          <p:cNvPr id="396302" name="Rectangle 138"/>
          <p:cNvSpPr>
            <a:spLocks noChangeArrowheads="1"/>
          </p:cNvSpPr>
          <p:nvPr/>
        </p:nvSpPr>
        <p:spPr bwMode="auto">
          <a:xfrm>
            <a:off x="2759075" y="1411288"/>
            <a:ext cx="381000" cy="609600"/>
          </a:xfrm>
          <a:prstGeom prst="rect">
            <a:avLst/>
          </a:prstGeom>
          <a:noFill/>
          <a:ln w="9525">
            <a:solidFill>
              <a:schemeClr val="tx1"/>
            </a:solidFill>
            <a:miter lim="800000"/>
            <a:headEnd/>
            <a:tailEnd/>
          </a:ln>
        </p:spPr>
        <p:txBody>
          <a:bodyPr wrap="none" anchor="ctr"/>
          <a:lstStyle/>
          <a:p>
            <a:endParaRPr lang="en-US"/>
          </a:p>
        </p:txBody>
      </p:sp>
      <p:sp>
        <p:nvSpPr>
          <p:cNvPr id="396303" name="Rectangle 139"/>
          <p:cNvSpPr>
            <a:spLocks noChangeArrowheads="1"/>
          </p:cNvSpPr>
          <p:nvPr/>
        </p:nvSpPr>
        <p:spPr bwMode="auto">
          <a:xfrm>
            <a:off x="3368675" y="1411288"/>
            <a:ext cx="381000" cy="609600"/>
          </a:xfrm>
          <a:prstGeom prst="rect">
            <a:avLst/>
          </a:prstGeom>
          <a:noFill/>
          <a:ln w="9525">
            <a:solidFill>
              <a:schemeClr val="tx1"/>
            </a:solidFill>
            <a:miter lim="800000"/>
            <a:headEnd/>
            <a:tailEnd/>
          </a:ln>
        </p:spPr>
        <p:txBody>
          <a:bodyPr wrap="none" anchor="ctr"/>
          <a:lstStyle/>
          <a:p>
            <a:endParaRPr lang="en-US"/>
          </a:p>
        </p:txBody>
      </p:sp>
      <p:sp>
        <p:nvSpPr>
          <p:cNvPr id="396304" name="Rectangle 140"/>
          <p:cNvSpPr>
            <a:spLocks noChangeArrowheads="1"/>
          </p:cNvSpPr>
          <p:nvPr/>
        </p:nvSpPr>
        <p:spPr bwMode="auto">
          <a:xfrm>
            <a:off x="3978275" y="1411288"/>
            <a:ext cx="381000" cy="609600"/>
          </a:xfrm>
          <a:prstGeom prst="rect">
            <a:avLst/>
          </a:prstGeom>
          <a:noFill/>
          <a:ln w="9525">
            <a:solidFill>
              <a:schemeClr val="tx1"/>
            </a:solidFill>
            <a:miter lim="800000"/>
            <a:headEnd/>
            <a:tailEnd/>
          </a:ln>
        </p:spPr>
        <p:txBody>
          <a:bodyPr wrap="none" anchor="ctr"/>
          <a:lstStyle/>
          <a:p>
            <a:endParaRPr lang="en-US"/>
          </a:p>
        </p:txBody>
      </p:sp>
      <p:sp>
        <p:nvSpPr>
          <p:cNvPr id="396305" name="Rectangle 141"/>
          <p:cNvSpPr>
            <a:spLocks noChangeArrowheads="1"/>
          </p:cNvSpPr>
          <p:nvPr/>
        </p:nvSpPr>
        <p:spPr bwMode="auto">
          <a:xfrm>
            <a:off x="4359275" y="1411288"/>
            <a:ext cx="381000" cy="609600"/>
          </a:xfrm>
          <a:prstGeom prst="rect">
            <a:avLst/>
          </a:prstGeom>
          <a:noFill/>
          <a:ln w="9525">
            <a:solidFill>
              <a:schemeClr val="tx1"/>
            </a:solidFill>
            <a:miter lim="800000"/>
            <a:headEnd/>
            <a:tailEnd/>
          </a:ln>
        </p:spPr>
        <p:txBody>
          <a:bodyPr wrap="none" anchor="ctr"/>
          <a:lstStyle/>
          <a:p>
            <a:endParaRPr lang="en-US"/>
          </a:p>
        </p:txBody>
      </p:sp>
      <p:sp>
        <p:nvSpPr>
          <p:cNvPr id="396306" name="Rectangle 142"/>
          <p:cNvSpPr>
            <a:spLocks noChangeArrowheads="1"/>
          </p:cNvSpPr>
          <p:nvPr/>
        </p:nvSpPr>
        <p:spPr bwMode="auto">
          <a:xfrm>
            <a:off x="4740275" y="1411288"/>
            <a:ext cx="381000" cy="609600"/>
          </a:xfrm>
          <a:prstGeom prst="rect">
            <a:avLst/>
          </a:prstGeom>
          <a:noFill/>
          <a:ln w="9525">
            <a:solidFill>
              <a:schemeClr val="tx1"/>
            </a:solidFill>
            <a:miter lim="800000"/>
            <a:headEnd/>
            <a:tailEnd/>
          </a:ln>
        </p:spPr>
        <p:txBody>
          <a:bodyPr wrap="none" anchor="ctr"/>
          <a:lstStyle/>
          <a:p>
            <a:endParaRPr lang="en-US"/>
          </a:p>
        </p:txBody>
      </p:sp>
      <p:sp>
        <p:nvSpPr>
          <p:cNvPr id="396307" name="Rectangle 143"/>
          <p:cNvSpPr>
            <a:spLocks noChangeArrowheads="1"/>
          </p:cNvSpPr>
          <p:nvPr/>
        </p:nvSpPr>
        <p:spPr bwMode="auto">
          <a:xfrm>
            <a:off x="5349875" y="1411288"/>
            <a:ext cx="381000" cy="609600"/>
          </a:xfrm>
          <a:prstGeom prst="rect">
            <a:avLst/>
          </a:prstGeom>
          <a:noFill/>
          <a:ln w="9525">
            <a:solidFill>
              <a:schemeClr val="tx1"/>
            </a:solidFill>
            <a:miter lim="800000"/>
            <a:headEnd/>
            <a:tailEnd/>
          </a:ln>
        </p:spPr>
        <p:txBody>
          <a:bodyPr wrap="none" anchor="ctr"/>
          <a:lstStyle/>
          <a:p>
            <a:endParaRPr lang="en-US"/>
          </a:p>
        </p:txBody>
      </p:sp>
      <p:sp>
        <p:nvSpPr>
          <p:cNvPr id="396308" name="Rectangle 144"/>
          <p:cNvSpPr>
            <a:spLocks noChangeArrowheads="1"/>
          </p:cNvSpPr>
          <p:nvPr/>
        </p:nvSpPr>
        <p:spPr bwMode="auto">
          <a:xfrm>
            <a:off x="5959475" y="1411288"/>
            <a:ext cx="381000" cy="609600"/>
          </a:xfrm>
          <a:prstGeom prst="rect">
            <a:avLst/>
          </a:prstGeom>
          <a:noFill/>
          <a:ln w="9525">
            <a:solidFill>
              <a:schemeClr val="tx1"/>
            </a:solidFill>
            <a:miter lim="800000"/>
            <a:headEnd/>
            <a:tailEnd/>
          </a:ln>
        </p:spPr>
        <p:txBody>
          <a:bodyPr wrap="none" anchor="ctr"/>
          <a:lstStyle/>
          <a:p>
            <a:endParaRPr lang="en-US"/>
          </a:p>
        </p:txBody>
      </p:sp>
      <p:sp>
        <p:nvSpPr>
          <p:cNvPr id="396309" name="Rectangle 145"/>
          <p:cNvSpPr>
            <a:spLocks noChangeArrowheads="1"/>
          </p:cNvSpPr>
          <p:nvPr/>
        </p:nvSpPr>
        <p:spPr bwMode="auto">
          <a:xfrm>
            <a:off x="6340475" y="1411288"/>
            <a:ext cx="381000" cy="609600"/>
          </a:xfrm>
          <a:prstGeom prst="rect">
            <a:avLst/>
          </a:prstGeom>
          <a:noFill/>
          <a:ln w="9525">
            <a:solidFill>
              <a:schemeClr val="tx1"/>
            </a:solidFill>
            <a:miter lim="800000"/>
            <a:headEnd/>
            <a:tailEnd/>
          </a:ln>
        </p:spPr>
        <p:txBody>
          <a:bodyPr wrap="none" anchor="ctr"/>
          <a:lstStyle/>
          <a:p>
            <a:endParaRPr lang="en-US"/>
          </a:p>
        </p:txBody>
      </p:sp>
      <p:sp>
        <p:nvSpPr>
          <p:cNvPr id="396310" name="Rectangle 146"/>
          <p:cNvSpPr>
            <a:spLocks noChangeArrowheads="1"/>
          </p:cNvSpPr>
          <p:nvPr/>
        </p:nvSpPr>
        <p:spPr bwMode="auto">
          <a:xfrm>
            <a:off x="6721475" y="1411288"/>
            <a:ext cx="381000" cy="609600"/>
          </a:xfrm>
          <a:prstGeom prst="rect">
            <a:avLst/>
          </a:prstGeom>
          <a:noFill/>
          <a:ln w="9525">
            <a:solidFill>
              <a:schemeClr val="tx1"/>
            </a:solidFill>
            <a:miter lim="800000"/>
            <a:headEnd/>
            <a:tailEnd/>
          </a:ln>
        </p:spPr>
        <p:txBody>
          <a:bodyPr wrap="none" anchor="ctr"/>
          <a:lstStyle/>
          <a:p>
            <a:endParaRPr lang="en-US"/>
          </a:p>
        </p:txBody>
      </p:sp>
      <p:sp>
        <p:nvSpPr>
          <p:cNvPr id="396311" name="Rectangle 147"/>
          <p:cNvSpPr>
            <a:spLocks noChangeArrowheads="1"/>
          </p:cNvSpPr>
          <p:nvPr/>
        </p:nvSpPr>
        <p:spPr bwMode="auto">
          <a:xfrm>
            <a:off x="7102475" y="1411288"/>
            <a:ext cx="381000" cy="609600"/>
          </a:xfrm>
          <a:prstGeom prst="rect">
            <a:avLst/>
          </a:prstGeom>
          <a:noFill/>
          <a:ln w="9525">
            <a:solidFill>
              <a:schemeClr val="tx1"/>
            </a:solidFill>
            <a:miter lim="800000"/>
            <a:headEnd/>
            <a:tailEnd/>
          </a:ln>
        </p:spPr>
        <p:txBody>
          <a:bodyPr wrap="none" anchor="ctr"/>
          <a:lstStyle/>
          <a:p>
            <a:endParaRPr lang="en-US"/>
          </a:p>
        </p:txBody>
      </p:sp>
      <p:sp>
        <p:nvSpPr>
          <p:cNvPr id="396312" name="Rectangle 148"/>
          <p:cNvSpPr>
            <a:spLocks noChangeArrowheads="1"/>
          </p:cNvSpPr>
          <p:nvPr/>
        </p:nvSpPr>
        <p:spPr bwMode="auto">
          <a:xfrm>
            <a:off x="7483475" y="1411288"/>
            <a:ext cx="381000" cy="609600"/>
          </a:xfrm>
          <a:prstGeom prst="rect">
            <a:avLst/>
          </a:prstGeom>
          <a:noFill/>
          <a:ln w="9525">
            <a:solidFill>
              <a:schemeClr val="tx1"/>
            </a:solidFill>
            <a:miter lim="800000"/>
            <a:headEnd/>
            <a:tailEnd/>
          </a:ln>
        </p:spPr>
        <p:txBody>
          <a:bodyPr wrap="none" anchor="ctr"/>
          <a:lstStyle/>
          <a:p>
            <a:endParaRPr lang="en-US"/>
          </a:p>
        </p:txBody>
      </p:sp>
      <p:sp>
        <p:nvSpPr>
          <p:cNvPr id="396313" name="Text Box 149"/>
          <p:cNvSpPr txBox="1">
            <a:spLocks noChangeArrowheads="1"/>
          </p:cNvSpPr>
          <p:nvPr/>
        </p:nvSpPr>
        <p:spPr bwMode="auto">
          <a:xfrm>
            <a:off x="1343025" y="2097088"/>
            <a:ext cx="425450" cy="366712"/>
          </a:xfrm>
          <a:prstGeom prst="rect">
            <a:avLst/>
          </a:prstGeom>
          <a:noFill/>
          <a:ln w="9525">
            <a:noFill/>
            <a:miter lim="800000"/>
            <a:headEnd/>
            <a:tailEnd/>
          </a:ln>
        </p:spPr>
        <p:txBody>
          <a:bodyPr wrap="none">
            <a:spAutoFit/>
          </a:bodyPr>
          <a:lstStyle/>
          <a:p>
            <a:pPr algn="l"/>
            <a:r>
              <a:rPr lang="en-US" sz="1800"/>
              <a:t>2</a:t>
            </a:r>
            <a:r>
              <a:rPr lang="en-US" sz="1800" i="1"/>
              <a:t>s</a:t>
            </a:r>
          </a:p>
        </p:txBody>
      </p:sp>
      <p:sp>
        <p:nvSpPr>
          <p:cNvPr id="396314" name="Text Box 150"/>
          <p:cNvSpPr txBox="1">
            <a:spLocks noChangeArrowheads="1"/>
          </p:cNvSpPr>
          <p:nvPr/>
        </p:nvSpPr>
        <p:spPr bwMode="auto">
          <a:xfrm>
            <a:off x="2333625" y="2097088"/>
            <a:ext cx="438150" cy="366712"/>
          </a:xfrm>
          <a:prstGeom prst="rect">
            <a:avLst/>
          </a:prstGeom>
          <a:noFill/>
          <a:ln w="9525">
            <a:noFill/>
            <a:miter lim="800000"/>
            <a:headEnd/>
            <a:tailEnd/>
          </a:ln>
        </p:spPr>
        <p:txBody>
          <a:bodyPr wrap="none">
            <a:spAutoFit/>
          </a:bodyPr>
          <a:lstStyle/>
          <a:p>
            <a:pPr algn="l"/>
            <a:r>
              <a:rPr lang="en-US" sz="1800"/>
              <a:t>2</a:t>
            </a:r>
            <a:r>
              <a:rPr lang="en-US" sz="1800" i="1"/>
              <a:t>p</a:t>
            </a:r>
          </a:p>
        </p:txBody>
      </p:sp>
      <p:sp>
        <p:nvSpPr>
          <p:cNvPr id="396315" name="Text Box 151"/>
          <p:cNvSpPr txBox="1">
            <a:spLocks noChangeArrowheads="1"/>
          </p:cNvSpPr>
          <p:nvPr/>
        </p:nvSpPr>
        <p:spPr bwMode="auto">
          <a:xfrm>
            <a:off x="3324225" y="2111375"/>
            <a:ext cx="425450" cy="366713"/>
          </a:xfrm>
          <a:prstGeom prst="rect">
            <a:avLst/>
          </a:prstGeom>
          <a:noFill/>
          <a:ln w="9525">
            <a:noFill/>
            <a:miter lim="800000"/>
            <a:headEnd/>
            <a:tailEnd/>
          </a:ln>
        </p:spPr>
        <p:txBody>
          <a:bodyPr wrap="none">
            <a:spAutoFit/>
          </a:bodyPr>
          <a:lstStyle/>
          <a:p>
            <a:pPr algn="l"/>
            <a:r>
              <a:rPr lang="en-US" sz="1800"/>
              <a:t>3</a:t>
            </a:r>
            <a:r>
              <a:rPr lang="en-US" sz="1800" i="1"/>
              <a:t>s</a:t>
            </a:r>
          </a:p>
        </p:txBody>
      </p:sp>
      <p:sp>
        <p:nvSpPr>
          <p:cNvPr id="396316" name="Text Box 152"/>
          <p:cNvSpPr txBox="1">
            <a:spLocks noChangeArrowheads="1"/>
          </p:cNvSpPr>
          <p:nvPr/>
        </p:nvSpPr>
        <p:spPr bwMode="auto">
          <a:xfrm>
            <a:off x="4314825" y="2097088"/>
            <a:ext cx="438150" cy="366712"/>
          </a:xfrm>
          <a:prstGeom prst="rect">
            <a:avLst/>
          </a:prstGeom>
          <a:noFill/>
          <a:ln w="9525">
            <a:noFill/>
            <a:miter lim="800000"/>
            <a:headEnd/>
            <a:tailEnd/>
          </a:ln>
        </p:spPr>
        <p:txBody>
          <a:bodyPr wrap="none">
            <a:spAutoFit/>
          </a:bodyPr>
          <a:lstStyle/>
          <a:p>
            <a:pPr algn="l"/>
            <a:r>
              <a:rPr lang="en-US" sz="1800"/>
              <a:t>3</a:t>
            </a:r>
            <a:r>
              <a:rPr lang="en-US" sz="1800" i="1"/>
              <a:t>p</a:t>
            </a:r>
          </a:p>
        </p:txBody>
      </p:sp>
      <p:sp>
        <p:nvSpPr>
          <p:cNvPr id="396317" name="Text Box 153"/>
          <p:cNvSpPr txBox="1">
            <a:spLocks noChangeArrowheads="1"/>
          </p:cNvSpPr>
          <p:nvPr/>
        </p:nvSpPr>
        <p:spPr bwMode="auto">
          <a:xfrm>
            <a:off x="5305425" y="2097088"/>
            <a:ext cx="425450" cy="366712"/>
          </a:xfrm>
          <a:prstGeom prst="rect">
            <a:avLst/>
          </a:prstGeom>
          <a:noFill/>
          <a:ln w="9525">
            <a:noFill/>
            <a:miter lim="800000"/>
            <a:headEnd/>
            <a:tailEnd/>
          </a:ln>
        </p:spPr>
        <p:txBody>
          <a:bodyPr wrap="none">
            <a:spAutoFit/>
          </a:bodyPr>
          <a:lstStyle/>
          <a:p>
            <a:pPr algn="l"/>
            <a:r>
              <a:rPr lang="en-US" sz="1800"/>
              <a:t>4</a:t>
            </a:r>
            <a:r>
              <a:rPr lang="en-US" sz="1800" i="1"/>
              <a:t>s</a:t>
            </a:r>
          </a:p>
        </p:txBody>
      </p:sp>
      <p:sp>
        <p:nvSpPr>
          <p:cNvPr id="396318" name="Text Box 154"/>
          <p:cNvSpPr txBox="1">
            <a:spLocks noChangeArrowheads="1"/>
          </p:cNvSpPr>
          <p:nvPr/>
        </p:nvSpPr>
        <p:spPr bwMode="auto">
          <a:xfrm>
            <a:off x="6677025" y="2097088"/>
            <a:ext cx="438150" cy="366712"/>
          </a:xfrm>
          <a:prstGeom prst="rect">
            <a:avLst/>
          </a:prstGeom>
          <a:noFill/>
          <a:ln w="9525">
            <a:noFill/>
            <a:miter lim="800000"/>
            <a:headEnd/>
            <a:tailEnd/>
          </a:ln>
        </p:spPr>
        <p:txBody>
          <a:bodyPr wrap="none">
            <a:spAutoFit/>
          </a:bodyPr>
          <a:lstStyle/>
          <a:p>
            <a:pPr algn="l"/>
            <a:r>
              <a:rPr lang="en-US" sz="1800"/>
              <a:t>3</a:t>
            </a:r>
            <a:r>
              <a:rPr lang="en-US" sz="1800" i="1"/>
              <a:t>d</a:t>
            </a:r>
          </a:p>
        </p:txBody>
      </p:sp>
      <p:sp>
        <p:nvSpPr>
          <p:cNvPr id="396319" name="Text Box 155"/>
          <p:cNvSpPr txBox="1">
            <a:spLocks noChangeArrowheads="1"/>
          </p:cNvSpPr>
          <p:nvPr/>
        </p:nvSpPr>
        <p:spPr bwMode="auto">
          <a:xfrm>
            <a:off x="809625" y="2097088"/>
            <a:ext cx="425450" cy="366712"/>
          </a:xfrm>
          <a:prstGeom prst="rect">
            <a:avLst/>
          </a:prstGeom>
          <a:noFill/>
          <a:ln w="9525">
            <a:noFill/>
            <a:miter lim="800000"/>
            <a:headEnd/>
            <a:tailEnd/>
          </a:ln>
        </p:spPr>
        <p:txBody>
          <a:bodyPr wrap="none">
            <a:spAutoFit/>
          </a:bodyPr>
          <a:lstStyle/>
          <a:p>
            <a:pPr algn="l"/>
            <a:r>
              <a:rPr lang="en-US" sz="1800"/>
              <a:t>1</a:t>
            </a:r>
            <a:r>
              <a:rPr lang="en-US" sz="1800" i="1"/>
              <a:t>s</a:t>
            </a:r>
          </a:p>
        </p:txBody>
      </p:sp>
      <p:sp>
        <p:nvSpPr>
          <p:cNvPr id="1150108" name="Line 156"/>
          <p:cNvSpPr>
            <a:spLocks noChangeShapeType="1"/>
          </p:cNvSpPr>
          <p:nvPr/>
        </p:nvSpPr>
        <p:spPr bwMode="auto">
          <a:xfrm flipV="1">
            <a:off x="930275" y="1563688"/>
            <a:ext cx="0" cy="304800"/>
          </a:xfrm>
          <a:prstGeom prst="line">
            <a:avLst/>
          </a:prstGeom>
          <a:noFill/>
          <a:ln w="9525">
            <a:solidFill>
              <a:srgbClr val="FF0000"/>
            </a:solidFill>
            <a:round/>
            <a:headEnd/>
            <a:tailEnd type="triangle" w="med" len="med"/>
          </a:ln>
        </p:spPr>
        <p:txBody>
          <a:bodyPr/>
          <a:lstStyle/>
          <a:p>
            <a:endParaRPr lang="en-US"/>
          </a:p>
        </p:txBody>
      </p:sp>
      <p:sp>
        <p:nvSpPr>
          <p:cNvPr id="1150109" name="Line 157"/>
          <p:cNvSpPr>
            <a:spLocks noChangeShapeType="1"/>
          </p:cNvSpPr>
          <p:nvPr/>
        </p:nvSpPr>
        <p:spPr bwMode="auto">
          <a:xfrm flipV="1">
            <a:off x="1082675" y="1563688"/>
            <a:ext cx="0" cy="304800"/>
          </a:xfrm>
          <a:prstGeom prst="line">
            <a:avLst/>
          </a:prstGeom>
          <a:noFill/>
          <a:ln w="9525">
            <a:solidFill>
              <a:srgbClr val="FF0000"/>
            </a:solidFill>
            <a:round/>
            <a:headEnd type="triangle" w="med" len="med"/>
            <a:tailEnd/>
          </a:ln>
        </p:spPr>
        <p:txBody>
          <a:bodyPr/>
          <a:lstStyle/>
          <a:p>
            <a:endParaRPr lang="en-US"/>
          </a:p>
        </p:txBody>
      </p:sp>
      <p:sp>
        <p:nvSpPr>
          <p:cNvPr id="1150110" name="Line 158"/>
          <p:cNvSpPr>
            <a:spLocks noChangeShapeType="1"/>
          </p:cNvSpPr>
          <p:nvPr/>
        </p:nvSpPr>
        <p:spPr bwMode="auto">
          <a:xfrm flipV="1">
            <a:off x="1463675" y="1563688"/>
            <a:ext cx="0" cy="304800"/>
          </a:xfrm>
          <a:prstGeom prst="line">
            <a:avLst/>
          </a:prstGeom>
          <a:noFill/>
          <a:ln w="9525">
            <a:solidFill>
              <a:srgbClr val="FF0000"/>
            </a:solidFill>
            <a:round/>
            <a:headEnd/>
            <a:tailEnd type="triangle" w="med" len="med"/>
          </a:ln>
        </p:spPr>
        <p:txBody>
          <a:bodyPr/>
          <a:lstStyle/>
          <a:p>
            <a:endParaRPr lang="en-US"/>
          </a:p>
        </p:txBody>
      </p:sp>
      <p:sp>
        <p:nvSpPr>
          <p:cNvPr id="1150111" name="Line 159"/>
          <p:cNvSpPr>
            <a:spLocks noChangeShapeType="1"/>
          </p:cNvSpPr>
          <p:nvPr/>
        </p:nvSpPr>
        <p:spPr bwMode="auto">
          <a:xfrm flipV="1">
            <a:off x="1616075" y="1563688"/>
            <a:ext cx="0" cy="304800"/>
          </a:xfrm>
          <a:prstGeom prst="line">
            <a:avLst/>
          </a:prstGeom>
          <a:noFill/>
          <a:ln w="9525">
            <a:solidFill>
              <a:srgbClr val="FF0000"/>
            </a:solidFill>
            <a:round/>
            <a:headEnd type="triangle" w="med" len="med"/>
            <a:tailEnd/>
          </a:ln>
        </p:spPr>
        <p:txBody>
          <a:bodyPr/>
          <a:lstStyle/>
          <a:p>
            <a:endParaRPr lang="en-US"/>
          </a:p>
        </p:txBody>
      </p:sp>
      <p:sp>
        <p:nvSpPr>
          <p:cNvPr id="1150112" name="Line 160"/>
          <p:cNvSpPr>
            <a:spLocks noChangeShapeType="1"/>
          </p:cNvSpPr>
          <p:nvPr/>
        </p:nvSpPr>
        <p:spPr bwMode="auto">
          <a:xfrm flipV="1">
            <a:off x="2073275" y="1563688"/>
            <a:ext cx="0" cy="304800"/>
          </a:xfrm>
          <a:prstGeom prst="line">
            <a:avLst/>
          </a:prstGeom>
          <a:noFill/>
          <a:ln w="9525">
            <a:solidFill>
              <a:srgbClr val="FF0000"/>
            </a:solidFill>
            <a:round/>
            <a:headEnd/>
            <a:tailEnd type="triangle" w="med" len="med"/>
          </a:ln>
        </p:spPr>
        <p:txBody>
          <a:bodyPr/>
          <a:lstStyle/>
          <a:p>
            <a:endParaRPr lang="en-US"/>
          </a:p>
        </p:txBody>
      </p:sp>
      <p:sp>
        <p:nvSpPr>
          <p:cNvPr id="1150113" name="Line 161"/>
          <p:cNvSpPr>
            <a:spLocks noChangeShapeType="1"/>
          </p:cNvSpPr>
          <p:nvPr/>
        </p:nvSpPr>
        <p:spPr bwMode="auto">
          <a:xfrm flipV="1">
            <a:off x="2225675" y="1563688"/>
            <a:ext cx="0" cy="304800"/>
          </a:xfrm>
          <a:prstGeom prst="line">
            <a:avLst/>
          </a:prstGeom>
          <a:noFill/>
          <a:ln w="9525">
            <a:solidFill>
              <a:srgbClr val="FF0000"/>
            </a:solidFill>
            <a:round/>
            <a:headEnd type="triangle" w="med" len="med"/>
            <a:tailEnd/>
          </a:ln>
        </p:spPr>
        <p:txBody>
          <a:bodyPr/>
          <a:lstStyle/>
          <a:p>
            <a:endParaRPr lang="en-US"/>
          </a:p>
        </p:txBody>
      </p:sp>
      <p:sp>
        <p:nvSpPr>
          <p:cNvPr id="1150114" name="Line 162"/>
          <p:cNvSpPr>
            <a:spLocks noChangeShapeType="1"/>
          </p:cNvSpPr>
          <p:nvPr/>
        </p:nvSpPr>
        <p:spPr bwMode="auto">
          <a:xfrm flipV="1">
            <a:off x="2454275" y="1563688"/>
            <a:ext cx="0" cy="304800"/>
          </a:xfrm>
          <a:prstGeom prst="line">
            <a:avLst/>
          </a:prstGeom>
          <a:noFill/>
          <a:ln w="9525">
            <a:solidFill>
              <a:srgbClr val="FF0000"/>
            </a:solidFill>
            <a:round/>
            <a:headEnd/>
            <a:tailEnd type="triangle" w="med" len="med"/>
          </a:ln>
        </p:spPr>
        <p:txBody>
          <a:bodyPr/>
          <a:lstStyle/>
          <a:p>
            <a:endParaRPr lang="en-US"/>
          </a:p>
        </p:txBody>
      </p:sp>
      <p:sp>
        <p:nvSpPr>
          <p:cNvPr id="1150115" name="Line 163"/>
          <p:cNvSpPr>
            <a:spLocks noChangeShapeType="1"/>
          </p:cNvSpPr>
          <p:nvPr/>
        </p:nvSpPr>
        <p:spPr bwMode="auto">
          <a:xfrm flipV="1">
            <a:off x="2606675" y="1563688"/>
            <a:ext cx="0" cy="304800"/>
          </a:xfrm>
          <a:prstGeom prst="line">
            <a:avLst/>
          </a:prstGeom>
          <a:noFill/>
          <a:ln w="9525">
            <a:solidFill>
              <a:srgbClr val="FF0000"/>
            </a:solidFill>
            <a:round/>
            <a:headEnd type="triangle" w="med" len="med"/>
            <a:tailEnd/>
          </a:ln>
        </p:spPr>
        <p:txBody>
          <a:bodyPr/>
          <a:lstStyle/>
          <a:p>
            <a:endParaRPr lang="en-US"/>
          </a:p>
        </p:txBody>
      </p:sp>
      <p:sp>
        <p:nvSpPr>
          <p:cNvPr id="1150116" name="Line 164"/>
          <p:cNvSpPr>
            <a:spLocks noChangeShapeType="1"/>
          </p:cNvSpPr>
          <p:nvPr/>
        </p:nvSpPr>
        <p:spPr bwMode="auto">
          <a:xfrm flipV="1">
            <a:off x="2835275" y="1563688"/>
            <a:ext cx="0" cy="304800"/>
          </a:xfrm>
          <a:prstGeom prst="line">
            <a:avLst/>
          </a:prstGeom>
          <a:noFill/>
          <a:ln w="9525">
            <a:solidFill>
              <a:srgbClr val="FF0000"/>
            </a:solidFill>
            <a:round/>
            <a:headEnd/>
            <a:tailEnd type="triangle" w="med" len="med"/>
          </a:ln>
        </p:spPr>
        <p:txBody>
          <a:bodyPr/>
          <a:lstStyle/>
          <a:p>
            <a:endParaRPr lang="en-US"/>
          </a:p>
        </p:txBody>
      </p:sp>
      <p:sp>
        <p:nvSpPr>
          <p:cNvPr id="1150117" name="Line 165"/>
          <p:cNvSpPr>
            <a:spLocks noChangeShapeType="1"/>
          </p:cNvSpPr>
          <p:nvPr/>
        </p:nvSpPr>
        <p:spPr bwMode="auto">
          <a:xfrm flipV="1">
            <a:off x="2987675" y="1563688"/>
            <a:ext cx="0" cy="304800"/>
          </a:xfrm>
          <a:prstGeom prst="line">
            <a:avLst/>
          </a:prstGeom>
          <a:noFill/>
          <a:ln w="9525">
            <a:solidFill>
              <a:srgbClr val="FF0000"/>
            </a:solidFill>
            <a:round/>
            <a:headEnd type="triangle" w="med" len="med"/>
            <a:tailEnd/>
          </a:ln>
        </p:spPr>
        <p:txBody>
          <a:bodyPr/>
          <a:lstStyle/>
          <a:p>
            <a:endParaRPr lang="en-US"/>
          </a:p>
        </p:txBody>
      </p:sp>
      <p:sp>
        <p:nvSpPr>
          <p:cNvPr id="1150118" name="Line 166"/>
          <p:cNvSpPr>
            <a:spLocks noChangeShapeType="1"/>
          </p:cNvSpPr>
          <p:nvPr/>
        </p:nvSpPr>
        <p:spPr bwMode="auto">
          <a:xfrm flipV="1">
            <a:off x="3444875" y="1563688"/>
            <a:ext cx="0" cy="304800"/>
          </a:xfrm>
          <a:prstGeom prst="line">
            <a:avLst/>
          </a:prstGeom>
          <a:noFill/>
          <a:ln w="9525">
            <a:solidFill>
              <a:srgbClr val="FF0000"/>
            </a:solidFill>
            <a:round/>
            <a:headEnd/>
            <a:tailEnd type="triangle" w="med" len="med"/>
          </a:ln>
        </p:spPr>
        <p:txBody>
          <a:bodyPr/>
          <a:lstStyle/>
          <a:p>
            <a:endParaRPr lang="en-US"/>
          </a:p>
        </p:txBody>
      </p:sp>
      <p:sp>
        <p:nvSpPr>
          <p:cNvPr id="1150119" name="Line 167"/>
          <p:cNvSpPr>
            <a:spLocks noChangeShapeType="1"/>
          </p:cNvSpPr>
          <p:nvPr/>
        </p:nvSpPr>
        <p:spPr bwMode="auto">
          <a:xfrm flipV="1">
            <a:off x="3597275" y="1563688"/>
            <a:ext cx="0" cy="304800"/>
          </a:xfrm>
          <a:prstGeom prst="line">
            <a:avLst/>
          </a:prstGeom>
          <a:noFill/>
          <a:ln w="9525">
            <a:solidFill>
              <a:srgbClr val="FF0000"/>
            </a:solidFill>
            <a:round/>
            <a:headEnd type="triangle" w="med" len="med"/>
            <a:tailEnd/>
          </a:ln>
        </p:spPr>
        <p:txBody>
          <a:bodyPr/>
          <a:lstStyle/>
          <a:p>
            <a:endParaRPr lang="en-US"/>
          </a:p>
        </p:txBody>
      </p:sp>
      <p:sp>
        <p:nvSpPr>
          <p:cNvPr id="1150120" name="Line 168"/>
          <p:cNvSpPr>
            <a:spLocks noChangeShapeType="1"/>
          </p:cNvSpPr>
          <p:nvPr/>
        </p:nvSpPr>
        <p:spPr bwMode="auto">
          <a:xfrm flipV="1">
            <a:off x="4130675" y="1563688"/>
            <a:ext cx="0" cy="304800"/>
          </a:xfrm>
          <a:prstGeom prst="line">
            <a:avLst/>
          </a:prstGeom>
          <a:noFill/>
          <a:ln w="9525">
            <a:solidFill>
              <a:srgbClr val="FF0000"/>
            </a:solidFill>
            <a:round/>
            <a:headEnd/>
            <a:tailEnd type="triangle" w="med" len="med"/>
          </a:ln>
        </p:spPr>
        <p:txBody>
          <a:bodyPr/>
          <a:lstStyle/>
          <a:p>
            <a:endParaRPr lang="en-US"/>
          </a:p>
        </p:txBody>
      </p:sp>
      <p:sp>
        <p:nvSpPr>
          <p:cNvPr id="1150121" name="Line 169"/>
          <p:cNvSpPr>
            <a:spLocks noChangeShapeType="1"/>
          </p:cNvSpPr>
          <p:nvPr/>
        </p:nvSpPr>
        <p:spPr bwMode="auto">
          <a:xfrm flipV="1">
            <a:off x="4283075" y="1563688"/>
            <a:ext cx="0" cy="304800"/>
          </a:xfrm>
          <a:prstGeom prst="line">
            <a:avLst/>
          </a:prstGeom>
          <a:noFill/>
          <a:ln w="9525">
            <a:solidFill>
              <a:srgbClr val="FF0000"/>
            </a:solidFill>
            <a:round/>
            <a:headEnd type="triangle" w="med" len="med"/>
            <a:tailEnd/>
          </a:ln>
        </p:spPr>
        <p:txBody>
          <a:bodyPr/>
          <a:lstStyle/>
          <a:p>
            <a:endParaRPr lang="en-US"/>
          </a:p>
        </p:txBody>
      </p:sp>
      <p:sp>
        <p:nvSpPr>
          <p:cNvPr id="1150122" name="Line 170"/>
          <p:cNvSpPr>
            <a:spLocks noChangeShapeType="1"/>
          </p:cNvSpPr>
          <p:nvPr/>
        </p:nvSpPr>
        <p:spPr bwMode="auto">
          <a:xfrm flipV="1">
            <a:off x="4435475" y="1563688"/>
            <a:ext cx="0" cy="304800"/>
          </a:xfrm>
          <a:prstGeom prst="line">
            <a:avLst/>
          </a:prstGeom>
          <a:noFill/>
          <a:ln w="9525">
            <a:solidFill>
              <a:srgbClr val="FF0000"/>
            </a:solidFill>
            <a:round/>
            <a:headEnd/>
            <a:tailEnd type="triangle" w="med" len="med"/>
          </a:ln>
        </p:spPr>
        <p:txBody>
          <a:bodyPr/>
          <a:lstStyle/>
          <a:p>
            <a:endParaRPr lang="en-US"/>
          </a:p>
        </p:txBody>
      </p:sp>
      <p:sp>
        <p:nvSpPr>
          <p:cNvPr id="1150124" name="Line 172"/>
          <p:cNvSpPr>
            <a:spLocks noChangeShapeType="1"/>
          </p:cNvSpPr>
          <p:nvPr/>
        </p:nvSpPr>
        <p:spPr bwMode="auto">
          <a:xfrm flipV="1">
            <a:off x="4816475" y="1563688"/>
            <a:ext cx="0" cy="304800"/>
          </a:xfrm>
          <a:prstGeom prst="line">
            <a:avLst/>
          </a:prstGeom>
          <a:noFill/>
          <a:ln w="9525">
            <a:solidFill>
              <a:srgbClr val="FF0000"/>
            </a:solidFill>
            <a:round/>
            <a:headEnd/>
            <a:tailEnd type="triangle" w="med" len="med"/>
          </a:ln>
        </p:spPr>
        <p:txBody>
          <a:bodyPr/>
          <a:lstStyle/>
          <a:p>
            <a:endParaRPr lang="en-US"/>
          </a:p>
        </p:txBody>
      </p:sp>
      <p:grpSp>
        <p:nvGrpSpPr>
          <p:cNvPr id="396336" name="Group 242"/>
          <p:cNvGrpSpPr>
            <a:grpSpLocks/>
          </p:cNvGrpSpPr>
          <p:nvPr/>
        </p:nvGrpSpPr>
        <p:grpSpPr bwMode="auto">
          <a:xfrm>
            <a:off x="8153400" y="152400"/>
            <a:ext cx="895350" cy="990600"/>
            <a:chOff x="5136" y="96"/>
            <a:chExt cx="564" cy="624"/>
          </a:xfrm>
        </p:grpSpPr>
        <p:sp>
          <p:nvSpPr>
            <p:cNvPr id="396350" name="Rectangle 225"/>
            <p:cNvSpPr>
              <a:spLocks noChangeArrowheads="1"/>
            </p:cNvSpPr>
            <p:nvPr/>
          </p:nvSpPr>
          <p:spPr bwMode="auto">
            <a:xfrm>
              <a:off x="5136" y="96"/>
              <a:ext cx="528" cy="624"/>
            </a:xfrm>
            <a:prstGeom prst="rect">
              <a:avLst/>
            </a:prstGeom>
            <a:noFill/>
            <a:ln w="9525">
              <a:solidFill>
                <a:schemeClr val="tx1"/>
              </a:solidFill>
              <a:miter lim="800000"/>
              <a:headEnd/>
              <a:tailEnd/>
            </a:ln>
          </p:spPr>
          <p:txBody>
            <a:bodyPr wrap="none" anchor="ctr"/>
            <a:lstStyle/>
            <a:p>
              <a:endParaRPr lang="en-US"/>
            </a:p>
          </p:txBody>
        </p:sp>
        <p:sp>
          <p:nvSpPr>
            <p:cNvPr id="396351" name="Text Box 226"/>
            <p:cNvSpPr txBox="1">
              <a:spLocks noChangeArrowheads="1"/>
            </p:cNvSpPr>
            <p:nvPr/>
          </p:nvSpPr>
          <p:spPr bwMode="auto">
            <a:xfrm>
              <a:off x="5255" y="240"/>
              <a:ext cx="287" cy="365"/>
            </a:xfrm>
            <a:prstGeom prst="rect">
              <a:avLst/>
            </a:prstGeom>
            <a:noFill/>
            <a:ln w="9525">
              <a:noFill/>
              <a:miter lim="800000"/>
              <a:headEnd/>
              <a:tailEnd/>
            </a:ln>
          </p:spPr>
          <p:txBody>
            <a:bodyPr wrap="none">
              <a:spAutoFit/>
            </a:bodyPr>
            <a:lstStyle/>
            <a:p>
              <a:pPr algn="l"/>
              <a:r>
                <a:rPr lang="en-US" sz="3200"/>
                <a:t>S</a:t>
              </a:r>
            </a:p>
          </p:txBody>
        </p:sp>
        <p:sp>
          <p:nvSpPr>
            <p:cNvPr id="396352" name="Text Box 227"/>
            <p:cNvSpPr txBox="1">
              <a:spLocks noChangeArrowheads="1"/>
            </p:cNvSpPr>
            <p:nvPr/>
          </p:nvSpPr>
          <p:spPr bwMode="auto">
            <a:xfrm>
              <a:off x="5166" y="528"/>
              <a:ext cx="457" cy="192"/>
            </a:xfrm>
            <a:prstGeom prst="rect">
              <a:avLst/>
            </a:prstGeom>
            <a:noFill/>
            <a:ln w="9525">
              <a:noFill/>
              <a:miter lim="800000"/>
              <a:headEnd/>
              <a:tailEnd/>
            </a:ln>
          </p:spPr>
          <p:txBody>
            <a:bodyPr wrap="none">
              <a:spAutoFit/>
            </a:bodyPr>
            <a:lstStyle/>
            <a:p>
              <a:pPr algn="l"/>
              <a:r>
                <a:rPr lang="en-US" sz="1400" b="1">
                  <a:solidFill>
                    <a:srgbClr val="FF0000"/>
                  </a:solidFill>
                </a:rPr>
                <a:t>32.066</a:t>
              </a:r>
            </a:p>
          </p:txBody>
        </p:sp>
        <p:sp>
          <p:nvSpPr>
            <p:cNvPr id="396353" name="Text Box 228"/>
            <p:cNvSpPr txBox="1">
              <a:spLocks noChangeArrowheads="1"/>
            </p:cNvSpPr>
            <p:nvPr/>
          </p:nvSpPr>
          <p:spPr bwMode="auto">
            <a:xfrm>
              <a:off x="5424" y="96"/>
              <a:ext cx="276" cy="231"/>
            </a:xfrm>
            <a:prstGeom prst="rect">
              <a:avLst/>
            </a:prstGeom>
            <a:noFill/>
            <a:ln w="9525">
              <a:noFill/>
              <a:miter lim="800000"/>
              <a:headEnd/>
              <a:tailEnd/>
            </a:ln>
          </p:spPr>
          <p:txBody>
            <a:bodyPr wrap="none">
              <a:spAutoFit/>
            </a:bodyPr>
            <a:lstStyle/>
            <a:p>
              <a:pPr algn="l"/>
              <a:r>
                <a:rPr lang="en-US" sz="1800">
                  <a:solidFill>
                    <a:schemeClr val="accent2"/>
                  </a:solidFill>
                </a:rPr>
                <a:t>16</a:t>
              </a:r>
            </a:p>
          </p:txBody>
        </p:sp>
      </p:grpSp>
      <p:sp>
        <p:nvSpPr>
          <p:cNvPr id="1150181" name="Text Box 229"/>
          <p:cNvSpPr txBox="1">
            <a:spLocks noChangeArrowheads="1"/>
          </p:cNvSpPr>
          <p:nvPr/>
        </p:nvSpPr>
        <p:spPr bwMode="auto">
          <a:xfrm>
            <a:off x="1050925" y="2014538"/>
            <a:ext cx="4462463" cy="274637"/>
          </a:xfrm>
          <a:prstGeom prst="rect">
            <a:avLst/>
          </a:prstGeom>
          <a:noFill/>
          <a:ln w="9525">
            <a:noFill/>
            <a:miter lim="800000"/>
            <a:headEnd/>
            <a:tailEnd/>
          </a:ln>
        </p:spPr>
        <p:txBody>
          <a:bodyPr wrap="none">
            <a:spAutoFit/>
          </a:bodyPr>
          <a:lstStyle/>
          <a:p>
            <a:pPr algn="l"/>
            <a:r>
              <a:rPr lang="en-US" sz="1200">
                <a:solidFill>
                  <a:srgbClr val="FF0000"/>
                </a:solidFill>
              </a:rPr>
              <a:t>2           2                     6                     2                     4                </a:t>
            </a:r>
          </a:p>
        </p:txBody>
      </p:sp>
      <p:sp>
        <p:nvSpPr>
          <p:cNvPr id="1150182" name="Text Box 230"/>
          <p:cNvSpPr txBox="1">
            <a:spLocks noChangeArrowheads="1"/>
          </p:cNvSpPr>
          <p:nvPr/>
        </p:nvSpPr>
        <p:spPr bwMode="auto">
          <a:xfrm>
            <a:off x="1065213" y="3849688"/>
            <a:ext cx="3905250" cy="274637"/>
          </a:xfrm>
          <a:prstGeom prst="rect">
            <a:avLst/>
          </a:prstGeom>
          <a:noFill/>
          <a:ln w="9525">
            <a:noFill/>
            <a:miter lim="800000"/>
            <a:headEnd/>
            <a:tailEnd/>
          </a:ln>
        </p:spPr>
        <p:txBody>
          <a:bodyPr wrap="none">
            <a:spAutoFit/>
          </a:bodyPr>
          <a:lstStyle/>
          <a:p>
            <a:pPr algn="l"/>
            <a:r>
              <a:rPr lang="en-US" sz="1200">
                <a:solidFill>
                  <a:srgbClr val="FF0000"/>
                </a:solidFill>
              </a:rPr>
              <a:t>2           2                     6                     2                     6   </a:t>
            </a:r>
          </a:p>
        </p:txBody>
      </p:sp>
      <p:sp>
        <p:nvSpPr>
          <p:cNvPr id="396339" name="AutoShape 231">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150184" name="Text Box 232"/>
          <p:cNvSpPr txBox="1">
            <a:spLocks noChangeArrowheads="1"/>
          </p:cNvSpPr>
          <p:nvPr/>
        </p:nvSpPr>
        <p:spPr bwMode="auto">
          <a:xfrm>
            <a:off x="8172450" y="1762125"/>
            <a:ext cx="809625" cy="244475"/>
          </a:xfrm>
          <a:prstGeom prst="rect">
            <a:avLst/>
          </a:prstGeom>
          <a:noFill/>
          <a:ln w="9525">
            <a:noFill/>
            <a:miter lim="800000"/>
            <a:headEnd/>
            <a:tailEnd/>
          </a:ln>
        </p:spPr>
        <p:txBody>
          <a:bodyPr wrap="none">
            <a:spAutoFit/>
          </a:bodyPr>
          <a:lstStyle/>
          <a:p>
            <a:pPr algn="l"/>
            <a:r>
              <a:rPr lang="en-US"/>
              <a:t>sulfur atom</a:t>
            </a:r>
          </a:p>
        </p:txBody>
      </p:sp>
      <p:sp>
        <p:nvSpPr>
          <p:cNvPr id="1150185" name="Text Box 233"/>
          <p:cNvSpPr txBox="1">
            <a:spLocks noChangeArrowheads="1"/>
          </p:cNvSpPr>
          <p:nvPr/>
        </p:nvSpPr>
        <p:spPr bwMode="auto">
          <a:xfrm>
            <a:off x="8186738" y="3317875"/>
            <a:ext cx="752475" cy="244475"/>
          </a:xfrm>
          <a:prstGeom prst="rect">
            <a:avLst/>
          </a:prstGeom>
          <a:noFill/>
          <a:ln w="9525">
            <a:noFill/>
            <a:miter lim="800000"/>
            <a:headEnd/>
            <a:tailEnd/>
          </a:ln>
        </p:spPr>
        <p:txBody>
          <a:bodyPr wrap="none">
            <a:spAutoFit/>
          </a:bodyPr>
          <a:lstStyle/>
          <a:p>
            <a:pPr algn="l"/>
            <a:r>
              <a:rPr lang="en-US"/>
              <a:t>sulfide ion</a:t>
            </a:r>
          </a:p>
        </p:txBody>
      </p:sp>
      <p:sp>
        <p:nvSpPr>
          <p:cNvPr id="1150186" name="Text Box 234"/>
          <p:cNvSpPr txBox="1">
            <a:spLocks noChangeArrowheads="1"/>
          </p:cNvSpPr>
          <p:nvPr/>
        </p:nvSpPr>
        <p:spPr bwMode="auto">
          <a:xfrm>
            <a:off x="7991475" y="3589338"/>
            <a:ext cx="1160463" cy="244475"/>
          </a:xfrm>
          <a:prstGeom prst="rect">
            <a:avLst/>
          </a:prstGeom>
          <a:noFill/>
          <a:ln w="9525">
            <a:noFill/>
            <a:miter lim="800000"/>
            <a:headEnd/>
            <a:tailEnd/>
          </a:ln>
        </p:spPr>
        <p:txBody>
          <a:bodyPr wrap="none">
            <a:spAutoFit/>
          </a:bodyPr>
          <a:lstStyle/>
          <a:p>
            <a:pPr algn="l"/>
            <a:r>
              <a:rPr lang="en-US"/>
              <a:t>(gain 2 electrons)</a:t>
            </a:r>
          </a:p>
        </p:txBody>
      </p:sp>
      <p:sp>
        <p:nvSpPr>
          <p:cNvPr id="1150188" name="Text Box 236"/>
          <p:cNvSpPr txBox="1">
            <a:spLocks noChangeArrowheads="1"/>
          </p:cNvSpPr>
          <p:nvPr/>
        </p:nvSpPr>
        <p:spPr bwMode="auto">
          <a:xfrm>
            <a:off x="8174038" y="5100638"/>
            <a:ext cx="822325" cy="244475"/>
          </a:xfrm>
          <a:prstGeom prst="rect">
            <a:avLst/>
          </a:prstGeom>
          <a:noFill/>
          <a:ln w="9525">
            <a:noFill/>
            <a:miter lim="800000"/>
            <a:headEnd/>
            <a:tailEnd/>
          </a:ln>
        </p:spPr>
        <p:txBody>
          <a:bodyPr wrap="none">
            <a:spAutoFit/>
          </a:bodyPr>
          <a:lstStyle/>
          <a:p>
            <a:pPr algn="l"/>
            <a:r>
              <a:rPr lang="en-US"/>
              <a:t>argon atom</a:t>
            </a:r>
          </a:p>
        </p:txBody>
      </p:sp>
      <p:sp>
        <p:nvSpPr>
          <p:cNvPr id="1150189" name="Text Box 237"/>
          <p:cNvSpPr txBox="1">
            <a:spLocks noChangeArrowheads="1"/>
          </p:cNvSpPr>
          <p:nvPr/>
        </p:nvSpPr>
        <p:spPr bwMode="auto">
          <a:xfrm>
            <a:off x="1935163" y="2559050"/>
            <a:ext cx="2149475" cy="336550"/>
          </a:xfrm>
          <a:prstGeom prst="rect">
            <a:avLst/>
          </a:prstGeom>
          <a:noFill/>
          <a:ln w="9525">
            <a:noFill/>
            <a:miter lim="800000"/>
            <a:headEnd/>
            <a:tailEnd/>
          </a:ln>
        </p:spPr>
        <p:txBody>
          <a:bodyPr wrap="none">
            <a:spAutoFit/>
          </a:bodyPr>
          <a:lstStyle/>
          <a:p>
            <a:pPr algn="l"/>
            <a:r>
              <a:rPr lang="en-US" sz="1600"/>
              <a:t>S  =  1</a:t>
            </a:r>
            <a:r>
              <a:rPr lang="en-US" sz="1600" i="1"/>
              <a:t>s</a:t>
            </a:r>
            <a:r>
              <a:rPr lang="en-US" sz="1600" baseline="30000"/>
              <a:t>2</a:t>
            </a:r>
            <a:r>
              <a:rPr lang="en-US" sz="1600"/>
              <a:t>2</a:t>
            </a:r>
            <a:r>
              <a:rPr lang="en-US" sz="1600" i="1"/>
              <a:t>s</a:t>
            </a:r>
            <a:r>
              <a:rPr lang="en-US" sz="1600" baseline="30000"/>
              <a:t>2</a:t>
            </a:r>
            <a:r>
              <a:rPr lang="en-US" sz="1600"/>
              <a:t>2</a:t>
            </a:r>
            <a:r>
              <a:rPr lang="en-US" sz="1600" i="1"/>
              <a:t>p</a:t>
            </a:r>
            <a:r>
              <a:rPr lang="en-US" sz="1600" baseline="30000"/>
              <a:t>6</a:t>
            </a:r>
            <a:r>
              <a:rPr lang="en-US" sz="1600"/>
              <a:t>3</a:t>
            </a:r>
            <a:r>
              <a:rPr lang="en-US" sz="1600" i="1"/>
              <a:t>s</a:t>
            </a:r>
            <a:r>
              <a:rPr lang="en-US" sz="1600" baseline="30000"/>
              <a:t>2</a:t>
            </a:r>
            <a:r>
              <a:rPr lang="en-US" sz="1600"/>
              <a:t>3</a:t>
            </a:r>
            <a:r>
              <a:rPr lang="en-US" sz="1600" i="1"/>
              <a:t>p</a:t>
            </a:r>
            <a:r>
              <a:rPr lang="en-US" sz="1600" baseline="30000"/>
              <a:t>4</a:t>
            </a:r>
          </a:p>
        </p:txBody>
      </p:sp>
      <p:sp>
        <p:nvSpPr>
          <p:cNvPr id="1150190" name="Text Box 238"/>
          <p:cNvSpPr txBox="1">
            <a:spLocks noChangeArrowheads="1"/>
          </p:cNvSpPr>
          <p:nvPr/>
        </p:nvSpPr>
        <p:spPr bwMode="auto">
          <a:xfrm>
            <a:off x="4062413" y="4367213"/>
            <a:ext cx="2273300" cy="336550"/>
          </a:xfrm>
          <a:prstGeom prst="rect">
            <a:avLst/>
          </a:prstGeom>
          <a:noFill/>
          <a:ln w="9525">
            <a:noFill/>
            <a:miter lim="800000"/>
            <a:headEnd/>
            <a:tailEnd/>
          </a:ln>
        </p:spPr>
        <p:txBody>
          <a:bodyPr wrap="none">
            <a:spAutoFit/>
          </a:bodyPr>
          <a:lstStyle/>
          <a:p>
            <a:pPr algn="l"/>
            <a:r>
              <a:rPr lang="en-US" sz="1600"/>
              <a:t>S</a:t>
            </a:r>
            <a:r>
              <a:rPr lang="en-US" sz="1600" baseline="30000"/>
              <a:t>2-</a:t>
            </a:r>
            <a:r>
              <a:rPr lang="en-US" sz="1600"/>
              <a:t>  =  1</a:t>
            </a:r>
            <a:r>
              <a:rPr lang="en-US" sz="1600" i="1"/>
              <a:t>s</a:t>
            </a:r>
            <a:r>
              <a:rPr lang="en-US" sz="1600" baseline="30000"/>
              <a:t>2</a:t>
            </a:r>
            <a:r>
              <a:rPr lang="en-US" sz="1600"/>
              <a:t>2</a:t>
            </a:r>
            <a:r>
              <a:rPr lang="en-US" sz="1600" i="1"/>
              <a:t>s</a:t>
            </a:r>
            <a:r>
              <a:rPr lang="en-US" sz="1600" baseline="30000"/>
              <a:t>2</a:t>
            </a:r>
            <a:r>
              <a:rPr lang="en-US" sz="1600"/>
              <a:t>2</a:t>
            </a:r>
            <a:r>
              <a:rPr lang="en-US" sz="1600" i="1"/>
              <a:t>p</a:t>
            </a:r>
            <a:r>
              <a:rPr lang="en-US" sz="1600" baseline="30000"/>
              <a:t>6</a:t>
            </a:r>
            <a:r>
              <a:rPr lang="en-US" sz="1600"/>
              <a:t>3</a:t>
            </a:r>
            <a:r>
              <a:rPr lang="en-US" sz="1600" i="1"/>
              <a:t>s</a:t>
            </a:r>
            <a:r>
              <a:rPr lang="en-US" sz="1600" baseline="30000"/>
              <a:t>2</a:t>
            </a:r>
            <a:r>
              <a:rPr lang="en-US" sz="1600"/>
              <a:t>3</a:t>
            </a:r>
            <a:r>
              <a:rPr lang="en-US" sz="1600" i="1"/>
              <a:t>p</a:t>
            </a:r>
            <a:r>
              <a:rPr lang="en-US" sz="1600" baseline="30000"/>
              <a:t>6</a:t>
            </a:r>
          </a:p>
        </p:txBody>
      </p:sp>
      <p:grpSp>
        <p:nvGrpSpPr>
          <p:cNvPr id="7" name="Group 243"/>
          <p:cNvGrpSpPr>
            <a:grpSpLocks/>
          </p:cNvGrpSpPr>
          <p:nvPr/>
        </p:nvGrpSpPr>
        <p:grpSpPr bwMode="auto">
          <a:xfrm>
            <a:off x="1260475" y="4367213"/>
            <a:ext cx="1597025" cy="336550"/>
            <a:chOff x="794" y="2751"/>
            <a:chExt cx="1006" cy="212"/>
          </a:xfrm>
        </p:grpSpPr>
        <p:sp>
          <p:nvSpPr>
            <p:cNvPr id="396348" name="Text Box 239"/>
            <p:cNvSpPr txBox="1">
              <a:spLocks noChangeArrowheads="1"/>
            </p:cNvSpPr>
            <p:nvPr/>
          </p:nvSpPr>
          <p:spPr bwMode="auto">
            <a:xfrm>
              <a:off x="794" y="2751"/>
              <a:ext cx="1006" cy="212"/>
            </a:xfrm>
            <a:prstGeom prst="rect">
              <a:avLst/>
            </a:prstGeom>
            <a:noFill/>
            <a:ln w="9525">
              <a:noFill/>
              <a:miter lim="800000"/>
              <a:headEnd/>
              <a:tailEnd/>
            </a:ln>
          </p:spPr>
          <p:txBody>
            <a:bodyPr wrap="none">
              <a:spAutoFit/>
            </a:bodyPr>
            <a:lstStyle/>
            <a:p>
              <a:pPr algn="l"/>
              <a:r>
                <a:rPr lang="en-US" sz="1600"/>
                <a:t>S +  </a:t>
              </a:r>
              <a:r>
                <a:rPr lang="en-US" sz="1600">
                  <a:solidFill>
                    <a:schemeClr val="accent2"/>
                  </a:solidFill>
                </a:rPr>
                <a:t>2e</a:t>
              </a:r>
              <a:r>
                <a:rPr lang="en-US" sz="1600" baseline="30000">
                  <a:solidFill>
                    <a:schemeClr val="accent2"/>
                  </a:solidFill>
                </a:rPr>
                <a:t>-</a:t>
              </a:r>
              <a:r>
                <a:rPr lang="en-US" sz="1600"/>
                <a:t>        S</a:t>
              </a:r>
              <a:r>
                <a:rPr lang="en-US" sz="1600" baseline="30000">
                  <a:solidFill>
                    <a:schemeClr val="accent2"/>
                  </a:solidFill>
                </a:rPr>
                <a:t>2-</a:t>
              </a:r>
            </a:p>
          </p:txBody>
        </p:sp>
        <p:sp>
          <p:nvSpPr>
            <p:cNvPr id="396349" name="Line 240"/>
            <p:cNvSpPr>
              <a:spLocks noChangeShapeType="1"/>
            </p:cNvSpPr>
            <p:nvPr/>
          </p:nvSpPr>
          <p:spPr bwMode="auto">
            <a:xfrm>
              <a:off x="1353" y="2864"/>
              <a:ext cx="163" cy="0"/>
            </a:xfrm>
            <a:prstGeom prst="line">
              <a:avLst/>
            </a:prstGeom>
            <a:noFill/>
            <a:ln w="9525">
              <a:solidFill>
                <a:schemeClr val="tx1"/>
              </a:solidFill>
              <a:round/>
              <a:headEnd/>
              <a:tailEnd type="triangle" w="med" len="med"/>
            </a:ln>
          </p:spPr>
          <p:txBody>
            <a:bodyPr/>
            <a:lstStyle/>
            <a:p>
              <a:endParaRPr lang="en-US"/>
            </a:p>
          </p:txBody>
        </p:sp>
      </p:grpSp>
      <p:sp>
        <p:nvSpPr>
          <p:cNvPr id="1150193" name="Text Box 241"/>
          <p:cNvSpPr txBox="1">
            <a:spLocks noChangeArrowheads="1"/>
          </p:cNvSpPr>
          <p:nvPr/>
        </p:nvSpPr>
        <p:spPr bwMode="auto">
          <a:xfrm>
            <a:off x="3906838" y="6203950"/>
            <a:ext cx="2217737" cy="336550"/>
          </a:xfrm>
          <a:prstGeom prst="rect">
            <a:avLst/>
          </a:prstGeom>
          <a:noFill/>
          <a:ln w="9525">
            <a:noFill/>
            <a:miter lim="800000"/>
            <a:headEnd/>
            <a:tailEnd/>
          </a:ln>
        </p:spPr>
        <p:txBody>
          <a:bodyPr wrap="none">
            <a:spAutoFit/>
          </a:bodyPr>
          <a:lstStyle/>
          <a:p>
            <a:pPr algn="l"/>
            <a:r>
              <a:rPr lang="en-US" sz="1600"/>
              <a:t>Ar  =  1</a:t>
            </a:r>
            <a:r>
              <a:rPr lang="en-US" sz="1600" i="1"/>
              <a:t>s</a:t>
            </a:r>
            <a:r>
              <a:rPr lang="en-US" sz="1600" baseline="30000"/>
              <a:t>2</a:t>
            </a:r>
            <a:r>
              <a:rPr lang="en-US" sz="1600"/>
              <a:t>2</a:t>
            </a:r>
            <a:r>
              <a:rPr lang="en-US" sz="1600" i="1"/>
              <a:t>s</a:t>
            </a:r>
            <a:r>
              <a:rPr lang="en-US" sz="1600" baseline="30000"/>
              <a:t>2</a:t>
            </a:r>
            <a:r>
              <a:rPr lang="en-US" sz="1600"/>
              <a:t>2</a:t>
            </a:r>
            <a:r>
              <a:rPr lang="en-US" sz="1600" i="1"/>
              <a:t>p</a:t>
            </a:r>
            <a:r>
              <a:rPr lang="en-US" sz="1600" baseline="30000"/>
              <a:t>6</a:t>
            </a:r>
            <a:r>
              <a:rPr lang="en-US" sz="1600"/>
              <a:t>3</a:t>
            </a:r>
            <a:r>
              <a:rPr lang="en-US" sz="1600" i="1"/>
              <a:t>s</a:t>
            </a:r>
            <a:r>
              <a:rPr lang="en-US" sz="1600" baseline="30000"/>
              <a:t>2</a:t>
            </a:r>
            <a:r>
              <a:rPr lang="en-US" sz="1600"/>
              <a:t>3</a:t>
            </a:r>
            <a:r>
              <a:rPr lang="en-US" sz="1600" i="1"/>
              <a:t>p</a:t>
            </a:r>
            <a:r>
              <a:rPr lang="en-US" sz="1600" baseline="30000"/>
              <a:t>6</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50184"/>
                                        </p:tgtEl>
                                        <p:attrNameLst>
                                          <p:attrName>style.visibility</p:attrName>
                                        </p:attrNameLst>
                                      </p:cBhvr>
                                      <p:to>
                                        <p:strVal val="visible"/>
                                      </p:to>
                                    </p:set>
                                    <p:animEffect transition="in" filter="dissolve">
                                      <p:cBhvr>
                                        <p:cTn id="7" dur="500"/>
                                        <p:tgtEl>
                                          <p:spTgt spid="115018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50189"/>
                                        </p:tgtEl>
                                        <p:attrNameLst>
                                          <p:attrName>style.visibility</p:attrName>
                                        </p:attrNameLst>
                                      </p:cBhvr>
                                      <p:to>
                                        <p:strVal val="visible"/>
                                      </p:to>
                                    </p:set>
                                    <p:animEffect transition="in" filter="wipe(left)">
                                      <p:cBhvr>
                                        <p:cTn id="12" dur="5000"/>
                                        <p:tgtEl>
                                          <p:spTgt spid="115018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5010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5010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501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501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501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501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501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501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15011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15011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15011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15011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15012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15012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15012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15012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47" presetClass="entr" presetSubtype="0" fill="hold" grpId="0" nodeType="clickEffect">
                                  <p:stCondLst>
                                    <p:cond delay="0"/>
                                  </p:stCondLst>
                                  <p:childTnLst>
                                    <p:set>
                                      <p:cBhvr>
                                        <p:cTn id="80" dur="1" fill="hold">
                                          <p:stCondLst>
                                            <p:cond delay="0"/>
                                          </p:stCondLst>
                                        </p:cTn>
                                        <p:tgtEl>
                                          <p:spTgt spid="1150181"/>
                                        </p:tgtEl>
                                        <p:attrNameLst>
                                          <p:attrName>style.visibility</p:attrName>
                                        </p:attrNameLst>
                                      </p:cBhvr>
                                      <p:to>
                                        <p:strVal val="visible"/>
                                      </p:to>
                                    </p:set>
                                    <p:animEffect transition="in" filter="fade">
                                      <p:cBhvr>
                                        <p:cTn id="81" dur="1000"/>
                                        <p:tgtEl>
                                          <p:spTgt spid="1150181"/>
                                        </p:tgtEl>
                                      </p:cBhvr>
                                    </p:animEffect>
                                    <p:anim calcmode="lin" valueType="num">
                                      <p:cBhvr>
                                        <p:cTn id="82" dur="1000" fill="hold"/>
                                        <p:tgtEl>
                                          <p:spTgt spid="1150181"/>
                                        </p:tgtEl>
                                        <p:attrNameLst>
                                          <p:attrName>ppt_x</p:attrName>
                                        </p:attrNameLst>
                                      </p:cBhvr>
                                      <p:tavLst>
                                        <p:tav tm="0">
                                          <p:val>
                                            <p:strVal val="#ppt_x"/>
                                          </p:val>
                                        </p:tav>
                                        <p:tav tm="100000">
                                          <p:val>
                                            <p:strVal val="#ppt_x"/>
                                          </p:val>
                                        </p:tav>
                                      </p:tavLst>
                                    </p:anim>
                                    <p:anim calcmode="lin" valueType="num">
                                      <p:cBhvr>
                                        <p:cTn id="83" dur="1000" fill="hold"/>
                                        <p:tgtEl>
                                          <p:spTgt spid="1150181"/>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17" presetClass="entr" presetSubtype="10" fill="hold" nodeType="clickEffect">
                                  <p:stCondLst>
                                    <p:cond delay="0"/>
                                  </p:stCondLst>
                                  <p:childTnLst>
                                    <p:set>
                                      <p:cBhvr>
                                        <p:cTn id="87" dur="1" fill="hold">
                                          <p:stCondLst>
                                            <p:cond delay="0"/>
                                          </p:stCondLst>
                                        </p:cTn>
                                        <p:tgtEl>
                                          <p:spTgt spid="2"/>
                                        </p:tgtEl>
                                        <p:attrNameLst>
                                          <p:attrName>style.visibility</p:attrName>
                                        </p:attrNameLst>
                                      </p:cBhvr>
                                      <p:to>
                                        <p:strVal val="visible"/>
                                      </p:to>
                                    </p:set>
                                    <p:anim calcmode="lin" valueType="num">
                                      <p:cBhvr>
                                        <p:cTn id="88" dur="500" fill="hold"/>
                                        <p:tgtEl>
                                          <p:spTgt spid="2"/>
                                        </p:tgtEl>
                                        <p:attrNameLst>
                                          <p:attrName>ppt_w</p:attrName>
                                        </p:attrNameLst>
                                      </p:cBhvr>
                                      <p:tavLst>
                                        <p:tav tm="0">
                                          <p:val>
                                            <p:fltVal val="0"/>
                                          </p:val>
                                        </p:tav>
                                        <p:tav tm="100000">
                                          <p:val>
                                            <p:strVal val="#ppt_w"/>
                                          </p:val>
                                        </p:tav>
                                      </p:tavLst>
                                    </p:anim>
                                    <p:anim calcmode="lin" valueType="num">
                                      <p:cBhvr>
                                        <p:cTn id="89"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0" fill="hold">
                      <p:stCondLst>
                        <p:cond delay="indefinite"/>
                      </p:stCondLst>
                      <p:childTnLst>
                        <p:par>
                          <p:cTn id="91" fill="hold">
                            <p:stCondLst>
                              <p:cond delay="0"/>
                            </p:stCondLst>
                            <p:childTnLst>
                              <p:par>
                                <p:cTn id="92" presetID="9" presetClass="entr" presetSubtype="0" fill="hold" grpId="0" nodeType="clickEffect">
                                  <p:stCondLst>
                                    <p:cond delay="0"/>
                                  </p:stCondLst>
                                  <p:childTnLst>
                                    <p:set>
                                      <p:cBhvr>
                                        <p:cTn id="93" dur="1" fill="hold">
                                          <p:stCondLst>
                                            <p:cond delay="0"/>
                                          </p:stCondLst>
                                        </p:cTn>
                                        <p:tgtEl>
                                          <p:spTgt spid="1150185"/>
                                        </p:tgtEl>
                                        <p:attrNameLst>
                                          <p:attrName>style.visibility</p:attrName>
                                        </p:attrNameLst>
                                      </p:cBhvr>
                                      <p:to>
                                        <p:strVal val="visible"/>
                                      </p:to>
                                    </p:set>
                                    <p:animEffect transition="in" filter="dissolve">
                                      <p:cBhvr>
                                        <p:cTn id="94" dur="500"/>
                                        <p:tgtEl>
                                          <p:spTgt spid="1150185"/>
                                        </p:tgtEl>
                                      </p:cBhvr>
                                    </p:animEffect>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1150186"/>
                                        </p:tgtEl>
                                        <p:attrNameLst>
                                          <p:attrName>style.visibility</p:attrName>
                                        </p:attrNameLst>
                                      </p:cBhvr>
                                      <p:to>
                                        <p:strVal val="visible"/>
                                      </p:to>
                                    </p:set>
                                    <p:animEffect transition="in" filter="fade">
                                      <p:cBhvr>
                                        <p:cTn id="99" dur="1000"/>
                                        <p:tgtEl>
                                          <p:spTgt spid="1150186"/>
                                        </p:tgtEl>
                                      </p:cBhvr>
                                    </p:animEffect>
                                    <p:anim calcmode="lin" valueType="num">
                                      <p:cBhvr>
                                        <p:cTn id="100" dur="1000" fill="hold"/>
                                        <p:tgtEl>
                                          <p:spTgt spid="1150186"/>
                                        </p:tgtEl>
                                        <p:attrNameLst>
                                          <p:attrName>ppt_x</p:attrName>
                                        </p:attrNameLst>
                                      </p:cBhvr>
                                      <p:tavLst>
                                        <p:tav tm="0">
                                          <p:val>
                                            <p:strVal val="#ppt_x"/>
                                          </p:val>
                                        </p:tav>
                                        <p:tav tm="100000">
                                          <p:val>
                                            <p:strVal val="#ppt_x"/>
                                          </p:val>
                                        </p:tav>
                                      </p:tavLst>
                                    </p:anim>
                                    <p:anim calcmode="lin" valueType="num">
                                      <p:cBhvr>
                                        <p:cTn id="101" dur="1000" fill="hold"/>
                                        <p:tgtEl>
                                          <p:spTgt spid="1150186"/>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17" presetClass="entr" presetSubtype="10" fill="hold" nodeType="clickEffect">
                                  <p:stCondLst>
                                    <p:cond delay="0"/>
                                  </p:stCondLst>
                                  <p:childTnLst>
                                    <p:set>
                                      <p:cBhvr>
                                        <p:cTn id="105" dur="1" fill="hold">
                                          <p:stCondLst>
                                            <p:cond delay="0"/>
                                          </p:stCondLst>
                                        </p:cTn>
                                        <p:tgtEl>
                                          <p:spTgt spid="7"/>
                                        </p:tgtEl>
                                        <p:attrNameLst>
                                          <p:attrName>style.visibility</p:attrName>
                                        </p:attrNameLst>
                                      </p:cBhvr>
                                      <p:to>
                                        <p:strVal val="visible"/>
                                      </p:to>
                                    </p:set>
                                    <p:anim calcmode="lin" valueType="num">
                                      <p:cBhvr>
                                        <p:cTn id="106" dur="500" fill="hold"/>
                                        <p:tgtEl>
                                          <p:spTgt spid="7"/>
                                        </p:tgtEl>
                                        <p:attrNameLst>
                                          <p:attrName>ppt_w</p:attrName>
                                        </p:attrNameLst>
                                      </p:cBhvr>
                                      <p:tavLst>
                                        <p:tav tm="0">
                                          <p:val>
                                            <p:fltVal val="0"/>
                                          </p:val>
                                        </p:tav>
                                        <p:tav tm="100000">
                                          <p:val>
                                            <p:strVal val="#ppt_w"/>
                                          </p:val>
                                        </p:tav>
                                      </p:tavLst>
                                    </p:anim>
                                    <p:anim calcmode="lin" valueType="num">
                                      <p:cBhvr>
                                        <p:cTn id="107"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3"/>
                                        </p:tgtEl>
                                        <p:attrNameLst>
                                          <p:attrName>style.visibility</p:attrName>
                                        </p:attrNameLst>
                                      </p:cBhvr>
                                      <p:to>
                                        <p:strVal val="visible"/>
                                      </p:to>
                                    </p:set>
                                    <p:animEffect transition="in" filter="fade">
                                      <p:cBhvr>
                                        <p:cTn id="112" dur="2000"/>
                                        <p:tgtEl>
                                          <p:spTgt spid="3"/>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1" fill="hold" grpId="0" nodeType="clickEffect">
                                  <p:stCondLst>
                                    <p:cond delay="0"/>
                                  </p:stCondLst>
                                  <p:childTnLst>
                                    <p:set>
                                      <p:cBhvr>
                                        <p:cTn id="116" dur="1" fill="hold">
                                          <p:stCondLst>
                                            <p:cond delay="0"/>
                                          </p:stCondLst>
                                        </p:cTn>
                                        <p:tgtEl>
                                          <p:spTgt spid="1149995"/>
                                        </p:tgtEl>
                                        <p:attrNameLst>
                                          <p:attrName>style.visibility</p:attrName>
                                        </p:attrNameLst>
                                      </p:cBhvr>
                                      <p:to>
                                        <p:strVal val="visible"/>
                                      </p:to>
                                    </p:set>
                                    <p:animEffect transition="in" filter="wipe(up)">
                                      <p:cBhvr>
                                        <p:cTn id="117" dur="500"/>
                                        <p:tgtEl>
                                          <p:spTgt spid="1149995"/>
                                        </p:tgtEl>
                                      </p:cBhvr>
                                    </p:animEffect>
                                  </p:childTnLst>
                                </p:cTn>
                              </p:par>
                            </p:childTnLst>
                          </p:cTn>
                        </p:par>
                        <p:par>
                          <p:cTn id="118" fill="hold">
                            <p:stCondLst>
                              <p:cond delay="500"/>
                            </p:stCondLst>
                            <p:childTnLst>
                              <p:par>
                                <p:cTn id="119" presetID="22" presetClass="entr" presetSubtype="1" fill="hold" grpId="0" nodeType="afterEffect">
                                  <p:stCondLst>
                                    <p:cond delay="0"/>
                                  </p:stCondLst>
                                  <p:childTnLst>
                                    <p:set>
                                      <p:cBhvr>
                                        <p:cTn id="120" dur="1" fill="hold">
                                          <p:stCondLst>
                                            <p:cond delay="0"/>
                                          </p:stCondLst>
                                        </p:cTn>
                                        <p:tgtEl>
                                          <p:spTgt spid="1149997"/>
                                        </p:tgtEl>
                                        <p:attrNameLst>
                                          <p:attrName>style.visibility</p:attrName>
                                        </p:attrNameLst>
                                      </p:cBhvr>
                                      <p:to>
                                        <p:strVal val="visible"/>
                                      </p:to>
                                    </p:set>
                                    <p:animEffect transition="in" filter="wipe(up)">
                                      <p:cBhvr>
                                        <p:cTn id="121" dur="500"/>
                                        <p:tgtEl>
                                          <p:spTgt spid="1149997"/>
                                        </p:tgtEl>
                                      </p:cBhvr>
                                    </p:animEffect>
                                  </p:childTnLst>
                                </p:cTn>
                              </p:par>
                            </p:childTnLst>
                          </p:cTn>
                        </p:par>
                      </p:childTnLst>
                    </p:cTn>
                  </p:par>
                  <p:par>
                    <p:cTn id="122" fill="hold">
                      <p:stCondLst>
                        <p:cond delay="indefinite"/>
                      </p:stCondLst>
                      <p:childTnLst>
                        <p:par>
                          <p:cTn id="123" fill="hold">
                            <p:stCondLst>
                              <p:cond delay="0"/>
                            </p:stCondLst>
                            <p:childTnLst>
                              <p:par>
                                <p:cTn id="124" presetID="47" presetClass="entr" presetSubtype="0" fill="hold" grpId="0" nodeType="clickEffect">
                                  <p:stCondLst>
                                    <p:cond delay="0"/>
                                  </p:stCondLst>
                                  <p:childTnLst>
                                    <p:set>
                                      <p:cBhvr>
                                        <p:cTn id="125" dur="1" fill="hold">
                                          <p:stCondLst>
                                            <p:cond delay="0"/>
                                          </p:stCondLst>
                                        </p:cTn>
                                        <p:tgtEl>
                                          <p:spTgt spid="1150182"/>
                                        </p:tgtEl>
                                        <p:attrNameLst>
                                          <p:attrName>style.visibility</p:attrName>
                                        </p:attrNameLst>
                                      </p:cBhvr>
                                      <p:to>
                                        <p:strVal val="visible"/>
                                      </p:to>
                                    </p:set>
                                    <p:animEffect transition="in" filter="fade">
                                      <p:cBhvr>
                                        <p:cTn id="126" dur="1000"/>
                                        <p:tgtEl>
                                          <p:spTgt spid="1150182"/>
                                        </p:tgtEl>
                                      </p:cBhvr>
                                    </p:animEffect>
                                    <p:anim calcmode="lin" valueType="num">
                                      <p:cBhvr>
                                        <p:cTn id="127" dur="1000" fill="hold"/>
                                        <p:tgtEl>
                                          <p:spTgt spid="1150182"/>
                                        </p:tgtEl>
                                        <p:attrNameLst>
                                          <p:attrName>ppt_x</p:attrName>
                                        </p:attrNameLst>
                                      </p:cBhvr>
                                      <p:tavLst>
                                        <p:tav tm="0">
                                          <p:val>
                                            <p:strVal val="#ppt_x"/>
                                          </p:val>
                                        </p:tav>
                                        <p:tav tm="100000">
                                          <p:val>
                                            <p:strVal val="#ppt_x"/>
                                          </p:val>
                                        </p:tav>
                                      </p:tavLst>
                                    </p:anim>
                                    <p:anim calcmode="lin" valueType="num">
                                      <p:cBhvr>
                                        <p:cTn id="128" dur="1000" fill="hold"/>
                                        <p:tgtEl>
                                          <p:spTgt spid="1150182"/>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17" presetClass="entr" presetSubtype="10" fill="hold" grpId="0" nodeType="clickEffect">
                                  <p:stCondLst>
                                    <p:cond delay="0"/>
                                  </p:stCondLst>
                                  <p:childTnLst>
                                    <p:set>
                                      <p:cBhvr>
                                        <p:cTn id="132" dur="1" fill="hold">
                                          <p:stCondLst>
                                            <p:cond delay="0"/>
                                          </p:stCondLst>
                                        </p:cTn>
                                        <p:tgtEl>
                                          <p:spTgt spid="1150190"/>
                                        </p:tgtEl>
                                        <p:attrNameLst>
                                          <p:attrName>style.visibility</p:attrName>
                                        </p:attrNameLst>
                                      </p:cBhvr>
                                      <p:to>
                                        <p:strVal val="visible"/>
                                      </p:to>
                                    </p:set>
                                    <p:anim calcmode="lin" valueType="num">
                                      <p:cBhvr>
                                        <p:cTn id="133" dur="500" fill="hold"/>
                                        <p:tgtEl>
                                          <p:spTgt spid="1150190"/>
                                        </p:tgtEl>
                                        <p:attrNameLst>
                                          <p:attrName>ppt_w</p:attrName>
                                        </p:attrNameLst>
                                      </p:cBhvr>
                                      <p:tavLst>
                                        <p:tav tm="0">
                                          <p:val>
                                            <p:fltVal val="0"/>
                                          </p:val>
                                        </p:tav>
                                        <p:tav tm="100000">
                                          <p:val>
                                            <p:strVal val="#ppt_w"/>
                                          </p:val>
                                        </p:tav>
                                      </p:tavLst>
                                    </p:anim>
                                    <p:anim calcmode="lin" valueType="num">
                                      <p:cBhvr>
                                        <p:cTn id="134" dur="500" fill="hold"/>
                                        <p:tgtEl>
                                          <p:spTgt spid="1150190"/>
                                        </p:tgtEl>
                                        <p:attrNameLst>
                                          <p:attrName>ppt_h</p:attrName>
                                        </p:attrNameLst>
                                      </p:cBhvr>
                                      <p:tavLst>
                                        <p:tav tm="0">
                                          <p:val>
                                            <p:strVal val="#ppt_h"/>
                                          </p:val>
                                        </p:tav>
                                        <p:tav tm="100000">
                                          <p:val>
                                            <p:strVal val="#ppt_h"/>
                                          </p:val>
                                        </p:tav>
                                      </p:tavLst>
                                    </p:anim>
                                  </p:childTnLst>
                                </p:cTn>
                              </p:par>
                            </p:childTnLst>
                          </p:cTn>
                        </p:par>
                      </p:childTnLst>
                    </p:cTn>
                  </p:par>
                  <p:par>
                    <p:cTn id="135" fill="hold">
                      <p:stCondLst>
                        <p:cond delay="indefinite"/>
                      </p:stCondLst>
                      <p:childTnLst>
                        <p:par>
                          <p:cTn id="136" fill="hold">
                            <p:stCondLst>
                              <p:cond delay="0"/>
                            </p:stCondLst>
                            <p:childTnLst>
                              <p:par>
                                <p:cTn id="137" presetID="17" presetClass="entr" presetSubtype="10" fill="hold" nodeType="clickEffect">
                                  <p:stCondLst>
                                    <p:cond delay="0"/>
                                  </p:stCondLst>
                                  <p:childTnLst>
                                    <p:set>
                                      <p:cBhvr>
                                        <p:cTn id="138" dur="1" fill="hold">
                                          <p:stCondLst>
                                            <p:cond delay="0"/>
                                          </p:stCondLst>
                                        </p:cTn>
                                        <p:tgtEl>
                                          <p:spTgt spid="4"/>
                                        </p:tgtEl>
                                        <p:attrNameLst>
                                          <p:attrName>style.visibility</p:attrName>
                                        </p:attrNameLst>
                                      </p:cBhvr>
                                      <p:to>
                                        <p:strVal val="visible"/>
                                      </p:to>
                                    </p:set>
                                    <p:anim calcmode="lin" valueType="num">
                                      <p:cBhvr>
                                        <p:cTn id="139" dur="500" fill="hold"/>
                                        <p:tgtEl>
                                          <p:spTgt spid="4"/>
                                        </p:tgtEl>
                                        <p:attrNameLst>
                                          <p:attrName>ppt_w</p:attrName>
                                        </p:attrNameLst>
                                      </p:cBhvr>
                                      <p:tavLst>
                                        <p:tav tm="0">
                                          <p:val>
                                            <p:fltVal val="0"/>
                                          </p:val>
                                        </p:tav>
                                        <p:tav tm="100000">
                                          <p:val>
                                            <p:strVal val="#ppt_w"/>
                                          </p:val>
                                        </p:tav>
                                      </p:tavLst>
                                    </p:anim>
                                    <p:anim calcmode="lin" valueType="num">
                                      <p:cBhvr>
                                        <p:cTn id="140"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nodeType="clickEffect">
                                  <p:stCondLst>
                                    <p:cond delay="0"/>
                                  </p:stCondLst>
                                  <p:childTnLst>
                                    <p:set>
                                      <p:cBhvr>
                                        <p:cTn id="144" dur="1" fill="hold">
                                          <p:stCondLst>
                                            <p:cond delay="0"/>
                                          </p:stCondLst>
                                        </p:cTn>
                                        <p:tgtEl>
                                          <p:spTgt spid="5"/>
                                        </p:tgtEl>
                                        <p:attrNameLst>
                                          <p:attrName>style.visibility</p:attrName>
                                        </p:attrNameLst>
                                      </p:cBhvr>
                                      <p:to>
                                        <p:strVal val="visible"/>
                                      </p:to>
                                    </p:set>
                                    <p:animEffect transition="in" filter="fade">
                                      <p:cBhvr>
                                        <p:cTn id="145" dur="2000"/>
                                        <p:tgtEl>
                                          <p:spTgt spid="5"/>
                                        </p:tgtEl>
                                      </p:cBhvr>
                                    </p:animEffect>
                                  </p:childTnLst>
                                </p:cTn>
                              </p:par>
                            </p:childTnLst>
                          </p:cTn>
                        </p:par>
                      </p:childTnLst>
                    </p:cTn>
                  </p:par>
                  <p:par>
                    <p:cTn id="146" fill="hold">
                      <p:stCondLst>
                        <p:cond delay="indefinite"/>
                      </p:stCondLst>
                      <p:childTnLst>
                        <p:par>
                          <p:cTn id="147" fill="hold">
                            <p:stCondLst>
                              <p:cond delay="0"/>
                            </p:stCondLst>
                            <p:childTnLst>
                              <p:par>
                                <p:cTn id="148" presetID="9" presetClass="entr" presetSubtype="0" fill="hold" grpId="0" nodeType="clickEffect">
                                  <p:stCondLst>
                                    <p:cond delay="0"/>
                                  </p:stCondLst>
                                  <p:childTnLst>
                                    <p:set>
                                      <p:cBhvr>
                                        <p:cTn id="149" dur="1" fill="hold">
                                          <p:stCondLst>
                                            <p:cond delay="0"/>
                                          </p:stCondLst>
                                        </p:cTn>
                                        <p:tgtEl>
                                          <p:spTgt spid="1150188"/>
                                        </p:tgtEl>
                                        <p:attrNameLst>
                                          <p:attrName>style.visibility</p:attrName>
                                        </p:attrNameLst>
                                      </p:cBhvr>
                                      <p:to>
                                        <p:strVal val="visible"/>
                                      </p:to>
                                    </p:set>
                                    <p:animEffect transition="in" filter="dissolve">
                                      <p:cBhvr>
                                        <p:cTn id="150" dur="500"/>
                                        <p:tgtEl>
                                          <p:spTgt spid="1150188"/>
                                        </p:tgtEl>
                                      </p:cBhvr>
                                    </p:animEffect>
                                  </p:childTnLst>
                                </p:cTn>
                              </p:par>
                            </p:childTnLst>
                          </p:cTn>
                        </p:par>
                      </p:childTnLst>
                    </p:cTn>
                  </p:par>
                  <p:par>
                    <p:cTn id="151" fill="hold">
                      <p:stCondLst>
                        <p:cond delay="indefinite"/>
                      </p:stCondLst>
                      <p:childTnLst>
                        <p:par>
                          <p:cTn id="152" fill="hold">
                            <p:stCondLst>
                              <p:cond delay="0"/>
                            </p:stCondLst>
                            <p:childTnLst>
                              <p:par>
                                <p:cTn id="153" presetID="17" presetClass="entr" presetSubtype="10" fill="hold" grpId="0" nodeType="clickEffect">
                                  <p:stCondLst>
                                    <p:cond delay="0"/>
                                  </p:stCondLst>
                                  <p:childTnLst>
                                    <p:set>
                                      <p:cBhvr>
                                        <p:cTn id="154" dur="1" fill="hold">
                                          <p:stCondLst>
                                            <p:cond delay="0"/>
                                          </p:stCondLst>
                                        </p:cTn>
                                        <p:tgtEl>
                                          <p:spTgt spid="1150193"/>
                                        </p:tgtEl>
                                        <p:attrNameLst>
                                          <p:attrName>style.visibility</p:attrName>
                                        </p:attrNameLst>
                                      </p:cBhvr>
                                      <p:to>
                                        <p:strVal val="visible"/>
                                      </p:to>
                                    </p:set>
                                    <p:anim calcmode="lin" valueType="num">
                                      <p:cBhvr>
                                        <p:cTn id="155" dur="500" fill="hold"/>
                                        <p:tgtEl>
                                          <p:spTgt spid="1150193"/>
                                        </p:tgtEl>
                                        <p:attrNameLst>
                                          <p:attrName>ppt_w</p:attrName>
                                        </p:attrNameLst>
                                      </p:cBhvr>
                                      <p:tavLst>
                                        <p:tav tm="0">
                                          <p:val>
                                            <p:fltVal val="0"/>
                                          </p:val>
                                        </p:tav>
                                        <p:tav tm="100000">
                                          <p:val>
                                            <p:strVal val="#ppt_w"/>
                                          </p:val>
                                        </p:tav>
                                      </p:tavLst>
                                    </p:anim>
                                    <p:anim calcmode="lin" valueType="num">
                                      <p:cBhvr>
                                        <p:cTn id="156" dur="500" fill="hold"/>
                                        <p:tgtEl>
                                          <p:spTgt spid="115019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9995" grpId="0" animBg="1"/>
      <p:bldP spid="1149997" grpId="0" animBg="1"/>
      <p:bldP spid="1150108" grpId="0" animBg="1"/>
      <p:bldP spid="1150109" grpId="0" animBg="1"/>
      <p:bldP spid="1150110" grpId="0" animBg="1"/>
      <p:bldP spid="1150111" grpId="0" animBg="1"/>
      <p:bldP spid="1150112" grpId="0" animBg="1"/>
      <p:bldP spid="1150113" grpId="0" animBg="1"/>
      <p:bldP spid="1150114" grpId="0" animBg="1"/>
      <p:bldP spid="1150115" grpId="0" animBg="1"/>
      <p:bldP spid="1150116" grpId="0" animBg="1"/>
      <p:bldP spid="1150117" grpId="0" animBg="1"/>
      <p:bldP spid="1150118" grpId="0" animBg="1"/>
      <p:bldP spid="1150119" grpId="0" animBg="1"/>
      <p:bldP spid="1150120" grpId="0" animBg="1"/>
      <p:bldP spid="1150121" grpId="0" animBg="1"/>
      <p:bldP spid="1150122" grpId="0" animBg="1"/>
      <p:bldP spid="1150124" grpId="0" animBg="1"/>
      <p:bldP spid="1150181" grpId="0"/>
      <p:bldP spid="1150182" grpId="0"/>
      <p:bldP spid="1150184" grpId="0"/>
      <p:bldP spid="1150185" grpId="0"/>
      <p:bldP spid="1150186" grpId="0"/>
      <p:bldP spid="1150188" grpId="0"/>
      <p:bldP spid="1150189" grpId="0"/>
      <p:bldP spid="1150190" grpId="0"/>
      <p:bldP spid="1150193" grpId="0"/>
    </p:bldLst>
  </p:timing>
</p:sld>
</file>

<file path=ppt/slides/slide2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7314" name="Rectangle 2"/>
          <p:cNvSpPr>
            <a:spLocks noGrp="1" noChangeArrowheads="1"/>
          </p:cNvSpPr>
          <p:nvPr>
            <p:ph type="title"/>
          </p:nvPr>
        </p:nvSpPr>
        <p:spPr/>
        <p:txBody>
          <a:bodyPr/>
          <a:lstStyle/>
          <a:p>
            <a:pPr eaLnBrk="1" hangingPunct="1"/>
            <a:r>
              <a:rPr lang="en-US" smtClean="0"/>
              <a:t>Relative Size of Atoms</a:t>
            </a:r>
          </a:p>
        </p:txBody>
      </p:sp>
      <p:pic>
        <p:nvPicPr>
          <p:cNvPr id="397315" name="Picture 3" descr="relative size of atoms"/>
          <p:cNvPicPr>
            <a:picLocks noChangeAspect="1" noChangeArrowheads="1"/>
          </p:cNvPicPr>
          <p:nvPr/>
        </p:nvPicPr>
        <p:blipFill>
          <a:blip r:embed="rId3" cstate="print"/>
          <a:srcRect/>
          <a:stretch>
            <a:fillRect/>
          </a:stretch>
        </p:blipFill>
        <p:spPr bwMode="auto">
          <a:xfrm>
            <a:off x="1524000" y="1543050"/>
            <a:ext cx="5562600" cy="5086350"/>
          </a:xfrm>
          <a:prstGeom prst="rect">
            <a:avLst/>
          </a:prstGeom>
          <a:noFill/>
          <a:ln w="9525">
            <a:noFill/>
            <a:miter lim="800000"/>
            <a:headEnd/>
            <a:tailEnd/>
          </a:ln>
        </p:spPr>
      </p:pic>
      <p:sp>
        <p:nvSpPr>
          <p:cNvPr id="397316" name="AutoShape 2">
            <a:hlinkClick r:id="rId4"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209550" y="274638"/>
            <a:ext cx="8229600" cy="1143000"/>
          </a:xfrm>
        </p:spPr>
        <p:txBody>
          <a:bodyPr/>
          <a:lstStyle/>
          <a:p>
            <a:pPr eaLnBrk="1" hangingPunct="1"/>
            <a:r>
              <a:rPr lang="en-US" smtClean="0"/>
              <a:t>Rutherford ‘Scattering’</a:t>
            </a:r>
          </a:p>
        </p:txBody>
      </p:sp>
      <p:sp>
        <p:nvSpPr>
          <p:cNvPr id="128003" name="Rectangle 3"/>
          <p:cNvSpPr>
            <a:spLocks noGrp="1" noChangeArrowheads="1"/>
          </p:cNvSpPr>
          <p:nvPr>
            <p:ph type="body" idx="1"/>
          </p:nvPr>
        </p:nvSpPr>
        <p:spPr>
          <a:xfrm>
            <a:off x="685800" y="1981200"/>
            <a:ext cx="7848600" cy="2286000"/>
          </a:xfrm>
        </p:spPr>
        <p:txBody>
          <a:bodyPr/>
          <a:lstStyle/>
          <a:p>
            <a:pPr eaLnBrk="1" hangingPunct="1"/>
            <a:r>
              <a:rPr lang="en-US" sz="2000" smtClean="0"/>
              <a:t>In 1909 Rutherford undertook a series of experiments</a:t>
            </a:r>
          </a:p>
          <a:p>
            <a:pPr eaLnBrk="1" hangingPunct="1"/>
            <a:r>
              <a:rPr lang="en-US" sz="2000" smtClean="0"/>
              <a:t>He fired </a:t>
            </a:r>
            <a:r>
              <a:rPr lang="en-US" sz="2000" smtClean="0">
                <a:solidFill>
                  <a:srgbClr val="FF00FF"/>
                </a:solidFill>
                <a:latin typeface="Symbol" pitchFamily="18" charset="2"/>
              </a:rPr>
              <a:t>a</a:t>
            </a:r>
            <a:r>
              <a:rPr lang="en-US" sz="2000" smtClean="0">
                <a:solidFill>
                  <a:srgbClr val="FF00FF"/>
                </a:solidFill>
              </a:rPr>
              <a:t> (alpha)</a:t>
            </a:r>
            <a:r>
              <a:rPr lang="en-US" sz="2000" smtClean="0"/>
              <a:t> particles at a very thin sample of gold foil</a:t>
            </a:r>
          </a:p>
          <a:p>
            <a:pPr eaLnBrk="1" hangingPunct="1"/>
            <a:r>
              <a:rPr lang="en-US" sz="2000" smtClean="0"/>
              <a:t>According to the Thomson model the </a:t>
            </a:r>
            <a:r>
              <a:rPr lang="en-US" sz="2000" smtClean="0">
                <a:latin typeface="Symbol" pitchFamily="18" charset="2"/>
              </a:rPr>
              <a:t>a</a:t>
            </a:r>
            <a:r>
              <a:rPr lang="en-US" sz="2000" smtClean="0"/>
              <a:t> particles would only </a:t>
            </a:r>
          </a:p>
          <a:p>
            <a:pPr eaLnBrk="1" hangingPunct="1">
              <a:buFontTx/>
              <a:buNone/>
            </a:pPr>
            <a:r>
              <a:rPr lang="en-US" sz="2000" smtClean="0"/>
              <a:t>	be slightly deflected</a:t>
            </a:r>
          </a:p>
          <a:p>
            <a:pPr eaLnBrk="1" hangingPunct="1"/>
            <a:r>
              <a:rPr lang="en-US" sz="2000" smtClean="0"/>
              <a:t>Rutherford discovered that they were deflected through large angles and could even be reflected straight back to the source</a:t>
            </a:r>
          </a:p>
        </p:txBody>
      </p:sp>
      <p:grpSp>
        <p:nvGrpSpPr>
          <p:cNvPr id="108548" name="Group 2"/>
          <p:cNvGrpSpPr>
            <a:grpSpLocks/>
          </p:cNvGrpSpPr>
          <p:nvPr/>
        </p:nvGrpSpPr>
        <p:grpSpPr bwMode="auto">
          <a:xfrm>
            <a:off x="0" y="4303713"/>
            <a:ext cx="8077200" cy="2401887"/>
            <a:chOff x="0" y="2711"/>
            <a:chExt cx="5088" cy="1513"/>
          </a:xfrm>
        </p:grpSpPr>
        <p:sp>
          <p:nvSpPr>
            <p:cNvPr id="108551" name="Text Box 5"/>
            <p:cNvSpPr txBox="1">
              <a:spLocks noChangeArrowheads="1"/>
            </p:cNvSpPr>
            <p:nvPr/>
          </p:nvSpPr>
          <p:spPr bwMode="auto">
            <a:xfrm>
              <a:off x="528" y="3072"/>
              <a:ext cx="580" cy="404"/>
            </a:xfrm>
            <a:prstGeom prst="rect">
              <a:avLst/>
            </a:prstGeom>
            <a:noFill/>
            <a:ln w="9525">
              <a:noFill/>
              <a:miter lim="800000"/>
              <a:headEnd/>
              <a:tailEnd/>
            </a:ln>
          </p:spPr>
          <p:txBody>
            <a:bodyPr wrap="none">
              <a:spAutoFit/>
            </a:bodyPr>
            <a:lstStyle/>
            <a:p>
              <a:pPr algn="l"/>
              <a:r>
                <a:rPr lang="en-US" sz="1800" i="1"/>
                <a:t>particle</a:t>
              </a:r>
            </a:p>
            <a:p>
              <a:pPr algn="l"/>
              <a:r>
                <a:rPr lang="en-US" sz="1800" i="1"/>
                <a:t>source</a:t>
              </a:r>
            </a:p>
          </p:txBody>
        </p:sp>
        <p:sp>
          <p:nvSpPr>
            <p:cNvPr id="108552" name="Oval 6"/>
            <p:cNvSpPr>
              <a:spLocks noChangeArrowheads="1"/>
            </p:cNvSpPr>
            <p:nvPr/>
          </p:nvSpPr>
          <p:spPr bwMode="auto">
            <a:xfrm>
              <a:off x="960" y="3408"/>
              <a:ext cx="336" cy="288"/>
            </a:xfrm>
            <a:prstGeom prst="ellipse">
              <a:avLst/>
            </a:prstGeom>
            <a:solidFill>
              <a:srgbClr val="FF00FF">
                <a:alpha val="50195"/>
              </a:srgbClr>
            </a:solidFill>
            <a:ln w="9525">
              <a:solidFill>
                <a:schemeClr val="tx1"/>
              </a:solidFill>
              <a:round/>
              <a:headEnd/>
              <a:tailEnd/>
            </a:ln>
          </p:spPr>
          <p:txBody>
            <a:bodyPr wrap="none" anchor="ctr"/>
            <a:lstStyle/>
            <a:p>
              <a:endParaRPr lang="en-US"/>
            </a:p>
          </p:txBody>
        </p:sp>
        <p:sp>
          <p:nvSpPr>
            <p:cNvPr id="108553" name="Line 9"/>
            <p:cNvSpPr>
              <a:spLocks noChangeShapeType="1"/>
            </p:cNvSpPr>
            <p:nvPr/>
          </p:nvSpPr>
          <p:spPr bwMode="auto">
            <a:xfrm flipV="1">
              <a:off x="1248" y="2976"/>
              <a:ext cx="336" cy="384"/>
            </a:xfrm>
            <a:prstGeom prst="line">
              <a:avLst/>
            </a:prstGeom>
            <a:noFill/>
            <a:ln w="9525">
              <a:solidFill>
                <a:schemeClr val="tx1"/>
              </a:solidFill>
              <a:round/>
              <a:headEnd/>
              <a:tailEnd type="triangle" w="med" len="med"/>
            </a:ln>
          </p:spPr>
          <p:txBody>
            <a:bodyPr/>
            <a:lstStyle/>
            <a:p>
              <a:endParaRPr lang="en-US"/>
            </a:p>
          </p:txBody>
        </p:sp>
        <p:sp>
          <p:nvSpPr>
            <p:cNvPr id="108554" name="Line 11"/>
            <p:cNvSpPr>
              <a:spLocks noChangeShapeType="1"/>
            </p:cNvSpPr>
            <p:nvPr/>
          </p:nvSpPr>
          <p:spPr bwMode="auto">
            <a:xfrm>
              <a:off x="1296" y="3696"/>
              <a:ext cx="480" cy="192"/>
            </a:xfrm>
            <a:prstGeom prst="line">
              <a:avLst/>
            </a:prstGeom>
            <a:noFill/>
            <a:ln w="9525">
              <a:solidFill>
                <a:schemeClr val="tx1"/>
              </a:solidFill>
              <a:round/>
              <a:headEnd/>
              <a:tailEnd type="triangle" w="med" len="med"/>
            </a:ln>
          </p:spPr>
          <p:txBody>
            <a:bodyPr/>
            <a:lstStyle/>
            <a:p>
              <a:endParaRPr lang="en-US"/>
            </a:p>
          </p:txBody>
        </p:sp>
        <p:sp>
          <p:nvSpPr>
            <p:cNvPr id="108555" name="Line 12"/>
            <p:cNvSpPr>
              <a:spLocks noChangeShapeType="1"/>
            </p:cNvSpPr>
            <p:nvPr/>
          </p:nvSpPr>
          <p:spPr bwMode="auto">
            <a:xfrm>
              <a:off x="1152" y="3792"/>
              <a:ext cx="432" cy="384"/>
            </a:xfrm>
            <a:prstGeom prst="line">
              <a:avLst/>
            </a:prstGeom>
            <a:noFill/>
            <a:ln w="9525">
              <a:solidFill>
                <a:schemeClr val="tx1"/>
              </a:solidFill>
              <a:round/>
              <a:headEnd/>
              <a:tailEnd type="triangle" w="med" len="med"/>
            </a:ln>
          </p:spPr>
          <p:txBody>
            <a:bodyPr/>
            <a:lstStyle/>
            <a:p>
              <a:endParaRPr lang="en-US"/>
            </a:p>
          </p:txBody>
        </p:sp>
        <p:sp>
          <p:nvSpPr>
            <p:cNvPr id="108556" name="Rectangle 13"/>
            <p:cNvSpPr>
              <a:spLocks noChangeArrowheads="1"/>
            </p:cNvSpPr>
            <p:nvPr/>
          </p:nvSpPr>
          <p:spPr bwMode="auto">
            <a:xfrm>
              <a:off x="2160" y="2976"/>
              <a:ext cx="144" cy="576"/>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108557" name="Rectangle 14"/>
            <p:cNvSpPr>
              <a:spLocks noChangeArrowheads="1"/>
            </p:cNvSpPr>
            <p:nvPr/>
          </p:nvSpPr>
          <p:spPr bwMode="auto">
            <a:xfrm>
              <a:off x="2160" y="3648"/>
              <a:ext cx="144" cy="576"/>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108558" name="Line 15"/>
            <p:cNvSpPr>
              <a:spLocks noChangeShapeType="1"/>
            </p:cNvSpPr>
            <p:nvPr/>
          </p:nvSpPr>
          <p:spPr bwMode="auto">
            <a:xfrm>
              <a:off x="1392" y="3600"/>
              <a:ext cx="2544" cy="0"/>
            </a:xfrm>
            <a:prstGeom prst="line">
              <a:avLst/>
            </a:prstGeom>
            <a:noFill/>
            <a:ln w="9525">
              <a:solidFill>
                <a:schemeClr val="tx1"/>
              </a:solidFill>
              <a:round/>
              <a:headEnd/>
              <a:tailEnd type="triangle" w="med" len="med"/>
            </a:ln>
          </p:spPr>
          <p:txBody>
            <a:bodyPr/>
            <a:lstStyle/>
            <a:p>
              <a:endParaRPr lang="en-US"/>
            </a:p>
          </p:txBody>
        </p:sp>
        <p:sp>
          <p:nvSpPr>
            <p:cNvPr id="108559" name="Line 17"/>
            <p:cNvSpPr>
              <a:spLocks noChangeShapeType="1"/>
            </p:cNvSpPr>
            <p:nvPr/>
          </p:nvSpPr>
          <p:spPr bwMode="auto">
            <a:xfrm flipV="1">
              <a:off x="1344" y="3360"/>
              <a:ext cx="480" cy="144"/>
            </a:xfrm>
            <a:prstGeom prst="line">
              <a:avLst/>
            </a:prstGeom>
            <a:noFill/>
            <a:ln w="9525">
              <a:solidFill>
                <a:schemeClr val="tx1"/>
              </a:solidFill>
              <a:round/>
              <a:headEnd/>
              <a:tailEnd type="triangle" w="med" len="med"/>
            </a:ln>
          </p:spPr>
          <p:txBody>
            <a:bodyPr/>
            <a:lstStyle/>
            <a:p>
              <a:endParaRPr lang="en-US"/>
            </a:p>
          </p:txBody>
        </p:sp>
        <p:sp>
          <p:nvSpPr>
            <p:cNvPr id="108560" name="Line 18"/>
            <p:cNvSpPr>
              <a:spLocks noChangeShapeType="1"/>
            </p:cNvSpPr>
            <p:nvPr/>
          </p:nvSpPr>
          <p:spPr bwMode="auto">
            <a:xfrm flipV="1">
              <a:off x="1344" y="3120"/>
              <a:ext cx="384" cy="288"/>
            </a:xfrm>
            <a:prstGeom prst="line">
              <a:avLst/>
            </a:prstGeom>
            <a:noFill/>
            <a:ln w="9525">
              <a:solidFill>
                <a:schemeClr val="tx1"/>
              </a:solidFill>
              <a:round/>
              <a:headEnd/>
              <a:tailEnd type="triangle" w="med" len="med"/>
            </a:ln>
          </p:spPr>
          <p:txBody>
            <a:bodyPr/>
            <a:lstStyle/>
            <a:p>
              <a:endParaRPr lang="en-US"/>
            </a:p>
          </p:txBody>
        </p:sp>
        <p:sp>
          <p:nvSpPr>
            <p:cNvPr id="108561" name="Text Box 19"/>
            <p:cNvSpPr txBox="1">
              <a:spLocks noChangeArrowheads="1"/>
            </p:cNvSpPr>
            <p:nvPr/>
          </p:nvSpPr>
          <p:spPr bwMode="auto">
            <a:xfrm>
              <a:off x="2112" y="2711"/>
              <a:ext cx="1092" cy="231"/>
            </a:xfrm>
            <a:prstGeom prst="rect">
              <a:avLst/>
            </a:prstGeom>
            <a:noFill/>
            <a:ln w="9525">
              <a:noFill/>
              <a:miter lim="800000"/>
              <a:headEnd/>
              <a:tailEnd/>
            </a:ln>
          </p:spPr>
          <p:txBody>
            <a:bodyPr wrap="none">
              <a:spAutoFit/>
            </a:bodyPr>
            <a:lstStyle/>
            <a:p>
              <a:pPr algn="l"/>
              <a:r>
                <a:rPr lang="en-US" sz="1800"/>
                <a:t>Lead collimator</a:t>
              </a:r>
            </a:p>
          </p:txBody>
        </p:sp>
        <p:sp>
          <p:nvSpPr>
            <p:cNvPr id="108562" name="Rectangle 20"/>
            <p:cNvSpPr>
              <a:spLocks noChangeArrowheads="1"/>
            </p:cNvSpPr>
            <p:nvPr/>
          </p:nvSpPr>
          <p:spPr bwMode="auto">
            <a:xfrm>
              <a:off x="3936" y="3024"/>
              <a:ext cx="48" cy="1152"/>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108563" name="Text Box 21"/>
            <p:cNvSpPr txBox="1">
              <a:spLocks noChangeArrowheads="1"/>
            </p:cNvSpPr>
            <p:nvPr/>
          </p:nvSpPr>
          <p:spPr bwMode="auto">
            <a:xfrm>
              <a:off x="3648" y="2784"/>
              <a:ext cx="644" cy="231"/>
            </a:xfrm>
            <a:prstGeom prst="rect">
              <a:avLst/>
            </a:prstGeom>
            <a:noFill/>
            <a:ln w="9525">
              <a:noFill/>
              <a:miter lim="800000"/>
              <a:headEnd/>
              <a:tailEnd/>
            </a:ln>
          </p:spPr>
          <p:txBody>
            <a:bodyPr wrap="none">
              <a:spAutoFit/>
            </a:bodyPr>
            <a:lstStyle/>
            <a:p>
              <a:pPr algn="l"/>
              <a:r>
                <a:rPr lang="en-US" sz="1800"/>
                <a:t>Gold foil</a:t>
              </a:r>
            </a:p>
          </p:txBody>
        </p:sp>
        <p:sp>
          <p:nvSpPr>
            <p:cNvPr id="108564" name="Line 22"/>
            <p:cNvSpPr>
              <a:spLocks noChangeShapeType="1"/>
            </p:cNvSpPr>
            <p:nvPr/>
          </p:nvSpPr>
          <p:spPr bwMode="auto">
            <a:xfrm>
              <a:off x="3984" y="3600"/>
              <a:ext cx="1104" cy="0"/>
            </a:xfrm>
            <a:prstGeom prst="line">
              <a:avLst/>
            </a:prstGeom>
            <a:noFill/>
            <a:ln w="9525" cap="rnd">
              <a:solidFill>
                <a:schemeClr val="tx1"/>
              </a:solidFill>
              <a:prstDash val="sysDot"/>
              <a:round/>
              <a:headEnd/>
              <a:tailEnd/>
            </a:ln>
          </p:spPr>
          <p:txBody>
            <a:bodyPr/>
            <a:lstStyle/>
            <a:p>
              <a:endParaRPr lang="en-US"/>
            </a:p>
          </p:txBody>
        </p:sp>
        <p:sp>
          <p:nvSpPr>
            <p:cNvPr id="108565" name="Line 23"/>
            <p:cNvSpPr>
              <a:spLocks noChangeShapeType="1"/>
            </p:cNvSpPr>
            <p:nvPr/>
          </p:nvSpPr>
          <p:spPr bwMode="auto">
            <a:xfrm flipV="1">
              <a:off x="3984" y="3120"/>
              <a:ext cx="960" cy="480"/>
            </a:xfrm>
            <a:prstGeom prst="line">
              <a:avLst/>
            </a:prstGeom>
            <a:noFill/>
            <a:ln w="9525">
              <a:solidFill>
                <a:schemeClr val="tx1"/>
              </a:solidFill>
              <a:round/>
              <a:headEnd/>
              <a:tailEnd type="triangle" w="med" len="med"/>
            </a:ln>
          </p:spPr>
          <p:txBody>
            <a:bodyPr/>
            <a:lstStyle/>
            <a:p>
              <a:endParaRPr lang="en-US"/>
            </a:p>
          </p:txBody>
        </p:sp>
        <p:sp>
          <p:nvSpPr>
            <p:cNvPr id="108566" name="Text Box 24"/>
            <p:cNvSpPr txBox="1">
              <a:spLocks noChangeArrowheads="1"/>
            </p:cNvSpPr>
            <p:nvPr/>
          </p:nvSpPr>
          <p:spPr bwMode="auto">
            <a:xfrm>
              <a:off x="336" y="3024"/>
              <a:ext cx="217" cy="250"/>
            </a:xfrm>
            <a:prstGeom prst="rect">
              <a:avLst/>
            </a:prstGeom>
            <a:noFill/>
            <a:ln w="9525">
              <a:noFill/>
              <a:miter lim="800000"/>
              <a:headEnd/>
              <a:tailEnd/>
            </a:ln>
          </p:spPr>
          <p:txBody>
            <a:bodyPr wrap="none">
              <a:spAutoFit/>
            </a:bodyPr>
            <a:lstStyle/>
            <a:p>
              <a:pPr algn="l"/>
              <a:r>
                <a:rPr lang="en-US" sz="2000">
                  <a:solidFill>
                    <a:srgbClr val="FF00FF"/>
                  </a:solidFill>
                  <a:latin typeface="Symbol" pitchFamily="18" charset="2"/>
                </a:rPr>
                <a:t>a</a:t>
              </a:r>
            </a:p>
          </p:txBody>
        </p:sp>
        <p:sp>
          <p:nvSpPr>
            <p:cNvPr id="108567" name="Text Box 26"/>
            <p:cNvSpPr txBox="1">
              <a:spLocks noChangeArrowheads="1"/>
            </p:cNvSpPr>
            <p:nvPr/>
          </p:nvSpPr>
          <p:spPr bwMode="auto">
            <a:xfrm>
              <a:off x="4368" y="3377"/>
              <a:ext cx="199" cy="250"/>
            </a:xfrm>
            <a:prstGeom prst="rect">
              <a:avLst/>
            </a:prstGeom>
            <a:noFill/>
            <a:ln w="9525">
              <a:noFill/>
              <a:miter lim="800000"/>
              <a:headEnd/>
              <a:tailEnd/>
            </a:ln>
          </p:spPr>
          <p:txBody>
            <a:bodyPr wrap="none">
              <a:spAutoFit/>
            </a:bodyPr>
            <a:lstStyle/>
            <a:p>
              <a:pPr algn="l"/>
              <a:r>
                <a:rPr lang="en-US" sz="2000">
                  <a:latin typeface="Symbol" pitchFamily="18" charset="2"/>
                </a:rPr>
                <a:t>q</a:t>
              </a:r>
            </a:p>
          </p:txBody>
        </p:sp>
        <p:sp>
          <p:nvSpPr>
            <p:cNvPr id="108568" name="AutoShape 27">
              <a:hlinkClick r:id="rId4" action="ppaction://hlinksldjump" highlightClick="1"/>
            </p:cNvPr>
            <p:cNvSpPr>
              <a:spLocks noChangeArrowheads="1"/>
            </p:cNvSpPr>
            <p:nvPr/>
          </p:nvSpPr>
          <p:spPr bwMode="auto">
            <a:xfrm>
              <a:off x="0" y="3855"/>
              <a:ext cx="384" cy="225"/>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grpSp>
      <p:sp>
        <p:nvSpPr>
          <p:cNvPr id="108549" name="AutoShape 3">
            <a:hlinkClick r:id="rId4"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344068" name="Gold foil 2.wmv">
            <a:hlinkClick r:id="" action="ppaction://media"/>
          </p:cNvPr>
          <p:cNvPicPr>
            <a:picLocks noRot="1" noChangeAspect="1" noChangeArrowheads="1"/>
          </p:cNvPicPr>
          <p:nvPr>
            <a:videoFile r:link="rId1"/>
          </p:nvPr>
        </p:nvPicPr>
        <p:blipFill>
          <a:blip r:embed="rId5" cstate="print"/>
          <a:srcRect/>
          <a:stretch>
            <a:fillRect/>
          </a:stretch>
        </p:blipFill>
        <p:spPr bwMode="auto">
          <a:xfrm>
            <a:off x="7116763" y="307975"/>
            <a:ext cx="1722437" cy="12922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800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28003">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800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28003">
                                            <p:txEl>
                                              <p:pRg st="1" end="1"/>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2800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28003">
                                            <p:txEl>
                                              <p:pRg st="2" end="2"/>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2800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28003">
                                            <p:txEl>
                                              <p:pRg st="3" end="3"/>
                                            </p:txEl>
                                          </p:spTgt>
                                        </p:tgtEl>
                                        <p:attrNameLst>
                                          <p:attrName>ppt_c</p:attrName>
                                        </p:attrNameLst>
                                      </p:cBhvr>
                                      <p:to>
                                        <a:schemeClr val="bg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2800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128003">
                                            <p:txEl>
                                              <p:pRg st="4" end="4"/>
                                            </p:txEl>
                                          </p:spTgt>
                                        </p:tgtEl>
                                        <p:attrNameLst>
                                          <p:attrName>ppt_c</p:attrName>
                                        </p:attrNameLst>
                                      </p:cBhvr>
                                      <p:to>
                                        <a:schemeClr val="bg2"/>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4068"/>
                                        </p:tgtEl>
                                        <p:attrNameLst>
                                          <p:attrName>style.visibility</p:attrName>
                                        </p:attrNameLst>
                                      </p:cBhvr>
                                      <p:to>
                                        <p:strVal val="visible"/>
                                      </p:to>
                                    </p:set>
                                    <p:animEffect transition="in" filter="fade">
                                      <p:cBhvr>
                                        <p:cTn id="27" dur="2000"/>
                                        <p:tgtEl>
                                          <p:spTgt spid="34406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4068"/>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344068"/>
                                        </p:tgtEl>
                                      </p:cBhvr>
                                    </p:cmd>
                                  </p:childTnLst>
                                </p:cTn>
                              </p:par>
                            </p:childTnLst>
                          </p:cTn>
                        </p:par>
                      </p:childTnLst>
                    </p:cTn>
                  </p:par>
                </p:childTnLst>
              </p:cTn>
              <p:nextCondLst>
                <p:cond evt="onClick" delay="0">
                  <p:tgtEl>
                    <p:spTgt spid="344068"/>
                  </p:tgtEl>
                </p:cond>
              </p:nextCondLst>
            </p:seq>
            <p:video fullScrn="1">
              <p:cMediaNode>
                <p:cTn id="33" fill="hold" display="0">
                  <p:stCondLst>
                    <p:cond delay="indefinite"/>
                  </p:stCondLst>
                  <p:endCondLst>
                    <p:cond evt="onNext" delay="0">
                      <p:tgtEl>
                        <p:sldTgt/>
                      </p:tgtEl>
                    </p:cond>
                    <p:cond evt="onPrev" delay="0">
                      <p:tgtEl>
                        <p:sldTgt/>
                      </p:tgtEl>
                    </p:cond>
                  </p:endCondLst>
                </p:cTn>
                <p:tgtEl>
                  <p:spTgt spid="344068"/>
                </p:tgtEl>
              </p:cMediaNode>
            </p:video>
          </p:childTnLst>
        </p:cTn>
      </p:par>
    </p:tnLst>
    <p:bldLst>
      <p:bldP spid="128003" grpId="0" build="p" autoUpdateAnimBg="0"/>
    </p:bldLst>
  </p:timing>
</p:sld>
</file>

<file path=ppt/slides/slide2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8338" name="Rectangle 2"/>
          <p:cNvSpPr>
            <a:spLocks noGrp="1" noChangeArrowheads="1"/>
          </p:cNvSpPr>
          <p:nvPr>
            <p:ph type="title"/>
          </p:nvPr>
        </p:nvSpPr>
        <p:spPr/>
        <p:txBody>
          <a:bodyPr/>
          <a:lstStyle/>
          <a:p>
            <a:pPr eaLnBrk="1" hangingPunct="1"/>
            <a:r>
              <a:rPr lang="en-US" smtClean="0"/>
              <a:t>Nitrous Oxide Family</a:t>
            </a:r>
          </a:p>
        </p:txBody>
      </p:sp>
      <p:sp>
        <p:nvSpPr>
          <p:cNvPr id="398339" name="Rectangle 3"/>
          <p:cNvSpPr>
            <a:spLocks noGrp="1" noChangeArrowheads="1"/>
          </p:cNvSpPr>
          <p:nvPr>
            <p:ph type="body" idx="1"/>
          </p:nvPr>
        </p:nvSpPr>
        <p:spPr>
          <a:xfrm>
            <a:off x="685800" y="2514600"/>
            <a:ext cx="1905000" cy="4114800"/>
          </a:xfrm>
        </p:spPr>
        <p:txBody>
          <a:bodyPr/>
          <a:lstStyle/>
          <a:p>
            <a:pPr eaLnBrk="1" hangingPunct="1"/>
            <a:r>
              <a:rPr lang="en-US" smtClean="0"/>
              <a:t>NO</a:t>
            </a:r>
            <a:r>
              <a:rPr lang="en-US" baseline="-25000" smtClean="0"/>
              <a:t>2</a:t>
            </a:r>
          </a:p>
          <a:p>
            <a:pPr eaLnBrk="1" hangingPunct="1"/>
            <a:r>
              <a:rPr lang="en-US" smtClean="0"/>
              <a:t>N</a:t>
            </a:r>
            <a:r>
              <a:rPr lang="en-US" baseline="-25000" smtClean="0"/>
              <a:t>2</a:t>
            </a:r>
            <a:r>
              <a:rPr lang="en-US" smtClean="0"/>
              <a:t>O</a:t>
            </a:r>
          </a:p>
          <a:p>
            <a:pPr eaLnBrk="1" hangingPunct="1"/>
            <a:r>
              <a:rPr lang="en-US" smtClean="0"/>
              <a:t>N</a:t>
            </a:r>
            <a:r>
              <a:rPr lang="en-US" baseline="-25000" smtClean="0"/>
              <a:t>2</a:t>
            </a:r>
            <a:r>
              <a:rPr lang="en-US" smtClean="0"/>
              <a:t>O</a:t>
            </a:r>
            <a:r>
              <a:rPr lang="en-US" baseline="-25000" smtClean="0"/>
              <a:t>5</a:t>
            </a:r>
            <a:endParaRPr lang="en-US" smtClean="0"/>
          </a:p>
          <a:p>
            <a:pPr eaLnBrk="1" hangingPunct="1"/>
            <a:r>
              <a:rPr lang="en-US" smtClean="0"/>
              <a:t>NO</a:t>
            </a:r>
          </a:p>
          <a:p>
            <a:pPr eaLnBrk="1" hangingPunct="1"/>
            <a:r>
              <a:rPr lang="en-US" smtClean="0"/>
              <a:t>N</a:t>
            </a:r>
            <a:r>
              <a:rPr lang="en-US" baseline="-25000" smtClean="0"/>
              <a:t>2</a:t>
            </a:r>
            <a:r>
              <a:rPr lang="en-US" smtClean="0"/>
              <a:t>O</a:t>
            </a:r>
            <a:r>
              <a:rPr lang="en-US" baseline="-25000" smtClean="0"/>
              <a:t>4</a:t>
            </a:r>
            <a:endParaRPr lang="en-US" smtClean="0"/>
          </a:p>
          <a:p>
            <a:pPr eaLnBrk="1" hangingPunct="1"/>
            <a:r>
              <a:rPr lang="en-US" smtClean="0"/>
              <a:t>N</a:t>
            </a:r>
            <a:r>
              <a:rPr lang="en-US" baseline="-25000" smtClean="0"/>
              <a:t>2</a:t>
            </a:r>
            <a:r>
              <a:rPr lang="en-US" smtClean="0"/>
              <a:t>O</a:t>
            </a:r>
            <a:r>
              <a:rPr lang="en-US" baseline="-25000" smtClean="0"/>
              <a:t>3</a:t>
            </a:r>
          </a:p>
        </p:txBody>
      </p:sp>
      <p:pic>
        <p:nvPicPr>
          <p:cNvPr id="398340" name="Picture 4" descr="nitrous oxides"/>
          <p:cNvPicPr>
            <a:picLocks noChangeAspect="1" noChangeArrowheads="1"/>
          </p:cNvPicPr>
          <p:nvPr/>
        </p:nvPicPr>
        <p:blipFill>
          <a:blip r:embed="rId3" cstate="print"/>
          <a:srcRect/>
          <a:stretch>
            <a:fillRect/>
          </a:stretch>
        </p:blipFill>
        <p:spPr bwMode="auto">
          <a:xfrm>
            <a:off x="2971800" y="2168525"/>
            <a:ext cx="5791200" cy="3927475"/>
          </a:xfrm>
          <a:prstGeom prst="rect">
            <a:avLst/>
          </a:prstGeom>
          <a:noFill/>
          <a:ln w="9525">
            <a:noFill/>
            <a:miter lim="800000"/>
            <a:headEnd/>
            <a:tailEnd/>
          </a:ln>
        </p:spPr>
      </p:pic>
      <p:sp>
        <p:nvSpPr>
          <p:cNvPr id="398341" name="AutoShape 6">
            <a:hlinkClick r:id="rId4"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62" name="Oval 18"/>
          <p:cNvSpPr>
            <a:spLocks noChangeArrowheads="1"/>
          </p:cNvSpPr>
          <p:nvPr/>
        </p:nvSpPr>
        <p:spPr bwMode="auto">
          <a:xfrm>
            <a:off x="2327275" y="1738313"/>
            <a:ext cx="4332288" cy="4332287"/>
          </a:xfrm>
          <a:prstGeom prst="ellipse">
            <a:avLst/>
          </a:prstGeom>
          <a:gradFill rotWithShape="1">
            <a:gsLst>
              <a:gs pos="0">
                <a:srgbClr val="FF0066">
                  <a:alpha val="92000"/>
                </a:srgbClr>
              </a:gs>
              <a:gs pos="100000">
                <a:srgbClr val="FFD9FF">
                  <a:alpha val="7999"/>
                </a:srgbClr>
              </a:gs>
            </a:gsLst>
            <a:path path="shape">
              <a:fillToRect l="50000" t="50000" r="50000" b="50000"/>
            </a:path>
          </a:gradFill>
          <a:ln w="9525">
            <a:noFill/>
            <a:round/>
            <a:headEnd/>
            <a:tailEnd/>
          </a:ln>
        </p:spPr>
        <p:txBody>
          <a:bodyPr wrap="none" anchor="ctr"/>
          <a:lstStyle/>
          <a:p>
            <a:endParaRPr lang="en-US"/>
          </a:p>
        </p:txBody>
      </p:sp>
      <p:sp>
        <p:nvSpPr>
          <p:cNvPr id="399363" name="Oval 2"/>
          <p:cNvSpPr>
            <a:spLocks noChangeArrowheads="1"/>
          </p:cNvSpPr>
          <p:nvPr/>
        </p:nvSpPr>
        <p:spPr bwMode="auto">
          <a:xfrm>
            <a:off x="2790825" y="2219325"/>
            <a:ext cx="3519488" cy="3519488"/>
          </a:xfrm>
          <a:prstGeom prst="ellipse">
            <a:avLst/>
          </a:prstGeom>
          <a:gradFill rotWithShape="1">
            <a:gsLst>
              <a:gs pos="0">
                <a:srgbClr val="FFCCFF"/>
              </a:gs>
              <a:gs pos="100000">
                <a:srgbClr val="FF0066">
                  <a:alpha val="12999"/>
                </a:srgbClr>
              </a:gs>
            </a:gsLst>
            <a:path path="shape">
              <a:fillToRect l="50000" t="50000" r="50000" b="50000"/>
            </a:path>
          </a:gradFill>
          <a:ln w="9525">
            <a:noFill/>
            <a:round/>
            <a:headEnd/>
            <a:tailEnd/>
          </a:ln>
        </p:spPr>
        <p:txBody>
          <a:bodyPr wrap="none" anchor="ctr"/>
          <a:lstStyle/>
          <a:p>
            <a:endParaRPr lang="en-US"/>
          </a:p>
        </p:txBody>
      </p:sp>
      <p:sp>
        <p:nvSpPr>
          <p:cNvPr id="399364" name="Oval 3"/>
          <p:cNvSpPr>
            <a:spLocks noChangeArrowheads="1"/>
          </p:cNvSpPr>
          <p:nvPr/>
        </p:nvSpPr>
        <p:spPr bwMode="auto">
          <a:xfrm>
            <a:off x="2641600" y="2212975"/>
            <a:ext cx="3668713" cy="3668713"/>
          </a:xfrm>
          <a:prstGeom prst="ellipse">
            <a:avLst/>
          </a:prstGeom>
          <a:gradFill rotWithShape="1">
            <a:gsLst>
              <a:gs pos="0">
                <a:srgbClr val="FF0066">
                  <a:alpha val="75998"/>
                </a:srgbClr>
              </a:gs>
              <a:gs pos="100000">
                <a:srgbClr val="FFD9FF">
                  <a:alpha val="7999"/>
                </a:srgbClr>
              </a:gs>
            </a:gsLst>
            <a:path path="shape">
              <a:fillToRect l="50000" t="50000" r="50000" b="50000"/>
            </a:path>
          </a:gradFill>
          <a:ln w="9525">
            <a:noFill/>
            <a:round/>
            <a:headEnd/>
            <a:tailEnd/>
          </a:ln>
        </p:spPr>
        <p:txBody>
          <a:bodyPr wrap="none" anchor="ctr"/>
          <a:lstStyle/>
          <a:p>
            <a:endParaRPr lang="en-US"/>
          </a:p>
        </p:txBody>
      </p:sp>
      <p:sp>
        <p:nvSpPr>
          <p:cNvPr id="399365" name="Rectangle 4"/>
          <p:cNvSpPr>
            <a:spLocks noGrp="1" noChangeArrowheads="1"/>
          </p:cNvSpPr>
          <p:nvPr>
            <p:ph type="title"/>
          </p:nvPr>
        </p:nvSpPr>
        <p:spPr/>
        <p:txBody>
          <a:bodyPr/>
          <a:lstStyle/>
          <a:p>
            <a:pPr eaLnBrk="1" hangingPunct="1"/>
            <a:r>
              <a:rPr lang="en-US" smtClean="0"/>
              <a:t>An atom viewed in cross section.</a:t>
            </a:r>
          </a:p>
        </p:txBody>
      </p:sp>
      <p:sp>
        <p:nvSpPr>
          <p:cNvPr id="399366" name="AutoShape 6">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399367" name="Oval 7"/>
          <p:cNvSpPr>
            <a:spLocks noChangeArrowheads="1"/>
          </p:cNvSpPr>
          <p:nvPr/>
        </p:nvSpPr>
        <p:spPr bwMode="auto">
          <a:xfrm>
            <a:off x="4470400" y="3916363"/>
            <a:ext cx="166688" cy="166687"/>
          </a:xfrm>
          <a:prstGeom prst="ellipse">
            <a:avLst/>
          </a:prstGeom>
          <a:gradFill rotWithShape="1">
            <a:gsLst>
              <a:gs pos="0">
                <a:schemeClr val="bg1"/>
              </a:gs>
              <a:gs pos="100000">
                <a:schemeClr val="accent2"/>
              </a:gs>
            </a:gsLst>
            <a:lin ang="2700000" scaled="1"/>
          </a:gradFill>
          <a:ln w="3175">
            <a:solidFill>
              <a:schemeClr val="accent2"/>
            </a:solidFill>
            <a:round/>
            <a:headEnd/>
            <a:tailEnd/>
          </a:ln>
        </p:spPr>
        <p:txBody>
          <a:bodyPr wrap="none" anchor="ctr"/>
          <a:lstStyle/>
          <a:p>
            <a:endParaRPr lang="en-US"/>
          </a:p>
        </p:txBody>
      </p:sp>
      <p:sp>
        <p:nvSpPr>
          <p:cNvPr id="399368" name="Text Box 8"/>
          <p:cNvSpPr txBox="1">
            <a:spLocks noChangeArrowheads="1"/>
          </p:cNvSpPr>
          <p:nvPr/>
        </p:nvSpPr>
        <p:spPr bwMode="auto">
          <a:xfrm>
            <a:off x="3927475" y="1635125"/>
            <a:ext cx="1287463" cy="457200"/>
          </a:xfrm>
          <a:prstGeom prst="rect">
            <a:avLst/>
          </a:prstGeom>
          <a:noFill/>
          <a:ln w="9525">
            <a:noFill/>
            <a:miter lim="800000"/>
            <a:headEnd/>
            <a:tailEnd/>
          </a:ln>
        </p:spPr>
        <p:txBody>
          <a:bodyPr wrap="none">
            <a:spAutoFit/>
          </a:bodyPr>
          <a:lstStyle/>
          <a:p>
            <a:pPr algn="l"/>
            <a:r>
              <a:rPr lang="en-US" sz="2400"/>
              <a:t>Nucleus</a:t>
            </a:r>
          </a:p>
        </p:txBody>
      </p:sp>
      <p:sp>
        <p:nvSpPr>
          <p:cNvPr id="399369" name="Line 9"/>
          <p:cNvSpPr>
            <a:spLocks noChangeShapeType="1"/>
          </p:cNvSpPr>
          <p:nvPr/>
        </p:nvSpPr>
        <p:spPr bwMode="auto">
          <a:xfrm>
            <a:off x="2655888" y="5846763"/>
            <a:ext cx="0" cy="508000"/>
          </a:xfrm>
          <a:prstGeom prst="line">
            <a:avLst/>
          </a:prstGeom>
          <a:noFill/>
          <a:ln w="15875">
            <a:solidFill>
              <a:schemeClr val="tx1"/>
            </a:solidFill>
            <a:round/>
            <a:headEnd/>
            <a:tailEnd/>
          </a:ln>
        </p:spPr>
        <p:txBody>
          <a:bodyPr/>
          <a:lstStyle/>
          <a:p>
            <a:endParaRPr lang="en-US"/>
          </a:p>
        </p:txBody>
      </p:sp>
      <p:sp>
        <p:nvSpPr>
          <p:cNvPr id="399370" name="Line 10"/>
          <p:cNvSpPr>
            <a:spLocks noChangeShapeType="1"/>
          </p:cNvSpPr>
          <p:nvPr/>
        </p:nvSpPr>
        <p:spPr bwMode="auto">
          <a:xfrm>
            <a:off x="6427788" y="5868988"/>
            <a:ext cx="0" cy="508000"/>
          </a:xfrm>
          <a:prstGeom prst="line">
            <a:avLst/>
          </a:prstGeom>
          <a:noFill/>
          <a:ln w="15875">
            <a:solidFill>
              <a:schemeClr val="tx1"/>
            </a:solidFill>
            <a:round/>
            <a:headEnd/>
            <a:tailEnd/>
          </a:ln>
        </p:spPr>
        <p:txBody>
          <a:bodyPr/>
          <a:lstStyle/>
          <a:p>
            <a:endParaRPr lang="en-US"/>
          </a:p>
        </p:txBody>
      </p:sp>
      <p:sp>
        <p:nvSpPr>
          <p:cNvPr id="399371" name="Line 11"/>
          <p:cNvSpPr>
            <a:spLocks noChangeShapeType="1"/>
          </p:cNvSpPr>
          <p:nvPr/>
        </p:nvSpPr>
        <p:spPr bwMode="auto">
          <a:xfrm>
            <a:off x="2654300" y="6142038"/>
            <a:ext cx="3778250" cy="0"/>
          </a:xfrm>
          <a:prstGeom prst="line">
            <a:avLst/>
          </a:prstGeom>
          <a:noFill/>
          <a:ln w="15875">
            <a:solidFill>
              <a:schemeClr val="tx1"/>
            </a:solidFill>
            <a:round/>
            <a:headEnd type="stealth" w="med" len="med"/>
            <a:tailEnd type="stealth" w="med" len="med"/>
          </a:ln>
        </p:spPr>
        <p:txBody>
          <a:bodyPr/>
          <a:lstStyle/>
          <a:p>
            <a:endParaRPr lang="en-US"/>
          </a:p>
        </p:txBody>
      </p:sp>
      <p:sp>
        <p:nvSpPr>
          <p:cNvPr id="399372" name="Text Box 12"/>
          <p:cNvSpPr txBox="1">
            <a:spLocks noChangeArrowheads="1"/>
          </p:cNvSpPr>
          <p:nvPr/>
        </p:nvSpPr>
        <p:spPr bwMode="auto">
          <a:xfrm>
            <a:off x="3833813" y="5856288"/>
            <a:ext cx="1373187" cy="457200"/>
          </a:xfrm>
          <a:prstGeom prst="rect">
            <a:avLst/>
          </a:prstGeom>
          <a:solidFill>
            <a:schemeClr val="bg1"/>
          </a:solidFill>
          <a:ln w="9525">
            <a:noFill/>
            <a:miter lim="800000"/>
            <a:headEnd/>
            <a:tailEnd/>
          </a:ln>
        </p:spPr>
        <p:txBody>
          <a:bodyPr wrap="none">
            <a:spAutoFit/>
          </a:bodyPr>
          <a:lstStyle/>
          <a:p>
            <a:pPr algn="l"/>
            <a:r>
              <a:rPr lang="en-US" sz="2400"/>
              <a:t>~10</a:t>
            </a:r>
            <a:r>
              <a:rPr lang="en-US" sz="2400" baseline="30000"/>
              <a:t>-8</a:t>
            </a:r>
            <a:r>
              <a:rPr lang="en-US" sz="2400"/>
              <a:t> cm</a:t>
            </a:r>
          </a:p>
        </p:txBody>
      </p:sp>
      <p:sp>
        <p:nvSpPr>
          <p:cNvPr id="399373" name="Text Box 13"/>
          <p:cNvSpPr txBox="1">
            <a:spLocks noChangeArrowheads="1"/>
          </p:cNvSpPr>
          <p:nvPr/>
        </p:nvSpPr>
        <p:spPr bwMode="auto">
          <a:xfrm>
            <a:off x="3209925" y="4826000"/>
            <a:ext cx="1485900" cy="457200"/>
          </a:xfrm>
          <a:prstGeom prst="rect">
            <a:avLst/>
          </a:prstGeom>
          <a:noFill/>
          <a:ln w="9525">
            <a:noFill/>
            <a:miter lim="800000"/>
            <a:headEnd/>
            <a:tailEnd/>
          </a:ln>
        </p:spPr>
        <p:txBody>
          <a:bodyPr wrap="none">
            <a:spAutoFit/>
          </a:bodyPr>
          <a:lstStyle/>
          <a:p>
            <a:pPr algn="l"/>
            <a:r>
              <a:rPr lang="en-US" sz="2400"/>
              <a:t>~10</a:t>
            </a:r>
            <a:r>
              <a:rPr lang="en-US" sz="2400" baseline="30000"/>
              <a:t>-13</a:t>
            </a:r>
            <a:r>
              <a:rPr lang="en-US" sz="2400"/>
              <a:t> cm</a:t>
            </a:r>
          </a:p>
        </p:txBody>
      </p:sp>
      <p:sp>
        <p:nvSpPr>
          <p:cNvPr id="399374" name="Line 14"/>
          <p:cNvSpPr>
            <a:spLocks noChangeShapeType="1"/>
          </p:cNvSpPr>
          <p:nvPr/>
        </p:nvSpPr>
        <p:spPr bwMode="auto">
          <a:xfrm>
            <a:off x="4460875" y="3843338"/>
            <a:ext cx="0" cy="295275"/>
          </a:xfrm>
          <a:prstGeom prst="line">
            <a:avLst/>
          </a:prstGeom>
          <a:noFill/>
          <a:ln w="15875">
            <a:solidFill>
              <a:schemeClr val="tx1"/>
            </a:solidFill>
            <a:round/>
            <a:headEnd/>
            <a:tailEnd/>
          </a:ln>
        </p:spPr>
        <p:txBody>
          <a:bodyPr/>
          <a:lstStyle/>
          <a:p>
            <a:endParaRPr lang="en-US"/>
          </a:p>
        </p:txBody>
      </p:sp>
      <p:sp>
        <p:nvSpPr>
          <p:cNvPr id="399375" name="Line 15"/>
          <p:cNvSpPr>
            <a:spLocks noChangeShapeType="1"/>
          </p:cNvSpPr>
          <p:nvPr/>
        </p:nvSpPr>
        <p:spPr bwMode="auto">
          <a:xfrm>
            <a:off x="4649788" y="3846513"/>
            <a:ext cx="0" cy="295275"/>
          </a:xfrm>
          <a:prstGeom prst="line">
            <a:avLst/>
          </a:prstGeom>
          <a:noFill/>
          <a:ln w="15875">
            <a:solidFill>
              <a:schemeClr val="tx1"/>
            </a:solidFill>
            <a:round/>
            <a:headEnd/>
            <a:tailEnd/>
          </a:ln>
        </p:spPr>
        <p:txBody>
          <a:bodyPr/>
          <a:lstStyle/>
          <a:p>
            <a:endParaRPr lang="en-US"/>
          </a:p>
        </p:txBody>
      </p:sp>
      <p:sp>
        <p:nvSpPr>
          <p:cNvPr id="399376" name="Line 16"/>
          <p:cNvSpPr>
            <a:spLocks noChangeShapeType="1"/>
          </p:cNvSpPr>
          <p:nvPr/>
        </p:nvSpPr>
        <p:spPr bwMode="auto">
          <a:xfrm flipV="1">
            <a:off x="4552950" y="2032000"/>
            <a:ext cx="0" cy="1874838"/>
          </a:xfrm>
          <a:prstGeom prst="line">
            <a:avLst/>
          </a:prstGeom>
          <a:noFill/>
          <a:ln w="15875">
            <a:solidFill>
              <a:schemeClr val="tx1"/>
            </a:solidFill>
            <a:round/>
            <a:headEnd/>
            <a:tailEnd/>
          </a:ln>
        </p:spPr>
        <p:txBody>
          <a:bodyPr/>
          <a:lstStyle/>
          <a:p>
            <a:endParaRPr lang="en-US"/>
          </a:p>
        </p:txBody>
      </p:sp>
      <p:sp>
        <p:nvSpPr>
          <p:cNvPr id="399377" name="Line 17"/>
          <p:cNvSpPr>
            <a:spLocks noChangeShapeType="1"/>
          </p:cNvSpPr>
          <p:nvPr/>
        </p:nvSpPr>
        <p:spPr bwMode="auto">
          <a:xfrm flipH="1">
            <a:off x="3952875" y="4165600"/>
            <a:ext cx="582613" cy="720725"/>
          </a:xfrm>
          <a:prstGeom prst="line">
            <a:avLst/>
          </a:prstGeom>
          <a:noFill/>
          <a:ln w="15875">
            <a:solidFill>
              <a:schemeClr val="tx1"/>
            </a:solidFill>
            <a:round/>
            <a:headEnd/>
            <a:tailEnd/>
          </a:ln>
        </p:spPr>
        <p:txBody>
          <a:bodyPr/>
          <a:lstStyle/>
          <a:p>
            <a:endParaRPr lang="en-US"/>
          </a:p>
        </p:txBody>
      </p:sp>
    </p:spTree>
  </p:cSld>
  <p:clrMapOvr>
    <a:masterClrMapping/>
  </p:clrMapOvr>
  <p:transition/>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p:txBody>
          <a:bodyPr/>
          <a:lstStyle/>
          <a:p>
            <a:pPr eaLnBrk="1" hangingPunct="1"/>
            <a:r>
              <a:rPr lang="en-US" smtClean="0"/>
              <a:t>Two isotopes of sodium</a:t>
            </a:r>
          </a:p>
        </p:txBody>
      </p:sp>
      <p:pic>
        <p:nvPicPr>
          <p:cNvPr id="400387" name="Picture 3" descr="isotopes of sodium"/>
          <p:cNvPicPr>
            <a:picLocks noChangeAspect="1" noChangeArrowheads="1"/>
          </p:cNvPicPr>
          <p:nvPr/>
        </p:nvPicPr>
        <p:blipFill>
          <a:blip r:embed="rId3" cstate="print"/>
          <a:srcRect/>
          <a:stretch>
            <a:fillRect/>
          </a:stretch>
        </p:blipFill>
        <p:spPr bwMode="auto">
          <a:xfrm>
            <a:off x="457200" y="2332038"/>
            <a:ext cx="8229600" cy="3459162"/>
          </a:xfrm>
          <a:prstGeom prst="rect">
            <a:avLst/>
          </a:prstGeom>
          <a:noFill/>
          <a:ln w="9525">
            <a:noFill/>
            <a:miter lim="800000"/>
            <a:headEnd/>
            <a:tailEnd/>
          </a:ln>
        </p:spPr>
      </p:pic>
      <p:sp>
        <p:nvSpPr>
          <p:cNvPr id="400388" name="Rectangle 5"/>
          <p:cNvSpPr>
            <a:spLocks noChangeArrowheads="1"/>
          </p:cNvSpPr>
          <p:nvPr/>
        </p:nvSpPr>
        <p:spPr bwMode="auto">
          <a:xfrm>
            <a:off x="76200" y="6553200"/>
            <a:ext cx="3122613" cy="214313"/>
          </a:xfrm>
          <a:prstGeom prst="rect">
            <a:avLst/>
          </a:prstGeom>
          <a:noFill/>
          <a:ln w="9525">
            <a:noFill/>
            <a:miter lim="800000"/>
            <a:headEnd/>
            <a:tailEnd/>
          </a:ln>
        </p:spPr>
        <p:txBody>
          <a:bodyPr wrap="none">
            <a:spAutoFit/>
          </a:bodyPr>
          <a:lstStyle/>
          <a:p>
            <a:pPr algn="l"/>
            <a:r>
              <a:rPr lang="en-US" sz="800"/>
              <a:t>Zumdahl, Zumdahl, DeCoste, </a:t>
            </a:r>
            <a:r>
              <a:rPr lang="en-US" sz="800" u="sng"/>
              <a:t>World of Chemistry</a:t>
            </a:r>
            <a:r>
              <a:rPr lang="en-US" sz="800"/>
              <a:t> </a:t>
            </a:r>
            <a:r>
              <a:rPr lang="en-US" sz="800">
                <a:latin typeface="Symbol" pitchFamily="18" charset="2"/>
              </a:rPr>
              <a:t> </a:t>
            </a:r>
            <a:r>
              <a:rPr lang="en-US" sz="800"/>
              <a:t>2002, page 60</a:t>
            </a:r>
          </a:p>
        </p:txBody>
      </p:sp>
      <p:sp>
        <p:nvSpPr>
          <p:cNvPr id="400389" name="AutoShape 6">
            <a:hlinkClick r:id="rId4"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1410" name="Rectangle 2"/>
          <p:cNvSpPr>
            <a:spLocks noGrp="1" noChangeArrowheads="1"/>
          </p:cNvSpPr>
          <p:nvPr>
            <p:ph type="title"/>
          </p:nvPr>
        </p:nvSpPr>
        <p:spPr>
          <a:xfrm>
            <a:off x="685800" y="0"/>
            <a:ext cx="7772400" cy="1143000"/>
          </a:xfrm>
        </p:spPr>
        <p:txBody>
          <a:bodyPr/>
          <a:lstStyle/>
          <a:p>
            <a:pPr eaLnBrk="1" hangingPunct="1"/>
            <a:r>
              <a:rPr lang="en-US" smtClean="0"/>
              <a:t>The Periodic Table</a:t>
            </a:r>
          </a:p>
        </p:txBody>
      </p:sp>
      <p:sp>
        <p:nvSpPr>
          <p:cNvPr id="401411" name="Rectangle 3"/>
          <p:cNvSpPr>
            <a:spLocks noChangeArrowheads="1"/>
          </p:cNvSpPr>
          <p:nvPr/>
        </p:nvSpPr>
        <p:spPr bwMode="auto">
          <a:xfrm>
            <a:off x="1295400" y="1981200"/>
            <a:ext cx="381000" cy="533400"/>
          </a:xfrm>
          <a:prstGeom prst="rect">
            <a:avLst/>
          </a:prstGeom>
          <a:solidFill>
            <a:srgbClr val="66FFCC">
              <a:alpha val="50195"/>
            </a:srgbClr>
          </a:solidFill>
          <a:ln w="9525">
            <a:solidFill>
              <a:schemeClr val="tx1"/>
            </a:solidFill>
            <a:miter lim="800000"/>
            <a:headEnd/>
            <a:tailEnd/>
          </a:ln>
        </p:spPr>
        <p:txBody>
          <a:bodyPr wrap="none" anchor="ctr"/>
          <a:lstStyle/>
          <a:p>
            <a:r>
              <a:rPr lang="en-US" sz="1400" b="1"/>
              <a:t>Li</a:t>
            </a:r>
            <a:endParaRPr lang="en-US"/>
          </a:p>
          <a:p>
            <a:endParaRPr lang="en-US"/>
          </a:p>
          <a:p>
            <a:r>
              <a:rPr lang="en-US"/>
              <a:t>3</a:t>
            </a:r>
            <a:endParaRPr lang="en-US" baseline="30000"/>
          </a:p>
        </p:txBody>
      </p:sp>
      <p:sp>
        <p:nvSpPr>
          <p:cNvPr id="401412" name="Rectangle 4"/>
          <p:cNvSpPr>
            <a:spLocks noChangeArrowheads="1"/>
          </p:cNvSpPr>
          <p:nvPr/>
        </p:nvSpPr>
        <p:spPr bwMode="auto">
          <a:xfrm>
            <a:off x="7772400" y="1447800"/>
            <a:ext cx="381000" cy="533400"/>
          </a:xfrm>
          <a:prstGeom prst="rect">
            <a:avLst/>
          </a:prstGeom>
          <a:solidFill>
            <a:srgbClr val="BE9DFF">
              <a:alpha val="50195"/>
            </a:srgbClr>
          </a:solidFill>
          <a:ln w="9525">
            <a:solidFill>
              <a:schemeClr val="tx1"/>
            </a:solidFill>
            <a:miter lim="800000"/>
            <a:headEnd/>
            <a:tailEnd/>
          </a:ln>
        </p:spPr>
        <p:txBody>
          <a:bodyPr wrap="none" anchor="ctr"/>
          <a:lstStyle/>
          <a:p>
            <a:r>
              <a:rPr lang="en-US" sz="1400" b="1"/>
              <a:t>He</a:t>
            </a:r>
            <a:endParaRPr lang="en-US"/>
          </a:p>
          <a:p>
            <a:endParaRPr lang="en-US"/>
          </a:p>
          <a:p>
            <a:r>
              <a:rPr lang="en-US"/>
              <a:t>2</a:t>
            </a:r>
            <a:endParaRPr lang="en-US" baseline="30000"/>
          </a:p>
        </p:txBody>
      </p:sp>
      <p:sp>
        <p:nvSpPr>
          <p:cNvPr id="401413" name="Rectangle 5"/>
          <p:cNvSpPr>
            <a:spLocks noChangeArrowheads="1"/>
          </p:cNvSpPr>
          <p:nvPr/>
        </p:nvSpPr>
        <p:spPr bwMode="auto">
          <a:xfrm>
            <a:off x="6248400" y="1981200"/>
            <a:ext cx="381000" cy="533400"/>
          </a:xfrm>
          <a:prstGeom prst="rect">
            <a:avLst/>
          </a:prstGeom>
          <a:solidFill>
            <a:srgbClr val="DDDDDD">
              <a:alpha val="50195"/>
            </a:srgbClr>
          </a:solidFill>
          <a:ln w="9525">
            <a:solidFill>
              <a:schemeClr val="tx1"/>
            </a:solidFill>
            <a:miter lim="800000"/>
            <a:headEnd/>
            <a:tailEnd/>
          </a:ln>
        </p:spPr>
        <p:txBody>
          <a:bodyPr wrap="none" anchor="ctr"/>
          <a:lstStyle/>
          <a:p>
            <a:r>
              <a:rPr lang="en-US" sz="1400" b="1"/>
              <a:t>C</a:t>
            </a:r>
            <a:endParaRPr lang="en-US"/>
          </a:p>
          <a:p>
            <a:endParaRPr lang="en-US"/>
          </a:p>
          <a:p>
            <a:r>
              <a:rPr lang="en-US"/>
              <a:t>6</a:t>
            </a:r>
            <a:endParaRPr lang="en-US" baseline="30000"/>
          </a:p>
        </p:txBody>
      </p:sp>
      <p:sp>
        <p:nvSpPr>
          <p:cNvPr id="401414" name="Rectangle 6"/>
          <p:cNvSpPr>
            <a:spLocks noChangeArrowheads="1"/>
          </p:cNvSpPr>
          <p:nvPr/>
        </p:nvSpPr>
        <p:spPr bwMode="auto">
          <a:xfrm>
            <a:off x="6629400" y="1981200"/>
            <a:ext cx="381000" cy="533400"/>
          </a:xfrm>
          <a:prstGeom prst="rect">
            <a:avLst/>
          </a:prstGeom>
          <a:solidFill>
            <a:srgbClr val="DDDDDD">
              <a:alpha val="50195"/>
            </a:srgbClr>
          </a:solidFill>
          <a:ln w="9525">
            <a:solidFill>
              <a:schemeClr val="tx1"/>
            </a:solidFill>
            <a:miter lim="800000"/>
            <a:headEnd/>
            <a:tailEnd/>
          </a:ln>
        </p:spPr>
        <p:txBody>
          <a:bodyPr wrap="none" anchor="ctr"/>
          <a:lstStyle/>
          <a:p>
            <a:r>
              <a:rPr lang="en-US" sz="1400" b="1"/>
              <a:t>N</a:t>
            </a:r>
            <a:endParaRPr lang="en-US"/>
          </a:p>
          <a:p>
            <a:endParaRPr lang="en-US"/>
          </a:p>
          <a:p>
            <a:r>
              <a:rPr lang="en-US"/>
              <a:t>7</a:t>
            </a:r>
            <a:endParaRPr lang="en-US" baseline="30000"/>
          </a:p>
        </p:txBody>
      </p:sp>
      <p:sp>
        <p:nvSpPr>
          <p:cNvPr id="401415" name="Rectangle 7"/>
          <p:cNvSpPr>
            <a:spLocks noChangeArrowheads="1"/>
          </p:cNvSpPr>
          <p:nvPr/>
        </p:nvSpPr>
        <p:spPr bwMode="auto">
          <a:xfrm>
            <a:off x="7010400" y="1981200"/>
            <a:ext cx="381000" cy="533400"/>
          </a:xfrm>
          <a:prstGeom prst="rect">
            <a:avLst/>
          </a:prstGeom>
          <a:solidFill>
            <a:srgbClr val="DDDDDD">
              <a:alpha val="50195"/>
            </a:srgbClr>
          </a:solidFill>
          <a:ln w="9525">
            <a:solidFill>
              <a:schemeClr val="tx1"/>
            </a:solidFill>
            <a:miter lim="800000"/>
            <a:headEnd/>
            <a:tailEnd/>
          </a:ln>
        </p:spPr>
        <p:txBody>
          <a:bodyPr wrap="none" anchor="ctr"/>
          <a:lstStyle/>
          <a:p>
            <a:r>
              <a:rPr lang="en-US" sz="1400" b="1"/>
              <a:t>O</a:t>
            </a:r>
            <a:endParaRPr lang="en-US"/>
          </a:p>
          <a:p>
            <a:endParaRPr lang="en-US"/>
          </a:p>
          <a:p>
            <a:r>
              <a:rPr lang="en-US"/>
              <a:t>8</a:t>
            </a:r>
            <a:endParaRPr lang="en-US" baseline="30000"/>
          </a:p>
        </p:txBody>
      </p:sp>
      <p:sp>
        <p:nvSpPr>
          <p:cNvPr id="401416" name="Rectangle 8"/>
          <p:cNvSpPr>
            <a:spLocks noChangeArrowheads="1"/>
          </p:cNvSpPr>
          <p:nvPr/>
        </p:nvSpPr>
        <p:spPr bwMode="auto">
          <a:xfrm>
            <a:off x="7391400" y="1981200"/>
            <a:ext cx="381000" cy="533400"/>
          </a:xfrm>
          <a:prstGeom prst="rect">
            <a:avLst/>
          </a:prstGeom>
          <a:solidFill>
            <a:srgbClr val="FF99CC">
              <a:alpha val="50195"/>
            </a:srgbClr>
          </a:solidFill>
          <a:ln w="9525">
            <a:solidFill>
              <a:schemeClr val="tx1"/>
            </a:solidFill>
            <a:miter lim="800000"/>
            <a:headEnd/>
            <a:tailEnd/>
          </a:ln>
        </p:spPr>
        <p:txBody>
          <a:bodyPr wrap="none" anchor="ctr"/>
          <a:lstStyle/>
          <a:p>
            <a:r>
              <a:rPr lang="en-US" sz="1400" b="1"/>
              <a:t>F</a:t>
            </a:r>
            <a:endParaRPr lang="en-US"/>
          </a:p>
          <a:p>
            <a:endParaRPr lang="en-US"/>
          </a:p>
          <a:p>
            <a:r>
              <a:rPr lang="en-US"/>
              <a:t>9</a:t>
            </a:r>
            <a:endParaRPr lang="en-US" baseline="30000"/>
          </a:p>
        </p:txBody>
      </p:sp>
      <p:sp>
        <p:nvSpPr>
          <p:cNvPr id="401417" name="Rectangle 9"/>
          <p:cNvSpPr>
            <a:spLocks noChangeArrowheads="1"/>
          </p:cNvSpPr>
          <p:nvPr/>
        </p:nvSpPr>
        <p:spPr bwMode="auto">
          <a:xfrm>
            <a:off x="7772400" y="1981200"/>
            <a:ext cx="381000" cy="533400"/>
          </a:xfrm>
          <a:prstGeom prst="rect">
            <a:avLst/>
          </a:prstGeom>
          <a:solidFill>
            <a:srgbClr val="BE9DFF">
              <a:alpha val="50195"/>
            </a:srgbClr>
          </a:solidFill>
          <a:ln w="9525">
            <a:solidFill>
              <a:schemeClr val="tx1"/>
            </a:solidFill>
            <a:miter lim="800000"/>
            <a:headEnd/>
            <a:tailEnd/>
          </a:ln>
        </p:spPr>
        <p:txBody>
          <a:bodyPr wrap="none" anchor="ctr"/>
          <a:lstStyle/>
          <a:p>
            <a:r>
              <a:rPr lang="en-US" sz="1400" b="1"/>
              <a:t>Ne</a:t>
            </a:r>
            <a:endParaRPr lang="en-US"/>
          </a:p>
          <a:p>
            <a:endParaRPr lang="en-US"/>
          </a:p>
          <a:p>
            <a:r>
              <a:rPr lang="en-US"/>
              <a:t>10</a:t>
            </a:r>
            <a:endParaRPr lang="en-US" baseline="30000"/>
          </a:p>
        </p:txBody>
      </p:sp>
      <p:sp>
        <p:nvSpPr>
          <p:cNvPr id="401418" name="Rectangle 10"/>
          <p:cNvSpPr>
            <a:spLocks noChangeArrowheads="1"/>
          </p:cNvSpPr>
          <p:nvPr/>
        </p:nvSpPr>
        <p:spPr bwMode="auto">
          <a:xfrm>
            <a:off x="1295400" y="2514600"/>
            <a:ext cx="381000" cy="533400"/>
          </a:xfrm>
          <a:prstGeom prst="rect">
            <a:avLst/>
          </a:prstGeom>
          <a:solidFill>
            <a:srgbClr val="66FFCC">
              <a:alpha val="50195"/>
            </a:srgbClr>
          </a:solidFill>
          <a:ln w="9525">
            <a:solidFill>
              <a:schemeClr val="tx1"/>
            </a:solidFill>
            <a:miter lim="800000"/>
            <a:headEnd/>
            <a:tailEnd/>
          </a:ln>
        </p:spPr>
        <p:txBody>
          <a:bodyPr wrap="none" anchor="ctr"/>
          <a:lstStyle/>
          <a:p>
            <a:r>
              <a:rPr lang="en-US" sz="1400" b="1"/>
              <a:t>Na</a:t>
            </a:r>
            <a:endParaRPr lang="en-US"/>
          </a:p>
          <a:p>
            <a:endParaRPr lang="en-US"/>
          </a:p>
          <a:p>
            <a:r>
              <a:rPr lang="en-US"/>
              <a:t>11</a:t>
            </a:r>
            <a:endParaRPr lang="en-US" baseline="30000"/>
          </a:p>
        </p:txBody>
      </p:sp>
      <p:sp>
        <p:nvSpPr>
          <p:cNvPr id="401419" name="Rectangle 11"/>
          <p:cNvSpPr>
            <a:spLocks noChangeArrowheads="1"/>
          </p:cNvSpPr>
          <p:nvPr/>
        </p:nvSpPr>
        <p:spPr bwMode="auto">
          <a:xfrm>
            <a:off x="5867400" y="1981200"/>
            <a:ext cx="381000" cy="533400"/>
          </a:xfrm>
          <a:prstGeom prst="rect">
            <a:avLst/>
          </a:prstGeom>
          <a:solidFill>
            <a:srgbClr val="DDDDDD">
              <a:alpha val="50195"/>
            </a:srgbClr>
          </a:solidFill>
          <a:ln w="9525">
            <a:solidFill>
              <a:schemeClr val="tx1"/>
            </a:solidFill>
            <a:miter lim="800000"/>
            <a:headEnd/>
            <a:tailEnd/>
          </a:ln>
        </p:spPr>
        <p:txBody>
          <a:bodyPr wrap="none" anchor="ctr"/>
          <a:lstStyle/>
          <a:p>
            <a:r>
              <a:rPr lang="en-US" sz="1400" b="1"/>
              <a:t>B</a:t>
            </a:r>
            <a:endParaRPr lang="en-US"/>
          </a:p>
          <a:p>
            <a:endParaRPr lang="en-US"/>
          </a:p>
          <a:p>
            <a:r>
              <a:rPr lang="en-US"/>
              <a:t>5</a:t>
            </a:r>
            <a:endParaRPr lang="en-US" baseline="30000"/>
          </a:p>
        </p:txBody>
      </p:sp>
      <p:sp>
        <p:nvSpPr>
          <p:cNvPr id="401420" name="Rectangle 12"/>
          <p:cNvSpPr>
            <a:spLocks noChangeArrowheads="1"/>
          </p:cNvSpPr>
          <p:nvPr/>
        </p:nvSpPr>
        <p:spPr bwMode="auto">
          <a:xfrm>
            <a:off x="1676400" y="1981200"/>
            <a:ext cx="381000" cy="533400"/>
          </a:xfrm>
          <a:prstGeom prst="rect">
            <a:avLst/>
          </a:prstGeom>
          <a:solidFill>
            <a:srgbClr val="FFFF99"/>
          </a:solidFill>
          <a:ln w="9525">
            <a:solidFill>
              <a:schemeClr val="tx1"/>
            </a:solidFill>
            <a:miter lim="800000"/>
            <a:headEnd/>
            <a:tailEnd/>
          </a:ln>
        </p:spPr>
        <p:txBody>
          <a:bodyPr wrap="none" anchor="ctr"/>
          <a:lstStyle/>
          <a:p>
            <a:r>
              <a:rPr lang="en-US" sz="1400" b="1"/>
              <a:t>Be</a:t>
            </a:r>
            <a:endParaRPr lang="en-US"/>
          </a:p>
          <a:p>
            <a:endParaRPr lang="en-US"/>
          </a:p>
          <a:p>
            <a:r>
              <a:rPr lang="en-US"/>
              <a:t>4</a:t>
            </a:r>
            <a:endParaRPr lang="en-US" baseline="30000"/>
          </a:p>
        </p:txBody>
      </p:sp>
      <p:sp>
        <p:nvSpPr>
          <p:cNvPr id="401421" name="Rectangle 13"/>
          <p:cNvSpPr>
            <a:spLocks noChangeArrowheads="1"/>
          </p:cNvSpPr>
          <p:nvPr/>
        </p:nvSpPr>
        <p:spPr bwMode="auto">
          <a:xfrm>
            <a:off x="1295400" y="1447800"/>
            <a:ext cx="381000" cy="533400"/>
          </a:xfrm>
          <a:prstGeom prst="rect">
            <a:avLst/>
          </a:prstGeom>
          <a:solidFill>
            <a:srgbClr val="8AD88A">
              <a:alpha val="50195"/>
            </a:srgbClr>
          </a:solidFill>
          <a:ln w="9525">
            <a:solidFill>
              <a:schemeClr val="tx1"/>
            </a:solidFill>
            <a:miter lim="800000"/>
            <a:headEnd/>
            <a:tailEnd/>
          </a:ln>
        </p:spPr>
        <p:txBody>
          <a:bodyPr wrap="none" anchor="ctr"/>
          <a:lstStyle/>
          <a:p>
            <a:r>
              <a:rPr lang="en-US" sz="1400" b="1"/>
              <a:t>H</a:t>
            </a:r>
          </a:p>
          <a:p>
            <a:endParaRPr lang="en-US"/>
          </a:p>
          <a:p>
            <a:r>
              <a:rPr lang="en-US"/>
              <a:t>1</a:t>
            </a:r>
            <a:endParaRPr lang="en-US" baseline="30000"/>
          </a:p>
        </p:txBody>
      </p:sp>
      <p:sp>
        <p:nvSpPr>
          <p:cNvPr id="401422" name="Rectangle 14"/>
          <p:cNvSpPr>
            <a:spLocks noChangeArrowheads="1"/>
          </p:cNvSpPr>
          <p:nvPr/>
        </p:nvSpPr>
        <p:spPr bwMode="auto">
          <a:xfrm>
            <a:off x="5867400" y="2514600"/>
            <a:ext cx="381000" cy="533400"/>
          </a:xfrm>
          <a:prstGeom prst="rect">
            <a:avLst/>
          </a:prstGeom>
          <a:solidFill>
            <a:srgbClr val="DDDDDD">
              <a:alpha val="50195"/>
            </a:srgbClr>
          </a:solidFill>
          <a:ln w="9525">
            <a:solidFill>
              <a:schemeClr val="tx1"/>
            </a:solidFill>
            <a:miter lim="800000"/>
            <a:headEnd/>
            <a:tailEnd/>
          </a:ln>
        </p:spPr>
        <p:txBody>
          <a:bodyPr wrap="none" anchor="ctr"/>
          <a:lstStyle/>
          <a:p>
            <a:r>
              <a:rPr lang="en-US" sz="1400" b="1"/>
              <a:t>Al</a:t>
            </a:r>
            <a:endParaRPr lang="en-US"/>
          </a:p>
          <a:p>
            <a:endParaRPr lang="en-US"/>
          </a:p>
          <a:p>
            <a:r>
              <a:rPr lang="en-US"/>
              <a:t>13</a:t>
            </a:r>
            <a:endParaRPr lang="en-US" baseline="30000"/>
          </a:p>
        </p:txBody>
      </p:sp>
      <p:sp>
        <p:nvSpPr>
          <p:cNvPr id="401423" name="Rectangle 15"/>
          <p:cNvSpPr>
            <a:spLocks noChangeArrowheads="1"/>
          </p:cNvSpPr>
          <p:nvPr/>
        </p:nvSpPr>
        <p:spPr bwMode="auto">
          <a:xfrm>
            <a:off x="6248400" y="2514600"/>
            <a:ext cx="381000" cy="533400"/>
          </a:xfrm>
          <a:prstGeom prst="rect">
            <a:avLst/>
          </a:prstGeom>
          <a:solidFill>
            <a:srgbClr val="DDDDDD">
              <a:alpha val="50195"/>
            </a:srgbClr>
          </a:solidFill>
          <a:ln w="9525">
            <a:solidFill>
              <a:schemeClr val="tx1"/>
            </a:solidFill>
            <a:miter lim="800000"/>
            <a:headEnd/>
            <a:tailEnd/>
          </a:ln>
        </p:spPr>
        <p:txBody>
          <a:bodyPr wrap="none" anchor="ctr"/>
          <a:lstStyle/>
          <a:p>
            <a:r>
              <a:rPr lang="en-US" sz="1400" b="1"/>
              <a:t>Si</a:t>
            </a:r>
            <a:endParaRPr lang="en-US"/>
          </a:p>
          <a:p>
            <a:endParaRPr lang="en-US"/>
          </a:p>
          <a:p>
            <a:r>
              <a:rPr lang="en-US"/>
              <a:t>14</a:t>
            </a:r>
            <a:endParaRPr lang="en-US" baseline="30000"/>
          </a:p>
        </p:txBody>
      </p:sp>
      <p:sp>
        <p:nvSpPr>
          <p:cNvPr id="401424" name="Rectangle 16"/>
          <p:cNvSpPr>
            <a:spLocks noChangeArrowheads="1"/>
          </p:cNvSpPr>
          <p:nvPr/>
        </p:nvSpPr>
        <p:spPr bwMode="auto">
          <a:xfrm>
            <a:off x="6629400" y="2514600"/>
            <a:ext cx="381000" cy="533400"/>
          </a:xfrm>
          <a:prstGeom prst="rect">
            <a:avLst/>
          </a:prstGeom>
          <a:solidFill>
            <a:srgbClr val="DDDDDD">
              <a:alpha val="50195"/>
            </a:srgbClr>
          </a:solidFill>
          <a:ln w="9525">
            <a:solidFill>
              <a:schemeClr val="tx1"/>
            </a:solidFill>
            <a:miter lim="800000"/>
            <a:headEnd/>
            <a:tailEnd/>
          </a:ln>
        </p:spPr>
        <p:txBody>
          <a:bodyPr wrap="none" anchor="ctr"/>
          <a:lstStyle/>
          <a:p>
            <a:r>
              <a:rPr lang="en-US" sz="1400" b="1"/>
              <a:t>P</a:t>
            </a:r>
            <a:endParaRPr lang="en-US"/>
          </a:p>
          <a:p>
            <a:endParaRPr lang="en-US"/>
          </a:p>
          <a:p>
            <a:r>
              <a:rPr lang="en-US"/>
              <a:t>15</a:t>
            </a:r>
            <a:endParaRPr lang="en-US" baseline="30000"/>
          </a:p>
        </p:txBody>
      </p:sp>
      <p:sp>
        <p:nvSpPr>
          <p:cNvPr id="401425" name="Rectangle 17"/>
          <p:cNvSpPr>
            <a:spLocks noChangeArrowheads="1"/>
          </p:cNvSpPr>
          <p:nvPr/>
        </p:nvSpPr>
        <p:spPr bwMode="auto">
          <a:xfrm>
            <a:off x="7010400" y="2514600"/>
            <a:ext cx="381000" cy="533400"/>
          </a:xfrm>
          <a:prstGeom prst="rect">
            <a:avLst/>
          </a:prstGeom>
          <a:solidFill>
            <a:srgbClr val="DDDDDD">
              <a:alpha val="50195"/>
            </a:srgbClr>
          </a:solidFill>
          <a:ln w="9525">
            <a:solidFill>
              <a:schemeClr val="tx1"/>
            </a:solidFill>
            <a:miter lim="800000"/>
            <a:headEnd/>
            <a:tailEnd/>
          </a:ln>
        </p:spPr>
        <p:txBody>
          <a:bodyPr wrap="none" anchor="ctr"/>
          <a:lstStyle/>
          <a:p>
            <a:r>
              <a:rPr lang="en-US" sz="1400" b="1"/>
              <a:t>S</a:t>
            </a:r>
            <a:endParaRPr lang="en-US"/>
          </a:p>
          <a:p>
            <a:endParaRPr lang="en-US"/>
          </a:p>
          <a:p>
            <a:r>
              <a:rPr lang="en-US"/>
              <a:t>16</a:t>
            </a:r>
            <a:endParaRPr lang="en-US" baseline="30000"/>
          </a:p>
        </p:txBody>
      </p:sp>
      <p:sp>
        <p:nvSpPr>
          <p:cNvPr id="401426" name="Rectangle 18"/>
          <p:cNvSpPr>
            <a:spLocks noChangeArrowheads="1"/>
          </p:cNvSpPr>
          <p:nvPr/>
        </p:nvSpPr>
        <p:spPr bwMode="auto">
          <a:xfrm>
            <a:off x="7391400" y="2514600"/>
            <a:ext cx="381000" cy="533400"/>
          </a:xfrm>
          <a:prstGeom prst="rect">
            <a:avLst/>
          </a:prstGeom>
          <a:solidFill>
            <a:srgbClr val="FF99CC">
              <a:alpha val="50195"/>
            </a:srgbClr>
          </a:solidFill>
          <a:ln w="9525">
            <a:solidFill>
              <a:schemeClr val="tx1"/>
            </a:solidFill>
            <a:miter lim="800000"/>
            <a:headEnd/>
            <a:tailEnd/>
          </a:ln>
        </p:spPr>
        <p:txBody>
          <a:bodyPr wrap="none" anchor="ctr"/>
          <a:lstStyle/>
          <a:p>
            <a:r>
              <a:rPr lang="en-US" sz="1400" b="1"/>
              <a:t>Cl</a:t>
            </a:r>
            <a:endParaRPr lang="en-US"/>
          </a:p>
          <a:p>
            <a:endParaRPr lang="en-US"/>
          </a:p>
          <a:p>
            <a:r>
              <a:rPr lang="en-US"/>
              <a:t>17</a:t>
            </a:r>
            <a:endParaRPr lang="en-US" baseline="30000"/>
          </a:p>
        </p:txBody>
      </p:sp>
      <p:sp>
        <p:nvSpPr>
          <p:cNvPr id="401427" name="Rectangle 19"/>
          <p:cNvSpPr>
            <a:spLocks noChangeArrowheads="1"/>
          </p:cNvSpPr>
          <p:nvPr/>
        </p:nvSpPr>
        <p:spPr bwMode="auto">
          <a:xfrm>
            <a:off x="7772400" y="2514600"/>
            <a:ext cx="381000" cy="533400"/>
          </a:xfrm>
          <a:prstGeom prst="rect">
            <a:avLst/>
          </a:prstGeom>
          <a:solidFill>
            <a:srgbClr val="BE9DFF">
              <a:alpha val="50195"/>
            </a:srgbClr>
          </a:solidFill>
          <a:ln w="9525">
            <a:solidFill>
              <a:schemeClr val="tx1"/>
            </a:solidFill>
            <a:miter lim="800000"/>
            <a:headEnd/>
            <a:tailEnd/>
          </a:ln>
        </p:spPr>
        <p:txBody>
          <a:bodyPr wrap="none" anchor="ctr"/>
          <a:lstStyle/>
          <a:p>
            <a:r>
              <a:rPr lang="en-US" sz="1400" b="1"/>
              <a:t>Ar</a:t>
            </a:r>
            <a:endParaRPr lang="en-US"/>
          </a:p>
          <a:p>
            <a:endParaRPr lang="en-US"/>
          </a:p>
          <a:p>
            <a:r>
              <a:rPr lang="en-US"/>
              <a:t>18</a:t>
            </a:r>
            <a:endParaRPr lang="en-US" baseline="30000"/>
          </a:p>
        </p:txBody>
      </p:sp>
      <p:sp>
        <p:nvSpPr>
          <p:cNvPr id="401428" name="Rectangle 20"/>
          <p:cNvSpPr>
            <a:spLocks noChangeArrowheads="1"/>
          </p:cNvSpPr>
          <p:nvPr/>
        </p:nvSpPr>
        <p:spPr bwMode="auto">
          <a:xfrm>
            <a:off x="1295400" y="3048000"/>
            <a:ext cx="381000" cy="533400"/>
          </a:xfrm>
          <a:prstGeom prst="rect">
            <a:avLst/>
          </a:prstGeom>
          <a:solidFill>
            <a:srgbClr val="66FFCC">
              <a:alpha val="50195"/>
            </a:srgbClr>
          </a:solidFill>
          <a:ln w="9525">
            <a:solidFill>
              <a:schemeClr val="tx1"/>
            </a:solidFill>
            <a:miter lim="800000"/>
            <a:headEnd/>
            <a:tailEnd/>
          </a:ln>
        </p:spPr>
        <p:txBody>
          <a:bodyPr wrap="none" anchor="ctr"/>
          <a:lstStyle/>
          <a:p>
            <a:r>
              <a:rPr lang="en-US" sz="1400" b="1"/>
              <a:t>K</a:t>
            </a:r>
            <a:endParaRPr lang="en-US"/>
          </a:p>
          <a:p>
            <a:endParaRPr lang="en-US" baseline="30000"/>
          </a:p>
          <a:p>
            <a:r>
              <a:rPr lang="en-US"/>
              <a:t>19</a:t>
            </a:r>
          </a:p>
        </p:txBody>
      </p:sp>
      <p:sp>
        <p:nvSpPr>
          <p:cNvPr id="401429" name="Rectangle 21"/>
          <p:cNvSpPr>
            <a:spLocks noChangeArrowheads="1"/>
          </p:cNvSpPr>
          <p:nvPr/>
        </p:nvSpPr>
        <p:spPr bwMode="auto">
          <a:xfrm>
            <a:off x="1676400" y="3048000"/>
            <a:ext cx="381000" cy="533400"/>
          </a:xfrm>
          <a:prstGeom prst="rect">
            <a:avLst/>
          </a:prstGeom>
          <a:solidFill>
            <a:srgbClr val="FFFF99"/>
          </a:solidFill>
          <a:ln w="9525">
            <a:solidFill>
              <a:schemeClr val="tx1"/>
            </a:solidFill>
            <a:miter lim="800000"/>
            <a:headEnd/>
            <a:tailEnd/>
          </a:ln>
        </p:spPr>
        <p:txBody>
          <a:bodyPr wrap="none" anchor="ctr"/>
          <a:lstStyle/>
          <a:p>
            <a:r>
              <a:rPr lang="en-US" sz="1400" b="1"/>
              <a:t>Ca</a:t>
            </a:r>
            <a:endParaRPr lang="en-US"/>
          </a:p>
          <a:p>
            <a:endParaRPr lang="en-US"/>
          </a:p>
          <a:p>
            <a:r>
              <a:rPr lang="en-US"/>
              <a:t>20</a:t>
            </a:r>
            <a:endParaRPr lang="en-US" baseline="30000"/>
          </a:p>
        </p:txBody>
      </p:sp>
      <p:sp>
        <p:nvSpPr>
          <p:cNvPr id="401430" name="Rectangle 22"/>
          <p:cNvSpPr>
            <a:spLocks noChangeArrowheads="1"/>
          </p:cNvSpPr>
          <p:nvPr/>
        </p:nvSpPr>
        <p:spPr bwMode="auto">
          <a:xfrm>
            <a:off x="2057400" y="3048000"/>
            <a:ext cx="381000" cy="533400"/>
          </a:xfrm>
          <a:prstGeom prst="rect">
            <a:avLst/>
          </a:prstGeom>
          <a:solidFill>
            <a:srgbClr val="91EAFF">
              <a:alpha val="50195"/>
            </a:srgbClr>
          </a:solidFill>
          <a:ln w="9525">
            <a:solidFill>
              <a:schemeClr val="tx1"/>
            </a:solidFill>
            <a:miter lim="800000"/>
            <a:headEnd/>
            <a:tailEnd/>
          </a:ln>
        </p:spPr>
        <p:txBody>
          <a:bodyPr wrap="none" anchor="ctr"/>
          <a:lstStyle/>
          <a:p>
            <a:r>
              <a:rPr lang="en-US" sz="1400" b="1"/>
              <a:t>Sc</a:t>
            </a:r>
            <a:endParaRPr lang="en-US"/>
          </a:p>
          <a:p>
            <a:endParaRPr lang="en-US"/>
          </a:p>
          <a:p>
            <a:r>
              <a:rPr lang="en-US"/>
              <a:t>21</a:t>
            </a:r>
            <a:endParaRPr lang="en-US" baseline="30000"/>
          </a:p>
        </p:txBody>
      </p:sp>
      <p:sp>
        <p:nvSpPr>
          <p:cNvPr id="401431" name="Rectangle 23"/>
          <p:cNvSpPr>
            <a:spLocks noChangeArrowheads="1"/>
          </p:cNvSpPr>
          <p:nvPr/>
        </p:nvSpPr>
        <p:spPr bwMode="auto">
          <a:xfrm>
            <a:off x="2438400" y="3048000"/>
            <a:ext cx="381000" cy="533400"/>
          </a:xfrm>
          <a:prstGeom prst="rect">
            <a:avLst/>
          </a:prstGeom>
          <a:solidFill>
            <a:srgbClr val="91EAFF">
              <a:alpha val="50195"/>
            </a:srgbClr>
          </a:solidFill>
          <a:ln w="9525">
            <a:solidFill>
              <a:schemeClr val="tx1"/>
            </a:solidFill>
            <a:miter lim="800000"/>
            <a:headEnd/>
            <a:tailEnd/>
          </a:ln>
        </p:spPr>
        <p:txBody>
          <a:bodyPr wrap="none" anchor="ctr"/>
          <a:lstStyle/>
          <a:p>
            <a:r>
              <a:rPr lang="en-US" sz="1400" b="1"/>
              <a:t>Ti</a:t>
            </a:r>
            <a:endParaRPr lang="en-US"/>
          </a:p>
          <a:p>
            <a:endParaRPr lang="en-US"/>
          </a:p>
          <a:p>
            <a:r>
              <a:rPr lang="en-US"/>
              <a:t>22</a:t>
            </a:r>
            <a:endParaRPr lang="en-US" baseline="30000"/>
          </a:p>
        </p:txBody>
      </p:sp>
      <p:sp>
        <p:nvSpPr>
          <p:cNvPr id="401432" name="Rectangle 24"/>
          <p:cNvSpPr>
            <a:spLocks noChangeArrowheads="1"/>
          </p:cNvSpPr>
          <p:nvPr/>
        </p:nvSpPr>
        <p:spPr bwMode="auto">
          <a:xfrm>
            <a:off x="2819400" y="3048000"/>
            <a:ext cx="381000" cy="533400"/>
          </a:xfrm>
          <a:prstGeom prst="rect">
            <a:avLst/>
          </a:prstGeom>
          <a:solidFill>
            <a:srgbClr val="91EAFF">
              <a:alpha val="50195"/>
            </a:srgbClr>
          </a:solidFill>
          <a:ln w="9525">
            <a:solidFill>
              <a:schemeClr val="tx1"/>
            </a:solidFill>
            <a:miter lim="800000"/>
            <a:headEnd/>
            <a:tailEnd/>
          </a:ln>
        </p:spPr>
        <p:txBody>
          <a:bodyPr wrap="none" anchor="ctr"/>
          <a:lstStyle/>
          <a:p>
            <a:r>
              <a:rPr lang="en-US" sz="1400" b="1"/>
              <a:t>V</a:t>
            </a:r>
            <a:endParaRPr lang="en-US"/>
          </a:p>
          <a:p>
            <a:endParaRPr lang="en-US"/>
          </a:p>
          <a:p>
            <a:r>
              <a:rPr lang="en-US"/>
              <a:t>23</a:t>
            </a:r>
            <a:endParaRPr lang="en-US" baseline="30000"/>
          </a:p>
        </p:txBody>
      </p:sp>
      <p:sp>
        <p:nvSpPr>
          <p:cNvPr id="401433" name="Rectangle 25"/>
          <p:cNvSpPr>
            <a:spLocks noChangeArrowheads="1"/>
          </p:cNvSpPr>
          <p:nvPr/>
        </p:nvSpPr>
        <p:spPr bwMode="auto">
          <a:xfrm>
            <a:off x="3200400" y="3048000"/>
            <a:ext cx="381000" cy="533400"/>
          </a:xfrm>
          <a:prstGeom prst="rect">
            <a:avLst/>
          </a:prstGeom>
          <a:solidFill>
            <a:srgbClr val="91EAFF">
              <a:alpha val="50195"/>
            </a:srgbClr>
          </a:solidFill>
          <a:ln w="9525">
            <a:solidFill>
              <a:schemeClr val="tx1"/>
            </a:solidFill>
            <a:miter lim="800000"/>
            <a:headEnd/>
            <a:tailEnd/>
          </a:ln>
        </p:spPr>
        <p:txBody>
          <a:bodyPr wrap="none" anchor="ctr"/>
          <a:lstStyle/>
          <a:p>
            <a:r>
              <a:rPr lang="en-US" sz="1400" b="1"/>
              <a:t>Cr</a:t>
            </a:r>
            <a:endParaRPr lang="en-US"/>
          </a:p>
          <a:p>
            <a:endParaRPr lang="en-US"/>
          </a:p>
          <a:p>
            <a:r>
              <a:rPr lang="en-US"/>
              <a:t>24</a:t>
            </a:r>
            <a:endParaRPr lang="en-US" baseline="30000"/>
          </a:p>
        </p:txBody>
      </p:sp>
      <p:sp>
        <p:nvSpPr>
          <p:cNvPr id="401434" name="Rectangle 26"/>
          <p:cNvSpPr>
            <a:spLocks noChangeArrowheads="1"/>
          </p:cNvSpPr>
          <p:nvPr/>
        </p:nvSpPr>
        <p:spPr bwMode="auto">
          <a:xfrm>
            <a:off x="3581400" y="3048000"/>
            <a:ext cx="381000" cy="533400"/>
          </a:xfrm>
          <a:prstGeom prst="rect">
            <a:avLst/>
          </a:prstGeom>
          <a:solidFill>
            <a:srgbClr val="91EAFF">
              <a:alpha val="50195"/>
            </a:srgbClr>
          </a:solidFill>
          <a:ln w="9525">
            <a:solidFill>
              <a:schemeClr val="tx1"/>
            </a:solidFill>
            <a:miter lim="800000"/>
            <a:headEnd/>
            <a:tailEnd/>
          </a:ln>
        </p:spPr>
        <p:txBody>
          <a:bodyPr wrap="none" anchor="ctr"/>
          <a:lstStyle/>
          <a:p>
            <a:r>
              <a:rPr lang="en-US" sz="1400" b="1"/>
              <a:t>Mn</a:t>
            </a:r>
            <a:endParaRPr lang="en-US"/>
          </a:p>
          <a:p>
            <a:endParaRPr lang="en-US"/>
          </a:p>
          <a:p>
            <a:r>
              <a:rPr lang="en-US"/>
              <a:t>25</a:t>
            </a:r>
            <a:endParaRPr lang="en-US" baseline="30000"/>
          </a:p>
        </p:txBody>
      </p:sp>
      <p:sp>
        <p:nvSpPr>
          <p:cNvPr id="401435" name="Rectangle 27"/>
          <p:cNvSpPr>
            <a:spLocks noChangeArrowheads="1"/>
          </p:cNvSpPr>
          <p:nvPr/>
        </p:nvSpPr>
        <p:spPr bwMode="auto">
          <a:xfrm>
            <a:off x="3962400" y="3048000"/>
            <a:ext cx="381000" cy="533400"/>
          </a:xfrm>
          <a:prstGeom prst="rect">
            <a:avLst/>
          </a:prstGeom>
          <a:solidFill>
            <a:srgbClr val="91EAFF">
              <a:alpha val="50195"/>
            </a:srgbClr>
          </a:solidFill>
          <a:ln w="9525">
            <a:solidFill>
              <a:schemeClr val="tx1"/>
            </a:solidFill>
            <a:miter lim="800000"/>
            <a:headEnd/>
            <a:tailEnd/>
          </a:ln>
        </p:spPr>
        <p:txBody>
          <a:bodyPr wrap="none" anchor="ctr"/>
          <a:lstStyle/>
          <a:p>
            <a:r>
              <a:rPr lang="en-US" sz="1400" b="1"/>
              <a:t>Fe</a:t>
            </a:r>
            <a:endParaRPr lang="en-US"/>
          </a:p>
          <a:p>
            <a:endParaRPr lang="en-US"/>
          </a:p>
          <a:p>
            <a:r>
              <a:rPr lang="en-US"/>
              <a:t>26</a:t>
            </a:r>
            <a:endParaRPr lang="en-US" baseline="30000"/>
          </a:p>
        </p:txBody>
      </p:sp>
      <p:sp>
        <p:nvSpPr>
          <p:cNvPr id="401436" name="Rectangle 28"/>
          <p:cNvSpPr>
            <a:spLocks noChangeArrowheads="1"/>
          </p:cNvSpPr>
          <p:nvPr/>
        </p:nvSpPr>
        <p:spPr bwMode="auto">
          <a:xfrm>
            <a:off x="4343400" y="3048000"/>
            <a:ext cx="381000" cy="533400"/>
          </a:xfrm>
          <a:prstGeom prst="rect">
            <a:avLst/>
          </a:prstGeom>
          <a:solidFill>
            <a:srgbClr val="91EAFF">
              <a:alpha val="50195"/>
            </a:srgbClr>
          </a:solidFill>
          <a:ln w="9525">
            <a:solidFill>
              <a:schemeClr val="tx1"/>
            </a:solidFill>
            <a:miter lim="800000"/>
            <a:headEnd/>
            <a:tailEnd/>
          </a:ln>
        </p:spPr>
        <p:txBody>
          <a:bodyPr wrap="none" anchor="ctr"/>
          <a:lstStyle/>
          <a:p>
            <a:r>
              <a:rPr lang="en-US" sz="1400" b="1"/>
              <a:t>Co</a:t>
            </a:r>
            <a:endParaRPr lang="en-US"/>
          </a:p>
          <a:p>
            <a:endParaRPr lang="en-US"/>
          </a:p>
          <a:p>
            <a:r>
              <a:rPr lang="en-US"/>
              <a:t>27</a:t>
            </a:r>
            <a:endParaRPr lang="en-US" baseline="30000"/>
          </a:p>
        </p:txBody>
      </p:sp>
      <p:sp>
        <p:nvSpPr>
          <p:cNvPr id="401437" name="Rectangle 29"/>
          <p:cNvSpPr>
            <a:spLocks noChangeArrowheads="1"/>
          </p:cNvSpPr>
          <p:nvPr/>
        </p:nvSpPr>
        <p:spPr bwMode="auto">
          <a:xfrm>
            <a:off x="4724400" y="3048000"/>
            <a:ext cx="381000" cy="533400"/>
          </a:xfrm>
          <a:prstGeom prst="rect">
            <a:avLst/>
          </a:prstGeom>
          <a:solidFill>
            <a:srgbClr val="91EAFF">
              <a:alpha val="50195"/>
            </a:srgbClr>
          </a:solidFill>
          <a:ln w="9525">
            <a:solidFill>
              <a:schemeClr val="tx1"/>
            </a:solidFill>
            <a:miter lim="800000"/>
            <a:headEnd/>
            <a:tailEnd/>
          </a:ln>
        </p:spPr>
        <p:txBody>
          <a:bodyPr wrap="none" anchor="ctr"/>
          <a:lstStyle/>
          <a:p>
            <a:r>
              <a:rPr lang="en-US" sz="1400" b="1"/>
              <a:t>Ni</a:t>
            </a:r>
            <a:endParaRPr lang="en-US"/>
          </a:p>
          <a:p>
            <a:endParaRPr lang="en-US"/>
          </a:p>
          <a:p>
            <a:r>
              <a:rPr lang="en-US"/>
              <a:t>28</a:t>
            </a:r>
            <a:endParaRPr lang="en-US" baseline="30000"/>
          </a:p>
        </p:txBody>
      </p:sp>
      <p:sp>
        <p:nvSpPr>
          <p:cNvPr id="401438" name="Rectangle 30"/>
          <p:cNvSpPr>
            <a:spLocks noChangeArrowheads="1"/>
          </p:cNvSpPr>
          <p:nvPr/>
        </p:nvSpPr>
        <p:spPr bwMode="auto">
          <a:xfrm>
            <a:off x="5105400" y="3048000"/>
            <a:ext cx="381000" cy="533400"/>
          </a:xfrm>
          <a:prstGeom prst="rect">
            <a:avLst/>
          </a:prstGeom>
          <a:solidFill>
            <a:srgbClr val="91EAFF">
              <a:alpha val="50195"/>
            </a:srgbClr>
          </a:solidFill>
          <a:ln w="9525">
            <a:solidFill>
              <a:schemeClr val="tx1"/>
            </a:solidFill>
            <a:miter lim="800000"/>
            <a:headEnd/>
            <a:tailEnd/>
          </a:ln>
        </p:spPr>
        <p:txBody>
          <a:bodyPr wrap="none" anchor="ctr"/>
          <a:lstStyle/>
          <a:p>
            <a:r>
              <a:rPr lang="en-US" sz="1400" b="1"/>
              <a:t>Cu</a:t>
            </a:r>
            <a:endParaRPr lang="en-US"/>
          </a:p>
          <a:p>
            <a:endParaRPr lang="en-US"/>
          </a:p>
          <a:p>
            <a:r>
              <a:rPr lang="en-US"/>
              <a:t>29</a:t>
            </a:r>
            <a:endParaRPr lang="en-US" baseline="30000"/>
          </a:p>
        </p:txBody>
      </p:sp>
      <p:sp>
        <p:nvSpPr>
          <p:cNvPr id="401439" name="Rectangle 31"/>
          <p:cNvSpPr>
            <a:spLocks noChangeArrowheads="1"/>
          </p:cNvSpPr>
          <p:nvPr/>
        </p:nvSpPr>
        <p:spPr bwMode="auto">
          <a:xfrm>
            <a:off x="5486400" y="3048000"/>
            <a:ext cx="381000" cy="533400"/>
          </a:xfrm>
          <a:prstGeom prst="rect">
            <a:avLst/>
          </a:prstGeom>
          <a:solidFill>
            <a:srgbClr val="91EAFF">
              <a:alpha val="50195"/>
            </a:srgbClr>
          </a:solidFill>
          <a:ln w="9525">
            <a:solidFill>
              <a:schemeClr val="tx1"/>
            </a:solidFill>
            <a:miter lim="800000"/>
            <a:headEnd/>
            <a:tailEnd/>
          </a:ln>
        </p:spPr>
        <p:txBody>
          <a:bodyPr wrap="none" anchor="ctr"/>
          <a:lstStyle/>
          <a:p>
            <a:r>
              <a:rPr lang="en-US" sz="1400" b="1"/>
              <a:t>Zn</a:t>
            </a:r>
            <a:endParaRPr lang="en-US"/>
          </a:p>
          <a:p>
            <a:endParaRPr lang="en-US"/>
          </a:p>
          <a:p>
            <a:r>
              <a:rPr lang="en-US"/>
              <a:t>30</a:t>
            </a:r>
            <a:endParaRPr lang="en-US" baseline="30000"/>
          </a:p>
        </p:txBody>
      </p:sp>
      <p:sp>
        <p:nvSpPr>
          <p:cNvPr id="401440" name="Rectangle 32"/>
          <p:cNvSpPr>
            <a:spLocks noChangeArrowheads="1"/>
          </p:cNvSpPr>
          <p:nvPr/>
        </p:nvSpPr>
        <p:spPr bwMode="auto">
          <a:xfrm>
            <a:off x="5867400" y="3048000"/>
            <a:ext cx="381000" cy="533400"/>
          </a:xfrm>
          <a:prstGeom prst="rect">
            <a:avLst/>
          </a:prstGeom>
          <a:solidFill>
            <a:srgbClr val="DDDDDD">
              <a:alpha val="50195"/>
            </a:srgbClr>
          </a:solidFill>
          <a:ln w="9525">
            <a:solidFill>
              <a:schemeClr val="tx1"/>
            </a:solidFill>
            <a:miter lim="800000"/>
            <a:headEnd/>
            <a:tailEnd/>
          </a:ln>
        </p:spPr>
        <p:txBody>
          <a:bodyPr wrap="none" anchor="ctr"/>
          <a:lstStyle/>
          <a:p>
            <a:r>
              <a:rPr lang="en-US" sz="1400" b="1"/>
              <a:t>Ga</a:t>
            </a:r>
            <a:endParaRPr lang="en-US"/>
          </a:p>
          <a:p>
            <a:endParaRPr lang="en-US"/>
          </a:p>
          <a:p>
            <a:r>
              <a:rPr lang="en-US"/>
              <a:t>31</a:t>
            </a:r>
            <a:endParaRPr lang="en-US" baseline="30000"/>
          </a:p>
        </p:txBody>
      </p:sp>
      <p:sp>
        <p:nvSpPr>
          <p:cNvPr id="401441" name="Rectangle 33"/>
          <p:cNvSpPr>
            <a:spLocks noChangeArrowheads="1"/>
          </p:cNvSpPr>
          <p:nvPr/>
        </p:nvSpPr>
        <p:spPr bwMode="auto">
          <a:xfrm>
            <a:off x="6248400" y="3048000"/>
            <a:ext cx="381000" cy="533400"/>
          </a:xfrm>
          <a:prstGeom prst="rect">
            <a:avLst/>
          </a:prstGeom>
          <a:solidFill>
            <a:srgbClr val="DDDDDD">
              <a:alpha val="50195"/>
            </a:srgbClr>
          </a:solidFill>
          <a:ln w="9525">
            <a:solidFill>
              <a:schemeClr val="tx1"/>
            </a:solidFill>
            <a:miter lim="800000"/>
            <a:headEnd/>
            <a:tailEnd/>
          </a:ln>
        </p:spPr>
        <p:txBody>
          <a:bodyPr wrap="none" anchor="ctr"/>
          <a:lstStyle/>
          <a:p>
            <a:r>
              <a:rPr lang="en-US" sz="1400" b="1"/>
              <a:t>Ge</a:t>
            </a:r>
            <a:endParaRPr lang="en-US"/>
          </a:p>
          <a:p>
            <a:endParaRPr lang="en-US"/>
          </a:p>
          <a:p>
            <a:r>
              <a:rPr lang="en-US"/>
              <a:t>32</a:t>
            </a:r>
            <a:endParaRPr lang="en-US" baseline="30000"/>
          </a:p>
        </p:txBody>
      </p:sp>
      <p:sp>
        <p:nvSpPr>
          <p:cNvPr id="401442" name="Rectangle 34"/>
          <p:cNvSpPr>
            <a:spLocks noChangeArrowheads="1"/>
          </p:cNvSpPr>
          <p:nvPr/>
        </p:nvSpPr>
        <p:spPr bwMode="auto">
          <a:xfrm>
            <a:off x="6629400" y="3048000"/>
            <a:ext cx="381000" cy="533400"/>
          </a:xfrm>
          <a:prstGeom prst="rect">
            <a:avLst/>
          </a:prstGeom>
          <a:solidFill>
            <a:srgbClr val="DDDDDD">
              <a:alpha val="50195"/>
            </a:srgbClr>
          </a:solidFill>
          <a:ln w="9525">
            <a:solidFill>
              <a:schemeClr val="tx1"/>
            </a:solidFill>
            <a:miter lim="800000"/>
            <a:headEnd/>
            <a:tailEnd/>
          </a:ln>
        </p:spPr>
        <p:txBody>
          <a:bodyPr wrap="none" anchor="ctr"/>
          <a:lstStyle/>
          <a:p>
            <a:r>
              <a:rPr lang="en-US" sz="1400" b="1"/>
              <a:t>As</a:t>
            </a:r>
            <a:endParaRPr lang="en-US"/>
          </a:p>
          <a:p>
            <a:endParaRPr lang="en-US"/>
          </a:p>
          <a:p>
            <a:r>
              <a:rPr lang="en-US"/>
              <a:t>33</a:t>
            </a:r>
            <a:endParaRPr lang="en-US" baseline="30000"/>
          </a:p>
        </p:txBody>
      </p:sp>
      <p:sp>
        <p:nvSpPr>
          <p:cNvPr id="401443" name="Rectangle 35"/>
          <p:cNvSpPr>
            <a:spLocks noChangeArrowheads="1"/>
          </p:cNvSpPr>
          <p:nvPr/>
        </p:nvSpPr>
        <p:spPr bwMode="auto">
          <a:xfrm>
            <a:off x="7010400" y="3048000"/>
            <a:ext cx="381000" cy="533400"/>
          </a:xfrm>
          <a:prstGeom prst="rect">
            <a:avLst/>
          </a:prstGeom>
          <a:solidFill>
            <a:srgbClr val="DDDDDD">
              <a:alpha val="50195"/>
            </a:srgbClr>
          </a:solidFill>
          <a:ln w="9525">
            <a:solidFill>
              <a:schemeClr val="tx1"/>
            </a:solidFill>
            <a:miter lim="800000"/>
            <a:headEnd/>
            <a:tailEnd/>
          </a:ln>
        </p:spPr>
        <p:txBody>
          <a:bodyPr wrap="none" anchor="ctr"/>
          <a:lstStyle/>
          <a:p>
            <a:r>
              <a:rPr lang="en-US" sz="1400" b="1"/>
              <a:t>Se</a:t>
            </a:r>
            <a:endParaRPr lang="en-US"/>
          </a:p>
          <a:p>
            <a:endParaRPr lang="en-US"/>
          </a:p>
          <a:p>
            <a:r>
              <a:rPr lang="en-US"/>
              <a:t>34</a:t>
            </a:r>
            <a:endParaRPr lang="en-US" baseline="30000"/>
          </a:p>
        </p:txBody>
      </p:sp>
      <p:sp>
        <p:nvSpPr>
          <p:cNvPr id="401444" name="Rectangle 36"/>
          <p:cNvSpPr>
            <a:spLocks noChangeArrowheads="1"/>
          </p:cNvSpPr>
          <p:nvPr/>
        </p:nvSpPr>
        <p:spPr bwMode="auto">
          <a:xfrm>
            <a:off x="7391400" y="3048000"/>
            <a:ext cx="381000" cy="533400"/>
          </a:xfrm>
          <a:prstGeom prst="rect">
            <a:avLst/>
          </a:prstGeom>
          <a:solidFill>
            <a:srgbClr val="FF99CC">
              <a:alpha val="50195"/>
            </a:srgbClr>
          </a:solidFill>
          <a:ln w="9525">
            <a:solidFill>
              <a:schemeClr val="tx1"/>
            </a:solidFill>
            <a:miter lim="800000"/>
            <a:headEnd/>
            <a:tailEnd/>
          </a:ln>
        </p:spPr>
        <p:txBody>
          <a:bodyPr wrap="none" anchor="ctr"/>
          <a:lstStyle/>
          <a:p>
            <a:r>
              <a:rPr lang="en-US" sz="1400" b="1"/>
              <a:t>Br</a:t>
            </a:r>
            <a:endParaRPr lang="en-US"/>
          </a:p>
          <a:p>
            <a:endParaRPr lang="en-US"/>
          </a:p>
          <a:p>
            <a:r>
              <a:rPr lang="en-US"/>
              <a:t>35</a:t>
            </a:r>
            <a:endParaRPr lang="en-US" baseline="30000"/>
          </a:p>
        </p:txBody>
      </p:sp>
      <p:sp>
        <p:nvSpPr>
          <p:cNvPr id="401445" name="Rectangle 37"/>
          <p:cNvSpPr>
            <a:spLocks noChangeArrowheads="1"/>
          </p:cNvSpPr>
          <p:nvPr/>
        </p:nvSpPr>
        <p:spPr bwMode="auto">
          <a:xfrm>
            <a:off x="7772400" y="3048000"/>
            <a:ext cx="381000" cy="533400"/>
          </a:xfrm>
          <a:prstGeom prst="rect">
            <a:avLst/>
          </a:prstGeom>
          <a:solidFill>
            <a:srgbClr val="BE9DFF">
              <a:alpha val="50195"/>
            </a:srgbClr>
          </a:solidFill>
          <a:ln w="9525">
            <a:solidFill>
              <a:schemeClr val="tx1"/>
            </a:solidFill>
            <a:miter lim="800000"/>
            <a:headEnd/>
            <a:tailEnd/>
          </a:ln>
        </p:spPr>
        <p:txBody>
          <a:bodyPr wrap="none" anchor="ctr"/>
          <a:lstStyle/>
          <a:p>
            <a:r>
              <a:rPr lang="en-US" sz="1400" b="1"/>
              <a:t>Kr</a:t>
            </a:r>
            <a:endParaRPr lang="en-US"/>
          </a:p>
          <a:p>
            <a:endParaRPr lang="en-US"/>
          </a:p>
          <a:p>
            <a:r>
              <a:rPr lang="en-US"/>
              <a:t>36</a:t>
            </a:r>
            <a:endParaRPr lang="en-US" baseline="30000"/>
          </a:p>
        </p:txBody>
      </p:sp>
      <p:sp>
        <p:nvSpPr>
          <p:cNvPr id="401446" name="Rectangle 38"/>
          <p:cNvSpPr>
            <a:spLocks noChangeArrowheads="1"/>
          </p:cNvSpPr>
          <p:nvPr/>
        </p:nvSpPr>
        <p:spPr bwMode="auto">
          <a:xfrm>
            <a:off x="1295400" y="3581400"/>
            <a:ext cx="381000" cy="533400"/>
          </a:xfrm>
          <a:prstGeom prst="rect">
            <a:avLst/>
          </a:prstGeom>
          <a:solidFill>
            <a:srgbClr val="66FFCC">
              <a:alpha val="50195"/>
            </a:srgbClr>
          </a:solidFill>
          <a:ln w="9525">
            <a:solidFill>
              <a:schemeClr val="tx1"/>
            </a:solidFill>
            <a:miter lim="800000"/>
            <a:headEnd/>
            <a:tailEnd/>
          </a:ln>
        </p:spPr>
        <p:txBody>
          <a:bodyPr wrap="none" anchor="ctr"/>
          <a:lstStyle/>
          <a:p>
            <a:r>
              <a:rPr lang="en-US" sz="1400" b="1"/>
              <a:t>Rb</a:t>
            </a:r>
            <a:endParaRPr lang="en-US"/>
          </a:p>
          <a:p>
            <a:endParaRPr lang="en-US"/>
          </a:p>
          <a:p>
            <a:r>
              <a:rPr lang="en-US"/>
              <a:t>37</a:t>
            </a:r>
            <a:endParaRPr lang="en-US" baseline="30000"/>
          </a:p>
        </p:txBody>
      </p:sp>
      <p:sp>
        <p:nvSpPr>
          <p:cNvPr id="401447" name="Rectangle 39"/>
          <p:cNvSpPr>
            <a:spLocks noChangeArrowheads="1"/>
          </p:cNvSpPr>
          <p:nvPr/>
        </p:nvSpPr>
        <p:spPr bwMode="auto">
          <a:xfrm>
            <a:off x="1676400" y="3581400"/>
            <a:ext cx="381000" cy="533400"/>
          </a:xfrm>
          <a:prstGeom prst="rect">
            <a:avLst/>
          </a:prstGeom>
          <a:solidFill>
            <a:srgbClr val="FFFF99"/>
          </a:solidFill>
          <a:ln w="9525">
            <a:solidFill>
              <a:schemeClr val="tx1"/>
            </a:solidFill>
            <a:miter lim="800000"/>
            <a:headEnd/>
            <a:tailEnd/>
          </a:ln>
        </p:spPr>
        <p:txBody>
          <a:bodyPr wrap="none" anchor="ctr"/>
          <a:lstStyle/>
          <a:p>
            <a:r>
              <a:rPr lang="en-US" sz="1400" b="1"/>
              <a:t>Sr</a:t>
            </a:r>
            <a:endParaRPr lang="en-US"/>
          </a:p>
          <a:p>
            <a:endParaRPr lang="en-US"/>
          </a:p>
          <a:p>
            <a:r>
              <a:rPr lang="en-US"/>
              <a:t>38</a:t>
            </a:r>
            <a:endParaRPr lang="en-US" baseline="30000"/>
          </a:p>
        </p:txBody>
      </p:sp>
      <p:sp>
        <p:nvSpPr>
          <p:cNvPr id="401448" name="Rectangle 40"/>
          <p:cNvSpPr>
            <a:spLocks noChangeArrowheads="1"/>
          </p:cNvSpPr>
          <p:nvPr/>
        </p:nvSpPr>
        <p:spPr bwMode="auto">
          <a:xfrm>
            <a:off x="2057400" y="3581400"/>
            <a:ext cx="381000" cy="533400"/>
          </a:xfrm>
          <a:prstGeom prst="rect">
            <a:avLst/>
          </a:prstGeom>
          <a:solidFill>
            <a:srgbClr val="91EAFF">
              <a:alpha val="50195"/>
            </a:srgbClr>
          </a:solidFill>
          <a:ln w="9525">
            <a:solidFill>
              <a:schemeClr val="tx1"/>
            </a:solidFill>
            <a:miter lim="800000"/>
            <a:headEnd/>
            <a:tailEnd/>
          </a:ln>
        </p:spPr>
        <p:txBody>
          <a:bodyPr wrap="none" anchor="ctr"/>
          <a:lstStyle/>
          <a:p>
            <a:r>
              <a:rPr lang="en-US" sz="1400" b="1"/>
              <a:t>Y</a:t>
            </a:r>
            <a:r>
              <a:rPr lang="en-US" b="1"/>
              <a:t> </a:t>
            </a:r>
          </a:p>
          <a:p>
            <a:endParaRPr lang="en-US"/>
          </a:p>
          <a:p>
            <a:r>
              <a:rPr lang="en-US"/>
              <a:t>39</a:t>
            </a:r>
            <a:endParaRPr lang="en-US" baseline="30000"/>
          </a:p>
        </p:txBody>
      </p:sp>
      <p:sp>
        <p:nvSpPr>
          <p:cNvPr id="401449" name="Rectangle 41"/>
          <p:cNvSpPr>
            <a:spLocks noChangeArrowheads="1"/>
          </p:cNvSpPr>
          <p:nvPr/>
        </p:nvSpPr>
        <p:spPr bwMode="auto">
          <a:xfrm>
            <a:off x="2438400" y="3581400"/>
            <a:ext cx="381000" cy="533400"/>
          </a:xfrm>
          <a:prstGeom prst="rect">
            <a:avLst/>
          </a:prstGeom>
          <a:solidFill>
            <a:srgbClr val="91EAFF">
              <a:alpha val="50195"/>
            </a:srgbClr>
          </a:solidFill>
          <a:ln w="9525">
            <a:solidFill>
              <a:schemeClr val="tx1"/>
            </a:solidFill>
            <a:miter lim="800000"/>
            <a:headEnd/>
            <a:tailEnd/>
          </a:ln>
        </p:spPr>
        <p:txBody>
          <a:bodyPr wrap="none" anchor="ctr"/>
          <a:lstStyle/>
          <a:p>
            <a:r>
              <a:rPr lang="en-US" sz="1400" b="1"/>
              <a:t>Zr</a:t>
            </a:r>
            <a:endParaRPr lang="en-US"/>
          </a:p>
          <a:p>
            <a:endParaRPr lang="en-US"/>
          </a:p>
          <a:p>
            <a:r>
              <a:rPr lang="en-US"/>
              <a:t>40</a:t>
            </a:r>
            <a:endParaRPr lang="en-US" baseline="30000"/>
          </a:p>
        </p:txBody>
      </p:sp>
      <p:sp>
        <p:nvSpPr>
          <p:cNvPr id="401450" name="Rectangle 42"/>
          <p:cNvSpPr>
            <a:spLocks noChangeArrowheads="1"/>
          </p:cNvSpPr>
          <p:nvPr/>
        </p:nvSpPr>
        <p:spPr bwMode="auto">
          <a:xfrm>
            <a:off x="2819400" y="3581400"/>
            <a:ext cx="381000" cy="533400"/>
          </a:xfrm>
          <a:prstGeom prst="rect">
            <a:avLst/>
          </a:prstGeom>
          <a:solidFill>
            <a:srgbClr val="91EAFF">
              <a:alpha val="50195"/>
            </a:srgbClr>
          </a:solidFill>
          <a:ln w="9525">
            <a:solidFill>
              <a:schemeClr val="tx1"/>
            </a:solidFill>
            <a:miter lim="800000"/>
            <a:headEnd/>
            <a:tailEnd/>
          </a:ln>
        </p:spPr>
        <p:txBody>
          <a:bodyPr wrap="none" anchor="ctr"/>
          <a:lstStyle/>
          <a:p>
            <a:r>
              <a:rPr lang="en-US" sz="1400" b="1"/>
              <a:t>Nb</a:t>
            </a:r>
            <a:endParaRPr lang="en-US"/>
          </a:p>
          <a:p>
            <a:endParaRPr lang="en-US"/>
          </a:p>
          <a:p>
            <a:r>
              <a:rPr lang="en-US"/>
              <a:t>41</a:t>
            </a:r>
            <a:endParaRPr lang="en-US" baseline="30000"/>
          </a:p>
        </p:txBody>
      </p:sp>
      <p:sp>
        <p:nvSpPr>
          <p:cNvPr id="401451" name="Rectangle 43"/>
          <p:cNvSpPr>
            <a:spLocks noChangeArrowheads="1"/>
          </p:cNvSpPr>
          <p:nvPr/>
        </p:nvSpPr>
        <p:spPr bwMode="auto">
          <a:xfrm>
            <a:off x="3200400" y="3581400"/>
            <a:ext cx="381000" cy="533400"/>
          </a:xfrm>
          <a:prstGeom prst="rect">
            <a:avLst/>
          </a:prstGeom>
          <a:solidFill>
            <a:srgbClr val="91EAFF">
              <a:alpha val="50195"/>
            </a:srgbClr>
          </a:solidFill>
          <a:ln w="9525">
            <a:solidFill>
              <a:schemeClr val="tx1"/>
            </a:solidFill>
            <a:miter lim="800000"/>
            <a:headEnd/>
            <a:tailEnd/>
          </a:ln>
        </p:spPr>
        <p:txBody>
          <a:bodyPr wrap="none" anchor="ctr"/>
          <a:lstStyle/>
          <a:p>
            <a:r>
              <a:rPr lang="en-US" sz="1400" b="1"/>
              <a:t>Mo</a:t>
            </a:r>
            <a:endParaRPr lang="en-US"/>
          </a:p>
          <a:p>
            <a:endParaRPr lang="en-US"/>
          </a:p>
          <a:p>
            <a:r>
              <a:rPr lang="en-US"/>
              <a:t>42</a:t>
            </a:r>
            <a:endParaRPr lang="en-US" baseline="30000"/>
          </a:p>
        </p:txBody>
      </p:sp>
      <p:sp>
        <p:nvSpPr>
          <p:cNvPr id="401452" name="Rectangle 44"/>
          <p:cNvSpPr>
            <a:spLocks noChangeArrowheads="1"/>
          </p:cNvSpPr>
          <p:nvPr/>
        </p:nvSpPr>
        <p:spPr bwMode="auto">
          <a:xfrm>
            <a:off x="3581400" y="3581400"/>
            <a:ext cx="381000" cy="533400"/>
          </a:xfrm>
          <a:prstGeom prst="rect">
            <a:avLst/>
          </a:prstGeom>
          <a:solidFill>
            <a:srgbClr val="91EAFF">
              <a:alpha val="50195"/>
            </a:srgbClr>
          </a:solidFill>
          <a:ln w="9525">
            <a:solidFill>
              <a:schemeClr val="tx1"/>
            </a:solidFill>
            <a:miter lim="800000"/>
            <a:headEnd/>
            <a:tailEnd/>
          </a:ln>
        </p:spPr>
        <p:txBody>
          <a:bodyPr wrap="none" anchor="ctr"/>
          <a:lstStyle/>
          <a:p>
            <a:r>
              <a:rPr lang="en-US" sz="1400" b="1"/>
              <a:t>Tc</a:t>
            </a:r>
            <a:endParaRPr lang="en-US"/>
          </a:p>
          <a:p>
            <a:endParaRPr lang="en-US"/>
          </a:p>
          <a:p>
            <a:r>
              <a:rPr lang="en-US"/>
              <a:t>43</a:t>
            </a:r>
            <a:endParaRPr lang="en-US" baseline="30000"/>
          </a:p>
        </p:txBody>
      </p:sp>
      <p:sp>
        <p:nvSpPr>
          <p:cNvPr id="401453" name="Rectangle 45"/>
          <p:cNvSpPr>
            <a:spLocks noChangeArrowheads="1"/>
          </p:cNvSpPr>
          <p:nvPr/>
        </p:nvSpPr>
        <p:spPr bwMode="auto">
          <a:xfrm>
            <a:off x="3962400" y="3581400"/>
            <a:ext cx="381000" cy="533400"/>
          </a:xfrm>
          <a:prstGeom prst="rect">
            <a:avLst/>
          </a:prstGeom>
          <a:solidFill>
            <a:srgbClr val="91EAFF">
              <a:alpha val="50195"/>
            </a:srgbClr>
          </a:solidFill>
          <a:ln w="9525">
            <a:solidFill>
              <a:schemeClr val="tx1"/>
            </a:solidFill>
            <a:miter lim="800000"/>
            <a:headEnd/>
            <a:tailEnd/>
          </a:ln>
        </p:spPr>
        <p:txBody>
          <a:bodyPr wrap="none" anchor="ctr"/>
          <a:lstStyle/>
          <a:p>
            <a:r>
              <a:rPr lang="en-US" sz="1400" b="1"/>
              <a:t>Ru</a:t>
            </a:r>
            <a:endParaRPr lang="en-US"/>
          </a:p>
          <a:p>
            <a:endParaRPr lang="en-US"/>
          </a:p>
          <a:p>
            <a:r>
              <a:rPr lang="en-US"/>
              <a:t>44</a:t>
            </a:r>
            <a:endParaRPr lang="en-US" baseline="30000"/>
          </a:p>
        </p:txBody>
      </p:sp>
      <p:sp>
        <p:nvSpPr>
          <p:cNvPr id="401454" name="Rectangle 46"/>
          <p:cNvSpPr>
            <a:spLocks noChangeArrowheads="1"/>
          </p:cNvSpPr>
          <p:nvPr/>
        </p:nvSpPr>
        <p:spPr bwMode="auto">
          <a:xfrm>
            <a:off x="4343400" y="3581400"/>
            <a:ext cx="381000" cy="533400"/>
          </a:xfrm>
          <a:prstGeom prst="rect">
            <a:avLst/>
          </a:prstGeom>
          <a:solidFill>
            <a:srgbClr val="91EAFF">
              <a:alpha val="50195"/>
            </a:srgbClr>
          </a:solidFill>
          <a:ln w="9525">
            <a:solidFill>
              <a:schemeClr val="tx1"/>
            </a:solidFill>
            <a:miter lim="800000"/>
            <a:headEnd/>
            <a:tailEnd/>
          </a:ln>
        </p:spPr>
        <p:txBody>
          <a:bodyPr wrap="none" anchor="ctr"/>
          <a:lstStyle/>
          <a:p>
            <a:r>
              <a:rPr lang="en-US" sz="1400" b="1"/>
              <a:t>Rh</a:t>
            </a:r>
            <a:endParaRPr lang="en-US"/>
          </a:p>
          <a:p>
            <a:endParaRPr lang="en-US"/>
          </a:p>
          <a:p>
            <a:r>
              <a:rPr lang="en-US"/>
              <a:t>45</a:t>
            </a:r>
            <a:endParaRPr lang="en-US" baseline="30000"/>
          </a:p>
        </p:txBody>
      </p:sp>
      <p:sp>
        <p:nvSpPr>
          <p:cNvPr id="401455" name="Rectangle 47"/>
          <p:cNvSpPr>
            <a:spLocks noChangeArrowheads="1"/>
          </p:cNvSpPr>
          <p:nvPr/>
        </p:nvSpPr>
        <p:spPr bwMode="auto">
          <a:xfrm>
            <a:off x="4724400" y="3581400"/>
            <a:ext cx="381000" cy="533400"/>
          </a:xfrm>
          <a:prstGeom prst="rect">
            <a:avLst/>
          </a:prstGeom>
          <a:solidFill>
            <a:srgbClr val="91EAFF">
              <a:alpha val="50195"/>
            </a:srgbClr>
          </a:solidFill>
          <a:ln w="9525">
            <a:solidFill>
              <a:schemeClr val="tx1"/>
            </a:solidFill>
            <a:miter lim="800000"/>
            <a:headEnd/>
            <a:tailEnd/>
          </a:ln>
        </p:spPr>
        <p:txBody>
          <a:bodyPr wrap="none" anchor="ctr"/>
          <a:lstStyle/>
          <a:p>
            <a:r>
              <a:rPr lang="en-US" sz="1400" b="1"/>
              <a:t>Pd</a:t>
            </a:r>
            <a:endParaRPr lang="en-US"/>
          </a:p>
          <a:p>
            <a:endParaRPr lang="en-US"/>
          </a:p>
          <a:p>
            <a:r>
              <a:rPr lang="en-US"/>
              <a:t>46</a:t>
            </a:r>
            <a:endParaRPr lang="en-US" baseline="30000"/>
          </a:p>
        </p:txBody>
      </p:sp>
      <p:sp>
        <p:nvSpPr>
          <p:cNvPr id="401456" name="Rectangle 48"/>
          <p:cNvSpPr>
            <a:spLocks noChangeArrowheads="1"/>
          </p:cNvSpPr>
          <p:nvPr/>
        </p:nvSpPr>
        <p:spPr bwMode="auto">
          <a:xfrm>
            <a:off x="5105400" y="3581400"/>
            <a:ext cx="381000" cy="533400"/>
          </a:xfrm>
          <a:prstGeom prst="rect">
            <a:avLst/>
          </a:prstGeom>
          <a:solidFill>
            <a:srgbClr val="91EAFF">
              <a:alpha val="50195"/>
            </a:srgbClr>
          </a:solidFill>
          <a:ln w="9525">
            <a:solidFill>
              <a:schemeClr val="tx1"/>
            </a:solidFill>
            <a:miter lim="800000"/>
            <a:headEnd/>
            <a:tailEnd/>
          </a:ln>
        </p:spPr>
        <p:txBody>
          <a:bodyPr wrap="none" anchor="ctr"/>
          <a:lstStyle/>
          <a:p>
            <a:r>
              <a:rPr lang="en-US" sz="1400" b="1"/>
              <a:t>Ag</a:t>
            </a:r>
            <a:endParaRPr lang="en-US"/>
          </a:p>
          <a:p>
            <a:endParaRPr lang="en-US"/>
          </a:p>
          <a:p>
            <a:r>
              <a:rPr lang="en-US"/>
              <a:t>47</a:t>
            </a:r>
            <a:endParaRPr lang="en-US" baseline="30000"/>
          </a:p>
        </p:txBody>
      </p:sp>
      <p:sp>
        <p:nvSpPr>
          <p:cNvPr id="401457" name="Rectangle 49"/>
          <p:cNvSpPr>
            <a:spLocks noChangeArrowheads="1"/>
          </p:cNvSpPr>
          <p:nvPr/>
        </p:nvSpPr>
        <p:spPr bwMode="auto">
          <a:xfrm>
            <a:off x="5486400" y="3581400"/>
            <a:ext cx="381000" cy="533400"/>
          </a:xfrm>
          <a:prstGeom prst="rect">
            <a:avLst/>
          </a:prstGeom>
          <a:solidFill>
            <a:srgbClr val="91EAFF">
              <a:alpha val="50195"/>
            </a:srgbClr>
          </a:solidFill>
          <a:ln w="9525">
            <a:solidFill>
              <a:schemeClr val="tx1"/>
            </a:solidFill>
            <a:miter lim="800000"/>
            <a:headEnd/>
            <a:tailEnd/>
          </a:ln>
        </p:spPr>
        <p:txBody>
          <a:bodyPr wrap="none" anchor="ctr"/>
          <a:lstStyle/>
          <a:p>
            <a:r>
              <a:rPr lang="en-US" sz="1400" b="1"/>
              <a:t>Cd</a:t>
            </a:r>
            <a:endParaRPr lang="en-US"/>
          </a:p>
          <a:p>
            <a:endParaRPr lang="en-US"/>
          </a:p>
          <a:p>
            <a:r>
              <a:rPr lang="en-US"/>
              <a:t>48</a:t>
            </a:r>
            <a:endParaRPr lang="en-US" baseline="30000"/>
          </a:p>
        </p:txBody>
      </p:sp>
      <p:sp>
        <p:nvSpPr>
          <p:cNvPr id="401458" name="Rectangle 50"/>
          <p:cNvSpPr>
            <a:spLocks noChangeArrowheads="1"/>
          </p:cNvSpPr>
          <p:nvPr/>
        </p:nvSpPr>
        <p:spPr bwMode="auto">
          <a:xfrm>
            <a:off x="5867400" y="3581400"/>
            <a:ext cx="381000" cy="533400"/>
          </a:xfrm>
          <a:prstGeom prst="rect">
            <a:avLst/>
          </a:prstGeom>
          <a:solidFill>
            <a:srgbClr val="DDDDDD">
              <a:alpha val="50195"/>
            </a:srgbClr>
          </a:solidFill>
          <a:ln w="9525">
            <a:solidFill>
              <a:schemeClr val="tx1"/>
            </a:solidFill>
            <a:miter lim="800000"/>
            <a:headEnd/>
            <a:tailEnd/>
          </a:ln>
        </p:spPr>
        <p:txBody>
          <a:bodyPr wrap="none" anchor="ctr"/>
          <a:lstStyle/>
          <a:p>
            <a:r>
              <a:rPr lang="en-US" sz="1400" b="1"/>
              <a:t>In</a:t>
            </a:r>
            <a:endParaRPr lang="en-US"/>
          </a:p>
          <a:p>
            <a:endParaRPr lang="en-US"/>
          </a:p>
          <a:p>
            <a:r>
              <a:rPr lang="en-US"/>
              <a:t>49</a:t>
            </a:r>
            <a:endParaRPr lang="en-US" baseline="30000"/>
          </a:p>
        </p:txBody>
      </p:sp>
      <p:sp>
        <p:nvSpPr>
          <p:cNvPr id="401459" name="Rectangle 51"/>
          <p:cNvSpPr>
            <a:spLocks noChangeArrowheads="1"/>
          </p:cNvSpPr>
          <p:nvPr/>
        </p:nvSpPr>
        <p:spPr bwMode="auto">
          <a:xfrm>
            <a:off x="6248400" y="3581400"/>
            <a:ext cx="381000" cy="533400"/>
          </a:xfrm>
          <a:prstGeom prst="rect">
            <a:avLst/>
          </a:prstGeom>
          <a:solidFill>
            <a:srgbClr val="DDDDDD">
              <a:alpha val="50195"/>
            </a:srgbClr>
          </a:solidFill>
          <a:ln w="9525">
            <a:solidFill>
              <a:schemeClr val="tx1"/>
            </a:solidFill>
            <a:miter lim="800000"/>
            <a:headEnd/>
            <a:tailEnd/>
          </a:ln>
        </p:spPr>
        <p:txBody>
          <a:bodyPr wrap="none" anchor="ctr"/>
          <a:lstStyle/>
          <a:p>
            <a:r>
              <a:rPr lang="en-US" sz="1400" b="1"/>
              <a:t>Sn</a:t>
            </a:r>
            <a:endParaRPr lang="en-US"/>
          </a:p>
          <a:p>
            <a:endParaRPr lang="en-US"/>
          </a:p>
          <a:p>
            <a:r>
              <a:rPr lang="en-US"/>
              <a:t>50</a:t>
            </a:r>
            <a:endParaRPr lang="en-US" baseline="30000"/>
          </a:p>
        </p:txBody>
      </p:sp>
      <p:sp>
        <p:nvSpPr>
          <p:cNvPr id="401460" name="Rectangle 52"/>
          <p:cNvSpPr>
            <a:spLocks noChangeArrowheads="1"/>
          </p:cNvSpPr>
          <p:nvPr/>
        </p:nvSpPr>
        <p:spPr bwMode="auto">
          <a:xfrm>
            <a:off x="6629400" y="3581400"/>
            <a:ext cx="381000" cy="533400"/>
          </a:xfrm>
          <a:prstGeom prst="rect">
            <a:avLst/>
          </a:prstGeom>
          <a:solidFill>
            <a:srgbClr val="DDDDDD">
              <a:alpha val="50195"/>
            </a:srgbClr>
          </a:solidFill>
          <a:ln w="9525">
            <a:solidFill>
              <a:schemeClr val="tx1"/>
            </a:solidFill>
            <a:miter lim="800000"/>
            <a:headEnd/>
            <a:tailEnd/>
          </a:ln>
        </p:spPr>
        <p:txBody>
          <a:bodyPr wrap="none" anchor="ctr"/>
          <a:lstStyle/>
          <a:p>
            <a:r>
              <a:rPr lang="en-US" sz="1400" b="1"/>
              <a:t>Sb</a:t>
            </a:r>
            <a:endParaRPr lang="en-US"/>
          </a:p>
          <a:p>
            <a:endParaRPr lang="en-US"/>
          </a:p>
          <a:p>
            <a:r>
              <a:rPr lang="en-US"/>
              <a:t>51</a:t>
            </a:r>
            <a:endParaRPr lang="en-US" baseline="30000"/>
          </a:p>
        </p:txBody>
      </p:sp>
      <p:sp>
        <p:nvSpPr>
          <p:cNvPr id="401461" name="Rectangle 53"/>
          <p:cNvSpPr>
            <a:spLocks noChangeArrowheads="1"/>
          </p:cNvSpPr>
          <p:nvPr/>
        </p:nvSpPr>
        <p:spPr bwMode="auto">
          <a:xfrm>
            <a:off x="7010400" y="3581400"/>
            <a:ext cx="381000" cy="533400"/>
          </a:xfrm>
          <a:prstGeom prst="rect">
            <a:avLst/>
          </a:prstGeom>
          <a:solidFill>
            <a:srgbClr val="DDDDDD">
              <a:alpha val="50195"/>
            </a:srgbClr>
          </a:solidFill>
          <a:ln w="9525">
            <a:solidFill>
              <a:schemeClr val="tx1"/>
            </a:solidFill>
            <a:miter lim="800000"/>
            <a:headEnd/>
            <a:tailEnd/>
          </a:ln>
        </p:spPr>
        <p:txBody>
          <a:bodyPr wrap="none" anchor="ctr"/>
          <a:lstStyle/>
          <a:p>
            <a:r>
              <a:rPr lang="en-US" sz="1400" b="1"/>
              <a:t>Te</a:t>
            </a:r>
            <a:endParaRPr lang="en-US"/>
          </a:p>
          <a:p>
            <a:endParaRPr lang="en-US"/>
          </a:p>
          <a:p>
            <a:r>
              <a:rPr lang="en-US"/>
              <a:t>52</a:t>
            </a:r>
            <a:endParaRPr lang="en-US" baseline="30000"/>
          </a:p>
        </p:txBody>
      </p:sp>
      <p:sp>
        <p:nvSpPr>
          <p:cNvPr id="401462" name="Rectangle 54"/>
          <p:cNvSpPr>
            <a:spLocks noChangeArrowheads="1"/>
          </p:cNvSpPr>
          <p:nvPr/>
        </p:nvSpPr>
        <p:spPr bwMode="auto">
          <a:xfrm>
            <a:off x="7391400" y="3581400"/>
            <a:ext cx="381000" cy="533400"/>
          </a:xfrm>
          <a:prstGeom prst="rect">
            <a:avLst/>
          </a:prstGeom>
          <a:solidFill>
            <a:srgbClr val="FF99CC">
              <a:alpha val="50195"/>
            </a:srgbClr>
          </a:solidFill>
          <a:ln w="9525">
            <a:solidFill>
              <a:schemeClr val="tx1"/>
            </a:solidFill>
            <a:miter lim="800000"/>
            <a:headEnd/>
            <a:tailEnd/>
          </a:ln>
        </p:spPr>
        <p:txBody>
          <a:bodyPr wrap="none" anchor="ctr"/>
          <a:lstStyle/>
          <a:p>
            <a:r>
              <a:rPr lang="en-US" sz="1400" b="1"/>
              <a:t>I</a:t>
            </a:r>
            <a:endParaRPr lang="en-US"/>
          </a:p>
          <a:p>
            <a:endParaRPr lang="en-US"/>
          </a:p>
          <a:p>
            <a:r>
              <a:rPr lang="en-US"/>
              <a:t>53</a:t>
            </a:r>
            <a:endParaRPr lang="en-US" baseline="30000"/>
          </a:p>
        </p:txBody>
      </p:sp>
      <p:sp>
        <p:nvSpPr>
          <p:cNvPr id="401463" name="Rectangle 55"/>
          <p:cNvSpPr>
            <a:spLocks noChangeArrowheads="1"/>
          </p:cNvSpPr>
          <p:nvPr/>
        </p:nvSpPr>
        <p:spPr bwMode="auto">
          <a:xfrm>
            <a:off x="7772400" y="3581400"/>
            <a:ext cx="381000" cy="533400"/>
          </a:xfrm>
          <a:prstGeom prst="rect">
            <a:avLst/>
          </a:prstGeom>
          <a:solidFill>
            <a:srgbClr val="BE9DFF">
              <a:alpha val="50195"/>
            </a:srgbClr>
          </a:solidFill>
          <a:ln w="9525">
            <a:solidFill>
              <a:schemeClr val="tx1"/>
            </a:solidFill>
            <a:miter lim="800000"/>
            <a:headEnd/>
            <a:tailEnd/>
          </a:ln>
        </p:spPr>
        <p:txBody>
          <a:bodyPr wrap="none" anchor="ctr"/>
          <a:lstStyle/>
          <a:p>
            <a:r>
              <a:rPr lang="en-US" sz="1400" b="1"/>
              <a:t>Xe</a:t>
            </a:r>
            <a:endParaRPr lang="en-US"/>
          </a:p>
          <a:p>
            <a:endParaRPr lang="en-US"/>
          </a:p>
          <a:p>
            <a:r>
              <a:rPr lang="en-US"/>
              <a:t>54</a:t>
            </a:r>
            <a:endParaRPr lang="en-US" baseline="30000"/>
          </a:p>
        </p:txBody>
      </p:sp>
      <p:sp>
        <p:nvSpPr>
          <p:cNvPr id="401464" name="Rectangle 56"/>
          <p:cNvSpPr>
            <a:spLocks noChangeArrowheads="1"/>
          </p:cNvSpPr>
          <p:nvPr/>
        </p:nvSpPr>
        <p:spPr bwMode="auto">
          <a:xfrm>
            <a:off x="1295400" y="4114800"/>
            <a:ext cx="381000" cy="533400"/>
          </a:xfrm>
          <a:prstGeom prst="rect">
            <a:avLst/>
          </a:prstGeom>
          <a:solidFill>
            <a:srgbClr val="66FFCC">
              <a:alpha val="50195"/>
            </a:srgbClr>
          </a:solidFill>
          <a:ln w="9525">
            <a:solidFill>
              <a:schemeClr val="tx1"/>
            </a:solidFill>
            <a:miter lim="800000"/>
            <a:headEnd/>
            <a:tailEnd/>
          </a:ln>
        </p:spPr>
        <p:txBody>
          <a:bodyPr wrap="none" anchor="ctr"/>
          <a:lstStyle/>
          <a:p>
            <a:r>
              <a:rPr lang="en-US" sz="1400" b="1"/>
              <a:t>Cs</a:t>
            </a:r>
            <a:endParaRPr lang="en-US"/>
          </a:p>
          <a:p>
            <a:endParaRPr lang="en-US"/>
          </a:p>
          <a:p>
            <a:r>
              <a:rPr lang="en-US"/>
              <a:t>55</a:t>
            </a:r>
            <a:endParaRPr lang="en-US" baseline="30000"/>
          </a:p>
        </p:txBody>
      </p:sp>
      <p:sp>
        <p:nvSpPr>
          <p:cNvPr id="401465" name="Rectangle 57"/>
          <p:cNvSpPr>
            <a:spLocks noChangeArrowheads="1"/>
          </p:cNvSpPr>
          <p:nvPr/>
        </p:nvSpPr>
        <p:spPr bwMode="auto">
          <a:xfrm>
            <a:off x="1676400" y="4114800"/>
            <a:ext cx="381000" cy="533400"/>
          </a:xfrm>
          <a:prstGeom prst="rect">
            <a:avLst/>
          </a:prstGeom>
          <a:solidFill>
            <a:srgbClr val="FFFF99"/>
          </a:solidFill>
          <a:ln w="9525">
            <a:solidFill>
              <a:schemeClr val="tx1"/>
            </a:solidFill>
            <a:miter lim="800000"/>
            <a:headEnd/>
            <a:tailEnd/>
          </a:ln>
        </p:spPr>
        <p:txBody>
          <a:bodyPr wrap="none" anchor="ctr"/>
          <a:lstStyle/>
          <a:p>
            <a:r>
              <a:rPr lang="en-US" sz="1400" b="1"/>
              <a:t>Ba</a:t>
            </a:r>
            <a:endParaRPr lang="en-US"/>
          </a:p>
          <a:p>
            <a:endParaRPr lang="en-US"/>
          </a:p>
          <a:p>
            <a:r>
              <a:rPr lang="en-US"/>
              <a:t>56</a:t>
            </a:r>
            <a:endParaRPr lang="en-US" baseline="30000"/>
          </a:p>
        </p:txBody>
      </p:sp>
      <p:sp>
        <p:nvSpPr>
          <p:cNvPr id="401466" name="Rectangle 58"/>
          <p:cNvSpPr>
            <a:spLocks noChangeArrowheads="1"/>
          </p:cNvSpPr>
          <p:nvPr/>
        </p:nvSpPr>
        <p:spPr bwMode="auto">
          <a:xfrm>
            <a:off x="2057400" y="4114800"/>
            <a:ext cx="381000" cy="533400"/>
          </a:xfrm>
          <a:prstGeom prst="rect">
            <a:avLst/>
          </a:prstGeom>
          <a:solidFill>
            <a:srgbClr val="91EAFF">
              <a:alpha val="50195"/>
            </a:srgbClr>
          </a:solidFill>
          <a:ln w="9525">
            <a:solidFill>
              <a:schemeClr val="tx1"/>
            </a:solidFill>
            <a:miter lim="800000"/>
            <a:headEnd/>
            <a:tailEnd/>
          </a:ln>
        </p:spPr>
        <p:txBody>
          <a:bodyPr wrap="none" anchor="ctr"/>
          <a:lstStyle/>
          <a:p>
            <a:r>
              <a:rPr lang="en-US" sz="2400">
                <a:latin typeface="Symbol" pitchFamily="18" charset="2"/>
              </a:rPr>
              <a:t>*</a:t>
            </a:r>
          </a:p>
        </p:txBody>
      </p:sp>
      <p:sp>
        <p:nvSpPr>
          <p:cNvPr id="401467" name="Rectangle 59"/>
          <p:cNvSpPr>
            <a:spLocks noChangeArrowheads="1"/>
          </p:cNvSpPr>
          <p:nvPr/>
        </p:nvSpPr>
        <p:spPr bwMode="auto">
          <a:xfrm>
            <a:off x="2438400" y="4114800"/>
            <a:ext cx="381000" cy="533400"/>
          </a:xfrm>
          <a:prstGeom prst="rect">
            <a:avLst/>
          </a:prstGeom>
          <a:solidFill>
            <a:srgbClr val="91EAFF">
              <a:alpha val="50195"/>
            </a:srgbClr>
          </a:solidFill>
          <a:ln w="9525">
            <a:solidFill>
              <a:schemeClr val="tx1"/>
            </a:solidFill>
            <a:miter lim="800000"/>
            <a:headEnd/>
            <a:tailEnd/>
          </a:ln>
        </p:spPr>
        <p:txBody>
          <a:bodyPr wrap="none" anchor="ctr"/>
          <a:lstStyle/>
          <a:p>
            <a:r>
              <a:rPr lang="en-US" sz="1400" b="1"/>
              <a:t>Hf</a:t>
            </a:r>
            <a:endParaRPr lang="en-US"/>
          </a:p>
          <a:p>
            <a:endParaRPr lang="en-US"/>
          </a:p>
          <a:p>
            <a:r>
              <a:rPr lang="en-US"/>
              <a:t>72</a:t>
            </a:r>
            <a:endParaRPr lang="en-US" baseline="30000"/>
          </a:p>
        </p:txBody>
      </p:sp>
      <p:sp>
        <p:nvSpPr>
          <p:cNvPr id="401468" name="Rectangle 60"/>
          <p:cNvSpPr>
            <a:spLocks noChangeArrowheads="1"/>
          </p:cNvSpPr>
          <p:nvPr/>
        </p:nvSpPr>
        <p:spPr bwMode="auto">
          <a:xfrm>
            <a:off x="2819400" y="4114800"/>
            <a:ext cx="381000" cy="533400"/>
          </a:xfrm>
          <a:prstGeom prst="rect">
            <a:avLst/>
          </a:prstGeom>
          <a:solidFill>
            <a:srgbClr val="91EAFF">
              <a:alpha val="50195"/>
            </a:srgbClr>
          </a:solidFill>
          <a:ln w="9525">
            <a:solidFill>
              <a:schemeClr val="tx1"/>
            </a:solidFill>
            <a:miter lim="800000"/>
            <a:headEnd/>
            <a:tailEnd/>
          </a:ln>
        </p:spPr>
        <p:txBody>
          <a:bodyPr wrap="none" anchor="ctr"/>
          <a:lstStyle/>
          <a:p>
            <a:r>
              <a:rPr lang="en-US" sz="1400" b="1"/>
              <a:t>Ta</a:t>
            </a:r>
            <a:endParaRPr lang="en-US"/>
          </a:p>
          <a:p>
            <a:endParaRPr lang="en-US"/>
          </a:p>
          <a:p>
            <a:r>
              <a:rPr lang="en-US"/>
              <a:t>73</a:t>
            </a:r>
            <a:endParaRPr lang="en-US" baseline="30000"/>
          </a:p>
        </p:txBody>
      </p:sp>
      <p:sp>
        <p:nvSpPr>
          <p:cNvPr id="401469" name="Rectangle 61"/>
          <p:cNvSpPr>
            <a:spLocks noChangeArrowheads="1"/>
          </p:cNvSpPr>
          <p:nvPr/>
        </p:nvSpPr>
        <p:spPr bwMode="auto">
          <a:xfrm>
            <a:off x="3200400" y="4114800"/>
            <a:ext cx="381000" cy="533400"/>
          </a:xfrm>
          <a:prstGeom prst="rect">
            <a:avLst/>
          </a:prstGeom>
          <a:solidFill>
            <a:srgbClr val="91EAFF">
              <a:alpha val="50195"/>
            </a:srgbClr>
          </a:solidFill>
          <a:ln w="9525">
            <a:solidFill>
              <a:schemeClr val="tx1"/>
            </a:solidFill>
            <a:miter lim="800000"/>
            <a:headEnd/>
            <a:tailEnd/>
          </a:ln>
        </p:spPr>
        <p:txBody>
          <a:bodyPr wrap="none" anchor="ctr"/>
          <a:lstStyle/>
          <a:p>
            <a:r>
              <a:rPr lang="en-US" sz="1400" b="1"/>
              <a:t>W</a:t>
            </a:r>
            <a:endParaRPr lang="en-US"/>
          </a:p>
          <a:p>
            <a:endParaRPr lang="en-US"/>
          </a:p>
          <a:p>
            <a:r>
              <a:rPr lang="en-US"/>
              <a:t>74</a:t>
            </a:r>
            <a:endParaRPr lang="en-US" baseline="30000"/>
          </a:p>
        </p:txBody>
      </p:sp>
      <p:sp>
        <p:nvSpPr>
          <p:cNvPr id="401470" name="Rectangle 62"/>
          <p:cNvSpPr>
            <a:spLocks noChangeArrowheads="1"/>
          </p:cNvSpPr>
          <p:nvPr/>
        </p:nvSpPr>
        <p:spPr bwMode="auto">
          <a:xfrm>
            <a:off x="3581400" y="4114800"/>
            <a:ext cx="381000" cy="533400"/>
          </a:xfrm>
          <a:prstGeom prst="rect">
            <a:avLst/>
          </a:prstGeom>
          <a:solidFill>
            <a:srgbClr val="91EAFF">
              <a:alpha val="50195"/>
            </a:srgbClr>
          </a:solidFill>
          <a:ln w="9525">
            <a:solidFill>
              <a:schemeClr val="tx1"/>
            </a:solidFill>
            <a:miter lim="800000"/>
            <a:headEnd/>
            <a:tailEnd/>
          </a:ln>
        </p:spPr>
        <p:txBody>
          <a:bodyPr wrap="none" anchor="ctr"/>
          <a:lstStyle/>
          <a:p>
            <a:r>
              <a:rPr lang="en-US" sz="1400" b="1"/>
              <a:t>Re</a:t>
            </a:r>
            <a:endParaRPr lang="en-US"/>
          </a:p>
          <a:p>
            <a:endParaRPr lang="en-US"/>
          </a:p>
          <a:p>
            <a:r>
              <a:rPr lang="en-US"/>
              <a:t>75</a:t>
            </a:r>
            <a:endParaRPr lang="en-US" baseline="30000"/>
          </a:p>
        </p:txBody>
      </p:sp>
      <p:sp>
        <p:nvSpPr>
          <p:cNvPr id="401471" name="Rectangle 63"/>
          <p:cNvSpPr>
            <a:spLocks noChangeArrowheads="1"/>
          </p:cNvSpPr>
          <p:nvPr/>
        </p:nvSpPr>
        <p:spPr bwMode="auto">
          <a:xfrm>
            <a:off x="3962400" y="4114800"/>
            <a:ext cx="381000" cy="533400"/>
          </a:xfrm>
          <a:prstGeom prst="rect">
            <a:avLst/>
          </a:prstGeom>
          <a:solidFill>
            <a:srgbClr val="91EAFF">
              <a:alpha val="50195"/>
            </a:srgbClr>
          </a:solidFill>
          <a:ln w="9525">
            <a:solidFill>
              <a:schemeClr val="tx1"/>
            </a:solidFill>
            <a:miter lim="800000"/>
            <a:headEnd/>
            <a:tailEnd/>
          </a:ln>
        </p:spPr>
        <p:txBody>
          <a:bodyPr wrap="none" anchor="ctr"/>
          <a:lstStyle/>
          <a:p>
            <a:r>
              <a:rPr lang="en-US" sz="1400" b="1"/>
              <a:t>Os</a:t>
            </a:r>
            <a:endParaRPr lang="en-US"/>
          </a:p>
          <a:p>
            <a:endParaRPr lang="en-US"/>
          </a:p>
          <a:p>
            <a:r>
              <a:rPr lang="en-US"/>
              <a:t>76</a:t>
            </a:r>
            <a:endParaRPr lang="en-US" baseline="30000"/>
          </a:p>
        </p:txBody>
      </p:sp>
      <p:sp>
        <p:nvSpPr>
          <p:cNvPr id="401472" name="Rectangle 64"/>
          <p:cNvSpPr>
            <a:spLocks noChangeArrowheads="1"/>
          </p:cNvSpPr>
          <p:nvPr/>
        </p:nvSpPr>
        <p:spPr bwMode="auto">
          <a:xfrm>
            <a:off x="4343400" y="4114800"/>
            <a:ext cx="381000" cy="533400"/>
          </a:xfrm>
          <a:prstGeom prst="rect">
            <a:avLst/>
          </a:prstGeom>
          <a:solidFill>
            <a:srgbClr val="91EAFF">
              <a:alpha val="50195"/>
            </a:srgbClr>
          </a:solidFill>
          <a:ln w="9525">
            <a:solidFill>
              <a:schemeClr val="tx1"/>
            </a:solidFill>
            <a:miter lim="800000"/>
            <a:headEnd/>
            <a:tailEnd/>
          </a:ln>
        </p:spPr>
        <p:txBody>
          <a:bodyPr wrap="none" anchor="ctr"/>
          <a:lstStyle/>
          <a:p>
            <a:r>
              <a:rPr lang="en-US" sz="1400" b="1"/>
              <a:t>Ir</a:t>
            </a:r>
            <a:endParaRPr lang="en-US"/>
          </a:p>
          <a:p>
            <a:endParaRPr lang="en-US"/>
          </a:p>
          <a:p>
            <a:r>
              <a:rPr lang="en-US"/>
              <a:t>77</a:t>
            </a:r>
            <a:endParaRPr lang="en-US" baseline="30000"/>
          </a:p>
        </p:txBody>
      </p:sp>
      <p:sp>
        <p:nvSpPr>
          <p:cNvPr id="401473" name="Rectangle 65"/>
          <p:cNvSpPr>
            <a:spLocks noChangeArrowheads="1"/>
          </p:cNvSpPr>
          <p:nvPr/>
        </p:nvSpPr>
        <p:spPr bwMode="auto">
          <a:xfrm>
            <a:off x="4724400" y="4114800"/>
            <a:ext cx="381000" cy="533400"/>
          </a:xfrm>
          <a:prstGeom prst="rect">
            <a:avLst/>
          </a:prstGeom>
          <a:solidFill>
            <a:srgbClr val="91EAFF">
              <a:alpha val="50195"/>
            </a:srgbClr>
          </a:solidFill>
          <a:ln w="9525">
            <a:solidFill>
              <a:schemeClr val="tx1"/>
            </a:solidFill>
            <a:miter lim="800000"/>
            <a:headEnd/>
            <a:tailEnd/>
          </a:ln>
        </p:spPr>
        <p:txBody>
          <a:bodyPr wrap="none" anchor="ctr"/>
          <a:lstStyle/>
          <a:p>
            <a:r>
              <a:rPr lang="en-US" sz="1400" b="1"/>
              <a:t>Pt</a:t>
            </a:r>
            <a:endParaRPr lang="en-US"/>
          </a:p>
          <a:p>
            <a:endParaRPr lang="en-US"/>
          </a:p>
          <a:p>
            <a:r>
              <a:rPr lang="en-US"/>
              <a:t>78</a:t>
            </a:r>
            <a:endParaRPr lang="en-US" baseline="30000"/>
          </a:p>
        </p:txBody>
      </p:sp>
      <p:sp>
        <p:nvSpPr>
          <p:cNvPr id="401474" name="Rectangle 66"/>
          <p:cNvSpPr>
            <a:spLocks noChangeArrowheads="1"/>
          </p:cNvSpPr>
          <p:nvPr/>
        </p:nvSpPr>
        <p:spPr bwMode="auto">
          <a:xfrm>
            <a:off x="5105400" y="4114800"/>
            <a:ext cx="381000" cy="533400"/>
          </a:xfrm>
          <a:prstGeom prst="rect">
            <a:avLst/>
          </a:prstGeom>
          <a:solidFill>
            <a:srgbClr val="91EAFF">
              <a:alpha val="50195"/>
            </a:srgbClr>
          </a:solidFill>
          <a:ln w="9525">
            <a:solidFill>
              <a:schemeClr val="tx1"/>
            </a:solidFill>
            <a:miter lim="800000"/>
            <a:headEnd/>
            <a:tailEnd/>
          </a:ln>
        </p:spPr>
        <p:txBody>
          <a:bodyPr wrap="none" anchor="ctr"/>
          <a:lstStyle/>
          <a:p>
            <a:r>
              <a:rPr lang="en-US" sz="1400" b="1"/>
              <a:t>Au</a:t>
            </a:r>
            <a:endParaRPr lang="en-US"/>
          </a:p>
          <a:p>
            <a:endParaRPr lang="en-US"/>
          </a:p>
          <a:p>
            <a:r>
              <a:rPr lang="en-US"/>
              <a:t>79</a:t>
            </a:r>
            <a:endParaRPr lang="en-US" baseline="30000"/>
          </a:p>
        </p:txBody>
      </p:sp>
      <p:sp>
        <p:nvSpPr>
          <p:cNvPr id="401475" name="Rectangle 67"/>
          <p:cNvSpPr>
            <a:spLocks noChangeArrowheads="1"/>
          </p:cNvSpPr>
          <p:nvPr/>
        </p:nvSpPr>
        <p:spPr bwMode="auto">
          <a:xfrm>
            <a:off x="5486400" y="4114800"/>
            <a:ext cx="381000" cy="533400"/>
          </a:xfrm>
          <a:prstGeom prst="rect">
            <a:avLst/>
          </a:prstGeom>
          <a:solidFill>
            <a:srgbClr val="91EAFF">
              <a:alpha val="50195"/>
            </a:srgbClr>
          </a:solidFill>
          <a:ln w="9525">
            <a:solidFill>
              <a:schemeClr val="tx1"/>
            </a:solidFill>
            <a:miter lim="800000"/>
            <a:headEnd/>
            <a:tailEnd/>
          </a:ln>
        </p:spPr>
        <p:txBody>
          <a:bodyPr wrap="none" anchor="ctr"/>
          <a:lstStyle/>
          <a:p>
            <a:r>
              <a:rPr lang="en-US" sz="1400" b="1"/>
              <a:t>Hg</a:t>
            </a:r>
            <a:endParaRPr lang="en-US"/>
          </a:p>
          <a:p>
            <a:endParaRPr lang="en-US"/>
          </a:p>
          <a:p>
            <a:r>
              <a:rPr lang="en-US"/>
              <a:t>80</a:t>
            </a:r>
            <a:endParaRPr lang="en-US" baseline="30000"/>
          </a:p>
        </p:txBody>
      </p:sp>
      <p:sp>
        <p:nvSpPr>
          <p:cNvPr id="401476" name="Rectangle 68"/>
          <p:cNvSpPr>
            <a:spLocks noChangeArrowheads="1"/>
          </p:cNvSpPr>
          <p:nvPr/>
        </p:nvSpPr>
        <p:spPr bwMode="auto">
          <a:xfrm>
            <a:off x="5867400" y="4114800"/>
            <a:ext cx="381000" cy="533400"/>
          </a:xfrm>
          <a:prstGeom prst="rect">
            <a:avLst/>
          </a:prstGeom>
          <a:solidFill>
            <a:srgbClr val="DDDDDD">
              <a:alpha val="50195"/>
            </a:srgbClr>
          </a:solidFill>
          <a:ln w="9525">
            <a:solidFill>
              <a:schemeClr val="tx1"/>
            </a:solidFill>
            <a:miter lim="800000"/>
            <a:headEnd/>
            <a:tailEnd/>
          </a:ln>
        </p:spPr>
        <p:txBody>
          <a:bodyPr wrap="none" anchor="ctr"/>
          <a:lstStyle/>
          <a:p>
            <a:r>
              <a:rPr lang="en-US" sz="1400" b="1"/>
              <a:t>Tl</a:t>
            </a:r>
            <a:endParaRPr lang="en-US"/>
          </a:p>
          <a:p>
            <a:endParaRPr lang="en-US"/>
          </a:p>
          <a:p>
            <a:r>
              <a:rPr lang="en-US"/>
              <a:t>81</a:t>
            </a:r>
            <a:endParaRPr lang="en-US" baseline="30000"/>
          </a:p>
        </p:txBody>
      </p:sp>
      <p:sp>
        <p:nvSpPr>
          <p:cNvPr id="401477" name="Rectangle 69"/>
          <p:cNvSpPr>
            <a:spLocks noChangeArrowheads="1"/>
          </p:cNvSpPr>
          <p:nvPr/>
        </p:nvSpPr>
        <p:spPr bwMode="auto">
          <a:xfrm>
            <a:off x="6248400" y="4114800"/>
            <a:ext cx="381000" cy="533400"/>
          </a:xfrm>
          <a:prstGeom prst="rect">
            <a:avLst/>
          </a:prstGeom>
          <a:solidFill>
            <a:srgbClr val="DDDDDD">
              <a:alpha val="50195"/>
            </a:srgbClr>
          </a:solidFill>
          <a:ln w="9525">
            <a:solidFill>
              <a:schemeClr val="tx1"/>
            </a:solidFill>
            <a:miter lim="800000"/>
            <a:headEnd/>
            <a:tailEnd/>
          </a:ln>
        </p:spPr>
        <p:txBody>
          <a:bodyPr wrap="none" anchor="ctr"/>
          <a:lstStyle/>
          <a:p>
            <a:r>
              <a:rPr lang="en-US" sz="1400" b="1"/>
              <a:t>Pb</a:t>
            </a:r>
            <a:endParaRPr lang="en-US"/>
          </a:p>
          <a:p>
            <a:endParaRPr lang="en-US"/>
          </a:p>
          <a:p>
            <a:r>
              <a:rPr lang="en-US"/>
              <a:t>82</a:t>
            </a:r>
            <a:endParaRPr lang="en-US" baseline="30000"/>
          </a:p>
        </p:txBody>
      </p:sp>
      <p:sp>
        <p:nvSpPr>
          <p:cNvPr id="401478" name="Rectangle 70"/>
          <p:cNvSpPr>
            <a:spLocks noChangeArrowheads="1"/>
          </p:cNvSpPr>
          <p:nvPr/>
        </p:nvSpPr>
        <p:spPr bwMode="auto">
          <a:xfrm>
            <a:off x="6629400" y="4114800"/>
            <a:ext cx="381000" cy="533400"/>
          </a:xfrm>
          <a:prstGeom prst="rect">
            <a:avLst/>
          </a:prstGeom>
          <a:solidFill>
            <a:srgbClr val="DDDDDD">
              <a:alpha val="50195"/>
            </a:srgbClr>
          </a:solidFill>
          <a:ln w="9525">
            <a:solidFill>
              <a:schemeClr val="tx1"/>
            </a:solidFill>
            <a:miter lim="800000"/>
            <a:headEnd/>
            <a:tailEnd/>
          </a:ln>
        </p:spPr>
        <p:txBody>
          <a:bodyPr wrap="none" anchor="ctr"/>
          <a:lstStyle/>
          <a:p>
            <a:r>
              <a:rPr lang="en-US" sz="1400" b="1"/>
              <a:t>Bi</a:t>
            </a:r>
            <a:endParaRPr lang="en-US"/>
          </a:p>
          <a:p>
            <a:endParaRPr lang="en-US"/>
          </a:p>
          <a:p>
            <a:r>
              <a:rPr lang="en-US"/>
              <a:t>83</a:t>
            </a:r>
            <a:endParaRPr lang="en-US" baseline="30000"/>
          </a:p>
        </p:txBody>
      </p:sp>
      <p:sp>
        <p:nvSpPr>
          <p:cNvPr id="401479" name="Rectangle 71"/>
          <p:cNvSpPr>
            <a:spLocks noChangeArrowheads="1"/>
          </p:cNvSpPr>
          <p:nvPr/>
        </p:nvSpPr>
        <p:spPr bwMode="auto">
          <a:xfrm>
            <a:off x="7010400" y="4114800"/>
            <a:ext cx="381000" cy="533400"/>
          </a:xfrm>
          <a:prstGeom prst="rect">
            <a:avLst/>
          </a:prstGeom>
          <a:solidFill>
            <a:srgbClr val="DDDDDD">
              <a:alpha val="50195"/>
            </a:srgbClr>
          </a:solidFill>
          <a:ln w="9525">
            <a:solidFill>
              <a:schemeClr val="tx1"/>
            </a:solidFill>
            <a:miter lim="800000"/>
            <a:headEnd/>
            <a:tailEnd/>
          </a:ln>
        </p:spPr>
        <p:txBody>
          <a:bodyPr wrap="none" anchor="ctr"/>
          <a:lstStyle/>
          <a:p>
            <a:r>
              <a:rPr lang="en-US" sz="1400" b="1"/>
              <a:t>Po</a:t>
            </a:r>
            <a:endParaRPr lang="en-US"/>
          </a:p>
          <a:p>
            <a:endParaRPr lang="en-US"/>
          </a:p>
          <a:p>
            <a:r>
              <a:rPr lang="en-US"/>
              <a:t>84</a:t>
            </a:r>
            <a:endParaRPr lang="en-US" baseline="30000"/>
          </a:p>
        </p:txBody>
      </p:sp>
      <p:sp>
        <p:nvSpPr>
          <p:cNvPr id="401480" name="Rectangle 72"/>
          <p:cNvSpPr>
            <a:spLocks noChangeArrowheads="1"/>
          </p:cNvSpPr>
          <p:nvPr/>
        </p:nvSpPr>
        <p:spPr bwMode="auto">
          <a:xfrm>
            <a:off x="7391400" y="4114800"/>
            <a:ext cx="381000" cy="533400"/>
          </a:xfrm>
          <a:prstGeom prst="rect">
            <a:avLst/>
          </a:prstGeom>
          <a:solidFill>
            <a:srgbClr val="FF99CC">
              <a:alpha val="50195"/>
            </a:srgbClr>
          </a:solidFill>
          <a:ln w="9525">
            <a:solidFill>
              <a:schemeClr val="tx1"/>
            </a:solidFill>
            <a:miter lim="800000"/>
            <a:headEnd/>
            <a:tailEnd/>
          </a:ln>
        </p:spPr>
        <p:txBody>
          <a:bodyPr wrap="none" anchor="ctr"/>
          <a:lstStyle/>
          <a:p>
            <a:r>
              <a:rPr lang="en-US" sz="1400" b="1"/>
              <a:t>At</a:t>
            </a:r>
            <a:endParaRPr lang="en-US"/>
          </a:p>
          <a:p>
            <a:endParaRPr lang="en-US"/>
          </a:p>
          <a:p>
            <a:r>
              <a:rPr lang="en-US"/>
              <a:t>85</a:t>
            </a:r>
            <a:endParaRPr lang="en-US" baseline="30000"/>
          </a:p>
        </p:txBody>
      </p:sp>
      <p:sp>
        <p:nvSpPr>
          <p:cNvPr id="401481" name="Rectangle 73"/>
          <p:cNvSpPr>
            <a:spLocks noChangeArrowheads="1"/>
          </p:cNvSpPr>
          <p:nvPr/>
        </p:nvSpPr>
        <p:spPr bwMode="auto">
          <a:xfrm>
            <a:off x="7772400" y="4114800"/>
            <a:ext cx="381000" cy="533400"/>
          </a:xfrm>
          <a:prstGeom prst="rect">
            <a:avLst/>
          </a:prstGeom>
          <a:solidFill>
            <a:srgbClr val="BE9DFF">
              <a:alpha val="50195"/>
            </a:srgbClr>
          </a:solidFill>
          <a:ln w="9525">
            <a:solidFill>
              <a:schemeClr val="tx1"/>
            </a:solidFill>
            <a:miter lim="800000"/>
            <a:headEnd/>
            <a:tailEnd/>
          </a:ln>
        </p:spPr>
        <p:txBody>
          <a:bodyPr wrap="none" anchor="ctr"/>
          <a:lstStyle/>
          <a:p>
            <a:r>
              <a:rPr lang="en-US" sz="1400" b="1"/>
              <a:t>Rn</a:t>
            </a:r>
            <a:endParaRPr lang="en-US"/>
          </a:p>
          <a:p>
            <a:endParaRPr lang="en-US"/>
          </a:p>
          <a:p>
            <a:r>
              <a:rPr lang="en-US"/>
              <a:t>86</a:t>
            </a:r>
            <a:endParaRPr lang="en-US" baseline="30000"/>
          </a:p>
        </p:txBody>
      </p:sp>
      <p:sp>
        <p:nvSpPr>
          <p:cNvPr id="401482" name="Rectangle 74"/>
          <p:cNvSpPr>
            <a:spLocks noChangeArrowheads="1"/>
          </p:cNvSpPr>
          <p:nvPr/>
        </p:nvSpPr>
        <p:spPr bwMode="auto">
          <a:xfrm>
            <a:off x="1295400" y="4648200"/>
            <a:ext cx="381000" cy="533400"/>
          </a:xfrm>
          <a:prstGeom prst="rect">
            <a:avLst/>
          </a:prstGeom>
          <a:solidFill>
            <a:srgbClr val="66FFCC">
              <a:alpha val="50195"/>
            </a:srgbClr>
          </a:solidFill>
          <a:ln w="9525">
            <a:solidFill>
              <a:schemeClr val="tx1"/>
            </a:solidFill>
            <a:miter lim="800000"/>
            <a:headEnd/>
            <a:tailEnd/>
          </a:ln>
        </p:spPr>
        <p:txBody>
          <a:bodyPr wrap="none" anchor="ctr"/>
          <a:lstStyle/>
          <a:p>
            <a:r>
              <a:rPr lang="en-US" sz="1400" b="1"/>
              <a:t>Fr</a:t>
            </a:r>
            <a:endParaRPr lang="en-US"/>
          </a:p>
          <a:p>
            <a:endParaRPr lang="en-US"/>
          </a:p>
          <a:p>
            <a:r>
              <a:rPr lang="en-US"/>
              <a:t>87</a:t>
            </a:r>
            <a:endParaRPr lang="en-US" baseline="30000"/>
          </a:p>
        </p:txBody>
      </p:sp>
      <p:sp>
        <p:nvSpPr>
          <p:cNvPr id="401483" name="Rectangle 75"/>
          <p:cNvSpPr>
            <a:spLocks noChangeArrowheads="1"/>
          </p:cNvSpPr>
          <p:nvPr/>
        </p:nvSpPr>
        <p:spPr bwMode="auto">
          <a:xfrm>
            <a:off x="1676400" y="4648200"/>
            <a:ext cx="381000" cy="533400"/>
          </a:xfrm>
          <a:prstGeom prst="rect">
            <a:avLst/>
          </a:prstGeom>
          <a:solidFill>
            <a:srgbClr val="FFFF99"/>
          </a:solidFill>
          <a:ln w="9525">
            <a:solidFill>
              <a:schemeClr val="tx1"/>
            </a:solidFill>
            <a:miter lim="800000"/>
            <a:headEnd/>
            <a:tailEnd/>
          </a:ln>
        </p:spPr>
        <p:txBody>
          <a:bodyPr wrap="none" anchor="ctr"/>
          <a:lstStyle/>
          <a:p>
            <a:r>
              <a:rPr lang="en-US" sz="1400" b="1"/>
              <a:t>Ra</a:t>
            </a:r>
            <a:endParaRPr lang="en-US"/>
          </a:p>
          <a:p>
            <a:endParaRPr lang="en-US"/>
          </a:p>
          <a:p>
            <a:r>
              <a:rPr lang="en-US"/>
              <a:t>88</a:t>
            </a:r>
            <a:endParaRPr lang="en-US" baseline="30000"/>
          </a:p>
        </p:txBody>
      </p:sp>
      <p:sp>
        <p:nvSpPr>
          <p:cNvPr id="401484" name="Rectangle 76"/>
          <p:cNvSpPr>
            <a:spLocks noChangeArrowheads="1"/>
          </p:cNvSpPr>
          <p:nvPr/>
        </p:nvSpPr>
        <p:spPr bwMode="auto">
          <a:xfrm>
            <a:off x="2057400" y="4648200"/>
            <a:ext cx="381000" cy="533400"/>
          </a:xfrm>
          <a:prstGeom prst="rect">
            <a:avLst/>
          </a:prstGeom>
          <a:solidFill>
            <a:srgbClr val="91EAFF">
              <a:alpha val="50195"/>
            </a:srgbClr>
          </a:solidFill>
          <a:ln w="9525">
            <a:solidFill>
              <a:schemeClr val="tx1"/>
            </a:solidFill>
            <a:miter lim="800000"/>
            <a:headEnd/>
            <a:tailEnd/>
          </a:ln>
        </p:spPr>
        <p:txBody>
          <a:bodyPr wrap="none" anchor="ctr"/>
          <a:lstStyle/>
          <a:p>
            <a:r>
              <a:rPr lang="en-US" sz="1800">
                <a:latin typeface="Symbol" pitchFamily="18" charset="2"/>
              </a:rPr>
              <a:t>Y</a:t>
            </a:r>
          </a:p>
        </p:txBody>
      </p:sp>
      <p:sp>
        <p:nvSpPr>
          <p:cNvPr id="401485" name="Rectangle 77"/>
          <p:cNvSpPr>
            <a:spLocks noChangeArrowheads="1"/>
          </p:cNvSpPr>
          <p:nvPr/>
        </p:nvSpPr>
        <p:spPr bwMode="auto">
          <a:xfrm>
            <a:off x="2438400" y="4648200"/>
            <a:ext cx="381000" cy="533400"/>
          </a:xfrm>
          <a:prstGeom prst="rect">
            <a:avLst/>
          </a:prstGeom>
          <a:solidFill>
            <a:srgbClr val="91EAFF">
              <a:alpha val="50195"/>
            </a:srgbClr>
          </a:solidFill>
          <a:ln w="9525">
            <a:solidFill>
              <a:schemeClr val="tx1"/>
            </a:solidFill>
            <a:miter lim="800000"/>
            <a:headEnd/>
            <a:tailEnd/>
          </a:ln>
        </p:spPr>
        <p:txBody>
          <a:bodyPr wrap="none" anchor="ctr"/>
          <a:lstStyle/>
          <a:p>
            <a:r>
              <a:rPr lang="en-US" sz="1400" b="1"/>
              <a:t>Rf</a:t>
            </a:r>
            <a:endParaRPr lang="en-US"/>
          </a:p>
          <a:p>
            <a:endParaRPr lang="en-US"/>
          </a:p>
          <a:p>
            <a:r>
              <a:rPr lang="en-US"/>
              <a:t>104</a:t>
            </a:r>
            <a:endParaRPr lang="en-US" baseline="30000"/>
          </a:p>
        </p:txBody>
      </p:sp>
      <p:sp>
        <p:nvSpPr>
          <p:cNvPr id="401486" name="Rectangle 78"/>
          <p:cNvSpPr>
            <a:spLocks noChangeArrowheads="1"/>
          </p:cNvSpPr>
          <p:nvPr/>
        </p:nvSpPr>
        <p:spPr bwMode="auto">
          <a:xfrm>
            <a:off x="2819400" y="4648200"/>
            <a:ext cx="381000" cy="533400"/>
          </a:xfrm>
          <a:prstGeom prst="rect">
            <a:avLst/>
          </a:prstGeom>
          <a:solidFill>
            <a:srgbClr val="91EAFF">
              <a:alpha val="50195"/>
            </a:srgbClr>
          </a:solidFill>
          <a:ln w="9525">
            <a:solidFill>
              <a:schemeClr val="tx1"/>
            </a:solidFill>
            <a:miter lim="800000"/>
            <a:headEnd/>
            <a:tailEnd/>
          </a:ln>
        </p:spPr>
        <p:txBody>
          <a:bodyPr wrap="none" anchor="ctr"/>
          <a:lstStyle/>
          <a:p>
            <a:r>
              <a:rPr lang="en-US" sz="1400" b="1"/>
              <a:t>Db</a:t>
            </a:r>
            <a:endParaRPr lang="en-US"/>
          </a:p>
          <a:p>
            <a:endParaRPr lang="en-US"/>
          </a:p>
          <a:p>
            <a:r>
              <a:rPr lang="en-US"/>
              <a:t>105</a:t>
            </a:r>
            <a:endParaRPr lang="en-US" baseline="30000"/>
          </a:p>
        </p:txBody>
      </p:sp>
      <p:sp>
        <p:nvSpPr>
          <p:cNvPr id="401487" name="Rectangle 79"/>
          <p:cNvSpPr>
            <a:spLocks noChangeArrowheads="1"/>
          </p:cNvSpPr>
          <p:nvPr/>
        </p:nvSpPr>
        <p:spPr bwMode="auto">
          <a:xfrm>
            <a:off x="3200400" y="4648200"/>
            <a:ext cx="381000" cy="533400"/>
          </a:xfrm>
          <a:prstGeom prst="rect">
            <a:avLst/>
          </a:prstGeom>
          <a:solidFill>
            <a:srgbClr val="91EAFF">
              <a:alpha val="50195"/>
            </a:srgbClr>
          </a:solidFill>
          <a:ln w="9525">
            <a:solidFill>
              <a:schemeClr val="tx1"/>
            </a:solidFill>
            <a:miter lim="800000"/>
            <a:headEnd/>
            <a:tailEnd/>
          </a:ln>
        </p:spPr>
        <p:txBody>
          <a:bodyPr wrap="none" anchor="ctr"/>
          <a:lstStyle/>
          <a:p>
            <a:r>
              <a:rPr lang="en-US" sz="1400" b="1"/>
              <a:t>Sg</a:t>
            </a:r>
            <a:endParaRPr lang="en-US"/>
          </a:p>
          <a:p>
            <a:endParaRPr lang="en-US"/>
          </a:p>
          <a:p>
            <a:r>
              <a:rPr lang="en-US"/>
              <a:t>106</a:t>
            </a:r>
            <a:endParaRPr lang="en-US" baseline="30000"/>
          </a:p>
        </p:txBody>
      </p:sp>
      <p:sp>
        <p:nvSpPr>
          <p:cNvPr id="401488" name="Rectangle 80"/>
          <p:cNvSpPr>
            <a:spLocks noChangeArrowheads="1"/>
          </p:cNvSpPr>
          <p:nvPr/>
        </p:nvSpPr>
        <p:spPr bwMode="auto">
          <a:xfrm>
            <a:off x="3581400" y="4648200"/>
            <a:ext cx="381000" cy="533400"/>
          </a:xfrm>
          <a:prstGeom prst="rect">
            <a:avLst/>
          </a:prstGeom>
          <a:solidFill>
            <a:srgbClr val="91EAFF">
              <a:alpha val="50195"/>
            </a:srgbClr>
          </a:solidFill>
          <a:ln w="9525">
            <a:solidFill>
              <a:schemeClr val="tx1"/>
            </a:solidFill>
            <a:miter lim="800000"/>
            <a:headEnd/>
            <a:tailEnd/>
          </a:ln>
        </p:spPr>
        <p:txBody>
          <a:bodyPr wrap="none" anchor="ctr"/>
          <a:lstStyle/>
          <a:p>
            <a:r>
              <a:rPr lang="en-US" sz="1400" b="1"/>
              <a:t>Bh</a:t>
            </a:r>
            <a:endParaRPr lang="en-US"/>
          </a:p>
          <a:p>
            <a:endParaRPr lang="en-US"/>
          </a:p>
          <a:p>
            <a:r>
              <a:rPr lang="en-US"/>
              <a:t>107</a:t>
            </a:r>
            <a:endParaRPr lang="en-US" baseline="30000"/>
          </a:p>
        </p:txBody>
      </p:sp>
      <p:sp>
        <p:nvSpPr>
          <p:cNvPr id="401489" name="Rectangle 81"/>
          <p:cNvSpPr>
            <a:spLocks noChangeArrowheads="1"/>
          </p:cNvSpPr>
          <p:nvPr/>
        </p:nvSpPr>
        <p:spPr bwMode="auto">
          <a:xfrm>
            <a:off x="3962400" y="4648200"/>
            <a:ext cx="381000" cy="533400"/>
          </a:xfrm>
          <a:prstGeom prst="rect">
            <a:avLst/>
          </a:prstGeom>
          <a:solidFill>
            <a:srgbClr val="91EAFF">
              <a:alpha val="50195"/>
            </a:srgbClr>
          </a:solidFill>
          <a:ln w="9525">
            <a:solidFill>
              <a:schemeClr val="tx1"/>
            </a:solidFill>
            <a:miter lim="800000"/>
            <a:headEnd/>
            <a:tailEnd/>
          </a:ln>
        </p:spPr>
        <p:txBody>
          <a:bodyPr wrap="none" anchor="ctr"/>
          <a:lstStyle/>
          <a:p>
            <a:r>
              <a:rPr lang="en-US" sz="1400" b="1"/>
              <a:t>Hs</a:t>
            </a:r>
            <a:endParaRPr lang="en-US"/>
          </a:p>
          <a:p>
            <a:endParaRPr lang="en-US"/>
          </a:p>
          <a:p>
            <a:r>
              <a:rPr lang="en-US"/>
              <a:t>108</a:t>
            </a:r>
            <a:endParaRPr lang="en-US" baseline="30000"/>
          </a:p>
        </p:txBody>
      </p:sp>
      <p:sp>
        <p:nvSpPr>
          <p:cNvPr id="401490" name="Rectangle 82"/>
          <p:cNvSpPr>
            <a:spLocks noChangeArrowheads="1"/>
          </p:cNvSpPr>
          <p:nvPr/>
        </p:nvSpPr>
        <p:spPr bwMode="auto">
          <a:xfrm>
            <a:off x="4343400" y="4648200"/>
            <a:ext cx="381000" cy="533400"/>
          </a:xfrm>
          <a:prstGeom prst="rect">
            <a:avLst/>
          </a:prstGeom>
          <a:solidFill>
            <a:srgbClr val="91EAFF">
              <a:alpha val="50195"/>
            </a:srgbClr>
          </a:solidFill>
          <a:ln w="9525">
            <a:solidFill>
              <a:schemeClr val="tx1"/>
            </a:solidFill>
            <a:miter lim="800000"/>
            <a:headEnd/>
            <a:tailEnd/>
          </a:ln>
        </p:spPr>
        <p:txBody>
          <a:bodyPr wrap="none" anchor="ctr"/>
          <a:lstStyle/>
          <a:p>
            <a:r>
              <a:rPr lang="en-US" sz="1400" b="1"/>
              <a:t>Mt</a:t>
            </a:r>
            <a:endParaRPr lang="en-US"/>
          </a:p>
          <a:p>
            <a:endParaRPr lang="en-US"/>
          </a:p>
          <a:p>
            <a:r>
              <a:rPr lang="en-US"/>
              <a:t>109</a:t>
            </a:r>
            <a:endParaRPr lang="en-US" baseline="30000"/>
          </a:p>
        </p:txBody>
      </p:sp>
      <p:sp>
        <p:nvSpPr>
          <p:cNvPr id="401491" name="Rectangle 83"/>
          <p:cNvSpPr>
            <a:spLocks noChangeArrowheads="1"/>
          </p:cNvSpPr>
          <p:nvPr/>
        </p:nvSpPr>
        <p:spPr bwMode="auto">
          <a:xfrm>
            <a:off x="1676400" y="2514600"/>
            <a:ext cx="381000" cy="533400"/>
          </a:xfrm>
          <a:prstGeom prst="rect">
            <a:avLst/>
          </a:prstGeom>
          <a:solidFill>
            <a:srgbClr val="FFFF99"/>
          </a:solidFill>
          <a:ln w="9525">
            <a:solidFill>
              <a:schemeClr val="tx1"/>
            </a:solidFill>
            <a:miter lim="800000"/>
            <a:headEnd/>
            <a:tailEnd/>
          </a:ln>
        </p:spPr>
        <p:txBody>
          <a:bodyPr wrap="none" anchor="ctr"/>
          <a:lstStyle/>
          <a:p>
            <a:r>
              <a:rPr lang="en-US" sz="1400" b="1"/>
              <a:t>Mg</a:t>
            </a:r>
            <a:endParaRPr lang="en-US"/>
          </a:p>
          <a:p>
            <a:endParaRPr lang="en-US"/>
          </a:p>
          <a:p>
            <a:r>
              <a:rPr lang="en-US"/>
              <a:t>12</a:t>
            </a:r>
            <a:endParaRPr lang="en-US" baseline="30000"/>
          </a:p>
        </p:txBody>
      </p:sp>
      <p:sp>
        <p:nvSpPr>
          <p:cNvPr id="401492" name="Rectangle 84"/>
          <p:cNvSpPr>
            <a:spLocks noChangeArrowheads="1"/>
          </p:cNvSpPr>
          <p:nvPr/>
        </p:nvSpPr>
        <p:spPr bwMode="auto">
          <a:xfrm>
            <a:off x="2819400" y="5638800"/>
            <a:ext cx="381000" cy="533400"/>
          </a:xfrm>
          <a:prstGeom prst="rect">
            <a:avLst/>
          </a:prstGeom>
          <a:solidFill>
            <a:srgbClr val="FFFFD5">
              <a:alpha val="50195"/>
            </a:srgbClr>
          </a:solidFill>
          <a:ln w="9525">
            <a:solidFill>
              <a:schemeClr val="tx1"/>
            </a:solidFill>
            <a:miter lim="800000"/>
            <a:headEnd/>
            <a:tailEnd/>
          </a:ln>
        </p:spPr>
        <p:txBody>
          <a:bodyPr wrap="none" anchor="ctr"/>
          <a:lstStyle/>
          <a:p>
            <a:r>
              <a:rPr lang="en-US" sz="1400" b="1"/>
              <a:t>Ce</a:t>
            </a:r>
            <a:endParaRPr lang="en-US"/>
          </a:p>
          <a:p>
            <a:endParaRPr lang="en-US"/>
          </a:p>
          <a:p>
            <a:r>
              <a:rPr lang="en-US"/>
              <a:t>58</a:t>
            </a:r>
            <a:endParaRPr lang="en-US" baseline="30000"/>
          </a:p>
        </p:txBody>
      </p:sp>
      <p:sp>
        <p:nvSpPr>
          <p:cNvPr id="401493" name="Rectangle 85"/>
          <p:cNvSpPr>
            <a:spLocks noChangeArrowheads="1"/>
          </p:cNvSpPr>
          <p:nvPr/>
        </p:nvSpPr>
        <p:spPr bwMode="auto">
          <a:xfrm>
            <a:off x="3200400" y="5638800"/>
            <a:ext cx="381000" cy="533400"/>
          </a:xfrm>
          <a:prstGeom prst="rect">
            <a:avLst/>
          </a:prstGeom>
          <a:solidFill>
            <a:srgbClr val="FFFFD5">
              <a:alpha val="50195"/>
            </a:srgbClr>
          </a:solidFill>
          <a:ln w="9525">
            <a:solidFill>
              <a:schemeClr val="tx1"/>
            </a:solidFill>
            <a:miter lim="800000"/>
            <a:headEnd/>
            <a:tailEnd/>
          </a:ln>
        </p:spPr>
        <p:txBody>
          <a:bodyPr wrap="none" anchor="ctr"/>
          <a:lstStyle/>
          <a:p>
            <a:r>
              <a:rPr lang="en-US" sz="1400" b="1"/>
              <a:t>Pr</a:t>
            </a:r>
            <a:endParaRPr lang="en-US"/>
          </a:p>
          <a:p>
            <a:endParaRPr lang="en-US"/>
          </a:p>
          <a:p>
            <a:r>
              <a:rPr lang="en-US"/>
              <a:t>59</a:t>
            </a:r>
            <a:endParaRPr lang="en-US" baseline="30000"/>
          </a:p>
        </p:txBody>
      </p:sp>
      <p:sp>
        <p:nvSpPr>
          <p:cNvPr id="401494" name="Rectangle 86"/>
          <p:cNvSpPr>
            <a:spLocks noChangeArrowheads="1"/>
          </p:cNvSpPr>
          <p:nvPr/>
        </p:nvSpPr>
        <p:spPr bwMode="auto">
          <a:xfrm>
            <a:off x="3581400" y="5638800"/>
            <a:ext cx="381000" cy="533400"/>
          </a:xfrm>
          <a:prstGeom prst="rect">
            <a:avLst/>
          </a:prstGeom>
          <a:solidFill>
            <a:srgbClr val="FFFFD5">
              <a:alpha val="50195"/>
            </a:srgbClr>
          </a:solidFill>
          <a:ln w="9525">
            <a:solidFill>
              <a:schemeClr val="tx1"/>
            </a:solidFill>
            <a:miter lim="800000"/>
            <a:headEnd/>
            <a:tailEnd/>
          </a:ln>
        </p:spPr>
        <p:txBody>
          <a:bodyPr wrap="none" anchor="ctr"/>
          <a:lstStyle/>
          <a:p>
            <a:r>
              <a:rPr lang="en-US" sz="1400" b="1"/>
              <a:t>Nd</a:t>
            </a:r>
            <a:endParaRPr lang="en-US"/>
          </a:p>
          <a:p>
            <a:endParaRPr lang="en-US"/>
          </a:p>
          <a:p>
            <a:r>
              <a:rPr lang="en-US"/>
              <a:t>60</a:t>
            </a:r>
            <a:endParaRPr lang="en-US" baseline="30000"/>
          </a:p>
        </p:txBody>
      </p:sp>
      <p:sp>
        <p:nvSpPr>
          <p:cNvPr id="401495" name="Rectangle 87"/>
          <p:cNvSpPr>
            <a:spLocks noChangeArrowheads="1"/>
          </p:cNvSpPr>
          <p:nvPr/>
        </p:nvSpPr>
        <p:spPr bwMode="auto">
          <a:xfrm>
            <a:off x="3962400" y="5638800"/>
            <a:ext cx="381000" cy="533400"/>
          </a:xfrm>
          <a:prstGeom prst="rect">
            <a:avLst/>
          </a:prstGeom>
          <a:solidFill>
            <a:srgbClr val="FFFFD5">
              <a:alpha val="50195"/>
            </a:srgbClr>
          </a:solidFill>
          <a:ln w="9525">
            <a:solidFill>
              <a:schemeClr val="tx1"/>
            </a:solidFill>
            <a:miter lim="800000"/>
            <a:headEnd/>
            <a:tailEnd/>
          </a:ln>
        </p:spPr>
        <p:txBody>
          <a:bodyPr wrap="none" anchor="ctr"/>
          <a:lstStyle/>
          <a:p>
            <a:r>
              <a:rPr lang="en-US" sz="1400" b="1"/>
              <a:t>Pm</a:t>
            </a:r>
            <a:endParaRPr lang="en-US"/>
          </a:p>
          <a:p>
            <a:endParaRPr lang="en-US"/>
          </a:p>
          <a:p>
            <a:r>
              <a:rPr lang="en-US"/>
              <a:t>61</a:t>
            </a:r>
            <a:endParaRPr lang="en-US" baseline="30000"/>
          </a:p>
        </p:txBody>
      </p:sp>
      <p:sp>
        <p:nvSpPr>
          <p:cNvPr id="401496" name="Rectangle 88"/>
          <p:cNvSpPr>
            <a:spLocks noChangeArrowheads="1"/>
          </p:cNvSpPr>
          <p:nvPr/>
        </p:nvSpPr>
        <p:spPr bwMode="auto">
          <a:xfrm>
            <a:off x="4343400" y="5638800"/>
            <a:ext cx="381000" cy="533400"/>
          </a:xfrm>
          <a:prstGeom prst="rect">
            <a:avLst/>
          </a:prstGeom>
          <a:solidFill>
            <a:srgbClr val="FFFFD5">
              <a:alpha val="50195"/>
            </a:srgbClr>
          </a:solidFill>
          <a:ln w="9525">
            <a:solidFill>
              <a:schemeClr val="tx1"/>
            </a:solidFill>
            <a:miter lim="800000"/>
            <a:headEnd/>
            <a:tailEnd/>
          </a:ln>
        </p:spPr>
        <p:txBody>
          <a:bodyPr wrap="none" anchor="ctr"/>
          <a:lstStyle/>
          <a:p>
            <a:r>
              <a:rPr lang="en-US" sz="1400" b="1"/>
              <a:t>Sm</a:t>
            </a:r>
            <a:endParaRPr lang="en-US"/>
          </a:p>
          <a:p>
            <a:endParaRPr lang="en-US"/>
          </a:p>
          <a:p>
            <a:r>
              <a:rPr lang="en-US"/>
              <a:t>62</a:t>
            </a:r>
            <a:endParaRPr lang="en-US" baseline="30000"/>
          </a:p>
        </p:txBody>
      </p:sp>
      <p:sp>
        <p:nvSpPr>
          <p:cNvPr id="401497" name="Rectangle 89"/>
          <p:cNvSpPr>
            <a:spLocks noChangeArrowheads="1"/>
          </p:cNvSpPr>
          <p:nvPr/>
        </p:nvSpPr>
        <p:spPr bwMode="auto">
          <a:xfrm>
            <a:off x="4724400" y="5638800"/>
            <a:ext cx="381000" cy="533400"/>
          </a:xfrm>
          <a:prstGeom prst="rect">
            <a:avLst/>
          </a:prstGeom>
          <a:solidFill>
            <a:srgbClr val="FFFFD5">
              <a:alpha val="50195"/>
            </a:srgbClr>
          </a:solidFill>
          <a:ln w="9525">
            <a:solidFill>
              <a:schemeClr val="tx1"/>
            </a:solidFill>
            <a:miter lim="800000"/>
            <a:headEnd/>
            <a:tailEnd/>
          </a:ln>
        </p:spPr>
        <p:txBody>
          <a:bodyPr wrap="none" anchor="ctr"/>
          <a:lstStyle/>
          <a:p>
            <a:r>
              <a:rPr lang="en-US" sz="1400" b="1"/>
              <a:t>Eu</a:t>
            </a:r>
            <a:endParaRPr lang="en-US"/>
          </a:p>
          <a:p>
            <a:endParaRPr lang="en-US"/>
          </a:p>
          <a:p>
            <a:r>
              <a:rPr lang="en-US"/>
              <a:t>63</a:t>
            </a:r>
            <a:endParaRPr lang="en-US" baseline="30000"/>
          </a:p>
        </p:txBody>
      </p:sp>
      <p:sp>
        <p:nvSpPr>
          <p:cNvPr id="401498" name="Rectangle 90"/>
          <p:cNvSpPr>
            <a:spLocks noChangeArrowheads="1"/>
          </p:cNvSpPr>
          <p:nvPr/>
        </p:nvSpPr>
        <p:spPr bwMode="auto">
          <a:xfrm>
            <a:off x="5105400" y="5638800"/>
            <a:ext cx="381000" cy="533400"/>
          </a:xfrm>
          <a:prstGeom prst="rect">
            <a:avLst/>
          </a:prstGeom>
          <a:solidFill>
            <a:srgbClr val="FFFFD5">
              <a:alpha val="50195"/>
            </a:srgbClr>
          </a:solidFill>
          <a:ln w="9525">
            <a:solidFill>
              <a:schemeClr val="tx1"/>
            </a:solidFill>
            <a:miter lim="800000"/>
            <a:headEnd/>
            <a:tailEnd/>
          </a:ln>
        </p:spPr>
        <p:txBody>
          <a:bodyPr wrap="none" anchor="ctr"/>
          <a:lstStyle/>
          <a:p>
            <a:r>
              <a:rPr lang="en-US" sz="1400" b="1"/>
              <a:t>Gd</a:t>
            </a:r>
            <a:endParaRPr lang="en-US"/>
          </a:p>
          <a:p>
            <a:endParaRPr lang="en-US"/>
          </a:p>
          <a:p>
            <a:r>
              <a:rPr lang="en-US"/>
              <a:t>64</a:t>
            </a:r>
            <a:endParaRPr lang="en-US" baseline="30000"/>
          </a:p>
        </p:txBody>
      </p:sp>
      <p:sp>
        <p:nvSpPr>
          <p:cNvPr id="401499" name="Rectangle 91"/>
          <p:cNvSpPr>
            <a:spLocks noChangeArrowheads="1"/>
          </p:cNvSpPr>
          <p:nvPr/>
        </p:nvSpPr>
        <p:spPr bwMode="auto">
          <a:xfrm>
            <a:off x="5486400" y="5638800"/>
            <a:ext cx="381000" cy="533400"/>
          </a:xfrm>
          <a:prstGeom prst="rect">
            <a:avLst/>
          </a:prstGeom>
          <a:solidFill>
            <a:srgbClr val="FFFFD5">
              <a:alpha val="50195"/>
            </a:srgbClr>
          </a:solidFill>
          <a:ln w="9525">
            <a:solidFill>
              <a:schemeClr val="tx1"/>
            </a:solidFill>
            <a:miter lim="800000"/>
            <a:headEnd/>
            <a:tailEnd/>
          </a:ln>
        </p:spPr>
        <p:txBody>
          <a:bodyPr wrap="none" anchor="ctr"/>
          <a:lstStyle/>
          <a:p>
            <a:r>
              <a:rPr lang="en-US" sz="1400" b="1"/>
              <a:t>Tb</a:t>
            </a:r>
            <a:endParaRPr lang="en-US"/>
          </a:p>
          <a:p>
            <a:endParaRPr lang="en-US"/>
          </a:p>
          <a:p>
            <a:r>
              <a:rPr lang="en-US"/>
              <a:t>65</a:t>
            </a:r>
            <a:endParaRPr lang="en-US" baseline="30000"/>
          </a:p>
        </p:txBody>
      </p:sp>
      <p:sp>
        <p:nvSpPr>
          <p:cNvPr id="401500" name="Rectangle 92"/>
          <p:cNvSpPr>
            <a:spLocks noChangeArrowheads="1"/>
          </p:cNvSpPr>
          <p:nvPr/>
        </p:nvSpPr>
        <p:spPr bwMode="auto">
          <a:xfrm>
            <a:off x="5867400" y="5638800"/>
            <a:ext cx="381000" cy="533400"/>
          </a:xfrm>
          <a:prstGeom prst="rect">
            <a:avLst/>
          </a:prstGeom>
          <a:solidFill>
            <a:srgbClr val="FFFFD5">
              <a:alpha val="50195"/>
            </a:srgbClr>
          </a:solidFill>
          <a:ln w="9525">
            <a:solidFill>
              <a:schemeClr val="tx1"/>
            </a:solidFill>
            <a:miter lim="800000"/>
            <a:headEnd/>
            <a:tailEnd/>
          </a:ln>
        </p:spPr>
        <p:txBody>
          <a:bodyPr wrap="none" anchor="ctr"/>
          <a:lstStyle/>
          <a:p>
            <a:r>
              <a:rPr lang="en-US" sz="1400" b="1"/>
              <a:t>Dy</a:t>
            </a:r>
            <a:endParaRPr lang="en-US"/>
          </a:p>
          <a:p>
            <a:endParaRPr lang="en-US"/>
          </a:p>
          <a:p>
            <a:r>
              <a:rPr lang="en-US"/>
              <a:t>66</a:t>
            </a:r>
            <a:endParaRPr lang="en-US" baseline="30000"/>
          </a:p>
        </p:txBody>
      </p:sp>
      <p:sp>
        <p:nvSpPr>
          <p:cNvPr id="401501" name="Rectangle 93"/>
          <p:cNvSpPr>
            <a:spLocks noChangeArrowheads="1"/>
          </p:cNvSpPr>
          <p:nvPr/>
        </p:nvSpPr>
        <p:spPr bwMode="auto">
          <a:xfrm>
            <a:off x="6248400" y="5638800"/>
            <a:ext cx="381000" cy="533400"/>
          </a:xfrm>
          <a:prstGeom prst="rect">
            <a:avLst/>
          </a:prstGeom>
          <a:solidFill>
            <a:srgbClr val="FFFFD5">
              <a:alpha val="50195"/>
            </a:srgbClr>
          </a:solidFill>
          <a:ln w="9525">
            <a:solidFill>
              <a:schemeClr val="tx1"/>
            </a:solidFill>
            <a:miter lim="800000"/>
            <a:headEnd/>
            <a:tailEnd/>
          </a:ln>
        </p:spPr>
        <p:txBody>
          <a:bodyPr wrap="none" anchor="ctr"/>
          <a:lstStyle/>
          <a:p>
            <a:r>
              <a:rPr lang="en-US" sz="1400" b="1"/>
              <a:t>Ho</a:t>
            </a:r>
            <a:endParaRPr lang="en-US"/>
          </a:p>
          <a:p>
            <a:endParaRPr lang="en-US"/>
          </a:p>
          <a:p>
            <a:r>
              <a:rPr lang="en-US"/>
              <a:t>67</a:t>
            </a:r>
            <a:endParaRPr lang="en-US" baseline="30000"/>
          </a:p>
        </p:txBody>
      </p:sp>
      <p:sp>
        <p:nvSpPr>
          <p:cNvPr id="401502" name="Rectangle 94"/>
          <p:cNvSpPr>
            <a:spLocks noChangeArrowheads="1"/>
          </p:cNvSpPr>
          <p:nvPr/>
        </p:nvSpPr>
        <p:spPr bwMode="auto">
          <a:xfrm>
            <a:off x="6629400" y="5638800"/>
            <a:ext cx="381000" cy="533400"/>
          </a:xfrm>
          <a:prstGeom prst="rect">
            <a:avLst/>
          </a:prstGeom>
          <a:solidFill>
            <a:srgbClr val="FFFFD5">
              <a:alpha val="50195"/>
            </a:srgbClr>
          </a:solidFill>
          <a:ln w="9525">
            <a:solidFill>
              <a:schemeClr val="tx1"/>
            </a:solidFill>
            <a:miter lim="800000"/>
            <a:headEnd/>
            <a:tailEnd/>
          </a:ln>
        </p:spPr>
        <p:txBody>
          <a:bodyPr wrap="none" anchor="ctr"/>
          <a:lstStyle/>
          <a:p>
            <a:r>
              <a:rPr lang="en-US" sz="1400" b="1"/>
              <a:t>Er</a:t>
            </a:r>
            <a:endParaRPr lang="en-US"/>
          </a:p>
          <a:p>
            <a:endParaRPr lang="en-US"/>
          </a:p>
          <a:p>
            <a:r>
              <a:rPr lang="en-US"/>
              <a:t>68</a:t>
            </a:r>
            <a:endParaRPr lang="en-US" baseline="30000"/>
          </a:p>
        </p:txBody>
      </p:sp>
      <p:sp>
        <p:nvSpPr>
          <p:cNvPr id="401503" name="Rectangle 95"/>
          <p:cNvSpPr>
            <a:spLocks noChangeArrowheads="1"/>
          </p:cNvSpPr>
          <p:nvPr/>
        </p:nvSpPr>
        <p:spPr bwMode="auto">
          <a:xfrm>
            <a:off x="7010400" y="5638800"/>
            <a:ext cx="381000" cy="533400"/>
          </a:xfrm>
          <a:prstGeom prst="rect">
            <a:avLst/>
          </a:prstGeom>
          <a:solidFill>
            <a:srgbClr val="FFFFD5">
              <a:alpha val="50195"/>
            </a:srgbClr>
          </a:solidFill>
          <a:ln w="9525">
            <a:solidFill>
              <a:schemeClr val="tx1"/>
            </a:solidFill>
            <a:miter lim="800000"/>
            <a:headEnd/>
            <a:tailEnd/>
          </a:ln>
        </p:spPr>
        <p:txBody>
          <a:bodyPr wrap="none" anchor="ctr"/>
          <a:lstStyle/>
          <a:p>
            <a:r>
              <a:rPr lang="en-US" sz="1400" b="1"/>
              <a:t>Tm</a:t>
            </a:r>
            <a:endParaRPr lang="en-US"/>
          </a:p>
          <a:p>
            <a:endParaRPr lang="en-US"/>
          </a:p>
          <a:p>
            <a:r>
              <a:rPr lang="en-US"/>
              <a:t>69</a:t>
            </a:r>
            <a:endParaRPr lang="en-US" baseline="30000"/>
          </a:p>
        </p:txBody>
      </p:sp>
      <p:sp>
        <p:nvSpPr>
          <p:cNvPr id="401504" name="Rectangle 96"/>
          <p:cNvSpPr>
            <a:spLocks noChangeArrowheads="1"/>
          </p:cNvSpPr>
          <p:nvPr/>
        </p:nvSpPr>
        <p:spPr bwMode="auto">
          <a:xfrm>
            <a:off x="7391400" y="5638800"/>
            <a:ext cx="381000" cy="533400"/>
          </a:xfrm>
          <a:prstGeom prst="rect">
            <a:avLst/>
          </a:prstGeom>
          <a:solidFill>
            <a:srgbClr val="FFFFD5">
              <a:alpha val="50195"/>
            </a:srgbClr>
          </a:solidFill>
          <a:ln w="9525">
            <a:solidFill>
              <a:schemeClr val="tx1"/>
            </a:solidFill>
            <a:miter lim="800000"/>
            <a:headEnd/>
            <a:tailEnd/>
          </a:ln>
        </p:spPr>
        <p:txBody>
          <a:bodyPr wrap="none" anchor="ctr"/>
          <a:lstStyle/>
          <a:p>
            <a:r>
              <a:rPr lang="en-US" sz="1400" b="1"/>
              <a:t>Yb</a:t>
            </a:r>
            <a:endParaRPr lang="en-US"/>
          </a:p>
          <a:p>
            <a:endParaRPr lang="en-US"/>
          </a:p>
          <a:p>
            <a:r>
              <a:rPr lang="en-US"/>
              <a:t>70</a:t>
            </a:r>
            <a:endParaRPr lang="en-US" baseline="30000"/>
          </a:p>
        </p:txBody>
      </p:sp>
      <p:sp>
        <p:nvSpPr>
          <p:cNvPr id="401505" name="Rectangle 97"/>
          <p:cNvSpPr>
            <a:spLocks noChangeArrowheads="1"/>
          </p:cNvSpPr>
          <p:nvPr/>
        </p:nvSpPr>
        <p:spPr bwMode="auto">
          <a:xfrm>
            <a:off x="7772400" y="5638800"/>
            <a:ext cx="381000" cy="533400"/>
          </a:xfrm>
          <a:prstGeom prst="rect">
            <a:avLst/>
          </a:prstGeom>
          <a:solidFill>
            <a:srgbClr val="FFFFD5">
              <a:alpha val="50195"/>
            </a:srgbClr>
          </a:solidFill>
          <a:ln w="9525">
            <a:solidFill>
              <a:schemeClr val="tx1"/>
            </a:solidFill>
            <a:miter lim="800000"/>
            <a:headEnd/>
            <a:tailEnd/>
          </a:ln>
        </p:spPr>
        <p:txBody>
          <a:bodyPr wrap="none" anchor="ctr"/>
          <a:lstStyle/>
          <a:p>
            <a:r>
              <a:rPr lang="en-US" sz="1400" b="1"/>
              <a:t>Lu</a:t>
            </a:r>
            <a:endParaRPr lang="en-US"/>
          </a:p>
          <a:p>
            <a:endParaRPr lang="en-US"/>
          </a:p>
          <a:p>
            <a:r>
              <a:rPr lang="en-US"/>
              <a:t>71</a:t>
            </a:r>
            <a:endParaRPr lang="en-US" baseline="30000"/>
          </a:p>
        </p:txBody>
      </p:sp>
      <p:sp>
        <p:nvSpPr>
          <p:cNvPr id="401506" name="Rectangle 98"/>
          <p:cNvSpPr>
            <a:spLocks noChangeArrowheads="1"/>
          </p:cNvSpPr>
          <p:nvPr/>
        </p:nvSpPr>
        <p:spPr bwMode="auto">
          <a:xfrm>
            <a:off x="2819400" y="6172200"/>
            <a:ext cx="381000" cy="533400"/>
          </a:xfrm>
          <a:prstGeom prst="rect">
            <a:avLst/>
          </a:prstGeom>
          <a:solidFill>
            <a:srgbClr val="FFE0A3"/>
          </a:solidFill>
          <a:ln w="9525">
            <a:solidFill>
              <a:schemeClr val="tx1"/>
            </a:solidFill>
            <a:miter lim="800000"/>
            <a:headEnd/>
            <a:tailEnd/>
          </a:ln>
        </p:spPr>
        <p:txBody>
          <a:bodyPr wrap="none" anchor="ctr"/>
          <a:lstStyle/>
          <a:p>
            <a:r>
              <a:rPr lang="en-US" sz="1400" b="1"/>
              <a:t>Th</a:t>
            </a:r>
            <a:endParaRPr lang="en-US"/>
          </a:p>
          <a:p>
            <a:endParaRPr lang="en-US"/>
          </a:p>
          <a:p>
            <a:r>
              <a:rPr lang="en-US"/>
              <a:t>90</a:t>
            </a:r>
            <a:endParaRPr lang="en-US" baseline="30000"/>
          </a:p>
        </p:txBody>
      </p:sp>
      <p:sp>
        <p:nvSpPr>
          <p:cNvPr id="401507" name="Rectangle 99"/>
          <p:cNvSpPr>
            <a:spLocks noChangeArrowheads="1"/>
          </p:cNvSpPr>
          <p:nvPr/>
        </p:nvSpPr>
        <p:spPr bwMode="auto">
          <a:xfrm>
            <a:off x="3200400" y="6172200"/>
            <a:ext cx="381000" cy="533400"/>
          </a:xfrm>
          <a:prstGeom prst="rect">
            <a:avLst/>
          </a:prstGeom>
          <a:solidFill>
            <a:srgbClr val="FFE0A3"/>
          </a:solidFill>
          <a:ln w="9525">
            <a:solidFill>
              <a:schemeClr val="tx1"/>
            </a:solidFill>
            <a:miter lim="800000"/>
            <a:headEnd/>
            <a:tailEnd/>
          </a:ln>
        </p:spPr>
        <p:txBody>
          <a:bodyPr wrap="none" anchor="ctr"/>
          <a:lstStyle/>
          <a:p>
            <a:r>
              <a:rPr lang="en-US" sz="1400" b="1"/>
              <a:t>Pa</a:t>
            </a:r>
            <a:endParaRPr lang="en-US"/>
          </a:p>
          <a:p>
            <a:endParaRPr lang="en-US"/>
          </a:p>
          <a:p>
            <a:r>
              <a:rPr lang="en-US"/>
              <a:t>91</a:t>
            </a:r>
            <a:endParaRPr lang="en-US" baseline="30000"/>
          </a:p>
        </p:txBody>
      </p:sp>
      <p:sp>
        <p:nvSpPr>
          <p:cNvPr id="401508" name="Rectangle 100"/>
          <p:cNvSpPr>
            <a:spLocks noChangeArrowheads="1"/>
          </p:cNvSpPr>
          <p:nvPr/>
        </p:nvSpPr>
        <p:spPr bwMode="auto">
          <a:xfrm>
            <a:off x="3581400" y="6172200"/>
            <a:ext cx="381000" cy="533400"/>
          </a:xfrm>
          <a:prstGeom prst="rect">
            <a:avLst/>
          </a:prstGeom>
          <a:solidFill>
            <a:srgbClr val="FFE0A3"/>
          </a:solidFill>
          <a:ln w="9525">
            <a:solidFill>
              <a:schemeClr val="tx1"/>
            </a:solidFill>
            <a:miter lim="800000"/>
            <a:headEnd/>
            <a:tailEnd/>
          </a:ln>
        </p:spPr>
        <p:txBody>
          <a:bodyPr wrap="none" anchor="ctr"/>
          <a:lstStyle/>
          <a:p>
            <a:r>
              <a:rPr lang="en-US" sz="1400" b="1"/>
              <a:t>U</a:t>
            </a:r>
            <a:endParaRPr lang="en-US"/>
          </a:p>
          <a:p>
            <a:endParaRPr lang="en-US"/>
          </a:p>
          <a:p>
            <a:r>
              <a:rPr lang="en-US"/>
              <a:t>92</a:t>
            </a:r>
            <a:endParaRPr lang="en-US" baseline="30000"/>
          </a:p>
        </p:txBody>
      </p:sp>
      <p:sp>
        <p:nvSpPr>
          <p:cNvPr id="401509" name="Rectangle 101"/>
          <p:cNvSpPr>
            <a:spLocks noChangeArrowheads="1"/>
          </p:cNvSpPr>
          <p:nvPr/>
        </p:nvSpPr>
        <p:spPr bwMode="auto">
          <a:xfrm>
            <a:off x="3962400" y="6172200"/>
            <a:ext cx="381000" cy="533400"/>
          </a:xfrm>
          <a:prstGeom prst="rect">
            <a:avLst/>
          </a:prstGeom>
          <a:solidFill>
            <a:srgbClr val="FFE0A3"/>
          </a:solidFill>
          <a:ln w="9525">
            <a:solidFill>
              <a:schemeClr val="tx1"/>
            </a:solidFill>
            <a:miter lim="800000"/>
            <a:headEnd/>
            <a:tailEnd/>
          </a:ln>
        </p:spPr>
        <p:txBody>
          <a:bodyPr wrap="none" anchor="ctr"/>
          <a:lstStyle/>
          <a:p>
            <a:r>
              <a:rPr lang="en-US" sz="1400" b="1"/>
              <a:t>Np</a:t>
            </a:r>
            <a:endParaRPr lang="en-US"/>
          </a:p>
          <a:p>
            <a:endParaRPr lang="en-US"/>
          </a:p>
          <a:p>
            <a:r>
              <a:rPr lang="en-US"/>
              <a:t>93</a:t>
            </a:r>
            <a:endParaRPr lang="en-US" baseline="30000"/>
          </a:p>
        </p:txBody>
      </p:sp>
      <p:sp>
        <p:nvSpPr>
          <p:cNvPr id="401510" name="Rectangle 102"/>
          <p:cNvSpPr>
            <a:spLocks noChangeArrowheads="1"/>
          </p:cNvSpPr>
          <p:nvPr/>
        </p:nvSpPr>
        <p:spPr bwMode="auto">
          <a:xfrm>
            <a:off x="4343400" y="6172200"/>
            <a:ext cx="381000" cy="533400"/>
          </a:xfrm>
          <a:prstGeom prst="rect">
            <a:avLst/>
          </a:prstGeom>
          <a:solidFill>
            <a:srgbClr val="FFE0A3"/>
          </a:solidFill>
          <a:ln w="9525">
            <a:solidFill>
              <a:schemeClr val="tx1"/>
            </a:solidFill>
            <a:miter lim="800000"/>
            <a:headEnd/>
            <a:tailEnd/>
          </a:ln>
        </p:spPr>
        <p:txBody>
          <a:bodyPr wrap="none" anchor="ctr"/>
          <a:lstStyle/>
          <a:p>
            <a:r>
              <a:rPr lang="en-US" sz="1400" b="1"/>
              <a:t>Pu</a:t>
            </a:r>
            <a:endParaRPr lang="en-US"/>
          </a:p>
          <a:p>
            <a:endParaRPr lang="en-US"/>
          </a:p>
          <a:p>
            <a:r>
              <a:rPr lang="en-US"/>
              <a:t>94</a:t>
            </a:r>
            <a:endParaRPr lang="en-US" baseline="30000"/>
          </a:p>
        </p:txBody>
      </p:sp>
      <p:sp>
        <p:nvSpPr>
          <p:cNvPr id="401511" name="Rectangle 103"/>
          <p:cNvSpPr>
            <a:spLocks noChangeArrowheads="1"/>
          </p:cNvSpPr>
          <p:nvPr/>
        </p:nvSpPr>
        <p:spPr bwMode="auto">
          <a:xfrm>
            <a:off x="4724400" y="6172200"/>
            <a:ext cx="381000" cy="533400"/>
          </a:xfrm>
          <a:prstGeom prst="rect">
            <a:avLst/>
          </a:prstGeom>
          <a:solidFill>
            <a:srgbClr val="FFE0A3"/>
          </a:solidFill>
          <a:ln w="9525">
            <a:solidFill>
              <a:schemeClr val="tx1"/>
            </a:solidFill>
            <a:miter lim="800000"/>
            <a:headEnd/>
            <a:tailEnd/>
          </a:ln>
        </p:spPr>
        <p:txBody>
          <a:bodyPr wrap="none" anchor="ctr"/>
          <a:lstStyle/>
          <a:p>
            <a:r>
              <a:rPr lang="en-US" sz="1400" b="1"/>
              <a:t>Am</a:t>
            </a:r>
            <a:endParaRPr lang="en-US"/>
          </a:p>
          <a:p>
            <a:endParaRPr lang="en-US"/>
          </a:p>
          <a:p>
            <a:r>
              <a:rPr lang="en-US"/>
              <a:t>95</a:t>
            </a:r>
            <a:endParaRPr lang="en-US" baseline="30000"/>
          </a:p>
        </p:txBody>
      </p:sp>
      <p:sp>
        <p:nvSpPr>
          <p:cNvPr id="401512" name="Rectangle 104"/>
          <p:cNvSpPr>
            <a:spLocks noChangeArrowheads="1"/>
          </p:cNvSpPr>
          <p:nvPr/>
        </p:nvSpPr>
        <p:spPr bwMode="auto">
          <a:xfrm>
            <a:off x="5105400" y="6172200"/>
            <a:ext cx="381000" cy="533400"/>
          </a:xfrm>
          <a:prstGeom prst="rect">
            <a:avLst/>
          </a:prstGeom>
          <a:solidFill>
            <a:srgbClr val="FFE0A3"/>
          </a:solidFill>
          <a:ln w="9525">
            <a:solidFill>
              <a:schemeClr val="tx1"/>
            </a:solidFill>
            <a:miter lim="800000"/>
            <a:headEnd/>
            <a:tailEnd/>
          </a:ln>
        </p:spPr>
        <p:txBody>
          <a:bodyPr wrap="none" anchor="ctr"/>
          <a:lstStyle/>
          <a:p>
            <a:r>
              <a:rPr lang="en-US" sz="1400" b="1"/>
              <a:t>Cm</a:t>
            </a:r>
            <a:endParaRPr lang="en-US"/>
          </a:p>
          <a:p>
            <a:endParaRPr lang="en-US"/>
          </a:p>
          <a:p>
            <a:r>
              <a:rPr lang="en-US"/>
              <a:t>96</a:t>
            </a:r>
            <a:endParaRPr lang="en-US" baseline="30000"/>
          </a:p>
        </p:txBody>
      </p:sp>
      <p:sp>
        <p:nvSpPr>
          <p:cNvPr id="401513" name="Rectangle 105"/>
          <p:cNvSpPr>
            <a:spLocks noChangeArrowheads="1"/>
          </p:cNvSpPr>
          <p:nvPr/>
        </p:nvSpPr>
        <p:spPr bwMode="auto">
          <a:xfrm>
            <a:off x="5486400" y="6172200"/>
            <a:ext cx="381000" cy="533400"/>
          </a:xfrm>
          <a:prstGeom prst="rect">
            <a:avLst/>
          </a:prstGeom>
          <a:solidFill>
            <a:srgbClr val="FFE0A3"/>
          </a:solidFill>
          <a:ln w="9525">
            <a:solidFill>
              <a:schemeClr val="tx1"/>
            </a:solidFill>
            <a:miter lim="800000"/>
            <a:headEnd/>
            <a:tailEnd/>
          </a:ln>
        </p:spPr>
        <p:txBody>
          <a:bodyPr wrap="none" anchor="ctr"/>
          <a:lstStyle/>
          <a:p>
            <a:r>
              <a:rPr lang="en-US" sz="1400" b="1"/>
              <a:t>Bk</a:t>
            </a:r>
            <a:endParaRPr lang="en-US"/>
          </a:p>
          <a:p>
            <a:endParaRPr lang="en-US"/>
          </a:p>
          <a:p>
            <a:r>
              <a:rPr lang="en-US"/>
              <a:t>97</a:t>
            </a:r>
            <a:endParaRPr lang="en-US" baseline="30000"/>
          </a:p>
        </p:txBody>
      </p:sp>
      <p:sp>
        <p:nvSpPr>
          <p:cNvPr id="401514" name="Rectangle 106"/>
          <p:cNvSpPr>
            <a:spLocks noChangeArrowheads="1"/>
          </p:cNvSpPr>
          <p:nvPr/>
        </p:nvSpPr>
        <p:spPr bwMode="auto">
          <a:xfrm>
            <a:off x="5867400" y="6172200"/>
            <a:ext cx="381000" cy="533400"/>
          </a:xfrm>
          <a:prstGeom prst="rect">
            <a:avLst/>
          </a:prstGeom>
          <a:solidFill>
            <a:srgbClr val="FFE0A3"/>
          </a:solidFill>
          <a:ln w="9525">
            <a:solidFill>
              <a:schemeClr val="tx1"/>
            </a:solidFill>
            <a:miter lim="800000"/>
            <a:headEnd/>
            <a:tailEnd/>
          </a:ln>
        </p:spPr>
        <p:txBody>
          <a:bodyPr wrap="none" anchor="ctr"/>
          <a:lstStyle/>
          <a:p>
            <a:r>
              <a:rPr lang="en-US" sz="1400" b="1"/>
              <a:t>Cf</a:t>
            </a:r>
            <a:endParaRPr lang="en-US"/>
          </a:p>
          <a:p>
            <a:endParaRPr lang="en-US"/>
          </a:p>
          <a:p>
            <a:r>
              <a:rPr lang="en-US"/>
              <a:t>98</a:t>
            </a:r>
            <a:endParaRPr lang="en-US" baseline="30000"/>
          </a:p>
        </p:txBody>
      </p:sp>
      <p:sp>
        <p:nvSpPr>
          <p:cNvPr id="401515" name="Rectangle 107"/>
          <p:cNvSpPr>
            <a:spLocks noChangeArrowheads="1"/>
          </p:cNvSpPr>
          <p:nvPr/>
        </p:nvSpPr>
        <p:spPr bwMode="auto">
          <a:xfrm>
            <a:off x="6248400" y="6172200"/>
            <a:ext cx="381000" cy="533400"/>
          </a:xfrm>
          <a:prstGeom prst="rect">
            <a:avLst/>
          </a:prstGeom>
          <a:solidFill>
            <a:srgbClr val="FFE0A3"/>
          </a:solidFill>
          <a:ln w="9525">
            <a:solidFill>
              <a:schemeClr val="tx1"/>
            </a:solidFill>
            <a:miter lim="800000"/>
            <a:headEnd/>
            <a:tailEnd/>
          </a:ln>
        </p:spPr>
        <p:txBody>
          <a:bodyPr wrap="none" anchor="ctr"/>
          <a:lstStyle/>
          <a:p>
            <a:r>
              <a:rPr lang="en-US" sz="1400" b="1"/>
              <a:t>Es</a:t>
            </a:r>
            <a:endParaRPr lang="en-US"/>
          </a:p>
          <a:p>
            <a:endParaRPr lang="en-US"/>
          </a:p>
          <a:p>
            <a:r>
              <a:rPr lang="en-US"/>
              <a:t>99</a:t>
            </a:r>
            <a:endParaRPr lang="en-US" baseline="30000"/>
          </a:p>
        </p:txBody>
      </p:sp>
      <p:sp>
        <p:nvSpPr>
          <p:cNvPr id="401516" name="Rectangle 108"/>
          <p:cNvSpPr>
            <a:spLocks noChangeArrowheads="1"/>
          </p:cNvSpPr>
          <p:nvPr/>
        </p:nvSpPr>
        <p:spPr bwMode="auto">
          <a:xfrm>
            <a:off x="6629400" y="6172200"/>
            <a:ext cx="381000" cy="533400"/>
          </a:xfrm>
          <a:prstGeom prst="rect">
            <a:avLst/>
          </a:prstGeom>
          <a:solidFill>
            <a:srgbClr val="FFE0A3"/>
          </a:solidFill>
          <a:ln w="9525">
            <a:solidFill>
              <a:schemeClr val="tx1"/>
            </a:solidFill>
            <a:miter lim="800000"/>
            <a:headEnd/>
            <a:tailEnd/>
          </a:ln>
        </p:spPr>
        <p:txBody>
          <a:bodyPr wrap="none" anchor="ctr"/>
          <a:lstStyle/>
          <a:p>
            <a:r>
              <a:rPr lang="en-US" sz="1400" b="1"/>
              <a:t>Fm</a:t>
            </a:r>
            <a:endParaRPr lang="en-US"/>
          </a:p>
          <a:p>
            <a:endParaRPr lang="en-US"/>
          </a:p>
          <a:p>
            <a:r>
              <a:rPr lang="en-US"/>
              <a:t>100</a:t>
            </a:r>
            <a:endParaRPr lang="en-US" baseline="30000"/>
          </a:p>
        </p:txBody>
      </p:sp>
      <p:sp>
        <p:nvSpPr>
          <p:cNvPr id="401517" name="Rectangle 109"/>
          <p:cNvSpPr>
            <a:spLocks noChangeArrowheads="1"/>
          </p:cNvSpPr>
          <p:nvPr/>
        </p:nvSpPr>
        <p:spPr bwMode="auto">
          <a:xfrm>
            <a:off x="7010400" y="6172200"/>
            <a:ext cx="381000" cy="533400"/>
          </a:xfrm>
          <a:prstGeom prst="rect">
            <a:avLst/>
          </a:prstGeom>
          <a:solidFill>
            <a:srgbClr val="FFE0A3"/>
          </a:solidFill>
          <a:ln w="9525">
            <a:solidFill>
              <a:schemeClr val="tx1"/>
            </a:solidFill>
            <a:miter lim="800000"/>
            <a:headEnd/>
            <a:tailEnd/>
          </a:ln>
        </p:spPr>
        <p:txBody>
          <a:bodyPr wrap="none" anchor="ctr"/>
          <a:lstStyle/>
          <a:p>
            <a:r>
              <a:rPr lang="en-US" sz="1400" b="1"/>
              <a:t>Md</a:t>
            </a:r>
            <a:endParaRPr lang="en-US"/>
          </a:p>
          <a:p>
            <a:endParaRPr lang="en-US"/>
          </a:p>
          <a:p>
            <a:r>
              <a:rPr lang="en-US"/>
              <a:t>101</a:t>
            </a:r>
            <a:endParaRPr lang="en-US" baseline="30000"/>
          </a:p>
        </p:txBody>
      </p:sp>
      <p:sp>
        <p:nvSpPr>
          <p:cNvPr id="401518" name="Rectangle 110"/>
          <p:cNvSpPr>
            <a:spLocks noChangeArrowheads="1"/>
          </p:cNvSpPr>
          <p:nvPr/>
        </p:nvSpPr>
        <p:spPr bwMode="auto">
          <a:xfrm>
            <a:off x="7391400" y="6172200"/>
            <a:ext cx="381000" cy="533400"/>
          </a:xfrm>
          <a:prstGeom prst="rect">
            <a:avLst/>
          </a:prstGeom>
          <a:solidFill>
            <a:srgbClr val="FFE0A3"/>
          </a:solidFill>
          <a:ln w="9525">
            <a:solidFill>
              <a:schemeClr val="tx1"/>
            </a:solidFill>
            <a:miter lim="800000"/>
            <a:headEnd/>
            <a:tailEnd/>
          </a:ln>
        </p:spPr>
        <p:txBody>
          <a:bodyPr wrap="none" anchor="ctr"/>
          <a:lstStyle/>
          <a:p>
            <a:r>
              <a:rPr lang="en-US" sz="1400" b="1"/>
              <a:t>No</a:t>
            </a:r>
            <a:endParaRPr lang="en-US"/>
          </a:p>
          <a:p>
            <a:endParaRPr lang="en-US"/>
          </a:p>
          <a:p>
            <a:r>
              <a:rPr lang="en-US"/>
              <a:t>102</a:t>
            </a:r>
            <a:endParaRPr lang="en-US" baseline="30000"/>
          </a:p>
        </p:txBody>
      </p:sp>
      <p:sp>
        <p:nvSpPr>
          <p:cNvPr id="401519" name="Rectangle 111"/>
          <p:cNvSpPr>
            <a:spLocks noChangeArrowheads="1"/>
          </p:cNvSpPr>
          <p:nvPr/>
        </p:nvSpPr>
        <p:spPr bwMode="auto">
          <a:xfrm>
            <a:off x="7772400" y="6172200"/>
            <a:ext cx="381000" cy="533400"/>
          </a:xfrm>
          <a:prstGeom prst="rect">
            <a:avLst/>
          </a:prstGeom>
          <a:solidFill>
            <a:srgbClr val="FFE0A3"/>
          </a:solidFill>
          <a:ln w="9525">
            <a:solidFill>
              <a:schemeClr val="tx1"/>
            </a:solidFill>
            <a:miter lim="800000"/>
            <a:headEnd/>
            <a:tailEnd/>
          </a:ln>
        </p:spPr>
        <p:txBody>
          <a:bodyPr wrap="none" anchor="ctr"/>
          <a:lstStyle/>
          <a:p>
            <a:r>
              <a:rPr lang="en-US" sz="1400" b="1"/>
              <a:t>Lr</a:t>
            </a:r>
            <a:endParaRPr lang="en-US"/>
          </a:p>
          <a:p>
            <a:endParaRPr lang="en-US"/>
          </a:p>
          <a:p>
            <a:r>
              <a:rPr lang="en-US"/>
              <a:t>103</a:t>
            </a:r>
            <a:endParaRPr lang="en-US" baseline="30000"/>
          </a:p>
        </p:txBody>
      </p:sp>
      <p:sp>
        <p:nvSpPr>
          <p:cNvPr id="401520" name="Rectangle 112"/>
          <p:cNvSpPr>
            <a:spLocks noChangeArrowheads="1"/>
          </p:cNvSpPr>
          <p:nvPr/>
        </p:nvSpPr>
        <p:spPr bwMode="auto">
          <a:xfrm>
            <a:off x="2438400" y="5638800"/>
            <a:ext cx="381000" cy="533400"/>
          </a:xfrm>
          <a:prstGeom prst="rect">
            <a:avLst/>
          </a:prstGeom>
          <a:solidFill>
            <a:srgbClr val="FFFFD5">
              <a:alpha val="50195"/>
            </a:srgbClr>
          </a:solidFill>
          <a:ln w="9525">
            <a:solidFill>
              <a:schemeClr val="tx1"/>
            </a:solidFill>
            <a:miter lim="800000"/>
            <a:headEnd/>
            <a:tailEnd/>
          </a:ln>
        </p:spPr>
        <p:txBody>
          <a:bodyPr wrap="none" anchor="ctr"/>
          <a:lstStyle/>
          <a:p>
            <a:r>
              <a:rPr lang="en-US" sz="1400" b="1"/>
              <a:t>La</a:t>
            </a:r>
            <a:endParaRPr lang="en-US"/>
          </a:p>
          <a:p>
            <a:endParaRPr lang="en-US"/>
          </a:p>
          <a:p>
            <a:r>
              <a:rPr lang="en-US"/>
              <a:t>57</a:t>
            </a:r>
            <a:endParaRPr lang="en-US" baseline="30000"/>
          </a:p>
        </p:txBody>
      </p:sp>
      <p:sp>
        <p:nvSpPr>
          <p:cNvPr id="401521" name="Rectangle 113"/>
          <p:cNvSpPr>
            <a:spLocks noChangeArrowheads="1"/>
          </p:cNvSpPr>
          <p:nvPr/>
        </p:nvSpPr>
        <p:spPr bwMode="auto">
          <a:xfrm>
            <a:off x="2438400" y="6172200"/>
            <a:ext cx="381000" cy="533400"/>
          </a:xfrm>
          <a:prstGeom prst="rect">
            <a:avLst/>
          </a:prstGeom>
          <a:solidFill>
            <a:srgbClr val="FFE0A3"/>
          </a:solidFill>
          <a:ln w="9525">
            <a:solidFill>
              <a:schemeClr val="tx1"/>
            </a:solidFill>
            <a:miter lim="800000"/>
            <a:headEnd/>
            <a:tailEnd/>
          </a:ln>
        </p:spPr>
        <p:txBody>
          <a:bodyPr wrap="none" anchor="ctr"/>
          <a:lstStyle/>
          <a:p>
            <a:r>
              <a:rPr lang="en-US" sz="1400" b="1"/>
              <a:t>Ac</a:t>
            </a:r>
            <a:endParaRPr lang="en-US"/>
          </a:p>
          <a:p>
            <a:endParaRPr lang="en-US"/>
          </a:p>
          <a:p>
            <a:r>
              <a:rPr lang="en-US"/>
              <a:t>89</a:t>
            </a:r>
            <a:endParaRPr lang="en-US" baseline="30000"/>
          </a:p>
        </p:txBody>
      </p:sp>
      <p:sp>
        <p:nvSpPr>
          <p:cNvPr id="401522" name="Text Box 114"/>
          <p:cNvSpPr txBox="1">
            <a:spLocks noChangeArrowheads="1"/>
          </p:cNvSpPr>
          <p:nvPr/>
        </p:nvSpPr>
        <p:spPr bwMode="auto">
          <a:xfrm>
            <a:off x="1331913" y="1143000"/>
            <a:ext cx="268287" cy="274638"/>
          </a:xfrm>
          <a:prstGeom prst="rect">
            <a:avLst/>
          </a:prstGeom>
          <a:noFill/>
          <a:ln w="9525">
            <a:noFill/>
            <a:miter lim="800000"/>
            <a:headEnd/>
            <a:tailEnd/>
          </a:ln>
        </p:spPr>
        <p:txBody>
          <a:bodyPr wrap="none">
            <a:spAutoFit/>
          </a:bodyPr>
          <a:lstStyle/>
          <a:p>
            <a:pPr algn="l"/>
            <a:r>
              <a:rPr lang="en-US" sz="1200" b="1"/>
              <a:t>1</a:t>
            </a:r>
          </a:p>
        </p:txBody>
      </p:sp>
      <p:sp>
        <p:nvSpPr>
          <p:cNvPr id="401523" name="Text Box 115"/>
          <p:cNvSpPr txBox="1">
            <a:spLocks noChangeArrowheads="1"/>
          </p:cNvSpPr>
          <p:nvPr/>
        </p:nvSpPr>
        <p:spPr bwMode="auto">
          <a:xfrm>
            <a:off x="1712913" y="1676400"/>
            <a:ext cx="268287" cy="274638"/>
          </a:xfrm>
          <a:prstGeom prst="rect">
            <a:avLst/>
          </a:prstGeom>
          <a:noFill/>
          <a:ln w="9525">
            <a:noFill/>
            <a:miter lim="800000"/>
            <a:headEnd/>
            <a:tailEnd/>
          </a:ln>
        </p:spPr>
        <p:txBody>
          <a:bodyPr wrap="none">
            <a:spAutoFit/>
          </a:bodyPr>
          <a:lstStyle/>
          <a:p>
            <a:pPr algn="l"/>
            <a:r>
              <a:rPr lang="en-US" sz="1200" b="1"/>
              <a:t>2</a:t>
            </a:r>
          </a:p>
        </p:txBody>
      </p:sp>
      <p:sp>
        <p:nvSpPr>
          <p:cNvPr id="401524" name="Text Box 116"/>
          <p:cNvSpPr txBox="1">
            <a:spLocks noChangeArrowheads="1"/>
          </p:cNvSpPr>
          <p:nvPr/>
        </p:nvSpPr>
        <p:spPr bwMode="auto">
          <a:xfrm>
            <a:off x="2133600" y="2468563"/>
            <a:ext cx="268288" cy="274637"/>
          </a:xfrm>
          <a:prstGeom prst="rect">
            <a:avLst/>
          </a:prstGeom>
          <a:noFill/>
          <a:ln w="9525">
            <a:noFill/>
            <a:miter lim="800000"/>
            <a:headEnd/>
            <a:tailEnd/>
          </a:ln>
        </p:spPr>
        <p:txBody>
          <a:bodyPr wrap="none">
            <a:spAutoFit/>
          </a:bodyPr>
          <a:lstStyle/>
          <a:p>
            <a:pPr algn="l"/>
            <a:r>
              <a:rPr lang="en-US" sz="1200" b="1"/>
              <a:t>3</a:t>
            </a:r>
          </a:p>
        </p:txBody>
      </p:sp>
      <p:sp>
        <p:nvSpPr>
          <p:cNvPr id="401525" name="Text Box 117"/>
          <p:cNvSpPr txBox="1">
            <a:spLocks noChangeArrowheads="1"/>
          </p:cNvSpPr>
          <p:nvPr/>
        </p:nvSpPr>
        <p:spPr bwMode="auto">
          <a:xfrm>
            <a:off x="2514600" y="2468563"/>
            <a:ext cx="268288" cy="274637"/>
          </a:xfrm>
          <a:prstGeom prst="rect">
            <a:avLst/>
          </a:prstGeom>
          <a:noFill/>
          <a:ln w="9525">
            <a:noFill/>
            <a:miter lim="800000"/>
            <a:headEnd/>
            <a:tailEnd/>
          </a:ln>
        </p:spPr>
        <p:txBody>
          <a:bodyPr wrap="none">
            <a:spAutoFit/>
          </a:bodyPr>
          <a:lstStyle/>
          <a:p>
            <a:pPr algn="l"/>
            <a:r>
              <a:rPr lang="en-US" sz="1200" b="1"/>
              <a:t>4</a:t>
            </a:r>
          </a:p>
        </p:txBody>
      </p:sp>
      <p:sp>
        <p:nvSpPr>
          <p:cNvPr id="401526" name="Text Box 118"/>
          <p:cNvSpPr txBox="1">
            <a:spLocks noChangeArrowheads="1"/>
          </p:cNvSpPr>
          <p:nvPr/>
        </p:nvSpPr>
        <p:spPr bwMode="auto">
          <a:xfrm>
            <a:off x="2855913" y="2468563"/>
            <a:ext cx="268287" cy="274637"/>
          </a:xfrm>
          <a:prstGeom prst="rect">
            <a:avLst/>
          </a:prstGeom>
          <a:noFill/>
          <a:ln w="9525">
            <a:noFill/>
            <a:miter lim="800000"/>
            <a:headEnd/>
            <a:tailEnd/>
          </a:ln>
        </p:spPr>
        <p:txBody>
          <a:bodyPr wrap="none">
            <a:spAutoFit/>
          </a:bodyPr>
          <a:lstStyle/>
          <a:p>
            <a:pPr algn="l"/>
            <a:r>
              <a:rPr lang="en-US" sz="1200" b="1"/>
              <a:t>5</a:t>
            </a:r>
          </a:p>
        </p:txBody>
      </p:sp>
      <p:sp>
        <p:nvSpPr>
          <p:cNvPr id="401527" name="Text Box 119"/>
          <p:cNvSpPr txBox="1">
            <a:spLocks noChangeArrowheads="1"/>
          </p:cNvSpPr>
          <p:nvPr/>
        </p:nvSpPr>
        <p:spPr bwMode="auto">
          <a:xfrm>
            <a:off x="3276600" y="2468563"/>
            <a:ext cx="268288" cy="274637"/>
          </a:xfrm>
          <a:prstGeom prst="rect">
            <a:avLst/>
          </a:prstGeom>
          <a:noFill/>
          <a:ln w="9525">
            <a:noFill/>
            <a:miter lim="800000"/>
            <a:headEnd/>
            <a:tailEnd/>
          </a:ln>
        </p:spPr>
        <p:txBody>
          <a:bodyPr wrap="none">
            <a:spAutoFit/>
          </a:bodyPr>
          <a:lstStyle/>
          <a:p>
            <a:pPr algn="l"/>
            <a:r>
              <a:rPr lang="en-US" sz="1200" b="1"/>
              <a:t>6</a:t>
            </a:r>
          </a:p>
        </p:txBody>
      </p:sp>
      <p:sp>
        <p:nvSpPr>
          <p:cNvPr id="401528" name="Text Box 120"/>
          <p:cNvSpPr txBox="1">
            <a:spLocks noChangeArrowheads="1"/>
          </p:cNvSpPr>
          <p:nvPr/>
        </p:nvSpPr>
        <p:spPr bwMode="auto">
          <a:xfrm>
            <a:off x="3657600" y="2468563"/>
            <a:ext cx="268288" cy="274637"/>
          </a:xfrm>
          <a:prstGeom prst="rect">
            <a:avLst/>
          </a:prstGeom>
          <a:noFill/>
          <a:ln w="9525">
            <a:noFill/>
            <a:miter lim="800000"/>
            <a:headEnd/>
            <a:tailEnd/>
          </a:ln>
        </p:spPr>
        <p:txBody>
          <a:bodyPr wrap="none">
            <a:spAutoFit/>
          </a:bodyPr>
          <a:lstStyle/>
          <a:p>
            <a:pPr algn="l"/>
            <a:r>
              <a:rPr lang="en-US" sz="1200" b="1"/>
              <a:t>7</a:t>
            </a:r>
          </a:p>
        </p:txBody>
      </p:sp>
      <p:sp>
        <p:nvSpPr>
          <p:cNvPr id="401529" name="Text Box 121"/>
          <p:cNvSpPr txBox="1">
            <a:spLocks noChangeArrowheads="1"/>
          </p:cNvSpPr>
          <p:nvPr/>
        </p:nvSpPr>
        <p:spPr bwMode="auto">
          <a:xfrm>
            <a:off x="1143000" y="5597525"/>
            <a:ext cx="1277938" cy="457200"/>
          </a:xfrm>
          <a:prstGeom prst="rect">
            <a:avLst/>
          </a:prstGeom>
          <a:noFill/>
          <a:ln w="9525">
            <a:noFill/>
            <a:miter lim="800000"/>
            <a:headEnd/>
            <a:tailEnd/>
          </a:ln>
        </p:spPr>
        <p:txBody>
          <a:bodyPr wrap="none">
            <a:spAutoFit/>
          </a:bodyPr>
          <a:lstStyle/>
          <a:p>
            <a:pPr algn="l"/>
            <a:r>
              <a:rPr lang="en-US" sz="2400">
                <a:latin typeface="Symbol" pitchFamily="18" charset="2"/>
              </a:rPr>
              <a:t>*</a:t>
            </a:r>
            <a:r>
              <a:rPr lang="en-US" sz="1200" b="1"/>
              <a:t> Lanthanides</a:t>
            </a:r>
          </a:p>
        </p:txBody>
      </p:sp>
      <p:sp>
        <p:nvSpPr>
          <p:cNvPr id="401530" name="Text Box 122"/>
          <p:cNvSpPr txBox="1">
            <a:spLocks noChangeArrowheads="1"/>
          </p:cNvSpPr>
          <p:nvPr/>
        </p:nvSpPr>
        <p:spPr bwMode="auto">
          <a:xfrm>
            <a:off x="1219200" y="6194425"/>
            <a:ext cx="1093788" cy="366713"/>
          </a:xfrm>
          <a:prstGeom prst="rect">
            <a:avLst/>
          </a:prstGeom>
          <a:noFill/>
          <a:ln w="9525">
            <a:noFill/>
            <a:miter lim="800000"/>
            <a:headEnd/>
            <a:tailEnd/>
          </a:ln>
        </p:spPr>
        <p:txBody>
          <a:bodyPr wrap="none">
            <a:spAutoFit/>
          </a:bodyPr>
          <a:lstStyle/>
          <a:p>
            <a:pPr algn="l"/>
            <a:r>
              <a:rPr lang="en-US" sz="1800">
                <a:latin typeface="Symbol" pitchFamily="18" charset="2"/>
              </a:rPr>
              <a:t>Y</a:t>
            </a:r>
            <a:r>
              <a:rPr lang="en-US" sz="1200" b="1"/>
              <a:t> Actinides</a:t>
            </a:r>
          </a:p>
        </p:txBody>
      </p:sp>
      <p:sp>
        <p:nvSpPr>
          <p:cNvPr id="401531" name="Text Box 123"/>
          <p:cNvSpPr txBox="1">
            <a:spLocks noChangeArrowheads="1"/>
          </p:cNvSpPr>
          <p:nvPr/>
        </p:nvSpPr>
        <p:spPr bwMode="auto">
          <a:xfrm>
            <a:off x="7691438" y="304800"/>
            <a:ext cx="614362" cy="457200"/>
          </a:xfrm>
          <a:prstGeom prst="rect">
            <a:avLst/>
          </a:prstGeom>
          <a:noFill/>
          <a:ln w="9525">
            <a:noFill/>
            <a:miter lim="800000"/>
            <a:headEnd/>
            <a:tailEnd/>
          </a:ln>
        </p:spPr>
        <p:txBody>
          <a:bodyPr wrap="none">
            <a:spAutoFit/>
          </a:bodyPr>
          <a:lstStyle/>
          <a:p>
            <a:pPr algn="l"/>
            <a:r>
              <a:rPr lang="en-US" sz="1200" b="1"/>
              <a:t>Noble</a:t>
            </a:r>
          </a:p>
          <a:p>
            <a:pPr algn="l"/>
            <a:r>
              <a:rPr lang="en-US" sz="1200" b="1"/>
              <a:t>gases</a:t>
            </a:r>
          </a:p>
        </p:txBody>
      </p:sp>
      <p:sp>
        <p:nvSpPr>
          <p:cNvPr id="401532" name="Text Box 124"/>
          <p:cNvSpPr txBox="1">
            <a:spLocks noChangeArrowheads="1"/>
          </p:cNvSpPr>
          <p:nvPr/>
        </p:nvSpPr>
        <p:spPr bwMode="auto">
          <a:xfrm>
            <a:off x="6978650" y="914400"/>
            <a:ext cx="869950" cy="274638"/>
          </a:xfrm>
          <a:prstGeom prst="rect">
            <a:avLst/>
          </a:prstGeom>
          <a:noFill/>
          <a:ln w="9525">
            <a:noFill/>
            <a:miter lim="800000"/>
            <a:headEnd/>
            <a:tailEnd/>
          </a:ln>
        </p:spPr>
        <p:txBody>
          <a:bodyPr wrap="none">
            <a:spAutoFit/>
          </a:bodyPr>
          <a:lstStyle/>
          <a:p>
            <a:pPr algn="l"/>
            <a:r>
              <a:rPr lang="en-US" sz="1200" b="1"/>
              <a:t>Halogens</a:t>
            </a:r>
          </a:p>
        </p:txBody>
      </p:sp>
      <p:sp>
        <p:nvSpPr>
          <p:cNvPr id="401533" name="Text Box 125"/>
          <p:cNvSpPr txBox="1">
            <a:spLocks noChangeArrowheads="1"/>
          </p:cNvSpPr>
          <p:nvPr/>
        </p:nvSpPr>
        <p:spPr bwMode="auto">
          <a:xfrm>
            <a:off x="3200400" y="2667000"/>
            <a:ext cx="1446213" cy="274638"/>
          </a:xfrm>
          <a:prstGeom prst="rect">
            <a:avLst/>
          </a:prstGeom>
          <a:noFill/>
          <a:ln w="9525">
            <a:noFill/>
            <a:miter lim="800000"/>
            <a:headEnd/>
            <a:tailEnd/>
          </a:ln>
        </p:spPr>
        <p:txBody>
          <a:bodyPr wrap="none">
            <a:spAutoFit/>
          </a:bodyPr>
          <a:lstStyle/>
          <a:p>
            <a:pPr algn="l"/>
            <a:r>
              <a:rPr lang="en-US" sz="1200" b="1"/>
              <a:t>Transition metals</a:t>
            </a:r>
          </a:p>
        </p:txBody>
      </p:sp>
      <p:sp>
        <p:nvSpPr>
          <p:cNvPr id="401534" name="Text Box 126"/>
          <p:cNvSpPr txBox="1">
            <a:spLocks noChangeArrowheads="1"/>
          </p:cNvSpPr>
          <p:nvPr/>
        </p:nvSpPr>
        <p:spPr bwMode="auto">
          <a:xfrm>
            <a:off x="1663700" y="849313"/>
            <a:ext cx="1079500" cy="487362"/>
          </a:xfrm>
          <a:prstGeom prst="rect">
            <a:avLst/>
          </a:prstGeom>
          <a:noFill/>
          <a:ln w="9525">
            <a:noFill/>
            <a:miter lim="800000"/>
            <a:headEnd/>
            <a:tailEnd/>
          </a:ln>
        </p:spPr>
        <p:txBody>
          <a:bodyPr wrap="none">
            <a:spAutoFit/>
          </a:bodyPr>
          <a:lstStyle/>
          <a:p>
            <a:pPr algn="l"/>
            <a:r>
              <a:rPr lang="en-US" sz="1400" b="1"/>
              <a:t>   </a:t>
            </a:r>
            <a:r>
              <a:rPr lang="en-US" sz="1200" b="1"/>
              <a:t>Alkaline</a:t>
            </a:r>
          </a:p>
          <a:p>
            <a:pPr algn="l"/>
            <a:r>
              <a:rPr lang="en-US" sz="1200" b="1"/>
              <a:t>earth metals</a:t>
            </a:r>
          </a:p>
        </p:txBody>
      </p:sp>
      <p:sp>
        <p:nvSpPr>
          <p:cNvPr id="401535" name="Text Box 127"/>
          <p:cNvSpPr txBox="1">
            <a:spLocks noChangeArrowheads="1"/>
          </p:cNvSpPr>
          <p:nvPr/>
        </p:nvSpPr>
        <p:spPr bwMode="auto">
          <a:xfrm rot="-5400000">
            <a:off x="372269" y="3391694"/>
            <a:ext cx="1114425" cy="274637"/>
          </a:xfrm>
          <a:prstGeom prst="rect">
            <a:avLst/>
          </a:prstGeom>
          <a:noFill/>
          <a:ln w="9525">
            <a:noFill/>
            <a:miter lim="800000"/>
            <a:headEnd/>
            <a:tailEnd/>
          </a:ln>
        </p:spPr>
        <p:txBody>
          <a:bodyPr wrap="none">
            <a:spAutoFit/>
          </a:bodyPr>
          <a:lstStyle/>
          <a:p>
            <a:pPr algn="l"/>
            <a:r>
              <a:rPr lang="en-US" sz="1200" b="1"/>
              <a:t>Alkali metals</a:t>
            </a:r>
          </a:p>
        </p:txBody>
      </p:sp>
      <p:sp>
        <p:nvSpPr>
          <p:cNvPr id="401536" name="AutoShape 128"/>
          <p:cNvSpPr>
            <a:spLocks/>
          </p:cNvSpPr>
          <p:nvPr/>
        </p:nvSpPr>
        <p:spPr bwMode="auto">
          <a:xfrm rot="10800000">
            <a:off x="1066800" y="2057400"/>
            <a:ext cx="152400" cy="3048000"/>
          </a:xfrm>
          <a:prstGeom prst="rightBrace">
            <a:avLst>
              <a:gd name="adj1" fmla="val 166667"/>
              <a:gd name="adj2" fmla="val 50000"/>
            </a:avLst>
          </a:prstGeom>
          <a:noFill/>
          <a:ln w="9525">
            <a:solidFill>
              <a:schemeClr val="tx1"/>
            </a:solidFill>
            <a:round/>
            <a:headEnd/>
            <a:tailEnd/>
          </a:ln>
        </p:spPr>
        <p:txBody>
          <a:bodyPr wrap="none" anchor="ctr"/>
          <a:lstStyle/>
          <a:p>
            <a:endParaRPr lang="en-US"/>
          </a:p>
        </p:txBody>
      </p:sp>
      <p:sp>
        <p:nvSpPr>
          <p:cNvPr id="401537" name="AutoShape 129"/>
          <p:cNvSpPr>
            <a:spLocks/>
          </p:cNvSpPr>
          <p:nvPr/>
        </p:nvSpPr>
        <p:spPr bwMode="auto">
          <a:xfrm rot="-5400000">
            <a:off x="3924300" y="1104900"/>
            <a:ext cx="76200" cy="3657600"/>
          </a:xfrm>
          <a:prstGeom prst="rightBrace">
            <a:avLst>
              <a:gd name="adj1" fmla="val 400000"/>
              <a:gd name="adj2" fmla="val 50000"/>
            </a:avLst>
          </a:prstGeom>
          <a:noFill/>
          <a:ln w="9525">
            <a:solidFill>
              <a:schemeClr val="tx1"/>
            </a:solidFill>
            <a:round/>
            <a:headEnd/>
            <a:tailEnd/>
          </a:ln>
        </p:spPr>
        <p:txBody>
          <a:bodyPr wrap="none" anchor="ctr"/>
          <a:lstStyle/>
          <a:p>
            <a:endParaRPr lang="en-US"/>
          </a:p>
        </p:txBody>
      </p:sp>
      <p:sp>
        <p:nvSpPr>
          <p:cNvPr id="401538" name="Line 130"/>
          <p:cNvSpPr>
            <a:spLocks noChangeShapeType="1"/>
          </p:cNvSpPr>
          <p:nvPr/>
        </p:nvSpPr>
        <p:spPr bwMode="auto">
          <a:xfrm>
            <a:off x="1905000" y="1295400"/>
            <a:ext cx="0" cy="381000"/>
          </a:xfrm>
          <a:prstGeom prst="line">
            <a:avLst/>
          </a:prstGeom>
          <a:noFill/>
          <a:ln w="9525">
            <a:solidFill>
              <a:schemeClr val="tx1"/>
            </a:solidFill>
            <a:round/>
            <a:headEnd/>
            <a:tailEnd type="triangle" w="med" len="med"/>
          </a:ln>
        </p:spPr>
        <p:txBody>
          <a:bodyPr/>
          <a:lstStyle/>
          <a:p>
            <a:endParaRPr lang="en-US"/>
          </a:p>
        </p:txBody>
      </p:sp>
      <p:sp>
        <p:nvSpPr>
          <p:cNvPr id="401539" name="Line 131"/>
          <p:cNvSpPr>
            <a:spLocks noChangeShapeType="1"/>
          </p:cNvSpPr>
          <p:nvPr/>
        </p:nvSpPr>
        <p:spPr bwMode="auto">
          <a:xfrm>
            <a:off x="7543800" y="1143000"/>
            <a:ext cx="0" cy="457200"/>
          </a:xfrm>
          <a:prstGeom prst="line">
            <a:avLst/>
          </a:prstGeom>
          <a:noFill/>
          <a:ln w="9525">
            <a:solidFill>
              <a:schemeClr val="tx1"/>
            </a:solidFill>
            <a:round/>
            <a:headEnd/>
            <a:tailEnd type="triangle" w="med" len="med"/>
          </a:ln>
        </p:spPr>
        <p:txBody>
          <a:bodyPr/>
          <a:lstStyle/>
          <a:p>
            <a:endParaRPr lang="en-US"/>
          </a:p>
        </p:txBody>
      </p:sp>
      <p:sp>
        <p:nvSpPr>
          <p:cNvPr id="401540" name="Line 132"/>
          <p:cNvSpPr>
            <a:spLocks noChangeShapeType="1"/>
          </p:cNvSpPr>
          <p:nvPr/>
        </p:nvSpPr>
        <p:spPr bwMode="auto">
          <a:xfrm>
            <a:off x="7924800" y="762000"/>
            <a:ext cx="0" cy="381000"/>
          </a:xfrm>
          <a:prstGeom prst="line">
            <a:avLst/>
          </a:prstGeom>
          <a:noFill/>
          <a:ln w="9525">
            <a:solidFill>
              <a:schemeClr val="tx1"/>
            </a:solidFill>
            <a:round/>
            <a:headEnd/>
            <a:tailEnd type="triangle" w="med" len="med"/>
          </a:ln>
        </p:spPr>
        <p:txBody>
          <a:bodyPr/>
          <a:lstStyle/>
          <a:p>
            <a:endParaRPr lang="en-US"/>
          </a:p>
        </p:txBody>
      </p:sp>
      <p:sp>
        <p:nvSpPr>
          <p:cNvPr id="401541" name="Rectangle 133"/>
          <p:cNvSpPr>
            <a:spLocks noChangeArrowheads="1"/>
          </p:cNvSpPr>
          <p:nvPr/>
        </p:nvSpPr>
        <p:spPr bwMode="auto">
          <a:xfrm>
            <a:off x="3998913" y="2468563"/>
            <a:ext cx="268287" cy="274637"/>
          </a:xfrm>
          <a:prstGeom prst="rect">
            <a:avLst/>
          </a:prstGeom>
          <a:noFill/>
          <a:ln w="9525">
            <a:noFill/>
            <a:miter lim="800000"/>
            <a:headEnd/>
            <a:tailEnd/>
          </a:ln>
        </p:spPr>
        <p:txBody>
          <a:bodyPr wrap="none">
            <a:spAutoFit/>
          </a:bodyPr>
          <a:lstStyle/>
          <a:p>
            <a:pPr algn="l"/>
            <a:r>
              <a:rPr lang="en-US" sz="1200" b="1"/>
              <a:t>8</a:t>
            </a:r>
          </a:p>
        </p:txBody>
      </p:sp>
      <p:sp>
        <p:nvSpPr>
          <p:cNvPr id="401542" name="Rectangle 134"/>
          <p:cNvSpPr>
            <a:spLocks noChangeArrowheads="1"/>
          </p:cNvSpPr>
          <p:nvPr/>
        </p:nvSpPr>
        <p:spPr bwMode="auto">
          <a:xfrm>
            <a:off x="4419600" y="2468563"/>
            <a:ext cx="268288" cy="274637"/>
          </a:xfrm>
          <a:prstGeom prst="rect">
            <a:avLst/>
          </a:prstGeom>
          <a:noFill/>
          <a:ln w="9525">
            <a:noFill/>
            <a:miter lim="800000"/>
            <a:headEnd/>
            <a:tailEnd/>
          </a:ln>
        </p:spPr>
        <p:txBody>
          <a:bodyPr wrap="none">
            <a:spAutoFit/>
          </a:bodyPr>
          <a:lstStyle/>
          <a:p>
            <a:pPr algn="l"/>
            <a:r>
              <a:rPr lang="en-US" sz="1200" b="1"/>
              <a:t>9</a:t>
            </a:r>
          </a:p>
        </p:txBody>
      </p:sp>
      <p:sp>
        <p:nvSpPr>
          <p:cNvPr id="401543" name="Rectangle 135"/>
          <p:cNvSpPr>
            <a:spLocks noChangeArrowheads="1"/>
          </p:cNvSpPr>
          <p:nvPr/>
        </p:nvSpPr>
        <p:spPr bwMode="auto">
          <a:xfrm>
            <a:off x="4724400" y="2468563"/>
            <a:ext cx="352425" cy="274637"/>
          </a:xfrm>
          <a:prstGeom prst="rect">
            <a:avLst/>
          </a:prstGeom>
          <a:noFill/>
          <a:ln w="9525">
            <a:noFill/>
            <a:miter lim="800000"/>
            <a:headEnd/>
            <a:tailEnd/>
          </a:ln>
        </p:spPr>
        <p:txBody>
          <a:bodyPr wrap="none">
            <a:spAutoFit/>
          </a:bodyPr>
          <a:lstStyle/>
          <a:p>
            <a:pPr algn="l"/>
            <a:r>
              <a:rPr lang="en-US" sz="1200" b="1"/>
              <a:t>10</a:t>
            </a:r>
          </a:p>
        </p:txBody>
      </p:sp>
      <p:sp>
        <p:nvSpPr>
          <p:cNvPr id="401544" name="Rectangle 136"/>
          <p:cNvSpPr>
            <a:spLocks noChangeArrowheads="1"/>
          </p:cNvSpPr>
          <p:nvPr/>
        </p:nvSpPr>
        <p:spPr bwMode="auto">
          <a:xfrm>
            <a:off x="5105400" y="2468563"/>
            <a:ext cx="352425" cy="274637"/>
          </a:xfrm>
          <a:prstGeom prst="rect">
            <a:avLst/>
          </a:prstGeom>
          <a:noFill/>
          <a:ln w="9525">
            <a:noFill/>
            <a:miter lim="800000"/>
            <a:headEnd/>
            <a:tailEnd/>
          </a:ln>
        </p:spPr>
        <p:txBody>
          <a:bodyPr wrap="none">
            <a:spAutoFit/>
          </a:bodyPr>
          <a:lstStyle/>
          <a:p>
            <a:pPr algn="l"/>
            <a:r>
              <a:rPr lang="en-US" sz="1200" b="1"/>
              <a:t>11</a:t>
            </a:r>
          </a:p>
        </p:txBody>
      </p:sp>
      <p:sp>
        <p:nvSpPr>
          <p:cNvPr id="401545" name="Rectangle 137"/>
          <p:cNvSpPr>
            <a:spLocks noChangeArrowheads="1"/>
          </p:cNvSpPr>
          <p:nvPr/>
        </p:nvSpPr>
        <p:spPr bwMode="auto">
          <a:xfrm>
            <a:off x="5486400" y="2468563"/>
            <a:ext cx="352425" cy="274637"/>
          </a:xfrm>
          <a:prstGeom prst="rect">
            <a:avLst/>
          </a:prstGeom>
          <a:noFill/>
          <a:ln w="9525">
            <a:noFill/>
            <a:miter lim="800000"/>
            <a:headEnd/>
            <a:tailEnd/>
          </a:ln>
        </p:spPr>
        <p:txBody>
          <a:bodyPr wrap="none">
            <a:spAutoFit/>
          </a:bodyPr>
          <a:lstStyle/>
          <a:p>
            <a:pPr algn="l"/>
            <a:r>
              <a:rPr lang="en-US" sz="1200" b="1"/>
              <a:t>12</a:t>
            </a:r>
          </a:p>
        </p:txBody>
      </p:sp>
      <p:sp>
        <p:nvSpPr>
          <p:cNvPr id="401546" name="Rectangle 138"/>
          <p:cNvSpPr>
            <a:spLocks noChangeArrowheads="1"/>
          </p:cNvSpPr>
          <p:nvPr/>
        </p:nvSpPr>
        <p:spPr bwMode="auto">
          <a:xfrm>
            <a:off x="5867400" y="1676400"/>
            <a:ext cx="352425" cy="274638"/>
          </a:xfrm>
          <a:prstGeom prst="rect">
            <a:avLst/>
          </a:prstGeom>
          <a:noFill/>
          <a:ln w="9525">
            <a:noFill/>
            <a:miter lim="800000"/>
            <a:headEnd/>
            <a:tailEnd/>
          </a:ln>
        </p:spPr>
        <p:txBody>
          <a:bodyPr wrap="none">
            <a:spAutoFit/>
          </a:bodyPr>
          <a:lstStyle/>
          <a:p>
            <a:pPr algn="l"/>
            <a:r>
              <a:rPr lang="en-US" sz="1200" b="1"/>
              <a:t>13</a:t>
            </a:r>
          </a:p>
        </p:txBody>
      </p:sp>
      <p:sp>
        <p:nvSpPr>
          <p:cNvPr id="401547" name="Rectangle 139"/>
          <p:cNvSpPr>
            <a:spLocks noChangeArrowheads="1"/>
          </p:cNvSpPr>
          <p:nvPr/>
        </p:nvSpPr>
        <p:spPr bwMode="auto">
          <a:xfrm>
            <a:off x="6248400" y="1676400"/>
            <a:ext cx="352425" cy="274638"/>
          </a:xfrm>
          <a:prstGeom prst="rect">
            <a:avLst/>
          </a:prstGeom>
          <a:noFill/>
          <a:ln w="9525">
            <a:noFill/>
            <a:miter lim="800000"/>
            <a:headEnd/>
            <a:tailEnd/>
          </a:ln>
        </p:spPr>
        <p:txBody>
          <a:bodyPr wrap="none">
            <a:spAutoFit/>
          </a:bodyPr>
          <a:lstStyle/>
          <a:p>
            <a:pPr algn="l"/>
            <a:r>
              <a:rPr lang="en-US" sz="1200" b="1"/>
              <a:t>14</a:t>
            </a:r>
          </a:p>
        </p:txBody>
      </p:sp>
      <p:sp>
        <p:nvSpPr>
          <p:cNvPr id="401548" name="Rectangle 140"/>
          <p:cNvSpPr>
            <a:spLocks noChangeArrowheads="1"/>
          </p:cNvSpPr>
          <p:nvPr/>
        </p:nvSpPr>
        <p:spPr bwMode="auto">
          <a:xfrm>
            <a:off x="6629400" y="1676400"/>
            <a:ext cx="352425" cy="274638"/>
          </a:xfrm>
          <a:prstGeom prst="rect">
            <a:avLst/>
          </a:prstGeom>
          <a:noFill/>
          <a:ln w="9525">
            <a:noFill/>
            <a:miter lim="800000"/>
            <a:headEnd/>
            <a:tailEnd/>
          </a:ln>
        </p:spPr>
        <p:txBody>
          <a:bodyPr wrap="none">
            <a:spAutoFit/>
          </a:bodyPr>
          <a:lstStyle/>
          <a:p>
            <a:pPr algn="l"/>
            <a:r>
              <a:rPr lang="en-US" sz="1200" b="1"/>
              <a:t>15</a:t>
            </a:r>
          </a:p>
        </p:txBody>
      </p:sp>
      <p:sp>
        <p:nvSpPr>
          <p:cNvPr id="401549" name="Rectangle 141"/>
          <p:cNvSpPr>
            <a:spLocks noChangeArrowheads="1"/>
          </p:cNvSpPr>
          <p:nvPr/>
        </p:nvSpPr>
        <p:spPr bwMode="auto">
          <a:xfrm>
            <a:off x="7010400" y="1676400"/>
            <a:ext cx="352425" cy="274638"/>
          </a:xfrm>
          <a:prstGeom prst="rect">
            <a:avLst/>
          </a:prstGeom>
          <a:noFill/>
          <a:ln w="9525">
            <a:noFill/>
            <a:miter lim="800000"/>
            <a:headEnd/>
            <a:tailEnd/>
          </a:ln>
        </p:spPr>
        <p:txBody>
          <a:bodyPr wrap="none">
            <a:spAutoFit/>
          </a:bodyPr>
          <a:lstStyle/>
          <a:p>
            <a:pPr algn="l"/>
            <a:r>
              <a:rPr lang="en-US" sz="1200" b="1"/>
              <a:t>16</a:t>
            </a:r>
          </a:p>
        </p:txBody>
      </p:sp>
      <p:sp>
        <p:nvSpPr>
          <p:cNvPr id="401550" name="Rectangle 142"/>
          <p:cNvSpPr>
            <a:spLocks noChangeArrowheads="1"/>
          </p:cNvSpPr>
          <p:nvPr/>
        </p:nvSpPr>
        <p:spPr bwMode="auto">
          <a:xfrm>
            <a:off x="7391400" y="1676400"/>
            <a:ext cx="352425" cy="274638"/>
          </a:xfrm>
          <a:prstGeom prst="rect">
            <a:avLst/>
          </a:prstGeom>
          <a:noFill/>
          <a:ln w="9525">
            <a:noFill/>
            <a:miter lim="800000"/>
            <a:headEnd/>
            <a:tailEnd/>
          </a:ln>
        </p:spPr>
        <p:txBody>
          <a:bodyPr wrap="none">
            <a:spAutoFit/>
          </a:bodyPr>
          <a:lstStyle/>
          <a:p>
            <a:pPr algn="l"/>
            <a:r>
              <a:rPr lang="en-US" sz="1200" b="1"/>
              <a:t>17</a:t>
            </a:r>
          </a:p>
        </p:txBody>
      </p:sp>
      <p:sp>
        <p:nvSpPr>
          <p:cNvPr id="401551" name="Rectangle 143"/>
          <p:cNvSpPr>
            <a:spLocks noChangeArrowheads="1"/>
          </p:cNvSpPr>
          <p:nvPr/>
        </p:nvSpPr>
        <p:spPr bwMode="auto">
          <a:xfrm>
            <a:off x="7772400" y="1143000"/>
            <a:ext cx="352425" cy="274638"/>
          </a:xfrm>
          <a:prstGeom prst="rect">
            <a:avLst/>
          </a:prstGeom>
          <a:noFill/>
          <a:ln w="9525">
            <a:noFill/>
            <a:miter lim="800000"/>
            <a:headEnd/>
            <a:tailEnd/>
          </a:ln>
        </p:spPr>
        <p:txBody>
          <a:bodyPr wrap="none">
            <a:spAutoFit/>
          </a:bodyPr>
          <a:lstStyle/>
          <a:p>
            <a:pPr algn="l"/>
            <a:r>
              <a:rPr lang="en-US" sz="1200" b="1"/>
              <a:t>18</a:t>
            </a:r>
          </a:p>
        </p:txBody>
      </p:sp>
      <p:sp>
        <p:nvSpPr>
          <p:cNvPr id="401552" name="Line 144"/>
          <p:cNvSpPr>
            <a:spLocks noChangeShapeType="1"/>
          </p:cNvSpPr>
          <p:nvPr/>
        </p:nvSpPr>
        <p:spPr bwMode="auto">
          <a:xfrm>
            <a:off x="5867400" y="1981200"/>
            <a:ext cx="0" cy="533400"/>
          </a:xfrm>
          <a:prstGeom prst="line">
            <a:avLst/>
          </a:prstGeom>
          <a:noFill/>
          <a:ln w="38100">
            <a:solidFill>
              <a:schemeClr val="tx1"/>
            </a:solidFill>
            <a:round/>
            <a:headEnd/>
            <a:tailEnd/>
          </a:ln>
        </p:spPr>
        <p:txBody>
          <a:bodyPr/>
          <a:lstStyle/>
          <a:p>
            <a:endParaRPr lang="en-US"/>
          </a:p>
        </p:txBody>
      </p:sp>
      <p:sp>
        <p:nvSpPr>
          <p:cNvPr id="401553" name="Line 145"/>
          <p:cNvSpPr>
            <a:spLocks noChangeShapeType="1"/>
          </p:cNvSpPr>
          <p:nvPr/>
        </p:nvSpPr>
        <p:spPr bwMode="auto">
          <a:xfrm>
            <a:off x="6248400" y="2514600"/>
            <a:ext cx="0" cy="533400"/>
          </a:xfrm>
          <a:prstGeom prst="line">
            <a:avLst/>
          </a:prstGeom>
          <a:noFill/>
          <a:ln w="38100">
            <a:solidFill>
              <a:schemeClr val="tx1"/>
            </a:solidFill>
            <a:round/>
            <a:headEnd/>
            <a:tailEnd/>
          </a:ln>
        </p:spPr>
        <p:txBody>
          <a:bodyPr/>
          <a:lstStyle/>
          <a:p>
            <a:endParaRPr lang="en-US"/>
          </a:p>
        </p:txBody>
      </p:sp>
      <p:sp>
        <p:nvSpPr>
          <p:cNvPr id="401554" name="Line 146"/>
          <p:cNvSpPr>
            <a:spLocks noChangeShapeType="1"/>
          </p:cNvSpPr>
          <p:nvPr/>
        </p:nvSpPr>
        <p:spPr bwMode="auto">
          <a:xfrm>
            <a:off x="6629400" y="3048000"/>
            <a:ext cx="0" cy="533400"/>
          </a:xfrm>
          <a:prstGeom prst="line">
            <a:avLst/>
          </a:prstGeom>
          <a:noFill/>
          <a:ln w="38100">
            <a:solidFill>
              <a:schemeClr val="tx1"/>
            </a:solidFill>
            <a:round/>
            <a:headEnd/>
            <a:tailEnd/>
          </a:ln>
        </p:spPr>
        <p:txBody>
          <a:bodyPr/>
          <a:lstStyle/>
          <a:p>
            <a:endParaRPr lang="en-US"/>
          </a:p>
        </p:txBody>
      </p:sp>
      <p:sp>
        <p:nvSpPr>
          <p:cNvPr id="401555" name="Line 147"/>
          <p:cNvSpPr>
            <a:spLocks noChangeShapeType="1"/>
          </p:cNvSpPr>
          <p:nvPr/>
        </p:nvSpPr>
        <p:spPr bwMode="auto">
          <a:xfrm>
            <a:off x="7010400" y="3581400"/>
            <a:ext cx="0" cy="533400"/>
          </a:xfrm>
          <a:prstGeom prst="line">
            <a:avLst/>
          </a:prstGeom>
          <a:noFill/>
          <a:ln w="38100">
            <a:solidFill>
              <a:schemeClr val="tx1"/>
            </a:solidFill>
            <a:round/>
            <a:headEnd/>
            <a:tailEnd/>
          </a:ln>
        </p:spPr>
        <p:txBody>
          <a:bodyPr/>
          <a:lstStyle/>
          <a:p>
            <a:endParaRPr lang="en-US"/>
          </a:p>
        </p:txBody>
      </p:sp>
      <p:sp>
        <p:nvSpPr>
          <p:cNvPr id="401556" name="Line 148"/>
          <p:cNvSpPr>
            <a:spLocks noChangeShapeType="1"/>
          </p:cNvSpPr>
          <p:nvPr/>
        </p:nvSpPr>
        <p:spPr bwMode="auto">
          <a:xfrm>
            <a:off x="7391400" y="4114800"/>
            <a:ext cx="0" cy="533400"/>
          </a:xfrm>
          <a:prstGeom prst="line">
            <a:avLst/>
          </a:prstGeom>
          <a:noFill/>
          <a:ln w="38100">
            <a:solidFill>
              <a:schemeClr val="tx1"/>
            </a:solidFill>
            <a:round/>
            <a:headEnd/>
            <a:tailEnd/>
          </a:ln>
        </p:spPr>
        <p:txBody>
          <a:bodyPr/>
          <a:lstStyle/>
          <a:p>
            <a:endParaRPr lang="en-US"/>
          </a:p>
        </p:txBody>
      </p:sp>
      <p:sp>
        <p:nvSpPr>
          <p:cNvPr id="401557" name="Line 149"/>
          <p:cNvSpPr>
            <a:spLocks noChangeShapeType="1"/>
          </p:cNvSpPr>
          <p:nvPr/>
        </p:nvSpPr>
        <p:spPr bwMode="auto">
          <a:xfrm flipH="1">
            <a:off x="7010400" y="4114800"/>
            <a:ext cx="381000" cy="0"/>
          </a:xfrm>
          <a:prstGeom prst="line">
            <a:avLst/>
          </a:prstGeom>
          <a:noFill/>
          <a:ln w="38100">
            <a:solidFill>
              <a:schemeClr val="tx1"/>
            </a:solidFill>
            <a:round/>
            <a:headEnd/>
            <a:tailEnd/>
          </a:ln>
        </p:spPr>
        <p:txBody>
          <a:bodyPr/>
          <a:lstStyle/>
          <a:p>
            <a:endParaRPr lang="en-US"/>
          </a:p>
        </p:txBody>
      </p:sp>
      <p:sp>
        <p:nvSpPr>
          <p:cNvPr id="401558" name="Line 150"/>
          <p:cNvSpPr>
            <a:spLocks noChangeShapeType="1"/>
          </p:cNvSpPr>
          <p:nvPr/>
        </p:nvSpPr>
        <p:spPr bwMode="auto">
          <a:xfrm flipH="1">
            <a:off x="6629400" y="3581400"/>
            <a:ext cx="381000" cy="0"/>
          </a:xfrm>
          <a:prstGeom prst="line">
            <a:avLst/>
          </a:prstGeom>
          <a:noFill/>
          <a:ln w="38100">
            <a:solidFill>
              <a:schemeClr val="tx1"/>
            </a:solidFill>
            <a:round/>
            <a:headEnd/>
            <a:tailEnd/>
          </a:ln>
        </p:spPr>
        <p:txBody>
          <a:bodyPr/>
          <a:lstStyle/>
          <a:p>
            <a:endParaRPr lang="en-US"/>
          </a:p>
        </p:txBody>
      </p:sp>
      <p:sp>
        <p:nvSpPr>
          <p:cNvPr id="401559" name="Line 151"/>
          <p:cNvSpPr>
            <a:spLocks noChangeShapeType="1"/>
          </p:cNvSpPr>
          <p:nvPr/>
        </p:nvSpPr>
        <p:spPr bwMode="auto">
          <a:xfrm flipH="1">
            <a:off x="6248400" y="3048000"/>
            <a:ext cx="381000" cy="0"/>
          </a:xfrm>
          <a:prstGeom prst="line">
            <a:avLst/>
          </a:prstGeom>
          <a:noFill/>
          <a:ln w="38100">
            <a:solidFill>
              <a:schemeClr val="tx1"/>
            </a:solidFill>
            <a:round/>
            <a:headEnd/>
            <a:tailEnd/>
          </a:ln>
        </p:spPr>
        <p:txBody>
          <a:bodyPr/>
          <a:lstStyle/>
          <a:p>
            <a:endParaRPr lang="en-US"/>
          </a:p>
        </p:txBody>
      </p:sp>
      <p:sp>
        <p:nvSpPr>
          <p:cNvPr id="401560" name="Line 152"/>
          <p:cNvSpPr>
            <a:spLocks noChangeShapeType="1"/>
          </p:cNvSpPr>
          <p:nvPr/>
        </p:nvSpPr>
        <p:spPr bwMode="auto">
          <a:xfrm flipH="1">
            <a:off x="5867400" y="2514600"/>
            <a:ext cx="381000" cy="0"/>
          </a:xfrm>
          <a:prstGeom prst="line">
            <a:avLst/>
          </a:prstGeom>
          <a:noFill/>
          <a:ln w="38100">
            <a:solidFill>
              <a:schemeClr val="tx1"/>
            </a:solidFill>
            <a:round/>
            <a:headEnd/>
            <a:tailEnd/>
          </a:ln>
        </p:spPr>
        <p:txBody>
          <a:bodyPr/>
          <a:lstStyle/>
          <a:p>
            <a:endParaRPr lang="en-US"/>
          </a:p>
        </p:txBody>
      </p:sp>
      <p:sp>
        <p:nvSpPr>
          <p:cNvPr id="401561" name="Line 153"/>
          <p:cNvSpPr>
            <a:spLocks noChangeShapeType="1"/>
          </p:cNvSpPr>
          <p:nvPr/>
        </p:nvSpPr>
        <p:spPr bwMode="auto">
          <a:xfrm flipH="1">
            <a:off x="1295400" y="1981200"/>
            <a:ext cx="381000" cy="0"/>
          </a:xfrm>
          <a:prstGeom prst="line">
            <a:avLst/>
          </a:prstGeom>
          <a:noFill/>
          <a:ln w="38100">
            <a:solidFill>
              <a:schemeClr val="tx1"/>
            </a:solidFill>
            <a:round/>
            <a:headEnd/>
            <a:tailEnd/>
          </a:ln>
        </p:spPr>
        <p:txBody>
          <a:bodyPr/>
          <a:lstStyle/>
          <a:p>
            <a:endParaRPr lang="en-US"/>
          </a:p>
        </p:txBody>
      </p:sp>
      <p:sp>
        <p:nvSpPr>
          <p:cNvPr id="401562" name="Rectangle 154"/>
          <p:cNvSpPr>
            <a:spLocks noChangeArrowheads="1"/>
          </p:cNvSpPr>
          <p:nvPr/>
        </p:nvSpPr>
        <p:spPr bwMode="auto">
          <a:xfrm rot="-5400000">
            <a:off x="-1376363" y="5111751"/>
            <a:ext cx="3122613" cy="214312"/>
          </a:xfrm>
          <a:prstGeom prst="rect">
            <a:avLst/>
          </a:prstGeom>
          <a:noFill/>
          <a:ln w="9525">
            <a:noFill/>
            <a:miter lim="800000"/>
            <a:headEnd/>
            <a:tailEnd/>
          </a:ln>
        </p:spPr>
        <p:txBody>
          <a:bodyPr wrap="none">
            <a:spAutoFit/>
          </a:bodyPr>
          <a:lstStyle/>
          <a:p>
            <a:pPr algn="l"/>
            <a:r>
              <a:rPr lang="en-US" sz="800"/>
              <a:t>Zumdahl, Zumdahl, DeCoste, </a:t>
            </a:r>
            <a:r>
              <a:rPr lang="en-US" sz="800" u="sng"/>
              <a:t>World of Chemistry</a:t>
            </a:r>
            <a:r>
              <a:rPr lang="en-US" sz="800"/>
              <a:t> </a:t>
            </a:r>
            <a:r>
              <a:rPr lang="en-US" sz="800">
                <a:latin typeface="Symbol" pitchFamily="18" charset="2"/>
              </a:rPr>
              <a:t> </a:t>
            </a:r>
            <a:r>
              <a:rPr lang="en-US" sz="800"/>
              <a:t>2002, page 64</a:t>
            </a:r>
          </a:p>
        </p:txBody>
      </p:sp>
      <p:sp>
        <p:nvSpPr>
          <p:cNvPr id="401563" name="AutoShape 156">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2434" name="Rectangle 2"/>
          <p:cNvSpPr>
            <a:spLocks noGrp="1" noChangeArrowheads="1"/>
          </p:cNvSpPr>
          <p:nvPr>
            <p:ph type="title"/>
          </p:nvPr>
        </p:nvSpPr>
        <p:spPr>
          <a:xfrm>
            <a:off x="457200" y="228600"/>
            <a:ext cx="8458200" cy="1143000"/>
          </a:xfrm>
        </p:spPr>
        <p:txBody>
          <a:bodyPr/>
          <a:lstStyle/>
          <a:p>
            <a:pPr eaLnBrk="1" hangingPunct="1"/>
            <a:r>
              <a:rPr lang="en-US" smtClean="0"/>
              <a:t>Metals, Nonmetals, &amp; Metalloids</a:t>
            </a:r>
          </a:p>
        </p:txBody>
      </p:sp>
      <p:sp>
        <p:nvSpPr>
          <p:cNvPr id="402435" name="Rectangle 3"/>
          <p:cNvSpPr>
            <a:spLocks noChangeArrowheads="1"/>
          </p:cNvSpPr>
          <p:nvPr/>
        </p:nvSpPr>
        <p:spPr bwMode="auto">
          <a:xfrm>
            <a:off x="1295400" y="19812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436" name="Rectangle 4"/>
          <p:cNvSpPr>
            <a:spLocks noChangeArrowheads="1"/>
          </p:cNvSpPr>
          <p:nvPr/>
        </p:nvSpPr>
        <p:spPr bwMode="auto">
          <a:xfrm>
            <a:off x="7772400" y="1447800"/>
            <a:ext cx="381000" cy="533400"/>
          </a:xfrm>
          <a:prstGeom prst="rect">
            <a:avLst/>
          </a:prstGeom>
          <a:solidFill>
            <a:srgbClr val="FFFFCC"/>
          </a:solidFill>
          <a:ln w="9525">
            <a:solidFill>
              <a:schemeClr val="tx1"/>
            </a:solidFill>
            <a:miter lim="800000"/>
            <a:headEnd/>
            <a:tailEnd/>
          </a:ln>
        </p:spPr>
        <p:txBody>
          <a:bodyPr wrap="none" anchor="ctr"/>
          <a:lstStyle/>
          <a:p>
            <a:endParaRPr lang="en-US"/>
          </a:p>
        </p:txBody>
      </p:sp>
      <p:sp>
        <p:nvSpPr>
          <p:cNvPr id="402437" name="Rectangle 5"/>
          <p:cNvSpPr>
            <a:spLocks noChangeArrowheads="1"/>
          </p:cNvSpPr>
          <p:nvPr/>
        </p:nvSpPr>
        <p:spPr bwMode="auto">
          <a:xfrm>
            <a:off x="6248400" y="1981200"/>
            <a:ext cx="381000" cy="533400"/>
          </a:xfrm>
          <a:prstGeom prst="rect">
            <a:avLst/>
          </a:prstGeom>
          <a:solidFill>
            <a:srgbClr val="FFFFCC"/>
          </a:solidFill>
          <a:ln w="9525">
            <a:solidFill>
              <a:schemeClr val="tx1"/>
            </a:solidFill>
            <a:miter lim="800000"/>
            <a:headEnd/>
            <a:tailEnd/>
          </a:ln>
        </p:spPr>
        <p:txBody>
          <a:bodyPr wrap="none" anchor="ctr"/>
          <a:lstStyle/>
          <a:p>
            <a:endParaRPr lang="en-US"/>
          </a:p>
        </p:txBody>
      </p:sp>
      <p:sp>
        <p:nvSpPr>
          <p:cNvPr id="402438" name="Rectangle 6"/>
          <p:cNvSpPr>
            <a:spLocks noChangeArrowheads="1"/>
          </p:cNvSpPr>
          <p:nvPr/>
        </p:nvSpPr>
        <p:spPr bwMode="auto">
          <a:xfrm>
            <a:off x="6629400" y="1981200"/>
            <a:ext cx="381000" cy="533400"/>
          </a:xfrm>
          <a:prstGeom prst="rect">
            <a:avLst/>
          </a:prstGeom>
          <a:solidFill>
            <a:srgbClr val="FFFFCC"/>
          </a:solidFill>
          <a:ln w="9525">
            <a:solidFill>
              <a:schemeClr val="tx1"/>
            </a:solidFill>
            <a:miter lim="800000"/>
            <a:headEnd/>
            <a:tailEnd/>
          </a:ln>
        </p:spPr>
        <p:txBody>
          <a:bodyPr wrap="none" anchor="ctr"/>
          <a:lstStyle/>
          <a:p>
            <a:endParaRPr lang="en-US"/>
          </a:p>
        </p:txBody>
      </p:sp>
      <p:sp>
        <p:nvSpPr>
          <p:cNvPr id="402439" name="Rectangle 7"/>
          <p:cNvSpPr>
            <a:spLocks noChangeArrowheads="1"/>
          </p:cNvSpPr>
          <p:nvPr/>
        </p:nvSpPr>
        <p:spPr bwMode="auto">
          <a:xfrm>
            <a:off x="7010400" y="1981200"/>
            <a:ext cx="381000" cy="533400"/>
          </a:xfrm>
          <a:prstGeom prst="rect">
            <a:avLst/>
          </a:prstGeom>
          <a:solidFill>
            <a:srgbClr val="FFFFCC"/>
          </a:solidFill>
          <a:ln w="9525">
            <a:solidFill>
              <a:schemeClr val="tx1"/>
            </a:solidFill>
            <a:miter lim="800000"/>
            <a:headEnd/>
            <a:tailEnd/>
          </a:ln>
        </p:spPr>
        <p:txBody>
          <a:bodyPr wrap="none" anchor="ctr"/>
          <a:lstStyle/>
          <a:p>
            <a:endParaRPr lang="en-US"/>
          </a:p>
        </p:txBody>
      </p:sp>
      <p:sp>
        <p:nvSpPr>
          <p:cNvPr id="402440" name="Rectangle 8"/>
          <p:cNvSpPr>
            <a:spLocks noChangeArrowheads="1"/>
          </p:cNvSpPr>
          <p:nvPr/>
        </p:nvSpPr>
        <p:spPr bwMode="auto">
          <a:xfrm>
            <a:off x="7391400" y="1981200"/>
            <a:ext cx="381000" cy="533400"/>
          </a:xfrm>
          <a:prstGeom prst="rect">
            <a:avLst/>
          </a:prstGeom>
          <a:solidFill>
            <a:srgbClr val="FFFFCC"/>
          </a:solidFill>
          <a:ln w="9525">
            <a:solidFill>
              <a:schemeClr val="tx1"/>
            </a:solidFill>
            <a:miter lim="800000"/>
            <a:headEnd/>
            <a:tailEnd/>
          </a:ln>
        </p:spPr>
        <p:txBody>
          <a:bodyPr wrap="none" anchor="ctr"/>
          <a:lstStyle/>
          <a:p>
            <a:endParaRPr lang="en-US"/>
          </a:p>
        </p:txBody>
      </p:sp>
      <p:sp>
        <p:nvSpPr>
          <p:cNvPr id="402441" name="Rectangle 9"/>
          <p:cNvSpPr>
            <a:spLocks noChangeArrowheads="1"/>
          </p:cNvSpPr>
          <p:nvPr/>
        </p:nvSpPr>
        <p:spPr bwMode="auto">
          <a:xfrm>
            <a:off x="7772400" y="1981200"/>
            <a:ext cx="381000" cy="533400"/>
          </a:xfrm>
          <a:prstGeom prst="rect">
            <a:avLst/>
          </a:prstGeom>
          <a:solidFill>
            <a:srgbClr val="FFFFCC"/>
          </a:solidFill>
          <a:ln w="9525">
            <a:solidFill>
              <a:schemeClr val="tx1"/>
            </a:solidFill>
            <a:miter lim="800000"/>
            <a:headEnd/>
            <a:tailEnd/>
          </a:ln>
        </p:spPr>
        <p:txBody>
          <a:bodyPr wrap="none" anchor="ctr"/>
          <a:lstStyle/>
          <a:p>
            <a:endParaRPr lang="en-US"/>
          </a:p>
        </p:txBody>
      </p:sp>
      <p:sp>
        <p:nvSpPr>
          <p:cNvPr id="402442" name="Rectangle 10"/>
          <p:cNvSpPr>
            <a:spLocks noChangeArrowheads="1"/>
          </p:cNvSpPr>
          <p:nvPr/>
        </p:nvSpPr>
        <p:spPr bwMode="auto">
          <a:xfrm>
            <a:off x="1295400" y="25146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443" name="Rectangle 11"/>
          <p:cNvSpPr>
            <a:spLocks noChangeArrowheads="1"/>
          </p:cNvSpPr>
          <p:nvPr/>
        </p:nvSpPr>
        <p:spPr bwMode="auto">
          <a:xfrm>
            <a:off x="5867400" y="1981200"/>
            <a:ext cx="381000" cy="533400"/>
          </a:xfrm>
          <a:prstGeom prst="rect">
            <a:avLst/>
          </a:prstGeom>
          <a:solidFill>
            <a:srgbClr val="99CCFF"/>
          </a:solidFill>
          <a:ln w="9525">
            <a:solidFill>
              <a:schemeClr val="tx1"/>
            </a:solidFill>
            <a:miter lim="800000"/>
            <a:headEnd/>
            <a:tailEnd/>
          </a:ln>
        </p:spPr>
        <p:txBody>
          <a:bodyPr wrap="none" anchor="ctr"/>
          <a:lstStyle/>
          <a:p>
            <a:endParaRPr lang="en-US"/>
          </a:p>
        </p:txBody>
      </p:sp>
      <p:sp>
        <p:nvSpPr>
          <p:cNvPr id="402444" name="Rectangle 12"/>
          <p:cNvSpPr>
            <a:spLocks noChangeArrowheads="1"/>
          </p:cNvSpPr>
          <p:nvPr/>
        </p:nvSpPr>
        <p:spPr bwMode="auto">
          <a:xfrm>
            <a:off x="1676400" y="19812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445" name="Rectangle 13"/>
          <p:cNvSpPr>
            <a:spLocks noChangeArrowheads="1"/>
          </p:cNvSpPr>
          <p:nvPr/>
        </p:nvSpPr>
        <p:spPr bwMode="auto">
          <a:xfrm>
            <a:off x="1295400" y="1447800"/>
            <a:ext cx="381000" cy="533400"/>
          </a:xfrm>
          <a:prstGeom prst="rect">
            <a:avLst/>
          </a:prstGeom>
          <a:solidFill>
            <a:srgbClr val="FFFFCC"/>
          </a:solidFill>
          <a:ln w="9525">
            <a:solidFill>
              <a:schemeClr val="tx1"/>
            </a:solidFill>
            <a:miter lim="800000"/>
            <a:headEnd/>
            <a:tailEnd/>
          </a:ln>
        </p:spPr>
        <p:txBody>
          <a:bodyPr wrap="none" anchor="ctr"/>
          <a:lstStyle/>
          <a:p>
            <a:endParaRPr lang="en-US"/>
          </a:p>
        </p:txBody>
      </p:sp>
      <p:sp>
        <p:nvSpPr>
          <p:cNvPr id="402446" name="Rectangle 14"/>
          <p:cNvSpPr>
            <a:spLocks noChangeArrowheads="1"/>
          </p:cNvSpPr>
          <p:nvPr/>
        </p:nvSpPr>
        <p:spPr bwMode="auto">
          <a:xfrm>
            <a:off x="5867400" y="25146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447" name="Rectangle 15"/>
          <p:cNvSpPr>
            <a:spLocks noChangeArrowheads="1"/>
          </p:cNvSpPr>
          <p:nvPr/>
        </p:nvSpPr>
        <p:spPr bwMode="auto">
          <a:xfrm>
            <a:off x="6248400" y="2514600"/>
            <a:ext cx="381000" cy="533400"/>
          </a:xfrm>
          <a:prstGeom prst="rect">
            <a:avLst/>
          </a:prstGeom>
          <a:solidFill>
            <a:srgbClr val="2387EB">
              <a:alpha val="50195"/>
            </a:srgbClr>
          </a:solidFill>
          <a:ln w="9525">
            <a:solidFill>
              <a:schemeClr val="tx1"/>
            </a:solidFill>
            <a:miter lim="800000"/>
            <a:headEnd/>
            <a:tailEnd/>
          </a:ln>
        </p:spPr>
        <p:txBody>
          <a:bodyPr wrap="none" anchor="ctr"/>
          <a:lstStyle/>
          <a:p>
            <a:endParaRPr lang="en-US"/>
          </a:p>
        </p:txBody>
      </p:sp>
      <p:sp>
        <p:nvSpPr>
          <p:cNvPr id="402448" name="Rectangle 16"/>
          <p:cNvSpPr>
            <a:spLocks noChangeArrowheads="1"/>
          </p:cNvSpPr>
          <p:nvPr/>
        </p:nvSpPr>
        <p:spPr bwMode="auto">
          <a:xfrm>
            <a:off x="6629400" y="2514600"/>
            <a:ext cx="381000" cy="533400"/>
          </a:xfrm>
          <a:prstGeom prst="rect">
            <a:avLst/>
          </a:prstGeom>
          <a:solidFill>
            <a:srgbClr val="FFFFCC"/>
          </a:solidFill>
          <a:ln w="9525">
            <a:solidFill>
              <a:schemeClr val="tx1"/>
            </a:solidFill>
            <a:miter lim="800000"/>
            <a:headEnd/>
            <a:tailEnd/>
          </a:ln>
        </p:spPr>
        <p:txBody>
          <a:bodyPr wrap="none" anchor="ctr"/>
          <a:lstStyle/>
          <a:p>
            <a:endParaRPr lang="en-US"/>
          </a:p>
        </p:txBody>
      </p:sp>
      <p:sp>
        <p:nvSpPr>
          <p:cNvPr id="402449" name="Rectangle 17"/>
          <p:cNvSpPr>
            <a:spLocks noChangeArrowheads="1"/>
          </p:cNvSpPr>
          <p:nvPr/>
        </p:nvSpPr>
        <p:spPr bwMode="auto">
          <a:xfrm>
            <a:off x="7010400" y="2514600"/>
            <a:ext cx="381000" cy="533400"/>
          </a:xfrm>
          <a:prstGeom prst="rect">
            <a:avLst/>
          </a:prstGeom>
          <a:solidFill>
            <a:srgbClr val="FFFFCC"/>
          </a:solidFill>
          <a:ln w="9525">
            <a:solidFill>
              <a:schemeClr val="tx1"/>
            </a:solidFill>
            <a:miter lim="800000"/>
            <a:headEnd/>
            <a:tailEnd/>
          </a:ln>
        </p:spPr>
        <p:txBody>
          <a:bodyPr wrap="none" anchor="ctr"/>
          <a:lstStyle/>
          <a:p>
            <a:endParaRPr lang="en-US"/>
          </a:p>
        </p:txBody>
      </p:sp>
      <p:sp>
        <p:nvSpPr>
          <p:cNvPr id="402450" name="Rectangle 18"/>
          <p:cNvSpPr>
            <a:spLocks noChangeArrowheads="1"/>
          </p:cNvSpPr>
          <p:nvPr/>
        </p:nvSpPr>
        <p:spPr bwMode="auto">
          <a:xfrm>
            <a:off x="7391400" y="2514600"/>
            <a:ext cx="381000" cy="533400"/>
          </a:xfrm>
          <a:prstGeom prst="rect">
            <a:avLst/>
          </a:prstGeom>
          <a:solidFill>
            <a:srgbClr val="FFFFCC"/>
          </a:solidFill>
          <a:ln w="9525">
            <a:solidFill>
              <a:schemeClr val="tx1"/>
            </a:solidFill>
            <a:miter lim="800000"/>
            <a:headEnd/>
            <a:tailEnd/>
          </a:ln>
        </p:spPr>
        <p:txBody>
          <a:bodyPr wrap="none" anchor="ctr"/>
          <a:lstStyle/>
          <a:p>
            <a:endParaRPr lang="en-US"/>
          </a:p>
        </p:txBody>
      </p:sp>
      <p:sp>
        <p:nvSpPr>
          <p:cNvPr id="402451" name="Rectangle 19"/>
          <p:cNvSpPr>
            <a:spLocks noChangeArrowheads="1"/>
          </p:cNvSpPr>
          <p:nvPr/>
        </p:nvSpPr>
        <p:spPr bwMode="auto">
          <a:xfrm>
            <a:off x="7772400" y="2514600"/>
            <a:ext cx="381000" cy="533400"/>
          </a:xfrm>
          <a:prstGeom prst="rect">
            <a:avLst/>
          </a:prstGeom>
          <a:solidFill>
            <a:srgbClr val="FFFFCC"/>
          </a:solidFill>
          <a:ln w="9525">
            <a:solidFill>
              <a:schemeClr val="tx1"/>
            </a:solidFill>
            <a:miter lim="800000"/>
            <a:headEnd/>
            <a:tailEnd/>
          </a:ln>
        </p:spPr>
        <p:txBody>
          <a:bodyPr wrap="none" anchor="ctr"/>
          <a:lstStyle/>
          <a:p>
            <a:endParaRPr lang="en-US"/>
          </a:p>
        </p:txBody>
      </p:sp>
      <p:sp>
        <p:nvSpPr>
          <p:cNvPr id="402452" name="Rectangle 20"/>
          <p:cNvSpPr>
            <a:spLocks noChangeArrowheads="1"/>
          </p:cNvSpPr>
          <p:nvPr/>
        </p:nvSpPr>
        <p:spPr bwMode="auto">
          <a:xfrm>
            <a:off x="1295400" y="30480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453" name="Rectangle 21"/>
          <p:cNvSpPr>
            <a:spLocks noChangeArrowheads="1"/>
          </p:cNvSpPr>
          <p:nvPr/>
        </p:nvSpPr>
        <p:spPr bwMode="auto">
          <a:xfrm>
            <a:off x="1676400" y="30480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454" name="Rectangle 22"/>
          <p:cNvSpPr>
            <a:spLocks noChangeArrowheads="1"/>
          </p:cNvSpPr>
          <p:nvPr/>
        </p:nvSpPr>
        <p:spPr bwMode="auto">
          <a:xfrm>
            <a:off x="2057400" y="30480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455" name="Rectangle 23"/>
          <p:cNvSpPr>
            <a:spLocks noChangeArrowheads="1"/>
          </p:cNvSpPr>
          <p:nvPr/>
        </p:nvSpPr>
        <p:spPr bwMode="auto">
          <a:xfrm>
            <a:off x="2438400" y="30480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456" name="Rectangle 24"/>
          <p:cNvSpPr>
            <a:spLocks noChangeArrowheads="1"/>
          </p:cNvSpPr>
          <p:nvPr/>
        </p:nvSpPr>
        <p:spPr bwMode="auto">
          <a:xfrm>
            <a:off x="2819400" y="30480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457" name="Rectangle 25"/>
          <p:cNvSpPr>
            <a:spLocks noChangeArrowheads="1"/>
          </p:cNvSpPr>
          <p:nvPr/>
        </p:nvSpPr>
        <p:spPr bwMode="auto">
          <a:xfrm>
            <a:off x="3200400" y="30480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458" name="Rectangle 26"/>
          <p:cNvSpPr>
            <a:spLocks noChangeArrowheads="1"/>
          </p:cNvSpPr>
          <p:nvPr/>
        </p:nvSpPr>
        <p:spPr bwMode="auto">
          <a:xfrm>
            <a:off x="3581400" y="30480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459" name="Rectangle 27"/>
          <p:cNvSpPr>
            <a:spLocks noChangeArrowheads="1"/>
          </p:cNvSpPr>
          <p:nvPr/>
        </p:nvSpPr>
        <p:spPr bwMode="auto">
          <a:xfrm>
            <a:off x="3962400" y="30480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460" name="Rectangle 28"/>
          <p:cNvSpPr>
            <a:spLocks noChangeArrowheads="1"/>
          </p:cNvSpPr>
          <p:nvPr/>
        </p:nvSpPr>
        <p:spPr bwMode="auto">
          <a:xfrm>
            <a:off x="4343400" y="30480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461" name="Rectangle 29"/>
          <p:cNvSpPr>
            <a:spLocks noChangeArrowheads="1"/>
          </p:cNvSpPr>
          <p:nvPr/>
        </p:nvSpPr>
        <p:spPr bwMode="auto">
          <a:xfrm>
            <a:off x="4724400" y="30480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462" name="Rectangle 30"/>
          <p:cNvSpPr>
            <a:spLocks noChangeArrowheads="1"/>
          </p:cNvSpPr>
          <p:nvPr/>
        </p:nvSpPr>
        <p:spPr bwMode="auto">
          <a:xfrm>
            <a:off x="5105400" y="30480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463" name="Rectangle 31"/>
          <p:cNvSpPr>
            <a:spLocks noChangeArrowheads="1"/>
          </p:cNvSpPr>
          <p:nvPr/>
        </p:nvSpPr>
        <p:spPr bwMode="auto">
          <a:xfrm>
            <a:off x="5486400" y="30480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464" name="Rectangle 32"/>
          <p:cNvSpPr>
            <a:spLocks noChangeArrowheads="1"/>
          </p:cNvSpPr>
          <p:nvPr/>
        </p:nvSpPr>
        <p:spPr bwMode="auto">
          <a:xfrm>
            <a:off x="5867400" y="30480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465" name="Rectangle 33"/>
          <p:cNvSpPr>
            <a:spLocks noChangeArrowheads="1"/>
          </p:cNvSpPr>
          <p:nvPr/>
        </p:nvSpPr>
        <p:spPr bwMode="auto">
          <a:xfrm>
            <a:off x="6248400" y="3048000"/>
            <a:ext cx="381000" cy="533400"/>
          </a:xfrm>
          <a:prstGeom prst="rect">
            <a:avLst/>
          </a:prstGeom>
          <a:solidFill>
            <a:srgbClr val="2387EB">
              <a:alpha val="50195"/>
            </a:srgbClr>
          </a:solidFill>
          <a:ln w="9525">
            <a:solidFill>
              <a:schemeClr val="tx1"/>
            </a:solidFill>
            <a:miter lim="800000"/>
            <a:headEnd/>
            <a:tailEnd/>
          </a:ln>
        </p:spPr>
        <p:txBody>
          <a:bodyPr wrap="none" anchor="ctr"/>
          <a:lstStyle/>
          <a:p>
            <a:endParaRPr lang="en-US"/>
          </a:p>
        </p:txBody>
      </p:sp>
      <p:sp>
        <p:nvSpPr>
          <p:cNvPr id="402466" name="Rectangle 34"/>
          <p:cNvSpPr>
            <a:spLocks noChangeArrowheads="1"/>
          </p:cNvSpPr>
          <p:nvPr/>
        </p:nvSpPr>
        <p:spPr bwMode="auto">
          <a:xfrm>
            <a:off x="6629400" y="3048000"/>
            <a:ext cx="381000" cy="533400"/>
          </a:xfrm>
          <a:prstGeom prst="rect">
            <a:avLst/>
          </a:prstGeom>
          <a:solidFill>
            <a:srgbClr val="2387EB">
              <a:alpha val="50195"/>
            </a:srgbClr>
          </a:solidFill>
          <a:ln w="9525">
            <a:solidFill>
              <a:schemeClr val="tx1"/>
            </a:solidFill>
            <a:miter lim="800000"/>
            <a:headEnd/>
            <a:tailEnd/>
          </a:ln>
        </p:spPr>
        <p:txBody>
          <a:bodyPr wrap="none" anchor="ctr"/>
          <a:lstStyle/>
          <a:p>
            <a:endParaRPr lang="en-US"/>
          </a:p>
        </p:txBody>
      </p:sp>
      <p:sp>
        <p:nvSpPr>
          <p:cNvPr id="402467" name="Rectangle 35"/>
          <p:cNvSpPr>
            <a:spLocks noChangeArrowheads="1"/>
          </p:cNvSpPr>
          <p:nvPr/>
        </p:nvSpPr>
        <p:spPr bwMode="auto">
          <a:xfrm>
            <a:off x="7010400" y="3048000"/>
            <a:ext cx="381000" cy="533400"/>
          </a:xfrm>
          <a:prstGeom prst="rect">
            <a:avLst/>
          </a:prstGeom>
          <a:solidFill>
            <a:srgbClr val="FFFFCC"/>
          </a:solidFill>
          <a:ln w="9525">
            <a:solidFill>
              <a:schemeClr val="tx1"/>
            </a:solidFill>
            <a:miter lim="800000"/>
            <a:headEnd/>
            <a:tailEnd/>
          </a:ln>
        </p:spPr>
        <p:txBody>
          <a:bodyPr wrap="none" anchor="ctr"/>
          <a:lstStyle/>
          <a:p>
            <a:endParaRPr lang="en-US"/>
          </a:p>
        </p:txBody>
      </p:sp>
      <p:sp>
        <p:nvSpPr>
          <p:cNvPr id="402468" name="Rectangle 36"/>
          <p:cNvSpPr>
            <a:spLocks noChangeArrowheads="1"/>
          </p:cNvSpPr>
          <p:nvPr/>
        </p:nvSpPr>
        <p:spPr bwMode="auto">
          <a:xfrm>
            <a:off x="7391400" y="3048000"/>
            <a:ext cx="381000" cy="533400"/>
          </a:xfrm>
          <a:prstGeom prst="rect">
            <a:avLst/>
          </a:prstGeom>
          <a:solidFill>
            <a:srgbClr val="FFFFCC"/>
          </a:solidFill>
          <a:ln w="9525">
            <a:solidFill>
              <a:schemeClr val="tx1"/>
            </a:solidFill>
            <a:miter lim="800000"/>
            <a:headEnd/>
            <a:tailEnd/>
          </a:ln>
        </p:spPr>
        <p:txBody>
          <a:bodyPr wrap="none" anchor="ctr"/>
          <a:lstStyle/>
          <a:p>
            <a:endParaRPr lang="en-US"/>
          </a:p>
        </p:txBody>
      </p:sp>
      <p:sp>
        <p:nvSpPr>
          <p:cNvPr id="402469" name="Rectangle 37"/>
          <p:cNvSpPr>
            <a:spLocks noChangeArrowheads="1"/>
          </p:cNvSpPr>
          <p:nvPr/>
        </p:nvSpPr>
        <p:spPr bwMode="auto">
          <a:xfrm>
            <a:off x="7772400" y="3048000"/>
            <a:ext cx="381000" cy="533400"/>
          </a:xfrm>
          <a:prstGeom prst="rect">
            <a:avLst/>
          </a:prstGeom>
          <a:solidFill>
            <a:srgbClr val="FFFFCC"/>
          </a:solidFill>
          <a:ln w="9525">
            <a:solidFill>
              <a:schemeClr val="tx1"/>
            </a:solidFill>
            <a:miter lim="800000"/>
            <a:headEnd/>
            <a:tailEnd/>
          </a:ln>
        </p:spPr>
        <p:txBody>
          <a:bodyPr wrap="none" anchor="ctr"/>
          <a:lstStyle/>
          <a:p>
            <a:endParaRPr lang="en-US"/>
          </a:p>
        </p:txBody>
      </p:sp>
      <p:sp>
        <p:nvSpPr>
          <p:cNvPr id="402470" name="Rectangle 38"/>
          <p:cNvSpPr>
            <a:spLocks noChangeArrowheads="1"/>
          </p:cNvSpPr>
          <p:nvPr/>
        </p:nvSpPr>
        <p:spPr bwMode="auto">
          <a:xfrm>
            <a:off x="1295400" y="35814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471" name="Rectangle 39"/>
          <p:cNvSpPr>
            <a:spLocks noChangeArrowheads="1"/>
          </p:cNvSpPr>
          <p:nvPr/>
        </p:nvSpPr>
        <p:spPr bwMode="auto">
          <a:xfrm>
            <a:off x="1676400" y="35814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472" name="Rectangle 40"/>
          <p:cNvSpPr>
            <a:spLocks noChangeArrowheads="1"/>
          </p:cNvSpPr>
          <p:nvPr/>
        </p:nvSpPr>
        <p:spPr bwMode="auto">
          <a:xfrm>
            <a:off x="2057400" y="35814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473" name="Rectangle 41"/>
          <p:cNvSpPr>
            <a:spLocks noChangeArrowheads="1"/>
          </p:cNvSpPr>
          <p:nvPr/>
        </p:nvSpPr>
        <p:spPr bwMode="auto">
          <a:xfrm>
            <a:off x="2438400" y="35814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474" name="Rectangle 42"/>
          <p:cNvSpPr>
            <a:spLocks noChangeArrowheads="1"/>
          </p:cNvSpPr>
          <p:nvPr/>
        </p:nvSpPr>
        <p:spPr bwMode="auto">
          <a:xfrm>
            <a:off x="2819400" y="35814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475" name="Rectangle 43"/>
          <p:cNvSpPr>
            <a:spLocks noChangeArrowheads="1"/>
          </p:cNvSpPr>
          <p:nvPr/>
        </p:nvSpPr>
        <p:spPr bwMode="auto">
          <a:xfrm>
            <a:off x="3200400" y="35814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sz="2800"/>
          </a:p>
        </p:txBody>
      </p:sp>
      <p:sp>
        <p:nvSpPr>
          <p:cNvPr id="402476" name="Rectangle 44"/>
          <p:cNvSpPr>
            <a:spLocks noChangeArrowheads="1"/>
          </p:cNvSpPr>
          <p:nvPr/>
        </p:nvSpPr>
        <p:spPr bwMode="auto">
          <a:xfrm>
            <a:off x="3581400" y="35814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477" name="Rectangle 45"/>
          <p:cNvSpPr>
            <a:spLocks noChangeArrowheads="1"/>
          </p:cNvSpPr>
          <p:nvPr/>
        </p:nvSpPr>
        <p:spPr bwMode="auto">
          <a:xfrm>
            <a:off x="3962400" y="35814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478" name="Rectangle 46"/>
          <p:cNvSpPr>
            <a:spLocks noChangeArrowheads="1"/>
          </p:cNvSpPr>
          <p:nvPr/>
        </p:nvSpPr>
        <p:spPr bwMode="auto">
          <a:xfrm>
            <a:off x="4343400" y="35814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479" name="Rectangle 47"/>
          <p:cNvSpPr>
            <a:spLocks noChangeArrowheads="1"/>
          </p:cNvSpPr>
          <p:nvPr/>
        </p:nvSpPr>
        <p:spPr bwMode="auto">
          <a:xfrm>
            <a:off x="4724400" y="35814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480" name="Rectangle 48"/>
          <p:cNvSpPr>
            <a:spLocks noChangeArrowheads="1"/>
          </p:cNvSpPr>
          <p:nvPr/>
        </p:nvSpPr>
        <p:spPr bwMode="auto">
          <a:xfrm>
            <a:off x="5105400" y="35814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481" name="Rectangle 49"/>
          <p:cNvSpPr>
            <a:spLocks noChangeArrowheads="1"/>
          </p:cNvSpPr>
          <p:nvPr/>
        </p:nvSpPr>
        <p:spPr bwMode="auto">
          <a:xfrm>
            <a:off x="5486400" y="35814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482" name="Rectangle 50"/>
          <p:cNvSpPr>
            <a:spLocks noChangeArrowheads="1"/>
          </p:cNvSpPr>
          <p:nvPr/>
        </p:nvSpPr>
        <p:spPr bwMode="auto">
          <a:xfrm>
            <a:off x="5867400" y="35814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483" name="Rectangle 51"/>
          <p:cNvSpPr>
            <a:spLocks noChangeArrowheads="1"/>
          </p:cNvSpPr>
          <p:nvPr/>
        </p:nvSpPr>
        <p:spPr bwMode="auto">
          <a:xfrm>
            <a:off x="6248400" y="35814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484" name="Rectangle 52"/>
          <p:cNvSpPr>
            <a:spLocks noChangeArrowheads="1"/>
          </p:cNvSpPr>
          <p:nvPr/>
        </p:nvSpPr>
        <p:spPr bwMode="auto">
          <a:xfrm>
            <a:off x="6629400" y="3581400"/>
            <a:ext cx="381000" cy="533400"/>
          </a:xfrm>
          <a:prstGeom prst="rect">
            <a:avLst/>
          </a:prstGeom>
          <a:solidFill>
            <a:srgbClr val="2387EB">
              <a:alpha val="50195"/>
            </a:srgbClr>
          </a:solidFill>
          <a:ln w="9525">
            <a:solidFill>
              <a:schemeClr val="tx1"/>
            </a:solidFill>
            <a:miter lim="800000"/>
            <a:headEnd/>
            <a:tailEnd/>
          </a:ln>
        </p:spPr>
        <p:txBody>
          <a:bodyPr wrap="none" anchor="ctr"/>
          <a:lstStyle/>
          <a:p>
            <a:endParaRPr lang="en-US"/>
          </a:p>
        </p:txBody>
      </p:sp>
      <p:sp>
        <p:nvSpPr>
          <p:cNvPr id="402485" name="Rectangle 53"/>
          <p:cNvSpPr>
            <a:spLocks noChangeArrowheads="1"/>
          </p:cNvSpPr>
          <p:nvPr/>
        </p:nvSpPr>
        <p:spPr bwMode="auto">
          <a:xfrm>
            <a:off x="7010400" y="3581400"/>
            <a:ext cx="381000" cy="533400"/>
          </a:xfrm>
          <a:prstGeom prst="rect">
            <a:avLst/>
          </a:prstGeom>
          <a:solidFill>
            <a:srgbClr val="2387EB">
              <a:alpha val="50195"/>
            </a:srgbClr>
          </a:solidFill>
          <a:ln w="9525">
            <a:solidFill>
              <a:schemeClr val="tx1"/>
            </a:solidFill>
            <a:miter lim="800000"/>
            <a:headEnd/>
            <a:tailEnd/>
          </a:ln>
        </p:spPr>
        <p:txBody>
          <a:bodyPr wrap="none" anchor="ctr"/>
          <a:lstStyle/>
          <a:p>
            <a:endParaRPr lang="en-US"/>
          </a:p>
        </p:txBody>
      </p:sp>
      <p:sp>
        <p:nvSpPr>
          <p:cNvPr id="402486" name="Rectangle 54"/>
          <p:cNvSpPr>
            <a:spLocks noChangeArrowheads="1"/>
          </p:cNvSpPr>
          <p:nvPr/>
        </p:nvSpPr>
        <p:spPr bwMode="auto">
          <a:xfrm>
            <a:off x="7391400" y="3581400"/>
            <a:ext cx="381000" cy="533400"/>
          </a:xfrm>
          <a:prstGeom prst="rect">
            <a:avLst/>
          </a:prstGeom>
          <a:solidFill>
            <a:srgbClr val="FFFFCC"/>
          </a:solidFill>
          <a:ln w="9525">
            <a:solidFill>
              <a:schemeClr val="tx1"/>
            </a:solidFill>
            <a:miter lim="800000"/>
            <a:headEnd/>
            <a:tailEnd/>
          </a:ln>
        </p:spPr>
        <p:txBody>
          <a:bodyPr wrap="none" anchor="ctr"/>
          <a:lstStyle/>
          <a:p>
            <a:endParaRPr lang="en-US"/>
          </a:p>
        </p:txBody>
      </p:sp>
      <p:sp>
        <p:nvSpPr>
          <p:cNvPr id="402487" name="Rectangle 55"/>
          <p:cNvSpPr>
            <a:spLocks noChangeArrowheads="1"/>
          </p:cNvSpPr>
          <p:nvPr/>
        </p:nvSpPr>
        <p:spPr bwMode="auto">
          <a:xfrm>
            <a:off x="7772400" y="3581400"/>
            <a:ext cx="381000" cy="533400"/>
          </a:xfrm>
          <a:prstGeom prst="rect">
            <a:avLst/>
          </a:prstGeom>
          <a:solidFill>
            <a:srgbClr val="FFFFCC"/>
          </a:solidFill>
          <a:ln w="9525">
            <a:solidFill>
              <a:schemeClr val="tx1"/>
            </a:solidFill>
            <a:miter lim="800000"/>
            <a:headEnd/>
            <a:tailEnd/>
          </a:ln>
        </p:spPr>
        <p:txBody>
          <a:bodyPr wrap="none" anchor="ctr"/>
          <a:lstStyle/>
          <a:p>
            <a:endParaRPr lang="en-US"/>
          </a:p>
        </p:txBody>
      </p:sp>
      <p:sp>
        <p:nvSpPr>
          <p:cNvPr id="402488" name="Rectangle 56"/>
          <p:cNvSpPr>
            <a:spLocks noChangeArrowheads="1"/>
          </p:cNvSpPr>
          <p:nvPr/>
        </p:nvSpPr>
        <p:spPr bwMode="auto">
          <a:xfrm>
            <a:off x="1295400" y="41148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489" name="Rectangle 57"/>
          <p:cNvSpPr>
            <a:spLocks noChangeArrowheads="1"/>
          </p:cNvSpPr>
          <p:nvPr/>
        </p:nvSpPr>
        <p:spPr bwMode="auto">
          <a:xfrm>
            <a:off x="1676400" y="41148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490" name="Rectangle 58"/>
          <p:cNvSpPr>
            <a:spLocks noChangeArrowheads="1"/>
          </p:cNvSpPr>
          <p:nvPr/>
        </p:nvSpPr>
        <p:spPr bwMode="auto">
          <a:xfrm>
            <a:off x="2057400" y="41148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491" name="Rectangle 59"/>
          <p:cNvSpPr>
            <a:spLocks noChangeArrowheads="1"/>
          </p:cNvSpPr>
          <p:nvPr/>
        </p:nvSpPr>
        <p:spPr bwMode="auto">
          <a:xfrm>
            <a:off x="2438400" y="41148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492" name="Rectangle 60"/>
          <p:cNvSpPr>
            <a:spLocks noChangeArrowheads="1"/>
          </p:cNvSpPr>
          <p:nvPr/>
        </p:nvSpPr>
        <p:spPr bwMode="auto">
          <a:xfrm>
            <a:off x="2819400" y="41148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493" name="Rectangle 61"/>
          <p:cNvSpPr>
            <a:spLocks noChangeArrowheads="1"/>
          </p:cNvSpPr>
          <p:nvPr/>
        </p:nvSpPr>
        <p:spPr bwMode="auto">
          <a:xfrm>
            <a:off x="3200400" y="41148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494" name="Rectangle 62"/>
          <p:cNvSpPr>
            <a:spLocks noChangeArrowheads="1"/>
          </p:cNvSpPr>
          <p:nvPr/>
        </p:nvSpPr>
        <p:spPr bwMode="auto">
          <a:xfrm>
            <a:off x="3581400" y="41148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495" name="Rectangle 63"/>
          <p:cNvSpPr>
            <a:spLocks noChangeArrowheads="1"/>
          </p:cNvSpPr>
          <p:nvPr/>
        </p:nvSpPr>
        <p:spPr bwMode="auto">
          <a:xfrm>
            <a:off x="3962400" y="41148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496" name="Rectangle 64"/>
          <p:cNvSpPr>
            <a:spLocks noChangeArrowheads="1"/>
          </p:cNvSpPr>
          <p:nvPr/>
        </p:nvSpPr>
        <p:spPr bwMode="auto">
          <a:xfrm>
            <a:off x="4343400" y="41148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497" name="Rectangle 65"/>
          <p:cNvSpPr>
            <a:spLocks noChangeArrowheads="1"/>
          </p:cNvSpPr>
          <p:nvPr/>
        </p:nvSpPr>
        <p:spPr bwMode="auto">
          <a:xfrm>
            <a:off x="4724400" y="41148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498" name="Rectangle 66"/>
          <p:cNvSpPr>
            <a:spLocks noChangeArrowheads="1"/>
          </p:cNvSpPr>
          <p:nvPr/>
        </p:nvSpPr>
        <p:spPr bwMode="auto">
          <a:xfrm>
            <a:off x="5105400" y="41148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499" name="Rectangle 67"/>
          <p:cNvSpPr>
            <a:spLocks noChangeArrowheads="1"/>
          </p:cNvSpPr>
          <p:nvPr/>
        </p:nvSpPr>
        <p:spPr bwMode="auto">
          <a:xfrm>
            <a:off x="5486400" y="41148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500" name="Rectangle 68"/>
          <p:cNvSpPr>
            <a:spLocks noChangeArrowheads="1"/>
          </p:cNvSpPr>
          <p:nvPr/>
        </p:nvSpPr>
        <p:spPr bwMode="auto">
          <a:xfrm>
            <a:off x="5867400" y="41148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501" name="Rectangle 69"/>
          <p:cNvSpPr>
            <a:spLocks noChangeArrowheads="1"/>
          </p:cNvSpPr>
          <p:nvPr/>
        </p:nvSpPr>
        <p:spPr bwMode="auto">
          <a:xfrm>
            <a:off x="6248400" y="41148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502" name="Rectangle 70"/>
          <p:cNvSpPr>
            <a:spLocks noChangeArrowheads="1"/>
          </p:cNvSpPr>
          <p:nvPr/>
        </p:nvSpPr>
        <p:spPr bwMode="auto">
          <a:xfrm>
            <a:off x="6629400" y="41148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503" name="Rectangle 71"/>
          <p:cNvSpPr>
            <a:spLocks noChangeArrowheads="1"/>
          </p:cNvSpPr>
          <p:nvPr/>
        </p:nvSpPr>
        <p:spPr bwMode="auto">
          <a:xfrm>
            <a:off x="7010400" y="41148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504" name="Rectangle 73"/>
          <p:cNvSpPr>
            <a:spLocks noChangeArrowheads="1"/>
          </p:cNvSpPr>
          <p:nvPr/>
        </p:nvSpPr>
        <p:spPr bwMode="auto">
          <a:xfrm>
            <a:off x="7772400" y="4114800"/>
            <a:ext cx="381000" cy="533400"/>
          </a:xfrm>
          <a:prstGeom prst="rect">
            <a:avLst/>
          </a:prstGeom>
          <a:solidFill>
            <a:srgbClr val="FFFFCC"/>
          </a:solidFill>
          <a:ln w="9525">
            <a:solidFill>
              <a:schemeClr val="tx1"/>
            </a:solidFill>
            <a:miter lim="800000"/>
            <a:headEnd/>
            <a:tailEnd/>
          </a:ln>
        </p:spPr>
        <p:txBody>
          <a:bodyPr wrap="none" anchor="ctr"/>
          <a:lstStyle/>
          <a:p>
            <a:endParaRPr lang="en-US"/>
          </a:p>
        </p:txBody>
      </p:sp>
      <p:sp>
        <p:nvSpPr>
          <p:cNvPr id="402505" name="Rectangle 74"/>
          <p:cNvSpPr>
            <a:spLocks noChangeArrowheads="1"/>
          </p:cNvSpPr>
          <p:nvPr/>
        </p:nvSpPr>
        <p:spPr bwMode="auto">
          <a:xfrm>
            <a:off x="1295400" y="46482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506" name="Rectangle 75"/>
          <p:cNvSpPr>
            <a:spLocks noChangeArrowheads="1"/>
          </p:cNvSpPr>
          <p:nvPr/>
        </p:nvSpPr>
        <p:spPr bwMode="auto">
          <a:xfrm>
            <a:off x="1676400" y="46482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507" name="Rectangle 76"/>
          <p:cNvSpPr>
            <a:spLocks noChangeArrowheads="1"/>
          </p:cNvSpPr>
          <p:nvPr/>
        </p:nvSpPr>
        <p:spPr bwMode="auto">
          <a:xfrm>
            <a:off x="2057400" y="46482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508" name="Rectangle 77"/>
          <p:cNvSpPr>
            <a:spLocks noChangeArrowheads="1"/>
          </p:cNvSpPr>
          <p:nvPr/>
        </p:nvSpPr>
        <p:spPr bwMode="auto">
          <a:xfrm>
            <a:off x="2438400" y="46482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509" name="Rectangle 78"/>
          <p:cNvSpPr>
            <a:spLocks noChangeArrowheads="1"/>
          </p:cNvSpPr>
          <p:nvPr/>
        </p:nvSpPr>
        <p:spPr bwMode="auto">
          <a:xfrm>
            <a:off x="2819400" y="46482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510" name="Rectangle 79"/>
          <p:cNvSpPr>
            <a:spLocks noChangeArrowheads="1"/>
          </p:cNvSpPr>
          <p:nvPr/>
        </p:nvSpPr>
        <p:spPr bwMode="auto">
          <a:xfrm>
            <a:off x="3200400" y="46482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511" name="Rectangle 80"/>
          <p:cNvSpPr>
            <a:spLocks noChangeArrowheads="1"/>
          </p:cNvSpPr>
          <p:nvPr/>
        </p:nvSpPr>
        <p:spPr bwMode="auto">
          <a:xfrm>
            <a:off x="3581400" y="46482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512" name="Rectangle 81"/>
          <p:cNvSpPr>
            <a:spLocks noChangeArrowheads="1"/>
          </p:cNvSpPr>
          <p:nvPr/>
        </p:nvSpPr>
        <p:spPr bwMode="auto">
          <a:xfrm>
            <a:off x="3962400" y="46482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513" name="Rectangle 82"/>
          <p:cNvSpPr>
            <a:spLocks noChangeArrowheads="1"/>
          </p:cNvSpPr>
          <p:nvPr/>
        </p:nvSpPr>
        <p:spPr bwMode="auto">
          <a:xfrm>
            <a:off x="4343400" y="46482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514" name="Rectangle 83"/>
          <p:cNvSpPr>
            <a:spLocks noChangeArrowheads="1"/>
          </p:cNvSpPr>
          <p:nvPr/>
        </p:nvSpPr>
        <p:spPr bwMode="auto">
          <a:xfrm>
            <a:off x="1676400" y="25146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515" name="Rectangle 84"/>
          <p:cNvSpPr>
            <a:spLocks noChangeArrowheads="1"/>
          </p:cNvSpPr>
          <p:nvPr/>
        </p:nvSpPr>
        <p:spPr bwMode="auto">
          <a:xfrm>
            <a:off x="2819400" y="54864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516" name="Rectangle 85"/>
          <p:cNvSpPr>
            <a:spLocks noChangeArrowheads="1"/>
          </p:cNvSpPr>
          <p:nvPr/>
        </p:nvSpPr>
        <p:spPr bwMode="auto">
          <a:xfrm>
            <a:off x="3200400" y="54864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517" name="Rectangle 86"/>
          <p:cNvSpPr>
            <a:spLocks noChangeArrowheads="1"/>
          </p:cNvSpPr>
          <p:nvPr/>
        </p:nvSpPr>
        <p:spPr bwMode="auto">
          <a:xfrm>
            <a:off x="3581400" y="54864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518" name="Rectangle 87"/>
          <p:cNvSpPr>
            <a:spLocks noChangeArrowheads="1"/>
          </p:cNvSpPr>
          <p:nvPr/>
        </p:nvSpPr>
        <p:spPr bwMode="auto">
          <a:xfrm>
            <a:off x="3962400" y="54864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519" name="Rectangle 88"/>
          <p:cNvSpPr>
            <a:spLocks noChangeArrowheads="1"/>
          </p:cNvSpPr>
          <p:nvPr/>
        </p:nvSpPr>
        <p:spPr bwMode="auto">
          <a:xfrm>
            <a:off x="4343400" y="54864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520" name="Rectangle 89"/>
          <p:cNvSpPr>
            <a:spLocks noChangeArrowheads="1"/>
          </p:cNvSpPr>
          <p:nvPr/>
        </p:nvSpPr>
        <p:spPr bwMode="auto">
          <a:xfrm>
            <a:off x="4724400" y="54864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521" name="Rectangle 90"/>
          <p:cNvSpPr>
            <a:spLocks noChangeArrowheads="1"/>
          </p:cNvSpPr>
          <p:nvPr/>
        </p:nvSpPr>
        <p:spPr bwMode="auto">
          <a:xfrm>
            <a:off x="5105400" y="54864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522" name="Rectangle 91"/>
          <p:cNvSpPr>
            <a:spLocks noChangeArrowheads="1"/>
          </p:cNvSpPr>
          <p:nvPr/>
        </p:nvSpPr>
        <p:spPr bwMode="auto">
          <a:xfrm>
            <a:off x="5486400" y="54864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523" name="Rectangle 92"/>
          <p:cNvSpPr>
            <a:spLocks noChangeArrowheads="1"/>
          </p:cNvSpPr>
          <p:nvPr/>
        </p:nvSpPr>
        <p:spPr bwMode="auto">
          <a:xfrm>
            <a:off x="5867400" y="54864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524" name="Rectangle 93"/>
          <p:cNvSpPr>
            <a:spLocks noChangeArrowheads="1"/>
          </p:cNvSpPr>
          <p:nvPr/>
        </p:nvSpPr>
        <p:spPr bwMode="auto">
          <a:xfrm>
            <a:off x="6248400" y="54864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525" name="Rectangle 94"/>
          <p:cNvSpPr>
            <a:spLocks noChangeArrowheads="1"/>
          </p:cNvSpPr>
          <p:nvPr/>
        </p:nvSpPr>
        <p:spPr bwMode="auto">
          <a:xfrm>
            <a:off x="6629400" y="54864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526" name="Rectangle 95"/>
          <p:cNvSpPr>
            <a:spLocks noChangeArrowheads="1"/>
          </p:cNvSpPr>
          <p:nvPr/>
        </p:nvSpPr>
        <p:spPr bwMode="auto">
          <a:xfrm>
            <a:off x="7010400" y="54864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527" name="Rectangle 96"/>
          <p:cNvSpPr>
            <a:spLocks noChangeArrowheads="1"/>
          </p:cNvSpPr>
          <p:nvPr/>
        </p:nvSpPr>
        <p:spPr bwMode="auto">
          <a:xfrm>
            <a:off x="7391400" y="54864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528" name="Rectangle 97"/>
          <p:cNvSpPr>
            <a:spLocks noChangeArrowheads="1"/>
          </p:cNvSpPr>
          <p:nvPr/>
        </p:nvSpPr>
        <p:spPr bwMode="auto">
          <a:xfrm>
            <a:off x="7772400" y="54864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529" name="Rectangle 98"/>
          <p:cNvSpPr>
            <a:spLocks noChangeArrowheads="1"/>
          </p:cNvSpPr>
          <p:nvPr/>
        </p:nvSpPr>
        <p:spPr bwMode="auto">
          <a:xfrm>
            <a:off x="2819400" y="60198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530" name="Rectangle 99"/>
          <p:cNvSpPr>
            <a:spLocks noChangeArrowheads="1"/>
          </p:cNvSpPr>
          <p:nvPr/>
        </p:nvSpPr>
        <p:spPr bwMode="auto">
          <a:xfrm>
            <a:off x="3200400" y="60198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531" name="Rectangle 100"/>
          <p:cNvSpPr>
            <a:spLocks noChangeArrowheads="1"/>
          </p:cNvSpPr>
          <p:nvPr/>
        </p:nvSpPr>
        <p:spPr bwMode="auto">
          <a:xfrm>
            <a:off x="3581400" y="60198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532" name="Rectangle 101"/>
          <p:cNvSpPr>
            <a:spLocks noChangeArrowheads="1"/>
          </p:cNvSpPr>
          <p:nvPr/>
        </p:nvSpPr>
        <p:spPr bwMode="auto">
          <a:xfrm>
            <a:off x="3962400" y="60198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533" name="Rectangle 102"/>
          <p:cNvSpPr>
            <a:spLocks noChangeArrowheads="1"/>
          </p:cNvSpPr>
          <p:nvPr/>
        </p:nvSpPr>
        <p:spPr bwMode="auto">
          <a:xfrm>
            <a:off x="4343400" y="60198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534" name="Rectangle 103"/>
          <p:cNvSpPr>
            <a:spLocks noChangeArrowheads="1"/>
          </p:cNvSpPr>
          <p:nvPr/>
        </p:nvSpPr>
        <p:spPr bwMode="auto">
          <a:xfrm>
            <a:off x="4724400" y="60198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535" name="Rectangle 104"/>
          <p:cNvSpPr>
            <a:spLocks noChangeArrowheads="1"/>
          </p:cNvSpPr>
          <p:nvPr/>
        </p:nvSpPr>
        <p:spPr bwMode="auto">
          <a:xfrm>
            <a:off x="5105400" y="60198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536" name="Rectangle 105"/>
          <p:cNvSpPr>
            <a:spLocks noChangeArrowheads="1"/>
          </p:cNvSpPr>
          <p:nvPr/>
        </p:nvSpPr>
        <p:spPr bwMode="auto">
          <a:xfrm>
            <a:off x="5486400" y="60198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537" name="Rectangle 106"/>
          <p:cNvSpPr>
            <a:spLocks noChangeArrowheads="1"/>
          </p:cNvSpPr>
          <p:nvPr/>
        </p:nvSpPr>
        <p:spPr bwMode="auto">
          <a:xfrm>
            <a:off x="5867400" y="60198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538" name="Rectangle 107"/>
          <p:cNvSpPr>
            <a:spLocks noChangeArrowheads="1"/>
          </p:cNvSpPr>
          <p:nvPr/>
        </p:nvSpPr>
        <p:spPr bwMode="auto">
          <a:xfrm>
            <a:off x="6248400" y="60198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539" name="Rectangle 108"/>
          <p:cNvSpPr>
            <a:spLocks noChangeArrowheads="1"/>
          </p:cNvSpPr>
          <p:nvPr/>
        </p:nvSpPr>
        <p:spPr bwMode="auto">
          <a:xfrm>
            <a:off x="6629400" y="60198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540" name="Rectangle 109"/>
          <p:cNvSpPr>
            <a:spLocks noChangeArrowheads="1"/>
          </p:cNvSpPr>
          <p:nvPr/>
        </p:nvSpPr>
        <p:spPr bwMode="auto">
          <a:xfrm>
            <a:off x="7010400" y="60198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541" name="Rectangle 110"/>
          <p:cNvSpPr>
            <a:spLocks noChangeArrowheads="1"/>
          </p:cNvSpPr>
          <p:nvPr/>
        </p:nvSpPr>
        <p:spPr bwMode="auto">
          <a:xfrm>
            <a:off x="7391400" y="60198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542" name="Rectangle 111"/>
          <p:cNvSpPr>
            <a:spLocks noChangeArrowheads="1"/>
          </p:cNvSpPr>
          <p:nvPr/>
        </p:nvSpPr>
        <p:spPr bwMode="auto">
          <a:xfrm>
            <a:off x="7772400" y="6019800"/>
            <a:ext cx="381000" cy="533400"/>
          </a:xfrm>
          <a:prstGeom prst="rect">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402543" name="Text Box 112"/>
          <p:cNvSpPr txBox="1">
            <a:spLocks noChangeArrowheads="1"/>
          </p:cNvSpPr>
          <p:nvPr/>
        </p:nvSpPr>
        <p:spPr bwMode="auto">
          <a:xfrm>
            <a:off x="974725" y="1557338"/>
            <a:ext cx="268288" cy="274637"/>
          </a:xfrm>
          <a:prstGeom prst="rect">
            <a:avLst/>
          </a:prstGeom>
          <a:noFill/>
          <a:ln w="9525">
            <a:noFill/>
            <a:miter lim="800000"/>
            <a:headEnd/>
            <a:tailEnd/>
          </a:ln>
        </p:spPr>
        <p:txBody>
          <a:bodyPr wrap="none">
            <a:spAutoFit/>
          </a:bodyPr>
          <a:lstStyle/>
          <a:p>
            <a:pPr algn="l"/>
            <a:r>
              <a:rPr lang="en-US" sz="1200" b="1"/>
              <a:t>1</a:t>
            </a:r>
          </a:p>
        </p:txBody>
      </p:sp>
      <p:sp>
        <p:nvSpPr>
          <p:cNvPr id="402544" name="Text Box 113"/>
          <p:cNvSpPr txBox="1">
            <a:spLocks noChangeArrowheads="1"/>
          </p:cNvSpPr>
          <p:nvPr/>
        </p:nvSpPr>
        <p:spPr bwMode="auto">
          <a:xfrm>
            <a:off x="974725" y="2090738"/>
            <a:ext cx="268288" cy="274637"/>
          </a:xfrm>
          <a:prstGeom prst="rect">
            <a:avLst/>
          </a:prstGeom>
          <a:noFill/>
          <a:ln w="9525">
            <a:noFill/>
            <a:miter lim="800000"/>
            <a:headEnd/>
            <a:tailEnd/>
          </a:ln>
        </p:spPr>
        <p:txBody>
          <a:bodyPr wrap="none">
            <a:spAutoFit/>
          </a:bodyPr>
          <a:lstStyle/>
          <a:p>
            <a:pPr algn="l"/>
            <a:r>
              <a:rPr lang="en-US" sz="1200" b="1"/>
              <a:t>2</a:t>
            </a:r>
          </a:p>
        </p:txBody>
      </p:sp>
      <p:sp>
        <p:nvSpPr>
          <p:cNvPr id="402545" name="Text Box 114"/>
          <p:cNvSpPr txBox="1">
            <a:spLocks noChangeArrowheads="1"/>
          </p:cNvSpPr>
          <p:nvPr/>
        </p:nvSpPr>
        <p:spPr bwMode="auto">
          <a:xfrm>
            <a:off x="974725" y="2624138"/>
            <a:ext cx="268288" cy="274637"/>
          </a:xfrm>
          <a:prstGeom prst="rect">
            <a:avLst/>
          </a:prstGeom>
          <a:noFill/>
          <a:ln w="9525">
            <a:noFill/>
            <a:miter lim="800000"/>
            <a:headEnd/>
            <a:tailEnd/>
          </a:ln>
        </p:spPr>
        <p:txBody>
          <a:bodyPr wrap="none">
            <a:spAutoFit/>
          </a:bodyPr>
          <a:lstStyle/>
          <a:p>
            <a:pPr algn="l"/>
            <a:r>
              <a:rPr lang="en-US" sz="1200" b="1"/>
              <a:t>3</a:t>
            </a:r>
          </a:p>
        </p:txBody>
      </p:sp>
      <p:sp>
        <p:nvSpPr>
          <p:cNvPr id="402546" name="Text Box 115"/>
          <p:cNvSpPr txBox="1">
            <a:spLocks noChangeArrowheads="1"/>
          </p:cNvSpPr>
          <p:nvPr/>
        </p:nvSpPr>
        <p:spPr bwMode="auto">
          <a:xfrm>
            <a:off x="974725" y="3157538"/>
            <a:ext cx="268288" cy="274637"/>
          </a:xfrm>
          <a:prstGeom prst="rect">
            <a:avLst/>
          </a:prstGeom>
          <a:noFill/>
          <a:ln w="9525">
            <a:noFill/>
            <a:miter lim="800000"/>
            <a:headEnd/>
            <a:tailEnd/>
          </a:ln>
        </p:spPr>
        <p:txBody>
          <a:bodyPr wrap="none">
            <a:spAutoFit/>
          </a:bodyPr>
          <a:lstStyle/>
          <a:p>
            <a:pPr algn="l"/>
            <a:r>
              <a:rPr lang="en-US" sz="1200" b="1"/>
              <a:t>4</a:t>
            </a:r>
          </a:p>
        </p:txBody>
      </p:sp>
      <p:sp>
        <p:nvSpPr>
          <p:cNvPr id="402547" name="Text Box 116"/>
          <p:cNvSpPr txBox="1">
            <a:spLocks noChangeArrowheads="1"/>
          </p:cNvSpPr>
          <p:nvPr/>
        </p:nvSpPr>
        <p:spPr bwMode="auto">
          <a:xfrm>
            <a:off x="974725" y="3690938"/>
            <a:ext cx="268288" cy="274637"/>
          </a:xfrm>
          <a:prstGeom prst="rect">
            <a:avLst/>
          </a:prstGeom>
          <a:noFill/>
          <a:ln w="9525">
            <a:noFill/>
            <a:miter lim="800000"/>
            <a:headEnd/>
            <a:tailEnd/>
          </a:ln>
        </p:spPr>
        <p:txBody>
          <a:bodyPr wrap="none">
            <a:spAutoFit/>
          </a:bodyPr>
          <a:lstStyle/>
          <a:p>
            <a:pPr algn="l"/>
            <a:r>
              <a:rPr lang="en-US" sz="1200" b="1"/>
              <a:t>5</a:t>
            </a:r>
          </a:p>
        </p:txBody>
      </p:sp>
      <p:sp>
        <p:nvSpPr>
          <p:cNvPr id="402548" name="Text Box 117"/>
          <p:cNvSpPr txBox="1">
            <a:spLocks noChangeArrowheads="1"/>
          </p:cNvSpPr>
          <p:nvPr/>
        </p:nvSpPr>
        <p:spPr bwMode="auto">
          <a:xfrm>
            <a:off x="974725" y="4224338"/>
            <a:ext cx="268288" cy="274637"/>
          </a:xfrm>
          <a:prstGeom prst="rect">
            <a:avLst/>
          </a:prstGeom>
          <a:noFill/>
          <a:ln w="9525">
            <a:noFill/>
            <a:miter lim="800000"/>
            <a:headEnd/>
            <a:tailEnd/>
          </a:ln>
        </p:spPr>
        <p:txBody>
          <a:bodyPr wrap="none">
            <a:spAutoFit/>
          </a:bodyPr>
          <a:lstStyle/>
          <a:p>
            <a:pPr algn="l"/>
            <a:r>
              <a:rPr lang="en-US" sz="1200" b="1"/>
              <a:t>6</a:t>
            </a:r>
          </a:p>
        </p:txBody>
      </p:sp>
      <p:sp>
        <p:nvSpPr>
          <p:cNvPr id="402549" name="Text Box 118"/>
          <p:cNvSpPr txBox="1">
            <a:spLocks noChangeArrowheads="1"/>
          </p:cNvSpPr>
          <p:nvPr/>
        </p:nvSpPr>
        <p:spPr bwMode="auto">
          <a:xfrm>
            <a:off x="974725" y="4757738"/>
            <a:ext cx="268288" cy="274637"/>
          </a:xfrm>
          <a:prstGeom prst="rect">
            <a:avLst/>
          </a:prstGeom>
          <a:noFill/>
          <a:ln w="9525">
            <a:noFill/>
            <a:miter lim="800000"/>
            <a:headEnd/>
            <a:tailEnd/>
          </a:ln>
        </p:spPr>
        <p:txBody>
          <a:bodyPr wrap="none">
            <a:spAutoFit/>
          </a:bodyPr>
          <a:lstStyle/>
          <a:p>
            <a:pPr algn="l"/>
            <a:r>
              <a:rPr lang="en-US" sz="1200" b="1"/>
              <a:t>7</a:t>
            </a:r>
          </a:p>
        </p:txBody>
      </p:sp>
      <p:sp>
        <p:nvSpPr>
          <p:cNvPr id="402550" name="Text Box 119"/>
          <p:cNvSpPr txBox="1">
            <a:spLocks noChangeArrowheads="1"/>
          </p:cNvSpPr>
          <p:nvPr/>
        </p:nvSpPr>
        <p:spPr bwMode="auto">
          <a:xfrm>
            <a:off x="2117725" y="6357938"/>
            <a:ext cx="184150" cy="274637"/>
          </a:xfrm>
          <a:prstGeom prst="rect">
            <a:avLst/>
          </a:prstGeom>
          <a:noFill/>
          <a:ln w="9525">
            <a:noFill/>
            <a:miter lim="800000"/>
            <a:headEnd/>
            <a:tailEnd/>
          </a:ln>
        </p:spPr>
        <p:txBody>
          <a:bodyPr wrap="none">
            <a:spAutoFit/>
          </a:bodyPr>
          <a:lstStyle/>
          <a:p>
            <a:pPr algn="l"/>
            <a:endParaRPr lang="en-US" sz="1200"/>
          </a:p>
        </p:txBody>
      </p:sp>
      <p:sp>
        <p:nvSpPr>
          <p:cNvPr id="402551" name="Line 120"/>
          <p:cNvSpPr>
            <a:spLocks noChangeShapeType="1"/>
          </p:cNvSpPr>
          <p:nvPr/>
        </p:nvSpPr>
        <p:spPr bwMode="auto">
          <a:xfrm>
            <a:off x="6248400" y="2514600"/>
            <a:ext cx="0" cy="533400"/>
          </a:xfrm>
          <a:prstGeom prst="line">
            <a:avLst/>
          </a:prstGeom>
          <a:noFill/>
          <a:ln w="38100">
            <a:solidFill>
              <a:schemeClr val="tx1"/>
            </a:solidFill>
            <a:round/>
            <a:headEnd/>
            <a:tailEnd/>
          </a:ln>
        </p:spPr>
        <p:txBody>
          <a:bodyPr/>
          <a:lstStyle/>
          <a:p>
            <a:endParaRPr lang="en-US"/>
          </a:p>
        </p:txBody>
      </p:sp>
      <p:sp>
        <p:nvSpPr>
          <p:cNvPr id="402552" name="Line 121"/>
          <p:cNvSpPr>
            <a:spLocks noChangeShapeType="1"/>
          </p:cNvSpPr>
          <p:nvPr/>
        </p:nvSpPr>
        <p:spPr bwMode="auto">
          <a:xfrm>
            <a:off x="6629400" y="3048000"/>
            <a:ext cx="0" cy="533400"/>
          </a:xfrm>
          <a:prstGeom prst="line">
            <a:avLst/>
          </a:prstGeom>
          <a:noFill/>
          <a:ln w="38100">
            <a:solidFill>
              <a:schemeClr val="tx1"/>
            </a:solidFill>
            <a:round/>
            <a:headEnd/>
            <a:tailEnd/>
          </a:ln>
        </p:spPr>
        <p:txBody>
          <a:bodyPr/>
          <a:lstStyle/>
          <a:p>
            <a:endParaRPr lang="en-US"/>
          </a:p>
        </p:txBody>
      </p:sp>
      <p:sp>
        <p:nvSpPr>
          <p:cNvPr id="402553" name="Line 122"/>
          <p:cNvSpPr>
            <a:spLocks noChangeShapeType="1"/>
          </p:cNvSpPr>
          <p:nvPr/>
        </p:nvSpPr>
        <p:spPr bwMode="auto">
          <a:xfrm>
            <a:off x="7010400" y="3581400"/>
            <a:ext cx="0" cy="533400"/>
          </a:xfrm>
          <a:prstGeom prst="line">
            <a:avLst/>
          </a:prstGeom>
          <a:noFill/>
          <a:ln w="38100">
            <a:solidFill>
              <a:schemeClr val="tx1"/>
            </a:solidFill>
            <a:round/>
            <a:headEnd/>
            <a:tailEnd/>
          </a:ln>
        </p:spPr>
        <p:txBody>
          <a:bodyPr/>
          <a:lstStyle/>
          <a:p>
            <a:endParaRPr lang="en-US"/>
          </a:p>
        </p:txBody>
      </p:sp>
      <p:sp>
        <p:nvSpPr>
          <p:cNvPr id="402554" name="Line 123"/>
          <p:cNvSpPr>
            <a:spLocks noChangeShapeType="1"/>
          </p:cNvSpPr>
          <p:nvPr/>
        </p:nvSpPr>
        <p:spPr bwMode="auto">
          <a:xfrm>
            <a:off x="5867400" y="1981200"/>
            <a:ext cx="0" cy="533400"/>
          </a:xfrm>
          <a:prstGeom prst="line">
            <a:avLst/>
          </a:prstGeom>
          <a:noFill/>
          <a:ln w="38100">
            <a:solidFill>
              <a:schemeClr val="tx1"/>
            </a:solidFill>
            <a:round/>
            <a:headEnd/>
            <a:tailEnd/>
          </a:ln>
        </p:spPr>
        <p:txBody>
          <a:bodyPr/>
          <a:lstStyle/>
          <a:p>
            <a:endParaRPr lang="en-US"/>
          </a:p>
        </p:txBody>
      </p:sp>
      <p:sp>
        <p:nvSpPr>
          <p:cNvPr id="402555" name="Line 124"/>
          <p:cNvSpPr>
            <a:spLocks noChangeShapeType="1"/>
          </p:cNvSpPr>
          <p:nvPr/>
        </p:nvSpPr>
        <p:spPr bwMode="auto">
          <a:xfrm>
            <a:off x="7391400" y="4114800"/>
            <a:ext cx="0" cy="533400"/>
          </a:xfrm>
          <a:prstGeom prst="line">
            <a:avLst/>
          </a:prstGeom>
          <a:noFill/>
          <a:ln w="38100">
            <a:solidFill>
              <a:schemeClr val="tx1"/>
            </a:solidFill>
            <a:round/>
            <a:headEnd/>
            <a:tailEnd/>
          </a:ln>
        </p:spPr>
        <p:txBody>
          <a:bodyPr/>
          <a:lstStyle/>
          <a:p>
            <a:endParaRPr lang="en-US"/>
          </a:p>
        </p:txBody>
      </p:sp>
      <p:sp>
        <p:nvSpPr>
          <p:cNvPr id="402556" name="Line 125"/>
          <p:cNvSpPr>
            <a:spLocks noChangeShapeType="1"/>
          </p:cNvSpPr>
          <p:nvPr/>
        </p:nvSpPr>
        <p:spPr bwMode="auto">
          <a:xfrm flipH="1">
            <a:off x="7010400" y="4114800"/>
            <a:ext cx="381000" cy="0"/>
          </a:xfrm>
          <a:prstGeom prst="line">
            <a:avLst/>
          </a:prstGeom>
          <a:noFill/>
          <a:ln w="38100">
            <a:solidFill>
              <a:schemeClr val="tx1"/>
            </a:solidFill>
            <a:round/>
            <a:headEnd/>
            <a:tailEnd/>
          </a:ln>
        </p:spPr>
        <p:txBody>
          <a:bodyPr/>
          <a:lstStyle/>
          <a:p>
            <a:endParaRPr lang="en-US"/>
          </a:p>
        </p:txBody>
      </p:sp>
      <p:sp>
        <p:nvSpPr>
          <p:cNvPr id="402557" name="Line 126"/>
          <p:cNvSpPr>
            <a:spLocks noChangeShapeType="1"/>
          </p:cNvSpPr>
          <p:nvPr/>
        </p:nvSpPr>
        <p:spPr bwMode="auto">
          <a:xfrm flipH="1">
            <a:off x="6629400" y="3581400"/>
            <a:ext cx="381000" cy="0"/>
          </a:xfrm>
          <a:prstGeom prst="line">
            <a:avLst/>
          </a:prstGeom>
          <a:noFill/>
          <a:ln w="38100">
            <a:solidFill>
              <a:schemeClr val="tx1"/>
            </a:solidFill>
            <a:round/>
            <a:headEnd/>
            <a:tailEnd/>
          </a:ln>
        </p:spPr>
        <p:txBody>
          <a:bodyPr/>
          <a:lstStyle/>
          <a:p>
            <a:endParaRPr lang="en-US"/>
          </a:p>
        </p:txBody>
      </p:sp>
      <p:sp>
        <p:nvSpPr>
          <p:cNvPr id="402558" name="Line 127"/>
          <p:cNvSpPr>
            <a:spLocks noChangeShapeType="1"/>
          </p:cNvSpPr>
          <p:nvPr/>
        </p:nvSpPr>
        <p:spPr bwMode="auto">
          <a:xfrm flipH="1">
            <a:off x="6248400" y="3048000"/>
            <a:ext cx="381000" cy="0"/>
          </a:xfrm>
          <a:prstGeom prst="line">
            <a:avLst/>
          </a:prstGeom>
          <a:noFill/>
          <a:ln w="38100">
            <a:solidFill>
              <a:schemeClr val="tx1"/>
            </a:solidFill>
            <a:round/>
            <a:headEnd/>
            <a:tailEnd/>
          </a:ln>
        </p:spPr>
        <p:txBody>
          <a:bodyPr/>
          <a:lstStyle/>
          <a:p>
            <a:endParaRPr lang="en-US"/>
          </a:p>
        </p:txBody>
      </p:sp>
      <p:sp>
        <p:nvSpPr>
          <p:cNvPr id="402559" name="Line 128"/>
          <p:cNvSpPr>
            <a:spLocks noChangeShapeType="1"/>
          </p:cNvSpPr>
          <p:nvPr/>
        </p:nvSpPr>
        <p:spPr bwMode="auto">
          <a:xfrm flipH="1">
            <a:off x="5867400" y="2514600"/>
            <a:ext cx="381000" cy="0"/>
          </a:xfrm>
          <a:prstGeom prst="line">
            <a:avLst/>
          </a:prstGeom>
          <a:noFill/>
          <a:ln w="38100">
            <a:solidFill>
              <a:schemeClr val="tx1"/>
            </a:solidFill>
            <a:round/>
            <a:headEnd/>
            <a:tailEnd/>
          </a:ln>
        </p:spPr>
        <p:txBody>
          <a:bodyPr/>
          <a:lstStyle/>
          <a:p>
            <a:endParaRPr lang="en-US"/>
          </a:p>
        </p:txBody>
      </p:sp>
      <p:sp>
        <p:nvSpPr>
          <p:cNvPr id="402560" name="Line 129"/>
          <p:cNvSpPr>
            <a:spLocks noChangeShapeType="1"/>
          </p:cNvSpPr>
          <p:nvPr/>
        </p:nvSpPr>
        <p:spPr bwMode="auto">
          <a:xfrm flipH="1">
            <a:off x="1295400" y="1981200"/>
            <a:ext cx="381000" cy="0"/>
          </a:xfrm>
          <a:prstGeom prst="line">
            <a:avLst/>
          </a:prstGeom>
          <a:noFill/>
          <a:ln w="38100">
            <a:solidFill>
              <a:schemeClr val="tx1"/>
            </a:solidFill>
            <a:round/>
            <a:headEnd/>
            <a:tailEnd/>
          </a:ln>
        </p:spPr>
        <p:txBody>
          <a:bodyPr/>
          <a:lstStyle/>
          <a:p>
            <a:endParaRPr lang="en-US"/>
          </a:p>
        </p:txBody>
      </p:sp>
      <p:sp>
        <p:nvSpPr>
          <p:cNvPr id="402561" name="Line 130"/>
          <p:cNvSpPr>
            <a:spLocks noChangeShapeType="1"/>
          </p:cNvSpPr>
          <p:nvPr/>
        </p:nvSpPr>
        <p:spPr bwMode="auto">
          <a:xfrm flipH="1">
            <a:off x="1676400" y="1981200"/>
            <a:ext cx="381000" cy="0"/>
          </a:xfrm>
          <a:prstGeom prst="line">
            <a:avLst/>
          </a:prstGeom>
          <a:noFill/>
          <a:ln w="38100">
            <a:solidFill>
              <a:schemeClr val="tx1"/>
            </a:solidFill>
            <a:round/>
            <a:headEnd/>
            <a:tailEnd/>
          </a:ln>
        </p:spPr>
        <p:txBody>
          <a:bodyPr/>
          <a:lstStyle/>
          <a:p>
            <a:endParaRPr lang="en-US"/>
          </a:p>
        </p:txBody>
      </p:sp>
      <p:sp>
        <p:nvSpPr>
          <p:cNvPr id="402562" name="Text Box 131"/>
          <p:cNvSpPr txBox="1">
            <a:spLocks noChangeArrowheads="1"/>
          </p:cNvSpPr>
          <p:nvPr/>
        </p:nvSpPr>
        <p:spPr bwMode="auto">
          <a:xfrm>
            <a:off x="3657600" y="3657600"/>
            <a:ext cx="990600" cy="396875"/>
          </a:xfrm>
          <a:prstGeom prst="rect">
            <a:avLst/>
          </a:prstGeom>
          <a:solidFill>
            <a:srgbClr val="DDDDDD"/>
          </a:solidFill>
          <a:ln w="9525">
            <a:noFill/>
            <a:miter lim="800000"/>
            <a:headEnd/>
            <a:tailEnd/>
          </a:ln>
        </p:spPr>
        <p:txBody>
          <a:bodyPr>
            <a:spAutoFit/>
          </a:bodyPr>
          <a:lstStyle/>
          <a:p>
            <a:pPr algn="l"/>
            <a:r>
              <a:rPr lang="en-US" sz="2000"/>
              <a:t>Metals</a:t>
            </a:r>
          </a:p>
        </p:txBody>
      </p:sp>
      <p:sp>
        <p:nvSpPr>
          <p:cNvPr id="402563" name="Text Box 132"/>
          <p:cNvSpPr txBox="1">
            <a:spLocks noChangeArrowheads="1"/>
          </p:cNvSpPr>
          <p:nvPr/>
        </p:nvSpPr>
        <p:spPr bwMode="auto">
          <a:xfrm>
            <a:off x="6324600" y="2057400"/>
            <a:ext cx="1447800" cy="396875"/>
          </a:xfrm>
          <a:prstGeom prst="rect">
            <a:avLst/>
          </a:prstGeom>
          <a:solidFill>
            <a:srgbClr val="FFFFCC"/>
          </a:solidFill>
          <a:ln w="9525">
            <a:noFill/>
            <a:miter lim="800000"/>
            <a:headEnd/>
            <a:tailEnd/>
          </a:ln>
        </p:spPr>
        <p:txBody>
          <a:bodyPr>
            <a:spAutoFit/>
          </a:bodyPr>
          <a:lstStyle/>
          <a:p>
            <a:pPr algn="l"/>
            <a:r>
              <a:rPr lang="en-US" sz="2000"/>
              <a:t>Nonmetals</a:t>
            </a:r>
          </a:p>
        </p:txBody>
      </p:sp>
      <p:sp>
        <p:nvSpPr>
          <p:cNvPr id="402564" name="Text Box 133"/>
          <p:cNvSpPr txBox="1">
            <a:spLocks noChangeArrowheads="1"/>
          </p:cNvSpPr>
          <p:nvPr/>
        </p:nvSpPr>
        <p:spPr bwMode="auto">
          <a:xfrm>
            <a:off x="6824663" y="5013325"/>
            <a:ext cx="1328737" cy="396875"/>
          </a:xfrm>
          <a:prstGeom prst="rect">
            <a:avLst/>
          </a:prstGeom>
          <a:noFill/>
          <a:ln w="9525">
            <a:noFill/>
            <a:miter lim="800000"/>
            <a:headEnd/>
            <a:tailEnd/>
          </a:ln>
        </p:spPr>
        <p:txBody>
          <a:bodyPr wrap="none">
            <a:spAutoFit/>
          </a:bodyPr>
          <a:lstStyle/>
          <a:p>
            <a:pPr algn="l"/>
            <a:r>
              <a:rPr lang="en-US" sz="2000"/>
              <a:t>Metalloids</a:t>
            </a:r>
          </a:p>
        </p:txBody>
      </p:sp>
      <p:sp>
        <p:nvSpPr>
          <p:cNvPr id="402565" name="Line 134"/>
          <p:cNvSpPr>
            <a:spLocks noChangeShapeType="1"/>
          </p:cNvSpPr>
          <p:nvPr/>
        </p:nvSpPr>
        <p:spPr bwMode="auto">
          <a:xfrm flipV="1">
            <a:off x="7391400" y="4724400"/>
            <a:ext cx="0" cy="304800"/>
          </a:xfrm>
          <a:prstGeom prst="line">
            <a:avLst/>
          </a:prstGeom>
          <a:noFill/>
          <a:ln w="9525">
            <a:solidFill>
              <a:schemeClr val="tx1"/>
            </a:solidFill>
            <a:round/>
            <a:headEnd/>
            <a:tailEnd type="triangle" w="med" len="med"/>
          </a:ln>
        </p:spPr>
        <p:txBody>
          <a:bodyPr/>
          <a:lstStyle/>
          <a:p>
            <a:endParaRPr lang="en-US"/>
          </a:p>
        </p:txBody>
      </p:sp>
      <p:sp>
        <p:nvSpPr>
          <p:cNvPr id="402566" name="Rectangle 135"/>
          <p:cNvSpPr>
            <a:spLocks noChangeArrowheads="1"/>
          </p:cNvSpPr>
          <p:nvPr/>
        </p:nvSpPr>
        <p:spPr bwMode="auto">
          <a:xfrm>
            <a:off x="76200" y="6567488"/>
            <a:ext cx="3122613" cy="214312"/>
          </a:xfrm>
          <a:prstGeom prst="rect">
            <a:avLst/>
          </a:prstGeom>
          <a:noFill/>
          <a:ln w="9525">
            <a:noFill/>
            <a:miter lim="800000"/>
            <a:headEnd/>
            <a:tailEnd/>
          </a:ln>
        </p:spPr>
        <p:txBody>
          <a:bodyPr wrap="none">
            <a:spAutoFit/>
          </a:bodyPr>
          <a:lstStyle/>
          <a:p>
            <a:pPr algn="l"/>
            <a:r>
              <a:rPr lang="en-US" sz="800"/>
              <a:t>Zumdahl, Zumdahl, DeCoste, </a:t>
            </a:r>
            <a:r>
              <a:rPr lang="en-US" sz="800" u="sng"/>
              <a:t>World of Chemistry</a:t>
            </a:r>
            <a:r>
              <a:rPr lang="en-US" sz="800"/>
              <a:t> </a:t>
            </a:r>
            <a:r>
              <a:rPr lang="en-US" sz="800">
                <a:latin typeface="Symbol" pitchFamily="18" charset="2"/>
              </a:rPr>
              <a:t> </a:t>
            </a:r>
            <a:r>
              <a:rPr lang="en-US" sz="800"/>
              <a:t>2002, page 66</a:t>
            </a:r>
          </a:p>
        </p:txBody>
      </p:sp>
      <p:sp>
        <p:nvSpPr>
          <p:cNvPr id="402567" name="Rectangle 137"/>
          <p:cNvSpPr>
            <a:spLocks noChangeArrowheads="1"/>
          </p:cNvSpPr>
          <p:nvPr/>
        </p:nvSpPr>
        <p:spPr bwMode="auto">
          <a:xfrm>
            <a:off x="7391400" y="4114800"/>
            <a:ext cx="381000" cy="533400"/>
          </a:xfrm>
          <a:prstGeom prst="rect">
            <a:avLst/>
          </a:prstGeom>
          <a:solidFill>
            <a:srgbClr val="2387EB">
              <a:alpha val="50195"/>
            </a:srgbClr>
          </a:solidFill>
          <a:ln w="9525">
            <a:solidFill>
              <a:schemeClr val="tx1"/>
            </a:solidFill>
            <a:miter lim="800000"/>
            <a:headEnd/>
            <a:tailEnd/>
          </a:ln>
        </p:spPr>
        <p:txBody>
          <a:bodyPr wrap="none" anchor="ctr"/>
          <a:lstStyle/>
          <a:p>
            <a:endParaRPr lang="en-US"/>
          </a:p>
        </p:txBody>
      </p:sp>
      <p:sp>
        <p:nvSpPr>
          <p:cNvPr id="402568" name="AutoShape 138">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p:txBody>
          <a:bodyPr/>
          <a:lstStyle/>
          <a:p>
            <a:pPr eaLnBrk="1" hangingPunct="1"/>
            <a:r>
              <a:rPr lang="en-US" smtClean="0"/>
              <a:t>A Collection of Argon Atoms</a:t>
            </a:r>
          </a:p>
        </p:txBody>
      </p:sp>
      <p:pic>
        <p:nvPicPr>
          <p:cNvPr id="403459" name="Picture 3" descr="argon atoms"/>
          <p:cNvPicPr>
            <a:picLocks noChangeAspect="1" noChangeArrowheads="1"/>
          </p:cNvPicPr>
          <p:nvPr/>
        </p:nvPicPr>
        <p:blipFill>
          <a:blip r:embed="rId3" cstate="print"/>
          <a:srcRect/>
          <a:stretch>
            <a:fillRect/>
          </a:stretch>
        </p:blipFill>
        <p:spPr bwMode="auto">
          <a:xfrm>
            <a:off x="1905000" y="1752600"/>
            <a:ext cx="5715000" cy="4881563"/>
          </a:xfrm>
          <a:prstGeom prst="rect">
            <a:avLst/>
          </a:prstGeom>
          <a:noFill/>
          <a:ln w="9525">
            <a:noFill/>
            <a:miter lim="800000"/>
            <a:headEnd/>
            <a:tailEnd/>
          </a:ln>
        </p:spPr>
      </p:pic>
      <p:sp>
        <p:nvSpPr>
          <p:cNvPr id="403460" name="Rectangle 5"/>
          <p:cNvSpPr>
            <a:spLocks noChangeArrowheads="1"/>
          </p:cNvSpPr>
          <p:nvPr/>
        </p:nvSpPr>
        <p:spPr bwMode="auto">
          <a:xfrm>
            <a:off x="76200" y="6553200"/>
            <a:ext cx="3122613" cy="214313"/>
          </a:xfrm>
          <a:prstGeom prst="rect">
            <a:avLst/>
          </a:prstGeom>
          <a:noFill/>
          <a:ln w="9525">
            <a:noFill/>
            <a:miter lim="800000"/>
            <a:headEnd/>
            <a:tailEnd/>
          </a:ln>
        </p:spPr>
        <p:txBody>
          <a:bodyPr wrap="none">
            <a:spAutoFit/>
          </a:bodyPr>
          <a:lstStyle/>
          <a:p>
            <a:pPr algn="l"/>
            <a:r>
              <a:rPr lang="en-US" sz="800"/>
              <a:t>Zumdahl, Zumdahl, DeCoste, </a:t>
            </a:r>
            <a:r>
              <a:rPr lang="en-US" sz="800" u="sng"/>
              <a:t>World of Chemistry</a:t>
            </a:r>
            <a:r>
              <a:rPr lang="en-US" sz="800"/>
              <a:t> </a:t>
            </a:r>
            <a:r>
              <a:rPr lang="en-US" sz="800">
                <a:latin typeface="Symbol" pitchFamily="18" charset="2"/>
              </a:rPr>
              <a:t> </a:t>
            </a:r>
            <a:r>
              <a:rPr lang="en-US" sz="800"/>
              <a:t>2002, page 68</a:t>
            </a:r>
          </a:p>
        </p:txBody>
      </p:sp>
      <p:sp>
        <p:nvSpPr>
          <p:cNvPr id="403461" name="AutoShape 6">
            <a:hlinkClick r:id="rId4"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a:xfrm>
            <a:off x="685800" y="228600"/>
            <a:ext cx="7772400" cy="1143000"/>
          </a:xfrm>
        </p:spPr>
        <p:txBody>
          <a:bodyPr/>
          <a:lstStyle/>
          <a:p>
            <a:pPr eaLnBrk="1" hangingPunct="1"/>
            <a:r>
              <a:rPr lang="en-US" smtClean="0"/>
              <a:t>Nitrogen gas molecules</a:t>
            </a:r>
          </a:p>
        </p:txBody>
      </p:sp>
      <p:pic>
        <p:nvPicPr>
          <p:cNvPr id="404483" name="Picture 3" descr="nitrogen molecules"/>
          <p:cNvPicPr>
            <a:picLocks noChangeAspect="1" noChangeArrowheads="1"/>
          </p:cNvPicPr>
          <p:nvPr/>
        </p:nvPicPr>
        <p:blipFill>
          <a:blip r:embed="rId3" cstate="print"/>
          <a:srcRect b="12019"/>
          <a:stretch>
            <a:fillRect/>
          </a:stretch>
        </p:blipFill>
        <p:spPr bwMode="auto">
          <a:xfrm>
            <a:off x="1447800" y="1676400"/>
            <a:ext cx="5943600" cy="4960938"/>
          </a:xfrm>
          <a:prstGeom prst="rect">
            <a:avLst/>
          </a:prstGeom>
          <a:noFill/>
          <a:ln w="9525">
            <a:noFill/>
            <a:miter lim="800000"/>
            <a:headEnd/>
            <a:tailEnd/>
          </a:ln>
        </p:spPr>
      </p:pic>
      <p:sp>
        <p:nvSpPr>
          <p:cNvPr id="404484" name="Rectangle 5"/>
          <p:cNvSpPr>
            <a:spLocks noChangeArrowheads="1"/>
          </p:cNvSpPr>
          <p:nvPr/>
        </p:nvSpPr>
        <p:spPr bwMode="auto">
          <a:xfrm>
            <a:off x="76200" y="6553200"/>
            <a:ext cx="3122613" cy="214313"/>
          </a:xfrm>
          <a:prstGeom prst="rect">
            <a:avLst/>
          </a:prstGeom>
          <a:noFill/>
          <a:ln w="9525">
            <a:noFill/>
            <a:miter lim="800000"/>
            <a:headEnd/>
            <a:tailEnd/>
          </a:ln>
        </p:spPr>
        <p:txBody>
          <a:bodyPr wrap="none">
            <a:spAutoFit/>
          </a:bodyPr>
          <a:lstStyle/>
          <a:p>
            <a:pPr algn="l"/>
            <a:r>
              <a:rPr lang="en-US" sz="800"/>
              <a:t>Zumdahl, Zumdahl, DeCoste, </a:t>
            </a:r>
            <a:r>
              <a:rPr lang="en-US" sz="800" u="sng"/>
              <a:t>World of Chemistry</a:t>
            </a:r>
            <a:r>
              <a:rPr lang="en-US" sz="800"/>
              <a:t> </a:t>
            </a:r>
            <a:r>
              <a:rPr lang="en-US" sz="800">
                <a:latin typeface="Symbol" pitchFamily="18" charset="2"/>
              </a:rPr>
              <a:t> </a:t>
            </a:r>
            <a:r>
              <a:rPr lang="en-US" sz="800"/>
              <a:t>2002, page 68</a:t>
            </a:r>
          </a:p>
        </p:txBody>
      </p:sp>
      <p:sp>
        <p:nvSpPr>
          <p:cNvPr id="404485" name="AutoShape 6">
            <a:hlinkClick r:id="rId4"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p:txBody>
          <a:bodyPr/>
          <a:lstStyle/>
          <a:p>
            <a:pPr eaLnBrk="1" hangingPunct="1"/>
            <a:r>
              <a:rPr lang="en-US" smtClean="0"/>
              <a:t>Oxygen gas molecules</a:t>
            </a:r>
          </a:p>
        </p:txBody>
      </p:sp>
      <p:pic>
        <p:nvPicPr>
          <p:cNvPr id="405507" name="Picture 3" descr="oxygen molecules"/>
          <p:cNvPicPr>
            <a:picLocks noChangeAspect="1" noChangeArrowheads="1"/>
          </p:cNvPicPr>
          <p:nvPr/>
        </p:nvPicPr>
        <p:blipFill>
          <a:blip r:embed="rId3" cstate="print"/>
          <a:srcRect b="12057"/>
          <a:stretch>
            <a:fillRect/>
          </a:stretch>
        </p:blipFill>
        <p:spPr bwMode="auto">
          <a:xfrm>
            <a:off x="1600200" y="1620838"/>
            <a:ext cx="5943600" cy="4940300"/>
          </a:xfrm>
          <a:prstGeom prst="rect">
            <a:avLst/>
          </a:prstGeom>
          <a:noFill/>
          <a:ln w="9525">
            <a:noFill/>
            <a:miter lim="800000"/>
            <a:headEnd/>
            <a:tailEnd/>
          </a:ln>
        </p:spPr>
      </p:pic>
      <p:sp>
        <p:nvSpPr>
          <p:cNvPr id="405508" name="Rectangle 5"/>
          <p:cNvSpPr>
            <a:spLocks noChangeArrowheads="1"/>
          </p:cNvSpPr>
          <p:nvPr/>
        </p:nvSpPr>
        <p:spPr bwMode="auto">
          <a:xfrm>
            <a:off x="76200" y="6567488"/>
            <a:ext cx="3122613" cy="214312"/>
          </a:xfrm>
          <a:prstGeom prst="rect">
            <a:avLst/>
          </a:prstGeom>
          <a:noFill/>
          <a:ln w="9525">
            <a:noFill/>
            <a:miter lim="800000"/>
            <a:headEnd/>
            <a:tailEnd/>
          </a:ln>
        </p:spPr>
        <p:txBody>
          <a:bodyPr wrap="none">
            <a:spAutoFit/>
          </a:bodyPr>
          <a:lstStyle/>
          <a:p>
            <a:pPr algn="l"/>
            <a:r>
              <a:rPr lang="en-US" sz="800"/>
              <a:t>Zumdahl, Zumdahl, DeCoste, </a:t>
            </a:r>
            <a:r>
              <a:rPr lang="en-US" sz="800" u="sng"/>
              <a:t>World of Chemistry</a:t>
            </a:r>
            <a:r>
              <a:rPr lang="en-US" sz="800"/>
              <a:t> </a:t>
            </a:r>
            <a:r>
              <a:rPr lang="en-US" sz="800">
                <a:latin typeface="Symbol" pitchFamily="18" charset="2"/>
              </a:rPr>
              <a:t> </a:t>
            </a:r>
            <a:r>
              <a:rPr lang="en-US" sz="800"/>
              <a:t>2002, page 68</a:t>
            </a:r>
          </a:p>
        </p:txBody>
      </p:sp>
      <p:sp>
        <p:nvSpPr>
          <p:cNvPr id="405509" name="AutoShape 6">
            <a:hlinkClick r:id="rId4"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6530" name="Rectangle 2"/>
          <p:cNvSpPr>
            <a:spLocks noGrp="1" noChangeArrowheads="1"/>
          </p:cNvSpPr>
          <p:nvPr>
            <p:ph type="title"/>
          </p:nvPr>
        </p:nvSpPr>
        <p:spPr/>
        <p:txBody>
          <a:bodyPr/>
          <a:lstStyle/>
          <a:p>
            <a:pPr eaLnBrk="1" hangingPunct="1"/>
            <a:r>
              <a:rPr lang="en-US" smtClean="0"/>
              <a:t>Diatomic Molecules</a:t>
            </a:r>
          </a:p>
        </p:txBody>
      </p:sp>
      <p:sp>
        <p:nvSpPr>
          <p:cNvPr id="406531" name="Text Box 3"/>
          <p:cNvSpPr txBox="1">
            <a:spLocks noChangeArrowheads="1"/>
          </p:cNvSpPr>
          <p:nvPr/>
        </p:nvSpPr>
        <p:spPr bwMode="auto">
          <a:xfrm>
            <a:off x="609600" y="2027238"/>
            <a:ext cx="8001000" cy="944562"/>
          </a:xfrm>
          <a:prstGeom prst="rect">
            <a:avLst/>
          </a:prstGeom>
          <a:solidFill>
            <a:srgbClr val="E5E5FF">
              <a:alpha val="50195"/>
            </a:srgbClr>
          </a:solidFill>
          <a:ln w="28575">
            <a:solidFill>
              <a:schemeClr val="tx1"/>
            </a:solidFill>
            <a:miter lim="800000"/>
            <a:headEnd/>
            <a:tailEnd/>
          </a:ln>
        </p:spPr>
        <p:txBody>
          <a:bodyPr>
            <a:spAutoFit/>
          </a:bodyPr>
          <a:lstStyle/>
          <a:p>
            <a:pPr algn="l"/>
            <a:endParaRPr lang="en-US" sz="1800" b="1"/>
          </a:p>
          <a:p>
            <a:pPr algn="l"/>
            <a:r>
              <a:rPr lang="en-US" sz="1800" b="1"/>
              <a:t>   Elements That Exist as Diatomic Molecules in Their Elemental Forms</a:t>
            </a:r>
          </a:p>
          <a:p>
            <a:pPr algn="l"/>
            <a:endParaRPr lang="en-US" sz="1800" b="1"/>
          </a:p>
        </p:txBody>
      </p:sp>
      <p:sp>
        <p:nvSpPr>
          <p:cNvPr id="406532" name="Text Box 4"/>
          <p:cNvSpPr txBox="1">
            <a:spLocks noChangeArrowheads="1"/>
          </p:cNvSpPr>
          <p:nvPr/>
        </p:nvSpPr>
        <p:spPr bwMode="auto">
          <a:xfrm>
            <a:off x="609600" y="2878138"/>
            <a:ext cx="8001000" cy="3111500"/>
          </a:xfrm>
          <a:prstGeom prst="rect">
            <a:avLst/>
          </a:prstGeom>
          <a:solidFill>
            <a:srgbClr val="E1FFE1"/>
          </a:solidFill>
          <a:ln w="28575">
            <a:solidFill>
              <a:schemeClr val="tx1"/>
            </a:solidFill>
            <a:miter lim="800000"/>
            <a:headEnd/>
            <a:tailEnd/>
          </a:ln>
        </p:spPr>
        <p:txBody>
          <a:bodyPr>
            <a:spAutoFit/>
          </a:bodyPr>
          <a:lstStyle/>
          <a:p>
            <a:pPr algn="l"/>
            <a:endParaRPr lang="en-US" sz="1800" b="1"/>
          </a:p>
          <a:p>
            <a:pPr algn="l"/>
            <a:r>
              <a:rPr lang="en-US" sz="1800" b="1"/>
              <a:t>      </a:t>
            </a:r>
            <a:r>
              <a:rPr lang="en-US" sz="1600" b="1"/>
              <a:t>Element Present	Elemental State at 25 </a:t>
            </a:r>
            <a:r>
              <a:rPr lang="en-US" sz="1600" b="1" baseline="30000"/>
              <a:t>o</a:t>
            </a:r>
            <a:r>
              <a:rPr lang="en-US" sz="1600" b="1"/>
              <a:t>C	            Molecule</a:t>
            </a:r>
          </a:p>
          <a:p>
            <a:pPr algn="l"/>
            <a:endParaRPr lang="en-US" sz="1600" b="1"/>
          </a:p>
          <a:p>
            <a:pPr algn="l"/>
            <a:r>
              <a:rPr lang="en-US" sz="1800" b="1"/>
              <a:t>            </a:t>
            </a:r>
            <a:r>
              <a:rPr lang="en-US" sz="1800"/>
              <a:t>hydrogen		   colorless gas			  H</a:t>
            </a:r>
            <a:r>
              <a:rPr lang="en-US" sz="1800" baseline="-25000"/>
              <a:t>2</a:t>
            </a:r>
          </a:p>
          <a:p>
            <a:pPr algn="l"/>
            <a:r>
              <a:rPr lang="en-US" sz="1800"/>
              <a:t>            nitrogen		   colorless gas			  N</a:t>
            </a:r>
            <a:r>
              <a:rPr lang="en-US" sz="1800" baseline="-25000"/>
              <a:t>2</a:t>
            </a:r>
            <a:endParaRPr lang="en-US" sz="1800"/>
          </a:p>
          <a:p>
            <a:pPr algn="l"/>
            <a:r>
              <a:rPr lang="en-US" sz="1800"/>
              <a:t>            oxygen		   pale blue gas			  O</a:t>
            </a:r>
            <a:r>
              <a:rPr lang="en-US" sz="1800" baseline="-25000"/>
              <a:t>2</a:t>
            </a:r>
            <a:endParaRPr lang="en-US" sz="1800"/>
          </a:p>
          <a:p>
            <a:pPr algn="l"/>
            <a:r>
              <a:rPr lang="en-US" sz="1800"/>
              <a:t>            fluorine		   pale yellow gas			  F</a:t>
            </a:r>
            <a:r>
              <a:rPr lang="en-US" sz="1800" baseline="-25000"/>
              <a:t>2</a:t>
            </a:r>
            <a:endParaRPr lang="en-US" sz="1800"/>
          </a:p>
          <a:p>
            <a:pPr algn="l"/>
            <a:r>
              <a:rPr lang="en-US" sz="1800"/>
              <a:t>            chlorine		   pale green gas			  Cl</a:t>
            </a:r>
            <a:r>
              <a:rPr lang="en-US" sz="1800" baseline="-25000"/>
              <a:t>2</a:t>
            </a:r>
            <a:endParaRPr lang="en-US" sz="1800"/>
          </a:p>
          <a:p>
            <a:pPr algn="l"/>
            <a:r>
              <a:rPr lang="en-US" sz="1800"/>
              <a:t>            bromine		   reddish-brown liquid		  Br</a:t>
            </a:r>
            <a:r>
              <a:rPr lang="en-US" sz="1800" baseline="-25000"/>
              <a:t>2</a:t>
            </a:r>
            <a:endParaRPr lang="en-US" sz="1800"/>
          </a:p>
          <a:p>
            <a:pPr algn="l"/>
            <a:r>
              <a:rPr lang="en-US" sz="1800"/>
              <a:t>            iodine		   lustrous, dark purple solid	   I</a:t>
            </a:r>
            <a:r>
              <a:rPr lang="en-US" sz="1800" baseline="-25000"/>
              <a:t>2</a:t>
            </a:r>
            <a:endParaRPr lang="en-US" sz="1800"/>
          </a:p>
          <a:p>
            <a:pPr algn="l"/>
            <a:endParaRPr lang="en-US" sz="1800" b="1"/>
          </a:p>
        </p:txBody>
      </p:sp>
      <p:sp>
        <p:nvSpPr>
          <p:cNvPr id="406533" name="Line 5"/>
          <p:cNvSpPr>
            <a:spLocks noChangeShapeType="1"/>
          </p:cNvSpPr>
          <p:nvPr/>
        </p:nvSpPr>
        <p:spPr bwMode="auto">
          <a:xfrm>
            <a:off x="990600" y="3505200"/>
            <a:ext cx="7010400" cy="0"/>
          </a:xfrm>
          <a:prstGeom prst="line">
            <a:avLst/>
          </a:prstGeom>
          <a:noFill/>
          <a:ln w="9525">
            <a:solidFill>
              <a:schemeClr val="tx1"/>
            </a:solidFill>
            <a:round/>
            <a:headEnd/>
            <a:tailEnd/>
          </a:ln>
        </p:spPr>
        <p:txBody>
          <a:bodyPr/>
          <a:lstStyle/>
          <a:p>
            <a:endParaRPr lang="en-US"/>
          </a:p>
        </p:txBody>
      </p:sp>
      <p:sp>
        <p:nvSpPr>
          <p:cNvPr id="406534" name="AutoShape 7">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07554" name="Rectangle 4"/>
          <p:cNvSpPr>
            <a:spLocks noGrp="1" noChangeArrowheads="1"/>
          </p:cNvSpPr>
          <p:nvPr>
            <p:ph type="title"/>
          </p:nvPr>
        </p:nvSpPr>
        <p:spPr/>
        <p:txBody>
          <a:bodyPr/>
          <a:lstStyle/>
          <a:p>
            <a:pPr eaLnBrk="1" hangingPunct="1"/>
            <a:r>
              <a:rPr lang="en-US" smtClean="0">
                <a:solidFill>
                  <a:schemeClr val="bg1"/>
                </a:solidFill>
              </a:rPr>
              <a:t>Diatomic Elements, 1 and 7</a:t>
            </a:r>
          </a:p>
        </p:txBody>
      </p:sp>
      <p:sp>
        <p:nvSpPr>
          <p:cNvPr id="407555" name="Freeform 637"/>
          <p:cNvSpPr>
            <a:spLocks/>
          </p:cNvSpPr>
          <p:nvPr/>
        </p:nvSpPr>
        <p:spPr bwMode="auto">
          <a:xfrm>
            <a:off x="7870825" y="4165600"/>
            <a:ext cx="452438" cy="84138"/>
          </a:xfrm>
          <a:custGeom>
            <a:avLst/>
            <a:gdLst>
              <a:gd name="T0" fmla="*/ 0 w 285"/>
              <a:gd name="T1" fmla="*/ 53975 h 53"/>
              <a:gd name="T2" fmla="*/ 57150 w 285"/>
              <a:gd name="T3" fmla="*/ 0 h 53"/>
              <a:gd name="T4" fmla="*/ 450850 w 285"/>
              <a:gd name="T5" fmla="*/ 0 h 53"/>
              <a:gd name="T6" fmla="*/ 357188 w 285"/>
              <a:gd name="T7" fmla="*/ 82550 h 53"/>
              <a:gd name="T8" fmla="*/ 0 w 285"/>
              <a:gd name="T9" fmla="*/ 53975 h 53"/>
              <a:gd name="T10" fmla="*/ 0 60000 65536"/>
              <a:gd name="T11" fmla="*/ 0 60000 65536"/>
              <a:gd name="T12" fmla="*/ 0 60000 65536"/>
              <a:gd name="T13" fmla="*/ 0 60000 65536"/>
              <a:gd name="T14" fmla="*/ 0 60000 65536"/>
              <a:gd name="T15" fmla="*/ 0 w 285"/>
              <a:gd name="T16" fmla="*/ 0 h 53"/>
              <a:gd name="T17" fmla="*/ 285 w 285"/>
              <a:gd name="T18" fmla="*/ 53 h 53"/>
            </a:gdLst>
            <a:ahLst/>
            <a:cxnLst>
              <a:cxn ang="T10">
                <a:pos x="T0" y="T1"/>
              </a:cxn>
              <a:cxn ang="T11">
                <a:pos x="T2" y="T3"/>
              </a:cxn>
              <a:cxn ang="T12">
                <a:pos x="T4" y="T5"/>
              </a:cxn>
              <a:cxn ang="T13">
                <a:pos x="T6" y="T7"/>
              </a:cxn>
              <a:cxn ang="T14">
                <a:pos x="T8" y="T9"/>
              </a:cxn>
            </a:cxnLst>
            <a:rect l="T15" t="T16" r="T17" b="T18"/>
            <a:pathLst>
              <a:path w="285" h="53">
                <a:moveTo>
                  <a:pt x="0" y="34"/>
                </a:moveTo>
                <a:lnTo>
                  <a:pt x="36" y="0"/>
                </a:lnTo>
                <a:lnTo>
                  <a:pt x="284" y="0"/>
                </a:lnTo>
                <a:lnTo>
                  <a:pt x="225" y="52"/>
                </a:lnTo>
                <a:lnTo>
                  <a:pt x="0" y="34"/>
                </a:lnTo>
              </a:path>
            </a:pathLst>
          </a:custGeom>
          <a:solidFill>
            <a:srgbClr val="E5E5E5"/>
          </a:solidFill>
          <a:ln w="9525" cap="rnd">
            <a:noFill/>
            <a:round/>
            <a:headEnd/>
            <a:tailEnd/>
          </a:ln>
        </p:spPr>
        <p:txBody>
          <a:bodyPr/>
          <a:lstStyle/>
          <a:p>
            <a:endParaRPr lang="en-US"/>
          </a:p>
        </p:txBody>
      </p:sp>
      <p:sp>
        <p:nvSpPr>
          <p:cNvPr id="407556" name="Freeform 638"/>
          <p:cNvSpPr>
            <a:spLocks/>
          </p:cNvSpPr>
          <p:nvPr/>
        </p:nvSpPr>
        <p:spPr bwMode="auto">
          <a:xfrm>
            <a:off x="7869238" y="4165600"/>
            <a:ext cx="463550" cy="96838"/>
          </a:xfrm>
          <a:custGeom>
            <a:avLst/>
            <a:gdLst>
              <a:gd name="T0" fmla="*/ 0 w 292"/>
              <a:gd name="T1" fmla="*/ 61913 h 61"/>
              <a:gd name="T2" fmla="*/ 58737 w 292"/>
              <a:gd name="T3" fmla="*/ 0 h 61"/>
              <a:gd name="T4" fmla="*/ 461963 w 292"/>
              <a:gd name="T5" fmla="*/ 0 h 61"/>
              <a:gd name="T6" fmla="*/ 365125 w 292"/>
              <a:gd name="T7" fmla="*/ 95250 h 61"/>
              <a:gd name="T8" fmla="*/ 0 w 292"/>
              <a:gd name="T9" fmla="*/ 61913 h 61"/>
              <a:gd name="T10" fmla="*/ 0 60000 65536"/>
              <a:gd name="T11" fmla="*/ 0 60000 65536"/>
              <a:gd name="T12" fmla="*/ 0 60000 65536"/>
              <a:gd name="T13" fmla="*/ 0 60000 65536"/>
              <a:gd name="T14" fmla="*/ 0 60000 65536"/>
              <a:gd name="T15" fmla="*/ 0 w 292"/>
              <a:gd name="T16" fmla="*/ 0 h 61"/>
              <a:gd name="T17" fmla="*/ 292 w 292"/>
              <a:gd name="T18" fmla="*/ 61 h 61"/>
            </a:gdLst>
            <a:ahLst/>
            <a:cxnLst>
              <a:cxn ang="T10">
                <a:pos x="T0" y="T1"/>
              </a:cxn>
              <a:cxn ang="T11">
                <a:pos x="T2" y="T3"/>
              </a:cxn>
              <a:cxn ang="T12">
                <a:pos x="T4" y="T5"/>
              </a:cxn>
              <a:cxn ang="T13">
                <a:pos x="T6" y="T7"/>
              </a:cxn>
              <a:cxn ang="T14">
                <a:pos x="T8" y="T9"/>
              </a:cxn>
            </a:cxnLst>
            <a:rect l="T15" t="T16" r="T17" b="T18"/>
            <a:pathLst>
              <a:path w="292" h="61">
                <a:moveTo>
                  <a:pt x="0" y="39"/>
                </a:moveTo>
                <a:lnTo>
                  <a:pt x="37" y="0"/>
                </a:lnTo>
                <a:lnTo>
                  <a:pt x="291" y="0"/>
                </a:lnTo>
                <a:lnTo>
                  <a:pt x="230" y="60"/>
                </a:lnTo>
                <a:lnTo>
                  <a:pt x="0" y="39"/>
                </a:lnTo>
              </a:path>
            </a:pathLst>
          </a:custGeom>
          <a:noFill/>
          <a:ln w="12699" cap="rnd">
            <a:solidFill>
              <a:srgbClr val="000000"/>
            </a:solidFill>
            <a:round/>
            <a:headEnd/>
            <a:tailEnd/>
          </a:ln>
        </p:spPr>
        <p:txBody>
          <a:bodyPr/>
          <a:lstStyle/>
          <a:p>
            <a:endParaRPr lang="en-US"/>
          </a:p>
        </p:txBody>
      </p:sp>
      <p:sp>
        <p:nvSpPr>
          <p:cNvPr id="407557" name="Freeform 639"/>
          <p:cNvSpPr>
            <a:spLocks/>
          </p:cNvSpPr>
          <p:nvPr/>
        </p:nvSpPr>
        <p:spPr bwMode="auto">
          <a:xfrm>
            <a:off x="8199438" y="4165600"/>
            <a:ext cx="123825" cy="477838"/>
          </a:xfrm>
          <a:custGeom>
            <a:avLst/>
            <a:gdLst>
              <a:gd name="T0" fmla="*/ 66675 w 78"/>
              <a:gd name="T1" fmla="*/ 476250 h 301"/>
              <a:gd name="T2" fmla="*/ 0 w 78"/>
              <a:gd name="T3" fmla="*/ 128588 h 301"/>
              <a:gd name="T4" fmla="*/ 122238 w 78"/>
              <a:gd name="T5" fmla="*/ 0 h 301"/>
              <a:gd name="T6" fmla="*/ 122238 w 78"/>
              <a:gd name="T7" fmla="*/ 425450 h 301"/>
              <a:gd name="T8" fmla="*/ 66675 w 78"/>
              <a:gd name="T9" fmla="*/ 476250 h 301"/>
              <a:gd name="T10" fmla="*/ 0 60000 65536"/>
              <a:gd name="T11" fmla="*/ 0 60000 65536"/>
              <a:gd name="T12" fmla="*/ 0 60000 65536"/>
              <a:gd name="T13" fmla="*/ 0 60000 65536"/>
              <a:gd name="T14" fmla="*/ 0 60000 65536"/>
              <a:gd name="T15" fmla="*/ 0 w 78"/>
              <a:gd name="T16" fmla="*/ 0 h 301"/>
              <a:gd name="T17" fmla="*/ 78 w 78"/>
              <a:gd name="T18" fmla="*/ 301 h 301"/>
            </a:gdLst>
            <a:ahLst/>
            <a:cxnLst>
              <a:cxn ang="T10">
                <a:pos x="T0" y="T1"/>
              </a:cxn>
              <a:cxn ang="T11">
                <a:pos x="T2" y="T3"/>
              </a:cxn>
              <a:cxn ang="T12">
                <a:pos x="T4" y="T5"/>
              </a:cxn>
              <a:cxn ang="T13">
                <a:pos x="T6" y="T7"/>
              </a:cxn>
              <a:cxn ang="T14">
                <a:pos x="T8" y="T9"/>
              </a:cxn>
            </a:cxnLst>
            <a:rect l="T15" t="T16" r="T17" b="T18"/>
            <a:pathLst>
              <a:path w="78" h="301">
                <a:moveTo>
                  <a:pt x="42" y="300"/>
                </a:moveTo>
                <a:lnTo>
                  <a:pt x="0" y="81"/>
                </a:lnTo>
                <a:lnTo>
                  <a:pt x="77" y="0"/>
                </a:lnTo>
                <a:lnTo>
                  <a:pt x="77" y="268"/>
                </a:lnTo>
                <a:lnTo>
                  <a:pt x="42" y="300"/>
                </a:lnTo>
              </a:path>
            </a:pathLst>
          </a:custGeom>
          <a:solidFill>
            <a:srgbClr val="000000"/>
          </a:solidFill>
          <a:ln w="9525" cap="rnd">
            <a:noFill/>
            <a:round/>
            <a:headEnd/>
            <a:tailEnd/>
          </a:ln>
        </p:spPr>
        <p:txBody>
          <a:bodyPr/>
          <a:lstStyle/>
          <a:p>
            <a:endParaRPr lang="en-US"/>
          </a:p>
        </p:txBody>
      </p:sp>
      <p:sp>
        <p:nvSpPr>
          <p:cNvPr id="407558" name="Freeform 640"/>
          <p:cNvSpPr>
            <a:spLocks/>
          </p:cNvSpPr>
          <p:nvPr/>
        </p:nvSpPr>
        <p:spPr bwMode="auto">
          <a:xfrm>
            <a:off x="8197850" y="4165600"/>
            <a:ext cx="134938" cy="488950"/>
          </a:xfrm>
          <a:custGeom>
            <a:avLst/>
            <a:gdLst>
              <a:gd name="T0" fmla="*/ 71438 w 85"/>
              <a:gd name="T1" fmla="*/ 487363 h 308"/>
              <a:gd name="T2" fmla="*/ 0 w 85"/>
              <a:gd name="T3" fmla="*/ 131762 h 308"/>
              <a:gd name="T4" fmla="*/ 133350 w 85"/>
              <a:gd name="T5" fmla="*/ 0 h 308"/>
              <a:gd name="T6" fmla="*/ 133350 w 85"/>
              <a:gd name="T7" fmla="*/ 434975 h 308"/>
              <a:gd name="T8" fmla="*/ 71438 w 85"/>
              <a:gd name="T9" fmla="*/ 487363 h 308"/>
              <a:gd name="T10" fmla="*/ 0 60000 65536"/>
              <a:gd name="T11" fmla="*/ 0 60000 65536"/>
              <a:gd name="T12" fmla="*/ 0 60000 65536"/>
              <a:gd name="T13" fmla="*/ 0 60000 65536"/>
              <a:gd name="T14" fmla="*/ 0 60000 65536"/>
              <a:gd name="T15" fmla="*/ 0 w 85"/>
              <a:gd name="T16" fmla="*/ 0 h 308"/>
              <a:gd name="T17" fmla="*/ 85 w 85"/>
              <a:gd name="T18" fmla="*/ 308 h 308"/>
            </a:gdLst>
            <a:ahLst/>
            <a:cxnLst>
              <a:cxn ang="T10">
                <a:pos x="T0" y="T1"/>
              </a:cxn>
              <a:cxn ang="T11">
                <a:pos x="T2" y="T3"/>
              </a:cxn>
              <a:cxn ang="T12">
                <a:pos x="T4" y="T5"/>
              </a:cxn>
              <a:cxn ang="T13">
                <a:pos x="T6" y="T7"/>
              </a:cxn>
              <a:cxn ang="T14">
                <a:pos x="T8" y="T9"/>
              </a:cxn>
            </a:cxnLst>
            <a:rect l="T15" t="T16" r="T17" b="T18"/>
            <a:pathLst>
              <a:path w="85" h="308">
                <a:moveTo>
                  <a:pt x="45" y="307"/>
                </a:moveTo>
                <a:lnTo>
                  <a:pt x="0" y="83"/>
                </a:lnTo>
                <a:lnTo>
                  <a:pt x="84" y="0"/>
                </a:lnTo>
                <a:lnTo>
                  <a:pt x="84" y="274"/>
                </a:lnTo>
                <a:lnTo>
                  <a:pt x="45" y="307"/>
                </a:lnTo>
              </a:path>
            </a:pathLst>
          </a:custGeom>
          <a:noFill/>
          <a:ln w="12699" cap="rnd">
            <a:solidFill>
              <a:srgbClr val="000000"/>
            </a:solidFill>
            <a:round/>
            <a:headEnd/>
            <a:tailEnd/>
          </a:ln>
        </p:spPr>
        <p:txBody>
          <a:bodyPr/>
          <a:lstStyle/>
          <a:p>
            <a:endParaRPr lang="en-US"/>
          </a:p>
        </p:txBody>
      </p:sp>
      <p:sp>
        <p:nvSpPr>
          <p:cNvPr id="407559" name="Freeform 641"/>
          <p:cNvSpPr>
            <a:spLocks/>
          </p:cNvSpPr>
          <p:nvPr/>
        </p:nvSpPr>
        <p:spPr bwMode="auto">
          <a:xfrm>
            <a:off x="7870825" y="3622675"/>
            <a:ext cx="452438" cy="82550"/>
          </a:xfrm>
          <a:custGeom>
            <a:avLst/>
            <a:gdLst>
              <a:gd name="T0" fmla="*/ 0 w 285"/>
              <a:gd name="T1" fmla="*/ 52388 h 52"/>
              <a:gd name="T2" fmla="*/ 57150 w 285"/>
              <a:gd name="T3" fmla="*/ 0 h 52"/>
              <a:gd name="T4" fmla="*/ 450850 w 285"/>
              <a:gd name="T5" fmla="*/ 0 h 52"/>
              <a:gd name="T6" fmla="*/ 357188 w 285"/>
              <a:gd name="T7" fmla="*/ 80963 h 52"/>
              <a:gd name="T8" fmla="*/ 0 w 285"/>
              <a:gd name="T9" fmla="*/ 52388 h 52"/>
              <a:gd name="T10" fmla="*/ 0 60000 65536"/>
              <a:gd name="T11" fmla="*/ 0 60000 65536"/>
              <a:gd name="T12" fmla="*/ 0 60000 65536"/>
              <a:gd name="T13" fmla="*/ 0 60000 65536"/>
              <a:gd name="T14" fmla="*/ 0 60000 65536"/>
              <a:gd name="T15" fmla="*/ 0 w 285"/>
              <a:gd name="T16" fmla="*/ 0 h 52"/>
              <a:gd name="T17" fmla="*/ 285 w 285"/>
              <a:gd name="T18" fmla="*/ 52 h 52"/>
            </a:gdLst>
            <a:ahLst/>
            <a:cxnLst>
              <a:cxn ang="T10">
                <a:pos x="T0" y="T1"/>
              </a:cxn>
              <a:cxn ang="T11">
                <a:pos x="T2" y="T3"/>
              </a:cxn>
              <a:cxn ang="T12">
                <a:pos x="T4" y="T5"/>
              </a:cxn>
              <a:cxn ang="T13">
                <a:pos x="T6" y="T7"/>
              </a:cxn>
              <a:cxn ang="T14">
                <a:pos x="T8" y="T9"/>
              </a:cxn>
            </a:cxnLst>
            <a:rect l="T15" t="T16" r="T17" b="T18"/>
            <a:pathLst>
              <a:path w="285" h="52">
                <a:moveTo>
                  <a:pt x="0" y="33"/>
                </a:moveTo>
                <a:lnTo>
                  <a:pt x="36" y="0"/>
                </a:lnTo>
                <a:lnTo>
                  <a:pt x="284" y="0"/>
                </a:lnTo>
                <a:lnTo>
                  <a:pt x="225" y="51"/>
                </a:lnTo>
                <a:lnTo>
                  <a:pt x="0" y="33"/>
                </a:lnTo>
              </a:path>
            </a:pathLst>
          </a:custGeom>
          <a:solidFill>
            <a:srgbClr val="E5E5E5"/>
          </a:solidFill>
          <a:ln w="9525" cap="rnd">
            <a:noFill/>
            <a:round/>
            <a:headEnd/>
            <a:tailEnd/>
          </a:ln>
        </p:spPr>
        <p:txBody>
          <a:bodyPr/>
          <a:lstStyle/>
          <a:p>
            <a:endParaRPr lang="en-US"/>
          </a:p>
        </p:txBody>
      </p:sp>
      <p:sp>
        <p:nvSpPr>
          <p:cNvPr id="407560" name="Freeform 642"/>
          <p:cNvSpPr>
            <a:spLocks/>
          </p:cNvSpPr>
          <p:nvPr/>
        </p:nvSpPr>
        <p:spPr bwMode="auto">
          <a:xfrm>
            <a:off x="7869238" y="3622675"/>
            <a:ext cx="463550" cy="95250"/>
          </a:xfrm>
          <a:custGeom>
            <a:avLst/>
            <a:gdLst>
              <a:gd name="T0" fmla="*/ 0 w 292"/>
              <a:gd name="T1" fmla="*/ 60325 h 60"/>
              <a:gd name="T2" fmla="*/ 58737 w 292"/>
              <a:gd name="T3" fmla="*/ 0 h 60"/>
              <a:gd name="T4" fmla="*/ 461963 w 292"/>
              <a:gd name="T5" fmla="*/ 0 h 60"/>
              <a:gd name="T6" fmla="*/ 365125 w 292"/>
              <a:gd name="T7" fmla="*/ 93663 h 60"/>
              <a:gd name="T8" fmla="*/ 0 w 292"/>
              <a:gd name="T9" fmla="*/ 60325 h 60"/>
              <a:gd name="T10" fmla="*/ 0 60000 65536"/>
              <a:gd name="T11" fmla="*/ 0 60000 65536"/>
              <a:gd name="T12" fmla="*/ 0 60000 65536"/>
              <a:gd name="T13" fmla="*/ 0 60000 65536"/>
              <a:gd name="T14" fmla="*/ 0 60000 65536"/>
              <a:gd name="T15" fmla="*/ 0 w 292"/>
              <a:gd name="T16" fmla="*/ 0 h 60"/>
              <a:gd name="T17" fmla="*/ 292 w 292"/>
              <a:gd name="T18" fmla="*/ 60 h 60"/>
            </a:gdLst>
            <a:ahLst/>
            <a:cxnLst>
              <a:cxn ang="T10">
                <a:pos x="T0" y="T1"/>
              </a:cxn>
              <a:cxn ang="T11">
                <a:pos x="T2" y="T3"/>
              </a:cxn>
              <a:cxn ang="T12">
                <a:pos x="T4" y="T5"/>
              </a:cxn>
              <a:cxn ang="T13">
                <a:pos x="T6" y="T7"/>
              </a:cxn>
              <a:cxn ang="T14">
                <a:pos x="T8" y="T9"/>
              </a:cxn>
            </a:cxnLst>
            <a:rect l="T15" t="T16" r="T17" b="T18"/>
            <a:pathLst>
              <a:path w="292" h="60">
                <a:moveTo>
                  <a:pt x="0" y="38"/>
                </a:moveTo>
                <a:lnTo>
                  <a:pt x="37" y="0"/>
                </a:lnTo>
                <a:lnTo>
                  <a:pt x="291" y="0"/>
                </a:lnTo>
                <a:lnTo>
                  <a:pt x="230" y="59"/>
                </a:lnTo>
                <a:lnTo>
                  <a:pt x="0" y="38"/>
                </a:lnTo>
              </a:path>
            </a:pathLst>
          </a:custGeom>
          <a:noFill/>
          <a:ln w="12699" cap="rnd">
            <a:solidFill>
              <a:srgbClr val="000000"/>
            </a:solidFill>
            <a:round/>
            <a:headEnd/>
            <a:tailEnd/>
          </a:ln>
        </p:spPr>
        <p:txBody>
          <a:bodyPr/>
          <a:lstStyle/>
          <a:p>
            <a:endParaRPr lang="en-US"/>
          </a:p>
        </p:txBody>
      </p:sp>
      <p:sp>
        <p:nvSpPr>
          <p:cNvPr id="407561" name="Freeform 643"/>
          <p:cNvSpPr>
            <a:spLocks/>
          </p:cNvSpPr>
          <p:nvPr/>
        </p:nvSpPr>
        <p:spPr bwMode="auto">
          <a:xfrm>
            <a:off x="8199438" y="3622675"/>
            <a:ext cx="123825" cy="476250"/>
          </a:xfrm>
          <a:custGeom>
            <a:avLst/>
            <a:gdLst>
              <a:gd name="T0" fmla="*/ 66675 w 78"/>
              <a:gd name="T1" fmla="*/ 474663 h 300"/>
              <a:gd name="T2" fmla="*/ 0 w 78"/>
              <a:gd name="T3" fmla="*/ 127000 h 300"/>
              <a:gd name="T4" fmla="*/ 122238 w 78"/>
              <a:gd name="T5" fmla="*/ 0 h 300"/>
              <a:gd name="T6" fmla="*/ 122238 w 78"/>
              <a:gd name="T7" fmla="*/ 423863 h 300"/>
              <a:gd name="T8" fmla="*/ 66675 w 78"/>
              <a:gd name="T9" fmla="*/ 474663 h 300"/>
              <a:gd name="T10" fmla="*/ 0 60000 65536"/>
              <a:gd name="T11" fmla="*/ 0 60000 65536"/>
              <a:gd name="T12" fmla="*/ 0 60000 65536"/>
              <a:gd name="T13" fmla="*/ 0 60000 65536"/>
              <a:gd name="T14" fmla="*/ 0 60000 65536"/>
              <a:gd name="T15" fmla="*/ 0 w 78"/>
              <a:gd name="T16" fmla="*/ 0 h 300"/>
              <a:gd name="T17" fmla="*/ 78 w 78"/>
              <a:gd name="T18" fmla="*/ 300 h 300"/>
            </a:gdLst>
            <a:ahLst/>
            <a:cxnLst>
              <a:cxn ang="T10">
                <a:pos x="T0" y="T1"/>
              </a:cxn>
              <a:cxn ang="T11">
                <a:pos x="T2" y="T3"/>
              </a:cxn>
              <a:cxn ang="T12">
                <a:pos x="T4" y="T5"/>
              </a:cxn>
              <a:cxn ang="T13">
                <a:pos x="T6" y="T7"/>
              </a:cxn>
              <a:cxn ang="T14">
                <a:pos x="T8" y="T9"/>
              </a:cxn>
            </a:cxnLst>
            <a:rect l="T15" t="T16" r="T17" b="T18"/>
            <a:pathLst>
              <a:path w="78" h="300">
                <a:moveTo>
                  <a:pt x="42" y="299"/>
                </a:moveTo>
                <a:lnTo>
                  <a:pt x="0" y="80"/>
                </a:lnTo>
                <a:lnTo>
                  <a:pt x="77" y="0"/>
                </a:lnTo>
                <a:lnTo>
                  <a:pt x="77" y="267"/>
                </a:lnTo>
                <a:lnTo>
                  <a:pt x="42" y="299"/>
                </a:lnTo>
              </a:path>
            </a:pathLst>
          </a:custGeom>
          <a:solidFill>
            <a:srgbClr val="000000"/>
          </a:solidFill>
          <a:ln w="9525" cap="rnd">
            <a:noFill/>
            <a:round/>
            <a:headEnd/>
            <a:tailEnd/>
          </a:ln>
        </p:spPr>
        <p:txBody>
          <a:bodyPr/>
          <a:lstStyle/>
          <a:p>
            <a:endParaRPr lang="en-US"/>
          </a:p>
        </p:txBody>
      </p:sp>
      <p:sp>
        <p:nvSpPr>
          <p:cNvPr id="407562" name="Freeform 644"/>
          <p:cNvSpPr>
            <a:spLocks/>
          </p:cNvSpPr>
          <p:nvPr/>
        </p:nvSpPr>
        <p:spPr bwMode="auto">
          <a:xfrm>
            <a:off x="8197850" y="3622675"/>
            <a:ext cx="134938" cy="488950"/>
          </a:xfrm>
          <a:custGeom>
            <a:avLst/>
            <a:gdLst>
              <a:gd name="T0" fmla="*/ 71438 w 85"/>
              <a:gd name="T1" fmla="*/ 487363 h 308"/>
              <a:gd name="T2" fmla="*/ 0 w 85"/>
              <a:gd name="T3" fmla="*/ 130175 h 308"/>
              <a:gd name="T4" fmla="*/ 133350 w 85"/>
              <a:gd name="T5" fmla="*/ 0 h 308"/>
              <a:gd name="T6" fmla="*/ 133350 w 85"/>
              <a:gd name="T7" fmla="*/ 434975 h 308"/>
              <a:gd name="T8" fmla="*/ 71438 w 85"/>
              <a:gd name="T9" fmla="*/ 487363 h 308"/>
              <a:gd name="T10" fmla="*/ 0 60000 65536"/>
              <a:gd name="T11" fmla="*/ 0 60000 65536"/>
              <a:gd name="T12" fmla="*/ 0 60000 65536"/>
              <a:gd name="T13" fmla="*/ 0 60000 65536"/>
              <a:gd name="T14" fmla="*/ 0 60000 65536"/>
              <a:gd name="T15" fmla="*/ 0 w 85"/>
              <a:gd name="T16" fmla="*/ 0 h 308"/>
              <a:gd name="T17" fmla="*/ 85 w 85"/>
              <a:gd name="T18" fmla="*/ 308 h 308"/>
            </a:gdLst>
            <a:ahLst/>
            <a:cxnLst>
              <a:cxn ang="T10">
                <a:pos x="T0" y="T1"/>
              </a:cxn>
              <a:cxn ang="T11">
                <a:pos x="T2" y="T3"/>
              </a:cxn>
              <a:cxn ang="T12">
                <a:pos x="T4" y="T5"/>
              </a:cxn>
              <a:cxn ang="T13">
                <a:pos x="T6" y="T7"/>
              </a:cxn>
              <a:cxn ang="T14">
                <a:pos x="T8" y="T9"/>
              </a:cxn>
            </a:cxnLst>
            <a:rect l="T15" t="T16" r="T17" b="T18"/>
            <a:pathLst>
              <a:path w="85" h="308">
                <a:moveTo>
                  <a:pt x="45" y="307"/>
                </a:moveTo>
                <a:lnTo>
                  <a:pt x="0" y="82"/>
                </a:lnTo>
                <a:lnTo>
                  <a:pt x="84" y="0"/>
                </a:lnTo>
                <a:lnTo>
                  <a:pt x="84" y="274"/>
                </a:lnTo>
                <a:lnTo>
                  <a:pt x="45" y="307"/>
                </a:lnTo>
              </a:path>
            </a:pathLst>
          </a:custGeom>
          <a:noFill/>
          <a:ln w="12699" cap="rnd">
            <a:solidFill>
              <a:srgbClr val="000000"/>
            </a:solidFill>
            <a:round/>
            <a:headEnd/>
            <a:tailEnd/>
          </a:ln>
        </p:spPr>
        <p:txBody>
          <a:bodyPr/>
          <a:lstStyle/>
          <a:p>
            <a:endParaRPr lang="en-US"/>
          </a:p>
        </p:txBody>
      </p:sp>
      <p:sp>
        <p:nvSpPr>
          <p:cNvPr id="407563" name="Freeform 645"/>
          <p:cNvSpPr>
            <a:spLocks/>
          </p:cNvSpPr>
          <p:nvPr/>
        </p:nvSpPr>
        <p:spPr bwMode="auto">
          <a:xfrm>
            <a:off x="7870825" y="3021013"/>
            <a:ext cx="452438" cy="82550"/>
          </a:xfrm>
          <a:custGeom>
            <a:avLst/>
            <a:gdLst>
              <a:gd name="T0" fmla="*/ 0 w 285"/>
              <a:gd name="T1" fmla="*/ 53975 h 52"/>
              <a:gd name="T2" fmla="*/ 57150 w 285"/>
              <a:gd name="T3" fmla="*/ 0 h 52"/>
              <a:gd name="T4" fmla="*/ 450850 w 285"/>
              <a:gd name="T5" fmla="*/ 0 h 52"/>
              <a:gd name="T6" fmla="*/ 357188 w 285"/>
              <a:gd name="T7" fmla="*/ 80963 h 52"/>
              <a:gd name="T8" fmla="*/ 0 w 285"/>
              <a:gd name="T9" fmla="*/ 53975 h 52"/>
              <a:gd name="T10" fmla="*/ 0 60000 65536"/>
              <a:gd name="T11" fmla="*/ 0 60000 65536"/>
              <a:gd name="T12" fmla="*/ 0 60000 65536"/>
              <a:gd name="T13" fmla="*/ 0 60000 65536"/>
              <a:gd name="T14" fmla="*/ 0 60000 65536"/>
              <a:gd name="T15" fmla="*/ 0 w 285"/>
              <a:gd name="T16" fmla="*/ 0 h 52"/>
              <a:gd name="T17" fmla="*/ 285 w 285"/>
              <a:gd name="T18" fmla="*/ 52 h 52"/>
            </a:gdLst>
            <a:ahLst/>
            <a:cxnLst>
              <a:cxn ang="T10">
                <a:pos x="T0" y="T1"/>
              </a:cxn>
              <a:cxn ang="T11">
                <a:pos x="T2" y="T3"/>
              </a:cxn>
              <a:cxn ang="T12">
                <a:pos x="T4" y="T5"/>
              </a:cxn>
              <a:cxn ang="T13">
                <a:pos x="T6" y="T7"/>
              </a:cxn>
              <a:cxn ang="T14">
                <a:pos x="T8" y="T9"/>
              </a:cxn>
            </a:cxnLst>
            <a:rect l="T15" t="T16" r="T17" b="T18"/>
            <a:pathLst>
              <a:path w="285" h="52">
                <a:moveTo>
                  <a:pt x="0" y="34"/>
                </a:moveTo>
                <a:lnTo>
                  <a:pt x="36" y="0"/>
                </a:lnTo>
                <a:lnTo>
                  <a:pt x="284" y="0"/>
                </a:lnTo>
                <a:lnTo>
                  <a:pt x="225" y="51"/>
                </a:lnTo>
                <a:lnTo>
                  <a:pt x="0" y="34"/>
                </a:lnTo>
              </a:path>
            </a:pathLst>
          </a:custGeom>
          <a:solidFill>
            <a:srgbClr val="E5E5E5"/>
          </a:solidFill>
          <a:ln w="9525" cap="rnd">
            <a:noFill/>
            <a:round/>
            <a:headEnd/>
            <a:tailEnd/>
          </a:ln>
        </p:spPr>
        <p:txBody>
          <a:bodyPr/>
          <a:lstStyle/>
          <a:p>
            <a:endParaRPr lang="en-US"/>
          </a:p>
        </p:txBody>
      </p:sp>
      <p:sp>
        <p:nvSpPr>
          <p:cNvPr id="407564" name="Freeform 646"/>
          <p:cNvSpPr>
            <a:spLocks/>
          </p:cNvSpPr>
          <p:nvPr/>
        </p:nvSpPr>
        <p:spPr bwMode="auto">
          <a:xfrm>
            <a:off x="7869238" y="3021013"/>
            <a:ext cx="463550" cy="95250"/>
          </a:xfrm>
          <a:custGeom>
            <a:avLst/>
            <a:gdLst>
              <a:gd name="T0" fmla="*/ 0 w 292"/>
              <a:gd name="T1" fmla="*/ 61913 h 60"/>
              <a:gd name="T2" fmla="*/ 58737 w 292"/>
              <a:gd name="T3" fmla="*/ 0 h 60"/>
              <a:gd name="T4" fmla="*/ 461963 w 292"/>
              <a:gd name="T5" fmla="*/ 0 h 60"/>
              <a:gd name="T6" fmla="*/ 365125 w 292"/>
              <a:gd name="T7" fmla="*/ 93663 h 60"/>
              <a:gd name="T8" fmla="*/ 0 w 292"/>
              <a:gd name="T9" fmla="*/ 61913 h 60"/>
              <a:gd name="T10" fmla="*/ 0 60000 65536"/>
              <a:gd name="T11" fmla="*/ 0 60000 65536"/>
              <a:gd name="T12" fmla="*/ 0 60000 65536"/>
              <a:gd name="T13" fmla="*/ 0 60000 65536"/>
              <a:gd name="T14" fmla="*/ 0 60000 65536"/>
              <a:gd name="T15" fmla="*/ 0 w 292"/>
              <a:gd name="T16" fmla="*/ 0 h 60"/>
              <a:gd name="T17" fmla="*/ 292 w 292"/>
              <a:gd name="T18" fmla="*/ 60 h 60"/>
            </a:gdLst>
            <a:ahLst/>
            <a:cxnLst>
              <a:cxn ang="T10">
                <a:pos x="T0" y="T1"/>
              </a:cxn>
              <a:cxn ang="T11">
                <a:pos x="T2" y="T3"/>
              </a:cxn>
              <a:cxn ang="T12">
                <a:pos x="T4" y="T5"/>
              </a:cxn>
              <a:cxn ang="T13">
                <a:pos x="T6" y="T7"/>
              </a:cxn>
              <a:cxn ang="T14">
                <a:pos x="T8" y="T9"/>
              </a:cxn>
            </a:cxnLst>
            <a:rect l="T15" t="T16" r="T17" b="T18"/>
            <a:pathLst>
              <a:path w="292" h="60">
                <a:moveTo>
                  <a:pt x="0" y="39"/>
                </a:moveTo>
                <a:lnTo>
                  <a:pt x="37" y="0"/>
                </a:lnTo>
                <a:lnTo>
                  <a:pt x="291" y="0"/>
                </a:lnTo>
                <a:lnTo>
                  <a:pt x="230" y="59"/>
                </a:lnTo>
                <a:lnTo>
                  <a:pt x="0" y="39"/>
                </a:lnTo>
              </a:path>
            </a:pathLst>
          </a:custGeom>
          <a:noFill/>
          <a:ln w="12699" cap="rnd">
            <a:solidFill>
              <a:srgbClr val="000000"/>
            </a:solidFill>
            <a:round/>
            <a:headEnd/>
            <a:tailEnd/>
          </a:ln>
        </p:spPr>
        <p:txBody>
          <a:bodyPr/>
          <a:lstStyle/>
          <a:p>
            <a:endParaRPr lang="en-US"/>
          </a:p>
        </p:txBody>
      </p:sp>
      <p:sp>
        <p:nvSpPr>
          <p:cNvPr id="407565" name="Freeform 647"/>
          <p:cNvSpPr>
            <a:spLocks/>
          </p:cNvSpPr>
          <p:nvPr/>
        </p:nvSpPr>
        <p:spPr bwMode="auto">
          <a:xfrm>
            <a:off x="8199438" y="3021013"/>
            <a:ext cx="123825" cy="474662"/>
          </a:xfrm>
          <a:custGeom>
            <a:avLst/>
            <a:gdLst>
              <a:gd name="T0" fmla="*/ 66675 w 78"/>
              <a:gd name="T1" fmla="*/ 473075 h 299"/>
              <a:gd name="T2" fmla="*/ 0 w 78"/>
              <a:gd name="T3" fmla="*/ 128587 h 299"/>
              <a:gd name="T4" fmla="*/ 122238 w 78"/>
              <a:gd name="T5" fmla="*/ 0 h 299"/>
              <a:gd name="T6" fmla="*/ 122238 w 78"/>
              <a:gd name="T7" fmla="*/ 425450 h 299"/>
              <a:gd name="T8" fmla="*/ 66675 w 78"/>
              <a:gd name="T9" fmla="*/ 473075 h 299"/>
              <a:gd name="T10" fmla="*/ 0 60000 65536"/>
              <a:gd name="T11" fmla="*/ 0 60000 65536"/>
              <a:gd name="T12" fmla="*/ 0 60000 65536"/>
              <a:gd name="T13" fmla="*/ 0 60000 65536"/>
              <a:gd name="T14" fmla="*/ 0 60000 65536"/>
              <a:gd name="T15" fmla="*/ 0 w 78"/>
              <a:gd name="T16" fmla="*/ 0 h 299"/>
              <a:gd name="T17" fmla="*/ 78 w 78"/>
              <a:gd name="T18" fmla="*/ 299 h 299"/>
            </a:gdLst>
            <a:ahLst/>
            <a:cxnLst>
              <a:cxn ang="T10">
                <a:pos x="T0" y="T1"/>
              </a:cxn>
              <a:cxn ang="T11">
                <a:pos x="T2" y="T3"/>
              </a:cxn>
              <a:cxn ang="T12">
                <a:pos x="T4" y="T5"/>
              </a:cxn>
              <a:cxn ang="T13">
                <a:pos x="T6" y="T7"/>
              </a:cxn>
              <a:cxn ang="T14">
                <a:pos x="T8" y="T9"/>
              </a:cxn>
            </a:cxnLst>
            <a:rect l="T15" t="T16" r="T17" b="T18"/>
            <a:pathLst>
              <a:path w="78" h="299">
                <a:moveTo>
                  <a:pt x="42" y="298"/>
                </a:moveTo>
                <a:lnTo>
                  <a:pt x="0" y="81"/>
                </a:lnTo>
                <a:lnTo>
                  <a:pt x="77" y="0"/>
                </a:lnTo>
                <a:lnTo>
                  <a:pt x="77" y="268"/>
                </a:lnTo>
                <a:lnTo>
                  <a:pt x="42" y="298"/>
                </a:lnTo>
              </a:path>
            </a:pathLst>
          </a:custGeom>
          <a:solidFill>
            <a:srgbClr val="000000"/>
          </a:solidFill>
          <a:ln w="9525" cap="rnd">
            <a:noFill/>
            <a:round/>
            <a:headEnd/>
            <a:tailEnd/>
          </a:ln>
        </p:spPr>
        <p:txBody>
          <a:bodyPr/>
          <a:lstStyle/>
          <a:p>
            <a:endParaRPr lang="en-US"/>
          </a:p>
        </p:txBody>
      </p:sp>
      <p:sp>
        <p:nvSpPr>
          <p:cNvPr id="407566" name="Freeform 648"/>
          <p:cNvSpPr>
            <a:spLocks/>
          </p:cNvSpPr>
          <p:nvPr/>
        </p:nvSpPr>
        <p:spPr bwMode="auto">
          <a:xfrm>
            <a:off x="8197850" y="3021013"/>
            <a:ext cx="134938" cy="487362"/>
          </a:xfrm>
          <a:custGeom>
            <a:avLst/>
            <a:gdLst>
              <a:gd name="T0" fmla="*/ 71438 w 85"/>
              <a:gd name="T1" fmla="*/ 485775 h 307"/>
              <a:gd name="T2" fmla="*/ 0 w 85"/>
              <a:gd name="T3" fmla="*/ 131762 h 307"/>
              <a:gd name="T4" fmla="*/ 133350 w 85"/>
              <a:gd name="T5" fmla="*/ 0 h 307"/>
              <a:gd name="T6" fmla="*/ 133350 w 85"/>
              <a:gd name="T7" fmla="*/ 436562 h 307"/>
              <a:gd name="T8" fmla="*/ 71438 w 85"/>
              <a:gd name="T9" fmla="*/ 485775 h 307"/>
              <a:gd name="T10" fmla="*/ 0 60000 65536"/>
              <a:gd name="T11" fmla="*/ 0 60000 65536"/>
              <a:gd name="T12" fmla="*/ 0 60000 65536"/>
              <a:gd name="T13" fmla="*/ 0 60000 65536"/>
              <a:gd name="T14" fmla="*/ 0 60000 65536"/>
              <a:gd name="T15" fmla="*/ 0 w 85"/>
              <a:gd name="T16" fmla="*/ 0 h 307"/>
              <a:gd name="T17" fmla="*/ 85 w 85"/>
              <a:gd name="T18" fmla="*/ 307 h 307"/>
            </a:gdLst>
            <a:ahLst/>
            <a:cxnLst>
              <a:cxn ang="T10">
                <a:pos x="T0" y="T1"/>
              </a:cxn>
              <a:cxn ang="T11">
                <a:pos x="T2" y="T3"/>
              </a:cxn>
              <a:cxn ang="T12">
                <a:pos x="T4" y="T5"/>
              </a:cxn>
              <a:cxn ang="T13">
                <a:pos x="T6" y="T7"/>
              </a:cxn>
              <a:cxn ang="T14">
                <a:pos x="T8" y="T9"/>
              </a:cxn>
            </a:cxnLst>
            <a:rect l="T15" t="T16" r="T17" b="T18"/>
            <a:pathLst>
              <a:path w="85" h="307">
                <a:moveTo>
                  <a:pt x="45" y="306"/>
                </a:moveTo>
                <a:lnTo>
                  <a:pt x="0" y="83"/>
                </a:lnTo>
                <a:lnTo>
                  <a:pt x="84" y="0"/>
                </a:lnTo>
                <a:lnTo>
                  <a:pt x="84" y="275"/>
                </a:lnTo>
                <a:lnTo>
                  <a:pt x="45" y="306"/>
                </a:lnTo>
              </a:path>
            </a:pathLst>
          </a:custGeom>
          <a:noFill/>
          <a:ln w="12699" cap="rnd">
            <a:solidFill>
              <a:srgbClr val="000000"/>
            </a:solidFill>
            <a:round/>
            <a:headEnd/>
            <a:tailEnd/>
          </a:ln>
        </p:spPr>
        <p:txBody>
          <a:bodyPr/>
          <a:lstStyle/>
          <a:p>
            <a:endParaRPr lang="en-US"/>
          </a:p>
        </p:txBody>
      </p:sp>
      <p:sp>
        <p:nvSpPr>
          <p:cNvPr id="407567" name="Freeform 649"/>
          <p:cNvSpPr>
            <a:spLocks/>
          </p:cNvSpPr>
          <p:nvPr/>
        </p:nvSpPr>
        <p:spPr bwMode="auto">
          <a:xfrm>
            <a:off x="7870825" y="2466975"/>
            <a:ext cx="452438" cy="84138"/>
          </a:xfrm>
          <a:custGeom>
            <a:avLst/>
            <a:gdLst>
              <a:gd name="T0" fmla="*/ 0 w 285"/>
              <a:gd name="T1" fmla="*/ 53975 h 53"/>
              <a:gd name="T2" fmla="*/ 57150 w 285"/>
              <a:gd name="T3" fmla="*/ 0 h 53"/>
              <a:gd name="T4" fmla="*/ 450850 w 285"/>
              <a:gd name="T5" fmla="*/ 0 h 53"/>
              <a:gd name="T6" fmla="*/ 357188 w 285"/>
              <a:gd name="T7" fmla="*/ 82550 h 53"/>
              <a:gd name="T8" fmla="*/ 0 w 285"/>
              <a:gd name="T9" fmla="*/ 53975 h 53"/>
              <a:gd name="T10" fmla="*/ 0 60000 65536"/>
              <a:gd name="T11" fmla="*/ 0 60000 65536"/>
              <a:gd name="T12" fmla="*/ 0 60000 65536"/>
              <a:gd name="T13" fmla="*/ 0 60000 65536"/>
              <a:gd name="T14" fmla="*/ 0 60000 65536"/>
              <a:gd name="T15" fmla="*/ 0 w 285"/>
              <a:gd name="T16" fmla="*/ 0 h 53"/>
              <a:gd name="T17" fmla="*/ 285 w 285"/>
              <a:gd name="T18" fmla="*/ 53 h 53"/>
            </a:gdLst>
            <a:ahLst/>
            <a:cxnLst>
              <a:cxn ang="T10">
                <a:pos x="T0" y="T1"/>
              </a:cxn>
              <a:cxn ang="T11">
                <a:pos x="T2" y="T3"/>
              </a:cxn>
              <a:cxn ang="T12">
                <a:pos x="T4" y="T5"/>
              </a:cxn>
              <a:cxn ang="T13">
                <a:pos x="T6" y="T7"/>
              </a:cxn>
              <a:cxn ang="T14">
                <a:pos x="T8" y="T9"/>
              </a:cxn>
            </a:cxnLst>
            <a:rect l="T15" t="T16" r="T17" b="T18"/>
            <a:pathLst>
              <a:path w="285" h="53">
                <a:moveTo>
                  <a:pt x="0" y="34"/>
                </a:moveTo>
                <a:lnTo>
                  <a:pt x="36" y="0"/>
                </a:lnTo>
                <a:lnTo>
                  <a:pt x="284" y="0"/>
                </a:lnTo>
                <a:lnTo>
                  <a:pt x="225" y="52"/>
                </a:lnTo>
                <a:lnTo>
                  <a:pt x="0" y="34"/>
                </a:lnTo>
              </a:path>
            </a:pathLst>
          </a:custGeom>
          <a:solidFill>
            <a:srgbClr val="E5E5E5"/>
          </a:solidFill>
          <a:ln w="9525" cap="rnd">
            <a:noFill/>
            <a:round/>
            <a:headEnd/>
            <a:tailEnd/>
          </a:ln>
        </p:spPr>
        <p:txBody>
          <a:bodyPr/>
          <a:lstStyle/>
          <a:p>
            <a:endParaRPr lang="en-US"/>
          </a:p>
        </p:txBody>
      </p:sp>
      <p:sp>
        <p:nvSpPr>
          <p:cNvPr id="407568" name="Freeform 650"/>
          <p:cNvSpPr>
            <a:spLocks/>
          </p:cNvSpPr>
          <p:nvPr/>
        </p:nvSpPr>
        <p:spPr bwMode="auto">
          <a:xfrm>
            <a:off x="7869238" y="2466975"/>
            <a:ext cx="463550" cy="96838"/>
          </a:xfrm>
          <a:custGeom>
            <a:avLst/>
            <a:gdLst>
              <a:gd name="T0" fmla="*/ 0 w 292"/>
              <a:gd name="T1" fmla="*/ 61913 h 61"/>
              <a:gd name="T2" fmla="*/ 58737 w 292"/>
              <a:gd name="T3" fmla="*/ 0 h 61"/>
              <a:gd name="T4" fmla="*/ 461963 w 292"/>
              <a:gd name="T5" fmla="*/ 0 h 61"/>
              <a:gd name="T6" fmla="*/ 365125 w 292"/>
              <a:gd name="T7" fmla="*/ 95250 h 61"/>
              <a:gd name="T8" fmla="*/ 0 w 292"/>
              <a:gd name="T9" fmla="*/ 61913 h 61"/>
              <a:gd name="T10" fmla="*/ 0 60000 65536"/>
              <a:gd name="T11" fmla="*/ 0 60000 65536"/>
              <a:gd name="T12" fmla="*/ 0 60000 65536"/>
              <a:gd name="T13" fmla="*/ 0 60000 65536"/>
              <a:gd name="T14" fmla="*/ 0 60000 65536"/>
              <a:gd name="T15" fmla="*/ 0 w 292"/>
              <a:gd name="T16" fmla="*/ 0 h 61"/>
              <a:gd name="T17" fmla="*/ 292 w 292"/>
              <a:gd name="T18" fmla="*/ 61 h 61"/>
            </a:gdLst>
            <a:ahLst/>
            <a:cxnLst>
              <a:cxn ang="T10">
                <a:pos x="T0" y="T1"/>
              </a:cxn>
              <a:cxn ang="T11">
                <a:pos x="T2" y="T3"/>
              </a:cxn>
              <a:cxn ang="T12">
                <a:pos x="T4" y="T5"/>
              </a:cxn>
              <a:cxn ang="T13">
                <a:pos x="T6" y="T7"/>
              </a:cxn>
              <a:cxn ang="T14">
                <a:pos x="T8" y="T9"/>
              </a:cxn>
            </a:cxnLst>
            <a:rect l="T15" t="T16" r="T17" b="T18"/>
            <a:pathLst>
              <a:path w="292" h="61">
                <a:moveTo>
                  <a:pt x="0" y="39"/>
                </a:moveTo>
                <a:lnTo>
                  <a:pt x="37" y="0"/>
                </a:lnTo>
                <a:lnTo>
                  <a:pt x="291" y="0"/>
                </a:lnTo>
                <a:lnTo>
                  <a:pt x="230" y="60"/>
                </a:lnTo>
                <a:lnTo>
                  <a:pt x="0" y="39"/>
                </a:lnTo>
              </a:path>
            </a:pathLst>
          </a:custGeom>
          <a:noFill/>
          <a:ln w="12699" cap="rnd">
            <a:solidFill>
              <a:srgbClr val="000000"/>
            </a:solidFill>
            <a:round/>
            <a:headEnd/>
            <a:tailEnd/>
          </a:ln>
        </p:spPr>
        <p:txBody>
          <a:bodyPr/>
          <a:lstStyle/>
          <a:p>
            <a:endParaRPr lang="en-US"/>
          </a:p>
        </p:txBody>
      </p:sp>
      <p:sp>
        <p:nvSpPr>
          <p:cNvPr id="407569" name="Freeform 651"/>
          <p:cNvSpPr>
            <a:spLocks/>
          </p:cNvSpPr>
          <p:nvPr/>
        </p:nvSpPr>
        <p:spPr bwMode="auto">
          <a:xfrm>
            <a:off x="8199438" y="2466975"/>
            <a:ext cx="123825" cy="476250"/>
          </a:xfrm>
          <a:custGeom>
            <a:avLst/>
            <a:gdLst>
              <a:gd name="T0" fmla="*/ 66675 w 78"/>
              <a:gd name="T1" fmla="*/ 474663 h 300"/>
              <a:gd name="T2" fmla="*/ 0 w 78"/>
              <a:gd name="T3" fmla="*/ 128587 h 300"/>
              <a:gd name="T4" fmla="*/ 122238 w 78"/>
              <a:gd name="T5" fmla="*/ 0 h 300"/>
              <a:gd name="T6" fmla="*/ 122238 w 78"/>
              <a:gd name="T7" fmla="*/ 423863 h 300"/>
              <a:gd name="T8" fmla="*/ 66675 w 78"/>
              <a:gd name="T9" fmla="*/ 474663 h 300"/>
              <a:gd name="T10" fmla="*/ 0 60000 65536"/>
              <a:gd name="T11" fmla="*/ 0 60000 65536"/>
              <a:gd name="T12" fmla="*/ 0 60000 65536"/>
              <a:gd name="T13" fmla="*/ 0 60000 65536"/>
              <a:gd name="T14" fmla="*/ 0 60000 65536"/>
              <a:gd name="T15" fmla="*/ 0 w 78"/>
              <a:gd name="T16" fmla="*/ 0 h 300"/>
              <a:gd name="T17" fmla="*/ 78 w 78"/>
              <a:gd name="T18" fmla="*/ 300 h 300"/>
            </a:gdLst>
            <a:ahLst/>
            <a:cxnLst>
              <a:cxn ang="T10">
                <a:pos x="T0" y="T1"/>
              </a:cxn>
              <a:cxn ang="T11">
                <a:pos x="T2" y="T3"/>
              </a:cxn>
              <a:cxn ang="T12">
                <a:pos x="T4" y="T5"/>
              </a:cxn>
              <a:cxn ang="T13">
                <a:pos x="T6" y="T7"/>
              </a:cxn>
              <a:cxn ang="T14">
                <a:pos x="T8" y="T9"/>
              </a:cxn>
            </a:cxnLst>
            <a:rect l="T15" t="T16" r="T17" b="T18"/>
            <a:pathLst>
              <a:path w="78" h="300">
                <a:moveTo>
                  <a:pt x="42" y="299"/>
                </a:moveTo>
                <a:lnTo>
                  <a:pt x="0" y="81"/>
                </a:lnTo>
                <a:lnTo>
                  <a:pt x="77" y="0"/>
                </a:lnTo>
                <a:lnTo>
                  <a:pt x="77" y="267"/>
                </a:lnTo>
                <a:lnTo>
                  <a:pt x="42" y="299"/>
                </a:lnTo>
              </a:path>
            </a:pathLst>
          </a:custGeom>
          <a:solidFill>
            <a:srgbClr val="000000"/>
          </a:solidFill>
          <a:ln w="9525" cap="rnd">
            <a:noFill/>
            <a:round/>
            <a:headEnd/>
            <a:tailEnd/>
          </a:ln>
        </p:spPr>
        <p:txBody>
          <a:bodyPr/>
          <a:lstStyle/>
          <a:p>
            <a:endParaRPr lang="en-US"/>
          </a:p>
        </p:txBody>
      </p:sp>
      <p:sp>
        <p:nvSpPr>
          <p:cNvPr id="407570" name="Freeform 652"/>
          <p:cNvSpPr>
            <a:spLocks/>
          </p:cNvSpPr>
          <p:nvPr/>
        </p:nvSpPr>
        <p:spPr bwMode="auto">
          <a:xfrm>
            <a:off x="8197850" y="2466975"/>
            <a:ext cx="134938" cy="488950"/>
          </a:xfrm>
          <a:custGeom>
            <a:avLst/>
            <a:gdLst>
              <a:gd name="T0" fmla="*/ 71438 w 85"/>
              <a:gd name="T1" fmla="*/ 487363 h 308"/>
              <a:gd name="T2" fmla="*/ 0 w 85"/>
              <a:gd name="T3" fmla="*/ 131762 h 308"/>
              <a:gd name="T4" fmla="*/ 133350 w 85"/>
              <a:gd name="T5" fmla="*/ 0 h 308"/>
              <a:gd name="T6" fmla="*/ 133350 w 85"/>
              <a:gd name="T7" fmla="*/ 434975 h 308"/>
              <a:gd name="T8" fmla="*/ 71438 w 85"/>
              <a:gd name="T9" fmla="*/ 487363 h 308"/>
              <a:gd name="T10" fmla="*/ 0 60000 65536"/>
              <a:gd name="T11" fmla="*/ 0 60000 65536"/>
              <a:gd name="T12" fmla="*/ 0 60000 65536"/>
              <a:gd name="T13" fmla="*/ 0 60000 65536"/>
              <a:gd name="T14" fmla="*/ 0 60000 65536"/>
              <a:gd name="T15" fmla="*/ 0 w 85"/>
              <a:gd name="T16" fmla="*/ 0 h 308"/>
              <a:gd name="T17" fmla="*/ 85 w 85"/>
              <a:gd name="T18" fmla="*/ 308 h 308"/>
            </a:gdLst>
            <a:ahLst/>
            <a:cxnLst>
              <a:cxn ang="T10">
                <a:pos x="T0" y="T1"/>
              </a:cxn>
              <a:cxn ang="T11">
                <a:pos x="T2" y="T3"/>
              </a:cxn>
              <a:cxn ang="T12">
                <a:pos x="T4" y="T5"/>
              </a:cxn>
              <a:cxn ang="T13">
                <a:pos x="T6" y="T7"/>
              </a:cxn>
              <a:cxn ang="T14">
                <a:pos x="T8" y="T9"/>
              </a:cxn>
            </a:cxnLst>
            <a:rect l="T15" t="T16" r="T17" b="T18"/>
            <a:pathLst>
              <a:path w="85" h="308">
                <a:moveTo>
                  <a:pt x="45" y="307"/>
                </a:moveTo>
                <a:lnTo>
                  <a:pt x="0" y="83"/>
                </a:lnTo>
                <a:lnTo>
                  <a:pt x="84" y="0"/>
                </a:lnTo>
                <a:lnTo>
                  <a:pt x="84" y="274"/>
                </a:lnTo>
                <a:lnTo>
                  <a:pt x="45" y="307"/>
                </a:lnTo>
              </a:path>
            </a:pathLst>
          </a:custGeom>
          <a:noFill/>
          <a:ln w="12699" cap="rnd">
            <a:solidFill>
              <a:srgbClr val="000000"/>
            </a:solidFill>
            <a:round/>
            <a:headEnd/>
            <a:tailEnd/>
          </a:ln>
        </p:spPr>
        <p:txBody>
          <a:bodyPr/>
          <a:lstStyle/>
          <a:p>
            <a:endParaRPr lang="en-US"/>
          </a:p>
        </p:txBody>
      </p:sp>
      <p:sp>
        <p:nvSpPr>
          <p:cNvPr id="407571" name="Freeform 653"/>
          <p:cNvSpPr>
            <a:spLocks/>
          </p:cNvSpPr>
          <p:nvPr/>
        </p:nvSpPr>
        <p:spPr bwMode="auto">
          <a:xfrm>
            <a:off x="7870825" y="1881188"/>
            <a:ext cx="452438" cy="84137"/>
          </a:xfrm>
          <a:custGeom>
            <a:avLst/>
            <a:gdLst>
              <a:gd name="T0" fmla="*/ 0 w 285"/>
              <a:gd name="T1" fmla="*/ 53975 h 53"/>
              <a:gd name="T2" fmla="*/ 57150 w 285"/>
              <a:gd name="T3" fmla="*/ 0 h 53"/>
              <a:gd name="T4" fmla="*/ 450850 w 285"/>
              <a:gd name="T5" fmla="*/ 0 h 53"/>
              <a:gd name="T6" fmla="*/ 357188 w 285"/>
              <a:gd name="T7" fmla="*/ 82550 h 53"/>
              <a:gd name="T8" fmla="*/ 0 w 285"/>
              <a:gd name="T9" fmla="*/ 53975 h 53"/>
              <a:gd name="T10" fmla="*/ 0 60000 65536"/>
              <a:gd name="T11" fmla="*/ 0 60000 65536"/>
              <a:gd name="T12" fmla="*/ 0 60000 65536"/>
              <a:gd name="T13" fmla="*/ 0 60000 65536"/>
              <a:gd name="T14" fmla="*/ 0 60000 65536"/>
              <a:gd name="T15" fmla="*/ 0 w 285"/>
              <a:gd name="T16" fmla="*/ 0 h 53"/>
              <a:gd name="T17" fmla="*/ 285 w 285"/>
              <a:gd name="T18" fmla="*/ 53 h 53"/>
            </a:gdLst>
            <a:ahLst/>
            <a:cxnLst>
              <a:cxn ang="T10">
                <a:pos x="T0" y="T1"/>
              </a:cxn>
              <a:cxn ang="T11">
                <a:pos x="T2" y="T3"/>
              </a:cxn>
              <a:cxn ang="T12">
                <a:pos x="T4" y="T5"/>
              </a:cxn>
              <a:cxn ang="T13">
                <a:pos x="T6" y="T7"/>
              </a:cxn>
              <a:cxn ang="T14">
                <a:pos x="T8" y="T9"/>
              </a:cxn>
            </a:cxnLst>
            <a:rect l="T15" t="T16" r="T17" b="T18"/>
            <a:pathLst>
              <a:path w="285" h="53">
                <a:moveTo>
                  <a:pt x="0" y="34"/>
                </a:moveTo>
                <a:lnTo>
                  <a:pt x="36" y="0"/>
                </a:lnTo>
                <a:lnTo>
                  <a:pt x="284" y="0"/>
                </a:lnTo>
                <a:lnTo>
                  <a:pt x="225" y="52"/>
                </a:lnTo>
                <a:lnTo>
                  <a:pt x="0" y="34"/>
                </a:lnTo>
              </a:path>
            </a:pathLst>
          </a:custGeom>
          <a:solidFill>
            <a:srgbClr val="E5E5E5"/>
          </a:solidFill>
          <a:ln w="9525" cap="rnd">
            <a:noFill/>
            <a:round/>
            <a:headEnd/>
            <a:tailEnd/>
          </a:ln>
        </p:spPr>
        <p:txBody>
          <a:bodyPr/>
          <a:lstStyle/>
          <a:p>
            <a:endParaRPr lang="en-US"/>
          </a:p>
        </p:txBody>
      </p:sp>
      <p:sp>
        <p:nvSpPr>
          <p:cNvPr id="407572" name="Freeform 654"/>
          <p:cNvSpPr>
            <a:spLocks/>
          </p:cNvSpPr>
          <p:nvPr/>
        </p:nvSpPr>
        <p:spPr bwMode="auto">
          <a:xfrm>
            <a:off x="7869238" y="1881188"/>
            <a:ext cx="463550" cy="96837"/>
          </a:xfrm>
          <a:custGeom>
            <a:avLst/>
            <a:gdLst>
              <a:gd name="T0" fmla="*/ 0 w 292"/>
              <a:gd name="T1" fmla="*/ 61912 h 61"/>
              <a:gd name="T2" fmla="*/ 58737 w 292"/>
              <a:gd name="T3" fmla="*/ 0 h 61"/>
              <a:gd name="T4" fmla="*/ 461963 w 292"/>
              <a:gd name="T5" fmla="*/ 0 h 61"/>
              <a:gd name="T6" fmla="*/ 365125 w 292"/>
              <a:gd name="T7" fmla="*/ 95250 h 61"/>
              <a:gd name="T8" fmla="*/ 0 w 292"/>
              <a:gd name="T9" fmla="*/ 61912 h 61"/>
              <a:gd name="T10" fmla="*/ 0 60000 65536"/>
              <a:gd name="T11" fmla="*/ 0 60000 65536"/>
              <a:gd name="T12" fmla="*/ 0 60000 65536"/>
              <a:gd name="T13" fmla="*/ 0 60000 65536"/>
              <a:gd name="T14" fmla="*/ 0 60000 65536"/>
              <a:gd name="T15" fmla="*/ 0 w 292"/>
              <a:gd name="T16" fmla="*/ 0 h 61"/>
              <a:gd name="T17" fmla="*/ 292 w 292"/>
              <a:gd name="T18" fmla="*/ 61 h 61"/>
            </a:gdLst>
            <a:ahLst/>
            <a:cxnLst>
              <a:cxn ang="T10">
                <a:pos x="T0" y="T1"/>
              </a:cxn>
              <a:cxn ang="T11">
                <a:pos x="T2" y="T3"/>
              </a:cxn>
              <a:cxn ang="T12">
                <a:pos x="T4" y="T5"/>
              </a:cxn>
              <a:cxn ang="T13">
                <a:pos x="T6" y="T7"/>
              </a:cxn>
              <a:cxn ang="T14">
                <a:pos x="T8" y="T9"/>
              </a:cxn>
            </a:cxnLst>
            <a:rect l="T15" t="T16" r="T17" b="T18"/>
            <a:pathLst>
              <a:path w="292" h="61">
                <a:moveTo>
                  <a:pt x="0" y="39"/>
                </a:moveTo>
                <a:lnTo>
                  <a:pt x="37" y="0"/>
                </a:lnTo>
                <a:lnTo>
                  <a:pt x="291" y="0"/>
                </a:lnTo>
                <a:lnTo>
                  <a:pt x="230" y="60"/>
                </a:lnTo>
                <a:lnTo>
                  <a:pt x="0" y="39"/>
                </a:lnTo>
              </a:path>
            </a:pathLst>
          </a:custGeom>
          <a:noFill/>
          <a:ln w="12699" cap="rnd">
            <a:solidFill>
              <a:srgbClr val="000000"/>
            </a:solidFill>
            <a:round/>
            <a:headEnd/>
            <a:tailEnd/>
          </a:ln>
        </p:spPr>
        <p:txBody>
          <a:bodyPr/>
          <a:lstStyle/>
          <a:p>
            <a:endParaRPr lang="en-US"/>
          </a:p>
        </p:txBody>
      </p:sp>
      <p:sp>
        <p:nvSpPr>
          <p:cNvPr id="407573" name="Freeform 655"/>
          <p:cNvSpPr>
            <a:spLocks/>
          </p:cNvSpPr>
          <p:nvPr/>
        </p:nvSpPr>
        <p:spPr bwMode="auto">
          <a:xfrm>
            <a:off x="8199438" y="1881188"/>
            <a:ext cx="123825" cy="477837"/>
          </a:xfrm>
          <a:custGeom>
            <a:avLst/>
            <a:gdLst>
              <a:gd name="T0" fmla="*/ 66675 w 78"/>
              <a:gd name="T1" fmla="*/ 476250 h 301"/>
              <a:gd name="T2" fmla="*/ 0 w 78"/>
              <a:gd name="T3" fmla="*/ 128587 h 301"/>
              <a:gd name="T4" fmla="*/ 122238 w 78"/>
              <a:gd name="T5" fmla="*/ 0 h 301"/>
              <a:gd name="T6" fmla="*/ 122238 w 78"/>
              <a:gd name="T7" fmla="*/ 425450 h 301"/>
              <a:gd name="T8" fmla="*/ 66675 w 78"/>
              <a:gd name="T9" fmla="*/ 476250 h 301"/>
              <a:gd name="T10" fmla="*/ 0 60000 65536"/>
              <a:gd name="T11" fmla="*/ 0 60000 65536"/>
              <a:gd name="T12" fmla="*/ 0 60000 65536"/>
              <a:gd name="T13" fmla="*/ 0 60000 65536"/>
              <a:gd name="T14" fmla="*/ 0 60000 65536"/>
              <a:gd name="T15" fmla="*/ 0 w 78"/>
              <a:gd name="T16" fmla="*/ 0 h 301"/>
              <a:gd name="T17" fmla="*/ 78 w 78"/>
              <a:gd name="T18" fmla="*/ 301 h 301"/>
            </a:gdLst>
            <a:ahLst/>
            <a:cxnLst>
              <a:cxn ang="T10">
                <a:pos x="T0" y="T1"/>
              </a:cxn>
              <a:cxn ang="T11">
                <a:pos x="T2" y="T3"/>
              </a:cxn>
              <a:cxn ang="T12">
                <a:pos x="T4" y="T5"/>
              </a:cxn>
              <a:cxn ang="T13">
                <a:pos x="T6" y="T7"/>
              </a:cxn>
              <a:cxn ang="T14">
                <a:pos x="T8" y="T9"/>
              </a:cxn>
            </a:cxnLst>
            <a:rect l="T15" t="T16" r="T17" b="T18"/>
            <a:pathLst>
              <a:path w="78" h="301">
                <a:moveTo>
                  <a:pt x="42" y="300"/>
                </a:moveTo>
                <a:lnTo>
                  <a:pt x="0" y="81"/>
                </a:lnTo>
                <a:lnTo>
                  <a:pt x="77" y="0"/>
                </a:lnTo>
                <a:lnTo>
                  <a:pt x="77" y="268"/>
                </a:lnTo>
                <a:lnTo>
                  <a:pt x="42" y="300"/>
                </a:lnTo>
              </a:path>
            </a:pathLst>
          </a:custGeom>
          <a:solidFill>
            <a:srgbClr val="000000"/>
          </a:solidFill>
          <a:ln w="9525" cap="rnd">
            <a:noFill/>
            <a:round/>
            <a:headEnd/>
            <a:tailEnd/>
          </a:ln>
        </p:spPr>
        <p:txBody>
          <a:bodyPr/>
          <a:lstStyle/>
          <a:p>
            <a:endParaRPr lang="en-US"/>
          </a:p>
        </p:txBody>
      </p:sp>
      <p:sp>
        <p:nvSpPr>
          <p:cNvPr id="407574" name="Freeform 656"/>
          <p:cNvSpPr>
            <a:spLocks/>
          </p:cNvSpPr>
          <p:nvPr/>
        </p:nvSpPr>
        <p:spPr bwMode="auto">
          <a:xfrm>
            <a:off x="8197850" y="1881188"/>
            <a:ext cx="134938" cy="488950"/>
          </a:xfrm>
          <a:custGeom>
            <a:avLst/>
            <a:gdLst>
              <a:gd name="T0" fmla="*/ 71438 w 85"/>
              <a:gd name="T1" fmla="*/ 487363 h 308"/>
              <a:gd name="T2" fmla="*/ 0 w 85"/>
              <a:gd name="T3" fmla="*/ 131762 h 308"/>
              <a:gd name="T4" fmla="*/ 133350 w 85"/>
              <a:gd name="T5" fmla="*/ 0 h 308"/>
              <a:gd name="T6" fmla="*/ 133350 w 85"/>
              <a:gd name="T7" fmla="*/ 434975 h 308"/>
              <a:gd name="T8" fmla="*/ 71438 w 85"/>
              <a:gd name="T9" fmla="*/ 487363 h 308"/>
              <a:gd name="T10" fmla="*/ 0 60000 65536"/>
              <a:gd name="T11" fmla="*/ 0 60000 65536"/>
              <a:gd name="T12" fmla="*/ 0 60000 65536"/>
              <a:gd name="T13" fmla="*/ 0 60000 65536"/>
              <a:gd name="T14" fmla="*/ 0 60000 65536"/>
              <a:gd name="T15" fmla="*/ 0 w 85"/>
              <a:gd name="T16" fmla="*/ 0 h 308"/>
              <a:gd name="T17" fmla="*/ 85 w 85"/>
              <a:gd name="T18" fmla="*/ 308 h 308"/>
            </a:gdLst>
            <a:ahLst/>
            <a:cxnLst>
              <a:cxn ang="T10">
                <a:pos x="T0" y="T1"/>
              </a:cxn>
              <a:cxn ang="T11">
                <a:pos x="T2" y="T3"/>
              </a:cxn>
              <a:cxn ang="T12">
                <a:pos x="T4" y="T5"/>
              </a:cxn>
              <a:cxn ang="T13">
                <a:pos x="T6" y="T7"/>
              </a:cxn>
              <a:cxn ang="T14">
                <a:pos x="T8" y="T9"/>
              </a:cxn>
            </a:cxnLst>
            <a:rect l="T15" t="T16" r="T17" b="T18"/>
            <a:pathLst>
              <a:path w="85" h="308">
                <a:moveTo>
                  <a:pt x="45" y="307"/>
                </a:moveTo>
                <a:lnTo>
                  <a:pt x="0" y="83"/>
                </a:lnTo>
                <a:lnTo>
                  <a:pt x="84" y="0"/>
                </a:lnTo>
                <a:lnTo>
                  <a:pt x="84" y="274"/>
                </a:lnTo>
                <a:lnTo>
                  <a:pt x="45" y="307"/>
                </a:lnTo>
              </a:path>
            </a:pathLst>
          </a:custGeom>
          <a:noFill/>
          <a:ln w="12699" cap="rnd">
            <a:solidFill>
              <a:srgbClr val="000000"/>
            </a:solidFill>
            <a:round/>
            <a:headEnd/>
            <a:tailEnd/>
          </a:ln>
        </p:spPr>
        <p:txBody>
          <a:bodyPr/>
          <a:lstStyle/>
          <a:p>
            <a:endParaRPr lang="en-US"/>
          </a:p>
        </p:txBody>
      </p:sp>
      <p:sp>
        <p:nvSpPr>
          <p:cNvPr id="407575" name="Freeform 657"/>
          <p:cNvSpPr>
            <a:spLocks/>
          </p:cNvSpPr>
          <p:nvPr/>
        </p:nvSpPr>
        <p:spPr bwMode="auto">
          <a:xfrm>
            <a:off x="7870825" y="1295400"/>
            <a:ext cx="452438" cy="84138"/>
          </a:xfrm>
          <a:custGeom>
            <a:avLst/>
            <a:gdLst>
              <a:gd name="T0" fmla="*/ 0 w 285"/>
              <a:gd name="T1" fmla="*/ 53975 h 53"/>
              <a:gd name="T2" fmla="*/ 57150 w 285"/>
              <a:gd name="T3" fmla="*/ 0 h 53"/>
              <a:gd name="T4" fmla="*/ 450850 w 285"/>
              <a:gd name="T5" fmla="*/ 0 h 53"/>
              <a:gd name="T6" fmla="*/ 357188 w 285"/>
              <a:gd name="T7" fmla="*/ 82550 h 53"/>
              <a:gd name="T8" fmla="*/ 0 w 285"/>
              <a:gd name="T9" fmla="*/ 53975 h 53"/>
              <a:gd name="T10" fmla="*/ 0 60000 65536"/>
              <a:gd name="T11" fmla="*/ 0 60000 65536"/>
              <a:gd name="T12" fmla="*/ 0 60000 65536"/>
              <a:gd name="T13" fmla="*/ 0 60000 65536"/>
              <a:gd name="T14" fmla="*/ 0 60000 65536"/>
              <a:gd name="T15" fmla="*/ 0 w 285"/>
              <a:gd name="T16" fmla="*/ 0 h 53"/>
              <a:gd name="T17" fmla="*/ 285 w 285"/>
              <a:gd name="T18" fmla="*/ 53 h 53"/>
            </a:gdLst>
            <a:ahLst/>
            <a:cxnLst>
              <a:cxn ang="T10">
                <a:pos x="T0" y="T1"/>
              </a:cxn>
              <a:cxn ang="T11">
                <a:pos x="T2" y="T3"/>
              </a:cxn>
              <a:cxn ang="T12">
                <a:pos x="T4" y="T5"/>
              </a:cxn>
              <a:cxn ang="T13">
                <a:pos x="T6" y="T7"/>
              </a:cxn>
              <a:cxn ang="T14">
                <a:pos x="T8" y="T9"/>
              </a:cxn>
            </a:cxnLst>
            <a:rect l="T15" t="T16" r="T17" b="T18"/>
            <a:pathLst>
              <a:path w="285" h="53">
                <a:moveTo>
                  <a:pt x="0" y="34"/>
                </a:moveTo>
                <a:lnTo>
                  <a:pt x="36" y="0"/>
                </a:lnTo>
                <a:lnTo>
                  <a:pt x="284" y="0"/>
                </a:lnTo>
                <a:lnTo>
                  <a:pt x="225" y="52"/>
                </a:lnTo>
                <a:lnTo>
                  <a:pt x="0" y="34"/>
                </a:lnTo>
              </a:path>
            </a:pathLst>
          </a:custGeom>
          <a:solidFill>
            <a:srgbClr val="E5E5E5"/>
          </a:solidFill>
          <a:ln w="9525" cap="rnd">
            <a:noFill/>
            <a:round/>
            <a:headEnd/>
            <a:tailEnd/>
          </a:ln>
        </p:spPr>
        <p:txBody>
          <a:bodyPr/>
          <a:lstStyle/>
          <a:p>
            <a:endParaRPr lang="en-US"/>
          </a:p>
        </p:txBody>
      </p:sp>
      <p:sp>
        <p:nvSpPr>
          <p:cNvPr id="407576" name="Freeform 658"/>
          <p:cNvSpPr>
            <a:spLocks/>
          </p:cNvSpPr>
          <p:nvPr/>
        </p:nvSpPr>
        <p:spPr bwMode="auto">
          <a:xfrm>
            <a:off x="7869238" y="1295400"/>
            <a:ext cx="463550" cy="96838"/>
          </a:xfrm>
          <a:custGeom>
            <a:avLst/>
            <a:gdLst>
              <a:gd name="T0" fmla="*/ 0 w 292"/>
              <a:gd name="T1" fmla="*/ 61913 h 61"/>
              <a:gd name="T2" fmla="*/ 58737 w 292"/>
              <a:gd name="T3" fmla="*/ 0 h 61"/>
              <a:gd name="T4" fmla="*/ 461963 w 292"/>
              <a:gd name="T5" fmla="*/ 0 h 61"/>
              <a:gd name="T6" fmla="*/ 365125 w 292"/>
              <a:gd name="T7" fmla="*/ 95250 h 61"/>
              <a:gd name="T8" fmla="*/ 0 w 292"/>
              <a:gd name="T9" fmla="*/ 61913 h 61"/>
              <a:gd name="T10" fmla="*/ 0 60000 65536"/>
              <a:gd name="T11" fmla="*/ 0 60000 65536"/>
              <a:gd name="T12" fmla="*/ 0 60000 65536"/>
              <a:gd name="T13" fmla="*/ 0 60000 65536"/>
              <a:gd name="T14" fmla="*/ 0 60000 65536"/>
              <a:gd name="T15" fmla="*/ 0 w 292"/>
              <a:gd name="T16" fmla="*/ 0 h 61"/>
              <a:gd name="T17" fmla="*/ 292 w 292"/>
              <a:gd name="T18" fmla="*/ 61 h 61"/>
            </a:gdLst>
            <a:ahLst/>
            <a:cxnLst>
              <a:cxn ang="T10">
                <a:pos x="T0" y="T1"/>
              </a:cxn>
              <a:cxn ang="T11">
                <a:pos x="T2" y="T3"/>
              </a:cxn>
              <a:cxn ang="T12">
                <a:pos x="T4" y="T5"/>
              </a:cxn>
              <a:cxn ang="T13">
                <a:pos x="T6" y="T7"/>
              </a:cxn>
              <a:cxn ang="T14">
                <a:pos x="T8" y="T9"/>
              </a:cxn>
            </a:cxnLst>
            <a:rect l="T15" t="T16" r="T17" b="T18"/>
            <a:pathLst>
              <a:path w="292" h="61">
                <a:moveTo>
                  <a:pt x="0" y="39"/>
                </a:moveTo>
                <a:lnTo>
                  <a:pt x="37" y="0"/>
                </a:lnTo>
                <a:lnTo>
                  <a:pt x="291" y="0"/>
                </a:lnTo>
                <a:lnTo>
                  <a:pt x="230" y="60"/>
                </a:lnTo>
                <a:lnTo>
                  <a:pt x="0" y="39"/>
                </a:lnTo>
              </a:path>
            </a:pathLst>
          </a:custGeom>
          <a:noFill/>
          <a:ln w="12699" cap="rnd">
            <a:solidFill>
              <a:srgbClr val="000000"/>
            </a:solidFill>
            <a:round/>
            <a:headEnd/>
            <a:tailEnd/>
          </a:ln>
        </p:spPr>
        <p:txBody>
          <a:bodyPr/>
          <a:lstStyle/>
          <a:p>
            <a:endParaRPr lang="en-US"/>
          </a:p>
        </p:txBody>
      </p:sp>
      <p:sp>
        <p:nvSpPr>
          <p:cNvPr id="407577" name="Freeform 659"/>
          <p:cNvSpPr>
            <a:spLocks/>
          </p:cNvSpPr>
          <p:nvPr/>
        </p:nvSpPr>
        <p:spPr bwMode="auto">
          <a:xfrm>
            <a:off x="8199438" y="1295400"/>
            <a:ext cx="123825" cy="477838"/>
          </a:xfrm>
          <a:custGeom>
            <a:avLst/>
            <a:gdLst>
              <a:gd name="T0" fmla="*/ 66675 w 78"/>
              <a:gd name="T1" fmla="*/ 476250 h 301"/>
              <a:gd name="T2" fmla="*/ 0 w 78"/>
              <a:gd name="T3" fmla="*/ 128588 h 301"/>
              <a:gd name="T4" fmla="*/ 122238 w 78"/>
              <a:gd name="T5" fmla="*/ 0 h 301"/>
              <a:gd name="T6" fmla="*/ 122238 w 78"/>
              <a:gd name="T7" fmla="*/ 425450 h 301"/>
              <a:gd name="T8" fmla="*/ 66675 w 78"/>
              <a:gd name="T9" fmla="*/ 476250 h 301"/>
              <a:gd name="T10" fmla="*/ 0 60000 65536"/>
              <a:gd name="T11" fmla="*/ 0 60000 65536"/>
              <a:gd name="T12" fmla="*/ 0 60000 65536"/>
              <a:gd name="T13" fmla="*/ 0 60000 65536"/>
              <a:gd name="T14" fmla="*/ 0 60000 65536"/>
              <a:gd name="T15" fmla="*/ 0 w 78"/>
              <a:gd name="T16" fmla="*/ 0 h 301"/>
              <a:gd name="T17" fmla="*/ 78 w 78"/>
              <a:gd name="T18" fmla="*/ 301 h 301"/>
            </a:gdLst>
            <a:ahLst/>
            <a:cxnLst>
              <a:cxn ang="T10">
                <a:pos x="T0" y="T1"/>
              </a:cxn>
              <a:cxn ang="T11">
                <a:pos x="T2" y="T3"/>
              </a:cxn>
              <a:cxn ang="T12">
                <a:pos x="T4" y="T5"/>
              </a:cxn>
              <a:cxn ang="T13">
                <a:pos x="T6" y="T7"/>
              </a:cxn>
              <a:cxn ang="T14">
                <a:pos x="T8" y="T9"/>
              </a:cxn>
            </a:cxnLst>
            <a:rect l="T15" t="T16" r="T17" b="T18"/>
            <a:pathLst>
              <a:path w="78" h="301">
                <a:moveTo>
                  <a:pt x="42" y="300"/>
                </a:moveTo>
                <a:lnTo>
                  <a:pt x="0" y="81"/>
                </a:lnTo>
                <a:lnTo>
                  <a:pt x="77" y="0"/>
                </a:lnTo>
                <a:lnTo>
                  <a:pt x="77" y="268"/>
                </a:lnTo>
                <a:lnTo>
                  <a:pt x="42" y="300"/>
                </a:lnTo>
              </a:path>
            </a:pathLst>
          </a:custGeom>
          <a:solidFill>
            <a:srgbClr val="000000"/>
          </a:solidFill>
          <a:ln w="9525" cap="rnd">
            <a:noFill/>
            <a:round/>
            <a:headEnd/>
            <a:tailEnd/>
          </a:ln>
        </p:spPr>
        <p:txBody>
          <a:bodyPr/>
          <a:lstStyle/>
          <a:p>
            <a:endParaRPr lang="en-US"/>
          </a:p>
        </p:txBody>
      </p:sp>
      <p:sp>
        <p:nvSpPr>
          <p:cNvPr id="407578" name="Freeform 660"/>
          <p:cNvSpPr>
            <a:spLocks/>
          </p:cNvSpPr>
          <p:nvPr/>
        </p:nvSpPr>
        <p:spPr bwMode="auto">
          <a:xfrm>
            <a:off x="8197850" y="1295400"/>
            <a:ext cx="134938" cy="490538"/>
          </a:xfrm>
          <a:custGeom>
            <a:avLst/>
            <a:gdLst>
              <a:gd name="T0" fmla="*/ 71438 w 85"/>
              <a:gd name="T1" fmla="*/ 488950 h 309"/>
              <a:gd name="T2" fmla="*/ 0 w 85"/>
              <a:gd name="T3" fmla="*/ 133350 h 309"/>
              <a:gd name="T4" fmla="*/ 133350 w 85"/>
              <a:gd name="T5" fmla="*/ 0 h 309"/>
              <a:gd name="T6" fmla="*/ 133350 w 85"/>
              <a:gd name="T7" fmla="*/ 436563 h 309"/>
              <a:gd name="T8" fmla="*/ 71438 w 85"/>
              <a:gd name="T9" fmla="*/ 488950 h 309"/>
              <a:gd name="T10" fmla="*/ 0 60000 65536"/>
              <a:gd name="T11" fmla="*/ 0 60000 65536"/>
              <a:gd name="T12" fmla="*/ 0 60000 65536"/>
              <a:gd name="T13" fmla="*/ 0 60000 65536"/>
              <a:gd name="T14" fmla="*/ 0 60000 65536"/>
              <a:gd name="T15" fmla="*/ 0 w 85"/>
              <a:gd name="T16" fmla="*/ 0 h 309"/>
              <a:gd name="T17" fmla="*/ 85 w 85"/>
              <a:gd name="T18" fmla="*/ 309 h 309"/>
            </a:gdLst>
            <a:ahLst/>
            <a:cxnLst>
              <a:cxn ang="T10">
                <a:pos x="T0" y="T1"/>
              </a:cxn>
              <a:cxn ang="T11">
                <a:pos x="T2" y="T3"/>
              </a:cxn>
              <a:cxn ang="T12">
                <a:pos x="T4" y="T5"/>
              </a:cxn>
              <a:cxn ang="T13">
                <a:pos x="T6" y="T7"/>
              </a:cxn>
              <a:cxn ang="T14">
                <a:pos x="T8" y="T9"/>
              </a:cxn>
            </a:cxnLst>
            <a:rect l="T15" t="T16" r="T17" b="T18"/>
            <a:pathLst>
              <a:path w="85" h="309">
                <a:moveTo>
                  <a:pt x="45" y="308"/>
                </a:moveTo>
                <a:lnTo>
                  <a:pt x="0" y="84"/>
                </a:lnTo>
                <a:lnTo>
                  <a:pt x="84" y="0"/>
                </a:lnTo>
                <a:lnTo>
                  <a:pt x="84" y="275"/>
                </a:lnTo>
                <a:lnTo>
                  <a:pt x="45" y="308"/>
                </a:lnTo>
              </a:path>
            </a:pathLst>
          </a:custGeom>
          <a:noFill/>
          <a:ln w="12699" cap="rnd">
            <a:solidFill>
              <a:srgbClr val="000000"/>
            </a:solidFill>
            <a:round/>
            <a:headEnd/>
            <a:tailEnd/>
          </a:ln>
        </p:spPr>
        <p:txBody>
          <a:bodyPr/>
          <a:lstStyle/>
          <a:p>
            <a:endParaRPr lang="en-US"/>
          </a:p>
        </p:txBody>
      </p:sp>
      <p:sp>
        <p:nvSpPr>
          <p:cNvPr id="407579" name="Freeform 661"/>
          <p:cNvSpPr>
            <a:spLocks/>
          </p:cNvSpPr>
          <p:nvPr/>
        </p:nvSpPr>
        <p:spPr bwMode="auto">
          <a:xfrm>
            <a:off x="687388" y="4175125"/>
            <a:ext cx="452437" cy="84138"/>
          </a:xfrm>
          <a:custGeom>
            <a:avLst/>
            <a:gdLst>
              <a:gd name="T0" fmla="*/ 0 w 285"/>
              <a:gd name="T1" fmla="*/ 52388 h 53"/>
              <a:gd name="T2" fmla="*/ 58737 w 285"/>
              <a:gd name="T3" fmla="*/ 0 h 53"/>
              <a:gd name="T4" fmla="*/ 450850 w 285"/>
              <a:gd name="T5" fmla="*/ 0 h 53"/>
              <a:gd name="T6" fmla="*/ 357187 w 285"/>
              <a:gd name="T7" fmla="*/ 82550 h 53"/>
              <a:gd name="T8" fmla="*/ 0 w 285"/>
              <a:gd name="T9" fmla="*/ 52388 h 53"/>
              <a:gd name="T10" fmla="*/ 0 60000 65536"/>
              <a:gd name="T11" fmla="*/ 0 60000 65536"/>
              <a:gd name="T12" fmla="*/ 0 60000 65536"/>
              <a:gd name="T13" fmla="*/ 0 60000 65536"/>
              <a:gd name="T14" fmla="*/ 0 60000 65536"/>
              <a:gd name="T15" fmla="*/ 0 w 285"/>
              <a:gd name="T16" fmla="*/ 0 h 53"/>
              <a:gd name="T17" fmla="*/ 285 w 285"/>
              <a:gd name="T18" fmla="*/ 53 h 53"/>
            </a:gdLst>
            <a:ahLst/>
            <a:cxnLst>
              <a:cxn ang="T10">
                <a:pos x="T0" y="T1"/>
              </a:cxn>
              <a:cxn ang="T11">
                <a:pos x="T2" y="T3"/>
              </a:cxn>
              <a:cxn ang="T12">
                <a:pos x="T4" y="T5"/>
              </a:cxn>
              <a:cxn ang="T13">
                <a:pos x="T6" y="T7"/>
              </a:cxn>
              <a:cxn ang="T14">
                <a:pos x="T8" y="T9"/>
              </a:cxn>
            </a:cxnLst>
            <a:rect l="T15" t="T16" r="T17" b="T18"/>
            <a:pathLst>
              <a:path w="285" h="53">
                <a:moveTo>
                  <a:pt x="0" y="33"/>
                </a:moveTo>
                <a:lnTo>
                  <a:pt x="37" y="0"/>
                </a:lnTo>
                <a:lnTo>
                  <a:pt x="284" y="0"/>
                </a:lnTo>
                <a:lnTo>
                  <a:pt x="225" y="52"/>
                </a:lnTo>
                <a:lnTo>
                  <a:pt x="0" y="33"/>
                </a:lnTo>
              </a:path>
            </a:pathLst>
          </a:custGeom>
          <a:solidFill>
            <a:srgbClr val="E5E5E5"/>
          </a:solidFill>
          <a:ln w="9525" cap="rnd">
            <a:noFill/>
            <a:round/>
            <a:headEnd/>
            <a:tailEnd/>
          </a:ln>
        </p:spPr>
        <p:txBody>
          <a:bodyPr/>
          <a:lstStyle/>
          <a:p>
            <a:endParaRPr lang="en-US"/>
          </a:p>
        </p:txBody>
      </p:sp>
      <p:sp>
        <p:nvSpPr>
          <p:cNvPr id="407580" name="Freeform 662"/>
          <p:cNvSpPr>
            <a:spLocks/>
          </p:cNvSpPr>
          <p:nvPr/>
        </p:nvSpPr>
        <p:spPr bwMode="auto">
          <a:xfrm>
            <a:off x="685800" y="4175125"/>
            <a:ext cx="463550" cy="96838"/>
          </a:xfrm>
          <a:custGeom>
            <a:avLst/>
            <a:gdLst>
              <a:gd name="T0" fmla="*/ 0 w 292"/>
              <a:gd name="T1" fmla="*/ 60325 h 61"/>
              <a:gd name="T2" fmla="*/ 60325 w 292"/>
              <a:gd name="T3" fmla="*/ 0 h 61"/>
              <a:gd name="T4" fmla="*/ 461963 w 292"/>
              <a:gd name="T5" fmla="*/ 0 h 61"/>
              <a:gd name="T6" fmla="*/ 365125 w 292"/>
              <a:gd name="T7" fmla="*/ 95250 h 61"/>
              <a:gd name="T8" fmla="*/ 0 w 292"/>
              <a:gd name="T9" fmla="*/ 60325 h 61"/>
              <a:gd name="T10" fmla="*/ 0 60000 65536"/>
              <a:gd name="T11" fmla="*/ 0 60000 65536"/>
              <a:gd name="T12" fmla="*/ 0 60000 65536"/>
              <a:gd name="T13" fmla="*/ 0 60000 65536"/>
              <a:gd name="T14" fmla="*/ 0 60000 65536"/>
              <a:gd name="T15" fmla="*/ 0 w 292"/>
              <a:gd name="T16" fmla="*/ 0 h 61"/>
              <a:gd name="T17" fmla="*/ 292 w 292"/>
              <a:gd name="T18" fmla="*/ 61 h 61"/>
            </a:gdLst>
            <a:ahLst/>
            <a:cxnLst>
              <a:cxn ang="T10">
                <a:pos x="T0" y="T1"/>
              </a:cxn>
              <a:cxn ang="T11">
                <a:pos x="T2" y="T3"/>
              </a:cxn>
              <a:cxn ang="T12">
                <a:pos x="T4" y="T5"/>
              </a:cxn>
              <a:cxn ang="T13">
                <a:pos x="T6" y="T7"/>
              </a:cxn>
              <a:cxn ang="T14">
                <a:pos x="T8" y="T9"/>
              </a:cxn>
            </a:cxnLst>
            <a:rect l="T15" t="T16" r="T17" b="T18"/>
            <a:pathLst>
              <a:path w="292" h="61">
                <a:moveTo>
                  <a:pt x="0" y="38"/>
                </a:moveTo>
                <a:lnTo>
                  <a:pt x="38" y="0"/>
                </a:lnTo>
                <a:lnTo>
                  <a:pt x="291" y="0"/>
                </a:lnTo>
                <a:lnTo>
                  <a:pt x="230" y="60"/>
                </a:lnTo>
                <a:lnTo>
                  <a:pt x="0" y="38"/>
                </a:lnTo>
              </a:path>
            </a:pathLst>
          </a:custGeom>
          <a:noFill/>
          <a:ln w="12699" cap="rnd">
            <a:solidFill>
              <a:srgbClr val="000000"/>
            </a:solidFill>
            <a:round/>
            <a:headEnd/>
            <a:tailEnd/>
          </a:ln>
        </p:spPr>
        <p:txBody>
          <a:bodyPr/>
          <a:lstStyle/>
          <a:p>
            <a:endParaRPr lang="en-US"/>
          </a:p>
        </p:txBody>
      </p:sp>
      <p:sp>
        <p:nvSpPr>
          <p:cNvPr id="407581" name="Freeform 663"/>
          <p:cNvSpPr>
            <a:spLocks/>
          </p:cNvSpPr>
          <p:nvPr/>
        </p:nvSpPr>
        <p:spPr bwMode="auto">
          <a:xfrm>
            <a:off x="1016000" y="4175125"/>
            <a:ext cx="123825" cy="477838"/>
          </a:xfrm>
          <a:custGeom>
            <a:avLst/>
            <a:gdLst>
              <a:gd name="T0" fmla="*/ 66675 w 78"/>
              <a:gd name="T1" fmla="*/ 476250 h 301"/>
              <a:gd name="T2" fmla="*/ 0 w 78"/>
              <a:gd name="T3" fmla="*/ 128588 h 301"/>
              <a:gd name="T4" fmla="*/ 122238 w 78"/>
              <a:gd name="T5" fmla="*/ 0 h 301"/>
              <a:gd name="T6" fmla="*/ 122238 w 78"/>
              <a:gd name="T7" fmla="*/ 425450 h 301"/>
              <a:gd name="T8" fmla="*/ 66675 w 78"/>
              <a:gd name="T9" fmla="*/ 476250 h 301"/>
              <a:gd name="T10" fmla="*/ 0 60000 65536"/>
              <a:gd name="T11" fmla="*/ 0 60000 65536"/>
              <a:gd name="T12" fmla="*/ 0 60000 65536"/>
              <a:gd name="T13" fmla="*/ 0 60000 65536"/>
              <a:gd name="T14" fmla="*/ 0 60000 65536"/>
              <a:gd name="T15" fmla="*/ 0 w 78"/>
              <a:gd name="T16" fmla="*/ 0 h 301"/>
              <a:gd name="T17" fmla="*/ 78 w 78"/>
              <a:gd name="T18" fmla="*/ 301 h 301"/>
            </a:gdLst>
            <a:ahLst/>
            <a:cxnLst>
              <a:cxn ang="T10">
                <a:pos x="T0" y="T1"/>
              </a:cxn>
              <a:cxn ang="T11">
                <a:pos x="T2" y="T3"/>
              </a:cxn>
              <a:cxn ang="T12">
                <a:pos x="T4" y="T5"/>
              </a:cxn>
              <a:cxn ang="T13">
                <a:pos x="T6" y="T7"/>
              </a:cxn>
              <a:cxn ang="T14">
                <a:pos x="T8" y="T9"/>
              </a:cxn>
            </a:cxnLst>
            <a:rect l="T15" t="T16" r="T17" b="T18"/>
            <a:pathLst>
              <a:path w="78" h="301">
                <a:moveTo>
                  <a:pt x="42" y="300"/>
                </a:moveTo>
                <a:lnTo>
                  <a:pt x="0" y="81"/>
                </a:lnTo>
                <a:lnTo>
                  <a:pt x="77" y="0"/>
                </a:lnTo>
                <a:lnTo>
                  <a:pt x="77" y="268"/>
                </a:lnTo>
                <a:lnTo>
                  <a:pt x="42" y="300"/>
                </a:lnTo>
              </a:path>
            </a:pathLst>
          </a:custGeom>
          <a:solidFill>
            <a:srgbClr val="000000"/>
          </a:solidFill>
          <a:ln w="9525" cap="rnd">
            <a:noFill/>
            <a:round/>
            <a:headEnd/>
            <a:tailEnd/>
          </a:ln>
        </p:spPr>
        <p:txBody>
          <a:bodyPr/>
          <a:lstStyle/>
          <a:p>
            <a:endParaRPr lang="en-US"/>
          </a:p>
        </p:txBody>
      </p:sp>
      <p:sp>
        <p:nvSpPr>
          <p:cNvPr id="407582" name="Freeform 664"/>
          <p:cNvSpPr>
            <a:spLocks/>
          </p:cNvSpPr>
          <p:nvPr/>
        </p:nvSpPr>
        <p:spPr bwMode="auto">
          <a:xfrm>
            <a:off x="1014413" y="4175125"/>
            <a:ext cx="134937" cy="490538"/>
          </a:xfrm>
          <a:custGeom>
            <a:avLst/>
            <a:gdLst>
              <a:gd name="T0" fmla="*/ 71437 w 85"/>
              <a:gd name="T1" fmla="*/ 488950 h 309"/>
              <a:gd name="T2" fmla="*/ 0 w 85"/>
              <a:gd name="T3" fmla="*/ 133350 h 309"/>
              <a:gd name="T4" fmla="*/ 133350 w 85"/>
              <a:gd name="T5" fmla="*/ 0 h 309"/>
              <a:gd name="T6" fmla="*/ 133350 w 85"/>
              <a:gd name="T7" fmla="*/ 436563 h 309"/>
              <a:gd name="T8" fmla="*/ 71437 w 85"/>
              <a:gd name="T9" fmla="*/ 488950 h 309"/>
              <a:gd name="T10" fmla="*/ 0 60000 65536"/>
              <a:gd name="T11" fmla="*/ 0 60000 65536"/>
              <a:gd name="T12" fmla="*/ 0 60000 65536"/>
              <a:gd name="T13" fmla="*/ 0 60000 65536"/>
              <a:gd name="T14" fmla="*/ 0 60000 65536"/>
              <a:gd name="T15" fmla="*/ 0 w 85"/>
              <a:gd name="T16" fmla="*/ 0 h 309"/>
              <a:gd name="T17" fmla="*/ 85 w 85"/>
              <a:gd name="T18" fmla="*/ 309 h 309"/>
            </a:gdLst>
            <a:ahLst/>
            <a:cxnLst>
              <a:cxn ang="T10">
                <a:pos x="T0" y="T1"/>
              </a:cxn>
              <a:cxn ang="T11">
                <a:pos x="T2" y="T3"/>
              </a:cxn>
              <a:cxn ang="T12">
                <a:pos x="T4" y="T5"/>
              </a:cxn>
              <a:cxn ang="T13">
                <a:pos x="T6" y="T7"/>
              </a:cxn>
              <a:cxn ang="T14">
                <a:pos x="T8" y="T9"/>
              </a:cxn>
            </a:cxnLst>
            <a:rect l="T15" t="T16" r="T17" b="T18"/>
            <a:pathLst>
              <a:path w="85" h="309">
                <a:moveTo>
                  <a:pt x="45" y="308"/>
                </a:moveTo>
                <a:lnTo>
                  <a:pt x="0" y="84"/>
                </a:lnTo>
                <a:lnTo>
                  <a:pt x="84" y="0"/>
                </a:lnTo>
                <a:lnTo>
                  <a:pt x="84" y="275"/>
                </a:lnTo>
                <a:lnTo>
                  <a:pt x="45" y="308"/>
                </a:lnTo>
              </a:path>
            </a:pathLst>
          </a:custGeom>
          <a:noFill/>
          <a:ln w="12699" cap="rnd">
            <a:solidFill>
              <a:srgbClr val="000000"/>
            </a:solidFill>
            <a:round/>
            <a:headEnd/>
            <a:tailEnd/>
          </a:ln>
        </p:spPr>
        <p:txBody>
          <a:bodyPr/>
          <a:lstStyle/>
          <a:p>
            <a:endParaRPr lang="en-US"/>
          </a:p>
        </p:txBody>
      </p:sp>
      <p:sp>
        <p:nvSpPr>
          <p:cNvPr id="407583" name="Freeform 665"/>
          <p:cNvSpPr>
            <a:spLocks/>
          </p:cNvSpPr>
          <p:nvPr/>
        </p:nvSpPr>
        <p:spPr bwMode="auto">
          <a:xfrm>
            <a:off x="687388" y="3633788"/>
            <a:ext cx="452437" cy="82550"/>
          </a:xfrm>
          <a:custGeom>
            <a:avLst/>
            <a:gdLst>
              <a:gd name="T0" fmla="*/ 0 w 285"/>
              <a:gd name="T1" fmla="*/ 52388 h 52"/>
              <a:gd name="T2" fmla="*/ 58737 w 285"/>
              <a:gd name="T3" fmla="*/ 0 h 52"/>
              <a:gd name="T4" fmla="*/ 450850 w 285"/>
              <a:gd name="T5" fmla="*/ 0 h 52"/>
              <a:gd name="T6" fmla="*/ 357187 w 285"/>
              <a:gd name="T7" fmla="*/ 80963 h 52"/>
              <a:gd name="T8" fmla="*/ 0 w 285"/>
              <a:gd name="T9" fmla="*/ 52388 h 52"/>
              <a:gd name="T10" fmla="*/ 0 60000 65536"/>
              <a:gd name="T11" fmla="*/ 0 60000 65536"/>
              <a:gd name="T12" fmla="*/ 0 60000 65536"/>
              <a:gd name="T13" fmla="*/ 0 60000 65536"/>
              <a:gd name="T14" fmla="*/ 0 60000 65536"/>
              <a:gd name="T15" fmla="*/ 0 w 285"/>
              <a:gd name="T16" fmla="*/ 0 h 52"/>
              <a:gd name="T17" fmla="*/ 285 w 285"/>
              <a:gd name="T18" fmla="*/ 52 h 52"/>
            </a:gdLst>
            <a:ahLst/>
            <a:cxnLst>
              <a:cxn ang="T10">
                <a:pos x="T0" y="T1"/>
              </a:cxn>
              <a:cxn ang="T11">
                <a:pos x="T2" y="T3"/>
              </a:cxn>
              <a:cxn ang="T12">
                <a:pos x="T4" y="T5"/>
              </a:cxn>
              <a:cxn ang="T13">
                <a:pos x="T6" y="T7"/>
              </a:cxn>
              <a:cxn ang="T14">
                <a:pos x="T8" y="T9"/>
              </a:cxn>
            </a:cxnLst>
            <a:rect l="T15" t="T16" r="T17" b="T18"/>
            <a:pathLst>
              <a:path w="285" h="52">
                <a:moveTo>
                  <a:pt x="0" y="33"/>
                </a:moveTo>
                <a:lnTo>
                  <a:pt x="37" y="0"/>
                </a:lnTo>
                <a:lnTo>
                  <a:pt x="284" y="0"/>
                </a:lnTo>
                <a:lnTo>
                  <a:pt x="225" y="51"/>
                </a:lnTo>
                <a:lnTo>
                  <a:pt x="0" y="33"/>
                </a:lnTo>
              </a:path>
            </a:pathLst>
          </a:custGeom>
          <a:solidFill>
            <a:srgbClr val="E5E5E5"/>
          </a:solidFill>
          <a:ln w="9525" cap="rnd">
            <a:noFill/>
            <a:round/>
            <a:headEnd/>
            <a:tailEnd/>
          </a:ln>
        </p:spPr>
        <p:txBody>
          <a:bodyPr/>
          <a:lstStyle/>
          <a:p>
            <a:endParaRPr lang="en-US"/>
          </a:p>
        </p:txBody>
      </p:sp>
      <p:sp>
        <p:nvSpPr>
          <p:cNvPr id="407584" name="Freeform 666"/>
          <p:cNvSpPr>
            <a:spLocks/>
          </p:cNvSpPr>
          <p:nvPr/>
        </p:nvSpPr>
        <p:spPr bwMode="auto">
          <a:xfrm>
            <a:off x="685800" y="3633788"/>
            <a:ext cx="463550" cy="93662"/>
          </a:xfrm>
          <a:custGeom>
            <a:avLst/>
            <a:gdLst>
              <a:gd name="T0" fmla="*/ 0 w 292"/>
              <a:gd name="T1" fmla="*/ 58737 h 59"/>
              <a:gd name="T2" fmla="*/ 60325 w 292"/>
              <a:gd name="T3" fmla="*/ 0 h 59"/>
              <a:gd name="T4" fmla="*/ 461963 w 292"/>
              <a:gd name="T5" fmla="*/ 0 h 59"/>
              <a:gd name="T6" fmla="*/ 365125 w 292"/>
              <a:gd name="T7" fmla="*/ 92075 h 59"/>
              <a:gd name="T8" fmla="*/ 0 w 292"/>
              <a:gd name="T9" fmla="*/ 58737 h 59"/>
              <a:gd name="T10" fmla="*/ 0 60000 65536"/>
              <a:gd name="T11" fmla="*/ 0 60000 65536"/>
              <a:gd name="T12" fmla="*/ 0 60000 65536"/>
              <a:gd name="T13" fmla="*/ 0 60000 65536"/>
              <a:gd name="T14" fmla="*/ 0 60000 65536"/>
              <a:gd name="T15" fmla="*/ 0 w 292"/>
              <a:gd name="T16" fmla="*/ 0 h 59"/>
              <a:gd name="T17" fmla="*/ 292 w 292"/>
              <a:gd name="T18" fmla="*/ 59 h 59"/>
            </a:gdLst>
            <a:ahLst/>
            <a:cxnLst>
              <a:cxn ang="T10">
                <a:pos x="T0" y="T1"/>
              </a:cxn>
              <a:cxn ang="T11">
                <a:pos x="T2" y="T3"/>
              </a:cxn>
              <a:cxn ang="T12">
                <a:pos x="T4" y="T5"/>
              </a:cxn>
              <a:cxn ang="T13">
                <a:pos x="T6" y="T7"/>
              </a:cxn>
              <a:cxn ang="T14">
                <a:pos x="T8" y="T9"/>
              </a:cxn>
            </a:cxnLst>
            <a:rect l="T15" t="T16" r="T17" b="T18"/>
            <a:pathLst>
              <a:path w="292" h="59">
                <a:moveTo>
                  <a:pt x="0" y="37"/>
                </a:moveTo>
                <a:lnTo>
                  <a:pt x="38" y="0"/>
                </a:lnTo>
                <a:lnTo>
                  <a:pt x="291" y="0"/>
                </a:lnTo>
                <a:lnTo>
                  <a:pt x="230" y="58"/>
                </a:lnTo>
                <a:lnTo>
                  <a:pt x="0" y="37"/>
                </a:lnTo>
              </a:path>
            </a:pathLst>
          </a:custGeom>
          <a:noFill/>
          <a:ln w="12699" cap="rnd">
            <a:solidFill>
              <a:srgbClr val="000000"/>
            </a:solidFill>
            <a:round/>
            <a:headEnd/>
            <a:tailEnd/>
          </a:ln>
        </p:spPr>
        <p:txBody>
          <a:bodyPr/>
          <a:lstStyle/>
          <a:p>
            <a:endParaRPr lang="en-US"/>
          </a:p>
        </p:txBody>
      </p:sp>
      <p:sp>
        <p:nvSpPr>
          <p:cNvPr id="407585" name="Freeform 667"/>
          <p:cNvSpPr>
            <a:spLocks/>
          </p:cNvSpPr>
          <p:nvPr/>
        </p:nvSpPr>
        <p:spPr bwMode="auto">
          <a:xfrm>
            <a:off x="1016000" y="3633788"/>
            <a:ext cx="123825" cy="474662"/>
          </a:xfrm>
          <a:custGeom>
            <a:avLst/>
            <a:gdLst>
              <a:gd name="T0" fmla="*/ 66675 w 78"/>
              <a:gd name="T1" fmla="*/ 473075 h 299"/>
              <a:gd name="T2" fmla="*/ 0 w 78"/>
              <a:gd name="T3" fmla="*/ 127000 h 299"/>
              <a:gd name="T4" fmla="*/ 122238 w 78"/>
              <a:gd name="T5" fmla="*/ 0 h 299"/>
              <a:gd name="T6" fmla="*/ 122238 w 78"/>
              <a:gd name="T7" fmla="*/ 422275 h 299"/>
              <a:gd name="T8" fmla="*/ 66675 w 78"/>
              <a:gd name="T9" fmla="*/ 473075 h 299"/>
              <a:gd name="T10" fmla="*/ 0 60000 65536"/>
              <a:gd name="T11" fmla="*/ 0 60000 65536"/>
              <a:gd name="T12" fmla="*/ 0 60000 65536"/>
              <a:gd name="T13" fmla="*/ 0 60000 65536"/>
              <a:gd name="T14" fmla="*/ 0 60000 65536"/>
              <a:gd name="T15" fmla="*/ 0 w 78"/>
              <a:gd name="T16" fmla="*/ 0 h 299"/>
              <a:gd name="T17" fmla="*/ 78 w 78"/>
              <a:gd name="T18" fmla="*/ 299 h 299"/>
            </a:gdLst>
            <a:ahLst/>
            <a:cxnLst>
              <a:cxn ang="T10">
                <a:pos x="T0" y="T1"/>
              </a:cxn>
              <a:cxn ang="T11">
                <a:pos x="T2" y="T3"/>
              </a:cxn>
              <a:cxn ang="T12">
                <a:pos x="T4" y="T5"/>
              </a:cxn>
              <a:cxn ang="T13">
                <a:pos x="T6" y="T7"/>
              </a:cxn>
              <a:cxn ang="T14">
                <a:pos x="T8" y="T9"/>
              </a:cxn>
            </a:cxnLst>
            <a:rect l="T15" t="T16" r="T17" b="T18"/>
            <a:pathLst>
              <a:path w="78" h="299">
                <a:moveTo>
                  <a:pt x="42" y="298"/>
                </a:moveTo>
                <a:lnTo>
                  <a:pt x="0" y="80"/>
                </a:lnTo>
                <a:lnTo>
                  <a:pt x="77" y="0"/>
                </a:lnTo>
                <a:lnTo>
                  <a:pt x="77" y="266"/>
                </a:lnTo>
                <a:lnTo>
                  <a:pt x="42" y="298"/>
                </a:lnTo>
              </a:path>
            </a:pathLst>
          </a:custGeom>
          <a:solidFill>
            <a:srgbClr val="000000"/>
          </a:solidFill>
          <a:ln w="9525" cap="rnd">
            <a:noFill/>
            <a:round/>
            <a:headEnd/>
            <a:tailEnd/>
          </a:ln>
        </p:spPr>
        <p:txBody>
          <a:bodyPr/>
          <a:lstStyle/>
          <a:p>
            <a:endParaRPr lang="en-US"/>
          </a:p>
        </p:txBody>
      </p:sp>
      <p:sp>
        <p:nvSpPr>
          <p:cNvPr id="407586" name="Freeform 668"/>
          <p:cNvSpPr>
            <a:spLocks/>
          </p:cNvSpPr>
          <p:nvPr/>
        </p:nvSpPr>
        <p:spPr bwMode="auto">
          <a:xfrm>
            <a:off x="1014413" y="3633788"/>
            <a:ext cx="134937" cy="487362"/>
          </a:xfrm>
          <a:custGeom>
            <a:avLst/>
            <a:gdLst>
              <a:gd name="T0" fmla="*/ 71437 w 85"/>
              <a:gd name="T1" fmla="*/ 485775 h 307"/>
              <a:gd name="T2" fmla="*/ 0 w 85"/>
              <a:gd name="T3" fmla="*/ 130175 h 307"/>
              <a:gd name="T4" fmla="*/ 133350 w 85"/>
              <a:gd name="T5" fmla="*/ 0 h 307"/>
              <a:gd name="T6" fmla="*/ 133350 w 85"/>
              <a:gd name="T7" fmla="*/ 433387 h 307"/>
              <a:gd name="T8" fmla="*/ 71437 w 85"/>
              <a:gd name="T9" fmla="*/ 485775 h 307"/>
              <a:gd name="T10" fmla="*/ 0 60000 65536"/>
              <a:gd name="T11" fmla="*/ 0 60000 65536"/>
              <a:gd name="T12" fmla="*/ 0 60000 65536"/>
              <a:gd name="T13" fmla="*/ 0 60000 65536"/>
              <a:gd name="T14" fmla="*/ 0 60000 65536"/>
              <a:gd name="T15" fmla="*/ 0 w 85"/>
              <a:gd name="T16" fmla="*/ 0 h 307"/>
              <a:gd name="T17" fmla="*/ 85 w 85"/>
              <a:gd name="T18" fmla="*/ 307 h 307"/>
            </a:gdLst>
            <a:ahLst/>
            <a:cxnLst>
              <a:cxn ang="T10">
                <a:pos x="T0" y="T1"/>
              </a:cxn>
              <a:cxn ang="T11">
                <a:pos x="T2" y="T3"/>
              </a:cxn>
              <a:cxn ang="T12">
                <a:pos x="T4" y="T5"/>
              </a:cxn>
              <a:cxn ang="T13">
                <a:pos x="T6" y="T7"/>
              </a:cxn>
              <a:cxn ang="T14">
                <a:pos x="T8" y="T9"/>
              </a:cxn>
            </a:cxnLst>
            <a:rect l="T15" t="T16" r="T17" b="T18"/>
            <a:pathLst>
              <a:path w="85" h="307">
                <a:moveTo>
                  <a:pt x="45" y="306"/>
                </a:moveTo>
                <a:lnTo>
                  <a:pt x="0" y="82"/>
                </a:lnTo>
                <a:lnTo>
                  <a:pt x="84" y="0"/>
                </a:lnTo>
                <a:lnTo>
                  <a:pt x="84" y="273"/>
                </a:lnTo>
                <a:lnTo>
                  <a:pt x="45" y="306"/>
                </a:lnTo>
              </a:path>
            </a:pathLst>
          </a:custGeom>
          <a:noFill/>
          <a:ln w="12699" cap="rnd">
            <a:solidFill>
              <a:srgbClr val="000000"/>
            </a:solidFill>
            <a:round/>
            <a:headEnd/>
            <a:tailEnd/>
          </a:ln>
        </p:spPr>
        <p:txBody>
          <a:bodyPr/>
          <a:lstStyle/>
          <a:p>
            <a:endParaRPr lang="en-US"/>
          </a:p>
        </p:txBody>
      </p:sp>
      <p:sp>
        <p:nvSpPr>
          <p:cNvPr id="407587" name="Freeform 669"/>
          <p:cNvSpPr>
            <a:spLocks/>
          </p:cNvSpPr>
          <p:nvPr/>
        </p:nvSpPr>
        <p:spPr bwMode="auto">
          <a:xfrm>
            <a:off x="687388" y="3032125"/>
            <a:ext cx="452437" cy="80963"/>
          </a:xfrm>
          <a:custGeom>
            <a:avLst/>
            <a:gdLst>
              <a:gd name="T0" fmla="*/ 0 w 285"/>
              <a:gd name="T1" fmla="*/ 52388 h 51"/>
              <a:gd name="T2" fmla="*/ 58737 w 285"/>
              <a:gd name="T3" fmla="*/ 0 h 51"/>
              <a:gd name="T4" fmla="*/ 450850 w 285"/>
              <a:gd name="T5" fmla="*/ 0 h 51"/>
              <a:gd name="T6" fmla="*/ 357187 w 285"/>
              <a:gd name="T7" fmla="*/ 79375 h 51"/>
              <a:gd name="T8" fmla="*/ 0 w 285"/>
              <a:gd name="T9" fmla="*/ 52388 h 51"/>
              <a:gd name="T10" fmla="*/ 0 60000 65536"/>
              <a:gd name="T11" fmla="*/ 0 60000 65536"/>
              <a:gd name="T12" fmla="*/ 0 60000 65536"/>
              <a:gd name="T13" fmla="*/ 0 60000 65536"/>
              <a:gd name="T14" fmla="*/ 0 60000 65536"/>
              <a:gd name="T15" fmla="*/ 0 w 285"/>
              <a:gd name="T16" fmla="*/ 0 h 51"/>
              <a:gd name="T17" fmla="*/ 285 w 285"/>
              <a:gd name="T18" fmla="*/ 51 h 51"/>
            </a:gdLst>
            <a:ahLst/>
            <a:cxnLst>
              <a:cxn ang="T10">
                <a:pos x="T0" y="T1"/>
              </a:cxn>
              <a:cxn ang="T11">
                <a:pos x="T2" y="T3"/>
              </a:cxn>
              <a:cxn ang="T12">
                <a:pos x="T4" y="T5"/>
              </a:cxn>
              <a:cxn ang="T13">
                <a:pos x="T6" y="T7"/>
              </a:cxn>
              <a:cxn ang="T14">
                <a:pos x="T8" y="T9"/>
              </a:cxn>
            </a:cxnLst>
            <a:rect l="T15" t="T16" r="T17" b="T18"/>
            <a:pathLst>
              <a:path w="285" h="51">
                <a:moveTo>
                  <a:pt x="0" y="33"/>
                </a:moveTo>
                <a:lnTo>
                  <a:pt x="37" y="0"/>
                </a:lnTo>
                <a:lnTo>
                  <a:pt x="284" y="0"/>
                </a:lnTo>
                <a:lnTo>
                  <a:pt x="225" y="50"/>
                </a:lnTo>
                <a:lnTo>
                  <a:pt x="0" y="33"/>
                </a:lnTo>
              </a:path>
            </a:pathLst>
          </a:custGeom>
          <a:solidFill>
            <a:srgbClr val="E5E5E5"/>
          </a:solidFill>
          <a:ln w="9525" cap="rnd">
            <a:noFill/>
            <a:round/>
            <a:headEnd/>
            <a:tailEnd/>
          </a:ln>
        </p:spPr>
        <p:txBody>
          <a:bodyPr/>
          <a:lstStyle/>
          <a:p>
            <a:endParaRPr lang="en-US"/>
          </a:p>
        </p:txBody>
      </p:sp>
      <p:sp>
        <p:nvSpPr>
          <p:cNvPr id="407588" name="Freeform 670"/>
          <p:cNvSpPr>
            <a:spLocks/>
          </p:cNvSpPr>
          <p:nvPr/>
        </p:nvSpPr>
        <p:spPr bwMode="auto">
          <a:xfrm>
            <a:off x="685800" y="3032125"/>
            <a:ext cx="463550" cy="93663"/>
          </a:xfrm>
          <a:custGeom>
            <a:avLst/>
            <a:gdLst>
              <a:gd name="T0" fmla="*/ 0 w 292"/>
              <a:gd name="T1" fmla="*/ 61913 h 59"/>
              <a:gd name="T2" fmla="*/ 60325 w 292"/>
              <a:gd name="T3" fmla="*/ 0 h 59"/>
              <a:gd name="T4" fmla="*/ 461963 w 292"/>
              <a:gd name="T5" fmla="*/ 0 h 59"/>
              <a:gd name="T6" fmla="*/ 365125 w 292"/>
              <a:gd name="T7" fmla="*/ 92075 h 59"/>
              <a:gd name="T8" fmla="*/ 0 w 292"/>
              <a:gd name="T9" fmla="*/ 61913 h 59"/>
              <a:gd name="T10" fmla="*/ 0 60000 65536"/>
              <a:gd name="T11" fmla="*/ 0 60000 65536"/>
              <a:gd name="T12" fmla="*/ 0 60000 65536"/>
              <a:gd name="T13" fmla="*/ 0 60000 65536"/>
              <a:gd name="T14" fmla="*/ 0 60000 65536"/>
              <a:gd name="T15" fmla="*/ 0 w 292"/>
              <a:gd name="T16" fmla="*/ 0 h 59"/>
              <a:gd name="T17" fmla="*/ 292 w 292"/>
              <a:gd name="T18" fmla="*/ 59 h 59"/>
            </a:gdLst>
            <a:ahLst/>
            <a:cxnLst>
              <a:cxn ang="T10">
                <a:pos x="T0" y="T1"/>
              </a:cxn>
              <a:cxn ang="T11">
                <a:pos x="T2" y="T3"/>
              </a:cxn>
              <a:cxn ang="T12">
                <a:pos x="T4" y="T5"/>
              </a:cxn>
              <a:cxn ang="T13">
                <a:pos x="T6" y="T7"/>
              </a:cxn>
              <a:cxn ang="T14">
                <a:pos x="T8" y="T9"/>
              </a:cxn>
            </a:cxnLst>
            <a:rect l="T15" t="T16" r="T17" b="T18"/>
            <a:pathLst>
              <a:path w="292" h="59">
                <a:moveTo>
                  <a:pt x="0" y="39"/>
                </a:moveTo>
                <a:lnTo>
                  <a:pt x="38" y="0"/>
                </a:lnTo>
                <a:lnTo>
                  <a:pt x="291" y="0"/>
                </a:lnTo>
                <a:lnTo>
                  <a:pt x="230" y="58"/>
                </a:lnTo>
                <a:lnTo>
                  <a:pt x="0" y="39"/>
                </a:lnTo>
              </a:path>
            </a:pathLst>
          </a:custGeom>
          <a:noFill/>
          <a:ln w="12699" cap="rnd">
            <a:solidFill>
              <a:srgbClr val="000000"/>
            </a:solidFill>
            <a:round/>
            <a:headEnd/>
            <a:tailEnd/>
          </a:ln>
        </p:spPr>
        <p:txBody>
          <a:bodyPr/>
          <a:lstStyle/>
          <a:p>
            <a:endParaRPr lang="en-US"/>
          </a:p>
        </p:txBody>
      </p:sp>
      <p:sp>
        <p:nvSpPr>
          <p:cNvPr id="407589" name="Freeform 671"/>
          <p:cNvSpPr>
            <a:spLocks/>
          </p:cNvSpPr>
          <p:nvPr/>
        </p:nvSpPr>
        <p:spPr bwMode="auto">
          <a:xfrm>
            <a:off x="1016000" y="3032125"/>
            <a:ext cx="123825" cy="476250"/>
          </a:xfrm>
          <a:custGeom>
            <a:avLst/>
            <a:gdLst>
              <a:gd name="T0" fmla="*/ 66675 w 78"/>
              <a:gd name="T1" fmla="*/ 474663 h 300"/>
              <a:gd name="T2" fmla="*/ 0 w 78"/>
              <a:gd name="T3" fmla="*/ 128587 h 300"/>
              <a:gd name="T4" fmla="*/ 122238 w 78"/>
              <a:gd name="T5" fmla="*/ 0 h 300"/>
              <a:gd name="T6" fmla="*/ 122238 w 78"/>
              <a:gd name="T7" fmla="*/ 423863 h 300"/>
              <a:gd name="T8" fmla="*/ 66675 w 78"/>
              <a:gd name="T9" fmla="*/ 474663 h 300"/>
              <a:gd name="T10" fmla="*/ 0 60000 65536"/>
              <a:gd name="T11" fmla="*/ 0 60000 65536"/>
              <a:gd name="T12" fmla="*/ 0 60000 65536"/>
              <a:gd name="T13" fmla="*/ 0 60000 65536"/>
              <a:gd name="T14" fmla="*/ 0 60000 65536"/>
              <a:gd name="T15" fmla="*/ 0 w 78"/>
              <a:gd name="T16" fmla="*/ 0 h 300"/>
              <a:gd name="T17" fmla="*/ 78 w 78"/>
              <a:gd name="T18" fmla="*/ 300 h 300"/>
            </a:gdLst>
            <a:ahLst/>
            <a:cxnLst>
              <a:cxn ang="T10">
                <a:pos x="T0" y="T1"/>
              </a:cxn>
              <a:cxn ang="T11">
                <a:pos x="T2" y="T3"/>
              </a:cxn>
              <a:cxn ang="T12">
                <a:pos x="T4" y="T5"/>
              </a:cxn>
              <a:cxn ang="T13">
                <a:pos x="T6" y="T7"/>
              </a:cxn>
              <a:cxn ang="T14">
                <a:pos x="T8" y="T9"/>
              </a:cxn>
            </a:cxnLst>
            <a:rect l="T15" t="T16" r="T17" b="T18"/>
            <a:pathLst>
              <a:path w="78" h="300">
                <a:moveTo>
                  <a:pt x="42" y="299"/>
                </a:moveTo>
                <a:lnTo>
                  <a:pt x="0" y="81"/>
                </a:lnTo>
                <a:lnTo>
                  <a:pt x="77" y="0"/>
                </a:lnTo>
                <a:lnTo>
                  <a:pt x="77" y="267"/>
                </a:lnTo>
                <a:lnTo>
                  <a:pt x="42" y="299"/>
                </a:lnTo>
              </a:path>
            </a:pathLst>
          </a:custGeom>
          <a:solidFill>
            <a:srgbClr val="000000"/>
          </a:solidFill>
          <a:ln w="9525" cap="rnd">
            <a:noFill/>
            <a:round/>
            <a:headEnd/>
            <a:tailEnd/>
          </a:ln>
        </p:spPr>
        <p:txBody>
          <a:bodyPr/>
          <a:lstStyle/>
          <a:p>
            <a:endParaRPr lang="en-US"/>
          </a:p>
        </p:txBody>
      </p:sp>
      <p:sp>
        <p:nvSpPr>
          <p:cNvPr id="407590" name="Freeform 672"/>
          <p:cNvSpPr>
            <a:spLocks/>
          </p:cNvSpPr>
          <p:nvPr/>
        </p:nvSpPr>
        <p:spPr bwMode="auto">
          <a:xfrm>
            <a:off x="1014413" y="3032125"/>
            <a:ext cx="134937" cy="488950"/>
          </a:xfrm>
          <a:custGeom>
            <a:avLst/>
            <a:gdLst>
              <a:gd name="T0" fmla="*/ 71437 w 85"/>
              <a:gd name="T1" fmla="*/ 487363 h 308"/>
              <a:gd name="T2" fmla="*/ 0 w 85"/>
              <a:gd name="T3" fmla="*/ 131762 h 308"/>
              <a:gd name="T4" fmla="*/ 133350 w 85"/>
              <a:gd name="T5" fmla="*/ 0 h 308"/>
              <a:gd name="T6" fmla="*/ 133350 w 85"/>
              <a:gd name="T7" fmla="*/ 434975 h 308"/>
              <a:gd name="T8" fmla="*/ 71437 w 85"/>
              <a:gd name="T9" fmla="*/ 487363 h 308"/>
              <a:gd name="T10" fmla="*/ 0 60000 65536"/>
              <a:gd name="T11" fmla="*/ 0 60000 65536"/>
              <a:gd name="T12" fmla="*/ 0 60000 65536"/>
              <a:gd name="T13" fmla="*/ 0 60000 65536"/>
              <a:gd name="T14" fmla="*/ 0 60000 65536"/>
              <a:gd name="T15" fmla="*/ 0 w 85"/>
              <a:gd name="T16" fmla="*/ 0 h 308"/>
              <a:gd name="T17" fmla="*/ 85 w 85"/>
              <a:gd name="T18" fmla="*/ 308 h 308"/>
            </a:gdLst>
            <a:ahLst/>
            <a:cxnLst>
              <a:cxn ang="T10">
                <a:pos x="T0" y="T1"/>
              </a:cxn>
              <a:cxn ang="T11">
                <a:pos x="T2" y="T3"/>
              </a:cxn>
              <a:cxn ang="T12">
                <a:pos x="T4" y="T5"/>
              </a:cxn>
              <a:cxn ang="T13">
                <a:pos x="T6" y="T7"/>
              </a:cxn>
              <a:cxn ang="T14">
                <a:pos x="T8" y="T9"/>
              </a:cxn>
            </a:cxnLst>
            <a:rect l="T15" t="T16" r="T17" b="T18"/>
            <a:pathLst>
              <a:path w="85" h="308">
                <a:moveTo>
                  <a:pt x="45" y="307"/>
                </a:moveTo>
                <a:lnTo>
                  <a:pt x="0" y="83"/>
                </a:lnTo>
                <a:lnTo>
                  <a:pt x="84" y="0"/>
                </a:lnTo>
                <a:lnTo>
                  <a:pt x="84" y="274"/>
                </a:lnTo>
                <a:lnTo>
                  <a:pt x="45" y="307"/>
                </a:lnTo>
              </a:path>
            </a:pathLst>
          </a:custGeom>
          <a:noFill/>
          <a:ln w="12699" cap="rnd">
            <a:solidFill>
              <a:srgbClr val="000000"/>
            </a:solidFill>
            <a:round/>
            <a:headEnd/>
            <a:tailEnd/>
          </a:ln>
        </p:spPr>
        <p:txBody>
          <a:bodyPr/>
          <a:lstStyle/>
          <a:p>
            <a:endParaRPr lang="en-US"/>
          </a:p>
        </p:txBody>
      </p:sp>
      <p:sp>
        <p:nvSpPr>
          <p:cNvPr id="407591" name="Freeform 673"/>
          <p:cNvSpPr>
            <a:spLocks/>
          </p:cNvSpPr>
          <p:nvPr/>
        </p:nvSpPr>
        <p:spPr bwMode="auto">
          <a:xfrm>
            <a:off x="687388" y="2476500"/>
            <a:ext cx="452437" cy="84138"/>
          </a:xfrm>
          <a:custGeom>
            <a:avLst/>
            <a:gdLst>
              <a:gd name="T0" fmla="*/ 0 w 285"/>
              <a:gd name="T1" fmla="*/ 52388 h 53"/>
              <a:gd name="T2" fmla="*/ 58737 w 285"/>
              <a:gd name="T3" fmla="*/ 0 h 53"/>
              <a:gd name="T4" fmla="*/ 450850 w 285"/>
              <a:gd name="T5" fmla="*/ 0 h 53"/>
              <a:gd name="T6" fmla="*/ 357187 w 285"/>
              <a:gd name="T7" fmla="*/ 82550 h 53"/>
              <a:gd name="T8" fmla="*/ 0 w 285"/>
              <a:gd name="T9" fmla="*/ 52388 h 53"/>
              <a:gd name="T10" fmla="*/ 0 60000 65536"/>
              <a:gd name="T11" fmla="*/ 0 60000 65536"/>
              <a:gd name="T12" fmla="*/ 0 60000 65536"/>
              <a:gd name="T13" fmla="*/ 0 60000 65536"/>
              <a:gd name="T14" fmla="*/ 0 60000 65536"/>
              <a:gd name="T15" fmla="*/ 0 w 285"/>
              <a:gd name="T16" fmla="*/ 0 h 53"/>
              <a:gd name="T17" fmla="*/ 285 w 285"/>
              <a:gd name="T18" fmla="*/ 53 h 53"/>
            </a:gdLst>
            <a:ahLst/>
            <a:cxnLst>
              <a:cxn ang="T10">
                <a:pos x="T0" y="T1"/>
              </a:cxn>
              <a:cxn ang="T11">
                <a:pos x="T2" y="T3"/>
              </a:cxn>
              <a:cxn ang="T12">
                <a:pos x="T4" y="T5"/>
              </a:cxn>
              <a:cxn ang="T13">
                <a:pos x="T6" y="T7"/>
              </a:cxn>
              <a:cxn ang="T14">
                <a:pos x="T8" y="T9"/>
              </a:cxn>
            </a:cxnLst>
            <a:rect l="T15" t="T16" r="T17" b="T18"/>
            <a:pathLst>
              <a:path w="285" h="53">
                <a:moveTo>
                  <a:pt x="0" y="33"/>
                </a:moveTo>
                <a:lnTo>
                  <a:pt x="37" y="0"/>
                </a:lnTo>
                <a:lnTo>
                  <a:pt x="284" y="0"/>
                </a:lnTo>
                <a:lnTo>
                  <a:pt x="225" y="52"/>
                </a:lnTo>
                <a:lnTo>
                  <a:pt x="0" y="33"/>
                </a:lnTo>
              </a:path>
            </a:pathLst>
          </a:custGeom>
          <a:solidFill>
            <a:srgbClr val="E5E5E5"/>
          </a:solidFill>
          <a:ln w="9525" cap="rnd">
            <a:noFill/>
            <a:round/>
            <a:headEnd/>
            <a:tailEnd/>
          </a:ln>
        </p:spPr>
        <p:txBody>
          <a:bodyPr/>
          <a:lstStyle/>
          <a:p>
            <a:endParaRPr lang="en-US"/>
          </a:p>
        </p:txBody>
      </p:sp>
      <p:sp>
        <p:nvSpPr>
          <p:cNvPr id="407592" name="Freeform 674"/>
          <p:cNvSpPr>
            <a:spLocks/>
          </p:cNvSpPr>
          <p:nvPr/>
        </p:nvSpPr>
        <p:spPr bwMode="auto">
          <a:xfrm>
            <a:off x="685800" y="2476500"/>
            <a:ext cx="463550" cy="96838"/>
          </a:xfrm>
          <a:custGeom>
            <a:avLst/>
            <a:gdLst>
              <a:gd name="T0" fmla="*/ 0 w 292"/>
              <a:gd name="T1" fmla="*/ 60325 h 61"/>
              <a:gd name="T2" fmla="*/ 60325 w 292"/>
              <a:gd name="T3" fmla="*/ 0 h 61"/>
              <a:gd name="T4" fmla="*/ 461963 w 292"/>
              <a:gd name="T5" fmla="*/ 0 h 61"/>
              <a:gd name="T6" fmla="*/ 365125 w 292"/>
              <a:gd name="T7" fmla="*/ 95250 h 61"/>
              <a:gd name="T8" fmla="*/ 0 w 292"/>
              <a:gd name="T9" fmla="*/ 60325 h 61"/>
              <a:gd name="T10" fmla="*/ 0 60000 65536"/>
              <a:gd name="T11" fmla="*/ 0 60000 65536"/>
              <a:gd name="T12" fmla="*/ 0 60000 65536"/>
              <a:gd name="T13" fmla="*/ 0 60000 65536"/>
              <a:gd name="T14" fmla="*/ 0 60000 65536"/>
              <a:gd name="T15" fmla="*/ 0 w 292"/>
              <a:gd name="T16" fmla="*/ 0 h 61"/>
              <a:gd name="T17" fmla="*/ 292 w 292"/>
              <a:gd name="T18" fmla="*/ 61 h 61"/>
            </a:gdLst>
            <a:ahLst/>
            <a:cxnLst>
              <a:cxn ang="T10">
                <a:pos x="T0" y="T1"/>
              </a:cxn>
              <a:cxn ang="T11">
                <a:pos x="T2" y="T3"/>
              </a:cxn>
              <a:cxn ang="T12">
                <a:pos x="T4" y="T5"/>
              </a:cxn>
              <a:cxn ang="T13">
                <a:pos x="T6" y="T7"/>
              </a:cxn>
              <a:cxn ang="T14">
                <a:pos x="T8" y="T9"/>
              </a:cxn>
            </a:cxnLst>
            <a:rect l="T15" t="T16" r="T17" b="T18"/>
            <a:pathLst>
              <a:path w="292" h="61">
                <a:moveTo>
                  <a:pt x="0" y="38"/>
                </a:moveTo>
                <a:lnTo>
                  <a:pt x="38" y="0"/>
                </a:lnTo>
                <a:lnTo>
                  <a:pt x="291" y="0"/>
                </a:lnTo>
                <a:lnTo>
                  <a:pt x="230" y="60"/>
                </a:lnTo>
                <a:lnTo>
                  <a:pt x="0" y="38"/>
                </a:lnTo>
              </a:path>
            </a:pathLst>
          </a:custGeom>
          <a:noFill/>
          <a:ln w="12699" cap="rnd">
            <a:solidFill>
              <a:srgbClr val="000000"/>
            </a:solidFill>
            <a:round/>
            <a:headEnd/>
            <a:tailEnd/>
          </a:ln>
        </p:spPr>
        <p:txBody>
          <a:bodyPr/>
          <a:lstStyle/>
          <a:p>
            <a:endParaRPr lang="en-US"/>
          </a:p>
        </p:txBody>
      </p:sp>
      <p:sp>
        <p:nvSpPr>
          <p:cNvPr id="407593" name="Freeform 675"/>
          <p:cNvSpPr>
            <a:spLocks/>
          </p:cNvSpPr>
          <p:nvPr/>
        </p:nvSpPr>
        <p:spPr bwMode="auto">
          <a:xfrm>
            <a:off x="1016000" y="2476500"/>
            <a:ext cx="123825" cy="477838"/>
          </a:xfrm>
          <a:custGeom>
            <a:avLst/>
            <a:gdLst>
              <a:gd name="T0" fmla="*/ 66675 w 78"/>
              <a:gd name="T1" fmla="*/ 476250 h 301"/>
              <a:gd name="T2" fmla="*/ 0 w 78"/>
              <a:gd name="T3" fmla="*/ 128588 h 301"/>
              <a:gd name="T4" fmla="*/ 122238 w 78"/>
              <a:gd name="T5" fmla="*/ 0 h 301"/>
              <a:gd name="T6" fmla="*/ 122238 w 78"/>
              <a:gd name="T7" fmla="*/ 425450 h 301"/>
              <a:gd name="T8" fmla="*/ 66675 w 78"/>
              <a:gd name="T9" fmla="*/ 476250 h 301"/>
              <a:gd name="T10" fmla="*/ 0 60000 65536"/>
              <a:gd name="T11" fmla="*/ 0 60000 65536"/>
              <a:gd name="T12" fmla="*/ 0 60000 65536"/>
              <a:gd name="T13" fmla="*/ 0 60000 65536"/>
              <a:gd name="T14" fmla="*/ 0 60000 65536"/>
              <a:gd name="T15" fmla="*/ 0 w 78"/>
              <a:gd name="T16" fmla="*/ 0 h 301"/>
              <a:gd name="T17" fmla="*/ 78 w 78"/>
              <a:gd name="T18" fmla="*/ 301 h 301"/>
            </a:gdLst>
            <a:ahLst/>
            <a:cxnLst>
              <a:cxn ang="T10">
                <a:pos x="T0" y="T1"/>
              </a:cxn>
              <a:cxn ang="T11">
                <a:pos x="T2" y="T3"/>
              </a:cxn>
              <a:cxn ang="T12">
                <a:pos x="T4" y="T5"/>
              </a:cxn>
              <a:cxn ang="T13">
                <a:pos x="T6" y="T7"/>
              </a:cxn>
              <a:cxn ang="T14">
                <a:pos x="T8" y="T9"/>
              </a:cxn>
            </a:cxnLst>
            <a:rect l="T15" t="T16" r="T17" b="T18"/>
            <a:pathLst>
              <a:path w="78" h="301">
                <a:moveTo>
                  <a:pt x="42" y="300"/>
                </a:moveTo>
                <a:lnTo>
                  <a:pt x="0" y="81"/>
                </a:lnTo>
                <a:lnTo>
                  <a:pt x="77" y="0"/>
                </a:lnTo>
                <a:lnTo>
                  <a:pt x="77" y="268"/>
                </a:lnTo>
                <a:lnTo>
                  <a:pt x="42" y="300"/>
                </a:lnTo>
              </a:path>
            </a:pathLst>
          </a:custGeom>
          <a:solidFill>
            <a:srgbClr val="000000"/>
          </a:solidFill>
          <a:ln w="9525" cap="rnd">
            <a:noFill/>
            <a:round/>
            <a:headEnd/>
            <a:tailEnd/>
          </a:ln>
        </p:spPr>
        <p:txBody>
          <a:bodyPr/>
          <a:lstStyle/>
          <a:p>
            <a:endParaRPr lang="en-US"/>
          </a:p>
        </p:txBody>
      </p:sp>
      <p:sp>
        <p:nvSpPr>
          <p:cNvPr id="407594" name="Freeform 676"/>
          <p:cNvSpPr>
            <a:spLocks/>
          </p:cNvSpPr>
          <p:nvPr/>
        </p:nvSpPr>
        <p:spPr bwMode="auto">
          <a:xfrm>
            <a:off x="1014413" y="2476500"/>
            <a:ext cx="134937" cy="490538"/>
          </a:xfrm>
          <a:custGeom>
            <a:avLst/>
            <a:gdLst>
              <a:gd name="T0" fmla="*/ 71437 w 85"/>
              <a:gd name="T1" fmla="*/ 488950 h 309"/>
              <a:gd name="T2" fmla="*/ 0 w 85"/>
              <a:gd name="T3" fmla="*/ 133350 h 309"/>
              <a:gd name="T4" fmla="*/ 133350 w 85"/>
              <a:gd name="T5" fmla="*/ 0 h 309"/>
              <a:gd name="T6" fmla="*/ 133350 w 85"/>
              <a:gd name="T7" fmla="*/ 436563 h 309"/>
              <a:gd name="T8" fmla="*/ 71437 w 85"/>
              <a:gd name="T9" fmla="*/ 488950 h 309"/>
              <a:gd name="T10" fmla="*/ 0 60000 65536"/>
              <a:gd name="T11" fmla="*/ 0 60000 65536"/>
              <a:gd name="T12" fmla="*/ 0 60000 65536"/>
              <a:gd name="T13" fmla="*/ 0 60000 65536"/>
              <a:gd name="T14" fmla="*/ 0 60000 65536"/>
              <a:gd name="T15" fmla="*/ 0 w 85"/>
              <a:gd name="T16" fmla="*/ 0 h 309"/>
              <a:gd name="T17" fmla="*/ 85 w 85"/>
              <a:gd name="T18" fmla="*/ 309 h 309"/>
            </a:gdLst>
            <a:ahLst/>
            <a:cxnLst>
              <a:cxn ang="T10">
                <a:pos x="T0" y="T1"/>
              </a:cxn>
              <a:cxn ang="T11">
                <a:pos x="T2" y="T3"/>
              </a:cxn>
              <a:cxn ang="T12">
                <a:pos x="T4" y="T5"/>
              </a:cxn>
              <a:cxn ang="T13">
                <a:pos x="T6" y="T7"/>
              </a:cxn>
              <a:cxn ang="T14">
                <a:pos x="T8" y="T9"/>
              </a:cxn>
            </a:cxnLst>
            <a:rect l="T15" t="T16" r="T17" b="T18"/>
            <a:pathLst>
              <a:path w="85" h="309">
                <a:moveTo>
                  <a:pt x="45" y="308"/>
                </a:moveTo>
                <a:lnTo>
                  <a:pt x="0" y="84"/>
                </a:lnTo>
                <a:lnTo>
                  <a:pt x="84" y="0"/>
                </a:lnTo>
                <a:lnTo>
                  <a:pt x="84" y="275"/>
                </a:lnTo>
                <a:lnTo>
                  <a:pt x="45" y="308"/>
                </a:lnTo>
              </a:path>
            </a:pathLst>
          </a:custGeom>
          <a:noFill/>
          <a:ln w="12699" cap="rnd">
            <a:solidFill>
              <a:srgbClr val="000000"/>
            </a:solidFill>
            <a:round/>
            <a:headEnd/>
            <a:tailEnd/>
          </a:ln>
        </p:spPr>
        <p:txBody>
          <a:bodyPr/>
          <a:lstStyle/>
          <a:p>
            <a:endParaRPr lang="en-US"/>
          </a:p>
        </p:txBody>
      </p:sp>
      <p:sp>
        <p:nvSpPr>
          <p:cNvPr id="407595" name="Freeform 677"/>
          <p:cNvSpPr>
            <a:spLocks/>
          </p:cNvSpPr>
          <p:nvPr/>
        </p:nvSpPr>
        <p:spPr bwMode="auto">
          <a:xfrm>
            <a:off x="687388" y="1893888"/>
            <a:ext cx="452437" cy="80962"/>
          </a:xfrm>
          <a:custGeom>
            <a:avLst/>
            <a:gdLst>
              <a:gd name="T0" fmla="*/ 0 w 285"/>
              <a:gd name="T1" fmla="*/ 50800 h 51"/>
              <a:gd name="T2" fmla="*/ 58737 w 285"/>
              <a:gd name="T3" fmla="*/ 0 h 51"/>
              <a:gd name="T4" fmla="*/ 450850 w 285"/>
              <a:gd name="T5" fmla="*/ 0 h 51"/>
              <a:gd name="T6" fmla="*/ 357187 w 285"/>
              <a:gd name="T7" fmla="*/ 79375 h 51"/>
              <a:gd name="T8" fmla="*/ 0 w 285"/>
              <a:gd name="T9" fmla="*/ 50800 h 51"/>
              <a:gd name="T10" fmla="*/ 0 60000 65536"/>
              <a:gd name="T11" fmla="*/ 0 60000 65536"/>
              <a:gd name="T12" fmla="*/ 0 60000 65536"/>
              <a:gd name="T13" fmla="*/ 0 60000 65536"/>
              <a:gd name="T14" fmla="*/ 0 60000 65536"/>
              <a:gd name="T15" fmla="*/ 0 w 285"/>
              <a:gd name="T16" fmla="*/ 0 h 51"/>
              <a:gd name="T17" fmla="*/ 285 w 285"/>
              <a:gd name="T18" fmla="*/ 51 h 51"/>
            </a:gdLst>
            <a:ahLst/>
            <a:cxnLst>
              <a:cxn ang="T10">
                <a:pos x="T0" y="T1"/>
              </a:cxn>
              <a:cxn ang="T11">
                <a:pos x="T2" y="T3"/>
              </a:cxn>
              <a:cxn ang="T12">
                <a:pos x="T4" y="T5"/>
              </a:cxn>
              <a:cxn ang="T13">
                <a:pos x="T6" y="T7"/>
              </a:cxn>
              <a:cxn ang="T14">
                <a:pos x="T8" y="T9"/>
              </a:cxn>
            </a:cxnLst>
            <a:rect l="T15" t="T16" r="T17" b="T18"/>
            <a:pathLst>
              <a:path w="285" h="51">
                <a:moveTo>
                  <a:pt x="0" y="32"/>
                </a:moveTo>
                <a:lnTo>
                  <a:pt x="37" y="0"/>
                </a:lnTo>
                <a:lnTo>
                  <a:pt x="284" y="0"/>
                </a:lnTo>
                <a:lnTo>
                  <a:pt x="225" y="50"/>
                </a:lnTo>
                <a:lnTo>
                  <a:pt x="0" y="32"/>
                </a:lnTo>
              </a:path>
            </a:pathLst>
          </a:custGeom>
          <a:solidFill>
            <a:srgbClr val="E5E5E5"/>
          </a:solidFill>
          <a:ln w="9525" cap="rnd">
            <a:noFill/>
            <a:round/>
            <a:headEnd/>
            <a:tailEnd/>
          </a:ln>
        </p:spPr>
        <p:txBody>
          <a:bodyPr/>
          <a:lstStyle/>
          <a:p>
            <a:endParaRPr lang="en-US"/>
          </a:p>
        </p:txBody>
      </p:sp>
      <p:sp>
        <p:nvSpPr>
          <p:cNvPr id="407596" name="Freeform 678"/>
          <p:cNvSpPr>
            <a:spLocks/>
          </p:cNvSpPr>
          <p:nvPr/>
        </p:nvSpPr>
        <p:spPr bwMode="auto">
          <a:xfrm>
            <a:off x="685800" y="1893888"/>
            <a:ext cx="463550" cy="93662"/>
          </a:xfrm>
          <a:custGeom>
            <a:avLst/>
            <a:gdLst>
              <a:gd name="T0" fmla="*/ 0 w 292"/>
              <a:gd name="T1" fmla="*/ 58737 h 59"/>
              <a:gd name="T2" fmla="*/ 60325 w 292"/>
              <a:gd name="T3" fmla="*/ 0 h 59"/>
              <a:gd name="T4" fmla="*/ 461963 w 292"/>
              <a:gd name="T5" fmla="*/ 0 h 59"/>
              <a:gd name="T6" fmla="*/ 365125 w 292"/>
              <a:gd name="T7" fmla="*/ 92075 h 59"/>
              <a:gd name="T8" fmla="*/ 0 w 292"/>
              <a:gd name="T9" fmla="*/ 58737 h 59"/>
              <a:gd name="T10" fmla="*/ 0 60000 65536"/>
              <a:gd name="T11" fmla="*/ 0 60000 65536"/>
              <a:gd name="T12" fmla="*/ 0 60000 65536"/>
              <a:gd name="T13" fmla="*/ 0 60000 65536"/>
              <a:gd name="T14" fmla="*/ 0 60000 65536"/>
              <a:gd name="T15" fmla="*/ 0 w 292"/>
              <a:gd name="T16" fmla="*/ 0 h 59"/>
              <a:gd name="T17" fmla="*/ 292 w 292"/>
              <a:gd name="T18" fmla="*/ 59 h 59"/>
            </a:gdLst>
            <a:ahLst/>
            <a:cxnLst>
              <a:cxn ang="T10">
                <a:pos x="T0" y="T1"/>
              </a:cxn>
              <a:cxn ang="T11">
                <a:pos x="T2" y="T3"/>
              </a:cxn>
              <a:cxn ang="T12">
                <a:pos x="T4" y="T5"/>
              </a:cxn>
              <a:cxn ang="T13">
                <a:pos x="T6" y="T7"/>
              </a:cxn>
              <a:cxn ang="T14">
                <a:pos x="T8" y="T9"/>
              </a:cxn>
            </a:cxnLst>
            <a:rect l="T15" t="T16" r="T17" b="T18"/>
            <a:pathLst>
              <a:path w="292" h="59">
                <a:moveTo>
                  <a:pt x="0" y="37"/>
                </a:moveTo>
                <a:lnTo>
                  <a:pt x="38" y="0"/>
                </a:lnTo>
                <a:lnTo>
                  <a:pt x="291" y="0"/>
                </a:lnTo>
                <a:lnTo>
                  <a:pt x="230" y="58"/>
                </a:lnTo>
                <a:lnTo>
                  <a:pt x="0" y="37"/>
                </a:lnTo>
              </a:path>
            </a:pathLst>
          </a:custGeom>
          <a:noFill/>
          <a:ln w="12699" cap="rnd">
            <a:solidFill>
              <a:srgbClr val="000000"/>
            </a:solidFill>
            <a:round/>
            <a:headEnd/>
            <a:tailEnd/>
          </a:ln>
        </p:spPr>
        <p:txBody>
          <a:bodyPr/>
          <a:lstStyle/>
          <a:p>
            <a:endParaRPr lang="en-US"/>
          </a:p>
        </p:txBody>
      </p:sp>
      <p:sp>
        <p:nvSpPr>
          <p:cNvPr id="407597" name="Freeform 679"/>
          <p:cNvSpPr>
            <a:spLocks/>
          </p:cNvSpPr>
          <p:nvPr/>
        </p:nvSpPr>
        <p:spPr bwMode="auto">
          <a:xfrm>
            <a:off x="1016000" y="1893888"/>
            <a:ext cx="123825" cy="474662"/>
          </a:xfrm>
          <a:custGeom>
            <a:avLst/>
            <a:gdLst>
              <a:gd name="T0" fmla="*/ 66675 w 78"/>
              <a:gd name="T1" fmla="*/ 473075 h 299"/>
              <a:gd name="T2" fmla="*/ 0 w 78"/>
              <a:gd name="T3" fmla="*/ 127000 h 299"/>
              <a:gd name="T4" fmla="*/ 122238 w 78"/>
              <a:gd name="T5" fmla="*/ 0 h 299"/>
              <a:gd name="T6" fmla="*/ 122238 w 78"/>
              <a:gd name="T7" fmla="*/ 422275 h 299"/>
              <a:gd name="T8" fmla="*/ 66675 w 78"/>
              <a:gd name="T9" fmla="*/ 473075 h 299"/>
              <a:gd name="T10" fmla="*/ 0 60000 65536"/>
              <a:gd name="T11" fmla="*/ 0 60000 65536"/>
              <a:gd name="T12" fmla="*/ 0 60000 65536"/>
              <a:gd name="T13" fmla="*/ 0 60000 65536"/>
              <a:gd name="T14" fmla="*/ 0 60000 65536"/>
              <a:gd name="T15" fmla="*/ 0 w 78"/>
              <a:gd name="T16" fmla="*/ 0 h 299"/>
              <a:gd name="T17" fmla="*/ 78 w 78"/>
              <a:gd name="T18" fmla="*/ 299 h 299"/>
            </a:gdLst>
            <a:ahLst/>
            <a:cxnLst>
              <a:cxn ang="T10">
                <a:pos x="T0" y="T1"/>
              </a:cxn>
              <a:cxn ang="T11">
                <a:pos x="T2" y="T3"/>
              </a:cxn>
              <a:cxn ang="T12">
                <a:pos x="T4" y="T5"/>
              </a:cxn>
              <a:cxn ang="T13">
                <a:pos x="T6" y="T7"/>
              </a:cxn>
              <a:cxn ang="T14">
                <a:pos x="T8" y="T9"/>
              </a:cxn>
            </a:cxnLst>
            <a:rect l="T15" t="T16" r="T17" b="T18"/>
            <a:pathLst>
              <a:path w="78" h="299">
                <a:moveTo>
                  <a:pt x="42" y="298"/>
                </a:moveTo>
                <a:lnTo>
                  <a:pt x="0" y="80"/>
                </a:lnTo>
                <a:lnTo>
                  <a:pt x="77" y="0"/>
                </a:lnTo>
                <a:lnTo>
                  <a:pt x="77" y="266"/>
                </a:lnTo>
                <a:lnTo>
                  <a:pt x="42" y="298"/>
                </a:lnTo>
              </a:path>
            </a:pathLst>
          </a:custGeom>
          <a:solidFill>
            <a:srgbClr val="000000"/>
          </a:solidFill>
          <a:ln w="9525" cap="rnd">
            <a:noFill/>
            <a:round/>
            <a:headEnd/>
            <a:tailEnd/>
          </a:ln>
        </p:spPr>
        <p:txBody>
          <a:bodyPr/>
          <a:lstStyle/>
          <a:p>
            <a:endParaRPr lang="en-US"/>
          </a:p>
        </p:txBody>
      </p:sp>
      <p:sp>
        <p:nvSpPr>
          <p:cNvPr id="407598" name="Freeform 680"/>
          <p:cNvSpPr>
            <a:spLocks/>
          </p:cNvSpPr>
          <p:nvPr/>
        </p:nvSpPr>
        <p:spPr bwMode="auto">
          <a:xfrm>
            <a:off x="1014413" y="1893888"/>
            <a:ext cx="134937" cy="487362"/>
          </a:xfrm>
          <a:custGeom>
            <a:avLst/>
            <a:gdLst>
              <a:gd name="T0" fmla="*/ 71437 w 85"/>
              <a:gd name="T1" fmla="*/ 485775 h 307"/>
              <a:gd name="T2" fmla="*/ 0 w 85"/>
              <a:gd name="T3" fmla="*/ 130175 h 307"/>
              <a:gd name="T4" fmla="*/ 133350 w 85"/>
              <a:gd name="T5" fmla="*/ 0 h 307"/>
              <a:gd name="T6" fmla="*/ 133350 w 85"/>
              <a:gd name="T7" fmla="*/ 433387 h 307"/>
              <a:gd name="T8" fmla="*/ 71437 w 85"/>
              <a:gd name="T9" fmla="*/ 485775 h 307"/>
              <a:gd name="T10" fmla="*/ 0 60000 65536"/>
              <a:gd name="T11" fmla="*/ 0 60000 65536"/>
              <a:gd name="T12" fmla="*/ 0 60000 65536"/>
              <a:gd name="T13" fmla="*/ 0 60000 65536"/>
              <a:gd name="T14" fmla="*/ 0 60000 65536"/>
              <a:gd name="T15" fmla="*/ 0 w 85"/>
              <a:gd name="T16" fmla="*/ 0 h 307"/>
              <a:gd name="T17" fmla="*/ 85 w 85"/>
              <a:gd name="T18" fmla="*/ 307 h 307"/>
            </a:gdLst>
            <a:ahLst/>
            <a:cxnLst>
              <a:cxn ang="T10">
                <a:pos x="T0" y="T1"/>
              </a:cxn>
              <a:cxn ang="T11">
                <a:pos x="T2" y="T3"/>
              </a:cxn>
              <a:cxn ang="T12">
                <a:pos x="T4" y="T5"/>
              </a:cxn>
              <a:cxn ang="T13">
                <a:pos x="T6" y="T7"/>
              </a:cxn>
              <a:cxn ang="T14">
                <a:pos x="T8" y="T9"/>
              </a:cxn>
            </a:cxnLst>
            <a:rect l="T15" t="T16" r="T17" b="T18"/>
            <a:pathLst>
              <a:path w="85" h="307">
                <a:moveTo>
                  <a:pt x="45" y="306"/>
                </a:moveTo>
                <a:lnTo>
                  <a:pt x="0" y="82"/>
                </a:lnTo>
                <a:lnTo>
                  <a:pt x="84" y="0"/>
                </a:lnTo>
                <a:lnTo>
                  <a:pt x="84" y="273"/>
                </a:lnTo>
                <a:lnTo>
                  <a:pt x="45" y="306"/>
                </a:lnTo>
              </a:path>
            </a:pathLst>
          </a:custGeom>
          <a:noFill/>
          <a:ln w="12699" cap="rnd">
            <a:solidFill>
              <a:srgbClr val="000000"/>
            </a:solidFill>
            <a:round/>
            <a:headEnd/>
            <a:tailEnd/>
          </a:ln>
        </p:spPr>
        <p:txBody>
          <a:bodyPr/>
          <a:lstStyle/>
          <a:p>
            <a:endParaRPr lang="en-US"/>
          </a:p>
        </p:txBody>
      </p:sp>
      <p:sp>
        <p:nvSpPr>
          <p:cNvPr id="407599" name="Freeform 681"/>
          <p:cNvSpPr>
            <a:spLocks/>
          </p:cNvSpPr>
          <p:nvPr/>
        </p:nvSpPr>
        <p:spPr bwMode="auto">
          <a:xfrm>
            <a:off x="687388" y="1306513"/>
            <a:ext cx="452437" cy="84137"/>
          </a:xfrm>
          <a:custGeom>
            <a:avLst/>
            <a:gdLst>
              <a:gd name="T0" fmla="*/ 0 w 285"/>
              <a:gd name="T1" fmla="*/ 53975 h 53"/>
              <a:gd name="T2" fmla="*/ 58737 w 285"/>
              <a:gd name="T3" fmla="*/ 0 h 53"/>
              <a:gd name="T4" fmla="*/ 450850 w 285"/>
              <a:gd name="T5" fmla="*/ 0 h 53"/>
              <a:gd name="T6" fmla="*/ 357187 w 285"/>
              <a:gd name="T7" fmla="*/ 82550 h 53"/>
              <a:gd name="T8" fmla="*/ 0 w 285"/>
              <a:gd name="T9" fmla="*/ 53975 h 53"/>
              <a:gd name="T10" fmla="*/ 0 60000 65536"/>
              <a:gd name="T11" fmla="*/ 0 60000 65536"/>
              <a:gd name="T12" fmla="*/ 0 60000 65536"/>
              <a:gd name="T13" fmla="*/ 0 60000 65536"/>
              <a:gd name="T14" fmla="*/ 0 60000 65536"/>
              <a:gd name="T15" fmla="*/ 0 w 285"/>
              <a:gd name="T16" fmla="*/ 0 h 53"/>
              <a:gd name="T17" fmla="*/ 285 w 285"/>
              <a:gd name="T18" fmla="*/ 53 h 53"/>
            </a:gdLst>
            <a:ahLst/>
            <a:cxnLst>
              <a:cxn ang="T10">
                <a:pos x="T0" y="T1"/>
              </a:cxn>
              <a:cxn ang="T11">
                <a:pos x="T2" y="T3"/>
              </a:cxn>
              <a:cxn ang="T12">
                <a:pos x="T4" y="T5"/>
              </a:cxn>
              <a:cxn ang="T13">
                <a:pos x="T6" y="T7"/>
              </a:cxn>
              <a:cxn ang="T14">
                <a:pos x="T8" y="T9"/>
              </a:cxn>
            </a:cxnLst>
            <a:rect l="T15" t="T16" r="T17" b="T18"/>
            <a:pathLst>
              <a:path w="285" h="53">
                <a:moveTo>
                  <a:pt x="0" y="34"/>
                </a:moveTo>
                <a:lnTo>
                  <a:pt x="37" y="0"/>
                </a:lnTo>
                <a:lnTo>
                  <a:pt x="284" y="0"/>
                </a:lnTo>
                <a:lnTo>
                  <a:pt x="225" y="52"/>
                </a:lnTo>
                <a:lnTo>
                  <a:pt x="0" y="34"/>
                </a:lnTo>
              </a:path>
            </a:pathLst>
          </a:custGeom>
          <a:solidFill>
            <a:srgbClr val="FF8203"/>
          </a:solidFill>
          <a:ln w="9525" cap="rnd">
            <a:noFill/>
            <a:round/>
            <a:headEnd/>
            <a:tailEnd/>
          </a:ln>
        </p:spPr>
        <p:txBody>
          <a:bodyPr/>
          <a:lstStyle/>
          <a:p>
            <a:endParaRPr lang="en-US"/>
          </a:p>
        </p:txBody>
      </p:sp>
      <p:sp>
        <p:nvSpPr>
          <p:cNvPr id="407600" name="Freeform 682"/>
          <p:cNvSpPr>
            <a:spLocks/>
          </p:cNvSpPr>
          <p:nvPr/>
        </p:nvSpPr>
        <p:spPr bwMode="auto">
          <a:xfrm>
            <a:off x="685800" y="1306513"/>
            <a:ext cx="463550" cy="95250"/>
          </a:xfrm>
          <a:custGeom>
            <a:avLst/>
            <a:gdLst>
              <a:gd name="T0" fmla="*/ 0 w 292"/>
              <a:gd name="T1" fmla="*/ 60325 h 60"/>
              <a:gd name="T2" fmla="*/ 60325 w 292"/>
              <a:gd name="T3" fmla="*/ 0 h 60"/>
              <a:gd name="T4" fmla="*/ 461963 w 292"/>
              <a:gd name="T5" fmla="*/ 0 h 60"/>
              <a:gd name="T6" fmla="*/ 365125 w 292"/>
              <a:gd name="T7" fmla="*/ 93663 h 60"/>
              <a:gd name="T8" fmla="*/ 0 w 292"/>
              <a:gd name="T9" fmla="*/ 60325 h 60"/>
              <a:gd name="T10" fmla="*/ 0 60000 65536"/>
              <a:gd name="T11" fmla="*/ 0 60000 65536"/>
              <a:gd name="T12" fmla="*/ 0 60000 65536"/>
              <a:gd name="T13" fmla="*/ 0 60000 65536"/>
              <a:gd name="T14" fmla="*/ 0 60000 65536"/>
              <a:gd name="T15" fmla="*/ 0 w 292"/>
              <a:gd name="T16" fmla="*/ 0 h 60"/>
              <a:gd name="T17" fmla="*/ 292 w 292"/>
              <a:gd name="T18" fmla="*/ 60 h 60"/>
            </a:gdLst>
            <a:ahLst/>
            <a:cxnLst>
              <a:cxn ang="T10">
                <a:pos x="T0" y="T1"/>
              </a:cxn>
              <a:cxn ang="T11">
                <a:pos x="T2" y="T3"/>
              </a:cxn>
              <a:cxn ang="T12">
                <a:pos x="T4" y="T5"/>
              </a:cxn>
              <a:cxn ang="T13">
                <a:pos x="T6" y="T7"/>
              </a:cxn>
              <a:cxn ang="T14">
                <a:pos x="T8" y="T9"/>
              </a:cxn>
            </a:cxnLst>
            <a:rect l="T15" t="T16" r="T17" b="T18"/>
            <a:pathLst>
              <a:path w="292" h="60">
                <a:moveTo>
                  <a:pt x="0" y="38"/>
                </a:moveTo>
                <a:lnTo>
                  <a:pt x="38" y="0"/>
                </a:lnTo>
                <a:lnTo>
                  <a:pt x="291" y="0"/>
                </a:lnTo>
                <a:lnTo>
                  <a:pt x="230" y="59"/>
                </a:lnTo>
                <a:lnTo>
                  <a:pt x="0" y="38"/>
                </a:lnTo>
              </a:path>
            </a:pathLst>
          </a:custGeom>
          <a:solidFill>
            <a:srgbClr val="FF8203"/>
          </a:solidFill>
          <a:ln w="12699" cap="rnd">
            <a:solidFill>
              <a:srgbClr val="000000"/>
            </a:solidFill>
            <a:round/>
            <a:headEnd/>
            <a:tailEnd/>
          </a:ln>
        </p:spPr>
        <p:txBody>
          <a:bodyPr/>
          <a:lstStyle/>
          <a:p>
            <a:endParaRPr lang="en-US"/>
          </a:p>
        </p:txBody>
      </p:sp>
      <p:sp>
        <p:nvSpPr>
          <p:cNvPr id="407601" name="Freeform 683"/>
          <p:cNvSpPr>
            <a:spLocks/>
          </p:cNvSpPr>
          <p:nvPr/>
        </p:nvSpPr>
        <p:spPr bwMode="auto">
          <a:xfrm>
            <a:off x="1016000" y="1306513"/>
            <a:ext cx="123825" cy="476250"/>
          </a:xfrm>
          <a:custGeom>
            <a:avLst/>
            <a:gdLst>
              <a:gd name="T0" fmla="*/ 66675 w 78"/>
              <a:gd name="T1" fmla="*/ 474663 h 300"/>
              <a:gd name="T2" fmla="*/ 0 w 78"/>
              <a:gd name="T3" fmla="*/ 128587 h 300"/>
              <a:gd name="T4" fmla="*/ 122238 w 78"/>
              <a:gd name="T5" fmla="*/ 0 h 300"/>
              <a:gd name="T6" fmla="*/ 122238 w 78"/>
              <a:gd name="T7" fmla="*/ 423863 h 300"/>
              <a:gd name="T8" fmla="*/ 66675 w 78"/>
              <a:gd name="T9" fmla="*/ 474663 h 300"/>
              <a:gd name="T10" fmla="*/ 0 60000 65536"/>
              <a:gd name="T11" fmla="*/ 0 60000 65536"/>
              <a:gd name="T12" fmla="*/ 0 60000 65536"/>
              <a:gd name="T13" fmla="*/ 0 60000 65536"/>
              <a:gd name="T14" fmla="*/ 0 60000 65536"/>
              <a:gd name="T15" fmla="*/ 0 w 78"/>
              <a:gd name="T16" fmla="*/ 0 h 300"/>
              <a:gd name="T17" fmla="*/ 78 w 78"/>
              <a:gd name="T18" fmla="*/ 300 h 300"/>
            </a:gdLst>
            <a:ahLst/>
            <a:cxnLst>
              <a:cxn ang="T10">
                <a:pos x="T0" y="T1"/>
              </a:cxn>
              <a:cxn ang="T11">
                <a:pos x="T2" y="T3"/>
              </a:cxn>
              <a:cxn ang="T12">
                <a:pos x="T4" y="T5"/>
              </a:cxn>
              <a:cxn ang="T13">
                <a:pos x="T6" y="T7"/>
              </a:cxn>
              <a:cxn ang="T14">
                <a:pos x="T8" y="T9"/>
              </a:cxn>
            </a:cxnLst>
            <a:rect l="T15" t="T16" r="T17" b="T18"/>
            <a:pathLst>
              <a:path w="78" h="300">
                <a:moveTo>
                  <a:pt x="42" y="299"/>
                </a:moveTo>
                <a:lnTo>
                  <a:pt x="0" y="81"/>
                </a:lnTo>
                <a:lnTo>
                  <a:pt x="77" y="0"/>
                </a:lnTo>
                <a:lnTo>
                  <a:pt x="77" y="267"/>
                </a:lnTo>
                <a:lnTo>
                  <a:pt x="42" y="299"/>
                </a:lnTo>
              </a:path>
            </a:pathLst>
          </a:custGeom>
          <a:solidFill>
            <a:srgbClr val="FF8203"/>
          </a:solidFill>
          <a:ln w="9525" cap="rnd">
            <a:noFill/>
            <a:round/>
            <a:headEnd/>
            <a:tailEnd/>
          </a:ln>
        </p:spPr>
        <p:txBody>
          <a:bodyPr/>
          <a:lstStyle/>
          <a:p>
            <a:endParaRPr lang="en-US"/>
          </a:p>
        </p:txBody>
      </p:sp>
      <p:sp>
        <p:nvSpPr>
          <p:cNvPr id="407602" name="Freeform 684"/>
          <p:cNvSpPr>
            <a:spLocks/>
          </p:cNvSpPr>
          <p:nvPr/>
        </p:nvSpPr>
        <p:spPr bwMode="auto">
          <a:xfrm>
            <a:off x="1014413" y="1306513"/>
            <a:ext cx="134937" cy="488950"/>
          </a:xfrm>
          <a:custGeom>
            <a:avLst/>
            <a:gdLst>
              <a:gd name="T0" fmla="*/ 71437 w 85"/>
              <a:gd name="T1" fmla="*/ 487363 h 308"/>
              <a:gd name="T2" fmla="*/ 0 w 85"/>
              <a:gd name="T3" fmla="*/ 131762 h 308"/>
              <a:gd name="T4" fmla="*/ 133350 w 85"/>
              <a:gd name="T5" fmla="*/ 0 h 308"/>
              <a:gd name="T6" fmla="*/ 133350 w 85"/>
              <a:gd name="T7" fmla="*/ 434975 h 308"/>
              <a:gd name="T8" fmla="*/ 71437 w 85"/>
              <a:gd name="T9" fmla="*/ 487363 h 308"/>
              <a:gd name="T10" fmla="*/ 0 60000 65536"/>
              <a:gd name="T11" fmla="*/ 0 60000 65536"/>
              <a:gd name="T12" fmla="*/ 0 60000 65536"/>
              <a:gd name="T13" fmla="*/ 0 60000 65536"/>
              <a:gd name="T14" fmla="*/ 0 60000 65536"/>
              <a:gd name="T15" fmla="*/ 0 w 85"/>
              <a:gd name="T16" fmla="*/ 0 h 308"/>
              <a:gd name="T17" fmla="*/ 85 w 85"/>
              <a:gd name="T18" fmla="*/ 308 h 308"/>
            </a:gdLst>
            <a:ahLst/>
            <a:cxnLst>
              <a:cxn ang="T10">
                <a:pos x="T0" y="T1"/>
              </a:cxn>
              <a:cxn ang="T11">
                <a:pos x="T2" y="T3"/>
              </a:cxn>
              <a:cxn ang="T12">
                <a:pos x="T4" y="T5"/>
              </a:cxn>
              <a:cxn ang="T13">
                <a:pos x="T6" y="T7"/>
              </a:cxn>
              <a:cxn ang="T14">
                <a:pos x="T8" y="T9"/>
              </a:cxn>
            </a:cxnLst>
            <a:rect l="T15" t="T16" r="T17" b="T18"/>
            <a:pathLst>
              <a:path w="85" h="308">
                <a:moveTo>
                  <a:pt x="45" y="307"/>
                </a:moveTo>
                <a:lnTo>
                  <a:pt x="0" y="83"/>
                </a:lnTo>
                <a:lnTo>
                  <a:pt x="84" y="0"/>
                </a:lnTo>
                <a:lnTo>
                  <a:pt x="84" y="274"/>
                </a:lnTo>
                <a:lnTo>
                  <a:pt x="45" y="307"/>
                </a:lnTo>
              </a:path>
            </a:pathLst>
          </a:custGeom>
          <a:solidFill>
            <a:srgbClr val="FF8203"/>
          </a:solidFill>
          <a:ln w="12699" cap="rnd">
            <a:solidFill>
              <a:srgbClr val="000000"/>
            </a:solidFill>
            <a:round/>
            <a:headEnd/>
            <a:tailEnd/>
          </a:ln>
        </p:spPr>
        <p:txBody>
          <a:bodyPr/>
          <a:lstStyle/>
          <a:p>
            <a:endParaRPr lang="en-US"/>
          </a:p>
        </p:txBody>
      </p:sp>
      <p:sp>
        <p:nvSpPr>
          <p:cNvPr id="407603" name="Freeform 685"/>
          <p:cNvSpPr>
            <a:spLocks/>
          </p:cNvSpPr>
          <p:nvPr/>
        </p:nvSpPr>
        <p:spPr bwMode="auto">
          <a:xfrm>
            <a:off x="1106488" y="4175125"/>
            <a:ext cx="455612" cy="84138"/>
          </a:xfrm>
          <a:custGeom>
            <a:avLst/>
            <a:gdLst>
              <a:gd name="T0" fmla="*/ 0 w 287"/>
              <a:gd name="T1" fmla="*/ 52388 h 53"/>
              <a:gd name="T2" fmla="*/ 58737 w 287"/>
              <a:gd name="T3" fmla="*/ 0 h 53"/>
              <a:gd name="T4" fmla="*/ 454025 w 287"/>
              <a:gd name="T5" fmla="*/ 0 h 53"/>
              <a:gd name="T6" fmla="*/ 355600 w 287"/>
              <a:gd name="T7" fmla="*/ 82550 h 53"/>
              <a:gd name="T8" fmla="*/ 0 w 287"/>
              <a:gd name="T9" fmla="*/ 52388 h 53"/>
              <a:gd name="T10" fmla="*/ 0 60000 65536"/>
              <a:gd name="T11" fmla="*/ 0 60000 65536"/>
              <a:gd name="T12" fmla="*/ 0 60000 65536"/>
              <a:gd name="T13" fmla="*/ 0 60000 65536"/>
              <a:gd name="T14" fmla="*/ 0 60000 65536"/>
              <a:gd name="T15" fmla="*/ 0 w 287"/>
              <a:gd name="T16" fmla="*/ 0 h 53"/>
              <a:gd name="T17" fmla="*/ 287 w 287"/>
              <a:gd name="T18" fmla="*/ 53 h 53"/>
            </a:gdLst>
            <a:ahLst/>
            <a:cxnLst>
              <a:cxn ang="T10">
                <a:pos x="T0" y="T1"/>
              </a:cxn>
              <a:cxn ang="T11">
                <a:pos x="T2" y="T3"/>
              </a:cxn>
              <a:cxn ang="T12">
                <a:pos x="T4" y="T5"/>
              </a:cxn>
              <a:cxn ang="T13">
                <a:pos x="T6" y="T7"/>
              </a:cxn>
              <a:cxn ang="T14">
                <a:pos x="T8" y="T9"/>
              </a:cxn>
            </a:cxnLst>
            <a:rect l="T15" t="T16" r="T17" b="T18"/>
            <a:pathLst>
              <a:path w="287" h="53">
                <a:moveTo>
                  <a:pt x="0" y="33"/>
                </a:moveTo>
                <a:lnTo>
                  <a:pt x="37" y="0"/>
                </a:lnTo>
                <a:lnTo>
                  <a:pt x="286" y="0"/>
                </a:lnTo>
                <a:lnTo>
                  <a:pt x="224" y="52"/>
                </a:lnTo>
                <a:lnTo>
                  <a:pt x="0" y="33"/>
                </a:lnTo>
              </a:path>
            </a:pathLst>
          </a:custGeom>
          <a:solidFill>
            <a:srgbClr val="E5E5E5"/>
          </a:solidFill>
          <a:ln w="9525" cap="rnd">
            <a:noFill/>
            <a:round/>
            <a:headEnd/>
            <a:tailEnd/>
          </a:ln>
        </p:spPr>
        <p:txBody>
          <a:bodyPr/>
          <a:lstStyle/>
          <a:p>
            <a:endParaRPr lang="en-US"/>
          </a:p>
        </p:txBody>
      </p:sp>
      <p:sp>
        <p:nvSpPr>
          <p:cNvPr id="407604" name="Freeform 686"/>
          <p:cNvSpPr>
            <a:spLocks/>
          </p:cNvSpPr>
          <p:nvPr/>
        </p:nvSpPr>
        <p:spPr bwMode="auto">
          <a:xfrm>
            <a:off x="1103313" y="4175125"/>
            <a:ext cx="468312" cy="96838"/>
          </a:xfrm>
          <a:custGeom>
            <a:avLst/>
            <a:gdLst>
              <a:gd name="T0" fmla="*/ 0 w 295"/>
              <a:gd name="T1" fmla="*/ 60325 h 61"/>
              <a:gd name="T2" fmla="*/ 60325 w 295"/>
              <a:gd name="T3" fmla="*/ 0 h 61"/>
              <a:gd name="T4" fmla="*/ 466725 w 295"/>
              <a:gd name="T5" fmla="*/ 0 h 61"/>
              <a:gd name="T6" fmla="*/ 366712 w 295"/>
              <a:gd name="T7" fmla="*/ 95250 h 61"/>
              <a:gd name="T8" fmla="*/ 0 w 295"/>
              <a:gd name="T9" fmla="*/ 60325 h 61"/>
              <a:gd name="T10" fmla="*/ 0 60000 65536"/>
              <a:gd name="T11" fmla="*/ 0 60000 65536"/>
              <a:gd name="T12" fmla="*/ 0 60000 65536"/>
              <a:gd name="T13" fmla="*/ 0 60000 65536"/>
              <a:gd name="T14" fmla="*/ 0 60000 65536"/>
              <a:gd name="T15" fmla="*/ 0 w 295"/>
              <a:gd name="T16" fmla="*/ 0 h 61"/>
              <a:gd name="T17" fmla="*/ 295 w 295"/>
              <a:gd name="T18" fmla="*/ 61 h 61"/>
            </a:gdLst>
            <a:ahLst/>
            <a:cxnLst>
              <a:cxn ang="T10">
                <a:pos x="T0" y="T1"/>
              </a:cxn>
              <a:cxn ang="T11">
                <a:pos x="T2" y="T3"/>
              </a:cxn>
              <a:cxn ang="T12">
                <a:pos x="T4" y="T5"/>
              </a:cxn>
              <a:cxn ang="T13">
                <a:pos x="T6" y="T7"/>
              </a:cxn>
              <a:cxn ang="T14">
                <a:pos x="T8" y="T9"/>
              </a:cxn>
            </a:cxnLst>
            <a:rect l="T15" t="T16" r="T17" b="T18"/>
            <a:pathLst>
              <a:path w="295" h="61">
                <a:moveTo>
                  <a:pt x="0" y="38"/>
                </a:moveTo>
                <a:lnTo>
                  <a:pt x="38" y="0"/>
                </a:lnTo>
                <a:lnTo>
                  <a:pt x="294" y="0"/>
                </a:lnTo>
                <a:lnTo>
                  <a:pt x="231" y="60"/>
                </a:lnTo>
                <a:lnTo>
                  <a:pt x="0" y="38"/>
                </a:lnTo>
              </a:path>
            </a:pathLst>
          </a:custGeom>
          <a:noFill/>
          <a:ln w="12699" cap="rnd">
            <a:solidFill>
              <a:srgbClr val="000000"/>
            </a:solidFill>
            <a:round/>
            <a:headEnd/>
            <a:tailEnd/>
          </a:ln>
        </p:spPr>
        <p:txBody>
          <a:bodyPr/>
          <a:lstStyle/>
          <a:p>
            <a:endParaRPr lang="en-US"/>
          </a:p>
        </p:txBody>
      </p:sp>
      <p:sp>
        <p:nvSpPr>
          <p:cNvPr id="407605" name="Freeform 687"/>
          <p:cNvSpPr>
            <a:spLocks/>
          </p:cNvSpPr>
          <p:nvPr/>
        </p:nvSpPr>
        <p:spPr bwMode="auto">
          <a:xfrm>
            <a:off x="1436688" y="4175125"/>
            <a:ext cx="125412" cy="477838"/>
          </a:xfrm>
          <a:custGeom>
            <a:avLst/>
            <a:gdLst>
              <a:gd name="T0" fmla="*/ 63500 w 79"/>
              <a:gd name="T1" fmla="*/ 476250 h 301"/>
              <a:gd name="T2" fmla="*/ 0 w 79"/>
              <a:gd name="T3" fmla="*/ 128588 h 301"/>
              <a:gd name="T4" fmla="*/ 123825 w 79"/>
              <a:gd name="T5" fmla="*/ 0 h 301"/>
              <a:gd name="T6" fmla="*/ 123825 w 79"/>
              <a:gd name="T7" fmla="*/ 425450 h 301"/>
              <a:gd name="T8" fmla="*/ 63500 w 79"/>
              <a:gd name="T9" fmla="*/ 476250 h 301"/>
              <a:gd name="T10" fmla="*/ 0 60000 65536"/>
              <a:gd name="T11" fmla="*/ 0 60000 65536"/>
              <a:gd name="T12" fmla="*/ 0 60000 65536"/>
              <a:gd name="T13" fmla="*/ 0 60000 65536"/>
              <a:gd name="T14" fmla="*/ 0 60000 65536"/>
              <a:gd name="T15" fmla="*/ 0 w 79"/>
              <a:gd name="T16" fmla="*/ 0 h 301"/>
              <a:gd name="T17" fmla="*/ 79 w 79"/>
              <a:gd name="T18" fmla="*/ 301 h 301"/>
            </a:gdLst>
            <a:ahLst/>
            <a:cxnLst>
              <a:cxn ang="T10">
                <a:pos x="T0" y="T1"/>
              </a:cxn>
              <a:cxn ang="T11">
                <a:pos x="T2" y="T3"/>
              </a:cxn>
              <a:cxn ang="T12">
                <a:pos x="T4" y="T5"/>
              </a:cxn>
              <a:cxn ang="T13">
                <a:pos x="T6" y="T7"/>
              </a:cxn>
              <a:cxn ang="T14">
                <a:pos x="T8" y="T9"/>
              </a:cxn>
            </a:cxnLst>
            <a:rect l="T15" t="T16" r="T17" b="T18"/>
            <a:pathLst>
              <a:path w="79" h="301">
                <a:moveTo>
                  <a:pt x="40" y="300"/>
                </a:moveTo>
                <a:lnTo>
                  <a:pt x="0" y="81"/>
                </a:lnTo>
                <a:lnTo>
                  <a:pt x="78" y="0"/>
                </a:lnTo>
                <a:lnTo>
                  <a:pt x="78" y="268"/>
                </a:lnTo>
                <a:lnTo>
                  <a:pt x="40" y="300"/>
                </a:lnTo>
              </a:path>
            </a:pathLst>
          </a:custGeom>
          <a:solidFill>
            <a:srgbClr val="000000"/>
          </a:solidFill>
          <a:ln w="9525" cap="rnd">
            <a:noFill/>
            <a:round/>
            <a:headEnd/>
            <a:tailEnd/>
          </a:ln>
        </p:spPr>
        <p:txBody>
          <a:bodyPr/>
          <a:lstStyle/>
          <a:p>
            <a:endParaRPr lang="en-US"/>
          </a:p>
        </p:txBody>
      </p:sp>
      <p:sp>
        <p:nvSpPr>
          <p:cNvPr id="407606" name="Freeform 688"/>
          <p:cNvSpPr>
            <a:spLocks/>
          </p:cNvSpPr>
          <p:nvPr/>
        </p:nvSpPr>
        <p:spPr bwMode="auto">
          <a:xfrm>
            <a:off x="1435100" y="4175125"/>
            <a:ext cx="136525" cy="490538"/>
          </a:xfrm>
          <a:custGeom>
            <a:avLst/>
            <a:gdLst>
              <a:gd name="T0" fmla="*/ 71437 w 86"/>
              <a:gd name="T1" fmla="*/ 488950 h 309"/>
              <a:gd name="T2" fmla="*/ 0 w 86"/>
              <a:gd name="T3" fmla="*/ 133350 h 309"/>
              <a:gd name="T4" fmla="*/ 134938 w 86"/>
              <a:gd name="T5" fmla="*/ 0 h 309"/>
              <a:gd name="T6" fmla="*/ 134938 w 86"/>
              <a:gd name="T7" fmla="*/ 436563 h 309"/>
              <a:gd name="T8" fmla="*/ 71437 w 86"/>
              <a:gd name="T9" fmla="*/ 488950 h 309"/>
              <a:gd name="T10" fmla="*/ 0 60000 65536"/>
              <a:gd name="T11" fmla="*/ 0 60000 65536"/>
              <a:gd name="T12" fmla="*/ 0 60000 65536"/>
              <a:gd name="T13" fmla="*/ 0 60000 65536"/>
              <a:gd name="T14" fmla="*/ 0 60000 65536"/>
              <a:gd name="T15" fmla="*/ 0 w 86"/>
              <a:gd name="T16" fmla="*/ 0 h 309"/>
              <a:gd name="T17" fmla="*/ 86 w 86"/>
              <a:gd name="T18" fmla="*/ 309 h 309"/>
            </a:gdLst>
            <a:ahLst/>
            <a:cxnLst>
              <a:cxn ang="T10">
                <a:pos x="T0" y="T1"/>
              </a:cxn>
              <a:cxn ang="T11">
                <a:pos x="T2" y="T3"/>
              </a:cxn>
              <a:cxn ang="T12">
                <a:pos x="T4" y="T5"/>
              </a:cxn>
              <a:cxn ang="T13">
                <a:pos x="T6" y="T7"/>
              </a:cxn>
              <a:cxn ang="T14">
                <a:pos x="T8" y="T9"/>
              </a:cxn>
            </a:cxnLst>
            <a:rect l="T15" t="T16" r="T17" b="T18"/>
            <a:pathLst>
              <a:path w="86" h="309">
                <a:moveTo>
                  <a:pt x="45" y="308"/>
                </a:moveTo>
                <a:lnTo>
                  <a:pt x="0" y="84"/>
                </a:lnTo>
                <a:lnTo>
                  <a:pt x="85" y="0"/>
                </a:lnTo>
                <a:lnTo>
                  <a:pt x="85" y="275"/>
                </a:lnTo>
                <a:lnTo>
                  <a:pt x="45" y="308"/>
                </a:lnTo>
              </a:path>
            </a:pathLst>
          </a:custGeom>
          <a:noFill/>
          <a:ln w="12699" cap="rnd">
            <a:solidFill>
              <a:srgbClr val="000000"/>
            </a:solidFill>
            <a:round/>
            <a:headEnd/>
            <a:tailEnd/>
          </a:ln>
        </p:spPr>
        <p:txBody>
          <a:bodyPr/>
          <a:lstStyle/>
          <a:p>
            <a:endParaRPr lang="en-US"/>
          </a:p>
        </p:txBody>
      </p:sp>
      <p:sp>
        <p:nvSpPr>
          <p:cNvPr id="407607" name="Freeform 689"/>
          <p:cNvSpPr>
            <a:spLocks/>
          </p:cNvSpPr>
          <p:nvPr/>
        </p:nvSpPr>
        <p:spPr bwMode="auto">
          <a:xfrm>
            <a:off x="1106488" y="3633788"/>
            <a:ext cx="455612" cy="82550"/>
          </a:xfrm>
          <a:custGeom>
            <a:avLst/>
            <a:gdLst>
              <a:gd name="T0" fmla="*/ 0 w 287"/>
              <a:gd name="T1" fmla="*/ 52388 h 52"/>
              <a:gd name="T2" fmla="*/ 58737 w 287"/>
              <a:gd name="T3" fmla="*/ 0 h 52"/>
              <a:gd name="T4" fmla="*/ 454025 w 287"/>
              <a:gd name="T5" fmla="*/ 0 h 52"/>
              <a:gd name="T6" fmla="*/ 355600 w 287"/>
              <a:gd name="T7" fmla="*/ 80963 h 52"/>
              <a:gd name="T8" fmla="*/ 0 w 287"/>
              <a:gd name="T9" fmla="*/ 52388 h 52"/>
              <a:gd name="T10" fmla="*/ 0 60000 65536"/>
              <a:gd name="T11" fmla="*/ 0 60000 65536"/>
              <a:gd name="T12" fmla="*/ 0 60000 65536"/>
              <a:gd name="T13" fmla="*/ 0 60000 65536"/>
              <a:gd name="T14" fmla="*/ 0 60000 65536"/>
              <a:gd name="T15" fmla="*/ 0 w 287"/>
              <a:gd name="T16" fmla="*/ 0 h 52"/>
              <a:gd name="T17" fmla="*/ 287 w 287"/>
              <a:gd name="T18" fmla="*/ 52 h 52"/>
            </a:gdLst>
            <a:ahLst/>
            <a:cxnLst>
              <a:cxn ang="T10">
                <a:pos x="T0" y="T1"/>
              </a:cxn>
              <a:cxn ang="T11">
                <a:pos x="T2" y="T3"/>
              </a:cxn>
              <a:cxn ang="T12">
                <a:pos x="T4" y="T5"/>
              </a:cxn>
              <a:cxn ang="T13">
                <a:pos x="T6" y="T7"/>
              </a:cxn>
              <a:cxn ang="T14">
                <a:pos x="T8" y="T9"/>
              </a:cxn>
            </a:cxnLst>
            <a:rect l="T15" t="T16" r="T17" b="T18"/>
            <a:pathLst>
              <a:path w="287" h="52">
                <a:moveTo>
                  <a:pt x="0" y="33"/>
                </a:moveTo>
                <a:lnTo>
                  <a:pt x="37" y="0"/>
                </a:lnTo>
                <a:lnTo>
                  <a:pt x="286" y="0"/>
                </a:lnTo>
                <a:lnTo>
                  <a:pt x="224" y="51"/>
                </a:lnTo>
                <a:lnTo>
                  <a:pt x="0" y="33"/>
                </a:lnTo>
              </a:path>
            </a:pathLst>
          </a:custGeom>
          <a:solidFill>
            <a:srgbClr val="E5E5E5"/>
          </a:solidFill>
          <a:ln w="9525" cap="rnd">
            <a:noFill/>
            <a:round/>
            <a:headEnd/>
            <a:tailEnd/>
          </a:ln>
        </p:spPr>
        <p:txBody>
          <a:bodyPr/>
          <a:lstStyle/>
          <a:p>
            <a:endParaRPr lang="en-US"/>
          </a:p>
        </p:txBody>
      </p:sp>
      <p:sp>
        <p:nvSpPr>
          <p:cNvPr id="407608" name="Freeform 690"/>
          <p:cNvSpPr>
            <a:spLocks/>
          </p:cNvSpPr>
          <p:nvPr/>
        </p:nvSpPr>
        <p:spPr bwMode="auto">
          <a:xfrm>
            <a:off x="1103313" y="3633788"/>
            <a:ext cx="468312" cy="93662"/>
          </a:xfrm>
          <a:custGeom>
            <a:avLst/>
            <a:gdLst>
              <a:gd name="T0" fmla="*/ 0 w 295"/>
              <a:gd name="T1" fmla="*/ 58737 h 59"/>
              <a:gd name="T2" fmla="*/ 60325 w 295"/>
              <a:gd name="T3" fmla="*/ 0 h 59"/>
              <a:gd name="T4" fmla="*/ 466725 w 295"/>
              <a:gd name="T5" fmla="*/ 0 h 59"/>
              <a:gd name="T6" fmla="*/ 366712 w 295"/>
              <a:gd name="T7" fmla="*/ 92075 h 59"/>
              <a:gd name="T8" fmla="*/ 0 w 295"/>
              <a:gd name="T9" fmla="*/ 58737 h 59"/>
              <a:gd name="T10" fmla="*/ 0 60000 65536"/>
              <a:gd name="T11" fmla="*/ 0 60000 65536"/>
              <a:gd name="T12" fmla="*/ 0 60000 65536"/>
              <a:gd name="T13" fmla="*/ 0 60000 65536"/>
              <a:gd name="T14" fmla="*/ 0 60000 65536"/>
              <a:gd name="T15" fmla="*/ 0 w 295"/>
              <a:gd name="T16" fmla="*/ 0 h 59"/>
              <a:gd name="T17" fmla="*/ 295 w 295"/>
              <a:gd name="T18" fmla="*/ 59 h 59"/>
            </a:gdLst>
            <a:ahLst/>
            <a:cxnLst>
              <a:cxn ang="T10">
                <a:pos x="T0" y="T1"/>
              </a:cxn>
              <a:cxn ang="T11">
                <a:pos x="T2" y="T3"/>
              </a:cxn>
              <a:cxn ang="T12">
                <a:pos x="T4" y="T5"/>
              </a:cxn>
              <a:cxn ang="T13">
                <a:pos x="T6" y="T7"/>
              </a:cxn>
              <a:cxn ang="T14">
                <a:pos x="T8" y="T9"/>
              </a:cxn>
            </a:cxnLst>
            <a:rect l="T15" t="T16" r="T17" b="T18"/>
            <a:pathLst>
              <a:path w="295" h="59">
                <a:moveTo>
                  <a:pt x="0" y="37"/>
                </a:moveTo>
                <a:lnTo>
                  <a:pt x="38" y="0"/>
                </a:lnTo>
                <a:lnTo>
                  <a:pt x="294" y="0"/>
                </a:lnTo>
                <a:lnTo>
                  <a:pt x="231" y="58"/>
                </a:lnTo>
                <a:lnTo>
                  <a:pt x="0" y="37"/>
                </a:lnTo>
              </a:path>
            </a:pathLst>
          </a:custGeom>
          <a:noFill/>
          <a:ln w="12699" cap="rnd">
            <a:solidFill>
              <a:srgbClr val="000000"/>
            </a:solidFill>
            <a:round/>
            <a:headEnd/>
            <a:tailEnd/>
          </a:ln>
        </p:spPr>
        <p:txBody>
          <a:bodyPr/>
          <a:lstStyle/>
          <a:p>
            <a:endParaRPr lang="en-US"/>
          </a:p>
        </p:txBody>
      </p:sp>
      <p:sp>
        <p:nvSpPr>
          <p:cNvPr id="407609" name="Freeform 691"/>
          <p:cNvSpPr>
            <a:spLocks/>
          </p:cNvSpPr>
          <p:nvPr/>
        </p:nvSpPr>
        <p:spPr bwMode="auto">
          <a:xfrm>
            <a:off x="1436688" y="3633788"/>
            <a:ext cx="125412" cy="474662"/>
          </a:xfrm>
          <a:custGeom>
            <a:avLst/>
            <a:gdLst>
              <a:gd name="T0" fmla="*/ 63500 w 79"/>
              <a:gd name="T1" fmla="*/ 473075 h 299"/>
              <a:gd name="T2" fmla="*/ 0 w 79"/>
              <a:gd name="T3" fmla="*/ 127000 h 299"/>
              <a:gd name="T4" fmla="*/ 123825 w 79"/>
              <a:gd name="T5" fmla="*/ 0 h 299"/>
              <a:gd name="T6" fmla="*/ 123825 w 79"/>
              <a:gd name="T7" fmla="*/ 422275 h 299"/>
              <a:gd name="T8" fmla="*/ 63500 w 79"/>
              <a:gd name="T9" fmla="*/ 473075 h 299"/>
              <a:gd name="T10" fmla="*/ 0 60000 65536"/>
              <a:gd name="T11" fmla="*/ 0 60000 65536"/>
              <a:gd name="T12" fmla="*/ 0 60000 65536"/>
              <a:gd name="T13" fmla="*/ 0 60000 65536"/>
              <a:gd name="T14" fmla="*/ 0 60000 65536"/>
              <a:gd name="T15" fmla="*/ 0 w 79"/>
              <a:gd name="T16" fmla="*/ 0 h 299"/>
              <a:gd name="T17" fmla="*/ 79 w 79"/>
              <a:gd name="T18" fmla="*/ 299 h 299"/>
            </a:gdLst>
            <a:ahLst/>
            <a:cxnLst>
              <a:cxn ang="T10">
                <a:pos x="T0" y="T1"/>
              </a:cxn>
              <a:cxn ang="T11">
                <a:pos x="T2" y="T3"/>
              </a:cxn>
              <a:cxn ang="T12">
                <a:pos x="T4" y="T5"/>
              </a:cxn>
              <a:cxn ang="T13">
                <a:pos x="T6" y="T7"/>
              </a:cxn>
              <a:cxn ang="T14">
                <a:pos x="T8" y="T9"/>
              </a:cxn>
            </a:cxnLst>
            <a:rect l="T15" t="T16" r="T17" b="T18"/>
            <a:pathLst>
              <a:path w="79" h="299">
                <a:moveTo>
                  <a:pt x="40" y="298"/>
                </a:moveTo>
                <a:lnTo>
                  <a:pt x="0" y="80"/>
                </a:lnTo>
                <a:lnTo>
                  <a:pt x="78" y="0"/>
                </a:lnTo>
                <a:lnTo>
                  <a:pt x="78" y="266"/>
                </a:lnTo>
                <a:lnTo>
                  <a:pt x="40" y="298"/>
                </a:lnTo>
              </a:path>
            </a:pathLst>
          </a:custGeom>
          <a:solidFill>
            <a:srgbClr val="000000"/>
          </a:solidFill>
          <a:ln w="9525" cap="rnd">
            <a:noFill/>
            <a:round/>
            <a:headEnd/>
            <a:tailEnd/>
          </a:ln>
        </p:spPr>
        <p:txBody>
          <a:bodyPr/>
          <a:lstStyle/>
          <a:p>
            <a:endParaRPr lang="en-US"/>
          </a:p>
        </p:txBody>
      </p:sp>
      <p:sp>
        <p:nvSpPr>
          <p:cNvPr id="407610" name="Freeform 692"/>
          <p:cNvSpPr>
            <a:spLocks/>
          </p:cNvSpPr>
          <p:nvPr/>
        </p:nvSpPr>
        <p:spPr bwMode="auto">
          <a:xfrm>
            <a:off x="1435100" y="3633788"/>
            <a:ext cx="136525" cy="487362"/>
          </a:xfrm>
          <a:custGeom>
            <a:avLst/>
            <a:gdLst>
              <a:gd name="T0" fmla="*/ 71437 w 86"/>
              <a:gd name="T1" fmla="*/ 485775 h 307"/>
              <a:gd name="T2" fmla="*/ 0 w 86"/>
              <a:gd name="T3" fmla="*/ 130175 h 307"/>
              <a:gd name="T4" fmla="*/ 134938 w 86"/>
              <a:gd name="T5" fmla="*/ 0 h 307"/>
              <a:gd name="T6" fmla="*/ 134938 w 86"/>
              <a:gd name="T7" fmla="*/ 433387 h 307"/>
              <a:gd name="T8" fmla="*/ 71437 w 86"/>
              <a:gd name="T9" fmla="*/ 485775 h 307"/>
              <a:gd name="T10" fmla="*/ 0 60000 65536"/>
              <a:gd name="T11" fmla="*/ 0 60000 65536"/>
              <a:gd name="T12" fmla="*/ 0 60000 65536"/>
              <a:gd name="T13" fmla="*/ 0 60000 65536"/>
              <a:gd name="T14" fmla="*/ 0 60000 65536"/>
              <a:gd name="T15" fmla="*/ 0 w 86"/>
              <a:gd name="T16" fmla="*/ 0 h 307"/>
              <a:gd name="T17" fmla="*/ 86 w 86"/>
              <a:gd name="T18" fmla="*/ 307 h 307"/>
            </a:gdLst>
            <a:ahLst/>
            <a:cxnLst>
              <a:cxn ang="T10">
                <a:pos x="T0" y="T1"/>
              </a:cxn>
              <a:cxn ang="T11">
                <a:pos x="T2" y="T3"/>
              </a:cxn>
              <a:cxn ang="T12">
                <a:pos x="T4" y="T5"/>
              </a:cxn>
              <a:cxn ang="T13">
                <a:pos x="T6" y="T7"/>
              </a:cxn>
              <a:cxn ang="T14">
                <a:pos x="T8" y="T9"/>
              </a:cxn>
            </a:cxnLst>
            <a:rect l="T15" t="T16" r="T17" b="T18"/>
            <a:pathLst>
              <a:path w="86" h="307">
                <a:moveTo>
                  <a:pt x="45" y="306"/>
                </a:moveTo>
                <a:lnTo>
                  <a:pt x="0" y="82"/>
                </a:lnTo>
                <a:lnTo>
                  <a:pt x="85" y="0"/>
                </a:lnTo>
                <a:lnTo>
                  <a:pt x="85" y="273"/>
                </a:lnTo>
                <a:lnTo>
                  <a:pt x="45" y="306"/>
                </a:lnTo>
              </a:path>
            </a:pathLst>
          </a:custGeom>
          <a:noFill/>
          <a:ln w="12699" cap="rnd">
            <a:solidFill>
              <a:srgbClr val="000000"/>
            </a:solidFill>
            <a:round/>
            <a:headEnd/>
            <a:tailEnd/>
          </a:ln>
        </p:spPr>
        <p:txBody>
          <a:bodyPr/>
          <a:lstStyle/>
          <a:p>
            <a:endParaRPr lang="en-US"/>
          </a:p>
        </p:txBody>
      </p:sp>
      <p:sp>
        <p:nvSpPr>
          <p:cNvPr id="407611" name="Freeform 693"/>
          <p:cNvSpPr>
            <a:spLocks/>
          </p:cNvSpPr>
          <p:nvPr/>
        </p:nvSpPr>
        <p:spPr bwMode="auto">
          <a:xfrm>
            <a:off x="1106488" y="3032125"/>
            <a:ext cx="455612" cy="80963"/>
          </a:xfrm>
          <a:custGeom>
            <a:avLst/>
            <a:gdLst>
              <a:gd name="T0" fmla="*/ 0 w 287"/>
              <a:gd name="T1" fmla="*/ 52388 h 51"/>
              <a:gd name="T2" fmla="*/ 58737 w 287"/>
              <a:gd name="T3" fmla="*/ 0 h 51"/>
              <a:gd name="T4" fmla="*/ 454025 w 287"/>
              <a:gd name="T5" fmla="*/ 0 h 51"/>
              <a:gd name="T6" fmla="*/ 355600 w 287"/>
              <a:gd name="T7" fmla="*/ 79375 h 51"/>
              <a:gd name="T8" fmla="*/ 0 w 287"/>
              <a:gd name="T9" fmla="*/ 52388 h 51"/>
              <a:gd name="T10" fmla="*/ 0 60000 65536"/>
              <a:gd name="T11" fmla="*/ 0 60000 65536"/>
              <a:gd name="T12" fmla="*/ 0 60000 65536"/>
              <a:gd name="T13" fmla="*/ 0 60000 65536"/>
              <a:gd name="T14" fmla="*/ 0 60000 65536"/>
              <a:gd name="T15" fmla="*/ 0 w 287"/>
              <a:gd name="T16" fmla="*/ 0 h 51"/>
              <a:gd name="T17" fmla="*/ 287 w 287"/>
              <a:gd name="T18" fmla="*/ 51 h 51"/>
            </a:gdLst>
            <a:ahLst/>
            <a:cxnLst>
              <a:cxn ang="T10">
                <a:pos x="T0" y="T1"/>
              </a:cxn>
              <a:cxn ang="T11">
                <a:pos x="T2" y="T3"/>
              </a:cxn>
              <a:cxn ang="T12">
                <a:pos x="T4" y="T5"/>
              </a:cxn>
              <a:cxn ang="T13">
                <a:pos x="T6" y="T7"/>
              </a:cxn>
              <a:cxn ang="T14">
                <a:pos x="T8" y="T9"/>
              </a:cxn>
            </a:cxnLst>
            <a:rect l="T15" t="T16" r="T17" b="T18"/>
            <a:pathLst>
              <a:path w="287" h="51">
                <a:moveTo>
                  <a:pt x="0" y="33"/>
                </a:moveTo>
                <a:lnTo>
                  <a:pt x="37" y="0"/>
                </a:lnTo>
                <a:lnTo>
                  <a:pt x="286" y="0"/>
                </a:lnTo>
                <a:lnTo>
                  <a:pt x="224" y="50"/>
                </a:lnTo>
                <a:lnTo>
                  <a:pt x="0" y="33"/>
                </a:lnTo>
              </a:path>
            </a:pathLst>
          </a:custGeom>
          <a:solidFill>
            <a:srgbClr val="E5E5E5"/>
          </a:solidFill>
          <a:ln w="9525" cap="rnd">
            <a:noFill/>
            <a:round/>
            <a:headEnd/>
            <a:tailEnd/>
          </a:ln>
        </p:spPr>
        <p:txBody>
          <a:bodyPr/>
          <a:lstStyle/>
          <a:p>
            <a:endParaRPr lang="en-US"/>
          </a:p>
        </p:txBody>
      </p:sp>
      <p:sp>
        <p:nvSpPr>
          <p:cNvPr id="407612" name="Freeform 694"/>
          <p:cNvSpPr>
            <a:spLocks/>
          </p:cNvSpPr>
          <p:nvPr/>
        </p:nvSpPr>
        <p:spPr bwMode="auto">
          <a:xfrm>
            <a:off x="1103313" y="3032125"/>
            <a:ext cx="468312" cy="93663"/>
          </a:xfrm>
          <a:custGeom>
            <a:avLst/>
            <a:gdLst>
              <a:gd name="T0" fmla="*/ 0 w 295"/>
              <a:gd name="T1" fmla="*/ 61913 h 59"/>
              <a:gd name="T2" fmla="*/ 60325 w 295"/>
              <a:gd name="T3" fmla="*/ 0 h 59"/>
              <a:gd name="T4" fmla="*/ 466725 w 295"/>
              <a:gd name="T5" fmla="*/ 0 h 59"/>
              <a:gd name="T6" fmla="*/ 366712 w 295"/>
              <a:gd name="T7" fmla="*/ 92075 h 59"/>
              <a:gd name="T8" fmla="*/ 0 w 295"/>
              <a:gd name="T9" fmla="*/ 61913 h 59"/>
              <a:gd name="T10" fmla="*/ 0 60000 65536"/>
              <a:gd name="T11" fmla="*/ 0 60000 65536"/>
              <a:gd name="T12" fmla="*/ 0 60000 65536"/>
              <a:gd name="T13" fmla="*/ 0 60000 65536"/>
              <a:gd name="T14" fmla="*/ 0 60000 65536"/>
              <a:gd name="T15" fmla="*/ 0 w 295"/>
              <a:gd name="T16" fmla="*/ 0 h 59"/>
              <a:gd name="T17" fmla="*/ 295 w 295"/>
              <a:gd name="T18" fmla="*/ 59 h 59"/>
            </a:gdLst>
            <a:ahLst/>
            <a:cxnLst>
              <a:cxn ang="T10">
                <a:pos x="T0" y="T1"/>
              </a:cxn>
              <a:cxn ang="T11">
                <a:pos x="T2" y="T3"/>
              </a:cxn>
              <a:cxn ang="T12">
                <a:pos x="T4" y="T5"/>
              </a:cxn>
              <a:cxn ang="T13">
                <a:pos x="T6" y="T7"/>
              </a:cxn>
              <a:cxn ang="T14">
                <a:pos x="T8" y="T9"/>
              </a:cxn>
            </a:cxnLst>
            <a:rect l="T15" t="T16" r="T17" b="T18"/>
            <a:pathLst>
              <a:path w="295" h="59">
                <a:moveTo>
                  <a:pt x="0" y="39"/>
                </a:moveTo>
                <a:lnTo>
                  <a:pt x="38" y="0"/>
                </a:lnTo>
                <a:lnTo>
                  <a:pt x="294" y="0"/>
                </a:lnTo>
                <a:lnTo>
                  <a:pt x="231" y="58"/>
                </a:lnTo>
                <a:lnTo>
                  <a:pt x="0" y="39"/>
                </a:lnTo>
              </a:path>
            </a:pathLst>
          </a:custGeom>
          <a:noFill/>
          <a:ln w="12699" cap="rnd">
            <a:solidFill>
              <a:srgbClr val="000000"/>
            </a:solidFill>
            <a:round/>
            <a:headEnd/>
            <a:tailEnd/>
          </a:ln>
        </p:spPr>
        <p:txBody>
          <a:bodyPr/>
          <a:lstStyle/>
          <a:p>
            <a:endParaRPr lang="en-US"/>
          </a:p>
        </p:txBody>
      </p:sp>
      <p:sp>
        <p:nvSpPr>
          <p:cNvPr id="407613" name="Freeform 695"/>
          <p:cNvSpPr>
            <a:spLocks/>
          </p:cNvSpPr>
          <p:nvPr/>
        </p:nvSpPr>
        <p:spPr bwMode="auto">
          <a:xfrm>
            <a:off x="1436688" y="3032125"/>
            <a:ext cx="125412" cy="476250"/>
          </a:xfrm>
          <a:custGeom>
            <a:avLst/>
            <a:gdLst>
              <a:gd name="T0" fmla="*/ 63500 w 79"/>
              <a:gd name="T1" fmla="*/ 474663 h 300"/>
              <a:gd name="T2" fmla="*/ 0 w 79"/>
              <a:gd name="T3" fmla="*/ 128587 h 300"/>
              <a:gd name="T4" fmla="*/ 123825 w 79"/>
              <a:gd name="T5" fmla="*/ 0 h 300"/>
              <a:gd name="T6" fmla="*/ 123825 w 79"/>
              <a:gd name="T7" fmla="*/ 423863 h 300"/>
              <a:gd name="T8" fmla="*/ 63500 w 79"/>
              <a:gd name="T9" fmla="*/ 474663 h 300"/>
              <a:gd name="T10" fmla="*/ 0 60000 65536"/>
              <a:gd name="T11" fmla="*/ 0 60000 65536"/>
              <a:gd name="T12" fmla="*/ 0 60000 65536"/>
              <a:gd name="T13" fmla="*/ 0 60000 65536"/>
              <a:gd name="T14" fmla="*/ 0 60000 65536"/>
              <a:gd name="T15" fmla="*/ 0 w 79"/>
              <a:gd name="T16" fmla="*/ 0 h 300"/>
              <a:gd name="T17" fmla="*/ 79 w 79"/>
              <a:gd name="T18" fmla="*/ 300 h 300"/>
            </a:gdLst>
            <a:ahLst/>
            <a:cxnLst>
              <a:cxn ang="T10">
                <a:pos x="T0" y="T1"/>
              </a:cxn>
              <a:cxn ang="T11">
                <a:pos x="T2" y="T3"/>
              </a:cxn>
              <a:cxn ang="T12">
                <a:pos x="T4" y="T5"/>
              </a:cxn>
              <a:cxn ang="T13">
                <a:pos x="T6" y="T7"/>
              </a:cxn>
              <a:cxn ang="T14">
                <a:pos x="T8" y="T9"/>
              </a:cxn>
            </a:cxnLst>
            <a:rect l="T15" t="T16" r="T17" b="T18"/>
            <a:pathLst>
              <a:path w="79" h="300">
                <a:moveTo>
                  <a:pt x="40" y="299"/>
                </a:moveTo>
                <a:lnTo>
                  <a:pt x="0" y="81"/>
                </a:lnTo>
                <a:lnTo>
                  <a:pt x="78" y="0"/>
                </a:lnTo>
                <a:lnTo>
                  <a:pt x="78" y="267"/>
                </a:lnTo>
                <a:lnTo>
                  <a:pt x="40" y="299"/>
                </a:lnTo>
              </a:path>
            </a:pathLst>
          </a:custGeom>
          <a:solidFill>
            <a:srgbClr val="000000"/>
          </a:solidFill>
          <a:ln w="9525" cap="rnd">
            <a:noFill/>
            <a:round/>
            <a:headEnd/>
            <a:tailEnd/>
          </a:ln>
        </p:spPr>
        <p:txBody>
          <a:bodyPr/>
          <a:lstStyle/>
          <a:p>
            <a:endParaRPr lang="en-US"/>
          </a:p>
        </p:txBody>
      </p:sp>
      <p:sp>
        <p:nvSpPr>
          <p:cNvPr id="407614" name="Freeform 696"/>
          <p:cNvSpPr>
            <a:spLocks/>
          </p:cNvSpPr>
          <p:nvPr/>
        </p:nvSpPr>
        <p:spPr bwMode="auto">
          <a:xfrm>
            <a:off x="1435100" y="3032125"/>
            <a:ext cx="136525" cy="488950"/>
          </a:xfrm>
          <a:custGeom>
            <a:avLst/>
            <a:gdLst>
              <a:gd name="T0" fmla="*/ 71437 w 86"/>
              <a:gd name="T1" fmla="*/ 487363 h 308"/>
              <a:gd name="T2" fmla="*/ 0 w 86"/>
              <a:gd name="T3" fmla="*/ 131762 h 308"/>
              <a:gd name="T4" fmla="*/ 134938 w 86"/>
              <a:gd name="T5" fmla="*/ 0 h 308"/>
              <a:gd name="T6" fmla="*/ 134938 w 86"/>
              <a:gd name="T7" fmla="*/ 434975 h 308"/>
              <a:gd name="T8" fmla="*/ 71437 w 86"/>
              <a:gd name="T9" fmla="*/ 487363 h 308"/>
              <a:gd name="T10" fmla="*/ 0 60000 65536"/>
              <a:gd name="T11" fmla="*/ 0 60000 65536"/>
              <a:gd name="T12" fmla="*/ 0 60000 65536"/>
              <a:gd name="T13" fmla="*/ 0 60000 65536"/>
              <a:gd name="T14" fmla="*/ 0 60000 65536"/>
              <a:gd name="T15" fmla="*/ 0 w 86"/>
              <a:gd name="T16" fmla="*/ 0 h 308"/>
              <a:gd name="T17" fmla="*/ 86 w 86"/>
              <a:gd name="T18" fmla="*/ 308 h 308"/>
            </a:gdLst>
            <a:ahLst/>
            <a:cxnLst>
              <a:cxn ang="T10">
                <a:pos x="T0" y="T1"/>
              </a:cxn>
              <a:cxn ang="T11">
                <a:pos x="T2" y="T3"/>
              </a:cxn>
              <a:cxn ang="T12">
                <a:pos x="T4" y="T5"/>
              </a:cxn>
              <a:cxn ang="T13">
                <a:pos x="T6" y="T7"/>
              </a:cxn>
              <a:cxn ang="T14">
                <a:pos x="T8" y="T9"/>
              </a:cxn>
            </a:cxnLst>
            <a:rect l="T15" t="T16" r="T17" b="T18"/>
            <a:pathLst>
              <a:path w="86" h="308">
                <a:moveTo>
                  <a:pt x="45" y="307"/>
                </a:moveTo>
                <a:lnTo>
                  <a:pt x="0" y="83"/>
                </a:lnTo>
                <a:lnTo>
                  <a:pt x="85" y="0"/>
                </a:lnTo>
                <a:lnTo>
                  <a:pt x="85" y="274"/>
                </a:lnTo>
                <a:lnTo>
                  <a:pt x="45" y="307"/>
                </a:lnTo>
              </a:path>
            </a:pathLst>
          </a:custGeom>
          <a:noFill/>
          <a:ln w="12699" cap="rnd">
            <a:solidFill>
              <a:srgbClr val="000000"/>
            </a:solidFill>
            <a:round/>
            <a:headEnd/>
            <a:tailEnd/>
          </a:ln>
        </p:spPr>
        <p:txBody>
          <a:bodyPr/>
          <a:lstStyle/>
          <a:p>
            <a:endParaRPr lang="en-US"/>
          </a:p>
        </p:txBody>
      </p:sp>
      <p:sp>
        <p:nvSpPr>
          <p:cNvPr id="407615" name="Freeform 697"/>
          <p:cNvSpPr>
            <a:spLocks/>
          </p:cNvSpPr>
          <p:nvPr/>
        </p:nvSpPr>
        <p:spPr bwMode="auto">
          <a:xfrm>
            <a:off x="1106488" y="2476500"/>
            <a:ext cx="455612" cy="84138"/>
          </a:xfrm>
          <a:custGeom>
            <a:avLst/>
            <a:gdLst>
              <a:gd name="T0" fmla="*/ 0 w 287"/>
              <a:gd name="T1" fmla="*/ 52388 h 53"/>
              <a:gd name="T2" fmla="*/ 58737 w 287"/>
              <a:gd name="T3" fmla="*/ 0 h 53"/>
              <a:gd name="T4" fmla="*/ 454025 w 287"/>
              <a:gd name="T5" fmla="*/ 0 h 53"/>
              <a:gd name="T6" fmla="*/ 355600 w 287"/>
              <a:gd name="T7" fmla="*/ 82550 h 53"/>
              <a:gd name="T8" fmla="*/ 0 w 287"/>
              <a:gd name="T9" fmla="*/ 52388 h 53"/>
              <a:gd name="T10" fmla="*/ 0 60000 65536"/>
              <a:gd name="T11" fmla="*/ 0 60000 65536"/>
              <a:gd name="T12" fmla="*/ 0 60000 65536"/>
              <a:gd name="T13" fmla="*/ 0 60000 65536"/>
              <a:gd name="T14" fmla="*/ 0 60000 65536"/>
              <a:gd name="T15" fmla="*/ 0 w 287"/>
              <a:gd name="T16" fmla="*/ 0 h 53"/>
              <a:gd name="T17" fmla="*/ 287 w 287"/>
              <a:gd name="T18" fmla="*/ 53 h 53"/>
            </a:gdLst>
            <a:ahLst/>
            <a:cxnLst>
              <a:cxn ang="T10">
                <a:pos x="T0" y="T1"/>
              </a:cxn>
              <a:cxn ang="T11">
                <a:pos x="T2" y="T3"/>
              </a:cxn>
              <a:cxn ang="T12">
                <a:pos x="T4" y="T5"/>
              </a:cxn>
              <a:cxn ang="T13">
                <a:pos x="T6" y="T7"/>
              </a:cxn>
              <a:cxn ang="T14">
                <a:pos x="T8" y="T9"/>
              </a:cxn>
            </a:cxnLst>
            <a:rect l="T15" t="T16" r="T17" b="T18"/>
            <a:pathLst>
              <a:path w="287" h="53">
                <a:moveTo>
                  <a:pt x="0" y="33"/>
                </a:moveTo>
                <a:lnTo>
                  <a:pt x="37" y="0"/>
                </a:lnTo>
                <a:lnTo>
                  <a:pt x="286" y="0"/>
                </a:lnTo>
                <a:lnTo>
                  <a:pt x="224" y="52"/>
                </a:lnTo>
                <a:lnTo>
                  <a:pt x="0" y="33"/>
                </a:lnTo>
              </a:path>
            </a:pathLst>
          </a:custGeom>
          <a:solidFill>
            <a:srgbClr val="E5E5E5"/>
          </a:solidFill>
          <a:ln w="9525" cap="rnd">
            <a:noFill/>
            <a:round/>
            <a:headEnd/>
            <a:tailEnd/>
          </a:ln>
        </p:spPr>
        <p:txBody>
          <a:bodyPr/>
          <a:lstStyle/>
          <a:p>
            <a:endParaRPr lang="en-US"/>
          </a:p>
        </p:txBody>
      </p:sp>
      <p:sp>
        <p:nvSpPr>
          <p:cNvPr id="407616" name="Freeform 698"/>
          <p:cNvSpPr>
            <a:spLocks/>
          </p:cNvSpPr>
          <p:nvPr/>
        </p:nvSpPr>
        <p:spPr bwMode="auto">
          <a:xfrm>
            <a:off x="1103313" y="2476500"/>
            <a:ext cx="468312" cy="96838"/>
          </a:xfrm>
          <a:custGeom>
            <a:avLst/>
            <a:gdLst>
              <a:gd name="T0" fmla="*/ 0 w 295"/>
              <a:gd name="T1" fmla="*/ 60325 h 61"/>
              <a:gd name="T2" fmla="*/ 60325 w 295"/>
              <a:gd name="T3" fmla="*/ 0 h 61"/>
              <a:gd name="T4" fmla="*/ 466725 w 295"/>
              <a:gd name="T5" fmla="*/ 0 h 61"/>
              <a:gd name="T6" fmla="*/ 366712 w 295"/>
              <a:gd name="T7" fmla="*/ 95250 h 61"/>
              <a:gd name="T8" fmla="*/ 0 w 295"/>
              <a:gd name="T9" fmla="*/ 60325 h 61"/>
              <a:gd name="T10" fmla="*/ 0 60000 65536"/>
              <a:gd name="T11" fmla="*/ 0 60000 65536"/>
              <a:gd name="T12" fmla="*/ 0 60000 65536"/>
              <a:gd name="T13" fmla="*/ 0 60000 65536"/>
              <a:gd name="T14" fmla="*/ 0 60000 65536"/>
              <a:gd name="T15" fmla="*/ 0 w 295"/>
              <a:gd name="T16" fmla="*/ 0 h 61"/>
              <a:gd name="T17" fmla="*/ 295 w 295"/>
              <a:gd name="T18" fmla="*/ 61 h 61"/>
            </a:gdLst>
            <a:ahLst/>
            <a:cxnLst>
              <a:cxn ang="T10">
                <a:pos x="T0" y="T1"/>
              </a:cxn>
              <a:cxn ang="T11">
                <a:pos x="T2" y="T3"/>
              </a:cxn>
              <a:cxn ang="T12">
                <a:pos x="T4" y="T5"/>
              </a:cxn>
              <a:cxn ang="T13">
                <a:pos x="T6" y="T7"/>
              </a:cxn>
              <a:cxn ang="T14">
                <a:pos x="T8" y="T9"/>
              </a:cxn>
            </a:cxnLst>
            <a:rect l="T15" t="T16" r="T17" b="T18"/>
            <a:pathLst>
              <a:path w="295" h="61">
                <a:moveTo>
                  <a:pt x="0" y="38"/>
                </a:moveTo>
                <a:lnTo>
                  <a:pt x="38" y="0"/>
                </a:lnTo>
                <a:lnTo>
                  <a:pt x="294" y="0"/>
                </a:lnTo>
                <a:lnTo>
                  <a:pt x="231" y="60"/>
                </a:lnTo>
                <a:lnTo>
                  <a:pt x="0" y="38"/>
                </a:lnTo>
              </a:path>
            </a:pathLst>
          </a:custGeom>
          <a:noFill/>
          <a:ln w="12699" cap="rnd">
            <a:solidFill>
              <a:srgbClr val="000000"/>
            </a:solidFill>
            <a:round/>
            <a:headEnd/>
            <a:tailEnd/>
          </a:ln>
        </p:spPr>
        <p:txBody>
          <a:bodyPr/>
          <a:lstStyle/>
          <a:p>
            <a:endParaRPr lang="en-US"/>
          </a:p>
        </p:txBody>
      </p:sp>
      <p:sp>
        <p:nvSpPr>
          <p:cNvPr id="407617" name="Freeform 699"/>
          <p:cNvSpPr>
            <a:spLocks/>
          </p:cNvSpPr>
          <p:nvPr/>
        </p:nvSpPr>
        <p:spPr bwMode="auto">
          <a:xfrm>
            <a:off x="1436688" y="2476500"/>
            <a:ext cx="125412" cy="477838"/>
          </a:xfrm>
          <a:custGeom>
            <a:avLst/>
            <a:gdLst>
              <a:gd name="T0" fmla="*/ 63500 w 79"/>
              <a:gd name="T1" fmla="*/ 476250 h 301"/>
              <a:gd name="T2" fmla="*/ 0 w 79"/>
              <a:gd name="T3" fmla="*/ 128588 h 301"/>
              <a:gd name="T4" fmla="*/ 123825 w 79"/>
              <a:gd name="T5" fmla="*/ 0 h 301"/>
              <a:gd name="T6" fmla="*/ 123825 w 79"/>
              <a:gd name="T7" fmla="*/ 425450 h 301"/>
              <a:gd name="T8" fmla="*/ 63500 w 79"/>
              <a:gd name="T9" fmla="*/ 476250 h 301"/>
              <a:gd name="T10" fmla="*/ 0 60000 65536"/>
              <a:gd name="T11" fmla="*/ 0 60000 65536"/>
              <a:gd name="T12" fmla="*/ 0 60000 65536"/>
              <a:gd name="T13" fmla="*/ 0 60000 65536"/>
              <a:gd name="T14" fmla="*/ 0 60000 65536"/>
              <a:gd name="T15" fmla="*/ 0 w 79"/>
              <a:gd name="T16" fmla="*/ 0 h 301"/>
              <a:gd name="T17" fmla="*/ 79 w 79"/>
              <a:gd name="T18" fmla="*/ 301 h 301"/>
            </a:gdLst>
            <a:ahLst/>
            <a:cxnLst>
              <a:cxn ang="T10">
                <a:pos x="T0" y="T1"/>
              </a:cxn>
              <a:cxn ang="T11">
                <a:pos x="T2" y="T3"/>
              </a:cxn>
              <a:cxn ang="T12">
                <a:pos x="T4" y="T5"/>
              </a:cxn>
              <a:cxn ang="T13">
                <a:pos x="T6" y="T7"/>
              </a:cxn>
              <a:cxn ang="T14">
                <a:pos x="T8" y="T9"/>
              </a:cxn>
            </a:cxnLst>
            <a:rect l="T15" t="T16" r="T17" b="T18"/>
            <a:pathLst>
              <a:path w="79" h="301">
                <a:moveTo>
                  <a:pt x="40" y="300"/>
                </a:moveTo>
                <a:lnTo>
                  <a:pt x="0" y="81"/>
                </a:lnTo>
                <a:lnTo>
                  <a:pt x="78" y="0"/>
                </a:lnTo>
                <a:lnTo>
                  <a:pt x="78" y="268"/>
                </a:lnTo>
                <a:lnTo>
                  <a:pt x="40" y="300"/>
                </a:lnTo>
              </a:path>
            </a:pathLst>
          </a:custGeom>
          <a:solidFill>
            <a:srgbClr val="000000"/>
          </a:solidFill>
          <a:ln w="9525" cap="rnd">
            <a:noFill/>
            <a:round/>
            <a:headEnd/>
            <a:tailEnd/>
          </a:ln>
        </p:spPr>
        <p:txBody>
          <a:bodyPr/>
          <a:lstStyle/>
          <a:p>
            <a:endParaRPr lang="en-US"/>
          </a:p>
        </p:txBody>
      </p:sp>
      <p:sp>
        <p:nvSpPr>
          <p:cNvPr id="407618" name="Freeform 700"/>
          <p:cNvSpPr>
            <a:spLocks/>
          </p:cNvSpPr>
          <p:nvPr/>
        </p:nvSpPr>
        <p:spPr bwMode="auto">
          <a:xfrm>
            <a:off x="1435100" y="2476500"/>
            <a:ext cx="136525" cy="490538"/>
          </a:xfrm>
          <a:custGeom>
            <a:avLst/>
            <a:gdLst>
              <a:gd name="T0" fmla="*/ 71437 w 86"/>
              <a:gd name="T1" fmla="*/ 488950 h 309"/>
              <a:gd name="T2" fmla="*/ 0 w 86"/>
              <a:gd name="T3" fmla="*/ 133350 h 309"/>
              <a:gd name="T4" fmla="*/ 134938 w 86"/>
              <a:gd name="T5" fmla="*/ 0 h 309"/>
              <a:gd name="T6" fmla="*/ 134938 w 86"/>
              <a:gd name="T7" fmla="*/ 436563 h 309"/>
              <a:gd name="T8" fmla="*/ 71437 w 86"/>
              <a:gd name="T9" fmla="*/ 488950 h 309"/>
              <a:gd name="T10" fmla="*/ 0 60000 65536"/>
              <a:gd name="T11" fmla="*/ 0 60000 65536"/>
              <a:gd name="T12" fmla="*/ 0 60000 65536"/>
              <a:gd name="T13" fmla="*/ 0 60000 65536"/>
              <a:gd name="T14" fmla="*/ 0 60000 65536"/>
              <a:gd name="T15" fmla="*/ 0 w 86"/>
              <a:gd name="T16" fmla="*/ 0 h 309"/>
              <a:gd name="T17" fmla="*/ 86 w 86"/>
              <a:gd name="T18" fmla="*/ 309 h 309"/>
            </a:gdLst>
            <a:ahLst/>
            <a:cxnLst>
              <a:cxn ang="T10">
                <a:pos x="T0" y="T1"/>
              </a:cxn>
              <a:cxn ang="T11">
                <a:pos x="T2" y="T3"/>
              </a:cxn>
              <a:cxn ang="T12">
                <a:pos x="T4" y="T5"/>
              </a:cxn>
              <a:cxn ang="T13">
                <a:pos x="T6" y="T7"/>
              </a:cxn>
              <a:cxn ang="T14">
                <a:pos x="T8" y="T9"/>
              </a:cxn>
            </a:cxnLst>
            <a:rect l="T15" t="T16" r="T17" b="T18"/>
            <a:pathLst>
              <a:path w="86" h="309">
                <a:moveTo>
                  <a:pt x="45" y="308"/>
                </a:moveTo>
                <a:lnTo>
                  <a:pt x="0" y="84"/>
                </a:lnTo>
                <a:lnTo>
                  <a:pt x="85" y="0"/>
                </a:lnTo>
                <a:lnTo>
                  <a:pt x="85" y="275"/>
                </a:lnTo>
                <a:lnTo>
                  <a:pt x="45" y="308"/>
                </a:lnTo>
              </a:path>
            </a:pathLst>
          </a:custGeom>
          <a:noFill/>
          <a:ln w="12699" cap="rnd">
            <a:solidFill>
              <a:srgbClr val="000000"/>
            </a:solidFill>
            <a:round/>
            <a:headEnd/>
            <a:tailEnd/>
          </a:ln>
        </p:spPr>
        <p:txBody>
          <a:bodyPr/>
          <a:lstStyle/>
          <a:p>
            <a:endParaRPr lang="en-US"/>
          </a:p>
        </p:txBody>
      </p:sp>
      <p:sp>
        <p:nvSpPr>
          <p:cNvPr id="407619" name="Freeform 701"/>
          <p:cNvSpPr>
            <a:spLocks/>
          </p:cNvSpPr>
          <p:nvPr/>
        </p:nvSpPr>
        <p:spPr bwMode="auto">
          <a:xfrm>
            <a:off x="1106488" y="1893888"/>
            <a:ext cx="455612" cy="80962"/>
          </a:xfrm>
          <a:custGeom>
            <a:avLst/>
            <a:gdLst>
              <a:gd name="T0" fmla="*/ 0 w 287"/>
              <a:gd name="T1" fmla="*/ 50800 h 51"/>
              <a:gd name="T2" fmla="*/ 58737 w 287"/>
              <a:gd name="T3" fmla="*/ 0 h 51"/>
              <a:gd name="T4" fmla="*/ 454025 w 287"/>
              <a:gd name="T5" fmla="*/ 0 h 51"/>
              <a:gd name="T6" fmla="*/ 355600 w 287"/>
              <a:gd name="T7" fmla="*/ 79375 h 51"/>
              <a:gd name="T8" fmla="*/ 0 w 287"/>
              <a:gd name="T9" fmla="*/ 50800 h 51"/>
              <a:gd name="T10" fmla="*/ 0 60000 65536"/>
              <a:gd name="T11" fmla="*/ 0 60000 65536"/>
              <a:gd name="T12" fmla="*/ 0 60000 65536"/>
              <a:gd name="T13" fmla="*/ 0 60000 65536"/>
              <a:gd name="T14" fmla="*/ 0 60000 65536"/>
              <a:gd name="T15" fmla="*/ 0 w 287"/>
              <a:gd name="T16" fmla="*/ 0 h 51"/>
              <a:gd name="T17" fmla="*/ 287 w 287"/>
              <a:gd name="T18" fmla="*/ 51 h 51"/>
            </a:gdLst>
            <a:ahLst/>
            <a:cxnLst>
              <a:cxn ang="T10">
                <a:pos x="T0" y="T1"/>
              </a:cxn>
              <a:cxn ang="T11">
                <a:pos x="T2" y="T3"/>
              </a:cxn>
              <a:cxn ang="T12">
                <a:pos x="T4" y="T5"/>
              </a:cxn>
              <a:cxn ang="T13">
                <a:pos x="T6" y="T7"/>
              </a:cxn>
              <a:cxn ang="T14">
                <a:pos x="T8" y="T9"/>
              </a:cxn>
            </a:cxnLst>
            <a:rect l="T15" t="T16" r="T17" b="T18"/>
            <a:pathLst>
              <a:path w="287" h="51">
                <a:moveTo>
                  <a:pt x="0" y="32"/>
                </a:moveTo>
                <a:lnTo>
                  <a:pt x="37" y="0"/>
                </a:lnTo>
                <a:lnTo>
                  <a:pt x="286" y="0"/>
                </a:lnTo>
                <a:lnTo>
                  <a:pt x="224" y="50"/>
                </a:lnTo>
                <a:lnTo>
                  <a:pt x="0" y="32"/>
                </a:lnTo>
              </a:path>
            </a:pathLst>
          </a:custGeom>
          <a:solidFill>
            <a:srgbClr val="E5E5E5"/>
          </a:solidFill>
          <a:ln w="9525" cap="rnd">
            <a:noFill/>
            <a:round/>
            <a:headEnd/>
            <a:tailEnd/>
          </a:ln>
        </p:spPr>
        <p:txBody>
          <a:bodyPr/>
          <a:lstStyle/>
          <a:p>
            <a:endParaRPr lang="en-US"/>
          </a:p>
        </p:txBody>
      </p:sp>
      <p:sp>
        <p:nvSpPr>
          <p:cNvPr id="407620" name="Freeform 702"/>
          <p:cNvSpPr>
            <a:spLocks/>
          </p:cNvSpPr>
          <p:nvPr/>
        </p:nvSpPr>
        <p:spPr bwMode="auto">
          <a:xfrm>
            <a:off x="1103313" y="1893888"/>
            <a:ext cx="468312" cy="93662"/>
          </a:xfrm>
          <a:custGeom>
            <a:avLst/>
            <a:gdLst>
              <a:gd name="T0" fmla="*/ 0 w 295"/>
              <a:gd name="T1" fmla="*/ 58737 h 59"/>
              <a:gd name="T2" fmla="*/ 60325 w 295"/>
              <a:gd name="T3" fmla="*/ 0 h 59"/>
              <a:gd name="T4" fmla="*/ 466725 w 295"/>
              <a:gd name="T5" fmla="*/ 0 h 59"/>
              <a:gd name="T6" fmla="*/ 366712 w 295"/>
              <a:gd name="T7" fmla="*/ 92075 h 59"/>
              <a:gd name="T8" fmla="*/ 0 w 295"/>
              <a:gd name="T9" fmla="*/ 58737 h 59"/>
              <a:gd name="T10" fmla="*/ 0 60000 65536"/>
              <a:gd name="T11" fmla="*/ 0 60000 65536"/>
              <a:gd name="T12" fmla="*/ 0 60000 65536"/>
              <a:gd name="T13" fmla="*/ 0 60000 65536"/>
              <a:gd name="T14" fmla="*/ 0 60000 65536"/>
              <a:gd name="T15" fmla="*/ 0 w 295"/>
              <a:gd name="T16" fmla="*/ 0 h 59"/>
              <a:gd name="T17" fmla="*/ 295 w 295"/>
              <a:gd name="T18" fmla="*/ 59 h 59"/>
            </a:gdLst>
            <a:ahLst/>
            <a:cxnLst>
              <a:cxn ang="T10">
                <a:pos x="T0" y="T1"/>
              </a:cxn>
              <a:cxn ang="T11">
                <a:pos x="T2" y="T3"/>
              </a:cxn>
              <a:cxn ang="T12">
                <a:pos x="T4" y="T5"/>
              </a:cxn>
              <a:cxn ang="T13">
                <a:pos x="T6" y="T7"/>
              </a:cxn>
              <a:cxn ang="T14">
                <a:pos x="T8" y="T9"/>
              </a:cxn>
            </a:cxnLst>
            <a:rect l="T15" t="T16" r="T17" b="T18"/>
            <a:pathLst>
              <a:path w="295" h="59">
                <a:moveTo>
                  <a:pt x="0" y="37"/>
                </a:moveTo>
                <a:lnTo>
                  <a:pt x="38" y="0"/>
                </a:lnTo>
                <a:lnTo>
                  <a:pt x="294" y="0"/>
                </a:lnTo>
                <a:lnTo>
                  <a:pt x="231" y="58"/>
                </a:lnTo>
                <a:lnTo>
                  <a:pt x="0" y="37"/>
                </a:lnTo>
              </a:path>
            </a:pathLst>
          </a:custGeom>
          <a:noFill/>
          <a:ln w="12699" cap="rnd">
            <a:solidFill>
              <a:srgbClr val="000000"/>
            </a:solidFill>
            <a:round/>
            <a:headEnd/>
            <a:tailEnd/>
          </a:ln>
        </p:spPr>
        <p:txBody>
          <a:bodyPr/>
          <a:lstStyle/>
          <a:p>
            <a:endParaRPr lang="en-US"/>
          </a:p>
        </p:txBody>
      </p:sp>
      <p:sp>
        <p:nvSpPr>
          <p:cNvPr id="407621" name="Freeform 703"/>
          <p:cNvSpPr>
            <a:spLocks/>
          </p:cNvSpPr>
          <p:nvPr/>
        </p:nvSpPr>
        <p:spPr bwMode="auto">
          <a:xfrm>
            <a:off x="1436688" y="1893888"/>
            <a:ext cx="125412" cy="474662"/>
          </a:xfrm>
          <a:custGeom>
            <a:avLst/>
            <a:gdLst>
              <a:gd name="T0" fmla="*/ 63500 w 79"/>
              <a:gd name="T1" fmla="*/ 473075 h 299"/>
              <a:gd name="T2" fmla="*/ 0 w 79"/>
              <a:gd name="T3" fmla="*/ 127000 h 299"/>
              <a:gd name="T4" fmla="*/ 123825 w 79"/>
              <a:gd name="T5" fmla="*/ 0 h 299"/>
              <a:gd name="T6" fmla="*/ 123825 w 79"/>
              <a:gd name="T7" fmla="*/ 422275 h 299"/>
              <a:gd name="T8" fmla="*/ 63500 w 79"/>
              <a:gd name="T9" fmla="*/ 473075 h 299"/>
              <a:gd name="T10" fmla="*/ 0 60000 65536"/>
              <a:gd name="T11" fmla="*/ 0 60000 65536"/>
              <a:gd name="T12" fmla="*/ 0 60000 65536"/>
              <a:gd name="T13" fmla="*/ 0 60000 65536"/>
              <a:gd name="T14" fmla="*/ 0 60000 65536"/>
              <a:gd name="T15" fmla="*/ 0 w 79"/>
              <a:gd name="T16" fmla="*/ 0 h 299"/>
              <a:gd name="T17" fmla="*/ 79 w 79"/>
              <a:gd name="T18" fmla="*/ 299 h 299"/>
            </a:gdLst>
            <a:ahLst/>
            <a:cxnLst>
              <a:cxn ang="T10">
                <a:pos x="T0" y="T1"/>
              </a:cxn>
              <a:cxn ang="T11">
                <a:pos x="T2" y="T3"/>
              </a:cxn>
              <a:cxn ang="T12">
                <a:pos x="T4" y="T5"/>
              </a:cxn>
              <a:cxn ang="T13">
                <a:pos x="T6" y="T7"/>
              </a:cxn>
              <a:cxn ang="T14">
                <a:pos x="T8" y="T9"/>
              </a:cxn>
            </a:cxnLst>
            <a:rect l="T15" t="T16" r="T17" b="T18"/>
            <a:pathLst>
              <a:path w="79" h="299">
                <a:moveTo>
                  <a:pt x="40" y="298"/>
                </a:moveTo>
                <a:lnTo>
                  <a:pt x="0" y="80"/>
                </a:lnTo>
                <a:lnTo>
                  <a:pt x="78" y="0"/>
                </a:lnTo>
                <a:lnTo>
                  <a:pt x="78" y="266"/>
                </a:lnTo>
                <a:lnTo>
                  <a:pt x="40" y="298"/>
                </a:lnTo>
              </a:path>
            </a:pathLst>
          </a:custGeom>
          <a:solidFill>
            <a:srgbClr val="000000"/>
          </a:solidFill>
          <a:ln w="9525" cap="rnd">
            <a:noFill/>
            <a:round/>
            <a:headEnd/>
            <a:tailEnd/>
          </a:ln>
        </p:spPr>
        <p:txBody>
          <a:bodyPr/>
          <a:lstStyle/>
          <a:p>
            <a:endParaRPr lang="en-US"/>
          </a:p>
        </p:txBody>
      </p:sp>
      <p:sp>
        <p:nvSpPr>
          <p:cNvPr id="407622" name="Freeform 704"/>
          <p:cNvSpPr>
            <a:spLocks/>
          </p:cNvSpPr>
          <p:nvPr/>
        </p:nvSpPr>
        <p:spPr bwMode="auto">
          <a:xfrm>
            <a:off x="1435100" y="1893888"/>
            <a:ext cx="136525" cy="487362"/>
          </a:xfrm>
          <a:custGeom>
            <a:avLst/>
            <a:gdLst>
              <a:gd name="T0" fmla="*/ 71437 w 86"/>
              <a:gd name="T1" fmla="*/ 485775 h 307"/>
              <a:gd name="T2" fmla="*/ 0 w 86"/>
              <a:gd name="T3" fmla="*/ 130175 h 307"/>
              <a:gd name="T4" fmla="*/ 134938 w 86"/>
              <a:gd name="T5" fmla="*/ 0 h 307"/>
              <a:gd name="T6" fmla="*/ 134938 w 86"/>
              <a:gd name="T7" fmla="*/ 433387 h 307"/>
              <a:gd name="T8" fmla="*/ 71437 w 86"/>
              <a:gd name="T9" fmla="*/ 485775 h 307"/>
              <a:gd name="T10" fmla="*/ 0 60000 65536"/>
              <a:gd name="T11" fmla="*/ 0 60000 65536"/>
              <a:gd name="T12" fmla="*/ 0 60000 65536"/>
              <a:gd name="T13" fmla="*/ 0 60000 65536"/>
              <a:gd name="T14" fmla="*/ 0 60000 65536"/>
              <a:gd name="T15" fmla="*/ 0 w 86"/>
              <a:gd name="T16" fmla="*/ 0 h 307"/>
              <a:gd name="T17" fmla="*/ 86 w 86"/>
              <a:gd name="T18" fmla="*/ 307 h 307"/>
            </a:gdLst>
            <a:ahLst/>
            <a:cxnLst>
              <a:cxn ang="T10">
                <a:pos x="T0" y="T1"/>
              </a:cxn>
              <a:cxn ang="T11">
                <a:pos x="T2" y="T3"/>
              </a:cxn>
              <a:cxn ang="T12">
                <a:pos x="T4" y="T5"/>
              </a:cxn>
              <a:cxn ang="T13">
                <a:pos x="T6" y="T7"/>
              </a:cxn>
              <a:cxn ang="T14">
                <a:pos x="T8" y="T9"/>
              </a:cxn>
            </a:cxnLst>
            <a:rect l="T15" t="T16" r="T17" b="T18"/>
            <a:pathLst>
              <a:path w="86" h="307">
                <a:moveTo>
                  <a:pt x="45" y="306"/>
                </a:moveTo>
                <a:lnTo>
                  <a:pt x="0" y="82"/>
                </a:lnTo>
                <a:lnTo>
                  <a:pt x="85" y="0"/>
                </a:lnTo>
                <a:lnTo>
                  <a:pt x="85" y="273"/>
                </a:lnTo>
                <a:lnTo>
                  <a:pt x="45" y="306"/>
                </a:lnTo>
              </a:path>
            </a:pathLst>
          </a:custGeom>
          <a:noFill/>
          <a:ln w="12699" cap="rnd">
            <a:solidFill>
              <a:srgbClr val="000000"/>
            </a:solidFill>
            <a:round/>
            <a:headEnd/>
            <a:tailEnd/>
          </a:ln>
        </p:spPr>
        <p:txBody>
          <a:bodyPr/>
          <a:lstStyle/>
          <a:p>
            <a:endParaRPr lang="en-US"/>
          </a:p>
        </p:txBody>
      </p:sp>
      <p:sp>
        <p:nvSpPr>
          <p:cNvPr id="407623" name="Freeform 705"/>
          <p:cNvSpPr>
            <a:spLocks/>
          </p:cNvSpPr>
          <p:nvPr/>
        </p:nvSpPr>
        <p:spPr bwMode="auto">
          <a:xfrm>
            <a:off x="1527175" y="4175125"/>
            <a:ext cx="452438" cy="84138"/>
          </a:xfrm>
          <a:custGeom>
            <a:avLst/>
            <a:gdLst>
              <a:gd name="T0" fmla="*/ 0 w 285"/>
              <a:gd name="T1" fmla="*/ 52388 h 53"/>
              <a:gd name="T2" fmla="*/ 57150 w 285"/>
              <a:gd name="T3" fmla="*/ 0 h 53"/>
              <a:gd name="T4" fmla="*/ 450850 w 285"/>
              <a:gd name="T5" fmla="*/ 0 h 53"/>
              <a:gd name="T6" fmla="*/ 354013 w 285"/>
              <a:gd name="T7" fmla="*/ 82550 h 53"/>
              <a:gd name="T8" fmla="*/ 0 w 285"/>
              <a:gd name="T9" fmla="*/ 52388 h 53"/>
              <a:gd name="T10" fmla="*/ 0 60000 65536"/>
              <a:gd name="T11" fmla="*/ 0 60000 65536"/>
              <a:gd name="T12" fmla="*/ 0 60000 65536"/>
              <a:gd name="T13" fmla="*/ 0 60000 65536"/>
              <a:gd name="T14" fmla="*/ 0 60000 65536"/>
              <a:gd name="T15" fmla="*/ 0 w 285"/>
              <a:gd name="T16" fmla="*/ 0 h 53"/>
              <a:gd name="T17" fmla="*/ 285 w 285"/>
              <a:gd name="T18" fmla="*/ 53 h 53"/>
            </a:gdLst>
            <a:ahLst/>
            <a:cxnLst>
              <a:cxn ang="T10">
                <a:pos x="T0" y="T1"/>
              </a:cxn>
              <a:cxn ang="T11">
                <a:pos x="T2" y="T3"/>
              </a:cxn>
              <a:cxn ang="T12">
                <a:pos x="T4" y="T5"/>
              </a:cxn>
              <a:cxn ang="T13">
                <a:pos x="T6" y="T7"/>
              </a:cxn>
              <a:cxn ang="T14">
                <a:pos x="T8" y="T9"/>
              </a:cxn>
            </a:cxnLst>
            <a:rect l="T15" t="T16" r="T17" b="T18"/>
            <a:pathLst>
              <a:path w="285" h="53">
                <a:moveTo>
                  <a:pt x="0" y="33"/>
                </a:moveTo>
                <a:lnTo>
                  <a:pt x="36" y="0"/>
                </a:lnTo>
                <a:lnTo>
                  <a:pt x="284" y="0"/>
                </a:lnTo>
                <a:lnTo>
                  <a:pt x="223" y="52"/>
                </a:lnTo>
                <a:lnTo>
                  <a:pt x="0" y="33"/>
                </a:lnTo>
              </a:path>
            </a:pathLst>
          </a:custGeom>
          <a:solidFill>
            <a:srgbClr val="E5E5E5"/>
          </a:solidFill>
          <a:ln w="9525" cap="rnd">
            <a:noFill/>
            <a:round/>
            <a:headEnd/>
            <a:tailEnd/>
          </a:ln>
        </p:spPr>
        <p:txBody>
          <a:bodyPr/>
          <a:lstStyle/>
          <a:p>
            <a:endParaRPr lang="en-US"/>
          </a:p>
        </p:txBody>
      </p:sp>
      <p:sp>
        <p:nvSpPr>
          <p:cNvPr id="407624" name="Freeform 706"/>
          <p:cNvSpPr>
            <a:spLocks/>
          </p:cNvSpPr>
          <p:nvPr/>
        </p:nvSpPr>
        <p:spPr bwMode="auto">
          <a:xfrm>
            <a:off x="1525588" y="4175125"/>
            <a:ext cx="463550" cy="96838"/>
          </a:xfrm>
          <a:custGeom>
            <a:avLst/>
            <a:gdLst>
              <a:gd name="T0" fmla="*/ 0 w 292"/>
              <a:gd name="T1" fmla="*/ 60325 h 61"/>
              <a:gd name="T2" fmla="*/ 58737 w 292"/>
              <a:gd name="T3" fmla="*/ 0 h 61"/>
              <a:gd name="T4" fmla="*/ 461963 w 292"/>
              <a:gd name="T5" fmla="*/ 0 h 61"/>
              <a:gd name="T6" fmla="*/ 363537 w 292"/>
              <a:gd name="T7" fmla="*/ 95250 h 61"/>
              <a:gd name="T8" fmla="*/ 0 w 292"/>
              <a:gd name="T9" fmla="*/ 60325 h 61"/>
              <a:gd name="T10" fmla="*/ 0 60000 65536"/>
              <a:gd name="T11" fmla="*/ 0 60000 65536"/>
              <a:gd name="T12" fmla="*/ 0 60000 65536"/>
              <a:gd name="T13" fmla="*/ 0 60000 65536"/>
              <a:gd name="T14" fmla="*/ 0 60000 65536"/>
              <a:gd name="T15" fmla="*/ 0 w 292"/>
              <a:gd name="T16" fmla="*/ 0 h 61"/>
              <a:gd name="T17" fmla="*/ 292 w 292"/>
              <a:gd name="T18" fmla="*/ 61 h 61"/>
            </a:gdLst>
            <a:ahLst/>
            <a:cxnLst>
              <a:cxn ang="T10">
                <a:pos x="T0" y="T1"/>
              </a:cxn>
              <a:cxn ang="T11">
                <a:pos x="T2" y="T3"/>
              </a:cxn>
              <a:cxn ang="T12">
                <a:pos x="T4" y="T5"/>
              </a:cxn>
              <a:cxn ang="T13">
                <a:pos x="T6" y="T7"/>
              </a:cxn>
              <a:cxn ang="T14">
                <a:pos x="T8" y="T9"/>
              </a:cxn>
            </a:cxnLst>
            <a:rect l="T15" t="T16" r="T17" b="T18"/>
            <a:pathLst>
              <a:path w="292" h="61">
                <a:moveTo>
                  <a:pt x="0" y="38"/>
                </a:moveTo>
                <a:lnTo>
                  <a:pt x="37" y="0"/>
                </a:lnTo>
                <a:lnTo>
                  <a:pt x="291" y="0"/>
                </a:lnTo>
                <a:lnTo>
                  <a:pt x="229" y="60"/>
                </a:lnTo>
                <a:lnTo>
                  <a:pt x="0" y="38"/>
                </a:lnTo>
              </a:path>
            </a:pathLst>
          </a:custGeom>
          <a:noFill/>
          <a:ln w="12699" cap="rnd">
            <a:solidFill>
              <a:srgbClr val="000000"/>
            </a:solidFill>
            <a:round/>
            <a:headEnd/>
            <a:tailEnd/>
          </a:ln>
        </p:spPr>
        <p:txBody>
          <a:bodyPr/>
          <a:lstStyle/>
          <a:p>
            <a:endParaRPr lang="en-US"/>
          </a:p>
        </p:txBody>
      </p:sp>
      <p:sp>
        <p:nvSpPr>
          <p:cNvPr id="407625" name="Freeform 707"/>
          <p:cNvSpPr>
            <a:spLocks/>
          </p:cNvSpPr>
          <p:nvPr/>
        </p:nvSpPr>
        <p:spPr bwMode="auto">
          <a:xfrm>
            <a:off x="1857375" y="4175125"/>
            <a:ext cx="122238" cy="477838"/>
          </a:xfrm>
          <a:custGeom>
            <a:avLst/>
            <a:gdLst>
              <a:gd name="T0" fmla="*/ 65088 w 77"/>
              <a:gd name="T1" fmla="*/ 476250 h 301"/>
              <a:gd name="T2" fmla="*/ 0 w 77"/>
              <a:gd name="T3" fmla="*/ 128588 h 301"/>
              <a:gd name="T4" fmla="*/ 120650 w 77"/>
              <a:gd name="T5" fmla="*/ 0 h 301"/>
              <a:gd name="T6" fmla="*/ 120650 w 77"/>
              <a:gd name="T7" fmla="*/ 425450 h 301"/>
              <a:gd name="T8" fmla="*/ 65088 w 77"/>
              <a:gd name="T9" fmla="*/ 476250 h 301"/>
              <a:gd name="T10" fmla="*/ 0 60000 65536"/>
              <a:gd name="T11" fmla="*/ 0 60000 65536"/>
              <a:gd name="T12" fmla="*/ 0 60000 65536"/>
              <a:gd name="T13" fmla="*/ 0 60000 65536"/>
              <a:gd name="T14" fmla="*/ 0 60000 65536"/>
              <a:gd name="T15" fmla="*/ 0 w 77"/>
              <a:gd name="T16" fmla="*/ 0 h 301"/>
              <a:gd name="T17" fmla="*/ 77 w 77"/>
              <a:gd name="T18" fmla="*/ 301 h 301"/>
            </a:gdLst>
            <a:ahLst/>
            <a:cxnLst>
              <a:cxn ang="T10">
                <a:pos x="T0" y="T1"/>
              </a:cxn>
              <a:cxn ang="T11">
                <a:pos x="T2" y="T3"/>
              </a:cxn>
              <a:cxn ang="T12">
                <a:pos x="T4" y="T5"/>
              </a:cxn>
              <a:cxn ang="T13">
                <a:pos x="T6" y="T7"/>
              </a:cxn>
              <a:cxn ang="T14">
                <a:pos x="T8" y="T9"/>
              </a:cxn>
            </a:cxnLst>
            <a:rect l="T15" t="T16" r="T17" b="T18"/>
            <a:pathLst>
              <a:path w="77" h="301">
                <a:moveTo>
                  <a:pt x="41" y="300"/>
                </a:moveTo>
                <a:lnTo>
                  <a:pt x="0" y="81"/>
                </a:lnTo>
                <a:lnTo>
                  <a:pt x="76" y="0"/>
                </a:lnTo>
                <a:lnTo>
                  <a:pt x="76" y="268"/>
                </a:lnTo>
                <a:lnTo>
                  <a:pt x="41" y="300"/>
                </a:lnTo>
              </a:path>
            </a:pathLst>
          </a:custGeom>
          <a:solidFill>
            <a:srgbClr val="000000"/>
          </a:solidFill>
          <a:ln w="9525" cap="rnd">
            <a:noFill/>
            <a:round/>
            <a:headEnd/>
            <a:tailEnd/>
          </a:ln>
        </p:spPr>
        <p:txBody>
          <a:bodyPr/>
          <a:lstStyle/>
          <a:p>
            <a:endParaRPr lang="en-US"/>
          </a:p>
        </p:txBody>
      </p:sp>
      <p:sp>
        <p:nvSpPr>
          <p:cNvPr id="407626" name="Freeform 708"/>
          <p:cNvSpPr>
            <a:spLocks/>
          </p:cNvSpPr>
          <p:nvPr/>
        </p:nvSpPr>
        <p:spPr bwMode="auto">
          <a:xfrm>
            <a:off x="1855788" y="4175125"/>
            <a:ext cx="133350" cy="490538"/>
          </a:xfrm>
          <a:custGeom>
            <a:avLst/>
            <a:gdLst>
              <a:gd name="T0" fmla="*/ 69850 w 84"/>
              <a:gd name="T1" fmla="*/ 488950 h 309"/>
              <a:gd name="T2" fmla="*/ 0 w 84"/>
              <a:gd name="T3" fmla="*/ 133350 h 309"/>
              <a:gd name="T4" fmla="*/ 131763 w 84"/>
              <a:gd name="T5" fmla="*/ 0 h 309"/>
              <a:gd name="T6" fmla="*/ 131763 w 84"/>
              <a:gd name="T7" fmla="*/ 436563 h 309"/>
              <a:gd name="T8" fmla="*/ 69850 w 84"/>
              <a:gd name="T9" fmla="*/ 488950 h 309"/>
              <a:gd name="T10" fmla="*/ 0 60000 65536"/>
              <a:gd name="T11" fmla="*/ 0 60000 65536"/>
              <a:gd name="T12" fmla="*/ 0 60000 65536"/>
              <a:gd name="T13" fmla="*/ 0 60000 65536"/>
              <a:gd name="T14" fmla="*/ 0 60000 65536"/>
              <a:gd name="T15" fmla="*/ 0 w 84"/>
              <a:gd name="T16" fmla="*/ 0 h 309"/>
              <a:gd name="T17" fmla="*/ 84 w 84"/>
              <a:gd name="T18" fmla="*/ 309 h 309"/>
            </a:gdLst>
            <a:ahLst/>
            <a:cxnLst>
              <a:cxn ang="T10">
                <a:pos x="T0" y="T1"/>
              </a:cxn>
              <a:cxn ang="T11">
                <a:pos x="T2" y="T3"/>
              </a:cxn>
              <a:cxn ang="T12">
                <a:pos x="T4" y="T5"/>
              </a:cxn>
              <a:cxn ang="T13">
                <a:pos x="T6" y="T7"/>
              </a:cxn>
              <a:cxn ang="T14">
                <a:pos x="T8" y="T9"/>
              </a:cxn>
            </a:cxnLst>
            <a:rect l="T15" t="T16" r="T17" b="T18"/>
            <a:pathLst>
              <a:path w="84" h="309">
                <a:moveTo>
                  <a:pt x="44" y="308"/>
                </a:moveTo>
                <a:lnTo>
                  <a:pt x="0" y="84"/>
                </a:lnTo>
                <a:lnTo>
                  <a:pt x="83" y="0"/>
                </a:lnTo>
                <a:lnTo>
                  <a:pt x="83" y="275"/>
                </a:lnTo>
                <a:lnTo>
                  <a:pt x="44" y="308"/>
                </a:lnTo>
              </a:path>
            </a:pathLst>
          </a:custGeom>
          <a:noFill/>
          <a:ln w="12699" cap="rnd">
            <a:solidFill>
              <a:srgbClr val="000000"/>
            </a:solidFill>
            <a:round/>
            <a:headEnd/>
            <a:tailEnd/>
          </a:ln>
        </p:spPr>
        <p:txBody>
          <a:bodyPr/>
          <a:lstStyle/>
          <a:p>
            <a:endParaRPr lang="en-US"/>
          </a:p>
        </p:txBody>
      </p:sp>
      <p:sp>
        <p:nvSpPr>
          <p:cNvPr id="407627" name="Freeform 709"/>
          <p:cNvSpPr>
            <a:spLocks/>
          </p:cNvSpPr>
          <p:nvPr/>
        </p:nvSpPr>
        <p:spPr bwMode="auto">
          <a:xfrm>
            <a:off x="1527175" y="3633788"/>
            <a:ext cx="452438" cy="82550"/>
          </a:xfrm>
          <a:custGeom>
            <a:avLst/>
            <a:gdLst>
              <a:gd name="T0" fmla="*/ 0 w 285"/>
              <a:gd name="T1" fmla="*/ 52388 h 52"/>
              <a:gd name="T2" fmla="*/ 57150 w 285"/>
              <a:gd name="T3" fmla="*/ 0 h 52"/>
              <a:gd name="T4" fmla="*/ 450850 w 285"/>
              <a:gd name="T5" fmla="*/ 0 h 52"/>
              <a:gd name="T6" fmla="*/ 354013 w 285"/>
              <a:gd name="T7" fmla="*/ 80963 h 52"/>
              <a:gd name="T8" fmla="*/ 0 w 285"/>
              <a:gd name="T9" fmla="*/ 52388 h 52"/>
              <a:gd name="T10" fmla="*/ 0 60000 65536"/>
              <a:gd name="T11" fmla="*/ 0 60000 65536"/>
              <a:gd name="T12" fmla="*/ 0 60000 65536"/>
              <a:gd name="T13" fmla="*/ 0 60000 65536"/>
              <a:gd name="T14" fmla="*/ 0 60000 65536"/>
              <a:gd name="T15" fmla="*/ 0 w 285"/>
              <a:gd name="T16" fmla="*/ 0 h 52"/>
              <a:gd name="T17" fmla="*/ 285 w 285"/>
              <a:gd name="T18" fmla="*/ 52 h 52"/>
            </a:gdLst>
            <a:ahLst/>
            <a:cxnLst>
              <a:cxn ang="T10">
                <a:pos x="T0" y="T1"/>
              </a:cxn>
              <a:cxn ang="T11">
                <a:pos x="T2" y="T3"/>
              </a:cxn>
              <a:cxn ang="T12">
                <a:pos x="T4" y="T5"/>
              </a:cxn>
              <a:cxn ang="T13">
                <a:pos x="T6" y="T7"/>
              </a:cxn>
              <a:cxn ang="T14">
                <a:pos x="T8" y="T9"/>
              </a:cxn>
            </a:cxnLst>
            <a:rect l="T15" t="T16" r="T17" b="T18"/>
            <a:pathLst>
              <a:path w="285" h="52">
                <a:moveTo>
                  <a:pt x="0" y="33"/>
                </a:moveTo>
                <a:lnTo>
                  <a:pt x="36" y="0"/>
                </a:lnTo>
                <a:lnTo>
                  <a:pt x="284" y="0"/>
                </a:lnTo>
                <a:lnTo>
                  <a:pt x="223" y="51"/>
                </a:lnTo>
                <a:lnTo>
                  <a:pt x="0" y="33"/>
                </a:lnTo>
              </a:path>
            </a:pathLst>
          </a:custGeom>
          <a:solidFill>
            <a:srgbClr val="E5E5E5"/>
          </a:solidFill>
          <a:ln w="9525" cap="rnd">
            <a:noFill/>
            <a:round/>
            <a:headEnd/>
            <a:tailEnd/>
          </a:ln>
        </p:spPr>
        <p:txBody>
          <a:bodyPr/>
          <a:lstStyle/>
          <a:p>
            <a:endParaRPr lang="en-US"/>
          </a:p>
        </p:txBody>
      </p:sp>
      <p:sp>
        <p:nvSpPr>
          <p:cNvPr id="407628" name="Freeform 710"/>
          <p:cNvSpPr>
            <a:spLocks/>
          </p:cNvSpPr>
          <p:nvPr/>
        </p:nvSpPr>
        <p:spPr bwMode="auto">
          <a:xfrm>
            <a:off x="1525588" y="3633788"/>
            <a:ext cx="463550" cy="93662"/>
          </a:xfrm>
          <a:custGeom>
            <a:avLst/>
            <a:gdLst>
              <a:gd name="T0" fmla="*/ 0 w 292"/>
              <a:gd name="T1" fmla="*/ 58737 h 59"/>
              <a:gd name="T2" fmla="*/ 58737 w 292"/>
              <a:gd name="T3" fmla="*/ 0 h 59"/>
              <a:gd name="T4" fmla="*/ 461963 w 292"/>
              <a:gd name="T5" fmla="*/ 0 h 59"/>
              <a:gd name="T6" fmla="*/ 363537 w 292"/>
              <a:gd name="T7" fmla="*/ 92075 h 59"/>
              <a:gd name="T8" fmla="*/ 0 w 292"/>
              <a:gd name="T9" fmla="*/ 58737 h 59"/>
              <a:gd name="T10" fmla="*/ 0 60000 65536"/>
              <a:gd name="T11" fmla="*/ 0 60000 65536"/>
              <a:gd name="T12" fmla="*/ 0 60000 65536"/>
              <a:gd name="T13" fmla="*/ 0 60000 65536"/>
              <a:gd name="T14" fmla="*/ 0 60000 65536"/>
              <a:gd name="T15" fmla="*/ 0 w 292"/>
              <a:gd name="T16" fmla="*/ 0 h 59"/>
              <a:gd name="T17" fmla="*/ 292 w 292"/>
              <a:gd name="T18" fmla="*/ 59 h 59"/>
            </a:gdLst>
            <a:ahLst/>
            <a:cxnLst>
              <a:cxn ang="T10">
                <a:pos x="T0" y="T1"/>
              </a:cxn>
              <a:cxn ang="T11">
                <a:pos x="T2" y="T3"/>
              </a:cxn>
              <a:cxn ang="T12">
                <a:pos x="T4" y="T5"/>
              </a:cxn>
              <a:cxn ang="T13">
                <a:pos x="T6" y="T7"/>
              </a:cxn>
              <a:cxn ang="T14">
                <a:pos x="T8" y="T9"/>
              </a:cxn>
            </a:cxnLst>
            <a:rect l="T15" t="T16" r="T17" b="T18"/>
            <a:pathLst>
              <a:path w="292" h="59">
                <a:moveTo>
                  <a:pt x="0" y="37"/>
                </a:moveTo>
                <a:lnTo>
                  <a:pt x="37" y="0"/>
                </a:lnTo>
                <a:lnTo>
                  <a:pt x="291" y="0"/>
                </a:lnTo>
                <a:lnTo>
                  <a:pt x="229" y="58"/>
                </a:lnTo>
                <a:lnTo>
                  <a:pt x="0" y="37"/>
                </a:lnTo>
              </a:path>
            </a:pathLst>
          </a:custGeom>
          <a:noFill/>
          <a:ln w="12699" cap="rnd">
            <a:solidFill>
              <a:srgbClr val="000000"/>
            </a:solidFill>
            <a:round/>
            <a:headEnd/>
            <a:tailEnd/>
          </a:ln>
        </p:spPr>
        <p:txBody>
          <a:bodyPr/>
          <a:lstStyle/>
          <a:p>
            <a:endParaRPr lang="en-US"/>
          </a:p>
        </p:txBody>
      </p:sp>
      <p:sp>
        <p:nvSpPr>
          <p:cNvPr id="407629" name="Freeform 711"/>
          <p:cNvSpPr>
            <a:spLocks/>
          </p:cNvSpPr>
          <p:nvPr/>
        </p:nvSpPr>
        <p:spPr bwMode="auto">
          <a:xfrm>
            <a:off x="1857375" y="3633788"/>
            <a:ext cx="122238" cy="474662"/>
          </a:xfrm>
          <a:custGeom>
            <a:avLst/>
            <a:gdLst>
              <a:gd name="T0" fmla="*/ 65088 w 77"/>
              <a:gd name="T1" fmla="*/ 473075 h 299"/>
              <a:gd name="T2" fmla="*/ 0 w 77"/>
              <a:gd name="T3" fmla="*/ 127000 h 299"/>
              <a:gd name="T4" fmla="*/ 120650 w 77"/>
              <a:gd name="T5" fmla="*/ 0 h 299"/>
              <a:gd name="T6" fmla="*/ 120650 w 77"/>
              <a:gd name="T7" fmla="*/ 422275 h 299"/>
              <a:gd name="T8" fmla="*/ 65088 w 77"/>
              <a:gd name="T9" fmla="*/ 473075 h 299"/>
              <a:gd name="T10" fmla="*/ 0 60000 65536"/>
              <a:gd name="T11" fmla="*/ 0 60000 65536"/>
              <a:gd name="T12" fmla="*/ 0 60000 65536"/>
              <a:gd name="T13" fmla="*/ 0 60000 65536"/>
              <a:gd name="T14" fmla="*/ 0 60000 65536"/>
              <a:gd name="T15" fmla="*/ 0 w 77"/>
              <a:gd name="T16" fmla="*/ 0 h 299"/>
              <a:gd name="T17" fmla="*/ 77 w 77"/>
              <a:gd name="T18" fmla="*/ 299 h 299"/>
            </a:gdLst>
            <a:ahLst/>
            <a:cxnLst>
              <a:cxn ang="T10">
                <a:pos x="T0" y="T1"/>
              </a:cxn>
              <a:cxn ang="T11">
                <a:pos x="T2" y="T3"/>
              </a:cxn>
              <a:cxn ang="T12">
                <a:pos x="T4" y="T5"/>
              </a:cxn>
              <a:cxn ang="T13">
                <a:pos x="T6" y="T7"/>
              </a:cxn>
              <a:cxn ang="T14">
                <a:pos x="T8" y="T9"/>
              </a:cxn>
            </a:cxnLst>
            <a:rect l="T15" t="T16" r="T17" b="T18"/>
            <a:pathLst>
              <a:path w="77" h="299">
                <a:moveTo>
                  <a:pt x="41" y="298"/>
                </a:moveTo>
                <a:lnTo>
                  <a:pt x="0" y="80"/>
                </a:lnTo>
                <a:lnTo>
                  <a:pt x="76" y="0"/>
                </a:lnTo>
                <a:lnTo>
                  <a:pt x="76" y="266"/>
                </a:lnTo>
                <a:lnTo>
                  <a:pt x="41" y="298"/>
                </a:lnTo>
              </a:path>
            </a:pathLst>
          </a:custGeom>
          <a:solidFill>
            <a:srgbClr val="000000"/>
          </a:solidFill>
          <a:ln w="9525" cap="rnd">
            <a:noFill/>
            <a:round/>
            <a:headEnd/>
            <a:tailEnd/>
          </a:ln>
        </p:spPr>
        <p:txBody>
          <a:bodyPr/>
          <a:lstStyle/>
          <a:p>
            <a:endParaRPr lang="en-US"/>
          </a:p>
        </p:txBody>
      </p:sp>
      <p:sp>
        <p:nvSpPr>
          <p:cNvPr id="407630" name="Freeform 712"/>
          <p:cNvSpPr>
            <a:spLocks/>
          </p:cNvSpPr>
          <p:nvPr/>
        </p:nvSpPr>
        <p:spPr bwMode="auto">
          <a:xfrm>
            <a:off x="1855788" y="3633788"/>
            <a:ext cx="133350" cy="487362"/>
          </a:xfrm>
          <a:custGeom>
            <a:avLst/>
            <a:gdLst>
              <a:gd name="T0" fmla="*/ 69850 w 84"/>
              <a:gd name="T1" fmla="*/ 485775 h 307"/>
              <a:gd name="T2" fmla="*/ 0 w 84"/>
              <a:gd name="T3" fmla="*/ 130175 h 307"/>
              <a:gd name="T4" fmla="*/ 131763 w 84"/>
              <a:gd name="T5" fmla="*/ 0 h 307"/>
              <a:gd name="T6" fmla="*/ 131763 w 84"/>
              <a:gd name="T7" fmla="*/ 433387 h 307"/>
              <a:gd name="T8" fmla="*/ 69850 w 84"/>
              <a:gd name="T9" fmla="*/ 485775 h 307"/>
              <a:gd name="T10" fmla="*/ 0 60000 65536"/>
              <a:gd name="T11" fmla="*/ 0 60000 65536"/>
              <a:gd name="T12" fmla="*/ 0 60000 65536"/>
              <a:gd name="T13" fmla="*/ 0 60000 65536"/>
              <a:gd name="T14" fmla="*/ 0 60000 65536"/>
              <a:gd name="T15" fmla="*/ 0 w 84"/>
              <a:gd name="T16" fmla="*/ 0 h 307"/>
              <a:gd name="T17" fmla="*/ 84 w 84"/>
              <a:gd name="T18" fmla="*/ 307 h 307"/>
            </a:gdLst>
            <a:ahLst/>
            <a:cxnLst>
              <a:cxn ang="T10">
                <a:pos x="T0" y="T1"/>
              </a:cxn>
              <a:cxn ang="T11">
                <a:pos x="T2" y="T3"/>
              </a:cxn>
              <a:cxn ang="T12">
                <a:pos x="T4" y="T5"/>
              </a:cxn>
              <a:cxn ang="T13">
                <a:pos x="T6" y="T7"/>
              </a:cxn>
              <a:cxn ang="T14">
                <a:pos x="T8" y="T9"/>
              </a:cxn>
            </a:cxnLst>
            <a:rect l="T15" t="T16" r="T17" b="T18"/>
            <a:pathLst>
              <a:path w="84" h="307">
                <a:moveTo>
                  <a:pt x="44" y="306"/>
                </a:moveTo>
                <a:lnTo>
                  <a:pt x="0" y="82"/>
                </a:lnTo>
                <a:lnTo>
                  <a:pt x="83" y="0"/>
                </a:lnTo>
                <a:lnTo>
                  <a:pt x="83" y="273"/>
                </a:lnTo>
                <a:lnTo>
                  <a:pt x="44" y="306"/>
                </a:lnTo>
              </a:path>
            </a:pathLst>
          </a:custGeom>
          <a:noFill/>
          <a:ln w="12699" cap="rnd">
            <a:solidFill>
              <a:srgbClr val="000000"/>
            </a:solidFill>
            <a:round/>
            <a:headEnd/>
            <a:tailEnd/>
          </a:ln>
        </p:spPr>
        <p:txBody>
          <a:bodyPr/>
          <a:lstStyle/>
          <a:p>
            <a:endParaRPr lang="en-US"/>
          </a:p>
        </p:txBody>
      </p:sp>
      <p:sp>
        <p:nvSpPr>
          <p:cNvPr id="407631" name="Freeform 713"/>
          <p:cNvSpPr>
            <a:spLocks/>
          </p:cNvSpPr>
          <p:nvPr/>
        </p:nvSpPr>
        <p:spPr bwMode="auto">
          <a:xfrm>
            <a:off x="1527175" y="3032125"/>
            <a:ext cx="452438" cy="80963"/>
          </a:xfrm>
          <a:custGeom>
            <a:avLst/>
            <a:gdLst>
              <a:gd name="T0" fmla="*/ 0 w 285"/>
              <a:gd name="T1" fmla="*/ 52388 h 51"/>
              <a:gd name="T2" fmla="*/ 57150 w 285"/>
              <a:gd name="T3" fmla="*/ 0 h 51"/>
              <a:gd name="T4" fmla="*/ 450850 w 285"/>
              <a:gd name="T5" fmla="*/ 0 h 51"/>
              <a:gd name="T6" fmla="*/ 354013 w 285"/>
              <a:gd name="T7" fmla="*/ 79375 h 51"/>
              <a:gd name="T8" fmla="*/ 0 w 285"/>
              <a:gd name="T9" fmla="*/ 52388 h 51"/>
              <a:gd name="T10" fmla="*/ 0 60000 65536"/>
              <a:gd name="T11" fmla="*/ 0 60000 65536"/>
              <a:gd name="T12" fmla="*/ 0 60000 65536"/>
              <a:gd name="T13" fmla="*/ 0 60000 65536"/>
              <a:gd name="T14" fmla="*/ 0 60000 65536"/>
              <a:gd name="T15" fmla="*/ 0 w 285"/>
              <a:gd name="T16" fmla="*/ 0 h 51"/>
              <a:gd name="T17" fmla="*/ 285 w 285"/>
              <a:gd name="T18" fmla="*/ 51 h 51"/>
            </a:gdLst>
            <a:ahLst/>
            <a:cxnLst>
              <a:cxn ang="T10">
                <a:pos x="T0" y="T1"/>
              </a:cxn>
              <a:cxn ang="T11">
                <a:pos x="T2" y="T3"/>
              </a:cxn>
              <a:cxn ang="T12">
                <a:pos x="T4" y="T5"/>
              </a:cxn>
              <a:cxn ang="T13">
                <a:pos x="T6" y="T7"/>
              </a:cxn>
              <a:cxn ang="T14">
                <a:pos x="T8" y="T9"/>
              </a:cxn>
            </a:cxnLst>
            <a:rect l="T15" t="T16" r="T17" b="T18"/>
            <a:pathLst>
              <a:path w="285" h="51">
                <a:moveTo>
                  <a:pt x="0" y="33"/>
                </a:moveTo>
                <a:lnTo>
                  <a:pt x="36" y="0"/>
                </a:lnTo>
                <a:lnTo>
                  <a:pt x="284" y="0"/>
                </a:lnTo>
                <a:lnTo>
                  <a:pt x="223" y="50"/>
                </a:lnTo>
                <a:lnTo>
                  <a:pt x="0" y="33"/>
                </a:lnTo>
              </a:path>
            </a:pathLst>
          </a:custGeom>
          <a:solidFill>
            <a:srgbClr val="E5E5E5"/>
          </a:solidFill>
          <a:ln w="9525" cap="rnd">
            <a:noFill/>
            <a:round/>
            <a:headEnd/>
            <a:tailEnd/>
          </a:ln>
        </p:spPr>
        <p:txBody>
          <a:bodyPr/>
          <a:lstStyle/>
          <a:p>
            <a:endParaRPr lang="en-US"/>
          </a:p>
        </p:txBody>
      </p:sp>
      <p:sp>
        <p:nvSpPr>
          <p:cNvPr id="407632" name="Freeform 714"/>
          <p:cNvSpPr>
            <a:spLocks/>
          </p:cNvSpPr>
          <p:nvPr/>
        </p:nvSpPr>
        <p:spPr bwMode="auto">
          <a:xfrm>
            <a:off x="1525588" y="3032125"/>
            <a:ext cx="463550" cy="93663"/>
          </a:xfrm>
          <a:custGeom>
            <a:avLst/>
            <a:gdLst>
              <a:gd name="T0" fmla="*/ 0 w 292"/>
              <a:gd name="T1" fmla="*/ 61913 h 59"/>
              <a:gd name="T2" fmla="*/ 58737 w 292"/>
              <a:gd name="T3" fmla="*/ 0 h 59"/>
              <a:gd name="T4" fmla="*/ 461963 w 292"/>
              <a:gd name="T5" fmla="*/ 0 h 59"/>
              <a:gd name="T6" fmla="*/ 363537 w 292"/>
              <a:gd name="T7" fmla="*/ 92075 h 59"/>
              <a:gd name="T8" fmla="*/ 0 w 292"/>
              <a:gd name="T9" fmla="*/ 61913 h 59"/>
              <a:gd name="T10" fmla="*/ 0 60000 65536"/>
              <a:gd name="T11" fmla="*/ 0 60000 65536"/>
              <a:gd name="T12" fmla="*/ 0 60000 65536"/>
              <a:gd name="T13" fmla="*/ 0 60000 65536"/>
              <a:gd name="T14" fmla="*/ 0 60000 65536"/>
              <a:gd name="T15" fmla="*/ 0 w 292"/>
              <a:gd name="T16" fmla="*/ 0 h 59"/>
              <a:gd name="T17" fmla="*/ 292 w 292"/>
              <a:gd name="T18" fmla="*/ 59 h 59"/>
            </a:gdLst>
            <a:ahLst/>
            <a:cxnLst>
              <a:cxn ang="T10">
                <a:pos x="T0" y="T1"/>
              </a:cxn>
              <a:cxn ang="T11">
                <a:pos x="T2" y="T3"/>
              </a:cxn>
              <a:cxn ang="T12">
                <a:pos x="T4" y="T5"/>
              </a:cxn>
              <a:cxn ang="T13">
                <a:pos x="T6" y="T7"/>
              </a:cxn>
              <a:cxn ang="T14">
                <a:pos x="T8" y="T9"/>
              </a:cxn>
            </a:cxnLst>
            <a:rect l="T15" t="T16" r="T17" b="T18"/>
            <a:pathLst>
              <a:path w="292" h="59">
                <a:moveTo>
                  <a:pt x="0" y="39"/>
                </a:moveTo>
                <a:lnTo>
                  <a:pt x="37" y="0"/>
                </a:lnTo>
                <a:lnTo>
                  <a:pt x="291" y="0"/>
                </a:lnTo>
                <a:lnTo>
                  <a:pt x="229" y="58"/>
                </a:lnTo>
                <a:lnTo>
                  <a:pt x="0" y="39"/>
                </a:lnTo>
              </a:path>
            </a:pathLst>
          </a:custGeom>
          <a:noFill/>
          <a:ln w="12699" cap="rnd">
            <a:solidFill>
              <a:srgbClr val="000000"/>
            </a:solidFill>
            <a:round/>
            <a:headEnd/>
            <a:tailEnd/>
          </a:ln>
        </p:spPr>
        <p:txBody>
          <a:bodyPr/>
          <a:lstStyle/>
          <a:p>
            <a:endParaRPr lang="en-US"/>
          </a:p>
        </p:txBody>
      </p:sp>
      <p:sp>
        <p:nvSpPr>
          <p:cNvPr id="407633" name="Freeform 715"/>
          <p:cNvSpPr>
            <a:spLocks/>
          </p:cNvSpPr>
          <p:nvPr/>
        </p:nvSpPr>
        <p:spPr bwMode="auto">
          <a:xfrm>
            <a:off x="1857375" y="3032125"/>
            <a:ext cx="122238" cy="476250"/>
          </a:xfrm>
          <a:custGeom>
            <a:avLst/>
            <a:gdLst>
              <a:gd name="T0" fmla="*/ 65088 w 77"/>
              <a:gd name="T1" fmla="*/ 474663 h 300"/>
              <a:gd name="T2" fmla="*/ 0 w 77"/>
              <a:gd name="T3" fmla="*/ 128587 h 300"/>
              <a:gd name="T4" fmla="*/ 120650 w 77"/>
              <a:gd name="T5" fmla="*/ 0 h 300"/>
              <a:gd name="T6" fmla="*/ 120650 w 77"/>
              <a:gd name="T7" fmla="*/ 423863 h 300"/>
              <a:gd name="T8" fmla="*/ 65088 w 77"/>
              <a:gd name="T9" fmla="*/ 474663 h 300"/>
              <a:gd name="T10" fmla="*/ 0 60000 65536"/>
              <a:gd name="T11" fmla="*/ 0 60000 65536"/>
              <a:gd name="T12" fmla="*/ 0 60000 65536"/>
              <a:gd name="T13" fmla="*/ 0 60000 65536"/>
              <a:gd name="T14" fmla="*/ 0 60000 65536"/>
              <a:gd name="T15" fmla="*/ 0 w 77"/>
              <a:gd name="T16" fmla="*/ 0 h 300"/>
              <a:gd name="T17" fmla="*/ 77 w 77"/>
              <a:gd name="T18" fmla="*/ 300 h 300"/>
            </a:gdLst>
            <a:ahLst/>
            <a:cxnLst>
              <a:cxn ang="T10">
                <a:pos x="T0" y="T1"/>
              </a:cxn>
              <a:cxn ang="T11">
                <a:pos x="T2" y="T3"/>
              </a:cxn>
              <a:cxn ang="T12">
                <a:pos x="T4" y="T5"/>
              </a:cxn>
              <a:cxn ang="T13">
                <a:pos x="T6" y="T7"/>
              </a:cxn>
              <a:cxn ang="T14">
                <a:pos x="T8" y="T9"/>
              </a:cxn>
            </a:cxnLst>
            <a:rect l="T15" t="T16" r="T17" b="T18"/>
            <a:pathLst>
              <a:path w="77" h="300">
                <a:moveTo>
                  <a:pt x="41" y="299"/>
                </a:moveTo>
                <a:lnTo>
                  <a:pt x="0" y="81"/>
                </a:lnTo>
                <a:lnTo>
                  <a:pt x="76" y="0"/>
                </a:lnTo>
                <a:lnTo>
                  <a:pt x="76" y="267"/>
                </a:lnTo>
                <a:lnTo>
                  <a:pt x="41" y="299"/>
                </a:lnTo>
              </a:path>
            </a:pathLst>
          </a:custGeom>
          <a:solidFill>
            <a:srgbClr val="000000"/>
          </a:solidFill>
          <a:ln w="9525" cap="rnd">
            <a:noFill/>
            <a:round/>
            <a:headEnd/>
            <a:tailEnd/>
          </a:ln>
        </p:spPr>
        <p:txBody>
          <a:bodyPr/>
          <a:lstStyle/>
          <a:p>
            <a:endParaRPr lang="en-US"/>
          </a:p>
        </p:txBody>
      </p:sp>
      <p:sp>
        <p:nvSpPr>
          <p:cNvPr id="407634" name="Freeform 716"/>
          <p:cNvSpPr>
            <a:spLocks/>
          </p:cNvSpPr>
          <p:nvPr/>
        </p:nvSpPr>
        <p:spPr bwMode="auto">
          <a:xfrm>
            <a:off x="1855788" y="3032125"/>
            <a:ext cx="133350" cy="488950"/>
          </a:xfrm>
          <a:custGeom>
            <a:avLst/>
            <a:gdLst>
              <a:gd name="T0" fmla="*/ 69850 w 84"/>
              <a:gd name="T1" fmla="*/ 487363 h 308"/>
              <a:gd name="T2" fmla="*/ 0 w 84"/>
              <a:gd name="T3" fmla="*/ 131762 h 308"/>
              <a:gd name="T4" fmla="*/ 131763 w 84"/>
              <a:gd name="T5" fmla="*/ 0 h 308"/>
              <a:gd name="T6" fmla="*/ 131763 w 84"/>
              <a:gd name="T7" fmla="*/ 434975 h 308"/>
              <a:gd name="T8" fmla="*/ 69850 w 84"/>
              <a:gd name="T9" fmla="*/ 487363 h 308"/>
              <a:gd name="T10" fmla="*/ 0 60000 65536"/>
              <a:gd name="T11" fmla="*/ 0 60000 65536"/>
              <a:gd name="T12" fmla="*/ 0 60000 65536"/>
              <a:gd name="T13" fmla="*/ 0 60000 65536"/>
              <a:gd name="T14" fmla="*/ 0 60000 65536"/>
              <a:gd name="T15" fmla="*/ 0 w 84"/>
              <a:gd name="T16" fmla="*/ 0 h 308"/>
              <a:gd name="T17" fmla="*/ 84 w 84"/>
              <a:gd name="T18" fmla="*/ 308 h 308"/>
            </a:gdLst>
            <a:ahLst/>
            <a:cxnLst>
              <a:cxn ang="T10">
                <a:pos x="T0" y="T1"/>
              </a:cxn>
              <a:cxn ang="T11">
                <a:pos x="T2" y="T3"/>
              </a:cxn>
              <a:cxn ang="T12">
                <a:pos x="T4" y="T5"/>
              </a:cxn>
              <a:cxn ang="T13">
                <a:pos x="T6" y="T7"/>
              </a:cxn>
              <a:cxn ang="T14">
                <a:pos x="T8" y="T9"/>
              </a:cxn>
            </a:cxnLst>
            <a:rect l="T15" t="T16" r="T17" b="T18"/>
            <a:pathLst>
              <a:path w="84" h="308">
                <a:moveTo>
                  <a:pt x="44" y="307"/>
                </a:moveTo>
                <a:lnTo>
                  <a:pt x="0" y="83"/>
                </a:lnTo>
                <a:lnTo>
                  <a:pt x="83" y="0"/>
                </a:lnTo>
                <a:lnTo>
                  <a:pt x="83" y="274"/>
                </a:lnTo>
                <a:lnTo>
                  <a:pt x="44" y="307"/>
                </a:lnTo>
              </a:path>
            </a:pathLst>
          </a:custGeom>
          <a:noFill/>
          <a:ln w="12699" cap="rnd">
            <a:solidFill>
              <a:srgbClr val="000000"/>
            </a:solidFill>
            <a:round/>
            <a:headEnd/>
            <a:tailEnd/>
          </a:ln>
        </p:spPr>
        <p:txBody>
          <a:bodyPr/>
          <a:lstStyle/>
          <a:p>
            <a:endParaRPr lang="en-US"/>
          </a:p>
        </p:txBody>
      </p:sp>
      <p:sp>
        <p:nvSpPr>
          <p:cNvPr id="407635" name="Freeform 717"/>
          <p:cNvSpPr>
            <a:spLocks/>
          </p:cNvSpPr>
          <p:nvPr/>
        </p:nvSpPr>
        <p:spPr bwMode="auto">
          <a:xfrm>
            <a:off x="1946275" y="4175125"/>
            <a:ext cx="454025" cy="84138"/>
          </a:xfrm>
          <a:custGeom>
            <a:avLst/>
            <a:gdLst>
              <a:gd name="T0" fmla="*/ 0 w 286"/>
              <a:gd name="T1" fmla="*/ 52388 h 53"/>
              <a:gd name="T2" fmla="*/ 57150 w 286"/>
              <a:gd name="T3" fmla="*/ 0 h 53"/>
              <a:gd name="T4" fmla="*/ 452438 w 286"/>
              <a:gd name="T5" fmla="*/ 0 h 53"/>
              <a:gd name="T6" fmla="*/ 358775 w 286"/>
              <a:gd name="T7" fmla="*/ 82550 h 53"/>
              <a:gd name="T8" fmla="*/ 0 w 286"/>
              <a:gd name="T9" fmla="*/ 52388 h 53"/>
              <a:gd name="T10" fmla="*/ 0 60000 65536"/>
              <a:gd name="T11" fmla="*/ 0 60000 65536"/>
              <a:gd name="T12" fmla="*/ 0 60000 65536"/>
              <a:gd name="T13" fmla="*/ 0 60000 65536"/>
              <a:gd name="T14" fmla="*/ 0 60000 65536"/>
              <a:gd name="T15" fmla="*/ 0 w 286"/>
              <a:gd name="T16" fmla="*/ 0 h 53"/>
              <a:gd name="T17" fmla="*/ 286 w 286"/>
              <a:gd name="T18" fmla="*/ 53 h 53"/>
            </a:gdLst>
            <a:ahLst/>
            <a:cxnLst>
              <a:cxn ang="T10">
                <a:pos x="T0" y="T1"/>
              </a:cxn>
              <a:cxn ang="T11">
                <a:pos x="T2" y="T3"/>
              </a:cxn>
              <a:cxn ang="T12">
                <a:pos x="T4" y="T5"/>
              </a:cxn>
              <a:cxn ang="T13">
                <a:pos x="T6" y="T7"/>
              </a:cxn>
              <a:cxn ang="T14">
                <a:pos x="T8" y="T9"/>
              </a:cxn>
            </a:cxnLst>
            <a:rect l="T15" t="T16" r="T17" b="T18"/>
            <a:pathLst>
              <a:path w="286" h="53">
                <a:moveTo>
                  <a:pt x="0" y="33"/>
                </a:moveTo>
                <a:lnTo>
                  <a:pt x="36" y="0"/>
                </a:lnTo>
                <a:lnTo>
                  <a:pt x="285" y="0"/>
                </a:lnTo>
                <a:lnTo>
                  <a:pt x="226" y="52"/>
                </a:lnTo>
                <a:lnTo>
                  <a:pt x="0" y="33"/>
                </a:lnTo>
              </a:path>
            </a:pathLst>
          </a:custGeom>
          <a:solidFill>
            <a:srgbClr val="E5E5E5"/>
          </a:solidFill>
          <a:ln w="9525" cap="rnd">
            <a:noFill/>
            <a:round/>
            <a:headEnd/>
            <a:tailEnd/>
          </a:ln>
        </p:spPr>
        <p:txBody>
          <a:bodyPr/>
          <a:lstStyle/>
          <a:p>
            <a:endParaRPr lang="en-US"/>
          </a:p>
        </p:txBody>
      </p:sp>
      <p:sp>
        <p:nvSpPr>
          <p:cNvPr id="407636" name="Freeform 718"/>
          <p:cNvSpPr>
            <a:spLocks/>
          </p:cNvSpPr>
          <p:nvPr/>
        </p:nvSpPr>
        <p:spPr bwMode="auto">
          <a:xfrm>
            <a:off x="1944688" y="4175125"/>
            <a:ext cx="465137" cy="96838"/>
          </a:xfrm>
          <a:custGeom>
            <a:avLst/>
            <a:gdLst>
              <a:gd name="T0" fmla="*/ 0 w 293"/>
              <a:gd name="T1" fmla="*/ 60325 h 61"/>
              <a:gd name="T2" fmla="*/ 58737 w 293"/>
              <a:gd name="T3" fmla="*/ 0 h 61"/>
              <a:gd name="T4" fmla="*/ 463550 w 293"/>
              <a:gd name="T5" fmla="*/ 0 h 61"/>
              <a:gd name="T6" fmla="*/ 366712 w 293"/>
              <a:gd name="T7" fmla="*/ 95250 h 61"/>
              <a:gd name="T8" fmla="*/ 0 w 293"/>
              <a:gd name="T9" fmla="*/ 60325 h 61"/>
              <a:gd name="T10" fmla="*/ 0 60000 65536"/>
              <a:gd name="T11" fmla="*/ 0 60000 65536"/>
              <a:gd name="T12" fmla="*/ 0 60000 65536"/>
              <a:gd name="T13" fmla="*/ 0 60000 65536"/>
              <a:gd name="T14" fmla="*/ 0 60000 65536"/>
              <a:gd name="T15" fmla="*/ 0 w 293"/>
              <a:gd name="T16" fmla="*/ 0 h 61"/>
              <a:gd name="T17" fmla="*/ 293 w 293"/>
              <a:gd name="T18" fmla="*/ 61 h 61"/>
            </a:gdLst>
            <a:ahLst/>
            <a:cxnLst>
              <a:cxn ang="T10">
                <a:pos x="T0" y="T1"/>
              </a:cxn>
              <a:cxn ang="T11">
                <a:pos x="T2" y="T3"/>
              </a:cxn>
              <a:cxn ang="T12">
                <a:pos x="T4" y="T5"/>
              </a:cxn>
              <a:cxn ang="T13">
                <a:pos x="T6" y="T7"/>
              </a:cxn>
              <a:cxn ang="T14">
                <a:pos x="T8" y="T9"/>
              </a:cxn>
            </a:cxnLst>
            <a:rect l="T15" t="T16" r="T17" b="T18"/>
            <a:pathLst>
              <a:path w="293" h="61">
                <a:moveTo>
                  <a:pt x="0" y="38"/>
                </a:moveTo>
                <a:lnTo>
                  <a:pt x="37" y="0"/>
                </a:lnTo>
                <a:lnTo>
                  <a:pt x="292" y="0"/>
                </a:lnTo>
                <a:lnTo>
                  <a:pt x="231" y="60"/>
                </a:lnTo>
                <a:lnTo>
                  <a:pt x="0" y="38"/>
                </a:lnTo>
              </a:path>
            </a:pathLst>
          </a:custGeom>
          <a:noFill/>
          <a:ln w="12699" cap="rnd">
            <a:solidFill>
              <a:srgbClr val="000000"/>
            </a:solidFill>
            <a:round/>
            <a:headEnd/>
            <a:tailEnd/>
          </a:ln>
        </p:spPr>
        <p:txBody>
          <a:bodyPr/>
          <a:lstStyle/>
          <a:p>
            <a:endParaRPr lang="en-US"/>
          </a:p>
        </p:txBody>
      </p:sp>
      <p:sp>
        <p:nvSpPr>
          <p:cNvPr id="407637" name="Freeform 719"/>
          <p:cNvSpPr>
            <a:spLocks/>
          </p:cNvSpPr>
          <p:nvPr/>
        </p:nvSpPr>
        <p:spPr bwMode="auto">
          <a:xfrm>
            <a:off x="2274888" y="4175125"/>
            <a:ext cx="125412" cy="477838"/>
          </a:xfrm>
          <a:custGeom>
            <a:avLst/>
            <a:gdLst>
              <a:gd name="T0" fmla="*/ 66675 w 79"/>
              <a:gd name="T1" fmla="*/ 476250 h 301"/>
              <a:gd name="T2" fmla="*/ 0 w 79"/>
              <a:gd name="T3" fmla="*/ 128588 h 301"/>
              <a:gd name="T4" fmla="*/ 123825 w 79"/>
              <a:gd name="T5" fmla="*/ 0 h 301"/>
              <a:gd name="T6" fmla="*/ 123825 w 79"/>
              <a:gd name="T7" fmla="*/ 425450 h 301"/>
              <a:gd name="T8" fmla="*/ 66675 w 79"/>
              <a:gd name="T9" fmla="*/ 476250 h 301"/>
              <a:gd name="T10" fmla="*/ 0 60000 65536"/>
              <a:gd name="T11" fmla="*/ 0 60000 65536"/>
              <a:gd name="T12" fmla="*/ 0 60000 65536"/>
              <a:gd name="T13" fmla="*/ 0 60000 65536"/>
              <a:gd name="T14" fmla="*/ 0 60000 65536"/>
              <a:gd name="T15" fmla="*/ 0 w 79"/>
              <a:gd name="T16" fmla="*/ 0 h 301"/>
              <a:gd name="T17" fmla="*/ 79 w 79"/>
              <a:gd name="T18" fmla="*/ 301 h 301"/>
            </a:gdLst>
            <a:ahLst/>
            <a:cxnLst>
              <a:cxn ang="T10">
                <a:pos x="T0" y="T1"/>
              </a:cxn>
              <a:cxn ang="T11">
                <a:pos x="T2" y="T3"/>
              </a:cxn>
              <a:cxn ang="T12">
                <a:pos x="T4" y="T5"/>
              </a:cxn>
              <a:cxn ang="T13">
                <a:pos x="T6" y="T7"/>
              </a:cxn>
              <a:cxn ang="T14">
                <a:pos x="T8" y="T9"/>
              </a:cxn>
            </a:cxnLst>
            <a:rect l="T15" t="T16" r="T17" b="T18"/>
            <a:pathLst>
              <a:path w="79" h="301">
                <a:moveTo>
                  <a:pt x="42" y="300"/>
                </a:moveTo>
                <a:lnTo>
                  <a:pt x="0" y="81"/>
                </a:lnTo>
                <a:lnTo>
                  <a:pt x="78" y="0"/>
                </a:lnTo>
                <a:lnTo>
                  <a:pt x="78" y="268"/>
                </a:lnTo>
                <a:lnTo>
                  <a:pt x="42" y="300"/>
                </a:lnTo>
              </a:path>
            </a:pathLst>
          </a:custGeom>
          <a:solidFill>
            <a:srgbClr val="000000"/>
          </a:solidFill>
          <a:ln w="9525" cap="rnd">
            <a:noFill/>
            <a:round/>
            <a:headEnd/>
            <a:tailEnd/>
          </a:ln>
        </p:spPr>
        <p:txBody>
          <a:bodyPr/>
          <a:lstStyle/>
          <a:p>
            <a:endParaRPr lang="en-US"/>
          </a:p>
        </p:txBody>
      </p:sp>
      <p:sp>
        <p:nvSpPr>
          <p:cNvPr id="407638" name="Freeform 720"/>
          <p:cNvSpPr>
            <a:spLocks/>
          </p:cNvSpPr>
          <p:nvPr/>
        </p:nvSpPr>
        <p:spPr bwMode="auto">
          <a:xfrm>
            <a:off x="2273300" y="4175125"/>
            <a:ext cx="136525" cy="490538"/>
          </a:xfrm>
          <a:custGeom>
            <a:avLst/>
            <a:gdLst>
              <a:gd name="T0" fmla="*/ 73025 w 86"/>
              <a:gd name="T1" fmla="*/ 488950 h 309"/>
              <a:gd name="T2" fmla="*/ 0 w 86"/>
              <a:gd name="T3" fmla="*/ 133350 h 309"/>
              <a:gd name="T4" fmla="*/ 134938 w 86"/>
              <a:gd name="T5" fmla="*/ 0 h 309"/>
              <a:gd name="T6" fmla="*/ 134938 w 86"/>
              <a:gd name="T7" fmla="*/ 436563 h 309"/>
              <a:gd name="T8" fmla="*/ 73025 w 86"/>
              <a:gd name="T9" fmla="*/ 488950 h 309"/>
              <a:gd name="T10" fmla="*/ 0 60000 65536"/>
              <a:gd name="T11" fmla="*/ 0 60000 65536"/>
              <a:gd name="T12" fmla="*/ 0 60000 65536"/>
              <a:gd name="T13" fmla="*/ 0 60000 65536"/>
              <a:gd name="T14" fmla="*/ 0 60000 65536"/>
              <a:gd name="T15" fmla="*/ 0 w 86"/>
              <a:gd name="T16" fmla="*/ 0 h 309"/>
              <a:gd name="T17" fmla="*/ 86 w 86"/>
              <a:gd name="T18" fmla="*/ 309 h 309"/>
            </a:gdLst>
            <a:ahLst/>
            <a:cxnLst>
              <a:cxn ang="T10">
                <a:pos x="T0" y="T1"/>
              </a:cxn>
              <a:cxn ang="T11">
                <a:pos x="T2" y="T3"/>
              </a:cxn>
              <a:cxn ang="T12">
                <a:pos x="T4" y="T5"/>
              </a:cxn>
              <a:cxn ang="T13">
                <a:pos x="T6" y="T7"/>
              </a:cxn>
              <a:cxn ang="T14">
                <a:pos x="T8" y="T9"/>
              </a:cxn>
            </a:cxnLst>
            <a:rect l="T15" t="T16" r="T17" b="T18"/>
            <a:pathLst>
              <a:path w="86" h="309">
                <a:moveTo>
                  <a:pt x="46" y="308"/>
                </a:moveTo>
                <a:lnTo>
                  <a:pt x="0" y="84"/>
                </a:lnTo>
                <a:lnTo>
                  <a:pt x="85" y="0"/>
                </a:lnTo>
                <a:lnTo>
                  <a:pt x="85" y="275"/>
                </a:lnTo>
                <a:lnTo>
                  <a:pt x="46" y="308"/>
                </a:lnTo>
              </a:path>
            </a:pathLst>
          </a:custGeom>
          <a:noFill/>
          <a:ln w="12699" cap="rnd">
            <a:solidFill>
              <a:srgbClr val="000000"/>
            </a:solidFill>
            <a:round/>
            <a:headEnd/>
            <a:tailEnd/>
          </a:ln>
        </p:spPr>
        <p:txBody>
          <a:bodyPr/>
          <a:lstStyle/>
          <a:p>
            <a:endParaRPr lang="en-US"/>
          </a:p>
        </p:txBody>
      </p:sp>
      <p:sp>
        <p:nvSpPr>
          <p:cNvPr id="407639" name="Freeform 721"/>
          <p:cNvSpPr>
            <a:spLocks/>
          </p:cNvSpPr>
          <p:nvPr/>
        </p:nvSpPr>
        <p:spPr bwMode="auto">
          <a:xfrm>
            <a:off x="1946275" y="3633788"/>
            <a:ext cx="454025" cy="82550"/>
          </a:xfrm>
          <a:custGeom>
            <a:avLst/>
            <a:gdLst>
              <a:gd name="T0" fmla="*/ 0 w 286"/>
              <a:gd name="T1" fmla="*/ 52388 h 52"/>
              <a:gd name="T2" fmla="*/ 57150 w 286"/>
              <a:gd name="T3" fmla="*/ 0 h 52"/>
              <a:gd name="T4" fmla="*/ 452438 w 286"/>
              <a:gd name="T5" fmla="*/ 0 h 52"/>
              <a:gd name="T6" fmla="*/ 358775 w 286"/>
              <a:gd name="T7" fmla="*/ 80963 h 52"/>
              <a:gd name="T8" fmla="*/ 0 w 286"/>
              <a:gd name="T9" fmla="*/ 52388 h 52"/>
              <a:gd name="T10" fmla="*/ 0 60000 65536"/>
              <a:gd name="T11" fmla="*/ 0 60000 65536"/>
              <a:gd name="T12" fmla="*/ 0 60000 65536"/>
              <a:gd name="T13" fmla="*/ 0 60000 65536"/>
              <a:gd name="T14" fmla="*/ 0 60000 65536"/>
              <a:gd name="T15" fmla="*/ 0 w 286"/>
              <a:gd name="T16" fmla="*/ 0 h 52"/>
              <a:gd name="T17" fmla="*/ 286 w 286"/>
              <a:gd name="T18" fmla="*/ 52 h 52"/>
            </a:gdLst>
            <a:ahLst/>
            <a:cxnLst>
              <a:cxn ang="T10">
                <a:pos x="T0" y="T1"/>
              </a:cxn>
              <a:cxn ang="T11">
                <a:pos x="T2" y="T3"/>
              </a:cxn>
              <a:cxn ang="T12">
                <a:pos x="T4" y="T5"/>
              </a:cxn>
              <a:cxn ang="T13">
                <a:pos x="T6" y="T7"/>
              </a:cxn>
              <a:cxn ang="T14">
                <a:pos x="T8" y="T9"/>
              </a:cxn>
            </a:cxnLst>
            <a:rect l="T15" t="T16" r="T17" b="T18"/>
            <a:pathLst>
              <a:path w="286" h="52">
                <a:moveTo>
                  <a:pt x="0" y="33"/>
                </a:moveTo>
                <a:lnTo>
                  <a:pt x="36" y="0"/>
                </a:lnTo>
                <a:lnTo>
                  <a:pt x="285" y="0"/>
                </a:lnTo>
                <a:lnTo>
                  <a:pt x="226" y="51"/>
                </a:lnTo>
                <a:lnTo>
                  <a:pt x="0" y="33"/>
                </a:lnTo>
              </a:path>
            </a:pathLst>
          </a:custGeom>
          <a:solidFill>
            <a:srgbClr val="E5E5E5"/>
          </a:solidFill>
          <a:ln w="9525" cap="rnd">
            <a:noFill/>
            <a:round/>
            <a:headEnd/>
            <a:tailEnd/>
          </a:ln>
        </p:spPr>
        <p:txBody>
          <a:bodyPr/>
          <a:lstStyle/>
          <a:p>
            <a:endParaRPr lang="en-US"/>
          </a:p>
        </p:txBody>
      </p:sp>
      <p:sp>
        <p:nvSpPr>
          <p:cNvPr id="407640" name="Freeform 722"/>
          <p:cNvSpPr>
            <a:spLocks/>
          </p:cNvSpPr>
          <p:nvPr/>
        </p:nvSpPr>
        <p:spPr bwMode="auto">
          <a:xfrm>
            <a:off x="1944688" y="3633788"/>
            <a:ext cx="465137" cy="93662"/>
          </a:xfrm>
          <a:custGeom>
            <a:avLst/>
            <a:gdLst>
              <a:gd name="T0" fmla="*/ 0 w 293"/>
              <a:gd name="T1" fmla="*/ 58737 h 59"/>
              <a:gd name="T2" fmla="*/ 58737 w 293"/>
              <a:gd name="T3" fmla="*/ 0 h 59"/>
              <a:gd name="T4" fmla="*/ 463550 w 293"/>
              <a:gd name="T5" fmla="*/ 0 h 59"/>
              <a:gd name="T6" fmla="*/ 366712 w 293"/>
              <a:gd name="T7" fmla="*/ 92075 h 59"/>
              <a:gd name="T8" fmla="*/ 0 w 293"/>
              <a:gd name="T9" fmla="*/ 58737 h 59"/>
              <a:gd name="T10" fmla="*/ 0 60000 65536"/>
              <a:gd name="T11" fmla="*/ 0 60000 65536"/>
              <a:gd name="T12" fmla="*/ 0 60000 65536"/>
              <a:gd name="T13" fmla="*/ 0 60000 65536"/>
              <a:gd name="T14" fmla="*/ 0 60000 65536"/>
              <a:gd name="T15" fmla="*/ 0 w 293"/>
              <a:gd name="T16" fmla="*/ 0 h 59"/>
              <a:gd name="T17" fmla="*/ 293 w 293"/>
              <a:gd name="T18" fmla="*/ 59 h 59"/>
            </a:gdLst>
            <a:ahLst/>
            <a:cxnLst>
              <a:cxn ang="T10">
                <a:pos x="T0" y="T1"/>
              </a:cxn>
              <a:cxn ang="T11">
                <a:pos x="T2" y="T3"/>
              </a:cxn>
              <a:cxn ang="T12">
                <a:pos x="T4" y="T5"/>
              </a:cxn>
              <a:cxn ang="T13">
                <a:pos x="T6" y="T7"/>
              </a:cxn>
              <a:cxn ang="T14">
                <a:pos x="T8" y="T9"/>
              </a:cxn>
            </a:cxnLst>
            <a:rect l="T15" t="T16" r="T17" b="T18"/>
            <a:pathLst>
              <a:path w="293" h="59">
                <a:moveTo>
                  <a:pt x="0" y="37"/>
                </a:moveTo>
                <a:lnTo>
                  <a:pt x="37" y="0"/>
                </a:lnTo>
                <a:lnTo>
                  <a:pt x="292" y="0"/>
                </a:lnTo>
                <a:lnTo>
                  <a:pt x="231" y="58"/>
                </a:lnTo>
                <a:lnTo>
                  <a:pt x="0" y="37"/>
                </a:lnTo>
              </a:path>
            </a:pathLst>
          </a:custGeom>
          <a:noFill/>
          <a:ln w="12699" cap="rnd">
            <a:solidFill>
              <a:srgbClr val="000000"/>
            </a:solidFill>
            <a:round/>
            <a:headEnd/>
            <a:tailEnd/>
          </a:ln>
        </p:spPr>
        <p:txBody>
          <a:bodyPr/>
          <a:lstStyle/>
          <a:p>
            <a:endParaRPr lang="en-US"/>
          </a:p>
        </p:txBody>
      </p:sp>
      <p:sp>
        <p:nvSpPr>
          <p:cNvPr id="407641" name="Freeform 723"/>
          <p:cNvSpPr>
            <a:spLocks/>
          </p:cNvSpPr>
          <p:nvPr/>
        </p:nvSpPr>
        <p:spPr bwMode="auto">
          <a:xfrm>
            <a:off x="2274888" y="3633788"/>
            <a:ext cx="125412" cy="474662"/>
          </a:xfrm>
          <a:custGeom>
            <a:avLst/>
            <a:gdLst>
              <a:gd name="T0" fmla="*/ 66675 w 79"/>
              <a:gd name="T1" fmla="*/ 473075 h 299"/>
              <a:gd name="T2" fmla="*/ 0 w 79"/>
              <a:gd name="T3" fmla="*/ 127000 h 299"/>
              <a:gd name="T4" fmla="*/ 123825 w 79"/>
              <a:gd name="T5" fmla="*/ 0 h 299"/>
              <a:gd name="T6" fmla="*/ 123825 w 79"/>
              <a:gd name="T7" fmla="*/ 422275 h 299"/>
              <a:gd name="T8" fmla="*/ 66675 w 79"/>
              <a:gd name="T9" fmla="*/ 473075 h 299"/>
              <a:gd name="T10" fmla="*/ 0 60000 65536"/>
              <a:gd name="T11" fmla="*/ 0 60000 65536"/>
              <a:gd name="T12" fmla="*/ 0 60000 65536"/>
              <a:gd name="T13" fmla="*/ 0 60000 65536"/>
              <a:gd name="T14" fmla="*/ 0 60000 65536"/>
              <a:gd name="T15" fmla="*/ 0 w 79"/>
              <a:gd name="T16" fmla="*/ 0 h 299"/>
              <a:gd name="T17" fmla="*/ 79 w 79"/>
              <a:gd name="T18" fmla="*/ 299 h 299"/>
            </a:gdLst>
            <a:ahLst/>
            <a:cxnLst>
              <a:cxn ang="T10">
                <a:pos x="T0" y="T1"/>
              </a:cxn>
              <a:cxn ang="T11">
                <a:pos x="T2" y="T3"/>
              </a:cxn>
              <a:cxn ang="T12">
                <a:pos x="T4" y="T5"/>
              </a:cxn>
              <a:cxn ang="T13">
                <a:pos x="T6" y="T7"/>
              </a:cxn>
              <a:cxn ang="T14">
                <a:pos x="T8" y="T9"/>
              </a:cxn>
            </a:cxnLst>
            <a:rect l="T15" t="T16" r="T17" b="T18"/>
            <a:pathLst>
              <a:path w="79" h="299">
                <a:moveTo>
                  <a:pt x="42" y="298"/>
                </a:moveTo>
                <a:lnTo>
                  <a:pt x="0" y="80"/>
                </a:lnTo>
                <a:lnTo>
                  <a:pt x="78" y="0"/>
                </a:lnTo>
                <a:lnTo>
                  <a:pt x="78" y="266"/>
                </a:lnTo>
                <a:lnTo>
                  <a:pt x="42" y="298"/>
                </a:lnTo>
              </a:path>
            </a:pathLst>
          </a:custGeom>
          <a:solidFill>
            <a:srgbClr val="000000"/>
          </a:solidFill>
          <a:ln w="9525" cap="rnd">
            <a:noFill/>
            <a:round/>
            <a:headEnd/>
            <a:tailEnd/>
          </a:ln>
        </p:spPr>
        <p:txBody>
          <a:bodyPr/>
          <a:lstStyle/>
          <a:p>
            <a:endParaRPr lang="en-US"/>
          </a:p>
        </p:txBody>
      </p:sp>
      <p:sp>
        <p:nvSpPr>
          <p:cNvPr id="407642" name="Freeform 724"/>
          <p:cNvSpPr>
            <a:spLocks/>
          </p:cNvSpPr>
          <p:nvPr/>
        </p:nvSpPr>
        <p:spPr bwMode="auto">
          <a:xfrm>
            <a:off x="2273300" y="3633788"/>
            <a:ext cx="136525" cy="487362"/>
          </a:xfrm>
          <a:custGeom>
            <a:avLst/>
            <a:gdLst>
              <a:gd name="T0" fmla="*/ 73025 w 86"/>
              <a:gd name="T1" fmla="*/ 485775 h 307"/>
              <a:gd name="T2" fmla="*/ 0 w 86"/>
              <a:gd name="T3" fmla="*/ 130175 h 307"/>
              <a:gd name="T4" fmla="*/ 134938 w 86"/>
              <a:gd name="T5" fmla="*/ 0 h 307"/>
              <a:gd name="T6" fmla="*/ 134938 w 86"/>
              <a:gd name="T7" fmla="*/ 433387 h 307"/>
              <a:gd name="T8" fmla="*/ 73025 w 86"/>
              <a:gd name="T9" fmla="*/ 485775 h 307"/>
              <a:gd name="T10" fmla="*/ 0 60000 65536"/>
              <a:gd name="T11" fmla="*/ 0 60000 65536"/>
              <a:gd name="T12" fmla="*/ 0 60000 65536"/>
              <a:gd name="T13" fmla="*/ 0 60000 65536"/>
              <a:gd name="T14" fmla="*/ 0 60000 65536"/>
              <a:gd name="T15" fmla="*/ 0 w 86"/>
              <a:gd name="T16" fmla="*/ 0 h 307"/>
              <a:gd name="T17" fmla="*/ 86 w 86"/>
              <a:gd name="T18" fmla="*/ 307 h 307"/>
            </a:gdLst>
            <a:ahLst/>
            <a:cxnLst>
              <a:cxn ang="T10">
                <a:pos x="T0" y="T1"/>
              </a:cxn>
              <a:cxn ang="T11">
                <a:pos x="T2" y="T3"/>
              </a:cxn>
              <a:cxn ang="T12">
                <a:pos x="T4" y="T5"/>
              </a:cxn>
              <a:cxn ang="T13">
                <a:pos x="T6" y="T7"/>
              </a:cxn>
              <a:cxn ang="T14">
                <a:pos x="T8" y="T9"/>
              </a:cxn>
            </a:cxnLst>
            <a:rect l="T15" t="T16" r="T17" b="T18"/>
            <a:pathLst>
              <a:path w="86" h="307">
                <a:moveTo>
                  <a:pt x="46" y="306"/>
                </a:moveTo>
                <a:lnTo>
                  <a:pt x="0" y="82"/>
                </a:lnTo>
                <a:lnTo>
                  <a:pt x="85" y="0"/>
                </a:lnTo>
                <a:lnTo>
                  <a:pt x="85" y="273"/>
                </a:lnTo>
                <a:lnTo>
                  <a:pt x="46" y="306"/>
                </a:lnTo>
              </a:path>
            </a:pathLst>
          </a:custGeom>
          <a:noFill/>
          <a:ln w="12699" cap="rnd">
            <a:solidFill>
              <a:srgbClr val="000000"/>
            </a:solidFill>
            <a:round/>
            <a:headEnd/>
            <a:tailEnd/>
          </a:ln>
        </p:spPr>
        <p:txBody>
          <a:bodyPr/>
          <a:lstStyle/>
          <a:p>
            <a:endParaRPr lang="en-US"/>
          </a:p>
        </p:txBody>
      </p:sp>
      <p:sp>
        <p:nvSpPr>
          <p:cNvPr id="407643" name="Freeform 725"/>
          <p:cNvSpPr>
            <a:spLocks/>
          </p:cNvSpPr>
          <p:nvPr/>
        </p:nvSpPr>
        <p:spPr bwMode="auto">
          <a:xfrm>
            <a:off x="1946275" y="3032125"/>
            <a:ext cx="454025" cy="80963"/>
          </a:xfrm>
          <a:custGeom>
            <a:avLst/>
            <a:gdLst>
              <a:gd name="T0" fmla="*/ 0 w 286"/>
              <a:gd name="T1" fmla="*/ 52388 h 51"/>
              <a:gd name="T2" fmla="*/ 57150 w 286"/>
              <a:gd name="T3" fmla="*/ 0 h 51"/>
              <a:gd name="T4" fmla="*/ 452438 w 286"/>
              <a:gd name="T5" fmla="*/ 0 h 51"/>
              <a:gd name="T6" fmla="*/ 358775 w 286"/>
              <a:gd name="T7" fmla="*/ 79375 h 51"/>
              <a:gd name="T8" fmla="*/ 0 w 286"/>
              <a:gd name="T9" fmla="*/ 52388 h 51"/>
              <a:gd name="T10" fmla="*/ 0 60000 65536"/>
              <a:gd name="T11" fmla="*/ 0 60000 65536"/>
              <a:gd name="T12" fmla="*/ 0 60000 65536"/>
              <a:gd name="T13" fmla="*/ 0 60000 65536"/>
              <a:gd name="T14" fmla="*/ 0 60000 65536"/>
              <a:gd name="T15" fmla="*/ 0 w 286"/>
              <a:gd name="T16" fmla="*/ 0 h 51"/>
              <a:gd name="T17" fmla="*/ 286 w 286"/>
              <a:gd name="T18" fmla="*/ 51 h 51"/>
            </a:gdLst>
            <a:ahLst/>
            <a:cxnLst>
              <a:cxn ang="T10">
                <a:pos x="T0" y="T1"/>
              </a:cxn>
              <a:cxn ang="T11">
                <a:pos x="T2" y="T3"/>
              </a:cxn>
              <a:cxn ang="T12">
                <a:pos x="T4" y="T5"/>
              </a:cxn>
              <a:cxn ang="T13">
                <a:pos x="T6" y="T7"/>
              </a:cxn>
              <a:cxn ang="T14">
                <a:pos x="T8" y="T9"/>
              </a:cxn>
            </a:cxnLst>
            <a:rect l="T15" t="T16" r="T17" b="T18"/>
            <a:pathLst>
              <a:path w="286" h="51">
                <a:moveTo>
                  <a:pt x="0" y="33"/>
                </a:moveTo>
                <a:lnTo>
                  <a:pt x="36" y="0"/>
                </a:lnTo>
                <a:lnTo>
                  <a:pt x="285" y="0"/>
                </a:lnTo>
                <a:lnTo>
                  <a:pt x="226" y="50"/>
                </a:lnTo>
                <a:lnTo>
                  <a:pt x="0" y="33"/>
                </a:lnTo>
              </a:path>
            </a:pathLst>
          </a:custGeom>
          <a:solidFill>
            <a:srgbClr val="E5E5E5"/>
          </a:solidFill>
          <a:ln w="9525" cap="rnd">
            <a:noFill/>
            <a:round/>
            <a:headEnd/>
            <a:tailEnd/>
          </a:ln>
        </p:spPr>
        <p:txBody>
          <a:bodyPr/>
          <a:lstStyle/>
          <a:p>
            <a:endParaRPr lang="en-US"/>
          </a:p>
        </p:txBody>
      </p:sp>
      <p:sp>
        <p:nvSpPr>
          <p:cNvPr id="407644" name="Freeform 726"/>
          <p:cNvSpPr>
            <a:spLocks/>
          </p:cNvSpPr>
          <p:nvPr/>
        </p:nvSpPr>
        <p:spPr bwMode="auto">
          <a:xfrm>
            <a:off x="1944688" y="3032125"/>
            <a:ext cx="465137" cy="93663"/>
          </a:xfrm>
          <a:custGeom>
            <a:avLst/>
            <a:gdLst>
              <a:gd name="T0" fmla="*/ 0 w 293"/>
              <a:gd name="T1" fmla="*/ 61913 h 59"/>
              <a:gd name="T2" fmla="*/ 58737 w 293"/>
              <a:gd name="T3" fmla="*/ 0 h 59"/>
              <a:gd name="T4" fmla="*/ 463550 w 293"/>
              <a:gd name="T5" fmla="*/ 0 h 59"/>
              <a:gd name="T6" fmla="*/ 366712 w 293"/>
              <a:gd name="T7" fmla="*/ 92075 h 59"/>
              <a:gd name="T8" fmla="*/ 0 w 293"/>
              <a:gd name="T9" fmla="*/ 61913 h 59"/>
              <a:gd name="T10" fmla="*/ 0 60000 65536"/>
              <a:gd name="T11" fmla="*/ 0 60000 65536"/>
              <a:gd name="T12" fmla="*/ 0 60000 65536"/>
              <a:gd name="T13" fmla="*/ 0 60000 65536"/>
              <a:gd name="T14" fmla="*/ 0 60000 65536"/>
              <a:gd name="T15" fmla="*/ 0 w 293"/>
              <a:gd name="T16" fmla="*/ 0 h 59"/>
              <a:gd name="T17" fmla="*/ 293 w 293"/>
              <a:gd name="T18" fmla="*/ 59 h 59"/>
            </a:gdLst>
            <a:ahLst/>
            <a:cxnLst>
              <a:cxn ang="T10">
                <a:pos x="T0" y="T1"/>
              </a:cxn>
              <a:cxn ang="T11">
                <a:pos x="T2" y="T3"/>
              </a:cxn>
              <a:cxn ang="T12">
                <a:pos x="T4" y="T5"/>
              </a:cxn>
              <a:cxn ang="T13">
                <a:pos x="T6" y="T7"/>
              </a:cxn>
              <a:cxn ang="T14">
                <a:pos x="T8" y="T9"/>
              </a:cxn>
            </a:cxnLst>
            <a:rect l="T15" t="T16" r="T17" b="T18"/>
            <a:pathLst>
              <a:path w="293" h="59">
                <a:moveTo>
                  <a:pt x="0" y="39"/>
                </a:moveTo>
                <a:lnTo>
                  <a:pt x="37" y="0"/>
                </a:lnTo>
                <a:lnTo>
                  <a:pt x="292" y="0"/>
                </a:lnTo>
                <a:lnTo>
                  <a:pt x="231" y="58"/>
                </a:lnTo>
                <a:lnTo>
                  <a:pt x="0" y="39"/>
                </a:lnTo>
              </a:path>
            </a:pathLst>
          </a:custGeom>
          <a:noFill/>
          <a:ln w="12699" cap="rnd">
            <a:solidFill>
              <a:srgbClr val="000000"/>
            </a:solidFill>
            <a:round/>
            <a:headEnd/>
            <a:tailEnd/>
          </a:ln>
        </p:spPr>
        <p:txBody>
          <a:bodyPr/>
          <a:lstStyle/>
          <a:p>
            <a:endParaRPr lang="en-US"/>
          </a:p>
        </p:txBody>
      </p:sp>
      <p:sp>
        <p:nvSpPr>
          <p:cNvPr id="407645" name="Freeform 727"/>
          <p:cNvSpPr>
            <a:spLocks/>
          </p:cNvSpPr>
          <p:nvPr/>
        </p:nvSpPr>
        <p:spPr bwMode="auto">
          <a:xfrm>
            <a:off x="2274888" y="3032125"/>
            <a:ext cx="125412" cy="476250"/>
          </a:xfrm>
          <a:custGeom>
            <a:avLst/>
            <a:gdLst>
              <a:gd name="T0" fmla="*/ 66675 w 79"/>
              <a:gd name="T1" fmla="*/ 474663 h 300"/>
              <a:gd name="T2" fmla="*/ 0 w 79"/>
              <a:gd name="T3" fmla="*/ 128587 h 300"/>
              <a:gd name="T4" fmla="*/ 123825 w 79"/>
              <a:gd name="T5" fmla="*/ 0 h 300"/>
              <a:gd name="T6" fmla="*/ 123825 w 79"/>
              <a:gd name="T7" fmla="*/ 423863 h 300"/>
              <a:gd name="T8" fmla="*/ 66675 w 79"/>
              <a:gd name="T9" fmla="*/ 474663 h 300"/>
              <a:gd name="T10" fmla="*/ 0 60000 65536"/>
              <a:gd name="T11" fmla="*/ 0 60000 65536"/>
              <a:gd name="T12" fmla="*/ 0 60000 65536"/>
              <a:gd name="T13" fmla="*/ 0 60000 65536"/>
              <a:gd name="T14" fmla="*/ 0 60000 65536"/>
              <a:gd name="T15" fmla="*/ 0 w 79"/>
              <a:gd name="T16" fmla="*/ 0 h 300"/>
              <a:gd name="T17" fmla="*/ 79 w 79"/>
              <a:gd name="T18" fmla="*/ 300 h 300"/>
            </a:gdLst>
            <a:ahLst/>
            <a:cxnLst>
              <a:cxn ang="T10">
                <a:pos x="T0" y="T1"/>
              </a:cxn>
              <a:cxn ang="T11">
                <a:pos x="T2" y="T3"/>
              </a:cxn>
              <a:cxn ang="T12">
                <a:pos x="T4" y="T5"/>
              </a:cxn>
              <a:cxn ang="T13">
                <a:pos x="T6" y="T7"/>
              </a:cxn>
              <a:cxn ang="T14">
                <a:pos x="T8" y="T9"/>
              </a:cxn>
            </a:cxnLst>
            <a:rect l="T15" t="T16" r="T17" b="T18"/>
            <a:pathLst>
              <a:path w="79" h="300">
                <a:moveTo>
                  <a:pt x="42" y="299"/>
                </a:moveTo>
                <a:lnTo>
                  <a:pt x="0" y="81"/>
                </a:lnTo>
                <a:lnTo>
                  <a:pt x="78" y="0"/>
                </a:lnTo>
                <a:lnTo>
                  <a:pt x="78" y="267"/>
                </a:lnTo>
                <a:lnTo>
                  <a:pt x="42" y="299"/>
                </a:lnTo>
              </a:path>
            </a:pathLst>
          </a:custGeom>
          <a:solidFill>
            <a:srgbClr val="000000"/>
          </a:solidFill>
          <a:ln w="9525" cap="rnd">
            <a:noFill/>
            <a:round/>
            <a:headEnd/>
            <a:tailEnd/>
          </a:ln>
        </p:spPr>
        <p:txBody>
          <a:bodyPr/>
          <a:lstStyle/>
          <a:p>
            <a:endParaRPr lang="en-US"/>
          </a:p>
        </p:txBody>
      </p:sp>
      <p:sp>
        <p:nvSpPr>
          <p:cNvPr id="407646" name="Freeform 728"/>
          <p:cNvSpPr>
            <a:spLocks/>
          </p:cNvSpPr>
          <p:nvPr/>
        </p:nvSpPr>
        <p:spPr bwMode="auto">
          <a:xfrm>
            <a:off x="2273300" y="3032125"/>
            <a:ext cx="136525" cy="488950"/>
          </a:xfrm>
          <a:custGeom>
            <a:avLst/>
            <a:gdLst>
              <a:gd name="T0" fmla="*/ 73025 w 86"/>
              <a:gd name="T1" fmla="*/ 487363 h 308"/>
              <a:gd name="T2" fmla="*/ 0 w 86"/>
              <a:gd name="T3" fmla="*/ 131762 h 308"/>
              <a:gd name="T4" fmla="*/ 134938 w 86"/>
              <a:gd name="T5" fmla="*/ 0 h 308"/>
              <a:gd name="T6" fmla="*/ 134938 w 86"/>
              <a:gd name="T7" fmla="*/ 434975 h 308"/>
              <a:gd name="T8" fmla="*/ 73025 w 86"/>
              <a:gd name="T9" fmla="*/ 487363 h 308"/>
              <a:gd name="T10" fmla="*/ 0 60000 65536"/>
              <a:gd name="T11" fmla="*/ 0 60000 65536"/>
              <a:gd name="T12" fmla="*/ 0 60000 65536"/>
              <a:gd name="T13" fmla="*/ 0 60000 65536"/>
              <a:gd name="T14" fmla="*/ 0 60000 65536"/>
              <a:gd name="T15" fmla="*/ 0 w 86"/>
              <a:gd name="T16" fmla="*/ 0 h 308"/>
              <a:gd name="T17" fmla="*/ 86 w 86"/>
              <a:gd name="T18" fmla="*/ 308 h 308"/>
            </a:gdLst>
            <a:ahLst/>
            <a:cxnLst>
              <a:cxn ang="T10">
                <a:pos x="T0" y="T1"/>
              </a:cxn>
              <a:cxn ang="T11">
                <a:pos x="T2" y="T3"/>
              </a:cxn>
              <a:cxn ang="T12">
                <a:pos x="T4" y="T5"/>
              </a:cxn>
              <a:cxn ang="T13">
                <a:pos x="T6" y="T7"/>
              </a:cxn>
              <a:cxn ang="T14">
                <a:pos x="T8" y="T9"/>
              </a:cxn>
            </a:cxnLst>
            <a:rect l="T15" t="T16" r="T17" b="T18"/>
            <a:pathLst>
              <a:path w="86" h="308">
                <a:moveTo>
                  <a:pt x="46" y="307"/>
                </a:moveTo>
                <a:lnTo>
                  <a:pt x="0" y="83"/>
                </a:lnTo>
                <a:lnTo>
                  <a:pt x="85" y="0"/>
                </a:lnTo>
                <a:lnTo>
                  <a:pt x="85" y="274"/>
                </a:lnTo>
                <a:lnTo>
                  <a:pt x="46" y="307"/>
                </a:lnTo>
              </a:path>
            </a:pathLst>
          </a:custGeom>
          <a:noFill/>
          <a:ln w="12699" cap="rnd">
            <a:solidFill>
              <a:srgbClr val="000000"/>
            </a:solidFill>
            <a:round/>
            <a:headEnd/>
            <a:tailEnd/>
          </a:ln>
        </p:spPr>
        <p:txBody>
          <a:bodyPr/>
          <a:lstStyle/>
          <a:p>
            <a:endParaRPr lang="en-US"/>
          </a:p>
        </p:txBody>
      </p:sp>
      <p:sp>
        <p:nvSpPr>
          <p:cNvPr id="407647" name="Freeform 729"/>
          <p:cNvSpPr>
            <a:spLocks/>
          </p:cNvSpPr>
          <p:nvPr/>
        </p:nvSpPr>
        <p:spPr bwMode="auto">
          <a:xfrm>
            <a:off x="2366963" y="4175125"/>
            <a:ext cx="452437" cy="84138"/>
          </a:xfrm>
          <a:custGeom>
            <a:avLst/>
            <a:gdLst>
              <a:gd name="T0" fmla="*/ 0 w 285"/>
              <a:gd name="T1" fmla="*/ 52388 h 53"/>
              <a:gd name="T2" fmla="*/ 57150 w 285"/>
              <a:gd name="T3" fmla="*/ 0 h 53"/>
              <a:gd name="T4" fmla="*/ 450850 w 285"/>
              <a:gd name="T5" fmla="*/ 0 h 53"/>
              <a:gd name="T6" fmla="*/ 354012 w 285"/>
              <a:gd name="T7" fmla="*/ 82550 h 53"/>
              <a:gd name="T8" fmla="*/ 0 w 285"/>
              <a:gd name="T9" fmla="*/ 52388 h 53"/>
              <a:gd name="T10" fmla="*/ 0 60000 65536"/>
              <a:gd name="T11" fmla="*/ 0 60000 65536"/>
              <a:gd name="T12" fmla="*/ 0 60000 65536"/>
              <a:gd name="T13" fmla="*/ 0 60000 65536"/>
              <a:gd name="T14" fmla="*/ 0 60000 65536"/>
              <a:gd name="T15" fmla="*/ 0 w 285"/>
              <a:gd name="T16" fmla="*/ 0 h 53"/>
              <a:gd name="T17" fmla="*/ 285 w 285"/>
              <a:gd name="T18" fmla="*/ 53 h 53"/>
            </a:gdLst>
            <a:ahLst/>
            <a:cxnLst>
              <a:cxn ang="T10">
                <a:pos x="T0" y="T1"/>
              </a:cxn>
              <a:cxn ang="T11">
                <a:pos x="T2" y="T3"/>
              </a:cxn>
              <a:cxn ang="T12">
                <a:pos x="T4" y="T5"/>
              </a:cxn>
              <a:cxn ang="T13">
                <a:pos x="T6" y="T7"/>
              </a:cxn>
              <a:cxn ang="T14">
                <a:pos x="T8" y="T9"/>
              </a:cxn>
            </a:cxnLst>
            <a:rect l="T15" t="T16" r="T17" b="T18"/>
            <a:pathLst>
              <a:path w="285" h="53">
                <a:moveTo>
                  <a:pt x="0" y="33"/>
                </a:moveTo>
                <a:lnTo>
                  <a:pt x="36" y="0"/>
                </a:lnTo>
                <a:lnTo>
                  <a:pt x="284" y="0"/>
                </a:lnTo>
                <a:lnTo>
                  <a:pt x="223" y="52"/>
                </a:lnTo>
                <a:lnTo>
                  <a:pt x="0" y="33"/>
                </a:lnTo>
              </a:path>
            </a:pathLst>
          </a:custGeom>
          <a:solidFill>
            <a:srgbClr val="E5E5E5"/>
          </a:solidFill>
          <a:ln w="9525" cap="rnd">
            <a:noFill/>
            <a:round/>
            <a:headEnd/>
            <a:tailEnd/>
          </a:ln>
        </p:spPr>
        <p:txBody>
          <a:bodyPr/>
          <a:lstStyle/>
          <a:p>
            <a:endParaRPr lang="en-US"/>
          </a:p>
        </p:txBody>
      </p:sp>
      <p:sp>
        <p:nvSpPr>
          <p:cNvPr id="407648" name="Freeform 730"/>
          <p:cNvSpPr>
            <a:spLocks/>
          </p:cNvSpPr>
          <p:nvPr/>
        </p:nvSpPr>
        <p:spPr bwMode="auto">
          <a:xfrm>
            <a:off x="2365375" y="4175125"/>
            <a:ext cx="463550" cy="96838"/>
          </a:xfrm>
          <a:custGeom>
            <a:avLst/>
            <a:gdLst>
              <a:gd name="T0" fmla="*/ 0 w 292"/>
              <a:gd name="T1" fmla="*/ 60325 h 61"/>
              <a:gd name="T2" fmla="*/ 58737 w 292"/>
              <a:gd name="T3" fmla="*/ 0 h 61"/>
              <a:gd name="T4" fmla="*/ 461963 w 292"/>
              <a:gd name="T5" fmla="*/ 0 h 61"/>
              <a:gd name="T6" fmla="*/ 363537 w 292"/>
              <a:gd name="T7" fmla="*/ 95250 h 61"/>
              <a:gd name="T8" fmla="*/ 0 w 292"/>
              <a:gd name="T9" fmla="*/ 60325 h 61"/>
              <a:gd name="T10" fmla="*/ 0 60000 65536"/>
              <a:gd name="T11" fmla="*/ 0 60000 65536"/>
              <a:gd name="T12" fmla="*/ 0 60000 65536"/>
              <a:gd name="T13" fmla="*/ 0 60000 65536"/>
              <a:gd name="T14" fmla="*/ 0 60000 65536"/>
              <a:gd name="T15" fmla="*/ 0 w 292"/>
              <a:gd name="T16" fmla="*/ 0 h 61"/>
              <a:gd name="T17" fmla="*/ 292 w 292"/>
              <a:gd name="T18" fmla="*/ 61 h 61"/>
            </a:gdLst>
            <a:ahLst/>
            <a:cxnLst>
              <a:cxn ang="T10">
                <a:pos x="T0" y="T1"/>
              </a:cxn>
              <a:cxn ang="T11">
                <a:pos x="T2" y="T3"/>
              </a:cxn>
              <a:cxn ang="T12">
                <a:pos x="T4" y="T5"/>
              </a:cxn>
              <a:cxn ang="T13">
                <a:pos x="T6" y="T7"/>
              </a:cxn>
              <a:cxn ang="T14">
                <a:pos x="T8" y="T9"/>
              </a:cxn>
            </a:cxnLst>
            <a:rect l="T15" t="T16" r="T17" b="T18"/>
            <a:pathLst>
              <a:path w="292" h="61">
                <a:moveTo>
                  <a:pt x="0" y="38"/>
                </a:moveTo>
                <a:lnTo>
                  <a:pt x="37" y="0"/>
                </a:lnTo>
                <a:lnTo>
                  <a:pt x="291" y="0"/>
                </a:lnTo>
                <a:lnTo>
                  <a:pt x="229" y="60"/>
                </a:lnTo>
                <a:lnTo>
                  <a:pt x="0" y="38"/>
                </a:lnTo>
              </a:path>
            </a:pathLst>
          </a:custGeom>
          <a:noFill/>
          <a:ln w="12699" cap="rnd">
            <a:solidFill>
              <a:srgbClr val="000000"/>
            </a:solidFill>
            <a:round/>
            <a:headEnd/>
            <a:tailEnd/>
          </a:ln>
        </p:spPr>
        <p:txBody>
          <a:bodyPr/>
          <a:lstStyle/>
          <a:p>
            <a:endParaRPr lang="en-US"/>
          </a:p>
        </p:txBody>
      </p:sp>
      <p:sp>
        <p:nvSpPr>
          <p:cNvPr id="407649" name="Freeform 731"/>
          <p:cNvSpPr>
            <a:spLocks/>
          </p:cNvSpPr>
          <p:nvPr/>
        </p:nvSpPr>
        <p:spPr bwMode="auto">
          <a:xfrm>
            <a:off x="2697163" y="4175125"/>
            <a:ext cx="122237" cy="477838"/>
          </a:xfrm>
          <a:custGeom>
            <a:avLst/>
            <a:gdLst>
              <a:gd name="T0" fmla="*/ 65087 w 77"/>
              <a:gd name="T1" fmla="*/ 476250 h 301"/>
              <a:gd name="T2" fmla="*/ 0 w 77"/>
              <a:gd name="T3" fmla="*/ 128588 h 301"/>
              <a:gd name="T4" fmla="*/ 120650 w 77"/>
              <a:gd name="T5" fmla="*/ 0 h 301"/>
              <a:gd name="T6" fmla="*/ 120650 w 77"/>
              <a:gd name="T7" fmla="*/ 425450 h 301"/>
              <a:gd name="T8" fmla="*/ 65087 w 77"/>
              <a:gd name="T9" fmla="*/ 476250 h 301"/>
              <a:gd name="T10" fmla="*/ 0 60000 65536"/>
              <a:gd name="T11" fmla="*/ 0 60000 65536"/>
              <a:gd name="T12" fmla="*/ 0 60000 65536"/>
              <a:gd name="T13" fmla="*/ 0 60000 65536"/>
              <a:gd name="T14" fmla="*/ 0 60000 65536"/>
              <a:gd name="T15" fmla="*/ 0 w 77"/>
              <a:gd name="T16" fmla="*/ 0 h 301"/>
              <a:gd name="T17" fmla="*/ 77 w 77"/>
              <a:gd name="T18" fmla="*/ 301 h 301"/>
            </a:gdLst>
            <a:ahLst/>
            <a:cxnLst>
              <a:cxn ang="T10">
                <a:pos x="T0" y="T1"/>
              </a:cxn>
              <a:cxn ang="T11">
                <a:pos x="T2" y="T3"/>
              </a:cxn>
              <a:cxn ang="T12">
                <a:pos x="T4" y="T5"/>
              </a:cxn>
              <a:cxn ang="T13">
                <a:pos x="T6" y="T7"/>
              </a:cxn>
              <a:cxn ang="T14">
                <a:pos x="T8" y="T9"/>
              </a:cxn>
            </a:cxnLst>
            <a:rect l="T15" t="T16" r="T17" b="T18"/>
            <a:pathLst>
              <a:path w="77" h="301">
                <a:moveTo>
                  <a:pt x="41" y="300"/>
                </a:moveTo>
                <a:lnTo>
                  <a:pt x="0" y="81"/>
                </a:lnTo>
                <a:lnTo>
                  <a:pt x="76" y="0"/>
                </a:lnTo>
                <a:lnTo>
                  <a:pt x="76" y="268"/>
                </a:lnTo>
                <a:lnTo>
                  <a:pt x="41" y="300"/>
                </a:lnTo>
              </a:path>
            </a:pathLst>
          </a:custGeom>
          <a:solidFill>
            <a:srgbClr val="000000"/>
          </a:solidFill>
          <a:ln w="9525" cap="rnd">
            <a:noFill/>
            <a:round/>
            <a:headEnd/>
            <a:tailEnd/>
          </a:ln>
        </p:spPr>
        <p:txBody>
          <a:bodyPr/>
          <a:lstStyle/>
          <a:p>
            <a:endParaRPr lang="en-US"/>
          </a:p>
        </p:txBody>
      </p:sp>
      <p:sp>
        <p:nvSpPr>
          <p:cNvPr id="407650" name="Freeform 732"/>
          <p:cNvSpPr>
            <a:spLocks/>
          </p:cNvSpPr>
          <p:nvPr/>
        </p:nvSpPr>
        <p:spPr bwMode="auto">
          <a:xfrm>
            <a:off x="2695575" y="4175125"/>
            <a:ext cx="133350" cy="490538"/>
          </a:xfrm>
          <a:custGeom>
            <a:avLst/>
            <a:gdLst>
              <a:gd name="T0" fmla="*/ 69850 w 84"/>
              <a:gd name="T1" fmla="*/ 488950 h 309"/>
              <a:gd name="T2" fmla="*/ 0 w 84"/>
              <a:gd name="T3" fmla="*/ 133350 h 309"/>
              <a:gd name="T4" fmla="*/ 131763 w 84"/>
              <a:gd name="T5" fmla="*/ 0 h 309"/>
              <a:gd name="T6" fmla="*/ 131763 w 84"/>
              <a:gd name="T7" fmla="*/ 436563 h 309"/>
              <a:gd name="T8" fmla="*/ 69850 w 84"/>
              <a:gd name="T9" fmla="*/ 488950 h 309"/>
              <a:gd name="T10" fmla="*/ 0 60000 65536"/>
              <a:gd name="T11" fmla="*/ 0 60000 65536"/>
              <a:gd name="T12" fmla="*/ 0 60000 65536"/>
              <a:gd name="T13" fmla="*/ 0 60000 65536"/>
              <a:gd name="T14" fmla="*/ 0 60000 65536"/>
              <a:gd name="T15" fmla="*/ 0 w 84"/>
              <a:gd name="T16" fmla="*/ 0 h 309"/>
              <a:gd name="T17" fmla="*/ 84 w 84"/>
              <a:gd name="T18" fmla="*/ 309 h 309"/>
            </a:gdLst>
            <a:ahLst/>
            <a:cxnLst>
              <a:cxn ang="T10">
                <a:pos x="T0" y="T1"/>
              </a:cxn>
              <a:cxn ang="T11">
                <a:pos x="T2" y="T3"/>
              </a:cxn>
              <a:cxn ang="T12">
                <a:pos x="T4" y="T5"/>
              </a:cxn>
              <a:cxn ang="T13">
                <a:pos x="T6" y="T7"/>
              </a:cxn>
              <a:cxn ang="T14">
                <a:pos x="T8" y="T9"/>
              </a:cxn>
            </a:cxnLst>
            <a:rect l="T15" t="T16" r="T17" b="T18"/>
            <a:pathLst>
              <a:path w="84" h="309">
                <a:moveTo>
                  <a:pt x="44" y="308"/>
                </a:moveTo>
                <a:lnTo>
                  <a:pt x="0" y="84"/>
                </a:lnTo>
                <a:lnTo>
                  <a:pt x="83" y="0"/>
                </a:lnTo>
                <a:lnTo>
                  <a:pt x="83" y="275"/>
                </a:lnTo>
                <a:lnTo>
                  <a:pt x="44" y="308"/>
                </a:lnTo>
              </a:path>
            </a:pathLst>
          </a:custGeom>
          <a:noFill/>
          <a:ln w="12699" cap="rnd">
            <a:solidFill>
              <a:srgbClr val="000000"/>
            </a:solidFill>
            <a:round/>
            <a:headEnd/>
            <a:tailEnd/>
          </a:ln>
        </p:spPr>
        <p:txBody>
          <a:bodyPr/>
          <a:lstStyle/>
          <a:p>
            <a:endParaRPr lang="en-US"/>
          </a:p>
        </p:txBody>
      </p:sp>
      <p:sp>
        <p:nvSpPr>
          <p:cNvPr id="407651" name="Freeform 733"/>
          <p:cNvSpPr>
            <a:spLocks/>
          </p:cNvSpPr>
          <p:nvPr/>
        </p:nvSpPr>
        <p:spPr bwMode="auto">
          <a:xfrm>
            <a:off x="2366963" y="3633788"/>
            <a:ext cx="452437" cy="82550"/>
          </a:xfrm>
          <a:custGeom>
            <a:avLst/>
            <a:gdLst>
              <a:gd name="T0" fmla="*/ 0 w 285"/>
              <a:gd name="T1" fmla="*/ 52388 h 52"/>
              <a:gd name="T2" fmla="*/ 57150 w 285"/>
              <a:gd name="T3" fmla="*/ 0 h 52"/>
              <a:gd name="T4" fmla="*/ 450850 w 285"/>
              <a:gd name="T5" fmla="*/ 0 h 52"/>
              <a:gd name="T6" fmla="*/ 354012 w 285"/>
              <a:gd name="T7" fmla="*/ 80963 h 52"/>
              <a:gd name="T8" fmla="*/ 0 w 285"/>
              <a:gd name="T9" fmla="*/ 52388 h 52"/>
              <a:gd name="T10" fmla="*/ 0 60000 65536"/>
              <a:gd name="T11" fmla="*/ 0 60000 65536"/>
              <a:gd name="T12" fmla="*/ 0 60000 65536"/>
              <a:gd name="T13" fmla="*/ 0 60000 65536"/>
              <a:gd name="T14" fmla="*/ 0 60000 65536"/>
              <a:gd name="T15" fmla="*/ 0 w 285"/>
              <a:gd name="T16" fmla="*/ 0 h 52"/>
              <a:gd name="T17" fmla="*/ 285 w 285"/>
              <a:gd name="T18" fmla="*/ 52 h 52"/>
            </a:gdLst>
            <a:ahLst/>
            <a:cxnLst>
              <a:cxn ang="T10">
                <a:pos x="T0" y="T1"/>
              </a:cxn>
              <a:cxn ang="T11">
                <a:pos x="T2" y="T3"/>
              </a:cxn>
              <a:cxn ang="T12">
                <a:pos x="T4" y="T5"/>
              </a:cxn>
              <a:cxn ang="T13">
                <a:pos x="T6" y="T7"/>
              </a:cxn>
              <a:cxn ang="T14">
                <a:pos x="T8" y="T9"/>
              </a:cxn>
            </a:cxnLst>
            <a:rect l="T15" t="T16" r="T17" b="T18"/>
            <a:pathLst>
              <a:path w="285" h="52">
                <a:moveTo>
                  <a:pt x="0" y="33"/>
                </a:moveTo>
                <a:lnTo>
                  <a:pt x="36" y="0"/>
                </a:lnTo>
                <a:lnTo>
                  <a:pt x="284" y="0"/>
                </a:lnTo>
                <a:lnTo>
                  <a:pt x="223" y="51"/>
                </a:lnTo>
                <a:lnTo>
                  <a:pt x="0" y="33"/>
                </a:lnTo>
              </a:path>
            </a:pathLst>
          </a:custGeom>
          <a:solidFill>
            <a:srgbClr val="E5E5E5"/>
          </a:solidFill>
          <a:ln w="9525" cap="rnd">
            <a:noFill/>
            <a:round/>
            <a:headEnd/>
            <a:tailEnd/>
          </a:ln>
        </p:spPr>
        <p:txBody>
          <a:bodyPr/>
          <a:lstStyle/>
          <a:p>
            <a:endParaRPr lang="en-US"/>
          </a:p>
        </p:txBody>
      </p:sp>
      <p:sp>
        <p:nvSpPr>
          <p:cNvPr id="407652" name="Freeform 734"/>
          <p:cNvSpPr>
            <a:spLocks/>
          </p:cNvSpPr>
          <p:nvPr/>
        </p:nvSpPr>
        <p:spPr bwMode="auto">
          <a:xfrm>
            <a:off x="2365375" y="3633788"/>
            <a:ext cx="463550" cy="93662"/>
          </a:xfrm>
          <a:custGeom>
            <a:avLst/>
            <a:gdLst>
              <a:gd name="T0" fmla="*/ 0 w 292"/>
              <a:gd name="T1" fmla="*/ 58737 h 59"/>
              <a:gd name="T2" fmla="*/ 58737 w 292"/>
              <a:gd name="T3" fmla="*/ 0 h 59"/>
              <a:gd name="T4" fmla="*/ 461963 w 292"/>
              <a:gd name="T5" fmla="*/ 0 h 59"/>
              <a:gd name="T6" fmla="*/ 363537 w 292"/>
              <a:gd name="T7" fmla="*/ 92075 h 59"/>
              <a:gd name="T8" fmla="*/ 0 w 292"/>
              <a:gd name="T9" fmla="*/ 58737 h 59"/>
              <a:gd name="T10" fmla="*/ 0 60000 65536"/>
              <a:gd name="T11" fmla="*/ 0 60000 65536"/>
              <a:gd name="T12" fmla="*/ 0 60000 65536"/>
              <a:gd name="T13" fmla="*/ 0 60000 65536"/>
              <a:gd name="T14" fmla="*/ 0 60000 65536"/>
              <a:gd name="T15" fmla="*/ 0 w 292"/>
              <a:gd name="T16" fmla="*/ 0 h 59"/>
              <a:gd name="T17" fmla="*/ 292 w 292"/>
              <a:gd name="T18" fmla="*/ 59 h 59"/>
            </a:gdLst>
            <a:ahLst/>
            <a:cxnLst>
              <a:cxn ang="T10">
                <a:pos x="T0" y="T1"/>
              </a:cxn>
              <a:cxn ang="T11">
                <a:pos x="T2" y="T3"/>
              </a:cxn>
              <a:cxn ang="T12">
                <a:pos x="T4" y="T5"/>
              </a:cxn>
              <a:cxn ang="T13">
                <a:pos x="T6" y="T7"/>
              </a:cxn>
              <a:cxn ang="T14">
                <a:pos x="T8" y="T9"/>
              </a:cxn>
            </a:cxnLst>
            <a:rect l="T15" t="T16" r="T17" b="T18"/>
            <a:pathLst>
              <a:path w="292" h="59">
                <a:moveTo>
                  <a:pt x="0" y="37"/>
                </a:moveTo>
                <a:lnTo>
                  <a:pt x="37" y="0"/>
                </a:lnTo>
                <a:lnTo>
                  <a:pt x="291" y="0"/>
                </a:lnTo>
                <a:lnTo>
                  <a:pt x="229" y="58"/>
                </a:lnTo>
                <a:lnTo>
                  <a:pt x="0" y="37"/>
                </a:lnTo>
              </a:path>
            </a:pathLst>
          </a:custGeom>
          <a:noFill/>
          <a:ln w="12699" cap="rnd">
            <a:solidFill>
              <a:srgbClr val="000000"/>
            </a:solidFill>
            <a:round/>
            <a:headEnd/>
            <a:tailEnd/>
          </a:ln>
        </p:spPr>
        <p:txBody>
          <a:bodyPr/>
          <a:lstStyle/>
          <a:p>
            <a:endParaRPr lang="en-US"/>
          </a:p>
        </p:txBody>
      </p:sp>
      <p:sp>
        <p:nvSpPr>
          <p:cNvPr id="407653" name="Freeform 735"/>
          <p:cNvSpPr>
            <a:spLocks/>
          </p:cNvSpPr>
          <p:nvPr/>
        </p:nvSpPr>
        <p:spPr bwMode="auto">
          <a:xfrm>
            <a:off x="2697163" y="3633788"/>
            <a:ext cx="122237" cy="474662"/>
          </a:xfrm>
          <a:custGeom>
            <a:avLst/>
            <a:gdLst>
              <a:gd name="T0" fmla="*/ 65087 w 77"/>
              <a:gd name="T1" fmla="*/ 473075 h 299"/>
              <a:gd name="T2" fmla="*/ 0 w 77"/>
              <a:gd name="T3" fmla="*/ 127000 h 299"/>
              <a:gd name="T4" fmla="*/ 120650 w 77"/>
              <a:gd name="T5" fmla="*/ 0 h 299"/>
              <a:gd name="T6" fmla="*/ 120650 w 77"/>
              <a:gd name="T7" fmla="*/ 422275 h 299"/>
              <a:gd name="T8" fmla="*/ 65087 w 77"/>
              <a:gd name="T9" fmla="*/ 473075 h 299"/>
              <a:gd name="T10" fmla="*/ 0 60000 65536"/>
              <a:gd name="T11" fmla="*/ 0 60000 65536"/>
              <a:gd name="T12" fmla="*/ 0 60000 65536"/>
              <a:gd name="T13" fmla="*/ 0 60000 65536"/>
              <a:gd name="T14" fmla="*/ 0 60000 65536"/>
              <a:gd name="T15" fmla="*/ 0 w 77"/>
              <a:gd name="T16" fmla="*/ 0 h 299"/>
              <a:gd name="T17" fmla="*/ 77 w 77"/>
              <a:gd name="T18" fmla="*/ 299 h 299"/>
            </a:gdLst>
            <a:ahLst/>
            <a:cxnLst>
              <a:cxn ang="T10">
                <a:pos x="T0" y="T1"/>
              </a:cxn>
              <a:cxn ang="T11">
                <a:pos x="T2" y="T3"/>
              </a:cxn>
              <a:cxn ang="T12">
                <a:pos x="T4" y="T5"/>
              </a:cxn>
              <a:cxn ang="T13">
                <a:pos x="T6" y="T7"/>
              </a:cxn>
              <a:cxn ang="T14">
                <a:pos x="T8" y="T9"/>
              </a:cxn>
            </a:cxnLst>
            <a:rect l="T15" t="T16" r="T17" b="T18"/>
            <a:pathLst>
              <a:path w="77" h="299">
                <a:moveTo>
                  <a:pt x="41" y="298"/>
                </a:moveTo>
                <a:lnTo>
                  <a:pt x="0" y="80"/>
                </a:lnTo>
                <a:lnTo>
                  <a:pt x="76" y="0"/>
                </a:lnTo>
                <a:lnTo>
                  <a:pt x="76" y="266"/>
                </a:lnTo>
                <a:lnTo>
                  <a:pt x="41" y="298"/>
                </a:lnTo>
              </a:path>
            </a:pathLst>
          </a:custGeom>
          <a:solidFill>
            <a:srgbClr val="000000"/>
          </a:solidFill>
          <a:ln w="9525" cap="rnd">
            <a:noFill/>
            <a:round/>
            <a:headEnd/>
            <a:tailEnd/>
          </a:ln>
        </p:spPr>
        <p:txBody>
          <a:bodyPr/>
          <a:lstStyle/>
          <a:p>
            <a:endParaRPr lang="en-US"/>
          </a:p>
        </p:txBody>
      </p:sp>
      <p:sp>
        <p:nvSpPr>
          <p:cNvPr id="407654" name="Freeform 736"/>
          <p:cNvSpPr>
            <a:spLocks/>
          </p:cNvSpPr>
          <p:nvPr/>
        </p:nvSpPr>
        <p:spPr bwMode="auto">
          <a:xfrm>
            <a:off x="2695575" y="3633788"/>
            <a:ext cx="133350" cy="487362"/>
          </a:xfrm>
          <a:custGeom>
            <a:avLst/>
            <a:gdLst>
              <a:gd name="T0" fmla="*/ 69850 w 84"/>
              <a:gd name="T1" fmla="*/ 485775 h 307"/>
              <a:gd name="T2" fmla="*/ 0 w 84"/>
              <a:gd name="T3" fmla="*/ 130175 h 307"/>
              <a:gd name="T4" fmla="*/ 131763 w 84"/>
              <a:gd name="T5" fmla="*/ 0 h 307"/>
              <a:gd name="T6" fmla="*/ 131763 w 84"/>
              <a:gd name="T7" fmla="*/ 433387 h 307"/>
              <a:gd name="T8" fmla="*/ 69850 w 84"/>
              <a:gd name="T9" fmla="*/ 485775 h 307"/>
              <a:gd name="T10" fmla="*/ 0 60000 65536"/>
              <a:gd name="T11" fmla="*/ 0 60000 65536"/>
              <a:gd name="T12" fmla="*/ 0 60000 65536"/>
              <a:gd name="T13" fmla="*/ 0 60000 65536"/>
              <a:gd name="T14" fmla="*/ 0 60000 65536"/>
              <a:gd name="T15" fmla="*/ 0 w 84"/>
              <a:gd name="T16" fmla="*/ 0 h 307"/>
              <a:gd name="T17" fmla="*/ 84 w 84"/>
              <a:gd name="T18" fmla="*/ 307 h 307"/>
            </a:gdLst>
            <a:ahLst/>
            <a:cxnLst>
              <a:cxn ang="T10">
                <a:pos x="T0" y="T1"/>
              </a:cxn>
              <a:cxn ang="T11">
                <a:pos x="T2" y="T3"/>
              </a:cxn>
              <a:cxn ang="T12">
                <a:pos x="T4" y="T5"/>
              </a:cxn>
              <a:cxn ang="T13">
                <a:pos x="T6" y="T7"/>
              </a:cxn>
              <a:cxn ang="T14">
                <a:pos x="T8" y="T9"/>
              </a:cxn>
            </a:cxnLst>
            <a:rect l="T15" t="T16" r="T17" b="T18"/>
            <a:pathLst>
              <a:path w="84" h="307">
                <a:moveTo>
                  <a:pt x="44" y="306"/>
                </a:moveTo>
                <a:lnTo>
                  <a:pt x="0" y="82"/>
                </a:lnTo>
                <a:lnTo>
                  <a:pt x="83" y="0"/>
                </a:lnTo>
                <a:lnTo>
                  <a:pt x="83" y="273"/>
                </a:lnTo>
                <a:lnTo>
                  <a:pt x="44" y="306"/>
                </a:lnTo>
              </a:path>
            </a:pathLst>
          </a:custGeom>
          <a:noFill/>
          <a:ln w="12699" cap="rnd">
            <a:solidFill>
              <a:srgbClr val="000000"/>
            </a:solidFill>
            <a:round/>
            <a:headEnd/>
            <a:tailEnd/>
          </a:ln>
        </p:spPr>
        <p:txBody>
          <a:bodyPr/>
          <a:lstStyle/>
          <a:p>
            <a:endParaRPr lang="en-US"/>
          </a:p>
        </p:txBody>
      </p:sp>
      <p:sp>
        <p:nvSpPr>
          <p:cNvPr id="407655" name="Freeform 737"/>
          <p:cNvSpPr>
            <a:spLocks/>
          </p:cNvSpPr>
          <p:nvPr/>
        </p:nvSpPr>
        <p:spPr bwMode="auto">
          <a:xfrm>
            <a:off x="2366963" y="3032125"/>
            <a:ext cx="452437" cy="80963"/>
          </a:xfrm>
          <a:custGeom>
            <a:avLst/>
            <a:gdLst>
              <a:gd name="T0" fmla="*/ 0 w 285"/>
              <a:gd name="T1" fmla="*/ 52388 h 51"/>
              <a:gd name="T2" fmla="*/ 57150 w 285"/>
              <a:gd name="T3" fmla="*/ 0 h 51"/>
              <a:gd name="T4" fmla="*/ 450850 w 285"/>
              <a:gd name="T5" fmla="*/ 0 h 51"/>
              <a:gd name="T6" fmla="*/ 354012 w 285"/>
              <a:gd name="T7" fmla="*/ 79375 h 51"/>
              <a:gd name="T8" fmla="*/ 0 w 285"/>
              <a:gd name="T9" fmla="*/ 52388 h 51"/>
              <a:gd name="T10" fmla="*/ 0 60000 65536"/>
              <a:gd name="T11" fmla="*/ 0 60000 65536"/>
              <a:gd name="T12" fmla="*/ 0 60000 65536"/>
              <a:gd name="T13" fmla="*/ 0 60000 65536"/>
              <a:gd name="T14" fmla="*/ 0 60000 65536"/>
              <a:gd name="T15" fmla="*/ 0 w 285"/>
              <a:gd name="T16" fmla="*/ 0 h 51"/>
              <a:gd name="T17" fmla="*/ 285 w 285"/>
              <a:gd name="T18" fmla="*/ 51 h 51"/>
            </a:gdLst>
            <a:ahLst/>
            <a:cxnLst>
              <a:cxn ang="T10">
                <a:pos x="T0" y="T1"/>
              </a:cxn>
              <a:cxn ang="T11">
                <a:pos x="T2" y="T3"/>
              </a:cxn>
              <a:cxn ang="T12">
                <a:pos x="T4" y="T5"/>
              </a:cxn>
              <a:cxn ang="T13">
                <a:pos x="T6" y="T7"/>
              </a:cxn>
              <a:cxn ang="T14">
                <a:pos x="T8" y="T9"/>
              </a:cxn>
            </a:cxnLst>
            <a:rect l="T15" t="T16" r="T17" b="T18"/>
            <a:pathLst>
              <a:path w="285" h="51">
                <a:moveTo>
                  <a:pt x="0" y="33"/>
                </a:moveTo>
                <a:lnTo>
                  <a:pt x="36" y="0"/>
                </a:lnTo>
                <a:lnTo>
                  <a:pt x="284" y="0"/>
                </a:lnTo>
                <a:lnTo>
                  <a:pt x="223" y="50"/>
                </a:lnTo>
                <a:lnTo>
                  <a:pt x="0" y="33"/>
                </a:lnTo>
              </a:path>
            </a:pathLst>
          </a:custGeom>
          <a:solidFill>
            <a:srgbClr val="E5E5E5"/>
          </a:solidFill>
          <a:ln w="9525" cap="rnd">
            <a:noFill/>
            <a:round/>
            <a:headEnd/>
            <a:tailEnd/>
          </a:ln>
        </p:spPr>
        <p:txBody>
          <a:bodyPr/>
          <a:lstStyle/>
          <a:p>
            <a:endParaRPr lang="en-US"/>
          </a:p>
        </p:txBody>
      </p:sp>
      <p:sp>
        <p:nvSpPr>
          <p:cNvPr id="407656" name="Freeform 738"/>
          <p:cNvSpPr>
            <a:spLocks/>
          </p:cNvSpPr>
          <p:nvPr/>
        </p:nvSpPr>
        <p:spPr bwMode="auto">
          <a:xfrm>
            <a:off x="2365375" y="3032125"/>
            <a:ext cx="463550" cy="93663"/>
          </a:xfrm>
          <a:custGeom>
            <a:avLst/>
            <a:gdLst>
              <a:gd name="T0" fmla="*/ 0 w 292"/>
              <a:gd name="T1" fmla="*/ 61913 h 59"/>
              <a:gd name="T2" fmla="*/ 58737 w 292"/>
              <a:gd name="T3" fmla="*/ 0 h 59"/>
              <a:gd name="T4" fmla="*/ 461963 w 292"/>
              <a:gd name="T5" fmla="*/ 0 h 59"/>
              <a:gd name="T6" fmla="*/ 363537 w 292"/>
              <a:gd name="T7" fmla="*/ 92075 h 59"/>
              <a:gd name="T8" fmla="*/ 0 w 292"/>
              <a:gd name="T9" fmla="*/ 61913 h 59"/>
              <a:gd name="T10" fmla="*/ 0 60000 65536"/>
              <a:gd name="T11" fmla="*/ 0 60000 65536"/>
              <a:gd name="T12" fmla="*/ 0 60000 65536"/>
              <a:gd name="T13" fmla="*/ 0 60000 65536"/>
              <a:gd name="T14" fmla="*/ 0 60000 65536"/>
              <a:gd name="T15" fmla="*/ 0 w 292"/>
              <a:gd name="T16" fmla="*/ 0 h 59"/>
              <a:gd name="T17" fmla="*/ 292 w 292"/>
              <a:gd name="T18" fmla="*/ 59 h 59"/>
            </a:gdLst>
            <a:ahLst/>
            <a:cxnLst>
              <a:cxn ang="T10">
                <a:pos x="T0" y="T1"/>
              </a:cxn>
              <a:cxn ang="T11">
                <a:pos x="T2" y="T3"/>
              </a:cxn>
              <a:cxn ang="T12">
                <a:pos x="T4" y="T5"/>
              </a:cxn>
              <a:cxn ang="T13">
                <a:pos x="T6" y="T7"/>
              </a:cxn>
              <a:cxn ang="T14">
                <a:pos x="T8" y="T9"/>
              </a:cxn>
            </a:cxnLst>
            <a:rect l="T15" t="T16" r="T17" b="T18"/>
            <a:pathLst>
              <a:path w="292" h="59">
                <a:moveTo>
                  <a:pt x="0" y="39"/>
                </a:moveTo>
                <a:lnTo>
                  <a:pt x="37" y="0"/>
                </a:lnTo>
                <a:lnTo>
                  <a:pt x="291" y="0"/>
                </a:lnTo>
                <a:lnTo>
                  <a:pt x="229" y="58"/>
                </a:lnTo>
                <a:lnTo>
                  <a:pt x="0" y="39"/>
                </a:lnTo>
              </a:path>
            </a:pathLst>
          </a:custGeom>
          <a:noFill/>
          <a:ln w="12699" cap="rnd">
            <a:solidFill>
              <a:srgbClr val="000000"/>
            </a:solidFill>
            <a:round/>
            <a:headEnd/>
            <a:tailEnd/>
          </a:ln>
        </p:spPr>
        <p:txBody>
          <a:bodyPr/>
          <a:lstStyle/>
          <a:p>
            <a:endParaRPr lang="en-US"/>
          </a:p>
        </p:txBody>
      </p:sp>
      <p:sp>
        <p:nvSpPr>
          <p:cNvPr id="407657" name="Freeform 739"/>
          <p:cNvSpPr>
            <a:spLocks/>
          </p:cNvSpPr>
          <p:nvPr/>
        </p:nvSpPr>
        <p:spPr bwMode="auto">
          <a:xfrm>
            <a:off x="2697163" y="3032125"/>
            <a:ext cx="122237" cy="476250"/>
          </a:xfrm>
          <a:custGeom>
            <a:avLst/>
            <a:gdLst>
              <a:gd name="T0" fmla="*/ 65087 w 77"/>
              <a:gd name="T1" fmla="*/ 474663 h 300"/>
              <a:gd name="T2" fmla="*/ 0 w 77"/>
              <a:gd name="T3" fmla="*/ 128587 h 300"/>
              <a:gd name="T4" fmla="*/ 120650 w 77"/>
              <a:gd name="T5" fmla="*/ 0 h 300"/>
              <a:gd name="T6" fmla="*/ 120650 w 77"/>
              <a:gd name="T7" fmla="*/ 423863 h 300"/>
              <a:gd name="T8" fmla="*/ 65087 w 77"/>
              <a:gd name="T9" fmla="*/ 474663 h 300"/>
              <a:gd name="T10" fmla="*/ 0 60000 65536"/>
              <a:gd name="T11" fmla="*/ 0 60000 65536"/>
              <a:gd name="T12" fmla="*/ 0 60000 65536"/>
              <a:gd name="T13" fmla="*/ 0 60000 65536"/>
              <a:gd name="T14" fmla="*/ 0 60000 65536"/>
              <a:gd name="T15" fmla="*/ 0 w 77"/>
              <a:gd name="T16" fmla="*/ 0 h 300"/>
              <a:gd name="T17" fmla="*/ 77 w 77"/>
              <a:gd name="T18" fmla="*/ 300 h 300"/>
            </a:gdLst>
            <a:ahLst/>
            <a:cxnLst>
              <a:cxn ang="T10">
                <a:pos x="T0" y="T1"/>
              </a:cxn>
              <a:cxn ang="T11">
                <a:pos x="T2" y="T3"/>
              </a:cxn>
              <a:cxn ang="T12">
                <a:pos x="T4" y="T5"/>
              </a:cxn>
              <a:cxn ang="T13">
                <a:pos x="T6" y="T7"/>
              </a:cxn>
              <a:cxn ang="T14">
                <a:pos x="T8" y="T9"/>
              </a:cxn>
            </a:cxnLst>
            <a:rect l="T15" t="T16" r="T17" b="T18"/>
            <a:pathLst>
              <a:path w="77" h="300">
                <a:moveTo>
                  <a:pt x="41" y="299"/>
                </a:moveTo>
                <a:lnTo>
                  <a:pt x="0" y="81"/>
                </a:lnTo>
                <a:lnTo>
                  <a:pt x="76" y="0"/>
                </a:lnTo>
                <a:lnTo>
                  <a:pt x="76" y="267"/>
                </a:lnTo>
                <a:lnTo>
                  <a:pt x="41" y="299"/>
                </a:lnTo>
              </a:path>
            </a:pathLst>
          </a:custGeom>
          <a:solidFill>
            <a:srgbClr val="000000"/>
          </a:solidFill>
          <a:ln w="9525" cap="rnd">
            <a:noFill/>
            <a:round/>
            <a:headEnd/>
            <a:tailEnd/>
          </a:ln>
        </p:spPr>
        <p:txBody>
          <a:bodyPr/>
          <a:lstStyle/>
          <a:p>
            <a:endParaRPr lang="en-US"/>
          </a:p>
        </p:txBody>
      </p:sp>
      <p:sp>
        <p:nvSpPr>
          <p:cNvPr id="407658" name="Freeform 740"/>
          <p:cNvSpPr>
            <a:spLocks/>
          </p:cNvSpPr>
          <p:nvPr/>
        </p:nvSpPr>
        <p:spPr bwMode="auto">
          <a:xfrm>
            <a:off x="2695575" y="3032125"/>
            <a:ext cx="133350" cy="488950"/>
          </a:xfrm>
          <a:custGeom>
            <a:avLst/>
            <a:gdLst>
              <a:gd name="T0" fmla="*/ 69850 w 84"/>
              <a:gd name="T1" fmla="*/ 487363 h 308"/>
              <a:gd name="T2" fmla="*/ 0 w 84"/>
              <a:gd name="T3" fmla="*/ 131762 h 308"/>
              <a:gd name="T4" fmla="*/ 131763 w 84"/>
              <a:gd name="T5" fmla="*/ 0 h 308"/>
              <a:gd name="T6" fmla="*/ 131763 w 84"/>
              <a:gd name="T7" fmla="*/ 434975 h 308"/>
              <a:gd name="T8" fmla="*/ 69850 w 84"/>
              <a:gd name="T9" fmla="*/ 487363 h 308"/>
              <a:gd name="T10" fmla="*/ 0 60000 65536"/>
              <a:gd name="T11" fmla="*/ 0 60000 65536"/>
              <a:gd name="T12" fmla="*/ 0 60000 65536"/>
              <a:gd name="T13" fmla="*/ 0 60000 65536"/>
              <a:gd name="T14" fmla="*/ 0 60000 65536"/>
              <a:gd name="T15" fmla="*/ 0 w 84"/>
              <a:gd name="T16" fmla="*/ 0 h 308"/>
              <a:gd name="T17" fmla="*/ 84 w 84"/>
              <a:gd name="T18" fmla="*/ 308 h 308"/>
            </a:gdLst>
            <a:ahLst/>
            <a:cxnLst>
              <a:cxn ang="T10">
                <a:pos x="T0" y="T1"/>
              </a:cxn>
              <a:cxn ang="T11">
                <a:pos x="T2" y="T3"/>
              </a:cxn>
              <a:cxn ang="T12">
                <a:pos x="T4" y="T5"/>
              </a:cxn>
              <a:cxn ang="T13">
                <a:pos x="T6" y="T7"/>
              </a:cxn>
              <a:cxn ang="T14">
                <a:pos x="T8" y="T9"/>
              </a:cxn>
            </a:cxnLst>
            <a:rect l="T15" t="T16" r="T17" b="T18"/>
            <a:pathLst>
              <a:path w="84" h="308">
                <a:moveTo>
                  <a:pt x="44" y="307"/>
                </a:moveTo>
                <a:lnTo>
                  <a:pt x="0" y="83"/>
                </a:lnTo>
                <a:lnTo>
                  <a:pt x="83" y="0"/>
                </a:lnTo>
                <a:lnTo>
                  <a:pt x="83" y="274"/>
                </a:lnTo>
                <a:lnTo>
                  <a:pt x="44" y="307"/>
                </a:lnTo>
              </a:path>
            </a:pathLst>
          </a:custGeom>
          <a:noFill/>
          <a:ln w="12699" cap="rnd">
            <a:solidFill>
              <a:srgbClr val="000000"/>
            </a:solidFill>
            <a:round/>
            <a:headEnd/>
            <a:tailEnd/>
          </a:ln>
        </p:spPr>
        <p:txBody>
          <a:bodyPr/>
          <a:lstStyle/>
          <a:p>
            <a:endParaRPr lang="en-US"/>
          </a:p>
        </p:txBody>
      </p:sp>
      <p:sp>
        <p:nvSpPr>
          <p:cNvPr id="407659" name="Freeform 741"/>
          <p:cNvSpPr>
            <a:spLocks/>
          </p:cNvSpPr>
          <p:nvPr/>
        </p:nvSpPr>
        <p:spPr bwMode="auto">
          <a:xfrm>
            <a:off x="2786063" y="4175125"/>
            <a:ext cx="454025" cy="84138"/>
          </a:xfrm>
          <a:custGeom>
            <a:avLst/>
            <a:gdLst>
              <a:gd name="T0" fmla="*/ 0 w 286"/>
              <a:gd name="T1" fmla="*/ 52388 h 53"/>
              <a:gd name="T2" fmla="*/ 57150 w 286"/>
              <a:gd name="T3" fmla="*/ 0 h 53"/>
              <a:gd name="T4" fmla="*/ 452438 w 286"/>
              <a:gd name="T5" fmla="*/ 0 h 53"/>
              <a:gd name="T6" fmla="*/ 358775 w 286"/>
              <a:gd name="T7" fmla="*/ 82550 h 53"/>
              <a:gd name="T8" fmla="*/ 0 w 286"/>
              <a:gd name="T9" fmla="*/ 52388 h 53"/>
              <a:gd name="T10" fmla="*/ 0 60000 65536"/>
              <a:gd name="T11" fmla="*/ 0 60000 65536"/>
              <a:gd name="T12" fmla="*/ 0 60000 65536"/>
              <a:gd name="T13" fmla="*/ 0 60000 65536"/>
              <a:gd name="T14" fmla="*/ 0 60000 65536"/>
              <a:gd name="T15" fmla="*/ 0 w 286"/>
              <a:gd name="T16" fmla="*/ 0 h 53"/>
              <a:gd name="T17" fmla="*/ 286 w 286"/>
              <a:gd name="T18" fmla="*/ 53 h 53"/>
            </a:gdLst>
            <a:ahLst/>
            <a:cxnLst>
              <a:cxn ang="T10">
                <a:pos x="T0" y="T1"/>
              </a:cxn>
              <a:cxn ang="T11">
                <a:pos x="T2" y="T3"/>
              </a:cxn>
              <a:cxn ang="T12">
                <a:pos x="T4" y="T5"/>
              </a:cxn>
              <a:cxn ang="T13">
                <a:pos x="T6" y="T7"/>
              </a:cxn>
              <a:cxn ang="T14">
                <a:pos x="T8" y="T9"/>
              </a:cxn>
            </a:cxnLst>
            <a:rect l="T15" t="T16" r="T17" b="T18"/>
            <a:pathLst>
              <a:path w="286" h="53">
                <a:moveTo>
                  <a:pt x="0" y="33"/>
                </a:moveTo>
                <a:lnTo>
                  <a:pt x="36" y="0"/>
                </a:lnTo>
                <a:lnTo>
                  <a:pt x="285" y="0"/>
                </a:lnTo>
                <a:lnTo>
                  <a:pt x="226" y="52"/>
                </a:lnTo>
                <a:lnTo>
                  <a:pt x="0" y="33"/>
                </a:lnTo>
              </a:path>
            </a:pathLst>
          </a:custGeom>
          <a:solidFill>
            <a:srgbClr val="E5E5E5"/>
          </a:solidFill>
          <a:ln w="9525" cap="rnd">
            <a:noFill/>
            <a:round/>
            <a:headEnd/>
            <a:tailEnd/>
          </a:ln>
        </p:spPr>
        <p:txBody>
          <a:bodyPr/>
          <a:lstStyle/>
          <a:p>
            <a:endParaRPr lang="en-US"/>
          </a:p>
        </p:txBody>
      </p:sp>
      <p:sp>
        <p:nvSpPr>
          <p:cNvPr id="407660" name="Freeform 742"/>
          <p:cNvSpPr>
            <a:spLocks/>
          </p:cNvSpPr>
          <p:nvPr/>
        </p:nvSpPr>
        <p:spPr bwMode="auto">
          <a:xfrm>
            <a:off x="2784475" y="4175125"/>
            <a:ext cx="465138" cy="96838"/>
          </a:xfrm>
          <a:custGeom>
            <a:avLst/>
            <a:gdLst>
              <a:gd name="T0" fmla="*/ 0 w 293"/>
              <a:gd name="T1" fmla="*/ 60325 h 61"/>
              <a:gd name="T2" fmla="*/ 58738 w 293"/>
              <a:gd name="T3" fmla="*/ 0 h 61"/>
              <a:gd name="T4" fmla="*/ 463550 w 293"/>
              <a:gd name="T5" fmla="*/ 0 h 61"/>
              <a:gd name="T6" fmla="*/ 366713 w 293"/>
              <a:gd name="T7" fmla="*/ 95250 h 61"/>
              <a:gd name="T8" fmla="*/ 0 w 293"/>
              <a:gd name="T9" fmla="*/ 60325 h 61"/>
              <a:gd name="T10" fmla="*/ 0 60000 65536"/>
              <a:gd name="T11" fmla="*/ 0 60000 65536"/>
              <a:gd name="T12" fmla="*/ 0 60000 65536"/>
              <a:gd name="T13" fmla="*/ 0 60000 65536"/>
              <a:gd name="T14" fmla="*/ 0 60000 65536"/>
              <a:gd name="T15" fmla="*/ 0 w 293"/>
              <a:gd name="T16" fmla="*/ 0 h 61"/>
              <a:gd name="T17" fmla="*/ 293 w 293"/>
              <a:gd name="T18" fmla="*/ 61 h 61"/>
            </a:gdLst>
            <a:ahLst/>
            <a:cxnLst>
              <a:cxn ang="T10">
                <a:pos x="T0" y="T1"/>
              </a:cxn>
              <a:cxn ang="T11">
                <a:pos x="T2" y="T3"/>
              </a:cxn>
              <a:cxn ang="T12">
                <a:pos x="T4" y="T5"/>
              </a:cxn>
              <a:cxn ang="T13">
                <a:pos x="T6" y="T7"/>
              </a:cxn>
              <a:cxn ang="T14">
                <a:pos x="T8" y="T9"/>
              </a:cxn>
            </a:cxnLst>
            <a:rect l="T15" t="T16" r="T17" b="T18"/>
            <a:pathLst>
              <a:path w="293" h="61">
                <a:moveTo>
                  <a:pt x="0" y="38"/>
                </a:moveTo>
                <a:lnTo>
                  <a:pt x="37" y="0"/>
                </a:lnTo>
                <a:lnTo>
                  <a:pt x="292" y="0"/>
                </a:lnTo>
                <a:lnTo>
                  <a:pt x="231" y="60"/>
                </a:lnTo>
                <a:lnTo>
                  <a:pt x="0" y="38"/>
                </a:lnTo>
              </a:path>
            </a:pathLst>
          </a:custGeom>
          <a:noFill/>
          <a:ln w="12699" cap="rnd">
            <a:solidFill>
              <a:srgbClr val="000000"/>
            </a:solidFill>
            <a:round/>
            <a:headEnd/>
            <a:tailEnd/>
          </a:ln>
        </p:spPr>
        <p:txBody>
          <a:bodyPr/>
          <a:lstStyle/>
          <a:p>
            <a:endParaRPr lang="en-US"/>
          </a:p>
        </p:txBody>
      </p:sp>
      <p:sp>
        <p:nvSpPr>
          <p:cNvPr id="407661" name="Freeform 743"/>
          <p:cNvSpPr>
            <a:spLocks/>
          </p:cNvSpPr>
          <p:nvPr/>
        </p:nvSpPr>
        <p:spPr bwMode="auto">
          <a:xfrm>
            <a:off x="3114675" y="4175125"/>
            <a:ext cx="125413" cy="477838"/>
          </a:xfrm>
          <a:custGeom>
            <a:avLst/>
            <a:gdLst>
              <a:gd name="T0" fmla="*/ 66675 w 79"/>
              <a:gd name="T1" fmla="*/ 476250 h 301"/>
              <a:gd name="T2" fmla="*/ 0 w 79"/>
              <a:gd name="T3" fmla="*/ 128588 h 301"/>
              <a:gd name="T4" fmla="*/ 123825 w 79"/>
              <a:gd name="T5" fmla="*/ 0 h 301"/>
              <a:gd name="T6" fmla="*/ 123825 w 79"/>
              <a:gd name="T7" fmla="*/ 425450 h 301"/>
              <a:gd name="T8" fmla="*/ 66675 w 79"/>
              <a:gd name="T9" fmla="*/ 476250 h 301"/>
              <a:gd name="T10" fmla="*/ 0 60000 65536"/>
              <a:gd name="T11" fmla="*/ 0 60000 65536"/>
              <a:gd name="T12" fmla="*/ 0 60000 65536"/>
              <a:gd name="T13" fmla="*/ 0 60000 65536"/>
              <a:gd name="T14" fmla="*/ 0 60000 65536"/>
              <a:gd name="T15" fmla="*/ 0 w 79"/>
              <a:gd name="T16" fmla="*/ 0 h 301"/>
              <a:gd name="T17" fmla="*/ 79 w 79"/>
              <a:gd name="T18" fmla="*/ 301 h 301"/>
            </a:gdLst>
            <a:ahLst/>
            <a:cxnLst>
              <a:cxn ang="T10">
                <a:pos x="T0" y="T1"/>
              </a:cxn>
              <a:cxn ang="T11">
                <a:pos x="T2" y="T3"/>
              </a:cxn>
              <a:cxn ang="T12">
                <a:pos x="T4" y="T5"/>
              </a:cxn>
              <a:cxn ang="T13">
                <a:pos x="T6" y="T7"/>
              </a:cxn>
              <a:cxn ang="T14">
                <a:pos x="T8" y="T9"/>
              </a:cxn>
            </a:cxnLst>
            <a:rect l="T15" t="T16" r="T17" b="T18"/>
            <a:pathLst>
              <a:path w="79" h="301">
                <a:moveTo>
                  <a:pt x="42" y="300"/>
                </a:moveTo>
                <a:lnTo>
                  <a:pt x="0" y="81"/>
                </a:lnTo>
                <a:lnTo>
                  <a:pt x="78" y="0"/>
                </a:lnTo>
                <a:lnTo>
                  <a:pt x="78" y="268"/>
                </a:lnTo>
                <a:lnTo>
                  <a:pt x="42" y="300"/>
                </a:lnTo>
              </a:path>
            </a:pathLst>
          </a:custGeom>
          <a:solidFill>
            <a:srgbClr val="000000"/>
          </a:solidFill>
          <a:ln w="9525" cap="rnd">
            <a:noFill/>
            <a:round/>
            <a:headEnd/>
            <a:tailEnd/>
          </a:ln>
        </p:spPr>
        <p:txBody>
          <a:bodyPr/>
          <a:lstStyle/>
          <a:p>
            <a:endParaRPr lang="en-US"/>
          </a:p>
        </p:txBody>
      </p:sp>
      <p:sp>
        <p:nvSpPr>
          <p:cNvPr id="407662" name="Freeform 744"/>
          <p:cNvSpPr>
            <a:spLocks/>
          </p:cNvSpPr>
          <p:nvPr/>
        </p:nvSpPr>
        <p:spPr bwMode="auto">
          <a:xfrm>
            <a:off x="3113088" y="4175125"/>
            <a:ext cx="136525" cy="490538"/>
          </a:xfrm>
          <a:custGeom>
            <a:avLst/>
            <a:gdLst>
              <a:gd name="T0" fmla="*/ 73025 w 86"/>
              <a:gd name="T1" fmla="*/ 488950 h 309"/>
              <a:gd name="T2" fmla="*/ 0 w 86"/>
              <a:gd name="T3" fmla="*/ 133350 h 309"/>
              <a:gd name="T4" fmla="*/ 134938 w 86"/>
              <a:gd name="T5" fmla="*/ 0 h 309"/>
              <a:gd name="T6" fmla="*/ 134938 w 86"/>
              <a:gd name="T7" fmla="*/ 436563 h 309"/>
              <a:gd name="T8" fmla="*/ 73025 w 86"/>
              <a:gd name="T9" fmla="*/ 488950 h 309"/>
              <a:gd name="T10" fmla="*/ 0 60000 65536"/>
              <a:gd name="T11" fmla="*/ 0 60000 65536"/>
              <a:gd name="T12" fmla="*/ 0 60000 65536"/>
              <a:gd name="T13" fmla="*/ 0 60000 65536"/>
              <a:gd name="T14" fmla="*/ 0 60000 65536"/>
              <a:gd name="T15" fmla="*/ 0 w 86"/>
              <a:gd name="T16" fmla="*/ 0 h 309"/>
              <a:gd name="T17" fmla="*/ 86 w 86"/>
              <a:gd name="T18" fmla="*/ 309 h 309"/>
            </a:gdLst>
            <a:ahLst/>
            <a:cxnLst>
              <a:cxn ang="T10">
                <a:pos x="T0" y="T1"/>
              </a:cxn>
              <a:cxn ang="T11">
                <a:pos x="T2" y="T3"/>
              </a:cxn>
              <a:cxn ang="T12">
                <a:pos x="T4" y="T5"/>
              </a:cxn>
              <a:cxn ang="T13">
                <a:pos x="T6" y="T7"/>
              </a:cxn>
              <a:cxn ang="T14">
                <a:pos x="T8" y="T9"/>
              </a:cxn>
            </a:cxnLst>
            <a:rect l="T15" t="T16" r="T17" b="T18"/>
            <a:pathLst>
              <a:path w="86" h="309">
                <a:moveTo>
                  <a:pt x="46" y="308"/>
                </a:moveTo>
                <a:lnTo>
                  <a:pt x="0" y="84"/>
                </a:lnTo>
                <a:lnTo>
                  <a:pt x="85" y="0"/>
                </a:lnTo>
                <a:lnTo>
                  <a:pt x="85" y="275"/>
                </a:lnTo>
                <a:lnTo>
                  <a:pt x="46" y="308"/>
                </a:lnTo>
              </a:path>
            </a:pathLst>
          </a:custGeom>
          <a:noFill/>
          <a:ln w="12699" cap="rnd">
            <a:solidFill>
              <a:srgbClr val="000000"/>
            </a:solidFill>
            <a:round/>
            <a:headEnd/>
            <a:tailEnd/>
          </a:ln>
        </p:spPr>
        <p:txBody>
          <a:bodyPr/>
          <a:lstStyle/>
          <a:p>
            <a:endParaRPr lang="en-US"/>
          </a:p>
        </p:txBody>
      </p:sp>
      <p:sp>
        <p:nvSpPr>
          <p:cNvPr id="407663" name="Freeform 745"/>
          <p:cNvSpPr>
            <a:spLocks/>
          </p:cNvSpPr>
          <p:nvPr/>
        </p:nvSpPr>
        <p:spPr bwMode="auto">
          <a:xfrm>
            <a:off x="2786063" y="3633788"/>
            <a:ext cx="454025" cy="82550"/>
          </a:xfrm>
          <a:custGeom>
            <a:avLst/>
            <a:gdLst>
              <a:gd name="T0" fmla="*/ 0 w 286"/>
              <a:gd name="T1" fmla="*/ 52388 h 52"/>
              <a:gd name="T2" fmla="*/ 57150 w 286"/>
              <a:gd name="T3" fmla="*/ 0 h 52"/>
              <a:gd name="T4" fmla="*/ 452438 w 286"/>
              <a:gd name="T5" fmla="*/ 0 h 52"/>
              <a:gd name="T6" fmla="*/ 358775 w 286"/>
              <a:gd name="T7" fmla="*/ 80963 h 52"/>
              <a:gd name="T8" fmla="*/ 0 w 286"/>
              <a:gd name="T9" fmla="*/ 52388 h 52"/>
              <a:gd name="T10" fmla="*/ 0 60000 65536"/>
              <a:gd name="T11" fmla="*/ 0 60000 65536"/>
              <a:gd name="T12" fmla="*/ 0 60000 65536"/>
              <a:gd name="T13" fmla="*/ 0 60000 65536"/>
              <a:gd name="T14" fmla="*/ 0 60000 65536"/>
              <a:gd name="T15" fmla="*/ 0 w 286"/>
              <a:gd name="T16" fmla="*/ 0 h 52"/>
              <a:gd name="T17" fmla="*/ 286 w 286"/>
              <a:gd name="T18" fmla="*/ 52 h 52"/>
            </a:gdLst>
            <a:ahLst/>
            <a:cxnLst>
              <a:cxn ang="T10">
                <a:pos x="T0" y="T1"/>
              </a:cxn>
              <a:cxn ang="T11">
                <a:pos x="T2" y="T3"/>
              </a:cxn>
              <a:cxn ang="T12">
                <a:pos x="T4" y="T5"/>
              </a:cxn>
              <a:cxn ang="T13">
                <a:pos x="T6" y="T7"/>
              </a:cxn>
              <a:cxn ang="T14">
                <a:pos x="T8" y="T9"/>
              </a:cxn>
            </a:cxnLst>
            <a:rect l="T15" t="T16" r="T17" b="T18"/>
            <a:pathLst>
              <a:path w="286" h="52">
                <a:moveTo>
                  <a:pt x="0" y="33"/>
                </a:moveTo>
                <a:lnTo>
                  <a:pt x="36" y="0"/>
                </a:lnTo>
                <a:lnTo>
                  <a:pt x="285" y="0"/>
                </a:lnTo>
                <a:lnTo>
                  <a:pt x="226" y="51"/>
                </a:lnTo>
                <a:lnTo>
                  <a:pt x="0" y="33"/>
                </a:lnTo>
              </a:path>
            </a:pathLst>
          </a:custGeom>
          <a:solidFill>
            <a:srgbClr val="E5E5E5"/>
          </a:solidFill>
          <a:ln w="9525" cap="rnd">
            <a:noFill/>
            <a:round/>
            <a:headEnd/>
            <a:tailEnd/>
          </a:ln>
        </p:spPr>
        <p:txBody>
          <a:bodyPr/>
          <a:lstStyle/>
          <a:p>
            <a:endParaRPr lang="en-US"/>
          </a:p>
        </p:txBody>
      </p:sp>
      <p:sp>
        <p:nvSpPr>
          <p:cNvPr id="407664" name="Freeform 746"/>
          <p:cNvSpPr>
            <a:spLocks/>
          </p:cNvSpPr>
          <p:nvPr/>
        </p:nvSpPr>
        <p:spPr bwMode="auto">
          <a:xfrm>
            <a:off x="2784475" y="3633788"/>
            <a:ext cx="465138" cy="93662"/>
          </a:xfrm>
          <a:custGeom>
            <a:avLst/>
            <a:gdLst>
              <a:gd name="T0" fmla="*/ 0 w 293"/>
              <a:gd name="T1" fmla="*/ 58737 h 59"/>
              <a:gd name="T2" fmla="*/ 58738 w 293"/>
              <a:gd name="T3" fmla="*/ 0 h 59"/>
              <a:gd name="T4" fmla="*/ 463550 w 293"/>
              <a:gd name="T5" fmla="*/ 0 h 59"/>
              <a:gd name="T6" fmla="*/ 366713 w 293"/>
              <a:gd name="T7" fmla="*/ 92075 h 59"/>
              <a:gd name="T8" fmla="*/ 0 w 293"/>
              <a:gd name="T9" fmla="*/ 58737 h 59"/>
              <a:gd name="T10" fmla="*/ 0 60000 65536"/>
              <a:gd name="T11" fmla="*/ 0 60000 65536"/>
              <a:gd name="T12" fmla="*/ 0 60000 65536"/>
              <a:gd name="T13" fmla="*/ 0 60000 65536"/>
              <a:gd name="T14" fmla="*/ 0 60000 65536"/>
              <a:gd name="T15" fmla="*/ 0 w 293"/>
              <a:gd name="T16" fmla="*/ 0 h 59"/>
              <a:gd name="T17" fmla="*/ 293 w 293"/>
              <a:gd name="T18" fmla="*/ 59 h 59"/>
            </a:gdLst>
            <a:ahLst/>
            <a:cxnLst>
              <a:cxn ang="T10">
                <a:pos x="T0" y="T1"/>
              </a:cxn>
              <a:cxn ang="T11">
                <a:pos x="T2" y="T3"/>
              </a:cxn>
              <a:cxn ang="T12">
                <a:pos x="T4" y="T5"/>
              </a:cxn>
              <a:cxn ang="T13">
                <a:pos x="T6" y="T7"/>
              </a:cxn>
              <a:cxn ang="T14">
                <a:pos x="T8" y="T9"/>
              </a:cxn>
            </a:cxnLst>
            <a:rect l="T15" t="T16" r="T17" b="T18"/>
            <a:pathLst>
              <a:path w="293" h="59">
                <a:moveTo>
                  <a:pt x="0" y="37"/>
                </a:moveTo>
                <a:lnTo>
                  <a:pt x="37" y="0"/>
                </a:lnTo>
                <a:lnTo>
                  <a:pt x="292" y="0"/>
                </a:lnTo>
                <a:lnTo>
                  <a:pt x="231" y="58"/>
                </a:lnTo>
                <a:lnTo>
                  <a:pt x="0" y="37"/>
                </a:lnTo>
              </a:path>
            </a:pathLst>
          </a:custGeom>
          <a:noFill/>
          <a:ln w="12699" cap="rnd">
            <a:solidFill>
              <a:srgbClr val="000000"/>
            </a:solidFill>
            <a:round/>
            <a:headEnd/>
            <a:tailEnd/>
          </a:ln>
        </p:spPr>
        <p:txBody>
          <a:bodyPr/>
          <a:lstStyle/>
          <a:p>
            <a:endParaRPr lang="en-US"/>
          </a:p>
        </p:txBody>
      </p:sp>
      <p:sp>
        <p:nvSpPr>
          <p:cNvPr id="407665" name="Freeform 747"/>
          <p:cNvSpPr>
            <a:spLocks/>
          </p:cNvSpPr>
          <p:nvPr/>
        </p:nvSpPr>
        <p:spPr bwMode="auto">
          <a:xfrm>
            <a:off x="3114675" y="3633788"/>
            <a:ext cx="125413" cy="474662"/>
          </a:xfrm>
          <a:custGeom>
            <a:avLst/>
            <a:gdLst>
              <a:gd name="T0" fmla="*/ 66675 w 79"/>
              <a:gd name="T1" fmla="*/ 473075 h 299"/>
              <a:gd name="T2" fmla="*/ 0 w 79"/>
              <a:gd name="T3" fmla="*/ 127000 h 299"/>
              <a:gd name="T4" fmla="*/ 123825 w 79"/>
              <a:gd name="T5" fmla="*/ 0 h 299"/>
              <a:gd name="T6" fmla="*/ 123825 w 79"/>
              <a:gd name="T7" fmla="*/ 422275 h 299"/>
              <a:gd name="T8" fmla="*/ 66675 w 79"/>
              <a:gd name="T9" fmla="*/ 473075 h 299"/>
              <a:gd name="T10" fmla="*/ 0 60000 65536"/>
              <a:gd name="T11" fmla="*/ 0 60000 65536"/>
              <a:gd name="T12" fmla="*/ 0 60000 65536"/>
              <a:gd name="T13" fmla="*/ 0 60000 65536"/>
              <a:gd name="T14" fmla="*/ 0 60000 65536"/>
              <a:gd name="T15" fmla="*/ 0 w 79"/>
              <a:gd name="T16" fmla="*/ 0 h 299"/>
              <a:gd name="T17" fmla="*/ 79 w 79"/>
              <a:gd name="T18" fmla="*/ 299 h 299"/>
            </a:gdLst>
            <a:ahLst/>
            <a:cxnLst>
              <a:cxn ang="T10">
                <a:pos x="T0" y="T1"/>
              </a:cxn>
              <a:cxn ang="T11">
                <a:pos x="T2" y="T3"/>
              </a:cxn>
              <a:cxn ang="T12">
                <a:pos x="T4" y="T5"/>
              </a:cxn>
              <a:cxn ang="T13">
                <a:pos x="T6" y="T7"/>
              </a:cxn>
              <a:cxn ang="T14">
                <a:pos x="T8" y="T9"/>
              </a:cxn>
            </a:cxnLst>
            <a:rect l="T15" t="T16" r="T17" b="T18"/>
            <a:pathLst>
              <a:path w="79" h="299">
                <a:moveTo>
                  <a:pt x="42" y="298"/>
                </a:moveTo>
                <a:lnTo>
                  <a:pt x="0" y="80"/>
                </a:lnTo>
                <a:lnTo>
                  <a:pt x="78" y="0"/>
                </a:lnTo>
                <a:lnTo>
                  <a:pt x="78" y="266"/>
                </a:lnTo>
                <a:lnTo>
                  <a:pt x="42" y="298"/>
                </a:lnTo>
              </a:path>
            </a:pathLst>
          </a:custGeom>
          <a:solidFill>
            <a:srgbClr val="000000"/>
          </a:solidFill>
          <a:ln w="9525" cap="rnd">
            <a:noFill/>
            <a:round/>
            <a:headEnd/>
            <a:tailEnd/>
          </a:ln>
        </p:spPr>
        <p:txBody>
          <a:bodyPr/>
          <a:lstStyle/>
          <a:p>
            <a:endParaRPr lang="en-US"/>
          </a:p>
        </p:txBody>
      </p:sp>
      <p:sp>
        <p:nvSpPr>
          <p:cNvPr id="407666" name="Freeform 748"/>
          <p:cNvSpPr>
            <a:spLocks/>
          </p:cNvSpPr>
          <p:nvPr/>
        </p:nvSpPr>
        <p:spPr bwMode="auto">
          <a:xfrm>
            <a:off x="3113088" y="3633788"/>
            <a:ext cx="136525" cy="487362"/>
          </a:xfrm>
          <a:custGeom>
            <a:avLst/>
            <a:gdLst>
              <a:gd name="T0" fmla="*/ 73025 w 86"/>
              <a:gd name="T1" fmla="*/ 485775 h 307"/>
              <a:gd name="T2" fmla="*/ 0 w 86"/>
              <a:gd name="T3" fmla="*/ 130175 h 307"/>
              <a:gd name="T4" fmla="*/ 134938 w 86"/>
              <a:gd name="T5" fmla="*/ 0 h 307"/>
              <a:gd name="T6" fmla="*/ 134938 w 86"/>
              <a:gd name="T7" fmla="*/ 433387 h 307"/>
              <a:gd name="T8" fmla="*/ 73025 w 86"/>
              <a:gd name="T9" fmla="*/ 485775 h 307"/>
              <a:gd name="T10" fmla="*/ 0 60000 65536"/>
              <a:gd name="T11" fmla="*/ 0 60000 65536"/>
              <a:gd name="T12" fmla="*/ 0 60000 65536"/>
              <a:gd name="T13" fmla="*/ 0 60000 65536"/>
              <a:gd name="T14" fmla="*/ 0 60000 65536"/>
              <a:gd name="T15" fmla="*/ 0 w 86"/>
              <a:gd name="T16" fmla="*/ 0 h 307"/>
              <a:gd name="T17" fmla="*/ 86 w 86"/>
              <a:gd name="T18" fmla="*/ 307 h 307"/>
            </a:gdLst>
            <a:ahLst/>
            <a:cxnLst>
              <a:cxn ang="T10">
                <a:pos x="T0" y="T1"/>
              </a:cxn>
              <a:cxn ang="T11">
                <a:pos x="T2" y="T3"/>
              </a:cxn>
              <a:cxn ang="T12">
                <a:pos x="T4" y="T5"/>
              </a:cxn>
              <a:cxn ang="T13">
                <a:pos x="T6" y="T7"/>
              </a:cxn>
              <a:cxn ang="T14">
                <a:pos x="T8" y="T9"/>
              </a:cxn>
            </a:cxnLst>
            <a:rect l="T15" t="T16" r="T17" b="T18"/>
            <a:pathLst>
              <a:path w="86" h="307">
                <a:moveTo>
                  <a:pt x="46" y="306"/>
                </a:moveTo>
                <a:lnTo>
                  <a:pt x="0" y="82"/>
                </a:lnTo>
                <a:lnTo>
                  <a:pt x="85" y="0"/>
                </a:lnTo>
                <a:lnTo>
                  <a:pt x="85" y="273"/>
                </a:lnTo>
                <a:lnTo>
                  <a:pt x="46" y="306"/>
                </a:lnTo>
              </a:path>
            </a:pathLst>
          </a:custGeom>
          <a:noFill/>
          <a:ln w="12699" cap="rnd">
            <a:solidFill>
              <a:srgbClr val="000000"/>
            </a:solidFill>
            <a:round/>
            <a:headEnd/>
            <a:tailEnd/>
          </a:ln>
        </p:spPr>
        <p:txBody>
          <a:bodyPr/>
          <a:lstStyle/>
          <a:p>
            <a:endParaRPr lang="en-US"/>
          </a:p>
        </p:txBody>
      </p:sp>
      <p:sp>
        <p:nvSpPr>
          <p:cNvPr id="407667" name="Freeform 749"/>
          <p:cNvSpPr>
            <a:spLocks/>
          </p:cNvSpPr>
          <p:nvPr/>
        </p:nvSpPr>
        <p:spPr bwMode="auto">
          <a:xfrm>
            <a:off x="2786063" y="3032125"/>
            <a:ext cx="454025" cy="80963"/>
          </a:xfrm>
          <a:custGeom>
            <a:avLst/>
            <a:gdLst>
              <a:gd name="T0" fmla="*/ 0 w 286"/>
              <a:gd name="T1" fmla="*/ 52388 h 51"/>
              <a:gd name="T2" fmla="*/ 57150 w 286"/>
              <a:gd name="T3" fmla="*/ 0 h 51"/>
              <a:gd name="T4" fmla="*/ 452438 w 286"/>
              <a:gd name="T5" fmla="*/ 0 h 51"/>
              <a:gd name="T6" fmla="*/ 358775 w 286"/>
              <a:gd name="T7" fmla="*/ 79375 h 51"/>
              <a:gd name="T8" fmla="*/ 0 w 286"/>
              <a:gd name="T9" fmla="*/ 52388 h 51"/>
              <a:gd name="T10" fmla="*/ 0 60000 65536"/>
              <a:gd name="T11" fmla="*/ 0 60000 65536"/>
              <a:gd name="T12" fmla="*/ 0 60000 65536"/>
              <a:gd name="T13" fmla="*/ 0 60000 65536"/>
              <a:gd name="T14" fmla="*/ 0 60000 65536"/>
              <a:gd name="T15" fmla="*/ 0 w 286"/>
              <a:gd name="T16" fmla="*/ 0 h 51"/>
              <a:gd name="T17" fmla="*/ 286 w 286"/>
              <a:gd name="T18" fmla="*/ 51 h 51"/>
            </a:gdLst>
            <a:ahLst/>
            <a:cxnLst>
              <a:cxn ang="T10">
                <a:pos x="T0" y="T1"/>
              </a:cxn>
              <a:cxn ang="T11">
                <a:pos x="T2" y="T3"/>
              </a:cxn>
              <a:cxn ang="T12">
                <a:pos x="T4" y="T5"/>
              </a:cxn>
              <a:cxn ang="T13">
                <a:pos x="T6" y="T7"/>
              </a:cxn>
              <a:cxn ang="T14">
                <a:pos x="T8" y="T9"/>
              </a:cxn>
            </a:cxnLst>
            <a:rect l="T15" t="T16" r="T17" b="T18"/>
            <a:pathLst>
              <a:path w="286" h="51">
                <a:moveTo>
                  <a:pt x="0" y="33"/>
                </a:moveTo>
                <a:lnTo>
                  <a:pt x="36" y="0"/>
                </a:lnTo>
                <a:lnTo>
                  <a:pt x="285" y="0"/>
                </a:lnTo>
                <a:lnTo>
                  <a:pt x="226" y="50"/>
                </a:lnTo>
                <a:lnTo>
                  <a:pt x="0" y="33"/>
                </a:lnTo>
              </a:path>
            </a:pathLst>
          </a:custGeom>
          <a:solidFill>
            <a:srgbClr val="E5E5E5"/>
          </a:solidFill>
          <a:ln w="9525" cap="rnd">
            <a:noFill/>
            <a:round/>
            <a:headEnd/>
            <a:tailEnd/>
          </a:ln>
        </p:spPr>
        <p:txBody>
          <a:bodyPr/>
          <a:lstStyle/>
          <a:p>
            <a:endParaRPr lang="en-US"/>
          </a:p>
        </p:txBody>
      </p:sp>
      <p:sp>
        <p:nvSpPr>
          <p:cNvPr id="407668" name="Freeform 750"/>
          <p:cNvSpPr>
            <a:spLocks/>
          </p:cNvSpPr>
          <p:nvPr/>
        </p:nvSpPr>
        <p:spPr bwMode="auto">
          <a:xfrm>
            <a:off x="2784475" y="3032125"/>
            <a:ext cx="465138" cy="93663"/>
          </a:xfrm>
          <a:custGeom>
            <a:avLst/>
            <a:gdLst>
              <a:gd name="T0" fmla="*/ 0 w 293"/>
              <a:gd name="T1" fmla="*/ 61913 h 59"/>
              <a:gd name="T2" fmla="*/ 58738 w 293"/>
              <a:gd name="T3" fmla="*/ 0 h 59"/>
              <a:gd name="T4" fmla="*/ 463550 w 293"/>
              <a:gd name="T5" fmla="*/ 0 h 59"/>
              <a:gd name="T6" fmla="*/ 366713 w 293"/>
              <a:gd name="T7" fmla="*/ 92075 h 59"/>
              <a:gd name="T8" fmla="*/ 0 w 293"/>
              <a:gd name="T9" fmla="*/ 61913 h 59"/>
              <a:gd name="T10" fmla="*/ 0 60000 65536"/>
              <a:gd name="T11" fmla="*/ 0 60000 65536"/>
              <a:gd name="T12" fmla="*/ 0 60000 65536"/>
              <a:gd name="T13" fmla="*/ 0 60000 65536"/>
              <a:gd name="T14" fmla="*/ 0 60000 65536"/>
              <a:gd name="T15" fmla="*/ 0 w 293"/>
              <a:gd name="T16" fmla="*/ 0 h 59"/>
              <a:gd name="T17" fmla="*/ 293 w 293"/>
              <a:gd name="T18" fmla="*/ 59 h 59"/>
            </a:gdLst>
            <a:ahLst/>
            <a:cxnLst>
              <a:cxn ang="T10">
                <a:pos x="T0" y="T1"/>
              </a:cxn>
              <a:cxn ang="T11">
                <a:pos x="T2" y="T3"/>
              </a:cxn>
              <a:cxn ang="T12">
                <a:pos x="T4" y="T5"/>
              </a:cxn>
              <a:cxn ang="T13">
                <a:pos x="T6" y="T7"/>
              </a:cxn>
              <a:cxn ang="T14">
                <a:pos x="T8" y="T9"/>
              </a:cxn>
            </a:cxnLst>
            <a:rect l="T15" t="T16" r="T17" b="T18"/>
            <a:pathLst>
              <a:path w="293" h="59">
                <a:moveTo>
                  <a:pt x="0" y="39"/>
                </a:moveTo>
                <a:lnTo>
                  <a:pt x="37" y="0"/>
                </a:lnTo>
                <a:lnTo>
                  <a:pt x="292" y="0"/>
                </a:lnTo>
                <a:lnTo>
                  <a:pt x="231" y="58"/>
                </a:lnTo>
                <a:lnTo>
                  <a:pt x="0" y="39"/>
                </a:lnTo>
              </a:path>
            </a:pathLst>
          </a:custGeom>
          <a:noFill/>
          <a:ln w="12699" cap="rnd">
            <a:solidFill>
              <a:srgbClr val="000000"/>
            </a:solidFill>
            <a:round/>
            <a:headEnd/>
            <a:tailEnd/>
          </a:ln>
        </p:spPr>
        <p:txBody>
          <a:bodyPr/>
          <a:lstStyle/>
          <a:p>
            <a:endParaRPr lang="en-US"/>
          </a:p>
        </p:txBody>
      </p:sp>
      <p:sp>
        <p:nvSpPr>
          <p:cNvPr id="407669" name="Freeform 751"/>
          <p:cNvSpPr>
            <a:spLocks/>
          </p:cNvSpPr>
          <p:nvPr/>
        </p:nvSpPr>
        <p:spPr bwMode="auto">
          <a:xfrm>
            <a:off x="3114675" y="3032125"/>
            <a:ext cx="125413" cy="476250"/>
          </a:xfrm>
          <a:custGeom>
            <a:avLst/>
            <a:gdLst>
              <a:gd name="T0" fmla="*/ 66675 w 79"/>
              <a:gd name="T1" fmla="*/ 474663 h 300"/>
              <a:gd name="T2" fmla="*/ 0 w 79"/>
              <a:gd name="T3" fmla="*/ 128587 h 300"/>
              <a:gd name="T4" fmla="*/ 123825 w 79"/>
              <a:gd name="T5" fmla="*/ 0 h 300"/>
              <a:gd name="T6" fmla="*/ 123825 w 79"/>
              <a:gd name="T7" fmla="*/ 423863 h 300"/>
              <a:gd name="T8" fmla="*/ 66675 w 79"/>
              <a:gd name="T9" fmla="*/ 474663 h 300"/>
              <a:gd name="T10" fmla="*/ 0 60000 65536"/>
              <a:gd name="T11" fmla="*/ 0 60000 65536"/>
              <a:gd name="T12" fmla="*/ 0 60000 65536"/>
              <a:gd name="T13" fmla="*/ 0 60000 65536"/>
              <a:gd name="T14" fmla="*/ 0 60000 65536"/>
              <a:gd name="T15" fmla="*/ 0 w 79"/>
              <a:gd name="T16" fmla="*/ 0 h 300"/>
              <a:gd name="T17" fmla="*/ 79 w 79"/>
              <a:gd name="T18" fmla="*/ 300 h 300"/>
            </a:gdLst>
            <a:ahLst/>
            <a:cxnLst>
              <a:cxn ang="T10">
                <a:pos x="T0" y="T1"/>
              </a:cxn>
              <a:cxn ang="T11">
                <a:pos x="T2" y="T3"/>
              </a:cxn>
              <a:cxn ang="T12">
                <a:pos x="T4" y="T5"/>
              </a:cxn>
              <a:cxn ang="T13">
                <a:pos x="T6" y="T7"/>
              </a:cxn>
              <a:cxn ang="T14">
                <a:pos x="T8" y="T9"/>
              </a:cxn>
            </a:cxnLst>
            <a:rect l="T15" t="T16" r="T17" b="T18"/>
            <a:pathLst>
              <a:path w="79" h="300">
                <a:moveTo>
                  <a:pt x="42" y="299"/>
                </a:moveTo>
                <a:lnTo>
                  <a:pt x="0" y="81"/>
                </a:lnTo>
                <a:lnTo>
                  <a:pt x="78" y="0"/>
                </a:lnTo>
                <a:lnTo>
                  <a:pt x="78" y="267"/>
                </a:lnTo>
                <a:lnTo>
                  <a:pt x="42" y="299"/>
                </a:lnTo>
              </a:path>
            </a:pathLst>
          </a:custGeom>
          <a:solidFill>
            <a:srgbClr val="000000"/>
          </a:solidFill>
          <a:ln w="9525" cap="rnd">
            <a:noFill/>
            <a:round/>
            <a:headEnd/>
            <a:tailEnd/>
          </a:ln>
        </p:spPr>
        <p:txBody>
          <a:bodyPr/>
          <a:lstStyle/>
          <a:p>
            <a:endParaRPr lang="en-US"/>
          </a:p>
        </p:txBody>
      </p:sp>
      <p:sp>
        <p:nvSpPr>
          <p:cNvPr id="407670" name="Freeform 752"/>
          <p:cNvSpPr>
            <a:spLocks/>
          </p:cNvSpPr>
          <p:nvPr/>
        </p:nvSpPr>
        <p:spPr bwMode="auto">
          <a:xfrm>
            <a:off x="3113088" y="3032125"/>
            <a:ext cx="136525" cy="488950"/>
          </a:xfrm>
          <a:custGeom>
            <a:avLst/>
            <a:gdLst>
              <a:gd name="T0" fmla="*/ 73025 w 86"/>
              <a:gd name="T1" fmla="*/ 487363 h 308"/>
              <a:gd name="T2" fmla="*/ 0 w 86"/>
              <a:gd name="T3" fmla="*/ 131762 h 308"/>
              <a:gd name="T4" fmla="*/ 134938 w 86"/>
              <a:gd name="T5" fmla="*/ 0 h 308"/>
              <a:gd name="T6" fmla="*/ 134938 w 86"/>
              <a:gd name="T7" fmla="*/ 434975 h 308"/>
              <a:gd name="T8" fmla="*/ 73025 w 86"/>
              <a:gd name="T9" fmla="*/ 487363 h 308"/>
              <a:gd name="T10" fmla="*/ 0 60000 65536"/>
              <a:gd name="T11" fmla="*/ 0 60000 65536"/>
              <a:gd name="T12" fmla="*/ 0 60000 65536"/>
              <a:gd name="T13" fmla="*/ 0 60000 65536"/>
              <a:gd name="T14" fmla="*/ 0 60000 65536"/>
              <a:gd name="T15" fmla="*/ 0 w 86"/>
              <a:gd name="T16" fmla="*/ 0 h 308"/>
              <a:gd name="T17" fmla="*/ 86 w 86"/>
              <a:gd name="T18" fmla="*/ 308 h 308"/>
            </a:gdLst>
            <a:ahLst/>
            <a:cxnLst>
              <a:cxn ang="T10">
                <a:pos x="T0" y="T1"/>
              </a:cxn>
              <a:cxn ang="T11">
                <a:pos x="T2" y="T3"/>
              </a:cxn>
              <a:cxn ang="T12">
                <a:pos x="T4" y="T5"/>
              </a:cxn>
              <a:cxn ang="T13">
                <a:pos x="T6" y="T7"/>
              </a:cxn>
              <a:cxn ang="T14">
                <a:pos x="T8" y="T9"/>
              </a:cxn>
            </a:cxnLst>
            <a:rect l="T15" t="T16" r="T17" b="T18"/>
            <a:pathLst>
              <a:path w="86" h="308">
                <a:moveTo>
                  <a:pt x="46" y="307"/>
                </a:moveTo>
                <a:lnTo>
                  <a:pt x="0" y="83"/>
                </a:lnTo>
                <a:lnTo>
                  <a:pt x="85" y="0"/>
                </a:lnTo>
                <a:lnTo>
                  <a:pt x="85" y="274"/>
                </a:lnTo>
                <a:lnTo>
                  <a:pt x="46" y="307"/>
                </a:lnTo>
              </a:path>
            </a:pathLst>
          </a:custGeom>
          <a:noFill/>
          <a:ln w="12699" cap="rnd">
            <a:solidFill>
              <a:srgbClr val="000000"/>
            </a:solidFill>
            <a:round/>
            <a:headEnd/>
            <a:tailEnd/>
          </a:ln>
        </p:spPr>
        <p:txBody>
          <a:bodyPr/>
          <a:lstStyle/>
          <a:p>
            <a:endParaRPr lang="en-US"/>
          </a:p>
        </p:txBody>
      </p:sp>
      <p:sp>
        <p:nvSpPr>
          <p:cNvPr id="407671" name="Freeform 753"/>
          <p:cNvSpPr>
            <a:spLocks/>
          </p:cNvSpPr>
          <p:nvPr/>
        </p:nvSpPr>
        <p:spPr bwMode="auto">
          <a:xfrm>
            <a:off x="3217863" y="4175125"/>
            <a:ext cx="452437" cy="84138"/>
          </a:xfrm>
          <a:custGeom>
            <a:avLst/>
            <a:gdLst>
              <a:gd name="T0" fmla="*/ 0 w 285"/>
              <a:gd name="T1" fmla="*/ 52388 h 53"/>
              <a:gd name="T2" fmla="*/ 57150 w 285"/>
              <a:gd name="T3" fmla="*/ 0 h 53"/>
              <a:gd name="T4" fmla="*/ 450850 w 285"/>
              <a:gd name="T5" fmla="*/ 0 h 53"/>
              <a:gd name="T6" fmla="*/ 354012 w 285"/>
              <a:gd name="T7" fmla="*/ 82550 h 53"/>
              <a:gd name="T8" fmla="*/ 0 w 285"/>
              <a:gd name="T9" fmla="*/ 52388 h 53"/>
              <a:gd name="T10" fmla="*/ 0 60000 65536"/>
              <a:gd name="T11" fmla="*/ 0 60000 65536"/>
              <a:gd name="T12" fmla="*/ 0 60000 65536"/>
              <a:gd name="T13" fmla="*/ 0 60000 65536"/>
              <a:gd name="T14" fmla="*/ 0 60000 65536"/>
              <a:gd name="T15" fmla="*/ 0 w 285"/>
              <a:gd name="T16" fmla="*/ 0 h 53"/>
              <a:gd name="T17" fmla="*/ 285 w 285"/>
              <a:gd name="T18" fmla="*/ 53 h 53"/>
            </a:gdLst>
            <a:ahLst/>
            <a:cxnLst>
              <a:cxn ang="T10">
                <a:pos x="T0" y="T1"/>
              </a:cxn>
              <a:cxn ang="T11">
                <a:pos x="T2" y="T3"/>
              </a:cxn>
              <a:cxn ang="T12">
                <a:pos x="T4" y="T5"/>
              </a:cxn>
              <a:cxn ang="T13">
                <a:pos x="T6" y="T7"/>
              </a:cxn>
              <a:cxn ang="T14">
                <a:pos x="T8" y="T9"/>
              </a:cxn>
            </a:cxnLst>
            <a:rect l="T15" t="T16" r="T17" b="T18"/>
            <a:pathLst>
              <a:path w="285" h="53">
                <a:moveTo>
                  <a:pt x="0" y="33"/>
                </a:moveTo>
                <a:lnTo>
                  <a:pt x="36" y="0"/>
                </a:lnTo>
                <a:lnTo>
                  <a:pt x="284" y="0"/>
                </a:lnTo>
                <a:lnTo>
                  <a:pt x="223" y="52"/>
                </a:lnTo>
                <a:lnTo>
                  <a:pt x="0" y="33"/>
                </a:lnTo>
              </a:path>
            </a:pathLst>
          </a:custGeom>
          <a:solidFill>
            <a:srgbClr val="E5E5E5"/>
          </a:solidFill>
          <a:ln w="9525" cap="rnd">
            <a:noFill/>
            <a:round/>
            <a:headEnd/>
            <a:tailEnd/>
          </a:ln>
        </p:spPr>
        <p:txBody>
          <a:bodyPr/>
          <a:lstStyle/>
          <a:p>
            <a:endParaRPr lang="en-US"/>
          </a:p>
        </p:txBody>
      </p:sp>
      <p:sp>
        <p:nvSpPr>
          <p:cNvPr id="407672" name="Freeform 754"/>
          <p:cNvSpPr>
            <a:spLocks/>
          </p:cNvSpPr>
          <p:nvPr/>
        </p:nvSpPr>
        <p:spPr bwMode="auto">
          <a:xfrm>
            <a:off x="3216275" y="4175125"/>
            <a:ext cx="463550" cy="96838"/>
          </a:xfrm>
          <a:custGeom>
            <a:avLst/>
            <a:gdLst>
              <a:gd name="T0" fmla="*/ 0 w 292"/>
              <a:gd name="T1" fmla="*/ 60325 h 61"/>
              <a:gd name="T2" fmla="*/ 58737 w 292"/>
              <a:gd name="T3" fmla="*/ 0 h 61"/>
              <a:gd name="T4" fmla="*/ 461963 w 292"/>
              <a:gd name="T5" fmla="*/ 0 h 61"/>
              <a:gd name="T6" fmla="*/ 363537 w 292"/>
              <a:gd name="T7" fmla="*/ 95250 h 61"/>
              <a:gd name="T8" fmla="*/ 0 w 292"/>
              <a:gd name="T9" fmla="*/ 60325 h 61"/>
              <a:gd name="T10" fmla="*/ 0 60000 65536"/>
              <a:gd name="T11" fmla="*/ 0 60000 65536"/>
              <a:gd name="T12" fmla="*/ 0 60000 65536"/>
              <a:gd name="T13" fmla="*/ 0 60000 65536"/>
              <a:gd name="T14" fmla="*/ 0 60000 65536"/>
              <a:gd name="T15" fmla="*/ 0 w 292"/>
              <a:gd name="T16" fmla="*/ 0 h 61"/>
              <a:gd name="T17" fmla="*/ 292 w 292"/>
              <a:gd name="T18" fmla="*/ 61 h 61"/>
            </a:gdLst>
            <a:ahLst/>
            <a:cxnLst>
              <a:cxn ang="T10">
                <a:pos x="T0" y="T1"/>
              </a:cxn>
              <a:cxn ang="T11">
                <a:pos x="T2" y="T3"/>
              </a:cxn>
              <a:cxn ang="T12">
                <a:pos x="T4" y="T5"/>
              </a:cxn>
              <a:cxn ang="T13">
                <a:pos x="T6" y="T7"/>
              </a:cxn>
              <a:cxn ang="T14">
                <a:pos x="T8" y="T9"/>
              </a:cxn>
            </a:cxnLst>
            <a:rect l="T15" t="T16" r="T17" b="T18"/>
            <a:pathLst>
              <a:path w="292" h="61">
                <a:moveTo>
                  <a:pt x="0" y="38"/>
                </a:moveTo>
                <a:lnTo>
                  <a:pt x="37" y="0"/>
                </a:lnTo>
                <a:lnTo>
                  <a:pt x="291" y="0"/>
                </a:lnTo>
                <a:lnTo>
                  <a:pt x="229" y="60"/>
                </a:lnTo>
                <a:lnTo>
                  <a:pt x="0" y="38"/>
                </a:lnTo>
              </a:path>
            </a:pathLst>
          </a:custGeom>
          <a:noFill/>
          <a:ln w="12699" cap="rnd">
            <a:solidFill>
              <a:srgbClr val="000000"/>
            </a:solidFill>
            <a:round/>
            <a:headEnd/>
            <a:tailEnd/>
          </a:ln>
        </p:spPr>
        <p:txBody>
          <a:bodyPr/>
          <a:lstStyle/>
          <a:p>
            <a:endParaRPr lang="en-US"/>
          </a:p>
        </p:txBody>
      </p:sp>
      <p:sp>
        <p:nvSpPr>
          <p:cNvPr id="407673" name="Freeform 755"/>
          <p:cNvSpPr>
            <a:spLocks/>
          </p:cNvSpPr>
          <p:nvPr/>
        </p:nvSpPr>
        <p:spPr bwMode="auto">
          <a:xfrm>
            <a:off x="3544888" y="4175125"/>
            <a:ext cx="125412" cy="477838"/>
          </a:xfrm>
          <a:custGeom>
            <a:avLst/>
            <a:gdLst>
              <a:gd name="T0" fmla="*/ 66675 w 79"/>
              <a:gd name="T1" fmla="*/ 476250 h 301"/>
              <a:gd name="T2" fmla="*/ 0 w 79"/>
              <a:gd name="T3" fmla="*/ 128588 h 301"/>
              <a:gd name="T4" fmla="*/ 123825 w 79"/>
              <a:gd name="T5" fmla="*/ 0 h 301"/>
              <a:gd name="T6" fmla="*/ 123825 w 79"/>
              <a:gd name="T7" fmla="*/ 425450 h 301"/>
              <a:gd name="T8" fmla="*/ 66675 w 79"/>
              <a:gd name="T9" fmla="*/ 476250 h 301"/>
              <a:gd name="T10" fmla="*/ 0 60000 65536"/>
              <a:gd name="T11" fmla="*/ 0 60000 65536"/>
              <a:gd name="T12" fmla="*/ 0 60000 65536"/>
              <a:gd name="T13" fmla="*/ 0 60000 65536"/>
              <a:gd name="T14" fmla="*/ 0 60000 65536"/>
              <a:gd name="T15" fmla="*/ 0 w 79"/>
              <a:gd name="T16" fmla="*/ 0 h 301"/>
              <a:gd name="T17" fmla="*/ 79 w 79"/>
              <a:gd name="T18" fmla="*/ 301 h 301"/>
            </a:gdLst>
            <a:ahLst/>
            <a:cxnLst>
              <a:cxn ang="T10">
                <a:pos x="T0" y="T1"/>
              </a:cxn>
              <a:cxn ang="T11">
                <a:pos x="T2" y="T3"/>
              </a:cxn>
              <a:cxn ang="T12">
                <a:pos x="T4" y="T5"/>
              </a:cxn>
              <a:cxn ang="T13">
                <a:pos x="T6" y="T7"/>
              </a:cxn>
              <a:cxn ang="T14">
                <a:pos x="T8" y="T9"/>
              </a:cxn>
            </a:cxnLst>
            <a:rect l="T15" t="T16" r="T17" b="T18"/>
            <a:pathLst>
              <a:path w="79" h="301">
                <a:moveTo>
                  <a:pt x="42" y="300"/>
                </a:moveTo>
                <a:lnTo>
                  <a:pt x="0" y="81"/>
                </a:lnTo>
                <a:lnTo>
                  <a:pt x="78" y="0"/>
                </a:lnTo>
                <a:lnTo>
                  <a:pt x="78" y="268"/>
                </a:lnTo>
                <a:lnTo>
                  <a:pt x="42" y="300"/>
                </a:lnTo>
              </a:path>
            </a:pathLst>
          </a:custGeom>
          <a:solidFill>
            <a:srgbClr val="000000"/>
          </a:solidFill>
          <a:ln w="9525" cap="rnd">
            <a:noFill/>
            <a:round/>
            <a:headEnd/>
            <a:tailEnd/>
          </a:ln>
        </p:spPr>
        <p:txBody>
          <a:bodyPr/>
          <a:lstStyle/>
          <a:p>
            <a:endParaRPr lang="en-US"/>
          </a:p>
        </p:txBody>
      </p:sp>
      <p:sp>
        <p:nvSpPr>
          <p:cNvPr id="407674" name="Freeform 756"/>
          <p:cNvSpPr>
            <a:spLocks/>
          </p:cNvSpPr>
          <p:nvPr/>
        </p:nvSpPr>
        <p:spPr bwMode="auto">
          <a:xfrm>
            <a:off x="3543300" y="4175125"/>
            <a:ext cx="136525" cy="490538"/>
          </a:xfrm>
          <a:custGeom>
            <a:avLst/>
            <a:gdLst>
              <a:gd name="T0" fmla="*/ 71437 w 86"/>
              <a:gd name="T1" fmla="*/ 488950 h 309"/>
              <a:gd name="T2" fmla="*/ 0 w 86"/>
              <a:gd name="T3" fmla="*/ 133350 h 309"/>
              <a:gd name="T4" fmla="*/ 134938 w 86"/>
              <a:gd name="T5" fmla="*/ 0 h 309"/>
              <a:gd name="T6" fmla="*/ 134938 w 86"/>
              <a:gd name="T7" fmla="*/ 436563 h 309"/>
              <a:gd name="T8" fmla="*/ 71437 w 86"/>
              <a:gd name="T9" fmla="*/ 488950 h 309"/>
              <a:gd name="T10" fmla="*/ 0 60000 65536"/>
              <a:gd name="T11" fmla="*/ 0 60000 65536"/>
              <a:gd name="T12" fmla="*/ 0 60000 65536"/>
              <a:gd name="T13" fmla="*/ 0 60000 65536"/>
              <a:gd name="T14" fmla="*/ 0 60000 65536"/>
              <a:gd name="T15" fmla="*/ 0 w 86"/>
              <a:gd name="T16" fmla="*/ 0 h 309"/>
              <a:gd name="T17" fmla="*/ 86 w 86"/>
              <a:gd name="T18" fmla="*/ 309 h 309"/>
            </a:gdLst>
            <a:ahLst/>
            <a:cxnLst>
              <a:cxn ang="T10">
                <a:pos x="T0" y="T1"/>
              </a:cxn>
              <a:cxn ang="T11">
                <a:pos x="T2" y="T3"/>
              </a:cxn>
              <a:cxn ang="T12">
                <a:pos x="T4" y="T5"/>
              </a:cxn>
              <a:cxn ang="T13">
                <a:pos x="T6" y="T7"/>
              </a:cxn>
              <a:cxn ang="T14">
                <a:pos x="T8" y="T9"/>
              </a:cxn>
            </a:cxnLst>
            <a:rect l="T15" t="T16" r="T17" b="T18"/>
            <a:pathLst>
              <a:path w="86" h="309">
                <a:moveTo>
                  <a:pt x="45" y="308"/>
                </a:moveTo>
                <a:lnTo>
                  <a:pt x="0" y="84"/>
                </a:lnTo>
                <a:lnTo>
                  <a:pt x="85" y="0"/>
                </a:lnTo>
                <a:lnTo>
                  <a:pt x="85" y="275"/>
                </a:lnTo>
                <a:lnTo>
                  <a:pt x="45" y="308"/>
                </a:lnTo>
              </a:path>
            </a:pathLst>
          </a:custGeom>
          <a:noFill/>
          <a:ln w="12699" cap="rnd">
            <a:solidFill>
              <a:srgbClr val="000000"/>
            </a:solidFill>
            <a:round/>
            <a:headEnd/>
            <a:tailEnd/>
          </a:ln>
        </p:spPr>
        <p:txBody>
          <a:bodyPr/>
          <a:lstStyle/>
          <a:p>
            <a:endParaRPr lang="en-US"/>
          </a:p>
        </p:txBody>
      </p:sp>
      <p:sp>
        <p:nvSpPr>
          <p:cNvPr id="407675" name="Freeform 757"/>
          <p:cNvSpPr>
            <a:spLocks/>
          </p:cNvSpPr>
          <p:nvPr/>
        </p:nvSpPr>
        <p:spPr bwMode="auto">
          <a:xfrm>
            <a:off x="3217863" y="3633788"/>
            <a:ext cx="452437" cy="82550"/>
          </a:xfrm>
          <a:custGeom>
            <a:avLst/>
            <a:gdLst>
              <a:gd name="T0" fmla="*/ 0 w 285"/>
              <a:gd name="T1" fmla="*/ 52388 h 52"/>
              <a:gd name="T2" fmla="*/ 57150 w 285"/>
              <a:gd name="T3" fmla="*/ 0 h 52"/>
              <a:gd name="T4" fmla="*/ 450850 w 285"/>
              <a:gd name="T5" fmla="*/ 0 h 52"/>
              <a:gd name="T6" fmla="*/ 354012 w 285"/>
              <a:gd name="T7" fmla="*/ 80963 h 52"/>
              <a:gd name="T8" fmla="*/ 0 w 285"/>
              <a:gd name="T9" fmla="*/ 52388 h 52"/>
              <a:gd name="T10" fmla="*/ 0 60000 65536"/>
              <a:gd name="T11" fmla="*/ 0 60000 65536"/>
              <a:gd name="T12" fmla="*/ 0 60000 65536"/>
              <a:gd name="T13" fmla="*/ 0 60000 65536"/>
              <a:gd name="T14" fmla="*/ 0 60000 65536"/>
              <a:gd name="T15" fmla="*/ 0 w 285"/>
              <a:gd name="T16" fmla="*/ 0 h 52"/>
              <a:gd name="T17" fmla="*/ 285 w 285"/>
              <a:gd name="T18" fmla="*/ 52 h 52"/>
            </a:gdLst>
            <a:ahLst/>
            <a:cxnLst>
              <a:cxn ang="T10">
                <a:pos x="T0" y="T1"/>
              </a:cxn>
              <a:cxn ang="T11">
                <a:pos x="T2" y="T3"/>
              </a:cxn>
              <a:cxn ang="T12">
                <a:pos x="T4" y="T5"/>
              </a:cxn>
              <a:cxn ang="T13">
                <a:pos x="T6" y="T7"/>
              </a:cxn>
              <a:cxn ang="T14">
                <a:pos x="T8" y="T9"/>
              </a:cxn>
            </a:cxnLst>
            <a:rect l="T15" t="T16" r="T17" b="T18"/>
            <a:pathLst>
              <a:path w="285" h="52">
                <a:moveTo>
                  <a:pt x="0" y="33"/>
                </a:moveTo>
                <a:lnTo>
                  <a:pt x="36" y="0"/>
                </a:lnTo>
                <a:lnTo>
                  <a:pt x="284" y="0"/>
                </a:lnTo>
                <a:lnTo>
                  <a:pt x="223" y="51"/>
                </a:lnTo>
                <a:lnTo>
                  <a:pt x="0" y="33"/>
                </a:lnTo>
              </a:path>
            </a:pathLst>
          </a:custGeom>
          <a:solidFill>
            <a:srgbClr val="E5E5E5"/>
          </a:solidFill>
          <a:ln w="9525" cap="rnd">
            <a:noFill/>
            <a:round/>
            <a:headEnd/>
            <a:tailEnd/>
          </a:ln>
        </p:spPr>
        <p:txBody>
          <a:bodyPr/>
          <a:lstStyle/>
          <a:p>
            <a:endParaRPr lang="en-US"/>
          </a:p>
        </p:txBody>
      </p:sp>
      <p:sp>
        <p:nvSpPr>
          <p:cNvPr id="407676" name="Freeform 758"/>
          <p:cNvSpPr>
            <a:spLocks/>
          </p:cNvSpPr>
          <p:nvPr/>
        </p:nvSpPr>
        <p:spPr bwMode="auto">
          <a:xfrm>
            <a:off x="3216275" y="3633788"/>
            <a:ext cx="463550" cy="93662"/>
          </a:xfrm>
          <a:custGeom>
            <a:avLst/>
            <a:gdLst>
              <a:gd name="T0" fmla="*/ 0 w 292"/>
              <a:gd name="T1" fmla="*/ 58737 h 59"/>
              <a:gd name="T2" fmla="*/ 58737 w 292"/>
              <a:gd name="T3" fmla="*/ 0 h 59"/>
              <a:gd name="T4" fmla="*/ 461963 w 292"/>
              <a:gd name="T5" fmla="*/ 0 h 59"/>
              <a:gd name="T6" fmla="*/ 363537 w 292"/>
              <a:gd name="T7" fmla="*/ 92075 h 59"/>
              <a:gd name="T8" fmla="*/ 0 w 292"/>
              <a:gd name="T9" fmla="*/ 58737 h 59"/>
              <a:gd name="T10" fmla="*/ 0 60000 65536"/>
              <a:gd name="T11" fmla="*/ 0 60000 65536"/>
              <a:gd name="T12" fmla="*/ 0 60000 65536"/>
              <a:gd name="T13" fmla="*/ 0 60000 65536"/>
              <a:gd name="T14" fmla="*/ 0 60000 65536"/>
              <a:gd name="T15" fmla="*/ 0 w 292"/>
              <a:gd name="T16" fmla="*/ 0 h 59"/>
              <a:gd name="T17" fmla="*/ 292 w 292"/>
              <a:gd name="T18" fmla="*/ 59 h 59"/>
            </a:gdLst>
            <a:ahLst/>
            <a:cxnLst>
              <a:cxn ang="T10">
                <a:pos x="T0" y="T1"/>
              </a:cxn>
              <a:cxn ang="T11">
                <a:pos x="T2" y="T3"/>
              </a:cxn>
              <a:cxn ang="T12">
                <a:pos x="T4" y="T5"/>
              </a:cxn>
              <a:cxn ang="T13">
                <a:pos x="T6" y="T7"/>
              </a:cxn>
              <a:cxn ang="T14">
                <a:pos x="T8" y="T9"/>
              </a:cxn>
            </a:cxnLst>
            <a:rect l="T15" t="T16" r="T17" b="T18"/>
            <a:pathLst>
              <a:path w="292" h="59">
                <a:moveTo>
                  <a:pt x="0" y="37"/>
                </a:moveTo>
                <a:lnTo>
                  <a:pt x="37" y="0"/>
                </a:lnTo>
                <a:lnTo>
                  <a:pt x="291" y="0"/>
                </a:lnTo>
                <a:lnTo>
                  <a:pt x="229" y="58"/>
                </a:lnTo>
                <a:lnTo>
                  <a:pt x="0" y="37"/>
                </a:lnTo>
              </a:path>
            </a:pathLst>
          </a:custGeom>
          <a:noFill/>
          <a:ln w="12699" cap="rnd">
            <a:solidFill>
              <a:srgbClr val="000000"/>
            </a:solidFill>
            <a:round/>
            <a:headEnd/>
            <a:tailEnd/>
          </a:ln>
        </p:spPr>
        <p:txBody>
          <a:bodyPr/>
          <a:lstStyle/>
          <a:p>
            <a:endParaRPr lang="en-US"/>
          </a:p>
        </p:txBody>
      </p:sp>
      <p:sp>
        <p:nvSpPr>
          <p:cNvPr id="407677" name="Freeform 759"/>
          <p:cNvSpPr>
            <a:spLocks/>
          </p:cNvSpPr>
          <p:nvPr/>
        </p:nvSpPr>
        <p:spPr bwMode="auto">
          <a:xfrm>
            <a:off x="3544888" y="3633788"/>
            <a:ext cx="125412" cy="474662"/>
          </a:xfrm>
          <a:custGeom>
            <a:avLst/>
            <a:gdLst>
              <a:gd name="T0" fmla="*/ 66675 w 79"/>
              <a:gd name="T1" fmla="*/ 473075 h 299"/>
              <a:gd name="T2" fmla="*/ 0 w 79"/>
              <a:gd name="T3" fmla="*/ 127000 h 299"/>
              <a:gd name="T4" fmla="*/ 123825 w 79"/>
              <a:gd name="T5" fmla="*/ 0 h 299"/>
              <a:gd name="T6" fmla="*/ 123825 w 79"/>
              <a:gd name="T7" fmla="*/ 422275 h 299"/>
              <a:gd name="T8" fmla="*/ 66675 w 79"/>
              <a:gd name="T9" fmla="*/ 473075 h 299"/>
              <a:gd name="T10" fmla="*/ 0 60000 65536"/>
              <a:gd name="T11" fmla="*/ 0 60000 65536"/>
              <a:gd name="T12" fmla="*/ 0 60000 65536"/>
              <a:gd name="T13" fmla="*/ 0 60000 65536"/>
              <a:gd name="T14" fmla="*/ 0 60000 65536"/>
              <a:gd name="T15" fmla="*/ 0 w 79"/>
              <a:gd name="T16" fmla="*/ 0 h 299"/>
              <a:gd name="T17" fmla="*/ 79 w 79"/>
              <a:gd name="T18" fmla="*/ 299 h 299"/>
            </a:gdLst>
            <a:ahLst/>
            <a:cxnLst>
              <a:cxn ang="T10">
                <a:pos x="T0" y="T1"/>
              </a:cxn>
              <a:cxn ang="T11">
                <a:pos x="T2" y="T3"/>
              </a:cxn>
              <a:cxn ang="T12">
                <a:pos x="T4" y="T5"/>
              </a:cxn>
              <a:cxn ang="T13">
                <a:pos x="T6" y="T7"/>
              </a:cxn>
              <a:cxn ang="T14">
                <a:pos x="T8" y="T9"/>
              </a:cxn>
            </a:cxnLst>
            <a:rect l="T15" t="T16" r="T17" b="T18"/>
            <a:pathLst>
              <a:path w="79" h="299">
                <a:moveTo>
                  <a:pt x="42" y="298"/>
                </a:moveTo>
                <a:lnTo>
                  <a:pt x="0" y="80"/>
                </a:lnTo>
                <a:lnTo>
                  <a:pt x="78" y="0"/>
                </a:lnTo>
                <a:lnTo>
                  <a:pt x="78" y="266"/>
                </a:lnTo>
                <a:lnTo>
                  <a:pt x="42" y="298"/>
                </a:lnTo>
              </a:path>
            </a:pathLst>
          </a:custGeom>
          <a:solidFill>
            <a:srgbClr val="000000"/>
          </a:solidFill>
          <a:ln w="9525" cap="rnd">
            <a:noFill/>
            <a:round/>
            <a:headEnd/>
            <a:tailEnd/>
          </a:ln>
        </p:spPr>
        <p:txBody>
          <a:bodyPr/>
          <a:lstStyle/>
          <a:p>
            <a:endParaRPr lang="en-US"/>
          </a:p>
        </p:txBody>
      </p:sp>
      <p:sp>
        <p:nvSpPr>
          <p:cNvPr id="407678" name="Freeform 760"/>
          <p:cNvSpPr>
            <a:spLocks/>
          </p:cNvSpPr>
          <p:nvPr/>
        </p:nvSpPr>
        <p:spPr bwMode="auto">
          <a:xfrm>
            <a:off x="3543300" y="3633788"/>
            <a:ext cx="136525" cy="487362"/>
          </a:xfrm>
          <a:custGeom>
            <a:avLst/>
            <a:gdLst>
              <a:gd name="T0" fmla="*/ 71437 w 86"/>
              <a:gd name="T1" fmla="*/ 485775 h 307"/>
              <a:gd name="T2" fmla="*/ 0 w 86"/>
              <a:gd name="T3" fmla="*/ 130175 h 307"/>
              <a:gd name="T4" fmla="*/ 134938 w 86"/>
              <a:gd name="T5" fmla="*/ 0 h 307"/>
              <a:gd name="T6" fmla="*/ 134938 w 86"/>
              <a:gd name="T7" fmla="*/ 433387 h 307"/>
              <a:gd name="T8" fmla="*/ 71437 w 86"/>
              <a:gd name="T9" fmla="*/ 485775 h 307"/>
              <a:gd name="T10" fmla="*/ 0 60000 65536"/>
              <a:gd name="T11" fmla="*/ 0 60000 65536"/>
              <a:gd name="T12" fmla="*/ 0 60000 65536"/>
              <a:gd name="T13" fmla="*/ 0 60000 65536"/>
              <a:gd name="T14" fmla="*/ 0 60000 65536"/>
              <a:gd name="T15" fmla="*/ 0 w 86"/>
              <a:gd name="T16" fmla="*/ 0 h 307"/>
              <a:gd name="T17" fmla="*/ 86 w 86"/>
              <a:gd name="T18" fmla="*/ 307 h 307"/>
            </a:gdLst>
            <a:ahLst/>
            <a:cxnLst>
              <a:cxn ang="T10">
                <a:pos x="T0" y="T1"/>
              </a:cxn>
              <a:cxn ang="T11">
                <a:pos x="T2" y="T3"/>
              </a:cxn>
              <a:cxn ang="T12">
                <a:pos x="T4" y="T5"/>
              </a:cxn>
              <a:cxn ang="T13">
                <a:pos x="T6" y="T7"/>
              </a:cxn>
              <a:cxn ang="T14">
                <a:pos x="T8" y="T9"/>
              </a:cxn>
            </a:cxnLst>
            <a:rect l="T15" t="T16" r="T17" b="T18"/>
            <a:pathLst>
              <a:path w="86" h="307">
                <a:moveTo>
                  <a:pt x="45" y="306"/>
                </a:moveTo>
                <a:lnTo>
                  <a:pt x="0" y="82"/>
                </a:lnTo>
                <a:lnTo>
                  <a:pt x="85" y="0"/>
                </a:lnTo>
                <a:lnTo>
                  <a:pt x="85" y="273"/>
                </a:lnTo>
                <a:lnTo>
                  <a:pt x="45" y="306"/>
                </a:lnTo>
              </a:path>
            </a:pathLst>
          </a:custGeom>
          <a:noFill/>
          <a:ln w="12699" cap="rnd">
            <a:solidFill>
              <a:srgbClr val="000000"/>
            </a:solidFill>
            <a:round/>
            <a:headEnd/>
            <a:tailEnd/>
          </a:ln>
        </p:spPr>
        <p:txBody>
          <a:bodyPr/>
          <a:lstStyle/>
          <a:p>
            <a:endParaRPr lang="en-US"/>
          </a:p>
        </p:txBody>
      </p:sp>
      <p:sp>
        <p:nvSpPr>
          <p:cNvPr id="407679" name="Freeform 761"/>
          <p:cNvSpPr>
            <a:spLocks/>
          </p:cNvSpPr>
          <p:nvPr/>
        </p:nvSpPr>
        <p:spPr bwMode="auto">
          <a:xfrm>
            <a:off x="3217863" y="3032125"/>
            <a:ext cx="452437" cy="80963"/>
          </a:xfrm>
          <a:custGeom>
            <a:avLst/>
            <a:gdLst>
              <a:gd name="T0" fmla="*/ 0 w 285"/>
              <a:gd name="T1" fmla="*/ 52388 h 51"/>
              <a:gd name="T2" fmla="*/ 57150 w 285"/>
              <a:gd name="T3" fmla="*/ 0 h 51"/>
              <a:gd name="T4" fmla="*/ 450850 w 285"/>
              <a:gd name="T5" fmla="*/ 0 h 51"/>
              <a:gd name="T6" fmla="*/ 354012 w 285"/>
              <a:gd name="T7" fmla="*/ 79375 h 51"/>
              <a:gd name="T8" fmla="*/ 0 w 285"/>
              <a:gd name="T9" fmla="*/ 52388 h 51"/>
              <a:gd name="T10" fmla="*/ 0 60000 65536"/>
              <a:gd name="T11" fmla="*/ 0 60000 65536"/>
              <a:gd name="T12" fmla="*/ 0 60000 65536"/>
              <a:gd name="T13" fmla="*/ 0 60000 65536"/>
              <a:gd name="T14" fmla="*/ 0 60000 65536"/>
              <a:gd name="T15" fmla="*/ 0 w 285"/>
              <a:gd name="T16" fmla="*/ 0 h 51"/>
              <a:gd name="T17" fmla="*/ 285 w 285"/>
              <a:gd name="T18" fmla="*/ 51 h 51"/>
            </a:gdLst>
            <a:ahLst/>
            <a:cxnLst>
              <a:cxn ang="T10">
                <a:pos x="T0" y="T1"/>
              </a:cxn>
              <a:cxn ang="T11">
                <a:pos x="T2" y="T3"/>
              </a:cxn>
              <a:cxn ang="T12">
                <a:pos x="T4" y="T5"/>
              </a:cxn>
              <a:cxn ang="T13">
                <a:pos x="T6" y="T7"/>
              </a:cxn>
              <a:cxn ang="T14">
                <a:pos x="T8" y="T9"/>
              </a:cxn>
            </a:cxnLst>
            <a:rect l="T15" t="T16" r="T17" b="T18"/>
            <a:pathLst>
              <a:path w="285" h="51">
                <a:moveTo>
                  <a:pt x="0" y="33"/>
                </a:moveTo>
                <a:lnTo>
                  <a:pt x="36" y="0"/>
                </a:lnTo>
                <a:lnTo>
                  <a:pt x="284" y="0"/>
                </a:lnTo>
                <a:lnTo>
                  <a:pt x="223" y="50"/>
                </a:lnTo>
                <a:lnTo>
                  <a:pt x="0" y="33"/>
                </a:lnTo>
              </a:path>
            </a:pathLst>
          </a:custGeom>
          <a:solidFill>
            <a:srgbClr val="E5E5E5"/>
          </a:solidFill>
          <a:ln w="9525" cap="rnd">
            <a:noFill/>
            <a:round/>
            <a:headEnd/>
            <a:tailEnd/>
          </a:ln>
        </p:spPr>
        <p:txBody>
          <a:bodyPr/>
          <a:lstStyle/>
          <a:p>
            <a:endParaRPr lang="en-US"/>
          </a:p>
        </p:txBody>
      </p:sp>
      <p:sp>
        <p:nvSpPr>
          <p:cNvPr id="407680" name="Freeform 762"/>
          <p:cNvSpPr>
            <a:spLocks/>
          </p:cNvSpPr>
          <p:nvPr/>
        </p:nvSpPr>
        <p:spPr bwMode="auto">
          <a:xfrm>
            <a:off x="3216275" y="3032125"/>
            <a:ext cx="463550" cy="93663"/>
          </a:xfrm>
          <a:custGeom>
            <a:avLst/>
            <a:gdLst>
              <a:gd name="T0" fmla="*/ 0 w 292"/>
              <a:gd name="T1" fmla="*/ 61913 h 59"/>
              <a:gd name="T2" fmla="*/ 58737 w 292"/>
              <a:gd name="T3" fmla="*/ 0 h 59"/>
              <a:gd name="T4" fmla="*/ 461963 w 292"/>
              <a:gd name="T5" fmla="*/ 0 h 59"/>
              <a:gd name="T6" fmla="*/ 363537 w 292"/>
              <a:gd name="T7" fmla="*/ 92075 h 59"/>
              <a:gd name="T8" fmla="*/ 0 w 292"/>
              <a:gd name="T9" fmla="*/ 61913 h 59"/>
              <a:gd name="T10" fmla="*/ 0 60000 65536"/>
              <a:gd name="T11" fmla="*/ 0 60000 65536"/>
              <a:gd name="T12" fmla="*/ 0 60000 65536"/>
              <a:gd name="T13" fmla="*/ 0 60000 65536"/>
              <a:gd name="T14" fmla="*/ 0 60000 65536"/>
              <a:gd name="T15" fmla="*/ 0 w 292"/>
              <a:gd name="T16" fmla="*/ 0 h 59"/>
              <a:gd name="T17" fmla="*/ 292 w 292"/>
              <a:gd name="T18" fmla="*/ 59 h 59"/>
            </a:gdLst>
            <a:ahLst/>
            <a:cxnLst>
              <a:cxn ang="T10">
                <a:pos x="T0" y="T1"/>
              </a:cxn>
              <a:cxn ang="T11">
                <a:pos x="T2" y="T3"/>
              </a:cxn>
              <a:cxn ang="T12">
                <a:pos x="T4" y="T5"/>
              </a:cxn>
              <a:cxn ang="T13">
                <a:pos x="T6" y="T7"/>
              </a:cxn>
              <a:cxn ang="T14">
                <a:pos x="T8" y="T9"/>
              </a:cxn>
            </a:cxnLst>
            <a:rect l="T15" t="T16" r="T17" b="T18"/>
            <a:pathLst>
              <a:path w="292" h="59">
                <a:moveTo>
                  <a:pt x="0" y="39"/>
                </a:moveTo>
                <a:lnTo>
                  <a:pt x="37" y="0"/>
                </a:lnTo>
                <a:lnTo>
                  <a:pt x="291" y="0"/>
                </a:lnTo>
                <a:lnTo>
                  <a:pt x="229" y="58"/>
                </a:lnTo>
                <a:lnTo>
                  <a:pt x="0" y="39"/>
                </a:lnTo>
              </a:path>
            </a:pathLst>
          </a:custGeom>
          <a:noFill/>
          <a:ln w="12699" cap="rnd">
            <a:solidFill>
              <a:srgbClr val="000000"/>
            </a:solidFill>
            <a:round/>
            <a:headEnd/>
            <a:tailEnd/>
          </a:ln>
        </p:spPr>
        <p:txBody>
          <a:bodyPr/>
          <a:lstStyle/>
          <a:p>
            <a:endParaRPr lang="en-US"/>
          </a:p>
        </p:txBody>
      </p:sp>
      <p:sp>
        <p:nvSpPr>
          <p:cNvPr id="407681" name="Freeform 763"/>
          <p:cNvSpPr>
            <a:spLocks/>
          </p:cNvSpPr>
          <p:nvPr/>
        </p:nvSpPr>
        <p:spPr bwMode="auto">
          <a:xfrm>
            <a:off x="3544888" y="3032125"/>
            <a:ext cx="125412" cy="476250"/>
          </a:xfrm>
          <a:custGeom>
            <a:avLst/>
            <a:gdLst>
              <a:gd name="T0" fmla="*/ 66675 w 79"/>
              <a:gd name="T1" fmla="*/ 474663 h 300"/>
              <a:gd name="T2" fmla="*/ 0 w 79"/>
              <a:gd name="T3" fmla="*/ 128587 h 300"/>
              <a:gd name="T4" fmla="*/ 123825 w 79"/>
              <a:gd name="T5" fmla="*/ 0 h 300"/>
              <a:gd name="T6" fmla="*/ 123825 w 79"/>
              <a:gd name="T7" fmla="*/ 423863 h 300"/>
              <a:gd name="T8" fmla="*/ 66675 w 79"/>
              <a:gd name="T9" fmla="*/ 474663 h 300"/>
              <a:gd name="T10" fmla="*/ 0 60000 65536"/>
              <a:gd name="T11" fmla="*/ 0 60000 65536"/>
              <a:gd name="T12" fmla="*/ 0 60000 65536"/>
              <a:gd name="T13" fmla="*/ 0 60000 65536"/>
              <a:gd name="T14" fmla="*/ 0 60000 65536"/>
              <a:gd name="T15" fmla="*/ 0 w 79"/>
              <a:gd name="T16" fmla="*/ 0 h 300"/>
              <a:gd name="T17" fmla="*/ 79 w 79"/>
              <a:gd name="T18" fmla="*/ 300 h 300"/>
            </a:gdLst>
            <a:ahLst/>
            <a:cxnLst>
              <a:cxn ang="T10">
                <a:pos x="T0" y="T1"/>
              </a:cxn>
              <a:cxn ang="T11">
                <a:pos x="T2" y="T3"/>
              </a:cxn>
              <a:cxn ang="T12">
                <a:pos x="T4" y="T5"/>
              </a:cxn>
              <a:cxn ang="T13">
                <a:pos x="T6" y="T7"/>
              </a:cxn>
              <a:cxn ang="T14">
                <a:pos x="T8" y="T9"/>
              </a:cxn>
            </a:cxnLst>
            <a:rect l="T15" t="T16" r="T17" b="T18"/>
            <a:pathLst>
              <a:path w="79" h="300">
                <a:moveTo>
                  <a:pt x="42" y="299"/>
                </a:moveTo>
                <a:lnTo>
                  <a:pt x="0" y="81"/>
                </a:lnTo>
                <a:lnTo>
                  <a:pt x="78" y="0"/>
                </a:lnTo>
                <a:lnTo>
                  <a:pt x="78" y="267"/>
                </a:lnTo>
                <a:lnTo>
                  <a:pt x="42" y="299"/>
                </a:lnTo>
              </a:path>
            </a:pathLst>
          </a:custGeom>
          <a:solidFill>
            <a:srgbClr val="000000"/>
          </a:solidFill>
          <a:ln w="9525" cap="rnd">
            <a:noFill/>
            <a:round/>
            <a:headEnd/>
            <a:tailEnd/>
          </a:ln>
        </p:spPr>
        <p:txBody>
          <a:bodyPr/>
          <a:lstStyle/>
          <a:p>
            <a:endParaRPr lang="en-US"/>
          </a:p>
        </p:txBody>
      </p:sp>
      <p:sp>
        <p:nvSpPr>
          <p:cNvPr id="407682" name="Freeform 764"/>
          <p:cNvSpPr>
            <a:spLocks/>
          </p:cNvSpPr>
          <p:nvPr/>
        </p:nvSpPr>
        <p:spPr bwMode="auto">
          <a:xfrm>
            <a:off x="3543300" y="3032125"/>
            <a:ext cx="136525" cy="488950"/>
          </a:xfrm>
          <a:custGeom>
            <a:avLst/>
            <a:gdLst>
              <a:gd name="T0" fmla="*/ 71437 w 86"/>
              <a:gd name="T1" fmla="*/ 487363 h 308"/>
              <a:gd name="T2" fmla="*/ 0 w 86"/>
              <a:gd name="T3" fmla="*/ 131762 h 308"/>
              <a:gd name="T4" fmla="*/ 134938 w 86"/>
              <a:gd name="T5" fmla="*/ 0 h 308"/>
              <a:gd name="T6" fmla="*/ 134938 w 86"/>
              <a:gd name="T7" fmla="*/ 434975 h 308"/>
              <a:gd name="T8" fmla="*/ 71437 w 86"/>
              <a:gd name="T9" fmla="*/ 487363 h 308"/>
              <a:gd name="T10" fmla="*/ 0 60000 65536"/>
              <a:gd name="T11" fmla="*/ 0 60000 65536"/>
              <a:gd name="T12" fmla="*/ 0 60000 65536"/>
              <a:gd name="T13" fmla="*/ 0 60000 65536"/>
              <a:gd name="T14" fmla="*/ 0 60000 65536"/>
              <a:gd name="T15" fmla="*/ 0 w 86"/>
              <a:gd name="T16" fmla="*/ 0 h 308"/>
              <a:gd name="T17" fmla="*/ 86 w 86"/>
              <a:gd name="T18" fmla="*/ 308 h 308"/>
            </a:gdLst>
            <a:ahLst/>
            <a:cxnLst>
              <a:cxn ang="T10">
                <a:pos x="T0" y="T1"/>
              </a:cxn>
              <a:cxn ang="T11">
                <a:pos x="T2" y="T3"/>
              </a:cxn>
              <a:cxn ang="T12">
                <a:pos x="T4" y="T5"/>
              </a:cxn>
              <a:cxn ang="T13">
                <a:pos x="T6" y="T7"/>
              </a:cxn>
              <a:cxn ang="T14">
                <a:pos x="T8" y="T9"/>
              </a:cxn>
            </a:cxnLst>
            <a:rect l="T15" t="T16" r="T17" b="T18"/>
            <a:pathLst>
              <a:path w="86" h="308">
                <a:moveTo>
                  <a:pt x="45" y="307"/>
                </a:moveTo>
                <a:lnTo>
                  <a:pt x="0" y="83"/>
                </a:lnTo>
                <a:lnTo>
                  <a:pt x="85" y="0"/>
                </a:lnTo>
                <a:lnTo>
                  <a:pt x="85" y="274"/>
                </a:lnTo>
                <a:lnTo>
                  <a:pt x="45" y="307"/>
                </a:lnTo>
              </a:path>
            </a:pathLst>
          </a:custGeom>
          <a:noFill/>
          <a:ln w="12699" cap="rnd">
            <a:solidFill>
              <a:srgbClr val="000000"/>
            </a:solidFill>
            <a:round/>
            <a:headEnd/>
            <a:tailEnd/>
          </a:ln>
        </p:spPr>
        <p:txBody>
          <a:bodyPr/>
          <a:lstStyle/>
          <a:p>
            <a:endParaRPr lang="en-US"/>
          </a:p>
        </p:txBody>
      </p:sp>
      <p:sp>
        <p:nvSpPr>
          <p:cNvPr id="407683" name="Freeform 765"/>
          <p:cNvSpPr>
            <a:spLocks/>
          </p:cNvSpPr>
          <p:nvPr/>
        </p:nvSpPr>
        <p:spPr bwMode="auto">
          <a:xfrm>
            <a:off x="3646488" y="4175125"/>
            <a:ext cx="454025" cy="84138"/>
          </a:xfrm>
          <a:custGeom>
            <a:avLst/>
            <a:gdLst>
              <a:gd name="T0" fmla="*/ 0 w 286"/>
              <a:gd name="T1" fmla="*/ 52388 h 53"/>
              <a:gd name="T2" fmla="*/ 58737 w 286"/>
              <a:gd name="T3" fmla="*/ 0 h 53"/>
              <a:gd name="T4" fmla="*/ 452438 w 286"/>
              <a:gd name="T5" fmla="*/ 0 h 53"/>
              <a:gd name="T6" fmla="*/ 355600 w 286"/>
              <a:gd name="T7" fmla="*/ 82550 h 53"/>
              <a:gd name="T8" fmla="*/ 0 w 286"/>
              <a:gd name="T9" fmla="*/ 52388 h 53"/>
              <a:gd name="T10" fmla="*/ 0 60000 65536"/>
              <a:gd name="T11" fmla="*/ 0 60000 65536"/>
              <a:gd name="T12" fmla="*/ 0 60000 65536"/>
              <a:gd name="T13" fmla="*/ 0 60000 65536"/>
              <a:gd name="T14" fmla="*/ 0 60000 65536"/>
              <a:gd name="T15" fmla="*/ 0 w 286"/>
              <a:gd name="T16" fmla="*/ 0 h 53"/>
              <a:gd name="T17" fmla="*/ 286 w 286"/>
              <a:gd name="T18" fmla="*/ 53 h 53"/>
            </a:gdLst>
            <a:ahLst/>
            <a:cxnLst>
              <a:cxn ang="T10">
                <a:pos x="T0" y="T1"/>
              </a:cxn>
              <a:cxn ang="T11">
                <a:pos x="T2" y="T3"/>
              </a:cxn>
              <a:cxn ang="T12">
                <a:pos x="T4" y="T5"/>
              </a:cxn>
              <a:cxn ang="T13">
                <a:pos x="T6" y="T7"/>
              </a:cxn>
              <a:cxn ang="T14">
                <a:pos x="T8" y="T9"/>
              </a:cxn>
            </a:cxnLst>
            <a:rect l="T15" t="T16" r="T17" b="T18"/>
            <a:pathLst>
              <a:path w="286" h="53">
                <a:moveTo>
                  <a:pt x="0" y="33"/>
                </a:moveTo>
                <a:lnTo>
                  <a:pt x="37" y="0"/>
                </a:lnTo>
                <a:lnTo>
                  <a:pt x="285" y="0"/>
                </a:lnTo>
                <a:lnTo>
                  <a:pt x="224" y="52"/>
                </a:lnTo>
                <a:lnTo>
                  <a:pt x="0" y="33"/>
                </a:lnTo>
              </a:path>
            </a:pathLst>
          </a:custGeom>
          <a:solidFill>
            <a:srgbClr val="E5E5E5"/>
          </a:solidFill>
          <a:ln w="9525" cap="rnd">
            <a:noFill/>
            <a:round/>
            <a:headEnd/>
            <a:tailEnd/>
          </a:ln>
        </p:spPr>
        <p:txBody>
          <a:bodyPr/>
          <a:lstStyle/>
          <a:p>
            <a:endParaRPr lang="en-US"/>
          </a:p>
        </p:txBody>
      </p:sp>
      <p:sp>
        <p:nvSpPr>
          <p:cNvPr id="407684" name="Freeform 766"/>
          <p:cNvSpPr>
            <a:spLocks/>
          </p:cNvSpPr>
          <p:nvPr/>
        </p:nvSpPr>
        <p:spPr bwMode="auto">
          <a:xfrm>
            <a:off x="3644900" y="4175125"/>
            <a:ext cx="465138" cy="96838"/>
          </a:xfrm>
          <a:custGeom>
            <a:avLst/>
            <a:gdLst>
              <a:gd name="T0" fmla="*/ 0 w 293"/>
              <a:gd name="T1" fmla="*/ 60325 h 61"/>
              <a:gd name="T2" fmla="*/ 60325 w 293"/>
              <a:gd name="T3" fmla="*/ 0 h 61"/>
              <a:gd name="T4" fmla="*/ 463550 w 293"/>
              <a:gd name="T5" fmla="*/ 0 h 61"/>
              <a:gd name="T6" fmla="*/ 365125 w 293"/>
              <a:gd name="T7" fmla="*/ 95250 h 61"/>
              <a:gd name="T8" fmla="*/ 0 w 293"/>
              <a:gd name="T9" fmla="*/ 60325 h 61"/>
              <a:gd name="T10" fmla="*/ 0 60000 65536"/>
              <a:gd name="T11" fmla="*/ 0 60000 65536"/>
              <a:gd name="T12" fmla="*/ 0 60000 65536"/>
              <a:gd name="T13" fmla="*/ 0 60000 65536"/>
              <a:gd name="T14" fmla="*/ 0 60000 65536"/>
              <a:gd name="T15" fmla="*/ 0 w 293"/>
              <a:gd name="T16" fmla="*/ 0 h 61"/>
              <a:gd name="T17" fmla="*/ 293 w 293"/>
              <a:gd name="T18" fmla="*/ 61 h 61"/>
            </a:gdLst>
            <a:ahLst/>
            <a:cxnLst>
              <a:cxn ang="T10">
                <a:pos x="T0" y="T1"/>
              </a:cxn>
              <a:cxn ang="T11">
                <a:pos x="T2" y="T3"/>
              </a:cxn>
              <a:cxn ang="T12">
                <a:pos x="T4" y="T5"/>
              </a:cxn>
              <a:cxn ang="T13">
                <a:pos x="T6" y="T7"/>
              </a:cxn>
              <a:cxn ang="T14">
                <a:pos x="T8" y="T9"/>
              </a:cxn>
            </a:cxnLst>
            <a:rect l="T15" t="T16" r="T17" b="T18"/>
            <a:pathLst>
              <a:path w="293" h="61">
                <a:moveTo>
                  <a:pt x="0" y="38"/>
                </a:moveTo>
                <a:lnTo>
                  <a:pt x="38" y="0"/>
                </a:lnTo>
                <a:lnTo>
                  <a:pt x="292" y="0"/>
                </a:lnTo>
                <a:lnTo>
                  <a:pt x="230" y="60"/>
                </a:lnTo>
                <a:lnTo>
                  <a:pt x="0" y="38"/>
                </a:lnTo>
              </a:path>
            </a:pathLst>
          </a:custGeom>
          <a:noFill/>
          <a:ln w="12699" cap="rnd">
            <a:solidFill>
              <a:srgbClr val="000000"/>
            </a:solidFill>
            <a:round/>
            <a:headEnd/>
            <a:tailEnd/>
          </a:ln>
        </p:spPr>
        <p:txBody>
          <a:bodyPr/>
          <a:lstStyle/>
          <a:p>
            <a:endParaRPr lang="en-US"/>
          </a:p>
        </p:txBody>
      </p:sp>
      <p:sp>
        <p:nvSpPr>
          <p:cNvPr id="407685" name="Freeform 767"/>
          <p:cNvSpPr>
            <a:spLocks/>
          </p:cNvSpPr>
          <p:nvPr/>
        </p:nvSpPr>
        <p:spPr bwMode="auto">
          <a:xfrm>
            <a:off x="3976688" y="4175125"/>
            <a:ext cx="123825" cy="477838"/>
          </a:xfrm>
          <a:custGeom>
            <a:avLst/>
            <a:gdLst>
              <a:gd name="T0" fmla="*/ 66675 w 78"/>
              <a:gd name="T1" fmla="*/ 476250 h 301"/>
              <a:gd name="T2" fmla="*/ 0 w 78"/>
              <a:gd name="T3" fmla="*/ 128588 h 301"/>
              <a:gd name="T4" fmla="*/ 122238 w 78"/>
              <a:gd name="T5" fmla="*/ 0 h 301"/>
              <a:gd name="T6" fmla="*/ 122238 w 78"/>
              <a:gd name="T7" fmla="*/ 425450 h 301"/>
              <a:gd name="T8" fmla="*/ 66675 w 78"/>
              <a:gd name="T9" fmla="*/ 476250 h 301"/>
              <a:gd name="T10" fmla="*/ 0 60000 65536"/>
              <a:gd name="T11" fmla="*/ 0 60000 65536"/>
              <a:gd name="T12" fmla="*/ 0 60000 65536"/>
              <a:gd name="T13" fmla="*/ 0 60000 65536"/>
              <a:gd name="T14" fmla="*/ 0 60000 65536"/>
              <a:gd name="T15" fmla="*/ 0 w 78"/>
              <a:gd name="T16" fmla="*/ 0 h 301"/>
              <a:gd name="T17" fmla="*/ 78 w 78"/>
              <a:gd name="T18" fmla="*/ 301 h 301"/>
            </a:gdLst>
            <a:ahLst/>
            <a:cxnLst>
              <a:cxn ang="T10">
                <a:pos x="T0" y="T1"/>
              </a:cxn>
              <a:cxn ang="T11">
                <a:pos x="T2" y="T3"/>
              </a:cxn>
              <a:cxn ang="T12">
                <a:pos x="T4" y="T5"/>
              </a:cxn>
              <a:cxn ang="T13">
                <a:pos x="T6" y="T7"/>
              </a:cxn>
              <a:cxn ang="T14">
                <a:pos x="T8" y="T9"/>
              </a:cxn>
            </a:cxnLst>
            <a:rect l="T15" t="T16" r="T17" b="T18"/>
            <a:pathLst>
              <a:path w="78" h="301">
                <a:moveTo>
                  <a:pt x="42" y="300"/>
                </a:moveTo>
                <a:lnTo>
                  <a:pt x="0" y="81"/>
                </a:lnTo>
                <a:lnTo>
                  <a:pt x="77" y="0"/>
                </a:lnTo>
                <a:lnTo>
                  <a:pt x="77" y="268"/>
                </a:lnTo>
                <a:lnTo>
                  <a:pt x="42" y="300"/>
                </a:lnTo>
              </a:path>
            </a:pathLst>
          </a:custGeom>
          <a:solidFill>
            <a:srgbClr val="000000"/>
          </a:solidFill>
          <a:ln w="9525" cap="rnd">
            <a:noFill/>
            <a:round/>
            <a:headEnd/>
            <a:tailEnd/>
          </a:ln>
        </p:spPr>
        <p:txBody>
          <a:bodyPr/>
          <a:lstStyle/>
          <a:p>
            <a:endParaRPr lang="en-US"/>
          </a:p>
        </p:txBody>
      </p:sp>
      <p:sp>
        <p:nvSpPr>
          <p:cNvPr id="407686" name="Freeform 768"/>
          <p:cNvSpPr>
            <a:spLocks/>
          </p:cNvSpPr>
          <p:nvPr/>
        </p:nvSpPr>
        <p:spPr bwMode="auto">
          <a:xfrm>
            <a:off x="3975100" y="4175125"/>
            <a:ext cx="134938" cy="490538"/>
          </a:xfrm>
          <a:custGeom>
            <a:avLst/>
            <a:gdLst>
              <a:gd name="T0" fmla="*/ 71438 w 85"/>
              <a:gd name="T1" fmla="*/ 488950 h 309"/>
              <a:gd name="T2" fmla="*/ 0 w 85"/>
              <a:gd name="T3" fmla="*/ 133350 h 309"/>
              <a:gd name="T4" fmla="*/ 133350 w 85"/>
              <a:gd name="T5" fmla="*/ 0 h 309"/>
              <a:gd name="T6" fmla="*/ 133350 w 85"/>
              <a:gd name="T7" fmla="*/ 436563 h 309"/>
              <a:gd name="T8" fmla="*/ 71438 w 85"/>
              <a:gd name="T9" fmla="*/ 488950 h 309"/>
              <a:gd name="T10" fmla="*/ 0 60000 65536"/>
              <a:gd name="T11" fmla="*/ 0 60000 65536"/>
              <a:gd name="T12" fmla="*/ 0 60000 65536"/>
              <a:gd name="T13" fmla="*/ 0 60000 65536"/>
              <a:gd name="T14" fmla="*/ 0 60000 65536"/>
              <a:gd name="T15" fmla="*/ 0 w 85"/>
              <a:gd name="T16" fmla="*/ 0 h 309"/>
              <a:gd name="T17" fmla="*/ 85 w 85"/>
              <a:gd name="T18" fmla="*/ 309 h 309"/>
            </a:gdLst>
            <a:ahLst/>
            <a:cxnLst>
              <a:cxn ang="T10">
                <a:pos x="T0" y="T1"/>
              </a:cxn>
              <a:cxn ang="T11">
                <a:pos x="T2" y="T3"/>
              </a:cxn>
              <a:cxn ang="T12">
                <a:pos x="T4" y="T5"/>
              </a:cxn>
              <a:cxn ang="T13">
                <a:pos x="T6" y="T7"/>
              </a:cxn>
              <a:cxn ang="T14">
                <a:pos x="T8" y="T9"/>
              </a:cxn>
            </a:cxnLst>
            <a:rect l="T15" t="T16" r="T17" b="T18"/>
            <a:pathLst>
              <a:path w="85" h="309">
                <a:moveTo>
                  <a:pt x="45" y="308"/>
                </a:moveTo>
                <a:lnTo>
                  <a:pt x="0" y="84"/>
                </a:lnTo>
                <a:lnTo>
                  <a:pt x="84" y="0"/>
                </a:lnTo>
                <a:lnTo>
                  <a:pt x="84" y="275"/>
                </a:lnTo>
                <a:lnTo>
                  <a:pt x="45" y="308"/>
                </a:lnTo>
              </a:path>
            </a:pathLst>
          </a:custGeom>
          <a:noFill/>
          <a:ln w="12699" cap="rnd">
            <a:solidFill>
              <a:srgbClr val="000000"/>
            </a:solidFill>
            <a:round/>
            <a:headEnd/>
            <a:tailEnd/>
          </a:ln>
        </p:spPr>
        <p:txBody>
          <a:bodyPr/>
          <a:lstStyle/>
          <a:p>
            <a:endParaRPr lang="en-US"/>
          </a:p>
        </p:txBody>
      </p:sp>
      <p:sp>
        <p:nvSpPr>
          <p:cNvPr id="407687" name="Freeform 769"/>
          <p:cNvSpPr>
            <a:spLocks/>
          </p:cNvSpPr>
          <p:nvPr/>
        </p:nvSpPr>
        <p:spPr bwMode="auto">
          <a:xfrm>
            <a:off x="3646488" y="3633788"/>
            <a:ext cx="454025" cy="82550"/>
          </a:xfrm>
          <a:custGeom>
            <a:avLst/>
            <a:gdLst>
              <a:gd name="T0" fmla="*/ 0 w 286"/>
              <a:gd name="T1" fmla="*/ 52388 h 52"/>
              <a:gd name="T2" fmla="*/ 58737 w 286"/>
              <a:gd name="T3" fmla="*/ 0 h 52"/>
              <a:gd name="T4" fmla="*/ 452438 w 286"/>
              <a:gd name="T5" fmla="*/ 0 h 52"/>
              <a:gd name="T6" fmla="*/ 355600 w 286"/>
              <a:gd name="T7" fmla="*/ 80963 h 52"/>
              <a:gd name="T8" fmla="*/ 0 w 286"/>
              <a:gd name="T9" fmla="*/ 52388 h 52"/>
              <a:gd name="T10" fmla="*/ 0 60000 65536"/>
              <a:gd name="T11" fmla="*/ 0 60000 65536"/>
              <a:gd name="T12" fmla="*/ 0 60000 65536"/>
              <a:gd name="T13" fmla="*/ 0 60000 65536"/>
              <a:gd name="T14" fmla="*/ 0 60000 65536"/>
              <a:gd name="T15" fmla="*/ 0 w 286"/>
              <a:gd name="T16" fmla="*/ 0 h 52"/>
              <a:gd name="T17" fmla="*/ 286 w 286"/>
              <a:gd name="T18" fmla="*/ 52 h 52"/>
            </a:gdLst>
            <a:ahLst/>
            <a:cxnLst>
              <a:cxn ang="T10">
                <a:pos x="T0" y="T1"/>
              </a:cxn>
              <a:cxn ang="T11">
                <a:pos x="T2" y="T3"/>
              </a:cxn>
              <a:cxn ang="T12">
                <a:pos x="T4" y="T5"/>
              </a:cxn>
              <a:cxn ang="T13">
                <a:pos x="T6" y="T7"/>
              </a:cxn>
              <a:cxn ang="T14">
                <a:pos x="T8" y="T9"/>
              </a:cxn>
            </a:cxnLst>
            <a:rect l="T15" t="T16" r="T17" b="T18"/>
            <a:pathLst>
              <a:path w="286" h="52">
                <a:moveTo>
                  <a:pt x="0" y="33"/>
                </a:moveTo>
                <a:lnTo>
                  <a:pt x="37" y="0"/>
                </a:lnTo>
                <a:lnTo>
                  <a:pt x="285" y="0"/>
                </a:lnTo>
                <a:lnTo>
                  <a:pt x="224" y="51"/>
                </a:lnTo>
                <a:lnTo>
                  <a:pt x="0" y="33"/>
                </a:lnTo>
              </a:path>
            </a:pathLst>
          </a:custGeom>
          <a:solidFill>
            <a:srgbClr val="E5E5E5"/>
          </a:solidFill>
          <a:ln w="9525" cap="rnd">
            <a:noFill/>
            <a:round/>
            <a:headEnd/>
            <a:tailEnd/>
          </a:ln>
        </p:spPr>
        <p:txBody>
          <a:bodyPr/>
          <a:lstStyle/>
          <a:p>
            <a:endParaRPr lang="en-US"/>
          </a:p>
        </p:txBody>
      </p:sp>
      <p:sp>
        <p:nvSpPr>
          <p:cNvPr id="407688" name="Freeform 770"/>
          <p:cNvSpPr>
            <a:spLocks/>
          </p:cNvSpPr>
          <p:nvPr/>
        </p:nvSpPr>
        <p:spPr bwMode="auto">
          <a:xfrm>
            <a:off x="3644900" y="3633788"/>
            <a:ext cx="465138" cy="93662"/>
          </a:xfrm>
          <a:custGeom>
            <a:avLst/>
            <a:gdLst>
              <a:gd name="T0" fmla="*/ 0 w 293"/>
              <a:gd name="T1" fmla="*/ 58737 h 59"/>
              <a:gd name="T2" fmla="*/ 60325 w 293"/>
              <a:gd name="T3" fmla="*/ 0 h 59"/>
              <a:gd name="T4" fmla="*/ 463550 w 293"/>
              <a:gd name="T5" fmla="*/ 0 h 59"/>
              <a:gd name="T6" fmla="*/ 365125 w 293"/>
              <a:gd name="T7" fmla="*/ 92075 h 59"/>
              <a:gd name="T8" fmla="*/ 0 w 293"/>
              <a:gd name="T9" fmla="*/ 58737 h 59"/>
              <a:gd name="T10" fmla="*/ 0 60000 65536"/>
              <a:gd name="T11" fmla="*/ 0 60000 65536"/>
              <a:gd name="T12" fmla="*/ 0 60000 65536"/>
              <a:gd name="T13" fmla="*/ 0 60000 65536"/>
              <a:gd name="T14" fmla="*/ 0 60000 65536"/>
              <a:gd name="T15" fmla="*/ 0 w 293"/>
              <a:gd name="T16" fmla="*/ 0 h 59"/>
              <a:gd name="T17" fmla="*/ 293 w 293"/>
              <a:gd name="T18" fmla="*/ 59 h 59"/>
            </a:gdLst>
            <a:ahLst/>
            <a:cxnLst>
              <a:cxn ang="T10">
                <a:pos x="T0" y="T1"/>
              </a:cxn>
              <a:cxn ang="T11">
                <a:pos x="T2" y="T3"/>
              </a:cxn>
              <a:cxn ang="T12">
                <a:pos x="T4" y="T5"/>
              </a:cxn>
              <a:cxn ang="T13">
                <a:pos x="T6" y="T7"/>
              </a:cxn>
              <a:cxn ang="T14">
                <a:pos x="T8" y="T9"/>
              </a:cxn>
            </a:cxnLst>
            <a:rect l="T15" t="T16" r="T17" b="T18"/>
            <a:pathLst>
              <a:path w="293" h="59">
                <a:moveTo>
                  <a:pt x="0" y="37"/>
                </a:moveTo>
                <a:lnTo>
                  <a:pt x="38" y="0"/>
                </a:lnTo>
                <a:lnTo>
                  <a:pt x="292" y="0"/>
                </a:lnTo>
                <a:lnTo>
                  <a:pt x="230" y="58"/>
                </a:lnTo>
                <a:lnTo>
                  <a:pt x="0" y="37"/>
                </a:lnTo>
              </a:path>
            </a:pathLst>
          </a:custGeom>
          <a:noFill/>
          <a:ln w="12699" cap="rnd">
            <a:solidFill>
              <a:srgbClr val="000000"/>
            </a:solidFill>
            <a:round/>
            <a:headEnd/>
            <a:tailEnd/>
          </a:ln>
        </p:spPr>
        <p:txBody>
          <a:bodyPr/>
          <a:lstStyle/>
          <a:p>
            <a:endParaRPr lang="en-US"/>
          </a:p>
        </p:txBody>
      </p:sp>
      <p:sp>
        <p:nvSpPr>
          <p:cNvPr id="407689" name="Freeform 771"/>
          <p:cNvSpPr>
            <a:spLocks/>
          </p:cNvSpPr>
          <p:nvPr/>
        </p:nvSpPr>
        <p:spPr bwMode="auto">
          <a:xfrm>
            <a:off x="3976688" y="3633788"/>
            <a:ext cx="123825" cy="474662"/>
          </a:xfrm>
          <a:custGeom>
            <a:avLst/>
            <a:gdLst>
              <a:gd name="T0" fmla="*/ 66675 w 78"/>
              <a:gd name="T1" fmla="*/ 473075 h 299"/>
              <a:gd name="T2" fmla="*/ 0 w 78"/>
              <a:gd name="T3" fmla="*/ 127000 h 299"/>
              <a:gd name="T4" fmla="*/ 122238 w 78"/>
              <a:gd name="T5" fmla="*/ 0 h 299"/>
              <a:gd name="T6" fmla="*/ 122238 w 78"/>
              <a:gd name="T7" fmla="*/ 422275 h 299"/>
              <a:gd name="T8" fmla="*/ 66675 w 78"/>
              <a:gd name="T9" fmla="*/ 473075 h 299"/>
              <a:gd name="T10" fmla="*/ 0 60000 65536"/>
              <a:gd name="T11" fmla="*/ 0 60000 65536"/>
              <a:gd name="T12" fmla="*/ 0 60000 65536"/>
              <a:gd name="T13" fmla="*/ 0 60000 65536"/>
              <a:gd name="T14" fmla="*/ 0 60000 65536"/>
              <a:gd name="T15" fmla="*/ 0 w 78"/>
              <a:gd name="T16" fmla="*/ 0 h 299"/>
              <a:gd name="T17" fmla="*/ 78 w 78"/>
              <a:gd name="T18" fmla="*/ 299 h 299"/>
            </a:gdLst>
            <a:ahLst/>
            <a:cxnLst>
              <a:cxn ang="T10">
                <a:pos x="T0" y="T1"/>
              </a:cxn>
              <a:cxn ang="T11">
                <a:pos x="T2" y="T3"/>
              </a:cxn>
              <a:cxn ang="T12">
                <a:pos x="T4" y="T5"/>
              </a:cxn>
              <a:cxn ang="T13">
                <a:pos x="T6" y="T7"/>
              </a:cxn>
              <a:cxn ang="T14">
                <a:pos x="T8" y="T9"/>
              </a:cxn>
            </a:cxnLst>
            <a:rect l="T15" t="T16" r="T17" b="T18"/>
            <a:pathLst>
              <a:path w="78" h="299">
                <a:moveTo>
                  <a:pt x="42" y="298"/>
                </a:moveTo>
                <a:lnTo>
                  <a:pt x="0" y="80"/>
                </a:lnTo>
                <a:lnTo>
                  <a:pt x="77" y="0"/>
                </a:lnTo>
                <a:lnTo>
                  <a:pt x="77" y="266"/>
                </a:lnTo>
                <a:lnTo>
                  <a:pt x="42" y="298"/>
                </a:lnTo>
              </a:path>
            </a:pathLst>
          </a:custGeom>
          <a:solidFill>
            <a:srgbClr val="000000"/>
          </a:solidFill>
          <a:ln w="9525" cap="rnd">
            <a:noFill/>
            <a:round/>
            <a:headEnd/>
            <a:tailEnd/>
          </a:ln>
        </p:spPr>
        <p:txBody>
          <a:bodyPr/>
          <a:lstStyle/>
          <a:p>
            <a:endParaRPr lang="en-US"/>
          </a:p>
        </p:txBody>
      </p:sp>
      <p:sp>
        <p:nvSpPr>
          <p:cNvPr id="407690" name="Freeform 772"/>
          <p:cNvSpPr>
            <a:spLocks/>
          </p:cNvSpPr>
          <p:nvPr/>
        </p:nvSpPr>
        <p:spPr bwMode="auto">
          <a:xfrm>
            <a:off x="3975100" y="3633788"/>
            <a:ext cx="134938" cy="487362"/>
          </a:xfrm>
          <a:custGeom>
            <a:avLst/>
            <a:gdLst>
              <a:gd name="T0" fmla="*/ 71438 w 85"/>
              <a:gd name="T1" fmla="*/ 485775 h 307"/>
              <a:gd name="T2" fmla="*/ 0 w 85"/>
              <a:gd name="T3" fmla="*/ 130175 h 307"/>
              <a:gd name="T4" fmla="*/ 133350 w 85"/>
              <a:gd name="T5" fmla="*/ 0 h 307"/>
              <a:gd name="T6" fmla="*/ 133350 w 85"/>
              <a:gd name="T7" fmla="*/ 433387 h 307"/>
              <a:gd name="T8" fmla="*/ 71438 w 85"/>
              <a:gd name="T9" fmla="*/ 485775 h 307"/>
              <a:gd name="T10" fmla="*/ 0 60000 65536"/>
              <a:gd name="T11" fmla="*/ 0 60000 65536"/>
              <a:gd name="T12" fmla="*/ 0 60000 65536"/>
              <a:gd name="T13" fmla="*/ 0 60000 65536"/>
              <a:gd name="T14" fmla="*/ 0 60000 65536"/>
              <a:gd name="T15" fmla="*/ 0 w 85"/>
              <a:gd name="T16" fmla="*/ 0 h 307"/>
              <a:gd name="T17" fmla="*/ 85 w 85"/>
              <a:gd name="T18" fmla="*/ 307 h 307"/>
            </a:gdLst>
            <a:ahLst/>
            <a:cxnLst>
              <a:cxn ang="T10">
                <a:pos x="T0" y="T1"/>
              </a:cxn>
              <a:cxn ang="T11">
                <a:pos x="T2" y="T3"/>
              </a:cxn>
              <a:cxn ang="T12">
                <a:pos x="T4" y="T5"/>
              </a:cxn>
              <a:cxn ang="T13">
                <a:pos x="T6" y="T7"/>
              </a:cxn>
              <a:cxn ang="T14">
                <a:pos x="T8" y="T9"/>
              </a:cxn>
            </a:cxnLst>
            <a:rect l="T15" t="T16" r="T17" b="T18"/>
            <a:pathLst>
              <a:path w="85" h="307">
                <a:moveTo>
                  <a:pt x="45" y="306"/>
                </a:moveTo>
                <a:lnTo>
                  <a:pt x="0" y="82"/>
                </a:lnTo>
                <a:lnTo>
                  <a:pt x="84" y="0"/>
                </a:lnTo>
                <a:lnTo>
                  <a:pt x="84" y="273"/>
                </a:lnTo>
                <a:lnTo>
                  <a:pt x="45" y="306"/>
                </a:lnTo>
              </a:path>
            </a:pathLst>
          </a:custGeom>
          <a:noFill/>
          <a:ln w="12699" cap="rnd">
            <a:solidFill>
              <a:srgbClr val="000000"/>
            </a:solidFill>
            <a:round/>
            <a:headEnd/>
            <a:tailEnd/>
          </a:ln>
        </p:spPr>
        <p:txBody>
          <a:bodyPr/>
          <a:lstStyle/>
          <a:p>
            <a:endParaRPr lang="en-US"/>
          </a:p>
        </p:txBody>
      </p:sp>
      <p:sp>
        <p:nvSpPr>
          <p:cNvPr id="407691" name="Freeform 773"/>
          <p:cNvSpPr>
            <a:spLocks/>
          </p:cNvSpPr>
          <p:nvPr/>
        </p:nvSpPr>
        <p:spPr bwMode="auto">
          <a:xfrm>
            <a:off x="3646488" y="3032125"/>
            <a:ext cx="454025" cy="80963"/>
          </a:xfrm>
          <a:custGeom>
            <a:avLst/>
            <a:gdLst>
              <a:gd name="T0" fmla="*/ 0 w 286"/>
              <a:gd name="T1" fmla="*/ 52388 h 51"/>
              <a:gd name="T2" fmla="*/ 58737 w 286"/>
              <a:gd name="T3" fmla="*/ 0 h 51"/>
              <a:gd name="T4" fmla="*/ 452438 w 286"/>
              <a:gd name="T5" fmla="*/ 0 h 51"/>
              <a:gd name="T6" fmla="*/ 355600 w 286"/>
              <a:gd name="T7" fmla="*/ 79375 h 51"/>
              <a:gd name="T8" fmla="*/ 0 w 286"/>
              <a:gd name="T9" fmla="*/ 52388 h 51"/>
              <a:gd name="T10" fmla="*/ 0 60000 65536"/>
              <a:gd name="T11" fmla="*/ 0 60000 65536"/>
              <a:gd name="T12" fmla="*/ 0 60000 65536"/>
              <a:gd name="T13" fmla="*/ 0 60000 65536"/>
              <a:gd name="T14" fmla="*/ 0 60000 65536"/>
              <a:gd name="T15" fmla="*/ 0 w 286"/>
              <a:gd name="T16" fmla="*/ 0 h 51"/>
              <a:gd name="T17" fmla="*/ 286 w 286"/>
              <a:gd name="T18" fmla="*/ 51 h 51"/>
            </a:gdLst>
            <a:ahLst/>
            <a:cxnLst>
              <a:cxn ang="T10">
                <a:pos x="T0" y="T1"/>
              </a:cxn>
              <a:cxn ang="T11">
                <a:pos x="T2" y="T3"/>
              </a:cxn>
              <a:cxn ang="T12">
                <a:pos x="T4" y="T5"/>
              </a:cxn>
              <a:cxn ang="T13">
                <a:pos x="T6" y="T7"/>
              </a:cxn>
              <a:cxn ang="T14">
                <a:pos x="T8" y="T9"/>
              </a:cxn>
            </a:cxnLst>
            <a:rect l="T15" t="T16" r="T17" b="T18"/>
            <a:pathLst>
              <a:path w="286" h="51">
                <a:moveTo>
                  <a:pt x="0" y="33"/>
                </a:moveTo>
                <a:lnTo>
                  <a:pt x="37" y="0"/>
                </a:lnTo>
                <a:lnTo>
                  <a:pt x="285" y="0"/>
                </a:lnTo>
                <a:lnTo>
                  <a:pt x="224" y="50"/>
                </a:lnTo>
                <a:lnTo>
                  <a:pt x="0" y="33"/>
                </a:lnTo>
              </a:path>
            </a:pathLst>
          </a:custGeom>
          <a:solidFill>
            <a:srgbClr val="E5E5E5"/>
          </a:solidFill>
          <a:ln w="9525" cap="rnd">
            <a:noFill/>
            <a:round/>
            <a:headEnd/>
            <a:tailEnd/>
          </a:ln>
        </p:spPr>
        <p:txBody>
          <a:bodyPr/>
          <a:lstStyle/>
          <a:p>
            <a:endParaRPr lang="en-US"/>
          </a:p>
        </p:txBody>
      </p:sp>
      <p:sp>
        <p:nvSpPr>
          <p:cNvPr id="407692" name="Freeform 774"/>
          <p:cNvSpPr>
            <a:spLocks/>
          </p:cNvSpPr>
          <p:nvPr/>
        </p:nvSpPr>
        <p:spPr bwMode="auto">
          <a:xfrm>
            <a:off x="3644900" y="3032125"/>
            <a:ext cx="465138" cy="93663"/>
          </a:xfrm>
          <a:custGeom>
            <a:avLst/>
            <a:gdLst>
              <a:gd name="T0" fmla="*/ 0 w 293"/>
              <a:gd name="T1" fmla="*/ 61913 h 59"/>
              <a:gd name="T2" fmla="*/ 60325 w 293"/>
              <a:gd name="T3" fmla="*/ 0 h 59"/>
              <a:gd name="T4" fmla="*/ 463550 w 293"/>
              <a:gd name="T5" fmla="*/ 0 h 59"/>
              <a:gd name="T6" fmla="*/ 365125 w 293"/>
              <a:gd name="T7" fmla="*/ 92075 h 59"/>
              <a:gd name="T8" fmla="*/ 0 w 293"/>
              <a:gd name="T9" fmla="*/ 61913 h 59"/>
              <a:gd name="T10" fmla="*/ 0 60000 65536"/>
              <a:gd name="T11" fmla="*/ 0 60000 65536"/>
              <a:gd name="T12" fmla="*/ 0 60000 65536"/>
              <a:gd name="T13" fmla="*/ 0 60000 65536"/>
              <a:gd name="T14" fmla="*/ 0 60000 65536"/>
              <a:gd name="T15" fmla="*/ 0 w 293"/>
              <a:gd name="T16" fmla="*/ 0 h 59"/>
              <a:gd name="T17" fmla="*/ 293 w 293"/>
              <a:gd name="T18" fmla="*/ 59 h 59"/>
            </a:gdLst>
            <a:ahLst/>
            <a:cxnLst>
              <a:cxn ang="T10">
                <a:pos x="T0" y="T1"/>
              </a:cxn>
              <a:cxn ang="T11">
                <a:pos x="T2" y="T3"/>
              </a:cxn>
              <a:cxn ang="T12">
                <a:pos x="T4" y="T5"/>
              </a:cxn>
              <a:cxn ang="T13">
                <a:pos x="T6" y="T7"/>
              </a:cxn>
              <a:cxn ang="T14">
                <a:pos x="T8" y="T9"/>
              </a:cxn>
            </a:cxnLst>
            <a:rect l="T15" t="T16" r="T17" b="T18"/>
            <a:pathLst>
              <a:path w="293" h="59">
                <a:moveTo>
                  <a:pt x="0" y="39"/>
                </a:moveTo>
                <a:lnTo>
                  <a:pt x="38" y="0"/>
                </a:lnTo>
                <a:lnTo>
                  <a:pt x="292" y="0"/>
                </a:lnTo>
                <a:lnTo>
                  <a:pt x="230" y="58"/>
                </a:lnTo>
                <a:lnTo>
                  <a:pt x="0" y="39"/>
                </a:lnTo>
              </a:path>
            </a:pathLst>
          </a:custGeom>
          <a:noFill/>
          <a:ln w="12699" cap="rnd">
            <a:solidFill>
              <a:srgbClr val="000000"/>
            </a:solidFill>
            <a:round/>
            <a:headEnd/>
            <a:tailEnd/>
          </a:ln>
        </p:spPr>
        <p:txBody>
          <a:bodyPr/>
          <a:lstStyle/>
          <a:p>
            <a:endParaRPr lang="en-US"/>
          </a:p>
        </p:txBody>
      </p:sp>
      <p:sp>
        <p:nvSpPr>
          <p:cNvPr id="407693" name="Freeform 775"/>
          <p:cNvSpPr>
            <a:spLocks/>
          </p:cNvSpPr>
          <p:nvPr/>
        </p:nvSpPr>
        <p:spPr bwMode="auto">
          <a:xfrm>
            <a:off x="3976688" y="3032125"/>
            <a:ext cx="123825" cy="476250"/>
          </a:xfrm>
          <a:custGeom>
            <a:avLst/>
            <a:gdLst>
              <a:gd name="T0" fmla="*/ 66675 w 78"/>
              <a:gd name="T1" fmla="*/ 474663 h 300"/>
              <a:gd name="T2" fmla="*/ 0 w 78"/>
              <a:gd name="T3" fmla="*/ 128587 h 300"/>
              <a:gd name="T4" fmla="*/ 122238 w 78"/>
              <a:gd name="T5" fmla="*/ 0 h 300"/>
              <a:gd name="T6" fmla="*/ 122238 w 78"/>
              <a:gd name="T7" fmla="*/ 423863 h 300"/>
              <a:gd name="T8" fmla="*/ 66675 w 78"/>
              <a:gd name="T9" fmla="*/ 474663 h 300"/>
              <a:gd name="T10" fmla="*/ 0 60000 65536"/>
              <a:gd name="T11" fmla="*/ 0 60000 65536"/>
              <a:gd name="T12" fmla="*/ 0 60000 65536"/>
              <a:gd name="T13" fmla="*/ 0 60000 65536"/>
              <a:gd name="T14" fmla="*/ 0 60000 65536"/>
              <a:gd name="T15" fmla="*/ 0 w 78"/>
              <a:gd name="T16" fmla="*/ 0 h 300"/>
              <a:gd name="T17" fmla="*/ 78 w 78"/>
              <a:gd name="T18" fmla="*/ 300 h 300"/>
            </a:gdLst>
            <a:ahLst/>
            <a:cxnLst>
              <a:cxn ang="T10">
                <a:pos x="T0" y="T1"/>
              </a:cxn>
              <a:cxn ang="T11">
                <a:pos x="T2" y="T3"/>
              </a:cxn>
              <a:cxn ang="T12">
                <a:pos x="T4" y="T5"/>
              </a:cxn>
              <a:cxn ang="T13">
                <a:pos x="T6" y="T7"/>
              </a:cxn>
              <a:cxn ang="T14">
                <a:pos x="T8" y="T9"/>
              </a:cxn>
            </a:cxnLst>
            <a:rect l="T15" t="T16" r="T17" b="T18"/>
            <a:pathLst>
              <a:path w="78" h="300">
                <a:moveTo>
                  <a:pt x="42" y="299"/>
                </a:moveTo>
                <a:lnTo>
                  <a:pt x="0" y="81"/>
                </a:lnTo>
                <a:lnTo>
                  <a:pt x="77" y="0"/>
                </a:lnTo>
                <a:lnTo>
                  <a:pt x="77" y="267"/>
                </a:lnTo>
                <a:lnTo>
                  <a:pt x="42" y="299"/>
                </a:lnTo>
              </a:path>
            </a:pathLst>
          </a:custGeom>
          <a:solidFill>
            <a:srgbClr val="000000"/>
          </a:solidFill>
          <a:ln w="9525" cap="rnd">
            <a:noFill/>
            <a:round/>
            <a:headEnd/>
            <a:tailEnd/>
          </a:ln>
        </p:spPr>
        <p:txBody>
          <a:bodyPr/>
          <a:lstStyle/>
          <a:p>
            <a:endParaRPr lang="en-US"/>
          </a:p>
        </p:txBody>
      </p:sp>
      <p:sp>
        <p:nvSpPr>
          <p:cNvPr id="407694" name="Freeform 776"/>
          <p:cNvSpPr>
            <a:spLocks/>
          </p:cNvSpPr>
          <p:nvPr/>
        </p:nvSpPr>
        <p:spPr bwMode="auto">
          <a:xfrm>
            <a:off x="3975100" y="3032125"/>
            <a:ext cx="134938" cy="488950"/>
          </a:xfrm>
          <a:custGeom>
            <a:avLst/>
            <a:gdLst>
              <a:gd name="T0" fmla="*/ 71438 w 85"/>
              <a:gd name="T1" fmla="*/ 487363 h 308"/>
              <a:gd name="T2" fmla="*/ 0 w 85"/>
              <a:gd name="T3" fmla="*/ 131762 h 308"/>
              <a:gd name="T4" fmla="*/ 133350 w 85"/>
              <a:gd name="T5" fmla="*/ 0 h 308"/>
              <a:gd name="T6" fmla="*/ 133350 w 85"/>
              <a:gd name="T7" fmla="*/ 434975 h 308"/>
              <a:gd name="T8" fmla="*/ 71438 w 85"/>
              <a:gd name="T9" fmla="*/ 487363 h 308"/>
              <a:gd name="T10" fmla="*/ 0 60000 65536"/>
              <a:gd name="T11" fmla="*/ 0 60000 65536"/>
              <a:gd name="T12" fmla="*/ 0 60000 65536"/>
              <a:gd name="T13" fmla="*/ 0 60000 65536"/>
              <a:gd name="T14" fmla="*/ 0 60000 65536"/>
              <a:gd name="T15" fmla="*/ 0 w 85"/>
              <a:gd name="T16" fmla="*/ 0 h 308"/>
              <a:gd name="T17" fmla="*/ 85 w 85"/>
              <a:gd name="T18" fmla="*/ 308 h 308"/>
            </a:gdLst>
            <a:ahLst/>
            <a:cxnLst>
              <a:cxn ang="T10">
                <a:pos x="T0" y="T1"/>
              </a:cxn>
              <a:cxn ang="T11">
                <a:pos x="T2" y="T3"/>
              </a:cxn>
              <a:cxn ang="T12">
                <a:pos x="T4" y="T5"/>
              </a:cxn>
              <a:cxn ang="T13">
                <a:pos x="T6" y="T7"/>
              </a:cxn>
              <a:cxn ang="T14">
                <a:pos x="T8" y="T9"/>
              </a:cxn>
            </a:cxnLst>
            <a:rect l="T15" t="T16" r="T17" b="T18"/>
            <a:pathLst>
              <a:path w="85" h="308">
                <a:moveTo>
                  <a:pt x="45" y="307"/>
                </a:moveTo>
                <a:lnTo>
                  <a:pt x="0" y="83"/>
                </a:lnTo>
                <a:lnTo>
                  <a:pt x="84" y="0"/>
                </a:lnTo>
                <a:lnTo>
                  <a:pt x="84" y="274"/>
                </a:lnTo>
                <a:lnTo>
                  <a:pt x="45" y="307"/>
                </a:lnTo>
              </a:path>
            </a:pathLst>
          </a:custGeom>
          <a:noFill/>
          <a:ln w="12699" cap="rnd">
            <a:solidFill>
              <a:srgbClr val="000000"/>
            </a:solidFill>
            <a:round/>
            <a:headEnd/>
            <a:tailEnd/>
          </a:ln>
        </p:spPr>
        <p:txBody>
          <a:bodyPr/>
          <a:lstStyle/>
          <a:p>
            <a:endParaRPr lang="en-US"/>
          </a:p>
        </p:txBody>
      </p:sp>
      <p:sp>
        <p:nvSpPr>
          <p:cNvPr id="407695" name="Freeform 777"/>
          <p:cNvSpPr>
            <a:spLocks/>
          </p:cNvSpPr>
          <p:nvPr/>
        </p:nvSpPr>
        <p:spPr bwMode="auto">
          <a:xfrm>
            <a:off x="4065588" y="4175125"/>
            <a:ext cx="454025" cy="84138"/>
          </a:xfrm>
          <a:custGeom>
            <a:avLst/>
            <a:gdLst>
              <a:gd name="T0" fmla="*/ 0 w 286"/>
              <a:gd name="T1" fmla="*/ 52388 h 53"/>
              <a:gd name="T2" fmla="*/ 58737 w 286"/>
              <a:gd name="T3" fmla="*/ 0 h 53"/>
              <a:gd name="T4" fmla="*/ 452438 w 286"/>
              <a:gd name="T5" fmla="*/ 0 h 53"/>
              <a:gd name="T6" fmla="*/ 355600 w 286"/>
              <a:gd name="T7" fmla="*/ 82550 h 53"/>
              <a:gd name="T8" fmla="*/ 0 w 286"/>
              <a:gd name="T9" fmla="*/ 52388 h 53"/>
              <a:gd name="T10" fmla="*/ 0 60000 65536"/>
              <a:gd name="T11" fmla="*/ 0 60000 65536"/>
              <a:gd name="T12" fmla="*/ 0 60000 65536"/>
              <a:gd name="T13" fmla="*/ 0 60000 65536"/>
              <a:gd name="T14" fmla="*/ 0 60000 65536"/>
              <a:gd name="T15" fmla="*/ 0 w 286"/>
              <a:gd name="T16" fmla="*/ 0 h 53"/>
              <a:gd name="T17" fmla="*/ 286 w 286"/>
              <a:gd name="T18" fmla="*/ 53 h 53"/>
            </a:gdLst>
            <a:ahLst/>
            <a:cxnLst>
              <a:cxn ang="T10">
                <a:pos x="T0" y="T1"/>
              </a:cxn>
              <a:cxn ang="T11">
                <a:pos x="T2" y="T3"/>
              </a:cxn>
              <a:cxn ang="T12">
                <a:pos x="T4" y="T5"/>
              </a:cxn>
              <a:cxn ang="T13">
                <a:pos x="T6" y="T7"/>
              </a:cxn>
              <a:cxn ang="T14">
                <a:pos x="T8" y="T9"/>
              </a:cxn>
            </a:cxnLst>
            <a:rect l="T15" t="T16" r="T17" b="T18"/>
            <a:pathLst>
              <a:path w="286" h="53">
                <a:moveTo>
                  <a:pt x="0" y="33"/>
                </a:moveTo>
                <a:lnTo>
                  <a:pt x="37" y="0"/>
                </a:lnTo>
                <a:lnTo>
                  <a:pt x="285" y="0"/>
                </a:lnTo>
                <a:lnTo>
                  <a:pt x="224" y="52"/>
                </a:lnTo>
                <a:lnTo>
                  <a:pt x="0" y="33"/>
                </a:lnTo>
              </a:path>
            </a:pathLst>
          </a:custGeom>
          <a:solidFill>
            <a:srgbClr val="E5E5E5"/>
          </a:solidFill>
          <a:ln w="9525" cap="rnd">
            <a:noFill/>
            <a:round/>
            <a:headEnd/>
            <a:tailEnd/>
          </a:ln>
        </p:spPr>
        <p:txBody>
          <a:bodyPr/>
          <a:lstStyle/>
          <a:p>
            <a:endParaRPr lang="en-US"/>
          </a:p>
        </p:txBody>
      </p:sp>
      <p:sp>
        <p:nvSpPr>
          <p:cNvPr id="407696" name="Freeform 778"/>
          <p:cNvSpPr>
            <a:spLocks/>
          </p:cNvSpPr>
          <p:nvPr/>
        </p:nvSpPr>
        <p:spPr bwMode="auto">
          <a:xfrm>
            <a:off x="4064000" y="4175125"/>
            <a:ext cx="465138" cy="96838"/>
          </a:xfrm>
          <a:custGeom>
            <a:avLst/>
            <a:gdLst>
              <a:gd name="T0" fmla="*/ 0 w 293"/>
              <a:gd name="T1" fmla="*/ 60325 h 61"/>
              <a:gd name="T2" fmla="*/ 60325 w 293"/>
              <a:gd name="T3" fmla="*/ 0 h 61"/>
              <a:gd name="T4" fmla="*/ 463550 w 293"/>
              <a:gd name="T5" fmla="*/ 0 h 61"/>
              <a:gd name="T6" fmla="*/ 365125 w 293"/>
              <a:gd name="T7" fmla="*/ 95250 h 61"/>
              <a:gd name="T8" fmla="*/ 0 w 293"/>
              <a:gd name="T9" fmla="*/ 60325 h 61"/>
              <a:gd name="T10" fmla="*/ 0 60000 65536"/>
              <a:gd name="T11" fmla="*/ 0 60000 65536"/>
              <a:gd name="T12" fmla="*/ 0 60000 65536"/>
              <a:gd name="T13" fmla="*/ 0 60000 65536"/>
              <a:gd name="T14" fmla="*/ 0 60000 65536"/>
              <a:gd name="T15" fmla="*/ 0 w 293"/>
              <a:gd name="T16" fmla="*/ 0 h 61"/>
              <a:gd name="T17" fmla="*/ 293 w 293"/>
              <a:gd name="T18" fmla="*/ 61 h 61"/>
            </a:gdLst>
            <a:ahLst/>
            <a:cxnLst>
              <a:cxn ang="T10">
                <a:pos x="T0" y="T1"/>
              </a:cxn>
              <a:cxn ang="T11">
                <a:pos x="T2" y="T3"/>
              </a:cxn>
              <a:cxn ang="T12">
                <a:pos x="T4" y="T5"/>
              </a:cxn>
              <a:cxn ang="T13">
                <a:pos x="T6" y="T7"/>
              </a:cxn>
              <a:cxn ang="T14">
                <a:pos x="T8" y="T9"/>
              </a:cxn>
            </a:cxnLst>
            <a:rect l="T15" t="T16" r="T17" b="T18"/>
            <a:pathLst>
              <a:path w="293" h="61">
                <a:moveTo>
                  <a:pt x="0" y="38"/>
                </a:moveTo>
                <a:lnTo>
                  <a:pt x="38" y="0"/>
                </a:lnTo>
                <a:lnTo>
                  <a:pt x="292" y="0"/>
                </a:lnTo>
                <a:lnTo>
                  <a:pt x="230" y="60"/>
                </a:lnTo>
                <a:lnTo>
                  <a:pt x="0" y="38"/>
                </a:lnTo>
              </a:path>
            </a:pathLst>
          </a:custGeom>
          <a:noFill/>
          <a:ln w="12699" cap="rnd">
            <a:solidFill>
              <a:srgbClr val="000000"/>
            </a:solidFill>
            <a:round/>
            <a:headEnd/>
            <a:tailEnd/>
          </a:ln>
        </p:spPr>
        <p:txBody>
          <a:bodyPr/>
          <a:lstStyle/>
          <a:p>
            <a:endParaRPr lang="en-US"/>
          </a:p>
        </p:txBody>
      </p:sp>
      <p:sp>
        <p:nvSpPr>
          <p:cNvPr id="407697" name="Freeform 779"/>
          <p:cNvSpPr>
            <a:spLocks/>
          </p:cNvSpPr>
          <p:nvPr/>
        </p:nvSpPr>
        <p:spPr bwMode="auto">
          <a:xfrm>
            <a:off x="4395788" y="4175125"/>
            <a:ext cx="123825" cy="477838"/>
          </a:xfrm>
          <a:custGeom>
            <a:avLst/>
            <a:gdLst>
              <a:gd name="T0" fmla="*/ 66675 w 78"/>
              <a:gd name="T1" fmla="*/ 476250 h 301"/>
              <a:gd name="T2" fmla="*/ 0 w 78"/>
              <a:gd name="T3" fmla="*/ 128588 h 301"/>
              <a:gd name="T4" fmla="*/ 122238 w 78"/>
              <a:gd name="T5" fmla="*/ 0 h 301"/>
              <a:gd name="T6" fmla="*/ 122238 w 78"/>
              <a:gd name="T7" fmla="*/ 425450 h 301"/>
              <a:gd name="T8" fmla="*/ 66675 w 78"/>
              <a:gd name="T9" fmla="*/ 476250 h 301"/>
              <a:gd name="T10" fmla="*/ 0 60000 65536"/>
              <a:gd name="T11" fmla="*/ 0 60000 65536"/>
              <a:gd name="T12" fmla="*/ 0 60000 65536"/>
              <a:gd name="T13" fmla="*/ 0 60000 65536"/>
              <a:gd name="T14" fmla="*/ 0 60000 65536"/>
              <a:gd name="T15" fmla="*/ 0 w 78"/>
              <a:gd name="T16" fmla="*/ 0 h 301"/>
              <a:gd name="T17" fmla="*/ 78 w 78"/>
              <a:gd name="T18" fmla="*/ 301 h 301"/>
            </a:gdLst>
            <a:ahLst/>
            <a:cxnLst>
              <a:cxn ang="T10">
                <a:pos x="T0" y="T1"/>
              </a:cxn>
              <a:cxn ang="T11">
                <a:pos x="T2" y="T3"/>
              </a:cxn>
              <a:cxn ang="T12">
                <a:pos x="T4" y="T5"/>
              </a:cxn>
              <a:cxn ang="T13">
                <a:pos x="T6" y="T7"/>
              </a:cxn>
              <a:cxn ang="T14">
                <a:pos x="T8" y="T9"/>
              </a:cxn>
            </a:cxnLst>
            <a:rect l="T15" t="T16" r="T17" b="T18"/>
            <a:pathLst>
              <a:path w="78" h="301">
                <a:moveTo>
                  <a:pt x="42" y="300"/>
                </a:moveTo>
                <a:lnTo>
                  <a:pt x="0" y="81"/>
                </a:lnTo>
                <a:lnTo>
                  <a:pt x="77" y="0"/>
                </a:lnTo>
                <a:lnTo>
                  <a:pt x="77" y="268"/>
                </a:lnTo>
                <a:lnTo>
                  <a:pt x="42" y="300"/>
                </a:lnTo>
              </a:path>
            </a:pathLst>
          </a:custGeom>
          <a:solidFill>
            <a:srgbClr val="000000"/>
          </a:solidFill>
          <a:ln w="9525" cap="rnd">
            <a:noFill/>
            <a:round/>
            <a:headEnd/>
            <a:tailEnd/>
          </a:ln>
        </p:spPr>
        <p:txBody>
          <a:bodyPr/>
          <a:lstStyle/>
          <a:p>
            <a:endParaRPr lang="en-US"/>
          </a:p>
        </p:txBody>
      </p:sp>
      <p:sp>
        <p:nvSpPr>
          <p:cNvPr id="407698" name="Freeform 780"/>
          <p:cNvSpPr>
            <a:spLocks/>
          </p:cNvSpPr>
          <p:nvPr/>
        </p:nvSpPr>
        <p:spPr bwMode="auto">
          <a:xfrm>
            <a:off x="4394200" y="4175125"/>
            <a:ext cx="134938" cy="490538"/>
          </a:xfrm>
          <a:custGeom>
            <a:avLst/>
            <a:gdLst>
              <a:gd name="T0" fmla="*/ 71438 w 85"/>
              <a:gd name="T1" fmla="*/ 488950 h 309"/>
              <a:gd name="T2" fmla="*/ 0 w 85"/>
              <a:gd name="T3" fmla="*/ 133350 h 309"/>
              <a:gd name="T4" fmla="*/ 133350 w 85"/>
              <a:gd name="T5" fmla="*/ 0 h 309"/>
              <a:gd name="T6" fmla="*/ 133350 w 85"/>
              <a:gd name="T7" fmla="*/ 436563 h 309"/>
              <a:gd name="T8" fmla="*/ 71438 w 85"/>
              <a:gd name="T9" fmla="*/ 488950 h 309"/>
              <a:gd name="T10" fmla="*/ 0 60000 65536"/>
              <a:gd name="T11" fmla="*/ 0 60000 65536"/>
              <a:gd name="T12" fmla="*/ 0 60000 65536"/>
              <a:gd name="T13" fmla="*/ 0 60000 65536"/>
              <a:gd name="T14" fmla="*/ 0 60000 65536"/>
              <a:gd name="T15" fmla="*/ 0 w 85"/>
              <a:gd name="T16" fmla="*/ 0 h 309"/>
              <a:gd name="T17" fmla="*/ 85 w 85"/>
              <a:gd name="T18" fmla="*/ 309 h 309"/>
            </a:gdLst>
            <a:ahLst/>
            <a:cxnLst>
              <a:cxn ang="T10">
                <a:pos x="T0" y="T1"/>
              </a:cxn>
              <a:cxn ang="T11">
                <a:pos x="T2" y="T3"/>
              </a:cxn>
              <a:cxn ang="T12">
                <a:pos x="T4" y="T5"/>
              </a:cxn>
              <a:cxn ang="T13">
                <a:pos x="T6" y="T7"/>
              </a:cxn>
              <a:cxn ang="T14">
                <a:pos x="T8" y="T9"/>
              </a:cxn>
            </a:cxnLst>
            <a:rect l="T15" t="T16" r="T17" b="T18"/>
            <a:pathLst>
              <a:path w="85" h="309">
                <a:moveTo>
                  <a:pt x="45" y="308"/>
                </a:moveTo>
                <a:lnTo>
                  <a:pt x="0" y="84"/>
                </a:lnTo>
                <a:lnTo>
                  <a:pt x="84" y="0"/>
                </a:lnTo>
                <a:lnTo>
                  <a:pt x="84" y="275"/>
                </a:lnTo>
                <a:lnTo>
                  <a:pt x="45" y="308"/>
                </a:lnTo>
              </a:path>
            </a:pathLst>
          </a:custGeom>
          <a:noFill/>
          <a:ln w="12699" cap="rnd">
            <a:solidFill>
              <a:srgbClr val="000000"/>
            </a:solidFill>
            <a:round/>
            <a:headEnd/>
            <a:tailEnd/>
          </a:ln>
        </p:spPr>
        <p:txBody>
          <a:bodyPr/>
          <a:lstStyle/>
          <a:p>
            <a:endParaRPr lang="en-US"/>
          </a:p>
        </p:txBody>
      </p:sp>
      <p:sp>
        <p:nvSpPr>
          <p:cNvPr id="407699" name="Freeform 781"/>
          <p:cNvSpPr>
            <a:spLocks/>
          </p:cNvSpPr>
          <p:nvPr/>
        </p:nvSpPr>
        <p:spPr bwMode="auto">
          <a:xfrm>
            <a:off x="4065588" y="3633788"/>
            <a:ext cx="454025" cy="82550"/>
          </a:xfrm>
          <a:custGeom>
            <a:avLst/>
            <a:gdLst>
              <a:gd name="T0" fmla="*/ 0 w 286"/>
              <a:gd name="T1" fmla="*/ 52388 h 52"/>
              <a:gd name="T2" fmla="*/ 58737 w 286"/>
              <a:gd name="T3" fmla="*/ 0 h 52"/>
              <a:gd name="T4" fmla="*/ 452438 w 286"/>
              <a:gd name="T5" fmla="*/ 0 h 52"/>
              <a:gd name="T6" fmla="*/ 355600 w 286"/>
              <a:gd name="T7" fmla="*/ 80963 h 52"/>
              <a:gd name="T8" fmla="*/ 0 w 286"/>
              <a:gd name="T9" fmla="*/ 52388 h 52"/>
              <a:gd name="T10" fmla="*/ 0 60000 65536"/>
              <a:gd name="T11" fmla="*/ 0 60000 65536"/>
              <a:gd name="T12" fmla="*/ 0 60000 65536"/>
              <a:gd name="T13" fmla="*/ 0 60000 65536"/>
              <a:gd name="T14" fmla="*/ 0 60000 65536"/>
              <a:gd name="T15" fmla="*/ 0 w 286"/>
              <a:gd name="T16" fmla="*/ 0 h 52"/>
              <a:gd name="T17" fmla="*/ 286 w 286"/>
              <a:gd name="T18" fmla="*/ 52 h 52"/>
            </a:gdLst>
            <a:ahLst/>
            <a:cxnLst>
              <a:cxn ang="T10">
                <a:pos x="T0" y="T1"/>
              </a:cxn>
              <a:cxn ang="T11">
                <a:pos x="T2" y="T3"/>
              </a:cxn>
              <a:cxn ang="T12">
                <a:pos x="T4" y="T5"/>
              </a:cxn>
              <a:cxn ang="T13">
                <a:pos x="T6" y="T7"/>
              </a:cxn>
              <a:cxn ang="T14">
                <a:pos x="T8" y="T9"/>
              </a:cxn>
            </a:cxnLst>
            <a:rect l="T15" t="T16" r="T17" b="T18"/>
            <a:pathLst>
              <a:path w="286" h="52">
                <a:moveTo>
                  <a:pt x="0" y="33"/>
                </a:moveTo>
                <a:lnTo>
                  <a:pt x="37" y="0"/>
                </a:lnTo>
                <a:lnTo>
                  <a:pt x="285" y="0"/>
                </a:lnTo>
                <a:lnTo>
                  <a:pt x="224" y="51"/>
                </a:lnTo>
                <a:lnTo>
                  <a:pt x="0" y="33"/>
                </a:lnTo>
              </a:path>
            </a:pathLst>
          </a:custGeom>
          <a:solidFill>
            <a:srgbClr val="E5E5E5"/>
          </a:solidFill>
          <a:ln w="9525" cap="rnd">
            <a:noFill/>
            <a:round/>
            <a:headEnd/>
            <a:tailEnd/>
          </a:ln>
        </p:spPr>
        <p:txBody>
          <a:bodyPr/>
          <a:lstStyle/>
          <a:p>
            <a:endParaRPr lang="en-US"/>
          </a:p>
        </p:txBody>
      </p:sp>
      <p:sp>
        <p:nvSpPr>
          <p:cNvPr id="407700" name="Freeform 782"/>
          <p:cNvSpPr>
            <a:spLocks/>
          </p:cNvSpPr>
          <p:nvPr/>
        </p:nvSpPr>
        <p:spPr bwMode="auto">
          <a:xfrm>
            <a:off x="4064000" y="3633788"/>
            <a:ext cx="465138" cy="93662"/>
          </a:xfrm>
          <a:custGeom>
            <a:avLst/>
            <a:gdLst>
              <a:gd name="T0" fmla="*/ 0 w 293"/>
              <a:gd name="T1" fmla="*/ 58737 h 59"/>
              <a:gd name="T2" fmla="*/ 60325 w 293"/>
              <a:gd name="T3" fmla="*/ 0 h 59"/>
              <a:gd name="T4" fmla="*/ 463550 w 293"/>
              <a:gd name="T5" fmla="*/ 0 h 59"/>
              <a:gd name="T6" fmla="*/ 365125 w 293"/>
              <a:gd name="T7" fmla="*/ 92075 h 59"/>
              <a:gd name="T8" fmla="*/ 0 w 293"/>
              <a:gd name="T9" fmla="*/ 58737 h 59"/>
              <a:gd name="T10" fmla="*/ 0 60000 65536"/>
              <a:gd name="T11" fmla="*/ 0 60000 65536"/>
              <a:gd name="T12" fmla="*/ 0 60000 65536"/>
              <a:gd name="T13" fmla="*/ 0 60000 65536"/>
              <a:gd name="T14" fmla="*/ 0 60000 65536"/>
              <a:gd name="T15" fmla="*/ 0 w 293"/>
              <a:gd name="T16" fmla="*/ 0 h 59"/>
              <a:gd name="T17" fmla="*/ 293 w 293"/>
              <a:gd name="T18" fmla="*/ 59 h 59"/>
            </a:gdLst>
            <a:ahLst/>
            <a:cxnLst>
              <a:cxn ang="T10">
                <a:pos x="T0" y="T1"/>
              </a:cxn>
              <a:cxn ang="T11">
                <a:pos x="T2" y="T3"/>
              </a:cxn>
              <a:cxn ang="T12">
                <a:pos x="T4" y="T5"/>
              </a:cxn>
              <a:cxn ang="T13">
                <a:pos x="T6" y="T7"/>
              </a:cxn>
              <a:cxn ang="T14">
                <a:pos x="T8" y="T9"/>
              </a:cxn>
            </a:cxnLst>
            <a:rect l="T15" t="T16" r="T17" b="T18"/>
            <a:pathLst>
              <a:path w="293" h="59">
                <a:moveTo>
                  <a:pt x="0" y="37"/>
                </a:moveTo>
                <a:lnTo>
                  <a:pt x="38" y="0"/>
                </a:lnTo>
                <a:lnTo>
                  <a:pt x="292" y="0"/>
                </a:lnTo>
                <a:lnTo>
                  <a:pt x="230" y="58"/>
                </a:lnTo>
                <a:lnTo>
                  <a:pt x="0" y="37"/>
                </a:lnTo>
              </a:path>
            </a:pathLst>
          </a:custGeom>
          <a:noFill/>
          <a:ln w="12699" cap="rnd">
            <a:solidFill>
              <a:srgbClr val="000000"/>
            </a:solidFill>
            <a:round/>
            <a:headEnd/>
            <a:tailEnd/>
          </a:ln>
        </p:spPr>
        <p:txBody>
          <a:bodyPr/>
          <a:lstStyle/>
          <a:p>
            <a:endParaRPr lang="en-US"/>
          </a:p>
        </p:txBody>
      </p:sp>
      <p:sp>
        <p:nvSpPr>
          <p:cNvPr id="407701" name="Freeform 783"/>
          <p:cNvSpPr>
            <a:spLocks/>
          </p:cNvSpPr>
          <p:nvPr/>
        </p:nvSpPr>
        <p:spPr bwMode="auto">
          <a:xfrm>
            <a:off x="4395788" y="3633788"/>
            <a:ext cx="123825" cy="474662"/>
          </a:xfrm>
          <a:custGeom>
            <a:avLst/>
            <a:gdLst>
              <a:gd name="T0" fmla="*/ 66675 w 78"/>
              <a:gd name="T1" fmla="*/ 473075 h 299"/>
              <a:gd name="T2" fmla="*/ 0 w 78"/>
              <a:gd name="T3" fmla="*/ 127000 h 299"/>
              <a:gd name="T4" fmla="*/ 122238 w 78"/>
              <a:gd name="T5" fmla="*/ 0 h 299"/>
              <a:gd name="T6" fmla="*/ 122238 w 78"/>
              <a:gd name="T7" fmla="*/ 422275 h 299"/>
              <a:gd name="T8" fmla="*/ 66675 w 78"/>
              <a:gd name="T9" fmla="*/ 473075 h 299"/>
              <a:gd name="T10" fmla="*/ 0 60000 65536"/>
              <a:gd name="T11" fmla="*/ 0 60000 65536"/>
              <a:gd name="T12" fmla="*/ 0 60000 65536"/>
              <a:gd name="T13" fmla="*/ 0 60000 65536"/>
              <a:gd name="T14" fmla="*/ 0 60000 65536"/>
              <a:gd name="T15" fmla="*/ 0 w 78"/>
              <a:gd name="T16" fmla="*/ 0 h 299"/>
              <a:gd name="T17" fmla="*/ 78 w 78"/>
              <a:gd name="T18" fmla="*/ 299 h 299"/>
            </a:gdLst>
            <a:ahLst/>
            <a:cxnLst>
              <a:cxn ang="T10">
                <a:pos x="T0" y="T1"/>
              </a:cxn>
              <a:cxn ang="T11">
                <a:pos x="T2" y="T3"/>
              </a:cxn>
              <a:cxn ang="T12">
                <a:pos x="T4" y="T5"/>
              </a:cxn>
              <a:cxn ang="T13">
                <a:pos x="T6" y="T7"/>
              </a:cxn>
              <a:cxn ang="T14">
                <a:pos x="T8" y="T9"/>
              </a:cxn>
            </a:cxnLst>
            <a:rect l="T15" t="T16" r="T17" b="T18"/>
            <a:pathLst>
              <a:path w="78" h="299">
                <a:moveTo>
                  <a:pt x="42" y="298"/>
                </a:moveTo>
                <a:lnTo>
                  <a:pt x="0" y="80"/>
                </a:lnTo>
                <a:lnTo>
                  <a:pt x="77" y="0"/>
                </a:lnTo>
                <a:lnTo>
                  <a:pt x="77" y="266"/>
                </a:lnTo>
                <a:lnTo>
                  <a:pt x="42" y="298"/>
                </a:lnTo>
              </a:path>
            </a:pathLst>
          </a:custGeom>
          <a:solidFill>
            <a:srgbClr val="000000"/>
          </a:solidFill>
          <a:ln w="9525" cap="rnd">
            <a:noFill/>
            <a:round/>
            <a:headEnd/>
            <a:tailEnd/>
          </a:ln>
        </p:spPr>
        <p:txBody>
          <a:bodyPr/>
          <a:lstStyle/>
          <a:p>
            <a:endParaRPr lang="en-US"/>
          </a:p>
        </p:txBody>
      </p:sp>
      <p:sp>
        <p:nvSpPr>
          <p:cNvPr id="407702" name="Freeform 784"/>
          <p:cNvSpPr>
            <a:spLocks/>
          </p:cNvSpPr>
          <p:nvPr/>
        </p:nvSpPr>
        <p:spPr bwMode="auto">
          <a:xfrm>
            <a:off x="4394200" y="3633788"/>
            <a:ext cx="134938" cy="487362"/>
          </a:xfrm>
          <a:custGeom>
            <a:avLst/>
            <a:gdLst>
              <a:gd name="T0" fmla="*/ 71438 w 85"/>
              <a:gd name="T1" fmla="*/ 485775 h 307"/>
              <a:gd name="T2" fmla="*/ 0 w 85"/>
              <a:gd name="T3" fmla="*/ 130175 h 307"/>
              <a:gd name="T4" fmla="*/ 133350 w 85"/>
              <a:gd name="T5" fmla="*/ 0 h 307"/>
              <a:gd name="T6" fmla="*/ 133350 w 85"/>
              <a:gd name="T7" fmla="*/ 433387 h 307"/>
              <a:gd name="T8" fmla="*/ 71438 w 85"/>
              <a:gd name="T9" fmla="*/ 485775 h 307"/>
              <a:gd name="T10" fmla="*/ 0 60000 65536"/>
              <a:gd name="T11" fmla="*/ 0 60000 65536"/>
              <a:gd name="T12" fmla="*/ 0 60000 65536"/>
              <a:gd name="T13" fmla="*/ 0 60000 65536"/>
              <a:gd name="T14" fmla="*/ 0 60000 65536"/>
              <a:gd name="T15" fmla="*/ 0 w 85"/>
              <a:gd name="T16" fmla="*/ 0 h 307"/>
              <a:gd name="T17" fmla="*/ 85 w 85"/>
              <a:gd name="T18" fmla="*/ 307 h 307"/>
            </a:gdLst>
            <a:ahLst/>
            <a:cxnLst>
              <a:cxn ang="T10">
                <a:pos x="T0" y="T1"/>
              </a:cxn>
              <a:cxn ang="T11">
                <a:pos x="T2" y="T3"/>
              </a:cxn>
              <a:cxn ang="T12">
                <a:pos x="T4" y="T5"/>
              </a:cxn>
              <a:cxn ang="T13">
                <a:pos x="T6" y="T7"/>
              </a:cxn>
              <a:cxn ang="T14">
                <a:pos x="T8" y="T9"/>
              </a:cxn>
            </a:cxnLst>
            <a:rect l="T15" t="T16" r="T17" b="T18"/>
            <a:pathLst>
              <a:path w="85" h="307">
                <a:moveTo>
                  <a:pt x="45" y="306"/>
                </a:moveTo>
                <a:lnTo>
                  <a:pt x="0" y="82"/>
                </a:lnTo>
                <a:lnTo>
                  <a:pt x="84" y="0"/>
                </a:lnTo>
                <a:lnTo>
                  <a:pt x="84" y="273"/>
                </a:lnTo>
                <a:lnTo>
                  <a:pt x="45" y="306"/>
                </a:lnTo>
              </a:path>
            </a:pathLst>
          </a:custGeom>
          <a:noFill/>
          <a:ln w="12699" cap="rnd">
            <a:solidFill>
              <a:srgbClr val="000000"/>
            </a:solidFill>
            <a:round/>
            <a:headEnd/>
            <a:tailEnd/>
          </a:ln>
        </p:spPr>
        <p:txBody>
          <a:bodyPr/>
          <a:lstStyle/>
          <a:p>
            <a:endParaRPr lang="en-US"/>
          </a:p>
        </p:txBody>
      </p:sp>
      <p:sp>
        <p:nvSpPr>
          <p:cNvPr id="407703" name="Freeform 785"/>
          <p:cNvSpPr>
            <a:spLocks/>
          </p:cNvSpPr>
          <p:nvPr/>
        </p:nvSpPr>
        <p:spPr bwMode="auto">
          <a:xfrm>
            <a:off x="4065588" y="3032125"/>
            <a:ext cx="454025" cy="80963"/>
          </a:xfrm>
          <a:custGeom>
            <a:avLst/>
            <a:gdLst>
              <a:gd name="T0" fmla="*/ 0 w 286"/>
              <a:gd name="T1" fmla="*/ 52388 h 51"/>
              <a:gd name="T2" fmla="*/ 58737 w 286"/>
              <a:gd name="T3" fmla="*/ 0 h 51"/>
              <a:gd name="T4" fmla="*/ 452438 w 286"/>
              <a:gd name="T5" fmla="*/ 0 h 51"/>
              <a:gd name="T6" fmla="*/ 355600 w 286"/>
              <a:gd name="T7" fmla="*/ 79375 h 51"/>
              <a:gd name="T8" fmla="*/ 0 w 286"/>
              <a:gd name="T9" fmla="*/ 52388 h 51"/>
              <a:gd name="T10" fmla="*/ 0 60000 65536"/>
              <a:gd name="T11" fmla="*/ 0 60000 65536"/>
              <a:gd name="T12" fmla="*/ 0 60000 65536"/>
              <a:gd name="T13" fmla="*/ 0 60000 65536"/>
              <a:gd name="T14" fmla="*/ 0 60000 65536"/>
              <a:gd name="T15" fmla="*/ 0 w 286"/>
              <a:gd name="T16" fmla="*/ 0 h 51"/>
              <a:gd name="T17" fmla="*/ 286 w 286"/>
              <a:gd name="T18" fmla="*/ 51 h 51"/>
            </a:gdLst>
            <a:ahLst/>
            <a:cxnLst>
              <a:cxn ang="T10">
                <a:pos x="T0" y="T1"/>
              </a:cxn>
              <a:cxn ang="T11">
                <a:pos x="T2" y="T3"/>
              </a:cxn>
              <a:cxn ang="T12">
                <a:pos x="T4" y="T5"/>
              </a:cxn>
              <a:cxn ang="T13">
                <a:pos x="T6" y="T7"/>
              </a:cxn>
              <a:cxn ang="T14">
                <a:pos x="T8" y="T9"/>
              </a:cxn>
            </a:cxnLst>
            <a:rect l="T15" t="T16" r="T17" b="T18"/>
            <a:pathLst>
              <a:path w="286" h="51">
                <a:moveTo>
                  <a:pt x="0" y="33"/>
                </a:moveTo>
                <a:lnTo>
                  <a:pt x="37" y="0"/>
                </a:lnTo>
                <a:lnTo>
                  <a:pt x="285" y="0"/>
                </a:lnTo>
                <a:lnTo>
                  <a:pt x="224" y="50"/>
                </a:lnTo>
                <a:lnTo>
                  <a:pt x="0" y="33"/>
                </a:lnTo>
              </a:path>
            </a:pathLst>
          </a:custGeom>
          <a:solidFill>
            <a:srgbClr val="E5E5E5"/>
          </a:solidFill>
          <a:ln w="9525" cap="rnd">
            <a:noFill/>
            <a:round/>
            <a:headEnd/>
            <a:tailEnd/>
          </a:ln>
        </p:spPr>
        <p:txBody>
          <a:bodyPr/>
          <a:lstStyle/>
          <a:p>
            <a:endParaRPr lang="en-US"/>
          </a:p>
        </p:txBody>
      </p:sp>
      <p:sp>
        <p:nvSpPr>
          <p:cNvPr id="407704" name="Freeform 786"/>
          <p:cNvSpPr>
            <a:spLocks/>
          </p:cNvSpPr>
          <p:nvPr/>
        </p:nvSpPr>
        <p:spPr bwMode="auto">
          <a:xfrm>
            <a:off x="4064000" y="3032125"/>
            <a:ext cx="465138" cy="93663"/>
          </a:xfrm>
          <a:custGeom>
            <a:avLst/>
            <a:gdLst>
              <a:gd name="T0" fmla="*/ 0 w 293"/>
              <a:gd name="T1" fmla="*/ 61913 h 59"/>
              <a:gd name="T2" fmla="*/ 60325 w 293"/>
              <a:gd name="T3" fmla="*/ 0 h 59"/>
              <a:gd name="T4" fmla="*/ 463550 w 293"/>
              <a:gd name="T5" fmla="*/ 0 h 59"/>
              <a:gd name="T6" fmla="*/ 365125 w 293"/>
              <a:gd name="T7" fmla="*/ 92075 h 59"/>
              <a:gd name="T8" fmla="*/ 0 w 293"/>
              <a:gd name="T9" fmla="*/ 61913 h 59"/>
              <a:gd name="T10" fmla="*/ 0 60000 65536"/>
              <a:gd name="T11" fmla="*/ 0 60000 65536"/>
              <a:gd name="T12" fmla="*/ 0 60000 65536"/>
              <a:gd name="T13" fmla="*/ 0 60000 65536"/>
              <a:gd name="T14" fmla="*/ 0 60000 65536"/>
              <a:gd name="T15" fmla="*/ 0 w 293"/>
              <a:gd name="T16" fmla="*/ 0 h 59"/>
              <a:gd name="T17" fmla="*/ 293 w 293"/>
              <a:gd name="T18" fmla="*/ 59 h 59"/>
            </a:gdLst>
            <a:ahLst/>
            <a:cxnLst>
              <a:cxn ang="T10">
                <a:pos x="T0" y="T1"/>
              </a:cxn>
              <a:cxn ang="T11">
                <a:pos x="T2" y="T3"/>
              </a:cxn>
              <a:cxn ang="T12">
                <a:pos x="T4" y="T5"/>
              </a:cxn>
              <a:cxn ang="T13">
                <a:pos x="T6" y="T7"/>
              </a:cxn>
              <a:cxn ang="T14">
                <a:pos x="T8" y="T9"/>
              </a:cxn>
            </a:cxnLst>
            <a:rect l="T15" t="T16" r="T17" b="T18"/>
            <a:pathLst>
              <a:path w="293" h="59">
                <a:moveTo>
                  <a:pt x="0" y="39"/>
                </a:moveTo>
                <a:lnTo>
                  <a:pt x="38" y="0"/>
                </a:lnTo>
                <a:lnTo>
                  <a:pt x="292" y="0"/>
                </a:lnTo>
                <a:lnTo>
                  <a:pt x="230" y="58"/>
                </a:lnTo>
                <a:lnTo>
                  <a:pt x="0" y="39"/>
                </a:lnTo>
              </a:path>
            </a:pathLst>
          </a:custGeom>
          <a:noFill/>
          <a:ln w="12699" cap="rnd">
            <a:solidFill>
              <a:srgbClr val="000000"/>
            </a:solidFill>
            <a:round/>
            <a:headEnd/>
            <a:tailEnd/>
          </a:ln>
        </p:spPr>
        <p:txBody>
          <a:bodyPr/>
          <a:lstStyle/>
          <a:p>
            <a:endParaRPr lang="en-US"/>
          </a:p>
        </p:txBody>
      </p:sp>
      <p:sp>
        <p:nvSpPr>
          <p:cNvPr id="407705" name="Freeform 787"/>
          <p:cNvSpPr>
            <a:spLocks/>
          </p:cNvSpPr>
          <p:nvPr/>
        </p:nvSpPr>
        <p:spPr bwMode="auto">
          <a:xfrm>
            <a:off x="4395788" y="3032125"/>
            <a:ext cx="123825" cy="476250"/>
          </a:xfrm>
          <a:custGeom>
            <a:avLst/>
            <a:gdLst>
              <a:gd name="T0" fmla="*/ 66675 w 78"/>
              <a:gd name="T1" fmla="*/ 474663 h 300"/>
              <a:gd name="T2" fmla="*/ 0 w 78"/>
              <a:gd name="T3" fmla="*/ 128587 h 300"/>
              <a:gd name="T4" fmla="*/ 122238 w 78"/>
              <a:gd name="T5" fmla="*/ 0 h 300"/>
              <a:gd name="T6" fmla="*/ 122238 w 78"/>
              <a:gd name="T7" fmla="*/ 423863 h 300"/>
              <a:gd name="T8" fmla="*/ 66675 w 78"/>
              <a:gd name="T9" fmla="*/ 474663 h 300"/>
              <a:gd name="T10" fmla="*/ 0 60000 65536"/>
              <a:gd name="T11" fmla="*/ 0 60000 65536"/>
              <a:gd name="T12" fmla="*/ 0 60000 65536"/>
              <a:gd name="T13" fmla="*/ 0 60000 65536"/>
              <a:gd name="T14" fmla="*/ 0 60000 65536"/>
              <a:gd name="T15" fmla="*/ 0 w 78"/>
              <a:gd name="T16" fmla="*/ 0 h 300"/>
              <a:gd name="T17" fmla="*/ 78 w 78"/>
              <a:gd name="T18" fmla="*/ 300 h 300"/>
            </a:gdLst>
            <a:ahLst/>
            <a:cxnLst>
              <a:cxn ang="T10">
                <a:pos x="T0" y="T1"/>
              </a:cxn>
              <a:cxn ang="T11">
                <a:pos x="T2" y="T3"/>
              </a:cxn>
              <a:cxn ang="T12">
                <a:pos x="T4" y="T5"/>
              </a:cxn>
              <a:cxn ang="T13">
                <a:pos x="T6" y="T7"/>
              </a:cxn>
              <a:cxn ang="T14">
                <a:pos x="T8" y="T9"/>
              </a:cxn>
            </a:cxnLst>
            <a:rect l="T15" t="T16" r="T17" b="T18"/>
            <a:pathLst>
              <a:path w="78" h="300">
                <a:moveTo>
                  <a:pt x="42" y="299"/>
                </a:moveTo>
                <a:lnTo>
                  <a:pt x="0" y="81"/>
                </a:lnTo>
                <a:lnTo>
                  <a:pt x="77" y="0"/>
                </a:lnTo>
                <a:lnTo>
                  <a:pt x="77" y="267"/>
                </a:lnTo>
                <a:lnTo>
                  <a:pt x="42" y="299"/>
                </a:lnTo>
              </a:path>
            </a:pathLst>
          </a:custGeom>
          <a:solidFill>
            <a:srgbClr val="000000"/>
          </a:solidFill>
          <a:ln w="9525" cap="rnd">
            <a:noFill/>
            <a:round/>
            <a:headEnd/>
            <a:tailEnd/>
          </a:ln>
        </p:spPr>
        <p:txBody>
          <a:bodyPr/>
          <a:lstStyle/>
          <a:p>
            <a:endParaRPr lang="en-US"/>
          </a:p>
        </p:txBody>
      </p:sp>
      <p:sp>
        <p:nvSpPr>
          <p:cNvPr id="407706" name="Freeform 788"/>
          <p:cNvSpPr>
            <a:spLocks/>
          </p:cNvSpPr>
          <p:nvPr/>
        </p:nvSpPr>
        <p:spPr bwMode="auto">
          <a:xfrm>
            <a:off x="4394200" y="3032125"/>
            <a:ext cx="134938" cy="488950"/>
          </a:xfrm>
          <a:custGeom>
            <a:avLst/>
            <a:gdLst>
              <a:gd name="T0" fmla="*/ 71438 w 85"/>
              <a:gd name="T1" fmla="*/ 487363 h 308"/>
              <a:gd name="T2" fmla="*/ 0 w 85"/>
              <a:gd name="T3" fmla="*/ 131762 h 308"/>
              <a:gd name="T4" fmla="*/ 133350 w 85"/>
              <a:gd name="T5" fmla="*/ 0 h 308"/>
              <a:gd name="T6" fmla="*/ 133350 w 85"/>
              <a:gd name="T7" fmla="*/ 434975 h 308"/>
              <a:gd name="T8" fmla="*/ 71438 w 85"/>
              <a:gd name="T9" fmla="*/ 487363 h 308"/>
              <a:gd name="T10" fmla="*/ 0 60000 65536"/>
              <a:gd name="T11" fmla="*/ 0 60000 65536"/>
              <a:gd name="T12" fmla="*/ 0 60000 65536"/>
              <a:gd name="T13" fmla="*/ 0 60000 65536"/>
              <a:gd name="T14" fmla="*/ 0 60000 65536"/>
              <a:gd name="T15" fmla="*/ 0 w 85"/>
              <a:gd name="T16" fmla="*/ 0 h 308"/>
              <a:gd name="T17" fmla="*/ 85 w 85"/>
              <a:gd name="T18" fmla="*/ 308 h 308"/>
            </a:gdLst>
            <a:ahLst/>
            <a:cxnLst>
              <a:cxn ang="T10">
                <a:pos x="T0" y="T1"/>
              </a:cxn>
              <a:cxn ang="T11">
                <a:pos x="T2" y="T3"/>
              </a:cxn>
              <a:cxn ang="T12">
                <a:pos x="T4" y="T5"/>
              </a:cxn>
              <a:cxn ang="T13">
                <a:pos x="T6" y="T7"/>
              </a:cxn>
              <a:cxn ang="T14">
                <a:pos x="T8" y="T9"/>
              </a:cxn>
            </a:cxnLst>
            <a:rect l="T15" t="T16" r="T17" b="T18"/>
            <a:pathLst>
              <a:path w="85" h="308">
                <a:moveTo>
                  <a:pt x="45" y="307"/>
                </a:moveTo>
                <a:lnTo>
                  <a:pt x="0" y="83"/>
                </a:lnTo>
                <a:lnTo>
                  <a:pt x="84" y="0"/>
                </a:lnTo>
                <a:lnTo>
                  <a:pt x="84" y="274"/>
                </a:lnTo>
                <a:lnTo>
                  <a:pt x="45" y="307"/>
                </a:lnTo>
              </a:path>
            </a:pathLst>
          </a:custGeom>
          <a:noFill/>
          <a:ln w="12699" cap="rnd">
            <a:solidFill>
              <a:srgbClr val="000000"/>
            </a:solidFill>
            <a:round/>
            <a:headEnd/>
            <a:tailEnd/>
          </a:ln>
        </p:spPr>
        <p:txBody>
          <a:bodyPr/>
          <a:lstStyle/>
          <a:p>
            <a:endParaRPr lang="en-US"/>
          </a:p>
        </p:txBody>
      </p:sp>
      <p:sp>
        <p:nvSpPr>
          <p:cNvPr id="407707" name="Freeform 789"/>
          <p:cNvSpPr>
            <a:spLocks/>
          </p:cNvSpPr>
          <p:nvPr/>
        </p:nvSpPr>
        <p:spPr bwMode="auto">
          <a:xfrm>
            <a:off x="4486275" y="4175125"/>
            <a:ext cx="452438" cy="84138"/>
          </a:xfrm>
          <a:custGeom>
            <a:avLst/>
            <a:gdLst>
              <a:gd name="T0" fmla="*/ 0 w 285"/>
              <a:gd name="T1" fmla="*/ 52388 h 53"/>
              <a:gd name="T2" fmla="*/ 58738 w 285"/>
              <a:gd name="T3" fmla="*/ 0 h 53"/>
              <a:gd name="T4" fmla="*/ 450850 w 285"/>
              <a:gd name="T5" fmla="*/ 0 h 53"/>
              <a:gd name="T6" fmla="*/ 357188 w 285"/>
              <a:gd name="T7" fmla="*/ 82550 h 53"/>
              <a:gd name="T8" fmla="*/ 0 w 285"/>
              <a:gd name="T9" fmla="*/ 52388 h 53"/>
              <a:gd name="T10" fmla="*/ 0 60000 65536"/>
              <a:gd name="T11" fmla="*/ 0 60000 65536"/>
              <a:gd name="T12" fmla="*/ 0 60000 65536"/>
              <a:gd name="T13" fmla="*/ 0 60000 65536"/>
              <a:gd name="T14" fmla="*/ 0 60000 65536"/>
              <a:gd name="T15" fmla="*/ 0 w 285"/>
              <a:gd name="T16" fmla="*/ 0 h 53"/>
              <a:gd name="T17" fmla="*/ 285 w 285"/>
              <a:gd name="T18" fmla="*/ 53 h 53"/>
            </a:gdLst>
            <a:ahLst/>
            <a:cxnLst>
              <a:cxn ang="T10">
                <a:pos x="T0" y="T1"/>
              </a:cxn>
              <a:cxn ang="T11">
                <a:pos x="T2" y="T3"/>
              </a:cxn>
              <a:cxn ang="T12">
                <a:pos x="T4" y="T5"/>
              </a:cxn>
              <a:cxn ang="T13">
                <a:pos x="T6" y="T7"/>
              </a:cxn>
              <a:cxn ang="T14">
                <a:pos x="T8" y="T9"/>
              </a:cxn>
            </a:cxnLst>
            <a:rect l="T15" t="T16" r="T17" b="T18"/>
            <a:pathLst>
              <a:path w="285" h="53">
                <a:moveTo>
                  <a:pt x="0" y="33"/>
                </a:moveTo>
                <a:lnTo>
                  <a:pt x="37" y="0"/>
                </a:lnTo>
                <a:lnTo>
                  <a:pt x="284" y="0"/>
                </a:lnTo>
                <a:lnTo>
                  <a:pt x="225" y="52"/>
                </a:lnTo>
                <a:lnTo>
                  <a:pt x="0" y="33"/>
                </a:lnTo>
              </a:path>
            </a:pathLst>
          </a:custGeom>
          <a:solidFill>
            <a:srgbClr val="E5E5E5"/>
          </a:solidFill>
          <a:ln w="9525" cap="rnd">
            <a:noFill/>
            <a:round/>
            <a:headEnd/>
            <a:tailEnd/>
          </a:ln>
        </p:spPr>
        <p:txBody>
          <a:bodyPr/>
          <a:lstStyle/>
          <a:p>
            <a:endParaRPr lang="en-US"/>
          </a:p>
        </p:txBody>
      </p:sp>
      <p:sp>
        <p:nvSpPr>
          <p:cNvPr id="407708" name="Freeform 790"/>
          <p:cNvSpPr>
            <a:spLocks/>
          </p:cNvSpPr>
          <p:nvPr/>
        </p:nvSpPr>
        <p:spPr bwMode="auto">
          <a:xfrm>
            <a:off x="4484688" y="4175125"/>
            <a:ext cx="463550" cy="96838"/>
          </a:xfrm>
          <a:custGeom>
            <a:avLst/>
            <a:gdLst>
              <a:gd name="T0" fmla="*/ 0 w 292"/>
              <a:gd name="T1" fmla="*/ 60325 h 61"/>
              <a:gd name="T2" fmla="*/ 60325 w 292"/>
              <a:gd name="T3" fmla="*/ 0 h 61"/>
              <a:gd name="T4" fmla="*/ 461963 w 292"/>
              <a:gd name="T5" fmla="*/ 0 h 61"/>
              <a:gd name="T6" fmla="*/ 365125 w 292"/>
              <a:gd name="T7" fmla="*/ 95250 h 61"/>
              <a:gd name="T8" fmla="*/ 0 w 292"/>
              <a:gd name="T9" fmla="*/ 60325 h 61"/>
              <a:gd name="T10" fmla="*/ 0 60000 65536"/>
              <a:gd name="T11" fmla="*/ 0 60000 65536"/>
              <a:gd name="T12" fmla="*/ 0 60000 65536"/>
              <a:gd name="T13" fmla="*/ 0 60000 65536"/>
              <a:gd name="T14" fmla="*/ 0 60000 65536"/>
              <a:gd name="T15" fmla="*/ 0 w 292"/>
              <a:gd name="T16" fmla="*/ 0 h 61"/>
              <a:gd name="T17" fmla="*/ 292 w 292"/>
              <a:gd name="T18" fmla="*/ 61 h 61"/>
            </a:gdLst>
            <a:ahLst/>
            <a:cxnLst>
              <a:cxn ang="T10">
                <a:pos x="T0" y="T1"/>
              </a:cxn>
              <a:cxn ang="T11">
                <a:pos x="T2" y="T3"/>
              </a:cxn>
              <a:cxn ang="T12">
                <a:pos x="T4" y="T5"/>
              </a:cxn>
              <a:cxn ang="T13">
                <a:pos x="T6" y="T7"/>
              </a:cxn>
              <a:cxn ang="T14">
                <a:pos x="T8" y="T9"/>
              </a:cxn>
            </a:cxnLst>
            <a:rect l="T15" t="T16" r="T17" b="T18"/>
            <a:pathLst>
              <a:path w="292" h="61">
                <a:moveTo>
                  <a:pt x="0" y="38"/>
                </a:moveTo>
                <a:lnTo>
                  <a:pt x="38" y="0"/>
                </a:lnTo>
                <a:lnTo>
                  <a:pt x="291" y="0"/>
                </a:lnTo>
                <a:lnTo>
                  <a:pt x="230" y="60"/>
                </a:lnTo>
                <a:lnTo>
                  <a:pt x="0" y="38"/>
                </a:lnTo>
              </a:path>
            </a:pathLst>
          </a:custGeom>
          <a:noFill/>
          <a:ln w="12699" cap="rnd">
            <a:solidFill>
              <a:srgbClr val="000000"/>
            </a:solidFill>
            <a:round/>
            <a:headEnd/>
            <a:tailEnd/>
          </a:ln>
        </p:spPr>
        <p:txBody>
          <a:bodyPr/>
          <a:lstStyle/>
          <a:p>
            <a:endParaRPr lang="en-US"/>
          </a:p>
        </p:txBody>
      </p:sp>
      <p:sp>
        <p:nvSpPr>
          <p:cNvPr id="407709" name="Freeform 791"/>
          <p:cNvSpPr>
            <a:spLocks/>
          </p:cNvSpPr>
          <p:nvPr/>
        </p:nvSpPr>
        <p:spPr bwMode="auto">
          <a:xfrm>
            <a:off x="4816475" y="4175125"/>
            <a:ext cx="122238" cy="477838"/>
          </a:xfrm>
          <a:custGeom>
            <a:avLst/>
            <a:gdLst>
              <a:gd name="T0" fmla="*/ 66675 w 77"/>
              <a:gd name="T1" fmla="*/ 476250 h 301"/>
              <a:gd name="T2" fmla="*/ 0 w 77"/>
              <a:gd name="T3" fmla="*/ 128588 h 301"/>
              <a:gd name="T4" fmla="*/ 120650 w 77"/>
              <a:gd name="T5" fmla="*/ 0 h 301"/>
              <a:gd name="T6" fmla="*/ 120650 w 77"/>
              <a:gd name="T7" fmla="*/ 425450 h 301"/>
              <a:gd name="T8" fmla="*/ 66675 w 77"/>
              <a:gd name="T9" fmla="*/ 476250 h 301"/>
              <a:gd name="T10" fmla="*/ 0 60000 65536"/>
              <a:gd name="T11" fmla="*/ 0 60000 65536"/>
              <a:gd name="T12" fmla="*/ 0 60000 65536"/>
              <a:gd name="T13" fmla="*/ 0 60000 65536"/>
              <a:gd name="T14" fmla="*/ 0 60000 65536"/>
              <a:gd name="T15" fmla="*/ 0 w 77"/>
              <a:gd name="T16" fmla="*/ 0 h 301"/>
              <a:gd name="T17" fmla="*/ 77 w 77"/>
              <a:gd name="T18" fmla="*/ 301 h 301"/>
            </a:gdLst>
            <a:ahLst/>
            <a:cxnLst>
              <a:cxn ang="T10">
                <a:pos x="T0" y="T1"/>
              </a:cxn>
              <a:cxn ang="T11">
                <a:pos x="T2" y="T3"/>
              </a:cxn>
              <a:cxn ang="T12">
                <a:pos x="T4" y="T5"/>
              </a:cxn>
              <a:cxn ang="T13">
                <a:pos x="T6" y="T7"/>
              </a:cxn>
              <a:cxn ang="T14">
                <a:pos x="T8" y="T9"/>
              </a:cxn>
            </a:cxnLst>
            <a:rect l="T15" t="T16" r="T17" b="T18"/>
            <a:pathLst>
              <a:path w="77" h="301">
                <a:moveTo>
                  <a:pt x="42" y="300"/>
                </a:moveTo>
                <a:lnTo>
                  <a:pt x="0" y="81"/>
                </a:lnTo>
                <a:lnTo>
                  <a:pt x="76" y="0"/>
                </a:lnTo>
                <a:lnTo>
                  <a:pt x="76" y="268"/>
                </a:lnTo>
                <a:lnTo>
                  <a:pt x="42" y="300"/>
                </a:lnTo>
              </a:path>
            </a:pathLst>
          </a:custGeom>
          <a:solidFill>
            <a:srgbClr val="000000"/>
          </a:solidFill>
          <a:ln w="9525" cap="rnd">
            <a:noFill/>
            <a:round/>
            <a:headEnd/>
            <a:tailEnd/>
          </a:ln>
        </p:spPr>
        <p:txBody>
          <a:bodyPr/>
          <a:lstStyle/>
          <a:p>
            <a:endParaRPr lang="en-US"/>
          </a:p>
        </p:txBody>
      </p:sp>
      <p:sp>
        <p:nvSpPr>
          <p:cNvPr id="407710" name="Freeform 792"/>
          <p:cNvSpPr>
            <a:spLocks/>
          </p:cNvSpPr>
          <p:nvPr/>
        </p:nvSpPr>
        <p:spPr bwMode="auto">
          <a:xfrm>
            <a:off x="4814888" y="4175125"/>
            <a:ext cx="133350" cy="490538"/>
          </a:xfrm>
          <a:custGeom>
            <a:avLst/>
            <a:gdLst>
              <a:gd name="T0" fmla="*/ 71437 w 84"/>
              <a:gd name="T1" fmla="*/ 488950 h 309"/>
              <a:gd name="T2" fmla="*/ 0 w 84"/>
              <a:gd name="T3" fmla="*/ 133350 h 309"/>
              <a:gd name="T4" fmla="*/ 131763 w 84"/>
              <a:gd name="T5" fmla="*/ 0 h 309"/>
              <a:gd name="T6" fmla="*/ 131763 w 84"/>
              <a:gd name="T7" fmla="*/ 436563 h 309"/>
              <a:gd name="T8" fmla="*/ 71437 w 84"/>
              <a:gd name="T9" fmla="*/ 488950 h 309"/>
              <a:gd name="T10" fmla="*/ 0 60000 65536"/>
              <a:gd name="T11" fmla="*/ 0 60000 65536"/>
              <a:gd name="T12" fmla="*/ 0 60000 65536"/>
              <a:gd name="T13" fmla="*/ 0 60000 65536"/>
              <a:gd name="T14" fmla="*/ 0 60000 65536"/>
              <a:gd name="T15" fmla="*/ 0 w 84"/>
              <a:gd name="T16" fmla="*/ 0 h 309"/>
              <a:gd name="T17" fmla="*/ 84 w 84"/>
              <a:gd name="T18" fmla="*/ 309 h 309"/>
            </a:gdLst>
            <a:ahLst/>
            <a:cxnLst>
              <a:cxn ang="T10">
                <a:pos x="T0" y="T1"/>
              </a:cxn>
              <a:cxn ang="T11">
                <a:pos x="T2" y="T3"/>
              </a:cxn>
              <a:cxn ang="T12">
                <a:pos x="T4" y="T5"/>
              </a:cxn>
              <a:cxn ang="T13">
                <a:pos x="T6" y="T7"/>
              </a:cxn>
              <a:cxn ang="T14">
                <a:pos x="T8" y="T9"/>
              </a:cxn>
            </a:cxnLst>
            <a:rect l="T15" t="T16" r="T17" b="T18"/>
            <a:pathLst>
              <a:path w="84" h="309">
                <a:moveTo>
                  <a:pt x="45" y="308"/>
                </a:moveTo>
                <a:lnTo>
                  <a:pt x="0" y="84"/>
                </a:lnTo>
                <a:lnTo>
                  <a:pt x="83" y="0"/>
                </a:lnTo>
                <a:lnTo>
                  <a:pt x="83" y="275"/>
                </a:lnTo>
                <a:lnTo>
                  <a:pt x="45" y="308"/>
                </a:lnTo>
              </a:path>
            </a:pathLst>
          </a:custGeom>
          <a:noFill/>
          <a:ln w="12699" cap="rnd">
            <a:solidFill>
              <a:srgbClr val="000000"/>
            </a:solidFill>
            <a:round/>
            <a:headEnd/>
            <a:tailEnd/>
          </a:ln>
        </p:spPr>
        <p:txBody>
          <a:bodyPr/>
          <a:lstStyle/>
          <a:p>
            <a:endParaRPr lang="en-US"/>
          </a:p>
        </p:txBody>
      </p:sp>
      <p:sp>
        <p:nvSpPr>
          <p:cNvPr id="407711" name="Freeform 793"/>
          <p:cNvSpPr>
            <a:spLocks/>
          </p:cNvSpPr>
          <p:nvPr/>
        </p:nvSpPr>
        <p:spPr bwMode="auto">
          <a:xfrm>
            <a:off x="4486275" y="3633788"/>
            <a:ext cx="452438" cy="82550"/>
          </a:xfrm>
          <a:custGeom>
            <a:avLst/>
            <a:gdLst>
              <a:gd name="T0" fmla="*/ 0 w 285"/>
              <a:gd name="T1" fmla="*/ 52388 h 52"/>
              <a:gd name="T2" fmla="*/ 58738 w 285"/>
              <a:gd name="T3" fmla="*/ 0 h 52"/>
              <a:gd name="T4" fmla="*/ 450850 w 285"/>
              <a:gd name="T5" fmla="*/ 0 h 52"/>
              <a:gd name="T6" fmla="*/ 357188 w 285"/>
              <a:gd name="T7" fmla="*/ 80963 h 52"/>
              <a:gd name="T8" fmla="*/ 0 w 285"/>
              <a:gd name="T9" fmla="*/ 52388 h 52"/>
              <a:gd name="T10" fmla="*/ 0 60000 65536"/>
              <a:gd name="T11" fmla="*/ 0 60000 65536"/>
              <a:gd name="T12" fmla="*/ 0 60000 65536"/>
              <a:gd name="T13" fmla="*/ 0 60000 65536"/>
              <a:gd name="T14" fmla="*/ 0 60000 65536"/>
              <a:gd name="T15" fmla="*/ 0 w 285"/>
              <a:gd name="T16" fmla="*/ 0 h 52"/>
              <a:gd name="T17" fmla="*/ 285 w 285"/>
              <a:gd name="T18" fmla="*/ 52 h 52"/>
            </a:gdLst>
            <a:ahLst/>
            <a:cxnLst>
              <a:cxn ang="T10">
                <a:pos x="T0" y="T1"/>
              </a:cxn>
              <a:cxn ang="T11">
                <a:pos x="T2" y="T3"/>
              </a:cxn>
              <a:cxn ang="T12">
                <a:pos x="T4" y="T5"/>
              </a:cxn>
              <a:cxn ang="T13">
                <a:pos x="T6" y="T7"/>
              </a:cxn>
              <a:cxn ang="T14">
                <a:pos x="T8" y="T9"/>
              </a:cxn>
            </a:cxnLst>
            <a:rect l="T15" t="T16" r="T17" b="T18"/>
            <a:pathLst>
              <a:path w="285" h="52">
                <a:moveTo>
                  <a:pt x="0" y="33"/>
                </a:moveTo>
                <a:lnTo>
                  <a:pt x="37" y="0"/>
                </a:lnTo>
                <a:lnTo>
                  <a:pt x="284" y="0"/>
                </a:lnTo>
                <a:lnTo>
                  <a:pt x="225" y="51"/>
                </a:lnTo>
                <a:lnTo>
                  <a:pt x="0" y="33"/>
                </a:lnTo>
              </a:path>
            </a:pathLst>
          </a:custGeom>
          <a:solidFill>
            <a:srgbClr val="E5E5E5"/>
          </a:solidFill>
          <a:ln w="9525" cap="rnd">
            <a:noFill/>
            <a:round/>
            <a:headEnd/>
            <a:tailEnd/>
          </a:ln>
        </p:spPr>
        <p:txBody>
          <a:bodyPr/>
          <a:lstStyle/>
          <a:p>
            <a:endParaRPr lang="en-US"/>
          </a:p>
        </p:txBody>
      </p:sp>
      <p:sp>
        <p:nvSpPr>
          <p:cNvPr id="407712" name="Freeform 794"/>
          <p:cNvSpPr>
            <a:spLocks/>
          </p:cNvSpPr>
          <p:nvPr/>
        </p:nvSpPr>
        <p:spPr bwMode="auto">
          <a:xfrm>
            <a:off x="4484688" y="3633788"/>
            <a:ext cx="463550" cy="93662"/>
          </a:xfrm>
          <a:custGeom>
            <a:avLst/>
            <a:gdLst>
              <a:gd name="T0" fmla="*/ 0 w 292"/>
              <a:gd name="T1" fmla="*/ 58737 h 59"/>
              <a:gd name="T2" fmla="*/ 60325 w 292"/>
              <a:gd name="T3" fmla="*/ 0 h 59"/>
              <a:gd name="T4" fmla="*/ 461963 w 292"/>
              <a:gd name="T5" fmla="*/ 0 h 59"/>
              <a:gd name="T6" fmla="*/ 365125 w 292"/>
              <a:gd name="T7" fmla="*/ 92075 h 59"/>
              <a:gd name="T8" fmla="*/ 0 w 292"/>
              <a:gd name="T9" fmla="*/ 58737 h 59"/>
              <a:gd name="T10" fmla="*/ 0 60000 65536"/>
              <a:gd name="T11" fmla="*/ 0 60000 65536"/>
              <a:gd name="T12" fmla="*/ 0 60000 65536"/>
              <a:gd name="T13" fmla="*/ 0 60000 65536"/>
              <a:gd name="T14" fmla="*/ 0 60000 65536"/>
              <a:gd name="T15" fmla="*/ 0 w 292"/>
              <a:gd name="T16" fmla="*/ 0 h 59"/>
              <a:gd name="T17" fmla="*/ 292 w 292"/>
              <a:gd name="T18" fmla="*/ 59 h 59"/>
            </a:gdLst>
            <a:ahLst/>
            <a:cxnLst>
              <a:cxn ang="T10">
                <a:pos x="T0" y="T1"/>
              </a:cxn>
              <a:cxn ang="T11">
                <a:pos x="T2" y="T3"/>
              </a:cxn>
              <a:cxn ang="T12">
                <a:pos x="T4" y="T5"/>
              </a:cxn>
              <a:cxn ang="T13">
                <a:pos x="T6" y="T7"/>
              </a:cxn>
              <a:cxn ang="T14">
                <a:pos x="T8" y="T9"/>
              </a:cxn>
            </a:cxnLst>
            <a:rect l="T15" t="T16" r="T17" b="T18"/>
            <a:pathLst>
              <a:path w="292" h="59">
                <a:moveTo>
                  <a:pt x="0" y="37"/>
                </a:moveTo>
                <a:lnTo>
                  <a:pt x="38" y="0"/>
                </a:lnTo>
                <a:lnTo>
                  <a:pt x="291" y="0"/>
                </a:lnTo>
                <a:lnTo>
                  <a:pt x="230" y="58"/>
                </a:lnTo>
                <a:lnTo>
                  <a:pt x="0" y="37"/>
                </a:lnTo>
              </a:path>
            </a:pathLst>
          </a:custGeom>
          <a:noFill/>
          <a:ln w="12699" cap="rnd">
            <a:solidFill>
              <a:srgbClr val="000000"/>
            </a:solidFill>
            <a:round/>
            <a:headEnd/>
            <a:tailEnd/>
          </a:ln>
        </p:spPr>
        <p:txBody>
          <a:bodyPr/>
          <a:lstStyle/>
          <a:p>
            <a:endParaRPr lang="en-US"/>
          </a:p>
        </p:txBody>
      </p:sp>
      <p:sp>
        <p:nvSpPr>
          <p:cNvPr id="407713" name="Freeform 795"/>
          <p:cNvSpPr>
            <a:spLocks/>
          </p:cNvSpPr>
          <p:nvPr/>
        </p:nvSpPr>
        <p:spPr bwMode="auto">
          <a:xfrm>
            <a:off x="4816475" y="3633788"/>
            <a:ext cx="122238" cy="474662"/>
          </a:xfrm>
          <a:custGeom>
            <a:avLst/>
            <a:gdLst>
              <a:gd name="T0" fmla="*/ 66675 w 77"/>
              <a:gd name="T1" fmla="*/ 473075 h 299"/>
              <a:gd name="T2" fmla="*/ 0 w 77"/>
              <a:gd name="T3" fmla="*/ 127000 h 299"/>
              <a:gd name="T4" fmla="*/ 120650 w 77"/>
              <a:gd name="T5" fmla="*/ 0 h 299"/>
              <a:gd name="T6" fmla="*/ 120650 w 77"/>
              <a:gd name="T7" fmla="*/ 422275 h 299"/>
              <a:gd name="T8" fmla="*/ 66675 w 77"/>
              <a:gd name="T9" fmla="*/ 473075 h 299"/>
              <a:gd name="T10" fmla="*/ 0 60000 65536"/>
              <a:gd name="T11" fmla="*/ 0 60000 65536"/>
              <a:gd name="T12" fmla="*/ 0 60000 65536"/>
              <a:gd name="T13" fmla="*/ 0 60000 65536"/>
              <a:gd name="T14" fmla="*/ 0 60000 65536"/>
              <a:gd name="T15" fmla="*/ 0 w 77"/>
              <a:gd name="T16" fmla="*/ 0 h 299"/>
              <a:gd name="T17" fmla="*/ 77 w 77"/>
              <a:gd name="T18" fmla="*/ 299 h 299"/>
            </a:gdLst>
            <a:ahLst/>
            <a:cxnLst>
              <a:cxn ang="T10">
                <a:pos x="T0" y="T1"/>
              </a:cxn>
              <a:cxn ang="T11">
                <a:pos x="T2" y="T3"/>
              </a:cxn>
              <a:cxn ang="T12">
                <a:pos x="T4" y="T5"/>
              </a:cxn>
              <a:cxn ang="T13">
                <a:pos x="T6" y="T7"/>
              </a:cxn>
              <a:cxn ang="T14">
                <a:pos x="T8" y="T9"/>
              </a:cxn>
            </a:cxnLst>
            <a:rect l="T15" t="T16" r="T17" b="T18"/>
            <a:pathLst>
              <a:path w="77" h="299">
                <a:moveTo>
                  <a:pt x="42" y="298"/>
                </a:moveTo>
                <a:lnTo>
                  <a:pt x="0" y="80"/>
                </a:lnTo>
                <a:lnTo>
                  <a:pt x="76" y="0"/>
                </a:lnTo>
                <a:lnTo>
                  <a:pt x="76" y="266"/>
                </a:lnTo>
                <a:lnTo>
                  <a:pt x="42" y="298"/>
                </a:lnTo>
              </a:path>
            </a:pathLst>
          </a:custGeom>
          <a:solidFill>
            <a:srgbClr val="000000"/>
          </a:solidFill>
          <a:ln w="9525" cap="rnd">
            <a:noFill/>
            <a:round/>
            <a:headEnd/>
            <a:tailEnd/>
          </a:ln>
        </p:spPr>
        <p:txBody>
          <a:bodyPr/>
          <a:lstStyle/>
          <a:p>
            <a:endParaRPr lang="en-US"/>
          </a:p>
        </p:txBody>
      </p:sp>
      <p:sp>
        <p:nvSpPr>
          <p:cNvPr id="407714" name="Freeform 796"/>
          <p:cNvSpPr>
            <a:spLocks/>
          </p:cNvSpPr>
          <p:nvPr/>
        </p:nvSpPr>
        <p:spPr bwMode="auto">
          <a:xfrm>
            <a:off x="4814888" y="3633788"/>
            <a:ext cx="133350" cy="487362"/>
          </a:xfrm>
          <a:custGeom>
            <a:avLst/>
            <a:gdLst>
              <a:gd name="T0" fmla="*/ 71437 w 84"/>
              <a:gd name="T1" fmla="*/ 485775 h 307"/>
              <a:gd name="T2" fmla="*/ 0 w 84"/>
              <a:gd name="T3" fmla="*/ 130175 h 307"/>
              <a:gd name="T4" fmla="*/ 131763 w 84"/>
              <a:gd name="T5" fmla="*/ 0 h 307"/>
              <a:gd name="T6" fmla="*/ 131763 w 84"/>
              <a:gd name="T7" fmla="*/ 433387 h 307"/>
              <a:gd name="T8" fmla="*/ 71437 w 84"/>
              <a:gd name="T9" fmla="*/ 485775 h 307"/>
              <a:gd name="T10" fmla="*/ 0 60000 65536"/>
              <a:gd name="T11" fmla="*/ 0 60000 65536"/>
              <a:gd name="T12" fmla="*/ 0 60000 65536"/>
              <a:gd name="T13" fmla="*/ 0 60000 65536"/>
              <a:gd name="T14" fmla="*/ 0 60000 65536"/>
              <a:gd name="T15" fmla="*/ 0 w 84"/>
              <a:gd name="T16" fmla="*/ 0 h 307"/>
              <a:gd name="T17" fmla="*/ 84 w 84"/>
              <a:gd name="T18" fmla="*/ 307 h 307"/>
            </a:gdLst>
            <a:ahLst/>
            <a:cxnLst>
              <a:cxn ang="T10">
                <a:pos x="T0" y="T1"/>
              </a:cxn>
              <a:cxn ang="T11">
                <a:pos x="T2" y="T3"/>
              </a:cxn>
              <a:cxn ang="T12">
                <a:pos x="T4" y="T5"/>
              </a:cxn>
              <a:cxn ang="T13">
                <a:pos x="T6" y="T7"/>
              </a:cxn>
              <a:cxn ang="T14">
                <a:pos x="T8" y="T9"/>
              </a:cxn>
            </a:cxnLst>
            <a:rect l="T15" t="T16" r="T17" b="T18"/>
            <a:pathLst>
              <a:path w="84" h="307">
                <a:moveTo>
                  <a:pt x="45" y="306"/>
                </a:moveTo>
                <a:lnTo>
                  <a:pt x="0" y="82"/>
                </a:lnTo>
                <a:lnTo>
                  <a:pt x="83" y="0"/>
                </a:lnTo>
                <a:lnTo>
                  <a:pt x="83" y="273"/>
                </a:lnTo>
                <a:lnTo>
                  <a:pt x="45" y="306"/>
                </a:lnTo>
              </a:path>
            </a:pathLst>
          </a:custGeom>
          <a:noFill/>
          <a:ln w="12699" cap="rnd">
            <a:solidFill>
              <a:srgbClr val="000000"/>
            </a:solidFill>
            <a:round/>
            <a:headEnd/>
            <a:tailEnd/>
          </a:ln>
        </p:spPr>
        <p:txBody>
          <a:bodyPr/>
          <a:lstStyle/>
          <a:p>
            <a:endParaRPr lang="en-US"/>
          </a:p>
        </p:txBody>
      </p:sp>
      <p:sp>
        <p:nvSpPr>
          <p:cNvPr id="407715" name="Freeform 797"/>
          <p:cNvSpPr>
            <a:spLocks/>
          </p:cNvSpPr>
          <p:nvPr/>
        </p:nvSpPr>
        <p:spPr bwMode="auto">
          <a:xfrm>
            <a:off x="4486275" y="3032125"/>
            <a:ext cx="452438" cy="80963"/>
          </a:xfrm>
          <a:custGeom>
            <a:avLst/>
            <a:gdLst>
              <a:gd name="T0" fmla="*/ 0 w 285"/>
              <a:gd name="T1" fmla="*/ 52388 h 51"/>
              <a:gd name="T2" fmla="*/ 58738 w 285"/>
              <a:gd name="T3" fmla="*/ 0 h 51"/>
              <a:gd name="T4" fmla="*/ 450850 w 285"/>
              <a:gd name="T5" fmla="*/ 0 h 51"/>
              <a:gd name="T6" fmla="*/ 357188 w 285"/>
              <a:gd name="T7" fmla="*/ 79375 h 51"/>
              <a:gd name="T8" fmla="*/ 0 w 285"/>
              <a:gd name="T9" fmla="*/ 52388 h 51"/>
              <a:gd name="T10" fmla="*/ 0 60000 65536"/>
              <a:gd name="T11" fmla="*/ 0 60000 65536"/>
              <a:gd name="T12" fmla="*/ 0 60000 65536"/>
              <a:gd name="T13" fmla="*/ 0 60000 65536"/>
              <a:gd name="T14" fmla="*/ 0 60000 65536"/>
              <a:gd name="T15" fmla="*/ 0 w 285"/>
              <a:gd name="T16" fmla="*/ 0 h 51"/>
              <a:gd name="T17" fmla="*/ 285 w 285"/>
              <a:gd name="T18" fmla="*/ 51 h 51"/>
            </a:gdLst>
            <a:ahLst/>
            <a:cxnLst>
              <a:cxn ang="T10">
                <a:pos x="T0" y="T1"/>
              </a:cxn>
              <a:cxn ang="T11">
                <a:pos x="T2" y="T3"/>
              </a:cxn>
              <a:cxn ang="T12">
                <a:pos x="T4" y="T5"/>
              </a:cxn>
              <a:cxn ang="T13">
                <a:pos x="T6" y="T7"/>
              </a:cxn>
              <a:cxn ang="T14">
                <a:pos x="T8" y="T9"/>
              </a:cxn>
            </a:cxnLst>
            <a:rect l="T15" t="T16" r="T17" b="T18"/>
            <a:pathLst>
              <a:path w="285" h="51">
                <a:moveTo>
                  <a:pt x="0" y="33"/>
                </a:moveTo>
                <a:lnTo>
                  <a:pt x="37" y="0"/>
                </a:lnTo>
                <a:lnTo>
                  <a:pt x="284" y="0"/>
                </a:lnTo>
                <a:lnTo>
                  <a:pt x="225" y="50"/>
                </a:lnTo>
                <a:lnTo>
                  <a:pt x="0" y="33"/>
                </a:lnTo>
              </a:path>
            </a:pathLst>
          </a:custGeom>
          <a:solidFill>
            <a:srgbClr val="E5E5E5"/>
          </a:solidFill>
          <a:ln w="9525" cap="rnd">
            <a:noFill/>
            <a:round/>
            <a:headEnd/>
            <a:tailEnd/>
          </a:ln>
        </p:spPr>
        <p:txBody>
          <a:bodyPr/>
          <a:lstStyle/>
          <a:p>
            <a:endParaRPr lang="en-US"/>
          </a:p>
        </p:txBody>
      </p:sp>
      <p:sp>
        <p:nvSpPr>
          <p:cNvPr id="407716" name="Freeform 798"/>
          <p:cNvSpPr>
            <a:spLocks/>
          </p:cNvSpPr>
          <p:nvPr/>
        </p:nvSpPr>
        <p:spPr bwMode="auto">
          <a:xfrm>
            <a:off x="4484688" y="3032125"/>
            <a:ext cx="463550" cy="93663"/>
          </a:xfrm>
          <a:custGeom>
            <a:avLst/>
            <a:gdLst>
              <a:gd name="T0" fmla="*/ 0 w 292"/>
              <a:gd name="T1" fmla="*/ 61913 h 59"/>
              <a:gd name="T2" fmla="*/ 60325 w 292"/>
              <a:gd name="T3" fmla="*/ 0 h 59"/>
              <a:gd name="T4" fmla="*/ 461963 w 292"/>
              <a:gd name="T5" fmla="*/ 0 h 59"/>
              <a:gd name="T6" fmla="*/ 365125 w 292"/>
              <a:gd name="T7" fmla="*/ 92075 h 59"/>
              <a:gd name="T8" fmla="*/ 0 w 292"/>
              <a:gd name="T9" fmla="*/ 61913 h 59"/>
              <a:gd name="T10" fmla="*/ 0 60000 65536"/>
              <a:gd name="T11" fmla="*/ 0 60000 65536"/>
              <a:gd name="T12" fmla="*/ 0 60000 65536"/>
              <a:gd name="T13" fmla="*/ 0 60000 65536"/>
              <a:gd name="T14" fmla="*/ 0 60000 65536"/>
              <a:gd name="T15" fmla="*/ 0 w 292"/>
              <a:gd name="T16" fmla="*/ 0 h 59"/>
              <a:gd name="T17" fmla="*/ 292 w 292"/>
              <a:gd name="T18" fmla="*/ 59 h 59"/>
            </a:gdLst>
            <a:ahLst/>
            <a:cxnLst>
              <a:cxn ang="T10">
                <a:pos x="T0" y="T1"/>
              </a:cxn>
              <a:cxn ang="T11">
                <a:pos x="T2" y="T3"/>
              </a:cxn>
              <a:cxn ang="T12">
                <a:pos x="T4" y="T5"/>
              </a:cxn>
              <a:cxn ang="T13">
                <a:pos x="T6" y="T7"/>
              </a:cxn>
              <a:cxn ang="T14">
                <a:pos x="T8" y="T9"/>
              </a:cxn>
            </a:cxnLst>
            <a:rect l="T15" t="T16" r="T17" b="T18"/>
            <a:pathLst>
              <a:path w="292" h="59">
                <a:moveTo>
                  <a:pt x="0" y="39"/>
                </a:moveTo>
                <a:lnTo>
                  <a:pt x="38" y="0"/>
                </a:lnTo>
                <a:lnTo>
                  <a:pt x="291" y="0"/>
                </a:lnTo>
                <a:lnTo>
                  <a:pt x="230" y="58"/>
                </a:lnTo>
                <a:lnTo>
                  <a:pt x="0" y="39"/>
                </a:lnTo>
              </a:path>
            </a:pathLst>
          </a:custGeom>
          <a:noFill/>
          <a:ln w="12699" cap="rnd">
            <a:solidFill>
              <a:srgbClr val="000000"/>
            </a:solidFill>
            <a:round/>
            <a:headEnd/>
            <a:tailEnd/>
          </a:ln>
        </p:spPr>
        <p:txBody>
          <a:bodyPr/>
          <a:lstStyle/>
          <a:p>
            <a:endParaRPr lang="en-US"/>
          </a:p>
        </p:txBody>
      </p:sp>
      <p:sp>
        <p:nvSpPr>
          <p:cNvPr id="407717" name="Freeform 799"/>
          <p:cNvSpPr>
            <a:spLocks/>
          </p:cNvSpPr>
          <p:nvPr/>
        </p:nvSpPr>
        <p:spPr bwMode="auto">
          <a:xfrm>
            <a:off x="4816475" y="3032125"/>
            <a:ext cx="122238" cy="476250"/>
          </a:xfrm>
          <a:custGeom>
            <a:avLst/>
            <a:gdLst>
              <a:gd name="T0" fmla="*/ 66675 w 77"/>
              <a:gd name="T1" fmla="*/ 474663 h 300"/>
              <a:gd name="T2" fmla="*/ 0 w 77"/>
              <a:gd name="T3" fmla="*/ 128587 h 300"/>
              <a:gd name="T4" fmla="*/ 120650 w 77"/>
              <a:gd name="T5" fmla="*/ 0 h 300"/>
              <a:gd name="T6" fmla="*/ 120650 w 77"/>
              <a:gd name="T7" fmla="*/ 423863 h 300"/>
              <a:gd name="T8" fmla="*/ 66675 w 77"/>
              <a:gd name="T9" fmla="*/ 474663 h 300"/>
              <a:gd name="T10" fmla="*/ 0 60000 65536"/>
              <a:gd name="T11" fmla="*/ 0 60000 65536"/>
              <a:gd name="T12" fmla="*/ 0 60000 65536"/>
              <a:gd name="T13" fmla="*/ 0 60000 65536"/>
              <a:gd name="T14" fmla="*/ 0 60000 65536"/>
              <a:gd name="T15" fmla="*/ 0 w 77"/>
              <a:gd name="T16" fmla="*/ 0 h 300"/>
              <a:gd name="T17" fmla="*/ 77 w 77"/>
              <a:gd name="T18" fmla="*/ 300 h 300"/>
            </a:gdLst>
            <a:ahLst/>
            <a:cxnLst>
              <a:cxn ang="T10">
                <a:pos x="T0" y="T1"/>
              </a:cxn>
              <a:cxn ang="T11">
                <a:pos x="T2" y="T3"/>
              </a:cxn>
              <a:cxn ang="T12">
                <a:pos x="T4" y="T5"/>
              </a:cxn>
              <a:cxn ang="T13">
                <a:pos x="T6" y="T7"/>
              </a:cxn>
              <a:cxn ang="T14">
                <a:pos x="T8" y="T9"/>
              </a:cxn>
            </a:cxnLst>
            <a:rect l="T15" t="T16" r="T17" b="T18"/>
            <a:pathLst>
              <a:path w="77" h="300">
                <a:moveTo>
                  <a:pt x="42" y="299"/>
                </a:moveTo>
                <a:lnTo>
                  <a:pt x="0" y="81"/>
                </a:lnTo>
                <a:lnTo>
                  <a:pt x="76" y="0"/>
                </a:lnTo>
                <a:lnTo>
                  <a:pt x="76" y="267"/>
                </a:lnTo>
                <a:lnTo>
                  <a:pt x="42" y="299"/>
                </a:lnTo>
              </a:path>
            </a:pathLst>
          </a:custGeom>
          <a:solidFill>
            <a:srgbClr val="000000"/>
          </a:solidFill>
          <a:ln w="9525" cap="rnd">
            <a:noFill/>
            <a:round/>
            <a:headEnd/>
            <a:tailEnd/>
          </a:ln>
        </p:spPr>
        <p:txBody>
          <a:bodyPr/>
          <a:lstStyle/>
          <a:p>
            <a:endParaRPr lang="en-US"/>
          </a:p>
        </p:txBody>
      </p:sp>
      <p:sp>
        <p:nvSpPr>
          <p:cNvPr id="407718" name="Freeform 800"/>
          <p:cNvSpPr>
            <a:spLocks/>
          </p:cNvSpPr>
          <p:nvPr/>
        </p:nvSpPr>
        <p:spPr bwMode="auto">
          <a:xfrm>
            <a:off x="4814888" y="3032125"/>
            <a:ext cx="133350" cy="488950"/>
          </a:xfrm>
          <a:custGeom>
            <a:avLst/>
            <a:gdLst>
              <a:gd name="T0" fmla="*/ 71437 w 84"/>
              <a:gd name="T1" fmla="*/ 487363 h 308"/>
              <a:gd name="T2" fmla="*/ 0 w 84"/>
              <a:gd name="T3" fmla="*/ 131762 h 308"/>
              <a:gd name="T4" fmla="*/ 131763 w 84"/>
              <a:gd name="T5" fmla="*/ 0 h 308"/>
              <a:gd name="T6" fmla="*/ 131763 w 84"/>
              <a:gd name="T7" fmla="*/ 434975 h 308"/>
              <a:gd name="T8" fmla="*/ 71437 w 84"/>
              <a:gd name="T9" fmla="*/ 487363 h 308"/>
              <a:gd name="T10" fmla="*/ 0 60000 65536"/>
              <a:gd name="T11" fmla="*/ 0 60000 65536"/>
              <a:gd name="T12" fmla="*/ 0 60000 65536"/>
              <a:gd name="T13" fmla="*/ 0 60000 65536"/>
              <a:gd name="T14" fmla="*/ 0 60000 65536"/>
              <a:gd name="T15" fmla="*/ 0 w 84"/>
              <a:gd name="T16" fmla="*/ 0 h 308"/>
              <a:gd name="T17" fmla="*/ 84 w 84"/>
              <a:gd name="T18" fmla="*/ 308 h 308"/>
            </a:gdLst>
            <a:ahLst/>
            <a:cxnLst>
              <a:cxn ang="T10">
                <a:pos x="T0" y="T1"/>
              </a:cxn>
              <a:cxn ang="T11">
                <a:pos x="T2" y="T3"/>
              </a:cxn>
              <a:cxn ang="T12">
                <a:pos x="T4" y="T5"/>
              </a:cxn>
              <a:cxn ang="T13">
                <a:pos x="T6" y="T7"/>
              </a:cxn>
              <a:cxn ang="T14">
                <a:pos x="T8" y="T9"/>
              </a:cxn>
            </a:cxnLst>
            <a:rect l="T15" t="T16" r="T17" b="T18"/>
            <a:pathLst>
              <a:path w="84" h="308">
                <a:moveTo>
                  <a:pt x="45" y="307"/>
                </a:moveTo>
                <a:lnTo>
                  <a:pt x="0" y="83"/>
                </a:lnTo>
                <a:lnTo>
                  <a:pt x="83" y="0"/>
                </a:lnTo>
                <a:lnTo>
                  <a:pt x="83" y="274"/>
                </a:lnTo>
                <a:lnTo>
                  <a:pt x="45" y="307"/>
                </a:lnTo>
              </a:path>
            </a:pathLst>
          </a:custGeom>
          <a:noFill/>
          <a:ln w="12699" cap="rnd">
            <a:solidFill>
              <a:srgbClr val="000000"/>
            </a:solidFill>
            <a:round/>
            <a:headEnd/>
            <a:tailEnd/>
          </a:ln>
        </p:spPr>
        <p:txBody>
          <a:bodyPr/>
          <a:lstStyle/>
          <a:p>
            <a:endParaRPr lang="en-US"/>
          </a:p>
        </p:txBody>
      </p:sp>
      <p:sp>
        <p:nvSpPr>
          <p:cNvPr id="407719" name="Freeform 801"/>
          <p:cNvSpPr>
            <a:spLocks/>
          </p:cNvSpPr>
          <p:nvPr/>
        </p:nvSpPr>
        <p:spPr bwMode="auto">
          <a:xfrm>
            <a:off x="4906963" y="4175125"/>
            <a:ext cx="450850" cy="84138"/>
          </a:xfrm>
          <a:custGeom>
            <a:avLst/>
            <a:gdLst>
              <a:gd name="T0" fmla="*/ 0 w 284"/>
              <a:gd name="T1" fmla="*/ 52388 h 53"/>
              <a:gd name="T2" fmla="*/ 57150 w 284"/>
              <a:gd name="T3" fmla="*/ 0 h 53"/>
              <a:gd name="T4" fmla="*/ 449263 w 284"/>
              <a:gd name="T5" fmla="*/ 0 h 53"/>
              <a:gd name="T6" fmla="*/ 354012 w 284"/>
              <a:gd name="T7" fmla="*/ 82550 h 53"/>
              <a:gd name="T8" fmla="*/ 0 w 284"/>
              <a:gd name="T9" fmla="*/ 52388 h 53"/>
              <a:gd name="T10" fmla="*/ 0 60000 65536"/>
              <a:gd name="T11" fmla="*/ 0 60000 65536"/>
              <a:gd name="T12" fmla="*/ 0 60000 65536"/>
              <a:gd name="T13" fmla="*/ 0 60000 65536"/>
              <a:gd name="T14" fmla="*/ 0 60000 65536"/>
              <a:gd name="T15" fmla="*/ 0 w 284"/>
              <a:gd name="T16" fmla="*/ 0 h 53"/>
              <a:gd name="T17" fmla="*/ 284 w 284"/>
              <a:gd name="T18" fmla="*/ 53 h 53"/>
            </a:gdLst>
            <a:ahLst/>
            <a:cxnLst>
              <a:cxn ang="T10">
                <a:pos x="T0" y="T1"/>
              </a:cxn>
              <a:cxn ang="T11">
                <a:pos x="T2" y="T3"/>
              </a:cxn>
              <a:cxn ang="T12">
                <a:pos x="T4" y="T5"/>
              </a:cxn>
              <a:cxn ang="T13">
                <a:pos x="T6" y="T7"/>
              </a:cxn>
              <a:cxn ang="T14">
                <a:pos x="T8" y="T9"/>
              </a:cxn>
            </a:cxnLst>
            <a:rect l="T15" t="T16" r="T17" b="T18"/>
            <a:pathLst>
              <a:path w="284" h="53">
                <a:moveTo>
                  <a:pt x="0" y="33"/>
                </a:moveTo>
                <a:lnTo>
                  <a:pt x="36" y="0"/>
                </a:lnTo>
                <a:lnTo>
                  <a:pt x="283" y="0"/>
                </a:lnTo>
                <a:lnTo>
                  <a:pt x="223" y="52"/>
                </a:lnTo>
                <a:lnTo>
                  <a:pt x="0" y="33"/>
                </a:lnTo>
              </a:path>
            </a:pathLst>
          </a:custGeom>
          <a:solidFill>
            <a:srgbClr val="E5E5E5"/>
          </a:solidFill>
          <a:ln w="9525" cap="rnd">
            <a:noFill/>
            <a:round/>
            <a:headEnd/>
            <a:tailEnd/>
          </a:ln>
        </p:spPr>
        <p:txBody>
          <a:bodyPr/>
          <a:lstStyle/>
          <a:p>
            <a:endParaRPr lang="en-US"/>
          </a:p>
        </p:txBody>
      </p:sp>
      <p:sp>
        <p:nvSpPr>
          <p:cNvPr id="407720" name="Freeform 802"/>
          <p:cNvSpPr>
            <a:spLocks/>
          </p:cNvSpPr>
          <p:nvPr/>
        </p:nvSpPr>
        <p:spPr bwMode="auto">
          <a:xfrm>
            <a:off x="4905375" y="4175125"/>
            <a:ext cx="461963" cy="96838"/>
          </a:xfrm>
          <a:custGeom>
            <a:avLst/>
            <a:gdLst>
              <a:gd name="T0" fmla="*/ 0 w 291"/>
              <a:gd name="T1" fmla="*/ 60325 h 61"/>
              <a:gd name="T2" fmla="*/ 58738 w 291"/>
              <a:gd name="T3" fmla="*/ 0 h 61"/>
              <a:gd name="T4" fmla="*/ 460375 w 291"/>
              <a:gd name="T5" fmla="*/ 0 h 61"/>
              <a:gd name="T6" fmla="*/ 363538 w 291"/>
              <a:gd name="T7" fmla="*/ 95250 h 61"/>
              <a:gd name="T8" fmla="*/ 0 w 291"/>
              <a:gd name="T9" fmla="*/ 60325 h 61"/>
              <a:gd name="T10" fmla="*/ 0 60000 65536"/>
              <a:gd name="T11" fmla="*/ 0 60000 65536"/>
              <a:gd name="T12" fmla="*/ 0 60000 65536"/>
              <a:gd name="T13" fmla="*/ 0 60000 65536"/>
              <a:gd name="T14" fmla="*/ 0 60000 65536"/>
              <a:gd name="T15" fmla="*/ 0 w 291"/>
              <a:gd name="T16" fmla="*/ 0 h 61"/>
              <a:gd name="T17" fmla="*/ 291 w 291"/>
              <a:gd name="T18" fmla="*/ 61 h 61"/>
            </a:gdLst>
            <a:ahLst/>
            <a:cxnLst>
              <a:cxn ang="T10">
                <a:pos x="T0" y="T1"/>
              </a:cxn>
              <a:cxn ang="T11">
                <a:pos x="T2" y="T3"/>
              </a:cxn>
              <a:cxn ang="T12">
                <a:pos x="T4" y="T5"/>
              </a:cxn>
              <a:cxn ang="T13">
                <a:pos x="T6" y="T7"/>
              </a:cxn>
              <a:cxn ang="T14">
                <a:pos x="T8" y="T9"/>
              </a:cxn>
            </a:cxnLst>
            <a:rect l="T15" t="T16" r="T17" b="T18"/>
            <a:pathLst>
              <a:path w="291" h="61">
                <a:moveTo>
                  <a:pt x="0" y="38"/>
                </a:moveTo>
                <a:lnTo>
                  <a:pt x="37" y="0"/>
                </a:lnTo>
                <a:lnTo>
                  <a:pt x="290" y="0"/>
                </a:lnTo>
                <a:lnTo>
                  <a:pt x="229" y="60"/>
                </a:lnTo>
                <a:lnTo>
                  <a:pt x="0" y="38"/>
                </a:lnTo>
              </a:path>
            </a:pathLst>
          </a:custGeom>
          <a:noFill/>
          <a:ln w="12699" cap="rnd">
            <a:solidFill>
              <a:srgbClr val="000000"/>
            </a:solidFill>
            <a:round/>
            <a:headEnd/>
            <a:tailEnd/>
          </a:ln>
        </p:spPr>
        <p:txBody>
          <a:bodyPr/>
          <a:lstStyle/>
          <a:p>
            <a:endParaRPr lang="en-US"/>
          </a:p>
        </p:txBody>
      </p:sp>
      <p:sp>
        <p:nvSpPr>
          <p:cNvPr id="407721" name="Freeform 803"/>
          <p:cNvSpPr>
            <a:spLocks/>
          </p:cNvSpPr>
          <p:nvPr/>
        </p:nvSpPr>
        <p:spPr bwMode="auto">
          <a:xfrm>
            <a:off x="5233988" y="4175125"/>
            <a:ext cx="123825" cy="477838"/>
          </a:xfrm>
          <a:custGeom>
            <a:avLst/>
            <a:gdLst>
              <a:gd name="T0" fmla="*/ 66675 w 78"/>
              <a:gd name="T1" fmla="*/ 476250 h 301"/>
              <a:gd name="T2" fmla="*/ 0 w 78"/>
              <a:gd name="T3" fmla="*/ 128588 h 301"/>
              <a:gd name="T4" fmla="*/ 122238 w 78"/>
              <a:gd name="T5" fmla="*/ 0 h 301"/>
              <a:gd name="T6" fmla="*/ 122238 w 78"/>
              <a:gd name="T7" fmla="*/ 425450 h 301"/>
              <a:gd name="T8" fmla="*/ 66675 w 78"/>
              <a:gd name="T9" fmla="*/ 476250 h 301"/>
              <a:gd name="T10" fmla="*/ 0 60000 65536"/>
              <a:gd name="T11" fmla="*/ 0 60000 65536"/>
              <a:gd name="T12" fmla="*/ 0 60000 65536"/>
              <a:gd name="T13" fmla="*/ 0 60000 65536"/>
              <a:gd name="T14" fmla="*/ 0 60000 65536"/>
              <a:gd name="T15" fmla="*/ 0 w 78"/>
              <a:gd name="T16" fmla="*/ 0 h 301"/>
              <a:gd name="T17" fmla="*/ 78 w 78"/>
              <a:gd name="T18" fmla="*/ 301 h 301"/>
            </a:gdLst>
            <a:ahLst/>
            <a:cxnLst>
              <a:cxn ang="T10">
                <a:pos x="T0" y="T1"/>
              </a:cxn>
              <a:cxn ang="T11">
                <a:pos x="T2" y="T3"/>
              </a:cxn>
              <a:cxn ang="T12">
                <a:pos x="T4" y="T5"/>
              </a:cxn>
              <a:cxn ang="T13">
                <a:pos x="T6" y="T7"/>
              </a:cxn>
              <a:cxn ang="T14">
                <a:pos x="T8" y="T9"/>
              </a:cxn>
            </a:cxnLst>
            <a:rect l="T15" t="T16" r="T17" b="T18"/>
            <a:pathLst>
              <a:path w="78" h="301">
                <a:moveTo>
                  <a:pt x="42" y="300"/>
                </a:moveTo>
                <a:lnTo>
                  <a:pt x="0" y="81"/>
                </a:lnTo>
                <a:lnTo>
                  <a:pt x="77" y="0"/>
                </a:lnTo>
                <a:lnTo>
                  <a:pt x="77" y="268"/>
                </a:lnTo>
                <a:lnTo>
                  <a:pt x="42" y="300"/>
                </a:lnTo>
              </a:path>
            </a:pathLst>
          </a:custGeom>
          <a:solidFill>
            <a:srgbClr val="000000"/>
          </a:solidFill>
          <a:ln w="9525" cap="rnd">
            <a:noFill/>
            <a:round/>
            <a:headEnd/>
            <a:tailEnd/>
          </a:ln>
        </p:spPr>
        <p:txBody>
          <a:bodyPr/>
          <a:lstStyle/>
          <a:p>
            <a:endParaRPr lang="en-US"/>
          </a:p>
        </p:txBody>
      </p:sp>
      <p:sp>
        <p:nvSpPr>
          <p:cNvPr id="407722" name="Freeform 804"/>
          <p:cNvSpPr>
            <a:spLocks/>
          </p:cNvSpPr>
          <p:nvPr/>
        </p:nvSpPr>
        <p:spPr bwMode="auto">
          <a:xfrm>
            <a:off x="5232400" y="4175125"/>
            <a:ext cx="134938" cy="490538"/>
          </a:xfrm>
          <a:custGeom>
            <a:avLst/>
            <a:gdLst>
              <a:gd name="T0" fmla="*/ 71438 w 85"/>
              <a:gd name="T1" fmla="*/ 488950 h 309"/>
              <a:gd name="T2" fmla="*/ 0 w 85"/>
              <a:gd name="T3" fmla="*/ 133350 h 309"/>
              <a:gd name="T4" fmla="*/ 133350 w 85"/>
              <a:gd name="T5" fmla="*/ 0 h 309"/>
              <a:gd name="T6" fmla="*/ 133350 w 85"/>
              <a:gd name="T7" fmla="*/ 436563 h 309"/>
              <a:gd name="T8" fmla="*/ 71438 w 85"/>
              <a:gd name="T9" fmla="*/ 488950 h 309"/>
              <a:gd name="T10" fmla="*/ 0 60000 65536"/>
              <a:gd name="T11" fmla="*/ 0 60000 65536"/>
              <a:gd name="T12" fmla="*/ 0 60000 65536"/>
              <a:gd name="T13" fmla="*/ 0 60000 65536"/>
              <a:gd name="T14" fmla="*/ 0 60000 65536"/>
              <a:gd name="T15" fmla="*/ 0 w 85"/>
              <a:gd name="T16" fmla="*/ 0 h 309"/>
              <a:gd name="T17" fmla="*/ 85 w 85"/>
              <a:gd name="T18" fmla="*/ 309 h 309"/>
            </a:gdLst>
            <a:ahLst/>
            <a:cxnLst>
              <a:cxn ang="T10">
                <a:pos x="T0" y="T1"/>
              </a:cxn>
              <a:cxn ang="T11">
                <a:pos x="T2" y="T3"/>
              </a:cxn>
              <a:cxn ang="T12">
                <a:pos x="T4" y="T5"/>
              </a:cxn>
              <a:cxn ang="T13">
                <a:pos x="T6" y="T7"/>
              </a:cxn>
              <a:cxn ang="T14">
                <a:pos x="T8" y="T9"/>
              </a:cxn>
            </a:cxnLst>
            <a:rect l="T15" t="T16" r="T17" b="T18"/>
            <a:pathLst>
              <a:path w="85" h="309">
                <a:moveTo>
                  <a:pt x="45" y="308"/>
                </a:moveTo>
                <a:lnTo>
                  <a:pt x="0" y="84"/>
                </a:lnTo>
                <a:lnTo>
                  <a:pt x="84" y="0"/>
                </a:lnTo>
                <a:lnTo>
                  <a:pt x="84" y="275"/>
                </a:lnTo>
                <a:lnTo>
                  <a:pt x="45" y="308"/>
                </a:lnTo>
              </a:path>
            </a:pathLst>
          </a:custGeom>
          <a:noFill/>
          <a:ln w="12699" cap="rnd">
            <a:solidFill>
              <a:srgbClr val="000000"/>
            </a:solidFill>
            <a:round/>
            <a:headEnd/>
            <a:tailEnd/>
          </a:ln>
        </p:spPr>
        <p:txBody>
          <a:bodyPr/>
          <a:lstStyle/>
          <a:p>
            <a:endParaRPr lang="en-US"/>
          </a:p>
        </p:txBody>
      </p:sp>
      <p:sp>
        <p:nvSpPr>
          <p:cNvPr id="407723" name="Freeform 805"/>
          <p:cNvSpPr>
            <a:spLocks/>
          </p:cNvSpPr>
          <p:nvPr/>
        </p:nvSpPr>
        <p:spPr bwMode="auto">
          <a:xfrm>
            <a:off x="4906963" y="3633788"/>
            <a:ext cx="450850" cy="82550"/>
          </a:xfrm>
          <a:custGeom>
            <a:avLst/>
            <a:gdLst>
              <a:gd name="T0" fmla="*/ 0 w 284"/>
              <a:gd name="T1" fmla="*/ 52388 h 52"/>
              <a:gd name="T2" fmla="*/ 57150 w 284"/>
              <a:gd name="T3" fmla="*/ 0 h 52"/>
              <a:gd name="T4" fmla="*/ 449263 w 284"/>
              <a:gd name="T5" fmla="*/ 0 h 52"/>
              <a:gd name="T6" fmla="*/ 354012 w 284"/>
              <a:gd name="T7" fmla="*/ 80963 h 52"/>
              <a:gd name="T8" fmla="*/ 0 w 284"/>
              <a:gd name="T9" fmla="*/ 52388 h 52"/>
              <a:gd name="T10" fmla="*/ 0 60000 65536"/>
              <a:gd name="T11" fmla="*/ 0 60000 65536"/>
              <a:gd name="T12" fmla="*/ 0 60000 65536"/>
              <a:gd name="T13" fmla="*/ 0 60000 65536"/>
              <a:gd name="T14" fmla="*/ 0 60000 65536"/>
              <a:gd name="T15" fmla="*/ 0 w 284"/>
              <a:gd name="T16" fmla="*/ 0 h 52"/>
              <a:gd name="T17" fmla="*/ 284 w 284"/>
              <a:gd name="T18" fmla="*/ 52 h 52"/>
            </a:gdLst>
            <a:ahLst/>
            <a:cxnLst>
              <a:cxn ang="T10">
                <a:pos x="T0" y="T1"/>
              </a:cxn>
              <a:cxn ang="T11">
                <a:pos x="T2" y="T3"/>
              </a:cxn>
              <a:cxn ang="T12">
                <a:pos x="T4" y="T5"/>
              </a:cxn>
              <a:cxn ang="T13">
                <a:pos x="T6" y="T7"/>
              </a:cxn>
              <a:cxn ang="T14">
                <a:pos x="T8" y="T9"/>
              </a:cxn>
            </a:cxnLst>
            <a:rect l="T15" t="T16" r="T17" b="T18"/>
            <a:pathLst>
              <a:path w="284" h="52">
                <a:moveTo>
                  <a:pt x="0" y="33"/>
                </a:moveTo>
                <a:lnTo>
                  <a:pt x="36" y="0"/>
                </a:lnTo>
                <a:lnTo>
                  <a:pt x="283" y="0"/>
                </a:lnTo>
                <a:lnTo>
                  <a:pt x="223" y="51"/>
                </a:lnTo>
                <a:lnTo>
                  <a:pt x="0" y="33"/>
                </a:lnTo>
              </a:path>
            </a:pathLst>
          </a:custGeom>
          <a:solidFill>
            <a:srgbClr val="E5E5E5"/>
          </a:solidFill>
          <a:ln w="9525" cap="rnd">
            <a:noFill/>
            <a:round/>
            <a:headEnd/>
            <a:tailEnd/>
          </a:ln>
        </p:spPr>
        <p:txBody>
          <a:bodyPr/>
          <a:lstStyle/>
          <a:p>
            <a:endParaRPr lang="en-US"/>
          </a:p>
        </p:txBody>
      </p:sp>
      <p:sp>
        <p:nvSpPr>
          <p:cNvPr id="407724" name="Freeform 806"/>
          <p:cNvSpPr>
            <a:spLocks/>
          </p:cNvSpPr>
          <p:nvPr/>
        </p:nvSpPr>
        <p:spPr bwMode="auto">
          <a:xfrm>
            <a:off x="4905375" y="3633788"/>
            <a:ext cx="461963" cy="93662"/>
          </a:xfrm>
          <a:custGeom>
            <a:avLst/>
            <a:gdLst>
              <a:gd name="T0" fmla="*/ 0 w 291"/>
              <a:gd name="T1" fmla="*/ 58737 h 59"/>
              <a:gd name="T2" fmla="*/ 58738 w 291"/>
              <a:gd name="T3" fmla="*/ 0 h 59"/>
              <a:gd name="T4" fmla="*/ 460375 w 291"/>
              <a:gd name="T5" fmla="*/ 0 h 59"/>
              <a:gd name="T6" fmla="*/ 363538 w 291"/>
              <a:gd name="T7" fmla="*/ 92075 h 59"/>
              <a:gd name="T8" fmla="*/ 0 w 291"/>
              <a:gd name="T9" fmla="*/ 58737 h 59"/>
              <a:gd name="T10" fmla="*/ 0 60000 65536"/>
              <a:gd name="T11" fmla="*/ 0 60000 65536"/>
              <a:gd name="T12" fmla="*/ 0 60000 65536"/>
              <a:gd name="T13" fmla="*/ 0 60000 65536"/>
              <a:gd name="T14" fmla="*/ 0 60000 65536"/>
              <a:gd name="T15" fmla="*/ 0 w 291"/>
              <a:gd name="T16" fmla="*/ 0 h 59"/>
              <a:gd name="T17" fmla="*/ 291 w 291"/>
              <a:gd name="T18" fmla="*/ 59 h 59"/>
            </a:gdLst>
            <a:ahLst/>
            <a:cxnLst>
              <a:cxn ang="T10">
                <a:pos x="T0" y="T1"/>
              </a:cxn>
              <a:cxn ang="T11">
                <a:pos x="T2" y="T3"/>
              </a:cxn>
              <a:cxn ang="T12">
                <a:pos x="T4" y="T5"/>
              </a:cxn>
              <a:cxn ang="T13">
                <a:pos x="T6" y="T7"/>
              </a:cxn>
              <a:cxn ang="T14">
                <a:pos x="T8" y="T9"/>
              </a:cxn>
            </a:cxnLst>
            <a:rect l="T15" t="T16" r="T17" b="T18"/>
            <a:pathLst>
              <a:path w="291" h="59">
                <a:moveTo>
                  <a:pt x="0" y="37"/>
                </a:moveTo>
                <a:lnTo>
                  <a:pt x="37" y="0"/>
                </a:lnTo>
                <a:lnTo>
                  <a:pt x="290" y="0"/>
                </a:lnTo>
                <a:lnTo>
                  <a:pt x="229" y="58"/>
                </a:lnTo>
                <a:lnTo>
                  <a:pt x="0" y="37"/>
                </a:lnTo>
              </a:path>
            </a:pathLst>
          </a:custGeom>
          <a:noFill/>
          <a:ln w="12699" cap="rnd">
            <a:solidFill>
              <a:srgbClr val="000000"/>
            </a:solidFill>
            <a:round/>
            <a:headEnd/>
            <a:tailEnd/>
          </a:ln>
        </p:spPr>
        <p:txBody>
          <a:bodyPr/>
          <a:lstStyle/>
          <a:p>
            <a:endParaRPr lang="en-US"/>
          </a:p>
        </p:txBody>
      </p:sp>
      <p:sp>
        <p:nvSpPr>
          <p:cNvPr id="407725" name="Freeform 807"/>
          <p:cNvSpPr>
            <a:spLocks/>
          </p:cNvSpPr>
          <p:nvPr/>
        </p:nvSpPr>
        <p:spPr bwMode="auto">
          <a:xfrm>
            <a:off x="5233988" y="3633788"/>
            <a:ext cx="123825" cy="474662"/>
          </a:xfrm>
          <a:custGeom>
            <a:avLst/>
            <a:gdLst>
              <a:gd name="T0" fmla="*/ 66675 w 78"/>
              <a:gd name="T1" fmla="*/ 473075 h 299"/>
              <a:gd name="T2" fmla="*/ 0 w 78"/>
              <a:gd name="T3" fmla="*/ 127000 h 299"/>
              <a:gd name="T4" fmla="*/ 122238 w 78"/>
              <a:gd name="T5" fmla="*/ 0 h 299"/>
              <a:gd name="T6" fmla="*/ 122238 w 78"/>
              <a:gd name="T7" fmla="*/ 422275 h 299"/>
              <a:gd name="T8" fmla="*/ 66675 w 78"/>
              <a:gd name="T9" fmla="*/ 473075 h 299"/>
              <a:gd name="T10" fmla="*/ 0 60000 65536"/>
              <a:gd name="T11" fmla="*/ 0 60000 65536"/>
              <a:gd name="T12" fmla="*/ 0 60000 65536"/>
              <a:gd name="T13" fmla="*/ 0 60000 65536"/>
              <a:gd name="T14" fmla="*/ 0 60000 65536"/>
              <a:gd name="T15" fmla="*/ 0 w 78"/>
              <a:gd name="T16" fmla="*/ 0 h 299"/>
              <a:gd name="T17" fmla="*/ 78 w 78"/>
              <a:gd name="T18" fmla="*/ 299 h 299"/>
            </a:gdLst>
            <a:ahLst/>
            <a:cxnLst>
              <a:cxn ang="T10">
                <a:pos x="T0" y="T1"/>
              </a:cxn>
              <a:cxn ang="T11">
                <a:pos x="T2" y="T3"/>
              </a:cxn>
              <a:cxn ang="T12">
                <a:pos x="T4" y="T5"/>
              </a:cxn>
              <a:cxn ang="T13">
                <a:pos x="T6" y="T7"/>
              </a:cxn>
              <a:cxn ang="T14">
                <a:pos x="T8" y="T9"/>
              </a:cxn>
            </a:cxnLst>
            <a:rect l="T15" t="T16" r="T17" b="T18"/>
            <a:pathLst>
              <a:path w="78" h="299">
                <a:moveTo>
                  <a:pt x="42" y="298"/>
                </a:moveTo>
                <a:lnTo>
                  <a:pt x="0" y="80"/>
                </a:lnTo>
                <a:lnTo>
                  <a:pt x="77" y="0"/>
                </a:lnTo>
                <a:lnTo>
                  <a:pt x="77" y="266"/>
                </a:lnTo>
                <a:lnTo>
                  <a:pt x="42" y="298"/>
                </a:lnTo>
              </a:path>
            </a:pathLst>
          </a:custGeom>
          <a:solidFill>
            <a:srgbClr val="000000"/>
          </a:solidFill>
          <a:ln w="9525" cap="rnd">
            <a:noFill/>
            <a:round/>
            <a:headEnd/>
            <a:tailEnd/>
          </a:ln>
        </p:spPr>
        <p:txBody>
          <a:bodyPr/>
          <a:lstStyle/>
          <a:p>
            <a:endParaRPr lang="en-US"/>
          </a:p>
        </p:txBody>
      </p:sp>
      <p:sp>
        <p:nvSpPr>
          <p:cNvPr id="407726" name="Freeform 808"/>
          <p:cNvSpPr>
            <a:spLocks/>
          </p:cNvSpPr>
          <p:nvPr/>
        </p:nvSpPr>
        <p:spPr bwMode="auto">
          <a:xfrm>
            <a:off x="5232400" y="3633788"/>
            <a:ext cx="134938" cy="487362"/>
          </a:xfrm>
          <a:custGeom>
            <a:avLst/>
            <a:gdLst>
              <a:gd name="T0" fmla="*/ 71438 w 85"/>
              <a:gd name="T1" fmla="*/ 485775 h 307"/>
              <a:gd name="T2" fmla="*/ 0 w 85"/>
              <a:gd name="T3" fmla="*/ 130175 h 307"/>
              <a:gd name="T4" fmla="*/ 133350 w 85"/>
              <a:gd name="T5" fmla="*/ 0 h 307"/>
              <a:gd name="T6" fmla="*/ 133350 w 85"/>
              <a:gd name="T7" fmla="*/ 433387 h 307"/>
              <a:gd name="T8" fmla="*/ 71438 w 85"/>
              <a:gd name="T9" fmla="*/ 485775 h 307"/>
              <a:gd name="T10" fmla="*/ 0 60000 65536"/>
              <a:gd name="T11" fmla="*/ 0 60000 65536"/>
              <a:gd name="T12" fmla="*/ 0 60000 65536"/>
              <a:gd name="T13" fmla="*/ 0 60000 65536"/>
              <a:gd name="T14" fmla="*/ 0 60000 65536"/>
              <a:gd name="T15" fmla="*/ 0 w 85"/>
              <a:gd name="T16" fmla="*/ 0 h 307"/>
              <a:gd name="T17" fmla="*/ 85 w 85"/>
              <a:gd name="T18" fmla="*/ 307 h 307"/>
            </a:gdLst>
            <a:ahLst/>
            <a:cxnLst>
              <a:cxn ang="T10">
                <a:pos x="T0" y="T1"/>
              </a:cxn>
              <a:cxn ang="T11">
                <a:pos x="T2" y="T3"/>
              </a:cxn>
              <a:cxn ang="T12">
                <a:pos x="T4" y="T5"/>
              </a:cxn>
              <a:cxn ang="T13">
                <a:pos x="T6" y="T7"/>
              </a:cxn>
              <a:cxn ang="T14">
                <a:pos x="T8" y="T9"/>
              </a:cxn>
            </a:cxnLst>
            <a:rect l="T15" t="T16" r="T17" b="T18"/>
            <a:pathLst>
              <a:path w="85" h="307">
                <a:moveTo>
                  <a:pt x="45" y="306"/>
                </a:moveTo>
                <a:lnTo>
                  <a:pt x="0" y="82"/>
                </a:lnTo>
                <a:lnTo>
                  <a:pt x="84" y="0"/>
                </a:lnTo>
                <a:lnTo>
                  <a:pt x="84" y="273"/>
                </a:lnTo>
                <a:lnTo>
                  <a:pt x="45" y="306"/>
                </a:lnTo>
              </a:path>
            </a:pathLst>
          </a:custGeom>
          <a:noFill/>
          <a:ln w="12699" cap="rnd">
            <a:solidFill>
              <a:srgbClr val="000000"/>
            </a:solidFill>
            <a:round/>
            <a:headEnd/>
            <a:tailEnd/>
          </a:ln>
        </p:spPr>
        <p:txBody>
          <a:bodyPr/>
          <a:lstStyle/>
          <a:p>
            <a:endParaRPr lang="en-US"/>
          </a:p>
        </p:txBody>
      </p:sp>
      <p:sp>
        <p:nvSpPr>
          <p:cNvPr id="407727" name="Freeform 809"/>
          <p:cNvSpPr>
            <a:spLocks/>
          </p:cNvSpPr>
          <p:nvPr/>
        </p:nvSpPr>
        <p:spPr bwMode="auto">
          <a:xfrm>
            <a:off x="4906963" y="3032125"/>
            <a:ext cx="450850" cy="80963"/>
          </a:xfrm>
          <a:custGeom>
            <a:avLst/>
            <a:gdLst>
              <a:gd name="T0" fmla="*/ 0 w 284"/>
              <a:gd name="T1" fmla="*/ 52388 h 51"/>
              <a:gd name="T2" fmla="*/ 57150 w 284"/>
              <a:gd name="T3" fmla="*/ 0 h 51"/>
              <a:gd name="T4" fmla="*/ 449263 w 284"/>
              <a:gd name="T5" fmla="*/ 0 h 51"/>
              <a:gd name="T6" fmla="*/ 354012 w 284"/>
              <a:gd name="T7" fmla="*/ 79375 h 51"/>
              <a:gd name="T8" fmla="*/ 0 w 284"/>
              <a:gd name="T9" fmla="*/ 52388 h 51"/>
              <a:gd name="T10" fmla="*/ 0 60000 65536"/>
              <a:gd name="T11" fmla="*/ 0 60000 65536"/>
              <a:gd name="T12" fmla="*/ 0 60000 65536"/>
              <a:gd name="T13" fmla="*/ 0 60000 65536"/>
              <a:gd name="T14" fmla="*/ 0 60000 65536"/>
              <a:gd name="T15" fmla="*/ 0 w 284"/>
              <a:gd name="T16" fmla="*/ 0 h 51"/>
              <a:gd name="T17" fmla="*/ 284 w 284"/>
              <a:gd name="T18" fmla="*/ 51 h 51"/>
            </a:gdLst>
            <a:ahLst/>
            <a:cxnLst>
              <a:cxn ang="T10">
                <a:pos x="T0" y="T1"/>
              </a:cxn>
              <a:cxn ang="T11">
                <a:pos x="T2" y="T3"/>
              </a:cxn>
              <a:cxn ang="T12">
                <a:pos x="T4" y="T5"/>
              </a:cxn>
              <a:cxn ang="T13">
                <a:pos x="T6" y="T7"/>
              </a:cxn>
              <a:cxn ang="T14">
                <a:pos x="T8" y="T9"/>
              </a:cxn>
            </a:cxnLst>
            <a:rect l="T15" t="T16" r="T17" b="T18"/>
            <a:pathLst>
              <a:path w="284" h="51">
                <a:moveTo>
                  <a:pt x="0" y="33"/>
                </a:moveTo>
                <a:lnTo>
                  <a:pt x="36" y="0"/>
                </a:lnTo>
                <a:lnTo>
                  <a:pt x="283" y="0"/>
                </a:lnTo>
                <a:lnTo>
                  <a:pt x="223" y="50"/>
                </a:lnTo>
                <a:lnTo>
                  <a:pt x="0" y="33"/>
                </a:lnTo>
              </a:path>
            </a:pathLst>
          </a:custGeom>
          <a:solidFill>
            <a:srgbClr val="E5E5E5"/>
          </a:solidFill>
          <a:ln w="9525" cap="rnd">
            <a:noFill/>
            <a:round/>
            <a:headEnd/>
            <a:tailEnd/>
          </a:ln>
        </p:spPr>
        <p:txBody>
          <a:bodyPr/>
          <a:lstStyle/>
          <a:p>
            <a:endParaRPr lang="en-US"/>
          </a:p>
        </p:txBody>
      </p:sp>
      <p:sp>
        <p:nvSpPr>
          <p:cNvPr id="407728" name="Freeform 810"/>
          <p:cNvSpPr>
            <a:spLocks/>
          </p:cNvSpPr>
          <p:nvPr/>
        </p:nvSpPr>
        <p:spPr bwMode="auto">
          <a:xfrm>
            <a:off x="4905375" y="3032125"/>
            <a:ext cx="461963" cy="93663"/>
          </a:xfrm>
          <a:custGeom>
            <a:avLst/>
            <a:gdLst>
              <a:gd name="T0" fmla="*/ 0 w 291"/>
              <a:gd name="T1" fmla="*/ 61913 h 59"/>
              <a:gd name="T2" fmla="*/ 58738 w 291"/>
              <a:gd name="T3" fmla="*/ 0 h 59"/>
              <a:gd name="T4" fmla="*/ 460375 w 291"/>
              <a:gd name="T5" fmla="*/ 0 h 59"/>
              <a:gd name="T6" fmla="*/ 363538 w 291"/>
              <a:gd name="T7" fmla="*/ 92075 h 59"/>
              <a:gd name="T8" fmla="*/ 0 w 291"/>
              <a:gd name="T9" fmla="*/ 61913 h 59"/>
              <a:gd name="T10" fmla="*/ 0 60000 65536"/>
              <a:gd name="T11" fmla="*/ 0 60000 65536"/>
              <a:gd name="T12" fmla="*/ 0 60000 65536"/>
              <a:gd name="T13" fmla="*/ 0 60000 65536"/>
              <a:gd name="T14" fmla="*/ 0 60000 65536"/>
              <a:gd name="T15" fmla="*/ 0 w 291"/>
              <a:gd name="T16" fmla="*/ 0 h 59"/>
              <a:gd name="T17" fmla="*/ 291 w 291"/>
              <a:gd name="T18" fmla="*/ 59 h 59"/>
            </a:gdLst>
            <a:ahLst/>
            <a:cxnLst>
              <a:cxn ang="T10">
                <a:pos x="T0" y="T1"/>
              </a:cxn>
              <a:cxn ang="T11">
                <a:pos x="T2" y="T3"/>
              </a:cxn>
              <a:cxn ang="T12">
                <a:pos x="T4" y="T5"/>
              </a:cxn>
              <a:cxn ang="T13">
                <a:pos x="T6" y="T7"/>
              </a:cxn>
              <a:cxn ang="T14">
                <a:pos x="T8" y="T9"/>
              </a:cxn>
            </a:cxnLst>
            <a:rect l="T15" t="T16" r="T17" b="T18"/>
            <a:pathLst>
              <a:path w="291" h="59">
                <a:moveTo>
                  <a:pt x="0" y="39"/>
                </a:moveTo>
                <a:lnTo>
                  <a:pt x="37" y="0"/>
                </a:lnTo>
                <a:lnTo>
                  <a:pt x="290" y="0"/>
                </a:lnTo>
                <a:lnTo>
                  <a:pt x="229" y="58"/>
                </a:lnTo>
                <a:lnTo>
                  <a:pt x="0" y="39"/>
                </a:lnTo>
              </a:path>
            </a:pathLst>
          </a:custGeom>
          <a:noFill/>
          <a:ln w="12699" cap="rnd">
            <a:solidFill>
              <a:srgbClr val="000000"/>
            </a:solidFill>
            <a:round/>
            <a:headEnd/>
            <a:tailEnd/>
          </a:ln>
        </p:spPr>
        <p:txBody>
          <a:bodyPr/>
          <a:lstStyle/>
          <a:p>
            <a:endParaRPr lang="en-US"/>
          </a:p>
        </p:txBody>
      </p:sp>
      <p:sp>
        <p:nvSpPr>
          <p:cNvPr id="407729" name="Freeform 811"/>
          <p:cNvSpPr>
            <a:spLocks/>
          </p:cNvSpPr>
          <p:nvPr/>
        </p:nvSpPr>
        <p:spPr bwMode="auto">
          <a:xfrm>
            <a:off x="5233988" y="3032125"/>
            <a:ext cx="123825" cy="476250"/>
          </a:xfrm>
          <a:custGeom>
            <a:avLst/>
            <a:gdLst>
              <a:gd name="T0" fmla="*/ 66675 w 78"/>
              <a:gd name="T1" fmla="*/ 474663 h 300"/>
              <a:gd name="T2" fmla="*/ 0 w 78"/>
              <a:gd name="T3" fmla="*/ 128587 h 300"/>
              <a:gd name="T4" fmla="*/ 122238 w 78"/>
              <a:gd name="T5" fmla="*/ 0 h 300"/>
              <a:gd name="T6" fmla="*/ 122238 w 78"/>
              <a:gd name="T7" fmla="*/ 423863 h 300"/>
              <a:gd name="T8" fmla="*/ 66675 w 78"/>
              <a:gd name="T9" fmla="*/ 474663 h 300"/>
              <a:gd name="T10" fmla="*/ 0 60000 65536"/>
              <a:gd name="T11" fmla="*/ 0 60000 65536"/>
              <a:gd name="T12" fmla="*/ 0 60000 65536"/>
              <a:gd name="T13" fmla="*/ 0 60000 65536"/>
              <a:gd name="T14" fmla="*/ 0 60000 65536"/>
              <a:gd name="T15" fmla="*/ 0 w 78"/>
              <a:gd name="T16" fmla="*/ 0 h 300"/>
              <a:gd name="T17" fmla="*/ 78 w 78"/>
              <a:gd name="T18" fmla="*/ 300 h 300"/>
            </a:gdLst>
            <a:ahLst/>
            <a:cxnLst>
              <a:cxn ang="T10">
                <a:pos x="T0" y="T1"/>
              </a:cxn>
              <a:cxn ang="T11">
                <a:pos x="T2" y="T3"/>
              </a:cxn>
              <a:cxn ang="T12">
                <a:pos x="T4" y="T5"/>
              </a:cxn>
              <a:cxn ang="T13">
                <a:pos x="T6" y="T7"/>
              </a:cxn>
              <a:cxn ang="T14">
                <a:pos x="T8" y="T9"/>
              </a:cxn>
            </a:cxnLst>
            <a:rect l="T15" t="T16" r="T17" b="T18"/>
            <a:pathLst>
              <a:path w="78" h="300">
                <a:moveTo>
                  <a:pt x="42" y="299"/>
                </a:moveTo>
                <a:lnTo>
                  <a:pt x="0" y="81"/>
                </a:lnTo>
                <a:lnTo>
                  <a:pt x="77" y="0"/>
                </a:lnTo>
                <a:lnTo>
                  <a:pt x="77" y="267"/>
                </a:lnTo>
                <a:lnTo>
                  <a:pt x="42" y="299"/>
                </a:lnTo>
              </a:path>
            </a:pathLst>
          </a:custGeom>
          <a:solidFill>
            <a:srgbClr val="000000"/>
          </a:solidFill>
          <a:ln w="9525" cap="rnd">
            <a:noFill/>
            <a:round/>
            <a:headEnd/>
            <a:tailEnd/>
          </a:ln>
        </p:spPr>
        <p:txBody>
          <a:bodyPr/>
          <a:lstStyle/>
          <a:p>
            <a:endParaRPr lang="en-US"/>
          </a:p>
        </p:txBody>
      </p:sp>
      <p:sp>
        <p:nvSpPr>
          <p:cNvPr id="407730" name="Freeform 812"/>
          <p:cNvSpPr>
            <a:spLocks/>
          </p:cNvSpPr>
          <p:nvPr/>
        </p:nvSpPr>
        <p:spPr bwMode="auto">
          <a:xfrm>
            <a:off x="5232400" y="3032125"/>
            <a:ext cx="134938" cy="488950"/>
          </a:xfrm>
          <a:custGeom>
            <a:avLst/>
            <a:gdLst>
              <a:gd name="T0" fmla="*/ 71438 w 85"/>
              <a:gd name="T1" fmla="*/ 487363 h 308"/>
              <a:gd name="T2" fmla="*/ 0 w 85"/>
              <a:gd name="T3" fmla="*/ 131762 h 308"/>
              <a:gd name="T4" fmla="*/ 133350 w 85"/>
              <a:gd name="T5" fmla="*/ 0 h 308"/>
              <a:gd name="T6" fmla="*/ 133350 w 85"/>
              <a:gd name="T7" fmla="*/ 434975 h 308"/>
              <a:gd name="T8" fmla="*/ 71438 w 85"/>
              <a:gd name="T9" fmla="*/ 487363 h 308"/>
              <a:gd name="T10" fmla="*/ 0 60000 65536"/>
              <a:gd name="T11" fmla="*/ 0 60000 65536"/>
              <a:gd name="T12" fmla="*/ 0 60000 65536"/>
              <a:gd name="T13" fmla="*/ 0 60000 65536"/>
              <a:gd name="T14" fmla="*/ 0 60000 65536"/>
              <a:gd name="T15" fmla="*/ 0 w 85"/>
              <a:gd name="T16" fmla="*/ 0 h 308"/>
              <a:gd name="T17" fmla="*/ 85 w 85"/>
              <a:gd name="T18" fmla="*/ 308 h 308"/>
            </a:gdLst>
            <a:ahLst/>
            <a:cxnLst>
              <a:cxn ang="T10">
                <a:pos x="T0" y="T1"/>
              </a:cxn>
              <a:cxn ang="T11">
                <a:pos x="T2" y="T3"/>
              </a:cxn>
              <a:cxn ang="T12">
                <a:pos x="T4" y="T5"/>
              </a:cxn>
              <a:cxn ang="T13">
                <a:pos x="T6" y="T7"/>
              </a:cxn>
              <a:cxn ang="T14">
                <a:pos x="T8" y="T9"/>
              </a:cxn>
            </a:cxnLst>
            <a:rect l="T15" t="T16" r="T17" b="T18"/>
            <a:pathLst>
              <a:path w="85" h="308">
                <a:moveTo>
                  <a:pt x="45" y="307"/>
                </a:moveTo>
                <a:lnTo>
                  <a:pt x="0" y="83"/>
                </a:lnTo>
                <a:lnTo>
                  <a:pt x="84" y="0"/>
                </a:lnTo>
                <a:lnTo>
                  <a:pt x="84" y="274"/>
                </a:lnTo>
                <a:lnTo>
                  <a:pt x="45" y="307"/>
                </a:lnTo>
              </a:path>
            </a:pathLst>
          </a:custGeom>
          <a:noFill/>
          <a:ln w="12699" cap="rnd">
            <a:solidFill>
              <a:srgbClr val="000000"/>
            </a:solidFill>
            <a:round/>
            <a:headEnd/>
            <a:tailEnd/>
          </a:ln>
        </p:spPr>
        <p:txBody>
          <a:bodyPr/>
          <a:lstStyle/>
          <a:p>
            <a:endParaRPr lang="en-US"/>
          </a:p>
        </p:txBody>
      </p:sp>
      <p:sp>
        <p:nvSpPr>
          <p:cNvPr id="407731" name="Freeform 813"/>
          <p:cNvSpPr>
            <a:spLocks/>
          </p:cNvSpPr>
          <p:nvPr/>
        </p:nvSpPr>
        <p:spPr bwMode="auto">
          <a:xfrm>
            <a:off x="5316538" y="4175125"/>
            <a:ext cx="452437" cy="84138"/>
          </a:xfrm>
          <a:custGeom>
            <a:avLst/>
            <a:gdLst>
              <a:gd name="T0" fmla="*/ 0 w 285"/>
              <a:gd name="T1" fmla="*/ 52388 h 53"/>
              <a:gd name="T2" fmla="*/ 57150 w 285"/>
              <a:gd name="T3" fmla="*/ 0 h 53"/>
              <a:gd name="T4" fmla="*/ 450850 w 285"/>
              <a:gd name="T5" fmla="*/ 0 h 53"/>
              <a:gd name="T6" fmla="*/ 354012 w 285"/>
              <a:gd name="T7" fmla="*/ 82550 h 53"/>
              <a:gd name="T8" fmla="*/ 0 w 285"/>
              <a:gd name="T9" fmla="*/ 52388 h 53"/>
              <a:gd name="T10" fmla="*/ 0 60000 65536"/>
              <a:gd name="T11" fmla="*/ 0 60000 65536"/>
              <a:gd name="T12" fmla="*/ 0 60000 65536"/>
              <a:gd name="T13" fmla="*/ 0 60000 65536"/>
              <a:gd name="T14" fmla="*/ 0 60000 65536"/>
              <a:gd name="T15" fmla="*/ 0 w 285"/>
              <a:gd name="T16" fmla="*/ 0 h 53"/>
              <a:gd name="T17" fmla="*/ 285 w 285"/>
              <a:gd name="T18" fmla="*/ 53 h 53"/>
            </a:gdLst>
            <a:ahLst/>
            <a:cxnLst>
              <a:cxn ang="T10">
                <a:pos x="T0" y="T1"/>
              </a:cxn>
              <a:cxn ang="T11">
                <a:pos x="T2" y="T3"/>
              </a:cxn>
              <a:cxn ang="T12">
                <a:pos x="T4" y="T5"/>
              </a:cxn>
              <a:cxn ang="T13">
                <a:pos x="T6" y="T7"/>
              </a:cxn>
              <a:cxn ang="T14">
                <a:pos x="T8" y="T9"/>
              </a:cxn>
            </a:cxnLst>
            <a:rect l="T15" t="T16" r="T17" b="T18"/>
            <a:pathLst>
              <a:path w="285" h="53">
                <a:moveTo>
                  <a:pt x="0" y="33"/>
                </a:moveTo>
                <a:lnTo>
                  <a:pt x="36" y="0"/>
                </a:lnTo>
                <a:lnTo>
                  <a:pt x="284" y="0"/>
                </a:lnTo>
                <a:lnTo>
                  <a:pt x="223" y="52"/>
                </a:lnTo>
                <a:lnTo>
                  <a:pt x="0" y="33"/>
                </a:lnTo>
              </a:path>
            </a:pathLst>
          </a:custGeom>
          <a:solidFill>
            <a:srgbClr val="E5E5E5"/>
          </a:solidFill>
          <a:ln w="9525" cap="rnd">
            <a:noFill/>
            <a:round/>
            <a:headEnd/>
            <a:tailEnd/>
          </a:ln>
        </p:spPr>
        <p:txBody>
          <a:bodyPr/>
          <a:lstStyle/>
          <a:p>
            <a:endParaRPr lang="en-US"/>
          </a:p>
        </p:txBody>
      </p:sp>
      <p:sp>
        <p:nvSpPr>
          <p:cNvPr id="407732" name="Freeform 814"/>
          <p:cNvSpPr>
            <a:spLocks/>
          </p:cNvSpPr>
          <p:nvPr/>
        </p:nvSpPr>
        <p:spPr bwMode="auto">
          <a:xfrm>
            <a:off x="5314950" y="4175125"/>
            <a:ext cx="463550" cy="96838"/>
          </a:xfrm>
          <a:custGeom>
            <a:avLst/>
            <a:gdLst>
              <a:gd name="T0" fmla="*/ 0 w 292"/>
              <a:gd name="T1" fmla="*/ 60325 h 61"/>
              <a:gd name="T2" fmla="*/ 58737 w 292"/>
              <a:gd name="T3" fmla="*/ 0 h 61"/>
              <a:gd name="T4" fmla="*/ 461963 w 292"/>
              <a:gd name="T5" fmla="*/ 0 h 61"/>
              <a:gd name="T6" fmla="*/ 363537 w 292"/>
              <a:gd name="T7" fmla="*/ 95250 h 61"/>
              <a:gd name="T8" fmla="*/ 0 w 292"/>
              <a:gd name="T9" fmla="*/ 60325 h 61"/>
              <a:gd name="T10" fmla="*/ 0 60000 65536"/>
              <a:gd name="T11" fmla="*/ 0 60000 65536"/>
              <a:gd name="T12" fmla="*/ 0 60000 65536"/>
              <a:gd name="T13" fmla="*/ 0 60000 65536"/>
              <a:gd name="T14" fmla="*/ 0 60000 65536"/>
              <a:gd name="T15" fmla="*/ 0 w 292"/>
              <a:gd name="T16" fmla="*/ 0 h 61"/>
              <a:gd name="T17" fmla="*/ 292 w 292"/>
              <a:gd name="T18" fmla="*/ 61 h 61"/>
            </a:gdLst>
            <a:ahLst/>
            <a:cxnLst>
              <a:cxn ang="T10">
                <a:pos x="T0" y="T1"/>
              </a:cxn>
              <a:cxn ang="T11">
                <a:pos x="T2" y="T3"/>
              </a:cxn>
              <a:cxn ang="T12">
                <a:pos x="T4" y="T5"/>
              </a:cxn>
              <a:cxn ang="T13">
                <a:pos x="T6" y="T7"/>
              </a:cxn>
              <a:cxn ang="T14">
                <a:pos x="T8" y="T9"/>
              </a:cxn>
            </a:cxnLst>
            <a:rect l="T15" t="T16" r="T17" b="T18"/>
            <a:pathLst>
              <a:path w="292" h="61">
                <a:moveTo>
                  <a:pt x="0" y="38"/>
                </a:moveTo>
                <a:lnTo>
                  <a:pt x="37" y="0"/>
                </a:lnTo>
                <a:lnTo>
                  <a:pt x="291" y="0"/>
                </a:lnTo>
                <a:lnTo>
                  <a:pt x="229" y="60"/>
                </a:lnTo>
                <a:lnTo>
                  <a:pt x="0" y="38"/>
                </a:lnTo>
              </a:path>
            </a:pathLst>
          </a:custGeom>
          <a:noFill/>
          <a:ln w="12699" cap="rnd">
            <a:solidFill>
              <a:srgbClr val="000000"/>
            </a:solidFill>
            <a:round/>
            <a:headEnd/>
            <a:tailEnd/>
          </a:ln>
        </p:spPr>
        <p:txBody>
          <a:bodyPr/>
          <a:lstStyle/>
          <a:p>
            <a:endParaRPr lang="en-US"/>
          </a:p>
        </p:txBody>
      </p:sp>
      <p:sp>
        <p:nvSpPr>
          <p:cNvPr id="407733" name="Freeform 815"/>
          <p:cNvSpPr>
            <a:spLocks/>
          </p:cNvSpPr>
          <p:nvPr/>
        </p:nvSpPr>
        <p:spPr bwMode="auto">
          <a:xfrm>
            <a:off x="5645150" y="4175125"/>
            <a:ext cx="123825" cy="477838"/>
          </a:xfrm>
          <a:custGeom>
            <a:avLst/>
            <a:gdLst>
              <a:gd name="T0" fmla="*/ 63500 w 78"/>
              <a:gd name="T1" fmla="*/ 476250 h 301"/>
              <a:gd name="T2" fmla="*/ 0 w 78"/>
              <a:gd name="T3" fmla="*/ 128588 h 301"/>
              <a:gd name="T4" fmla="*/ 122238 w 78"/>
              <a:gd name="T5" fmla="*/ 0 h 301"/>
              <a:gd name="T6" fmla="*/ 122238 w 78"/>
              <a:gd name="T7" fmla="*/ 425450 h 301"/>
              <a:gd name="T8" fmla="*/ 63500 w 78"/>
              <a:gd name="T9" fmla="*/ 476250 h 301"/>
              <a:gd name="T10" fmla="*/ 0 60000 65536"/>
              <a:gd name="T11" fmla="*/ 0 60000 65536"/>
              <a:gd name="T12" fmla="*/ 0 60000 65536"/>
              <a:gd name="T13" fmla="*/ 0 60000 65536"/>
              <a:gd name="T14" fmla="*/ 0 60000 65536"/>
              <a:gd name="T15" fmla="*/ 0 w 78"/>
              <a:gd name="T16" fmla="*/ 0 h 301"/>
              <a:gd name="T17" fmla="*/ 78 w 78"/>
              <a:gd name="T18" fmla="*/ 301 h 301"/>
            </a:gdLst>
            <a:ahLst/>
            <a:cxnLst>
              <a:cxn ang="T10">
                <a:pos x="T0" y="T1"/>
              </a:cxn>
              <a:cxn ang="T11">
                <a:pos x="T2" y="T3"/>
              </a:cxn>
              <a:cxn ang="T12">
                <a:pos x="T4" y="T5"/>
              </a:cxn>
              <a:cxn ang="T13">
                <a:pos x="T6" y="T7"/>
              </a:cxn>
              <a:cxn ang="T14">
                <a:pos x="T8" y="T9"/>
              </a:cxn>
            </a:cxnLst>
            <a:rect l="T15" t="T16" r="T17" b="T18"/>
            <a:pathLst>
              <a:path w="78" h="301">
                <a:moveTo>
                  <a:pt x="40" y="300"/>
                </a:moveTo>
                <a:lnTo>
                  <a:pt x="0" y="81"/>
                </a:lnTo>
                <a:lnTo>
                  <a:pt x="77" y="0"/>
                </a:lnTo>
                <a:lnTo>
                  <a:pt x="77" y="268"/>
                </a:lnTo>
                <a:lnTo>
                  <a:pt x="40" y="300"/>
                </a:lnTo>
              </a:path>
            </a:pathLst>
          </a:custGeom>
          <a:solidFill>
            <a:srgbClr val="000000"/>
          </a:solidFill>
          <a:ln w="9525" cap="rnd">
            <a:noFill/>
            <a:round/>
            <a:headEnd/>
            <a:tailEnd/>
          </a:ln>
        </p:spPr>
        <p:txBody>
          <a:bodyPr/>
          <a:lstStyle/>
          <a:p>
            <a:endParaRPr lang="en-US"/>
          </a:p>
        </p:txBody>
      </p:sp>
      <p:sp>
        <p:nvSpPr>
          <p:cNvPr id="407734" name="Freeform 816"/>
          <p:cNvSpPr>
            <a:spLocks/>
          </p:cNvSpPr>
          <p:nvPr/>
        </p:nvSpPr>
        <p:spPr bwMode="auto">
          <a:xfrm>
            <a:off x="5643563" y="4175125"/>
            <a:ext cx="134937" cy="490538"/>
          </a:xfrm>
          <a:custGeom>
            <a:avLst/>
            <a:gdLst>
              <a:gd name="T0" fmla="*/ 71437 w 85"/>
              <a:gd name="T1" fmla="*/ 488950 h 309"/>
              <a:gd name="T2" fmla="*/ 0 w 85"/>
              <a:gd name="T3" fmla="*/ 133350 h 309"/>
              <a:gd name="T4" fmla="*/ 133350 w 85"/>
              <a:gd name="T5" fmla="*/ 0 h 309"/>
              <a:gd name="T6" fmla="*/ 133350 w 85"/>
              <a:gd name="T7" fmla="*/ 436563 h 309"/>
              <a:gd name="T8" fmla="*/ 71437 w 85"/>
              <a:gd name="T9" fmla="*/ 488950 h 309"/>
              <a:gd name="T10" fmla="*/ 0 60000 65536"/>
              <a:gd name="T11" fmla="*/ 0 60000 65536"/>
              <a:gd name="T12" fmla="*/ 0 60000 65536"/>
              <a:gd name="T13" fmla="*/ 0 60000 65536"/>
              <a:gd name="T14" fmla="*/ 0 60000 65536"/>
              <a:gd name="T15" fmla="*/ 0 w 85"/>
              <a:gd name="T16" fmla="*/ 0 h 309"/>
              <a:gd name="T17" fmla="*/ 85 w 85"/>
              <a:gd name="T18" fmla="*/ 309 h 309"/>
            </a:gdLst>
            <a:ahLst/>
            <a:cxnLst>
              <a:cxn ang="T10">
                <a:pos x="T0" y="T1"/>
              </a:cxn>
              <a:cxn ang="T11">
                <a:pos x="T2" y="T3"/>
              </a:cxn>
              <a:cxn ang="T12">
                <a:pos x="T4" y="T5"/>
              </a:cxn>
              <a:cxn ang="T13">
                <a:pos x="T6" y="T7"/>
              </a:cxn>
              <a:cxn ang="T14">
                <a:pos x="T8" y="T9"/>
              </a:cxn>
            </a:cxnLst>
            <a:rect l="T15" t="T16" r="T17" b="T18"/>
            <a:pathLst>
              <a:path w="85" h="309">
                <a:moveTo>
                  <a:pt x="45" y="308"/>
                </a:moveTo>
                <a:lnTo>
                  <a:pt x="0" y="84"/>
                </a:lnTo>
                <a:lnTo>
                  <a:pt x="84" y="0"/>
                </a:lnTo>
                <a:lnTo>
                  <a:pt x="84" y="275"/>
                </a:lnTo>
                <a:lnTo>
                  <a:pt x="45" y="308"/>
                </a:lnTo>
              </a:path>
            </a:pathLst>
          </a:custGeom>
          <a:noFill/>
          <a:ln w="12699" cap="rnd">
            <a:solidFill>
              <a:srgbClr val="000000"/>
            </a:solidFill>
            <a:round/>
            <a:headEnd/>
            <a:tailEnd/>
          </a:ln>
        </p:spPr>
        <p:txBody>
          <a:bodyPr/>
          <a:lstStyle/>
          <a:p>
            <a:endParaRPr lang="en-US"/>
          </a:p>
        </p:txBody>
      </p:sp>
      <p:sp>
        <p:nvSpPr>
          <p:cNvPr id="407735" name="Freeform 817"/>
          <p:cNvSpPr>
            <a:spLocks/>
          </p:cNvSpPr>
          <p:nvPr/>
        </p:nvSpPr>
        <p:spPr bwMode="auto">
          <a:xfrm>
            <a:off x="5316538" y="3633788"/>
            <a:ext cx="452437" cy="82550"/>
          </a:xfrm>
          <a:custGeom>
            <a:avLst/>
            <a:gdLst>
              <a:gd name="T0" fmla="*/ 0 w 285"/>
              <a:gd name="T1" fmla="*/ 52388 h 52"/>
              <a:gd name="T2" fmla="*/ 57150 w 285"/>
              <a:gd name="T3" fmla="*/ 0 h 52"/>
              <a:gd name="T4" fmla="*/ 450850 w 285"/>
              <a:gd name="T5" fmla="*/ 0 h 52"/>
              <a:gd name="T6" fmla="*/ 354012 w 285"/>
              <a:gd name="T7" fmla="*/ 80963 h 52"/>
              <a:gd name="T8" fmla="*/ 0 w 285"/>
              <a:gd name="T9" fmla="*/ 52388 h 52"/>
              <a:gd name="T10" fmla="*/ 0 60000 65536"/>
              <a:gd name="T11" fmla="*/ 0 60000 65536"/>
              <a:gd name="T12" fmla="*/ 0 60000 65536"/>
              <a:gd name="T13" fmla="*/ 0 60000 65536"/>
              <a:gd name="T14" fmla="*/ 0 60000 65536"/>
              <a:gd name="T15" fmla="*/ 0 w 285"/>
              <a:gd name="T16" fmla="*/ 0 h 52"/>
              <a:gd name="T17" fmla="*/ 285 w 285"/>
              <a:gd name="T18" fmla="*/ 52 h 52"/>
            </a:gdLst>
            <a:ahLst/>
            <a:cxnLst>
              <a:cxn ang="T10">
                <a:pos x="T0" y="T1"/>
              </a:cxn>
              <a:cxn ang="T11">
                <a:pos x="T2" y="T3"/>
              </a:cxn>
              <a:cxn ang="T12">
                <a:pos x="T4" y="T5"/>
              </a:cxn>
              <a:cxn ang="T13">
                <a:pos x="T6" y="T7"/>
              </a:cxn>
              <a:cxn ang="T14">
                <a:pos x="T8" y="T9"/>
              </a:cxn>
            </a:cxnLst>
            <a:rect l="T15" t="T16" r="T17" b="T18"/>
            <a:pathLst>
              <a:path w="285" h="52">
                <a:moveTo>
                  <a:pt x="0" y="33"/>
                </a:moveTo>
                <a:lnTo>
                  <a:pt x="36" y="0"/>
                </a:lnTo>
                <a:lnTo>
                  <a:pt x="284" y="0"/>
                </a:lnTo>
                <a:lnTo>
                  <a:pt x="223" y="51"/>
                </a:lnTo>
                <a:lnTo>
                  <a:pt x="0" y="33"/>
                </a:lnTo>
              </a:path>
            </a:pathLst>
          </a:custGeom>
          <a:solidFill>
            <a:srgbClr val="E5E5E5"/>
          </a:solidFill>
          <a:ln w="9525" cap="rnd">
            <a:noFill/>
            <a:round/>
            <a:headEnd/>
            <a:tailEnd/>
          </a:ln>
        </p:spPr>
        <p:txBody>
          <a:bodyPr/>
          <a:lstStyle/>
          <a:p>
            <a:endParaRPr lang="en-US"/>
          </a:p>
        </p:txBody>
      </p:sp>
      <p:sp>
        <p:nvSpPr>
          <p:cNvPr id="407736" name="Freeform 818"/>
          <p:cNvSpPr>
            <a:spLocks/>
          </p:cNvSpPr>
          <p:nvPr/>
        </p:nvSpPr>
        <p:spPr bwMode="auto">
          <a:xfrm>
            <a:off x="5314950" y="3633788"/>
            <a:ext cx="463550" cy="93662"/>
          </a:xfrm>
          <a:custGeom>
            <a:avLst/>
            <a:gdLst>
              <a:gd name="T0" fmla="*/ 0 w 292"/>
              <a:gd name="T1" fmla="*/ 58737 h 59"/>
              <a:gd name="T2" fmla="*/ 58737 w 292"/>
              <a:gd name="T3" fmla="*/ 0 h 59"/>
              <a:gd name="T4" fmla="*/ 461963 w 292"/>
              <a:gd name="T5" fmla="*/ 0 h 59"/>
              <a:gd name="T6" fmla="*/ 363537 w 292"/>
              <a:gd name="T7" fmla="*/ 92075 h 59"/>
              <a:gd name="T8" fmla="*/ 0 w 292"/>
              <a:gd name="T9" fmla="*/ 58737 h 59"/>
              <a:gd name="T10" fmla="*/ 0 60000 65536"/>
              <a:gd name="T11" fmla="*/ 0 60000 65536"/>
              <a:gd name="T12" fmla="*/ 0 60000 65536"/>
              <a:gd name="T13" fmla="*/ 0 60000 65536"/>
              <a:gd name="T14" fmla="*/ 0 60000 65536"/>
              <a:gd name="T15" fmla="*/ 0 w 292"/>
              <a:gd name="T16" fmla="*/ 0 h 59"/>
              <a:gd name="T17" fmla="*/ 292 w 292"/>
              <a:gd name="T18" fmla="*/ 59 h 59"/>
            </a:gdLst>
            <a:ahLst/>
            <a:cxnLst>
              <a:cxn ang="T10">
                <a:pos x="T0" y="T1"/>
              </a:cxn>
              <a:cxn ang="T11">
                <a:pos x="T2" y="T3"/>
              </a:cxn>
              <a:cxn ang="T12">
                <a:pos x="T4" y="T5"/>
              </a:cxn>
              <a:cxn ang="T13">
                <a:pos x="T6" y="T7"/>
              </a:cxn>
              <a:cxn ang="T14">
                <a:pos x="T8" y="T9"/>
              </a:cxn>
            </a:cxnLst>
            <a:rect l="T15" t="T16" r="T17" b="T18"/>
            <a:pathLst>
              <a:path w="292" h="59">
                <a:moveTo>
                  <a:pt x="0" y="37"/>
                </a:moveTo>
                <a:lnTo>
                  <a:pt x="37" y="0"/>
                </a:lnTo>
                <a:lnTo>
                  <a:pt x="291" y="0"/>
                </a:lnTo>
                <a:lnTo>
                  <a:pt x="229" y="58"/>
                </a:lnTo>
                <a:lnTo>
                  <a:pt x="0" y="37"/>
                </a:lnTo>
              </a:path>
            </a:pathLst>
          </a:custGeom>
          <a:noFill/>
          <a:ln w="12699" cap="rnd">
            <a:solidFill>
              <a:srgbClr val="000000"/>
            </a:solidFill>
            <a:round/>
            <a:headEnd/>
            <a:tailEnd/>
          </a:ln>
        </p:spPr>
        <p:txBody>
          <a:bodyPr/>
          <a:lstStyle/>
          <a:p>
            <a:endParaRPr lang="en-US"/>
          </a:p>
        </p:txBody>
      </p:sp>
      <p:sp>
        <p:nvSpPr>
          <p:cNvPr id="407737" name="Freeform 819"/>
          <p:cNvSpPr>
            <a:spLocks/>
          </p:cNvSpPr>
          <p:nvPr/>
        </p:nvSpPr>
        <p:spPr bwMode="auto">
          <a:xfrm>
            <a:off x="5645150" y="3633788"/>
            <a:ext cx="123825" cy="474662"/>
          </a:xfrm>
          <a:custGeom>
            <a:avLst/>
            <a:gdLst>
              <a:gd name="T0" fmla="*/ 63500 w 78"/>
              <a:gd name="T1" fmla="*/ 473075 h 299"/>
              <a:gd name="T2" fmla="*/ 0 w 78"/>
              <a:gd name="T3" fmla="*/ 127000 h 299"/>
              <a:gd name="T4" fmla="*/ 122238 w 78"/>
              <a:gd name="T5" fmla="*/ 0 h 299"/>
              <a:gd name="T6" fmla="*/ 122238 w 78"/>
              <a:gd name="T7" fmla="*/ 422275 h 299"/>
              <a:gd name="T8" fmla="*/ 63500 w 78"/>
              <a:gd name="T9" fmla="*/ 473075 h 299"/>
              <a:gd name="T10" fmla="*/ 0 60000 65536"/>
              <a:gd name="T11" fmla="*/ 0 60000 65536"/>
              <a:gd name="T12" fmla="*/ 0 60000 65536"/>
              <a:gd name="T13" fmla="*/ 0 60000 65536"/>
              <a:gd name="T14" fmla="*/ 0 60000 65536"/>
              <a:gd name="T15" fmla="*/ 0 w 78"/>
              <a:gd name="T16" fmla="*/ 0 h 299"/>
              <a:gd name="T17" fmla="*/ 78 w 78"/>
              <a:gd name="T18" fmla="*/ 299 h 299"/>
            </a:gdLst>
            <a:ahLst/>
            <a:cxnLst>
              <a:cxn ang="T10">
                <a:pos x="T0" y="T1"/>
              </a:cxn>
              <a:cxn ang="T11">
                <a:pos x="T2" y="T3"/>
              </a:cxn>
              <a:cxn ang="T12">
                <a:pos x="T4" y="T5"/>
              </a:cxn>
              <a:cxn ang="T13">
                <a:pos x="T6" y="T7"/>
              </a:cxn>
              <a:cxn ang="T14">
                <a:pos x="T8" y="T9"/>
              </a:cxn>
            </a:cxnLst>
            <a:rect l="T15" t="T16" r="T17" b="T18"/>
            <a:pathLst>
              <a:path w="78" h="299">
                <a:moveTo>
                  <a:pt x="40" y="298"/>
                </a:moveTo>
                <a:lnTo>
                  <a:pt x="0" y="80"/>
                </a:lnTo>
                <a:lnTo>
                  <a:pt x="77" y="0"/>
                </a:lnTo>
                <a:lnTo>
                  <a:pt x="77" y="266"/>
                </a:lnTo>
                <a:lnTo>
                  <a:pt x="40" y="298"/>
                </a:lnTo>
              </a:path>
            </a:pathLst>
          </a:custGeom>
          <a:solidFill>
            <a:srgbClr val="000000"/>
          </a:solidFill>
          <a:ln w="9525" cap="rnd">
            <a:noFill/>
            <a:round/>
            <a:headEnd/>
            <a:tailEnd/>
          </a:ln>
        </p:spPr>
        <p:txBody>
          <a:bodyPr/>
          <a:lstStyle/>
          <a:p>
            <a:endParaRPr lang="en-US"/>
          </a:p>
        </p:txBody>
      </p:sp>
      <p:sp>
        <p:nvSpPr>
          <p:cNvPr id="407738" name="Freeform 820"/>
          <p:cNvSpPr>
            <a:spLocks/>
          </p:cNvSpPr>
          <p:nvPr/>
        </p:nvSpPr>
        <p:spPr bwMode="auto">
          <a:xfrm>
            <a:off x="5643563" y="3633788"/>
            <a:ext cx="134937" cy="487362"/>
          </a:xfrm>
          <a:custGeom>
            <a:avLst/>
            <a:gdLst>
              <a:gd name="T0" fmla="*/ 71437 w 85"/>
              <a:gd name="T1" fmla="*/ 485775 h 307"/>
              <a:gd name="T2" fmla="*/ 0 w 85"/>
              <a:gd name="T3" fmla="*/ 130175 h 307"/>
              <a:gd name="T4" fmla="*/ 133350 w 85"/>
              <a:gd name="T5" fmla="*/ 0 h 307"/>
              <a:gd name="T6" fmla="*/ 133350 w 85"/>
              <a:gd name="T7" fmla="*/ 433387 h 307"/>
              <a:gd name="T8" fmla="*/ 71437 w 85"/>
              <a:gd name="T9" fmla="*/ 485775 h 307"/>
              <a:gd name="T10" fmla="*/ 0 60000 65536"/>
              <a:gd name="T11" fmla="*/ 0 60000 65536"/>
              <a:gd name="T12" fmla="*/ 0 60000 65536"/>
              <a:gd name="T13" fmla="*/ 0 60000 65536"/>
              <a:gd name="T14" fmla="*/ 0 60000 65536"/>
              <a:gd name="T15" fmla="*/ 0 w 85"/>
              <a:gd name="T16" fmla="*/ 0 h 307"/>
              <a:gd name="T17" fmla="*/ 85 w 85"/>
              <a:gd name="T18" fmla="*/ 307 h 307"/>
            </a:gdLst>
            <a:ahLst/>
            <a:cxnLst>
              <a:cxn ang="T10">
                <a:pos x="T0" y="T1"/>
              </a:cxn>
              <a:cxn ang="T11">
                <a:pos x="T2" y="T3"/>
              </a:cxn>
              <a:cxn ang="T12">
                <a:pos x="T4" y="T5"/>
              </a:cxn>
              <a:cxn ang="T13">
                <a:pos x="T6" y="T7"/>
              </a:cxn>
              <a:cxn ang="T14">
                <a:pos x="T8" y="T9"/>
              </a:cxn>
            </a:cxnLst>
            <a:rect l="T15" t="T16" r="T17" b="T18"/>
            <a:pathLst>
              <a:path w="85" h="307">
                <a:moveTo>
                  <a:pt x="45" y="306"/>
                </a:moveTo>
                <a:lnTo>
                  <a:pt x="0" y="82"/>
                </a:lnTo>
                <a:lnTo>
                  <a:pt x="84" y="0"/>
                </a:lnTo>
                <a:lnTo>
                  <a:pt x="84" y="273"/>
                </a:lnTo>
                <a:lnTo>
                  <a:pt x="45" y="306"/>
                </a:lnTo>
              </a:path>
            </a:pathLst>
          </a:custGeom>
          <a:noFill/>
          <a:ln w="12699" cap="rnd">
            <a:solidFill>
              <a:srgbClr val="000000"/>
            </a:solidFill>
            <a:round/>
            <a:headEnd/>
            <a:tailEnd/>
          </a:ln>
        </p:spPr>
        <p:txBody>
          <a:bodyPr/>
          <a:lstStyle/>
          <a:p>
            <a:endParaRPr lang="en-US"/>
          </a:p>
        </p:txBody>
      </p:sp>
      <p:sp>
        <p:nvSpPr>
          <p:cNvPr id="407739" name="Freeform 821"/>
          <p:cNvSpPr>
            <a:spLocks/>
          </p:cNvSpPr>
          <p:nvPr/>
        </p:nvSpPr>
        <p:spPr bwMode="auto">
          <a:xfrm>
            <a:off x="5316538" y="3032125"/>
            <a:ext cx="452437" cy="80963"/>
          </a:xfrm>
          <a:custGeom>
            <a:avLst/>
            <a:gdLst>
              <a:gd name="T0" fmla="*/ 0 w 285"/>
              <a:gd name="T1" fmla="*/ 52388 h 51"/>
              <a:gd name="T2" fmla="*/ 57150 w 285"/>
              <a:gd name="T3" fmla="*/ 0 h 51"/>
              <a:gd name="T4" fmla="*/ 450850 w 285"/>
              <a:gd name="T5" fmla="*/ 0 h 51"/>
              <a:gd name="T6" fmla="*/ 354012 w 285"/>
              <a:gd name="T7" fmla="*/ 79375 h 51"/>
              <a:gd name="T8" fmla="*/ 0 w 285"/>
              <a:gd name="T9" fmla="*/ 52388 h 51"/>
              <a:gd name="T10" fmla="*/ 0 60000 65536"/>
              <a:gd name="T11" fmla="*/ 0 60000 65536"/>
              <a:gd name="T12" fmla="*/ 0 60000 65536"/>
              <a:gd name="T13" fmla="*/ 0 60000 65536"/>
              <a:gd name="T14" fmla="*/ 0 60000 65536"/>
              <a:gd name="T15" fmla="*/ 0 w 285"/>
              <a:gd name="T16" fmla="*/ 0 h 51"/>
              <a:gd name="T17" fmla="*/ 285 w 285"/>
              <a:gd name="T18" fmla="*/ 51 h 51"/>
            </a:gdLst>
            <a:ahLst/>
            <a:cxnLst>
              <a:cxn ang="T10">
                <a:pos x="T0" y="T1"/>
              </a:cxn>
              <a:cxn ang="T11">
                <a:pos x="T2" y="T3"/>
              </a:cxn>
              <a:cxn ang="T12">
                <a:pos x="T4" y="T5"/>
              </a:cxn>
              <a:cxn ang="T13">
                <a:pos x="T6" y="T7"/>
              </a:cxn>
              <a:cxn ang="T14">
                <a:pos x="T8" y="T9"/>
              </a:cxn>
            </a:cxnLst>
            <a:rect l="T15" t="T16" r="T17" b="T18"/>
            <a:pathLst>
              <a:path w="285" h="51">
                <a:moveTo>
                  <a:pt x="0" y="33"/>
                </a:moveTo>
                <a:lnTo>
                  <a:pt x="36" y="0"/>
                </a:lnTo>
                <a:lnTo>
                  <a:pt x="284" y="0"/>
                </a:lnTo>
                <a:lnTo>
                  <a:pt x="223" y="50"/>
                </a:lnTo>
                <a:lnTo>
                  <a:pt x="0" y="33"/>
                </a:lnTo>
              </a:path>
            </a:pathLst>
          </a:custGeom>
          <a:solidFill>
            <a:srgbClr val="E5E5E5"/>
          </a:solidFill>
          <a:ln w="9525" cap="rnd">
            <a:noFill/>
            <a:round/>
            <a:headEnd/>
            <a:tailEnd/>
          </a:ln>
        </p:spPr>
        <p:txBody>
          <a:bodyPr/>
          <a:lstStyle/>
          <a:p>
            <a:endParaRPr lang="en-US"/>
          </a:p>
        </p:txBody>
      </p:sp>
      <p:sp>
        <p:nvSpPr>
          <p:cNvPr id="407740" name="Freeform 822"/>
          <p:cNvSpPr>
            <a:spLocks/>
          </p:cNvSpPr>
          <p:nvPr/>
        </p:nvSpPr>
        <p:spPr bwMode="auto">
          <a:xfrm>
            <a:off x="5314950" y="3032125"/>
            <a:ext cx="463550" cy="93663"/>
          </a:xfrm>
          <a:custGeom>
            <a:avLst/>
            <a:gdLst>
              <a:gd name="T0" fmla="*/ 0 w 292"/>
              <a:gd name="T1" fmla="*/ 61913 h 59"/>
              <a:gd name="T2" fmla="*/ 58737 w 292"/>
              <a:gd name="T3" fmla="*/ 0 h 59"/>
              <a:gd name="T4" fmla="*/ 461963 w 292"/>
              <a:gd name="T5" fmla="*/ 0 h 59"/>
              <a:gd name="T6" fmla="*/ 363537 w 292"/>
              <a:gd name="T7" fmla="*/ 92075 h 59"/>
              <a:gd name="T8" fmla="*/ 0 w 292"/>
              <a:gd name="T9" fmla="*/ 61913 h 59"/>
              <a:gd name="T10" fmla="*/ 0 60000 65536"/>
              <a:gd name="T11" fmla="*/ 0 60000 65536"/>
              <a:gd name="T12" fmla="*/ 0 60000 65536"/>
              <a:gd name="T13" fmla="*/ 0 60000 65536"/>
              <a:gd name="T14" fmla="*/ 0 60000 65536"/>
              <a:gd name="T15" fmla="*/ 0 w 292"/>
              <a:gd name="T16" fmla="*/ 0 h 59"/>
              <a:gd name="T17" fmla="*/ 292 w 292"/>
              <a:gd name="T18" fmla="*/ 59 h 59"/>
            </a:gdLst>
            <a:ahLst/>
            <a:cxnLst>
              <a:cxn ang="T10">
                <a:pos x="T0" y="T1"/>
              </a:cxn>
              <a:cxn ang="T11">
                <a:pos x="T2" y="T3"/>
              </a:cxn>
              <a:cxn ang="T12">
                <a:pos x="T4" y="T5"/>
              </a:cxn>
              <a:cxn ang="T13">
                <a:pos x="T6" y="T7"/>
              </a:cxn>
              <a:cxn ang="T14">
                <a:pos x="T8" y="T9"/>
              </a:cxn>
            </a:cxnLst>
            <a:rect l="T15" t="T16" r="T17" b="T18"/>
            <a:pathLst>
              <a:path w="292" h="59">
                <a:moveTo>
                  <a:pt x="0" y="39"/>
                </a:moveTo>
                <a:lnTo>
                  <a:pt x="37" y="0"/>
                </a:lnTo>
                <a:lnTo>
                  <a:pt x="291" y="0"/>
                </a:lnTo>
                <a:lnTo>
                  <a:pt x="229" y="58"/>
                </a:lnTo>
                <a:lnTo>
                  <a:pt x="0" y="39"/>
                </a:lnTo>
              </a:path>
            </a:pathLst>
          </a:custGeom>
          <a:noFill/>
          <a:ln w="12699" cap="rnd">
            <a:solidFill>
              <a:srgbClr val="000000"/>
            </a:solidFill>
            <a:round/>
            <a:headEnd/>
            <a:tailEnd/>
          </a:ln>
        </p:spPr>
        <p:txBody>
          <a:bodyPr/>
          <a:lstStyle/>
          <a:p>
            <a:endParaRPr lang="en-US"/>
          </a:p>
        </p:txBody>
      </p:sp>
      <p:sp>
        <p:nvSpPr>
          <p:cNvPr id="407741" name="Freeform 823"/>
          <p:cNvSpPr>
            <a:spLocks/>
          </p:cNvSpPr>
          <p:nvPr/>
        </p:nvSpPr>
        <p:spPr bwMode="auto">
          <a:xfrm>
            <a:off x="5645150" y="3032125"/>
            <a:ext cx="123825" cy="476250"/>
          </a:xfrm>
          <a:custGeom>
            <a:avLst/>
            <a:gdLst>
              <a:gd name="T0" fmla="*/ 63500 w 78"/>
              <a:gd name="T1" fmla="*/ 474663 h 300"/>
              <a:gd name="T2" fmla="*/ 0 w 78"/>
              <a:gd name="T3" fmla="*/ 128587 h 300"/>
              <a:gd name="T4" fmla="*/ 122238 w 78"/>
              <a:gd name="T5" fmla="*/ 0 h 300"/>
              <a:gd name="T6" fmla="*/ 122238 w 78"/>
              <a:gd name="T7" fmla="*/ 423863 h 300"/>
              <a:gd name="T8" fmla="*/ 63500 w 78"/>
              <a:gd name="T9" fmla="*/ 474663 h 300"/>
              <a:gd name="T10" fmla="*/ 0 60000 65536"/>
              <a:gd name="T11" fmla="*/ 0 60000 65536"/>
              <a:gd name="T12" fmla="*/ 0 60000 65536"/>
              <a:gd name="T13" fmla="*/ 0 60000 65536"/>
              <a:gd name="T14" fmla="*/ 0 60000 65536"/>
              <a:gd name="T15" fmla="*/ 0 w 78"/>
              <a:gd name="T16" fmla="*/ 0 h 300"/>
              <a:gd name="T17" fmla="*/ 78 w 78"/>
              <a:gd name="T18" fmla="*/ 300 h 300"/>
            </a:gdLst>
            <a:ahLst/>
            <a:cxnLst>
              <a:cxn ang="T10">
                <a:pos x="T0" y="T1"/>
              </a:cxn>
              <a:cxn ang="T11">
                <a:pos x="T2" y="T3"/>
              </a:cxn>
              <a:cxn ang="T12">
                <a:pos x="T4" y="T5"/>
              </a:cxn>
              <a:cxn ang="T13">
                <a:pos x="T6" y="T7"/>
              </a:cxn>
              <a:cxn ang="T14">
                <a:pos x="T8" y="T9"/>
              </a:cxn>
            </a:cxnLst>
            <a:rect l="T15" t="T16" r="T17" b="T18"/>
            <a:pathLst>
              <a:path w="78" h="300">
                <a:moveTo>
                  <a:pt x="40" y="299"/>
                </a:moveTo>
                <a:lnTo>
                  <a:pt x="0" y="81"/>
                </a:lnTo>
                <a:lnTo>
                  <a:pt x="77" y="0"/>
                </a:lnTo>
                <a:lnTo>
                  <a:pt x="77" y="267"/>
                </a:lnTo>
                <a:lnTo>
                  <a:pt x="40" y="299"/>
                </a:lnTo>
              </a:path>
            </a:pathLst>
          </a:custGeom>
          <a:solidFill>
            <a:srgbClr val="000000"/>
          </a:solidFill>
          <a:ln w="9525" cap="rnd">
            <a:noFill/>
            <a:round/>
            <a:headEnd/>
            <a:tailEnd/>
          </a:ln>
        </p:spPr>
        <p:txBody>
          <a:bodyPr/>
          <a:lstStyle/>
          <a:p>
            <a:endParaRPr lang="en-US"/>
          </a:p>
        </p:txBody>
      </p:sp>
      <p:sp>
        <p:nvSpPr>
          <p:cNvPr id="407742" name="Freeform 824"/>
          <p:cNvSpPr>
            <a:spLocks/>
          </p:cNvSpPr>
          <p:nvPr/>
        </p:nvSpPr>
        <p:spPr bwMode="auto">
          <a:xfrm>
            <a:off x="5643563" y="3032125"/>
            <a:ext cx="134937" cy="488950"/>
          </a:xfrm>
          <a:custGeom>
            <a:avLst/>
            <a:gdLst>
              <a:gd name="T0" fmla="*/ 71437 w 85"/>
              <a:gd name="T1" fmla="*/ 487363 h 308"/>
              <a:gd name="T2" fmla="*/ 0 w 85"/>
              <a:gd name="T3" fmla="*/ 131762 h 308"/>
              <a:gd name="T4" fmla="*/ 133350 w 85"/>
              <a:gd name="T5" fmla="*/ 0 h 308"/>
              <a:gd name="T6" fmla="*/ 133350 w 85"/>
              <a:gd name="T7" fmla="*/ 434975 h 308"/>
              <a:gd name="T8" fmla="*/ 71437 w 85"/>
              <a:gd name="T9" fmla="*/ 487363 h 308"/>
              <a:gd name="T10" fmla="*/ 0 60000 65536"/>
              <a:gd name="T11" fmla="*/ 0 60000 65536"/>
              <a:gd name="T12" fmla="*/ 0 60000 65536"/>
              <a:gd name="T13" fmla="*/ 0 60000 65536"/>
              <a:gd name="T14" fmla="*/ 0 60000 65536"/>
              <a:gd name="T15" fmla="*/ 0 w 85"/>
              <a:gd name="T16" fmla="*/ 0 h 308"/>
              <a:gd name="T17" fmla="*/ 85 w 85"/>
              <a:gd name="T18" fmla="*/ 308 h 308"/>
            </a:gdLst>
            <a:ahLst/>
            <a:cxnLst>
              <a:cxn ang="T10">
                <a:pos x="T0" y="T1"/>
              </a:cxn>
              <a:cxn ang="T11">
                <a:pos x="T2" y="T3"/>
              </a:cxn>
              <a:cxn ang="T12">
                <a:pos x="T4" y="T5"/>
              </a:cxn>
              <a:cxn ang="T13">
                <a:pos x="T6" y="T7"/>
              </a:cxn>
              <a:cxn ang="T14">
                <a:pos x="T8" y="T9"/>
              </a:cxn>
            </a:cxnLst>
            <a:rect l="T15" t="T16" r="T17" b="T18"/>
            <a:pathLst>
              <a:path w="85" h="308">
                <a:moveTo>
                  <a:pt x="45" y="307"/>
                </a:moveTo>
                <a:lnTo>
                  <a:pt x="0" y="83"/>
                </a:lnTo>
                <a:lnTo>
                  <a:pt x="84" y="0"/>
                </a:lnTo>
                <a:lnTo>
                  <a:pt x="84" y="274"/>
                </a:lnTo>
                <a:lnTo>
                  <a:pt x="45" y="307"/>
                </a:lnTo>
              </a:path>
            </a:pathLst>
          </a:custGeom>
          <a:noFill/>
          <a:ln w="12699" cap="rnd">
            <a:solidFill>
              <a:srgbClr val="000000"/>
            </a:solidFill>
            <a:round/>
            <a:headEnd/>
            <a:tailEnd/>
          </a:ln>
        </p:spPr>
        <p:txBody>
          <a:bodyPr/>
          <a:lstStyle/>
          <a:p>
            <a:endParaRPr lang="en-US"/>
          </a:p>
        </p:txBody>
      </p:sp>
      <p:sp>
        <p:nvSpPr>
          <p:cNvPr id="407743" name="Freeform 825"/>
          <p:cNvSpPr>
            <a:spLocks/>
          </p:cNvSpPr>
          <p:nvPr/>
        </p:nvSpPr>
        <p:spPr bwMode="auto">
          <a:xfrm>
            <a:off x="5740400" y="4175125"/>
            <a:ext cx="452438" cy="84138"/>
          </a:xfrm>
          <a:custGeom>
            <a:avLst/>
            <a:gdLst>
              <a:gd name="T0" fmla="*/ 0 w 285"/>
              <a:gd name="T1" fmla="*/ 52388 h 53"/>
              <a:gd name="T2" fmla="*/ 57150 w 285"/>
              <a:gd name="T3" fmla="*/ 0 h 53"/>
              <a:gd name="T4" fmla="*/ 450850 w 285"/>
              <a:gd name="T5" fmla="*/ 0 h 53"/>
              <a:gd name="T6" fmla="*/ 357188 w 285"/>
              <a:gd name="T7" fmla="*/ 82550 h 53"/>
              <a:gd name="T8" fmla="*/ 0 w 285"/>
              <a:gd name="T9" fmla="*/ 52388 h 53"/>
              <a:gd name="T10" fmla="*/ 0 60000 65536"/>
              <a:gd name="T11" fmla="*/ 0 60000 65536"/>
              <a:gd name="T12" fmla="*/ 0 60000 65536"/>
              <a:gd name="T13" fmla="*/ 0 60000 65536"/>
              <a:gd name="T14" fmla="*/ 0 60000 65536"/>
              <a:gd name="T15" fmla="*/ 0 w 285"/>
              <a:gd name="T16" fmla="*/ 0 h 53"/>
              <a:gd name="T17" fmla="*/ 285 w 285"/>
              <a:gd name="T18" fmla="*/ 53 h 53"/>
            </a:gdLst>
            <a:ahLst/>
            <a:cxnLst>
              <a:cxn ang="T10">
                <a:pos x="T0" y="T1"/>
              </a:cxn>
              <a:cxn ang="T11">
                <a:pos x="T2" y="T3"/>
              </a:cxn>
              <a:cxn ang="T12">
                <a:pos x="T4" y="T5"/>
              </a:cxn>
              <a:cxn ang="T13">
                <a:pos x="T6" y="T7"/>
              </a:cxn>
              <a:cxn ang="T14">
                <a:pos x="T8" y="T9"/>
              </a:cxn>
            </a:cxnLst>
            <a:rect l="T15" t="T16" r="T17" b="T18"/>
            <a:pathLst>
              <a:path w="285" h="53">
                <a:moveTo>
                  <a:pt x="0" y="33"/>
                </a:moveTo>
                <a:lnTo>
                  <a:pt x="36" y="0"/>
                </a:lnTo>
                <a:lnTo>
                  <a:pt x="284" y="0"/>
                </a:lnTo>
                <a:lnTo>
                  <a:pt x="225" y="52"/>
                </a:lnTo>
                <a:lnTo>
                  <a:pt x="0" y="33"/>
                </a:lnTo>
              </a:path>
            </a:pathLst>
          </a:custGeom>
          <a:solidFill>
            <a:srgbClr val="E5E5E5"/>
          </a:solidFill>
          <a:ln w="9525" cap="rnd">
            <a:noFill/>
            <a:round/>
            <a:headEnd/>
            <a:tailEnd/>
          </a:ln>
        </p:spPr>
        <p:txBody>
          <a:bodyPr/>
          <a:lstStyle/>
          <a:p>
            <a:endParaRPr lang="en-US"/>
          </a:p>
        </p:txBody>
      </p:sp>
      <p:sp>
        <p:nvSpPr>
          <p:cNvPr id="407744" name="Freeform 826"/>
          <p:cNvSpPr>
            <a:spLocks/>
          </p:cNvSpPr>
          <p:nvPr/>
        </p:nvSpPr>
        <p:spPr bwMode="auto">
          <a:xfrm>
            <a:off x="5738813" y="4175125"/>
            <a:ext cx="463550" cy="96838"/>
          </a:xfrm>
          <a:custGeom>
            <a:avLst/>
            <a:gdLst>
              <a:gd name="T0" fmla="*/ 0 w 292"/>
              <a:gd name="T1" fmla="*/ 60325 h 61"/>
              <a:gd name="T2" fmla="*/ 58737 w 292"/>
              <a:gd name="T3" fmla="*/ 0 h 61"/>
              <a:gd name="T4" fmla="*/ 461963 w 292"/>
              <a:gd name="T5" fmla="*/ 0 h 61"/>
              <a:gd name="T6" fmla="*/ 365125 w 292"/>
              <a:gd name="T7" fmla="*/ 95250 h 61"/>
              <a:gd name="T8" fmla="*/ 0 w 292"/>
              <a:gd name="T9" fmla="*/ 60325 h 61"/>
              <a:gd name="T10" fmla="*/ 0 60000 65536"/>
              <a:gd name="T11" fmla="*/ 0 60000 65536"/>
              <a:gd name="T12" fmla="*/ 0 60000 65536"/>
              <a:gd name="T13" fmla="*/ 0 60000 65536"/>
              <a:gd name="T14" fmla="*/ 0 60000 65536"/>
              <a:gd name="T15" fmla="*/ 0 w 292"/>
              <a:gd name="T16" fmla="*/ 0 h 61"/>
              <a:gd name="T17" fmla="*/ 292 w 292"/>
              <a:gd name="T18" fmla="*/ 61 h 61"/>
            </a:gdLst>
            <a:ahLst/>
            <a:cxnLst>
              <a:cxn ang="T10">
                <a:pos x="T0" y="T1"/>
              </a:cxn>
              <a:cxn ang="T11">
                <a:pos x="T2" y="T3"/>
              </a:cxn>
              <a:cxn ang="T12">
                <a:pos x="T4" y="T5"/>
              </a:cxn>
              <a:cxn ang="T13">
                <a:pos x="T6" y="T7"/>
              </a:cxn>
              <a:cxn ang="T14">
                <a:pos x="T8" y="T9"/>
              </a:cxn>
            </a:cxnLst>
            <a:rect l="T15" t="T16" r="T17" b="T18"/>
            <a:pathLst>
              <a:path w="292" h="61">
                <a:moveTo>
                  <a:pt x="0" y="38"/>
                </a:moveTo>
                <a:lnTo>
                  <a:pt x="37" y="0"/>
                </a:lnTo>
                <a:lnTo>
                  <a:pt x="291" y="0"/>
                </a:lnTo>
                <a:lnTo>
                  <a:pt x="230" y="60"/>
                </a:lnTo>
                <a:lnTo>
                  <a:pt x="0" y="38"/>
                </a:lnTo>
              </a:path>
            </a:pathLst>
          </a:custGeom>
          <a:noFill/>
          <a:ln w="12699" cap="rnd">
            <a:solidFill>
              <a:srgbClr val="000000"/>
            </a:solidFill>
            <a:round/>
            <a:headEnd/>
            <a:tailEnd/>
          </a:ln>
        </p:spPr>
        <p:txBody>
          <a:bodyPr/>
          <a:lstStyle/>
          <a:p>
            <a:endParaRPr lang="en-US"/>
          </a:p>
        </p:txBody>
      </p:sp>
      <p:sp>
        <p:nvSpPr>
          <p:cNvPr id="407745" name="Freeform 827"/>
          <p:cNvSpPr>
            <a:spLocks/>
          </p:cNvSpPr>
          <p:nvPr/>
        </p:nvSpPr>
        <p:spPr bwMode="auto">
          <a:xfrm>
            <a:off x="6069013" y="4175125"/>
            <a:ext cx="123825" cy="477838"/>
          </a:xfrm>
          <a:custGeom>
            <a:avLst/>
            <a:gdLst>
              <a:gd name="T0" fmla="*/ 66675 w 78"/>
              <a:gd name="T1" fmla="*/ 476250 h 301"/>
              <a:gd name="T2" fmla="*/ 0 w 78"/>
              <a:gd name="T3" fmla="*/ 128588 h 301"/>
              <a:gd name="T4" fmla="*/ 122238 w 78"/>
              <a:gd name="T5" fmla="*/ 0 h 301"/>
              <a:gd name="T6" fmla="*/ 122238 w 78"/>
              <a:gd name="T7" fmla="*/ 425450 h 301"/>
              <a:gd name="T8" fmla="*/ 66675 w 78"/>
              <a:gd name="T9" fmla="*/ 476250 h 301"/>
              <a:gd name="T10" fmla="*/ 0 60000 65536"/>
              <a:gd name="T11" fmla="*/ 0 60000 65536"/>
              <a:gd name="T12" fmla="*/ 0 60000 65536"/>
              <a:gd name="T13" fmla="*/ 0 60000 65536"/>
              <a:gd name="T14" fmla="*/ 0 60000 65536"/>
              <a:gd name="T15" fmla="*/ 0 w 78"/>
              <a:gd name="T16" fmla="*/ 0 h 301"/>
              <a:gd name="T17" fmla="*/ 78 w 78"/>
              <a:gd name="T18" fmla="*/ 301 h 301"/>
            </a:gdLst>
            <a:ahLst/>
            <a:cxnLst>
              <a:cxn ang="T10">
                <a:pos x="T0" y="T1"/>
              </a:cxn>
              <a:cxn ang="T11">
                <a:pos x="T2" y="T3"/>
              </a:cxn>
              <a:cxn ang="T12">
                <a:pos x="T4" y="T5"/>
              </a:cxn>
              <a:cxn ang="T13">
                <a:pos x="T6" y="T7"/>
              </a:cxn>
              <a:cxn ang="T14">
                <a:pos x="T8" y="T9"/>
              </a:cxn>
            </a:cxnLst>
            <a:rect l="T15" t="T16" r="T17" b="T18"/>
            <a:pathLst>
              <a:path w="78" h="301">
                <a:moveTo>
                  <a:pt x="42" y="300"/>
                </a:moveTo>
                <a:lnTo>
                  <a:pt x="0" y="81"/>
                </a:lnTo>
                <a:lnTo>
                  <a:pt x="77" y="0"/>
                </a:lnTo>
                <a:lnTo>
                  <a:pt x="77" y="268"/>
                </a:lnTo>
                <a:lnTo>
                  <a:pt x="42" y="300"/>
                </a:lnTo>
              </a:path>
            </a:pathLst>
          </a:custGeom>
          <a:solidFill>
            <a:srgbClr val="000000"/>
          </a:solidFill>
          <a:ln w="9525" cap="rnd">
            <a:noFill/>
            <a:round/>
            <a:headEnd/>
            <a:tailEnd/>
          </a:ln>
        </p:spPr>
        <p:txBody>
          <a:bodyPr/>
          <a:lstStyle/>
          <a:p>
            <a:endParaRPr lang="en-US"/>
          </a:p>
        </p:txBody>
      </p:sp>
      <p:sp>
        <p:nvSpPr>
          <p:cNvPr id="407746" name="Freeform 828"/>
          <p:cNvSpPr>
            <a:spLocks/>
          </p:cNvSpPr>
          <p:nvPr/>
        </p:nvSpPr>
        <p:spPr bwMode="auto">
          <a:xfrm>
            <a:off x="6067425" y="4175125"/>
            <a:ext cx="134938" cy="490538"/>
          </a:xfrm>
          <a:custGeom>
            <a:avLst/>
            <a:gdLst>
              <a:gd name="T0" fmla="*/ 71438 w 85"/>
              <a:gd name="T1" fmla="*/ 488950 h 309"/>
              <a:gd name="T2" fmla="*/ 0 w 85"/>
              <a:gd name="T3" fmla="*/ 133350 h 309"/>
              <a:gd name="T4" fmla="*/ 133350 w 85"/>
              <a:gd name="T5" fmla="*/ 0 h 309"/>
              <a:gd name="T6" fmla="*/ 133350 w 85"/>
              <a:gd name="T7" fmla="*/ 436563 h 309"/>
              <a:gd name="T8" fmla="*/ 71438 w 85"/>
              <a:gd name="T9" fmla="*/ 488950 h 309"/>
              <a:gd name="T10" fmla="*/ 0 60000 65536"/>
              <a:gd name="T11" fmla="*/ 0 60000 65536"/>
              <a:gd name="T12" fmla="*/ 0 60000 65536"/>
              <a:gd name="T13" fmla="*/ 0 60000 65536"/>
              <a:gd name="T14" fmla="*/ 0 60000 65536"/>
              <a:gd name="T15" fmla="*/ 0 w 85"/>
              <a:gd name="T16" fmla="*/ 0 h 309"/>
              <a:gd name="T17" fmla="*/ 85 w 85"/>
              <a:gd name="T18" fmla="*/ 309 h 309"/>
            </a:gdLst>
            <a:ahLst/>
            <a:cxnLst>
              <a:cxn ang="T10">
                <a:pos x="T0" y="T1"/>
              </a:cxn>
              <a:cxn ang="T11">
                <a:pos x="T2" y="T3"/>
              </a:cxn>
              <a:cxn ang="T12">
                <a:pos x="T4" y="T5"/>
              </a:cxn>
              <a:cxn ang="T13">
                <a:pos x="T6" y="T7"/>
              </a:cxn>
              <a:cxn ang="T14">
                <a:pos x="T8" y="T9"/>
              </a:cxn>
            </a:cxnLst>
            <a:rect l="T15" t="T16" r="T17" b="T18"/>
            <a:pathLst>
              <a:path w="85" h="309">
                <a:moveTo>
                  <a:pt x="45" y="308"/>
                </a:moveTo>
                <a:lnTo>
                  <a:pt x="0" y="84"/>
                </a:lnTo>
                <a:lnTo>
                  <a:pt x="84" y="0"/>
                </a:lnTo>
                <a:lnTo>
                  <a:pt x="84" y="275"/>
                </a:lnTo>
                <a:lnTo>
                  <a:pt x="45" y="308"/>
                </a:lnTo>
              </a:path>
            </a:pathLst>
          </a:custGeom>
          <a:noFill/>
          <a:ln w="12699" cap="rnd">
            <a:solidFill>
              <a:srgbClr val="000000"/>
            </a:solidFill>
            <a:round/>
            <a:headEnd/>
            <a:tailEnd/>
          </a:ln>
        </p:spPr>
        <p:txBody>
          <a:bodyPr/>
          <a:lstStyle/>
          <a:p>
            <a:endParaRPr lang="en-US"/>
          </a:p>
        </p:txBody>
      </p:sp>
      <p:sp>
        <p:nvSpPr>
          <p:cNvPr id="407747" name="Freeform 829"/>
          <p:cNvSpPr>
            <a:spLocks/>
          </p:cNvSpPr>
          <p:nvPr/>
        </p:nvSpPr>
        <p:spPr bwMode="auto">
          <a:xfrm>
            <a:off x="5740400" y="3633788"/>
            <a:ext cx="452438" cy="82550"/>
          </a:xfrm>
          <a:custGeom>
            <a:avLst/>
            <a:gdLst>
              <a:gd name="T0" fmla="*/ 0 w 285"/>
              <a:gd name="T1" fmla="*/ 52388 h 52"/>
              <a:gd name="T2" fmla="*/ 57150 w 285"/>
              <a:gd name="T3" fmla="*/ 0 h 52"/>
              <a:gd name="T4" fmla="*/ 450850 w 285"/>
              <a:gd name="T5" fmla="*/ 0 h 52"/>
              <a:gd name="T6" fmla="*/ 357188 w 285"/>
              <a:gd name="T7" fmla="*/ 80963 h 52"/>
              <a:gd name="T8" fmla="*/ 0 w 285"/>
              <a:gd name="T9" fmla="*/ 52388 h 52"/>
              <a:gd name="T10" fmla="*/ 0 60000 65536"/>
              <a:gd name="T11" fmla="*/ 0 60000 65536"/>
              <a:gd name="T12" fmla="*/ 0 60000 65536"/>
              <a:gd name="T13" fmla="*/ 0 60000 65536"/>
              <a:gd name="T14" fmla="*/ 0 60000 65536"/>
              <a:gd name="T15" fmla="*/ 0 w 285"/>
              <a:gd name="T16" fmla="*/ 0 h 52"/>
              <a:gd name="T17" fmla="*/ 285 w 285"/>
              <a:gd name="T18" fmla="*/ 52 h 52"/>
            </a:gdLst>
            <a:ahLst/>
            <a:cxnLst>
              <a:cxn ang="T10">
                <a:pos x="T0" y="T1"/>
              </a:cxn>
              <a:cxn ang="T11">
                <a:pos x="T2" y="T3"/>
              </a:cxn>
              <a:cxn ang="T12">
                <a:pos x="T4" y="T5"/>
              </a:cxn>
              <a:cxn ang="T13">
                <a:pos x="T6" y="T7"/>
              </a:cxn>
              <a:cxn ang="T14">
                <a:pos x="T8" y="T9"/>
              </a:cxn>
            </a:cxnLst>
            <a:rect l="T15" t="T16" r="T17" b="T18"/>
            <a:pathLst>
              <a:path w="285" h="52">
                <a:moveTo>
                  <a:pt x="0" y="33"/>
                </a:moveTo>
                <a:lnTo>
                  <a:pt x="36" y="0"/>
                </a:lnTo>
                <a:lnTo>
                  <a:pt x="284" y="0"/>
                </a:lnTo>
                <a:lnTo>
                  <a:pt x="225" y="51"/>
                </a:lnTo>
                <a:lnTo>
                  <a:pt x="0" y="33"/>
                </a:lnTo>
              </a:path>
            </a:pathLst>
          </a:custGeom>
          <a:solidFill>
            <a:srgbClr val="E5E5E5"/>
          </a:solidFill>
          <a:ln w="9525" cap="rnd">
            <a:noFill/>
            <a:round/>
            <a:headEnd/>
            <a:tailEnd/>
          </a:ln>
        </p:spPr>
        <p:txBody>
          <a:bodyPr/>
          <a:lstStyle/>
          <a:p>
            <a:endParaRPr lang="en-US"/>
          </a:p>
        </p:txBody>
      </p:sp>
      <p:sp>
        <p:nvSpPr>
          <p:cNvPr id="407748" name="Freeform 830"/>
          <p:cNvSpPr>
            <a:spLocks/>
          </p:cNvSpPr>
          <p:nvPr/>
        </p:nvSpPr>
        <p:spPr bwMode="auto">
          <a:xfrm>
            <a:off x="5738813" y="3633788"/>
            <a:ext cx="463550" cy="93662"/>
          </a:xfrm>
          <a:custGeom>
            <a:avLst/>
            <a:gdLst>
              <a:gd name="T0" fmla="*/ 0 w 292"/>
              <a:gd name="T1" fmla="*/ 58737 h 59"/>
              <a:gd name="T2" fmla="*/ 58737 w 292"/>
              <a:gd name="T3" fmla="*/ 0 h 59"/>
              <a:gd name="T4" fmla="*/ 461963 w 292"/>
              <a:gd name="T5" fmla="*/ 0 h 59"/>
              <a:gd name="T6" fmla="*/ 365125 w 292"/>
              <a:gd name="T7" fmla="*/ 92075 h 59"/>
              <a:gd name="T8" fmla="*/ 0 w 292"/>
              <a:gd name="T9" fmla="*/ 58737 h 59"/>
              <a:gd name="T10" fmla="*/ 0 60000 65536"/>
              <a:gd name="T11" fmla="*/ 0 60000 65536"/>
              <a:gd name="T12" fmla="*/ 0 60000 65536"/>
              <a:gd name="T13" fmla="*/ 0 60000 65536"/>
              <a:gd name="T14" fmla="*/ 0 60000 65536"/>
              <a:gd name="T15" fmla="*/ 0 w 292"/>
              <a:gd name="T16" fmla="*/ 0 h 59"/>
              <a:gd name="T17" fmla="*/ 292 w 292"/>
              <a:gd name="T18" fmla="*/ 59 h 59"/>
            </a:gdLst>
            <a:ahLst/>
            <a:cxnLst>
              <a:cxn ang="T10">
                <a:pos x="T0" y="T1"/>
              </a:cxn>
              <a:cxn ang="T11">
                <a:pos x="T2" y="T3"/>
              </a:cxn>
              <a:cxn ang="T12">
                <a:pos x="T4" y="T5"/>
              </a:cxn>
              <a:cxn ang="T13">
                <a:pos x="T6" y="T7"/>
              </a:cxn>
              <a:cxn ang="T14">
                <a:pos x="T8" y="T9"/>
              </a:cxn>
            </a:cxnLst>
            <a:rect l="T15" t="T16" r="T17" b="T18"/>
            <a:pathLst>
              <a:path w="292" h="59">
                <a:moveTo>
                  <a:pt x="0" y="37"/>
                </a:moveTo>
                <a:lnTo>
                  <a:pt x="37" y="0"/>
                </a:lnTo>
                <a:lnTo>
                  <a:pt x="291" y="0"/>
                </a:lnTo>
                <a:lnTo>
                  <a:pt x="230" y="58"/>
                </a:lnTo>
                <a:lnTo>
                  <a:pt x="0" y="37"/>
                </a:lnTo>
              </a:path>
            </a:pathLst>
          </a:custGeom>
          <a:noFill/>
          <a:ln w="12699" cap="rnd">
            <a:solidFill>
              <a:srgbClr val="000000"/>
            </a:solidFill>
            <a:round/>
            <a:headEnd/>
            <a:tailEnd/>
          </a:ln>
        </p:spPr>
        <p:txBody>
          <a:bodyPr/>
          <a:lstStyle/>
          <a:p>
            <a:endParaRPr lang="en-US"/>
          </a:p>
        </p:txBody>
      </p:sp>
      <p:sp>
        <p:nvSpPr>
          <p:cNvPr id="407749" name="Freeform 831"/>
          <p:cNvSpPr>
            <a:spLocks/>
          </p:cNvSpPr>
          <p:nvPr/>
        </p:nvSpPr>
        <p:spPr bwMode="auto">
          <a:xfrm>
            <a:off x="6069013" y="3633788"/>
            <a:ext cx="123825" cy="474662"/>
          </a:xfrm>
          <a:custGeom>
            <a:avLst/>
            <a:gdLst>
              <a:gd name="T0" fmla="*/ 66675 w 78"/>
              <a:gd name="T1" fmla="*/ 473075 h 299"/>
              <a:gd name="T2" fmla="*/ 0 w 78"/>
              <a:gd name="T3" fmla="*/ 127000 h 299"/>
              <a:gd name="T4" fmla="*/ 122238 w 78"/>
              <a:gd name="T5" fmla="*/ 0 h 299"/>
              <a:gd name="T6" fmla="*/ 122238 w 78"/>
              <a:gd name="T7" fmla="*/ 422275 h 299"/>
              <a:gd name="T8" fmla="*/ 66675 w 78"/>
              <a:gd name="T9" fmla="*/ 473075 h 299"/>
              <a:gd name="T10" fmla="*/ 0 60000 65536"/>
              <a:gd name="T11" fmla="*/ 0 60000 65536"/>
              <a:gd name="T12" fmla="*/ 0 60000 65536"/>
              <a:gd name="T13" fmla="*/ 0 60000 65536"/>
              <a:gd name="T14" fmla="*/ 0 60000 65536"/>
              <a:gd name="T15" fmla="*/ 0 w 78"/>
              <a:gd name="T16" fmla="*/ 0 h 299"/>
              <a:gd name="T17" fmla="*/ 78 w 78"/>
              <a:gd name="T18" fmla="*/ 299 h 299"/>
            </a:gdLst>
            <a:ahLst/>
            <a:cxnLst>
              <a:cxn ang="T10">
                <a:pos x="T0" y="T1"/>
              </a:cxn>
              <a:cxn ang="T11">
                <a:pos x="T2" y="T3"/>
              </a:cxn>
              <a:cxn ang="T12">
                <a:pos x="T4" y="T5"/>
              </a:cxn>
              <a:cxn ang="T13">
                <a:pos x="T6" y="T7"/>
              </a:cxn>
              <a:cxn ang="T14">
                <a:pos x="T8" y="T9"/>
              </a:cxn>
            </a:cxnLst>
            <a:rect l="T15" t="T16" r="T17" b="T18"/>
            <a:pathLst>
              <a:path w="78" h="299">
                <a:moveTo>
                  <a:pt x="42" y="298"/>
                </a:moveTo>
                <a:lnTo>
                  <a:pt x="0" y="80"/>
                </a:lnTo>
                <a:lnTo>
                  <a:pt x="77" y="0"/>
                </a:lnTo>
                <a:lnTo>
                  <a:pt x="77" y="266"/>
                </a:lnTo>
                <a:lnTo>
                  <a:pt x="42" y="298"/>
                </a:lnTo>
              </a:path>
            </a:pathLst>
          </a:custGeom>
          <a:solidFill>
            <a:srgbClr val="000000"/>
          </a:solidFill>
          <a:ln w="9525" cap="rnd">
            <a:noFill/>
            <a:round/>
            <a:headEnd/>
            <a:tailEnd/>
          </a:ln>
        </p:spPr>
        <p:txBody>
          <a:bodyPr/>
          <a:lstStyle/>
          <a:p>
            <a:endParaRPr lang="en-US"/>
          </a:p>
        </p:txBody>
      </p:sp>
      <p:sp>
        <p:nvSpPr>
          <p:cNvPr id="407750" name="Freeform 832"/>
          <p:cNvSpPr>
            <a:spLocks/>
          </p:cNvSpPr>
          <p:nvPr/>
        </p:nvSpPr>
        <p:spPr bwMode="auto">
          <a:xfrm>
            <a:off x="6067425" y="3633788"/>
            <a:ext cx="134938" cy="487362"/>
          </a:xfrm>
          <a:custGeom>
            <a:avLst/>
            <a:gdLst>
              <a:gd name="T0" fmla="*/ 71438 w 85"/>
              <a:gd name="T1" fmla="*/ 485775 h 307"/>
              <a:gd name="T2" fmla="*/ 0 w 85"/>
              <a:gd name="T3" fmla="*/ 130175 h 307"/>
              <a:gd name="T4" fmla="*/ 133350 w 85"/>
              <a:gd name="T5" fmla="*/ 0 h 307"/>
              <a:gd name="T6" fmla="*/ 133350 w 85"/>
              <a:gd name="T7" fmla="*/ 433387 h 307"/>
              <a:gd name="T8" fmla="*/ 71438 w 85"/>
              <a:gd name="T9" fmla="*/ 485775 h 307"/>
              <a:gd name="T10" fmla="*/ 0 60000 65536"/>
              <a:gd name="T11" fmla="*/ 0 60000 65536"/>
              <a:gd name="T12" fmla="*/ 0 60000 65536"/>
              <a:gd name="T13" fmla="*/ 0 60000 65536"/>
              <a:gd name="T14" fmla="*/ 0 60000 65536"/>
              <a:gd name="T15" fmla="*/ 0 w 85"/>
              <a:gd name="T16" fmla="*/ 0 h 307"/>
              <a:gd name="T17" fmla="*/ 85 w 85"/>
              <a:gd name="T18" fmla="*/ 307 h 307"/>
            </a:gdLst>
            <a:ahLst/>
            <a:cxnLst>
              <a:cxn ang="T10">
                <a:pos x="T0" y="T1"/>
              </a:cxn>
              <a:cxn ang="T11">
                <a:pos x="T2" y="T3"/>
              </a:cxn>
              <a:cxn ang="T12">
                <a:pos x="T4" y="T5"/>
              </a:cxn>
              <a:cxn ang="T13">
                <a:pos x="T6" y="T7"/>
              </a:cxn>
              <a:cxn ang="T14">
                <a:pos x="T8" y="T9"/>
              </a:cxn>
            </a:cxnLst>
            <a:rect l="T15" t="T16" r="T17" b="T18"/>
            <a:pathLst>
              <a:path w="85" h="307">
                <a:moveTo>
                  <a:pt x="45" y="306"/>
                </a:moveTo>
                <a:lnTo>
                  <a:pt x="0" y="82"/>
                </a:lnTo>
                <a:lnTo>
                  <a:pt x="84" y="0"/>
                </a:lnTo>
                <a:lnTo>
                  <a:pt x="84" y="273"/>
                </a:lnTo>
                <a:lnTo>
                  <a:pt x="45" y="306"/>
                </a:lnTo>
              </a:path>
            </a:pathLst>
          </a:custGeom>
          <a:noFill/>
          <a:ln w="12699" cap="rnd">
            <a:solidFill>
              <a:srgbClr val="000000"/>
            </a:solidFill>
            <a:round/>
            <a:headEnd/>
            <a:tailEnd/>
          </a:ln>
        </p:spPr>
        <p:txBody>
          <a:bodyPr/>
          <a:lstStyle/>
          <a:p>
            <a:endParaRPr lang="en-US"/>
          </a:p>
        </p:txBody>
      </p:sp>
      <p:sp>
        <p:nvSpPr>
          <p:cNvPr id="407751" name="Freeform 833"/>
          <p:cNvSpPr>
            <a:spLocks/>
          </p:cNvSpPr>
          <p:nvPr/>
        </p:nvSpPr>
        <p:spPr bwMode="auto">
          <a:xfrm>
            <a:off x="5740400" y="3032125"/>
            <a:ext cx="452438" cy="80963"/>
          </a:xfrm>
          <a:custGeom>
            <a:avLst/>
            <a:gdLst>
              <a:gd name="T0" fmla="*/ 0 w 285"/>
              <a:gd name="T1" fmla="*/ 52388 h 51"/>
              <a:gd name="T2" fmla="*/ 57150 w 285"/>
              <a:gd name="T3" fmla="*/ 0 h 51"/>
              <a:gd name="T4" fmla="*/ 450850 w 285"/>
              <a:gd name="T5" fmla="*/ 0 h 51"/>
              <a:gd name="T6" fmla="*/ 357188 w 285"/>
              <a:gd name="T7" fmla="*/ 79375 h 51"/>
              <a:gd name="T8" fmla="*/ 0 w 285"/>
              <a:gd name="T9" fmla="*/ 52388 h 51"/>
              <a:gd name="T10" fmla="*/ 0 60000 65536"/>
              <a:gd name="T11" fmla="*/ 0 60000 65536"/>
              <a:gd name="T12" fmla="*/ 0 60000 65536"/>
              <a:gd name="T13" fmla="*/ 0 60000 65536"/>
              <a:gd name="T14" fmla="*/ 0 60000 65536"/>
              <a:gd name="T15" fmla="*/ 0 w 285"/>
              <a:gd name="T16" fmla="*/ 0 h 51"/>
              <a:gd name="T17" fmla="*/ 285 w 285"/>
              <a:gd name="T18" fmla="*/ 51 h 51"/>
            </a:gdLst>
            <a:ahLst/>
            <a:cxnLst>
              <a:cxn ang="T10">
                <a:pos x="T0" y="T1"/>
              </a:cxn>
              <a:cxn ang="T11">
                <a:pos x="T2" y="T3"/>
              </a:cxn>
              <a:cxn ang="T12">
                <a:pos x="T4" y="T5"/>
              </a:cxn>
              <a:cxn ang="T13">
                <a:pos x="T6" y="T7"/>
              </a:cxn>
              <a:cxn ang="T14">
                <a:pos x="T8" y="T9"/>
              </a:cxn>
            </a:cxnLst>
            <a:rect l="T15" t="T16" r="T17" b="T18"/>
            <a:pathLst>
              <a:path w="285" h="51">
                <a:moveTo>
                  <a:pt x="0" y="33"/>
                </a:moveTo>
                <a:lnTo>
                  <a:pt x="36" y="0"/>
                </a:lnTo>
                <a:lnTo>
                  <a:pt x="284" y="0"/>
                </a:lnTo>
                <a:lnTo>
                  <a:pt x="225" y="50"/>
                </a:lnTo>
                <a:lnTo>
                  <a:pt x="0" y="33"/>
                </a:lnTo>
              </a:path>
            </a:pathLst>
          </a:custGeom>
          <a:solidFill>
            <a:srgbClr val="E5E5E5"/>
          </a:solidFill>
          <a:ln w="9525" cap="rnd">
            <a:noFill/>
            <a:round/>
            <a:headEnd/>
            <a:tailEnd/>
          </a:ln>
        </p:spPr>
        <p:txBody>
          <a:bodyPr/>
          <a:lstStyle/>
          <a:p>
            <a:endParaRPr lang="en-US"/>
          </a:p>
        </p:txBody>
      </p:sp>
      <p:sp>
        <p:nvSpPr>
          <p:cNvPr id="407752" name="Freeform 834"/>
          <p:cNvSpPr>
            <a:spLocks/>
          </p:cNvSpPr>
          <p:nvPr/>
        </p:nvSpPr>
        <p:spPr bwMode="auto">
          <a:xfrm>
            <a:off x="5738813" y="3032125"/>
            <a:ext cx="463550" cy="93663"/>
          </a:xfrm>
          <a:custGeom>
            <a:avLst/>
            <a:gdLst>
              <a:gd name="T0" fmla="*/ 0 w 292"/>
              <a:gd name="T1" fmla="*/ 61913 h 59"/>
              <a:gd name="T2" fmla="*/ 58737 w 292"/>
              <a:gd name="T3" fmla="*/ 0 h 59"/>
              <a:gd name="T4" fmla="*/ 461963 w 292"/>
              <a:gd name="T5" fmla="*/ 0 h 59"/>
              <a:gd name="T6" fmla="*/ 365125 w 292"/>
              <a:gd name="T7" fmla="*/ 92075 h 59"/>
              <a:gd name="T8" fmla="*/ 0 w 292"/>
              <a:gd name="T9" fmla="*/ 61913 h 59"/>
              <a:gd name="T10" fmla="*/ 0 60000 65536"/>
              <a:gd name="T11" fmla="*/ 0 60000 65536"/>
              <a:gd name="T12" fmla="*/ 0 60000 65536"/>
              <a:gd name="T13" fmla="*/ 0 60000 65536"/>
              <a:gd name="T14" fmla="*/ 0 60000 65536"/>
              <a:gd name="T15" fmla="*/ 0 w 292"/>
              <a:gd name="T16" fmla="*/ 0 h 59"/>
              <a:gd name="T17" fmla="*/ 292 w 292"/>
              <a:gd name="T18" fmla="*/ 59 h 59"/>
            </a:gdLst>
            <a:ahLst/>
            <a:cxnLst>
              <a:cxn ang="T10">
                <a:pos x="T0" y="T1"/>
              </a:cxn>
              <a:cxn ang="T11">
                <a:pos x="T2" y="T3"/>
              </a:cxn>
              <a:cxn ang="T12">
                <a:pos x="T4" y="T5"/>
              </a:cxn>
              <a:cxn ang="T13">
                <a:pos x="T6" y="T7"/>
              </a:cxn>
              <a:cxn ang="T14">
                <a:pos x="T8" y="T9"/>
              </a:cxn>
            </a:cxnLst>
            <a:rect l="T15" t="T16" r="T17" b="T18"/>
            <a:pathLst>
              <a:path w="292" h="59">
                <a:moveTo>
                  <a:pt x="0" y="39"/>
                </a:moveTo>
                <a:lnTo>
                  <a:pt x="37" y="0"/>
                </a:lnTo>
                <a:lnTo>
                  <a:pt x="291" y="0"/>
                </a:lnTo>
                <a:lnTo>
                  <a:pt x="230" y="58"/>
                </a:lnTo>
                <a:lnTo>
                  <a:pt x="0" y="39"/>
                </a:lnTo>
              </a:path>
            </a:pathLst>
          </a:custGeom>
          <a:noFill/>
          <a:ln w="12699" cap="rnd">
            <a:solidFill>
              <a:srgbClr val="000000"/>
            </a:solidFill>
            <a:round/>
            <a:headEnd/>
            <a:tailEnd/>
          </a:ln>
        </p:spPr>
        <p:txBody>
          <a:bodyPr/>
          <a:lstStyle/>
          <a:p>
            <a:endParaRPr lang="en-US"/>
          </a:p>
        </p:txBody>
      </p:sp>
      <p:sp>
        <p:nvSpPr>
          <p:cNvPr id="407753" name="Freeform 835"/>
          <p:cNvSpPr>
            <a:spLocks/>
          </p:cNvSpPr>
          <p:nvPr/>
        </p:nvSpPr>
        <p:spPr bwMode="auto">
          <a:xfrm>
            <a:off x="6069013" y="3032125"/>
            <a:ext cx="123825" cy="476250"/>
          </a:xfrm>
          <a:custGeom>
            <a:avLst/>
            <a:gdLst>
              <a:gd name="T0" fmla="*/ 66675 w 78"/>
              <a:gd name="T1" fmla="*/ 474663 h 300"/>
              <a:gd name="T2" fmla="*/ 0 w 78"/>
              <a:gd name="T3" fmla="*/ 128587 h 300"/>
              <a:gd name="T4" fmla="*/ 122238 w 78"/>
              <a:gd name="T5" fmla="*/ 0 h 300"/>
              <a:gd name="T6" fmla="*/ 122238 w 78"/>
              <a:gd name="T7" fmla="*/ 423863 h 300"/>
              <a:gd name="T8" fmla="*/ 66675 w 78"/>
              <a:gd name="T9" fmla="*/ 474663 h 300"/>
              <a:gd name="T10" fmla="*/ 0 60000 65536"/>
              <a:gd name="T11" fmla="*/ 0 60000 65536"/>
              <a:gd name="T12" fmla="*/ 0 60000 65536"/>
              <a:gd name="T13" fmla="*/ 0 60000 65536"/>
              <a:gd name="T14" fmla="*/ 0 60000 65536"/>
              <a:gd name="T15" fmla="*/ 0 w 78"/>
              <a:gd name="T16" fmla="*/ 0 h 300"/>
              <a:gd name="T17" fmla="*/ 78 w 78"/>
              <a:gd name="T18" fmla="*/ 300 h 300"/>
            </a:gdLst>
            <a:ahLst/>
            <a:cxnLst>
              <a:cxn ang="T10">
                <a:pos x="T0" y="T1"/>
              </a:cxn>
              <a:cxn ang="T11">
                <a:pos x="T2" y="T3"/>
              </a:cxn>
              <a:cxn ang="T12">
                <a:pos x="T4" y="T5"/>
              </a:cxn>
              <a:cxn ang="T13">
                <a:pos x="T6" y="T7"/>
              </a:cxn>
              <a:cxn ang="T14">
                <a:pos x="T8" y="T9"/>
              </a:cxn>
            </a:cxnLst>
            <a:rect l="T15" t="T16" r="T17" b="T18"/>
            <a:pathLst>
              <a:path w="78" h="300">
                <a:moveTo>
                  <a:pt x="42" y="299"/>
                </a:moveTo>
                <a:lnTo>
                  <a:pt x="0" y="81"/>
                </a:lnTo>
                <a:lnTo>
                  <a:pt x="77" y="0"/>
                </a:lnTo>
                <a:lnTo>
                  <a:pt x="77" y="267"/>
                </a:lnTo>
                <a:lnTo>
                  <a:pt x="42" y="299"/>
                </a:lnTo>
              </a:path>
            </a:pathLst>
          </a:custGeom>
          <a:solidFill>
            <a:srgbClr val="000000"/>
          </a:solidFill>
          <a:ln w="9525" cap="rnd">
            <a:noFill/>
            <a:round/>
            <a:headEnd/>
            <a:tailEnd/>
          </a:ln>
        </p:spPr>
        <p:txBody>
          <a:bodyPr/>
          <a:lstStyle/>
          <a:p>
            <a:endParaRPr lang="en-US"/>
          </a:p>
        </p:txBody>
      </p:sp>
      <p:sp>
        <p:nvSpPr>
          <p:cNvPr id="407754" name="Freeform 836"/>
          <p:cNvSpPr>
            <a:spLocks/>
          </p:cNvSpPr>
          <p:nvPr/>
        </p:nvSpPr>
        <p:spPr bwMode="auto">
          <a:xfrm>
            <a:off x="6067425" y="3032125"/>
            <a:ext cx="134938" cy="488950"/>
          </a:xfrm>
          <a:custGeom>
            <a:avLst/>
            <a:gdLst>
              <a:gd name="T0" fmla="*/ 71438 w 85"/>
              <a:gd name="T1" fmla="*/ 487363 h 308"/>
              <a:gd name="T2" fmla="*/ 0 w 85"/>
              <a:gd name="T3" fmla="*/ 131762 h 308"/>
              <a:gd name="T4" fmla="*/ 133350 w 85"/>
              <a:gd name="T5" fmla="*/ 0 h 308"/>
              <a:gd name="T6" fmla="*/ 133350 w 85"/>
              <a:gd name="T7" fmla="*/ 434975 h 308"/>
              <a:gd name="T8" fmla="*/ 71438 w 85"/>
              <a:gd name="T9" fmla="*/ 487363 h 308"/>
              <a:gd name="T10" fmla="*/ 0 60000 65536"/>
              <a:gd name="T11" fmla="*/ 0 60000 65536"/>
              <a:gd name="T12" fmla="*/ 0 60000 65536"/>
              <a:gd name="T13" fmla="*/ 0 60000 65536"/>
              <a:gd name="T14" fmla="*/ 0 60000 65536"/>
              <a:gd name="T15" fmla="*/ 0 w 85"/>
              <a:gd name="T16" fmla="*/ 0 h 308"/>
              <a:gd name="T17" fmla="*/ 85 w 85"/>
              <a:gd name="T18" fmla="*/ 308 h 308"/>
            </a:gdLst>
            <a:ahLst/>
            <a:cxnLst>
              <a:cxn ang="T10">
                <a:pos x="T0" y="T1"/>
              </a:cxn>
              <a:cxn ang="T11">
                <a:pos x="T2" y="T3"/>
              </a:cxn>
              <a:cxn ang="T12">
                <a:pos x="T4" y="T5"/>
              </a:cxn>
              <a:cxn ang="T13">
                <a:pos x="T6" y="T7"/>
              </a:cxn>
              <a:cxn ang="T14">
                <a:pos x="T8" y="T9"/>
              </a:cxn>
            </a:cxnLst>
            <a:rect l="T15" t="T16" r="T17" b="T18"/>
            <a:pathLst>
              <a:path w="85" h="308">
                <a:moveTo>
                  <a:pt x="45" y="307"/>
                </a:moveTo>
                <a:lnTo>
                  <a:pt x="0" y="83"/>
                </a:lnTo>
                <a:lnTo>
                  <a:pt x="84" y="0"/>
                </a:lnTo>
                <a:lnTo>
                  <a:pt x="84" y="274"/>
                </a:lnTo>
                <a:lnTo>
                  <a:pt x="45" y="307"/>
                </a:lnTo>
              </a:path>
            </a:pathLst>
          </a:custGeom>
          <a:noFill/>
          <a:ln w="12699" cap="rnd">
            <a:solidFill>
              <a:srgbClr val="000000"/>
            </a:solidFill>
            <a:round/>
            <a:headEnd/>
            <a:tailEnd/>
          </a:ln>
        </p:spPr>
        <p:txBody>
          <a:bodyPr/>
          <a:lstStyle/>
          <a:p>
            <a:endParaRPr lang="en-US"/>
          </a:p>
        </p:txBody>
      </p:sp>
      <p:sp>
        <p:nvSpPr>
          <p:cNvPr id="407755" name="Freeform 837"/>
          <p:cNvSpPr>
            <a:spLocks/>
          </p:cNvSpPr>
          <p:nvPr/>
        </p:nvSpPr>
        <p:spPr bwMode="auto">
          <a:xfrm>
            <a:off x="5740400" y="2476500"/>
            <a:ext cx="452438" cy="84138"/>
          </a:xfrm>
          <a:custGeom>
            <a:avLst/>
            <a:gdLst>
              <a:gd name="T0" fmla="*/ 0 w 285"/>
              <a:gd name="T1" fmla="*/ 52388 h 53"/>
              <a:gd name="T2" fmla="*/ 57150 w 285"/>
              <a:gd name="T3" fmla="*/ 0 h 53"/>
              <a:gd name="T4" fmla="*/ 450850 w 285"/>
              <a:gd name="T5" fmla="*/ 0 h 53"/>
              <a:gd name="T6" fmla="*/ 357188 w 285"/>
              <a:gd name="T7" fmla="*/ 82550 h 53"/>
              <a:gd name="T8" fmla="*/ 0 w 285"/>
              <a:gd name="T9" fmla="*/ 52388 h 53"/>
              <a:gd name="T10" fmla="*/ 0 60000 65536"/>
              <a:gd name="T11" fmla="*/ 0 60000 65536"/>
              <a:gd name="T12" fmla="*/ 0 60000 65536"/>
              <a:gd name="T13" fmla="*/ 0 60000 65536"/>
              <a:gd name="T14" fmla="*/ 0 60000 65536"/>
              <a:gd name="T15" fmla="*/ 0 w 285"/>
              <a:gd name="T16" fmla="*/ 0 h 53"/>
              <a:gd name="T17" fmla="*/ 285 w 285"/>
              <a:gd name="T18" fmla="*/ 53 h 53"/>
            </a:gdLst>
            <a:ahLst/>
            <a:cxnLst>
              <a:cxn ang="T10">
                <a:pos x="T0" y="T1"/>
              </a:cxn>
              <a:cxn ang="T11">
                <a:pos x="T2" y="T3"/>
              </a:cxn>
              <a:cxn ang="T12">
                <a:pos x="T4" y="T5"/>
              </a:cxn>
              <a:cxn ang="T13">
                <a:pos x="T6" y="T7"/>
              </a:cxn>
              <a:cxn ang="T14">
                <a:pos x="T8" y="T9"/>
              </a:cxn>
            </a:cxnLst>
            <a:rect l="T15" t="T16" r="T17" b="T18"/>
            <a:pathLst>
              <a:path w="285" h="53">
                <a:moveTo>
                  <a:pt x="0" y="33"/>
                </a:moveTo>
                <a:lnTo>
                  <a:pt x="36" y="0"/>
                </a:lnTo>
                <a:lnTo>
                  <a:pt x="284" y="0"/>
                </a:lnTo>
                <a:lnTo>
                  <a:pt x="225" y="52"/>
                </a:lnTo>
                <a:lnTo>
                  <a:pt x="0" y="33"/>
                </a:lnTo>
              </a:path>
            </a:pathLst>
          </a:custGeom>
          <a:solidFill>
            <a:srgbClr val="E5E5E5"/>
          </a:solidFill>
          <a:ln w="9525" cap="rnd">
            <a:noFill/>
            <a:round/>
            <a:headEnd/>
            <a:tailEnd/>
          </a:ln>
        </p:spPr>
        <p:txBody>
          <a:bodyPr/>
          <a:lstStyle/>
          <a:p>
            <a:endParaRPr lang="en-US"/>
          </a:p>
        </p:txBody>
      </p:sp>
      <p:sp>
        <p:nvSpPr>
          <p:cNvPr id="407756" name="Freeform 838"/>
          <p:cNvSpPr>
            <a:spLocks/>
          </p:cNvSpPr>
          <p:nvPr/>
        </p:nvSpPr>
        <p:spPr bwMode="auto">
          <a:xfrm>
            <a:off x="5738813" y="2476500"/>
            <a:ext cx="463550" cy="96838"/>
          </a:xfrm>
          <a:custGeom>
            <a:avLst/>
            <a:gdLst>
              <a:gd name="T0" fmla="*/ 0 w 292"/>
              <a:gd name="T1" fmla="*/ 60325 h 61"/>
              <a:gd name="T2" fmla="*/ 58737 w 292"/>
              <a:gd name="T3" fmla="*/ 0 h 61"/>
              <a:gd name="T4" fmla="*/ 461963 w 292"/>
              <a:gd name="T5" fmla="*/ 0 h 61"/>
              <a:gd name="T6" fmla="*/ 365125 w 292"/>
              <a:gd name="T7" fmla="*/ 95250 h 61"/>
              <a:gd name="T8" fmla="*/ 0 w 292"/>
              <a:gd name="T9" fmla="*/ 60325 h 61"/>
              <a:gd name="T10" fmla="*/ 0 60000 65536"/>
              <a:gd name="T11" fmla="*/ 0 60000 65536"/>
              <a:gd name="T12" fmla="*/ 0 60000 65536"/>
              <a:gd name="T13" fmla="*/ 0 60000 65536"/>
              <a:gd name="T14" fmla="*/ 0 60000 65536"/>
              <a:gd name="T15" fmla="*/ 0 w 292"/>
              <a:gd name="T16" fmla="*/ 0 h 61"/>
              <a:gd name="T17" fmla="*/ 292 w 292"/>
              <a:gd name="T18" fmla="*/ 61 h 61"/>
            </a:gdLst>
            <a:ahLst/>
            <a:cxnLst>
              <a:cxn ang="T10">
                <a:pos x="T0" y="T1"/>
              </a:cxn>
              <a:cxn ang="T11">
                <a:pos x="T2" y="T3"/>
              </a:cxn>
              <a:cxn ang="T12">
                <a:pos x="T4" y="T5"/>
              </a:cxn>
              <a:cxn ang="T13">
                <a:pos x="T6" y="T7"/>
              </a:cxn>
              <a:cxn ang="T14">
                <a:pos x="T8" y="T9"/>
              </a:cxn>
            </a:cxnLst>
            <a:rect l="T15" t="T16" r="T17" b="T18"/>
            <a:pathLst>
              <a:path w="292" h="61">
                <a:moveTo>
                  <a:pt x="0" y="38"/>
                </a:moveTo>
                <a:lnTo>
                  <a:pt x="37" y="0"/>
                </a:lnTo>
                <a:lnTo>
                  <a:pt x="291" y="0"/>
                </a:lnTo>
                <a:lnTo>
                  <a:pt x="230" y="60"/>
                </a:lnTo>
                <a:lnTo>
                  <a:pt x="0" y="38"/>
                </a:lnTo>
              </a:path>
            </a:pathLst>
          </a:custGeom>
          <a:noFill/>
          <a:ln w="12699" cap="rnd">
            <a:solidFill>
              <a:srgbClr val="000000"/>
            </a:solidFill>
            <a:round/>
            <a:headEnd/>
            <a:tailEnd/>
          </a:ln>
        </p:spPr>
        <p:txBody>
          <a:bodyPr/>
          <a:lstStyle/>
          <a:p>
            <a:endParaRPr lang="en-US"/>
          </a:p>
        </p:txBody>
      </p:sp>
      <p:sp>
        <p:nvSpPr>
          <p:cNvPr id="407757" name="Freeform 839"/>
          <p:cNvSpPr>
            <a:spLocks/>
          </p:cNvSpPr>
          <p:nvPr/>
        </p:nvSpPr>
        <p:spPr bwMode="auto">
          <a:xfrm>
            <a:off x="6069013" y="2476500"/>
            <a:ext cx="123825" cy="477838"/>
          </a:xfrm>
          <a:custGeom>
            <a:avLst/>
            <a:gdLst>
              <a:gd name="T0" fmla="*/ 66675 w 78"/>
              <a:gd name="T1" fmla="*/ 476250 h 301"/>
              <a:gd name="T2" fmla="*/ 0 w 78"/>
              <a:gd name="T3" fmla="*/ 128588 h 301"/>
              <a:gd name="T4" fmla="*/ 122238 w 78"/>
              <a:gd name="T5" fmla="*/ 0 h 301"/>
              <a:gd name="T6" fmla="*/ 122238 w 78"/>
              <a:gd name="T7" fmla="*/ 425450 h 301"/>
              <a:gd name="T8" fmla="*/ 66675 w 78"/>
              <a:gd name="T9" fmla="*/ 476250 h 301"/>
              <a:gd name="T10" fmla="*/ 0 60000 65536"/>
              <a:gd name="T11" fmla="*/ 0 60000 65536"/>
              <a:gd name="T12" fmla="*/ 0 60000 65536"/>
              <a:gd name="T13" fmla="*/ 0 60000 65536"/>
              <a:gd name="T14" fmla="*/ 0 60000 65536"/>
              <a:gd name="T15" fmla="*/ 0 w 78"/>
              <a:gd name="T16" fmla="*/ 0 h 301"/>
              <a:gd name="T17" fmla="*/ 78 w 78"/>
              <a:gd name="T18" fmla="*/ 301 h 301"/>
            </a:gdLst>
            <a:ahLst/>
            <a:cxnLst>
              <a:cxn ang="T10">
                <a:pos x="T0" y="T1"/>
              </a:cxn>
              <a:cxn ang="T11">
                <a:pos x="T2" y="T3"/>
              </a:cxn>
              <a:cxn ang="T12">
                <a:pos x="T4" y="T5"/>
              </a:cxn>
              <a:cxn ang="T13">
                <a:pos x="T6" y="T7"/>
              </a:cxn>
              <a:cxn ang="T14">
                <a:pos x="T8" y="T9"/>
              </a:cxn>
            </a:cxnLst>
            <a:rect l="T15" t="T16" r="T17" b="T18"/>
            <a:pathLst>
              <a:path w="78" h="301">
                <a:moveTo>
                  <a:pt x="42" y="300"/>
                </a:moveTo>
                <a:lnTo>
                  <a:pt x="0" y="81"/>
                </a:lnTo>
                <a:lnTo>
                  <a:pt x="77" y="0"/>
                </a:lnTo>
                <a:lnTo>
                  <a:pt x="77" y="268"/>
                </a:lnTo>
                <a:lnTo>
                  <a:pt x="42" y="300"/>
                </a:lnTo>
              </a:path>
            </a:pathLst>
          </a:custGeom>
          <a:solidFill>
            <a:srgbClr val="000000"/>
          </a:solidFill>
          <a:ln w="9525" cap="rnd">
            <a:noFill/>
            <a:round/>
            <a:headEnd/>
            <a:tailEnd/>
          </a:ln>
        </p:spPr>
        <p:txBody>
          <a:bodyPr/>
          <a:lstStyle/>
          <a:p>
            <a:endParaRPr lang="en-US"/>
          </a:p>
        </p:txBody>
      </p:sp>
      <p:sp>
        <p:nvSpPr>
          <p:cNvPr id="407758" name="Freeform 840"/>
          <p:cNvSpPr>
            <a:spLocks/>
          </p:cNvSpPr>
          <p:nvPr/>
        </p:nvSpPr>
        <p:spPr bwMode="auto">
          <a:xfrm>
            <a:off x="6067425" y="2476500"/>
            <a:ext cx="134938" cy="490538"/>
          </a:xfrm>
          <a:custGeom>
            <a:avLst/>
            <a:gdLst>
              <a:gd name="T0" fmla="*/ 71438 w 85"/>
              <a:gd name="T1" fmla="*/ 488950 h 309"/>
              <a:gd name="T2" fmla="*/ 0 w 85"/>
              <a:gd name="T3" fmla="*/ 133350 h 309"/>
              <a:gd name="T4" fmla="*/ 133350 w 85"/>
              <a:gd name="T5" fmla="*/ 0 h 309"/>
              <a:gd name="T6" fmla="*/ 133350 w 85"/>
              <a:gd name="T7" fmla="*/ 436563 h 309"/>
              <a:gd name="T8" fmla="*/ 71438 w 85"/>
              <a:gd name="T9" fmla="*/ 488950 h 309"/>
              <a:gd name="T10" fmla="*/ 0 60000 65536"/>
              <a:gd name="T11" fmla="*/ 0 60000 65536"/>
              <a:gd name="T12" fmla="*/ 0 60000 65536"/>
              <a:gd name="T13" fmla="*/ 0 60000 65536"/>
              <a:gd name="T14" fmla="*/ 0 60000 65536"/>
              <a:gd name="T15" fmla="*/ 0 w 85"/>
              <a:gd name="T16" fmla="*/ 0 h 309"/>
              <a:gd name="T17" fmla="*/ 85 w 85"/>
              <a:gd name="T18" fmla="*/ 309 h 309"/>
            </a:gdLst>
            <a:ahLst/>
            <a:cxnLst>
              <a:cxn ang="T10">
                <a:pos x="T0" y="T1"/>
              </a:cxn>
              <a:cxn ang="T11">
                <a:pos x="T2" y="T3"/>
              </a:cxn>
              <a:cxn ang="T12">
                <a:pos x="T4" y="T5"/>
              </a:cxn>
              <a:cxn ang="T13">
                <a:pos x="T6" y="T7"/>
              </a:cxn>
              <a:cxn ang="T14">
                <a:pos x="T8" y="T9"/>
              </a:cxn>
            </a:cxnLst>
            <a:rect l="T15" t="T16" r="T17" b="T18"/>
            <a:pathLst>
              <a:path w="85" h="309">
                <a:moveTo>
                  <a:pt x="45" y="308"/>
                </a:moveTo>
                <a:lnTo>
                  <a:pt x="0" y="84"/>
                </a:lnTo>
                <a:lnTo>
                  <a:pt x="84" y="0"/>
                </a:lnTo>
                <a:lnTo>
                  <a:pt x="84" y="275"/>
                </a:lnTo>
                <a:lnTo>
                  <a:pt x="45" y="308"/>
                </a:lnTo>
              </a:path>
            </a:pathLst>
          </a:custGeom>
          <a:noFill/>
          <a:ln w="12699" cap="rnd">
            <a:solidFill>
              <a:srgbClr val="000000"/>
            </a:solidFill>
            <a:round/>
            <a:headEnd/>
            <a:tailEnd/>
          </a:ln>
        </p:spPr>
        <p:txBody>
          <a:bodyPr/>
          <a:lstStyle/>
          <a:p>
            <a:endParaRPr lang="en-US"/>
          </a:p>
        </p:txBody>
      </p:sp>
      <p:sp>
        <p:nvSpPr>
          <p:cNvPr id="407759" name="Freeform 841"/>
          <p:cNvSpPr>
            <a:spLocks/>
          </p:cNvSpPr>
          <p:nvPr/>
        </p:nvSpPr>
        <p:spPr bwMode="auto">
          <a:xfrm>
            <a:off x="5740400" y="1893888"/>
            <a:ext cx="452438" cy="80962"/>
          </a:xfrm>
          <a:custGeom>
            <a:avLst/>
            <a:gdLst>
              <a:gd name="T0" fmla="*/ 0 w 285"/>
              <a:gd name="T1" fmla="*/ 50800 h 51"/>
              <a:gd name="T2" fmla="*/ 57150 w 285"/>
              <a:gd name="T3" fmla="*/ 0 h 51"/>
              <a:gd name="T4" fmla="*/ 450850 w 285"/>
              <a:gd name="T5" fmla="*/ 0 h 51"/>
              <a:gd name="T6" fmla="*/ 357188 w 285"/>
              <a:gd name="T7" fmla="*/ 79375 h 51"/>
              <a:gd name="T8" fmla="*/ 0 w 285"/>
              <a:gd name="T9" fmla="*/ 50800 h 51"/>
              <a:gd name="T10" fmla="*/ 0 60000 65536"/>
              <a:gd name="T11" fmla="*/ 0 60000 65536"/>
              <a:gd name="T12" fmla="*/ 0 60000 65536"/>
              <a:gd name="T13" fmla="*/ 0 60000 65536"/>
              <a:gd name="T14" fmla="*/ 0 60000 65536"/>
              <a:gd name="T15" fmla="*/ 0 w 285"/>
              <a:gd name="T16" fmla="*/ 0 h 51"/>
              <a:gd name="T17" fmla="*/ 285 w 285"/>
              <a:gd name="T18" fmla="*/ 51 h 51"/>
            </a:gdLst>
            <a:ahLst/>
            <a:cxnLst>
              <a:cxn ang="T10">
                <a:pos x="T0" y="T1"/>
              </a:cxn>
              <a:cxn ang="T11">
                <a:pos x="T2" y="T3"/>
              </a:cxn>
              <a:cxn ang="T12">
                <a:pos x="T4" y="T5"/>
              </a:cxn>
              <a:cxn ang="T13">
                <a:pos x="T6" y="T7"/>
              </a:cxn>
              <a:cxn ang="T14">
                <a:pos x="T8" y="T9"/>
              </a:cxn>
            </a:cxnLst>
            <a:rect l="T15" t="T16" r="T17" b="T18"/>
            <a:pathLst>
              <a:path w="285" h="51">
                <a:moveTo>
                  <a:pt x="0" y="32"/>
                </a:moveTo>
                <a:lnTo>
                  <a:pt x="36" y="0"/>
                </a:lnTo>
                <a:lnTo>
                  <a:pt x="284" y="0"/>
                </a:lnTo>
                <a:lnTo>
                  <a:pt x="225" y="50"/>
                </a:lnTo>
                <a:lnTo>
                  <a:pt x="0" y="32"/>
                </a:lnTo>
              </a:path>
            </a:pathLst>
          </a:custGeom>
          <a:solidFill>
            <a:srgbClr val="E5E5E5"/>
          </a:solidFill>
          <a:ln w="9525" cap="rnd">
            <a:noFill/>
            <a:round/>
            <a:headEnd/>
            <a:tailEnd/>
          </a:ln>
        </p:spPr>
        <p:txBody>
          <a:bodyPr/>
          <a:lstStyle/>
          <a:p>
            <a:endParaRPr lang="en-US"/>
          </a:p>
        </p:txBody>
      </p:sp>
      <p:sp>
        <p:nvSpPr>
          <p:cNvPr id="407760" name="Freeform 842"/>
          <p:cNvSpPr>
            <a:spLocks/>
          </p:cNvSpPr>
          <p:nvPr/>
        </p:nvSpPr>
        <p:spPr bwMode="auto">
          <a:xfrm>
            <a:off x="5738813" y="1893888"/>
            <a:ext cx="463550" cy="93662"/>
          </a:xfrm>
          <a:custGeom>
            <a:avLst/>
            <a:gdLst>
              <a:gd name="T0" fmla="*/ 0 w 292"/>
              <a:gd name="T1" fmla="*/ 58737 h 59"/>
              <a:gd name="T2" fmla="*/ 58737 w 292"/>
              <a:gd name="T3" fmla="*/ 0 h 59"/>
              <a:gd name="T4" fmla="*/ 461963 w 292"/>
              <a:gd name="T5" fmla="*/ 0 h 59"/>
              <a:gd name="T6" fmla="*/ 365125 w 292"/>
              <a:gd name="T7" fmla="*/ 92075 h 59"/>
              <a:gd name="T8" fmla="*/ 0 w 292"/>
              <a:gd name="T9" fmla="*/ 58737 h 59"/>
              <a:gd name="T10" fmla="*/ 0 60000 65536"/>
              <a:gd name="T11" fmla="*/ 0 60000 65536"/>
              <a:gd name="T12" fmla="*/ 0 60000 65536"/>
              <a:gd name="T13" fmla="*/ 0 60000 65536"/>
              <a:gd name="T14" fmla="*/ 0 60000 65536"/>
              <a:gd name="T15" fmla="*/ 0 w 292"/>
              <a:gd name="T16" fmla="*/ 0 h 59"/>
              <a:gd name="T17" fmla="*/ 292 w 292"/>
              <a:gd name="T18" fmla="*/ 59 h 59"/>
            </a:gdLst>
            <a:ahLst/>
            <a:cxnLst>
              <a:cxn ang="T10">
                <a:pos x="T0" y="T1"/>
              </a:cxn>
              <a:cxn ang="T11">
                <a:pos x="T2" y="T3"/>
              </a:cxn>
              <a:cxn ang="T12">
                <a:pos x="T4" y="T5"/>
              </a:cxn>
              <a:cxn ang="T13">
                <a:pos x="T6" y="T7"/>
              </a:cxn>
              <a:cxn ang="T14">
                <a:pos x="T8" y="T9"/>
              </a:cxn>
            </a:cxnLst>
            <a:rect l="T15" t="T16" r="T17" b="T18"/>
            <a:pathLst>
              <a:path w="292" h="59">
                <a:moveTo>
                  <a:pt x="0" y="37"/>
                </a:moveTo>
                <a:lnTo>
                  <a:pt x="37" y="0"/>
                </a:lnTo>
                <a:lnTo>
                  <a:pt x="291" y="0"/>
                </a:lnTo>
                <a:lnTo>
                  <a:pt x="230" y="58"/>
                </a:lnTo>
                <a:lnTo>
                  <a:pt x="0" y="37"/>
                </a:lnTo>
              </a:path>
            </a:pathLst>
          </a:custGeom>
          <a:noFill/>
          <a:ln w="12699" cap="rnd">
            <a:solidFill>
              <a:srgbClr val="000000"/>
            </a:solidFill>
            <a:round/>
            <a:headEnd/>
            <a:tailEnd/>
          </a:ln>
        </p:spPr>
        <p:txBody>
          <a:bodyPr/>
          <a:lstStyle/>
          <a:p>
            <a:endParaRPr lang="en-US"/>
          </a:p>
        </p:txBody>
      </p:sp>
      <p:sp>
        <p:nvSpPr>
          <p:cNvPr id="407761" name="Freeform 843"/>
          <p:cNvSpPr>
            <a:spLocks/>
          </p:cNvSpPr>
          <p:nvPr/>
        </p:nvSpPr>
        <p:spPr bwMode="auto">
          <a:xfrm>
            <a:off x="6069013" y="1893888"/>
            <a:ext cx="123825" cy="474662"/>
          </a:xfrm>
          <a:custGeom>
            <a:avLst/>
            <a:gdLst>
              <a:gd name="T0" fmla="*/ 66675 w 78"/>
              <a:gd name="T1" fmla="*/ 473075 h 299"/>
              <a:gd name="T2" fmla="*/ 0 w 78"/>
              <a:gd name="T3" fmla="*/ 127000 h 299"/>
              <a:gd name="T4" fmla="*/ 122238 w 78"/>
              <a:gd name="T5" fmla="*/ 0 h 299"/>
              <a:gd name="T6" fmla="*/ 122238 w 78"/>
              <a:gd name="T7" fmla="*/ 422275 h 299"/>
              <a:gd name="T8" fmla="*/ 66675 w 78"/>
              <a:gd name="T9" fmla="*/ 473075 h 299"/>
              <a:gd name="T10" fmla="*/ 0 60000 65536"/>
              <a:gd name="T11" fmla="*/ 0 60000 65536"/>
              <a:gd name="T12" fmla="*/ 0 60000 65536"/>
              <a:gd name="T13" fmla="*/ 0 60000 65536"/>
              <a:gd name="T14" fmla="*/ 0 60000 65536"/>
              <a:gd name="T15" fmla="*/ 0 w 78"/>
              <a:gd name="T16" fmla="*/ 0 h 299"/>
              <a:gd name="T17" fmla="*/ 78 w 78"/>
              <a:gd name="T18" fmla="*/ 299 h 299"/>
            </a:gdLst>
            <a:ahLst/>
            <a:cxnLst>
              <a:cxn ang="T10">
                <a:pos x="T0" y="T1"/>
              </a:cxn>
              <a:cxn ang="T11">
                <a:pos x="T2" y="T3"/>
              </a:cxn>
              <a:cxn ang="T12">
                <a:pos x="T4" y="T5"/>
              </a:cxn>
              <a:cxn ang="T13">
                <a:pos x="T6" y="T7"/>
              </a:cxn>
              <a:cxn ang="T14">
                <a:pos x="T8" y="T9"/>
              </a:cxn>
            </a:cxnLst>
            <a:rect l="T15" t="T16" r="T17" b="T18"/>
            <a:pathLst>
              <a:path w="78" h="299">
                <a:moveTo>
                  <a:pt x="42" y="298"/>
                </a:moveTo>
                <a:lnTo>
                  <a:pt x="0" y="80"/>
                </a:lnTo>
                <a:lnTo>
                  <a:pt x="77" y="0"/>
                </a:lnTo>
                <a:lnTo>
                  <a:pt x="77" y="266"/>
                </a:lnTo>
                <a:lnTo>
                  <a:pt x="42" y="298"/>
                </a:lnTo>
              </a:path>
            </a:pathLst>
          </a:custGeom>
          <a:solidFill>
            <a:srgbClr val="000000"/>
          </a:solidFill>
          <a:ln w="9525" cap="rnd">
            <a:noFill/>
            <a:round/>
            <a:headEnd/>
            <a:tailEnd/>
          </a:ln>
        </p:spPr>
        <p:txBody>
          <a:bodyPr/>
          <a:lstStyle/>
          <a:p>
            <a:endParaRPr lang="en-US"/>
          </a:p>
        </p:txBody>
      </p:sp>
      <p:sp>
        <p:nvSpPr>
          <p:cNvPr id="407762" name="Freeform 844"/>
          <p:cNvSpPr>
            <a:spLocks/>
          </p:cNvSpPr>
          <p:nvPr/>
        </p:nvSpPr>
        <p:spPr bwMode="auto">
          <a:xfrm>
            <a:off x="6067425" y="1893888"/>
            <a:ext cx="134938" cy="487362"/>
          </a:xfrm>
          <a:custGeom>
            <a:avLst/>
            <a:gdLst>
              <a:gd name="T0" fmla="*/ 71438 w 85"/>
              <a:gd name="T1" fmla="*/ 485775 h 307"/>
              <a:gd name="T2" fmla="*/ 0 w 85"/>
              <a:gd name="T3" fmla="*/ 130175 h 307"/>
              <a:gd name="T4" fmla="*/ 133350 w 85"/>
              <a:gd name="T5" fmla="*/ 0 h 307"/>
              <a:gd name="T6" fmla="*/ 133350 w 85"/>
              <a:gd name="T7" fmla="*/ 433387 h 307"/>
              <a:gd name="T8" fmla="*/ 71438 w 85"/>
              <a:gd name="T9" fmla="*/ 485775 h 307"/>
              <a:gd name="T10" fmla="*/ 0 60000 65536"/>
              <a:gd name="T11" fmla="*/ 0 60000 65536"/>
              <a:gd name="T12" fmla="*/ 0 60000 65536"/>
              <a:gd name="T13" fmla="*/ 0 60000 65536"/>
              <a:gd name="T14" fmla="*/ 0 60000 65536"/>
              <a:gd name="T15" fmla="*/ 0 w 85"/>
              <a:gd name="T16" fmla="*/ 0 h 307"/>
              <a:gd name="T17" fmla="*/ 85 w 85"/>
              <a:gd name="T18" fmla="*/ 307 h 307"/>
            </a:gdLst>
            <a:ahLst/>
            <a:cxnLst>
              <a:cxn ang="T10">
                <a:pos x="T0" y="T1"/>
              </a:cxn>
              <a:cxn ang="T11">
                <a:pos x="T2" y="T3"/>
              </a:cxn>
              <a:cxn ang="T12">
                <a:pos x="T4" y="T5"/>
              </a:cxn>
              <a:cxn ang="T13">
                <a:pos x="T6" y="T7"/>
              </a:cxn>
              <a:cxn ang="T14">
                <a:pos x="T8" y="T9"/>
              </a:cxn>
            </a:cxnLst>
            <a:rect l="T15" t="T16" r="T17" b="T18"/>
            <a:pathLst>
              <a:path w="85" h="307">
                <a:moveTo>
                  <a:pt x="45" y="306"/>
                </a:moveTo>
                <a:lnTo>
                  <a:pt x="0" y="82"/>
                </a:lnTo>
                <a:lnTo>
                  <a:pt x="84" y="0"/>
                </a:lnTo>
                <a:lnTo>
                  <a:pt x="84" y="273"/>
                </a:lnTo>
                <a:lnTo>
                  <a:pt x="45" y="306"/>
                </a:lnTo>
              </a:path>
            </a:pathLst>
          </a:custGeom>
          <a:noFill/>
          <a:ln w="12699" cap="rnd">
            <a:solidFill>
              <a:srgbClr val="000000"/>
            </a:solidFill>
            <a:round/>
            <a:headEnd/>
            <a:tailEnd/>
          </a:ln>
        </p:spPr>
        <p:txBody>
          <a:bodyPr/>
          <a:lstStyle/>
          <a:p>
            <a:endParaRPr lang="en-US"/>
          </a:p>
        </p:txBody>
      </p:sp>
      <p:sp>
        <p:nvSpPr>
          <p:cNvPr id="407763" name="Freeform 845"/>
          <p:cNvSpPr>
            <a:spLocks/>
          </p:cNvSpPr>
          <p:nvPr/>
        </p:nvSpPr>
        <p:spPr bwMode="auto">
          <a:xfrm>
            <a:off x="6161088" y="4175125"/>
            <a:ext cx="452437" cy="84138"/>
          </a:xfrm>
          <a:custGeom>
            <a:avLst/>
            <a:gdLst>
              <a:gd name="T0" fmla="*/ 0 w 285"/>
              <a:gd name="T1" fmla="*/ 52388 h 53"/>
              <a:gd name="T2" fmla="*/ 58737 w 285"/>
              <a:gd name="T3" fmla="*/ 0 h 53"/>
              <a:gd name="T4" fmla="*/ 450850 w 285"/>
              <a:gd name="T5" fmla="*/ 0 h 53"/>
              <a:gd name="T6" fmla="*/ 354012 w 285"/>
              <a:gd name="T7" fmla="*/ 82550 h 53"/>
              <a:gd name="T8" fmla="*/ 0 w 285"/>
              <a:gd name="T9" fmla="*/ 52388 h 53"/>
              <a:gd name="T10" fmla="*/ 0 60000 65536"/>
              <a:gd name="T11" fmla="*/ 0 60000 65536"/>
              <a:gd name="T12" fmla="*/ 0 60000 65536"/>
              <a:gd name="T13" fmla="*/ 0 60000 65536"/>
              <a:gd name="T14" fmla="*/ 0 60000 65536"/>
              <a:gd name="T15" fmla="*/ 0 w 285"/>
              <a:gd name="T16" fmla="*/ 0 h 53"/>
              <a:gd name="T17" fmla="*/ 285 w 285"/>
              <a:gd name="T18" fmla="*/ 53 h 53"/>
            </a:gdLst>
            <a:ahLst/>
            <a:cxnLst>
              <a:cxn ang="T10">
                <a:pos x="T0" y="T1"/>
              </a:cxn>
              <a:cxn ang="T11">
                <a:pos x="T2" y="T3"/>
              </a:cxn>
              <a:cxn ang="T12">
                <a:pos x="T4" y="T5"/>
              </a:cxn>
              <a:cxn ang="T13">
                <a:pos x="T6" y="T7"/>
              </a:cxn>
              <a:cxn ang="T14">
                <a:pos x="T8" y="T9"/>
              </a:cxn>
            </a:cxnLst>
            <a:rect l="T15" t="T16" r="T17" b="T18"/>
            <a:pathLst>
              <a:path w="285" h="53">
                <a:moveTo>
                  <a:pt x="0" y="33"/>
                </a:moveTo>
                <a:lnTo>
                  <a:pt x="37" y="0"/>
                </a:lnTo>
                <a:lnTo>
                  <a:pt x="284" y="0"/>
                </a:lnTo>
                <a:lnTo>
                  <a:pt x="223" y="52"/>
                </a:lnTo>
                <a:lnTo>
                  <a:pt x="0" y="33"/>
                </a:lnTo>
              </a:path>
            </a:pathLst>
          </a:custGeom>
          <a:solidFill>
            <a:srgbClr val="E5E5E5"/>
          </a:solidFill>
          <a:ln w="9525" cap="rnd">
            <a:noFill/>
            <a:round/>
            <a:headEnd/>
            <a:tailEnd/>
          </a:ln>
        </p:spPr>
        <p:txBody>
          <a:bodyPr/>
          <a:lstStyle/>
          <a:p>
            <a:endParaRPr lang="en-US"/>
          </a:p>
        </p:txBody>
      </p:sp>
      <p:sp>
        <p:nvSpPr>
          <p:cNvPr id="407764" name="Freeform 846"/>
          <p:cNvSpPr>
            <a:spLocks/>
          </p:cNvSpPr>
          <p:nvPr/>
        </p:nvSpPr>
        <p:spPr bwMode="auto">
          <a:xfrm>
            <a:off x="6159500" y="4175125"/>
            <a:ext cx="463550" cy="96838"/>
          </a:xfrm>
          <a:custGeom>
            <a:avLst/>
            <a:gdLst>
              <a:gd name="T0" fmla="*/ 0 w 292"/>
              <a:gd name="T1" fmla="*/ 60325 h 61"/>
              <a:gd name="T2" fmla="*/ 60325 w 292"/>
              <a:gd name="T3" fmla="*/ 0 h 61"/>
              <a:gd name="T4" fmla="*/ 461963 w 292"/>
              <a:gd name="T5" fmla="*/ 0 h 61"/>
              <a:gd name="T6" fmla="*/ 363537 w 292"/>
              <a:gd name="T7" fmla="*/ 95250 h 61"/>
              <a:gd name="T8" fmla="*/ 0 w 292"/>
              <a:gd name="T9" fmla="*/ 60325 h 61"/>
              <a:gd name="T10" fmla="*/ 0 60000 65536"/>
              <a:gd name="T11" fmla="*/ 0 60000 65536"/>
              <a:gd name="T12" fmla="*/ 0 60000 65536"/>
              <a:gd name="T13" fmla="*/ 0 60000 65536"/>
              <a:gd name="T14" fmla="*/ 0 60000 65536"/>
              <a:gd name="T15" fmla="*/ 0 w 292"/>
              <a:gd name="T16" fmla="*/ 0 h 61"/>
              <a:gd name="T17" fmla="*/ 292 w 292"/>
              <a:gd name="T18" fmla="*/ 61 h 61"/>
            </a:gdLst>
            <a:ahLst/>
            <a:cxnLst>
              <a:cxn ang="T10">
                <a:pos x="T0" y="T1"/>
              </a:cxn>
              <a:cxn ang="T11">
                <a:pos x="T2" y="T3"/>
              </a:cxn>
              <a:cxn ang="T12">
                <a:pos x="T4" y="T5"/>
              </a:cxn>
              <a:cxn ang="T13">
                <a:pos x="T6" y="T7"/>
              </a:cxn>
              <a:cxn ang="T14">
                <a:pos x="T8" y="T9"/>
              </a:cxn>
            </a:cxnLst>
            <a:rect l="T15" t="T16" r="T17" b="T18"/>
            <a:pathLst>
              <a:path w="292" h="61">
                <a:moveTo>
                  <a:pt x="0" y="38"/>
                </a:moveTo>
                <a:lnTo>
                  <a:pt x="38" y="0"/>
                </a:lnTo>
                <a:lnTo>
                  <a:pt x="291" y="0"/>
                </a:lnTo>
                <a:lnTo>
                  <a:pt x="229" y="60"/>
                </a:lnTo>
                <a:lnTo>
                  <a:pt x="0" y="38"/>
                </a:lnTo>
              </a:path>
            </a:pathLst>
          </a:custGeom>
          <a:noFill/>
          <a:ln w="12699" cap="rnd">
            <a:solidFill>
              <a:srgbClr val="000000"/>
            </a:solidFill>
            <a:round/>
            <a:headEnd/>
            <a:tailEnd/>
          </a:ln>
        </p:spPr>
        <p:txBody>
          <a:bodyPr/>
          <a:lstStyle/>
          <a:p>
            <a:endParaRPr lang="en-US"/>
          </a:p>
        </p:txBody>
      </p:sp>
      <p:sp>
        <p:nvSpPr>
          <p:cNvPr id="407765" name="Freeform 847"/>
          <p:cNvSpPr>
            <a:spLocks/>
          </p:cNvSpPr>
          <p:nvPr/>
        </p:nvSpPr>
        <p:spPr bwMode="auto">
          <a:xfrm>
            <a:off x="6489700" y="4175125"/>
            <a:ext cx="123825" cy="477838"/>
          </a:xfrm>
          <a:custGeom>
            <a:avLst/>
            <a:gdLst>
              <a:gd name="T0" fmla="*/ 66675 w 78"/>
              <a:gd name="T1" fmla="*/ 476250 h 301"/>
              <a:gd name="T2" fmla="*/ 0 w 78"/>
              <a:gd name="T3" fmla="*/ 128588 h 301"/>
              <a:gd name="T4" fmla="*/ 122238 w 78"/>
              <a:gd name="T5" fmla="*/ 0 h 301"/>
              <a:gd name="T6" fmla="*/ 122238 w 78"/>
              <a:gd name="T7" fmla="*/ 425450 h 301"/>
              <a:gd name="T8" fmla="*/ 66675 w 78"/>
              <a:gd name="T9" fmla="*/ 476250 h 301"/>
              <a:gd name="T10" fmla="*/ 0 60000 65536"/>
              <a:gd name="T11" fmla="*/ 0 60000 65536"/>
              <a:gd name="T12" fmla="*/ 0 60000 65536"/>
              <a:gd name="T13" fmla="*/ 0 60000 65536"/>
              <a:gd name="T14" fmla="*/ 0 60000 65536"/>
              <a:gd name="T15" fmla="*/ 0 w 78"/>
              <a:gd name="T16" fmla="*/ 0 h 301"/>
              <a:gd name="T17" fmla="*/ 78 w 78"/>
              <a:gd name="T18" fmla="*/ 301 h 301"/>
            </a:gdLst>
            <a:ahLst/>
            <a:cxnLst>
              <a:cxn ang="T10">
                <a:pos x="T0" y="T1"/>
              </a:cxn>
              <a:cxn ang="T11">
                <a:pos x="T2" y="T3"/>
              </a:cxn>
              <a:cxn ang="T12">
                <a:pos x="T4" y="T5"/>
              </a:cxn>
              <a:cxn ang="T13">
                <a:pos x="T6" y="T7"/>
              </a:cxn>
              <a:cxn ang="T14">
                <a:pos x="T8" y="T9"/>
              </a:cxn>
            </a:cxnLst>
            <a:rect l="T15" t="T16" r="T17" b="T18"/>
            <a:pathLst>
              <a:path w="78" h="301">
                <a:moveTo>
                  <a:pt x="42" y="300"/>
                </a:moveTo>
                <a:lnTo>
                  <a:pt x="0" y="81"/>
                </a:lnTo>
                <a:lnTo>
                  <a:pt x="77" y="0"/>
                </a:lnTo>
                <a:lnTo>
                  <a:pt x="77" y="268"/>
                </a:lnTo>
                <a:lnTo>
                  <a:pt x="42" y="300"/>
                </a:lnTo>
              </a:path>
            </a:pathLst>
          </a:custGeom>
          <a:solidFill>
            <a:srgbClr val="000000"/>
          </a:solidFill>
          <a:ln w="9525" cap="rnd">
            <a:noFill/>
            <a:round/>
            <a:headEnd/>
            <a:tailEnd/>
          </a:ln>
        </p:spPr>
        <p:txBody>
          <a:bodyPr/>
          <a:lstStyle/>
          <a:p>
            <a:endParaRPr lang="en-US"/>
          </a:p>
        </p:txBody>
      </p:sp>
      <p:sp>
        <p:nvSpPr>
          <p:cNvPr id="407766" name="Freeform 848"/>
          <p:cNvSpPr>
            <a:spLocks/>
          </p:cNvSpPr>
          <p:nvPr/>
        </p:nvSpPr>
        <p:spPr bwMode="auto">
          <a:xfrm>
            <a:off x="6488113" y="4175125"/>
            <a:ext cx="134937" cy="490538"/>
          </a:xfrm>
          <a:custGeom>
            <a:avLst/>
            <a:gdLst>
              <a:gd name="T0" fmla="*/ 71437 w 85"/>
              <a:gd name="T1" fmla="*/ 488950 h 309"/>
              <a:gd name="T2" fmla="*/ 0 w 85"/>
              <a:gd name="T3" fmla="*/ 133350 h 309"/>
              <a:gd name="T4" fmla="*/ 133350 w 85"/>
              <a:gd name="T5" fmla="*/ 0 h 309"/>
              <a:gd name="T6" fmla="*/ 133350 w 85"/>
              <a:gd name="T7" fmla="*/ 436563 h 309"/>
              <a:gd name="T8" fmla="*/ 71437 w 85"/>
              <a:gd name="T9" fmla="*/ 488950 h 309"/>
              <a:gd name="T10" fmla="*/ 0 60000 65536"/>
              <a:gd name="T11" fmla="*/ 0 60000 65536"/>
              <a:gd name="T12" fmla="*/ 0 60000 65536"/>
              <a:gd name="T13" fmla="*/ 0 60000 65536"/>
              <a:gd name="T14" fmla="*/ 0 60000 65536"/>
              <a:gd name="T15" fmla="*/ 0 w 85"/>
              <a:gd name="T16" fmla="*/ 0 h 309"/>
              <a:gd name="T17" fmla="*/ 85 w 85"/>
              <a:gd name="T18" fmla="*/ 309 h 309"/>
            </a:gdLst>
            <a:ahLst/>
            <a:cxnLst>
              <a:cxn ang="T10">
                <a:pos x="T0" y="T1"/>
              </a:cxn>
              <a:cxn ang="T11">
                <a:pos x="T2" y="T3"/>
              </a:cxn>
              <a:cxn ang="T12">
                <a:pos x="T4" y="T5"/>
              </a:cxn>
              <a:cxn ang="T13">
                <a:pos x="T6" y="T7"/>
              </a:cxn>
              <a:cxn ang="T14">
                <a:pos x="T8" y="T9"/>
              </a:cxn>
            </a:cxnLst>
            <a:rect l="T15" t="T16" r="T17" b="T18"/>
            <a:pathLst>
              <a:path w="85" h="309">
                <a:moveTo>
                  <a:pt x="45" y="308"/>
                </a:moveTo>
                <a:lnTo>
                  <a:pt x="0" y="84"/>
                </a:lnTo>
                <a:lnTo>
                  <a:pt x="84" y="0"/>
                </a:lnTo>
                <a:lnTo>
                  <a:pt x="84" y="275"/>
                </a:lnTo>
                <a:lnTo>
                  <a:pt x="45" y="308"/>
                </a:lnTo>
              </a:path>
            </a:pathLst>
          </a:custGeom>
          <a:noFill/>
          <a:ln w="12699" cap="rnd">
            <a:solidFill>
              <a:srgbClr val="000000"/>
            </a:solidFill>
            <a:round/>
            <a:headEnd/>
            <a:tailEnd/>
          </a:ln>
        </p:spPr>
        <p:txBody>
          <a:bodyPr/>
          <a:lstStyle/>
          <a:p>
            <a:endParaRPr lang="en-US"/>
          </a:p>
        </p:txBody>
      </p:sp>
      <p:sp>
        <p:nvSpPr>
          <p:cNvPr id="407767" name="Freeform 849"/>
          <p:cNvSpPr>
            <a:spLocks/>
          </p:cNvSpPr>
          <p:nvPr/>
        </p:nvSpPr>
        <p:spPr bwMode="auto">
          <a:xfrm>
            <a:off x="6161088" y="3633788"/>
            <a:ext cx="452437" cy="82550"/>
          </a:xfrm>
          <a:custGeom>
            <a:avLst/>
            <a:gdLst>
              <a:gd name="T0" fmla="*/ 0 w 285"/>
              <a:gd name="T1" fmla="*/ 52388 h 52"/>
              <a:gd name="T2" fmla="*/ 58737 w 285"/>
              <a:gd name="T3" fmla="*/ 0 h 52"/>
              <a:gd name="T4" fmla="*/ 450850 w 285"/>
              <a:gd name="T5" fmla="*/ 0 h 52"/>
              <a:gd name="T6" fmla="*/ 354012 w 285"/>
              <a:gd name="T7" fmla="*/ 80963 h 52"/>
              <a:gd name="T8" fmla="*/ 0 w 285"/>
              <a:gd name="T9" fmla="*/ 52388 h 52"/>
              <a:gd name="T10" fmla="*/ 0 60000 65536"/>
              <a:gd name="T11" fmla="*/ 0 60000 65536"/>
              <a:gd name="T12" fmla="*/ 0 60000 65536"/>
              <a:gd name="T13" fmla="*/ 0 60000 65536"/>
              <a:gd name="T14" fmla="*/ 0 60000 65536"/>
              <a:gd name="T15" fmla="*/ 0 w 285"/>
              <a:gd name="T16" fmla="*/ 0 h 52"/>
              <a:gd name="T17" fmla="*/ 285 w 285"/>
              <a:gd name="T18" fmla="*/ 52 h 52"/>
            </a:gdLst>
            <a:ahLst/>
            <a:cxnLst>
              <a:cxn ang="T10">
                <a:pos x="T0" y="T1"/>
              </a:cxn>
              <a:cxn ang="T11">
                <a:pos x="T2" y="T3"/>
              </a:cxn>
              <a:cxn ang="T12">
                <a:pos x="T4" y="T5"/>
              </a:cxn>
              <a:cxn ang="T13">
                <a:pos x="T6" y="T7"/>
              </a:cxn>
              <a:cxn ang="T14">
                <a:pos x="T8" y="T9"/>
              </a:cxn>
            </a:cxnLst>
            <a:rect l="T15" t="T16" r="T17" b="T18"/>
            <a:pathLst>
              <a:path w="285" h="52">
                <a:moveTo>
                  <a:pt x="0" y="33"/>
                </a:moveTo>
                <a:lnTo>
                  <a:pt x="37" y="0"/>
                </a:lnTo>
                <a:lnTo>
                  <a:pt x="284" y="0"/>
                </a:lnTo>
                <a:lnTo>
                  <a:pt x="223" y="51"/>
                </a:lnTo>
                <a:lnTo>
                  <a:pt x="0" y="33"/>
                </a:lnTo>
              </a:path>
            </a:pathLst>
          </a:custGeom>
          <a:solidFill>
            <a:srgbClr val="E5E5E5"/>
          </a:solidFill>
          <a:ln w="9525" cap="rnd">
            <a:noFill/>
            <a:round/>
            <a:headEnd/>
            <a:tailEnd/>
          </a:ln>
        </p:spPr>
        <p:txBody>
          <a:bodyPr/>
          <a:lstStyle/>
          <a:p>
            <a:endParaRPr lang="en-US"/>
          </a:p>
        </p:txBody>
      </p:sp>
      <p:sp>
        <p:nvSpPr>
          <p:cNvPr id="407768" name="Freeform 850"/>
          <p:cNvSpPr>
            <a:spLocks/>
          </p:cNvSpPr>
          <p:nvPr/>
        </p:nvSpPr>
        <p:spPr bwMode="auto">
          <a:xfrm>
            <a:off x="6159500" y="3633788"/>
            <a:ext cx="463550" cy="93662"/>
          </a:xfrm>
          <a:custGeom>
            <a:avLst/>
            <a:gdLst>
              <a:gd name="T0" fmla="*/ 0 w 292"/>
              <a:gd name="T1" fmla="*/ 58737 h 59"/>
              <a:gd name="T2" fmla="*/ 60325 w 292"/>
              <a:gd name="T3" fmla="*/ 0 h 59"/>
              <a:gd name="T4" fmla="*/ 461963 w 292"/>
              <a:gd name="T5" fmla="*/ 0 h 59"/>
              <a:gd name="T6" fmla="*/ 363537 w 292"/>
              <a:gd name="T7" fmla="*/ 92075 h 59"/>
              <a:gd name="T8" fmla="*/ 0 w 292"/>
              <a:gd name="T9" fmla="*/ 58737 h 59"/>
              <a:gd name="T10" fmla="*/ 0 60000 65536"/>
              <a:gd name="T11" fmla="*/ 0 60000 65536"/>
              <a:gd name="T12" fmla="*/ 0 60000 65536"/>
              <a:gd name="T13" fmla="*/ 0 60000 65536"/>
              <a:gd name="T14" fmla="*/ 0 60000 65536"/>
              <a:gd name="T15" fmla="*/ 0 w 292"/>
              <a:gd name="T16" fmla="*/ 0 h 59"/>
              <a:gd name="T17" fmla="*/ 292 w 292"/>
              <a:gd name="T18" fmla="*/ 59 h 59"/>
            </a:gdLst>
            <a:ahLst/>
            <a:cxnLst>
              <a:cxn ang="T10">
                <a:pos x="T0" y="T1"/>
              </a:cxn>
              <a:cxn ang="T11">
                <a:pos x="T2" y="T3"/>
              </a:cxn>
              <a:cxn ang="T12">
                <a:pos x="T4" y="T5"/>
              </a:cxn>
              <a:cxn ang="T13">
                <a:pos x="T6" y="T7"/>
              </a:cxn>
              <a:cxn ang="T14">
                <a:pos x="T8" y="T9"/>
              </a:cxn>
            </a:cxnLst>
            <a:rect l="T15" t="T16" r="T17" b="T18"/>
            <a:pathLst>
              <a:path w="292" h="59">
                <a:moveTo>
                  <a:pt x="0" y="37"/>
                </a:moveTo>
                <a:lnTo>
                  <a:pt x="38" y="0"/>
                </a:lnTo>
                <a:lnTo>
                  <a:pt x="291" y="0"/>
                </a:lnTo>
                <a:lnTo>
                  <a:pt x="229" y="58"/>
                </a:lnTo>
                <a:lnTo>
                  <a:pt x="0" y="37"/>
                </a:lnTo>
              </a:path>
            </a:pathLst>
          </a:custGeom>
          <a:noFill/>
          <a:ln w="12699" cap="rnd">
            <a:solidFill>
              <a:srgbClr val="000000"/>
            </a:solidFill>
            <a:round/>
            <a:headEnd/>
            <a:tailEnd/>
          </a:ln>
        </p:spPr>
        <p:txBody>
          <a:bodyPr/>
          <a:lstStyle/>
          <a:p>
            <a:endParaRPr lang="en-US"/>
          </a:p>
        </p:txBody>
      </p:sp>
      <p:sp>
        <p:nvSpPr>
          <p:cNvPr id="407769" name="Freeform 851"/>
          <p:cNvSpPr>
            <a:spLocks/>
          </p:cNvSpPr>
          <p:nvPr/>
        </p:nvSpPr>
        <p:spPr bwMode="auto">
          <a:xfrm>
            <a:off x="6489700" y="3633788"/>
            <a:ext cx="123825" cy="474662"/>
          </a:xfrm>
          <a:custGeom>
            <a:avLst/>
            <a:gdLst>
              <a:gd name="T0" fmla="*/ 66675 w 78"/>
              <a:gd name="T1" fmla="*/ 473075 h 299"/>
              <a:gd name="T2" fmla="*/ 0 w 78"/>
              <a:gd name="T3" fmla="*/ 127000 h 299"/>
              <a:gd name="T4" fmla="*/ 122238 w 78"/>
              <a:gd name="T5" fmla="*/ 0 h 299"/>
              <a:gd name="T6" fmla="*/ 122238 w 78"/>
              <a:gd name="T7" fmla="*/ 422275 h 299"/>
              <a:gd name="T8" fmla="*/ 66675 w 78"/>
              <a:gd name="T9" fmla="*/ 473075 h 299"/>
              <a:gd name="T10" fmla="*/ 0 60000 65536"/>
              <a:gd name="T11" fmla="*/ 0 60000 65536"/>
              <a:gd name="T12" fmla="*/ 0 60000 65536"/>
              <a:gd name="T13" fmla="*/ 0 60000 65536"/>
              <a:gd name="T14" fmla="*/ 0 60000 65536"/>
              <a:gd name="T15" fmla="*/ 0 w 78"/>
              <a:gd name="T16" fmla="*/ 0 h 299"/>
              <a:gd name="T17" fmla="*/ 78 w 78"/>
              <a:gd name="T18" fmla="*/ 299 h 299"/>
            </a:gdLst>
            <a:ahLst/>
            <a:cxnLst>
              <a:cxn ang="T10">
                <a:pos x="T0" y="T1"/>
              </a:cxn>
              <a:cxn ang="T11">
                <a:pos x="T2" y="T3"/>
              </a:cxn>
              <a:cxn ang="T12">
                <a:pos x="T4" y="T5"/>
              </a:cxn>
              <a:cxn ang="T13">
                <a:pos x="T6" y="T7"/>
              </a:cxn>
              <a:cxn ang="T14">
                <a:pos x="T8" y="T9"/>
              </a:cxn>
            </a:cxnLst>
            <a:rect l="T15" t="T16" r="T17" b="T18"/>
            <a:pathLst>
              <a:path w="78" h="299">
                <a:moveTo>
                  <a:pt x="42" y="298"/>
                </a:moveTo>
                <a:lnTo>
                  <a:pt x="0" y="80"/>
                </a:lnTo>
                <a:lnTo>
                  <a:pt x="77" y="0"/>
                </a:lnTo>
                <a:lnTo>
                  <a:pt x="77" y="266"/>
                </a:lnTo>
                <a:lnTo>
                  <a:pt x="42" y="298"/>
                </a:lnTo>
              </a:path>
            </a:pathLst>
          </a:custGeom>
          <a:solidFill>
            <a:srgbClr val="000000"/>
          </a:solidFill>
          <a:ln w="9525" cap="rnd">
            <a:noFill/>
            <a:round/>
            <a:headEnd/>
            <a:tailEnd/>
          </a:ln>
        </p:spPr>
        <p:txBody>
          <a:bodyPr/>
          <a:lstStyle/>
          <a:p>
            <a:endParaRPr lang="en-US"/>
          </a:p>
        </p:txBody>
      </p:sp>
      <p:sp>
        <p:nvSpPr>
          <p:cNvPr id="407770" name="Freeform 852"/>
          <p:cNvSpPr>
            <a:spLocks/>
          </p:cNvSpPr>
          <p:nvPr/>
        </p:nvSpPr>
        <p:spPr bwMode="auto">
          <a:xfrm>
            <a:off x="6488113" y="3633788"/>
            <a:ext cx="134937" cy="487362"/>
          </a:xfrm>
          <a:custGeom>
            <a:avLst/>
            <a:gdLst>
              <a:gd name="T0" fmla="*/ 71437 w 85"/>
              <a:gd name="T1" fmla="*/ 485775 h 307"/>
              <a:gd name="T2" fmla="*/ 0 w 85"/>
              <a:gd name="T3" fmla="*/ 130175 h 307"/>
              <a:gd name="T4" fmla="*/ 133350 w 85"/>
              <a:gd name="T5" fmla="*/ 0 h 307"/>
              <a:gd name="T6" fmla="*/ 133350 w 85"/>
              <a:gd name="T7" fmla="*/ 433387 h 307"/>
              <a:gd name="T8" fmla="*/ 71437 w 85"/>
              <a:gd name="T9" fmla="*/ 485775 h 307"/>
              <a:gd name="T10" fmla="*/ 0 60000 65536"/>
              <a:gd name="T11" fmla="*/ 0 60000 65536"/>
              <a:gd name="T12" fmla="*/ 0 60000 65536"/>
              <a:gd name="T13" fmla="*/ 0 60000 65536"/>
              <a:gd name="T14" fmla="*/ 0 60000 65536"/>
              <a:gd name="T15" fmla="*/ 0 w 85"/>
              <a:gd name="T16" fmla="*/ 0 h 307"/>
              <a:gd name="T17" fmla="*/ 85 w 85"/>
              <a:gd name="T18" fmla="*/ 307 h 307"/>
            </a:gdLst>
            <a:ahLst/>
            <a:cxnLst>
              <a:cxn ang="T10">
                <a:pos x="T0" y="T1"/>
              </a:cxn>
              <a:cxn ang="T11">
                <a:pos x="T2" y="T3"/>
              </a:cxn>
              <a:cxn ang="T12">
                <a:pos x="T4" y="T5"/>
              </a:cxn>
              <a:cxn ang="T13">
                <a:pos x="T6" y="T7"/>
              </a:cxn>
              <a:cxn ang="T14">
                <a:pos x="T8" y="T9"/>
              </a:cxn>
            </a:cxnLst>
            <a:rect l="T15" t="T16" r="T17" b="T18"/>
            <a:pathLst>
              <a:path w="85" h="307">
                <a:moveTo>
                  <a:pt x="45" y="306"/>
                </a:moveTo>
                <a:lnTo>
                  <a:pt x="0" y="82"/>
                </a:lnTo>
                <a:lnTo>
                  <a:pt x="84" y="0"/>
                </a:lnTo>
                <a:lnTo>
                  <a:pt x="84" y="273"/>
                </a:lnTo>
                <a:lnTo>
                  <a:pt x="45" y="306"/>
                </a:lnTo>
              </a:path>
            </a:pathLst>
          </a:custGeom>
          <a:noFill/>
          <a:ln w="12699" cap="rnd">
            <a:solidFill>
              <a:srgbClr val="000000"/>
            </a:solidFill>
            <a:round/>
            <a:headEnd/>
            <a:tailEnd/>
          </a:ln>
        </p:spPr>
        <p:txBody>
          <a:bodyPr/>
          <a:lstStyle/>
          <a:p>
            <a:endParaRPr lang="en-US"/>
          </a:p>
        </p:txBody>
      </p:sp>
      <p:sp>
        <p:nvSpPr>
          <p:cNvPr id="407771" name="Freeform 853"/>
          <p:cNvSpPr>
            <a:spLocks/>
          </p:cNvSpPr>
          <p:nvPr/>
        </p:nvSpPr>
        <p:spPr bwMode="auto">
          <a:xfrm>
            <a:off x="6161088" y="3032125"/>
            <a:ext cx="452437" cy="80963"/>
          </a:xfrm>
          <a:custGeom>
            <a:avLst/>
            <a:gdLst>
              <a:gd name="T0" fmla="*/ 0 w 285"/>
              <a:gd name="T1" fmla="*/ 52388 h 51"/>
              <a:gd name="T2" fmla="*/ 58737 w 285"/>
              <a:gd name="T3" fmla="*/ 0 h 51"/>
              <a:gd name="T4" fmla="*/ 450850 w 285"/>
              <a:gd name="T5" fmla="*/ 0 h 51"/>
              <a:gd name="T6" fmla="*/ 354012 w 285"/>
              <a:gd name="T7" fmla="*/ 79375 h 51"/>
              <a:gd name="T8" fmla="*/ 0 w 285"/>
              <a:gd name="T9" fmla="*/ 52388 h 51"/>
              <a:gd name="T10" fmla="*/ 0 60000 65536"/>
              <a:gd name="T11" fmla="*/ 0 60000 65536"/>
              <a:gd name="T12" fmla="*/ 0 60000 65536"/>
              <a:gd name="T13" fmla="*/ 0 60000 65536"/>
              <a:gd name="T14" fmla="*/ 0 60000 65536"/>
              <a:gd name="T15" fmla="*/ 0 w 285"/>
              <a:gd name="T16" fmla="*/ 0 h 51"/>
              <a:gd name="T17" fmla="*/ 285 w 285"/>
              <a:gd name="T18" fmla="*/ 51 h 51"/>
            </a:gdLst>
            <a:ahLst/>
            <a:cxnLst>
              <a:cxn ang="T10">
                <a:pos x="T0" y="T1"/>
              </a:cxn>
              <a:cxn ang="T11">
                <a:pos x="T2" y="T3"/>
              </a:cxn>
              <a:cxn ang="T12">
                <a:pos x="T4" y="T5"/>
              </a:cxn>
              <a:cxn ang="T13">
                <a:pos x="T6" y="T7"/>
              </a:cxn>
              <a:cxn ang="T14">
                <a:pos x="T8" y="T9"/>
              </a:cxn>
            </a:cxnLst>
            <a:rect l="T15" t="T16" r="T17" b="T18"/>
            <a:pathLst>
              <a:path w="285" h="51">
                <a:moveTo>
                  <a:pt x="0" y="33"/>
                </a:moveTo>
                <a:lnTo>
                  <a:pt x="37" y="0"/>
                </a:lnTo>
                <a:lnTo>
                  <a:pt x="284" y="0"/>
                </a:lnTo>
                <a:lnTo>
                  <a:pt x="223" y="50"/>
                </a:lnTo>
                <a:lnTo>
                  <a:pt x="0" y="33"/>
                </a:lnTo>
              </a:path>
            </a:pathLst>
          </a:custGeom>
          <a:solidFill>
            <a:srgbClr val="E5E5E5"/>
          </a:solidFill>
          <a:ln w="9525" cap="rnd">
            <a:noFill/>
            <a:round/>
            <a:headEnd/>
            <a:tailEnd/>
          </a:ln>
        </p:spPr>
        <p:txBody>
          <a:bodyPr/>
          <a:lstStyle/>
          <a:p>
            <a:endParaRPr lang="en-US"/>
          </a:p>
        </p:txBody>
      </p:sp>
      <p:sp>
        <p:nvSpPr>
          <p:cNvPr id="407772" name="Freeform 854"/>
          <p:cNvSpPr>
            <a:spLocks/>
          </p:cNvSpPr>
          <p:nvPr/>
        </p:nvSpPr>
        <p:spPr bwMode="auto">
          <a:xfrm>
            <a:off x="6159500" y="3032125"/>
            <a:ext cx="463550" cy="93663"/>
          </a:xfrm>
          <a:custGeom>
            <a:avLst/>
            <a:gdLst>
              <a:gd name="T0" fmla="*/ 0 w 292"/>
              <a:gd name="T1" fmla="*/ 61913 h 59"/>
              <a:gd name="T2" fmla="*/ 60325 w 292"/>
              <a:gd name="T3" fmla="*/ 0 h 59"/>
              <a:gd name="T4" fmla="*/ 461963 w 292"/>
              <a:gd name="T5" fmla="*/ 0 h 59"/>
              <a:gd name="T6" fmla="*/ 363537 w 292"/>
              <a:gd name="T7" fmla="*/ 92075 h 59"/>
              <a:gd name="T8" fmla="*/ 0 w 292"/>
              <a:gd name="T9" fmla="*/ 61913 h 59"/>
              <a:gd name="T10" fmla="*/ 0 60000 65536"/>
              <a:gd name="T11" fmla="*/ 0 60000 65536"/>
              <a:gd name="T12" fmla="*/ 0 60000 65536"/>
              <a:gd name="T13" fmla="*/ 0 60000 65536"/>
              <a:gd name="T14" fmla="*/ 0 60000 65536"/>
              <a:gd name="T15" fmla="*/ 0 w 292"/>
              <a:gd name="T16" fmla="*/ 0 h 59"/>
              <a:gd name="T17" fmla="*/ 292 w 292"/>
              <a:gd name="T18" fmla="*/ 59 h 59"/>
            </a:gdLst>
            <a:ahLst/>
            <a:cxnLst>
              <a:cxn ang="T10">
                <a:pos x="T0" y="T1"/>
              </a:cxn>
              <a:cxn ang="T11">
                <a:pos x="T2" y="T3"/>
              </a:cxn>
              <a:cxn ang="T12">
                <a:pos x="T4" y="T5"/>
              </a:cxn>
              <a:cxn ang="T13">
                <a:pos x="T6" y="T7"/>
              </a:cxn>
              <a:cxn ang="T14">
                <a:pos x="T8" y="T9"/>
              </a:cxn>
            </a:cxnLst>
            <a:rect l="T15" t="T16" r="T17" b="T18"/>
            <a:pathLst>
              <a:path w="292" h="59">
                <a:moveTo>
                  <a:pt x="0" y="39"/>
                </a:moveTo>
                <a:lnTo>
                  <a:pt x="38" y="0"/>
                </a:lnTo>
                <a:lnTo>
                  <a:pt x="291" y="0"/>
                </a:lnTo>
                <a:lnTo>
                  <a:pt x="229" y="58"/>
                </a:lnTo>
                <a:lnTo>
                  <a:pt x="0" y="39"/>
                </a:lnTo>
              </a:path>
            </a:pathLst>
          </a:custGeom>
          <a:noFill/>
          <a:ln w="12699" cap="rnd">
            <a:solidFill>
              <a:srgbClr val="000000"/>
            </a:solidFill>
            <a:round/>
            <a:headEnd/>
            <a:tailEnd/>
          </a:ln>
        </p:spPr>
        <p:txBody>
          <a:bodyPr/>
          <a:lstStyle/>
          <a:p>
            <a:endParaRPr lang="en-US"/>
          </a:p>
        </p:txBody>
      </p:sp>
      <p:sp>
        <p:nvSpPr>
          <p:cNvPr id="407773" name="Freeform 855"/>
          <p:cNvSpPr>
            <a:spLocks/>
          </p:cNvSpPr>
          <p:nvPr/>
        </p:nvSpPr>
        <p:spPr bwMode="auto">
          <a:xfrm>
            <a:off x="6489700" y="3032125"/>
            <a:ext cx="123825" cy="476250"/>
          </a:xfrm>
          <a:custGeom>
            <a:avLst/>
            <a:gdLst>
              <a:gd name="T0" fmla="*/ 66675 w 78"/>
              <a:gd name="T1" fmla="*/ 474663 h 300"/>
              <a:gd name="T2" fmla="*/ 0 w 78"/>
              <a:gd name="T3" fmla="*/ 128587 h 300"/>
              <a:gd name="T4" fmla="*/ 122238 w 78"/>
              <a:gd name="T5" fmla="*/ 0 h 300"/>
              <a:gd name="T6" fmla="*/ 122238 w 78"/>
              <a:gd name="T7" fmla="*/ 423863 h 300"/>
              <a:gd name="T8" fmla="*/ 66675 w 78"/>
              <a:gd name="T9" fmla="*/ 474663 h 300"/>
              <a:gd name="T10" fmla="*/ 0 60000 65536"/>
              <a:gd name="T11" fmla="*/ 0 60000 65536"/>
              <a:gd name="T12" fmla="*/ 0 60000 65536"/>
              <a:gd name="T13" fmla="*/ 0 60000 65536"/>
              <a:gd name="T14" fmla="*/ 0 60000 65536"/>
              <a:gd name="T15" fmla="*/ 0 w 78"/>
              <a:gd name="T16" fmla="*/ 0 h 300"/>
              <a:gd name="T17" fmla="*/ 78 w 78"/>
              <a:gd name="T18" fmla="*/ 300 h 300"/>
            </a:gdLst>
            <a:ahLst/>
            <a:cxnLst>
              <a:cxn ang="T10">
                <a:pos x="T0" y="T1"/>
              </a:cxn>
              <a:cxn ang="T11">
                <a:pos x="T2" y="T3"/>
              </a:cxn>
              <a:cxn ang="T12">
                <a:pos x="T4" y="T5"/>
              </a:cxn>
              <a:cxn ang="T13">
                <a:pos x="T6" y="T7"/>
              </a:cxn>
              <a:cxn ang="T14">
                <a:pos x="T8" y="T9"/>
              </a:cxn>
            </a:cxnLst>
            <a:rect l="T15" t="T16" r="T17" b="T18"/>
            <a:pathLst>
              <a:path w="78" h="300">
                <a:moveTo>
                  <a:pt x="42" y="299"/>
                </a:moveTo>
                <a:lnTo>
                  <a:pt x="0" y="81"/>
                </a:lnTo>
                <a:lnTo>
                  <a:pt x="77" y="0"/>
                </a:lnTo>
                <a:lnTo>
                  <a:pt x="77" y="267"/>
                </a:lnTo>
                <a:lnTo>
                  <a:pt x="42" y="299"/>
                </a:lnTo>
              </a:path>
            </a:pathLst>
          </a:custGeom>
          <a:solidFill>
            <a:srgbClr val="000000"/>
          </a:solidFill>
          <a:ln w="9525" cap="rnd">
            <a:noFill/>
            <a:round/>
            <a:headEnd/>
            <a:tailEnd/>
          </a:ln>
        </p:spPr>
        <p:txBody>
          <a:bodyPr/>
          <a:lstStyle/>
          <a:p>
            <a:endParaRPr lang="en-US"/>
          </a:p>
        </p:txBody>
      </p:sp>
      <p:sp>
        <p:nvSpPr>
          <p:cNvPr id="407774" name="Freeform 856"/>
          <p:cNvSpPr>
            <a:spLocks/>
          </p:cNvSpPr>
          <p:nvPr/>
        </p:nvSpPr>
        <p:spPr bwMode="auto">
          <a:xfrm>
            <a:off x="6488113" y="3032125"/>
            <a:ext cx="134937" cy="488950"/>
          </a:xfrm>
          <a:custGeom>
            <a:avLst/>
            <a:gdLst>
              <a:gd name="T0" fmla="*/ 71437 w 85"/>
              <a:gd name="T1" fmla="*/ 487363 h 308"/>
              <a:gd name="T2" fmla="*/ 0 w 85"/>
              <a:gd name="T3" fmla="*/ 131762 h 308"/>
              <a:gd name="T4" fmla="*/ 133350 w 85"/>
              <a:gd name="T5" fmla="*/ 0 h 308"/>
              <a:gd name="T6" fmla="*/ 133350 w 85"/>
              <a:gd name="T7" fmla="*/ 434975 h 308"/>
              <a:gd name="T8" fmla="*/ 71437 w 85"/>
              <a:gd name="T9" fmla="*/ 487363 h 308"/>
              <a:gd name="T10" fmla="*/ 0 60000 65536"/>
              <a:gd name="T11" fmla="*/ 0 60000 65536"/>
              <a:gd name="T12" fmla="*/ 0 60000 65536"/>
              <a:gd name="T13" fmla="*/ 0 60000 65536"/>
              <a:gd name="T14" fmla="*/ 0 60000 65536"/>
              <a:gd name="T15" fmla="*/ 0 w 85"/>
              <a:gd name="T16" fmla="*/ 0 h 308"/>
              <a:gd name="T17" fmla="*/ 85 w 85"/>
              <a:gd name="T18" fmla="*/ 308 h 308"/>
            </a:gdLst>
            <a:ahLst/>
            <a:cxnLst>
              <a:cxn ang="T10">
                <a:pos x="T0" y="T1"/>
              </a:cxn>
              <a:cxn ang="T11">
                <a:pos x="T2" y="T3"/>
              </a:cxn>
              <a:cxn ang="T12">
                <a:pos x="T4" y="T5"/>
              </a:cxn>
              <a:cxn ang="T13">
                <a:pos x="T6" y="T7"/>
              </a:cxn>
              <a:cxn ang="T14">
                <a:pos x="T8" y="T9"/>
              </a:cxn>
            </a:cxnLst>
            <a:rect l="T15" t="T16" r="T17" b="T18"/>
            <a:pathLst>
              <a:path w="85" h="308">
                <a:moveTo>
                  <a:pt x="45" y="307"/>
                </a:moveTo>
                <a:lnTo>
                  <a:pt x="0" y="83"/>
                </a:lnTo>
                <a:lnTo>
                  <a:pt x="84" y="0"/>
                </a:lnTo>
                <a:lnTo>
                  <a:pt x="84" y="274"/>
                </a:lnTo>
                <a:lnTo>
                  <a:pt x="45" y="307"/>
                </a:lnTo>
              </a:path>
            </a:pathLst>
          </a:custGeom>
          <a:noFill/>
          <a:ln w="12699" cap="rnd">
            <a:solidFill>
              <a:srgbClr val="000000"/>
            </a:solidFill>
            <a:round/>
            <a:headEnd/>
            <a:tailEnd/>
          </a:ln>
        </p:spPr>
        <p:txBody>
          <a:bodyPr/>
          <a:lstStyle/>
          <a:p>
            <a:endParaRPr lang="en-US"/>
          </a:p>
        </p:txBody>
      </p:sp>
      <p:sp>
        <p:nvSpPr>
          <p:cNvPr id="407775" name="Freeform 857"/>
          <p:cNvSpPr>
            <a:spLocks/>
          </p:cNvSpPr>
          <p:nvPr/>
        </p:nvSpPr>
        <p:spPr bwMode="auto">
          <a:xfrm>
            <a:off x="6161088" y="2476500"/>
            <a:ext cx="452437" cy="84138"/>
          </a:xfrm>
          <a:custGeom>
            <a:avLst/>
            <a:gdLst>
              <a:gd name="T0" fmla="*/ 0 w 285"/>
              <a:gd name="T1" fmla="*/ 52388 h 53"/>
              <a:gd name="T2" fmla="*/ 58737 w 285"/>
              <a:gd name="T3" fmla="*/ 0 h 53"/>
              <a:gd name="T4" fmla="*/ 450850 w 285"/>
              <a:gd name="T5" fmla="*/ 0 h 53"/>
              <a:gd name="T6" fmla="*/ 354012 w 285"/>
              <a:gd name="T7" fmla="*/ 82550 h 53"/>
              <a:gd name="T8" fmla="*/ 0 w 285"/>
              <a:gd name="T9" fmla="*/ 52388 h 53"/>
              <a:gd name="T10" fmla="*/ 0 60000 65536"/>
              <a:gd name="T11" fmla="*/ 0 60000 65536"/>
              <a:gd name="T12" fmla="*/ 0 60000 65536"/>
              <a:gd name="T13" fmla="*/ 0 60000 65536"/>
              <a:gd name="T14" fmla="*/ 0 60000 65536"/>
              <a:gd name="T15" fmla="*/ 0 w 285"/>
              <a:gd name="T16" fmla="*/ 0 h 53"/>
              <a:gd name="T17" fmla="*/ 285 w 285"/>
              <a:gd name="T18" fmla="*/ 53 h 53"/>
            </a:gdLst>
            <a:ahLst/>
            <a:cxnLst>
              <a:cxn ang="T10">
                <a:pos x="T0" y="T1"/>
              </a:cxn>
              <a:cxn ang="T11">
                <a:pos x="T2" y="T3"/>
              </a:cxn>
              <a:cxn ang="T12">
                <a:pos x="T4" y="T5"/>
              </a:cxn>
              <a:cxn ang="T13">
                <a:pos x="T6" y="T7"/>
              </a:cxn>
              <a:cxn ang="T14">
                <a:pos x="T8" y="T9"/>
              </a:cxn>
            </a:cxnLst>
            <a:rect l="T15" t="T16" r="T17" b="T18"/>
            <a:pathLst>
              <a:path w="285" h="53">
                <a:moveTo>
                  <a:pt x="0" y="33"/>
                </a:moveTo>
                <a:lnTo>
                  <a:pt x="37" y="0"/>
                </a:lnTo>
                <a:lnTo>
                  <a:pt x="284" y="0"/>
                </a:lnTo>
                <a:lnTo>
                  <a:pt x="223" y="52"/>
                </a:lnTo>
                <a:lnTo>
                  <a:pt x="0" y="33"/>
                </a:lnTo>
              </a:path>
            </a:pathLst>
          </a:custGeom>
          <a:solidFill>
            <a:srgbClr val="E5E5E5"/>
          </a:solidFill>
          <a:ln w="9525" cap="rnd">
            <a:noFill/>
            <a:round/>
            <a:headEnd/>
            <a:tailEnd/>
          </a:ln>
        </p:spPr>
        <p:txBody>
          <a:bodyPr/>
          <a:lstStyle/>
          <a:p>
            <a:endParaRPr lang="en-US"/>
          </a:p>
        </p:txBody>
      </p:sp>
      <p:sp>
        <p:nvSpPr>
          <p:cNvPr id="407776" name="Freeform 858"/>
          <p:cNvSpPr>
            <a:spLocks/>
          </p:cNvSpPr>
          <p:nvPr/>
        </p:nvSpPr>
        <p:spPr bwMode="auto">
          <a:xfrm>
            <a:off x="6159500" y="2476500"/>
            <a:ext cx="463550" cy="96838"/>
          </a:xfrm>
          <a:custGeom>
            <a:avLst/>
            <a:gdLst>
              <a:gd name="T0" fmla="*/ 0 w 292"/>
              <a:gd name="T1" fmla="*/ 60325 h 61"/>
              <a:gd name="T2" fmla="*/ 60325 w 292"/>
              <a:gd name="T3" fmla="*/ 0 h 61"/>
              <a:gd name="T4" fmla="*/ 461963 w 292"/>
              <a:gd name="T5" fmla="*/ 0 h 61"/>
              <a:gd name="T6" fmla="*/ 363537 w 292"/>
              <a:gd name="T7" fmla="*/ 95250 h 61"/>
              <a:gd name="T8" fmla="*/ 0 w 292"/>
              <a:gd name="T9" fmla="*/ 60325 h 61"/>
              <a:gd name="T10" fmla="*/ 0 60000 65536"/>
              <a:gd name="T11" fmla="*/ 0 60000 65536"/>
              <a:gd name="T12" fmla="*/ 0 60000 65536"/>
              <a:gd name="T13" fmla="*/ 0 60000 65536"/>
              <a:gd name="T14" fmla="*/ 0 60000 65536"/>
              <a:gd name="T15" fmla="*/ 0 w 292"/>
              <a:gd name="T16" fmla="*/ 0 h 61"/>
              <a:gd name="T17" fmla="*/ 292 w 292"/>
              <a:gd name="T18" fmla="*/ 61 h 61"/>
            </a:gdLst>
            <a:ahLst/>
            <a:cxnLst>
              <a:cxn ang="T10">
                <a:pos x="T0" y="T1"/>
              </a:cxn>
              <a:cxn ang="T11">
                <a:pos x="T2" y="T3"/>
              </a:cxn>
              <a:cxn ang="T12">
                <a:pos x="T4" y="T5"/>
              </a:cxn>
              <a:cxn ang="T13">
                <a:pos x="T6" y="T7"/>
              </a:cxn>
              <a:cxn ang="T14">
                <a:pos x="T8" y="T9"/>
              </a:cxn>
            </a:cxnLst>
            <a:rect l="T15" t="T16" r="T17" b="T18"/>
            <a:pathLst>
              <a:path w="292" h="61">
                <a:moveTo>
                  <a:pt x="0" y="38"/>
                </a:moveTo>
                <a:lnTo>
                  <a:pt x="38" y="0"/>
                </a:lnTo>
                <a:lnTo>
                  <a:pt x="291" y="0"/>
                </a:lnTo>
                <a:lnTo>
                  <a:pt x="229" y="60"/>
                </a:lnTo>
                <a:lnTo>
                  <a:pt x="0" y="38"/>
                </a:lnTo>
              </a:path>
            </a:pathLst>
          </a:custGeom>
          <a:noFill/>
          <a:ln w="12699" cap="rnd">
            <a:solidFill>
              <a:srgbClr val="000000"/>
            </a:solidFill>
            <a:round/>
            <a:headEnd/>
            <a:tailEnd/>
          </a:ln>
        </p:spPr>
        <p:txBody>
          <a:bodyPr/>
          <a:lstStyle/>
          <a:p>
            <a:endParaRPr lang="en-US"/>
          </a:p>
        </p:txBody>
      </p:sp>
      <p:sp>
        <p:nvSpPr>
          <p:cNvPr id="407777" name="Freeform 859"/>
          <p:cNvSpPr>
            <a:spLocks/>
          </p:cNvSpPr>
          <p:nvPr/>
        </p:nvSpPr>
        <p:spPr bwMode="auto">
          <a:xfrm>
            <a:off x="6489700" y="2476500"/>
            <a:ext cx="123825" cy="477838"/>
          </a:xfrm>
          <a:custGeom>
            <a:avLst/>
            <a:gdLst>
              <a:gd name="T0" fmla="*/ 66675 w 78"/>
              <a:gd name="T1" fmla="*/ 476250 h 301"/>
              <a:gd name="T2" fmla="*/ 0 w 78"/>
              <a:gd name="T3" fmla="*/ 128588 h 301"/>
              <a:gd name="T4" fmla="*/ 122238 w 78"/>
              <a:gd name="T5" fmla="*/ 0 h 301"/>
              <a:gd name="T6" fmla="*/ 122238 w 78"/>
              <a:gd name="T7" fmla="*/ 425450 h 301"/>
              <a:gd name="T8" fmla="*/ 66675 w 78"/>
              <a:gd name="T9" fmla="*/ 476250 h 301"/>
              <a:gd name="T10" fmla="*/ 0 60000 65536"/>
              <a:gd name="T11" fmla="*/ 0 60000 65536"/>
              <a:gd name="T12" fmla="*/ 0 60000 65536"/>
              <a:gd name="T13" fmla="*/ 0 60000 65536"/>
              <a:gd name="T14" fmla="*/ 0 60000 65536"/>
              <a:gd name="T15" fmla="*/ 0 w 78"/>
              <a:gd name="T16" fmla="*/ 0 h 301"/>
              <a:gd name="T17" fmla="*/ 78 w 78"/>
              <a:gd name="T18" fmla="*/ 301 h 301"/>
            </a:gdLst>
            <a:ahLst/>
            <a:cxnLst>
              <a:cxn ang="T10">
                <a:pos x="T0" y="T1"/>
              </a:cxn>
              <a:cxn ang="T11">
                <a:pos x="T2" y="T3"/>
              </a:cxn>
              <a:cxn ang="T12">
                <a:pos x="T4" y="T5"/>
              </a:cxn>
              <a:cxn ang="T13">
                <a:pos x="T6" y="T7"/>
              </a:cxn>
              <a:cxn ang="T14">
                <a:pos x="T8" y="T9"/>
              </a:cxn>
            </a:cxnLst>
            <a:rect l="T15" t="T16" r="T17" b="T18"/>
            <a:pathLst>
              <a:path w="78" h="301">
                <a:moveTo>
                  <a:pt x="42" y="300"/>
                </a:moveTo>
                <a:lnTo>
                  <a:pt x="0" y="81"/>
                </a:lnTo>
                <a:lnTo>
                  <a:pt x="77" y="0"/>
                </a:lnTo>
                <a:lnTo>
                  <a:pt x="77" y="268"/>
                </a:lnTo>
                <a:lnTo>
                  <a:pt x="42" y="300"/>
                </a:lnTo>
              </a:path>
            </a:pathLst>
          </a:custGeom>
          <a:solidFill>
            <a:srgbClr val="000000"/>
          </a:solidFill>
          <a:ln w="9525" cap="rnd">
            <a:noFill/>
            <a:round/>
            <a:headEnd/>
            <a:tailEnd/>
          </a:ln>
        </p:spPr>
        <p:txBody>
          <a:bodyPr/>
          <a:lstStyle/>
          <a:p>
            <a:endParaRPr lang="en-US"/>
          </a:p>
        </p:txBody>
      </p:sp>
      <p:sp>
        <p:nvSpPr>
          <p:cNvPr id="407778" name="Freeform 860"/>
          <p:cNvSpPr>
            <a:spLocks/>
          </p:cNvSpPr>
          <p:nvPr/>
        </p:nvSpPr>
        <p:spPr bwMode="auto">
          <a:xfrm>
            <a:off x="6488113" y="2476500"/>
            <a:ext cx="134937" cy="490538"/>
          </a:xfrm>
          <a:custGeom>
            <a:avLst/>
            <a:gdLst>
              <a:gd name="T0" fmla="*/ 71437 w 85"/>
              <a:gd name="T1" fmla="*/ 488950 h 309"/>
              <a:gd name="T2" fmla="*/ 0 w 85"/>
              <a:gd name="T3" fmla="*/ 133350 h 309"/>
              <a:gd name="T4" fmla="*/ 133350 w 85"/>
              <a:gd name="T5" fmla="*/ 0 h 309"/>
              <a:gd name="T6" fmla="*/ 133350 w 85"/>
              <a:gd name="T7" fmla="*/ 436563 h 309"/>
              <a:gd name="T8" fmla="*/ 71437 w 85"/>
              <a:gd name="T9" fmla="*/ 488950 h 309"/>
              <a:gd name="T10" fmla="*/ 0 60000 65536"/>
              <a:gd name="T11" fmla="*/ 0 60000 65536"/>
              <a:gd name="T12" fmla="*/ 0 60000 65536"/>
              <a:gd name="T13" fmla="*/ 0 60000 65536"/>
              <a:gd name="T14" fmla="*/ 0 60000 65536"/>
              <a:gd name="T15" fmla="*/ 0 w 85"/>
              <a:gd name="T16" fmla="*/ 0 h 309"/>
              <a:gd name="T17" fmla="*/ 85 w 85"/>
              <a:gd name="T18" fmla="*/ 309 h 309"/>
            </a:gdLst>
            <a:ahLst/>
            <a:cxnLst>
              <a:cxn ang="T10">
                <a:pos x="T0" y="T1"/>
              </a:cxn>
              <a:cxn ang="T11">
                <a:pos x="T2" y="T3"/>
              </a:cxn>
              <a:cxn ang="T12">
                <a:pos x="T4" y="T5"/>
              </a:cxn>
              <a:cxn ang="T13">
                <a:pos x="T6" y="T7"/>
              </a:cxn>
              <a:cxn ang="T14">
                <a:pos x="T8" y="T9"/>
              </a:cxn>
            </a:cxnLst>
            <a:rect l="T15" t="T16" r="T17" b="T18"/>
            <a:pathLst>
              <a:path w="85" h="309">
                <a:moveTo>
                  <a:pt x="45" y="308"/>
                </a:moveTo>
                <a:lnTo>
                  <a:pt x="0" y="84"/>
                </a:lnTo>
                <a:lnTo>
                  <a:pt x="84" y="0"/>
                </a:lnTo>
                <a:lnTo>
                  <a:pt x="84" y="275"/>
                </a:lnTo>
                <a:lnTo>
                  <a:pt x="45" y="308"/>
                </a:lnTo>
              </a:path>
            </a:pathLst>
          </a:custGeom>
          <a:noFill/>
          <a:ln w="12699" cap="rnd">
            <a:solidFill>
              <a:srgbClr val="000000"/>
            </a:solidFill>
            <a:round/>
            <a:headEnd/>
            <a:tailEnd/>
          </a:ln>
        </p:spPr>
        <p:txBody>
          <a:bodyPr/>
          <a:lstStyle/>
          <a:p>
            <a:endParaRPr lang="en-US"/>
          </a:p>
        </p:txBody>
      </p:sp>
      <p:sp>
        <p:nvSpPr>
          <p:cNvPr id="407779" name="Freeform 861"/>
          <p:cNvSpPr>
            <a:spLocks/>
          </p:cNvSpPr>
          <p:nvPr/>
        </p:nvSpPr>
        <p:spPr bwMode="auto">
          <a:xfrm>
            <a:off x="6161088" y="1893888"/>
            <a:ext cx="452437" cy="80962"/>
          </a:xfrm>
          <a:custGeom>
            <a:avLst/>
            <a:gdLst>
              <a:gd name="T0" fmla="*/ 0 w 285"/>
              <a:gd name="T1" fmla="*/ 50800 h 51"/>
              <a:gd name="T2" fmla="*/ 58737 w 285"/>
              <a:gd name="T3" fmla="*/ 0 h 51"/>
              <a:gd name="T4" fmla="*/ 450850 w 285"/>
              <a:gd name="T5" fmla="*/ 0 h 51"/>
              <a:gd name="T6" fmla="*/ 354012 w 285"/>
              <a:gd name="T7" fmla="*/ 79375 h 51"/>
              <a:gd name="T8" fmla="*/ 0 w 285"/>
              <a:gd name="T9" fmla="*/ 50800 h 51"/>
              <a:gd name="T10" fmla="*/ 0 60000 65536"/>
              <a:gd name="T11" fmla="*/ 0 60000 65536"/>
              <a:gd name="T12" fmla="*/ 0 60000 65536"/>
              <a:gd name="T13" fmla="*/ 0 60000 65536"/>
              <a:gd name="T14" fmla="*/ 0 60000 65536"/>
              <a:gd name="T15" fmla="*/ 0 w 285"/>
              <a:gd name="T16" fmla="*/ 0 h 51"/>
              <a:gd name="T17" fmla="*/ 285 w 285"/>
              <a:gd name="T18" fmla="*/ 51 h 51"/>
            </a:gdLst>
            <a:ahLst/>
            <a:cxnLst>
              <a:cxn ang="T10">
                <a:pos x="T0" y="T1"/>
              </a:cxn>
              <a:cxn ang="T11">
                <a:pos x="T2" y="T3"/>
              </a:cxn>
              <a:cxn ang="T12">
                <a:pos x="T4" y="T5"/>
              </a:cxn>
              <a:cxn ang="T13">
                <a:pos x="T6" y="T7"/>
              </a:cxn>
              <a:cxn ang="T14">
                <a:pos x="T8" y="T9"/>
              </a:cxn>
            </a:cxnLst>
            <a:rect l="T15" t="T16" r="T17" b="T18"/>
            <a:pathLst>
              <a:path w="285" h="51">
                <a:moveTo>
                  <a:pt x="0" y="32"/>
                </a:moveTo>
                <a:lnTo>
                  <a:pt x="37" y="0"/>
                </a:lnTo>
                <a:lnTo>
                  <a:pt x="284" y="0"/>
                </a:lnTo>
                <a:lnTo>
                  <a:pt x="223" y="50"/>
                </a:lnTo>
                <a:lnTo>
                  <a:pt x="0" y="32"/>
                </a:lnTo>
              </a:path>
            </a:pathLst>
          </a:custGeom>
          <a:solidFill>
            <a:srgbClr val="E5E5E5"/>
          </a:solidFill>
          <a:ln w="9525" cap="rnd">
            <a:noFill/>
            <a:round/>
            <a:headEnd/>
            <a:tailEnd/>
          </a:ln>
        </p:spPr>
        <p:txBody>
          <a:bodyPr/>
          <a:lstStyle/>
          <a:p>
            <a:endParaRPr lang="en-US"/>
          </a:p>
        </p:txBody>
      </p:sp>
      <p:sp>
        <p:nvSpPr>
          <p:cNvPr id="407780" name="Freeform 862"/>
          <p:cNvSpPr>
            <a:spLocks/>
          </p:cNvSpPr>
          <p:nvPr/>
        </p:nvSpPr>
        <p:spPr bwMode="auto">
          <a:xfrm>
            <a:off x="6159500" y="1893888"/>
            <a:ext cx="463550" cy="93662"/>
          </a:xfrm>
          <a:custGeom>
            <a:avLst/>
            <a:gdLst>
              <a:gd name="T0" fmla="*/ 0 w 292"/>
              <a:gd name="T1" fmla="*/ 58737 h 59"/>
              <a:gd name="T2" fmla="*/ 60325 w 292"/>
              <a:gd name="T3" fmla="*/ 0 h 59"/>
              <a:gd name="T4" fmla="*/ 461963 w 292"/>
              <a:gd name="T5" fmla="*/ 0 h 59"/>
              <a:gd name="T6" fmla="*/ 363537 w 292"/>
              <a:gd name="T7" fmla="*/ 92075 h 59"/>
              <a:gd name="T8" fmla="*/ 0 w 292"/>
              <a:gd name="T9" fmla="*/ 58737 h 59"/>
              <a:gd name="T10" fmla="*/ 0 60000 65536"/>
              <a:gd name="T11" fmla="*/ 0 60000 65536"/>
              <a:gd name="T12" fmla="*/ 0 60000 65536"/>
              <a:gd name="T13" fmla="*/ 0 60000 65536"/>
              <a:gd name="T14" fmla="*/ 0 60000 65536"/>
              <a:gd name="T15" fmla="*/ 0 w 292"/>
              <a:gd name="T16" fmla="*/ 0 h 59"/>
              <a:gd name="T17" fmla="*/ 292 w 292"/>
              <a:gd name="T18" fmla="*/ 59 h 59"/>
            </a:gdLst>
            <a:ahLst/>
            <a:cxnLst>
              <a:cxn ang="T10">
                <a:pos x="T0" y="T1"/>
              </a:cxn>
              <a:cxn ang="T11">
                <a:pos x="T2" y="T3"/>
              </a:cxn>
              <a:cxn ang="T12">
                <a:pos x="T4" y="T5"/>
              </a:cxn>
              <a:cxn ang="T13">
                <a:pos x="T6" y="T7"/>
              </a:cxn>
              <a:cxn ang="T14">
                <a:pos x="T8" y="T9"/>
              </a:cxn>
            </a:cxnLst>
            <a:rect l="T15" t="T16" r="T17" b="T18"/>
            <a:pathLst>
              <a:path w="292" h="59">
                <a:moveTo>
                  <a:pt x="0" y="37"/>
                </a:moveTo>
                <a:lnTo>
                  <a:pt x="38" y="0"/>
                </a:lnTo>
                <a:lnTo>
                  <a:pt x="291" y="0"/>
                </a:lnTo>
                <a:lnTo>
                  <a:pt x="229" y="58"/>
                </a:lnTo>
                <a:lnTo>
                  <a:pt x="0" y="37"/>
                </a:lnTo>
              </a:path>
            </a:pathLst>
          </a:custGeom>
          <a:noFill/>
          <a:ln w="12699" cap="rnd">
            <a:solidFill>
              <a:srgbClr val="000000"/>
            </a:solidFill>
            <a:round/>
            <a:headEnd/>
            <a:tailEnd/>
          </a:ln>
        </p:spPr>
        <p:txBody>
          <a:bodyPr/>
          <a:lstStyle/>
          <a:p>
            <a:endParaRPr lang="en-US"/>
          </a:p>
        </p:txBody>
      </p:sp>
      <p:sp>
        <p:nvSpPr>
          <p:cNvPr id="407781" name="Freeform 863"/>
          <p:cNvSpPr>
            <a:spLocks/>
          </p:cNvSpPr>
          <p:nvPr/>
        </p:nvSpPr>
        <p:spPr bwMode="auto">
          <a:xfrm>
            <a:off x="6489700" y="1893888"/>
            <a:ext cx="123825" cy="474662"/>
          </a:xfrm>
          <a:custGeom>
            <a:avLst/>
            <a:gdLst>
              <a:gd name="T0" fmla="*/ 66675 w 78"/>
              <a:gd name="T1" fmla="*/ 473075 h 299"/>
              <a:gd name="T2" fmla="*/ 0 w 78"/>
              <a:gd name="T3" fmla="*/ 127000 h 299"/>
              <a:gd name="T4" fmla="*/ 122238 w 78"/>
              <a:gd name="T5" fmla="*/ 0 h 299"/>
              <a:gd name="T6" fmla="*/ 122238 w 78"/>
              <a:gd name="T7" fmla="*/ 422275 h 299"/>
              <a:gd name="T8" fmla="*/ 66675 w 78"/>
              <a:gd name="T9" fmla="*/ 473075 h 299"/>
              <a:gd name="T10" fmla="*/ 0 60000 65536"/>
              <a:gd name="T11" fmla="*/ 0 60000 65536"/>
              <a:gd name="T12" fmla="*/ 0 60000 65536"/>
              <a:gd name="T13" fmla="*/ 0 60000 65536"/>
              <a:gd name="T14" fmla="*/ 0 60000 65536"/>
              <a:gd name="T15" fmla="*/ 0 w 78"/>
              <a:gd name="T16" fmla="*/ 0 h 299"/>
              <a:gd name="T17" fmla="*/ 78 w 78"/>
              <a:gd name="T18" fmla="*/ 299 h 299"/>
            </a:gdLst>
            <a:ahLst/>
            <a:cxnLst>
              <a:cxn ang="T10">
                <a:pos x="T0" y="T1"/>
              </a:cxn>
              <a:cxn ang="T11">
                <a:pos x="T2" y="T3"/>
              </a:cxn>
              <a:cxn ang="T12">
                <a:pos x="T4" y="T5"/>
              </a:cxn>
              <a:cxn ang="T13">
                <a:pos x="T6" y="T7"/>
              </a:cxn>
              <a:cxn ang="T14">
                <a:pos x="T8" y="T9"/>
              </a:cxn>
            </a:cxnLst>
            <a:rect l="T15" t="T16" r="T17" b="T18"/>
            <a:pathLst>
              <a:path w="78" h="299">
                <a:moveTo>
                  <a:pt x="42" y="298"/>
                </a:moveTo>
                <a:lnTo>
                  <a:pt x="0" y="80"/>
                </a:lnTo>
                <a:lnTo>
                  <a:pt x="77" y="0"/>
                </a:lnTo>
                <a:lnTo>
                  <a:pt x="77" y="266"/>
                </a:lnTo>
                <a:lnTo>
                  <a:pt x="42" y="298"/>
                </a:lnTo>
              </a:path>
            </a:pathLst>
          </a:custGeom>
          <a:solidFill>
            <a:srgbClr val="FF8203"/>
          </a:solidFill>
          <a:ln w="9525" cap="rnd">
            <a:noFill/>
            <a:round/>
            <a:headEnd/>
            <a:tailEnd/>
          </a:ln>
        </p:spPr>
        <p:txBody>
          <a:bodyPr/>
          <a:lstStyle/>
          <a:p>
            <a:endParaRPr lang="en-US"/>
          </a:p>
        </p:txBody>
      </p:sp>
      <p:sp>
        <p:nvSpPr>
          <p:cNvPr id="407782" name="Freeform 864"/>
          <p:cNvSpPr>
            <a:spLocks/>
          </p:cNvSpPr>
          <p:nvPr/>
        </p:nvSpPr>
        <p:spPr bwMode="auto">
          <a:xfrm>
            <a:off x="6488113" y="1893888"/>
            <a:ext cx="134937" cy="487362"/>
          </a:xfrm>
          <a:custGeom>
            <a:avLst/>
            <a:gdLst>
              <a:gd name="T0" fmla="*/ 71437 w 85"/>
              <a:gd name="T1" fmla="*/ 485775 h 307"/>
              <a:gd name="T2" fmla="*/ 0 w 85"/>
              <a:gd name="T3" fmla="*/ 130175 h 307"/>
              <a:gd name="T4" fmla="*/ 133350 w 85"/>
              <a:gd name="T5" fmla="*/ 0 h 307"/>
              <a:gd name="T6" fmla="*/ 133350 w 85"/>
              <a:gd name="T7" fmla="*/ 433387 h 307"/>
              <a:gd name="T8" fmla="*/ 71437 w 85"/>
              <a:gd name="T9" fmla="*/ 485775 h 307"/>
              <a:gd name="T10" fmla="*/ 0 60000 65536"/>
              <a:gd name="T11" fmla="*/ 0 60000 65536"/>
              <a:gd name="T12" fmla="*/ 0 60000 65536"/>
              <a:gd name="T13" fmla="*/ 0 60000 65536"/>
              <a:gd name="T14" fmla="*/ 0 60000 65536"/>
              <a:gd name="T15" fmla="*/ 0 w 85"/>
              <a:gd name="T16" fmla="*/ 0 h 307"/>
              <a:gd name="T17" fmla="*/ 85 w 85"/>
              <a:gd name="T18" fmla="*/ 307 h 307"/>
            </a:gdLst>
            <a:ahLst/>
            <a:cxnLst>
              <a:cxn ang="T10">
                <a:pos x="T0" y="T1"/>
              </a:cxn>
              <a:cxn ang="T11">
                <a:pos x="T2" y="T3"/>
              </a:cxn>
              <a:cxn ang="T12">
                <a:pos x="T4" y="T5"/>
              </a:cxn>
              <a:cxn ang="T13">
                <a:pos x="T6" y="T7"/>
              </a:cxn>
              <a:cxn ang="T14">
                <a:pos x="T8" y="T9"/>
              </a:cxn>
            </a:cxnLst>
            <a:rect l="T15" t="T16" r="T17" b="T18"/>
            <a:pathLst>
              <a:path w="85" h="307">
                <a:moveTo>
                  <a:pt x="45" y="306"/>
                </a:moveTo>
                <a:lnTo>
                  <a:pt x="0" y="82"/>
                </a:lnTo>
                <a:lnTo>
                  <a:pt x="84" y="0"/>
                </a:lnTo>
                <a:lnTo>
                  <a:pt x="84" y="273"/>
                </a:lnTo>
                <a:lnTo>
                  <a:pt x="45" y="306"/>
                </a:lnTo>
              </a:path>
            </a:pathLst>
          </a:custGeom>
          <a:solidFill>
            <a:srgbClr val="FF8203"/>
          </a:solidFill>
          <a:ln w="12699" cap="rnd">
            <a:solidFill>
              <a:srgbClr val="000000"/>
            </a:solidFill>
            <a:round/>
            <a:headEnd/>
            <a:tailEnd/>
          </a:ln>
        </p:spPr>
        <p:txBody>
          <a:bodyPr/>
          <a:lstStyle/>
          <a:p>
            <a:endParaRPr lang="en-US"/>
          </a:p>
        </p:txBody>
      </p:sp>
      <p:sp>
        <p:nvSpPr>
          <p:cNvPr id="407783" name="Freeform 865"/>
          <p:cNvSpPr>
            <a:spLocks/>
          </p:cNvSpPr>
          <p:nvPr/>
        </p:nvSpPr>
        <p:spPr bwMode="auto">
          <a:xfrm>
            <a:off x="6589713" y="4175125"/>
            <a:ext cx="452437" cy="84138"/>
          </a:xfrm>
          <a:custGeom>
            <a:avLst/>
            <a:gdLst>
              <a:gd name="T0" fmla="*/ 0 w 285"/>
              <a:gd name="T1" fmla="*/ 52388 h 53"/>
              <a:gd name="T2" fmla="*/ 58737 w 285"/>
              <a:gd name="T3" fmla="*/ 0 h 53"/>
              <a:gd name="T4" fmla="*/ 450850 w 285"/>
              <a:gd name="T5" fmla="*/ 0 h 53"/>
              <a:gd name="T6" fmla="*/ 357187 w 285"/>
              <a:gd name="T7" fmla="*/ 82550 h 53"/>
              <a:gd name="T8" fmla="*/ 0 w 285"/>
              <a:gd name="T9" fmla="*/ 52388 h 53"/>
              <a:gd name="T10" fmla="*/ 0 60000 65536"/>
              <a:gd name="T11" fmla="*/ 0 60000 65536"/>
              <a:gd name="T12" fmla="*/ 0 60000 65536"/>
              <a:gd name="T13" fmla="*/ 0 60000 65536"/>
              <a:gd name="T14" fmla="*/ 0 60000 65536"/>
              <a:gd name="T15" fmla="*/ 0 w 285"/>
              <a:gd name="T16" fmla="*/ 0 h 53"/>
              <a:gd name="T17" fmla="*/ 285 w 285"/>
              <a:gd name="T18" fmla="*/ 53 h 53"/>
            </a:gdLst>
            <a:ahLst/>
            <a:cxnLst>
              <a:cxn ang="T10">
                <a:pos x="T0" y="T1"/>
              </a:cxn>
              <a:cxn ang="T11">
                <a:pos x="T2" y="T3"/>
              </a:cxn>
              <a:cxn ang="T12">
                <a:pos x="T4" y="T5"/>
              </a:cxn>
              <a:cxn ang="T13">
                <a:pos x="T6" y="T7"/>
              </a:cxn>
              <a:cxn ang="T14">
                <a:pos x="T8" y="T9"/>
              </a:cxn>
            </a:cxnLst>
            <a:rect l="T15" t="T16" r="T17" b="T18"/>
            <a:pathLst>
              <a:path w="285" h="53">
                <a:moveTo>
                  <a:pt x="0" y="33"/>
                </a:moveTo>
                <a:lnTo>
                  <a:pt x="37" y="0"/>
                </a:lnTo>
                <a:lnTo>
                  <a:pt x="284" y="0"/>
                </a:lnTo>
                <a:lnTo>
                  <a:pt x="225" y="52"/>
                </a:lnTo>
                <a:lnTo>
                  <a:pt x="0" y="33"/>
                </a:lnTo>
              </a:path>
            </a:pathLst>
          </a:custGeom>
          <a:solidFill>
            <a:srgbClr val="E5E5E5"/>
          </a:solidFill>
          <a:ln w="9525" cap="rnd">
            <a:noFill/>
            <a:round/>
            <a:headEnd/>
            <a:tailEnd/>
          </a:ln>
        </p:spPr>
        <p:txBody>
          <a:bodyPr/>
          <a:lstStyle/>
          <a:p>
            <a:endParaRPr lang="en-US"/>
          </a:p>
        </p:txBody>
      </p:sp>
      <p:sp>
        <p:nvSpPr>
          <p:cNvPr id="407784" name="Freeform 866"/>
          <p:cNvSpPr>
            <a:spLocks/>
          </p:cNvSpPr>
          <p:nvPr/>
        </p:nvSpPr>
        <p:spPr bwMode="auto">
          <a:xfrm>
            <a:off x="6588125" y="4175125"/>
            <a:ext cx="463550" cy="96838"/>
          </a:xfrm>
          <a:custGeom>
            <a:avLst/>
            <a:gdLst>
              <a:gd name="T0" fmla="*/ 0 w 292"/>
              <a:gd name="T1" fmla="*/ 60325 h 61"/>
              <a:gd name="T2" fmla="*/ 60325 w 292"/>
              <a:gd name="T3" fmla="*/ 0 h 61"/>
              <a:gd name="T4" fmla="*/ 461963 w 292"/>
              <a:gd name="T5" fmla="*/ 0 h 61"/>
              <a:gd name="T6" fmla="*/ 365125 w 292"/>
              <a:gd name="T7" fmla="*/ 95250 h 61"/>
              <a:gd name="T8" fmla="*/ 0 w 292"/>
              <a:gd name="T9" fmla="*/ 60325 h 61"/>
              <a:gd name="T10" fmla="*/ 0 60000 65536"/>
              <a:gd name="T11" fmla="*/ 0 60000 65536"/>
              <a:gd name="T12" fmla="*/ 0 60000 65536"/>
              <a:gd name="T13" fmla="*/ 0 60000 65536"/>
              <a:gd name="T14" fmla="*/ 0 60000 65536"/>
              <a:gd name="T15" fmla="*/ 0 w 292"/>
              <a:gd name="T16" fmla="*/ 0 h 61"/>
              <a:gd name="T17" fmla="*/ 292 w 292"/>
              <a:gd name="T18" fmla="*/ 61 h 61"/>
            </a:gdLst>
            <a:ahLst/>
            <a:cxnLst>
              <a:cxn ang="T10">
                <a:pos x="T0" y="T1"/>
              </a:cxn>
              <a:cxn ang="T11">
                <a:pos x="T2" y="T3"/>
              </a:cxn>
              <a:cxn ang="T12">
                <a:pos x="T4" y="T5"/>
              </a:cxn>
              <a:cxn ang="T13">
                <a:pos x="T6" y="T7"/>
              </a:cxn>
              <a:cxn ang="T14">
                <a:pos x="T8" y="T9"/>
              </a:cxn>
            </a:cxnLst>
            <a:rect l="T15" t="T16" r="T17" b="T18"/>
            <a:pathLst>
              <a:path w="292" h="61">
                <a:moveTo>
                  <a:pt x="0" y="38"/>
                </a:moveTo>
                <a:lnTo>
                  <a:pt x="38" y="0"/>
                </a:lnTo>
                <a:lnTo>
                  <a:pt x="291" y="0"/>
                </a:lnTo>
                <a:lnTo>
                  <a:pt x="230" y="60"/>
                </a:lnTo>
                <a:lnTo>
                  <a:pt x="0" y="38"/>
                </a:lnTo>
              </a:path>
            </a:pathLst>
          </a:custGeom>
          <a:noFill/>
          <a:ln w="12699" cap="rnd">
            <a:solidFill>
              <a:srgbClr val="000000"/>
            </a:solidFill>
            <a:round/>
            <a:headEnd/>
            <a:tailEnd/>
          </a:ln>
        </p:spPr>
        <p:txBody>
          <a:bodyPr/>
          <a:lstStyle/>
          <a:p>
            <a:endParaRPr lang="en-US"/>
          </a:p>
        </p:txBody>
      </p:sp>
      <p:sp>
        <p:nvSpPr>
          <p:cNvPr id="407785" name="Freeform 867"/>
          <p:cNvSpPr>
            <a:spLocks/>
          </p:cNvSpPr>
          <p:nvPr/>
        </p:nvSpPr>
        <p:spPr bwMode="auto">
          <a:xfrm>
            <a:off x="6919913" y="4175125"/>
            <a:ext cx="122237" cy="477838"/>
          </a:xfrm>
          <a:custGeom>
            <a:avLst/>
            <a:gdLst>
              <a:gd name="T0" fmla="*/ 65087 w 77"/>
              <a:gd name="T1" fmla="*/ 476250 h 301"/>
              <a:gd name="T2" fmla="*/ 0 w 77"/>
              <a:gd name="T3" fmla="*/ 128588 h 301"/>
              <a:gd name="T4" fmla="*/ 120650 w 77"/>
              <a:gd name="T5" fmla="*/ 0 h 301"/>
              <a:gd name="T6" fmla="*/ 120650 w 77"/>
              <a:gd name="T7" fmla="*/ 425450 h 301"/>
              <a:gd name="T8" fmla="*/ 65087 w 77"/>
              <a:gd name="T9" fmla="*/ 476250 h 301"/>
              <a:gd name="T10" fmla="*/ 0 60000 65536"/>
              <a:gd name="T11" fmla="*/ 0 60000 65536"/>
              <a:gd name="T12" fmla="*/ 0 60000 65536"/>
              <a:gd name="T13" fmla="*/ 0 60000 65536"/>
              <a:gd name="T14" fmla="*/ 0 60000 65536"/>
              <a:gd name="T15" fmla="*/ 0 w 77"/>
              <a:gd name="T16" fmla="*/ 0 h 301"/>
              <a:gd name="T17" fmla="*/ 77 w 77"/>
              <a:gd name="T18" fmla="*/ 301 h 301"/>
            </a:gdLst>
            <a:ahLst/>
            <a:cxnLst>
              <a:cxn ang="T10">
                <a:pos x="T0" y="T1"/>
              </a:cxn>
              <a:cxn ang="T11">
                <a:pos x="T2" y="T3"/>
              </a:cxn>
              <a:cxn ang="T12">
                <a:pos x="T4" y="T5"/>
              </a:cxn>
              <a:cxn ang="T13">
                <a:pos x="T6" y="T7"/>
              </a:cxn>
              <a:cxn ang="T14">
                <a:pos x="T8" y="T9"/>
              </a:cxn>
            </a:cxnLst>
            <a:rect l="T15" t="T16" r="T17" b="T18"/>
            <a:pathLst>
              <a:path w="77" h="301">
                <a:moveTo>
                  <a:pt x="41" y="300"/>
                </a:moveTo>
                <a:lnTo>
                  <a:pt x="0" y="81"/>
                </a:lnTo>
                <a:lnTo>
                  <a:pt x="76" y="0"/>
                </a:lnTo>
                <a:lnTo>
                  <a:pt x="76" y="268"/>
                </a:lnTo>
                <a:lnTo>
                  <a:pt x="41" y="300"/>
                </a:lnTo>
              </a:path>
            </a:pathLst>
          </a:custGeom>
          <a:solidFill>
            <a:srgbClr val="000000"/>
          </a:solidFill>
          <a:ln w="9525" cap="rnd">
            <a:noFill/>
            <a:round/>
            <a:headEnd/>
            <a:tailEnd/>
          </a:ln>
        </p:spPr>
        <p:txBody>
          <a:bodyPr/>
          <a:lstStyle/>
          <a:p>
            <a:endParaRPr lang="en-US"/>
          </a:p>
        </p:txBody>
      </p:sp>
      <p:sp>
        <p:nvSpPr>
          <p:cNvPr id="407786" name="Freeform 868"/>
          <p:cNvSpPr>
            <a:spLocks/>
          </p:cNvSpPr>
          <p:nvPr/>
        </p:nvSpPr>
        <p:spPr bwMode="auto">
          <a:xfrm>
            <a:off x="6918325" y="4175125"/>
            <a:ext cx="133350" cy="490538"/>
          </a:xfrm>
          <a:custGeom>
            <a:avLst/>
            <a:gdLst>
              <a:gd name="T0" fmla="*/ 69850 w 84"/>
              <a:gd name="T1" fmla="*/ 488950 h 309"/>
              <a:gd name="T2" fmla="*/ 0 w 84"/>
              <a:gd name="T3" fmla="*/ 133350 h 309"/>
              <a:gd name="T4" fmla="*/ 131763 w 84"/>
              <a:gd name="T5" fmla="*/ 0 h 309"/>
              <a:gd name="T6" fmla="*/ 131763 w 84"/>
              <a:gd name="T7" fmla="*/ 436563 h 309"/>
              <a:gd name="T8" fmla="*/ 69850 w 84"/>
              <a:gd name="T9" fmla="*/ 488950 h 309"/>
              <a:gd name="T10" fmla="*/ 0 60000 65536"/>
              <a:gd name="T11" fmla="*/ 0 60000 65536"/>
              <a:gd name="T12" fmla="*/ 0 60000 65536"/>
              <a:gd name="T13" fmla="*/ 0 60000 65536"/>
              <a:gd name="T14" fmla="*/ 0 60000 65536"/>
              <a:gd name="T15" fmla="*/ 0 w 84"/>
              <a:gd name="T16" fmla="*/ 0 h 309"/>
              <a:gd name="T17" fmla="*/ 84 w 84"/>
              <a:gd name="T18" fmla="*/ 309 h 309"/>
            </a:gdLst>
            <a:ahLst/>
            <a:cxnLst>
              <a:cxn ang="T10">
                <a:pos x="T0" y="T1"/>
              </a:cxn>
              <a:cxn ang="T11">
                <a:pos x="T2" y="T3"/>
              </a:cxn>
              <a:cxn ang="T12">
                <a:pos x="T4" y="T5"/>
              </a:cxn>
              <a:cxn ang="T13">
                <a:pos x="T6" y="T7"/>
              </a:cxn>
              <a:cxn ang="T14">
                <a:pos x="T8" y="T9"/>
              </a:cxn>
            </a:cxnLst>
            <a:rect l="T15" t="T16" r="T17" b="T18"/>
            <a:pathLst>
              <a:path w="84" h="309">
                <a:moveTo>
                  <a:pt x="44" y="308"/>
                </a:moveTo>
                <a:lnTo>
                  <a:pt x="0" y="84"/>
                </a:lnTo>
                <a:lnTo>
                  <a:pt x="83" y="0"/>
                </a:lnTo>
                <a:lnTo>
                  <a:pt x="83" y="275"/>
                </a:lnTo>
                <a:lnTo>
                  <a:pt x="44" y="308"/>
                </a:lnTo>
              </a:path>
            </a:pathLst>
          </a:custGeom>
          <a:noFill/>
          <a:ln w="12699" cap="rnd">
            <a:solidFill>
              <a:srgbClr val="000000"/>
            </a:solidFill>
            <a:round/>
            <a:headEnd/>
            <a:tailEnd/>
          </a:ln>
        </p:spPr>
        <p:txBody>
          <a:bodyPr/>
          <a:lstStyle/>
          <a:p>
            <a:endParaRPr lang="en-US"/>
          </a:p>
        </p:txBody>
      </p:sp>
      <p:sp>
        <p:nvSpPr>
          <p:cNvPr id="407787" name="Freeform 869"/>
          <p:cNvSpPr>
            <a:spLocks/>
          </p:cNvSpPr>
          <p:nvPr/>
        </p:nvSpPr>
        <p:spPr bwMode="auto">
          <a:xfrm>
            <a:off x="6589713" y="3633788"/>
            <a:ext cx="452437" cy="82550"/>
          </a:xfrm>
          <a:custGeom>
            <a:avLst/>
            <a:gdLst>
              <a:gd name="T0" fmla="*/ 0 w 285"/>
              <a:gd name="T1" fmla="*/ 52388 h 52"/>
              <a:gd name="T2" fmla="*/ 58737 w 285"/>
              <a:gd name="T3" fmla="*/ 0 h 52"/>
              <a:gd name="T4" fmla="*/ 450850 w 285"/>
              <a:gd name="T5" fmla="*/ 0 h 52"/>
              <a:gd name="T6" fmla="*/ 357187 w 285"/>
              <a:gd name="T7" fmla="*/ 80963 h 52"/>
              <a:gd name="T8" fmla="*/ 0 w 285"/>
              <a:gd name="T9" fmla="*/ 52388 h 52"/>
              <a:gd name="T10" fmla="*/ 0 60000 65536"/>
              <a:gd name="T11" fmla="*/ 0 60000 65536"/>
              <a:gd name="T12" fmla="*/ 0 60000 65536"/>
              <a:gd name="T13" fmla="*/ 0 60000 65536"/>
              <a:gd name="T14" fmla="*/ 0 60000 65536"/>
              <a:gd name="T15" fmla="*/ 0 w 285"/>
              <a:gd name="T16" fmla="*/ 0 h 52"/>
              <a:gd name="T17" fmla="*/ 285 w 285"/>
              <a:gd name="T18" fmla="*/ 52 h 52"/>
            </a:gdLst>
            <a:ahLst/>
            <a:cxnLst>
              <a:cxn ang="T10">
                <a:pos x="T0" y="T1"/>
              </a:cxn>
              <a:cxn ang="T11">
                <a:pos x="T2" y="T3"/>
              </a:cxn>
              <a:cxn ang="T12">
                <a:pos x="T4" y="T5"/>
              </a:cxn>
              <a:cxn ang="T13">
                <a:pos x="T6" y="T7"/>
              </a:cxn>
              <a:cxn ang="T14">
                <a:pos x="T8" y="T9"/>
              </a:cxn>
            </a:cxnLst>
            <a:rect l="T15" t="T16" r="T17" b="T18"/>
            <a:pathLst>
              <a:path w="285" h="52">
                <a:moveTo>
                  <a:pt x="0" y="33"/>
                </a:moveTo>
                <a:lnTo>
                  <a:pt x="37" y="0"/>
                </a:lnTo>
                <a:lnTo>
                  <a:pt x="284" y="0"/>
                </a:lnTo>
                <a:lnTo>
                  <a:pt x="225" y="51"/>
                </a:lnTo>
                <a:lnTo>
                  <a:pt x="0" y="33"/>
                </a:lnTo>
              </a:path>
            </a:pathLst>
          </a:custGeom>
          <a:solidFill>
            <a:srgbClr val="E5E5E5"/>
          </a:solidFill>
          <a:ln w="9525" cap="rnd">
            <a:noFill/>
            <a:round/>
            <a:headEnd/>
            <a:tailEnd/>
          </a:ln>
        </p:spPr>
        <p:txBody>
          <a:bodyPr/>
          <a:lstStyle/>
          <a:p>
            <a:endParaRPr lang="en-US"/>
          </a:p>
        </p:txBody>
      </p:sp>
      <p:sp>
        <p:nvSpPr>
          <p:cNvPr id="407788" name="Freeform 870"/>
          <p:cNvSpPr>
            <a:spLocks/>
          </p:cNvSpPr>
          <p:nvPr/>
        </p:nvSpPr>
        <p:spPr bwMode="auto">
          <a:xfrm>
            <a:off x="6588125" y="3633788"/>
            <a:ext cx="463550" cy="93662"/>
          </a:xfrm>
          <a:custGeom>
            <a:avLst/>
            <a:gdLst>
              <a:gd name="T0" fmla="*/ 0 w 292"/>
              <a:gd name="T1" fmla="*/ 58737 h 59"/>
              <a:gd name="T2" fmla="*/ 60325 w 292"/>
              <a:gd name="T3" fmla="*/ 0 h 59"/>
              <a:gd name="T4" fmla="*/ 461963 w 292"/>
              <a:gd name="T5" fmla="*/ 0 h 59"/>
              <a:gd name="T6" fmla="*/ 365125 w 292"/>
              <a:gd name="T7" fmla="*/ 92075 h 59"/>
              <a:gd name="T8" fmla="*/ 0 w 292"/>
              <a:gd name="T9" fmla="*/ 58737 h 59"/>
              <a:gd name="T10" fmla="*/ 0 60000 65536"/>
              <a:gd name="T11" fmla="*/ 0 60000 65536"/>
              <a:gd name="T12" fmla="*/ 0 60000 65536"/>
              <a:gd name="T13" fmla="*/ 0 60000 65536"/>
              <a:gd name="T14" fmla="*/ 0 60000 65536"/>
              <a:gd name="T15" fmla="*/ 0 w 292"/>
              <a:gd name="T16" fmla="*/ 0 h 59"/>
              <a:gd name="T17" fmla="*/ 292 w 292"/>
              <a:gd name="T18" fmla="*/ 59 h 59"/>
            </a:gdLst>
            <a:ahLst/>
            <a:cxnLst>
              <a:cxn ang="T10">
                <a:pos x="T0" y="T1"/>
              </a:cxn>
              <a:cxn ang="T11">
                <a:pos x="T2" y="T3"/>
              </a:cxn>
              <a:cxn ang="T12">
                <a:pos x="T4" y="T5"/>
              </a:cxn>
              <a:cxn ang="T13">
                <a:pos x="T6" y="T7"/>
              </a:cxn>
              <a:cxn ang="T14">
                <a:pos x="T8" y="T9"/>
              </a:cxn>
            </a:cxnLst>
            <a:rect l="T15" t="T16" r="T17" b="T18"/>
            <a:pathLst>
              <a:path w="292" h="59">
                <a:moveTo>
                  <a:pt x="0" y="37"/>
                </a:moveTo>
                <a:lnTo>
                  <a:pt x="38" y="0"/>
                </a:lnTo>
                <a:lnTo>
                  <a:pt x="291" y="0"/>
                </a:lnTo>
                <a:lnTo>
                  <a:pt x="230" y="58"/>
                </a:lnTo>
                <a:lnTo>
                  <a:pt x="0" y="37"/>
                </a:lnTo>
              </a:path>
            </a:pathLst>
          </a:custGeom>
          <a:noFill/>
          <a:ln w="12699" cap="rnd">
            <a:solidFill>
              <a:srgbClr val="000000"/>
            </a:solidFill>
            <a:round/>
            <a:headEnd/>
            <a:tailEnd/>
          </a:ln>
        </p:spPr>
        <p:txBody>
          <a:bodyPr/>
          <a:lstStyle/>
          <a:p>
            <a:endParaRPr lang="en-US"/>
          </a:p>
        </p:txBody>
      </p:sp>
      <p:sp>
        <p:nvSpPr>
          <p:cNvPr id="407789" name="Freeform 871"/>
          <p:cNvSpPr>
            <a:spLocks/>
          </p:cNvSpPr>
          <p:nvPr/>
        </p:nvSpPr>
        <p:spPr bwMode="auto">
          <a:xfrm>
            <a:off x="6919913" y="3633788"/>
            <a:ext cx="122237" cy="474662"/>
          </a:xfrm>
          <a:custGeom>
            <a:avLst/>
            <a:gdLst>
              <a:gd name="T0" fmla="*/ 65087 w 77"/>
              <a:gd name="T1" fmla="*/ 473075 h 299"/>
              <a:gd name="T2" fmla="*/ 0 w 77"/>
              <a:gd name="T3" fmla="*/ 127000 h 299"/>
              <a:gd name="T4" fmla="*/ 120650 w 77"/>
              <a:gd name="T5" fmla="*/ 0 h 299"/>
              <a:gd name="T6" fmla="*/ 120650 w 77"/>
              <a:gd name="T7" fmla="*/ 422275 h 299"/>
              <a:gd name="T8" fmla="*/ 65087 w 77"/>
              <a:gd name="T9" fmla="*/ 473075 h 299"/>
              <a:gd name="T10" fmla="*/ 0 60000 65536"/>
              <a:gd name="T11" fmla="*/ 0 60000 65536"/>
              <a:gd name="T12" fmla="*/ 0 60000 65536"/>
              <a:gd name="T13" fmla="*/ 0 60000 65536"/>
              <a:gd name="T14" fmla="*/ 0 60000 65536"/>
              <a:gd name="T15" fmla="*/ 0 w 77"/>
              <a:gd name="T16" fmla="*/ 0 h 299"/>
              <a:gd name="T17" fmla="*/ 77 w 77"/>
              <a:gd name="T18" fmla="*/ 299 h 299"/>
            </a:gdLst>
            <a:ahLst/>
            <a:cxnLst>
              <a:cxn ang="T10">
                <a:pos x="T0" y="T1"/>
              </a:cxn>
              <a:cxn ang="T11">
                <a:pos x="T2" y="T3"/>
              </a:cxn>
              <a:cxn ang="T12">
                <a:pos x="T4" y="T5"/>
              </a:cxn>
              <a:cxn ang="T13">
                <a:pos x="T6" y="T7"/>
              </a:cxn>
              <a:cxn ang="T14">
                <a:pos x="T8" y="T9"/>
              </a:cxn>
            </a:cxnLst>
            <a:rect l="T15" t="T16" r="T17" b="T18"/>
            <a:pathLst>
              <a:path w="77" h="299">
                <a:moveTo>
                  <a:pt x="41" y="298"/>
                </a:moveTo>
                <a:lnTo>
                  <a:pt x="0" y="80"/>
                </a:lnTo>
                <a:lnTo>
                  <a:pt x="76" y="0"/>
                </a:lnTo>
                <a:lnTo>
                  <a:pt x="76" y="266"/>
                </a:lnTo>
                <a:lnTo>
                  <a:pt x="41" y="298"/>
                </a:lnTo>
              </a:path>
            </a:pathLst>
          </a:custGeom>
          <a:solidFill>
            <a:srgbClr val="000000"/>
          </a:solidFill>
          <a:ln w="9525" cap="rnd">
            <a:noFill/>
            <a:round/>
            <a:headEnd/>
            <a:tailEnd/>
          </a:ln>
        </p:spPr>
        <p:txBody>
          <a:bodyPr/>
          <a:lstStyle/>
          <a:p>
            <a:endParaRPr lang="en-US"/>
          </a:p>
        </p:txBody>
      </p:sp>
      <p:sp>
        <p:nvSpPr>
          <p:cNvPr id="407790" name="Freeform 872"/>
          <p:cNvSpPr>
            <a:spLocks/>
          </p:cNvSpPr>
          <p:nvPr/>
        </p:nvSpPr>
        <p:spPr bwMode="auto">
          <a:xfrm>
            <a:off x="6918325" y="3633788"/>
            <a:ext cx="133350" cy="487362"/>
          </a:xfrm>
          <a:custGeom>
            <a:avLst/>
            <a:gdLst>
              <a:gd name="T0" fmla="*/ 69850 w 84"/>
              <a:gd name="T1" fmla="*/ 485775 h 307"/>
              <a:gd name="T2" fmla="*/ 0 w 84"/>
              <a:gd name="T3" fmla="*/ 130175 h 307"/>
              <a:gd name="T4" fmla="*/ 131763 w 84"/>
              <a:gd name="T5" fmla="*/ 0 h 307"/>
              <a:gd name="T6" fmla="*/ 131763 w 84"/>
              <a:gd name="T7" fmla="*/ 433387 h 307"/>
              <a:gd name="T8" fmla="*/ 69850 w 84"/>
              <a:gd name="T9" fmla="*/ 485775 h 307"/>
              <a:gd name="T10" fmla="*/ 0 60000 65536"/>
              <a:gd name="T11" fmla="*/ 0 60000 65536"/>
              <a:gd name="T12" fmla="*/ 0 60000 65536"/>
              <a:gd name="T13" fmla="*/ 0 60000 65536"/>
              <a:gd name="T14" fmla="*/ 0 60000 65536"/>
              <a:gd name="T15" fmla="*/ 0 w 84"/>
              <a:gd name="T16" fmla="*/ 0 h 307"/>
              <a:gd name="T17" fmla="*/ 84 w 84"/>
              <a:gd name="T18" fmla="*/ 307 h 307"/>
            </a:gdLst>
            <a:ahLst/>
            <a:cxnLst>
              <a:cxn ang="T10">
                <a:pos x="T0" y="T1"/>
              </a:cxn>
              <a:cxn ang="T11">
                <a:pos x="T2" y="T3"/>
              </a:cxn>
              <a:cxn ang="T12">
                <a:pos x="T4" y="T5"/>
              </a:cxn>
              <a:cxn ang="T13">
                <a:pos x="T6" y="T7"/>
              </a:cxn>
              <a:cxn ang="T14">
                <a:pos x="T8" y="T9"/>
              </a:cxn>
            </a:cxnLst>
            <a:rect l="T15" t="T16" r="T17" b="T18"/>
            <a:pathLst>
              <a:path w="84" h="307">
                <a:moveTo>
                  <a:pt x="44" y="306"/>
                </a:moveTo>
                <a:lnTo>
                  <a:pt x="0" y="82"/>
                </a:lnTo>
                <a:lnTo>
                  <a:pt x="83" y="0"/>
                </a:lnTo>
                <a:lnTo>
                  <a:pt x="83" y="273"/>
                </a:lnTo>
                <a:lnTo>
                  <a:pt x="44" y="306"/>
                </a:lnTo>
              </a:path>
            </a:pathLst>
          </a:custGeom>
          <a:noFill/>
          <a:ln w="12699" cap="rnd">
            <a:solidFill>
              <a:srgbClr val="000000"/>
            </a:solidFill>
            <a:round/>
            <a:headEnd/>
            <a:tailEnd/>
          </a:ln>
        </p:spPr>
        <p:txBody>
          <a:bodyPr/>
          <a:lstStyle/>
          <a:p>
            <a:endParaRPr lang="en-US"/>
          </a:p>
        </p:txBody>
      </p:sp>
      <p:sp>
        <p:nvSpPr>
          <p:cNvPr id="407791" name="Freeform 873"/>
          <p:cNvSpPr>
            <a:spLocks/>
          </p:cNvSpPr>
          <p:nvPr/>
        </p:nvSpPr>
        <p:spPr bwMode="auto">
          <a:xfrm>
            <a:off x="6589713" y="3032125"/>
            <a:ext cx="452437" cy="80963"/>
          </a:xfrm>
          <a:custGeom>
            <a:avLst/>
            <a:gdLst>
              <a:gd name="T0" fmla="*/ 0 w 285"/>
              <a:gd name="T1" fmla="*/ 52388 h 51"/>
              <a:gd name="T2" fmla="*/ 58737 w 285"/>
              <a:gd name="T3" fmla="*/ 0 h 51"/>
              <a:gd name="T4" fmla="*/ 450850 w 285"/>
              <a:gd name="T5" fmla="*/ 0 h 51"/>
              <a:gd name="T6" fmla="*/ 357187 w 285"/>
              <a:gd name="T7" fmla="*/ 79375 h 51"/>
              <a:gd name="T8" fmla="*/ 0 w 285"/>
              <a:gd name="T9" fmla="*/ 52388 h 51"/>
              <a:gd name="T10" fmla="*/ 0 60000 65536"/>
              <a:gd name="T11" fmla="*/ 0 60000 65536"/>
              <a:gd name="T12" fmla="*/ 0 60000 65536"/>
              <a:gd name="T13" fmla="*/ 0 60000 65536"/>
              <a:gd name="T14" fmla="*/ 0 60000 65536"/>
              <a:gd name="T15" fmla="*/ 0 w 285"/>
              <a:gd name="T16" fmla="*/ 0 h 51"/>
              <a:gd name="T17" fmla="*/ 285 w 285"/>
              <a:gd name="T18" fmla="*/ 51 h 51"/>
            </a:gdLst>
            <a:ahLst/>
            <a:cxnLst>
              <a:cxn ang="T10">
                <a:pos x="T0" y="T1"/>
              </a:cxn>
              <a:cxn ang="T11">
                <a:pos x="T2" y="T3"/>
              </a:cxn>
              <a:cxn ang="T12">
                <a:pos x="T4" y="T5"/>
              </a:cxn>
              <a:cxn ang="T13">
                <a:pos x="T6" y="T7"/>
              </a:cxn>
              <a:cxn ang="T14">
                <a:pos x="T8" y="T9"/>
              </a:cxn>
            </a:cxnLst>
            <a:rect l="T15" t="T16" r="T17" b="T18"/>
            <a:pathLst>
              <a:path w="285" h="51">
                <a:moveTo>
                  <a:pt x="0" y="33"/>
                </a:moveTo>
                <a:lnTo>
                  <a:pt x="37" y="0"/>
                </a:lnTo>
                <a:lnTo>
                  <a:pt x="284" y="0"/>
                </a:lnTo>
                <a:lnTo>
                  <a:pt x="225" y="50"/>
                </a:lnTo>
                <a:lnTo>
                  <a:pt x="0" y="33"/>
                </a:lnTo>
              </a:path>
            </a:pathLst>
          </a:custGeom>
          <a:solidFill>
            <a:srgbClr val="E5E5E5"/>
          </a:solidFill>
          <a:ln w="9525" cap="rnd">
            <a:noFill/>
            <a:round/>
            <a:headEnd/>
            <a:tailEnd/>
          </a:ln>
        </p:spPr>
        <p:txBody>
          <a:bodyPr/>
          <a:lstStyle/>
          <a:p>
            <a:endParaRPr lang="en-US"/>
          </a:p>
        </p:txBody>
      </p:sp>
      <p:sp>
        <p:nvSpPr>
          <p:cNvPr id="407792" name="Freeform 874"/>
          <p:cNvSpPr>
            <a:spLocks/>
          </p:cNvSpPr>
          <p:nvPr/>
        </p:nvSpPr>
        <p:spPr bwMode="auto">
          <a:xfrm>
            <a:off x="6588125" y="3032125"/>
            <a:ext cx="463550" cy="93663"/>
          </a:xfrm>
          <a:custGeom>
            <a:avLst/>
            <a:gdLst>
              <a:gd name="T0" fmla="*/ 0 w 292"/>
              <a:gd name="T1" fmla="*/ 61913 h 59"/>
              <a:gd name="T2" fmla="*/ 60325 w 292"/>
              <a:gd name="T3" fmla="*/ 0 h 59"/>
              <a:gd name="T4" fmla="*/ 461963 w 292"/>
              <a:gd name="T5" fmla="*/ 0 h 59"/>
              <a:gd name="T6" fmla="*/ 365125 w 292"/>
              <a:gd name="T7" fmla="*/ 92075 h 59"/>
              <a:gd name="T8" fmla="*/ 0 w 292"/>
              <a:gd name="T9" fmla="*/ 61913 h 59"/>
              <a:gd name="T10" fmla="*/ 0 60000 65536"/>
              <a:gd name="T11" fmla="*/ 0 60000 65536"/>
              <a:gd name="T12" fmla="*/ 0 60000 65536"/>
              <a:gd name="T13" fmla="*/ 0 60000 65536"/>
              <a:gd name="T14" fmla="*/ 0 60000 65536"/>
              <a:gd name="T15" fmla="*/ 0 w 292"/>
              <a:gd name="T16" fmla="*/ 0 h 59"/>
              <a:gd name="T17" fmla="*/ 292 w 292"/>
              <a:gd name="T18" fmla="*/ 59 h 59"/>
            </a:gdLst>
            <a:ahLst/>
            <a:cxnLst>
              <a:cxn ang="T10">
                <a:pos x="T0" y="T1"/>
              </a:cxn>
              <a:cxn ang="T11">
                <a:pos x="T2" y="T3"/>
              </a:cxn>
              <a:cxn ang="T12">
                <a:pos x="T4" y="T5"/>
              </a:cxn>
              <a:cxn ang="T13">
                <a:pos x="T6" y="T7"/>
              </a:cxn>
              <a:cxn ang="T14">
                <a:pos x="T8" y="T9"/>
              </a:cxn>
            </a:cxnLst>
            <a:rect l="T15" t="T16" r="T17" b="T18"/>
            <a:pathLst>
              <a:path w="292" h="59">
                <a:moveTo>
                  <a:pt x="0" y="39"/>
                </a:moveTo>
                <a:lnTo>
                  <a:pt x="38" y="0"/>
                </a:lnTo>
                <a:lnTo>
                  <a:pt x="291" y="0"/>
                </a:lnTo>
                <a:lnTo>
                  <a:pt x="230" y="58"/>
                </a:lnTo>
                <a:lnTo>
                  <a:pt x="0" y="39"/>
                </a:lnTo>
              </a:path>
            </a:pathLst>
          </a:custGeom>
          <a:noFill/>
          <a:ln w="12699" cap="rnd">
            <a:solidFill>
              <a:srgbClr val="000000"/>
            </a:solidFill>
            <a:round/>
            <a:headEnd/>
            <a:tailEnd/>
          </a:ln>
        </p:spPr>
        <p:txBody>
          <a:bodyPr/>
          <a:lstStyle/>
          <a:p>
            <a:endParaRPr lang="en-US"/>
          </a:p>
        </p:txBody>
      </p:sp>
      <p:sp>
        <p:nvSpPr>
          <p:cNvPr id="407793" name="Freeform 875"/>
          <p:cNvSpPr>
            <a:spLocks/>
          </p:cNvSpPr>
          <p:nvPr/>
        </p:nvSpPr>
        <p:spPr bwMode="auto">
          <a:xfrm>
            <a:off x="6919913" y="3032125"/>
            <a:ext cx="122237" cy="476250"/>
          </a:xfrm>
          <a:custGeom>
            <a:avLst/>
            <a:gdLst>
              <a:gd name="T0" fmla="*/ 65087 w 77"/>
              <a:gd name="T1" fmla="*/ 474663 h 300"/>
              <a:gd name="T2" fmla="*/ 0 w 77"/>
              <a:gd name="T3" fmla="*/ 128587 h 300"/>
              <a:gd name="T4" fmla="*/ 120650 w 77"/>
              <a:gd name="T5" fmla="*/ 0 h 300"/>
              <a:gd name="T6" fmla="*/ 120650 w 77"/>
              <a:gd name="T7" fmla="*/ 423863 h 300"/>
              <a:gd name="T8" fmla="*/ 65087 w 77"/>
              <a:gd name="T9" fmla="*/ 474663 h 300"/>
              <a:gd name="T10" fmla="*/ 0 60000 65536"/>
              <a:gd name="T11" fmla="*/ 0 60000 65536"/>
              <a:gd name="T12" fmla="*/ 0 60000 65536"/>
              <a:gd name="T13" fmla="*/ 0 60000 65536"/>
              <a:gd name="T14" fmla="*/ 0 60000 65536"/>
              <a:gd name="T15" fmla="*/ 0 w 77"/>
              <a:gd name="T16" fmla="*/ 0 h 300"/>
              <a:gd name="T17" fmla="*/ 77 w 77"/>
              <a:gd name="T18" fmla="*/ 300 h 300"/>
            </a:gdLst>
            <a:ahLst/>
            <a:cxnLst>
              <a:cxn ang="T10">
                <a:pos x="T0" y="T1"/>
              </a:cxn>
              <a:cxn ang="T11">
                <a:pos x="T2" y="T3"/>
              </a:cxn>
              <a:cxn ang="T12">
                <a:pos x="T4" y="T5"/>
              </a:cxn>
              <a:cxn ang="T13">
                <a:pos x="T6" y="T7"/>
              </a:cxn>
              <a:cxn ang="T14">
                <a:pos x="T8" y="T9"/>
              </a:cxn>
            </a:cxnLst>
            <a:rect l="T15" t="T16" r="T17" b="T18"/>
            <a:pathLst>
              <a:path w="77" h="300">
                <a:moveTo>
                  <a:pt x="41" y="299"/>
                </a:moveTo>
                <a:lnTo>
                  <a:pt x="0" y="81"/>
                </a:lnTo>
                <a:lnTo>
                  <a:pt x="76" y="0"/>
                </a:lnTo>
                <a:lnTo>
                  <a:pt x="76" y="267"/>
                </a:lnTo>
                <a:lnTo>
                  <a:pt x="41" y="299"/>
                </a:lnTo>
              </a:path>
            </a:pathLst>
          </a:custGeom>
          <a:solidFill>
            <a:srgbClr val="000000"/>
          </a:solidFill>
          <a:ln w="9525" cap="rnd">
            <a:noFill/>
            <a:round/>
            <a:headEnd/>
            <a:tailEnd/>
          </a:ln>
        </p:spPr>
        <p:txBody>
          <a:bodyPr/>
          <a:lstStyle/>
          <a:p>
            <a:endParaRPr lang="en-US"/>
          </a:p>
        </p:txBody>
      </p:sp>
      <p:sp>
        <p:nvSpPr>
          <p:cNvPr id="407794" name="Freeform 876"/>
          <p:cNvSpPr>
            <a:spLocks/>
          </p:cNvSpPr>
          <p:nvPr/>
        </p:nvSpPr>
        <p:spPr bwMode="auto">
          <a:xfrm>
            <a:off x="6918325" y="3032125"/>
            <a:ext cx="133350" cy="488950"/>
          </a:xfrm>
          <a:custGeom>
            <a:avLst/>
            <a:gdLst>
              <a:gd name="T0" fmla="*/ 69850 w 84"/>
              <a:gd name="T1" fmla="*/ 487363 h 308"/>
              <a:gd name="T2" fmla="*/ 0 w 84"/>
              <a:gd name="T3" fmla="*/ 131762 h 308"/>
              <a:gd name="T4" fmla="*/ 131763 w 84"/>
              <a:gd name="T5" fmla="*/ 0 h 308"/>
              <a:gd name="T6" fmla="*/ 131763 w 84"/>
              <a:gd name="T7" fmla="*/ 434975 h 308"/>
              <a:gd name="T8" fmla="*/ 69850 w 84"/>
              <a:gd name="T9" fmla="*/ 487363 h 308"/>
              <a:gd name="T10" fmla="*/ 0 60000 65536"/>
              <a:gd name="T11" fmla="*/ 0 60000 65536"/>
              <a:gd name="T12" fmla="*/ 0 60000 65536"/>
              <a:gd name="T13" fmla="*/ 0 60000 65536"/>
              <a:gd name="T14" fmla="*/ 0 60000 65536"/>
              <a:gd name="T15" fmla="*/ 0 w 84"/>
              <a:gd name="T16" fmla="*/ 0 h 308"/>
              <a:gd name="T17" fmla="*/ 84 w 84"/>
              <a:gd name="T18" fmla="*/ 308 h 308"/>
            </a:gdLst>
            <a:ahLst/>
            <a:cxnLst>
              <a:cxn ang="T10">
                <a:pos x="T0" y="T1"/>
              </a:cxn>
              <a:cxn ang="T11">
                <a:pos x="T2" y="T3"/>
              </a:cxn>
              <a:cxn ang="T12">
                <a:pos x="T4" y="T5"/>
              </a:cxn>
              <a:cxn ang="T13">
                <a:pos x="T6" y="T7"/>
              </a:cxn>
              <a:cxn ang="T14">
                <a:pos x="T8" y="T9"/>
              </a:cxn>
            </a:cxnLst>
            <a:rect l="T15" t="T16" r="T17" b="T18"/>
            <a:pathLst>
              <a:path w="84" h="308">
                <a:moveTo>
                  <a:pt x="44" y="307"/>
                </a:moveTo>
                <a:lnTo>
                  <a:pt x="0" y="83"/>
                </a:lnTo>
                <a:lnTo>
                  <a:pt x="83" y="0"/>
                </a:lnTo>
                <a:lnTo>
                  <a:pt x="83" y="274"/>
                </a:lnTo>
                <a:lnTo>
                  <a:pt x="44" y="307"/>
                </a:lnTo>
              </a:path>
            </a:pathLst>
          </a:custGeom>
          <a:noFill/>
          <a:ln w="12699" cap="rnd">
            <a:solidFill>
              <a:srgbClr val="000000"/>
            </a:solidFill>
            <a:round/>
            <a:headEnd/>
            <a:tailEnd/>
          </a:ln>
        </p:spPr>
        <p:txBody>
          <a:bodyPr/>
          <a:lstStyle/>
          <a:p>
            <a:endParaRPr lang="en-US"/>
          </a:p>
        </p:txBody>
      </p:sp>
      <p:sp>
        <p:nvSpPr>
          <p:cNvPr id="407795" name="Freeform 877"/>
          <p:cNvSpPr>
            <a:spLocks/>
          </p:cNvSpPr>
          <p:nvPr/>
        </p:nvSpPr>
        <p:spPr bwMode="auto">
          <a:xfrm>
            <a:off x="6589713" y="2476500"/>
            <a:ext cx="452437" cy="84138"/>
          </a:xfrm>
          <a:custGeom>
            <a:avLst/>
            <a:gdLst>
              <a:gd name="T0" fmla="*/ 0 w 285"/>
              <a:gd name="T1" fmla="*/ 52388 h 53"/>
              <a:gd name="T2" fmla="*/ 58737 w 285"/>
              <a:gd name="T3" fmla="*/ 0 h 53"/>
              <a:gd name="T4" fmla="*/ 450850 w 285"/>
              <a:gd name="T5" fmla="*/ 0 h 53"/>
              <a:gd name="T6" fmla="*/ 357187 w 285"/>
              <a:gd name="T7" fmla="*/ 82550 h 53"/>
              <a:gd name="T8" fmla="*/ 0 w 285"/>
              <a:gd name="T9" fmla="*/ 52388 h 53"/>
              <a:gd name="T10" fmla="*/ 0 60000 65536"/>
              <a:gd name="T11" fmla="*/ 0 60000 65536"/>
              <a:gd name="T12" fmla="*/ 0 60000 65536"/>
              <a:gd name="T13" fmla="*/ 0 60000 65536"/>
              <a:gd name="T14" fmla="*/ 0 60000 65536"/>
              <a:gd name="T15" fmla="*/ 0 w 285"/>
              <a:gd name="T16" fmla="*/ 0 h 53"/>
              <a:gd name="T17" fmla="*/ 285 w 285"/>
              <a:gd name="T18" fmla="*/ 53 h 53"/>
            </a:gdLst>
            <a:ahLst/>
            <a:cxnLst>
              <a:cxn ang="T10">
                <a:pos x="T0" y="T1"/>
              </a:cxn>
              <a:cxn ang="T11">
                <a:pos x="T2" y="T3"/>
              </a:cxn>
              <a:cxn ang="T12">
                <a:pos x="T4" y="T5"/>
              </a:cxn>
              <a:cxn ang="T13">
                <a:pos x="T6" y="T7"/>
              </a:cxn>
              <a:cxn ang="T14">
                <a:pos x="T8" y="T9"/>
              </a:cxn>
            </a:cxnLst>
            <a:rect l="T15" t="T16" r="T17" b="T18"/>
            <a:pathLst>
              <a:path w="285" h="53">
                <a:moveTo>
                  <a:pt x="0" y="33"/>
                </a:moveTo>
                <a:lnTo>
                  <a:pt x="37" y="0"/>
                </a:lnTo>
                <a:lnTo>
                  <a:pt x="284" y="0"/>
                </a:lnTo>
                <a:lnTo>
                  <a:pt x="225" y="52"/>
                </a:lnTo>
                <a:lnTo>
                  <a:pt x="0" y="33"/>
                </a:lnTo>
              </a:path>
            </a:pathLst>
          </a:custGeom>
          <a:solidFill>
            <a:srgbClr val="E5E5E5"/>
          </a:solidFill>
          <a:ln w="9525" cap="rnd">
            <a:noFill/>
            <a:round/>
            <a:headEnd/>
            <a:tailEnd/>
          </a:ln>
        </p:spPr>
        <p:txBody>
          <a:bodyPr/>
          <a:lstStyle/>
          <a:p>
            <a:endParaRPr lang="en-US"/>
          </a:p>
        </p:txBody>
      </p:sp>
      <p:sp>
        <p:nvSpPr>
          <p:cNvPr id="407796" name="Freeform 878"/>
          <p:cNvSpPr>
            <a:spLocks/>
          </p:cNvSpPr>
          <p:nvPr/>
        </p:nvSpPr>
        <p:spPr bwMode="auto">
          <a:xfrm>
            <a:off x="6588125" y="2476500"/>
            <a:ext cx="463550" cy="96838"/>
          </a:xfrm>
          <a:custGeom>
            <a:avLst/>
            <a:gdLst>
              <a:gd name="T0" fmla="*/ 0 w 292"/>
              <a:gd name="T1" fmla="*/ 60325 h 61"/>
              <a:gd name="T2" fmla="*/ 60325 w 292"/>
              <a:gd name="T3" fmla="*/ 0 h 61"/>
              <a:gd name="T4" fmla="*/ 461963 w 292"/>
              <a:gd name="T5" fmla="*/ 0 h 61"/>
              <a:gd name="T6" fmla="*/ 365125 w 292"/>
              <a:gd name="T7" fmla="*/ 95250 h 61"/>
              <a:gd name="T8" fmla="*/ 0 w 292"/>
              <a:gd name="T9" fmla="*/ 60325 h 61"/>
              <a:gd name="T10" fmla="*/ 0 60000 65536"/>
              <a:gd name="T11" fmla="*/ 0 60000 65536"/>
              <a:gd name="T12" fmla="*/ 0 60000 65536"/>
              <a:gd name="T13" fmla="*/ 0 60000 65536"/>
              <a:gd name="T14" fmla="*/ 0 60000 65536"/>
              <a:gd name="T15" fmla="*/ 0 w 292"/>
              <a:gd name="T16" fmla="*/ 0 h 61"/>
              <a:gd name="T17" fmla="*/ 292 w 292"/>
              <a:gd name="T18" fmla="*/ 61 h 61"/>
            </a:gdLst>
            <a:ahLst/>
            <a:cxnLst>
              <a:cxn ang="T10">
                <a:pos x="T0" y="T1"/>
              </a:cxn>
              <a:cxn ang="T11">
                <a:pos x="T2" y="T3"/>
              </a:cxn>
              <a:cxn ang="T12">
                <a:pos x="T4" y="T5"/>
              </a:cxn>
              <a:cxn ang="T13">
                <a:pos x="T6" y="T7"/>
              </a:cxn>
              <a:cxn ang="T14">
                <a:pos x="T8" y="T9"/>
              </a:cxn>
            </a:cxnLst>
            <a:rect l="T15" t="T16" r="T17" b="T18"/>
            <a:pathLst>
              <a:path w="292" h="61">
                <a:moveTo>
                  <a:pt x="0" y="38"/>
                </a:moveTo>
                <a:lnTo>
                  <a:pt x="38" y="0"/>
                </a:lnTo>
                <a:lnTo>
                  <a:pt x="291" y="0"/>
                </a:lnTo>
                <a:lnTo>
                  <a:pt x="230" y="60"/>
                </a:lnTo>
                <a:lnTo>
                  <a:pt x="0" y="38"/>
                </a:lnTo>
              </a:path>
            </a:pathLst>
          </a:custGeom>
          <a:noFill/>
          <a:ln w="12699" cap="rnd">
            <a:solidFill>
              <a:srgbClr val="000000"/>
            </a:solidFill>
            <a:round/>
            <a:headEnd/>
            <a:tailEnd/>
          </a:ln>
        </p:spPr>
        <p:txBody>
          <a:bodyPr/>
          <a:lstStyle/>
          <a:p>
            <a:endParaRPr lang="en-US"/>
          </a:p>
        </p:txBody>
      </p:sp>
      <p:sp>
        <p:nvSpPr>
          <p:cNvPr id="407797" name="Freeform 879"/>
          <p:cNvSpPr>
            <a:spLocks/>
          </p:cNvSpPr>
          <p:nvPr/>
        </p:nvSpPr>
        <p:spPr bwMode="auto">
          <a:xfrm>
            <a:off x="6919913" y="2476500"/>
            <a:ext cx="122237" cy="477838"/>
          </a:xfrm>
          <a:custGeom>
            <a:avLst/>
            <a:gdLst>
              <a:gd name="T0" fmla="*/ 65087 w 77"/>
              <a:gd name="T1" fmla="*/ 476250 h 301"/>
              <a:gd name="T2" fmla="*/ 0 w 77"/>
              <a:gd name="T3" fmla="*/ 128588 h 301"/>
              <a:gd name="T4" fmla="*/ 120650 w 77"/>
              <a:gd name="T5" fmla="*/ 0 h 301"/>
              <a:gd name="T6" fmla="*/ 120650 w 77"/>
              <a:gd name="T7" fmla="*/ 425450 h 301"/>
              <a:gd name="T8" fmla="*/ 65087 w 77"/>
              <a:gd name="T9" fmla="*/ 476250 h 301"/>
              <a:gd name="T10" fmla="*/ 0 60000 65536"/>
              <a:gd name="T11" fmla="*/ 0 60000 65536"/>
              <a:gd name="T12" fmla="*/ 0 60000 65536"/>
              <a:gd name="T13" fmla="*/ 0 60000 65536"/>
              <a:gd name="T14" fmla="*/ 0 60000 65536"/>
              <a:gd name="T15" fmla="*/ 0 w 77"/>
              <a:gd name="T16" fmla="*/ 0 h 301"/>
              <a:gd name="T17" fmla="*/ 77 w 77"/>
              <a:gd name="T18" fmla="*/ 301 h 301"/>
            </a:gdLst>
            <a:ahLst/>
            <a:cxnLst>
              <a:cxn ang="T10">
                <a:pos x="T0" y="T1"/>
              </a:cxn>
              <a:cxn ang="T11">
                <a:pos x="T2" y="T3"/>
              </a:cxn>
              <a:cxn ang="T12">
                <a:pos x="T4" y="T5"/>
              </a:cxn>
              <a:cxn ang="T13">
                <a:pos x="T6" y="T7"/>
              </a:cxn>
              <a:cxn ang="T14">
                <a:pos x="T8" y="T9"/>
              </a:cxn>
            </a:cxnLst>
            <a:rect l="T15" t="T16" r="T17" b="T18"/>
            <a:pathLst>
              <a:path w="77" h="301">
                <a:moveTo>
                  <a:pt x="41" y="300"/>
                </a:moveTo>
                <a:lnTo>
                  <a:pt x="0" y="81"/>
                </a:lnTo>
                <a:lnTo>
                  <a:pt x="76" y="0"/>
                </a:lnTo>
                <a:lnTo>
                  <a:pt x="76" y="268"/>
                </a:lnTo>
                <a:lnTo>
                  <a:pt x="41" y="300"/>
                </a:lnTo>
              </a:path>
            </a:pathLst>
          </a:custGeom>
          <a:solidFill>
            <a:srgbClr val="000000"/>
          </a:solidFill>
          <a:ln w="9525" cap="rnd">
            <a:noFill/>
            <a:round/>
            <a:headEnd/>
            <a:tailEnd/>
          </a:ln>
        </p:spPr>
        <p:txBody>
          <a:bodyPr/>
          <a:lstStyle/>
          <a:p>
            <a:endParaRPr lang="en-US"/>
          </a:p>
        </p:txBody>
      </p:sp>
      <p:sp>
        <p:nvSpPr>
          <p:cNvPr id="407798" name="Freeform 880"/>
          <p:cNvSpPr>
            <a:spLocks/>
          </p:cNvSpPr>
          <p:nvPr/>
        </p:nvSpPr>
        <p:spPr bwMode="auto">
          <a:xfrm>
            <a:off x="6918325" y="2476500"/>
            <a:ext cx="133350" cy="490538"/>
          </a:xfrm>
          <a:custGeom>
            <a:avLst/>
            <a:gdLst>
              <a:gd name="T0" fmla="*/ 69850 w 84"/>
              <a:gd name="T1" fmla="*/ 488950 h 309"/>
              <a:gd name="T2" fmla="*/ 0 w 84"/>
              <a:gd name="T3" fmla="*/ 133350 h 309"/>
              <a:gd name="T4" fmla="*/ 131763 w 84"/>
              <a:gd name="T5" fmla="*/ 0 h 309"/>
              <a:gd name="T6" fmla="*/ 131763 w 84"/>
              <a:gd name="T7" fmla="*/ 436563 h 309"/>
              <a:gd name="T8" fmla="*/ 69850 w 84"/>
              <a:gd name="T9" fmla="*/ 488950 h 309"/>
              <a:gd name="T10" fmla="*/ 0 60000 65536"/>
              <a:gd name="T11" fmla="*/ 0 60000 65536"/>
              <a:gd name="T12" fmla="*/ 0 60000 65536"/>
              <a:gd name="T13" fmla="*/ 0 60000 65536"/>
              <a:gd name="T14" fmla="*/ 0 60000 65536"/>
              <a:gd name="T15" fmla="*/ 0 w 84"/>
              <a:gd name="T16" fmla="*/ 0 h 309"/>
              <a:gd name="T17" fmla="*/ 84 w 84"/>
              <a:gd name="T18" fmla="*/ 309 h 309"/>
            </a:gdLst>
            <a:ahLst/>
            <a:cxnLst>
              <a:cxn ang="T10">
                <a:pos x="T0" y="T1"/>
              </a:cxn>
              <a:cxn ang="T11">
                <a:pos x="T2" y="T3"/>
              </a:cxn>
              <a:cxn ang="T12">
                <a:pos x="T4" y="T5"/>
              </a:cxn>
              <a:cxn ang="T13">
                <a:pos x="T6" y="T7"/>
              </a:cxn>
              <a:cxn ang="T14">
                <a:pos x="T8" y="T9"/>
              </a:cxn>
            </a:cxnLst>
            <a:rect l="T15" t="T16" r="T17" b="T18"/>
            <a:pathLst>
              <a:path w="84" h="309">
                <a:moveTo>
                  <a:pt x="44" y="308"/>
                </a:moveTo>
                <a:lnTo>
                  <a:pt x="0" y="84"/>
                </a:lnTo>
                <a:lnTo>
                  <a:pt x="83" y="0"/>
                </a:lnTo>
                <a:lnTo>
                  <a:pt x="83" y="275"/>
                </a:lnTo>
                <a:lnTo>
                  <a:pt x="44" y="308"/>
                </a:lnTo>
              </a:path>
            </a:pathLst>
          </a:custGeom>
          <a:noFill/>
          <a:ln w="12699" cap="rnd">
            <a:solidFill>
              <a:srgbClr val="000000"/>
            </a:solidFill>
            <a:round/>
            <a:headEnd/>
            <a:tailEnd/>
          </a:ln>
        </p:spPr>
        <p:txBody>
          <a:bodyPr/>
          <a:lstStyle/>
          <a:p>
            <a:endParaRPr lang="en-US"/>
          </a:p>
        </p:txBody>
      </p:sp>
      <p:sp>
        <p:nvSpPr>
          <p:cNvPr id="407799" name="Freeform 881"/>
          <p:cNvSpPr>
            <a:spLocks/>
          </p:cNvSpPr>
          <p:nvPr/>
        </p:nvSpPr>
        <p:spPr bwMode="auto">
          <a:xfrm>
            <a:off x="6589713" y="1893888"/>
            <a:ext cx="452437" cy="80962"/>
          </a:xfrm>
          <a:custGeom>
            <a:avLst/>
            <a:gdLst>
              <a:gd name="T0" fmla="*/ 0 w 285"/>
              <a:gd name="T1" fmla="*/ 50800 h 51"/>
              <a:gd name="T2" fmla="*/ 58737 w 285"/>
              <a:gd name="T3" fmla="*/ 0 h 51"/>
              <a:gd name="T4" fmla="*/ 450850 w 285"/>
              <a:gd name="T5" fmla="*/ 0 h 51"/>
              <a:gd name="T6" fmla="*/ 357187 w 285"/>
              <a:gd name="T7" fmla="*/ 79375 h 51"/>
              <a:gd name="T8" fmla="*/ 0 w 285"/>
              <a:gd name="T9" fmla="*/ 50800 h 51"/>
              <a:gd name="T10" fmla="*/ 0 60000 65536"/>
              <a:gd name="T11" fmla="*/ 0 60000 65536"/>
              <a:gd name="T12" fmla="*/ 0 60000 65536"/>
              <a:gd name="T13" fmla="*/ 0 60000 65536"/>
              <a:gd name="T14" fmla="*/ 0 60000 65536"/>
              <a:gd name="T15" fmla="*/ 0 w 285"/>
              <a:gd name="T16" fmla="*/ 0 h 51"/>
              <a:gd name="T17" fmla="*/ 285 w 285"/>
              <a:gd name="T18" fmla="*/ 51 h 51"/>
            </a:gdLst>
            <a:ahLst/>
            <a:cxnLst>
              <a:cxn ang="T10">
                <a:pos x="T0" y="T1"/>
              </a:cxn>
              <a:cxn ang="T11">
                <a:pos x="T2" y="T3"/>
              </a:cxn>
              <a:cxn ang="T12">
                <a:pos x="T4" y="T5"/>
              </a:cxn>
              <a:cxn ang="T13">
                <a:pos x="T6" y="T7"/>
              </a:cxn>
              <a:cxn ang="T14">
                <a:pos x="T8" y="T9"/>
              </a:cxn>
            </a:cxnLst>
            <a:rect l="T15" t="T16" r="T17" b="T18"/>
            <a:pathLst>
              <a:path w="285" h="51">
                <a:moveTo>
                  <a:pt x="0" y="32"/>
                </a:moveTo>
                <a:lnTo>
                  <a:pt x="37" y="0"/>
                </a:lnTo>
                <a:lnTo>
                  <a:pt x="284" y="0"/>
                </a:lnTo>
                <a:lnTo>
                  <a:pt x="225" y="50"/>
                </a:lnTo>
                <a:lnTo>
                  <a:pt x="0" y="32"/>
                </a:lnTo>
              </a:path>
            </a:pathLst>
          </a:custGeom>
          <a:solidFill>
            <a:srgbClr val="FF8203"/>
          </a:solidFill>
          <a:ln w="9525" cap="rnd">
            <a:noFill/>
            <a:round/>
            <a:headEnd/>
            <a:tailEnd/>
          </a:ln>
        </p:spPr>
        <p:txBody>
          <a:bodyPr/>
          <a:lstStyle/>
          <a:p>
            <a:endParaRPr lang="en-US"/>
          </a:p>
        </p:txBody>
      </p:sp>
      <p:sp>
        <p:nvSpPr>
          <p:cNvPr id="407800" name="Freeform 882"/>
          <p:cNvSpPr>
            <a:spLocks/>
          </p:cNvSpPr>
          <p:nvPr/>
        </p:nvSpPr>
        <p:spPr bwMode="auto">
          <a:xfrm>
            <a:off x="6588125" y="1893888"/>
            <a:ext cx="463550" cy="93662"/>
          </a:xfrm>
          <a:custGeom>
            <a:avLst/>
            <a:gdLst>
              <a:gd name="T0" fmla="*/ 0 w 292"/>
              <a:gd name="T1" fmla="*/ 58737 h 59"/>
              <a:gd name="T2" fmla="*/ 60325 w 292"/>
              <a:gd name="T3" fmla="*/ 0 h 59"/>
              <a:gd name="T4" fmla="*/ 461963 w 292"/>
              <a:gd name="T5" fmla="*/ 0 h 59"/>
              <a:gd name="T6" fmla="*/ 365125 w 292"/>
              <a:gd name="T7" fmla="*/ 92075 h 59"/>
              <a:gd name="T8" fmla="*/ 0 w 292"/>
              <a:gd name="T9" fmla="*/ 58737 h 59"/>
              <a:gd name="T10" fmla="*/ 0 60000 65536"/>
              <a:gd name="T11" fmla="*/ 0 60000 65536"/>
              <a:gd name="T12" fmla="*/ 0 60000 65536"/>
              <a:gd name="T13" fmla="*/ 0 60000 65536"/>
              <a:gd name="T14" fmla="*/ 0 60000 65536"/>
              <a:gd name="T15" fmla="*/ 0 w 292"/>
              <a:gd name="T16" fmla="*/ 0 h 59"/>
              <a:gd name="T17" fmla="*/ 292 w 292"/>
              <a:gd name="T18" fmla="*/ 59 h 59"/>
            </a:gdLst>
            <a:ahLst/>
            <a:cxnLst>
              <a:cxn ang="T10">
                <a:pos x="T0" y="T1"/>
              </a:cxn>
              <a:cxn ang="T11">
                <a:pos x="T2" y="T3"/>
              </a:cxn>
              <a:cxn ang="T12">
                <a:pos x="T4" y="T5"/>
              </a:cxn>
              <a:cxn ang="T13">
                <a:pos x="T6" y="T7"/>
              </a:cxn>
              <a:cxn ang="T14">
                <a:pos x="T8" y="T9"/>
              </a:cxn>
            </a:cxnLst>
            <a:rect l="T15" t="T16" r="T17" b="T18"/>
            <a:pathLst>
              <a:path w="292" h="59">
                <a:moveTo>
                  <a:pt x="0" y="37"/>
                </a:moveTo>
                <a:lnTo>
                  <a:pt x="38" y="0"/>
                </a:lnTo>
                <a:lnTo>
                  <a:pt x="291" y="0"/>
                </a:lnTo>
                <a:lnTo>
                  <a:pt x="230" y="58"/>
                </a:lnTo>
                <a:lnTo>
                  <a:pt x="0" y="37"/>
                </a:lnTo>
              </a:path>
            </a:pathLst>
          </a:custGeom>
          <a:solidFill>
            <a:srgbClr val="FF8203"/>
          </a:solidFill>
          <a:ln w="12699" cap="rnd">
            <a:solidFill>
              <a:srgbClr val="000000"/>
            </a:solidFill>
            <a:round/>
            <a:headEnd/>
            <a:tailEnd/>
          </a:ln>
        </p:spPr>
        <p:txBody>
          <a:bodyPr/>
          <a:lstStyle/>
          <a:p>
            <a:endParaRPr lang="en-US"/>
          </a:p>
        </p:txBody>
      </p:sp>
      <p:sp>
        <p:nvSpPr>
          <p:cNvPr id="407801" name="Freeform 883"/>
          <p:cNvSpPr>
            <a:spLocks/>
          </p:cNvSpPr>
          <p:nvPr/>
        </p:nvSpPr>
        <p:spPr bwMode="auto">
          <a:xfrm>
            <a:off x="6919913" y="1893888"/>
            <a:ext cx="122237" cy="474662"/>
          </a:xfrm>
          <a:custGeom>
            <a:avLst/>
            <a:gdLst>
              <a:gd name="T0" fmla="*/ 65087 w 77"/>
              <a:gd name="T1" fmla="*/ 473075 h 299"/>
              <a:gd name="T2" fmla="*/ 0 w 77"/>
              <a:gd name="T3" fmla="*/ 127000 h 299"/>
              <a:gd name="T4" fmla="*/ 120650 w 77"/>
              <a:gd name="T5" fmla="*/ 0 h 299"/>
              <a:gd name="T6" fmla="*/ 120650 w 77"/>
              <a:gd name="T7" fmla="*/ 422275 h 299"/>
              <a:gd name="T8" fmla="*/ 65087 w 77"/>
              <a:gd name="T9" fmla="*/ 473075 h 299"/>
              <a:gd name="T10" fmla="*/ 0 60000 65536"/>
              <a:gd name="T11" fmla="*/ 0 60000 65536"/>
              <a:gd name="T12" fmla="*/ 0 60000 65536"/>
              <a:gd name="T13" fmla="*/ 0 60000 65536"/>
              <a:gd name="T14" fmla="*/ 0 60000 65536"/>
              <a:gd name="T15" fmla="*/ 0 w 77"/>
              <a:gd name="T16" fmla="*/ 0 h 299"/>
              <a:gd name="T17" fmla="*/ 77 w 77"/>
              <a:gd name="T18" fmla="*/ 299 h 299"/>
            </a:gdLst>
            <a:ahLst/>
            <a:cxnLst>
              <a:cxn ang="T10">
                <a:pos x="T0" y="T1"/>
              </a:cxn>
              <a:cxn ang="T11">
                <a:pos x="T2" y="T3"/>
              </a:cxn>
              <a:cxn ang="T12">
                <a:pos x="T4" y="T5"/>
              </a:cxn>
              <a:cxn ang="T13">
                <a:pos x="T6" y="T7"/>
              </a:cxn>
              <a:cxn ang="T14">
                <a:pos x="T8" y="T9"/>
              </a:cxn>
            </a:cxnLst>
            <a:rect l="T15" t="T16" r="T17" b="T18"/>
            <a:pathLst>
              <a:path w="77" h="299">
                <a:moveTo>
                  <a:pt x="41" y="298"/>
                </a:moveTo>
                <a:lnTo>
                  <a:pt x="0" y="80"/>
                </a:lnTo>
                <a:lnTo>
                  <a:pt x="76" y="0"/>
                </a:lnTo>
                <a:lnTo>
                  <a:pt x="76" y="266"/>
                </a:lnTo>
                <a:lnTo>
                  <a:pt x="41" y="298"/>
                </a:lnTo>
              </a:path>
            </a:pathLst>
          </a:custGeom>
          <a:solidFill>
            <a:srgbClr val="FF8203"/>
          </a:solidFill>
          <a:ln w="9525" cap="rnd">
            <a:noFill/>
            <a:round/>
            <a:headEnd/>
            <a:tailEnd/>
          </a:ln>
        </p:spPr>
        <p:txBody>
          <a:bodyPr/>
          <a:lstStyle/>
          <a:p>
            <a:endParaRPr lang="en-US"/>
          </a:p>
        </p:txBody>
      </p:sp>
      <p:sp>
        <p:nvSpPr>
          <p:cNvPr id="407802" name="Freeform 884"/>
          <p:cNvSpPr>
            <a:spLocks/>
          </p:cNvSpPr>
          <p:nvPr/>
        </p:nvSpPr>
        <p:spPr bwMode="auto">
          <a:xfrm>
            <a:off x="6918325" y="1893888"/>
            <a:ext cx="133350" cy="487362"/>
          </a:xfrm>
          <a:custGeom>
            <a:avLst/>
            <a:gdLst>
              <a:gd name="T0" fmla="*/ 69850 w 84"/>
              <a:gd name="T1" fmla="*/ 485775 h 307"/>
              <a:gd name="T2" fmla="*/ 0 w 84"/>
              <a:gd name="T3" fmla="*/ 130175 h 307"/>
              <a:gd name="T4" fmla="*/ 131763 w 84"/>
              <a:gd name="T5" fmla="*/ 0 h 307"/>
              <a:gd name="T6" fmla="*/ 131763 w 84"/>
              <a:gd name="T7" fmla="*/ 433387 h 307"/>
              <a:gd name="T8" fmla="*/ 69850 w 84"/>
              <a:gd name="T9" fmla="*/ 485775 h 307"/>
              <a:gd name="T10" fmla="*/ 0 60000 65536"/>
              <a:gd name="T11" fmla="*/ 0 60000 65536"/>
              <a:gd name="T12" fmla="*/ 0 60000 65536"/>
              <a:gd name="T13" fmla="*/ 0 60000 65536"/>
              <a:gd name="T14" fmla="*/ 0 60000 65536"/>
              <a:gd name="T15" fmla="*/ 0 w 84"/>
              <a:gd name="T16" fmla="*/ 0 h 307"/>
              <a:gd name="T17" fmla="*/ 84 w 84"/>
              <a:gd name="T18" fmla="*/ 307 h 307"/>
            </a:gdLst>
            <a:ahLst/>
            <a:cxnLst>
              <a:cxn ang="T10">
                <a:pos x="T0" y="T1"/>
              </a:cxn>
              <a:cxn ang="T11">
                <a:pos x="T2" y="T3"/>
              </a:cxn>
              <a:cxn ang="T12">
                <a:pos x="T4" y="T5"/>
              </a:cxn>
              <a:cxn ang="T13">
                <a:pos x="T6" y="T7"/>
              </a:cxn>
              <a:cxn ang="T14">
                <a:pos x="T8" y="T9"/>
              </a:cxn>
            </a:cxnLst>
            <a:rect l="T15" t="T16" r="T17" b="T18"/>
            <a:pathLst>
              <a:path w="84" h="307">
                <a:moveTo>
                  <a:pt x="44" y="306"/>
                </a:moveTo>
                <a:lnTo>
                  <a:pt x="0" y="82"/>
                </a:lnTo>
                <a:lnTo>
                  <a:pt x="83" y="0"/>
                </a:lnTo>
                <a:lnTo>
                  <a:pt x="83" y="273"/>
                </a:lnTo>
                <a:lnTo>
                  <a:pt x="44" y="306"/>
                </a:lnTo>
              </a:path>
            </a:pathLst>
          </a:custGeom>
          <a:solidFill>
            <a:srgbClr val="FF8203"/>
          </a:solidFill>
          <a:ln w="12699" cap="rnd">
            <a:solidFill>
              <a:srgbClr val="000000"/>
            </a:solidFill>
            <a:round/>
            <a:headEnd/>
            <a:tailEnd/>
          </a:ln>
        </p:spPr>
        <p:txBody>
          <a:bodyPr/>
          <a:lstStyle/>
          <a:p>
            <a:endParaRPr lang="en-US"/>
          </a:p>
        </p:txBody>
      </p:sp>
      <p:sp>
        <p:nvSpPr>
          <p:cNvPr id="407803" name="Freeform 885"/>
          <p:cNvSpPr>
            <a:spLocks/>
          </p:cNvSpPr>
          <p:nvPr/>
        </p:nvSpPr>
        <p:spPr bwMode="auto">
          <a:xfrm>
            <a:off x="7010400" y="4175125"/>
            <a:ext cx="454025" cy="84138"/>
          </a:xfrm>
          <a:custGeom>
            <a:avLst/>
            <a:gdLst>
              <a:gd name="T0" fmla="*/ 0 w 286"/>
              <a:gd name="T1" fmla="*/ 52388 h 53"/>
              <a:gd name="T2" fmla="*/ 57150 w 286"/>
              <a:gd name="T3" fmla="*/ 0 h 53"/>
              <a:gd name="T4" fmla="*/ 452438 w 286"/>
              <a:gd name="T5" fmla="*/ 0 h 53"/>
              <a:gd name="T6" fmla="*/ 355600 w 286"/>
              <a:gd name="T7" fmla="*/ 82550 h 53"/>
              <a:gd name="T8" fmla="*/ 0 w 286"/>
              <a:gd name="T9" fmla="*/ 52388 h 53"/>
              <a:gd name="T10" fmla="*/ 0 60000 65536"/>
              <a:gd name="T11" fmla="*/ 0 60000 65536"/>
              <a:gd name="T12" fmla="*/ 0 60000 65536"/>
              <a:gd name="T13" fmla="*/ 0 60000 65536"/>
              <a:gd name="T14" fmla="*/ 0 60000 65536"/>
              <a:gd name="T15" fmla="*/ 0 w 286"/>
              <a:gd name="T16" fmla="*/ 0 h 53"/>
              <a:gd name="T17" fmla="*/ 286 w 286"/>
              <a:gd name="T18" fmla="*/ 53 h 53"/>
            </a:gdLst>
            <a:ahLst/>
            <a:cxnLst>
              <a:cxn ang="T10">
                <a:pos x="T0" y="T1"/>
              </a:cxn>
              <a:cxn ang="T11">
                <a:pos x="T2" y="T3"/>
              </a:cxn>
              <a:cxn ang="T12">
                <a:pos x="T4" y="T5"/>
              </a:cxn>
              <a:cxn ang="T13">
                <a:pos x="T6" y="T7"/>
              </a:cxn>
              <a:cxn ang="T14">
                <a:pos x="T8" y="T9"/>
              </a:cxn>
            </a:cxnLst>
            <a:rect l="T15" t="T16" r="T17" b="T18"/>
            <a:pathLst>
              <a:path w="286" h="53">
                <a:moveTo>
                  <a:pt x="0" y="33"/>
                </a:moveTo>
                <a:lnTo>
                  <a:pt x="36" y="0"/>
                </a:lnTo>
                <a:lnTo>
                  <a:pt x="285" y="0"/>
                </a:lnTo>
                <a:lnTo>
                  <a:pt x="224" y="52"/>
                </a:lnTo>
                <a:lnTo>
                  <a:pt x="0" y="33"/>
                </a:lnTo>
              </a:path>
            </a:pathLst>
          </a:custGeom>
          <a:solidFill>
            <a:srgbClr val="E5E5E5"/>
          </a:solidFill>
          <a:ln w="9525" cap="rnd">
            <a:noFill/>
            <a:round/>
            <a:headEnd/>
            <a:tailEnd/>
          </a:ln>
        </p:spPr>
        <p:txBody>
          <a:bodyPr/>
          <a:lstStyle/>
          <a:p>
            <a:endParaRPr lang="en-US"/>
          </a:p>
        </p:txBody>
      </p:sp>
      <p:sp>
        <p:nvSpPr>
          <p:cNvPr id="407804" name="Freeform 886"/>
          <p:cNvSpPr>
            <a:spLocks/>
          </p:cNvSpPr>
          <p:nvPr/>
        </p:nvSpPr>
        <p:spPr bwMode="auto">
          <a:xfrm>
            <a:off x="7008813" y="4175125"/>
            <a:ext cx="465137" cy="96838"/>
          </a:xfrm>
          <a:custGeom>
            <a:avLst/>
            <a:gdLst>
              <a:gd name="T0" fmla="*/ 0 w 293"/>
              <a:gd name="T1" fmla="*/ 60325 h 61"/>
              <a:gd name="T2" fmla="*/ 58737 w 293"/>
              <a:gd name="T3" fmla="*/ 0 h 61"/>
              <a:gd name="T4" fmla="*/ 463550 w 293"/>
              <a:gd name="T5" fmla="*/ 0 h 61"/>
              <a:gd name="T6" fmla="*/ 365125 w 293"/>
              <a:gd name="T7" fmla="*/ 95250 h 61"/>
              <a:gd name="T8" fmla="*/ 0 w 293"/>
              <a:gd name="T9" fmla="*/ 60325 h 61"/>
              <a:gd name="T10" fmla="*/ 0 60000 65536"/>
              <a:gd name="T11" fmla="*/ 0 60000 65536"/>
              <a:gd name="T12" fmla="*/ 0 60000 65536"/>
              <a:gd name="T13" fmla="*/ 0 60000 65536"/>
              <a:gd name="T14" fmla="*/ 0 60000 65536"/>
              <a:gd name="T15" fmla="*/ 0 w 293"/>
              <a:gd name="T16" fmla="*/ 0 h 61"/>
              <a:gd name="T17" fmla="*/ 293 w 293"/>
              <a:gd name="T18" fmla="*/ 61 h 61"/>
            </a:gdLst>
            <a:ahLst/>
            <a:cxnLst>
              <a:cxn ang="T10">
                <a:pos x="T0" y="T1"/>
              </a:cxn>
              <a:cxn ang="T11">
                <a:pos x="T2" y="T3"/>
              </a:cxn>
              <a:cxn ang="T12">
                <a:pos x="T4" y="T5"/>
              </a:cxn>
              <a:cxn ang="T13">
                <a:pos x="T6" y="T7"/>
              </a:cxn>
              <a:cxn ang="T14">
                <a:pos x="T8" y="T9"/>
              </a:cxn>
            </a:cxnLst>
            <a:rect l="T15" t="T16" r="T17" b="T18"/>
            <a:pathLst>
              <a:path w="293" h="61">
                <a:moveTo>
                  <a:pt x="0" y="38"/>
                </a:moveTo>
                <a:lnTo>
                  <a:pt x="37" y="0"/>
                </a:lnTo>
                <a:lnTo>
                  <a:pt x="292" y="0"/>
                </a:lnTo>
                <a:lnTo>
                  <a:pt x="230" y="60"/>
                </a:lnTo>
                <a:lnTo>
                  <a:pt x="0" y="38"/>
                </a:lnTo>
              </a:path>
            </a:pathLst>
          </a:custGeom>
          <a:noFill/>
          <a:ln w="12699" cap="rnd">
            <a:solidFill>
              <a:srgbClr val="000000"/>
            </a:solidFill>
            <a:round/>
            <a:headEnd/>
            <a:tailEnd/>
          </a:ln>
        </p:spPr>
        <p:txBody>
          <a:bodyPr/>
          <a:lstStyle/>
          <a:p>
            <a:endParaRPr lang="en-US"/>
          </a:p>
        </p:txBody>
      </p:sp>
      <p:sp>
        <p:nvSpPr>
          <p:cNvPr id="407805" name="Freeform 887"/>
          <p:cNvSpPr>
            <a:spLocks/>
          </p:cNvSpPr>
          <p:nvPr/>
        </p:nvSpPr>
        <p:spPr bwMode="auto">
          <a:xfrm>
            <a:off x="7340600" y="4175125"/>
            <a:ext cx="123825" cy="477838"/>
          </a:xfrm>
          <a:custGeom>
            <a:avLst/>
            <a:gdLst>
              <a:gd name="T0" fmla="*/ 63500 w 78"/>
              <a:gd name="T1" fmla="*/ 476250 h 301"/>
              <a:gd name="T2" fmla="*/ 0 w 78"/>
              <a:gd name="T3" fmla="*/ 128588 h 301"/>
              <a:gd name="T4" fmla="*/ 122238 w 78"/>
              <a:gd name="T5" fmla="*/ 0 h 301"/>
              <a:gd name="T6" fmla="*/ 122238 w 78"/>
              <a:gd name="T7" fmla="*/ 425450 h 301"/>
              <a:gd name="T8" fmla="*/ 63500 w 78"/>
              <a:gd name="T9" fmla="*/ 476250 h 301"/>
              <a:gd name="T10" fmla="*/ 0 60000 65536"/>
              <a:gd name="T11" fmla="*/ 0 60000 65536"/>
              <a:gd name="T12" fmla="*/ 0 60000 65536"/>
              <a:gd name="T13" fmla="*/ 0 60000 65536"/>
              <a:gd name="T14" fmla="*/ 0 60000 65536"/>
              <a:gd name="T15" fmla="*/ 0 w 78"/>
              <a:gd name="T16" fmla="*/ 0 h 301"/>
              <a:gd name="T17" fmla="*/ 78 w 78"/>
              <a:gd name="T18" fmla="*/ 301 h 301"/>
            </a:gdLst>
            <a:ahLst/>
            <a:cxnLst>
              <a:cxn ang="T10">
                <a:pos x="T0" y="T1"/>
              </a:cxn>
              <a:cxn ang="T11">
                <a:pos x="T2" y="T3"/>
              </a:cxn>
              <a:cxn ang="T12">
                <a:pos x="T4" y="T5"/>
              </a:cxn>
              <a:cxn ang="T13">
                <a:pos x="T6" y="T7"/>
              </a:cxn>
              <a:cxn ang="T14">
                <a:pos x="T8" y="T9"/>
              </a:cxn>
            </a:cxnLst>
            <a:rect l="T15" t="T16" r="T17" b="T18"/>
            <a:pathLst>
              <a:path w="78" h="301">
                <a:moveTo>
                  <a:pt x="40" y="300"/>
                </a:moveTo>
                <a:lnTo>
                  <a:pt x="0" y="81"/>
                </a:lnTo>
                <a:lnTo>
                  <a:pt x="77" y="0"/>
                </a:lnTo>
                <a:lnTo>
                  <a:pt x="77" y="268"/>
                </a:lnTo>
                <a:lnTo>
                  <a:pt x="40" y="300"/>
                </a:lnTo>
              </a:path>
            </a:pathLst>
          </a:custGeom>
          <a:solidFill>
            <a:srgbClr val="FF8203"/>
          </a:solidFill>
          <a:ln w="9525" cap="rnd">
            <a:noFill/>
            <a:round/>
            <a:headEnd/>
            <a:tailEnd/>
          </a:ln>
        </p:spPr>
        <p:txBody>
          <a:bodyPr/>
          <a:lstStyle/>
          <a:p>
            <a:endParaRPr lang="en-US"/>
          </a:p>
        </p:txBody>
      </p:sp>
      <p:sp>
        <p:nvSpPr>
          <p:cNvPr id="407806" name="Freeform 888"/>
          <p:cNvSpPr>
            <a:spLocks/>
          </p:cNvSpPr>
          <p:nvPr/>
        </p:nvSpPr>
        <p:spPr bwMode="auto">
          <a:xfrm>
            <a:off x="7339013" y="4175125"/>
            <a:ext cx="134937" cy="490538"/>
          </a:xfrm>
          <a:custGeom>
            <a:avLst/>
            <a:gdLst>
              <a:gd name="T0" fmla="*/ 69850 w 85"/>
              <a:gd name="T1" fmla="*/ 488950 h 309"/>
              <a:gd name="T2" fmla="*/ 0 w 85"/>
              <a:gd name="T3" fmla="*/ 133350 h 309"/>
              <a:gd name="T4" fmla="*/ 133350 w 85"/>
              <a:gd name="T5" fmla="*/ 0 h 309"/>
              <a:gd name="T6" fmla="*/ 133350 w 85"/>
              <a:gd name="T7" fmla="*/ 436563 h 309"/>
              <a:gd name="T8" fmla="*/ 69850 w 85"/>
              <a:gd name="T9" fmla="*/ 488950 h 309"/>
              <a:gd name="T10" fmla="*/ 0 60000 65536"/>
              <a:gd name="T11" fmla="*/ 0 60000 65536"/>
              <a:gd name="T12" fmla="*/ 0 60000 65536"/>
              <a:gd name="T13" fmla="*/ 0 60000 65536"/>
              <a:gd name="T14" fmla="*/ 0 60000 65536"/>
              <a:gd name="T15" fmla="*/ 0 w 85"/>
              <a:gd name="T16" fmla="*/ 0 h 309"/>
              <a:gd name="T17" fmla="*/ 85 w 85"/>
              <a:gd name="T18" fmla="*/ 309 h 309"/>
            </a:gdLst>
            <a:ahLst/>
            <a:cxnLst>
              <a:cxn ang="T10">
                <a:pos x="T0" y="T1"/>
              </a:cxn>
              <a:cxn ang="T11">
                <a:pos x="T2" y="T3"/>
              </a:cxn>
              <a:cxn ang="T12">
                <a:pos x="T4" y="T5"/>
              </a:cxn>
              <a:cxn ang="T13">
                <a:pos x="T6" y="T7"/>
              </a:cxn>
              <a:cxn ang="T14">
                <a:pos x="T8" y="T9"/>
              </a:cxn>
            </a:cxnLst>
            <a:rect l="T15" t="T16" r="T17" b="T18"/>
            <a:pathLst>
              <a:path w="85" h="309">
                <a:moveTo>
                  <a:pt x="44" y="308"/>
                </a:moveTo>
                <a:lnTo>
                  <a:pt x="0" y="84"/>
                </a:lnTo>
                <a:lnTo>
                  <a:pt x="84" y="0"/>
                </a:lnTo>
                <a:lnTo>
                  <a:pt x="84" y="275"/>
                </a:lnTo>
                <a:lnTo>
                  <a:pt x="44" y="308"/>
                </a:lnTo>
              </a:path>
            </a:pathLst>
          </a:custGeom>
          <a:solidFill>
            <a:srgbClr val="FF8203"/>
          </a:solidFill>
          <a:ln w="12699" cap="rnd">
            <a:solidFill>
              <a:srgbClr val="000000"/>
            </a:solidFill>
            <a:round/>
            <a:headEnd/>
            <a:tailEnd/>
          </a:ln>
        </p:spPr>
        <p:txBody>
          <a:bodyPr/>
          <a:lstStyle/>
          <a:p>
            <a:endParaRPr lang="en-US"/>
          </a:p>
        </p:txBody>
      </p:sp>
      <p:sp>
        <p:nvSpPr>
          <p:cNvPr id="407807" name="Freeform 889"/>
          <p:cNvSpPr>
            <a:spLocks/>
          </p:cNvSpPr>
          <p:nvPr/>
        </p:nvSpPr>
        <p:spPr bwMode="auto">
          <a:xfrm>
            <a:off x="7010400" y="3633788"/>
            <a:ext cx="454025" cy="82550"/>
          </a:xfrm>
          <a:custGeom>
            <a:avLst/>
            <a:gdLst>
              <a:gd name="T0" fmla="*/ 0 w 286"/>
              <a:gd name="T1" fmla="*/ 52388 h 52"/>
              <a:gd name="T2" fmla="*/ 57150 w 286"/>
              <a:gd name="T3" fmla="*/ 0 h 52"/>
              <a:gd name="T4" fmla="*/ 452438 w 286"/>
              <a:gd name="T5" fmla="*/ 0 h 52"/>
              <a:gd name="T6" fmla="*/ 355600 w 286"/>
              <a:gd name="T7" fmla="*/ 80963 h 52"/>
              <a:gd name="T8" fmla="*/ 0 w 286"/>
              <a:gd name="T9" fmla="*/ 52388 h 52"/>
              <a:gd name="T10" fmla="*/ 0 60000 65536"/>
              <a:gd name="T11" fmla="*/ 0 60000 65536"/>
              <a:gd name="T12" fmla="*/ 0 60000 65536"/>
              <a:gd name="T13" fmla="*/ 0 60000 65536"/>
              <a:gd name="T14" fmla="*/ 0 60000 65536"/>
              <a:gd name="T15" fmla="*/ 0 w 286"/>
              <a:gd name="T16" fmla="*/ 0 h 52"/>
              <a:gd name="T17" fmla="*/ 286 w 286"/>
              <a:gd name="T18" fmla="*/ 52 h 52"/>
            </a:gdLst>
            <a:ahLst/>
            <a:cxnLst>
              <a:cxn ang="T10">
                <a:pos x="T0" y="T1"/>
              </a:cxn>
              <a:cxn ang="T11">
                <a:pos x="T2" y="T3"/>
              </a:cxn>
              <a:cxn ang="T12">
                <a:pos x="T4" y="T5"/>
              </a:cxn>
              <a:cxn ang="T13">
                <a:pos x="T6" y="T7"/>
              </a:cxn>
              <a:cxn ang="T14">
                <a:pos x="T8" y="T9"/>
              </a:cxn>
            </a:cxnLst>
            <a:rect l="T15" t="T16" r="T17" b="T18"/>
            <a:pathLst>
              <a:path w="286" h="52">
                <a:moveTo>
                  <a:pt x="0" y="33"/>
                </a:moveTo>
                <a:lnTo>
                  <a:pt x="36" y="0"/>
                </a:lnTo>
                <a:lnTo>
                  <a:pt x="285" y="0"/>
                </a:lnTo>
                <a:lnTo>
                  <a:pt x="224" y="51"/>
                </a:lnTo>
                <a:lnTo>
                  <a:pt x="0" y="33"/>
                </a:lnTo>
              </a:path>
            </a:pathLst>
          </a:custGeom>
          <a:solidFill>
            <a:srgbClr val="E5E5E5"/>
          </a:solidFill>
          <a:ln w="9525" cap="rnd">
            <a:noFill/>
            <a:round/>
            <a:headEnd/>
            <a:tailEnd/>
          </a:ln>
        </p:spPr>
        <p:txBody>
          <a:bodyPr/>
          <a:lstStyle/>
          <a:p>
            <a:endParaRPr lang="en-US"/>
          </a:p>
        </p:txBody>
      </p:sp>
      <p:sp>
        <p:nvSpPr>
          <p:cNvPr id="407808" name="Freeform 890"/>
          <p:cNvSpPr>
            <a:spLocks/>
          </p:cNvSpPr>
          <p:nvPr/>
        </p:nvSpPr>
        <p:spPr bwMode="auto">
          <a:xfrm>
            <a:off x="7008813" y="3633788"/>
            <a:ext cx="465137" cy="93662"/>
          </a:xfrm>
          <a:custGeom>
            <a:avLst/>
            <a:gdLst>
              <a:gd name="T0" fmla="*/ 0 w 293"/>
              <a:gd name="T1" fmla="*/ 58737 h 59"/>
              <a:gd name="T2" fmla="*/ 58737 w 293"/>
              <a:gd name="T3" fmla="*/ 0 h 59"/>
              <a:gd name="T4" fmla="*/ 463550 w 293"/>
              <a:gd name="T5" fmla="*/ 0 h 59"/>
              <a:gd name="T6" fmla="*/ 365125 w 293"/>
              <a:gd name="T7" fmla="*/ 92075 h 59"/>
              <a:gd name="T8" fmla="*/ 0 w 293"/>
              <a:gd name="T9" fmla="*/ 58737 h 59"/>
              <a:gd name="T10" fmla="*/ 0 60000 65536"/>
              <a:gd name="T11" fmla="*/ 0 60000 65536"/>
              <a:gd name="T12" fmla="*/ 0 60000 65536"/>
              <a:gd name="T13" fmla="*/ 0 60000 65536"/>
              <a:gd name="T14" fmla="*/ 0 60000 65536"/>
              <a:gd name="T15" fmla="*/ 0 w 293"/>
              <a:gd name="T16" fmla="*/ 0 h 59"/>
              <a:gd name="T17" fmla="*/ 293 w 293"/>
              <a:gd name="T18" fmla="*/ 59 h 59"/>
            </a:gdLst>
            <a:ahLst/>
            <a:cxnLst>
              <a:cxn ang="T10">
                <a:pos x="T0" y="T1"/>
              </a:cxn>
              <a:cxn ang="T11">
                <a:pos x="T2" y="T3"/>
              </a:cxn>
              <a:cxn ang="T12">
                <a:pos x="T4" y="T5"/>
              </a:cxn>
              <a:cxn ang="T13">
                <a:pos x="T6" y="T7"/>
              </a:cxn>
              <a:cxn ang="T14">
                <a:pos x="T8" y="T9"/>
              </a:cxn>
            </a:cxnLst>
            <a:rect l="T15" t="T16" r="T17" b="T18"/>
            <a:pathLst>
              <a:path w="293" h="59">
                <a:moveTo>
                  <a:pt x="0" y="37"/>
                </a:moveTo>
                <a:lnTo>
                  <a:pt x="37" y="0"/>
                </a:lnTo>
                <a:lnTo>
                  <a:pt x="292" y="0"/>
                </a:lnTo>
                <a:lnTo>
                  <a:pt x="230" y="58"/>
                </a:lnTo>
                <a:lnTo>
                  <a:pt x="0" y="37"/>
                </a:lnTo>
              </a:path>
            </a:pathLst>
          </a:custGeom>
          <a:noFill/>
          <a:ln w="12699" cap="rnd">
            <a:solidFill>
              <a:srgbClr val="000000"/>
            </a:solidFill>
            <a:round/>
            <a:headEnd/>
            <a:tailEnd/>
          </a:ln>
        </p:spPr>
        <p:txBody>
          <a:bodyPr/>
          <a:lstStyle/>
          <a:p>
            <a:endParaRPr lang="en-US"/>
          </a:p>
        </p:txBody>
      </p:sp>
      <p:sp>
        <p:nvSpPr>
          <p:cNvPr id="407809" name="Freeform 891"/>
          <p:cNvSpPr>
            <a:spLocks/>
          </p:cNvSpPr>
          <p:nvPr/>
        </p:nvSpPr>
        <p:spPr bwMode="auto">
          <a:xfrm>
            <a:off x="7340600" y="3633788"/>
            <a:ext cx="123825" cy="474662"/>
          </a:xfrm>
          <a:custGeom>
            <a:avLst/>
            <a:gdLst>
              <a:gd name="T0" fmla="*/ 63500 w 78"/>
              <a:gd name="T1" fmla="*/ 473075 h 299"/>
              <a:gd name="T2" fmla="*/ 0 w 78"/>
              <a:gd name="T3" fmla="*/ 127000 h 299"/>
              <a:gd name="T4" fmla="*/ 122238 w 78"/>
              <a:gd name="T5" fmla="*/ 0 h 299"/>
              <a:gd name="T6" fmla="*/ 122238 w 78"/>
              <a:gd name="T7" fmla="*/ 422275 h 299"/>
              <a:gd name="T8" fmla="*/ 63500 w 78"/>
              <a:gd name="T9" fmla="*/ 473075 h 299"/>
              <a:gd name="T10" fmla="*/ 0 60000 65536"/>
              <a:gd name="T11" fmla="*/ 0 60000 65536"/>
              <a:gd name="T12" fmla="*/ 0 60000 65536"/>
              <a:gd name="T13" fmla="*/ 0 60000 65536"/>
              <a:gd name="T14" fmla="*/ 0 60000 65536"/>
              <a:gd name="T15" fmla="*/ 0 w 78"/>
              <a:gd name="T16" fmla="*/ 0 h 299"/>
              <a:gd name="T17" fmla="*/ 78 w 78"/>
              <a:gd name="T18" fmla="*/ 299 h 299"/>
            </a:gdLst>
            <a:ahLst/>
            <a:cxnLst>
              <a:cxn ang="T10">
                <a:pos x="T0" y="T1"/>
              </a:cxn>
              <a:cxn ang="T11">
                <a:pos x="T2" y="T3"/>
              </a:cxn>
              <a:cxn ang="T12">
                <a:pos x="T4" y="T5"/>
              </a:cxn>
              <a:cxn ang="T13">
                <a:pos x="T6" y="T7"/>
              </a:cxn>
              <a:cxn ang="T14">
                <a:pos x="T8" y="T9"/>
              </a:cxn>
            </a:cxnLst>
            <a:rect l="T15" t="T16" r="T17" b="T18"/>
            <a:pathLst>
              <a:path w="78" h="299">
                <a:moveTo>
                  <a:pt x="40" y="298"/>
                </a:moveTo>
                <a:lnTo>
                  <a:pt x="0" y="80"/>
                </a:lnTo>
                <a:lnTo>
                  <a:pt x="77" y="0"/>
                </a:lnTo>
                <a:lnTo>
                  <a:pt x="77" y="266"/>
                </a:lnTo>
                <a:lnTo>
                  <a:pt x="40" y="298"/>
                </a:lnTo>
              </a:path>
            </a:pathLst>
          </a:custGeom>
          <a:solidFill>
            <a:srgbClr val="FF8203"/>
          </a:solidFill>
          <a:ln w="9525" cap="rnd">
            <a:noFill/>
            <a:round/>
            <a:headEnd/>
            <a:tailEnd/>
          </a:ln>
        </p:spPr>
        <p:txBody>
          <a:bodyPr/>
          <a:lstStyle/>
          <a:p>
            <a:endParaRPr lang="en-US"/>
          </a:p>
        </p:txBody>
      </p:sp>
      <p:sp>
        <p:nvSpPr>
          <p:cNvPr id="407810" name="Freeform 892"/>
          <p:cNvSpPr>
            <a:spLocks/>
          </p:cNvSpPr>
          <p:nvPr/>
        </p:nvSpPr>
        <p:spPr bwMode="auto">
          <a:xfrm>
            <a:off x="7339013" y="3633788"/>
            <a:ext cx="134937" cy="487362"/>
          </a:xfrm>
          <a:custGeom>
            <a:avLst/>
            <a:gdLst>
              <a:gd name="T0" fmla="*/ 69850 w 85"/>
              <a:gd name="T1" fmla="*/ 485775 h 307"/>
              <a:gd name="T2" fmla="*/ 0 w 85"/>
              <a:gd name="T3" fmla="*/ 130175 h 307"/>
              <a:gd name="T4" fmla="*/ 133350 w 85"/>
              <a:gd name="T5" fmla="*/ 0 h 307"/>
              <a:gd name="T6" fmla="*/ 133350 w 85"/>
              <a:gd name="T7" fmla="*/ 433387 h 307"/>
              <a:gd name="T8" fmla="*/ 69850 w 85"/>
              <a:gd name="T9" fmla="*/ 485775 h 307"/>
              <a:gd name="T10" fmla="*/ 0 60000 65536"/>
              <a:gd name="T11" fmla="*/ 0 60000 65536"/>
              <a:gd name="T12" fmla="*/ 0 60000 65536"/>
              <a:gd name="T13" fmla="*/ 0 60000 65536"/>
              <a:gd name="T14" fmla="*/ 0 60000 65536"/>
              <a:gd name="T15" fmla="*/ 0 w 85"/>
              <a:gd name="T16" fmla="*/ 0 h 307"/>
              <a:gd name="T17" fmla="*/ 85 w 85"/>
              <a:gd name="T18" fmla="*/ 307 h 307"/>
            </a:gdLst>
            <a:ahLst/>
            <a:cxnLst>
              <a:cxn ang="T10">
                <a:pos x="T0" y="T1"/>
              </a:cxn>
              <a:cxn ang="T11">
                <a:pos x="T2" y="T3"/>
              </a:cxn>
              <a:cxn ang="T12">
                <a:pos x="T4" y="T5"/>
              </a:cxn>
              <a:cxn ang="T13">
                <a:pos x="T6" y="T7"/>
              </a:cxn>
              <a:cxn ang="T14">
                <a:pos x="T8" y="T9"/>
              </a:cxn>
            </a:cxnLst>
            <a:rect l="T15" t="T16" r="T17" b="T18"/>
            <a:pathLst>
              <a:path w="85" h="307">
                <a:moveTo>
                  <a:pt x="44" y="306"/>
                </a:moveTo>
                <a:lnTo>
                  <a:pt x="0" y="82"/>
                </a:lnTo>
                <a:lnTo>
                  <a:pt x="84" y="0"/>
                </a:lnTo>
                <a:lnTo>
                  <a:pt x="84" y="273"/>
                </a:lnTo>
                <a:lnTo>
                  <a:pt x="44" y="306"/>
                </a:lnTo>
              </a:path>
            </a:pathLst>
          </a:custGeom>
          <a:solidFill>
            <a:srgbClr val="FF8203"/>
          </a:solidFill>
          <a:ln w="12699" cap="rnd">
            <a:solidFill>
              <a:srgbClr val="000000"/>
            </a:solidFill>
            <a:round/>
            <a:headEnd/>
            <a:tailEnd/>
          </a:ln>
        </p:spPr>
        <p:txBody>
          <a:bodyPr/>
          <a:lstStyle/>
          <a:p>
            <a:endParaRPr lang="en-US"/>
          </a:p>
        </p:txBody>
      </p:sp>
      <p:sp>
        <p:nvSpPr>
          <p:cNvPr id="407811" name="Freeform 893"/>
          <p:cNvSpPr>
            <a:spLocks/>
          </p:cNvSpPr>
          <p:nvPr/>
        </p:nvSpPr>
        <p:spPr bwMode="auto">
          <a:xfrm>
            <a:off x="7010400" y="3032125"/>
            <a:ext cx="454025" cy="80963"/>
          </a:xfrm>
          <a:custGeom>
            <a:avLst/>
            <a:gdLst>
              <a:gd name="T0" fmla="*/ 0 w 286"/>
              <a:gd name="T1" fmla="*/ 52388 h 51"/>
              <a:gd name="T2" fmla="*/ 57150 w 286"/>
              <a:gd name="T3" fmla="*/ 0 h 51"/>
              <a:gd name="T4" fmla="*/ 452438 w 286"/>
              <a:gd name="T5" fmla="*/ 0 h 51"/>
              <a:gd name="T6" fmla="*/ 355600 w 286"/>
              <a:gd name="T7" fmla="*/ 79375 h 51"/>
              <a:gd name="T8" fmla="*/ 0 w 286"/>
              <a:gd name="T9" fmla="*/ 52388 h 51"/>
              <a:gd name="T10" fmla="*/ 0 60000 65536"/>
              <a:gd name="T11" fmla="*/ 0 60000 65536"/>
              <a:gd name="T12" fmla="*/ 0 60000 65536"/>
              <a:gd name="T13" fmla="*/ 0 60000 65536"/>
              <a:gd name="T14" fmla="*/ 0 60000 65536"/>
              <a:gd name="T15" fmla="*/ 0 w 286"/>
              <a:gd name="T16" fmla="*/ 0 h 51"/>
              <a:gd name="T17" fmla="*/ 286 w 286"/>
              <a:gd name="T18" fmla="*/ 51 h 51"/>
            </a:gdLst>
            <a:ahLst/>
            <a:cxnLst>
              <a:cxn ang="T10">
                <a:pos x="T0" y="T1"/>
              </a:cxn>
              <a:cxn ang="T11">
                <a:pos x="T2" y="T3"/>
              </a:cxn>
              <a:cxn ang="T12">
                <a:pos x="T4" y="T5"/>
              </a:cxn>
              <a:cxn ang="T13">
                <a:pos x="T6" y="T7"/>
              </a:cxn>
              <a:cxn ang="T14">
                <a:pos x="T8" y="T9"/>
              </a:cxn>
            </a:cxnLst>
            <a:rect l="T15" t="T16" r="T17" b="T18"/>
            <a:pathLst>
              <a:path w="286" h="51">
                <a:moveTo>
                  <a:pt x="0" y="33"/>
                </a:moveTo>
                <a:lnTo>
                  <a:pt x="36" y="0"/>
                </a:lnTo>
                <a:lnTo>
                  <a:pt x="285" y="0"/>
                </a:lnTo>
                <a:lnTo>
                  <a:pt x="224" y="50"/>
                </a:lnTo>
                <a:lnTo>
                  <a:pt x="0" y="33"/>
                </a:lnTo>
              </a:path>
            </a:pathLst>
          </a:custGeom>
          <a:solidFill>
            <a:srgbClr val="E5E5E5"/>
          </a:solidFill>
          <a:ln w="9525" cap="rnd">
            <a:noFill/>
            <a:round/>
            <a:headEnd/>
            <a:tailEnd/>
          </a:ln>
        </p:spPr>
        <p:txBody>
          <a:bodyPr/>
          <a:lstStyle/>
          <a:p>
            <a:endParaRPr lang="en-US"/>
          </a:p>
        </p:txBody>
      </p:sp>
      <p:sp>
        <p:nvSpPr>
          <p:cNvPr id="407812" name="Freeform 894"/>
          <p:cNvSpPr>
            <a:spLocks/>
          </p:cNvSpPr>
          <p:nvPr/>
        </p:nvSpPr>
        <p:spPr bwMode="auto">
          <a:xfrm>
            <a:off x="7008813" y="3032125"/>
            <a:ext cx="465137" cy="93663"/>
          </a:xfrm>
          <a:custGeom>
            <a:avLst/>
            <a:gdLst>
              <a:gd name="T0" fmla="*/ 0 w 293"/>
              <a:gd name="T1" fmla="*/ 61913 h 59"/>
              <a:gd name="T2" fmla="*/ 58737 w 293"/>
              <a:gd name="T3" fmla="*/ 0 h 59"/>
              <a:gd name="T4" fmla="*/ 463550 w 293"/>
              <a:gd name="T5" fmla="*/ 0 h 59"/>
              <a:gd name="T6" fmla="*/ 365125 w 293"/>
              <a:gd name="T7" fmla="*/ 92075 h 59"/>
              <a:gd name="T8" fmla="*/ 0 w 293"/>
              <a:gd name="T9" fmla="*/ 61913 h 59"/>
              <a:gd name="T10" fmla="*/ 0 60000 65536"/>
              <a:gd name="T11" fmla="*/ 0 60000 65536"/>
              <a:gd name="T12" fmla="*/ 0 60000 65536"/>
              <a:gd name="T13" fmla="*/ 0 60000 65536"/>
              <a:gd name="T14" fmla="*/ 0 60000 65536"/>
              <a:gd name="T15" fmla="*/ 0 w 293"/>
              <a:gd name="T16" fmla="*/ 0 h 59"/>
              <a:gd name="T17" fmla="*/ 293 w 293"/>
              <a:gd name="T18" fmla="*/ 59 h 59"/>
            </a:gdLst>
            <a:ahLst/>
            <a:cxnLst>
              <a:cxn ang="T10">
                <a:pos x="T0" y="T1"/>
              </a:cxn>
              <a:cxn ang="T11">
                <a:pos x="T2" y="T3"/>
              </a:cxn>
              <a:cxn ang="T12">
                <a:pos x="T4" y="T5"/>
              </a:cxn>
              <a:cxn ang="T13">
                <a:pos x="T6" y="T7"/>
              </a:cxn>
              <a:cxn ang="T14">
                <a:pos x="T8" y="T9"/>
              </a:cxn>
            </a:cxnLst>
            <a:rect l="T15" t="T16" r="T17" b="T18"/>
            <a:pathLst>
              <a:path w="293" h="59">
                <a:moveTo>
                  <a:pt x="0" y="39"/>
                </a:moveTo>
                <a:lnTo>
                  <a:pt x="37" y="0"/>
                </a:lnTo>
                <a:lnTo>
                  <a:pt x="292" y="0"/>
                </a:lnTo>
                <a:lnTo>
                  <a:pt x="230" y="58"/>
                </a:lnTo>
                <a:lnTo>
                  <a:pt x="0" y="39"/>
                </a:lnTo>
              </a:path>
            </a:pathLst>
          </a:custGeom>
          <a:noFill/>
          <a:ln w="12699" cap="rnd">
            <a:solidFill>
              <a:srgbClr val="000000"/>
            </a:solidFill>
            <a:round/>
            <a:headEnd/>
            <a:tailEnd/>
          </a:ln>
        </p:spPr>
        <p:txBody>
          <a:bodyPr/>
          <a:lstStyle/>
          <a:p>
            <a:endParaRPr lang="en-US"/>
          </a:p>
        </p:txBody>
      </p:sp>
      <p:sp>
        <p:nvSpPr>
          <p:cNvPr id="407813" name="Freeform 895"/>
          <p:cNvSpPr>
            <a:spLocks/>
          </p:cNvSpPr>
          <p:nvPr/>
        </p:nvSpPr>
        <p:spPr bwMode="auto">
          <a:xfrm>
            <a:off x="7340600" y="3032125"/>
            <a:ext cx="123825" cy="476250"/>
          </a:xfrm>
          <a:custGeom>
            <a:avLst/>
            <a:gdLst>
              <a:gd name="T0" fmla="*/ 63500 w 78"/>
              <a:gd name="T1" fmla="*/ 474663 h 300"/>
              <a:gd name="T2" fmla="*/ 0 w 78"/>
              <a:gd name="T3" fmla="*/ 128587 h 300"/>
              <a:gd name="T4" fmla="*/ 122238 w 78"/>
              <a:gd name="T5" fmla="*/ 0 h 300"/>
              <a:gd name="T6" fmla="*/ 122238 w 78"/>
              <a:gd name="T7" fmla="*/ 423863 h 300"/>
              <a:gd name="T8" fmla="*/ 63500 w 78"/>
              <a:gd name="T9" fmla="*/ 474663 h 300"/>
              <a:gd name="T10" fmla="*/ 0 60000 65536"/>
              <a:gd name="T11" fmla="*/ 0 60000 65536"/>
              <a:gd name="T12" fmla="*/ 0 60000 65536"/>
              <a:gd name="T13" fmla="*/ 0 60000 65536"/>
              <a:gd name="T14" fmla="*/ 0 60000 65536"/>
              <a:gd name="T15" fmla="*/ 0 w 78"/>
              <a:gd name="T16" fmla="*/ 0 h 300"/>
              <a:gd name="T17" fmla="*/ 78 w 78"/>
              <a:gd name="T18" fmla="*/ 300 h 300"/>
            </a:gdLst>
            <a:ahLst/>
            <a:cxnLst>
              <a:cxn ang="T10">
                <a:pos x="T0" y="T1"/>
              </a:cxn>
              <a:cxn ang="T11">
                <a:pos x="T2" y="T3"/>
              </a:cxn>
              <a:cxn ang="T12">
                <a:pos x="T4" y="T5"/>
              </a:cxn>
              <a:cxn ang="T13">
                <a:pos x="T6" y="T7"/>
              </a:cxn>
              <a:cxn ang="T14">
                <a:pos x="T8" y="T9"/>
              </a:cxn>
            </a:cxnLst>
            <a:rect l="T15" t="T16" r="T17" b="T18"/>
            <a:pathLst>
              <a:path w="78" h="300">
                <a:moveTo>
                  <a:pt x="40" y="299"/>
                </a:moveTo>
                <a:lnTo>
                  <a:pt x="0" y="81"/>
                </a:lnTo>
                <a:lnTo>
                  <a:pt x="77" y="0"/>
                </a:lnTo>
                <a:lnTo>
                  <a:pt x="77" y="267"/>
                </a:lnTo>
                <a:lnTo>
                  <a:pt x="40" y="299"/>
                </a:lnTo>
              </a:path>
            </a:pathLst>
          </a:custGeom>
          <a:solidFill>
            <a:srgbClr val="FF8203"/>
          </a:solidFill>
          <a:ln w="9525" cap="rnd">
            <a:noFill/>
            <a:round/>
            <a:headEnd/>
            <a:tailEnd/>
          </a:ln>
        </p:spPr>
        <p:txBody>
          <a:bodyPr/>
          <a:lstStyle/>
          <a:p>
            <a:endParaRPr lang="en-US"/>
          </a:p>
        </p:txBody>
      </p:sp>
      <p:sp>
        <p:nvSpPr>
          <p:cNvPr id="407814" name="Freeform 896"/>
          <p:cNvSpPr>
            <a:spLocks/>
          </p:cNvSpPr>
          <p:nvPr/>
        </p:nvSpPr>
        <p:spPr bwMode="auto">
          <a:xfrm>
            <a:off x="7339013" y="3032125"/>
            <a:ext cx="134937" cy="488950"/>
          </a:xfrm>
          <a:custGeom>
            <a:avLst/>
            <a:gdLst>
              <a:gd name="T0" fmla="*/ 69850 w 85"/>
              <a:gd name="T1" fmla="*/ 487363 h 308"/>
              <a:gd name="T2" fmla="*/ 0 w 85"/>
              <a:gd name="T3" fmla="*/ 131762 h 308"/>
              <a:gd name="T4" fmla="*/ 133350 w 85"/>
              <a:gd name="T5" fmla="*/ 0 h 308"/>
              <a:gd name="T6" fmla="*/ 133350 w 85"/>
              <a:gd name="T7" fmla="*/ 434975 h 308"/>
              <a:gd name="T8" fmla="*/ 69850 w 85"/>
              <a:gd name="T9" fmla="*/ 487363 h 308"/>
              <a:gd name="T10" fmla="*/ 0 60000 65536"/>
              <a:gd name="T11" fmla="*/ 0 60000 65536"/>
              <a:gd name="T12" fmla="*/ 0 60000 65536"/>
              <a:gd name="T13" fmla="*/ 0 60000 65536"/>
              <a:gd name="T14" fmla="*/ 0 60000 65536"/>
              <a:gd name="T15" fmla="*/ 0 w 85"/>
              <a:gd name="T16" fmla="*/ 0 h 308"/>
              <a:gd name="T17" fmla="*/ 85 w 85"/>
              <a:gd name="T18" fmla="*/ 308 h 308"/>
            </a:gdLst>
            <a:ahLst/>
            <a:cxnLst>
              <a:cxn ang="T10">
                <a:pos x="T0" y="T1"/>
              </a:cxn>
              <a:cxn ang="T11">
                <a:pos x="T2" y="T3"/>
              </a:cxn>
              <a:cxn ang="T12">
                <a:pos x="T4" y="T5"/>
              </a:cxn>
              <a:cxn ang="T13">
                <a:pos x="T6" y="T7"/>
              </a:cxn>
              <a:cxn ang="T14">
                <a:pos x="T8" y="T9"/>
              </a:cxn>
            </a:cxnLst>
            <a:rect l="T15" t="T16" r="T17" b="T18"/>
            <a:pathLst>
              <a:path w="85" h="308">
                <a:moveTo>
                  <a:pt x="44" y="307"/>
                </a:moveTo>
                <a:lnTo>
                  <a:pt x="0" y="83"/>
                </a:lnTo>
                <a:lnTo>
                  <a:pt x="84" y="0"/>
                </a:lnTo>
                <a:lnTo>
                  <a:pt x="84" y="274"/>
                </a:lnTo>
                <a:lnTo>
                  <a:pt x="44" y="307"/>
                </a:lnTo>
              </a:path>
            </a:pathLst>
          </a:custGeom>
          <a:solidFill>
            <a:srgbClr val="FF8203"/>
          </a:solidFill>
          <a:ln w="12699" cap="rnd">
            <a:solidFill>
              <a:srgbClr val="000000"/>
            </a:solidFill>
            <a:round/>
            <a:headEnd/>
            <a:tailEnd/>
          </a:ln>
        </p:spPr>
        <p:txBody>
          <a:bodyPr/>
          <a:lstStyle/>
          <a:p>
            <a:endParaRPr lang="en-US"/>
          </a:p>
        </p:txBody>
      </p:sp>
      <p:sp>
        <p:nvSpPr>
          <p:cNvPr id="407815" name="Freeform 897"/>
          <p:cNvSpPr>
            <a:spLocks/>
          </p:cNvSpPr>
          <p:nvPr/>
        </p:nvSpPr>
        <p:spPr bwMode="auto">
          <a:xfrm>
            <a:off x="7010400" y="2476500"/>
            <a:ext cx="454025" cy="84138"/>
          </a:xfrm>
          <a:custGeom>
            <a:avLst/>
            <a:gdLst>
              <a:gd name="T0" fmla="*/ 0 w 286"/>
              <a:gd name="T1" fmla="*/ 52388 h 53"/>
              <a:gd name="T2" fmla="*/ 57150 w 286"/>
              <a:gd name="T3" fmla="*/ 0 h 53"/>
              <a:gd name="T4" fmla="*/ 452438 w 286"/>
              <a:gd name="T5" fmla="*/ 0 h 53"/>
              <a:gd name="T6" fmla="*/ 355600 w 286"/>
              <a:gd name="T7" fmla="*/ 82550 h 53"/>
              <a:gd name="T8" fmla="*/ 0 w 286"/>
              <a:gd name="T9" fmla="*/ 52388 h 53"/>
              <a:gd name="T10" fmla="*/ 0 60000 65536"/>
              <a:gd name="T11" fmla="*/ 0 60000 65536"/>
              <a:gd name="T12" fmla="*/ 0 60000 65536"/>
              <a:gd name="T13" fmla="*/ 0 60000 65536"/>
              <a:gd name="T14" fmla="*/ 0 60000 65536"/>
              <a:gd name="T15" fmla="*/ 0 w 286"/>
              <a:gd name="T16" fmla="*/ 0 h 53"/>
              <a:gd name="T17" fmla="*/ 286 w 286"/>
              <a:gd name="T18" fmla="*/ 53 h 53"/>
            </a:gdLst>
            <a:ahLst/>
            <a:cxnLst>
              <a:cxn ang="T10">
                <a:pos x="T0" y="T1"/>
              </a:cxn>
              <a:cxn ang="T11">
                <a:pos x="T2" y="T3"/>
              </a:cxn>
              <a:cxn ang="T12">
                <a:pos x="T4" y="T5"/>
              </a:cxn>
              <a:cxn ang="T13">
                <a:pos x="T6" y="T7"/>
              </a:cxn>
              <a:cxn ang="T14">
                <a:pos x="T8" y="T9"/>
              </a:cxn>
            </a:cxnLst>
            <a:rect l="T15" t="T16" r="T17" b="T18"/>
            <a:pathLst>
              <a:path w="286" h="53">
                <a:moveTo>
                  <a:pt x="0" y="33"/>
                </a:moveTo>
                <a:lnTo>
                  <a:pt x="36" y="0"/>
                </a:lnTo>
                <a:lnTo>
                  <a:pt x="285" y="0"/>
                </a:lnTo>
                <a:lnTo>
                  <a:pt x="224" y="52"/>
                </a:lnTo>
                <a:lnTo>
                  <a:pt x="0" y="33"/>
                </a:lnTo>
              </a:path>
            </a:pathLst>
          </a:custGeom>
          <a:solidFill>
            <a:srgbClr val="E5E5E5"/>
          </a:solidFill>
          <a:ln w="9525" cap="rnd">
            <a:noFill/>
            <a:round/>
            <a:headEnd/>
            <a:tailEnd/>
          </a:ln>
        </p:spPr>
        <p:txBody>
          <a:bodyPr/>
          <a:lstStyle/>
          <a:p>
            <a:endParaRPr lang="en-US"/>
          </a:p>
        </p:txBody>
      </p:sp>
      <p:sp>
        <p:nvSpPr>
          <p:cNvPr id="407816" name="Freeform 898"/>
          <p:cNvSpPr>
            <a:spLocks/>
          </p:cNvSpPr>
          <p:nvPr/>
        </p:nvSpPr>
        <p:spPr bwMode="auto">
          <a:xfrm>
            <a:off x="7008813" y="2476500"/>
            <a:ext cx="465137" cy="96838"/>
          </a:xfrm>
          <a:custGeom>
            <a:avLst/>
            <a:gdLst>
              <a:gd name="T0" fmla="*/ 0 w 293"/>
              <a:gd name="T1" fmla="*/ 60325 h 61"/>
              <a:gd name="T2" fmla="*/ 58737 w 293"/>
              <a:gd name="T3" fmla="*/ 0 h 61"/>
              <a:gd name="T4" fmla="*/ 463550 w 293"/>
              <a:gd name="T5" fmla="*/ 0 h 61"/>
              <a:gd name="T6" fmla="*/ 365125 w 293"/>
              <a:gd name="T7" fmla="*/ 95250 h 61"/>
              <a:gd name="T8" fmla="*/ 0 w 293"/>
              <a:gd name="T9" fmla="*/ 60325 h 61"/>
              <a:gd name="T10" fmla="*/ 0 60000 65536"/>
              <a:gd name="T11" fmla="*/ 0 60000 65536"/>
              <a:gd name="T12" fmla="*/ 0 60000 65536"/>
              <a:gd name="T13" fmla="*/ 0 60000 65536"/>
              <a:gd name="T14" fmla="*/ 0 60000 65536"/>
              <a:gd name="T15" fmla="*/ 0 w 293"/>
              <a:gd name="T16" fmla="*/ 0 h 61"/>
              <a:gd name="T17" fmla="*/ 293 w 293"/>
              <a:gd name="T18" fmla="*/ 61 h 61"/>
            </a:gdLst>
            <a:ahLst/>
            <a:cxnLst>
              <a:cxn ang="T10">
                <a:pos x="T0" y="T1"/>
              </a:cxn>
              <a:cxn ang="T11">
                <a:pos x="T2" y="T3"/>
              </a:cxn>
              <a:cxn ang="T12">
                <a:pos x="T4" y="T5"/>
              </a:cxn>
              <a:cxn ang="T13">
                <a:pos x="T6" y="T7"/>
              </a:cxn>
              <a:cxn ang="T14">
                <a:pos x="T8" y="T9"/>
              </a:cxn>
            </a:cxnLst>
            <a:rect l="T15" t="T16" r="T17" b="T18"/>
            <a:pathLst>
              <a:path w="293" h="61">
                <a:moveTo>
                  <a:pt x="0" y="38"/>
                </a:moveTo>
                <a:lnTo>
                  <a:pt x="37" y="0"/>
                </a:lnTo>
                <a:lnTo>
                  <a:pt x="292" y="0"/>
                </a:lnTo>
                <a:lnTo>
                  <a:pt x="230" y="60"/>
                </a:lnTo>
                <a:lnTo>
                  <a:pt x="0" y="38"/>
                </a:lnTo>
              </a:path>
            </a:pathLst>
          </a:custGeom>
          <a:noFill/>
          <a:ln w="12699" cap="rnd">
            <a:solidFill>
              <a:srgbClr val="000000"/>
            </a:solidFill>
            <a:round/>
            <a:headEnd/>
            <a:tailEnd/>
          </a:ln>
        </p:spPr>
        <p:txBody>
          <a:bodyPr/>
          <a:lstStyle/>
          <a:p>
            <a:endParaRPr lang="en-US"/>
          </a:p>
        </p:txBody>
      </p:sp>
      <p:sp>
        <p:nvSpPr>
          <p:cNvPr id="407817" name="Freeform 899"/>
          <p:cNvSpPr>
            <a:spLocks/>
          </p:cNvSpPr>
          <p:nvPr/>
        </p:nvSpPr>
        <p:spPr bwMode="auto">
          <a:xfrm>
            <a:off x="7340600" y="2476500"/>
            <a:ext cx="123825" cy="477838"/>
          </a:xfrm>
          <a:custGeom>
            <a:avLst/>
            <a:gdLst>
              <a:gd name="T0" fmla="*/ 63500 w 78"/>
              <a:gd name="T1" fmla="*/ 476250 h 301"/>
              <a:gd name="T2" fmla="*/ 0 w 78"/>
              <a:gd name="T3" fmla="*/ 128588 h 301"/>
              <a:gd name="T4" fmla="*/ 122238 w 78"/>
              <a:gd name="T5" fmla="*/ 0 h 301"/>
              <a:gd name="T6" fmla="*/ 122238 w 78"/>
              <a:gd name="T7" fmla="*/ 425450 h 301"/>
              <a:gd name="T8" fmla="*/ 63500 w 78"/>
              <a:gd name="T9" fmla="*/ 476250 h 301"/>
              <a:gd name="T10" fmla="*/ 0 60000 65536"/>
              <a:gd name="T11" fmla="*/ 0 60000 65536"/>
              <a:gd name="T12" fmla="*/ 0 60000 65536"/>
              <a:gd name="T13" fmla="*/ 0 60000 65536"/>
              <a:gd name="T14" fmla="*/ 0 60000 65536"/>
              <a:gd name="T15" fmla="*/ 0 w 78"/>
              <a:gd name="T16" fmla="*/ 0 h 301"/>
              <a:gd name="T17" fmla="*/ 78 w 78"/>
              <a:gd name="T18" fmla="*/ 301 h 301"/>
            </a:gdLst>
            <a:ahLst/>
            <a:cxnLst>
              <a:cxn ang="T10">
                <a:pos x="T0" y="T1"/>
              </a:cxn>
              <a:cxn ang="T11">
                <a:pos x="T2" y="T3"/>
              </a:cxn>
              <a:cxn ang="T12">
                <a:pos x="T4" y="T5"/>
              </a:cxn>
              <a:cxn ang="T13">
                <a:pos x="T6" y="T7"/>
              </a:cxn>
              <a:cxn ang="T14">
                <a:pos x="T8" y="T9"/>
              </a:cxn>
            </a:cxnLst>
            <a:rect l="T15" t="T16" r="T17" b="T18"/>
            <a:pathLst>
              <a:path w="78" h="301">
                <a:moveTo>
                  <a:pt x="40" y="300"/>
                </a:moveTo>
                <a:lnTo>
                  <a:pt x="0" y="81"/>
                </a:lnTo>
                <a:lnTo>
                  <a:pt x="77" y="0"/>
                </a:lnTo>
                <a:lnTo>
                  <a:pt x="77" y="268"/>
                </a:lnTo>
                <a:lnTo>
                  <a:pt x="40" y="300"/>
                </a:lnTo>
              </a:path>
            </a:pathLst>
          </a:custGeom>
          <a:solidFill>
            <a:srgbClr val="FF8203"/>
          </a:solidFill>
          <a:ln w="9525" cap="rnd">
            <a:noFill/>
            <a:round/>
            <a:headEnd/>
            <a:tailEnd/>
          </a:ln>
        </p:spPr>
        <p:txBody>
          <a:bodyPr/>
          <a:lstStyle/>
          <a:p>
            <a:endParaRPr lang="en-US"/>
          </a:p>
        </p:txBody>
      </p:sp>
      <p:sp>
        <p:nvSpPr>
          <p:cNvPr id="407818" name="Freeform 900"/>
          <p:cNvSpPr>
            <a:spLocks/>
          </p:cNvSpPr>
          <p:nvPr/>
        </p:nvSpPr>
        <p:spPr bwMode="auto">
          <a:xfrm>
            <a:off x="7339013" y="2476500"/>
            <a:ext cx="134937" cy="490538"/>
          </a:xfrm>
          <a:custGeom>
            <a:avLst/>
            <a:gdLst>
              <a:gd name="T0" fmla="*/ 69850 w 85"/>
              <a:gd name="T1" fmla="*/ 488950 h 309"/>
              <a:gd name="T2" fmla="*/ 0 w 85"/>
              <a:gd name="T3" fmla="*/ 133350 h 309"/>
              <a:gd name="T4" fmla="*/ 133350 w 85"/>
              <a:gd name="T5" fmla="*/ 0 h 309"/>
              <a:gd name="T6" fmla="*/ 133350 w 85"/>
              <a:gd name="T7" fmla="*/ 436563 h 309"/>
              <a:gd name="T8" fmla="*/ 69850 w 85"/>
              <a:gd name="T9" fmla="*/ 488950 h 309"/>
              <a:gd name="T10" fmla="*/ 0 60000 65536"/>
              <a:gd name="T11" fmla="*/ 0 60000 65536"/>
              <a:gd name="T12" fmla="*/ 0 60000 65536"/>
              <a:gd name="T13" fmla="*/ 0 60000 65536"/>
              <a:gd name="T14" fmla="*/ 0 60000 65536"/>
              <a:gd name="T15" fmla="*/ 0 w 85"/>
              <a:gd name="T16" fmla="*/ 0 h 309"/>
              <a:gd name="T17" fmla="*/ 85 w 85"/>
              <a:gd name="T18" fmla="*/ 309 h 309"/>
            </a:gdLst>
            <a:ahLst/>
            <a:cxnLst>
              <a:cxn ang="T10">
                <a:pos x="T0" y="T1"/>
              </a:cxn>
              <a:cxn ang="T11">
                <a:pos x="T2" y="T3"/>
              </a:cxn>
              <a:cxn ang="T12">
                <a:pos x="T4" y="T5"/>
              </a:cxn>
              <a:cxn ang="T13">
                <a:pos x="T6" y="T7"/>
              </a:cxn>
              <a:cxn ang="T14">
                <a:pos x="T8" y="T9"/>
              </a:cxn>
            </a:cxnLst>
            <a:rect l="T15" t="T16" r="T17" b="T18"/>
            <a:pathLst>
              <a:path w="85" h="309">
                <a:moveTo>
                  <a:pt x="44" y="308"/>
                </a:moveTo>
                <a:lnTo>
                  <a:pt x="0" y="84"/>
                </a:lnTo>
                <a:lnTo>
                  <a:pt x="84" y="0"/>
                </a:lnTo>
                <a:lnTo>
                  <a:pt x="84" y="275"/>
                </a:lnTo>
                <a:lnTo>
                  <a:pt x="44" y="308"/>
                </a:lnTo>
              </a:path>
            </a:pathLst>
          </a:custGeom>
          <a:solidFill>
            <a:srgbClr val="FF8203"/>
          </a:solidFill>
          <a:ln w="12699" cap="rnd">
            <a:solidFill>
              <a:srgbClr val="000000"/>
            </a:solidFill>
            <a:round/>
            <a:headEnd/>
            <a:tailEnd/>
          </a:ln>
        </p:spPr>
        <p:txBody>
          <a:bodyPr/>
          <a:lstStyle/>
          <a:p>
            <a:endParaRPr lang="en-US"/>
          </a:p>
        </p:txBody>
      </p:sp>
      <p:sp>
        <p:nvSpPr>
          <p:cNvPr id="407819" name="Freeform 901"/>
          <p:cNvSpPr>
            <a:spLocks/>
          </p:cNvSpPr>
          <p:nvPr/>
        </p:nvSpPr>
        <p:spPr bwMode="auto">
          <a:xfrm>
            <a:off x="7010400" y="1893888"/>
            <a:ext cx="454025" cy="80962"/>
          </a:xfrm>
          <a:custGeom>
            <a:avLst/>
            <a:gdLst>
              <a:gd name="T0" fmla="*/ 0 w 286"/>
              <a:gd name="T1" fmla="*/ 50800 h 51"/>
              <a:gd name="T2" fmla="*/ 57150 w 286"/>
              <a:gd name="T3" fmla="*/ 0 h 51"/>
              <a:gd name="T4" fmla="*/ 452438 w 286"/>
              <a:gd name="T5" fmla="*/ 0 h 51"/>
              <a:gd name="T6" fmla="*/ 355600 w 286"/>
              <a:gd name="T7" fmla="*/ 79375 h 51"/>
              <a:gd name="T8" fmla="*/ 0 w 286"/>
              <a:gd name="T9" fmla="*/ 50800 h 51"/>
              <a:gd name="T10" fmla="*/ 0 60000 65536"/>
              <a:gd name="T11" fmla="*/ 0 60000 65536"/>
              <a:gd name="T12" fmla="*/ 0 60000 65536"/>
              <a:gd name="T13" fmla="*/ 0 60000 65536"/>
              <a:gd name="T14" fmla="*/ 0 60000 65536"/>
              <a:gd name="T15" fmla="*/ 0 w 286"/>
              <a:gd name="T16" fmla="*/ 0 h 51"/>
              <a:gd name="T17" fmla="*/ 286 w 286"/>
              <a:gd name="T18" fmla="*/ 51 h 51"/>
            </a:gdLst>
            <a:ahLst/>
            <a:cxnLst>
              <a:cxn ang="T10">
                <a:pos x="T0" y="T1"/>
              </a:cxn>
              <a:cxn ang="T11">
                <a:pos x="T2" y="T3"/>
              </a:cxn>
              <a:cxn ang="T12">
                <a:pos x="T4" y="T5"/>
              </a:cxn>
              <a:cxn ang="T13">
                <a:pos x="T6" y="T7"/>
              </a:cxn>
              <a:cxn ang="T14">
                <a:pos x="T8" y="T9"/>
              </a:cxn>
            </a:cxnLst>
            <a:rect l="T15" t="T16" r="T17" b="T18"/>
            <a:pathLst>
              <a:path w="286" h="51">
                <a:moveTo>
                  <a:pt x="0" y="32"/>
                </a:moveTo>
                <a:lnTo>
                  <a:pt x="36" y="0"/>
                </a:lnTo>
                <a:lnTo>
                  <a:pt x="285" y="0"/>
                </a:lnTo>
                <a:lnTo>
                  <a:pt x="224" y="50"/>
                </a:lnTo>
                <a:lnTo>
                  <a:pt x="0" y="32"/>
                </a:lnTo>
              </a:path>
            </a:pathLst>
          </a:custGeom>
          <a:solidFill>
            <a:srgbClr val="FF8203"/>
          </a:solidFill>
          <a:ln w="9525" cap="rnd">
            <a:noFill/>
            <a:round/>
            <a:headEnd/>
            <a:tailEnd/>
          </a:ln>
        </p:spPr>
        <p:txBody>
          <a:bodyPr/>
          <a:lstStyle/>
          <a:p>
            <a:endParaRPr lang="en-US"/>
          </a:p>
        </p:txBody>
      </p:sp>
      <p:sp>
        <p:nvSpPr>
          <p:cNvPr id="407820" name="Freeform 902"/>
          <p:cNvSpPr>
            <a:spLocks/>
          </p:cNvSpPr>
          <p:nvPr/>
        </p:nvSpPr>
        <p:spPr bwMode="auto">
          <a:xfrm>
            <a:off x="7008813" y="1893888"/>
            <a:ext cx="465137" cy="93662"/>
          </a:xfrm>
          <a:custGeom>
            <a:avLst/>
            <a:gdLst>
              <a:gd name="T0" fmla="*/ 0 w 293"/>
              <a:gd name="T1" fmla="*/ 58737 h 59"/>
              <a:gd name="T2" fmla="*/ 58737 w 293"/>
              <a:gd name="T3" fmla="*/ 0 h 59"/>
              <a:gd name="T4" fmla="*/ 463550 w 293"/>
              <a:gd name="T5" fmla="*/ 0 h 59"/>
              <a:gd name="T6" fmla="*/ 365125 w 293"/>
              <a:gd name="T7" fmla="*/ 92075 h 59"/>
              <a:gd name="T8" fmla="*/ 0 w 293"/>
              <a:gd name="T9" fmla="*/ 58737 h 59"/>
              <a:gd name="T10" fmla="*/ 0 60000 65536"/>
              <a:gd name="T11" fmla="*/ 0 60000 65536"/>
              <a:gd name="T12" fmla="*/ 0 60000 65536"/>
              <a:gd name="T13" fmla="*/ 0 60000 65536"/>
              <a:gd name="T14" fmla="*/ 0 60000 65536"/>
              <a:gd name="T15" fmla="*/ 0 w 293"/>
              <a:gd name="T16" fmla="*/ 0 h 59"/>
              <a:gd name="T17" fmla="*/ 293 w 293"/>
              <a:gd name="T18" fmla="*/ 59 h 59"/>
            </a:gdLst>
            <a:ahLst/>
            <a:cxnLst>
              <a:cxn ang="T10">
                <a:pos x="T0" y="T1"/>
              </a:cxn>
              <a:cxn ang="T11">
                <a:pos x="T2" y="T3"/>
              </a:cxn>
              <a:cxn ang="T12">
                <a:pos x="T4" y="T5"/>
              </a:cxn>
              <a:cxn ang="T13">
                <a:pos x="T6" y="T7"/>
              </a:cxn>
              <a:cxn ang="T14">
                <a:pos x="T8" y="T9"/>
              </a:cxn>
            </a:cxnLst>
            <a:rect l="T15" t="T16" r="T17" b="T18"/>
            <a:pathLst>
              <a:path w="293" h="59">
                <a:moveTo>
                  <a:pt x="0" y="37"/>
                </a:moveTo>
                <a:lnTo>
                  <a:pt x="37" y="0"/>
                </a:lnTo>
                <a:lnTo>
                  <a:pt x="292" y="0"/>
                </a:lnTo>
                <a:lnTo>
                  <a:pt x="230" y="58"/>
                </a:lnTo>
                <a:lnTo>
                  <a:pt x="0" y="37"/>
                </a:lnTo>
              </a:path>
            </a:pathLst>
          </a:custGeom>
          <a:solidFill>
            <a:srgbClr val="FF8203"/>
          </a:solidFill>
          <a:ln w="12699" cap="rnd">
            <a:solidFill>
              <a:srgbClr val="000000"/>
            </a:solidFill>
            <a:round/>
            <a:headEnd/>
            <a:tailEnd/>
          </a:ln>
        </p:spPr>
        <p:txBody>
          <a:bodyPr/>
          <a:lstStyle/>
          <a:p>
            <a:endParaRPr lang="en-US"/>
          </a:p>
        </p:txBody>
      </p:sp>
      <p:sp>
        <p:nvSpPr>
          <p:cNvPr id="407821" name="Freeform 903"/>
          <p:cNvSpPr>
            <a:spLocks/>
          </p:cNvSpPr>
          <p:nvPr/>
        </p:nvSpPr>
        <p:spPr bwMode="auto">
          <a:xfrm>
            <a:off x="7340600" y="1893888"/>
            <a:ext cx="123825" cy="474662"/>
          </a:xfrm>
          <a:custGeom>
            <a:avLst/>
            <a:gdLst>
              <a:gd name="T0" fmla="*/ 63500 w 78"/>
              <a:gd name="T1" fmla="*/ 473075 h 299"/>
              <a:gd name="T2" fmla="*/ 0 w 78"/>
              <a:gd name="T3" fmla="*/ 127000 h 299"/>
              <a:gd name="T4" fmla="*/ 122238 w 78"/>
              <a:gd name="T5" fmla="*/ 0 h 299"/>
              <a:gd name="T6" fmla="*/ 122238 w 78"/>
              <a:gd name="T7" fmla="*/ 422275 h 299"/>
              <a:gd name="T8" fmla="*/ 63500 w 78"/>
              <a:gd name="T9" fmla="*/ 473075 h 299"/>
              <a:gd name="T10" fmla="*/ 0 60000 65536"/>
              <a:gd name="T11" fmla="*/ 0 60000 65536"/>
              <a:gd name="T12" fmla="*/ 0 60000 65536"/>
              <a:gd name="T13" fmla="*/ 0 60000 65536"/>
              <a:gd name="T14" fmla="*/ 0 60000 65536"/>
              <a:gd name="T15" fmla="*/ 0 w 78"/>
              <a:gd name="T16" fmla="*/ 0 h 299"/>
              <a:gd name="T17" fmla="*/ 78 w 78"/>
              <a:gd name="T18" fmla="*/ 299 h 299"/>
            </a:gdLst>
            <a:ahLst/>
            <a:cxnLst>
              <a:cxn ang="T10">
                <a:pos x="T0" y="T1"/>
              </a:cxn>
              <a:cxn ang="T11">
                <a:pos x="T2" y="T3"/>
              </a:cxn>
              <a:cxn ang="T12">
                <a:pos x="T4" y="T5"/>
              </a:cxn>
              <a:cxn ang="T13">
                <a:pos x="T6" y="T7"/>
              </a:cxn>
              <a:cxn ang="T14">
                <a:pos x="T8" y="T9"/>
              </a:cxn>
            </a:cxnLst>
            <a:rect l="T15" t="T16" r="T17" b="T18"/>
            <a:pathLst>
              <a:path w="78" h="299">
                <a:moveTo>
                  <a:pt x="40" y="298"/>
                </a:moveTo>
                <a:lnTo>
                  <a:pt x="0" y="80"/>
                </a:lnTo>
                <a:lnTo>
                  <a:pt x="77" y="0"/>
                </a:lnTo>
                <a:lnTo>
                  <a:pt x="77" y="266"/>
                </a:lnTo>
                <a:lnTo>
                  <a:pt x="40" y="298"/>
                </a:lnTo>
              </a:path>
            </a:pathLst>
          </a:custGeom>
          <a:solidFill>
            <a:srgbClr val="FF8203"/>
          </a:solidFill>
          <a:ln w="9525" cap="rnd">
            <a:noFill/>
            <a:round/>
            <a:headEnd/>
            <a:tailEnd/>
          </a:ln>
        </p:spPr>
        <p:txBody>
          <a:bodyPr/>
          <a:lstStyle/>
          <a:p>
            <a:endParaRPr lang="en-US"/>
          </a:p>
        </p:txBody>
      </p:sp>
      <p:sp>
        <p:nvSpPr>
          <p:cNvPr id="407822" name="Freeform 904"/>
          <p:cNvSpPr>
            <a:spLocks/>
          </p:cNvSpPr>
          <p:nvPr/>
        </p:nvSpPr>
        <p:spPr bwMode="auto">
          <a:xfrm>
            <a:off x="7339013" y="1893888"/>
            <a:ext cx="134937" cy="487362"/>
          </a:xfrm>
          <a:custGeom>
            <a:avLst/>
            <a:gdLst>
              <a:gd name="T0" fmla="*/ 69850 w 85"/>
              <a:gd name="T1" fmla="*/ 485775 h 307"/>
              <a:gd name="T2" fmla="*/ 0 w 85"/>
              <a:gd name="T3" fmla="*/ 130175 h 307"/>
              <a:gd name="T4" fmla="*/ 133350 w 85"/>
              <a:gd name="T5" fmla="*/ 0 h 307"/>
              <a:gd name="T6" fmla="*/ 133350 w 85"/>
              <a:gd name="T7" fmla="*/ 433387 h 307"/>
              <a:gd name="T8" fmla="*/ 69850 w 85"/>
              <a:gd name="T9" fmla="*/ 485775 h 307"/>
              <a:gd name="T10" fmla="*/ 0 60000 65536"/>
              <a:gd name="T11" fmla="*/ 0 60000 65536"/>
              <a:gd name="T12" fmla="*/ 0 60000 65536"/>
              <a:gd name="T13" fmla="*/ 0 60000 65536"/>
              <a:gd name="T14" fmla="*/ 0 60000 65536"/>
              <a:gd name="T15" fmla="*/ 0 w 85"/>
              <a:gd name="T16" fmla="*/ 0 h 307"/>
              <a:gd name="T17" fmla="*/ 85 w 85"/>
              <a:gd name="T18" fmla="*/ 307 h 307"/>
            </a:gdLst>
            <a:ahLst/>
            <a:cxnLst>
              <a:cxn ang="T10">
                <a:pos x="T0" y="T1"/>
              </a:cxn>
              <a:cxn ang="T11">
                <a:pos x="T2" y="T3"/>
              </a:cxn>
              <a:cxn ang="T12">
                <a:pos x="T4" y="T5"/>
              </a:cxn>
              <a:cxn ang="T13">
                <a:pos x="T6" y="T7"/>
              </a:cxn>
              <a:cxn ang="T14">
                <a:pos x="T8" y="T9"/>
              </a:cxn>
            </a:cxnLst>
            <a:rect l="T15" t="T16" r="T17" b="T18"/>
            <a:pathLst>
              <a:path w="85" h="307">
                <a:moveTo>
                  <a:pt x="44" y="306"/>
                </a:moveTo>
                <a:lnTo>
                  <a:pt x="0" y="82"/>
                </a:lnTo>
                <a:lnTo>
                  <a:pt x="84" y="0"/>
                </a:lnTo>
                <a:lnTo>
                  <a:pt x="84" y="273"/>
                </a:lnTo>
                <a:lnTo>
                  <a:pt x="44" y="306"/>
                </a:lnTo>
              </a:path>
            </a:pathLst>
          </a:custGeom>
          <a:solidFill>
            <a:srgbClr val="FF8203"/>
          </a:solidFill>
          <a:ln w="12699" cap="rnd">
            <a:solidFill>
              <a:srgbClr val="000000"/>
            </a:solidFill>
            <a:round/>
            <a:headEnd/>
            <a:tailEnd/>
          </a:ln>
        </p:spPr>
        <p:txBody>
          <a:bodyPr/>
          <a:lstStyle/>
          <a:p>
            <a:endParaRPr lang="en-US"/>
          </a:p>
        </p:txBody>
      </p:sp>
      <p:sp>
        <p:nvSpPr>
          <p:cNvPr id="407823" name="Freeform 905"/>
          <p:cNvSpPr>
            <a:spLocks/>
          </p:cNvSpPr>
          <p:nvPr/>
        </p:nvSpPr>
        <p:spPr bwMode="auto">
          <a:xfrm>
            <a:off x="7429500" y="4175125"/>
            <a:ext cx="452438" cy="84138"/>
          </a:xfrm>
          <a:custGeom>
            <a:avLst/>
            <a:gdLst>
              <a:gd name="T0" fmla="*/ 0 w 285"/>
              <a:gd name="T1" fmla="*/ 52388 h 53"/>
              <a:gd name="T2" fmla="*/ 57150 w 285"/>
              <a:gd name="T3" fmla="*/ 0 h 53"/>
              <a:gd name="T4" fmla="*/ 450850 w 285"/>
              <a:gd name="T5" fmla="*/ 0 h 53"/>
              <a:gd name="T6" fmla="*/ 357188 w 285"/>
              <a:gd name="T7" fmla="*/ 82550 h 53"/>
              <a:gd name="T8" fmla="*/ 0 w 285"/>
              <a:gd name="T9" fmla="*/ 52388 h 53"/>
              <a:gd name="T10" fmla="*/ 0 60000 65536"/>
              <a:gd name="T11" fmla="*/ 0 60000 65536"/>
              <a:gd name="T12" fmla="*/ 0 60000 65536"/>
              <a:gd name="T13" fmla="*/ 0 60000 65536"/>
              <a:gd name="T14" fmla="*/ 0 60000 65536"/>
              <a:gd name="T15" fmla="*/ 0 w 285"/>
              <a:gd name="T16" fmla="*/ 0 h 53"/>
              <a:gd name="T17" fmla="*/ 285 w 285"/>
              <a:gd name="T18" fmla="*/ 53 h 53"/>
            </a:gdLst>
            <a:ahLst/>
            <a:cxnLst>
              <a:cxn ang="T10">
                <a:pos x="T0" y="T1"/>
              </a:cxn>
              <a:cxn ang="T11">
                <a:pos x="T2" y="T3"/>
              </a:cxn>
              <a:cxn ang="T12">
                <a:pos x="T4" y="T5"/>
              </a:cxn>
              <a:cxn ang="T13">
                <a:pos x="T6" y="T7"/>
              </a:cxn>
              <a:cxn ang="T14">
                <a:pos x="T8" y="T9"/>
              </a:cxn>
            </a:cxnLst>
            <a:rect l="T15" t="T16" r="T17" b="T18"/>
            <a:pathLst>
              <a:path w="285" h="53">
                <a:moveTo>
                  <a:pt x="0" y="33"/>
                </a:moveTo>
                <a:lnTo>
                  <a:pt x="36" y="0"/>
                </a:lnTo>
                <a:lnTo>
                  <a:pt x="284" y="0"/>
                </a:lnTo>
                <a:lnTo>
                  <a:pt x="225" y="52"/>
                </a:lnTo>
                <a:lnTo>
                  <a:pt x="0" y="33"/>
                </a:lnTo>
              </a:path>
            </a:pathLst>
          </a:custGeom>
          <a:solidFill>
            <a:srgbClr val="FF8203"/>
          </a:solidFill>
          <a:ln w="9525" cap="rnd">
            <a:noFill/>
            <a:round/>
            <a:headEnd/>
            <a:tailEnd/>
          </a:ln>
        </p:spPr>
        <p:txBody>
          <a:bodyPr/>
          <a:lstStyle/>
          <a:p>
            <a:endParaRPr lang="en-US"/>
          </a:p>
        </p:txBody>
      </p:sp>
      <p:sp>
        <p:nvSpPr>
          <p:cNvPr id="407824" name="Freeform 906"/>
          <p:cNvSpPr>
            <a:spLocks/>
          </p:cNvSpPr>
          <p:nvPr/>
        </p:nvSpPr>
        <p:spPr bwMode="auto">
          <a:xfrm>
            <a:off x="7427913" y="4175125"/>
            <a:ext cx="463550" cy="96838"/>
          </a:xfrm>
          <a:custGeom>
            <a:avLst/>
            <a:gdLst>
              <a:gd name="T0" fmla="*/ 0 w 292"/>
              <a:gd name="T1" fmla="*/ 60325 h 61"/>
              <a:gd name="T2" fmla="*/ 58737 w 292"/>
              <a:gd name="T3" fmla="*/ 0 h 61"/>
              <a:gd name="T4" fmla="*/ 461963 w 292"/>
              <a:gd name="T5" fmla="*/ 0 h 61"/>
              <a:gd name="T6" fmla="*/ 365125 w 292"/>
              <a:gd name="T7" fmla="*/ 95250 h 61"/>
              <a:gd name="T8" fmla="*/ 0 w 292"/>
              <a:gd name="T9" fmla="*/ 60325 h 61"/>
              <a:gd name="T10" fmla="*/ 0 60000 65536"/>
              <a:gd name="T11" fmla="*/ 0 60000 65536"/>
              <a:gd name="T12" fmla="*/ 0 60000 65536"/>
              <a:gd name="T13" fmla="*/ 0 60000 65536"/>
              <a:gd name="T14" fmla="*/ 0 60000 65536"/>
              <a:gd name="T15" fmla="*/ 0 w 292"/>
              <a:gd name="T16" fmla="*/ 0 h 61"/>
              <a:gd name="T17" fmla="*/ 292 w 292"/>
              <a:gd name="T18" fmla="*/ 61 h 61"/>
            </a:gdLst>
            <a:ahLst/>
            <a:cxnLst>
              <a:cxn ang="T10">
                <a:pos x="T0" y="T1"/>
              </a:cxn>
              <a:cxn ang="T11">
                <a:pos x="T2" y="T3"/>
              </a:cxn>
              <a:cxn ang="T12">
                <a:pos x="T4" y="T5"/>
              </a:cxn>
              <a:cxn ang="T13">
                <a:pos x="T6" y="T7"/>
              </a:cxn>
              <a:cxn ang="T14">
                <a:pos x="T8" y="T9"/>
              </a:cxn>
            </a:cxnLst>
            <a:rect l="T15" t="T16" r="T17" b="T18"/>
            <a:pathLst>
              <a:path w="292" h="61">
                <a:moveTo>
                  <a:pt x="0" y="38"/>
                </a:moveTo>
                <a:lnTo>
                  <a:pt x="37" y="0"/>
                </a:lnTo>
                <a:lnTo>
                  <a:pt x="291" y="0"/>
                </a:lnTo>
                <a:lnTo>
                  <a:pt x="230" y="60"/>
                </a:lnTo>
                <a:lnTo>
                  <a:pt x="0" y="38"/>
                </a:lnTo>
              </a:path>
            </a:pathLst>
          </a:custGeom>
          <a:solidFill>
            <a:srgbClr val="FF8203"/>
          </a:solidFill>
          <a:ln w="12699" cap="rnd">
            <a:solidFill>
              <a:srgbClr val="000000"/>
            </a:solidFill>
            <a:round/>
            <a:headEnd/>
            <a:tailEnd/>
          </a:ln>
        </p:spPr>
        <p:txBody>
          <a:bodyPr/>
          <a:lstStyle/>
          <a:p>
            <a:endParaRPr lang="en-US"/>
          </a:p>
        </p:txBody>
      </p:sp>
      <p:sp>
        <p:nvSpPr>
          <p:cNvPr id="407825" name="Freeform 907"/>
          <p:cNvSpPr>
            <a:spLocks/>
          </p:cNvSpPr>
          <p:nvPr/>
        </p:nvSpPr>
        <p:spPr bwMode="auto">
          <a:xfrm>
            <a:off x="7759700" y="4175125"/>
            <a:ext cx="122238" cy="477838"/>
          </a:xfrm>
          <a:custGeom>
            <a:avLst/>
            <a:gdLst>
              <a:gd name="T0" fmla="*/ 66675 w 77"/>
              <a:gd name="T1" fmla="*/ 476250 h 301"/>
              <a:gd name="T2" fmla="*/ 0 w 77"/>
              <a:gd name="T3" fmla="*/ 128588 h 301"/>
              <a:gd name="T4" fmla="*/ 120650 w 77"/>
              <a:gd name="T5" fmla="*/ 0 h 301"/>
              <a:gd name="T6" fmla="*/ 120650 w 77"/>
              <a:gd name="T7" fmla="*/ 425450 h 301"/>
              <a:gd name="T8" fmla="*/ 66675 w 77"/>
              <a:gd name="T9" fmla="*/ 476250 h 301"/>
              <a:gd name="T10" fmla="*/ 0 60000 65536"/>
              <a:gd name="T11" fmla="*/ 0 60000 65536"/>
              <a:gd name="T12" fmla="*/ 0 60000 65536"/>
              <a:gd name="T13" fmla="*/ 0 60000 65536"/>
              <a:gd name="T14" fmla="*/ 0 60000 65536"/>
              <a:gd name="T15" fmla="*/ 0 w 77"/>
              <a:gd name="T16" fmla="*/ 0 h 301"/>
              <a:gd name="T17" fmla="*/ 77 w 77"/>
              <a:gd name="T18" fmla="*/ 301 h 301"/>
            </a:gdLst>
            <a:ahLst/>
            <a:cxnLst>
              <a:cxn ang="T10">
                <a:pos x="T0" y="T1"/>
              </a:cxn>
              <a:cxn ang="T11">
                <a:pos x="T2" y="T3"/>
              </a:cxn>
              <a:cxn ang="T12">
                <a:pos x="T4" y="T5"/>
              </a:cxn>
              <a:cxn ang="T13">
                <a:pos x="T6" y="T7"/>
              </a:cxn>
              <a:cxn ang="T14">
                <a:pos x="T8" y="T9"/>
              </a:cxn>
            </a:cxnLst>
            <a:rect l="T15" t="T16" r="T17" b="T18"/>
            <a:pathLst>
              <a:path w="77" h="301">
                <a:moveTo>
                  <a:pt x="42" y="300"/>
                </a:moveTo>
                <a:lnTo>
                  <a:pt x="0" y="81"/>
                </a:lnTo>
                <a:lnTo>
                  <a:pt x="76" y="0"/>
                </a:lnTo>
                <a:lnTo>
                  <a:pt x="76" y="268"/>
                </a:lnTo>
                <a:lnTo>
                  <a:pt x="42" y="300"/>
                </a:lnTo>
              </a:path>
            </a:pathLst>
          </a:custGeom>
          <a:solidFill>
            <a:srgbClr val="FF8203"/>
          </a:solidFill>
          <a:ln w="9525" cap="rnd">
            <a:noFill/>
            <a:round/>
            <a:headEnd/>
            <a:tailEnd/>
          </a:ln>
        </p:spPr>
        <p:txBody>
          <a:bodyPr/>
          <a:lstStyle/>
          <a:p>
            <a:endParaRPr lang="en-US"/>
          </a:p>
        </p:txBody>
      </p:sp>
      <p:sp>
        <p:nvSpPr>
          <p:cNvPr id="407826" name="Freeform 908"/>
          <p:cNvSpPr>
            <a:spLocks/>
          </p:cNvSpPr>
          <p:nvPr/>
        </p:nvSpPr>
        <p:spPr bwMode="auto">
          <a:xfrm>
            <a:off x="7758113" y="4175125"/>
            <a:ext cx="133350" cy="490538"/>
          </a:xfrm>
          <a:custGeom>
            <a:avLst/>
            <a:gdLst>
              <a:gd name="T0" fmla="*/ 71437 w 84"/>
              <a:gd name="T1" fmla="*/ 488950 h 309"/>
              <a:gd name="T2" fmla="*/ 0 w 84"/>
              <a:gd name="T3" fmla="*/ 133350 h 309"/>
              <a:gd name="T4" fmla="*/ 131763 w 84"/>
              <a:gd name="T5" fmla="*/ 0 h 309"/>
              <a:gd name="T6" fmla="*/ 131763 w 84"/>
              <a:gd name="T7" fmla="*/ 436563 h 309"/>
              <a:gd name="T8" fmla="*/ 71437 w 84"/>
              <a:gd name="T9" fmla="*/ 488950 h 309"/>
              <a:gd name="T10" fmla="*/ 0 60000 65536"/>
              <a:gd name="T11" fmla="*/ 0 60000 65536"/>
              <a:gd name="T12" fmla="*/ 0 60000 65536"/>
              <a:gd name="T13" fmla="*/ 0 60000 65536"/>
              <a:gd name="T14" fmla="*/ 0 60000 65536"/>
              <a:gd name="T15" fmla="*/ 0 w 84"/>
              <a:gd name="T16" fmla="*/ 0 h 309"/>
              <a:gd name="T17" fmla="*/ 84 w 84"/>
              <a:gd name="T18" fmla="*/ 309 h 309"/>
            </a:gdLst>
            <a:ahLst/>
            <a:cxnLst>
              <a:cxn ang="T10">
                <a:pos x="T0" y="T1"/>
              </a:cxn>
              <a:cxn ang="T11">
                <a:pos x="T2" y="T3"/>
              </a:cxn>
              <a:cxn ang="T12">
                <a:pos x="T4" y="T5"/>
              </a:cxn>
              <a:cxn ang="T13">
                <a:pos x="T6" y="T7"/>
              </a:cxn>
              <a:cxn ang="T14">
                <a:pos x="T8" y="T9"/>
              </a:cxn>
            </a:cxnLst>
            <a:rect l="T15" t="T16" r="T17" b="T18"/>
            <a:pathLst>
              <a:path w="84" h="309">
                <a:moveTo>
                  <a:pt x="45" y="308"/>
                </a:moveTo>
                <a:lnTo>
                  <a:pt x="0" y="84"/>
                </a:lnTo>
                <a:lnTo>
                  <a:pt x="83" y="0"/>
                </a:lnTo>
                <a:lnTo>
                  <a:pt x="83" y="275"/>
                </a:lnTo>
                <a:lnTo>
                  <a:pt x="45" y="308"/>
                </a:lnTo>
              </a:path>
            </a:pathLst>
          </a:custGeom>
          <a:solidFill>
            <a:srgbClr val="FF8203"/>
          </a:solidFill>
          <a:ln w="12699" cap="rnd">
            <a:solidFill>
              <a:srgbClr val="000000"/>
            </a:solidFill>
            <a:round/>
            <a:headEnd/>
            <a:tailEnd/>
          </a:ln>
        </p:spPr>
        <p:txBody>
          <a:bodyPr/>
          <a:lstStyle/>
          <a:p>
            <a:endParaRPr lang="en-US"/>
          </a:p>
        </p:txBody>
      </p:sp>
      <p:sp>
        <p:nvSpPr>
          <p:cNvPr id="407827" name="Freeform 909"/>
          <p:cNvSpPr>
            <a:spLocks/>
          </p:cNvSpPr>
          <p:nvPr/>
        </p:nvSpPr>
        <p:spPr bwMode="auto">
          <a:xfrm>
            <a:off x="7429500" y="3633788"/>
            <a:ext cx="452438" cy="82550"/>
          </a:xfrm>
          <a:custGeom>
            <a:avLst/>
            <a:gdLst>
              <a:gd name="T0" fmla="*/ 0 w 285"/>
              <a:gd name="T1" fmla="*/ 52388 h 52"/>
              <a:gd name="T2" fmla="*/ 57150 w 285"/>
              <a:gd name="T3" fmla="*/ 0 h 52"/>
              <a:gd name="T4" fmla="*/ 450850 w 285"/>
              <a:gd name="T5" fmla="*/ 0 h 52"/>
              <a:gd name="T6" fmla="*/ 357188 w 285"/>
              <a:gd name="T7" fmla="*/ 80963 h 52"/>
              <a:gd name="T8" fmla="*/ 0 w 285"/>
              <a:gd name="T9" fmla="*/ 52388 h 52"/>
              <a:gd name="T10" fmla="*/ 0 60000 65536"/>
              <a:gd name="T11" fmla="*/ 0 60000 65536"/>
              <a:gd name="T12" fmla="*/ 0 60000 65536"/>
              <a:gd name="T13" fmla="*/ 0 60000 65536"/>
              <a:gd name="T14" fmla="*/ 0 60000 65536"/>
              <a:gd name="T15" fmla="*/ 0 w 285"/>
              <a:gd name="T16" fmla="*/ 0 h 52"/>
              <a:gd name="T17" fmla="*/ 285 w 285"/>
              <a:gd name="T18" fmla="*/ 52 h 52"/>
            </a:gdLst>
            <a:ahLst/>
            <a:cxnLst>
              <a:cxn ang="T10">
                <a:pos x="T0" y="T1"/>
              </a:cxn>
              <a:cxn ang="T11">
                <a:pos x="T2" y="T3"/>
              </a:cxn>
              <a:cxn ang="T12">
                <a:pos x="T4" y="T5"/>
              </a:cxn>
              <a:cxn ang="T13">
                <a:pos x="T6" y="T7"/>
              </a:cxn>
              <a:cxn ang="T14">
                <a:pos x="T8" y="T9"/>
              </a:cxn>
            </a:cxnLst>
            <a:rect l="T15" t="T16" r="T17" b="T18"/>
            <a:pathLst>
              <a:path w="285" h="52">
                <a:moveTo>
                  <a:pt x="0" y="33"/>
                </a:moveTo>
                <a:lnTo>
                  <a:pt x="36" y="0"/>
                </a:lnTo>
                <a:lnTo>
                  <a:pt x="284" y="0"/>
                </a:lnTo>
                <a:lnTo>
                  <a:pt x="225" y="51"/>
                </a:lnTo>
                <a:lnTo>
                  <a:pt x="0" y="33"/>
                </a:lnTo>
              </a:path>
            </a:pathLst>
          </a:custGeom>
          <a:solidFill>
            <a:srgbClr val="FF8203"/>
          </a:solidFill>
          <a:ln w="9525" cap="rnd">
            <a:noFill/>
            <a:round/>
            <a:headEnd/>
            <a:tailEnd/>
          </a:ln>
        </p:spPr>
        <p:txBody>
          <a:bodyPr/>
          <a:lstStyle/>
          <a:p>
            <a:endParaRPr lang="en-US"/>
          </a:p>
        </p:txBody>
      </p:sp>
      <p:sp>
        <p:nvSpPr>
          <p:cNvPr id="407828" name="Freeform 910"/>
          <p:cNvSpPr>
            <a:spLocks/>
          </p:cNvSpPr>
          <p:nvPr/>
        </p:nvSpPr>
        <p:spPr bwMode="auto">
          <a:xfrm>
            <a:off x="7427913" y="3633788"/>
            <a:ext cx="463550" cy="93662"/>
          </a:xfrm>
          <a:custGeom>
            <a:avLst/>
            <a:gdLst>
              <a:gd name="T0" fmla="*/ 0 w 292"/>
              <a:gd name="T1" fmla="*/ 58737 h 59"/>
              <a:gd name="T2" fmla="*/ 58737 w 292"/>
              <a:gd name="T3" fmla="*/ 0 h 59"/>
              <a:gd name="T4" fmla="*/ 461963 w 292"/>
              <a:gd name="T5" fmla="*/ 0 h 59"/>
              <a:gd name="T6" fmla="*/ 365125 w 292"/>
              <a:gd name="T7" fmla="*/ 92075 h 59"/>
              <a:gd name="T8" fmla="*/ 0 w 292"/>
              <a:gd name="T9" fmla="*/ 58737 h 59"/>
              <a:gd name="T10" fmla="*/ 0 60000 65536"/>
              <a:gd name="T11" fmla="*/ 0 60000 65536"/>
              <a:gd name="T12" fmla="*/ 0 60000 65536"/>
              <a:gd name="T13" fmla="*/ 0 60000 65536"/>
              <a:gd name="T14" fmla="*/ 0 60000 65536"/>
              <a:gd name="T15" fmla="*/ 0 w 292"/>
              <a:gd name="T16" fmla="*/ 0 h 59"/>
              <a:gd name="T17" fmla="*/ 292 w 292"/>
              <a:gd name="T18" fmla="*/ 59 h 59"/>
            </a:gdLst>
            <a:ahLst/>
            <a:cxnLst>
              <a:cxn ang="T10">
                <a:pos x="T0" y="T1"/>
              </a:cxn>
              <a:cxn ang="T11">
                <a:pos x="T2" y="T3"/>
              </a:cxn>
              <a:cxn ang="T12">
                <a:pos x="T4" y="T5"/>
              </a:cxn>
              <a:cxn ang="T13">
                <a:pos x="T6" y="T7"/>
              </a:cxn>
              <a:cxn ang="T14">
                <a:pos x="T8" y="T9"/>
              </a:cxn>
            </a:cxnLst>
            <a:rect l="T15" t="T16" r="T17" b="T18"/>
            <a:pathLst>
              <a:path w="292" h="59">
                <a:moveTo>
                  <a:pt x="0" y="37"/>
                </a:moveTo>
                <a:lnTo>
                  <a:pt x="37" y="0"/>
                </a:lnTo>
                <a:lnTo>
                  <a:pt x="291" y="0"/>
                </a:lnTo>
                <a:lnTo>
                  <a:pt x="230" y="58"/>
                </a:lnTo>
                <a:lnTo>
                  <a:pt x="0" y="37"/>
                </a:lnTo>
              </a:path>
            </a:pathLst>
          </a:custGeom>
          <a:solidFill>
            <a:srgbClr val="FF8203"/>
          </a:solidFill>
          <a:ln w="12699" cap="rnd">
            <a:solidFill>
              <a:srgbClr val="000000"/>
            </a:solidFill>
            <a:round/>
            <a:headEnd/>
            <a:tailEnd/>
          </a:ln>
        </p:spPr>
        <p:txBody>
          <a:bodyPr/>
          <a:lstStyle/>
          <a:p>
            <a:endParaRPr lang="en-US"/>
          </a:p>
        </p:txBody>
      </p:sp>
      <p:sp>
        <p:nvSpPr>
          <p:cNvPr id="407829" name="Freeform 911"/>
          <p:cNvSpPr>
            <a:spLocks/>
          </p:cNvSpPr>
          <p:nvPr/>
        </p:nvSpPr>
        <p:spPr bwMode="auto">
          <a:xfrm>
            <a:off x="7759700" y="3633788"/>
            <a:ext cx="122238" cy="474662"/>
          </a:xfrm>
          <a:custGeom>
            <a:avLst/>
            <a:gdLst>
              <a:gd name="T0" fmla="*/ 66675 w 77"/>
              <a:gd name="T1" fmla="*/ 473075 h 299"/>
              <a:gd name="T2" fmla="*/ 0 w 77"/>
              <a:gd name="T3" fmla="*/ 127000 h 299"/>
              <a:gd name="T4" fmla="*/ 120650 w 77"/>
              <a:gd name="T5" fmla="*/ 0 h 299"/>
              <a:gd name="T6" fmla="*/ 120650 w 77"/>
              <a:gd name="T7" fmla="*/ 422275 h 299"/>
              <a:gd name="T8" fmla="*/ 66675 w 77"/>
              <a:gd name="T9" fmla="*/ 473075 h 299"/>
              <a:gd name="T10" fmla="*/ 0 60000 65536"/>
              <a:gd name="T11" fmla="*/ 0 60000 65536"/>
              <a:gd name="T12" fmla="*/ 0 60000 65536"/>
              <a:gd name="T13" fmla="*/ 0 60000 65536"/>
              <a:gd name="T14" fmla="*/ 0 60000 65536"/>
              <a:gd name="T15" fmla="*/ 0 w 77"/>
              <a:gd name="T16" fmla="*/ 0 h 299"/>
              <a:gd name="T17" fmla="*/ 77 w 77"/>
              <a:gd name="T18" fmla="*/ 299 h 299"/>
            </a:gdLst>
            <a:ahLst/>
            <a:cxnLst>
              <a:cxn ang="T10">
                <a:pos x="T0" y="T1"/>
              </a:cxn>
              <a:cxn ang="T11">
                <a:pos x="T2" y="T3"/>
              </a:cxn>
              <a:cxn ang="T12">
                <a:pos x="T4" y="T5"/>
              </a:cxn>
              <a:cxn ang="T13">
                <a:pos x="T6" y="T7"/>
              </a:cxn>
              <a:cxn ang="T14">
                <a:pos x="T8" y="T9"/>
              </a:cxn>
            </a:cxnLst>
            <a:rect l="T15" t="T16" r="T17" b="T18"/>
            <a:pathLst>
              <a:path w="77" h="299">
                <a:moveTo>
                  <a:pt x="42" y="298"/>
                </a:moveTo>
                <a:lnTo>
                  <a:pt x="0" y="80"/>
                </a:lnTo>
                <a:lnTo>
                  <a:pt x="76" y="0"/>
                </a:lnTo>
                <a:lnTo>
                  <a:pt x="76" y="266"/>
                </a:lnTo>
                <a:lnTo>
                  <a:pt x="42" y="298"/>
                </a:lnTo>
              </a:path>
            </a:pathLst>
          </a:custGeom>
          <a:solidFill>
            <a:srgbClr val="FF8203"/>
          </a:solidFill>
          <a:ln w="9525" cap="rnd">
            <a:noFill/>
            <a:round/>
            <a:headEnd/>
            <a:tailEnd/>
          </a:ln>
        </p:spPr>
        <p:txBody>
          <a:bodyPr/>
          <a:lstStyle/>
          <a:p>
            <a:endParaRPr lang="en-US"/>
          </a:p>
        </p:txBody>
      </p:sp>
      <p:sp>
        <p:nvSpPr>
          <p:cNvPr id="407830" name="Freeform 912"/>
          <p:cNvSpPr>
            <a:spLocks/>
          </p:cNvSpPr>
          <p:nvPr/>
        </p:nvSpPr>
        <p:spPr bwMode="auto">
          <a:xfrm>
            <a:off x="7758113" y="3633788"/>
            <a:ext cx="133350" cy="487362"/>
          </a:xfrm>
          <a:custGeom>
            <a:avLst/>
            <a:gdLst>
              <a:gd name="T0" fmla="*/ 71437 w 84"/>
              <a:gd name="T1" fmla="*/ 485775 h 307"/>
              <a:gd name="T2" fmla="*/ 0 w 84"/>
              <a:gd name="T3" fmla="*/ 130175 h 307"/>
              <a:gd name="T4" fmla="*/ 131763 w 84"/>
              <a:gd name="T5" fmla="*/ 0 h 307"/>
              <a:gd name="T6" fmla="*/ 131763 w 84"/>
              <a:gd name="T7" fmla="*/ 433387 h 307"/>
              <a:gd name="T8" fmla="*/ 71437 w 84"/>
              <a:gd name="T9" fmla="*/ 485775 h 307"/>
              <a:gd name="T10" fmla="*/ 0 60000 65536"/>
              <a:gd name="T11" fmla="*/ 0 60000 65536"/>
              <a:gd name="T12" fmla="*/ 0 60000 65536"/>
              <a:gd name="T13" fmla="*/ 0 60000 65536"/>
              <a:gd name="T14" fmla="*/ 0 60000 65536"/>
              <a:gd name="T15" fmla="*/ 0 w 84"/>
              <a:gd name="T16" fmla="*/ 0 h 307"/>
              <a:gd name="T17" fmla="*/ 84 w 84"/>
              <a:gd name="T18" fmla="*/ 307 h 307"/>
            </a:gdLst>
            <a:ahLst/>
            <a:cxnLst>
              <a:cxn ang="T10">
                <a:pos x="T0" y="T1"/>
              </a:cxn>
              <a:cxn ang="T11">
                <a:pos x="T2" y="T3"/>
              </a:cxn>
              <a:cxn ang="T12">
                <a:pos x="T4" y="T5"/>
              </a:cxn>
              <a:cxn ang="T13">
                <a:pos x="T6" y="T7"/>
              </a:cxn>
              <a:cxn ang="T14">
                <a:pos x="T8" y="T9"/>
              </a:cxn>
            </a:cxnLst>
            <a:rect l="T15" t="T16" r="T17" b="T18"/>
            <a:pathLst>
              <a:path w="84" h="307">
                <a:moveTo>
                  <a:pt x="45" y="306"/>
                </a:moveTo>
                <a:lnTo>
                  <a:pt x="0" y="82"/>
                </a:lnTo>
                <a:lnTo>
                  <a:pt x="83" y="0"/>
                </a:lnTo>
                <a:lnTo>
                  <a:pt x="83" y="273"/>
                </a:lnTo>
                <a:lnTo>
                  <a:pt x="45" y="306"/>
                </a:lnTo>
              </a:path>
            </a:pathLst>
          </a:custGeom>
          <a:solidFill>
            <a:srgbClr val="FF8203"/>
          </a:solidFill>
          <a:ln w="12699" cap="rnd">
            <a:solidFill>
              <a:srgbClr val="000000"/>
            </a:solidFill>
            <a:round/>
            <a:headEnd/>
            <a:tailEnd/>
          </a:ln>
        </p:spPr>
        <p:txBody>
          <a:bodyPr/>
          <a:lstStyle/>
          <a:p>
            <a:endParaRPr lang="en-US"/>
          </a:p>
        </p:txBody>
      </p:sp>
      <p:sp>
        <p:nvSpPr>
          <p:cNvPr id="407831" name="Freeform 913"/>
          <p:cNvSpPr>
            <a:spLocks/>
          </p:cNvSpPr>
          <p:nvPr/>
        </p:nvSpPr>
        <p:spPr bwMode="auto">
          <a:xfrm>
            <a:off x="7429500" y="3032125"/>
            <a:ext cx="452438" cy="80963"/>
          </a:xfrm>
          <a:custGeom>
            <a:avLst/>
            <a:gdLst>
              <a:gd name="T0" fmla="*/ 0 w 285"/>
              <a:gd name="T1" fmla="*/ 52388 h 51"/>
              <a:gd name="T2" fmla="*/ 57150 w 285"/>
              <a:gd name="T3" fmla="*/ 0 h 51"/>
              <a:gd name="T4" fmla="*/ 450850 w 285"/>
              <a:gd name="T5" fmla="*/ 0 h 51"/>
              <a:gd name="T6" fmla="*/ 357188 w 285"/>
              <a:gd name="T7" fmla="*/ 79375 h 51"/>
              <a:gd name="T8" fmla="*/ 0 w 285"/>
              <a:gd name="T9" fmla="*/ 52388 h 51"/>
              <a:gd name="T10" fmla="*/ 0 60000 65536"/>
              <a:gd name="T11" fmla="*/ 0 60000 65536"/>
              <a:gd name="T12" fmla="*/ 0 60000 65536"/>
              <a:gd name="T13" fmla="*/ 0 60000 65536"/>
              <a:gd name="T14" fmla="*/ 0 60000 65536"/>
              <a:gd name="T15" fmla="*/ 0 w 285"/>
              <a:gd name="T16" fmla="*/ 0 h 51"/>
              <a:gd name="T17" fmla="*/ 285 w 285"/>
              <a:gd name="T18" fmla="*/ 51 h 51"/>
            </a:gdLst>
            <a:ahLst/>
            <a:cxnLst>
              <a:cxn ang="T10">
                <a:pos x="T0" y="T1"/>
              </a:cxn>
              <a:cxn ang="T11">
                <a:pos x="T2" y="T3"/>
              </a:cxn>
              <a:cxn ang="T12">
                <a:pos x="T4" y="T5"/>
              </a:cxn>
              <a:cxn ang="T13">
                <a:pos x="T6" y="T7"/>
              </a:cxn>
              <a:cxn ang="T14">
                <a:pos x="T8" y="T9"/>
              </a:cxn>
            </a:cxnLst>
            <a:rect l="T15" t="T16" r="T17" b="T18"/>
            <a:pathLst>
              <a:path w="285" h="51">
                <a:moveTo>
                  <a:pt x="0" y="33"/>
                </a:moveTo>
                <a:lnTo>
                  <a:pt x="36" y="0"/>
                </a:lnTo>
                <a:lnTo>
                  <a:pt x="284" y="0"/>
                </a:lnTo>
                <a:lnTo>
                  <a:pt x="225" y="50"/>
                </a:lnTo>
                <a:lnTo>
                  <a:pt x="0" y="33"/>
                </a:lnTo>
              </a:path>
            </a:pathLst>
          </a:custGeom>
          <a:solidFill>
            <a:srgbClr val="FF8203"/>
          </a:solidFill>
          <a:ln w="9525" cap="rnd">
            <a:noFill/>
            <a:round/>
            <a:headEnd/>
            <a:tailEnd/>
          </a:ln>
        </p:spPr>
        <p:txBody>
          <a:bodyPr/>
          <a:lstStyle/>
          <a:p>
            <a:endParaRPr lang="en-US"/>
          </a:p>
        </p:txBody>
      </p:sp>
      <p:sp>
        <p:nvSpPr>
          <p:cNvPr id="407832" name="Freeform 914"/>
          <p:cNvSpPr>
            <a:spLocks/>
          </p:cNvSpPr>
          <p:nvPr/>
        </p:nvSpPr>
        <p:spPr bwMode="auto">
          <a:xfrm>
            <a:off x="7427913" y="3032125"/>
            <a:ext cx="463550" cy="93663"/>
          </a:xfrm>
          <a:custGeom>
            <a:avLst/>
            <a:gdLst>
              <a:gd name="T0" fmla="*/ 0 w 292"/>
              <a:gd name="T1" fmla="*/ 61913 h 59"/>
              <a:gd name="T2" fmla="*/ 58737 w 292"/>
              <a:gd name="T3" fmla="*/ 0 h 59"/>
              <a:gd name="T4" fmla="*/ 461963 w 292"/>
              <a:gd name="T5" fmla="*/ 0 h 59"/>
              <a:gd name="T6" fmla="*/ 365125 w 292"/>
              <a:gd name="T7" fmla="*/ 92075 h 59"/>
              <a:gd name="T8" fmla="*/ 0 w 292"/>
              <a:gd name="T9" fmla="*/ 61913 h 59"/>
              <a:gd name="T10" fmla="*/ 0 60000 65536"/>
              <a:gd name="T11" fmla="*/ 0 60000 65536"/>
              <a:gd name="T12" fmla="*/ 0 60000 65536"/>
              <a:gd name="T13" fmla="*/ 0 60000 65536"/>
              <a:gd name="T14" fmla="*/ 0 60000 65536"/>
              <a:gd name="T15" fmla="*/ 0 w 292"/>
              <a:gd name="T16" fmla="*/ 0 h 59"/>
              <a:gd name="T17" fmla="*/ 292 w 292"/>
              <a:gd name="T18" fmla="*/ 59 h 59"/>
            </a:gdLst>
            <a:ahLst/>
            <a:cxnLst>
              <a:cxn ang="T10">
                <a:pos x="T0" y="T1"/>
              </a:cxn>
              <a:cxn ang="T11">
                <a:pos x="T2" y="T3"/>
              </a:cxn>
              <a:cxn ang="T12">
                <a:pos x="T4" y="T5"/>
              </a:cxn>
              <a:cxn ang="T13">
                <a:pos x="T6" y="T7"/>
              </a:cxn>
              <a:cxn ang="T14">
                <a:pos x="T8" y="T9"/>
              </a:cxn>
            </a:cxnLst>
            <a:rect l="T15" t="T16" r="T17" b="T18"/>
            <a:pathLst>
              <a:path w="292" h="59">
                <a:moveTo>
                  <a:pt x="0" y="39"/>
                </a:moveTo>
                <a:lnTo>
                  <a:pt x="37" y="0"/>
                </a:lnTo>
                <a:lnTo>
                  <a:pt x="291" y="0"/>
                </a:lnTo>
                <a:lnTo>
                  <a:pt x="230" y="58"/>
                </a:lnTo>
                <a:lnTo>
                  <a:pt x="0" y="39"/>
                </a:lnTo>
              </a:path>
            </a:pathLst>
          </a:custGeom>
          <a:solidFill>
            <a:srgbClr val="FF8203"/>
          </a:solidFill>
          <a:ln w="12699" cap="rnd">
            <a:solidFill>
              <a:srgbClr val="000000"/>
            </a:solidFill>
            <a:round/>
            <a:headEnd/>
            <a:tailEnd/>
          </a:ln>
        </p:spPr>
        <p:txBody>
          <a:bodyPr/>
          <a:lstStyle/>
          <a:p>
            <a:endParaRPr lang="en-US"/>
          </a:p>
        </p:txBody>
      </p:sp>
      <p:sp>
        <p:nvSpPr>
          <p:cNvPr id="407833" name="Freeform 915"/>
          <p:cNvSpPr>
            <a:spLocks/>
          </p:cNvSpPr>
          <p:nvPr/>
        </p:nvSpPr>
        <p:spPr bwMode="auto">
          <a:xfrm>
            <a:off x="7759700" y="3032125"/>
            <a:ext cx="122238" cy="476250"/>
          </a:xfrm>
          <a:custGeom>
            <a:avLst/>
            <a:gdLst>
              <a:gd name="T0" fmla="*/ 66675 w 77"/>
              <a:gd name="T1" fmla="*/ 474663 h 300"/>
              <a:gd name="T2" fmla="*/ 0 w 77"/>
              <a:gd name="T3" fmla="*/ 128587 h 300"/>
              <a:gd name="T4" fmla="*/ 120650 w 77"/>
              <a:gd name="T5" fmla="*/ 0 h 300"/>
              <a:gd name="T6" fmla="*/ 120650 w 77"/>
              <a:gd name="T7" fmla="*/ 423863 h 300"/>
              <a:gd name="T8" fmla="*/ 66675 w 77"/>
              <a:gd name="T9" fmla="*/ 474663 h 300"/>
              <a:gd name="T10" fmla="*/ 0 60000 65536"/>
              <a:gd name="T11" fmla="*/ 0 60000 65536"/>
              <a:gd name="T12" fmla="*/ 0 60000 65536"/>
              <a:gd name="T13" fmla="*/ 0 60000 65536"/>
              <a:gd name="T14" fmla="*/ 0 60000 65536"/>
              <a:gd name="T15" fmla="*/ 0 w 77"/>
              <a:gd name="T16" fmla="*/ 0 h 300"/>
              <a:gd name="T17" fmla="*/ 77 w 77"/>
              <a:gd name="T18" fmla="*/ 300 h 300"/>
            </a:gdLst>
            <a:ahLst/>
            <a:cxnLst>
              <a:cxn ang="T10">
                <a:pos x="T0" y="T1"/>
              </a:cxn>
              <a:cxn ang="T11">
                <a:pos x="T2" y="T3"/>
              </a:cxn>
              <a:cxn ang="T12">
                <a:pos x="T4" y="T5"/>
              </a:cxn>
              <a:cxn ang="T13">
                <a:pos x="T6" y="T7"/>
              </a:cxn>
              <a:cxn ang="T14">
                <a:pos x="T8" y="T9"/>
              </a:cxn>
            </a:cxnLst>
            <a:rect l="T15" t="T16" r="T17" b="T18"/>
            <a:pathLst>
              <a:path w="77" h="300">
                <a:moveTo>
                  <a:pt x="42" y="299"/>
                </a:moveTo>
                <a:lnTo>
                  <a:pt x="0" y="81"/>
                </a:lnTo>
                <a:lnTo>
                  <a:pt x="76" y="0"/>
                </a:lnTo>
                <a:lnTo>
                  <a:pt x="76" y="267"/>
                </a:lnTo>
                <a:lnTo>
                  <a:pt x="42" y="299"/>
                </a:lnTo>
              </a:path>
            </a:pathLst>
          </a:custGeom>
          <a:solidFill>
            <a:srgbClr val="FF8203"/>
          </a:solidFill>
          <a:ln w="9525" cap="rnd">
            <a:noFill/>
            <a:round/>
            <a:headEnd/>
            <a:tailEnd/>
          </a:ln>
        </p:spPr>
        <p:txBody>
          <a:bodyPr/>
          <a:lstStyle/>
          <a:p>
            <a:endParaRPr lang="en-US"/>
          </a:p>
        </p:txBody>
      </p:sp>
      <p:sp>
        <p:nvSpPr>
          <p:cNvPr id="407834" name="Freeform 916"/>
          <p:cNvSpPr>
            <a:spLocks/>
          </p:cNvSpPr>
          <p:nvPr/>
        </p:nvSpPr>
        <p:spPr bwMode="auto">
          <a:xfrm>
            <a:off x="7758113" y="3032125"/>
            <a:ext cx="133350" cy="488950"/>
          </a:xfrm>
          <a:custGeom>
            <a:avLst/>
            <a:gdLst>
              <a:gd name="T0" fmla="*/ 71437 w 84"/>
              <a:gd name="T1" fmla="*/ 487363 h 308"/>
              <a:gd name="T2" fmla="*/ 0 w 84"/>
              <a:gd name="T3" fmla="*/ 131762 h 308"/>
              <a:gd name="T4" fmla="*/ 131763 w 84"/>
              <a:gd name="T5" fmla="*/ 0 h 308"/>
              <a:gd name="T6" fmla="*/ 131763 w 84"/>
              <a:gd name="T7" fmla="*/ 434975 h 308"/>
              <a:gd name="T8" fmla="*/ 71437 w 84"/>
              <a:gd name="T9" fmla="*/ 487363 h 308"/>
              <a:gd name="T10" fmla="*/ 0 60000 65536"/>
              <a:gd name="T11" fmla="*/ 0 60000 65536"/>
              <a:gd name="T12" fmla="*/ 0 60000 65536"/>
              <a:gd name="T13" fmla="*/ 0 60000 65536"/>
              <a:gd name="T14" fmla="*/ 0 60000 65536"/>
              <a:gd name="T15" fmla="*/ 0 w 84"/>
              <a:gd name="T16" fmla="*/ 0 h 308"/>
              <a:gd name="T17" fmla="*/ 84 w 84"/>
              <a:gd name="T18" fmla="*/ 308 h 308"/>
            </a:gdLst>
            <a:ahLst/>
            <a:cxnLst>
              <a:cxn ang="T10">
                <a:pos x="T0" y="T1"/>
              </a:cxn>
              <a:cxn ang="T11">
                <a:pos x="T2" y="T3"/>
              </a:cxn>
              <a:cxn ang="T12">
                <a:pos x="T4" y="T5"/>
              </a:cxn>
              <a:cxn ang="T13">
                <a:pos x="T6" y="T7"/>
              </a:cxn>
              <a:cxn ang="T14">
                <a:pos x="T8" y="T9"/>
              </a:cxn>
            </a:cxnLst>
            <a:rect l="T15" t="T16" r="T17" b="T18"/>
            <a:pathLst>
              <a:path w="84" h="308">
                <a:moveTo>
                  <a:pt x="45" y="307"/>
                </a:moveTo>
                <a:lnTo>
                  <a:pt x="0" y="83"/>
                </a:lnTo>
                <a:lnTo>
                  <a:pt x="83" y="0"/>
                </a:lnTo>
                <a:lnTo>
                  <a:pt x="83" y="274"/>
                </a:lnTo>
                <a:lnTo>
                  <a:pt x="45" y="307"/>
                </a:lnTo>
              </a:path>
            </a:pathLst>
          </a:custGeom>
          <a:solidFill>
            <a:srgbClr val="FF8203"/>
          </a:solidFill>
          <a:ln w="12699" cap="rnd">
            <a:solidFill>
              <a:srgbClr val="000000"/>
            </a:solidFill>
            <a:round/>
            <a:headEnd/>
            <a:tailEnd/>
          </a:ln>
        </p:spPr>
        <p:txBody>
          <a:bodyPr/>
          <a:lstStyle/>
          <a:p>
            <a:endParaRPr lang="en-US"/>
          </a:p>
        </p:txBody>
      </p:sp>
      <p:sp>
        <p:nvSpPr>
          <p:cNvPr id="407835" name="Freeform 917"/>
          <p:cNvSpPr>
            <a:spLocks/>
          </p:cNvSpPr>
          <p:nvPr/>
        </p:nvSpPr>
        <p:spPr bwMode="auto">
          <a:xfrm>
            <a:off x="7429500" y="2476500"/>
            <a:ext cx="452438" cy="84138"/>
          </a:xfrm>
          <a:custGeom>
            <a:avLst/>
            <a:gdLst>
              <a:gd name="T0" fmla="*/ 0 w 285"/>
              <a:gd name="T1" fmla="*/ 52388 h 53"/>
              <a:gd name="T2" fmla="*/ 57150 w 285"/>
              <a:gd name="T3" fmla="*/ 0 h 53"/>
              <a:gd name="T4" fmla="*/ 450850 w 285"/>
              <a:gd name="T5" fmla="*/ 0 h 53"/>
              <a:gd name="T6" fmla="*/ 357188 w 285"/>
              <a:gd name="T7" fmla="*/ 82550 h 53"/>
              <a:gd name="T8" fmla="*/ 0 w 285"/>
              <a:gd name="T9" fmla="*/ 52388 h 53"/>
              <a:gd name="T10" fmla="*/ 0 60000 65536"/>
              <a:gd name="T11" fmla="*/ 0 60000 65536"/>
              <a:gd name="T12" fmla="*/ 0 60000 65536"/>
              <a:gd name="T13" fmla="*/ 0 60000 65536"/>
              <a:gd name="T14" fmla="*/ 0 60000 65536"/>
              <a:gd name="T15" fmla="*/ 0 w 285"/>
              <a:gd name="T16" fmla="*/ 0 h 53"/>
              <a:gd name="T17" fmla="*/ 285 w 285"/>
              <a:gd name="T18" fmla="*/ 53 h 53"/>
            </a:gdLst>
            <a:ahLst/>
            <a:cxnLst>
              <a:cxn ang="T10">
                <a:pos x="T0" y="T1"/>
              </a:cxn>
              <a:cxn ang="T11">
                <a:pos x="T2" y="T3"/>
              </a:cxn>
              <a:cxn ang="T12">
                <a:pos x="T4" y="T5"/>
              </a:cxn>
              <a:cxn ang="T13">
                <a:pos x="T6" y="T7"/>
              </a:cxn>
              <a:cxn ang="T14">
                <a:pos x="T8" y="T9"/>
              </a:cxn>
            </a:cxnLst>
            <a:rect l="T15" t="T16" r="T17" b="T18"/>
            <a:pathLst>
              <a:path w="285" h="53">
                <a:moveTo>
                  <a:pt x="0" y="33"/>
                </a:moveTo>
                <a:lnTo>
                  <a:pt x="36" y="0"/>
                </a:lnTo>
                <a:lnTo>
                  <a:pt x="284" y="0"/>
                </a:lnTo>
                <a:lnTo>
                  <a:pt x="225" y="52"/>
                </a:lnTo>
                <a:lnTo>
                  <a:pt x="0" y="33"/>
                </a:lnTo>
              </a:path>
            </a:pathLst>
          </a:custGeom>
          <a:solidFill>
            <a:srgbClr val="FF8203"/>
          </a:solidFill>
          <a:ln w="9525" cap="rnd">
            <a:noFill/>
            <a:round/>
            <a:headEnd/>
            <a:tailEnd/>
          </a:ln>
        </p:spPr>
        <p:txBody>
          <a:bodyPr/>
          <a:lstStyle/>
          <a:p>
            <a:endParaRPr lang="en-US"/>
          </a:p>
        </p:txBody>
      </p:sp>
      <p:sp>
        <p:nvSpPr>
          <p:cNvPr id="407836" name="Freeform 918"/>
          <p:cNvSpPr>
            <a:spLocks/>
          </p:cNvSpPr>
          <p:nvPr/>
        </p:nvSpPr>
        <p:spPr bwMode="auto">
          <a:xfrm>
            <a:off x="7427913" y="2476500"/>
            <a:ext cx="463550" cy="96838"/>
          </a:xfrm>
          <a:custGeom>
            <a:avLst/>
            <a:gdLst>
              <a:gd name="T0" fmla="*/ 0 w 292"/>
              <a:gd name="T1" fmla="*/ 60325 h 61"/>
              <a:gd name="T2" fmla="*/ 58737 w 292"/>
              <a:gd name="T3" fmla="*/ 0 h 61"/>
              <a:gd name="T4" fmla="*/ 461963 w 292"/>
              <a:gd name="T5" fmla="*/ 0 h 61"/>
              <a:gd name="T6" fmla="*/ 365125 w 292"/>
              <a:gd name="T7" fmla="*/ 95250 h 61"/>
              <a:gd name="T8" fmla="*/ 0 w 292"/>
              <a:gd name="T9" fmla="*/ 60325 h 61"/>
              <a:gd name="T10" fmla="*/ 0 60000 65536"/>
              <a:gd name="T11" fmla="*/ 0 60000 65536"/>
              <a:gd name="T12" fmla="*/ 0 60000 65536"/>
              <a:gd name="T13" fmla="*/ 0 60000 65536"/>
              <a:gd name="T14" fmla="*/ 0 60000 65536"/>
              <a:gd name="T15" fmla="*/ 0 w 292"/>
              <a:gd name="T16" fmla="*/ 0 h 61"/>
              <a:gd name="T17" fmla="*/ 292 w 292"/>
              <a:gd name="T18" fmla="*/ 61 h 61"/>
            </a:gdLst>
            <a:ahLst/>
            <a:cxnLst>
              <a:cxn ang="T10">
                <a:pos x="T0" y="T1"/>
              </a:cxn>
              <a:cxn ang="T11">
                <a:pos x="T2" y="T3"/>
              </a:cxn>
              <a:cxn ang="T12">
                <a:pos x="T4" y="T5"/>
              </a:cxn>
              <a:cxn ang="T13">
                <a:pos x="T6" y="T7"/>
              </a:cxn>
              <a:cxn ang="T14">
                <a:pos x="T8" y="T9"/>
              </a:cxn>
            </a:cxnLst>
            <a:rect l="T15" t="T16" r="T17" b="T18"/>
            <a:pathLst>
              <a:path w="292" h="61">
                <a:moveTo>
                  <a:pt x="0" y="38"/>
                </a:moveTo>
                <a:lnTo>
                  <a:pt x="37" y="0"/>
                </a:lnTo>
                <a:lnTo>
                  <a:pt x="291" y="0"/>
                </a:lnTo>
                <a:lnTo>
                  <a:pt x="230" y="60"/>
                </a:lnTo>
                <a:lnTo>
                  <a:pt x="0" y="38"/>
                </a:lnTo>
              </a:path>
            </a:pathLst>
          </a:custGeom>
          <a:solidFill>
            <a:srgbClr val="FF8203"/>
          </a:solidFill>
          <a:ln w="12699" cap="rnd">
            <a:solidFill>
              <a:srgbClr val="000000"/>
            </a:solidFill>
            <a:round/>
            <a:headEnd/>
            <a:tailEnd/>
          </a:ln>
        </p:spPr>
        <p:txBody>
          <a:bodyPr/>
          <a:lstStyle/>
          <a:p>
            <a:endParaRPr lang="en-US"/>
          </a:p>
        </p:txBody>
      </p:sp>
      <p:sp>
        <p:nvSpPr>
          <p:cNvPr id="407837" name="Freeform 919"/>
          <p:cNvSpPr>
            <a:spLocks/>
          </p:cNvSpPr>
          <p:nvPr/>
        </p:nvSpPr>
        <p:spPr bwMode="auto">
          <a:xfrm>
            <a:off x="7759700" y="2476500"/>
            <a:ext cx="122238" cy="477838"/>
          </a:xfrm>
          <a:custGeom>
            <a:avLst/>
            <a:gdLst>
              <a:gd name="T0" fmla="*/ 66675 w 77"/>
              <a:gd name="T1" fmla="*/ 476250 h 301"/>
              <a:gd name="T2" fmla="*/ 0 w 77"/>
              <a:gd name="T3" fmla="*/ 128588 h 301"/>
              <a:gd name="T4" fmla="*/ 120650 w 77"/>
              <a:gd name="T5" fmla="*/ 0 h 301"/>
              <a:gd name="T6" fmla="*/ 120650 w 77"/>
              <a:gd name="T7" fmla="*/ 425450 h 301"/>
              <a:gd name="T8" fmla="*/ 66675 w 77"/>
              <a:gd name="T9" fmla="*/ 476250 h 301"/>
              <a:gd name="T10" fmla="*/ 0 60000 65536"/>
              <a:gd name="T11" fmla="*/ 0 60000 65536"/>
              <a:gd name="T12" fmla="*/ 0 60000 65536"/>
              <a:gd name="T13" fmla="*/ 0 60000 65536"/>
              <a:gd name="T14" fmla="*/ 0 60000 65536"/>
              <a:gd name="T15" fmla="*/ 0 w 77"/>
              <a:gd name="T16" fmla="*/ 0 h 301"/>
              <a:gd name="T17" fmla="*/ 77 w 77"/>
              <a:gd name="T18" fmla="*/ 301 h 301"/>
            </a:gdLst>
            <a:ahLst/>
            <a:cxnLst>
              <a:cxn ang="T10">
                <a:pos x="T0" y="T1"/>
              </a:cxn>
              <a:cxn ang="T11">
                <a:pos x="T2" y="T3"/>
              </a:cxn>
              <a:cxn ang="T12">
                <a:pos x="T4" y="T5"/>
              </a:cxn>
              <a:cxn ang="T13">
                <a:pos x="T6" y="T7"/>
              </a:cxn>
              <a:cxn ang="T14">
                <a:pos x="T8" y="T9"/>
              </a:cxn>
            </a:cxnLst>
            <a:rect l="T15" t="T16" r="T17" b="T18"/>
            <a:pathLst>
              <a:path w="77" h="301">
                <a:moveTo>
                  <a:pt x="42" y="300"/>
                </a:moveTo>
                <a:lnTo>
                  <a:pt x="0" y="81"/>
                </a:lnTo>
                <a:lnTo>
                  <a:pt x="76" y="0"/>
                </a:lnTo>
                <a:lnTo>
                  <a:pt x="76" y="268"/>
                </a:lnTo>
                <a:lnTo>
                  <a:pt x="42" y="300"/>
                </a:lnTo>
              </a:path>
            </a:pathLst>
          </a:custGeom>
          <a:solidFill>
            <a:srgbClr val="FF8203"/>
          </a:solidFill>
          <a:ln w="9525" cap="rnd">
            <a:noFill/>
            <a:round/>
            <a:headEnd/>
            <a:tailEnd/>
          </a:ln>
        </p:spPr>
        <p:txBody>
          <a:bodyPr/>
          <a:lstStyle/>
          <a:p>
            <a:endParaRPr lang="en-US"/>
          </a:p>
        </p:txBody>
      </p:sp>
      <p:sp>
        <p:nvSpPr>
          <p:cNvPr id="407838" name="Freeform 920"/>
          <p:cNvSpPr>
            <a:spLocks/>
          </p:cNvSpPr>
          <p:nvPr/>
        </p:nvSpPr>
        <p:spPr bwMode="auto">
          <a:xfrm>
            <a:off x="7758113" y="2476500"/>
            <a:ext cx="133350" cy="490538"/>
          </a:xfrm>
          <a:custGeom>
            <a:avLst/>
            <a:gdLst>
              <a:gd name="T0" fmla="*/ 71437 w 84"/>
              <a:gd name="T1" fmla="*/ 488950 h 309"/>
              <a:gd name="T2" fmla="*/ 0 w 84"/>
              <a:gd name="T3" fmla="*/ 133350 h 309"/>
              <a:gd name="T4" fmla="*/ 131763 w 84"/>
              <a:gd name="T5" fmla="*/ 0 h 309"/>
              <a:gd name="T6" fmla="*/ 131763 w 84"/>
              <a:gd name="T7" fmla="*/ 436563 h 309"/>
              <a:gd name="T8" fmla="*/ 71437 w 84"/>
              <a:gd name="T9" fmla="*/ 488950 h 309"/>
              <a:gd name="T10" fmla="*/ 0 60000 65536"/>
              <a:gd name="T11" fmla="*/ 0 60000 65536"/>
              <a:gd name="T12" fmla="*/ 0 60000 65536"/>
              <a:gd name="T13" fmla="*/ 0 60000 65536"/>
              <a:gd name="T14" fmla="*/ 0 60000 65536"/>
              <a:gd name="T15" fmla="*/ 0 w 84"/>
              <a:gd name="T16" fmla="*/ 0 h 309"/>
              <a:gd name="T17" fmla="*/ 84 w 84"/>
              <a:gd name="T18" fmla="*/ 309 h 309"/>
            </a:gdLst>
            <a:ahLst/>
            <a:cxnLst>
              <a:cxn ang="T10">
                <a:pos x="T0" y="T1"/>
              </a:cxn>
              <a:cxn ang="T11">
                <a:pos x="T2" y="T3"/>
              </a:cxn>
              <a:cxn ang="T12">
                <a:pos x="T4" y="T5"/>
              </a:cxn>
              <a:cxn ang="T13">
                <a:pos x="T6" y="T7"/>
              </a:cxn>
              <a:cxn ang="T14">
                <a:pos x="T8" y="T9"/>
              </a:cxn>
            </a:cxnLst>
            <a:rect l="T15" t="T16" r="T17" b="T18"/>
            <a:pathLst>
              <a:path w="84" h="309">
                <a:moveTo>
                  <a:pt x="45" y="308"/>
                </a:moveTo>
                <a:lnTo>
                  <a:pt x="0" y="84"/>
                </a:lnTo>
                <a:lnTo>
                  <a:pt x="83" y="0"/>
                </a:lnTo>
                <a:lnTo>
                  <a:pt x="83" y="275"/>
                </a:lnTo>
                <a:lnTo>
                  <a:pt x="45" y="308"/>
                </a:lnTo>
              </a:path>
            </a:pathLst>
          </a:custGeom>
          <a:solidFill>
            <a:srgbClr val="FF8203"/>
          </a:solidFill>
          <a:ln w="12699" cap="rnd">
            <a:solidFill>
              <a:srgbClr val="000000"/>
            </a:solidFill>
            <a:round/>
            <a:headEnd/>
            <a:tailEnd/>
          </a:ln>
        </p:spPr>
        <p:txBody>
          <a:bodyPr/>
          <a:lstStyle/>
          <a:p>
            <a:endParaRPr lang="en-US"/>
          </a:p>
        </p:txBody>
      </p:sp>
      <p:sp>
        <p:nvSpPr>
          <p:cNvPr id="407839" name="Freeform 921"/>
          <p:cNvSpPr>
            <a:spLocks/>
          </p:cNvSpPr>
          <p:nvPr/>
        </p:nvSpPr>
        <p:spPr bwMode="auto">
          <a:xfrm>
            <a:off x="7429500" y="1893888"/>
            <a:ext cx="452438" cy="80962"/>
          </a:xfrm>
          <a:custGeom>
            <a:avLst/>
            <a:gdLst>
              <a:gd name="T0" fmla="*/ 0 w 285"/>
              <a:gd name="T1" fmla="*/ 50800 h 51"/>
              <a:gd name="T2" fmla="*/ 57150 w 285"/>
              <a:gd name="T3" fmla="*/ 0 h 51"/>
              <a:gd name="T4" fmla="*/ 450850 w 285"/>
              <a:gd name="T5" fmla="*/ 0 h 51"/>
              <a:gd name="T6" fmla="*/ 357188 w 285"/>
              <a:gd name="T7" fmla="*/ 79375 h 51"/>
              <a:gd name="T8" fmla="*/ 0 w 285"/>
              <a:gd name="T9" fmla="*/ 50800 h 51"/>
              <a:gd name="T10" fmla="*/ 0 60000 65536"/>
              <a:gd name="T11" fmla="*/ 0 60000 65536"/>
              <a:gd name="T12" fmla="*/ 0 60000 65536"/>
              <a:gd name="T13" fmla="*/ 0 60000 65536"/>
              <a:gd name="T14" fmla="*/ 0 60000 65536"/>
              <a:gd name="T15" fmla="*/ 0 w 285"/>
              <a:gd name="T16" fmla="*/ 0 h 51"/>
              <a:gd name="T17" fmla="*/ 285 w 285"/>
              <a:gd name="T18" fmla="*/ 51 h 51"/>
            </a:gdLst>
            <a:ahLst/>
            <a:cxnLst>
              <a:cxn ang="T10">
                <a:pos x="T0" y="T1"/>
              </a:cxn>
              <a:cxn ang="T11">
                <a:pos x="T2" y="T3"/>
              </a:cxn>
              <a:cxn ang="T12">
                <a:pos x="T4" y="T5"/>
              </a:cxn>
              <a:cxn ang="T13">
                <a:pos x="T6" y="T7"/>
              </a:cxn>
              <a:cxn ang="T14">
                <a:pos x="T8" y="T9"/>
              </a:cxn>
            </a:cxnLst>
            <a:rect l="T15" t="T16" r="T17" b="T18"/>
            <a:pathLst>
              <a:path w="285" h="51">
                <a:moveTo>
                  <a:pt x="0" y="32"/>
                </a:moveTo>
                <a:lnTo>
                  <a:pt x="36" y="0"/>
                </a:lnTo>
                <a:lnTo>
                  <a:pt x="284" y="0"/>
                </a:lnTo>
                <a:lnTo>
                  <a:pt x="225" y="50"/>
                </a:lnTo>
                <a:lnTo>
                  <a:pt x="0" y="32"/>
                </a:lnTo>
              </a:path>
            </a:pathLst>
          </a:custGeom>
          <a:solidFill>
            <a:srgbClr val="FF8203"/>
          </a:solidFill>
          <a:ln w="9525" cap="rnd">
            <a:noFill/>
            <a:round/>
            <a:headEnd/>
            <a:tailEnd/>
          </a:ln>
        </p:spPr>
        <p:txBody>
          <a:bodyPr/>
          <a:lstStyle/>
          <a:p>
            <a:endParaRPr lang="en-US"/>
          </a:p>
        </p:txBody>
      </p:sp>
      <p:sp>
        <p:nvSpPr>
          <p:cNvPr id="407840" name="Freeform 922"/>
          <p:cNvSpPr>
            <a:spLocks/>
          </p:cNvSpPr>
          <p:nvPr/>
        </p:nvSpPr>
        <p:spPr bwMode="auto">
          <a:xfrm>
            <a:off x="7427913" y="1893888"/>
            <a:ext cx="463550" cy="93662"/>
          </a:xfrm>
          <a:custGeom>
            <a:avLst/>
            <a:gdLst>
              <a:gd name="T0" fmla="*/ 0 w 292"/>
              <a:gd name="T1" fmla="*/ 58737 h 59"/>
              <a:gd name="T2" fmla="*/ 58737 w 292"/>
              <a:gd name="T3" fmla="*/ 0 h 59"/>
              <a:gd name="T4" fmla="*/ 461963 w 292"/>
              <a:gd name="T5" fmla="*/ 0 h 59"/>
              <a:gd name="T6" fmla="*/ 365125 w 292"/>
              <a:gd name="T7" fmla="*/ 92075 h 59"/>
              <a:gd name="T8" fmla="*/ 0 w 292"/>
              <a:gd name="T9" fmla="*/ 58737 h 59"/>
              <a:gd name="T10" fmla="*/ 0 60000 65536"/>
              <a:gd name="T11" fmla="*/ 0 60000 65536"/>
              <a:gd name="T12" fmla="*/ 0 60000 65536"/>
              <a:gd name="T13" fmla="*/ 0 60000 65536"/>
              <a:gd name="T14" fmla="*/ 0 60000 65536"/>
              <a:gd name="T15" fmla="*/ 0 w 292"/>
              <a:gd name="T16" fmla="*/ 0 h 59"/>
              <a:gd name="T17" fmla="*/ 292 w 292"/>
              <a:gd name="T18" fmla="*/ 59 h 59"/>
            </a:gdLst>
            <a:ahLst/>
            <a:cxnLst>
              <a:cxn ang="T10">
                <a:pos x="T0" y="T1"/>
              </a:cxn>
              <a:cxn ang="T11">
                <a:pos x="T2" y="T3"/>
              </a:cxn>
              <a:cxn ang="T12">
                <a:pos x="T4" y="T5"/>
              </a:cxn>
              <a:cxn ang="T13">
                <a:pos x="T6" y="T7"/>
              </a:cxn>
              <a:cxn ang="T14">
                <a:pos x="T8" y="T9"/>
              </a:cxn>
            </a:cxnLst>
            <a:rect l="T15" t="T16" r="T17" b="T18"/>
            <a:pathLst>
              <a:path w="292" h="59">
                <a:moveTo>
                  <a:pt x="0" y="37"/>
                </a:moveTo>
                <a:lnTo>
                  <a:pt x="37" y="0"/>
                </a:lnTo>
                <a:lnTo>
                  <a:pt x="291" y="0"/>
                </a:lnTo>
                <a:lnTo>
                  <a:pt x="230" y="58"/>
                </a:lnTo>
                <a:lnTo>
                  <a:pt x="0" y="37"/>
                </a:lnTo>
              </a:path>
            </a:pathLst>
          </a:custGeom>
          <a:solidFill>
            <a:srgbClr val="FF8203"/>
          </a:solidFill>
          <a:ln w="12699" cap="rnd">
            <a:solidFill>
              <a:srgbClr val="000000"/>
            </a:solidFill>
            <a:round/>
            <a:headEnd/>
            <a:tailEnd/>
          </a:ln>
        </p:spPr>
        <p:txBody>
          <a:bodyPr/>
          <a:lstStyle/>
          <a:p>
            <a:endParaRPr lang="en-US"/>
          </a:p>
        </p:txBody>
      </p:sp>
      <p:sp>
        <p:nvSpPr>
          <p:cNvPr id="407841" name="Freeform 923"/>
          <p:cNvSpPr>
            <a:spLocks/>
          </p:cNvSpPr>
          <p:nvPr/>
        </p:nvSpPr>
        <p:spPr bwMode="auto">
          <a:xfrm>
            <a:off x="7759700" y="1893888"/>
            <a:ext cx="122238" cy="474662"/>
          </a:xfrm>
          <a:custGeom>
            <a:avLst/>
            <a:gdLst>
              <a:gd name="T0" fmla="*/ 66675 w 77"/>
              <a:gd name="T1" fmla="*/ 473075 h 299"/>
              <a:gd name="T2" fmla="*/ 0 w 77"/>
              <a:gd name="T3" fmla="*/ 127000 h 299"/>
              <a:gd name="T4" fmla="*/ 120650 w 77"/>
              <a:gd name="T5" fmla="*/ 0 h 299"/>
              <a:gd name="T6" fmla="*/ 120650 w 77"/>
              <a:gd name="T7" fmla="*/ 422275 h 299"/>
              <a:gd name="T8" fmla="*/ 66675 w 77"/>
              <a:gd name="T9" fmla="*/ 473075 h 299"/>
              <a:gd name="T10" fmla="*/ 0 60000 65536"/>
              <a:gd name="T11" fmla="*/ 0 60000 65536"/>
              <a:gd name="T12" fmla="*/ 0 60000 65536"/>
              <a:gd name="T13" fmla="*/ 0 60000 65536"/>
              <a:gd name="T14" fmla="*/ 0 60000 65536"/>
              <a:gd name="T15" fmla="*/ 0 w 77"/>
              <a:gd name="T16" fmla="*/ 0 h 299"/>
              <a:gd name="T17" fmla="*/ 77 w 77"/>
              <a:gd name="T18" fmla="*/ 299 h 299"/>
            </a:gdLst>
            <a:ahLst/>
            <a:cxnLst>
              <a:cxn ang="T10">
                <a:pos x="T0" y="T1"/>
              </a:cxn>
              <a:cxn ang="T11">
                <a:pos x="T2" y="T3"/>
              </a:cxn>
              <a:cxn ang="T12">
                <a:pos x="T4" y="T5"/>
              </a:cxn>
              <a:cxn ang="T13">
                <a:pos x="T6" y="T7"/>
              </a:cxn>
              <a:cxn ang="T14">
                <a:pos x="T8" y="T9"/>
              </a:cxn>
            </a:cxnLst>
            <a:rect l="T15" t="T16" r="T17" b="T18"/>
            <a:pathLst>
              <a:path w="77" h="299">
                <a:moveTo>
                  <a:pt x="42" y="298"/>
                </a:moveTo>
                <a:lnTo>
                  <a:pt x="0" y="80"/>
                </a:lnTo>
                <a:lnTo>
                  <a:pt x="76" y="0"/>
                </a:lnTo>
                <a:lnTo>
                  <a:pt x="76" y="266"/>
                </a:lnTo>
                <a:lnTo>
                  <a:pt x="42" y="298"/>
                </a:lnTo>
              </a:path>
            </a:pathLst>
          </a:custGeom>
          <a:solidFill>
            <a:srgbClr val="FF8203"/>
          </a:solidFill>
          <a:ln w="9525" cap="rnd">
            <a:noFill/>
            <a:round/>
            <a:headEnd/>
            <a:tailEnd/>
          </a:ln>
        </p:spPr>
        <p:txBody>
          <a:bodyPr/>
          <a:lstStyle/>
          <a:p>
            <a:endParaRPr lang="en-US"/>
          </a:p>
        </p:txBody>
      </p:sp>
      <p:sp>
        <p:nvSpPr>
          <p:cNvPr id="407842" name="Freeform 924"/>
          <p:cNvSpPr>
            <a:spLocks/>
          </p:cNvSpPr>
          <p:nvPr/>
        </p:nvSpPr>
        <p:spPr bwMode="auto">
          <a:xfrm>
            <a:off x="7758113" y="1893888"/>
            <a:ext cx="133350" cy="487362"/>
          </a:xfrm>
          <a:custGeom>
            <a:avLst/>
            <a:gdLst>
              <a:gd name="T0" fmla="*/ 71437 w 84"/>
              <a:gd name="T1" fmla="*/ 485775 h 307"/>
              <a:gd name="T2" fmla="*/ 0 w 84"/>
              <a:gd name="T3" fmla="*/ 130175 h 307"/>
              <a:gd name="T4" fmla="*/ 131763 w 84"/>
              <a:gd name="T5" fmla="*/ 0 h 307"/>
              <a:gd name="T6" fmla="*/ 131763 w 84"/>
              <a:gd name="T7" fmla="*/ 433387 h 307"/>
              <a:gd name="T8" fmla="*/ 71437 w 84"/>
              <a:gd name="T9" fmla="*/ 485775 h 307"/>
              <a:gd name="T10" fmla="*/ 0 60000 65536"/>
              <a:gd name="T11" fmla="*/ 0 60000 65536"/>
              <a:gd name="T12" fmla="*/ 0 60000 65536"/>
              <a:gd name="T13" fmla="*/ 0 60000 65536"/>
              <a:gd name="T14" fmla="*/ 0 60000 65536"/>
              <a:gd name="T15" fmla="*/ 0 w 84"/>
              <a:gd name="T16" fmla="*/ 0 h 307"/>
              <a:gd name="T17" fmla="*/ 84 w 84"/>
              <a:gd name="T18" fmla="*/ 307 h 307"/>
            </a:gdLst>
            <a:ahLst/>
            <a:cxnLst>
              <a:cxn ang="T10">
                <a:pos x="T0" y="T1"/>
              </a:cxn>
              <a:cxn ang="T11">
                <a:pos x="T2" y="T3"/>
              </a:cxn>
              <a:cxn ang="T12">
                <a:pos x="T4" y="T5"/>
              </a:cxn>
              <a:cxn ang="T13">
                <a:pos x="T6" y="T7"/>
              </a:cxn>
              <a:cxn ang="T14">
                <a:pos x="T8" y="T9"/>
              </a:cxn>
            </a:cxnLst>
            <a:rect l="T15" t="T16" r="T17" b="T18"/>
            <a:pathLst>
              <a:path w="84" h="307">
                <a:moveTo>
                  <a:pt x="45" y="306"/>
                </a:moveTo>
                <a:lnTo>
                  <a:pt x="0" y="82"/>
                </a:lnTo>
                <a:lnTo>
                  <a:pt x="83" y="0"/>
                </a:lnTo>
                <a:lnTo>
                  <a:pt x="83" y="273"/>
                </a:lnTo>
                <a:lnTo>
                  <a:pt x="45" y="306"/>
                </a:lnTo>
              </a:path>
            </a:pathLst>
          </a:custGeom>
          <a:solidFill>
            <a:srgbClr val="FF8203"/>
          </a:solidFill>
          <a:ln w="12699" cap="rnd">
            <a:solidFill>
              <a:srgbClr val="000000"/>
            </a:solidFill>
            <a:round/>
            <a:headEnd/>
            <a:tailEnd/>
          </a:ln>
        </p:spPr>
        <p:txBody>
          <a:bodyPr/>
          <a:lstStyle/>
          <a:p>
            <a:endParaRPr lang="en-US"/>
          </a:p>
        </p:txBody>
      </p:sp>
      <p:sp>
        <p:nvSpPr>
          <p:cNvPr id="407843" name="Freeform 925"/>
          <p:cNvSpPr>
            <a:spLocks/>
          </p:cNvSpPr>
          <p:nvPr/>
        </p:nvSpPr>
        <p:spPr bwMode="auto">
          <a:xfrm>
            <a:off x="687388" y="4710113"/>
            <a:ext cx="452437" cy="80962"/>
          </a:xfrm>
          <a:custGeom>
            <a:avLst/>
            <a:gdLst>
              <a:gd name="T0" fmla="*/ 0 w 285"/>
              <a:gd name="T1" fmla="*/ 50800 h 51"/>
              <a:gd name="T2" fmla="*/ 58737 w 285"/>
              <a:gd name="T3" fmla="*/ 0 h 51"/>
              <a:gd name="T4" fmla="*/ 450850 w 285"/>
              <a:gd name="T5" fmla="*/ 0 h 51"/>
              <a:gd name="T6" fmla="*/ 357187 w 285"/>
              <a:gd name="T7" fmla="*/ 79375 h 51"/>
              <a:gd name="T8" fmla="*/ 0 w 285"/>
              <a:gd name="T9" fmla="*/ 50800 h 51"/>
              <a:gd name="T10" fmla="*/ 0 60000 65536"/>
              <a:gd name="T11" fmla="*/ 0 60000 65536"/>
              <a:gd name="T12" fmla="*/ 0 60000 65536"/>
              <a:gd name="T13" fmla="*/ 0 60000 65536"/>
              <a:gd name="T14" fmla="*/ 0 60000 65536"/>
              <a:gd name="T15" fmla="*/ 0 w 285"/>
              <a:gd name="T16" fmla="*/ 0 h 51"/>
              <a:gd name="T17" fmla="*/ 285 w 285"/>
              <a:gd name="T18" fmla="*/ 51 h 51"/>
            </a:gdLst>
            <a:ahLst/>
            <a:cxnLst>
              <a:cxn ang="T10">
                <a:pos x="T0" y="T1"/>
              </a:cxn>
              <a:cxn ang="T11">
                <a:pos x="T2" y="T3"/>
              </a:cxn>
              <a:cxn ang="T12">
                <a:pos x="T4" y="T5"/>
              </a:cxn>
              <a:cxn ang="T13">
                <a:pos x="T6" y="T7"/>
              </a:cxn>
              <a:cxn ang="T14">
                <a:pos x="T8" y="T9"/>
              </a:cxn>
            </a:cxnLst>
            <a:rect l="T15" t="T16" r="T17" b="T18"/>
            <a:pathLst>
              <a:path w="285" h="51">
                <a:moveTo>
                  <a:pt x="0" y="32"/>
                </a:moveTo>
                <a:lnTo>
                  <a:pt x="37" y="0"/>
                </a:lnTo>
                <a:lnTo>
                  <a:pt x="284" y="0"/>
                </a:lnTo>
                <a:lnTo>
                  <a:pt x="225" y="50"/>
                </a:lnTo>
                <a:lnTo>
                  <a:pt x="0" y="32"/>
                </a:lnTo>
              </a:path>
            </a:pathLst>
          </a:custGeom>
          <a:solidFill>
            <a:srgbClr val="E5E5E5"/>
          </a:solidFill>
          <a:ln w="9525" cap="rnd">
            <a:noFill/>
            <a:round/>
            <a:headEnd/>
            <a:tailEnd/>
          </a:ln>
        </p:spPr>
        <p:txBody>
          <a:bodyPr/>
          <a:lstStyle/>
          <a:p>
            <a:endParaRPr lang="en-US"/>
          </a:p>
        </p:txBody>
      </p:sp>
      <p:sp>
        <p:nvSpPr>
          <p:cNvPr id="407844" name="Freeform 926"/>
          <p:cNvSpPr>
            <a:spLocks/>
          </p:cNvSpPr>
          <p:nvPr/>
        </p:nvSpPr>
        <p:spPr bwMode="auto">
          <a:xfrm>
            <a:off x="685800" y="4710113"/>
            <a:ext cx="463550" cy="93662"/>
          </a:xfrm>
          <a:custGeom>
            <a:avLst/>
            <a:gdLst>
              <a:gd name="T0" fmla="*/ 0 w 292"/>
              <a:gd name="T1" fmla="*/ 58737 h 59"/>
              <a:gd name="T2" fmla="*/ 60325 w 292"/>
              <a:gd name="T3" fmla="*/ 0 h 59"/>
              <a:gd name="T4" fmla="*/ 461963 w 292"/>
              <a:gd name="T5" fmla="*/ 0 h 59"/>
              <a:gd name="T6" fmla="*/ 365125 w 292"/>
              <a:gd name="T7" fmla="*/ 92075 h 59"/>
              <a:gd name="T8" fmla="*/ 0 w 292"/>
              <a:gd name="T9" fmla="*/ 58737 h 59"/>
              <a:gd name="T10" fmla="*/ 0 60000 65536"/>
              <a:gd name="T11" fmla="*/ 0 60000 65536"/>
              <a:gd name="T12" fmla="*/ 0 60000 65536"/>
              <a:gd name="T13" fmla="*/ 0 60000 65536"/>
              <a:gd name="T14" fmla="*/ 0 60000 65536"/>
              <a:gd name="T15" fmla="*/ 0 w 292"/>
              <a:gd name="T16" fmla="*/ 0 h 59"/>
              <a:gd name="T17" fmla="*/ 292 w 292"/>
              <a:gd name="T18" fmla="*/ 59 h 59"/>
            </a:gdLst>
            <a:ahLst/>
            <a:cxnLst>
              <a:cxn ang="T10">
                <a:pos x="T0" y="T1"/>
              </a:cxn>
              <a:cxn ang="T11">
                <a:pos x="T2" y="T3"/>
              </a:cxn>
              <a:cxn ang="T12">
                <a:pos x="T4" y="T5"/>
              </a:cxn>
              <a:cxn ang="T13">
                <a:pos x="T6" y="T7"/>
              </a:cxn>
              <a:cxn ang="T14">
                <a:pos x="T8" y="T9"/>
              </a:cxn>
            </a:cxnLst>
            <a:rect l="T15" t="T16" r="T17" b="T18"/>
            <a:pathLst>
              <a:path w="292" h="59">
                <a:moveTo>
                  <a:pt x="0" y="37"/>
                </a:moveTo>
                <a:lnTo>
                  <a:pt x="38" y="0"/>
                </a:lnTo>
                <a:lnTo>
                  <a:pt x="291" y="0"/>
                </a:lnTo>
                <a:lnTo>
                  <a:pt x="230" y="58"/>
                </a:lnTo>
                <a:lnTo>
                  <a:pt x="0" y="37"/>
                </a:lnTo>
              </a:path>
            </a:pathLst>
          </a:custGeom>
          <a:noFill/>
          <a:ln w="12699" cap="rnd">
            <a:solidFill>
              <a:srgbClr val="000000"/>
            </a:solidFill>
            <a:round/>
            <a:headEnd/>
            <a:tailEnd/>
          </a:ln>
        </p:spPr>
        <p:txBody>
          <a:bodyPr/>
          <a:lstStyle/>
          <a:p>
            <a:endParaRPr lang="en-US"/>
          </a:p>
        </p:txBody>
      </p:sp>
      <p:sp>
        <p:nvSpPr>
          <p:cNvPr id="407845" name="Freeform 927"/>
          <p:cNvSpPr>
            <a:spLocks/>
          </p:cNvSpPr>
          <p:nvPr/>
        </p:nvSpPr>
        <p:spPr bwMode="auto">
          <a:xfrm>
            <a:off x="1016000" y="4710113"/>
            <a:ext cx="123825" cy="474662"/>
          </a:xfrm>
          <a:custGeom>
            <a:avLst/>
            <a:gdLst>
              <a:gd name="T0" fmla="*/ 66675 w 78"/>
              <a:gd name="T1" fmla="*/ 473075 h 299"/>
              <a:gd name="T2" fmla="*/ 0 w 78"/>
              <a:gd name="T3" fmla="*/ 127000 h 299"/>
              <a:gd name="T4" fmla="*/ 122238 w 78"/>
              <a:gd name="T5" fmla="*/ 0 h 299"/>
              <a:gd name="T6" fmla="*/ 122238 w 78"/>
              <a:gd name="T7" fmla="*/ 422275 h 299"/>
              <a:gd name="T8" fmla="*/ 66675 w 78"/>
              <a:gd name="T9" fmla="*/ 473075 h 299"/>
              <a:gd name="T10" fmla="*/ 0 60000 65536"/>
              <a:gd name="T11" fmla="*/ 0 60000 65536"/>
              <a:gd name="T12" fmla="*/ 0 60000 65536"/>
              <a:gd name="T13" fmla="*/ 0 60000 65536"/>
              <a:gd name="T14" fmla="*/ 0 60000 65536"/>
              <a:gd name="T15" fmla="*/ 0 w 78"/>
              <a:gd name="T16" fmla="*/ 0 h 299"/>
              <a:gd name="T17" fmla="*/ 78 w 78"/>
              <a:gd name="T18" fmla="*/ 299 h 299"/>
            </a:gdLst>
            <a:ahLst/>
            <a:cxnLst>
              <a:cxn ang="T10">
                <a:pos x="T0" y="T1"/>
              </a:cxn>
              <a:cxn ang="T11">
                <a:pos x="T2" y="T3"/>
              </a:cxn>
              <a:cxn ang="T12">
                <a:pos x="T4" y="T5"/>
              </a:cxn>
              <a:cxn ang="T13">
                <a:pos x="T6" y="T7"/>
              </a:cxn>
              <a:cxn ang="T14">
                <a:pos x="T8" y="T9"/>
              </a:cxn>
            </a:cxnLst>
            <a:rect l="T15" t="T16" r="T17" b="T18"/>
            <a:pathLst>
              <a:path w="78" h="299">
                <a:moveTo>
                  <a:pt x="42" y="298"/>
                </a:moveTo>
                <a:lnTo>
                  <a:pt x="0" y="80"/>
                </a:lnTo>
                <a:lnTo>
                  <a:pt x="77" y="0"/>
                </a:lnTo>
                <a:lnTo>
                  <a:pt x="77" y="266"/>
                </a:lnTo>
                <a:lnTo>
                  <a:pt x="42" y="298"/>
                </a:lnTo>
              </a:path>
            </a:pathLst>
          </a:custGeom>
          <a:solidFill>
            <a:srgbClr val="000000"/>
          </a:solidFill>
          <a:ln w="9525" cap="rnd">
            <a:noFill/>
            <a:round/>
            <a:headEnd/>
            <a:tailEnd/>
          </a:ln>
        </p:spPr>
        <p:txBody>
          <a:bodyPr/>
          <a:lstStyle/>
          <a:p>
            <a:endParaRPr lang="en-US"/>
          </a:p>
        </p:txBody>
      </p:sp>
      <p:sp>
        <p:nvSpPr>
          <p:cNvPr id="407846" name="Freeform 928"/>
          <p:cNvSpPr>
            <a:spLocks/>
          </p:cNvSpPr>
          <p:nvPr/>
        </p:nvSpPr>
        <p:spPr bwMode="auto">
          <a:xfrm>
            <a:off x="1014413" y="4710113"/>
            <a:ext cx="134937" cy="487362"/>
          </a:xfrm>
          <a:custGeom>
            <a:avLst/>
            <a:gdLst>
              <a:gd name="T0" fmla="*/ 71437 w 85"/>
              <a:gd name="T1" fmla="*/ 485775 h 307"/>
              <a:gd name="T2" fmla="*/ 0 w 85"/>
              <a:gd name="T3" fmla="*/ 130175 h 307"/>
              <a:gd name="T4" fmla="*/ 133350 w 85"/>
              <a:gd name="T5" fmla="*/ 0 h 307"/>
              <a:gd name="T6" fmla="*/ 133350 w 85"/>
              <a:gd name="T7" fmla="*/ 433387 h 307"/>
              <a:gd name="T8" fmla="*/ 71437 w 85"/>
              <a:gd name="T9" fmla="*/ 485775 h 307"/>
              <a:gd name="T10" fmla="*/ 0 60000 65536"/>
              <a:gd name="T11" fmla="*/ 0 60000 65536"/>
              <a:gd name="T12" fmla="*/ 0 60000 65536"/>
              <a:gd name="T13" fmla="*/ 0 60000 65536"/>
              <a:gd name="T14" fmla="*/ 0 60000 65536"/>
              <a:gd name="T15" fmla="*/ 0 w 85"/>
              <a:gd name="T16" fmla="*/ 0 h 307"/>
              <a:gd name="T17" fmla="*/ 85 w 85"/>
              <a:gd name="T18" fmla="*/ 307 h 307"/>
            </a:gdLst>
            <a:ahLst/>
            <a:cxnLst>
              <a:cxn ang="T10">
                <a:pos x="T0" y="T1"/>
              </a:cxn>
              <a:cxn ang="T11">
                <a:pos x="T2" y="T3"/>
              </a:cxn>
              <a:cxn ang="T12">
                <a:pos x="T4" y="T5"/>
              </a:cxn>
              <a:cxn ang="T13">
                <a:pos x="T6" y="T7"/>
              </a:cxn>
              <a:cxn ang="T14">
                <a:pos x="T8" y="T9"/>
              </a:cxn>
            </a:cxnLst>
            <a:rect l="T15" t="T16" r="T17" b="T18"/>
            <a:pathLst>
              <a:path w="85" h="307">
                <a:moveTo>
                  <a:pt x="45" y="306"/>
                </a:moveTo>
                <a:lnTo>
                  <a:pt x="0" y="82"/>
                </a:lnTo>
                <a:lnTo>
                  <a:pt x="84" y="0"/>
                </a:lnTo>
                <a:lnTo>
                  <a:pt x="84" y="273"/>
                </a:lnTo>
                <a:lnTo>
                  <a:pt x="45" y="306"/>
                </a:lnTo>
              </a:path>
            </a:pathLst>
          </a:custGeom>
          <a:noFill/>
          <a:ln w="12699" cap="rnd">
            <a:solidFill>
              <a:srgbClr val="000000"/>
            </a:solidFill>
            <a:round/>
            <a:headEnd/>
            <a:tailEnd/>
          </a:ln>
        </p:spPr>
        <p:txBody>
          <a:bodyPr/>
          <a:lstStyle/>
          <a:p>
            <a:endParaRPr lang="en-US"/>
          </a:p>
        </p:txBody>
      </p:sp>
      <p:sp>
        <p:nvSpPr>
          <p:cNvPr id="407847" name="Freeform 929"/>
          <p:cNvSpPr>
            <a:spLocks/>
          </p:cNvSpPr>
          <p:nvPr/>
        </p:nvSpPr>
        <p:spPr bwMode="auto">
          <a:xfrm>
            <a:off x="1106488" y="4710113"/>
            <a:ext cx="455612" cy="80962"/>
          </a:xfrm>
          <a:custGeom>
            <a:avLst/>
            <a:gdLst>
              <a:gd name="T0" fmla="*/ 0 w 287"/>
              <a:gd name="T1" fmla="*/ 50800 h 51"/>
              <a:gd name="T2" fmla="*/ 58737 w 287"/>
              <a:gd name="T3" fmla="*/ 0 h 51"/>
              <a:gd name="T4" fmla="*/ 454025 w 287"/>
              <a:gd name="T5" fmla="*/ 0 h 51"/>
              <a:gd name="T6" fmla="*/ 355600 w 287"/>
              <a:gd name="T7" fmla="*/ 79375 h 51"/>
              <a:gd name="T8" fmla="*/ 0 w 287"/>
              <a:gd name="T9" fmla="*/ 50800 h 51"/>
              <a:gd name="T10" fmla="*/ 0 60000 65536"/>
              <a:gd name="T11" fmla="*/ 0 60000 65536"/>
              <a:gd name="T12" fmla="*/ 0 60000 65536"/>
              <a:gd name="T13" fmla="*/ 0 60000 65536"/>
              <a:gd name="T14" fmla="*/ 0 60000 65536"/>
              <a:gd name="T15" fmla="*/ 0 w 287"/>
              <a:gd name="T16" fmla="*/ 0 h 51"/>
              <a:gd name="T17" fmla="*/ 287 w 287"/>
              <a:gd name="T18" fmla="*/ 51 h 51"/>
            </a:gdLst>
            <a:ahLst/>
            <a:cxnLst>
              <a:cxn ang="T10">
                <a:pos x="T0" y="T1"/>
              </a:cxn>
              <a:cxn ang="T11">
                <a:pos x="T2" y="T3"/>
              </a:cxn>
              <a:cxn ang="T12">
                <a:pos x="T4" y="T5"/>
              </a:cxn>
              <a:cxn ang="T13">
                <a:pos x="T6" y="T7"/>
              </a:cxn>
              <a:cxn ang="T14">
                <a:pos x="T8" y="T9"/>
              </a:cxn>
            </a:cxnLst>
            <a:rect l="T15" t="T16" r="T17" b="T18"/>
            <a:pathLst>
              <a:path w="287" h="51">
                <a:moveTo>
                  <a:pt x="0" y="32"/>
                </a:moveTo>
                <a:lnTo>
                  <a:pt x="37" y="0"/>
                </a:lnTo>
                <a:lnTo>
                  <a:pt x="286" y="0"/>
                </a:lnTo>
                <a:lnTo>
                  <a:pt x="224" y="50"/>
                </a:lnTo>
                <a:lnTo>
                  <a:pt x="0" y="32"/>
                </a:lnTo>
              </a:path>
            </a:pathLst>
          </a:custGeom>
          <a:solidFill>
            <a:srgbClr val="E5E5E5"/>
          </a:solidFill>
          <a:ln w="9525" cap="rnd">
            <a:noFill/>
            <a:round/>
            <a:headEnd/>
            <a:tailEnd/>
          </a:ln>
        </p:spPr>
        <p:txBody>
          <a:bodyPr/>
          <a:lstStyle/>
          <a:p>
            <a:endParaRPr lang="en-US"/>
          </a:p>
        </p:txBody>
      </p:sp>
      <p:sp>
        <p:nvSpPr>
          <p:cNvPr id="407848" name="Freeform 930"/>
          <p:cNvSpPr>
            <a:spLocks/>
          </p:cNvSpPr>
          <p:nvPr/>
        </p:nvSpPr>
        <p:spPr bwMode="auto">
          <a:xfrm>
            <a:off x="1103313" y="4710113"/>
            <a:ext cx="468312" cy="93662"/>
          </a:xfrm>
          <a:custGeom>
            <a:avLst/>
            <a:gdLst>
              <a:gd name="T0" fmla="*/ 0 w 295"/>
              <a:gd name="T1" fmla="*/ 58737 h 59"/>
              <a:gd name="T2" fmla="*/ 60325 w 295"/>
              <a:gd name="T3" fmla="*/ 0 h 59"/>
              <a:gd name="T4" fmla="*/ 466725 w 295"/>
              <a:gd name="T5" fmla="*/ 0 h 59"/>
              <a:gd name="T6" fmla="*/ 366712 w 295"/>
              <a:gd name="T7" fmla="*/ 92075 h 59"/>
              <a:gd name="T8" fmla="*/ 0 w 295"/>
              <a:gd name="T9" fmla="*/ 58737 h 59"/>
              <a:gd name="T10" fmla="*/ 0 60000 65536"/>
              <a:gd name="T11" fmla="*/ 0 60000 65536"/>
              <a:gd name="T12" fmla="*/ 0 60000 65536"/>
              <a:gd name="T13" fmla="*/ 0 60000 65536"/>
              <a:gd name="T14" fmla="*/ 0 60000 65536"/>
              <a:gd name="T15" fmla="*/ 0 w 295"/>
              <a:gd name="T16" fmla="*/ 0 h 59"/>
              <a:gd name="T17" fmla="*/ 295 w 295"/>
              <a:gd name="T18" fmla="*/ 59 h 59"/>
            </a:gdLst>
            <a:ahLst/>
            <a:cxnLst>
              <a:cxn ang="T10">
                <a:pos x="T0" y="T1"/>
              </a:cxn>
              <a:cxn ang="T11">
                <a:pos x="T2" y="T3"/>
              </a:cxn>
              <a:cxn ang="T12">
                <a:pos x="T4" y="T5"/>
              </a:cxn>
              <a:cxn ang="T13">
                <a:pos x="T6" y="T7"/>
              </a:cxn>
              <a:cxn ang="T14">
                <a:pos x="T8" y="T9"/>
              </a:cxn>
            </a:cxnLst>
            <a:rect l="T15" t="T16" r="T17" b="T18"/>
            <a:pathLst>
              <a:path w="295" h="59">
                <a:moveTo>
                  <a:pt x="0" y="37"/>
                </a:moveTo>
                <a:lnTo>
                  <a:pt x="38" y="0"/>
                </a:lnTo>
                <a:lnTo>
                  <a:pt x="294" y="0"/>
                </a:lnTo>
                <a:lnTo>
                  <a:pt x="231" y="58"/>
                </a:lnTo>
                <a:lnTo>
                  <a:pt x="0" y="37"/>
                </a:lnTo>
              </a:path>
            </a:pathLst>
          </a:custGeom>
          <a:noFill/>
          <a:ln w="12699" cap="rnd">
            <a:solidFill>
              <a:srgbClr val="000000"/>
            </a:solidFill>
            <a:round/>
            <a:headEnd/>
            <a:tailEnd/>
          </a:ln>
        </p:spPr>
        <p:txBody>
          <a:bodyPr/>
          <a:lstStyle/>
          <a:p>
            <a:endParaRPr lang="en-US"/>
          </a:p>
        </p:txBody>
      </p:sp>
      <p:sp>
        <p:nvSpPr>
          <p:cNvPr id="407849" name="Freeform 931"/>
          <p:cNvSpPr>
            <a:spLocks/>
          </p:cNvSpPr>
          <p:nvPr/>
        </p:nvSpPr>
        <p:spPr bwMode="auto">
          <a:xfrm>
            <a:off x="1436688" y="4710113"/>
            <a:ext cx="125412" cy="474662"/>
          </a:xfrm>
          <a:custGeom>
            <a:avLst/>
            <a:gdLst>
              <a:gd name="T0" fmla="*/ 63500 w 79"/>
              <a:gd name="T1" fmla="*/ 473075 h 299"/>
              <a:gd name="T2" fmla="*/ 0 w 79"/>
              <a:gd name="T3" fmla="*/ 127000 h 299"/>
              <a:gd name="T4" fmla="*/ 123825 w 79"/>
              <a:gd name="T5" fmla="*/ 0 h 299"/>
              <a:gd name="T6" fmla="*/ 123825 w 79"/>
              <a:gd name="T7" fmla="*/ 422275 h 299"/>
              <a:gd name="T8" fmla="*/ 63500 w 79"/>
              <a:gd name="T9" fmla="*/ 473075 h 299"/>
              <a:gd name="T10" fmla="*/ 0 60000 65536"/>
              <a:gd name="T11" fmla="*/ 0 60000 65536"/>
              <a:gd name="T12" fmla="*/ 0 60000 65536"/>
              <a:gd name="T13" fmla="*/ 0 60000 65536"/>
              <a:gd name="T14" fmla="*/ 0 60000 65536"/>
              <a:gd name="T15" fmla="*/ 0 w 79"/>
              <a:gd name="T16" fmla="*/ 0 h 299"/>
              <a:gd name="T17" fmla="*/ 79 w 79"/>
              <a:gd name="T18" fmla="*/ 299 h 299"/>
            </a:gdLst>
            <a:ahLst/>
            <a:cxnLst>
              <a:cxn ang="T10">
                <a:pos x="T0" y="T1"/>
              </a:cxn>
              <a:cxn ang="T11">
                <a:pos x="T2" y="T3"/>
              </a:cxn>
              <a:cxn ang="T12">
                <a:pos x="T4" y="T5"/>
              </a:cxn>
              <a:cxn ang="T13">
                <a:pos x="T6" y="T7"/>
              </a:cxn>
              <a:cxn ang="T14">
                <a:pos x="T8" y="T9"/>
              </a:cxn>
            </a:cxnLst>
            <a:rect l="T15" t="T16" r="T17" b="T18"/>
            <a:pathLst>
              <a:path w="79" h="299">
                <a:moveTo>
                  <a:pt x="40" y="298"/>
                </a:moveTo>
                <a:lnTo>
                  <a:pt x="0" y="80"/>
                </a:lnTo>
                <a:lnTo>
                  <a:pt x="78" y="0"/>
                </a:lnTo>
                <a:lnTo>
                  <a:pt x="78" y="266"/>
                </a:lnTo>
                <a:lnTo>
                  <a:pt x="40" y="298"/>
                </a:lnTo>
              </a:path>
            </a:pathLst>
          </a:custGeom>
          <a:solidFill>
            <a:srgbClr val="000000"/>
          </a:solidFill>
          <a:ln w="9525" cap="rnd">
            <a:noFill/>
            <a:round/>
            <a:headEnd/>
            <a:tailEnd/>
          </a:ln>
        </p:spPr>
        <p:txBody>
          <a:bodyPr/>
          <a:lstStyle/>
          <a:p>
            <a:endParaRPr lang="en-US"/>
          </a:p>
        </p:txBody>
      </p:sp>
      <p:sp>
        <p:nvSpPr>
          <p:cNvPr id="407850" name="Freeform 932"/>
          <p:cNvSpPr>
            <a:spLocks/>
          </p:cNvSpPr>
          <p:nvPr/>
        </p:nvSpPr>
        <p:spPr bwMode="auto">
          <a:xfrm>
            <a:off x="1435100" y="4710113"/>
            <a:ext cx="136525" cy="487362"/>
          </a:xfrm>
          <a:custGeom>
            <a:avLst/>
            <a:gdLst>
              <a:gd name="T0" fmla="*/ 71437 w 86"/>
              <a:gd name="T1" fmla="*/ 485775 h 307"/>
              <a:gd name="T2" fmla="*/ 0 w 86"/>
              <a:gd name="T3" fmla="*/ 130175 h 307"/>
              <a:gd name="T4" fmla="*/ 134938 w 86"/>
              <a:gd name="T5" fmla="*/ 0 h 307"/>
              <a:gd name="T6" fmla="*/ 134938 w 86"/>
              <a:gd name="T7" fmla="*/ 433387 h 307"/>
              <a:gd name="T8" fmla="*/ 71437 w 86"/>
              <a:gd name="T9" fmla="*/ 485775 h 307"/>
              <a:gd name="T10" fmla="*/ 0 60000 65536"/>
              <a:gd name="T11" fmla="*/ 0 60000 65536"/>
              <a:gd name="T12" fmla="*/ 0 60000 65536"/>
              <a:gd name="T13" fmla="*/ 0 60000 65536"/>
              <a:gd name="T14" fmla="*/ 0 60000 65536"/>
              <a:gd name="T15" fmla="*/ 0 w 86"/>
              <a:gd name="T16" fmla="*/ 0 h 307"/>
              <a:gd name="T17" fmla="*/ 86 w 86"/>
              <a:gd name="T18" fmla="*/ 307 h 307"/>
            </a:gdLst>
            <a:ahLst/>
            <a:cxnLst>
              <a:cxn ang="T10">
                <a:pos x="T0" y="T1"/>
              </a:cxn>
              <a:cxn ang="T11">
                <a:pos x="T2" y="T3"/>
              </a:cxn>
              <a:cxn ang="T12">
                <a:pos x="T4" y="T5"/>
              </a:cxn>
              <a:cxn ang="T13">
                <a:pos x="T6" y="T7"/>
              </a:cxn>
              <a:cxn ang="T14">
                <a:pos x="T8" y="T9"/>
              </a:cxn>
            </a:cxnLst>
            <a:rect l="T15" t="T16" r="T17" b="T18"/>
            <a:pathLst>
              <a:path w="86" h="307">
                <a:moveTo>
                  <a:pt x="45" y="306"/>
                </a:moveTo>
                <a:lnTo>
                  <a:pt x="0" y="82"/>
                </a:lnTo>
                <a:lnTo>
                  <a:pt x="85" y="0"/>
                </a:lnTo>
                <a:lnTo>
                  <a:pt x="85" y="273"/>
                </a:lnTo>
                <a:lnTo>
                  <a:pt x="45" y="306"/>
                </a:lnTo>
              </a:path>
            </a:pathLst>
          </a:custGeom>
          <a:noFill/>
          <a:ln w="12699" cap="rnd">
            <a:solidFill>
              <a:srgbClr val="000000"/>
            </a:solidFill>
            <a:round/>
            <a:headEnd/>
            <a:tailEnd/>
          </a:ln>
        </p:spPr>
        <p:txBody>
          <a:bodyPr/>
          <a:lstStyle/>
          <a:p>
            <a:endParaRPr lang="en-US"/>
          </a:p>
        </p:txBody>
      </p:sp>
      <p:sp>
        <p:nvSpPr>
          <p:cNvPr id="407851" name="Freeform 933"/>
          <p:cNvSpPr>
            <a:spLocks/>
          </p:cNvSpPr>
          <p:nvPr/>
        </p:nvSpPr>
        <p:spPr bwMode="auto">
          <a:xfrm>
            <a:off x="1527175" y="4710113"/>
            <a:ext cx="452438" cy="80962"/>
          </a:xfrm>
          <a:custGeom>
            <a:avLst/>
            <a:gdLst>
              <a:gd name="T0" fmla="*/ 0 w 285"/>
              <a:gd name="T1" fmla="*/ 50800 h 51"/>
              <a:gd name="T2" fmla="*/ 57150 w 285"/>
              <a:gd name="T3" fmla="*/ 0 h 51"/>
              <a:gd name="T4" fmla="*/ 450850 w 285"/>
              <a:gd name="T5" fmla="*/ 0 h 51"/>
              <a:gd name="T6" fmla="*/ 354013 w 285"/>
              <a:gd name="T7" fmla="*/ 79375 h 51"/>
              <a:gd name="T8" fmla="*/ 0 w 285"/>
              <a:gd name="T9" fmla="*/ 50800 h 51"/>
              <a:gd name="T10" fmla="*/ 0 60000 65536"/>
              <a:gd name="T11" fmla="*/ 0 60000 65536"/>
              <a:gd name="T12" fmla="*/ 0 60000 65536"/>
              <a:gd name="T13" fmla="*/ 0 60000 65536"/>
              <a:gd name="T14" fmla="*/ 0 60000 65536"/>
              <a:gd name="T15" fmla="*/ 0 w 285"/>
              <a:gd name="T16" fmla="*/ 0 h 51"/>
              <a:gd name="T17" fmla="*/ 285 w 285"/>
              <a:gd name="T18" fmla="*/ 51 h 51"/>
            </a:gdLst>
            <a:ahLst/>
            <a:cxnLst>
              <a:cxn ang="T10">
                <a:pos x="T0" y="T1"/>
              </a:cxn>
              <a:cxn ang="T11">
                <a:pos x="T2" y="T3"/>
              </a:cxn>
              <a:cxn ang="T12">
                <a:pos x="T4" y="T5"/>
              </a:cxn>
              <a:cxn ang="T13">
                <a:pos x="T6" y="T7"/>
              </a:cxn>
              <a:cxn ang="T14">
                <a:pos x="T8" y="T9"/>
              </a:cxn>
            </a:cxnLst>
            <a:rect l="T15" t="T16" r="T17" b="T18"/>
            <a:pathLst>
              <a:path w="285" h="51">
                <a:moveTo>
                  <a:pt x="0" y="32"/>
                </a:moveTo>
                <a:lnTo>
                  <a:pt x="36" y="0"/>
                </a:lnTo>
                <a:lnTo>
                  <a:pt x="284" y="0"/>
                </a:lnTo>
                <a:lnTo>
                  <a:pt x="223" y="50"/>
                </a:lnTo>
                <a:lnTo>
                  <a:pt x="0" y="32"/>
                </a:lnTo>
              </a:path>
            </a:pathLst>
          </a:custGeom>
          <a:solidFill>
            <a:srgbClr val="E5E5E5"/>
          </a:solidFill>
          <a:ln w="9525" cap="rnd">
            <a:noFill/>
            <a:round/>
            <a:headEnd/>
            <a:tailEnd/>
          </a:ln>
        </p:spPr>
        <p:txBody>
          <a:bodyPr/>
          <a:lstStyle/>
          <a:p>
            <a:endParaRPr lang="en-US"/>
          </a:p>
        </p:txBody>
      </p:sp>
      <p:sp>
        <p:nvSpPr>
          <p:cNvPr id="407852" name="Freeform 934"/>
          <p:cNvSpPr>
            <a:spLocks/>
          </p:cNvSpPr>
          <p:nvPr/>
        </p:nvSpPr>
        <p:spPr bwMode="auto">
          <a:xfrm>
            <a:off x="1525588" y="4710113"/>
            <a:ext cx="463550" cy="93662"/>
          </a:xfrm>
          <a:custGeom>
            <a:avLst/>
            <a:gdLst>
              <a:gd name="T0" fmla="*/ 0 w 292"/>
              <a:gd name="T1" fmla="*/ 58737 h 59"/>
              <a:gd name="T2" fmla="*/ 58737 w 292"/>
              <a:gd name="T3" fmla="*/ 0 h 59"/>
              <a:gd name="T4" fmla="*/ 461963 w 292"/>
              <a:gd name="T5" fmla="*/ 0 h 59"/>
              <a:gd name="T6" fmla="*/ 363537 w 292"/>
              <a:gd name="T7" fmla="*/ 92075 h 59"/>
              <a:gd name="T8" fmla="*/ 0 w 292"/>
              <a:gd name="T9" fmla="*/ 58737 h 59"/>
              <a:gd name="T10" fmla="*/ 0 60000 65536"/>
              <a:gd name="T11" fmla="*/ 0 60000 65536"/>
              <a:gd name="T12" fmla="*/ 0 60000 65536"/>
              <a:gd name="T13" fmla="*/ 0 60000 65536"/>
              <a:gd name="T14" fmla="*/ 0 60000 65536"/>
              <a:gd name="T15" fmla="*/ 0 w 292"/>
              <a:gd name="T16" fmla="*/ 0 h 59"/>
              <a:gd name="T17" fmla="*/ 292 w 292"/>
              <a:gd name="T18" fmla="*/ 59 h 59"/>
            </a:gdLst>
            <a:ahLst/>
            <a:cxnLst>
              <a:cxn ang="T10">
                <a:pos x="T0" y="T1"/>
              </a:cxn>
              <a:cxn ang="T11">
                <a:pos x="T2" y="T3"/>
              </a:cxn>
              <a:cxn ang="T12">
                <a:pos x="T4" y="T5"/>
              </a:cxn>
              <a:cxn ang="T13">
                <a:pos x="T6" y="T7"/>
              </a:cxn>
              <a:cxn ang="T14">
                <a:pos x="T8" y="T9"/>
              </a:cxn>
            </a:cxnLst>
            <a:rect l="T15" t="T16" r="T17" b="T18"/>
            <a:pathLst>
              <a:path w="292" h="59">
                <a:moveTo>
                  <a:pt x="0" y="37"/>
                </a:moveTo>
                <a:lnTo>
                  <a:pt x="37" y="0"/>
                </a:lnTo>
                <a:lnTo>
                  <a:pt x="291" y="0"/>
                </a:lnTo>
                <a:lnTo>
                  <a:pt x="229" y="58"/>
                </a:lnTo>
                <a:lnTo>
                  <a:pt x="0" y="37"/>
                </a:lnTo>
              </a:path>
            </a:pathLst>
          </a:custGeom>
          <a:noFill/>
          <a:ln w="12699" cap="rnd">
            <a:solidFill>
              <a:srgbClr val="000000"/>
            </a:solidFill>
            <a:round/>
            <a:headEnd/>
            <a:tailEnd/>
          </a:ln>
        </p:spPr>
        <p:txBody>
          <a:bodyPr/>
          <a:lstStyle/>
          <a:p>
            <a:endParaRPr lang="en-US"/>
          </a:p>
        </p:txBody>
      </p:sp>
      <p:sp>
        <p:nvSpPr>
          <p:cNvPr id="407853" name="Freeform 935"/>
          <p:cNvSpPr>
            <a:spLocks/>
          </p:cNvSpPr>
          <p:nvPr/>
        </p:nvSpPr>
        <p:spPr bwMode="auto">
          <a:xfrm>
            <a:off x="1857375" y="4710113"/>
            <a:ext cx="122238" cy="474662"/>
          </a:xfrm>
          <a:custGeom>
            <a:avLst/>
            <a:gdLst>
              <a:gd name="T0" fmla="*/ 65088 w 77"/>
              <a:gd name="T1" fmla="*/ 473075 h 299"/>
              <a:gd name="T2" fmla="*/ 0 w 77"/>
              <a:gd name="T3" fmla="*/ 127000 h 299"/>
              <a:gd name="T4" fmla="*/ 120650 w 77"/>
              <a:gd name="T5" fmla="*/ 0 h 299"/>
              <a:gd name="T6" fmla="*/ 120650 w 77"/>
              <a:gd name="T7" fmla="*/ 422275 h 299"/>
              <a:gd name="T8" fmla="*/ 65088 w 77"/>
              <a:gd name="T9" fmla="*/ 473075 h 299"/>
              <a:gd name="T10" fmla="*/ 0 60000 65536"/>
              <a:gd name="T11" fmla="*/ 0 60000 65536"/>
              <a:gd name="T12" fmla="*/ 0 60000 65536"/>
              <a:gd name="T13" fmla="*/ 0 60000 65536"/>
              <a:gd name="T14" fmla="*/ 0 60000 65536"/>
              <a:gd name="T15" fmla="*/ 0 w 77"/>
              <a:gd name="T16" fmla="*/ 0 h 299"/>
              <a:gd name="T17" fmla="*/ 77 w 77"/>
              <a:gd name="T18" fmla="*/ 299 h 299"/>
            </a:gdLst>
            <a:ahLst/>
            <a:cxnLst>
              <a:cxn ang="T10">
                <a:pos x="T0" y="T1"/>
              </a:cxn>
              <a:cxn ang="T11">
                <a:pos x="T2" y="T3"/>
              </a:cxn>
              <a:cxn ang="T12">
                <a:pos x="T4" y="T5"/>
              </a:cxn>
              <a:cxn ang="T13">
                <a:pos x="T6" y="T7"/>
              </a:cxn>
              <a:cxn ang="T14">
                <a:pos x="T8" y="T9"/>
              </a:cxn>
            </a:cxnLst>
            <a:rect l="T15" t="T16" r="T17" b="T18"/>
            <a:pathLst>
              <a:path w="77" h="299">
                <a:moveTo>
                  <a:pt x="41" y="298"/>
                </a:moveTo>
                <a:lnTo>
                  <a:pt x="0" y="80"/>
                </a:lnTo>
                <a:lnTo>
                  <a:pt x="76" y="0"/>
                </a:lnTo>
                <a:lnTo>
                  <a:pt x="76" y="266"/>
                </a:lnTo>
                <a:lnTo>
                  <a:pt x="41" y="298"/>
                </a:lnTo>
              </a:path>
            </a:pathLst>
          </a:custGeom>
          <a:solidFill>
            <a:srgbClr val="000000"/>
          </a:solidFill>
          <a:ln w="9525" cap="rnd">
            <a:noFill/>
            <a:round/>
            <a:headEnd/>
            <a:tailEnd/>
          </a:ln>
        </p:spPr>
        <p:txBody>
          <a:bodyPr/>
          <a:lstStyle/>
          <a:p>
            <a:endParaRPr lang="en-US"/>
          </a:p>
        </p:txBody>
      </p:sp>
      <p:sp>
        <p:nvSpPr>
          <p:cNvPr id="407854" name="Freeform 936"/>
          <p:cNvSpPr>
            <a:spLocks/>
          </p:cNvSpPr>
          <p:nvPr/>
        </p:nvSpPr>
        <p:spPr bwMode="auto">
          <a:xfrm>
            <a:off x="1855788" y="4710113"/>
            <a:ext cx="133350" cy="487362"/>
          </a:xfrm>
          <a:custGeom>
            <a:avLst/>
            <a:gdLst>
              <a:gd name="T0" fmla="*/ 69850 w 84"/>
              <a:gd name="T1" fmla="*/ 485775 h 307"/>
              <a:gd name="T2" fmla="*/ 0 w 84"/>
              <a:gd name="T3" fmla="*/ 130175 h 307"/>
              <a:gd name="T4" fmla="*/ 131763 w 84"/>
              <a:gd name="T5" fmla="*/ 0 h 307"/>
              <a:gd name="T6" fmla="*/ 131763 w 84"/>
              <a:gd name="T7" fmla="*/ 433387 h 307"/>
              <a:gd name="T8" fmla="*/ 69850 w 84"/>
              <a:gd name="T9" fmla="*/ 485775 h 307"/>
              <a:gd name="T10" fmla="*/ 0 60000 65536"/>
              <a:gd name="T11" fmla="*/ 0 60000 65536"/>
              <a:gd name="T12" fmla="*/ 0 60000 65536"/>
              <a:gd name="T13" fmla="*/ 0 60000 65536"/>
              <a:gd name="T14" fmla="*/ 0 60000 65536"/>
              <a:gd name="T15" fmla="*/ 0 w 84"/>
              <a:gd name="T16" fmla="*/ 0 h 307"/>
              <a:gd name="T17" fmla="*/ 84 w 84"/>
              <a:gd name="T18" fmla="*/ 307 h 307"/>
            </a:gdLst>
            <a:ahLst/>
            <a:cxnLst>
              <a:cxn ang="T10">
                <a:pos x="T0" y="T1"/>
              </a:cxn>
              <a:cxn ang="T11">
                <a:pos x="T2" y="T3"/>
              </a:cxn>
              <a:cxn ang="T12">
                <a:pos x="T4" y="T5"/>
              </a:cxn>
              <a:cxn ang="T13">
                <a:pos x="T6" y="T7"/>
              </a:cxn>
              <a:cxn ang="T14">
                <a:pos x="T8" y="T9"/>
              </a:cxn>
            </a:cxnLst>
            <a:rect l="T15" t="T16" r="T17" b="T18"/>
            <a:pathLst>
              <a:path w="84" h="307">
                <a:moveTo>
                  <a:pt x="44" y="306"/>
                </a:moveTo>
                <a:lnTo>
                  <a:pt x="0" y="82"/>
                </a:lnTo>
                <a:lnTo>
                  <a:pt x="83" y="0"/>
                </a:lnTo>
                <a:lnTo>
                  <a:pt x="83" y="273"/>
                </a:lnTo>
                <a:lnTo>
                  <a:pt x="44" y="306"/>
                </a:lnTo>
              </a:path>
            </a:pathLst>
          </a:custGeom>
          <a:noFill/>
          <a:ln w="12699" cap="rnd">
            <a:solidFill>
              <a:srgbClr val="000000"/>
            </a:solidFill>
            <a:round/>
            <a:headEnd/>
            <a:tailEnd/>
          </a:ln>
        </p:spPr>
        <p:txBody>
          <a:bodyPr/>
          <a:lstStyle/>
          <a:p>
            <a:endParaRPr lang="en-US"/>
          </a:p>
        </p:txBody>
      </p:sp>
      <p:sp>
        <p:nvSpPr>
          <p:cNvPr id="407855" name="Freeform 937"/>
          <p:cNvSpPr>
            <a:spLocks/>
          </p:cNvSpPr>
          <p:nvPr/>
        </p:nvSpPr>
        <p:spPr bwMode="auto">
          <a:xfrm>
            <a:off x="3213100" y="5549900"/>
            <a:ext cx="296863" cy="50800"/>
          </a:xfrm>
          <a:custGeom>
            <a:avLst/>
            <a:gdLst>
              <a:gd name="T0" fmla="*/ 0 w 187"/>
              <a:gd name="T1" fmla="*/ 31750 h 32"/>
              <a:gd name="T2" fmla="*/ 38100 w 187"/>
              <a:gd name="T3" fmla="*/ 0 h 32"/>
              <a:gd name="T4" fmla="*/ 295275 w 187"/>
              <a:gd name="T5" fmla="*/ 0 h 32"/>
              <a:gd name="T6" fmla="*/ 233363 w 187"/>
              <a:gd name="T7" fmla="*/ 49212 h 32"/>
              <a:gd name="T8" fmla="*/ 0 w 187"/>
              <a:gd name="T9" fmla="*/ 31750 h 32"/>
              <a:gd name="T10" fmla="*/ 0 60000 65536"/>
              <a:gd name="T11" fmla="*/ 0 60000 65536"/>
              <a:gd name="T12" fmla="*/ 0 60000 65536"/>
              <a:gd name="T13" fmla="*/ 0 60000 65536"/>
              <a:gd name="T14" fmla="*/ 0 60000 65536"/>
              <a:gd name="T15" fmla="*/ 0 w 187"/>
              <a:gd name="T16" fmla="*/ 0 h 32"/>
              <a:gd name="T17" fmla="*/ 187 w 187"/>
              <a:gd name="T18" fmla="*/ 32 h 32"/>
            </a:gdLst>
            <a:ahLst/>
            <a:cxnLst>
              <a:cxn ang="T10">
                <a:pos x="T0" y="T1"/>
              </a:cxn>
              <a:cxn ang="T11">
                <a:pos x="T2" y="T3"/>
              </a:cxn>
              <a:cxn ang="T12">
                <a:pos x="T4" y="T5"/>
              </a:cxn>
              <a:cxn ang="T13">
                <a:pos x="T6" y="T7"/>
              </a:cxn>
              <a:cxn ang="T14">
                <a:pos x="T8" y="T9"/>
              </a:cxn>
            </a:cxnLst>
            <a:rect l="T15" t="T16" r="T17" b="T18"/>
            <a:pathLst>
              <a:path w="187" h="32">
                <a:moveTo>
                  <a:pt x="0" y="20"/>
                </a:moveTo>
                <a:lnTo>
                  <a:pt x="24" y="0"/>
                </a:lnTo>
                <a:lnTo>
                  <a:pt x="186" y="0"/>
                </a:lnTo>
                <a:lnTo>
                  <a:pt x="147" y="31"/>
                </a:lnTo>
                <a:lnTo>
                  <a:pt x="0" y="20"/>
                </a:lnTo>
              </a:path>
            </a:pathLst>
          </a:custGeom>
          <a:solidFill>
            <a:srgbClr val="E5E5E5"/>
          </a:solidFill>
          <a:ln w="9525" cap="rnd">
            <a:noFill/>
            <a:round/>
            <a:headEnd/>
            <a:tailEnd/>
          </a:ln>
        </p:spPr>
        <p:txBody>
          <a:bodyPr/>
          <a:lstStyle/>
          <a:p>
            <a:endParaRPr lang="en-US"/>
          </a:p>
        </p:txBody>
      </p:sp>
      <p:sp>
        <p:nvSpPr>
          <p:cNvPr id="407856" name="Freeform 938"/>
          <p:cNvSpPr>
            <a:spLocks/>
          </p:cNvSpPr>
          <p:nvPr/>
        </p:nvSpPr>
        <p:spPr bwMode="auto">
          <a:xfrm>
            <a:off x="3209925" y="5549900"/>
            <a:ext cx="309563" cy="63500"/>
          </a:xfrm>
          <a:custGeom>
            <a:avLst/>
            <a:gdLst>
              <a:gd name="T0" fmla="*/ 0 w 195"/>
              <a:gd name="T1" fmla="*/ 39687 h 40"/>
              <a:gd name="T2" fmla="*/ 39688 w 195"/>
              <a:gd name="T3" fmla="*/ 0 h 40"/>
              <a:gd name="T4" fmla="*/ 307975 w 195"/>
              <a:gd name="T5" fmla="*/ 0 h 40"/>
              <a:gd name="T6" fmla="*/ 244475 w 195"/>
              <a:gd name="T7" fmla="*/ 61913 h 40"/>
              <a:gd name="T8" fmla="*/ 0 w 195"/>
              <a:gd name="T9" fmla="*/ 39687 h 40"/>
              <a:gd name="T10" fmla="*/ 0 60000 65536"/>
              <a:gd name="T11" fmla="*/ 0 60000 65536"/>
              <a:gd name="T12" fmla="*/ 0 60000 65536"/>
              <a:gd name="T13" fmla="*/ 0 60000 65536"/>
              <a:gd name="T14" fmla="*/ 0 60000 65536"/>
              <a:gd name="T15" fmla="*/ 0 w 195"/>
              <a:gd name="T16" fmla="*/ 0 h 40"/>
              <a:gd name="T17" fmla="*/ 195 w 195"/>
              <a:gd name="T18" fmla="*/ 40 h 40"/>
            </a:gdLst>
            <a:ahLst/>
            <a:cxnLst>
              <a:cxn ang="T10">
                <a:pos x="T0" y="T1"/>
              </a:cxn>
              <a:cxn ang="T11">
                <a:pos x="T2" y="T3"/>
              </a:cxn>
              <a:cxn ang="T12">
                <a:pos x="T4" y="T5"/>
              </a:cxn>
              <a:cxn ang="T13">
                <a:pos x="T6" y="T7"/>
              </a:cxn>
              <a:cxn ang="T14">
                <a:pos x="T8" y="T9"/>
              </a:cxn>
            </a:cxnLst>
            <a:rect l="T15" t="T16" r="T17" b="T18"/>
            <a:pathLst>
              <a:path w="195" h="40">
                <a:moveTo>
                  <a:pt x="0" y="25"/>
                </a:moveTo>
                <a:lnTo>
                  <a:pt x="25" y="0"/>
                </a:lnTo>
                <a:lnTo>
                  <a:pt x="194" y="0"/>
                </a:lnTo>
                <a:lnTo>
                  <a:pt x="154" y="39"/>
                </a:lnTo>
                <a:lnTo>
                  <a:pt x="0" y="25"/>
                </a:lnTo>
              </a:path>
            </a:pathLst>
          </a:custGeom>
          <a:noFill/>
          <a:ln w="12699" cap="rnd">
            <a:solidFill>
              <a:srgbClr val="000000"/>
            </a:solidFill>
            <a:round/>
            <a:headEnd/>
            <a:tailEnd/>
          </a:ln>
        </p:spPr>
        <p:txBody>
          <a:bodyPr/>
          <a:lstStyle/>
          <a:p>
            <a:endParaRPr lang="en-US"/>
          </a:p>
        </p:txBody>
      </p:sp>
      <p:sp>
        <p:nvSpPr>
          <p:cNvPr id="407857" name="Freeform 939"/>
          <p:cNvSpPr>
            <a:spLocks/>
          </p:cNvSpPr>
          <p:nvPr/>
        </p:nvSpPr>
        <p:spPr bwMode="auto">
          <a:xfrm>
            <a:off x="3430588" y="5549900"/>
            <a:ext cx="79375" cy="311150"/>
          </a:xfrm>
          <a:custGeom>
            <a:avLst/>
            <a:gdLst>
              <a:gd name="T0" fmla="*/ 42862 w 50"/>
              <a:gd name="T1" fmla="*/ 309563 h 196"/>
              <a:gd name="T2" fmla="*/ 0 w 50"/>
              <a:gd name="T3" fmla="*/ 85725 h 196"/>
              <a:gd name="T4" fmla="*/ 77788 w 50"/>
              <a:gd name="T5" fmla="*/ 0 h 196"/>
              <a:gd name="T6" fmla="*/ 77788 w 50"/>
              <a:gd name="T7" fmla="*/ 276225 h 196"/>
              <a:gd name="T8" fmla="*/ 42862 w 50"/>
              <a:gd name="T9" fmla="*/ 309563 h 196"/>
              <a:gd name="T10" fmla="*/ 0 60000 65536"/>
              <a:gd name="T11" fmla="*/ 0 60000 65536"/>
              <a:gd name="T12" fmla="*/ 0 60000 65536"/>
              <a:gd name="T13" fmla="*/ 0 60000 65536"/>
              <a:gd name="T14" fmla="*/ 0 60000 65536"/>
              <a:gd name="T15" fmla="*/ 0 w 50"/>
              <a:gd name="T16" fmla="*/ 0 h 196"/>
              <a:gd name="T17" fmla="*/ 50 w 50"/>
              <a:gd name="T18" fmla="*/ 196 h 196"/>
            </a:gdLst>
            <a:ahLst/>
            <a:cxnLst>
              <a:cxn ang="T10">
                <a:pos x="T0" y="T1"/>
              </a:cxn>
              <a:cxn ang="T11">
                <a:pos x="T2" y="T3"/>
              </a:cxn>
              <a:cxn ang="T12">
                <a:pos x="T4" y="T5"/>
              </a:cxn>
              <a:cxn ang="T13">
                <a:pos x="T6" y="T7"/>
              </a:cxn>
              <a:cxn ang="T14">
                <a:pos x="T8" y="T9"/>
              </a:cxn>
            </a:cxnLst>
            <a:rect l="T15" t="T16" r="T17" b="T18"/>
            <a:pathLst>
              <a:path w="50" h="196">
                <a:moveTo>
                  <a:pt x="27" y="195"/>
                </a:moveTo>
                <a:lnTo>
                  <a:pt x="0" y="54"/>
                </a:lnTo>
                <a:lnTo>
                  <a:pt x="49" y="0"/>
                </a:lnTo>
                <a:lnTo>
                  <a:pt x="49" y="174"/>
                </a:lnTo>
                <a:lnTo>
                  <a:pt x="27" y="195"/>
                </a:lnTo>
              </a:path>
            </a:pathLst>
          </a:custGeom>
          <a:solidFill>
            <a:srgbClr val="000000"/>
          </a:solidFill>
          <a:ln w="9525" cap="rnd">
            <a:noFill/>
            <a:round/>
            <a:headEnd/>
            <a:tailEnd/>
          </a:ln>
        </p:spPr>
        <p:txBody>
          <a:bodyPr/>
          <a:lstStyle/>
          <a:p>
            <a:endParaRPr lang="en-US"/>
          </a:p>
        </p:txBody>
      </p:sp>
      <p:sp>
        <p:nvSpPr>
          <p:cNvPr id="407858" name="Freeform 940"/>
          <p:cNvSpPr>
            <a:spLocks/>
          </p:cNvSpPr>
          <p:nvPr/>
        </p:nvSpPr>
        <p:spPr bwMode="auto">
          <a:xfrm>
            <a:off x="3427413" y="5549900"/>
            <a:ext cx="92075" cy="323850"/>
          </a:xfrm>
          <a:custGeom>
            <a:avLst/>
            <a:gdLst>
              <a:gd name="T0" fmla="*/ 49212 w 58"/>
              <a:gd name="T1" fmla="*/ 322263 h 204"/>
              <a:gd name="T2" fmla="*/ 0 w 58"/>
              <a:gd name="T3" fmla="*/ 88900 h 204"/>
              <a:gd name="T4" fmla="*/ 90488 w 58"/>
              <a:gd name="T5" fmla="*/ 0 h 204"/>
              <a:gd name="T6" fmla="*/ 90488 w 58"/>
              <a:gd name="T7" fmla="*/ 287338 h 204"/>
              <a:gd name="T8" fmla="*/ 49212 w 58"/>
              <a:gd name="T9" fmla="*/ 322263 h 204"/>
              <a:gd name="T10" fmla="*/ 0 60000 65536"/>
              <a:gd name="T11" fmla="*/ 0 60000 65536"/>
              <a:gd name="T12" fmla="*/ 0 60000 65536"/>
              <a:gd name="T13" fmla="*/ 0 60000 65536"/>
              <a:gd name="T14" fmla="*/ 0 60000 65536"/>
              <a:gd name="T15" fmla="*/ 0 w 58"/>
              <a:gd name="T16" fmla="*/ 0 h 204"/>
              <a:gd name="T17" fmla="*/ 58 w 58"/>
              <a:gd name="T18" fmla="*/ 204 h 204"/>
            </a:gdLst>
            <a:ahLst/>
            <a:cxnLst>
              <a:cxn ang="T10">
                <a:pos x="T0" y="T1"/>
              </a:cxn>
              <a:cxn ang="T11">
                <a:pos x="T2" y="T3"/>
              </a:cxn>
              <a:cxn ang="T12">
                <a:pos x="T4" y="T5"/>
              </a:cxn>
              <a:cxn ang="T13">
                <a:pos x="T6" y="T7"/>
              </a:cxn>
              <a:cxn ang="T14">
                <a:pos x="T8" y="T9"/>
              </a:cxn>
            </a:cxnLst>
            <a:rect l="T15" t="T16" r="T17" b="T18"/>
            <a:pathLst>
              <a:path w="58" h="204">
                <a:moveTo>
                  <a:pt x="31" y="203"/>
                </a:moveTo>
                <a:lnTo>
                  <a:pt x="0" y="56"/>
                </a:lnTo>
                <a:lnTo>
                  <a:pt x="57" y="0"/>
                </a:lnTo>
                <a:lnTo>
                  <a:pt x="57" y="181"/>
                </a:lnTo>
                <a:lnTo>
                  <a:pt x="31" y="203"/>
                </a:lnTo>
              </a:path>
            </a:pathLst>
          </a:custGeom>
          <a:noFill/>
          <a:ln w="12699" cap="rnd">
            <a:solidFill>
              <a:srgbClr val="000000"/>
            </a:solidFill>
            <a:round/>
            <a:headEnd/>
            <a:tailEnd/>
          </a:ln>
        </p:spPr>
        <p:txBody>
          <a:bodyPr/>
          <a:lstStyle/>
          <a:p>
            <a:endParaRPr lang="en-US"/>
          </a:p>
        </p:txBody>
      </p:sp>
      <p:sp>
        <p:nvSpPr>
          <p:cNvPr id="407859" name="Freeform 941"/>
          <p:cNvSpPr>
            <a:spLocks/>
          </p:cNvSpPr>
          <p:nvPr/>
        </p:nvSpPr>
        <p:spPr bwMode="auto">
          <a:xfrm>
            <a:off x="3213100" y="5151438"/>
            <a:ext cx="296863" cy="52387"/>
          </a:xfrm>
          <a:custGeom>
            <a:avLst/>
            <a:gdLst>
              <a:gd name="T0" fmla="*/ 0 w 187"/>
              <a:gd name="T1" fmla="*/ 31750 h 33"/>
              <a:gd name="T2" fmla="*/ 38100 w 187"/>
              <a:gd name="T3" fmla="*/ 0 h 33"/>
              <a:gd name="T4" fmla="*/ 295275 w 187"/>
              <a:gd name="T5" fmla="*/ 0 h 33"/>
              <a:gd name="T6" fmla="*/ 233363 w 187"/>
              <a:gd name="T7" fmla="*/ 50800 h 33"/>
              <a:gd name="T8" fmla="*/ 0 w 187"/>
              <a:gd name="T9" fmla="*/ 31750 h 33"/>
              <a:gd name="T10" fmla="*/ 0 60000 65536"/>
              <a:gd name="T11" fmla="*/ 0 60000 65536"/>
              <a:gd name="T12" fmla="*/ 0 60000 65536"/>
              <a:gd name="T13" fmla="*/ 0 60000 65536"/>
              <a:gd name="T14" fmla="*/ 0 60000 65536"/>
              <a:gd name="T15" fmla="*/ 0 w 187"/>
              <a:gd name="T16" fmla="*/ 0 h 33"/>
              <a:gd name="T17" fmla="*/ 187 w 187"/>
              <a:gd name="T18" fmla="*/ 33 h 33"/>
            </a:gdLst>
            <a:ahLst/>
            <a:cxnLst>
              <a:cxn ang="T10">
                <a:pos x="T0" y="T1"/>
              </a:cxn>
              <a:cxn ang="T11">
                <a:pos x="T2" y="T3"/>
              </a:cxn>
              <a:cxn ang="T12">
                <a:pos x="T4" y="T5"/>
              </a:cxn>
              <a:cxn ang="T13">
                <a:pos x="T6" y="T7"/>
              </a:cxn>
              <a:cxn ang="T14">
                <a:pos x="T8" y="T9"/>
              </a:cxn>
            </a:cxnLst>
            <a:rect l="T15" t="T16" r="T17" b="T18"/>
            <a:pathLst>
              <a:path w="187" h="33">
                <a:moveTo>
                  <a:pt x="0" y="20"/>
                </a:moveTo>
                <a:lnTo>
                  <a:pt x="24" y="0"/>
                </a:lnTo>
                <a:lnTo>
                  <a:pt x="186" y="0"/>
                </a:lnTo>
                <a:lnTo>
                  <a:pt x="147" y="32"/>
                </a:lnTo>
                <a:lnTo>
                  <a:pt x="0" y="20"/>
                </a:lnTo>
              </a:path>
            </a:pathLst>
          </a:custGeom>
          <a:solidFill>
            <a:srgbClr val="E5E5E5"/>
          </a:solidFill>
          <a:ln w="9525" cap="rnd">
            <a:noFill/>
            <a:round/>
            <a:headEnd/>
            <a:tailEnd/>
          </a:ln>
        </p:spPr>
        <p:txBody>
          <a:bodyPr/>
          <a:lstStyle/>
          <a:p>
            <a:endParaRPr lang="en-US"/>
          </a:p>
        </p:txBody>
      </p:sp>
      <p:sp>
        <p:nvSpPr>
          <p:cNvPr id="407860" name="Freeform 942"/>
          <p:cNvSpPr>
            <a:spLocks/>
          </p:cNvSpPr>
          <p:nvPr/>
        </p:nvSpPr>
        <p:spPr bwMode="auto">
          <a:xfrm>
            <a:off x="3209925" y="5151438"/>
            <a:ext cx="309563" cy="65087"/>
          </a:xfrm>
          <a:custGeom>
            <a:avLst/>
            <a:gdLst>
              <a:gd name="T0" fmla="*/ 0 w 195"/>
              <a:gd name="T1" fmla="*/ 39687 h 41"/>
              <a:gd name="T2" fmla="*/ 39688 w 195"/>
              <a:gd name="T3" fmla="*/ 0 h 41"/>
              <a:gd name="T4" fmla="*/ 307975 w 195"/>
              <a:gd name="T5" fmla="*/ 0 h 41"/>
              <a:gd name="T6" fmla="*/ 244475 w 195"/>
              <a:gd name="T7" fmla="*/ 63500 h 41"/>
              <a:gd name="T8" fmla="*/ 0 w 195"/>
              <a:gd name="T9" fmla="*/ 39687 h 41"/>
              <a:gd name="T10" fmla="*/ 0 60000 65536"/>
              <a:gd name="T11" fmla="*/ 0 60000 65536"/>
              <a:gd name="T12" fmla="*/ 0 60000 65536"/>
              <a:gd name="T13" fmla="*/ 0 60000 65536"/>
              <a:gd name="T14" fmla="*/ 0 60000 65536"/>
              <a:gd name="T15" fmla="*/ 0 w 195"/>
              <a:gd name="T16" fmla="*/ 0 h 41"/>
              <a:gd name="T17" fmla="*/ 195 w 195"/>
              <a:gd name="T18" fmla="*/ 41 h 41"/>
            </a:gdLst>
            <a:ahLst/>
            <a:cxnLst>
              <a:cxn ang="T10">
                <a:pos x="T0" y="T1"/>
              </a:cxn>
              <a:cxn ang="T11">
                <a:pos x="T2" y="T3"/>
              </a:cxn>
              <a:cxn ang="T12">
                <a:pos x="T4" y="T5"/>
              </a:cxn>
              <a:cxn ang="T13">
                <a:pos x="T6" y="T7"/>
              </a:cxn>
              <a:cxn ang="T14">
                <a:pos x="T8" y="T9"/>
              </a:cxn>
            </a:cxnLst>
            <a:rect l="T15" t="T16" r="T17" b="T18"/>
            <a:pathLst>
              <a:path w="195" h="41">
                <a:moveTo>
                  <a:pt x="0" y="25"/>
                </a:moveTo>
                <a:lnTo>
                  <a:pt x="25" y="0"/>
                </a:lnTo>
                <a:lnTo>
                  <a:pt x="194" y="0"/>
                </a:lnTo>
                <a:lnTo>
                  <a:pt x="154" y="40"/>
                </a:lnTo>
                <a:lnTo>
                  <a:pt x="0" y="25"/>
                </a:lnTo>
              </a:path>
            </a:pathLst>
          </a:custGeom>
          <a:noFill/>
          <a:ln w="12699" cap="rnd">
            <a:solidFill>
              <a:srgbClr val="000000"/>
            </a:solidFill>
            <a:round/>
            <a:headEnd/>
            <a:tailEnd/>
          </a:ln>
        </p:spPr>
        <p:txBody>
          <a:bodyPr/>
          <a:lstStyle/>
          <a:p>
            <a:endParaRPr lang="en-US"/>
          </a:p>
        </p:txBody>
      </p:sp>
      <p:sp>
        <p:nvSpPr>
          <p:cNvPr id="407861" name="Freeform 943"/>
          <p:cNvSpPr>
            <a:spLocks/>
          </p:cNvSpPr>
          <p:nvPr/>
        </p:nvSpPr>
        <p:spPr bwMode="auto">
          <a:xfrm>
            <a:off x="3430588" y="5151438"/>
            <a:ext cx="79375" cy="311150"/>
          </a:xfrm>
          <a:custGeom>
            <a:avLst/>
            <a:gdLst>
              <a:gd name="T0" fmla="*/ 42862 w 50"/>
              <a:gd name="T1" fmla="*/ 309563 h 196"/>
              <a:gd name="T2" fmla="*/ 0 w 50"/>
              <a:gd name="T3" fmla="*/ 84137 h 196"/>
              <a:gd name="T4" fmla="*/ 77788 w 50"/>
              <a:gd name="T5" fmla="*/ 0 h 196"/>
              <a:gd name="T6" fmla="*/ 77788 w 50"/>
              <a:gd name="T7" fmla="*/ 277813 h 196"/>
              <a:gd name="T8" fmla="*/ 42862 w 50"/>
              <a:gd name="T9" fmla="*/ 309563 h 196"/>
              <a:gd name="T10" fmla="*/ 0 60000 65536"/>
              <a:gd name="T11" fmla="*/ 0 60000 65536"/>
              <a:gd name="T12" fmla="*/ 0 60000 65536"/>
              <a:gd name="T13" fmla="*/ 0 60000 65536"/>
              <a:gd name="T14" fmla="*/ 0 60000 65536"/>
              <a:gd name="T15" fmla="*/ 0 w 50"/>
              <a:gd name="T16" fmla="*/ 0 h 196"/>
              <a:gd name="T17" fmla="*/ 50 w 50"/>
              <a:gd name="T18" fmla="*/ 196 h 196"/>
            </a:gdLst>
            <a:ahLst/>
            <a:cxnLst>
              <a:cxn ang="T10">
                <a:pos x="T0" y="T1"/>
              </a:cxn>
              <a:cxn ang="T11">
                <a:pos x="T2" y="T3"/>
              </a:cxn>
              <a:cxn ang="T12">
                <a:pos x="T4" y="T5"/>
              </a:cxn>
              <a:cxn ang="T13">
                <a:pos x="T6" y="T7"/>
              </a:cxn>
              <a:cxn ang="T14">
                <a:pos x="T8" y="T9"/>
              </a:cxn>
            </a:cxnLst>
            <a:rect l="T15" t="T16" r="T17" b="T18"/>
            <a:pathLst>
              <a:path w="50" h="196">
                <a:moveTo>
                  <a:pt x="27" y="195"/>
                </a:moveTo>
                <a:lnTo>
                  <a:pt x="0" y="53"/>
                </a:lnTo>
                <a:lnTo>
                  <a:pt x="49" y="0"/>
                </a:lnTo>
                <a:lnTo>
                  <a:pt x="49" y="175"/>
                </a:lnTo>
                <a:lnTo>
                  <a:pt x="27" y="195"/>
                </a:lnTo>
              </a:path>
            </a:pathLst>
          </a:custGeom>
          <a:solidFill>
            <a:srgbClr val="000000"/>
          </a:solidFill>
          <a:ln w="9525" cap="rnd">
            <a:noFill/>
            <a:round/>
            <a:headEnd/>
            <a:tailEnd/>
          </a:ln>
        </p:spPr>
        <p:txBody>
          <a:bodyPr/>
          <a:lstStyle/>
          <a:p>
            <a:endParaRPr lang="en-US"/>
          </a:p>
        </p:txBody>
      </p:sp>
      <p:sp>
        <p:nvSpPr>
          <p:cNvPr id="407862" name="Freeform 944"/>
          <p:cNvSpPr>
            <a:spLocks/>
          </p:cNvSpPr>
          <p:nvPr/>
        </p:nvSpPr>
        <p:spPr bwMode="auto">
          <a:xfrm>
            <a:off x="3427413" y="5151438"/>
            <a:ext cx="92075" cy="322262"/>
          </a:xfrm>
          <a:custGeom>
            <a:avLst/>
            <a:gdLst>
              <a:gd name="T0" fmla="*/ 49212 w 58"/>
              <a:gd name="T1" fmla="*/ 320675 h 203"/>
              <a:gd name="T2" fmla="*/ 0 w 58"/>
              <a:gd name="T3" fmla="*/ 87312 h 203"/>
              <a:gd name="T4" fmla="*/ 90488 w 58"/>
              <a:gd name="T5" fmla="*/ 0 h 203"/>
              <a:gd name="T6" fmla="*/ 90488 w 58"/>
              <a:gd name="T7" fmla="*/ 287337 h 203"/>
              <a:gd name="T8" fmla="*/ 49212 w 58"/>
              <a:gd name="T9" fmla="*/ 320675 h 203"/>
              <a:gd name="T10" fmla="*/ 0 60000 65536"/>
              <a:gd name="T11" fmla="*/ 0 60000 65536"/>
              <a:gd name="T12" fmla="*/ 0 60000 65536"/>
              <a:gd name="T13" fmla="*/ 0 60000 65536"/>
              <a:gd name="T14" fmla="*/ 0 60000 65536"/>
              <a:gd name="T15" fmla="*/ 0 w 58"/>
              <a:gd name="T16" fmla="*/ 0 h 203"/>
              <a:gd name="T17" fmla="*/ 58 w 58"/>
              <a:gd name="T18" fmla="*/ 203 h 203"/>
            </a:gdLst>
            <a:ahLst/>
            <a:cxnLst>
              <a:cxn ang="T10">
                <a:pos x="T0" y="T1"/>
              </a:cxn>
              <a:cxn ang="T11">
                <a:pos x="T2" y="T3"/>
              </a:cxn>
              <a:cxn ang="T12">
                <a:pos x="T4" y="T5"/>
              </a:cxn>
              <a:cxn ang="T13">
                <a:pos x="T6" y="T7"/>
              </a:cxn>
              <a:cxn ang="T14">
                <a:pos x="T8" y="T9"/>
              </a:cxn>
            </a:cxnLst>
            <a:rect l="T15" t="T16" r="T17" b="T18"/>
            <a:pathLst>
              <a:path w="58" h="203">
                <a:moveTo>
                  <a:pt x="31" y="202"/>
                </a:moveTo>
                <a:lnTo>
                  <a:pt x="0" y="55"/>
                </a:lnTo>
                <a:lnTo>
                  <a:pt x="57" y="0"/>
                </a:lnTo>
                <a:lnTo>
                  <a:pt x="57" y="181"/>
                </a:lnTo>
                <a:lnTo>
                  <a:pt x="31" y="202"/>
                </a:lnTo>
              </a:path>
            </a:pathLst>
          </a:custGeom>
          <a:noFill/>
          <a:ln w="12699" cap="rnd">
            <a:solidFill>
              <a:srgbClr val="000000"/>
            </a:solidFill>
            <a:round/>
            <a:headEnd/>
            <a:tailEnd/>
          </a:ln>
        </p:spPr>
        <p:txBody>
          <a:bodyPr/>
          <a:lstStyle/>
          <a:p>
            <a:endParaRPr lang="en-US"/>
          </a:p>
        </p:txBody>
      </p:sp>
      <p:sp>
        <p:nvSpPr>
          <p:cNvPr id="407863" name="Freeform 945"/>
          <p:cNvSpPr>
            <a:spLocks/>
          </p:cNvSpPr>
          <p:nvPr/>
        </p:nvSpPr>
        <p:spPr bwMode="auto">
          <a:xfrm>
            <a:off x="3492500" y="5549900"/>
            <a:ext cx="293688" cy="50800"/>
          </a:xfrm>
          <a:custGeom>
            <a:avLst/>
            <a:gdLst>
              <a:gd name="T0" fmla="*/ 0 w 185"/>
              <a:gd name="T1" fmla="*/ 31750 h 32"/>
              <a:gd name="T2" fmla="*/ 34925 w 185"/>
              <a:gd name="T3" fmla="*/ 0 h 32"/>
              <a:gd name="T4" fmla="*/ 292100 w 185"/>
              <a:gd name="T5" fmla="*/ 0 h 32"/>
              <a:gd name="T6" fmla="*/ 230188 w 185"/>
              <a:gd name="T7" fmla="*/ 49212 h 32"/>
              <a:gd name="T8" fmla="*/ 0 w 185"/>
              <a:gd name="T9" fmla="*/ 31750 h 32"/>
              <a:gd name="T10" fmla="*/ 0 60000 65536"/>
              <a:gd name="T11" fmla="*/ 0 60000 65536"/>
              <a:gd name="T12" fmla="*/ 0 60000 65536"/>
              <a:gd name="T13" fmla="*/ 0 60000 65536"/>
              <a:gd name="T14" fmla="*/ 0 60000 65536"/>
              <a:gd name="T15" fmla="*/ 0 w 185"/>
              <a:gd name="T16" fmla="*/ 0 h 32"/>
              <a:gd name="T17" fmla="*/ 185 w 185"/>
              <a:gd name="T18" fmla="*/ 32 h 32"/>
            </a:gdLst>
            <a:ahLst/>
            <a:cxnLst>
              <a:cxn ang="T10">
                <a:pos x="T0" y="T1"/>
              </a:cxn>
              <a:cxn ang="T11">
                <a:pos x="T2" y="T3"/>
              </a:cxn>
              <a:cxn ang="T12">
                <a:pos x="T4" y="T5"/>
              </a:cxn>
              <a:cxn ang="T13">
                <a:pos x="T6" y="T7"/>
              </a:cxn>
              <a:cxn ang="T14">
                <a:pos x="T8" y="T9"/>
              </a:cxn>
            </a:cxnLst>
            <a:rect l="T15" t="T16" r="T17" b="T18"/>
            <a:pathLst>
              <a:path w="185" h="32">
                <a:moveTo>
                  <a:pt x="0" y="20"/>
                </a:moveTo>
                <a:lnTo>
                  <a:pt x="22" y="0"/>
                </a:lnTo>
                <a:lnTo>
                  <a:pt x="184" y="0"/>
                </a:lnTo>
                <a:lnTo>
                  <a:pt x="145" y="31"/>
                </a:lnTo>
                <a:lnTo>
                  <a:pt x="0" y="20"/>
                </a:lnTo>
              </a:path>
            </a:pathLst>
          </a:custGeom>
          <a:solidFill>
            <a:srgbClr val="E5E5E5"/>
          </a:solidFill>
          <a:ln w="9525" cap="rnd">
            <a:noFill/>
            <a:round/>
            <a:headEnd/>
            <a:tailEnd/>
          </a:ln>
        </p:spPr>
        <p:txBody>
          <a:bodyPr/>
          <a:lstStyle/>
          <a:p>
            <a:endParaRPr lang="en-US"/>
          </a:p>
        </p:txBody>
      </p:sp>
      <p:sp>
        <p:nvSpPr>
          <p:cNvPr id="407864" name="Freeform 946"/>
          <p:cNvSpPr>
            <a:spLocks/>
          </p:cNvSpPr>
          <p:nvPr/>
        </p:nvSpPr>
        <p:spPr bwMode="auto">
          <a:xfrm>
            <a:off x="3490913" y="5549900"/>
            <a:ext cx="304800" cy="63500"/>
          </a:xfrm>
          <a:custGeom>
            <a:avLst/>
            <a:gdLst>
              <a:gd name="T0" fmla="*/ 0 w 192"/>
              <a:gd name="T1" fmla="*/ 39687 h 40"/>
              <a:gd name="T2" fmla="*/ 38100 w 192"/>
              <a:gd name="T3" fmla="*/ 0 h 40"/>
              <a:gd name="T4" fmla="*/ 303213 w 192"/>
              <a:gd name="T5" fmla="*/ 0 h 40"/>
              <a:gd name="T6" fmla="*/ 239713 w 192"/>
              <a:gd name="T7" fmla="*/ 61913 h 40"/>
              <a:gd name="T8" fmla="*/ 0 w 192"/>
              <a:gd name="T9" fmla="*/ 39687 h 40"/>
              <a:gd name="T10" fmla="*/ 0 60000 65536"/>
              <a:gd name="T11" fmla="*/ 0 60000 65536"/>
              <a:gd name="T12" fmla="*/ 0 60000 65536"/>
              <a:gd name="T13" fmla="*/ 0 60000 65536"/>
              <a:gd name="T14" fmla="*/ 0 60000 65536"/>
              <a:gd name="T15" fmla="*/ 0 w 192"/>
              <a:gd name="T16" fmla="*/ 0 h 40"/>
              <a:gd name="T17" fmla="*/ 192 w 192"/>
              <a:gd name="T18" fmla="*/ 40 h 40"/>
            </a:gdLst>
            <a:ahLst/>
            <a:cxnLst>
              <a:cxn ang="T10">
                <a:pos x="T0" y="T1"/>
              </a:cxn>
              <a:cxn ang="T11">
                <a:pos x="T2" y="T3"/>
              </a:cxn>
              <a:cxn ang="T12">
                <a:pos x="T4" y="T5"/>
              </a:cxn>
              <a:cxn ang="T13">
                <a:pos x="T6" y="T7"/>
              </a:cxn>
              <a:cxn ang="T14">
                <a:pos x="T8" y="T9"/>
              </a:cxn>
            </a:cxnLst>
            <a:rect l="T15" t="T16" r="T17" b="T18"/>
            <a:pathLst>
              <a:path w="192" h="40">
                <a:moveTo>
                  <a:pt x="0" y="25"/>
                </a:moveTo>
                <a:lnTo>
                  <a:pt x="24" y="0"/>
                </a:lnTo>
                <a:lnTo>
                  <a:pt x="191" y="0"/>
                </a:lnTo>
                <a:lnTo>
                  <a:pt x="151" y="39"/>
                </a:lnTo>
                <a:lnTo>
                  <a:pt x="0" y="25"/>
                </a:lnTo>
              </a:path>
            </a:pathLst>
          </a:custGeom>
          <a:noFill/>
          <a:ln w="12699" cap="rnd">
            <a:solidFill>
              <a:srgbClr val="000000"/>
            </a:solidFill>
            <a:round/>
            <a:headEnd/>
            <a:tailEnd/>
          </a:ln>
        </p:spPr>
        <p:txBody>
          <a:bodyPr/>
          <a:lstStyle/>
          <a:p>
            <a:endParaRPr lang="en-US"/>
          </a:p>
        </p:txBody>
      </p:sp>
      <p:sp>
        <p:nvSpPr>
          <p:cNvPr id="407865" name="Freeform 947"/>
          <p:cNvSpPr>
            <a:spLocks/>
          </p:cNvSpPr>
          <p:nvPr/>
        </p:nvSpPr>
        <p:spPr bwMode="auto">
          <a:xfrm>
            <a:off x="3708400" y="5549900"/>
            <a:ext cx="77788" cy="311150"/>
          </a:xfrm>
          <a:custGeom>
            <a:avLst/>
            <a:gdLst>
              <a:gd name="T0" fmla="*/ 41275 w 49"/>
              <a:gd name="T1" fmla="*/ 309563 h 196"/>
              <a:gd name="T2" fmla="*/ 0 w 49"/>
              <a:gd name="T3" fmla="*/ 85725 h 196"/>
              <a:gd name="T4" fmla="*/ 76200 w 49"/>
              <a:gd name="T5" fmla="*/ 0 h 196"/>
              <a:gd name="T6" fmla="*/ 76200 w 49"/>
              <a:gd name="T7" fmla="*/ 276225 h 196"/>
              <a:gd name="T8" fmla="*/ 41275 w 49"/>
              <a:gd name="T9" fmla="*/ 309563 h 196"/>
              <a:gd name="T10" fmla="*/ 0 60000 65536"/>
              <a:gd name="T11" fmla="*/ 0 60000 65536"/>
              <a:gd name="T12" fmla="*/ 0 60000 65536"/>
              <a:gd name="T13" fmla="*/ 0 60000 65536"/>
              <a:gd name="T14" fmla="*/ 0 60000 65536"/>
              <a:gd name="T15" fmla="*/ 0 w 49"/>
              <a:gd name="T16" fmla="*/ 0 h 196"/>
              <a:gd name="T17" fmla="*/ 49 w 49"/>
              <a:gd name="T18" fmla="*/ 196 h 196"/>
            </a:gdLst>
            <a:ahLst/>
            <a:cxnLst>
              <a:cxn ang="T10">
                <a:pos x="T0" y="T1"/>
              </a:cxn>
              <a:cxn ang="T11">
                <a:pos x="T2" y="T3"/>
              </a:cxn>
              <a:cxn ang="T12">
                <a:pos x="T4" y="T5"/>
              </a:cxn>
              <a:cxn ang="T13">
                <a:pos x="T6" y="T7"/>
              </a:cxn>
              <a:cxn ang="T14">
                <a:pos x="T8" y="T9"/>
              </a:cxn>
            </a:cxnLst>
            <a:rect l="T15" t="T16" r="T17" b="T18"/>
            <a:pathLst>
              <a:path w="49" h="196">
                <a:moveTo>
                  <a:pt x="26" y="195"/>
                </a:moveTo>
                <a:lnTo>
                  <a:pt x="0" y="54"/>
                </a:lnTo>
                <a:lnTo>
                  <a:pt x="48" y="0"/>
                </a:lnTo>
                <a:lnTo>
                  <a:pt x="48" y="174"/>
                </a:lnTo>
                <a:lnTo>
                  <a:pt x="26" y="195"/>
                </a:lnTo>
              </a:path>
            </a:pathLst>
          </a:custGeom>
          <a:solidFill>
            <a:srgbClr val="000000"/>
          </a:solidFill>
          <a:ln w="9525" cap="rnd">
            <a:noFill/>
            <a:round/>
            <a:headEnd/>
            <a:tailEnd/>
          </a:ln>
        </p:spPr>
        <p:txBody>
          <a:bodyPr/>
          <a:lstStyle/>
          <a:p>
            <a:endParaRPr lang="en-US"/>
          </a:p>
        </p:txBody>
      </p:sp>
      <p:sp>
        <p:nvSpPr>
          <p:cNvPr id="407866" name="Freeform 948"/>
          <p:cNvSpPr>
            <a:spLocks/>
          </p:cNvSpPr>
          <p:nvPr/>
        </p:nvSpPr>
        <p:spPr bwMode="auto">
          <a:xfrm>
            <a:off x="3706813" y="5549900"/>
            <a:ext cx="88900" cy="323850"/>
          </a:xfrm>
          <a:custGeom>
            <a:avLst/>
            <a:gdLst>
              <a:gd name="T0" fmla="*/ 46037 w 56"/>
              <a:gd name="T1" fmla="*/ 322263 h 204"/>
              <a:gd name="T2" fmla="*/ 0 w 56"/>
              <a:gd name="T3" fmla="*/ 88900 h 204"/>
              <a:gd name="T4" fmla="*/ 87313 w 56"/>
              <a:gd name="T5" fmla="*/ 0 h 204"/>
              <a:gd name="T6" fmla="*/ 87313 w 56"/>
              <a:gd name="T7" fmla="*/ 287338 h 204"/>
              <a:gd name="T8" fmla="*/ 46037 w 56"/>
              <a:gd name="T9" fmla="*/ 322263 h 204"/>
              <a:gd name="T10" fmla="*/ 0 60000 65536"/>
              <a:gd name="T11" fmla="*/ 0 60000 65536"/>
              <a:gd name="T12" fmla="*/ 0 60000 65536"/>
              <a:gd name="T13" fmla="*/ 0 60000 65536"/>
              <a:gd name="T14" fmla="*/ 0 60000 65536"/>
              <a:gd name="T15" fmla="*/ 0 w 56"/>
              <a:gd name="T16" fmla="*/ 0 h 204"/>
              <a:gd name="T17" fmla="*/ 56 w 56"/>
              <a:gd name="T18" fmla="*/ 204 h 204"/>
            </a:gdLst>
            <a:ahLst/>
            <a:cxnLst>
              <a:cxn ang="T10">
                <a:pos x="T0" y="T1"/>
              </a:cxn>
              <a:cxn ang="T11">
                <a:pos x="T2" y="T3"/>
              </a:cxn>
              <a:cxn ang="T12">
                <a:pos x="T4" y="T5"/>
              </a:cxn>
              <a:cxn ang="T13">
                <a:pos x="T6" y="T7"/>
              </a:cxn>
              <a:cxn ang="T14">
                <a:pos x="T8" y="T9"/>
              </a:cxn>
            </a:cxnLst>
            <a:rect l="T15" t="T16" r="T17" b="T18"/>
            <a:pathLst>
              <a:path w="56" h="204">
                <a:moveTo>
                  <a:pt x="29" y="203"/>
                </a:moveTo>
                <a:lnTo>
                  <a:pt x="0" y="56"/>
                </a:lnTo>
                <a:lnTo>
                  <a:pt x="55" y="0"/>
                </a:lnTo>
                <a:lnTo>
                  <a:pt x="55" y="181"/>
                </a:lnTo>
                <a:lnTo>
                  <a:pt x="29" y="203"/>
                </a:lnTo>
              </a:path>
            </a:pathLst>
          </a:custGeom>
          <a:noFill/>
          <a:ln w="12699" cap="rnd">
            <a:solidFill>
              <a:srgbClr val="000000"/>
            </a:solidFill>
            <a:round/>
            <a:headEnd/>
            <a:tailEnd/>
          </a:ln>
        </p:spPr>
        <p:txBody>
          <a:bodyPr/>
          <a:lstStyle/>
          <a:p>
            <a:endParaRPr lang="en-US"/>
          </a:p>
        </p:txBody>
      </p:sp>
      <p:sp>
        <p:nvSpPr>
          <p:cNvPr id="407867" name="Freeform 949"/>
          <p:cNvSpPr>
            <a:spLocks/>
          </p:cNvSpPr>
          <p:nvPr/>
        </p:nvSpPr>
        <p:spPr bwMode="auto">
          <a:xfrm>
            <a:off x="3492500" y="5151438"/>
            <a:ext cx="293688" cy="52387"/>
          </a:xfrm>
          <a:custGeom>
            <a:avLst/>
            <a:gdLst>
              <a:gd name="T0" fmla="*/ 0 w 185"/>
              <a:gd name="T1" fmla="*/ 31750 h 33"/>
              <a:gd name="T2" fmla="*/ 34925 w 185"/>
              <a:gd name="T3" fmla="*/ 0 h 33"/>
              <a:gd name="T4" fmla="*/ 292100 w 185"/>
              <a:gd name="T5" fmla="*/ 0 h 33"/>
              <a:gd name="T6" fmla="*/ 230188 w 185"/>
              <a:gd name="T7" fmla="*/ 50800 h 33"/>
              <a:gd name="T8" fmla="*/ 0 w 185"/>
              <a:gd name="T9" fmla="*/ 31750 h 33"/>
              <a:gd name="T10" fmla="*/ 0 60000 65536"/>
              <a:gd name="T11" fmla="*/ 0 60000 65536"/>
              <a:gd name="T12" fmla="*/ 0 60000 65536"/>
              <a:gd name="T13" fmla="*/ 0 60000 65536"/>
              <a:gd name="T14" fmla="*/ 0 60000 65536"/>
              <a:gd name="T15" fmla="*/ 0 w 185"/>
              <a:gd name="T16" fmla="*/ 0 h 33"/>
              <a:gd name="T17" fmla="*/ 185 w 185"/>
              <a:gd name="T18" fmla="*/ 33 h 33"/>
            </a:gdLst>
            <a:ahLst/>
            <a:cxnLst>
              <a:cxn ang="T10">
                <a:pos x="T0" y="T1"/>
              </a:cxn>
              <a:cxn ang="T11">
                <a:pos x="T2" y="T3"/>
              </a:cxn>
              <a:cxn ang="T12">
                <a:pos x="T4" y="T5"/>
              </a:cxn>
              <a:cxn ang="T13">
                <a:pos x="T6" y="T7"/>
              </a:cxn>
              <a:cxn ang="T14">
                <a:pos x="T8" y="T9"/>
              </a:cxn>
            </a:cxnLst>
            <a:rect l="T15" t="T16" r="T17" b="T18"/>
            <a:pathLst>
              <a:path w="185" h="33">
                <a:moveTo>
                  <a:pt x="0" y="20"/>
                </a:moveTo>
                <a:lnTo>
                  <a:pt x="22" y="0"/>
                </a:lnTo>
                <a:lnTo>
                  <a:pt x="184" y="0"/>
                </a:lnTo>
                <a:lnTo>
                  <a:pt x="145" y="32"/>
                </a:lnTo>
                <a:lnTo>
                  <a:pt x="0" y="20"/>
                </a:lnTo>
              </a:path>
            </a:pathLst>
          </a:custGeom>
          <a:solidFill>
            <a:srgbClr val="E5E5E5"/>
          </a:solidFill>
          <a:ln w="9525" cap="rnd">
            <a:noFill/>
            <a:round/>
            <a:headEnd/>
            <a:tailEnd/>
          </a:ln>
        </p:spPr>
        <p:txBody>
          <a:bodyPr/>
          <a:lstStyle/>
          <a:p>
            <a:endParaRPr lang="en-US"/>
          </a:p>
        </p:txBody>
      </p:sp>
      <p:sp>
        <p:nvSpPr>
          <p:cNvPr id="407868" name="Freeform 950"/>
          <p:cNvSpPr>
            <a:spLocks/>
          </p:cNvSpPr>
          <p:nvPr/>
        </p:nvSpPr>
        <p:spPr bwMode="auto">
          <a:xfrm>
            <a:off x="3490913" y="5151438"/>
            <a:ext cx="304800" cy="65087"/>
          </a:xfrm>
          <a:custGeom>
            <a:avLst/>
            <a:gdLst>
              <a:gd name="T0" fmla="*/ 0 w 192"/>
              <a:gd name="T1" fmla="*/ 39687 h 41"/>
              <a:gd name="T2" fmla="*/ 38100 w 192"/>
              <a:gd name="T3" fmla="*/ 0 h 41"/>
              <a:gd name="T4" fmla="*/ 303213 w 192"/>
              <a:gd name="T5" fmla="*/ 0 h 41"/>
              <a:gd name="T6" fmla="*/ 239713 w 192"/>
              <a:gd name="T7" fmla="*/ 63500 h 41"/>
              <a:gd name="T8" fmla="*/ 0 w 192"/>
              <a:gd name="T9" fmla="*/ 39687 h 41"/>
              <a:gd name="T10" fmla="*/ 0 60000 65536"/>
              <a:gd name="T11" fmla="*/ 0 60000 65536"/>
              <a:gd name="T12" fmla="*/ 0 60000 65536"/>
              <a:gd name="T13" fmla="*/ 0 60000 65536"/>
              <a:gd name="T14" fmla="*/ 0 60000 65536"/>
              <a:gd name="T15" fmla="*/ 0 w 192"/>
              <a:gd name="T16" fmla="*/ 0 h 41"/>
              <a:gd name="T17" fmla="*/ 192 w 192"/>
              <a:gd name="T18" fmla="*/ 41 h 41"/>
            </a:gdLst>
            <a:ahLst/>
            <a:cxnLst>
              <a:cxn ang="T10">
                <a:pos x="T0" y="T1"/>
              </a:cxn>
              <a:cxn ang="T11">
                <a:pos x="T2" y="T3"/>
              </a:cxn>
              <a:cxn ang="T12">
                <a:pos x="T4" y="T5"/>
              </a:cxn>
              <a:cxn ang="T13">
                <a:pos x="T6" y="T7"/>
              </a:cxn>
              <a:cxn ang="T14">
                <a:pos x="T8" y="T9"/>
              </a:cxn>
            </a:cxnLst>
            <a:rect l="T15" t="T16" r="T17" b="T18"/>
            <a:pathLst>
              <a:path w="192" h="41">
                <a:moveTo>
                  <a:pt x="0" y="25"/>
                </a:moveTo>
                <a:lnTo>
                  <a:pt x="24" y="0"/>
                </a:lnTo>
                <a:lnTo>
                  <a:pt x="191" y="0"/>
                </a:lnTo>
                <a:lnTo>
                  <a:pt x="151" y="40"/>
                </a:lnTo>
                <a:lnTo>
                  <a:pt x="0" y="25"/>
                </a:lnTo>
              </a:path>
            </a:pathLst>
          </a:custGeom>
          <a:noFill/>
          <a:ln w="12699" cap="rnd">
            <a:solidFill>
              <a:srgbClr val="000000"/>
            </a:solidFill>
            <a:round/>
            <a:headEnd/>
            <a:tailEnd/>
          </a:ln>
        </p:spPr>
        <p:txBody>
          <a:bodyPr/>
          <a:lstStyle/>
          <a:p>
            <a:endParaRPr lang="en-US"/>
          </a:p>
        </p:txBody>
      </p:sp>
      <p:sp>
        <p:nvSpPr>
          <p:cNvPr id="407869" name="Freeform 951"/>
          <p:cNvSpPr>
            <a:spLocks/>
          </p:cNvSpPr>
          <p:nvPr/>
        </p:nvSpPr>
        <p:spPr bwMode="auto">
          <a:xfrm>
            <a:off x="3708400" y="5151438"/>
            <a:ext cx="77788" cy="311150"/>
          </a:xfrm>
          <a:custGeom>
            <a:avLst/>
            <a:gdLst>
              <a:gd name="T0" fmla="*/ 41275 w 49"/>
              <a:gd name="T1" fmla="*/ 309563 h 196"/>
              <a:gd name="T2" fmla="*/ 0 w 49"/>
              <a:gd name="T3" fmla="*/ 84137 h 196"/>
              <a:gd name="T4" fmla="*/ 76200 w 49"/>
              <a:gd name="T5" fmla="*/ 0 h 196"/>
              <a:gd name="T6" fmla="*/ 76200 w 49"/>
              <a:gd name="T7" fmla="*/ 277813 h 196"/>
              <a:gd name="T8" fmla="*/ 41275 w 49"/>
              <a:gd name="T9" fmla="*/ 309563 h 196"/>
              <a:gd name="T10" fmla="*/ 0 60000 65536"/>
              <a:gd name="T11" fmla="*/ 0 60000 65536"/>
              <a:gd name="T12" fmla="*/ 0 60000 65536"/>
              <a:gd name="T13" fmla="*/ 0 60000 65536"/>
              <a:gd name="T14" fmla="*/ 0 60000 65536"/>
              <a:gd name="T15" fmla="*/ 0 w 49"/>
              <a:gd name="T16" fmla="*/ 0 h 196"/>
              <a:gd name="T17" fmla="*/ 49 w 49"/>
              <a:gd name="T18" fmla="*/ 196 h 196"/>
            </a:gdLst>
            <a:ahLst/>
            <a:cxnLst>
              <a:cxn ang="T10">
                <a:pos x="T0" y="T1"/>
              </a:cxn>
              <a:cxn ang="T11">
                <a:pos x="T2" y="T3"/>
              </a:cxn>
              <a:cxn ang="T12">
                <a:pos x="T4" y="T5"/>
              </a:cxn>
              <a:cxn ang="T13">
                <a:pos x="T6" y="T7"/>
              </a:cxn>
              <a:cxn ang="T14">
                <a:pos x="T8" y="T9"/>
              </a:cxn>
            </a:cxnLst>
            <a:rect l="T15" t="T16" r="T17" b="T18"/>
            <a:pathLst>
              <a:path w="49" h="196">
                <a:moveTo>
                  <a:pt x="26" y="195"/>
                </a:moveTo>
                <a:lnTo>
                  <a:pt x="0" y="53"/>
                </a:lnTo>
                <a:lnTo>
                  <a:pt x="48" y="0"/>
                </a:lnTo>
                <a:lnTo>
                  <a:pt x="48" y="175"/>
                </a:lnTo>
                <a:lnTo>
                  <a:pt x="26" y="195"/>
                </a:lnTo>
              </a:path>
            </a:pathLst>
          </a:custGeom>
          <a:solidFill>
            <a:srgbClr val="000000"/>
          </a:solidFill>
          <a:ln w="9525" cap="rnd">
            <a:noFill/>
            <a:round/>
            <a:headEnd/>
            <a:tailEnd/>
          </a:ln>
        </p:spPr>
        <p:txBody>
          <a:bodyPr/>
          <a:lstStyle/>
          <a:p>
            <a:endParaRPr lang="en-US"/>
          </a:p>
        </p:txBody>
      </p:sp>
      <p:sp>
        <p:nvSpPr>
          <p:cNvPr id="407870" name="Freeform 952"/>
          <p:cNvSpPr>
            <a:spLocks/>
          </p:cNvSpPr>
          <p:nvPr/>
        </p:nvSpPr>
        <p:spPr bwMode="auto">
          <a:xfrm>
            <a:off x="3706813" y="5151438"/>
            <a:ext cx="88900" cy="322262"/>
          </a:xfrm>
          <a:custGeom>
            <a:avLst/>
            <a:gdLst>
              <a:gd name="T0" fmla="*/ 46037 w 56"/>
              <a:gd name="T1" fmla="*/ 320675 h 203"/>
              <a:gd name="T2" fmla="*/ 0 w 56"/>
              <a:gd name="T3" fmla="*/ 87312 h 203"/>
              <a:gd name="T4" fmla="*/ 87313 w 56"/>
              <a:gd name="T5" fmla="*/ 0 h 203"/>
              <a:gd name="T6" fmla="*/ 87313 w 56"/>
              <a:gd name="T7" fmla="*/ 287337 h 203"/>
              <a:gd name="T8" fmla="*/ 46037 w 56"/>
              <a:gd name="T9" fmla="*/ 320675 h 203"/>
              <a:gd name="T10" fmla="*/ 0 60000 65536"/>
              <a:gd name="T11" fmla="*/ 0 60000 65536"/>
              <a:gd name="T12" fmla="*/ 0 60000 65536"/>
              <a:gd name="T13" fmla="*/ 0 60000 65536"/>
              <a:gd name="T14" fmla="*/ 0 60000 65536"/>
              <a:gd name="T15" fmla="*/ 0 w 56"/>
              <a:gd name="T16" fmla="*/ 0 h 203"/>
              <a:gd name="T17" fmla="*/ 56 w 56"/>
              <a:gd name="T18" fmla="*/ 203 h 203"/>
            </a:gdLst>
            <a:ahLst/>
            <a:cxnLst>
              <a:cxn ang="T10">
                <a:pos x="T0" y="T1"/>
              </a:cxn>
              <a:cxn ang="T11">
                <a:pos x="T2" y="T3"/>
              </a:cxn>
              <a:cxn ang="T12">
                <a:pos x="T4" y="T5"/>
              </a:cxn>
              <a:cxn ang="T13">
                <a:pos x="T6" y="T7"/>
              </a:cxn>
              <a:cxn ang="T14">
                <a:pos x="T8" y="T9"/>
              </a:cxn>
            </a:cxnLst>
            <a:rect l="T15" t="T16" r="T17" b="T18"/>
            <a:pathLst>
              <a:path w="56" h="203">
                <a:moveTo>
                  <a:pt x="29" y="202"/>
                </a:moveTo>
                <a:lnTo>
                  <a:pt x="0" y="55"/>
                </a:lnTo>
                <a:lnTo>
                  <a:pt x="55" y="0"/>
                </a:lnTo>
                <a:lnTo>
                  <a:pt x="55" y="181"/>
                </a:lnTo>
                <a:lnTo>
                  <a:pt x="29" y="202"/>
                </a:lnTo>
              </a:path>
            </a:pathLst>
          </a:custGeom>
          <a:noFill/>
          <a:ln w="12699" cap="rnd">
            <a:solidFill>
              <a:srgbClr val="000000"/>
            </a:solidFill>
            <a:round/>
            <a:headEnd/>
            <a:tailEnd/>
          </a:ln>
        </p:spPr>
        <p:txBody>
          <a:bodyPr/>
          <a:lstStyle/>
          <a:p>
            <a:endParaRPr lang="en-US"/>
          </a:p>
        </p:txBody>
      </p:sp>
      <p:sp>
        <p:nvSpPr>
          <p:cNvPr id="407871" name="Freeform 953"/>
          <p:cNvSpPr>
            <a:spLocks/>
          </p:cNvSpPr>
          <p:nvPr/>
        </p:nvSpPr>
        <p:spPr bwMode="auto">
          <a:xfrm>
            <a:off x="3768725" y="5549900"/>
            <a:ext cx="296863" cy="50800"/>
          </a:xfrm>
          <a:custGeom>
            <a:avLst/>
            <a:gdLst>
              <a:gd name="T0" fmla="*/ 0 w 187"/>
              <a:gd name="T1" fmla="*/ 31750 h 32"/>
              <a:gd name="T2" fmla="*/ 38100 w 187"/>
              <a:gd name="T3" fmla="*/ 0 h 32"/>
              <a:gd name="T4" fmla="*/ 295275 w 187"/>
              <a:gd name="T5" fmla="*/ 0 h 32"/>
              <a:gd name="T6" fmla="*/ 231775 w 187"/>
              <a:gd name="T7" fmla="*/ 49212 h 32"/>
              <a:gd name="T8" fmla="*/ 0 w 187"/>
              <a:gd name="T9" fmla="*/ 31750 h 32"/>
              <a:gd name="T10" fmla="*/ 0 60000 65536"/>
              <a:gd name="T11" fmla="*/ 0 60000 65536"/>
              <a:gd name="T12" fmla="*/ 0 60000 65536"/>
              <a:gd name="T13" fmla="*/ 0 60000 65536"/>
              <a:gd name="T14" fmla="*/ 0 60000 65536"/>
              <a:gd name="T15" fmla="*/ 0 w 187"/>
              <a:gd name="T16" fmla="*/ 0 h 32"/>
              <a:gd name="T17" fmla="*/ 187 w 187"/>
              <a:gd name="T18" fmla="*/ 32 h 32"/>
            </a:gdLst>
            <a:ahLst/>
            <a:cxnLst>
              <a:cxn ang="T10">
                <a:pos x="T0" y="T1"/>
              </a:cxn>
              <a:cxn ang="T11">
                <a:pos x="T2" y="T3"/>
              </a:cxn>
              <a:cxn ang="T12">
                <a:pos x="T4" y="T5"/>
              </a:cxn>
              <a:cxn ang="T13">
                <a:pos x="T6" y="T7"/>
              </a:cxn>
              <a:cxn ang="T14">
                <a:pos x="T8" y="T9"/>
              </a:cxn>
            </a:cxnLst>
            <a:rect l="T15" t="T16" r="T17" b="T18"/>
            <a:pathLst>
              <a:path w="187" h="32">
                <a:moveTo>
                  <a:pt x="0" y="20"/>
                </a:moveTo>
                <a:lnTo>
                  <a:pt x="24" y="0"/>
                </a:lnTo>
                <a:lnTo>
                  <a:pt x="186" y="0"/>
                </a:lnTo>
                <a:lnTo>
                  <a:pt x="146" y="31"/>
                </a:lnTo>
                <a:lnTo>
                  <a:pt x="0" y="20"/>
                </a:lnTo>
              </a:path>
            </a:pathLst>
          </a:custGeom>
          <a:solidFill>
            <a:srgbClr val="E5E5E5"/>
          </a:solidFill>
          <a:ln w="9525" cap="rnd">
            <a:noFill/>
            <a:round/>
            <a:headEnd/>
            <a:tailEnd/>
          </a:ln>
        </p:spPr>
        <p:txBody>
          <a:bodyPr/>
          <a:lstStyle/>
          <a:p>
            <a:endParaRPr lang="en-US"/>
          </a:p>
        </p:txBody>
      </p:sp>
      <p:sp>
        <p:nvSpPr>
          <p:cNvPr id="407872" name="Freeform 954"/>
          <p:cNvSpPr>
            <a:spLocks/>
          </p:cNvSpPr>
          <p:nvPr/>
        </p:nvSpPr>
        <p:spPr bwMode="auto">
          <a:xfrm>
            <a:off x="3765550" y="5549900"/>
            <a:ext cx="309563" cy="63500"/>
          </a:xfrm>
          <a:custGeom>
            <a:avLst/>
            <a:gdLst>
              <a:gd name="T0" fmla="*/ 0 w 195"/>
              <a:gd name="T1" fmla="*/ 39687 h 40"/>
              <a:gd name="T2" fmla="*/ 39688 w 195"/>
              <a:gd name="T3" fmla="*/ 0 h 40"/>
              <a:gd name="T4" fmla="*/ 307975 w 195"/>
              <a:gd name="T5" fmla="*/ 0 h 40"/>
              <a:gd name="T6" fmla="*/ 242888 w 195"/>
              <a:gd name="T7" fmla="*/ 61913 h 40"/>
              <a:gd name="T8" fmla="*/ 0 w 195"/>
              <a:gd name="T9" fmla="*/ 39687 h 40"/>
              <a:gd name="T10" fmla="*/ 0 60000 65536"/>
              <a:gd name="T11" fmla="*/ 0 60000 65536"/>
              <a:gd name="T12" fmla="*/ 0 60000 65536"/>
              <a:gd name="T13" fmla="*/ 0 60000 65536"/>
              <a:gd name="T14" fmla="*/ 0 60000 65536"/>
              <a:gd name="T15" fmla="*/ 0 w 195"/>
              <a:gd name="T16" fmla="*/ 0 h 40"/>
              <a:gd name="T17" fmla="*/ 195 w 195"/>
              <a:gd name="T18" fmla="*/ 40 h 40"/>
            </a:gdLst>
            <a:ahLst/>
            <a:cxnLst>
              <a:cxn ang="T10">
                <a:pos x="T0" y="T1"/>
              </a:cxn>
              <a:cxn ang="T11">
                <a:pos x="T2" y="T3"/>
              </a:cxn>
              <a:cxn ang="T12">
                <a:pos x="T4" y="T5"/>
              </a:cxn>
              <a:cxn ang="T13">
                <a:pos x="T6" y="T7"/>
              </a:cxn>
              <a:cxn ang="T14">
                <a:pos x="T8" y="T9"/>
              </a:cxn>
            </a:cxnLst>
            <a:rect l="T15" t="T16" r="T17" b="T18"/>
            <a:pathLst>
              <a:path w="195" h="40">
                <a:moveTo>
                  <a:pt x="0" y="25"/>
                </a:moveTo>
                <a:lnTo>
                  <a:pt x="25" y="0"/>
                </a:lnTo>
                <a:lnTo>
                  <a:pt x="194" y="0"/>
                </a:lnTo>
                <a:lnTo>
                  <a:pt x="153" y="39"/>
                </a:lnTo>
                <a:lnTo>
                  <a:pt x="0" y="25"/>
                </a:lnTo>
              </a:path>
            </a:pathLst>
          </a:custGeom>
          <a:noFill/>
          <a:ln w="12699" cap="rnd">
            <a:solidFill>
              <a:srgbClr val="000000"/>
            </a:solidFill>
            <a:round/>
            <a:headEnd/>
            <a:tailEnd/>
          </a:ln>
        </p:spPr>
        <p:txBody>
          <a:bodyPr/>
          <a:lstStyle/>
          <a:p>
            <a:endParaRPr lang="en-US"/>
          </a:p>
        </p:txBody>
      </p:sp>
      <p:sp>
        <p:nvSpPr>
          <p:cNvPr id="407873" name="Freeform 955"/>
          <p:cNvSpPr>
            <a:spLocks/>
          </p:cNvSpPr>
          <p:nvPr/>
        </p:nvSpPr>
        <p:spPr bwMode="auto">
          <a:xfrm>
            <a:off x="3986213" y="5549900"/>
            <a:ext cx="79375" cy="311150"/>
          </a:xfrm>
          <a:custGeom>
            <a:avLst/>
            <a:gdLst>
              <a:gd name="T0" fmla="*/ 41275 w 50"/>
              <a:gd name="T1" fmla="*/ 309563 h 196"/>
              <a:gd name="T2" fmla="*/ 0 w 50"/>
              <a:gd name="T3" fmla="*/ 85725 h 196"/>
              <a:gd name="T4" fmla="*/ 77788 w 50"/>
              <a:gd name="T5" fmla="*/ 0 h 196"/>
              <a:gd name="T6" fmla="*/ 77788 w 50"/>
              <a:gd name="T7" fmla="*/ 276225 h 196"/>
              <a:gd name="T8" fmla="*/ 41275 w 50"/>
              <a:gd name="T9" fmla="*/ 309563 h 196"/>
              <a:gd name="T10" fmla="*/ 0 60000 65536"/>
              <a:gd name="T11" fmla="*/ 0 60000 65536"/>
              <a:gd name="T12" fmla="*/ 0 60000 65536"/>
              <a:gd name="T13" fmla="*/ 0 60000 65536"/>
              <a:gd name="T14" fmla="*/ 0 60000 65536"/>
              <a:gd name="T15" fmla="*/ 0 w 50"/>
              <a:gd name="T16" fmla="*/ 0 h 196"/>
              <a:gd name="T17" fmla="*/ 50 w 50"/>
              <a:gd name="T18" fmla="*/ 196 h 196"/>
            </a:gdLst>
            <a:ahLst/>
            <a:cxnLst>
              <a:cxn ang="T10">
                <a:pos x="T0" y="T1"/>
              </a:cxn>
              <a:cxn ang="T11">
                <a:pos x="T2" y="T3"/>
              </a:cxn>
              <a:cxn ang="T12">
                <a:pos x="T4" y="T5"/>
              </a:cxn>
              <a:cxn ang="T13">
                <a:pos x="T6" y="T7"/>
              </a:cxn>
              <a:cxn ang="T14">
                <a:pos x="T8" y="T9"/>
              </a:cxn>
            </a:cxnLst>
            <a:rect l="T15" t="T16" r="T17" b="T18"/>
            <a:pathLst>
              <a:path w="50" h="196">
                <a:moveTo>
                  <a:pt x="26" y="195"/>
                </a:moveTo>
                <a:lnTo>
                  <a:pt x="0" y="54"/>
                </a:lnTo>
                <a:lnTo>
                  <a:pt x="49" y="0"/>
                </a:lnTo>
                <a:lnTo>
                  <a:pt x="49" y="174"/>
                </a:lnTo>
                <a:lnTo>
                  <a:pt x="26" y="195"/>
                </a:lnTo>
              </a:path>
            </a:pathLst>
          </a:custGeom>
          <a:solidFill>
            <a:srgbClr val="000000"/>
          </a:solidFill>
          <a:ln w="9525" cap="rnd">
            <a:noFill/>
            <a:round/>
            <a:headEnd/>
            <a:tailEnd/>
          </a:ln>
        </p:spPr>
        <p:txBody>
          <a:bodyPr/>
          <a:lstStyle/>
          <a:p>
            <a:endParaRPr lang="en-US"/>
          </a:p>
        </p:txBody>
      </p:sp>
      <p:sp>
        <p:nvSpPr>
          <p:cNvPr id="407874" name="Freeform 956"/>
          <p:cNvSpPr>
            <a:spLocks/>
          </p:cNvSpPr>
          <p:nvPr/>
        </p:nvSpPr>
        <p:spPr bwMode="auto">
          <a:xfrm>
            <a:off x="3983038" y="5549900"/>
            <a:ext cx="92075" cy="323850"/>
          </a:xfrm>
          <a:custGeom>
            <a:avLst/>
            <a:gdLst>
              <a:gd name="T0" fmla="*/ 47625 w 58"/>
              <a:gd name="T1" fmla="*/ 322263 h 204"/>
              <a:gd name="T2" fmla="*/ 0 w 58"/>
              <a:gd name="T3" fmla="*/ 88900 h 204"/>
              <a:gd name="T4" fmla="*/ 90488 w 58"/>
              <a:gd name="T5" fmla="*/ 0 h 204"/>
              <a:gd name="T6" fmla="*/ 90488 w 58"/>
              <a:gd name="T7" fmla="*/ 287338 h 204"/>
              <a:gd name="T8" fmla="*/ 47625 w 58"/>
              <a:gd name="T9" fmla="*/ 322263 h 204"/>
              <a:gd name="T10" fmla="*/ 0 60000 65536"/>
              <a:gd name="T11" fmla="*/ 0 60000 65536"/>
              <a:gd name="T12" fmla="*/ 0 60000 65536"/>
              <a:gd name="T13" fmla="*/ 0 60000 65536"/>
              <a:gd name="T14" fmla="*/ 0 60000 65536"/>
              <a:gd name="T15" fmla="*/ 0 w 58"/>
              <a:gd name="T16" fmla="*/ 0 h 204"/>
              <a:gd name="T17" fmla="*/ 58 w 58"/>
              <a:gd name="T18" fmla="*/ 204 h 204"/>
            </a:gdLst>
            <a:ahLst/>
            <a:cxnLst>
              <a:cxn ang="T10">
                <a:pos x="T0" y="T1"/>
              </a:cxn>
              <a:cxn ang="T11">
                <a:pos x="T2" y="T3"/>
              </a:cxn>
              <a:cxn ang="T12">
                <a:pos x="T4" y="T5"/>
              </a:cxn>
              <a:cxn ang="T13">
                <a:pos x="T6" y="T7"/>
              </a:cxn>
              <a:cxn ang="T14">
                <a:pos x="T8" y="T9"/>
              </a:cxn>
            </a:cxnLst>
            <a:rect l="T15" t="T16" r="T17" b="T18"/>
            <a:pathLst>
              <a:path w="58" h="204">
                <a:moveTo>
                  <a:pt x="30" y="203"/>
                </a:moveTo>
                <a:lnTo>
                  <a:pt x="0" y="56"/>
                </a:lnTo>
                <a:lnTo>
                  <a:pt x="57" y="0"/>
                </a:lnTo>
                <a:lnTo>
                  <a:pt x="57" y="181"/>
                </a:lnTo>
                <a:lnTo>
                  <a:pt x="30" y="203"/>
                </a:lnTo>
              </a:path>
            </a:pathLst>
          </a:custGeom>
          <a:noFill/>
          <a:ln w="12699" cap="rnd">
            <a:solidFill>
              <a:srgbClr val="000000"/>
            </a:solidFill>
            <a:round/>
            <a:headEnd/>
            <a:tailEnd/>
          </a:ln>
        </p:spPr>
        <p:txBody>
          <a:bodyPr/>
          <a:lstStyle/>
          <a:p>
            <a:endParaRPr lang="en-US"/>
          </a:p>
        </p:txBody>
      </p:sp>
      <p:sp>
        <p:nvSpPr>
          <p:cNvPr id="407875" name="Freeform 957"/>
          <p:cNvSpPr>
            <a:spLocks/>
          </p:cNvSpPr>
          <p:nvPr/>
        </p:nvSpPr>
        <p:spPr bwMode="auto">
          <a:xfrm>
            <a:off x="3768725" y="5151438"/>
            <a:ext cx="296863" cy="52387"/>
          </a:xfrm>
          <a:custGeom>
            <a:avLst/>
            <a:gdLst>
              <a:gd name="T0" fmla="*/ 0 w 187"/>
              <a:gd name="T1" fmla="*/ 31750 h 33"/>
              <a:gd name="T2" fmla="*/ 38100 w 187"/>
              <a:gd name="T3" fmla="*/ 0 h 33"/>
              <a:gd name="T4" fmla="*/ 295275 w 187"/>
              <a:gd name="T5" fmla="*/ 0 h 33"/>
              <a:gd name="T6" fmla="*/ 231775 w 187"/>
              <a:gd name="T7" fmla="*/ 50800 h 33"/>
              <a:gd name="T8" fmla="*/ 0 w 187"/>
              <a:gd name="T9" fmla="*/ 31750 h 33"/>
              <a:gd name="T10" fmla="*/ 0 60000 65536"/>
              <a:gd name="T11" fmla="*/ 0 60000 65536"/>
              <a:gd name="T12" fmla="*/ 0 60000 65536"/>
              <a:gd name="T13" fmla="*/ 0 60000 65536"/>
              <a:gd name="T14" fmla="*/ 0 60000 65536"/>
              <a:gd name="T15" fmla="*/ 0 w 187"/>
              <a:gd name="T16" fmla="*/ 0 h 33"/>
              <a:gd name="T17" fmla="*/ 187 w 187"/>
              <a:gd name="T18" fmla="*/ 33 h 33"/>
            </a:gdLst>
            <a:ahLst/>
            <a:cxnLst>
              <a:cxn ang="T10">
                <a:pos x="T0" y="T1"/>
              </a:cxn>
              <a:cxn ang="T11">
                <a:pos x="T2" y="T3"/>
              </a:cxn>
              <a:cxn ang="T12">
                <a:pos x="T4" y="T5"/>
              </a:cxn>
              <a:cxn ang="T13">
                <a:pos x="T6" y="T7"/>
              </a:cxn>
              <a:cxn ang="T14">
                <a:pos x="T8" y="T9"/>
              </a:cxn>
            </a:cxnLst>
            <a:rect l="T15" t="T16" r="T17" b="T18"/>
            <a:pathLst>
              <a:path w="187" h="33">
                <a:moveTo>
                  <a:pt x="0" y="20"/>
                </a:moveTo>
                <a:lnTo>
                  <a:pt x="24" y="0"/>
                </a:lnTo>
                <a:lnTo>
                  <a:pt x="186" y="0"/>
                </a:lnTo>
                <a:lnTo>
                  <a:pt x="146" y="32"/>
                </a:lnTo>
                <a:lnTo>
                  <a:pt x="0" y="20"/>
                </a:lnTo>
              </a:path>
            </a:pathLst>
          </a:custGeom>
          <a:solidFill>
            <a:srgbClr val="E5E5E5"/>
          </a:solidFill>
          <a:ln w="9525" cap="rnd">
            <a:noFill/>
            <a:round/>
            <a:headEnd/>
            <a:tailEnd/>
          </a:ln>
        </p:spPr>
        <p:txBody>
          <a:bodyPr/>
          <a:lstStyle/>
          <a:p>
            <a:endParaRPr lang="en-US"/>
          </a:p>
        </p:txBody>
      </p:sp>
      <p:sp>
        <p:nvSpPr>
          <p:cNvPr id="407876" name="Freeform 958"/>
          <p:cNvSpPr>
            <a:spLocks/>
          </p:cNvSpPr>
          <p:nvPr/>
        </p:nvSpPr>
        <p:spPr bwMode="auto">
          <a:xfrm>
            <a:off x="3765550" y="5151438"/>
            <a:ext cx="309563" cy="65087"/>
          </a:xfrm>
          <a:custGeom>
            <a:avLst/>
            <a:gdLst>
              <a:gd name="T0" fmla="*/ 0 w 195"/>
              <a:gd name="T1" fmla="*/ 39687 h 41"/>
              <a:gd name="T2" fmla="*/ 39688 w 195"/>
              <a:gd name="T3" fmla="*/ 0 h 41"/>
              <a:gd name="T4" fmla="*/ 307975 w 195"/>
              <a:gd name="T5" fmla="*/ 0 h 41"/>
              <a:gd name="T6" fmla="*/ 242888 w 195"/>
              <a:gd name="T7" fmla="*/ 63500 h 41"/>
              <a:gd name="T8" fmla="*/ 0 w 195"/>
              <a:gd name="T9" fmla="*/ 39687 h 41"/>
              <a:gd name="T10" fmla="*/ 0 60000 65536"/>
              <a:gd name="T11" fmla="*/ 0 60000 65536"/>
              <a:gd name="T12" fmla="*/ 0 60000 65536"/>
              <a:gd name="T13" fmla="*/ 0 60000 65536"/>
              <a:gd name="T14" fmla="*/ 0 60000 65536"/>
              <a:gd name="T15" fmla="*/ 0 w 195"/>
              <a:gd name="T16" fmla="*/ 0 h 41"/>
              <a:gd name="T17" fmla="*/ 195 w 195"/>
              <a:gd name="T18" fmla="*/ 41 h 41"/>
            </a:gdLst>
            <a:ahLst/>
            <a:cxnLst>
              <a:cxn ang="T10">
                <a:pos x="T0" y="T1"/>
              </a:cxn>
              <a:cxn ang="T11">
                <a:pos x="T2" y="T3"/>
              </a:cxn>
              <a:cxn ang="T12">
                <a:pos x="T4" y="T5"/>
              </a:cxn>
              <a:cxn ang="T13">
                <a:pos x="T6" y="T7"/>
              </a:cxn>
              <a:cxn ang="T14">
                <a:pos x="T8" y="T9"/>
              </a:cxn>
            </a:cxnLst>
            <a:rect l="T15" t="T16" r="T17" b="T18"/>
            <a:pathLst>
              <a:path w="195" h="41">
                <a:moveTo>
                  <a:pt x="0" y="25"/>
                </a:moveTo>
                <a:lnTo>
                  <a:pt x="25" y="0"/>
                </a:lnTo>
                <a:lnTo>
                  <a:pt x="194" y="0"/>
                </a:lnTo>
                <a:lnTo>
                  <a:pt x="153" y="40"/>
                </a:lnTo>
                <a:lnTo>
                  <a:pt x="0" y="25"/>
                </a:lnTo>
              </a:path>
            </a:pathLst>
          </a:custGeom>
          <a:noFill/>
          <a:ln w="12699" cap="rnd">
            <a:solidFill>
              <a:srgbClr val="000000"/>
            </a:solidFill>
            <a:round/>
            <a:headEnd/>
            <a:tailEnd/>
          </a:ln>
        </p:spPr>
        <p:txBody>
          <a:bodyPr/>
          <a:lstStyle/>
          <a:p>
            <a:endParaRPr lang="en-US"/>
          </a:p>
        </p:txBody>
      </p:sp>
      <p:sp>
        <p:nvSpPr>
          <p:cNvPr id="407877" name="Freeform 959"/>
          <p:cNvSpPr>
            <a:spLocks/>
          </p:cNvSpPr>
          <p:nvPr/>
        </p:nvSpPr>
        <p:spPr bwMode="auto">
          <a:xfrm>
            <a:off x="3986213" y="5151438"/>
            <a:ext cx="79375" cy="311150"/>
          </a:xfrm>
          <a:custGeom>
            <a:avLst/>
            <a:gdLst>
              <a:gd name="T0" fmla="*/ 41275 w 50"/>
              <a:gd name="T1" fmla="*/ 309563 h 196"/>
              <a:gd name="T2" fmla="*/ 0 w 50"/>
              <a:gd name="T3" fmla="*/ 84137 h 196"/>
              <a:gd name="T4" fmla="*/ 77788 w 50"/>
              <a:gd name="T5" fmla="*/ 0 h 196"/>
              <a:gd name="T6" fmla="*/ 77788 w 50"/>
              <a:gd name="T7" fmla="*/ 277813 h 196"/>
              <a:gd name="T8" fmla="*/ 41275 w 50"/>
              <a:gd name="T9" fmla="*/ 309563 h 196"/>
              <a:gd name="T10" fmla="*/ 0 60000 65536"/>
              <a:gd name="T11" fmla="*/ 0 60000 65536"/>
              <a:gd name="T12" fmla="*/ 0 60000 65536"/>
              <a:gd name="T13" fmla="*/ 0 60000 65536"/>
              <a:gd name="T14" fmla="*/ 0 60000 65536"/>
              <a:gd name="T15" fmla="*/ 0 w 50"/>
              <a:gd name="T16" fmla="*/ 0 h 196"/>
              <a:gd name="T17" fmla="*/ 50 w 50"/>
              <a:gd name="T18" fmla="*/ 196 h 196"/>
            </a:gdLst>
            <a:ahLst/>
            <a:cxnLst>
              <a:cxn ang="T10">
                <a:pos x="T0" y="T1"/>
              </a:cxn>
              <a:cxn ang="T11">
                <a:pos x="T2" y="T3"/>
              </a:cxn>
              <a:cxn ang="T12">
                <a:pos x="T4" y="T5"/>
              </a:cxn>
              <a:cxn ang="T13">
                <a:pos x="T6" y="T7"/>
              </a:cxn>
              <a:cxn ang="T14">
                <a:pos x="T8" y="T9"/>
              </a:cxn>
            </a:cxnLst>
            <a:rect l="T15" t="T16" r="T17" b="T18"/>
            <a:pathLst>
              <a:path w="50" h="196">
                <a:moveTo>
                  <a:pt x="26" y="195"/>
                </a:moveTo>
                <a:lnTo>
                  <a:pt x="0" y="53"/>
                </a:lnTo>
                <a:lnTo>
                  <a:pt x="49" y="0"/>
                </a:lnTo>
                <a:lnTo>
                  <a:pt x="49" y="175"/>
                </a:lnTo>
                <a:lnTo>
                  <a:pt x="26" y="195"/>
                </a:lnTo>
              </a:path>
            </a:pathLst>
          </a:custGeom>
          <a:solidFill>
            <a:srgbClr val="000000"/>
          </a:solidFill>
          <a:ln w="9525" cap="rnd">
            <a:noFill/>
            <a:round/>
            <a:headEnd/>
            <a:tailEnd/>
          </a:ln>
        </p:spPr>
        <p:txBody>
          <a:bodyPr/>
          <a:lstStyle/>
          <a:p>
            <a:endParaRPr lang="en-US"/>
          </a:p>
        </p:txBody>
      </p:sp>
      <p:sp>
        <p:nvSpPr>
          <p:cNvPr id="407878" name="Freeform 960"/>
          <p:cNvSpPr>
            <a:spLocks/>
          </p:cNvSpPr>
          <p:nvPr/>
        </p:nvSpPr>
        <p:spPr bwMode="auto">
          <a:xfrm>
            <a:off x="3983038" y="5151438"/>
            <a:ext cx="92075" cy="322262"/>
          </a:xfrm>
          <a:custGeom>
            <a:avLst/>
            <a:gdLst>
              <a:gd name="T0" fmla="*/ 47625 w 58"/>
              <a:gd name="T1" fmla="*/ 320675 h 203"/>
              <a:gd name="T2" fmla="*/ 0 w 58"/>
              <a:gd name="T3" fmla="*/ 87312 h 203"/>
              <a:gd name="T4" fmla="*/ 90488 w 58"/>
              <a:gd name="T5" fmla="*/ 0 h 203"/>
              <a:gd name="T6" fmla="*/ 90488 w 58"/>
              <a:gd name="T7" fmla="*/ 287337 h 203"/>
              <a:gd name="T8" fmla="*/ 47625 w 58"/>
              <a:gd name="T9" fmla="*/ 320675 h 203"/>
              <a:gd name="T10" fmla="*/ 0 60000 65536"/>
              <a:gd name="T11" fmla="*/ 0 60000 65536"/>
              <a:gd name="T12" fmla="*/ 0 60000 65536"/>
              <a:gd name="T13" fmla="*/ 0 60000 65536"/>
              <a:gd name="T14" fmla="*/ 0 60000 65536"/>
              <a:gd name="T15" fmla="*/ 0 w 58"/>
              <a:gd name="T16" fmla="*/ 0 h 203"/>
              <a:gd name="T17" fmla="*/ 58 w 58"/>
              <a:gd name="T18" fmla="*/ 203 h 203"/>
            </a:gdLst>
            <a:ahLst/>
            <a:cxnLst>
              <a:cxn ang="T10">
                <a:pos x="T0" y="T1"/>
              </a:cxn>
              <a:cxn ang="T11">
                <a:pos x="T2" y="T3"/>
              </a:cxn>
              <a:cxn ang="T12">
                <a:pos x="T4" y="T5"/>
              </a:cxn>
              <a:cxn ang="T13">
                <a:pos x="T6" y="T7"/>
              </a:cxn>
              <a:cxn ang="T14">
                <a:pos x="T8" y="T9"/>
              </a:cxn>
            </a:cxnLst>
            <a:rect l="T15" t="T16" r="T17" b="T18"/>
            <a:pathLst>
              <a:path w="58" h="203">
                <a:moveTo>
                  <a:pt x="30" y="202"/>
                </a:moveTo>
                <a:lnTo>
                  <a:pt x="0" y="55"/>
                </a:lnTo>
                <a:lnTo>
                  <a:pt x="57" y="0"/>
                </a:lnTo>
                <a:lnTo>
                  <a:pt x="57" y="181"/>
                </a:lnTo>
                <a:lnTo>
                  <a:pt x="30" y="202"/>
                </a:lnTo>
              </a:path>
            </a:pathLst>
          </a:custGeom>
          <a:noFill/>
          <a:ln w="12699" cap="rnd">
            <a:solidFill>
              <a:srgbClr val="000000"/>
            </a:solidFill>
            <a:round/>
            <a:headEnd/>
            <a:tailEnd/>
          </a:ln>
        </p:spPr>
        <p:txBody>
          <a:bodyPr/>
          <a:lstStyle/>
          <a:p>
            <a:endParaRPr lang="en-US"/>
          </a:p>
        </p:txBody>
      </p:sp>
      <p:sp>
        <p:nvSpPr>
          <p:cNvPr id="407879" name="Freeform 961"/>
          <p:cNvSpPr>
            <a:spLocks/>
          </p:cNvSpPr>
          <p:nvPr/>
        </p:nvSpPr>
        <p:spPr bwMode="auto">
          <a:xfrm>
            <a:off x="4046538" y="5549900"/>
            <a:ext cx="296862" cy="50800"/>
          </a:xfrm>
          <a:custGeom>
            <a:avLst/>
            <a:gdLst>
              <a:gd name="T0" fmla="*/ 0 w 187"/>
              <a:gd name="T1" fmla="*/ 31750 h 32"/>
              <a:gd name="T2" fmla="*/ 38100 w 187"/>
              <a:gd name="T3" fmla="*/ 0 h 32"/>
              <a:gd name="T4" fmla="*/ 295275 w 187"/>
              <a:gd name="T5" fmla="*/ 0 h 32"/>
              <a:gd name="T6" fmla="*/ 231775 w 187"/>
              <a:gd name="T7" fmla="*/ 49212 h 32"/>
              <a:gd name="T8" fmla="*/ 0 w 187"/>
              <a:gd name="T9" fmla="*/ 31750 h 32"/>
              <a:gd name="T10" fmla="*/ 0 60000 65536"/>
              <a:gd name="T11" fmla="*/ 0 60000 65536"/>
              <a:gd name="T12" fmla="*/ 0 60000 65536"/>
              <a:gd name="T13" fmla="*/ 0 60000 65536"/>
              <a:gd name="T14" fmla="*/ 0 60000 65536"/>
              <a:gd name="T15" fmla="*/ 0 w 187"/>
              <a:gd name="T16" fmla="*/ 0 h 32"/>
              <a:gd name="T17" fmla="*/ 187 w 187"/>
              <a:gd name="T18" fmla="*/ 32 h 32"/>
            </a:gdLst>
            <a:ahLst/>
            <a:cxnLst>
              <a:cxn ang="T10">
                <a:pos x="T0" y="T1"/>
              </a:cxn>
              <a:cxn ang="T11">
                <a:pos x="T2" y="T3"/>
              </a:cxn>
              <a:cxn ang="T12">
                <a:pos x="T4" y="T5"/>
              </a:cxn>
              <a:cxn ang="T13">
                <a:pos x="T6" y="T7"/>
              </a:cxn>
              <a:cxn ang="T14">
                <a:pos x="T8" y="T9"/>
              </a:cxn>
            </a:cxnLst>
            <a:rect l="T15" t="T16" r="T17" b="T18"/>
            <a:pathLst>
              <a:path w="187" h="32">
                <a:moveTo>
                  <a:pt x="0" y="20"/>
                </a:moveTo>
                <a:lnTo>
                  <a:pt x="24" y="0"/>
                </a:lnTo>
                <a:lnTo>
                  <a:pt x="186" y="0"/>
                </a:lnTo>
                <a:lnTo>
                  <a:pt x="146" y="31"/>
                </a:lnTo>
                <a:lnTo>
                  <a:pt x="0" y="20"/>
                </a:lnTo>
              </a:path>
            </a:pathLst>
          </a:custGeom>
          <a:solidFill>
            <a:srgbClr val="E5E5E5"/>
          </a:solidFill>
          <a:ln w="9525" cap="rnd">
            <a:noFill/>
            <a:round/>
            <a:headEnd/>
            <a:tailEnd/>
          </a:ln>
        </p:spPr>
        <p:txBody>
          <a:bodyPr/>
          <a:lstStyle/>
          <a:p>
            <a:endParaRPr lang="en-US"/>
          </a:p>
        </p:txBody>
      </p:sp>
      <p:sp>
        <p:nvSpPr>
          <p:cNvPr id="407880" name="Freeform 962"/>
          <p:cNvSpPr>
            <a:spLocks/>
          </p:cNvSpPr>
          <p:nvPr/>
        </p:nvSpPr>
        <p:spPr bwMode="auto">
          <a:xfrm>
            <a:off x="4043363" y="5549900"/>
            <a:ext cx="309562" cy="63500"/>
          </a:xfrm>
          <a:custGeom>
            <a:avLst/>
            <a:gdLst>
              <a:gd name="T0" fmla="*/ 0 w 195"/>
              <a:gd name="T1" fmla="*/ 39687 h 40"/>
              <a:gd name="T2" fmla="*/ 39687 w 195"/>
              <a:gd name="T3" fmla="*/ 0 h 40"/>
              <a:gd name="T4" fmla="*/ 307975 w 195"/>
              <a:gd name="T5" fmla="*/ 0 h 40"/>
              <a:gd name="T6" fmla="*/ 242887 w 195"/>
              <a:gd name="T7" fmla="*/ 61913 h 40"/>
              <a:gd name="T8" fmla="*/ 0 w 195"/>
              <a:gd name="T9" fmla="*/ 39687 h 40"/>
              <a:gd name="T10" fmla="*/ 0 60000 65536"/>
              <a:gd name="T11" fmla="*/ 0 60000 65536"/>
              <a:gd name="T12" fmla="*/ 0 60000 65536"/>
              <a:gd name="T13" fmla="*/ 0 60000 65536"/>
              <a:gd name="T14" fmla="*/ 0 60000 65536"/>
              <a:gd name="T15" fmla="*/ 0 w 195"/>
              <a:gd name="T16" fmla="*/ 0 h 40"/>
              <a:gd name="T17" fmla="*/ 195 w 195"/>
              <a:gd name="T18" fmla="*/ 40 h 40"/>
            </a:gdLst>
            <a:ahLst/>
            <a:cxnLst>
              <a:cxn ang="T10">
                <a:pos x="T0" y="T1"/>
              </a:cxn>
              <a:cxn ang="T11">
                <a:pos x="T2" y="T3"/>
              </a:cxn>
              <a:cxn ang="T12">
                <a:pos x="T4" y="T5"/>
              </a:cxn>
              <a:cxn ang="T13">
                <a:pos x="T6" y="T7"/>
              </a:cxn>
              <a:cxn ang="T14">
                <a:pos x="T8" y="T9"/>
              </a:cxn>
            </a:cxnLst>
            <a:rect l="T15" t="T16" r="T17" b="T18"/>
            <a:pathLst>
              <a:path w="195" h="40">
                <a:moveTo>
                  <a:pt x="0" y="25"/>
                </a:moveTo>
                <a:lnTo>
                  <a:pt x="25" y="0"/>
                </a:lnTo>
                <a:lnTo>
                  <a:pt x="194" y="0"/>
                </a:lnTo>
                <a:lnTo>
                  <a:pt x="153" y="39"/>
                </a:lnTo>
                <a:lnTo>
                  <a:pt x="0" y="25"/>
                </a:lnTo>
              </a:path>
            </a:pathLst>
          </a:custGeom>
          <a:noFill/>
          <a:ln w="12699" cap="rnd">
            <a:solidFill>
              <a:srgbClr val="000000"/>
            </a:solidFill>
            <a:round/>
            <a:headEnd/>
            <a:tailEnd/>
          </a:ln>
        </p:spPr>
        <p:txBody>
          <a:bodyPr/>
          <a:lstStyle/>
          <a:p>
            <a:endParaRPr lang="en-US"/>
          </a:p>
        </p:txBody>
      </p:sp>
      <p:sp>
        <p:nvSpPr>
          <p:cNvPr id="407881" name="Freeform 963"/>
          <p:cNvSpPr>
            <a:spLocks/>
          </p:cNvSpPr>
          <p:nvPr/>
        </p:nvSpPr>
        <p:spPr bwMode="auto">
          <a:xfrm>
            <a:off x="4264025" y="5549900"/>
            <a:ext cx="79375" cy="311150"/>
          </a:xfrm>
          <a:custGeom>
            <a:avLst/>
            <a:gdLst>
              <a:gd name="T0" fmla="*/ 41275 w 50"/>
              <a:gd name="T1" fmla="*/ 309563 h 196"/>
              <a:gd name="T2" fmla="*/ 0 w 50"/>
              <a:gd name="T3" fmla="*/ 85725 h 196"/>
              <a:gd name="T4" fmla="*/ 77788 w 50"/>
              <a:gd name="T5" fmla="*/ 0 h 196"/>
              <a:gd name="T6" fmla="*/ 77788 w 50"/>
              <a:gd name="T7" fmla="*/ 276225 h 196"/>
              <a:gd name="T8" fmla="*/ 41275 w 50"/>
              <a:gd name="T9" fmla="*/ 309563 h 196"/>
              <a:gd name="T10" fmla="*/ 0 60000 65536"/>
              <a:gd name="T11" fmla="*/ 0 60000 65536"/>
              <a:gd name="T12" fmla="*/ 0 60000 65536"/>
              <a:gd name="T13" fmla="*/ 0 60000 65536"/>
              <a:gd name="T14" fmla="*/ 0 60000 65536"/>
              <a:gd name="T15" fmla="*/ 0 w 50"/>
              <a:gd name="T16" fmla="*/ 0 h 196"/>
              <a:gd name="T17" fmla="*/ 50 w 50"/>
              <a:gd name="T18" fmla="*/ 196 h 196"/>
            </a:gdLst>
            <a:ahLst/>
            <a:cxnLst>
              <a:cxn ang="T10">
                <a:pos x="T0" y="T1"/>
              </a:cxn>
              <a:cxn ang="T11">
                <a:pos x="T2" y="T3"/>
              </a:cxn>
              <a:cxn ang="T12">
                <a:pos x="T4" y="T5"/>
              </a:cxn>
              <a:cxn ang="T13">
                <a:pos x="T6" y="T7"/>
              </a:cxn>
              <a:cxn ang="T14">
                <a:pos x="T8" y="T9"/>
              </a:cxn>
            </a:cxnLst>
            <a:rect l="T15" t="T16" r="T17" b="T18"/>
            <a:pathLst>
              <a:path w="50" h="196">
                <a:moveTo>
                  <a:pt x="26" y="195"/>
                </a:moveTo>
                <a:lnTo>
                  <a:pt x="0" y="54"/>
                </a:lnTo>
                <a:lnTo>
                  <a:pt x="49" y="0"/>
                </a:lnTo>
                <a:lnTo>
                  <a:pt x="49" y="174"/>
                </a:lnTo>
                <a:lnTo>
                  <a:pt x="26" y="195"/>
                </a:lnTo>
              </a:path>
            </a:pathLst>
          </a:custGeom>
          <a:solidFill>
            <a:srgbClr val="000000"/>
          </a:solidFill>
          <a:ln w="9525" cap="rnd">
            <a:noFill/>
            <a:round/>
            <a:headEnd/>
            <a:tailEnd/>
          </a:ln>
        </p:spPr>
        <p:txBody>
          <a:bodyPr/>
          <a:lstStyle/>
          <a:p>
            <a:endParaRPr lang="en-US"/>
          </a:p>
        </p:txBody>
      </p:sp>
      <p:sp>
        <p:nvSpPr>
          <p:cNvPr id="407882" name="Freeform 964"/>
          <p:cNvSpPr>
            <a:spLocks/>
          </p:cNvSpPr>
          <p:nvPr/>
        </p:nvSpPr>
        <p:spPr bwMode="auto">
          <a:xfrm>
            <a:off x="4260850" y="5549900"/>
            <a:ext cx="92075" cy="323850"/>
          </a:xfrm>
          <a:custGeom>
            <a:avLst/>
            <a:gdLst>
              <a:gd name="T0" fmla="*/ 47625 w 58"/>
              <a:gd name="T1" fmla="*/ 322263 h 204"/>
              <a:gd name="T2" fmla="*/ 0 w 58"/>
              <a:gd name="T3" fmla="*/ 88900 h 204"/>
              <a:gd name="T4" fmla="*/ 90488 w 58"/>
              <a:gd name="T5" fmla="*/ 0 h 204"/>
              <a:gd name="T6" fmla="*/ 90488 w 58"/>
              <a:gd name="T7" fmla="*/ 287338 h 204"/>
              <a:gd name="T8" fmla="*/ 47625 w 58"/>
              <a:gd name="T9" fmla="*/ 322263 h 204"/>
              <a:gd name="T10" fmla="*/ 0 60000 65536"/>
              <a:gd name="T11" fmla="*/ 0 60000 65536"/>
              <a:gd name="T12" fmla="*/ 0 60000 65536"/>
              <a:gd name="T13" fmla="*/ 0 60000 65536"/>
              <a:gd name="T14" fmla="*/ 0 60000 65536"/>
              <a:gd name="T15" fmla="*/ 0 w 58"/>
              <a:gd name="T16" fmla="*/ 0 h 204"/>
              <a:gd name="T17" fmla="*/ 58 w 58"/>
              <a:gd name="T18" fmla="*/ 204 h 204"/>
            </a:gdLst>
            <a:ahLst/>
            <a:cxnLst>
              <a:cxn ang="T10">
                <a:pos x="T0" y="T1"/>
              </a:cxn>
              <a:cxn ang="T11">
                <a:pos x="T2" y="T3"/>
              </a:cxn>
              <a:cxn ang="T12">
                <a:pos x="T4" y="T5"/>
              </a:cxn>
              <a:cxn ang="T13">
                <a:pos x="T6" y="T7"/>
              </a:cxn>
              <a:cxn ang="T14">
                <a:pos x="T8" y="T9"/>
              </a:cxn>
            </a:cxnLst>
            <a:rect l="T15" t="T16" r="T17" b="T18"/>
            <a:pathLst>
              <a:path w="58" h="204">
                <a:moveTo>
                  <a:pt x="30" y="203"/>
                </a:moveTo>
                <a:lnTo>
                  <a:pt x="0" y="56"/>
                </a:lnTo>
                <a:lnTo>
                  <a:pt x="57" y="0"/>
                </a:lnTo>
                <a:lnTo>
                  <a:pt x="57" y="181"/>
                </a:lnTo>
                <a:lnTo>
                  <a:pt x="30" y="203"/>
                </a:lnTo>
              </a:path>
            </a:pathLst>
          </a:custGeom>
          <a:noFill/>
          <a:ln w="12699" cap="rnd">
            <a:solidFill>
              <a:srgbClr val="000000"/>
            </a:solidFill>
            <a:round/>
            <a:headEnd/>
            <a:tailEnd/>
          </a:ln>
        </p:spPr>
        <p:txBody>
          <a:bodyPr/>
          <a:lstStyle/>
          <a:p>
            <a:endParaRPr lang="en-US"/>
          </a:p>
        </p:txBody>
      </p:sp>
      <p:sp>
        <p:nvSpPr>
          <p:cNvPr id="407883" name="Freeform 965"/>
          <p:cNvSpPr>
            <a:spLocks/>
          </p:cNvSpPr>
          <p:nvPr/>
        </p:nvSpPr>
        <p:spPr bwMode="auto">
          <a:xfrm>
            <a:off x="4046538" y="5151438"/>
            <a:ext cx="296862" cy="52387"/>
          </a:xfrm>
          <a:custGeom>
            <a:avLst/>
            <a:gdLst>
              <a:gd name="T0" fmla="*/ 0 w 187"/>
              <a:gd name="T1" fmla="*/ 31750 h 33"/>
              <a:gd name="T2" fmla="*/ 38100 w 187"/>
              <a:gd name="T3" fmla="*/ 0 h 33"/>
              <a:gd name="T4" fmla="*/ 295275 w 187"/>
              <a:gd name="T5" fmla="*/ 0 h 33"/>
              <a:gd name="T6" fmla="*/ 231775 w 187"/>
              <a:gd name="T7" fmla="*/ 50800 h 33"/>
              <a:gd name="T8" fmla="*/ 0 w 187"/>
              <a:gd name="T9" fmla="*/ 31750 h 33"/>
              <a:gd name="T10" fmla="*/ 0 60000 65536"/>
              <a:gd name="T11" fmla="*/ 0 60000 65536"/>
              <a:gd name="T12" fmla="*/ 0 60000 65536"/>
              <a:gd name="T13" fmla="*/ 0 60000 65536"/>
              <a:gd name="T14" fmla="*/ 0 60000 65536"/>
              <a:gd name="T15" fmla="*/ 0 w 187"/>
              <a:gd name="T16" fmla="*/ 0 h 33"/>
              <a:gd name="T17" fmla="*/ 187 w 187"/>
              <a:gd name="T18" fmla="*/ 33 h 33"/>
            </a:gdLst>
            <a:ahLst/>
            <a:cxnLst>
              <a:cxn ang="T10">
                <a:pos x="T0" y="T1"/>
              </a:cxn>
              <a:cxn ang="T11">
                <a:pos x="T2" y="T3"/>
              </a:cxn>
              <a:cxn ang="T12">
                <a:pos x="T4" y="T5"/>
              </a:cxn>
              <a:cxn ang="T13">
                <a:pos x="T6" y="T7"/>
              </a:cxn>
              <a:cxn ang="T14">
                <a:pos x="T8" y="T9"/>
              </a:cxn>
            </a:cxnLst>
            <a:rect l="T15" t="T16" r="T17" b="T18"/>
            <a:pathLst>
              <a:path w="187" h="33">
                <a:moveTo>
                  <a:pt x="0" y="20"/>
                </a:moveTo>
                <a:lnTo>
                  <a:pt x="24" y="0"/>
                </a:lnTo>
                <a:lnTo>
                  <a:pt x="186" y="0"/>
                </a:lnTo>
                <a:lnTo>
                  <a:pt x="146" y="32"/>
                </a:lnTo>
                <a:lnTo>
                  <a:pt x="0" y="20"/>
                </a:lnTo>
              </a:path>
            </a:pathLst>
          </a:custGeom>
          <a:solidFill>
            <a:srgbClr val="E5E5E5"/>
          </a:solidFill>
          <a:ln w="9525" cap="rnd">
            <a:noFill/>
            <a:round/>
            <a:headEnd/>
            <a:tailEnd/>
          </a:ln>
        </p:spPr>
        <p:txBody>
          <a:bodyPr/>
          <a:lstStyle/>
          <a:p>
            <a:endParaRPr lang="en-US"/>
          </a:p>
        </p:txBody>
      </p:sp>
      <p:sp>
        <p:nvSpPr>
          <p:cNvPr id="407884" name="Freeform 966"/>
          <p:cNvSpPr>
            <a:spLocks/>
          </p:cNvSpPr>
          <p:nvPr/>
        </p:nvSpPr>
        <p:spPr bwMode="auto">
          <a:xfrm>
            <a:off x="4043363" y="5151438"/>
            <a:ext cx="309562" cy="65087"/>
          </a:xfrm>
          <a:custGeom>
            <a:avLst/>
            <a:gdLst>
              <a:gd name="T0" fmla="*/ 0 w 195"/>
              <a:gd name="T1" fmla="*/ 39687 h 41"/>
              <a:gd name="T2" fmla="*/ 39687 w 195"/>
              <a:gd name="T3" fmla="*/ 0 h 41"/>
              <a:gd name="T4" fmla="*/ 307975 w 195"/>
              <a:gd name="T5" fmla="*/ 0 h 41"/>
              <a:gd name="T6" fmla="*/ 242887 w 195"/>
              <a:gd name="T7" fmla="*/ 63500 h 41"/>
              <a:gd name="T8" fmla="*/ 0 w 195"/>
              <a:gd name="T9" fmla="*/ 39687 h 41"/>
              <a:gd name="T10" fmla="*/ 0 60000 65536"/>
              <a:gd name="T11" fmla="*/ 0 60000 65536"/>
              <a:gd name="T12" fmla="*/ 0 60000 65536"/>
              <a:gd name="T13" fmla="*/ 0 60000 65536"/>
              <a:gd name="T14" fmla="*/ 0 60000 65536"/>
              <a:gd name="T15" fmla="*/ 0 w 195"/>
              <a:gd name="T16" fmla="*/ 0 h 41"/>
              <a:gd name="T17" fmla="*/ 195 w 195"/>
              <a:gd name="T18" fmla="*/ 41 h 41"/>
            </a:gdLst>
            <a:ahLst/>
            <a:cxnLst>
              <a:cxn ang="T10">
                <a:pos x="T0" y="T1"/>
              </a:cxn>
              <a:cxn ang="T11">
                <a:pos x="T2" y="T3"/>
              </a:cxn>
              <a:cxn ang="T12">
                <a:pos x="T4" y="T5"/>
              </a:cxn>
              <a:cxn ang="T13">
                <a:pos x="T6" y="T7"/>
              </a:cxn>
              <a:cxn ang="T14">
                <a:pos x="T8" y="T9"/>
              </a:cxn>
            </a:cxnLst>
            <a:rect l="T15" t="T16" r="T17" b="T18"/>
            <a:pathLst>
              <a:path w="195" h="41">
                <a:moveTo>
                  <a:pt x="0" y="25"/>
                </a:moveTo>
                <a:lnTo>
                  <a:pt x="25" y="0"/>
                </a:lnTo>
                <a:lnTo>
                  <a:pt x="194" y="0"/>
                </a:lnTo>
                <a:lnTo>
                  <a:pt x="153" y="40"/>
                </a:lnTo>
                <a:lnTo>
                  <a:pt x="0" y="25"/>
                </a:lnTo>
              </a:path>
            </a:pathLst>
          </a:custGeom>
          <a:noFill/>
          <a:ln w="12699" cap="rnd">
            <a:solidFill>
              <a:srgbClr val="000000"/>
            </a:solidFill>
            <a:round/>
            <a:headEnd/>
            <a:tailEnd/>
          </a:ln>
        </p:spPr>
        <p:txBody>
          <a:bodyPr/>
          <a:lstStyle/>
          <a:p>
            <a:endParaRPr lang="en-US"/>
          </a:p>
        </p:txBody>
      </p:sp>
      <p:sp>
        <p:nvSpPr>
          <p:cNvPr id="407885" name="Freeform 967"/>
          <p:cNvSpPr>
            <a:spLocks/>
          </p:cNvSpPr>
          <p:nvPr/>
        </p:nvSpPr>
        <p:spPr bwMode="auto">
          <a:xfrm>
            <a:off x="4264025" y="5151438"/>
            <a:ext cx="79375" cy="311150"/>
          </a:xfrm>
          <a:custGeom>
            <a:avLst/>
            <a:gdLst>
              <a:gd name="T0" fmla="*/ 41275 w 50"/>
              <a:gd name="T1" fmla="*/ 309563 h 196"/>
              <a:gd name="T2" fmla="*/ 0 w 50"/>
              <a:gd name="T3" fmla="*/ 84137 h 196"/>
              <a:gd name="T4" fmla="*/ 77788 w 50"/>
              <a:gd name="T5" fmla="*/ 0 h 196"/>
              <a:gd name="T6" fmla="*/ 77788 w 50"/>
              <a:gd name="T7" fmla="*/ 277813 h 196"/>
              <a:gd name="T8" fmla="*/ 41275 w 50"/>
              <a:gd name="T9" fmla="*/ 309563 h 196"/>
              <a:gd name="T10" fmla="*/ 0 60000 65536"/>
              <a:gd name="T11" fmla="*/ 0 60000 65536"/>
              <a:gd name="T12" fmla="*/ 0 60000 65536"/>
              <a:gd name="T13" fmla="*/ 0 60000 65536"/>
              <a:gd name="T14" fmla="*/ 0 60000 65536"/>
              <a:gd name="T15" fmla="*/ 0 w 50"/>
              <a:gd name="T16" fmla="*/ 0 h 196"/>
              <a:gd name="T17" fmla="*/ 50 w 50"/>
              <a:gd name="T18" fmla="*/ 196 h 196"/>
            </a:gdLst>
            <a:ahLst/>
            <a:cxnLst>
              <a:cxn ang="T10">
                <a:pos x="T0" y="T1"/>
              </a:cxn>
              <a:cxn ang="T11">
                <a:pos x="T2" y="T3"/>
              </a:cxn>
              <a:cxn ang="T12">
                <a:pos x="T4" y="T5"/>
              </a:cxn>
              <a:cxn ang="T13">
                <a:pos x="T6" y="T7"/>
              </a:cxn>
              <a:cxn ang="T14">
                <a:pos x="T8" y="T9"/>
              </a:cxn>
            </a:cxnLst>
            <a:rect l="T15" t="T16" r="T17" b="T18"/>
            <a:pathLst>
              <a:path w="50" h="196">
                <a:moveTo>
                  <a:pt x="26" y="195"/>
                </a:moveTo>
                <a:lnTo>
                  <a:pt x="0" y="53"/>
                </a:lnTo>
                <a:lnTo>
                  <a:pt x="49" y="0"/>
                </a:lnTo>
                <a:lnTo>
                  <a:pt x="49" y="175"/>
                </a:lnTo>
                <a:lnTo>
                  <a:pt x="26" y="195"/>
                </a:lnTo>
              </a:path>
            </a:pathLst>
          </a:custGeom>
          <a:solidFill>
            <a:srgbClr val="000000"/>
          </a:solidFill>
          <a:ln w="9525" cap="rnd">
            <a:noFill/>
            <a:round/>
            <a:headEnd/>
            <a:tailEnd/>
          </a:ln>
        </p:spPr>
        <p:txBody>
          <a:bodyPr/>
          <a:lstStyle/>
          <a:p>
            <a:endParaRPr lang="en-US"/>
          </a:p>
        </p:txBody>
      </p:sp>
      <p:sp>
        <p:nvSpPr>
          <p:cNvPr id="407886" name="Freeform 968"/>
          <p:cNvSpPr>
            <a:spLocks/>
          </p:cNvSpPr>
          <p:nvPr/>
        </p:nvSpPr>
        <p:spPr bwMode="auto">
          <a:xfrm>
            <a:off x="4260850" y="5151438"/>
            <a:ext cx="92075" cy="322262"/>
          </a:xfrm>
          <a:custGeom>
            <a:avLst/>
            <a:gdLst>
              <a:gd name="T0" fmla="*/ 47625 w 58"/>
              <a:gd name="T1" fmla="*/ 320675 h 203"/>
              <a:gd name="T2" fmla="*/ 0 w 58"/>
              <a:gd name="T3" fmla="*/ 87312 h 203"/>
              <a:gd name="T4" fmla="*/ 90488 w 58"/>
              <a:gd name="T5" fmla="*/ 0 h 203"/>
              <a:gd name="T6" fmla="*/ 90488 w 58"/>
              <a:gd name="T7" fmla="*/ 287337 h 203"/>
              <a:gd name="T8" fmla="*/ 47625 w 58"/>
              <a:gd name="T9" fmla="*/ 320675 h 203"/>
              <a:gd name="T10" fmla="*/ 0 60000 65536"/>
              <a:gd name="T11" fmla="*/ 0 60000 65536"/>
              <a:gd name="T12" fmla="*/ 0 60000 65536"/>
              <a:gd name="T13" fmla="*/ 0 60000 65536"/>
              <a:gd name="T14" fmla="*/ 0 60000 65536"/>
              <a:gd name="T15" fmla="*/ 0 w 58"/>
              <a:gd name="T16" fmla="*/ 0 h 203"/>
              <a:gd name="T17" fmla="*/ 58 w 58"/>
              <a:gd name="T18" fmla="*/ 203 h 203"/>
            </a:gdLst>
            <a:ahLst/>
            <a:cxnLst>
              <a:cxn ang="T10">
                <a:pos x="T0" y="T1"/>
              </a:cxn>
              <a:cxn ang="T11">
                <a:pos x="T2" y="T3"/>
              </a:cxn>
              <a:cxn ang="T12">
                <a:pos x="T4" y="T5"/>
              </a:cxn>
              <a:cxn ang="T13">
                <a:pos x="T6" y="T7"/>
              </a:cxn>
              <a:cxn ang="T14">
                <a:pos x="T8" y="T9"/>
              </a:cxn>
            </a:cxnLst>
            <a:rect l="T15" t="T16" r="T17" b="T18"/>
            <a:pathLst>
              <a:path w="58" h="203">
                <a:moveTo>
                  <a:pt x="30" y="202"/>
                </a:moveTo>
                <a:lnTo>
                  <a:pt x="0" y="55"/>
                </a:lnTo>
                <a:lnTo>
                  <a:pt x="57" y="0"/>
                </a:lnTo>
                <a:lnTo>
                  <a:pt x="57" y="181"/>
                </a:lnTo>
                <a:lnTo>
                  <a:pt x="30" y="202"/>
                </a:lnTo>
              </a:path>
            </a:pathLst>
          </a:custGeom>
          <a:noFill/>
          <a:ln w="12699" cap="rnd">
            <a:solidFill>
              <a:srgbClr val="000000"/>
            </a:solidFill>
            <a:round/>
            <a:headEnd/>
            <a:tailEnd/>
          </a:ln>
        </p:spPr>
        <p:txBody>
          <a:bodyPr/>
          <a:lstStyle/>
          <a:p>
            <a:endParaRPr lang="en-US"/>
          </a:p>
        </p:txBody>
      </p:sp>
      <p:sp>
        <p:nvSpPr>
          <p:cNvPr id="407887" name="Freeform 969"/>
          <p:cNvSpPr>
            <a:spLocks/>
          </p:cNvSpPr>
          <p:nvPr/>
        </p:nvSpPr>
        <p:spPr bwMode="auto">
          <a:xfrm>
            <a:off x="4324350" y="5549900"/>
            <a:ext cx="296863" cy="50800"/>
          </a:xfrm>
          <a:custGeom>
            <a:avLst/>
            <a:gdLst>
              <a:gd name="T0" fmla="*/ 0 w 187"/>
              <a:gd name="T1" fmla="*/ 31750 h 32"/>
              <a:gd name="T2" fmla="*/ 38100 w 187"/>
              <a:gd name="T3" fmla="*/ 0 h 32"/>
              <a:gd name="T4" fmla="*/ 295275 w 187"/>
              <a:gd name="T5" fmla="*/ 0 h 32"/>
              <a:gd name="T6" fmla="*/ 231775 w 187"/>
              <a:gd name="T7" fmla="*/ 49212 h 32"/>
              <a:gd name="T8" fmla="*/ 0 w 187"/>
              <a:gd name="T9" fmla="*/ 31750 h 32"/>
              <a:gd name="T10" fmla="*/ 0 60000 65536"/>
              <a:gd name="T11" fmla="*/ 0 60000 65536"/>
              <a:gd name="T12" fmla="*/ 0 60000 65536"/>
              <a:gd name="T13" fmla="*/ 0 60000 65536"/>
              <a:gd name="T14" fmla="*/ 0 60000 65536"/>
              <a:gd name="T15" fmla="*/ 0 w 187"/>
              <a:gd name="T16" fmla="*/ 0 h 32"/>
              <a:gd name="T17" fmla="*/ 187 w 187"/>
              <a:gd name="T18" fmla="*/ 32 h 32"/>
            </a:gdLst>
            <a:ahLst/>
            <a:cxnLst>
              <a:cxn ang="T10">
                <a:pos x="T0" y="T1"/>
              </a:cxn>
              <a:cxn ang="T11">
                <a:pos x="T2" y="T3"/>
              </a:cxn>
              <a:cxn ang="T12">
                <a:pos x="T4" y="T5"/>
              </a:cxn>
              <a:cxn ang="T13">
                <a:pos x="T6" y="T7"/>
              </a:cxn>
              <a:cxn ang="T14">
                <a:pos x="T8" y="T9"/>
              </a:cxn>
            </a:cxnLst>
            <a:rect l="T15" t="T16" r="T17" b="T18"/>
            <a:pathLst>
              <a:path w="187" h="32">
                <a:moveTo>
                  <a:pt x="0" y="20"/>
                </a:moveTo>
                <a:lnTo>
                  <a:pt x="24" y="0"/>
                </a:lnTo>
                <a:lnTo>
                  <a:pt x="186" y="0"/>
                </a:lnTo>
                <a:lnTo>
                  <a:pt x="146" y="31"/>
                </a:lnTo>
                <a:lnTo>
                  <a:pt x="0" y="20"/>
                </a:lnTo>
              </a:path>
            </a:pathLst>
          </a:custGeom>
          <a:solidFill>
            <a:srgbClr val="E5E5E5"/>
          </a:solidFill>
          <a:ln w="9525" cap="rnd">
            <a:noFill/>
            <a:round/>
            <a:headEnd/>
            <a:tailEnd/>
          </a:ln>
        </p:spPr>
        <p:txBody>
          <a:bodyPr/>
          <a:lstStyle/>
          <a:p>
            <a:endParaRPr lang="en-US"/>
          </a:p>
        </p:txBody>
      </p:sp>
      <p:sp>
        <p:nvSpPr>
          <p:cNvPr id="407888" name="Freeform 970"/>
          <p:cNvSpPr>
            <a:spLocks/>
          </p:cNvSpPr>
          <p:nvPr/>
        </p:nvSpPr>
        <p:spPr bwMode="auto">
          <a:xfrm>
            <a:off x="4321175" y="5549900"/>
            <a:ext cx="309563" cy="63500"/>
          </a:xfrm>
          <a:custGeom>
            <a:avLst/>
            <a:gdLst>
              <a:gd name="T0" fmla="*/ 0 w 195"/>
              <a:gd name="T1" fmla="*/ 39687 h 40"/>
              <a:gd name="T2" fmla="*/ 39688 w 195"/>
              <a:gd name="T3" fmla="*/ 0 h 40"/>
              <a:gd name="T4" fmla="*/ 307975 w 195"/>
              <a:gd name="T5" fmla="*/ 0 h 40"/>
              <a:gd name="T6" fmla="*/ 242888 w 195"/>
              <a:gd name="T7" fmla="*/ 61913 h 40"/>
              <a:gd name="T8" fmla="*/ 0 w 195"/>
              <a:gd name="T9" fmla="*/ 39687 h 40"/>
              <a:gd name="T10" fmla="*/ 0 60000 65536"/>
              <a:gd name="T11" fmla="*/ 0 60000 65536"/>
              <a:gd name="T12" fmla="*/ 0 60000 65536"/>
              <a:gd name="T13" fmla="*/ 0 60000 65536"/>
              <a:gd name="T14" fmla="*/ 0 60000 65536"/>
              <a:gd name="T15" fmla="*/ 0 w 195"/>
              <a:gd name="T16" fmla="*/ 0 h 40"/>
              <a:gd name="T17" fmla="*/ 195 w 195"/>
              <a:gd name="T18" fmla="*/ 40 h 40"/>
            </a:gdLst>
            <a:ahLst/>
            <a:cxnLst>
              <a:cxn ang="T10">
                <a:pos x="T0" y="T1"/>
              </a:cxn>
              <a:cxn ang="T11">
                <a:pos x="T2" y="T3"/>
              </a:cxn>
              <a:cxn ang="T12">
                <a:pos x="T4" y="T5"/>
              </a:cxn>
              <a:cxn ang="T13">
                <a:pos x="T6" y="T7"/>
              </a:cxn>
              <a:cxn ang="T14">
                <a:pos x="T8" y="T9"/>
              </a:cxn>
            </a:cxnLst>
            <a:rect l="T15" t="T16" r="T17" b="T18"/>
            <a:pathLst>
              <a:path w="195" h="40">
                <a:moveTo>
                  <a:pt x="0" y="25"/>
                </a:moveTo>
                <a:lnTo>
                  <a:pt x="25" y="0"/>
                </a:lnTo>
                <a:lnTo>
                  <a:pt x="194" y="0"/>
                </a:lnTo>
                <a:lnTo>
                  <a:pt x="153" y="39"/>
                </a:lnTo>
                <a:lnTo>
                  <a:pt x="0" y="25"/>
                </a:lnTo>
              </a:path>
            </a:pathLst>
          </a:custGeom>
          <a:noFill/>
          <a:ln w="12699" cap="rnd">
            <a:solidFill>
              <a:srgbClr val="000000"/>
            </a:solidFill>
            <a:round/>
            <a:headEnd/>
            <a:tailEnd/>
          </a:ln>
        </p:spPr>
        <p:txBody>
          <a:bodyPr/>
          <a:lstStyle/>
          <a:p>
            <a:endParaRPr lang="en-US"/>
          </a:p>
        </p:txBody>
      </p:sp>
      <p:sp>
        <p:nvSpPr>
          <p:cNvPr id="407889" name="Freeform 971"/>
          <p:cNvSpPr>
            <a:spLocks/>
          </p:cNvSpPr>
          <p:nvPr/>
        </p:nvSpPr>
        <p:spPr bwMode="auto">
          <a:xfrm>
            <a:off x="4541838" y="5549900"/>
            <a:ext cx="79375" cy="311150"/>
          </a:xfrm>
          <a:custGeom>
            <a:avLst/>
            <a:gdLst>
              <a:gd name="T0" fmla="*/ 42862 w 50"/>
              <a:gd name="T1" fmla="*/ 309563 h 196"/>
              <a:gd name="T2" fmla="*/ 0 w 50"/>
              <a:gd name="T3" fmla="*/ 85725 h 196"/>
              <a:gd name="T4" fmla="*/ 77788 w 50"/>
              <a:gd name="T5" fmla="*/ 0 h 196"/>
              <a:gd name="T6" fmla="*/ 77788 w 50"/>
              <a:gd name="T7" fmla="*/ 276225 h 196"/>
              <a:gd name="T8" fmla="*/ 42862 w 50"/>
              <a:gd name="T9" fmla="*/ 309563 h 196"/>
              <a:gd name="T10" fmla="*/ 0 60000 65536"/>
              <a:gd name="T11" fmla="*/ 0 60000 65536"/>
              <a:gd name="T12" fmla="*/ 0 60000 65536"/>
              <a:gd name="T13" fmla="*/ 0 60000 65536"/>
              <a:gd name="T14" fmla="*/ 0 60000 65536"/>
              <a:gd name="T15" fmla="*/ 0 w 50"/>
              <a:gd name="T16" fmla="*/ 0 h 196"/>
              <a:gd name="T17" fmla="*/ 50 w 50"/>
              <a:gd name="T18" fmla="*/ 196 h 196"/>
            </a:gdLst>
            <a:ahLst/>
            <a:cxnLst>
              <a:cxn ang="T10">
                <a:pos x="T0" y="T1"/>
              </a:cxn>
              <a:cxn ang="T11">
                <a:pos x="T2" y="T3"/>
              </a:cxn>
              <a:cxn ang="T12">
                <a:pos x="T4" y="T5"/>
              </a:cxn>
              <a:cxn ang="T13">
                <a:pos x="T6" y="T7"/>
              </a:cxn>
              <a:cxn ang="T14">
                <a:pos x="T8" y="T9"/>
              </a:cxn>
            </a:cxnLst>
            <a:rect l="T15" t="T16" r="T17" b="T18"/>
            <a:pathLst>
              <a:path w="50" h="196">
                <a:moveTo>
                  <a:pt x="27" y="195"/>
                </a:moveTo>
                <a:lnTo>
                  <a:pt x="0" y="54"/>
                </a:lnTo>
                <a:lnTo>
                  <a:pt x="49" y="0"/>
                </a:lnTo>
                <a:lnTo>
                  <a:pt x="49" y="174"/>
                </a:lnTo>
                <a:lnTo>
                  <a:pt x="27" y="195"/>
                </a:lnTo>
              </a:path>
            </a:pathLst>
          </a:custGeom>
          <a:solidFill>
            <a:srgbClr val="000000"/>
          </a:solidFill>
          <a:ln w="9525" cap="rnd">
            <a:noFill/>
            <a:round/>
            <a:headEnd/>
            <a:tailEnd/>
          </a:ln>
        </p:spPr>
        <p:txBody>
          <a:bodyPr/>
          <a:lstStyle/>
          <a:p>
            <a:endParaRPr lang="en-US"/>
          </a:p>
        </p:txBody>
      </p:sp>
      <p:sp>
        <p:nvSpPr>
          <p:cNvPr id="407890" name="Freeform 972"/>
          <p:cNvSpPr>
            <a:spLocks/>
          </p:cNvSpPr>
          <p:nvPr/>
        </p:nvSpPr>
        <p:spPr bwMode="auto">
          <a:xfrm>
            <a:off x="4538663" y="5549900"/>
            <a:ext cx="92075" cy="323850"/>
          </a:xfrm>
          <a:custGeom>
            <a:avLst/>
            <a:gdLst>
              <a:gd name="T0" fmla="*/ 49212 w 58"/>
              <a:gd name="T1" fmla="*/ 322263 h 204"/>
              <a:gd name="T2" fmla="*/ 0 w 58"/>
              <a:gd name="T3" fmla="*/ 88900 h 204"/>
              <a:gd name="T4" fmla="*/ 90488 w 58"/>
              <a:gd name="T5" fmla="*/ 0 h 204"/>
              <a:gd name="T6" fmla="*/ 90488 w 58"/>
              <a:gd name="T7" fmla="*/ 287338 h 204"/>
              <a:gd name="T8" fmla="*/ 49212 w 58"/>
              <a:gd name="T9" fmla="*/ 322263 h 204"/>
              <a:gd name="T10" fmla="*/ 0 60000 65536"/>
              <a:gd name="T11" fmla="*/ 0 60000 65536"/>
              <a:gd name="T12" fmla="*/ 0 60000 65536"/>
              <a:gd name="T13" fmla="*/ 0 60000 65536"/>
              <a:gd name="T14" fmla="*/ 0 60000 65536"/>
              <a:gd name="T15" fmla="*/ 0 w 58"/>
              <a:gd name="T16" fmla="*/ 0 h 204"/>
              <a:gd name="T17" fmla="*/ 58 w 58"/>
              <a:gd name="T18" fmla="*/ 204 h 204"/>
            </a:gdLst>
            <a:ahLst/>
            <a:cxnLst>
              <a:cxn ang="T10">
                <a:pos x="T0" y="T1"/>
              </a:cxn>
              <a:cxn ang="T11">
                <a:pos x="T2" y="T3"/>
              </a:cxn>
              <a:cxn ang="T12">
                <a:pos x="T4" y="T5"/>
              </a:cxn>
              <a:cxn ang="T13">
                <a:pos x="T6" y="T7"/>
              </a:cxn>
              <a:cxn ang="T14">
                <a:pos x="T8" y="T9"/>
              </a:cxn>
            </a:cxnLst>
            <a:rect l="T15" t="T16" r="T17" b="T18"/>
            <a:pathLst>
              <a:path w="58" h="204">
                <a:moveTo>
                  <a:pt x="31" y="203"/>
                </a:moveTo>
                <a:lnTo>
                  <a:pt x="0" y="56"/>
                </a:lnTo>
                <a:lnTo>
                  <a:pt x="57" y="0"/>
                </a:lnTo>
                <a:lnTo>
                  <a:pt x="57" y="181"/>
                </a:lnTo>
                <a:lnTo>
                  <a:pt x="31" y="203"/>
                </a:lnTo>
              </a:path>
            </a:pathLst>
          </a:custGeom>
          <a:noFill/>
          <a:ln w="12699" cap="rnd">
            <a:solidFill>
              <a:srgbClr val="000000"/>
            </a:solidFill>
            <a:round/>
            <a:headEnd/>
            <a:tailEnd/>
          </a:ln>
        </p:spPr>
        <p:txBody>
          <a:bodyPr/>
          <a:lstStyle/>
          <a:p>
            <a:endParaRPr lang="en-US"/>
          </a:p>
        </p:txBody>
      </p:sp>
      <p:sp>
        <p:nvSpPr>
          <p:cNvPr id="407891" name="Freeform 973"/>
          <p:cNvSpPr>
            <a:spLocks/>
          </p:cNvSpPr>
          <p:nvPr/>
        </p:nvSpPr>
        <p:spPr bwMode="auto">
          <a:xfrm>
            <a:off x="4324350" y="5151438"/>
            <a:ext cx="296863" cy="52387"/>
          </a:xfrm>
          <a:custGeom>
            <a:avLst/>
            <a:gdLst>
              <a:gd name="T0" fmla="*/ 0 w 187"/>
              <a:gd name="T1" fmla="*/ 31750 h 33"/>
              <a:gd name="T2" fmla="*/ 38100 w 187"/>
              <a:gd name="T3" fmla="*/ 0 h 33"/>
              <a:gd name="T4" fmla="*/ 295275 w 187"/>
              <a:gd name="T5" fmla="*/ 0 h 33"/>
              <a:gd name="T6" fmla="*/ 231775 w 187"/>
              <a:gd name="T7" fmla="*/ 50800 h 33"/>
              <a:gd name="T8" fmla="*/ 0 w 187"/>
              <a:gd name="T9" fmla="*/ 31750 h 33"/>
              <a:gd name="T10" fmla="*/ 0 60000 65536"/>
              <a:gd name="T11" fmla="*/ 0 60000 65536"/>
              <a:gd name="T12" fmla="*/ 0 60000 65536"/>
              <a:gd name="T13" fmla="*/ 0 60000 65536"/>
              <a:gd name="T14" fmla="*/ 0 60000 65536"/>
              <a:gd name="T15" fmla="*/ 0 w 187"/>
              <a:gd name="T16" fmla="*/ 0 h 33"/>
              <a:gd name="T17" fmla="*/ 187 w 187"/>
              <a:gd name="T18" fmla="*/ 33 h 33"/>
            </a:gdLst>
            <a:ahLst/>
            <a:cxnLst>
              <a:cxn ang="T10">
                <a:pos x="T0" y="T1"/>
              </a:cxn>
              <a:cxn ang="T11">
                <a:pos x="T2" y="T3"/>
              </a:cxn>
              <a:cxn ang="T12">
                <a:pos x="T4" y="T5"/>
              </a:cxn>
              <a:cxn ang="T13">
                <a:pos x="T6" y="T7"/>
              </a:cxn>
              <a:cxn ang="T14">
                <a:pos x="T8" y="T9"/>
              </a:cxn>
            </a:cxnLst>
            <a:rect l="T15" t="T16" r="T17" b="T18"/>
            <a:pathLst>
              <a:path w="187" h="33">
                <a:moveTo>
                  <a:pt x="0" y="20"/>
                </a:moveTo>
                <a:lnTo>
                  <a:pt x="24" y="0"/>
                </a:lnTo>
                <a:lnTo>
                  <a:pt x="186" y="0"/>
                </a:lnTo>
                <a:lnTo>
                  <a:pt x="146" y="32"/>
                </a:lnTo>
                <a:lnTo>
                  <a:pt x="0" y="20"/>
                </a:lnTo>
              </a:path>
            </a:pathLst>
          </a:custGeom>
          <a:solidFill>
            <a:srgbClr val="E5E5E5"/>
          </a:solidFill>
          <a:ln w="9525" cap="rnd">
            <a:noFill/>
            <a:round/>
            <a:headEnd/>
            <a:tailEnd/>
          </a:ln>
        </p:spPr>
        <p:txBody>
          <a:bodyPr/>
          <a:lstStyle/>
          <a:p>
            <a:endParaRPr lang="en-US"/>
          </a:p>
        </p:txBody>
      </p:sp>
      <p:sp>
        <p:nvSpPr>
          <p:cNvPr id="407892" name="Freeform 974"/>
          <p:cNvSpPr>
            <a:spLocks/>
          </p:cNvSpPr>
          <p:nvPr/>
        </p:nvSpPr>
        <p:spPr bwMode="auto">
          <a:xfrm>
            <a:off x="4321175" y="5151438"/>
            <a:ext cx="309563" cy="65087"/>
          </a:xfrm>
          <a:custGeom>
            <a:avLst/>
            <a:gdLst>
              <a:gd name="T0" fmla="*/ 0 w 195"/>
              <a:gd name="T1" fmla="*/ 39687 h 41"/>
              <a:gd name="T2" fmla="*/ 39688 w 195"/>
              <a:gd name="T3" fmla="*/ 0 h 41"/>
              <a:gd name="T4" fmla="*/ 307975 w 195"/>
              <a:gd name="T5" fmla="*/ 0 h 41"/>
              <a:gd name="T6" fmla="*/ 242888 w 195"/>
              <a:gd name="T7" fmla="*/ 63500 h 41"/>
              <a:gd name="T8" fmla="*/ 0 w 195"/>
              <a:gd name="T9" fmla="*/ 39687 h 41"/>
              <a:gd name="T10" fmla="*/ 0 60000 65536"/>
              <a:gd name="T11" fmla="*/ 0 60000 65536"/>
              <a:gd name="T12" fmla="*/ 0 60000 65536"/>
              <a:gd name="T13" fmla="*/ 0 60000 65536"/>
              <a:gd name="T14" fmla="*/ 0 60000 65536"/>
              <a:gd name="T15" fmla="*/ 0 w 195"/>
              <a:gd name="T16" fmla="*/ 0 h 41"/>
              <a:gd name="T17" fmla="*/ 195 w 195"/>
              <a:gd name="T18" fmla="*/ 41 h 41"/>
            </a:gdLst>
            <a:ahLst/>
            <a:cxnLst>
              <a:cxn ang="T10">
                <a:pos x="T0" y="T1"/>
              </a:cxn>
              <a:cxn ang="T11">
                <a:pos x="T2" y="T3"/>
              </a:cxn>
              <a:cxn ang="T12">
                <a:pos x="T4" y="T5"/>
              </a:cxn>
              <a:cxn ang="T13">
                <a:pos x="T6" y="T7"/>
              </a:cxn>
              <a:cxn ang="T14">
                <a:pos x="T8" y="T9"/>
              </a:cxn>
            </a:cxnLst>
            <a:rect l="T15" t="T16" r="T17" b="T18"/>
            <a:pathLst>
              <a:path w="195" h="41">
                <a:moveTo>
                  <a:pt x="0" y="25"/>
                </a:moveTo>
                <a:lnTo>
                  <a:pt x="25" y="0"/>
                </a:lnTo>
                <a:lnTo>
                  <a:pt x="194" y="0"/>
                </a:lnTo>
                <a:lnTo>
                  <a:pt x="153" y="40"/>
                </a:lnTo>
                <a:lnTo>
                  <a:pt x="0" y="25"/>
                </a:lnTo>
              </a:path>
            </a:pathLst>
          </a:custGeom>
          <a:noFill/>
          <a:ln w="12699" cap="rnd">
            <a:solidFill>
              <a:srgbClr val="000000"/>
            </a:solidFill>
            <a:round/>
            <a:headEnd/>
            <a:tailEnd/>
          </a:ln>
        </p:spPr>
        <p:txBody>
          <a:bodyPr/>
          <a:lstStyle/>
          <a:p>
            <a:endParaRPr lang="en-US"/>
          </a:p>
        </p:txBody>
      </p:sp>
      <p:sp>
        <p:nvSpPr>
          <p:cNvPr id="407893" name="Freeform 975"/>
          <p:cNvSpPr>
            <a:spLocks/>
          </p:cNvSpPr>
          <p:nvPr/>
        </p:nvSpPr>
        <p:spPr bwMode="auto">
          <a:xfrm>
            <a:off x="4541838" y="5151438"/>
            <a:ext cx="79375" cy="311150"/>
          </a:xfrm>
          <a:custGeom>
            <a:avLst/>
            <a:gdLst>
              <a:gd name="T0" fmla="*/ 42862 w 50"/>
              <a:gd name="T1" fmla="*/ 309563 h 196"/>
              <a:gd name="T2" fmla="*/ 0 w 50"/>
              <a:gd name="T3" fmla="*/ 84137 h 196"/>
              <a:gd name="T4" fmla="*/ 77788 w 50"/>
              <a:gd name="T5" fmla="*/ 0 h 196"/>
              <a:gd name="T6" fmla="*/ 77788 w 50"/>
              <a:gd name="T7" fmla="*/ 277813 h 196"/>
              <a:gd name="T8" fmla="*/ 42862 w 50"/>
              <a:gd name="T9" fmla="*/ 309563 h 196"/>
              <a:gd name="T10" fmla="*/ 0 60000 65536"/>
              <a:gd name="T11" fmla="*/ 0 60000 65536"/>
              <a:gd name="T12" fmla="*/ 0 60000 65536"/>
              <a:gd name="T13" fmla="*/ 0 60000 65536"/>
              <a:gd name="T14" fmla="*/ 0 60000 65536"/>
              <a:gd name="T15" fmla="*/ 0 w 50"/>
              <a:gd name="T16" fmla="*/ 0 h 196"/>
              <a:gd name="T17" fmla="*/ 50 w 50"/>
              <a:gd name="T18" fmla="*/ 196 h 196"/>
            </a:gdLst>
            <a:ahLst/>
            <a:cxnLst>
              <a:cxn ang="T10">
                <a:pos x="T0" y="T1"/>
              </a:cxn>
              <a:cxn ang="T11">
                <a:pos x="T2" y="T3"/>
              </a:cxn>
              <a:cxn ang="T12">
                <a:pos x="T4" y="T5"/>
              </a:cxn>
              <a:cxn ang="T13">
                <a:pos x="T6" y="T7"/>
              </a:cxn>
              <a:cxn ang="T14">
                <a:pos x="T8" y="T9"/>
              </a:cxn>
            </a:cxnLst>
            <a:rect l="T15" t="T16" r="T17" b="T18"/>
            <a:pathLst>
              <a:path w="50" h="196">
                <a:moveTo>
                  <a:pt x="27" y="195"/>
                </a:moveTo>
                <a:lnTo>
                  <a:pt x="0" y="53"/>
                </a:lnTo>
                <a:lnTo>
                  <a:pt x="49" y="0"/>
                </a:lnTo>
                <a:lnTo>
                  <a:pt x="49" y="175"/>
                </a:lnTo>
                <a:lnTo>
                  <a:pt x="27" y="195"/>
                </a:lnTo>
              </a:path>
            </a:pathLst>
          </a:custGeom>
          <a:solidFill>
            <a:srgbClr val="000000"/>
          </a:solidFill>
          <a:ln w="9525" cap="rnd">
            <a:noFill/>
            <a:round/>
            <a:headEnd/>
            <a:tailEnd/>
          </a:ln>
        </p:spPr>
        <p:txBody>
          <a:bodyPr/>
          <a:lstStyle/>
          <a:p>
            <a:endParaRPr lang="en-US"/>
          </a:p>
        </p:txBody>
      </p:sp>
      <p:sp>
        <p:nvSpPr>
          <p:cNvPr id="407894" name="Freeform 976"/>
          <p:cNvSpPr>
            <a:spLocks/>
          </p:cNvSpPr>
          <p:nvPr/>
        </p:nvSpPr>
        <p:spPr bwMode="auto">
          <a:xfrm>
            <a:off x="4538663" y="5151438"/>
            <a:ext cx="92075" cy="322262"/>
          </a:xfrm>
          <a:custGeom>
            <a:avLst/>
            <a:gdLst>
              <a:gd name="T0" fmla="*/ 49212 w 58"/>
              <a:gd name="T1" fmla="*/ 320675 h 203"/>
              <a:gd name="T2" fmla="*/ 0 w 58"/>
              <a:gd name="T3" fmla="*/ 87312 h 203"/>
              <a:gd name="T4" fmla="*/ 90488 w 58"/>
              <a:gd name="T5" fmla="*/ 0 h 203"/>
              <a:gd name="T6" fmla="*/ 90488 w 58"/>
              <a:gd name="T7" fmla="*/ 287337 h 203"/>
              <a:gd name="T8" fmla="*/ 49212 w 58"/>
              <a:gd name="T9" fmla="*/ 320675 h 203"/>
              <a:gd name="T10" fmla="*/ 0 60000 65536"/>
              <a:gd name="T11" fmla="*/ 0 60000 65536"/>
              <a:gd name="T12" fmla="*/ 0 60000 65536"/>
              <a:gd name="T13" fmla="*/ 0 60000 65536"/>
              <a:gd name="T14" fmla="*/ 0 60000 65536"/>
              <a:gd name="T15" fmla="*/ 0 w 58"/>
              <a:gd name="T16" fmla="*/ 0 h 203"/>
              <a:gd name="T17" fmla="*/ 58 w 58"/>
              <a:gd name="T18" fmla="*/ 203 h 203"/>
            </a:gdLst>
            <a:ahLst/>
            <a:cxnLst>
              <a:cxn ang="T10">
                <a:pos x="T0" y="T1"/>
              </a:cxn>
              <a:cxn ang="T11">
                <a:pos x="T2" y="T3"/>
              </a:cxn>
              <a:cxn ang="T12">
                <a:pos x="T4" y="T5"/>
              </a:cxn>
              <a:cxn ang="T13">
                <a:pos x="T6" y="T7"/>
              </a:cxn>
              <a:cxn ang="T14">
                <a:pos x="T8" y="T9"/>
              </a:cxn>
            </a:cxnLst>
            <a:rect l="T15" t="T16" r="T17" b="T18"/>
            <a:pathLst>
              <a:path w="58" h="203">
                <a:moveTo>
                  <a:pt x="31" y="202"/>
                </a:moveTo>
                <a:lnTo>
                  <a:pt x="0" y="55"/>
                </a:lnTo>
                <a:lnTo>
                  <a:pt x="57" y="0"/>
                </a:lnTo>
                <a:lnTo>
                  <a:pt x="57" y="181"/>
                </a:lnTo>
                <a:lnTo>
                  <a:pt x="31" y="202"/>
                </a:lnTo>
              </a:path>
            </a:pathLst>
          </a:custGeom>
          <a:noFill/>
          <a:ln w="12699" cap="rnd">
            <a:solidFill>
              <a:srgbClr val="000000"/>
            </a:solidFill>
            <a:round/>
            <a:headEnd/>
            <a:tailEnd/>
          </a:ln>
        </p:spPr>
        <p:txBody>
          <a:bodyPr/>
          <a:lstStyle/>
          <a:p>
            <a:endParaRPr lang="en-US"/>
          </a:p>
        </p:txBody>
      </p:sp>
      <p:sp>
        <p:nvSpPr>
          <p:cNvPr id="407895" name="Freeform 977"/>
          <p:cNvSpPr>
            <a:spLocks/>
          </p:cNvSpPr>
          <p:nvPr/>
        </p:nvSpPr>
        <p:spPr bwMode="auto">
          <a:xfrm>
            <a:off x="4600575" y="5549900"/>
            <a:ext cx="296863" cy="50800"/>
          </a:xfrm>
          <a:custGeom>
            <a:avLst/>
            <a:gdLst>
              <a:gd name="T0" fmla="*/ 0 w 187"/>
              <a:gd name="T1" fmla="*/ 31750 h 32"/>
              <a:gd name="T2" fmla="*/ 39688 w 187"/>
              <a:gd name="T3" fmla="*/ 0 h 32"/>
              <a:gd name="T4" fmla="*/ 295275 w 187"/>
              <a:gd name="T5" fmla="*/ 0 h 32"/>
              <a:gd name="T6" fmla="*/ 233363 w 187"/>
              <a:gd name="T7" fmla="*/ 49212 h 32"/>
              <a:gd name="T8" fmla="*/ 0 w 187"/>
              <a:gd name="T9" fmla="*/ 31750 h 32"/>
              <a:gd name="T10" fmla="*/ 0 60000 65536"/>
              <a:gd name="T11" fmla="*/ 0 60000 65536"/>
              <a:gd name="T12" fmla="*/ 0 60000 65536"/>
              <a:gd name="T13" fmla="*/ 0 60000 65536"/>
              <a:gd name="T14" fmla="*/ 0 60000 65536"/>
              <a:gd name="T15" fmla="*/ 0 w 187"/>
              <a:gd name="T16" fmla="*/ 0 h 32"/>
              <a:gd name="T17" fmla="*/ 187 w 187"/>
              <a:gd name="T18" fmla="*/ 32 h 32"/>
            </a:gdLst>
            <a:ahLst/>
            <a:cxnLst>
              <a:cxn ang="T10">
                <a:pos x="T0" y="T1"/>
              </a:cxn>
              <a:cxn ang="T11">
                <a:pos x="T2" y="T3"/>
              </a:cxn>
              <a:cxn ang="T12">
                <a:pos x="T4" y="T5"/>
              </a:cxn>
              <a:cxn ang="T13">
                <a:pos x="T6" y="T7"/>
              </a:cxn>
              <a:cxn ang="T14">
                <a:pos x="T8" y="T9"/>
              </a:cxn>
            </a:cxnLst>
            <a:rect l="T15" t="T16" r="T17" b="T18"/>
            <a:pathLst>
              <a:path w="187" h="32">
                <a:moveTo>
                  <a:pt x="0" y="20"/>
                </a:moveTo>
                <a:lnTo>
                  <a:pt x="25" y="0"/>
                </a:lnTo>
                <a:lnTo>
                  <a:pt x="186" y="0"/>
                </a:lnTo>
                <a:lnTo>
                  <a:pt x="147" y="31"/>
                </a:lnTo>
                <a:lnTo>
                  <a:pt x="0" y="20"/>
                </a:lnTo>
              </a:path>
            </a:pathLst>
          </a:custGeom>
          <a:solidFill>
            <a:srgbClr val="E5E5E5"/>
          </a:solidFill>
          <a:ln w="9525" cap="rnd">
            <a:noFill/>
            <a:round/>
            <a:headEnd/>
            <a:tailEnd/>
          </a:ln>
        </p:spPr>
        <p:txBody>
          <a:bodyPr/>
          <a:lstStyle/>
          <a:p>
            <a:endParaRPr lang="en-US"/>
          </a:p>
        </p:txBody>
      </p:sp>
      <p:sp>
        <p:nvSpPr>
          <p:cNvPr id="407896" name="Freeform 978"/>
          <p:cNvSpPr>
            <a:spLocks/>
          </p:cNvSpPr>
          <p:nvPr/>
        </p:nvSpPr>
        <p:spPr bwMode="auto">
          <a:xfrm>
            <a:off x="4597400" y="5549900"/>
            <a:ext cx="309563" cy="63500"/>
          </a:xfrm>
          <a:custGeom>
            <a:avLst/>
            <a:gdLst>
              <a:gd name="T0" fmla="*/ 0 w 195"/>
              <a:gd name="T1" fmla="*/ 39687 h 40"/>
              <a:gd name="T2" fmla="*/ 41275 w 195"/>
              <a:gd name="T3" fmla="*/ 0 h 40"/>
              <a:gd name="T4" fmla="*/ 307975 w 195"/>
              <a:gd name="T5" fmla="*/ 0 h 40"/>
              <a:gd name="T6" fmla="*/ 244475 w 195"/>
              <a:gd name="T7" fmla="*/ 61913 h 40"/>
              <a:gd name="T8" fmla="*/ 0 w 195"/>
              <a:gd name="T9" fmla="*/ 39687 h 40"/>
              <a:gd name="T10" fmla="*/ 0 60000 65536"/>
              <a:gd name="T11" fmla="*/ 0 60000 65536"/>
              <a:gd name="T12" fmla="*/ 0 60000 65536"/>
              <a:gd name="T13" fmla="*/ 0 60000 65536"/>
              <a:gd name="T14" fmla="*/ 0 60000 65536"/>
              <a:gd name="T15" fmla="*/ 0 w 195"/>
              <a:gd name="T16" fmla="*/ 0 h 40"/>
              <a:gd name="T17" fmla="*/ 195 w 195"/>
              <a:gd name="T18" fmla="*/ 40 h 40"/>
            </a:gdLst>
            <a:ahLst/>
            <a:cxnLst>
              <a:cxn ang="T10">
                <a:pos x="T0" y="T1"/>
              </a:cxn>
              <a:cxn ang="T11">
                <a:pos x="T2" y="T3"/>
              </a:cxn>
              <a:cxn ang="T12">
                <a:pos x="T4" y="T5"/>
              </a:cxn>
              <a:cxn ang="T13">
                <a:pos x="T6" y="T7"/>
              </a:cxn>
              <a:cxn ang="T14">
                <a:pos x="T8" y="T9"/>
              </a:cxn>
            </a:cxnLst>
            <a:rect l="T15" t="T16" r="T17" b="T18"/>
            <a:pathLst>
              <a:path w="195" h="40">
                <a:moveTo>
                  <a:pt x="0" y="25"/>
                </a:moveTo>
                <a:lnTo>
                  <a:pt x="26" y="0"/>
                </a:lnTo>
                <a:lnTo>
                  <a:pt x="194" y="0"/>
                </a:lnTo>
                <a:lnTo>
                  <a:pt x="154" y="39"/>
                </a:lnTo>
                <a:lnTo>
                  <a:pt x="0" y="25"/>
                </a:lnTo>
              </a:path>
            </a:pathLst>
          </a:custGeom>
          <a:noFill/>
          <a:ln w="12699" cap="rnd">
            <a:solidFill>
              <a:srgbClr val="000000"/>
            </a:solidFill>
            <a:round/>
            <a:headEnd/>
            <a:tailEnd/>
          </a:ln>
        </p:spPr>
        <p:txBody>
          <a:bodyPr/>
          <a:lstStyle/>
          <a:p>
            <a:endParaRPr lang="en-US"/>
          </a:p>
        </p:txBody>
      </p:sp>
      <p:sp>
        <p:nvSpPr>
          <p:cNvPr id="407897" name="Freeform 979"/>
          <p:cNvSpPr>
            <a:spLocks/>
          </p:cNvSpPr>
          <p:nvPr/>
        </p:nvSpPr>
        <p:spPr bwMode="auto">
          <a:xfrm>
            <a:off x="4819650" y="5549900"/>
            <a:ext cx="77788" cy="311150"/>
          </a:xfrm>
          <a:custGeom>
            <a:avLst/>
            <a:gdLst>
              <a:gd name="T0" fmla="*/ 41275 w 49"/>
              <a:gd name="T1" fmla="*/ 309563 h 196"/>
              <a:gd name="T2" fmla="*/ 0 w 49"/>
              <a:gd name="T3" fmla="*/ 85725 h 196"/>
              <a:gd name="T4" fmla="*/ 76200 w 49"/>
              <a:gd name="T5" fmla="*/ 0 h 196"/>
              <a:gd name="T6" fmla="*/ 76200 w 49"/>
              <a:gd name="T7" fmla="*/ 276225 h 196"/>
              <a:gd name="T8" fmla="*/ 41275 w 49"/>
              <a:gd name="T9" fmla="*/ 309563 h 196"/>
              <a:gd name="T10" fmla="*/ 0 60000 65536"/>
              <a:gd name="T11" fmla="*/ 0 60000 65536"/>
              <a:gd name="T12" fmla="*/ 0 60000 65536"/>
              <a:gd name="T13" fmla="*/ 0 60000 65536"/>
              <a:gd name="T14" fmla="*/ 0 60000 65536"/>
              <a:gd name="T15" fmla="*/ 0 w 49"/>
              <a:gd name="T16" fmla="*/ 0 h 196"/>
              <a:gd name="T17" fmla="*/ 49 w 49"/>
              <a:gd name="T18" fmla="*/ 196 h 196"/>
            </a:gdLst>
            <a:ahLst/>
            <a:cxnLst>
              <a:cxn ang="T10">
                <a:pos x="T0" y="T1"/>
              </a:cxn>
              <a:cxn ang="T11">
                <a:pos x="T2" y="T3"/>
              </a:cxn>
              <a:cxn ang="T12">
                <a:pos x="T4" y="T5"/>
              </a:cxn>
              <a:cxn ang="T13">
                <a:pos x="T6" y="T7"/>
              </a:cxn>
              <a:cxn ang="T14">
                <a:pos x="T8" y="T9"/>
              </a:cxn>
            </a:cxnLst>
            <a:rect l="T15" t="T16" r="T17" b="T18"/>
            <a:pathLst>
              <a:path w="49" h="196">
                <a:moveTo>
                  <a:pt x="26" y="195"/>
                </a:moveTo>
                <a:lnTo>
                  <a:pt x="0" y="54"/>
                </a:lnTo>
                <a:lnTo>
                  <a:pt x="48" y="0"/>
                </a:lnTo>
                <a:lnTo>
                  <a:pt x="48" y="174"/>
                </a:lnTo>
                <a:lnTo>
                  <a:pt x="26" y="195"/>
                </a:lnTo>
              </a:path>
            </a:pathLst>
          </a:custGeom>
          <a:solidFill>
            <a:srgbClr val="000000"/>
          </a:solidFill>
          <a:ln w="9525" cap="rnd">
            <a:noFill/>
            <a:round/>
            <a:headEnd/>
            <a:tailEnd/>
          </a:ln>
        </p:spPr>
        <p:txBody>
          <a:bodyPr/>
          <a:lstStyle/>
          <a:p>
            <a:endParaRPr lang="en-US"/>
          </a:p>
        </p:txBody>
      </p:sp>
      <p:sp>
        <p:nvSpPr>
          <p:cNvPr id="407898" name="Freeform 980"/>
          <p:cNvSpPr>
            <a:spLocks/>
          </p:cNvSpPr>
          <p:nvPr/>
        </p:nvSpPr>
        <p:spPr bwMode="auto">
          <a:xfrm>
            <a:off x="4818063" y="5549900"/>
            <a:ext cx="88900" cy="323850"/>
          </a:xfrm>
          <a:custGeom>
            <a:avLst/>
            <a:gdLst>
              <a:gd name="T0" fmla="*/ 46037 w 56"/>
              <a:gd name="T1" fmla="*/ 322263 h 204"/>
              <a:gd name="T2" fmla="*/ 0 w 56"/>
              <a:gd name="T3" fmla="*/ 88900 h 204"/>
              <a:gd name="T4" fmla="*/ 87313 w 56"/>
              <a:gd name="T5" fmla="*/ 0 h 204"/>
              <a:gd name="T6" fmla="*/ 87313 w 56"/>
              <a:gd name="T7" fmla="*/ 287338 h 204"/>
              <a:gd name="T8" fmla="*/ 46037 w 56"/>
              <a:gd name="T9" fmla="*/ 322263 h 204"/>
              <a:gd name="T10" fmla="*/ 0 60000 65536"/>
              <a:gd name="T11" fmla="*/ 0 60000 65536"/>
              <a:gd name="T12" fmla="*/ 0 60000 65536"/>
              <a:gd name="T13" fmla="*/ 0 60000 65536"/>
              <a:gd name="T14" fmla="*/ 0 60000 65536"/>
              <a:gd name="T15" fmla="*/ 0 w 56"/>
              <a:gd name="T16" fmla="*/ 0 h 204"/>
              <a:gd name="T17" fmla="*/ 56 w 56"/>
              <a:gd name="T18" fmla="*/ 204 h 204"/>
            </a:gdLst>
            <a:ahLst/>
            <a:cxnLst>
              <a:cxn ang="T10">
                <a:pos x="T0" y="T1"/>
              </a:cxn>
              <a:cxn ang="T11">
                <a:pos x="T2" y="T3"/>
              </a:cxn>
              <a:cxn ang="T12">
                <a:pos x="T4" y="T5"/>
              </a:cxn>
              <a:cxn ang="T13">
                <a:pos x="T6" y="T7"/>
              </a:cxn>
              <a:cxn ang="T14">
                <a:pos x="T8" y="T9"/>
              </a:cxn>
            </a:cxnLst>
            <a:rect l="T15" t="T16" r="T17" b="T18"/>
            <a:pathLst>
              <a:path w="56" h="204">
                <a:moveTo>
                  <a:pt x="29" y="203"/>
                </a:moveTo>
                <a:lnTo>
                  <a:pt x="0" y="56"/>
                </a:lnTo>
                <a:lnTo>
                  <a:pt x="55" y="0"/>
                </a:lnTo>
                <a:lnTo>
                  <a:pt x="55" y="181"/>
                </a:lnTo>
                <a:lnTo>
                  <a:pt x="29" y="203"/>
                </a:lnTo>
              </a:path>
            </a:pathLst>
          </a:custGeom>
          <a:noFill/>
          <a:ln w="12699" cap="rnd">
            <a:solidFill>
              <a:srgbClr val="000000"/>
            </a:solidFill>
            <a:round/>
            <a:headEnd/>
            <a:tailEnd/>
          </a:ln>
        </p:spPr>
        <p:txBody>
          <a:bodyPr/>
          <a:lstStyle/>
          <a:p>
            <a:endParaRPr lang="en-US"/>
          </a:p>
        </p:txBody>
      </p:sp>
      <p:sp>
        <p:nvSpPr>
          <p:cNvPr id="407899" name="Freeform 981"/>
          <p:cNvSpPr>
            <a:spLocks/>
          </p:cNvSpPr>
          <p:nvPr/>
        </p:nvSpPr>
        <p:spPr bwMode="auto">
          <a:xfrm>
            <a:off x="4600575" y="5151438"/>
            <a:ext cx="296863" cy="52387"/>
          </a:xfrm>
          <a:custGeom>
            <a:avLst/>
            <a:gdLst>
              <a:gd name="T0" fmla="*/ 0 w 187"/>
              <a:gd name="T1" fmla="*/ 31750 h 33"/>
              <a:gd name="T2" fmla="*/ 39688 w 187"/>
              <a:gd name="T3" fmla="*/ 0 h 33"/>
              <a:gd name="T4" fmla="*/ 295275 w 187"/>
              <a:gd name="T5" fmla="*/ 0 h 33"/>
              <a:gd name="T6" fmla="*/ 233363 w 187"/>
              <a:gd name="T7" fmla="*/ 50800 h 33"/>
              <a:gd name="T8" fmla="*/ 0 w 187"/>
              <a:gd name="T9" fmla="*/ 31750 h 33"/>
              <a:gd name="T10" fmla="*/ 0 60000 65536"/>
              <a:gd name="T11" fmla="*/ 0 60000 65536"/>
              <a:gd name="T12" fmla="*/ 0 60000 65536"/>
              <a:gd name="T13" fmla="*/ 0 60000 65536"/>
              <a:gd name="T14" fmla="*/ 0 60000 65536"/>
              <a:gd name="T15" fmla="*/ 0 w 187"/>
              <a:gd name="T16" fmla="*/ 0 h 33"/>
              <a:gd name="T17" fmla="*/ 187 w 187"/>
              <a:gd name="T18" fmla="*/ 33 h 33"/>
            </a:gdLst>
            <a:ahLst/>
            <a:cxnLst>
              <a:cxn ang="T10">
                <a:pos x="T0" y="T1"/>
              </a:cxn>
              <a:cxn ang="T11">
                <a:pos x="T2" y="T3"/>
              </a:cxn>
              <a:cxn ang="T12">
                <a:pos x="T4" y="T5"/>
              </a:cxn>
              <a:cxn ang="T13">
                <a:pos x="T6" y="T7"/>
              </a:cxn>
              <a:cxn ang="T14">
                <a:pos x="T8" y="T9"/>
              </a:cxn>
            </a:cxnLst>
            <a:rect l="T15" t="T16" r="T17" b="T18"/>
            <a:pathLst>
              <a:path w="187" h="33">
                <a:moveTo>
                  <a:pt x="0" y="20"/>
                </a:moveTo>
                <a:lnTo>
                  <a:pt x="25" y="0"/>
                </a:lnTo>
                <a:lnTo>
                  <a:pt x="186" y="0"/>
                </a:lnTo>
                <a:lnTo>
                  <a:pt x="147" y="32"/>
                </a:lnTo>
                <a:lnTo>
                  <a:pt x="0" y="20"/>
                </a:lnTo>
              </a:path>
            </a:pathLst>
          </a:custGeom>
          <a:solidFill>
            <a:srgbClr val="E5E5E5"/>
          </a:solidFill>
          <a:ln w="9525" cap="rnd">
            <a:noFill/>
            <a:round/>
            <a:headEnd/>
            <a:tailEnd/>
          </a:ln>
        </p:spPr>
        <p:txBody>
          <a:bodyPr/>
          <a:lstStyle/>
          <a:p>
            <a:endParaRPr lang="en-US"/>
          </a:p>
        </p:txBody>
      </p:sp>
      <p:sp>
        <p:nvSpPr>
          <p:cNvPr id="407900" name="Freeform 982"/>
          <p:cNvSpPr>
            <a:spLocks/>
          </p:cNvSpPr>
          <p:nvPr/>
        </p:nvSpPr>
        <p:spPr bwMode="auto">
          <a:xfrm>
            <a:off x="4597400" y="5151438"/>
            <a:ext cx="309563" cy="65087"/>
          </a:xfrm>
          <a:custGeom>
            <a:avLst/>
            <a:gdLst>
              <a:gd name="T0" fmla="*/ 0 w 195"/>
              <a:gd name="T1" fmla="*/ 39687 h 41"/>
              <a:gd name="T2" fmla="*/ 41275 w 195"/>
              <a:gd name="T3" fmla="*/ 0 h 41"/>
              <a:gd name="T4" fmla="*/ 307975 w 195"/>
              <a:gd name="T5" fmla="*/ 0 h 41"/>
              <a:gd name="T6" fmla="*/ 244475 w 195"/>
              <a:gd name="T7" fmla="*/ 63500 h 41"/>
              <a:gd name="T8" fmla="*/ 0 w 195"/>
              <a:gd name="T9" fmla="*/ 39687 h 41"/>
              <a:gd name="T10" fmla="*/ 0 60000 65536"/>
              <a:gd name="T11" fmla="*/ 0 60000 65536"/>
              <a:gd name="T12" fmla="*/ 0 60000 65536"/>
              <a:gd name="T13" fmla="*/ 0 60000 65536"/>
              <a:gd name="T14" fmla="*/ 0 60000 65536"/>
              <a:gd name="T15" fmla="*/ 0 w 195"/>
              <a:gd name="T16" fmla="*/ 0 h 41"/>
              <a:gd name="T17" fmla="*/ 195 w 195"/>
              <a:gd name="T18" fmla="*/ 41 h 41"/>
            </a:gdLst>
            <a:ahLst/>
            <a:cxnLst>
              <a:cxn ang="T10">
                <a:pos x="T0" y="T1"/>
              </a:cxn>
              <a:cxn ang="T11">
                <a:pos x="T2" y="T3"/>
              </a:cxn>
              <a:cxn ang="T12">
                <a:pos x="T4" y="T5"/>
              </a:cxn>
              <a:cxn ang="T13">
                <a:pos x="T6" y="T7"/>
              </a:cxn>
              <a:cxn ang="T14">
                <a:pos x="T8" y="T9"/>
              </a:cxn>
            </a:cxnLst>
            <a:rect l="T15" t="T16" r="T17" b="T18"/>
            <a:pathLst>
              <a:path w="195" h="41">
                <a:moveTo>
                  <a:pt x="0" y="25"/>
                </a:moveTo>
                <a:lnTo>
                  <a:pt x="26" y="0"/>
                </a:lnTo>
                <a:lnTo>
                  <a:pt x="194" y="0"/>
                </a:lnTo>
                <a:lnTo>
                  <a:pt x="154" y="40"/>
                </a:lnTo>
                <a:lnTo>
                  <a:pt x="0" y="25"/>
                </a:lnTo>
              </a:path>
            </a:pathLst>
          </a:custGeom>
          <a:noFill/>
          <a:ln w="12699" cap="rnd">
            <a:solidFill>
              <a:srgbClr val="000000"/>
            </a:solidFill>
            <a:round/>
            <a:headEnd/>
            <a:tailEnd/>
          </a:ln>
        </p:spPr>
        <p:txBody>
          <a:bodyPr/>
          <a:lstStyle/>
          <a:p>
            <a:endParaRPr lang="en-US"/>
          </a:p>
        </p:txBody>
      </p:sp>
      <p:sp>
        <p:nvSpPr>
          <p:cNvPr id="407901" name="Freeform 983"/>
          <p:cNvSpPr>
            <a:spLocks/>
          </p:cNvSpPr>
          <p:nvPr/>
        </p:nvSpPr>
        <p:spPr bwMode="auto">
          <a:xfrm>
            <a:off x="4819650" y="5151438"/>
            <a:ext cx="77788" cy="311150"/>
          </a:xfrm>
          <a:custGeom>
            <a:avLst/>
            <a:gdLst>
              <a:gd name="T0" fmla="*/ 41275 w 49"/>
              <a:gd name="T1" fmla="*/ 309563 h 196"/>
              <a:gd name="T2" fmla="*/ 0 w 49"/>
              <a:gd name="T3" fmla="*/ 84137 h 196"/>
              <a:gd name="T4" fmla="*/ 76200 w 49"/>
              <a:gd name="T5" fmla="*/ 0 h 196"/>
              <a:gd name="T6" fmla="*/ 76200 w 49"/>
              <a:gd name="T7" fmla="*/ 277813 h 196"/>
              <a:gd name="T8" fmla="*/ 41275 w 49"/>
              <a:gd name="T9" fmla="*/ 309563 h 196"/>
              <a:gd name="T10" fmla="*/ 0 60000 65536"/>
              <a:gd name="T11" fmla="*/ 0 60000 65536"/>
              <a:gd name="T12" fmla="*/ 0 60000 65536"/>
              <a:gd name="T13" fmla="*/ 0 60000 65536"/>
              <a:gd name="T14" fmla="*/ 0 60000 65536"/>
              <a:gd name="T15" fmla="*/ 0 w 49"/>
              <a:gd name="T16" fmla="*/ 0 h 196"/>
              <a:gd name="T17" fmla="*/ 49 w 49"/>
              <a:gd name="T18" fmla="*/ 196 h 196"/>
            </a:gdLst>
            <a:ahLst/>
            <a:cxnLst>
              <a:cxn ang="T10">
                <a:pos x="T0" y="T1"/>
              </a:cxn>
              <a:cxn ang="T11">
                <a:pos x="T2" y="T3"/>
              </a:cxn>
              <a:cxn ang="T12">
                <a:pos x="T4" y="T5"/>
              </a:cxn>
              <a:cxn ang="T13">
                <a:pos x="T6" y="T7"/>
              </a:cxn>
              <a:cxn ang="T14">
                <a:pos x="T8" y="T9"/>
              </a:cxn>
            </a:cxnLst>
            <a:rect l="T15" t="T16" r="T17" b="T18"/>
            <a:pathLst>
              <a:path w="49" h="196">
                <a:moveTo>
                  <a:pt x="26" y="195"/>
                </a:moveTo>
                <a:lnTo>
                  <a:pt x="0" y="53"/>
                </a:lnTo>
                <a:lnTo>
                  <a:pt x="48" y="0"/>
                </a:lnTo>
                <a:lnTo>
                  <a:pt x="48" y="175"/>
                </a:lnTo>
                <a:lnTo>
                  <a:pt x="26" y="195"/>
                </a:lnTo>
              </a:path>
            </a:pathLst>
          </a:custGeom>
          <a:solidFill>
            <a:srgbClr val="000000"/>
          </a:solidFill>
          <a:ln w="9525" cap="rnd">
            <a:noFill/>
            <a:round/>
            <a:headEnd/>
            <a:tailEnd/>
          </a:ln>
        </p:spPr>
        <p:txBody>
          <a:bodyPr/>
          <a:lstStyle/>
          <a:p>
            <a:endParaRPr lang="en-US"/>
          </a:p>
        </p:txBody>
      </p:sp>
      <p:sp>
        <p:nvSpPr>
          <p:cNvPr id="407902" name="Freeform 984"/>
          <p:cNvSpPr>
            <a:spLocks/>
          </p:cNvSpPr>
          <p:nvPr/>
        </p:nvSpPr>
        <p:spPr bwMode="auto">
          <a:xfrm>
            <a:off x="4818063" y="5151438"/>
            <a:ext cx="88900" cy="322262"/>
          </a:xfrm>
          <a:custGeom>
            <a:avLst/>
            <a:gdLst>
              <a:gd name="T0" fmla="*/ 46037 w 56"/>
              <a:gd name="T1" fmla="*/ 320675 h 203"/>
              <a:gd name="T2" fmla="*/ 0 w 56"/>
              <a:gd name="T3" fmla="*/ 87312 h 203"/>
              <a:gd name="T4" fmla="*/ 87313 w 56"/>
              <a:gd name="T5" fmla="*/ 0 h 203"/>
              <a:gd name="T6" fmla="*/ 87313 w 56"/>
              <a:gd name="T7" fmla="*/ 287337 h 203"/>
              <a:gd name="T8" fmla="*/ 46037 w 56"/>
              <a:gd name="T9" fmla="*/ 320675 h 203"/>
              <a:gd name="T10" fmla="*/ 0 60000 65536"/>
              <a:gd name="T11" fmla="*/ 0 60000 65536"/>
              <a:gd name="T12" fmla="*/ 0 60000 65536"/>
              <a:gd name="T13" fmla="*/ 0 60000 65536"/>
              <a:gd name="T14" fmla="*/ 0 60000 65536"/>
              <a:gd name="T15" fmla="*/ 0 w 56"/>
              <a:gd name="T16" fmla="*/ 0 h 203"/>
              <a:gd name="T17" fmla="*/ 56 w 56"/>
              <a:gd name="T18" fmla="*/ 203 h 203"/>
            </a:gdLst>
            <a:ahLst/>
            <a:cxnLst>
              <a:cxn ang="T10">
                <a:pos x="T0" y="T1"/>
              </a:cxn>
              <a:cxn ang="T11">
                <a:pos x="T2" y="T3"/>
              </a:cxn>
              <a:cxn ang="T12">
                <a:pos x="T4" y="T5"/>
              </a:cxn>
              <a:cxn ang="T13">
                <a:pos x="T6" y="T7"/>
              </a:cxn>
              <a:cxn ang="T14">
                <a:pos x="T8" y="T9"/>
              </a:cxn>
            </a:cxnLst>
            <a:rect l="T15" t="T16" r="T17" b="T18"/>
            <a:pathLst>
              <a:path w="56" h="203">
                <a:moveTo>
                  <a:pt x="29" y="202"/>
                </a:moveTo>
                <a:lnTo>
                  <a:pt x="0" y="55"/>
                </a:lnTo>
                <a:lnTo>
                  <a:pt x="55" y="0"/>
                </a:lnTo>
                <a:lnTo>
                  <a:pt x="55" y="181"/>
                </a:lnTo>
                <a:lnTo>
                  <a:pt x="29" y="202"/>
                </a:lnTo>
              </a:path>
            </a:pathLst>
          </a:custGeom>
          <a:noFill/>
          <a:ln w="12699" cap="rnd">
            <a:solidFill>
              <a:srgbClr val="000000"/>
            </a:solidFill>
            <a:round/>
            <a:headEnd/>
            <a:tailEnd/>
          </a:ln>
        </p:spPr>
        <p:txBody>
          <a:bodyPr/>
          <a:lstStyle/>
          <a:p>
            <a:endParaRPr lang="en-US"/>
          </a:p>
        </p:txBody>
      </p:sp>
      <p:sp>
        <p:nvSpPr>
          <p:cNvPr id="407903" name="Freeform 985"/>
          <p:cNvSpPr>
            <a:spLocks/>
          </p:cNvSpPr>
          <p:nvPr/>
        </p:nvSpPr>
        <p:spPr bwMode="auto">
          <a:xfrm>
            <a:off x="4883150" y="5549900"/>
            <a:ext cx="300038" cy="50800"/>
          </a:xfrm>
          <a:custGeom>
            <a:avLst/>
            <a:gdLst>
              <a:gd name="T0" fmla="*/ 0 w 189"/>
              <a:gd name="T1" fmla="*/ 31750 h 32"/>
              <a:gd name="T2" fmla="*/ 39688 w 189"/>
              <a:gd name="T3" fmla="*/ 0 h 32"/>
              <a:gd name="T4" fmla="*/ 298450 w 189"/>
              <a:gd name="T5" fmla="*/ 0 h 32"/>
              <a:gd name="T6" fmla="*/ 234950 w 189"/>
              <a:gd name="T7" fmla="*/ 49212 h 32"/>
              <a:gd name="T8" fmla="*/ 0 w 189"/>
              <a:gd name="T9" fmla="*/ 31750 h 32"/>
              <a:gd name="T10" fmla="*/ 0 60000 65536"/>
              <a:gd name="T11" fmla="*/ 0 60000 65536"/>
              <a:gd name="T12" fmla="*/ 0 60000 65536"/>
              <a:gd name="T13" fmla="*/ 0 60000 65536"/>
              <a:gd name="T14" fmla="*/ 0 60000 65536"/>
              <a:gd name="T15" fmla="*/ 0 w 189"/>
              <a:gd name="T16" fmla="*/ 0 h 32"/>
              <a:gd name="T17" fmla="*/ 189 w 189"/>
              <a:gd name="T18" fmla="*/ 32 h 32"/>
            </a:gdLst>
            <a:ahLst/>
            <a:cxnLst>
              <a:cxn ang="T10">
                <a:pos x="T0" y="T1"/>
              </a:cxn>
              <a:cxn ang="T11">
                <a:pos x="T2" y="T3"/>
              </a:cxn>
              <a:cxn ang="T12">
                <a:pos x="T4" y="T5"/>
              </a:cxn>
              <a:cxn ang="T13">
                <a:pos x="T6" y="T7"/>
              </a:cxn>
              <a:cxn ang="T14">
                <a:pos x="T8" y="T9"/>
              </a:cxn>
            </a:cxnLst>
            <a:rect l="T15" t="T16" r="T17" b="T18"/>
            <a:pathLst>
              <a:path w="189" h="32">
                <a:moveTo>
                  <a:pt x="0" y="20"/>
                </a:moveTo>
                <a:lnTo>
                  <a:pt x="25" y="0"/>
                </a:lnTo>
                <a:lnTo>
                  <a:pt x="188" y="0"/>
                </a:lnTo>
                <a:lnTo>
                  <a:pt x="148" y="31"/>
                </a:lnTo>
                <a:lnTo>
                  <a:pt x="0" y="20"/>
                </a:lnTo>
              </a:path>
            </a:pathLst>
          </a:custGeom>
          <a:solidFill>
            <a:srgbClr val="E5E5E5"/>
          </a:solidFill>
          <a:ln w="9525" cap="rnd">
            <a:noFill/>
            <a:round/>
            <a:headEnd/>
            <a:tailEnd/>
          </a:ln>
        </p:spPr>
        <p:txBody>
          <a:bodyPr/>
          <a:lstStyle/>
          <a:p>
            <a:endParaRPr lang="en-US"/>
          </a:p>
        </p:txBody>
      </p:sp>
      <p:sp>
        <p:nvSpPr>
          <p:cNvPr id="407904" name="Freeform 986"/>
          <p:cNvSpPr>
            <a:spLocks/>
          </p:cNvSpPr>
          <p:nvPr/>
        </p:nvSpPr>
        <p:spPr bwMode="auto">
          <a:xfrm>
            <a:off x="4881563" y="5549900"/>
            <a:ext cx="311150" cy="63500"/>
          </a:xfrm>
          <a:custGeom>
            <a:avLst/>
            <a:gdLst>
              <a:gd name="T0" fmla="*/ 0 w 196"/>
              <a:gd name="T1" fmla="*/ 39687 h 40"/>
              <a:gd name="T2" fmla="*/ 41275 w 196"/>
              <a:gd name="T3" fmla="*/ 0 h 40"/>
              <a:gd name="T4" fmla="*/ 309563 w 196"/>
              <a:gd name="T5" fmla="*/ 0 h 40"/>
              <a:gd name="T6" fmla="*/ 244475 w 196"/>
              <a:gd name="T7" fmla="*/ 61913 h 40"/>
              <a:gd name="T8" fmla="*/ 0 w 196"/>
              <a:gd name="T9" fmla="*/ 39687 h 40"/>
              <a:gd name="T10" fmla="*/ 0 60000 65536"/>
              <a:gd name="T11" fmla="*/ 0 60000 65536"/>
              <a:gd name="T12" fmla="*/ 0 60000 65536"/>
              <a:gd name="T13" fmla="*/ 0 60000 65536"/>
              <a:gd name="T14" fmla="*/ 0 60000 65536"/>
              <a:gd name="T15" fmla="*/ 0 w 196"/>
              <a:gd name="T16" fmla="*/ 0 h 40"/>
              <a:gd name="T17" fmla="*/ 196 w 196"/>
              <a:gd name="T18" fmla="*/ 40 h 40"/>
            </a:gdLst>
            <a:ahLst/>
            <a:cxnLst>
              <a:cxn ang="T10">
                <a:pos x="T0" y="T1"/>
              </a:cxn>
              <a:cxn ang="T11">
                <a:pos x="T2" y="T3"/>
              </a:cxn>
              <a:cxn ang="T12">
                <a:pos x="T4" y="T5"/>
              </a:cxn>
              <a:cxn ang="T13">
                <a:pos x="T6" y="T7"/>
              </a:cxn>
              <a:cxn ang="T14">
                <a:pos x="T8" y="T9"/>
              </a:cxn>
            </a:cxnLst>
            <a:rect l="T15" t="T16" r="T17" b="T18"/>
            <a:pathLst>
              <a:path w="196" h="40">
                <a:moveTo>
                  <a:pt x="0" y="25"/>
                </a:moveTo>
                <a:lnTo>
                  <a:pt x="26" y="0"/>
                </a:lnTo>
                <a:lnTo>
                  <a:pt x="195" y="0"/>
                </a:lnTo>
                <a:lnTo>
                  <a:pt x="154" y="39"/>
                </a:lnTo>
                <a:lnTo>
                  <a:pt x="0" y="25"/>
                </a:lnTo>
              </a:path>
            </a:pathLst>
          </a:custGeom>
          <a:noFill/>
          <a:ln w="12699" cap="rnd">
            <a:solidFill>
              <a:srgbClr val="000000"/>
            </a:solidFill>
            <a:round/>
            <a:headEnd/>
            <a:tailEnd/>
          </a:ln>
        </p:spPr>
        <p:txBody>
          <a:bodyPr/>
          <a:lstStyle/>
          <a:p>
            <a:endParaRPr lang="en-US"/>
          </a:p>
        </p:txBody>
      </p:sp>
      <p:sp>
        <p:nvSpPr>
          <p:cNvPr id="407905" name="Freeform 987"/>
          <p:cNvSpPr>
            <a:spLocks/>
          </p:cNvSpPr>
          <p:nvPr/>
        </p:nvSpPr>
        <p:spPr bwMode="auto">
          <a:xfrm>
            <a:off x="5103813" y="5549900"/>
            <a:ext cx="79375" cy="311150"/>
          </a:xfrm>
          <a:custGeom>
            <a:avLst/>
            <a:gdLst>
              <a:gd name="T0" fmla="*/ 41275 w 50"/>
              <a:gd name="T1" fmla="*/ 309563 h 196"/>
              <a:gd name="T2" fmla="*/ 0 w 50"/>
              <a:gd name="T3" fmla="*/ 85725 h 196"/>
              <a:gd name="T4" fmla="*/ 77788 w 50"/>
              <a:gd name="T5" fmla="*/ 0 h 196"/>
              <a:gd name="T6" fmla="*/ 77788 w 50"/>
              <a:gd name="T7" fmla="*/ 276225 h 196"/>
              <a:gd name="T8" fmla="*/ 41275 w 50"/>
              <a:gd name="T9" fmla="*/ 309563 h 196"/>
              <a:gd name="T10" fmla="*/ 0 60000 65536"/>
              <a:gd name="T11" fmla="*/ 0 60000 65536"/>
              <a:gd name="T12" fmla="*/ 0 60000 65536"/>
              <a:gd name="T13" fmla="*/ 0 60000 65536"/>
              <a:gd name="T14" fmla="*/ 0 60000 65536"/>
              <a:gd name="T15" fmla="*/ 0 w 50"/>
              <a:gd name="T16" fmla="*/ 0 h 196"/>
              <a:gd name="T17" fmla="*/ 50 w 50"/>
              <a:gd name="T18" fmla="*/ 196 h 196"/>
            </a:gdLst>
            <a:ahLst/>
            <a:cxnLst>
              <a:cxn ang="T10">
                <a:pos x="T0" y="T1"/>
              </a:cxn>
              <a:cxn ang="T11">
                <a:pos x="T2" y="T3"/>
              </a:cxn>
              <a:cxn ang="T12">
                <a:pos x="T4" y="T5"/>
              </a:cxn>
              <a:cxn ang="T13">
                <a:pos x="T6" y="T7"/>
              </a:cxn>
              <a:cxn ang="T14">
                <a:pos x="T8" y="T9"/>
              </a:cxn>
            </a:cxnLst>
            <a:rect l="T15" t="T16" r="T17" b="T18"/>
            <a:pathLst>
              <a:path w="50" h="196">
                <a:moveTo>
                  <a:pt x="26" y="195"/>
                </a:moveTo>
                <a:lnTo>
                  <a:pt x="0" y="54"/>
                </a:lnTo>
                <a:lnTo>
                  <a:pt x="49" y="0"/>
                </a:lnTo>
                <a:lnTo>
                  <a:pt x="49" y="174"/>
                </a:lnTo>
                <a:lnTo>
                  <a:pt x="26" y="195"/>
                </a:lnTo>
              </a:path>
            </a:pathLst>
          </a:custGeom>
          <a:solidFill>
            <a:srgbClr val="000000"/>
          </a:solidFill>
          <a:ln w="9525" cap="rnd">
            <a:noFill/>
            <a:round/>
            <a:headEnd/>
            <a:tailEnd/>
          </a:ln>
        </p:spPr>
        <p:txBody>
          <a:bodyPr/>
          <a:lstStyle/>
          <a:p>
            <a:endParaRPr lang="en-US"/>
          </a:p>
        </p:txBody>
      </p:sp>
      <p:sp>
        <p:nvSpPr>
          <p:cNvPr id="407906" name="Freeform 988"/>
          <p:cNvSpPr>
            <a:spLocks/>
          </p:cNvSpPr>
          <p:nvPr/>
        </p:nvSpPr>
        <p:spPr bwMode="auto">
          <a:xfrm>
            <a:off x="5100638" y="5549900"/>
            <a:ext cx="92075" cy="323850"/>
          </a:xfrm>
          <a:custGeom>
            <a:avLst/>
            <a:gdLst>
              <a:gd name="T0" fmla="*/ 47625 w 58"/>
              <a:gd name="T1" fmla="*/ 322263 h 204"/>
              <a:gd name="T2" fmla="*/ 0 w 58"/>
              <a:gd name="T3" fmla="*/ 88900 h 204"/>
              <a:gd name="T4" fmla="*/ 90488 w 58"/>
              <a:gd name="T5" fmla="*/ 0 h 204"/>
              <a:gd name="T6" fmla="*/ 90488 w 58"/>
              <a:gd name="T7" fmla="*/ 287338 h 204"/>
              <a:gd name="T8" fmla="*/ 47625 w 58"/>
              <a:gd name="T9" fmla="*/ 322263 h 204"/>
              <a:gd name="T10" fmla="*/ 0 60000 65536"/>
              <a:gd name="T11" fmla="*/ 0 60000 65536"/>
              <a:gd name="T12" fmla="*/ 0 60000 65536"/>
              <a:gd name="T13" fmla="*/ 0 60000 65536"/>
              <a:gd name="T14" fmla="*/ 0 60000 65536"/>
              <a:gd name="T15" fmla="*/ 0 w 58"/>
              <a:gd name="T16" fmla="*/ 0 h 204"/>
              <a:gd name="T17" fmla="*/ 58 w 58"/>
              <a:gd name="T18" fmla="*/ 204 h 204"/>
            </a:gdLst>
            <a:ahLst/>
            <a:cxnLst>
              <a:cxn ang="T10">
                <a:pos x="T0" y="T1"/>
              </a:cxn>
              <a:cxn ang="T11">
                <a:pos x="T2" y="T3"/>
              </a:cxn>
              <a:cxn ang="T12">
                <a:pos x="T4" y="T5"/>
              </a:cxn>
              <a:cxn ang="T13">
                <a:pos x="T6" y="T7"/>
              </a:cxn>
              <a:cxn ang="T14">
                <a:pos x="T8" y="T9"/>
              </a:cxn>
            </a:cxnLst>
            <a:rect l="T15" t="T16" r="T17" b="T18"/>
            <a:pathLst>
              <a:path w="58" h="204">
                <a:moveTo>
                  <a:pt x="30" y="203"/>
                </a:moveTo>
                <a:lnTo>
                  <a:pt x="0" y="56"/>
                </a:lnTo>
                <a:lnTo>
                  <a:pt x="57" y="0"/>
                </a:lnTo>
                <a:lnTo>
                  <a:pt x="57" y="181"/>
                </a:lnTo>
                <a:lnTo>
                  <a:pt x="30" y="203"/>
                </a:lnTo>
              </a:path>
            </a:pathLst>
          </a:custGeom>
          <a:noFill/>
          <a:ln w="12699" cap="rnd">
            <a:solidFill>
              <a:srgbClr val="000000"/>
            </a:solidFill>
            <a:round/>
            <a:headEnd/>
            <a:tailEnd/>
          </a:ln>
        </p:spPr>
        <p:txBody>
          <a:bodyPr/>
          <a:lstStyle/>
          <a:p>
            <a:endParaRPr lang="en-US"/>
          </a:p>
        </p:txBody>
      </p:sp>
      <p:sp>
        <p:nvSpPr>
          <p:cNvPr id="407907" name="Freeform 989"/>
          <p:cNvSpPr>
            <a:spLocks/>
          </p:cNvSpPr>
          <p:nvPr/>
        </p:nvSpPr>
        <p:spPr bwMode="auto">
          <a:xfrm>
            <a:off x="4883150" y="5151438"/>
            <a:ext cx="300038" cy="52387"/>
          </a:xfrm>
          <a:custGeom>
            <a:avLst/>
            <a:gdLst>
              <a:gd name="T0" fmla="*/ 0 w 189"/>
              <a:gd name="T1" fmla="*/ 31750 h 33"/>
              <a:gd name="T2" fmla="*/ 39688 w 189"/>
              <a:gd name="T3" fmla="*/ 0 h 33"/>
              <a:gd name="T4" fmla="*/ 298450 w 189"/>
              <a:gd name="T5" fmla="*/ 0 h 33"/>
              <a:gd name="T6" fmla="*/ 234950 w 189"/>
              <a:gd name="T7" fmla="*/ 50800 h 33"/>
              <a:gd name="T8" fmla="*/ 0 w 189"/>
              <a:gd name="T9" fmla="*/ 31750 h 33"/>
              <a:gd name="T10" fmla="*/ 0 60000 65536"/>
              <a:gd name="T11" fmla="*/ 0 60000 65536"/>
              <a:gd name="T12" fmla="*/ 0 60000 65536"/>
              <a:gd name="T13" fmla="*/ 0 60000 65536"/>
              <a:gd name="T14" fmla="*/ 0 60000 65536"/>
              <a:gd name="T15" fmla="*/ 0 w 189"/>
              <a:gd name="T16" fmla="*/ 0 h 33"/>
              <a:gd name="T17" fmla="*/ 189 w 189"/>
              <a:gd name="T18" fmla="*/ 33 h 33"/>
            </a:gdLst>
            <a:ahLst/>
            <a:cxnLst>
              <a:cxn ang="T10">
                <a:pos x="T0" y="T1"/>
              </a:cxn>
              <a:cxn ang="T11">
                <a:pos x="T2" y="T3"/>
              </a:cxn>
              <a:cxn ang="T12">
                <a:pos x="T4" y="T5"/>
              </a:cxn>
              <a:cxn ang="T13">
                <a:pos x="T6" y="T7"/>
              </a:cxn>
              <a:cxn ang="T14">
                <a:pos x="T8" y="T9"/>
              </a:cxn>
            </a:cxnLst>
            <a:rect l="T15" t="T16" r="T17" b="T18"/>
            <a:pathLst>
              <a:path w="189" h="33">
                <a:moveTo>
                  <a:pt x="0" y="20"/>
                </a:moveTo>
                <a:lnTo>
                  <a:pt x="25" y="0"/>
                </a:lnTo>
                <a:lnTo>
                  <a:pt x="188" y="0"/>
                </a:lnTo>
                <a:lnTo>
                  <a:pt x="148" y="32"/>
                </a:lnTo>
                <a:lnTo>
                  <a:pt x="0" y="20"/>
                </a:lnTo>
              </a:path>
            </a:pathLst>
          </a:custGeom>
          <a:solidFill>
            <a:srgbClr val="E5E5E5"/>
          </a:solidFill>
          <a:ln w="9525" cap="rnd">
            <a:noFill/>
            <a:round/>
            <a:headEnd/>
            <a:tailEnd/>
          </a:ln>
        </p:spPr>
        <p:txBody>
          <a:bodyPr/>
          <a:lstStyle/>
          <a:p>
            <a:endParaRPr lang="en-US"/>
          </a:p>
        </p:txBody>
      </p:sp>
      <p:sp>
        <p:nvSpPr>
          <p:cNvPr id="407908" name="Freeform 990"/>
          <p:cNvSpPr>
            <a:spLocks/>
          </p:cNvSpPr>
          <p:nvPr/>
        </p:nvSpPr>
        <p:spPr bwMode="auto">
          <a:xfrm>
            <a:off x="4881563" y="5151438"/>
            <a:ext cx="311150" cy="65087"/>
          </a:xfrm>
          <a:custGeom>
            <a:avLst/>
            <a:gdLst>
              <a:gd name="T0" fmla="*/ 0 w 196"/>
              <a:gd name="T1" fmla="*/ 39687 h 41"/>
              <a:gd name="T2" fmla="*/ 41275 w 196"/>
              <a:gd name="T3" fmla="*/ 0 h 41"/>
              <a:gd name="T4" fmla="*/ 309563 w 196"/>
              <a:gd name="T5" fmla="*/ 0 h 41"/>
              <a:gd name="T6" fmla="*/ 244475 w 196"/>
              <a:gd name="T7" fmla="*/ 63500 h 41"/>
              <a:gd name="T8" fmla="*/ 0 w 196"/>
              <a:gd name="T9" fmla="*/ 39687 h 41"/>
              <a:gd name="T10" fmla="*/ 0 60000 65536"/>
              <a:gd name="T11" fmla="*/ 0 60000 65536"/>
              <a:gd name="T12" fmla="*/ 0 60000 65536"/>
              <a:gd name="T13" fmla="*/ 0 60000 65536"/>
              <a:gd name="T14" fmla="*/ 0 60000 65536"/>
              <a:gd name="T15" fmla="*/ 0 w 196"/>
              <a:gd name="T16" fmla="*/ 0 h 41"/>
              <a:gd name="T17" fmla="*/ 196 w 196"/>
              <a:gd name="T18" fmla="*/ 41 h 41"/>
            </a:gdLst>
            <a:ahLst/>
            <a:cxnLst>
              <a:cxn ang="T10">
                <a:pos x="T0" y="T1"/>
              </a:cxn>
              <a:cxn ang="T11">
                <a:pos x="T2" y="T3"/>
              </a:cxn>
              <a:cxn ang="T12">
                <a:pos x="T4" y="T5"/>
              </a:cxn>
              <a:cxn ang="T13">
                <a:pos x="T6" y="T7"/>
              </a:cxn>
              <a:cxn ang="T14">
                <a:pos x="T8" y="T9"/>
              </a:cxn>
            </a:cxnLst>
            <a:rect l="T15" t="T16" r="T17" b="T18"/>
            <a:pathLst>
              <a:path w="196" h="41">
                <a:moveTo>
                  <a:pt x="0" y="25"/>
                </a:moveTo>
                <a:lnTo>
                  <a:pt x="26" y="0"/>
                </a:lnTo>
                <a:lnTo>
                  <a:pt x="195" y="0"/>
                </a:lnTo>
                <a:lnTo>
                  <a:pt x="154" y="40"/>
                </a:lnTo>
                <a:lnTo>
                  <a:pt x="0" y="25"/>
                </a:lnTo>
              </a:path>
            </a:pathLst>
          </a:custGeom>
          <a:noFill/>
          <a:ln w="12699" cap="rnd">
            <a:solidFill>
              <a:srgbClr val="000000"/>
            </a:solidFill>
            <a:round/>
            <a:headEnd/>
            <a:tailEnd/>
          </a:ln>
        </p:spPr>
        <p:txBody>
          <a:bodyPr/>
          <a:lstStyle/>
          <a:p>
            <a:endParaRPr lang="en-US"/>
          </a:p>
        </p:txBody>
      </p:sp>
      <p:sp>
        <p:nvSpPr>
          <p:cNvPr id="407909" name="Freeform 991"/>
          <p:cNvSpPr>
            <a:spLocks/>
          </p:cNvSpPr>
          <p:nvPr/>
        </p:nvSpPr>
        <p:spPr bwMode="auto">
          <a:xfrm>
            <a:off x="5103813" y="5151438"/>
            <a:ext cx="79375" cy="311150"/>
          </a:xfrm>
          <a:custGeom>
            <a:avLst/>
            <a:gdLst>
              <a:gd name="T0" fmla="*/ 41275 w 50"/>
              <a:gd name="T1" fmla="*/ 309563 h 196"/>
              <a:gd name="T2" fmla="*/ 0 w 50"/>
              <a:gd name="T3" fmla="*/ 84137 h 196"/>
              <a:gd name="T4" fmla="*/ 77788 w 50"/>
              <a:gd name="T5" fmla="*/ 0 h 196"/>
              <a:gd name="T6" fmla="*/ 77788 w 50"/>
              <a:gd name="T7" fmla="*/ 277813 h 196"/>
              <a:gd name="T8" fmla="*/ 41275 w 50"/>
              <a:gd name="T9" fmla="*/ 309563 h 196"/>
              <a:gd name="T10" fmla="*/ 0 60000 65536"/>
              <a:gd name="T11" fmla="*/ 0 60000 65536"/>
              <a:gd name="T12" fmla="*/ 0 60000 65536"/>
              <a:gd name="T13" fmla="*/ 0 60000 65536"/>
              <a:gd name="T14" fmla="*/ 0 60000 65536"/>
              <a:gd name="T15" fmla="*/ 0 w 50"/>
              <a:gd name="T16" fmla="*/ 0 h 196"/>
              <a:gd name="T17" fmla="*/ 50 w 50"/>
              <a:gd name="T18" fmla="*/ 196 h 196"/>
            </a:gdLst>
            <a:ahLst/>
            <a:cxnLst>
              <a:cxn ang="T10">
                <a:pos x="T0" y="T1"/>
              </a:cxn>
              <a:cxn ang="T11">
                <a:pos x="T2" y="T3"/>
              </a:cxn>
              <a:cxn ang="T12">
                <a:pos x="T4" y="T5"/>
              </a:cxn>
              <a:cxn ang="T13">
                <a:pos x="T6" y="T7"/>
              </a:cxn>
              <a:cxn ang="T14">
                <a:pos x="T8" y="T9"/>
              </a:cxn>
            </a:cxnLst>
            <a:rect l="T15" t="T16" r="T17" b="T18"/>
            <a:pathLst>
              <a:path w="50" h="196">
                <a:moveTo>
                  <a:pt x="26" y="195"/>
                </a:moveTo>
                <a:lnTo>
                  <a:pt x="0" y="53"/>
                </a:lnTo>
                <a:lnTo>
                  <a:pt x="49" y="0"/>
                </a:lnTo>
                <a:lnTo>
                  <a:pt x="49" y="175"/>
                </a:lnTo>
                <a:lnTo>
                  <a:pt x="26" y="195"/>
                </a:lnTo>
              </a:path>
            </a:pathLst>
          </a:custGeom>
          <a:solidFill>
            <a:srgbClr val="000000"/>
          </a:solidFill>
          <a:ln w="9525" cap="rnd">
            <a:noFill/>
            <a:round/>
            <a:headEnd/>
            <a:tailEnd/>
          </a:ln>
        </p:spPr>
        <p:txBody>
          <a:bodyPr/>
          <a:lstStyle/>
          <a:p>
            <a:endParaRPr lang="en-US"/>
          </a:p>
        </p:txBody>
      </p:sp>
      <p:sp>
        <p:nvSpPr>
          <p:cNvPr id="407910" name="Freeform 992"/>
          <p:cNvSpPr>
            <a:spLocks/>
          </p:cNvSpPr>
          <p:nvPr/>
        </p:nvSpPr>
        <p:spPr bwMode="auto">
          <a:xfrm>
            <a:off x="5100638" y="5151438"/>
            <a:ext cx="92075" cy="322262"/>
          </a:xfrm>
          <a:custGeom>
            <a:avLst/>
            <a:gdLst>
              <a:gd name="T0" fmla="*/ 47625 w 58"/>
              <a:gd name="T1" fmla="*/ 320675 h 203"/>
              <a:gd name="T2" fmla="*/ 0 w 58"/>
              <a:gd name="T3" fmla="*/ 87312 h 203"/>
              <a:gd name="T4" fmla="*/ 90488 w 58"/>
              <a:gd name="T5" fmla="*/ 0 h 203"/>
              <a:gd name="T6" fmla="*/ 90488 w 58"/>
              <a:gd name="T7" fmla="*/ 287337 h 203"/>
              <a:gd name="T8" fmla="*/ 47625 w 58"/>
              <a:gd name="T9" fmla="*/ 320675 h 203"/>
              <a:gd name="T10" fmla="*/ 0 60000 65536"/>
              <a:gd name="T11" fmla="*/ 0 60000 65536"/>
              <a:gd name="T12" fmla="*/ 0 60000 65536"/>
              <a:gd name="T13" fmla="*/ 0 60000 65536"/>
              <a:gd name="T14" fmla="*/ 0 60000 65536"/>
              <a:gd name="T15" fmla="*/ 0 w 58"/>
              <a:gd name="T16" fmla="*/ 0 h 203"/>
              <a:gd name="T17" fmla="*/ 58 w 58"/>
              <a:gd name="T18" fmla="*/ 203 h 203"/>
            </a:gdLst>
            <a:ahLst/>
            <a:cxnLst>
              <a:cxn ang="T10">
                <a:pos x="T0" y="T1"/>
              </a:cxn>
              <a:cxn ang="T11">
                <a:pos x="T2" y="T3"/>
              </a:cxn>
              <a:cxn ang="T12">
                <a:pos x="T4" y="T5"/>
              </a:cxn>
              <a:cxn ang="T13">
                <a:pos x="T6" y="T7"/>
              </a:cxn>
              <a:cxn ang="T14">
                <a:pos x="T8" y="T9"/>
              </a:cxn>
            </a:cxnLst>
            <a:rect l="T15" t="T16" r="T17" b="T18"/>
            <a:pathLst>
              <a:path w="58" h="203">
                <a:moveTo>
                  <a:pt x="30" y="202"/>
                </a:moveTo>
                <a:lnTo>
                  <a:pt x="0" y="55"/>
                </a:lnTo>
                <a:lnTo>
                  <a:pt x="57" y="0"/>
                </a:lnTo>
                <a:lnTo>
                  <a:pt x="57" y="181"/>
                </a:lnTo>
                <a:lnTo>
                  <a:pt x="30" y="202"/>
                </a:lnTo>
              </a:path>
            </a:pathLst>
          </a:custGeom>
          <a:noFill/>
          <a:ln w="12699" cap="rnd">
            <a:solidFill>
              <a:srgbClr val="000000"/>
            </a:solidFill>
            <a:round/>
            <a:headEnd/>
            <a:tailEnd/>
          </a:ln>
        </p:spPr>
        <p:txBody>
          <a:bodyPr/>
          <a:lstStyle/>
          <a:p>
            <a:endParaRPr lang="en-US"/>
          </a:p>
        </p:txBody>
      </p:sp>
      <p:sp>
        <p:nvSpPr>
          <p:cNvPr id="407911" name="Freeform 993"/>
          <p:cNvSpPr>
            <a:spLocks/>
          </p:cNvSpPr>
          <p:nvPr/>
        </p:nvSpPr>
        <p:spPr bwMode="auto">
          <a:xfrm>
            <a:off x="5170488" y="5549900"/>
            <a:ext cx="296862" cy="50800"/>
          </a:xfrm>
          <a:custGeom>
            <a:avLst/>
            <a:gdLst>
              <a:gd name="T0" fmla="*/ 0 w 187"/>
              <a:gd name="T1" fmla="*/ 31750 h 32"/>
              <a:gd name="T2" fmla="*/ 38100 w 187"/>
              <a:gd name="T3" fmla="*/ 0 h 32"/>
              <a:gd name="T4" fmla="*/ 295275 w 187"/>
              <a:gd name="T5" fmla="*/ 0 h 32"/>
              <a:gd name="T6" fmla="*/ 233362 w 187"/>
              <a:gd name="T7" fmla="*/ 49212 h 32"/>
              <a:gd name="T8" fmla="*/ 0 w 187"/>
              <a:gd name="T9" fmla="*/ 31750 h 32"/>
              <a:gd name="T10" fmla="*/ 0 60000 65536"/>
              <a:gd name="T11" fmla="*/ 0 60000 65536"/>
              <a:gd name="T12" fmla="*/ 0 60000 65536"/>
              <a:gd name="T13" fmla="*/ 0 60000 65536"/>
              <a:gd name="T14" fmla="*/ 0 60000 65536"/>
              <a:gd name="T15" fmla="*/ 0 w 187"/>
              <a:gd name="T16" fmla="*/ 0 h 32"/>
              <a:gd name="T17" fmla="*/ 187 w 187"/>
              <a:gd name="T18" fmla="*/ 32 h 32"/>
            </a:gdLst>
            <a:ahLst/>
            <a:cxnLst>
              <a:cxn ang="T10">
                <a:pos x="T0" y="T1"/>
              </a:cxn>
              <a:cxn ang="T11">
                <a:pos x="T2" y="T3"/>
              </a:cxn>
              <a:cxn ang="T12">
                <a:pos x="T4" y="T5"/>
              </a:cxn>
              <a:cxn ang="T13">
                <a:pos x="T6" y="T7"/>
              </a:cxn>
              <a:cxn ang="T14">
                <a:pos x="T8" y="T9"/>
              </a:cxn>
            </a:cxnLst>
            <a:rect l="T15" t="T16" r="T17" b="T18"/>
            <a:pathLst>
              <a:path w="187" h="32">
                <a:moveTo>
                  <a:pt x="0" y="20"/>
                </a:moveTo>
                <a:lnTo>
                  <a:pt x="24" y="0"/>
                </a:lnTo>
                <a:lnTo>
                  <a:pt x="186" y="0"/>
                </a:lnTo>
                <a:lnTo>
                  <a:pt x="147" y="31"/>
                </a:lnTo>
                <a:lnTo>
                  <a:pt x="0" y="20"/>
                </a:lnTo>
              </a:path>
            </a:pathLst>
          </a:custGeom>
          <a:solidFill>
            <a:srgbClr val="E5E5E5"/>
          </a:solidFill>
          <a:ln w="9525" cap="rnd">
            <a:noFill/>
            <a:round/>
            <a:headEnd/>
            <a:tailEnd/>
          </a:ln>
        </p:spPr>
        <p:txBody>
          <a:bodyPr/>
          <a:lstStyle/>
          <a:p>
            <a:endParaRPr lang="en-US"/>
          </a:p>
        </p:txBody>
      </p:sp>
      <p:sp>
        <p:nvSpPr>
          <p:cNvPr id="407912" name="Freeform 994"/>
          <p:cNvSpPr>
            <a:spLocks/>
          </p:cNvSpPr>
          <p:nvPr/>
        </p:nvSpPr>
        <p:spPr bwMode="auto">
          <a:xfrm>
            <a:off x="5167313" y="5549900"/>
            <a:ext cx="309562" cy="63500"/>
          </a:xfrm>
          <a:custGeom>
            <a:avLst/>
            <a:gdLst>
              <a:gd name="T0" fmla="*/ 0 w 195"/>
              <a:gd name="T1" fmla="*/ 39687 h 40"/>
              <a:gd name="T2" fmla="*/ 39687 w 195"/>
              <a:gd name="T3" fmla="*/ 0 h 40"/>
              <a:gd name="T4" fmla="*/ 307975 w 195"/>
              <a:gd name="T5" fmla="*/ 0 h 40"/>
              <a:gd name="T6" fmla="*/ 244475 w 195"/>
              <a:gd name="T7" fmla="*/ 61913 h 40"/>
              <a:gd name="T8" fmla="*/ 0 w 195"/>
              <a:gd name="T9" fmla="*/ 39687 h 40"/>
              <a:gd name="T10" fmla="*/ 0 60000 65536"/>
              <a:gd name="T11" fmla="*/ 0 60000 65536"/>
              <a:gd name="T12" fmla="*/ 0 60000 65536"/>
              <a:gd name="T13" fmla="*/ 0 60000 65536"/>
              <a:gd name="T14" fmla="*/ 0 60000 65536"/>
              <a:gd name="T15" fmla="*/ 0 w 195"/>
              <a:gd name="T16" fmla="*/ 0 h 40"/>
              <a:gd name="T17" fmla="*/ 195 w 195"/>
              <a:gd name="T18" fmla="*/ 40 h 40"/>
            </a:gdLst>
            <a:ahLst/>
            <a:cxnLst>
              <a:cxn ang="T10">
                <a:pos x="T0" y="T1"/>
              </a:cxn>
              <a:cxn ang="T11">
                <a:pos x="T2" y="T3"/>
              </a:cxn>
              <a:cxn ang="T12">
                <a:pos x="T4" y="T5"/>
              </a:cxn>
              <a:cxn ang="T13">
                <a:pos x="T6" y="T7"/>
              </a:cxn>
              <a:cxn ang="T14">
                <a:pos x="T8" y="T9"/>
              </a:cxn>
            </a:cxnLst>
            <a:rect l="T15" t="T16" r="T17" b="T18"/>
            <a:pathLst>
              <a:path w="195" h="40">
                <a:moveTo>
                  <a:pt x="0" y="25"/>
                </a:moveTo>
                <a:lnTo>
                  <a:pt x="25" y="0"/>
                </a:lnTo>
                <a:lnTo>
                  <a:pt x="194" y="0"/>
                </a:lnTo>
                <a:lnTo>
                  <a:pt x="154" y="39"/>
                </a:lnTo>
                <a:lnTo>
                  <a:pt x="0" y="25"/>
                </a:lnTo>
              </a:path>
            </a:pathLst>
          </a:custGeom>
          <a:noFill/>
          <a:ln w="12699" cap="rnd">
            <a:solidFill>
              <a:srgbClr val="000000"/>
            </a:solidFill>
            <a:round/>
            <a:headEnd/>
            <a:tailEnd/>
          </a:ln>
        </p:spPr>
        <p:txBody>
          <a:bodyPr/>
          <a:lstStyle/>
          <a:p>
            <a:endParaRPr lang="en-US"/>
          </a:p>
        </p:txBody>
      </p:sp>
      <p:sp>
        <p:nvSpPr>
          <p:cNvPr id="407913" name="Freeform 995"/>
          <p:cNvSpPr>
            <a:spLocks/>
          </p:cNvSpPr>
          <p:nvPr/>
        </p:nvSpPr>
        <p:spPr bwMode="auto">
          <a:xfrm>
            <a:off x="5387975" y="5549900"/>
            <a:ext cx="79375" cy="311150"/>
          </a:xfrm>
          <a:custGeom>
            <a:avLst/>
            <a:gdLst>
              <a:gd name="T0" fmla="*/ 41275 w 50"/>
              <a:gd name="T1" fmla="*/ 309563 h 196"/>
              <a:gd name="T2" fmla="*/ 0 w 50"/>
              <a:gd name="T3" fmla="*/ 85725 h 196"/>
              <a:gd name="T4" fmla="*/ 77788 w 50"/>
              <a:gd name="T5" fmla="*/ 0 h 196"/>
              <a:gd name="T6" fmla="*/ 77788 w 50"/>
              <a:gd name="T7" fmla="*/ 276225 h 196"/>
              <a:gd name="T8" fmla="*/ 41275 w 50"/>
              <a:gd name="T9" fmla="*/ 309563 h 196"/>
              <a:gd name="T10" fmla="*/ 0 60000 65536"/>
              <a:gd name="T11" fmla="*/ 0 60000 65536"/>
              <a:gd name="T12" fmla="*/ 0 60000 65536"/>
              <a:gd name="T13" fmla="*/ 0 60000 65536"/>
              <a:gd name="T14" fmla="*/ 0 60000 65536"/>
              <a:gd name="T15" fmla="*/ 0 w 50"/>
              <a:gd name="T16" fmla="*/ 0 h 196"/>
              <a:gd name="T17" fmla="*/ 50 w 50"/>
              <a:gd name="T18" fmla="*/ 196 h 196"/>
            </a:gdLst>
            <a:ahLst/>
            <a:cxnLst>
              <a:cxn ang="T10">
                <a:pos x="T0" y="T1"/>
              </a:cxn>
              <a:cxn ang="T11">
                <a:pos x="T2" y="T3"/>
              </a:cxn>
              <a:cxn ang="T12">
                <a:pos x="T4" y="T5"/>
              </a:cxn>
              <a:cxn ang="T13">
                <a:pos x="T6" y="T7"/>
              </a:cxn>
              <a:cxn ang="T14">
                <a:pos x="T8" y="T9"/>
              </a:cxn>
            </a:cxnLst>
            <a:rect l="T15" t="T16" r="T17" b="T18"/>
            <a:pathLst>
              <a:path w="50" h="196">
                <a:moveTo>
                  <a:pt x="26" y="195"/>
                </a:moveTo>
                <a:lnTo>
                  <a:pt x="0" y="54"/>
                </a:lnTo>
                <a:lnTo>
                  <a:pt x="49" y="0"/>
                </a:lnTo>
                <a:lnTo>
                  <a:pt x="49" y="174"/>
                </a:lnTo>
                <a:lnTo>
                  <a:pt x="26" y="195"/>
                </a:lnTo>
              </a:path>
            </a:pathLst>
          </a:custGeom>
          <a:solidFill>
            <a:srgbClr val="000000"/>
          </a:solidFill>
          <a:ln w="9525" cap="rnd">
            <a:noFill/>
            <a:round/>
            <a:headEnd/>
            <a:tailEnd/>
          </a:ln>
        </p:spPr>
        <p:txBody>
          <a:bodyPr/>
          <a:lstStyle/>
          <a:p>
            <a:endParaRPr lang="en-US"/>
          </a:p>
        </p:txBody>
      </p:sp>
      <p:sp>
        <p:nvSpPr>
          <p:cNvPr id="407914" name="Freeform 996"/>
          <p:cNvSpPr>
            <a:spLocks/>
          </p:cNvSpPr>
          <p:nvPr/>
        </p:nvSpPr>
        <p:spPr bwMode="auto">
          <a:xfrm>
            <a:off x="5384800" y="5549900"/>
            <a:ext cx="92075" cy="323850"/>
          </a:xfrm>
          <a:custGeom>
            <a:avLst/>
            <a:gdLst>
              <a:gd name="T0" fmla="*/ 47625 w 58"/>
              <a:gd name="T1" fmla="*/ 322263 h 204"/>
              <a:gd name="T2" fmla="*/ 0 w 58"/>
              <a:gd name="T3" fmla="*/ 88900 h 204"/>
              <a:gd name="T4" fmla="*/ 90488 w 58"/>
              <a:gd name="T5" fmla="*/ 0 h 204"/>
              <a:gd name="T6" fmla="*/ 90488 w 58"/>
              <a:gd name="T7" fmla="*/ 287338 h 204"/>
              <a:gd name="T8" fmla="*/ 47625 w 58"/>
              <a:gd name="T9" fmla="*/ 322263 h 204"/>
              <a:gd name="T10" fmla="*/ 0 60000 65536"/>
              <a:gd name="T11" fmla="*/ 0 60000 65536"/>
              <a:gd name="T12" fmla="*/ 0 60000 65536"/>
              <a:gd name="T13" fmla="*/ 0 60000 65536"/>
              <a:gd name="T14" fmla="*/ 0 60000 65536"/>
              <a:gd name="T15" fmla="*/ 0 w 58"/>
              <a:gd name="T16" fmla="*/ 0 h 204"/>
              <a:gd name="T17" fmla="*/ 58 w 58"/>
              <a:gd name="T18" fmla="*/ 204 h 204"/>
            </a:gdLst>
            <a:ahLst/>
            <a:cxnLst>
              <a:cxn ang="T10">
                <a:pos x="T0" y="T1"/>
              </a:cxn>
              <a:cxn ang="T11">
                <a:pos x="T2" y="T3"/>
              </a:cxn>
              <a:cxn ang="T12">
                <a:pos x="T4" y="T5"/>
              </a:cxn>
              <a:cxn ang="T13">
                <a:pos x="T6" y="T7"/>
              </a:cxn>
              <a:cxn ang="T14">
                <a:pos x="T8" y="T9"/>
              </a:cxn>
            </a:cxnLst>
            <a:rect l="T15" t="T16" r="T17" b="T18"/>
            <a:pathLst>
              <a:path w="58" h="204">
                <a:moveTo>
                  <a:pt x="30" y="203"/>
                </a:moveTo>
                <a:lnTo>
                  <a:pt x="0" y="56"/>
                </a:lnTo>
                <a:lnTo>
                  <a:pt x="57" y="0"/>
                </a:lnTo>
                <a:lnTo>
                  <a:pt x="57" y="181"/>
                </a:lnTo>
                <a:lnTo>
                  <a:pt x="30" y="203"/>
                </a:lnTo>
              </a:path>
            </a:pathLst>
          </a:custGeom>
          <a:noFill/>
          <a:ln w="12699" cap="rnd">
            <a:solidFill>
              <a:srgbClr val="000000"/>
            </a:solidFill>
            <a:round/>
            <a:headEnd/>
            <a:tailEnd/>
          </a:ln>
        </p:spPr>
        <p:txBody>
          <a:bodyPr/>
          <a:lstStyle/>
          <a:p>
            <a:endParaRPr lang="en-US"/>
          </a:p>
        </p:txBody>
      </p:sp>
      <p:sp>
        <p:nvSpPr>
          <p:cNvPr id="407915" name="Freeform 997"/>
          <p:cNvSpPr>
            <a:spLocks/>
          </p:cNvSpPr>
          <p:nvPr/>
        </p:nvSpPr>
        <p:spPr bwMode="auto">
          <a:xfrm>
            <a:off x="5170488" y="5151438"/>
            <a:ext cx="296862" cy="52387"/>
          </a:xfrm>
          <a:custGeom>
            <a:avLst/>
            <a:gdLst>
              <a:gd name="T0" fmla="*/ 0 w 187"/>
              <a:gd name="T1" fmla="*/ 31750 h 33"/>
              <a:gd name="T2" fmla="*/ 38100 w 187"/>
              <a:gd name="T3" fmla="*/ 0 h 33"/>
              <a:gd name="T4" fmla="*/ 295275 w 187"/>
              <a:gd name="T5" fmla="*/ 0 h 33"/>
              <a:gd name="T6" fmla="*/ 233362 w 187"/>
              <a:gd name="T7" fmla="*/ 50800 h 33"/>
              <a:gd name="T8" fmla="*/ 0 w 187"/>
              <a:gd name="T9" fmla="*/ 31750 h 33"/>
              <a:gd name="T10" fmla="*/ 0 60000 65536"/>
              <a:gd name="T11" fmla="*/ 0 60000 65536"/>
              <a:gd name="T12" fmla="*/ 0 60000 65536"/>
              <a:gd name="T13" fmla="*/ 0 60000 65536"/>
              <a:gd name="T14" fmla="*/ 0 60000 65536"/>
              <a:gd name="T15" fmla="*/ 0 w 187"/>
              <a:gd name="T16" fmla="*/ 0 h 33"/>
              <a:gd name="T17" fmla="*/ 187 w 187"/>
              <a:gd name="T18" fmla="*/ 33 h 33"/>
            </a:gdLst>
            <a:ahLst/>
            <a:cxnLst>
              <a:cxn ang="T10">
                <a:pos x="T0" y="T1"/>
              </a:cxn>
              <a:cxn ang="T11">
                <a:pos x="T2" y="T3"/>
              </a:cxn>
              <a:cxn ang="T12">
                <a:pos x="T4" y="T5"/>
              </a:cxn>
              <a:cxn ang="T13">
                <a:pos x="T6" y="T7"/>
              </a:cxn>
              <a:cxn ang="T14">
                <a:pos x="T8" y="T9"/>
              </a:cxn>
            </a:cxnLst>
            <a:rect l="T15" t="T16" r="T17" b="T18"/>
            <a:pathLst>
              <a:path w="187" h="33">
                <a:moveTo>
                  <a:pt x="0" y="20"/>
                </a:moveTo>
                <a:lnTo>
                  <a:pt x="24" y="0"/>
                </a:lnTo>
                <a:lnTo>
                  <a:pt x="186" y="0"/>
                </a:lnTo>
                <a:lnTo>
                  <a:pt x="147" y="32"/>
                </a:lnTo>
                <a:lnTo>
                  <a:pt x="0" y="20"/>
                </a:lnTo>
              </a:path>
            </a:pathLst>
          </a:custGeom>
          <a:solidFill>
            <a:srgbClr val="E5E5E5"/>
          </a:solidFill>
          <a:ln w="9525" cap="rnd">
            <a:noFill/>
            <a:round/>
            <a:headEnd/>
            <a:tailEnd/>
          </a:ln>
        </p:spPr>
        <p:txBody>
          <a:bodyPr/>
          <a:lstStyle/>
          <a:p>
            <a:endParaRPr lang="en-US"/>
          </a:p>
        </p:txBody>
      </p:sp>
      <p:sp>
        <p:nvSpPr>
          <p:cNvPr id="407916" name="Freeform 998"/>
          <p:cNvSpPr>
            <a:spLocks/>
          </p:cNvSpPr>
          <p:nvPr/>
        </p:nvSpPr>
        <p:spPr bwMode="auto">
          <a:xfrm>
            <a:off x="5167313" y="5151438"/>
            <a:ext cx="309562" cy="65087"/>
          </a:xfrm>
          <a:custGeom>
            <a:avLst/>
            <a:gdLst>
              <a:gd name="T0" fmla="*/ 0 w 195"/>
              <a:gd name="T1" fmla="*/ 39687 h 41"/>
              <a:gd name="T2" fmla="*/ 39687 w 195"/>
              <a:gd name="T3" fmla="*/ 0 h 41"/>
              <a:gd name="T4" fmla="*/ 307975 w 195"/>
              <a:gd name="T5" fmla="*/ 0 h 41"/>
              <a:gd name="T6" fmla="*/ 244475 w 195"/>
              <a:gd name="T7" fmla="*/ 63500 h 41"/>
              <a:gd name="T8" fmla="*/ 0 w 195"/>
              <a:gd name="T9" fmla="*/ 39687 h 41"/>
              <a:gd name="T10" fmla="*/ 0 60000 65536"/>
              <a:gd name="T11" fmla="*/ 0 60000 65536"/>
              <a:gd name="T12" fmla="*/ 0 60000 65536"/>
              <a:gd name="T13" fmla="*/ 0 60000 65536"/>
              <a:gd name="T14" fmla="*/ 0 60000 65536"/>
              <a:gd name="T15" fmla="*/ 0 w 195"/>
              <a:gd name="T16" fmla="*/ 0 h 41"/>
              <a:gd name="T17" fmla="*/ 195 w 195"/>
              <a:gd name="T18" fmla="*/ 41 h 41"/>
            </a:gdLst>
            <a:ahLst/>
            <a:cxnLst>
              <a:cxn ang="T10">
                <a:pos x="T0" y="T1"/>
              </a:cxn>
              <a:cxn ang="T11">
                <a:pos x="T2" y="T3"/>
              </a:cxn>
              <a:cxn ang="T12">
                <a:pos x="T4" y="T5"/>
              </a:cxn>
              <a:cxn ang="T13">
                <a:pos x="T6" y="T7"/>
              </a:cxn>
              <a:cxn ang="T14">
                <a:pos x="T8" y="T9"/>
              </a:cxn>
            </a:cxnLst>
            <a:rect l="T15" t="T16" r="T17" b="T18"/>
            <a:pathLst>
              <a:path w="195" h="41">
                <a:moveTo>
                  <a:pt x="0" y="25"/>
                </a:moveTo>
                <a:lnTo>
                  <a:pt x="25" y="0"/>
                </a:lnTo>
                <a:lnTo>
                  <a:pt x="194" y="0"/>
                </a:lnTo>
                <a:lnTo>
                  <a:pt x="154" y="40"/>
                </a:lnTo>
                <a:lnTo>
                  <a:pt x="0" y="25"/>
                </a:lnTo>
              </a:path>
            </a:pathLst>
          </a:custGeom>
          <a:noFill/>
          <a:ln w="12699" cap="rnd">
            <a:solidFill>
              <a:srgbClr val="000000"/>
            </a:solidFill>
            <a:round/>
            <a:headEnd/>
            <a:tailEnd/>
          </a:ln>
        </p:spPr>
        <p:txBody>
          <a:bodyPr/>
          <a:lstStyle/>
          <a:p>
            <a:endParaRPr lang="en-US"/>
          </a:p>
        </p:txBody>
      </p:sp>
      <p:sp>
        <p:nvSpPr>
          <p:cNvPr id="407917" name="Freeform 999"/>
          <p:cNvSpPr>
            <a:spLocks/>
          </p:cNvSpPr>
          <p:nvPr/>
        </p:nvSpPr>
        <p:spPr bwMode="auto">
          <a:xfrm>
            <a:off x="5387975" y="5151438"/>
            <a:ext cx="79375" cy="311150"/>
          </a:xfrm>
          <a:custGeom>
            <a:avLst/>
            <a:gdLst>
              <a:gd name="T0" fmla="*/ 41275 w 50"/>
              <a:gd name="T1" fmla="*/ 309563 h 196"/>
              <a:gd name="T2" fmla="*/ 0 w 50"/>
              <a:gd name="T3" fmla="*/ 84137 h 196"/>
              <a:gd name="T4" fmla="*/ 77788 w 50"/>
              <a:gd name="T5" fmla="*/ 0 h 196"/>
              <a:gd name="T6" fmla="*/ 77788 w 50"/>
              <a:gd name="T7" fmla="*/ 277813 h 196"/>
              <a:gd name="T8" fmla="*/ 41275 w 50"/>
              <a:gd name="T9" fmla="*/ 309563 h 196"/>
              <a:gd name="T10" fmla="*/ 0 60000 65536"/>
              <a:gd name="T11" fmla="*/ 0 60000 65536"/>
              <a:gd name="T12" fmla="*/ 0 60000 65536"/>
              <a:gd name="T13" fmla="*/ 0 60000 65536"/>
              <a:gd name="T14" fmla="*/ 0 60000 65536"/>
              <a:gd name="T15" fmla="*/ 0 w 50"/>
              <a:gd name="T16" fmla="*/ 0 h 196"/>
              <a:gd name="T17" fmla="*/ 50 w 50"/>
              <a:gd name="T18" fmla="*/ 196 h 196"/>
            </a:gdLst>
            <a:ahLst/>
            <a:cxnLst>
              <a:cxn ang="T10">
                <a:pos x="T0" y="T1"/>
              </a:cxn>
              <a:cxn ang="T11">
                <a:pos x="T2" y="T3"/>
              </a:cxn>
              <a:cxn ang="T12">
                <a:pos x="T4" y="T5"/>
              </a:cxn>
              <a:cxn ang="T13">
                <a:pos x="T6" y="T7"/>
              </a:cxn>
              <a:cxn ang="T14">
                <a:pos x="T8" y="T9"/>
              </a:cxn>
            </a:cxnLst>
            <a:rect l="T15" t="T16" r="T17" b="T18"/>
            <a:pathLst>
              <a:path w="50" h="196">
                <a:moveTo>
                  <a:pt x="26" y="195"/>
                </a:moveTo>
                <a:lnTo>
                  <a:pt x="0" y="53"/>
                </a:lnTo>
                <a:lnTo>
                  <a:pt x="49" y="0"/>
                </a:lnTo>
                <a:lnTo>
                  <a:pt x="49" y="175"/>
                </a:lnTo>
                <a:lnTo>
                  <a:pt x="26" y="195"/>
                </a:lnTo>
              </a:path>
            </a:pathLst>
          </a:custGeom>
          <a:solidFill>
            <a:srgbClr val="000000"/>
          </a:solidFill>
          <a:ln w="9525" cap="rnd">
            <a:noFill/>
            <a:round/>
            <a:headEnd/>
            <a:tailEnd/>
          </a:ln>
        </p:spPr>
        <p:txBody>
          <a:bodyPr/>
          <a:lstStyle/>
          <a:p>
            <a:endParaRPr lang="en-US"/>
          </a:p>
        </p:txBody>
      </p:sp>
      <p:sp>
        <p:nvSpPr>
          <p:cNvPr id="407918" name="Freeform 1000"/>
          <p:cNvSpPr>
            <a:spLocks/>
          </p:cNvSpPr>
          <p:nvPr/>
        </p:nvSpPr>
        <p:spPr bwMode="auto">
          <a:xfrm>
            <a:off x="5384800" y="5151438"/>
            <a:ext cx="92075" cy="322262"/>
          </a:xfrm>
          <a:custGeom>
            <a:avLst/>
            <a:gdLst>
              <a:gd name="T0" fmla="*/ 47625 w 58"/>
              <a:gd name="T1" fmla="*/ 320675 h 203"/>
              <a:gd name="T2" fmla="*/ 0 w 58"/>
              <a:gd name="T3" fmla="*/ 87312 h 203"/>
              <a:gd name="T4" fmla="*/ 90488 w 58"/>
              <a:gd name="T5" fmla="*/ 0 h 203"/>
              <a:gd name="T6" fmla="*/ 90488 w 58"/>
              <a:gd name="T7" fmla="*/ 287337 h 203"/>
              <a:gd name="T8" fmla="*/ 47625 w 58"/>
              <a:gd name="T9" fmla="*/ 320675 h 203"/>
              <a:gd name="T10" fmla="*/ 0 60000 65536"/>
              <a:gd name="T11" fmla="*/ 0 60000 65536"/>
              <a:gd name="T12" fmla="*/ 0 60000 65536"/>
              <a:gd name="T13" fmla="*/ 0 60000 65536"/>
              <a:gd name="T14" fmla="*/ 0 60000 65536"/>
              <a:gd name="T15" fmla="*/ 0 w 58"/>
              <a:gd name="T16" fmla="*/ 0 h 203"/>
              <a:gd name="T17" fmla="*/ 58 w 58"/>
              <a:gd name="T18" fmla="*/ 203 h 203"/>
            </a:gdLst>
            <a:ahLst/>
            <a:cxnLst>
              <a:cxn ang="T10">
                <a:pos x="T0" y="T1"/>
              </a:cxn>
              <a:cxn ang="T11">
                <a:pos x="T2" y="T3"/>
              </a:cxn>
              <a:cxn ang="T12">
                <a:pos x="T4" y="T5"/>
              </a:cxn>
              <a:cxn ang="T13">
                <a:pos x="T6" y="T7"/>
              </a:cxn>
              <a:cxn ang="T14">
                <a:pos x="T8" y="T9"/>
              </a:cxn>
            </a:cxnLst>
            <a:rect l="T15" t="T16" r="T17" b="T18"/>
            <a:pathLst>
              <a:path w="58" h="203">
                <a:moveTo>
                  <a:pt x="30" y="202"/>
                </a:moveTo>
                <a:lnTo>
                  <a:pt x="0" y="55"/>
                </a:lnTo>
                <a:lnTo>
                  <a:pt x="57" y="0"/>
                </a:lnTo>
                <a:lnTo>
                  <a:pt x="57" y="181"/>
                </a:lnTo>
                <a:lnTo>
                  <a:pt x="30" y="202"/>
                </a:lnTo>
              </a:path>
            </a:pathLst>
          </a:custGeom>
          <a:noFill/>
          <a:ln w="12699" cap="rnd">
            <a:solidFill>
              <a:srgbClr val="000000"/>
            </a:solidFill>
            <a:round/>
            <a:headEnd/>
            <a:tailEnd/>
          </a:ln>
        </p:spPr>
        <p:txBody>
          <a:bodyPr/>
          <a:lstStyle/>
          <a:p>
            <a:endParaRPr lang="en-US"/>
          </a:p>
        </p:txBody>
      </p:sp>
      <p:sp>
        <p:nvSpPr>
          <p:cNvPr id="407919" name="Freeform 1001"/>
          <p:cNvSpPr>
            <a:spLocks/>
          </p:cNvSpPr>
          <p:nvPr/>
        </p:nvSpPr>
        <p:spPr bwMode="auto">
          <a:xfrm>
            <a:off x="5448300" y="5549900"/>
            <a:ext cx="296863" cy="50800"/>
          </a:xfrm>
          <a:custGeom>
            <a:avLst/>
            <a:gdLst>
              <a:gd name="T0" fmla="*/ 0 w 187"/>
              <a:gd name="T1" fmla="*/ 31750 h 32"/>
              <a:gd name="T2" fmla="*/ 38100 w 187"/>
              <a:gd name="T3" fmla="*/ 0 h 32"/>
              <a:gd name="T4" fmla="*/ 295275 w 187"/>
              <a:gd name="T5" fmla="*/ 0 h 32"/>
              <a:gd name="T6" fmla="*/ 231775 w 187"/>
              <a:gd name="T7" fmla="*/ 49212 h 32"/>
              <a:gd name="T8" fmla="*/ 0 w 187"/>
              <a:gd name="T9" fmla="*/ 31750 h 32"/>
              <a:gd name="T10" fmla="*/ 0 60000 65536"/>
              <a:gd name="T11" fmla="*/ 0 60000 65536"/>
              <a:gd name="T12" fmla="*/ 0 60000 65536"/>
              <a:gd name="T13" fmla="*/ 0 60000 65536"/>
              <a:gd name="T14" fmla="*/ 0 60000 65536"/>
              <a:gd name="T15" fmla="*/ 0 w 187"/>
              <a:gd name="T16" fmla="*/ 0 h 32"/>
              <a:gd name="T17" fmla="*/ 187 w 187"/>
              <a:gd name="T18" fmla="*/ 32 h 32"/>
            </a:gdLst>
            <a:ahLst/>
            <a:cxnLst>
              <a:cxn ang="T10">
                <a:pos x="T0" y="T1"/>
              </a:cxn>
              <a:cxn ang="T11">
                <a:pos x="T2" y="T3"/>
              </a:cxn>
              <a:cxn ang="T12">
                <a:pos x="T4" y="T5"/>
              </a:cxn>
              <a:cxn ang="T13">
                <a:pos x="T6" y="T7"/>
              </a:cxn>
              <a:cxn ang="T14">
                <a:pos x="T8" y="T9"/>
              </a:cxn>
            </a:cxnLst>
            <a:rect l="T15" t="T16" r="T17" b="T18"/>
            <a:pathLst>
              <a:path w="187" h="32">
                <a:moveTo>
                  <a:pt x="0" y="20"/>
                </a:moveTo>
                <a:lnTo>
                  <a:pt x="24" y="0"/>
                </a:lnTo>
                <a:lnTo>
                  <a:pt x="186" y="0"/>
                </a:lnTo>
                <a:lnTo>
                  <a:pt x="146" y="31"/>
                </a:lnTo>
                <a:lnTo>
                  <a:pt x="0" y="20"/>
                </a:lnTo>
              </a:path>
            </a:pathLst>
          </a:custGeom>
          <a:solidFill>
            <a:srgbClr val="E5E5E5"/>
          </a:solidFill>
          <a:ln w="9525" cap="rnd">
            <a:noFill/>
            <a:round/>
            <a:headEnd/>
            <a:tailEnd/>
          </a:ln>
        </p:spPr>
        <p:txBody>
          <a:bodyPr/>
          <a:lstStyle/>
          <a:p>
            <a:endParaRPr lang="en-US"/>
          </a:p>
        </p:txBody>
      </p:sp>
      <p:sp>
        <p:nvSpPr>
          <p:cNvPr id="407920" name="Freeform 1002"/>
          <p:cNvSpPr>
            <a:spLocks/>
          </p:cNvSpPr>
          <p:nvPr/>
        </p:nvSpPr>
        <p:spPr bwMode="auto">
          <a:xfrm>
            <a:off x="5445125" y="5549900"/>
            <a:ext cx="309563" cy="63500"/>
          </a:xfrm>
          <a:custGeom>
            <a:avLst/>
            <a:gdLst>
              <a:gd name="T0" fmla="*/ 0 w 195"/>
              <a:gd name="T1" fmla="*/ 39687 h 40"/>
              <a:gd name="T2" fmla="*/ 39688 w 195"/>
              <a:gd name="T3" fmla="*/ 0 h 40"/>
              <a:gd name="T4" fmla="*/ 307975 w 195"/>
              <a:gd name="T5" fmla="*/ 0 h 40"/>
              <a:gd name="T6" fmla="*/ 242888 w 195"/>
              <a:gd name="T7" fmla="*/ 61913 h 40"/>
              <a:gd name="T8" fmla="*/ 0 w 195"/>
              <a:gd name="T9" fmla="*/ 39687 h 40"/>
              <a:gd name="T10" fmla="*/ 0 60000 65536"/>
              <a:gd name="T11" fmla="*/ 0 60000 65536"/>
              <a:gd name="T12" fmla="*/ 0 60000 65536"/>
              <a:gd name="T13" fmla="*/ 0 60000 65536"/>
              <a:gd name="T14" fmla="*/ 0 60000 65536"/>
              <a:gd name="T15" fmla="*/ 0 w 195"/>
              <a:gd name="T16" fmla="*/ 0 h 40"/>
              <a:gd name="T17" fmla="*/ 195 w 195"/>
              <a:gd name="T18" fmla="*/ 40 h 40"/>
            </a:gdLst>
            <a:ahLst/>
            <a:cxnLst>
              <a:cxn ang="T10">
                <a:pos x="T0" y="T1"/>
              </a:cxn>
              <a:cxn ang="T11">
                <a:pos x="T2" y="T3"/>
              </a:cxn>
              <a:cxn ang="T12">
                <a:pos x="T4" y="T5"/>
              </a:cxn>
              <a:cxn ang="T13">
                <a:pos x="T6" y="T7"/>
              </a:cxn>
              <a:cxn ang="T14">
                <a:pos x="T8" y="T9"/>
              </a:cxn>
            </a:cxnLst>
            <a:rect l="T15" t="T16" r="T17" b="T18"/>
            <a:pathLst>
              <a:path w="195" h="40">
                <a:moveTo>
                  <a:pt x="0" y="25"/>
                </a:moveTo>
                <a:lnTo>
                  <a:pt x="25" y="0"/>
                </a:lnTo>
                <a:lnTo>
                  <a:pt x="194" y="0"/>
                </a:lnTo>
                <a:lnTo>
                  <a:pt x="153" y="39"/>
                </a:lnTo>
                <a:lnTo>
                  <a:pt x="0" y="25"/>
                </a:lnTo>
              </a:path>
            </a:pathLst>
          </a:custGeom>
          <a:noFill/>
          <a:ln w="12699" cap="rnd">
            <a:solidFill>
              <a:srgbClr val="000000"/>
            </a:solidFill>
            <a:round/>
            <a:headEnd/>
            <a:tailEnd/>
          </a:ln>
        </p:spPr>
        <p:txBody>
          <a:bodyPr/>
          <a:lstStyle/>
          <a:p>
            <a:endParaRPr lang="en-US"/>
          </a:p>
        </p:txBody>
      </p:sp>
      <p:sp>
        <p:nvSpPr>
          <p:cNvPr id="407921" name="Freeform 1003"/>
          <p:cNvSpPr>
            <a:spLocks/>
          </p:cNvSpPr>
          <p:nvPr/>
        </p:nvSpPr>
        <p:spPr bwMode="auto">
          <a:xfrm>
            <a:off x="5665788" y="5549900"/>
            <a:ext cx="79375" cy="311150"/>
          </a:xfrm>
          <a:custGeom>
            <a:avLst/>
            <a:gdLst>
              <a:gd name="T0" fmla="*/ 42862 w 50"/>
              <a:gd name="T1" fmla="*/ 309563 h 196"/>
              <a:gd name="T2" fmla="*/ 0 w 50"/>
              <a:gd name="T3" fmla="*/ 85725 h 196"/>
              <a:gd name="T4" fmla="*/ 77788 w 50"/>
              <a:gd name="T5" fmla="*/ 0 h 196"/>
              <a:gd name="T6" fmla="*/ 77788 w 50"/>
              <a:gd name="T7" fmla="*/ 276225 h 196"/>
              <a:gd name="T8" fmla="*/ 42862 w 50"/>
              <a:gd name="T9" fmla="*/ 309563 h 196"/>
              <a:gd name="T10" fmla="*/ 0 60000 65536"/>
              <a:gd name="T11" fmla="*/ 0 60000 65536"/>
              <a:gd name="T12" fmla="*/ 0 60000 65536"/>
              <a:gd name="T13" fmla="*/ 0 60000 65536"/>
              <a:gd name="T14" fmla="*/ 0 60000 65536"/>
              <a:gd name="T15" fmla="*/ 0 w 50"/>
              <a:gd name="T16" fmla="*/ 0 h 196"/>
              <a:gd name="T17" fmla="*/ 50 w 50"/>
              <a:gd name="T18" fmla="*/ 196 h 196"/>
            </a:gdLst>
            <a:ahLst/>
            <a:cxnLst>
              <a:cxn ang="T10">
                <a:pos x="T0" y="T1"/>
              </a:cxn>
              <a:cxn ang="T11">
                <a:pos x="T2" y="T3"/>
              </a:cxn>
              <a:cxn ang="T12">
                <a:pos x="T4" y="T5"/>
              </a:cxn>
              <a:cxn ang="T13">
                <a:pos x="T6" y="T7"/>
              </a:cxn>
              <a:cxn ang="T14">
                <a:pos x="T8" y="T9"/>
              </a:cxn>
            </a:cxnLst>
            <a:rect l="T15" t="T16" r="T17" b="T18"/>
            <a:pathLst>
              <a:path w="50" h="196">
                <a:moveTo>
                  <a:pt x="27" y="195"/>
                </a:moveTo>
                <a:lnTo>
                  <a:pt x="0" y="54"/>
                </a:lnTo>
                <a:lnTo>
                  <a:pt x="49" y="0"/>
                </a:lnTo>
                <a:lnTo>
                  <a:pt x="49" y="174"/>
                </a:lnTo>
                <a:lnTo>
                  <a:pt x="27" y="195"/>
                </a:lnTo>
              </a:path>
            </a:pathLst>
          </a:custGeom>
          <a:solidFill>
            <a:srgbClr val="000000"/>
          </a:solidFill>
          <a:ln w="9525" cap="rnd">
            <a:noFill/>
            <a:round/>
            <a:headEnd/>
            <a:tailEnd/>
          </a:ln>
        </p:spPr>
        <p:txBody>
          <a:bodyPr/>
          <a:lstStyle/>
          <a:p>
            <a:endParaRPr lang="en-US"/>
          </a:p>
        </p:txBody>
      </p:sp>
      <p:sp>
        <p:nvSpPr>
          <p:cNvPr id="407922" name="Freeform 1004"/>
          <p:cNvSpPr>
            <a:spLocks/>
          </p:cNvSpPr>
          <p:nvPr/>
        </p:nvSpPr>
        <p:spPr bwMode="auto">
          <a:xfrm>
            <a:off x="5662613" y="5549900"/>
            <a:ext cx="92075" cy="323850"/>
          </a:xfrm>
          <a:custGeom>
            <a:avLst/>
            <a:gdLst>
              <a:gd name="T0" fmla="*/ 49212 w 58"/>
              <a:gd name="T1" fmla="*/ 322263 h 204"/>
              <a:gd name="T2" fmla="*/ 0 w 58"/>
              <a:gd name="T3" fmla="*/ 88900 h 204"/>
              <a:gd name="T4" fmla="*/ 90488 w 58"/>
              <a:gd name="T5" fmla="*/ 0 h 204"/>
              <a:gd name="T6" fmla="*/ 90488 w 58"/>
              <a:gd name="T7" fmla="*/ 287338 h 204"/>
              <a:gd name="T8" fmla="*/ 49212 w 58"/>
              <a:gd name="T9" fmla="*/ 322263 h 204"/>
              <a:gd name="T10" fmla="*/ 0 60000 65536"/>
              <a:gd name="T11" fmla="*/ 0 60000 65536"/>
              <a:gd name="T12" fmla="*/ 0 60000 65536"/>
              <a:gd name="T13" fmla="*/ 0 60000 65536"/>
              <a:gd name="T14" fmla="*/ 0 60000 65536"/>
              <a:gd name="T15" fmla="*/ 0 w 58"/>
              <a:gd name="T16" fmla="*/ 0 h 204"/>
              <a:gd name="T17" fmla="*/ 58 w 58"/>
              <a:gd name="T18" fmla="*/ 204 h 204"/>
            </a:gdLst>
            <a:ahLst/>
            <a:cxnLst>
              <a:cxn ang="T10">
                <a:pos x="T0" y="T1"/>
              </a:cxn>
              <a:cxn ang="T11">
                <a:pos x="T2" y="T3"/>
              </a:cxn>
              <a:cxn ang="T12">
                <a:pos x="T4" y="T5"/>
              </a:cxn>
              <a:cxn ang="T13">
                <a:pos x="T6" y="T7"/>
              </a:cxn>
              <a:cxn ang="T14">
                <a:pos x="T8" y="T9"/>
              </a:cxn>
            </a:cxnLst>
            <a:rect l="T15" t="T16" r="T17" b="T18"/>
            <a:pathLst>
              <a:path w="58" h="204">
                <a:moveTo>
                  <a:pt x="31" y="203"/>
                </a:moveTo>
                <a:lnTo>
                  <a:pt x="0" y="56"/>
                </a:lnTo>
                <a:lnTo>
                  <a:pt x="57" y="0"/>
                </a:lnTo>
                <a:lnTo>
                  <a:pt x="57" y="181"/>
                </a:lnTo>
                <a:lnTo>
                  <a:pt x="31" y="203"/>
                </a:lnTo>
              </a:path>
            </a:pathLst>
          </a:custGeom>
          <a:noFill/>
          <a:ln w="12699" cap="rnd">
            <a:solidFill>
              <a:srgbClr val="000000"/>
            </a:solidFill>
            <a:round/>
            <a:headEnd/>
            <a:tailEnd/>
          </a:ln>
        </p:spPr>
        <p:txBody>
          <a:bodyPr/>
          <a:lstStyle/>
          <a:p>
            <a:endParaRPr lang="en-US"/>
          </a:p>
        </p:txBody>
      </p:sp>
      <p:sp>
        <p:nvSpPr>
          <p:cNvPr id="407923" name="Freeform 1005"/>
          <p:cNvSpPr>
            <a:spLocks/>
          </p:cNvSpPr>
          <p:nvPr/>
        </p:nvSpPr>
        <p:spPr bwMode="auto">
          <a:xfrm>
            <a:off x="5448300" y="5151438"/>
            <a:ext cx="296863" cy="52387"/>
          </a:xfrm>
          <a:custGeom>
            <a:avLst/>
            <a:gdLst>
              <a:gd name="T0" fmla="*/ 0 w 187"/>
              <a:gd name="T1" fmla="*/ 31750 h 33"/>
              <a:gd name="T2" fmla="*/ 38100 w 187"/>
              <a:gd name="T3" fmla="*/ 0 h 33"/>
              <a:gd name="T4" fmla="*/ 295275 w 187"/>
              <a:gd name="T5" fmla="*/ 0 h 33"/>
              <a:gd name="T6" fmla="*/ 231775 w 187"/>
              <a:gd name="T7" fmla="*/ 50800 h 33"/>
              <a:gd name="T8" fmla="*/ 0 w 187"/>
              <a:gd name="T9" fmla="*/ 31750 h 33"/>
              <a:gd name="T10" fmla="*/ 0 60000 65536"/>
              <a:gd name="T11" fmla="*/ 0 60000 65536"/>
              <a:gd name="T12" fmla="*/ 0 60000 65536"/>
              <a:gd name="T13" fmla="*/ 0 60000 65536"/>
              <a:gd name="T14" fmla="*/ 0 60000 65536"/>
              <a:gd name="T15" fmla="*/ 0 w 187"/>
              <a:gd name="T16" fmla="*/ 0 h 33"/>
              <a:gd name="T17" fmla="*/ 187 w 187"/>
              <a:gd name="T18" fmla="*/ 33 h 33"/>
            </a:gdLst>
            <a:ahLst/>
            <a:cxnLst>
              <a:cxn ang="T10">
                <a:pos x="T0" y="T1"/>
              </a:cxn>
              <a:cxn ang="T11">
                <a:pos x="T2" y="T3"/>
              </a:cxn>
              <a:cxn ang="T12">
                <a:pos x="T4" y="T5"/>
              </a:cxn>
              <a:cxn ang="T13">
                <a:pos x="T6" y="T7"/>
              </a:cxn>
              <a:cxn ang="T14">
                <a:pos x="T8" y="T9"/>
              </a:cxn>
            </a:cxnLst>
            <a:rect l="T15" t="T16" r="T17" b="T18"/>
            <a:pathLst>
              <a:path w="187" h="33">
                <a:moveTo>
                  <a:pt x="0" y="20"/>
                </a:moveTo>
                <a:lnTo>
                  <a:pt x="24" y="0"/>
                </a:lnTo>
                <a:lnTo>
                  <a:pt x="186" y="0"/>
                </a:lnTo>
                <a:lnTo>
                  <a:pt x="146" y="32"/>
                </a:lnTo>
                <a:lnTo>
                  <a:pt x="0" y="20"/>
                </a:lnTo>
              </a:path>
            </a:pathLst>
          </a:custGeom>
          <a:solidFill>
            <a:srgbClr val="E5E5E5"/>
          </a:solidFill>
          <a:ln w="9525" cap="rnd">
            <a:noFill/>
            <a:round/>
            <a:headEnd/>
            <a:tailEnd/>
          </a:ln>
        </p:spPr>
        <p:txBody>
          <a:bodyPr/>
          <a:lstStyle/>
          <a:p>
            <a:endParaRPr lang="en-US"/>
          </a:p>
        </p:txBody>
      </p:sp>
      <p:sp>
        <p:nvSpPr>
          <p:cNvPr id="407924" name="Freeform 1006"/>
          <p:cNvSpPr>
            <a:spLocks/>
          </p:cNvSpPr>
          <p:nvPr/>
        </p:nvSpPr>
        <p:spPr bwMode="auto">
          <a:xfrm>
            <a:off x="5445125" y="5151438"/>
            <a:ext cx="309563" cy="65087"/>
          </a:xfrm>
          <a:custGeom>
            <a:avLst/>
            <a:gdLst>
              <a:gd name="T0" fmla="*/ 0 w 195"/>
              <a:gd name="T1" fmla="*/ 39687 h 41"/>
              <a:gd name="T2" fmla="*/ 39688 w 195"/>
              <a:gd name="T3" fmla="*/ 0 h 41"/>
              <a:gd name="T4" fmla="*/ 307975 w 195"/>
              <a:gd name="T5" fmla="*/ 0 h 41"/>
              <a:gd name="T6" fmla="*/ 242888 w 195"/>
              <a:gd name="T7" fmla="*/ 63500 h 41"/>
              <a:gd name="T8" fmla="*/ 0 w 195"/>
              <a:gd name="T9" fmla="*/ 39687 h 41"/>
              <a:gd name="T10" fmla="*/ 0 60000 65536"/>
              <a:gd name="T11" fmla="*/ 0 60000 65536"/>
              <a:gd name="T12" fmla="*/ 0 60000 65536"/>
              <a:gd name="T13" fmla="*/ 0 60000 65536"/>
              <a:gd name="T14" fmla="*/ 0 60000 65536"/>
              <a:gd name="T15" fmla="*/ 0 w 195"/>
              <a:gd name="T16" fmla="*/ 0 h 41"/>
              <a:gd name="T17" fmla="*/ 195 w 195"/>
              <a:gd name="T18" fmla="*/ 41 h 41"/>
            </a:gdLst>
            <a:ahLst/>
            <a:cxnLst>
              <a:cxn ang="T10">
                <a:pos x="T0" y="T1"/>
              </a:cxn>
              <a:cxn ang="T11">
                <a:pos x="T2" y="T3"/>
              </a:cxn>
              <a:cxn ang="T12">
                <a:pos x="T4" y="T5"/>
              </a:cxn>
              <a:cxn ang="T13">
                <a:pos x="T6" y="T7"/>
              </a:cxn>
              <a:cxn ang="T14">
                <a:pos x="T8" y="T9"/>
              </a:cxn>
            </a:cxnLst>
            <a:rect l="T15" t="T16" r="T17" b="T18"/>
            <a:pathLst>
              <a:path w="195" h="41">
                <a:moveTo>
                  <a:pt x="0" y="25"/>
                </a:moveTo>
                <a:lnTo>
                  <a:pt x="25" y="0"/>
                </a:lnTo>
                <a:lnTo>
                  <a:pt x="194" y="0"/>
                </a:lnTo>
                <a:lnTo>
                  <a:pt x="153" y="40"/>
                </a:lnTo>
                <a:lnTo>
                  <a:pt x="0" y="25"/>
                </a:lnTo>
              </a:path>
            </a:pathLst>
          </a:custGeom>
          <a:noFill/>
          <a:ln w="12699" cap="rnd">
            <a:solidFill>
              <a:srgbClr val="000000"/>
            </a:solidFill>
            <a:round/>
            <a:headEnd/>
            <a:tailEnd/>
          </a:ln>
        </p:spPr>
        <p:txBody>
          <a:bodyPr/>
          <a:lstStyle/>
          <a:p>
            <a:endParaRPr lang="en-US"/>
          </a:p>
        </p:txBody>
      </p:sp>
      <p:sp>
        <p:nvSpPr>
          <p:cNvPr id="407925" name="Freeform 1007"/>
          <p:cNvSpPr>
            <a:spLocks/>
          </p:cNvSpPr>
          <p:nvPr/>
        </p:nvSpPr>
        <p:spPr bwMode="auto">
          <a:xfrm>
            <a:off x="5665788" y="5151438"/>
            <a:ext cx="79375" cy="311150"/>
          </a:xfrm>
          <a:custGeom>
            <a:avLst/>
            <a:gdLst>
              <a:gd name="T0" fmla="*/ 42862 w 50"/>
              <a:gd name="T1" fmla="*/ 309563 h 196"/>
              <a:gd name="T2" fmla="*/ 0 w 50"/>
              <a:gd name="T3" fmla="*/ 84137 h 196"/>
              <a:gd name="T4" fmla="*/ 77788 w 50"/>
              <a:gd name="T5" fmla="*/ 0 h 196"/>
              <a:gd name="T6" fmla="*/ 77788 w 50"/>
              <a:gd name="T7" fmla="*/ 277813 h 196"/>
              <a:gd name="T8" fmla="*/ 42862 w 50"/>
              <a:gd name="T9" fmla="*/ 309563 h 196"/>
              <a:gd name="T10" fmla="*/ 0 60000 65536"/>
              <a:gd name="T11" fmla="*/ 0 60000 65536"/>
              <a:gd name="T12" fmla="*/ 0 60000 65536"/>
              <a:gd name="T13" fmla="*/ 0 60000 65536"/>
              <a:gd name="T14" fmla="*/ 0 60000 65536"/>
              <a:gd name="T15" fmla="*/ 0 w 50"/>
              <a:gd name="T16" fmla="*/ 0 h 196"/>
              <a:gd name="T17" fmla="*/ 50 w 50"/>
              <a:gd name="T18" fmla="*/ 196 h 196"/>
            </a:gdLst>
            <a:ahLst/>
            <a:cxnLst>
              <a:cxn ang="T10">
                <a:pos x="T0" y="T1"/>
              </a:cxn>
              <a:cxn ang="T11">
                <a:pos x="T2" y="T3"/>
              </a:cxn>
              <a:cxn ang="T12">
                <a:pos x="T4" y="T5"/>
              </a:cxn>
              <a:cxn ang="T13">
                <a:pos x="T6" y="T7"/>
              </a:cxn>
              <a:cxn ang="T14">
                <a:pos x="T8" y="T9"/>
              </a:cxn>
            </a:cxnLst>
            <a:rect l="T15" t="T16" r="T17" b="T18"/>
            <a:pathLst>
              <a:path w="50" h="196">
                <a:moveTo>
                  <a:pt x="27" y="195"/>
                </a:moveTo>
                <a:lnTo>
                  <a:pt x="0" y="53"/>
                </a:lnTo>
                <a:lnTo>
                  <a:pt x="49" y="0"/>
                </a:lnTo>
                <a:lnTo>
                  <a:pt x="49" y="175"/>
                </a:lnTo>
                <a:lnTo>
                  <a:pt x="27" y="195"/>
                </a:lnTo>
              </a:path>
            </a:pathLst>
          </a:custGeom>
          <a:solidFill>
            <a:srgbClr val="000000"/>
          </a:solidFill>
          <a:ln w="9525" cap="rnd">
            <a:noFill/>
            <a:round/>
            <a:headEnd/>
            <a:tailEnd/>
          </a:ln>
        </p:spPr>
        <p:txBody>
          <a:bodyPr/>
          <a:lstStyle/>
          <a:p>
            <a:endParaRPr lang="en-US"/>
          </a:p>
        </p:txBody>
      </p:sp>
      <p:sp>
        <p:nvSpPr>
          <p:cNvPr id="407926" name="Freeform 1008"/>
          <p:cNvSpPr>
            <a:spLocks/>
          </p:cNvSpPr>
          <p:nvPr/>
        </p:nvSpPr>
        <p:spPr bwMode="auto">
          <a:xfrm>
            <a:off x="5662613" y="5151438"/>
            <a:ext cx="92075" cy="322262"/>
          </a:xfrm>
          <a:custGeom>
            <a:avLst/>
            <a:gdLst>
              <a:gd name="T0" fmla="*/ 49212 w 58"/>
              <a:gd name="T1" fmla="*/ 320675 h 203"/>
              <a:gd name="T2" fmla="*/ 0 w 58"/>
              <a:gd name="T3" fmla="*/ 87312 h 203"/>
              <a:gd name="T4" fmla="*/ 90488 w 58"/>
              <a:gd name="T5" fmla="*/ 0 h 203"/>
              <a:gd name="T6" fmla="*/ 90488 w 58"/>
              <a:gd name="T7" fmla="*/ 287337 h 203"/>
              <a:gd name="T8" fmla="*/ 49212 w 58"/>
              <a:gd name="T9" fmla="*/ 320675 h 203"/>
              <a:gd name="T10" fmla="*/ 0 60000 65536"/>
              <a:gd name="T11" fmla="*/ 0 60000 65536"/>
              <a:gd name="T12" fmla="*/ 0 60000 65536"/>
              <a:gd name="T13" fmla="*/ 0 60000 65536"/>
              <a:gd name="T14" fmla="*/ 0 60000 65536"/>
              <a:gd name="T15" fmla="*/ 0 w 58"/>
              <a:gd name="T16" fmla="*/ 0 h 203"/>
              <a:gd name="T17" fmla="*/ 58 w 58"/>
              <a:gd name="T18" fmla="*/ 203 h 203"/>
            </a:gdLst>
            <a:ahLst/>
            <a:cxnLst>
              <a:cxn ang="T10">
                <a:pos x="T0" y="T1"/>
              </a:cxn>
              <a:cxn ang="T11">
                <a:pos x="T2" y="T3"/>
              </a:cxn>
              <a:cxn ang="T12">
                <a:pos x="T4" y="T5"/>
              </a:cxn>
              <a:cxn ang="T13">
                <a:pos x="T6" y="T7"/>
              </a:cxn>
              <a:cxn ang="T14">
                <a:pos x="T8" y="T9"/>
              </a:cxn>
            </a:cxnLst>
            <a:rect l="T15" t="T16" r="T17" b="T18"/>
            <a:pathLst>
              <a:path w="58" h="203">
                <a:moveTo>
                  <a:pt x="31" y="202"/>
                </a:moveTo>
                <a:lnTo>
                  <a:pt x="0" y="55"/>
                </a:lnTo>
                <a:lnTo>
                  <a:pt x="57" y="0"/>
                </a:lnTo>
                <a:lnTo>
                  <a:pt x="57" y="181"/>
                </a:lnTo>
                <a:lnTo>
                  <a:pt x="31" y="202"/>
                </a:lnTo>
              </a:path>
            </a:pathLst>
          </a:custGeom>
          <a:noFill/>
          <a:ln w="12699" cap="rnd">
            <a:solidFill>
              <a:srgbClr val="000000"/>
            </a:solidFill>
            <a:round/>
            <a:headEnd/>
            <a:tailEnd/>
          </a:ln>
        </p:spPr>
        <p:txBody>
          <a:bodyPr/>
          <a:lstStyle/>
          <a:p>
            <a:endParaRPr lang="en-US"/>
          </a:p>
        </p:txBody>
      </p:sp>
      <p:sp>
        <p:nvSpPr>
          <p:cNvPr id="407927" name="Freeform 1009"/>
          <p:cNvSpPr>
            <a:spLocks/>
          </p:cNvSpPr>
          <p:nvPr/>
        </p:nvSpPr>
        <p:spPr bwMode="auto">
          <a:xfrm>
            <a:off x="5726113" y="5549900"/>
            <a:ext cx="295275" cy="50800"/>
          </a:xfrm>
          <a:custGeom>
            <a:avLst/>
            <a:gdLst>
              <a:gd name="T0" fmla="*/ 0 w 186"/>
              <a:gd name="T1" fmla="*/ 31750 h 32"/>
              <a:gd name="T2" fmla="*/ 38100 w 186"/>
              <a:gd name="T3" fmla="*/ 0 h 32"/>
              <a:gd name="T4" fmla="*/ 293688 w 186"/>
              <a:gd name="T5" fmla="*/ 0 h 32"/>
              <a:gd name="T6" fmla="*/ 231775 w 186"/>
              <a:gd name="T7" fmla="*/ 49212 h 32"/>
              <a:gd name="T8" fmla="*/ 0 w 186"/>
              <a:gd name="T9" fmla="*/ 31750 h 32"/>
              <a:gd name="T10" fmla="*/ 0 60000 65536"/>
              <a:gd name="T11" fmla="*/ 0 60000 65536"/>
              <a:gd name="T12" fmla="*/ 0 60000 65536"/>
              <a:gd name="T13" fmla="*/ 0 60000 65536"/>
              <a:gd name="T14" fmla="*/ 0 60000 65536"/>
              <a:gd name="T15" fmla="*/ 0 w 186"/>
              <a:gd name="T16" fmla="*/ 0 h 32"/>
              <a:gd name="T17" fmla="*/ 186 w 186"/>
              <a:gd name="T18" fmla="*/ 32 h 32"/>
            </a:gdLst>
            <a:ahLst/>
            <a:cxnLst>
              <a:cxn ang="T10">
                <a:pos x="T0" y="T1"/>
              </a:cxn>
              <a:cxn ang="T11">
                <a:pos x="T2" y="T3"/>
              </a:cxn>
              <a:cxn ang="T12">
                <a:pos x="T4" y="T5"/>
              </a:cxn>
              <a:cxn ang="T13">
                <a:pos x="T6" y="T7"/>
              </a:cxn>
              <a:cxn ang="T14">
                <a:pos x="T8" y="T9"/>
              </a:cxn>
            </a:cxnLst>
            <a:rect l="T15" t="T16" r="T17" b="T18"/>
            <a:pathLst>
              <a:path w="186" h="32">
                <a:moveTo>
                  <a:pt x="0" y="20"/>
                </a:moveTo>
                <a:lnTo>
                  <a:pt x="24" y="0"/>
                </a:lnTo>
                <a:lnTo>
                  <a:pt x="185" y="0"/>
                </a:lnTo>
                <a:lnTo>
                  <a:pt x="146" y="31"/>
                </a:lnTo>
                <a:lnTo>
                  <a:pt x="0" y="20"/>
                </a:lnTo>
              </a:path>
            </a:pathLst>
          </a:custGeom>
          <a:solidFill>
            <a:srgbClr val="E5E5E5"/>
          </a:solidFill>
          <a:ln w="9525" cap="rnd">
            <a:noFill/>
            <a:round/>
            <a:headEnd/>
            <a:tailEnd/>
          </a:ln>
        </p:spPr>
        <p:txBody>
          <a:bodyPr/>
          <a:lstStyle/>
          <a:p>
            <a:endParaRPr lang="en-US"/>
          </a:p>
        </p:txBody>
      </p:sp>
      <p:sp>
        <p:nvSpPr>
          <p:cNvPr id="407928" name="Freeform 1010"/>
          <p:cNvSpPr>
            <a:spLocks/>
          </p:cNvSpPr>
          <p:nvPr/>
        </p:nvSpPr>
        <p:spPr bwMode="auto">
          <a:xfrm>
            <a:off x="5724525" y="5549900"/>
            <a:ext cx="306388" cy="63500"/>
          </a:xfrm>
          <a:custGeom>
            <a:avLst/>
            <a:gdLst>
              <a:gd name="T0" fmla="*/ 0 w 193"/>
              <a:gd name="T1" fmla="*/ 39687 h 40"/>
              <a:gd name="T2" fmla="*/ 39688 w 193"/>
              <a:gd name="T3" fmla="*/ 0 h 40"/>
              <a:gd name="T4" fmla="*/ 304800 w 193"/>
              <a:gd name="T5" fmla="*/ 0 h 40"/>
              <a:gd name="T6" fmla="*/ 241300 w 193"/>
              <a:gd name="T7" fmla="*/ 61913 h 40"/>
              <a:gd name="T8" fmla="*/ 0 w 193"/>
              <a:gd name="T9" fmla="*/ 39687 h 40"/>
              <a:gd name="T10" fmla="*/ 0 60000 65536"/>
              <a:gd name="T11" fmla="*/ 0 60000 65536"/>
              <a:gd name="T12" fmla="*/ 0 60000 65536"/>
              <a:gd name="T13" fmla="*/ 0 60000 65536"/>
              <a:gd name="T14" fmla="*/ 0 60000 65536"/>
              <a:gd name="T15" fmla="*/ 0 w 193"/>
              <a:gd name="T16" fmla="*/ 0 h 40"/>
              <a:gd name="T17" fmla="*/ 193 w 193"/>
              <a:gd name="T18" fmla="*/ 40 h 40"/>
            </a:gdLst>
            <a:ahLst/>
            <a:cxnLst>
              <a:cxn ang="T10">
                <a:pos x="T0" y="T1"/>
              </a:cxn>
              <a:cxn ang="T11">
                <a:pos x="T2" y="T3"/>
              </a:cxn>
              <a:cxn ang="T12">
                <a:pos x="T4" y="T5"/>
              </a:cxn>
              <a:cxn ang="T13">
                <a:pos x="T6" y="T7"/>
              </a:cxn>
              <a:cxn ang="T14">
                <a:pos x="T8" y="T9"/>
              </a:cxn>
            </a:cxnLst>
            <a:rect l="T15" t="T16" r="T17" b="T18"/>
            <a:pathLst>
              <a:path w="193" h="40">
                <a:moveTo>
                  <a:pt x="0" y="25"/>
                </a:moveTo>
                <a:lnTo>
                  <a:pt x="25" y="0"/>
                </a:lnTo>
                <a:lnTo>
                  <a:pt x="192" y="0"/>
                </a:lnTo>
                <a:lnTo>
                  <a:pt x="152" y="39"/>
                </a:lnTo>
                <a:lnTo>
                  <a:pt x="0" y="25"/>
                </a:lnTo>
              </a:path>
            </a:pathLst>
          </a:custGeom>
          <a:noFill/>
          <a:ln w="12699" cap="rnd">
            <a:solidFill>
              <a:srgbClr val="000000"/>
            </a:solidFill>
            <a:round/>
            <a:headEnd/>
            <a:tailEnd/>
          </a:ln>
        </p:spPr>
        <p:txBody>
          <a:bodyPr/>
          <a:lstStyle/>
          <a:p>
            <a:endParaRPr lang="en-US"/>
          </a:p>
        </p:txBody>
      </p:sp>
      <p:sp>
        <p:nvSpPr>
          <p:cNvPr id="407929" name="Freeform 1011"/>
          <p:cNvSpPr>
            <a:spLocks/>
          </p:cNvSpPr>
          <p:nvPr/>
        </p:nvSpPr>
        <p:spPr bwMode="auto">
          <a:xfrm>
            <a:off x="5943600" y="5549900"/>
            <a:ext cx="77788" cy="311150"/>
          </a:xfrm>
          <a:custGeom>
            <a:avLst/>
            <a:gdLst>
              <a:gd name="T0" fmla="*/ 41275 w 49"/>
              <a:gd name="T1" fmla="*/ 309563 h 196"/>
              <a:gd name="T2" fmla="*/ 0 w 49"/>
              <a:gd name="T3" fmla="*/ 85725 h 196"/>
              <a:gd name="T4" fmla="*/ 76200 w 49"/>
              <a:gd name="T5" fmla="*/ 0 h 196"/>
              <a:gd name="T6" fmla="*/ 76200 w 49"/>
              <a:gd name="T7" fmla="*/ 276225 h 196"/>
              <a:gd name="T8" fmla="*/ 41275 w 49"/>
              <a:gd name="T9" fmla="*/ 309563 h 196"/>
              <a:gd name="T10" fmla="*/ 0 60000 65536"/>
              <a:gd name="T11" fmla="*/ 0 60000 65536"/>
              <a:gd name="T12" fmla="*/ 0 60000 65536"/>
              <a:gd name="T13" fmla="*/ 0 60000 65536"/>
              <a:gd name="T14" fmla="*/ 0 60000 65536"/>
              <a:gd name="T15" fmla="*/ 0 w 49"/>
              <a:gd name="T16" fmla="*/ 0 h 196"/>
              <a:gd name="T17" fmla="*/ 49 w 49"/>
              <a:gd name="T18" fmla="*/ 196 h 196"/>
            </a:gdLst>
            <a:ahLst/>
            <a:cxnLst>
              <a:cxn ang="T10">
                <a:pos x="T0" y="T1"/>
              </a:cxn>
              <a:cxn ang="T11">
                <a:pos x="T2" y="T3"/>
              </a:cxn>
              <a:cxn ang="T12">
                <a:pos x="T4" y="T5"/>
              </a:cxn>
              <a:cxn ang="T13">
                <a:pos x="T6" y="T7"/>
              </a:cxn>
              <a:cxn ang="T14">
                <a:pos x="T8" y="T9"/>
              </a:cxn>
            </a:cxnLst>
            <a:rect l="T15" t="T16" r="T17" b="T18"/>
            <a:pathLst>
              <a:path w="49" h="196">
                <a:moveTo>
                  <a:pt x="26" y="195"/>
                </a:moveTo>
                <a:lnTo>
                  <a:pt x="0" y="54"/>
                </a:lnTo>
                <a:lnTo>
                  <a:pt x="48" y="0"/>
                </a:lnTo>
                <a:lnTo>
                  <a:pt x="48" y="174"/>
                </a:lnTo>
                <a:lnTo>
                  <a:pt x="26" y="195"/>
                </a:lnTo>
              </a:path>
            </a:pathLst>
          </a:custGeom>
          <a:solidFill>
            <a:srgbClr val="000000"/>
          </a:solidFill>
          <a:ln w="9525" cap="rnd">
            <a:noFill/>
            <a:round/>
            <a:headEnd/>
            <a:tailEnd/>
          </a:ln>
        </p:spPr>
        <p:txBody>
          <a:bodyPr/>
          <a:lstStyle/>
          <a:p>
            <a:endParaRPr lang="en-US"/>
          </a:p>
        </p:txBody>
      </p:sp>
      <p:sp>
        <p:nvSpPr>
          <p:cNvPr id="407930" name="Freeform 1012"/>
          <p:cNvSpPr>
            <a:spLocks/>
          </p:cNvSpPr>
          <p:nvPr/>
        </p:nvSpPr>
        <p:spPr bwMode="auto">
          <a:xfrm>
            <a:off x="5942013" y="5549900"/>
            <a:ext cx="88900" cy="323850"/>
          </a:xfrm>
          <a:custGeom>
            <a:avLst/>
            <a:gdLst>
              <a:gd name="T0" fmla="*/ 46037 w 56"/>
              <a:gd name="T1" fmla="*/ 322263 h 204"/>
              <a:gd name="T2" fmla="*/ 0 w 56"/>
              <a:gd name="T3" fmla="*/ 88900 h 204"/>
              <a:gd name="T4" fmla="*/ 87313 w 56"/>
              <a:gd name="T5" fmla="*/ 0 h 204"/>
              <a:gd name="T6" fmla="*/ 87313 w 56"/>
              <a:gd name="T7" fmla="*/ 287338 h 204"/>
              <a:gd name="T8" fmla="*/ 46037 w 56"/>
              <a:gd name="T9" fmla="*/ 322263 h 204"/>
              <a:gd name="T10" fmla="*/ 0 60000 65536"/>
              <a:gd name="T11" fmla="*/ 0 60000 65536"/>
              <a:gd name="T12" fmla="*/ 0 60000 65536"/>
              <a:gd name="T13" fmla="*/ 0 60000 65536"/>
              <a:gd name="T14" fmla="*/ 0 60000 65536"/>
              <a:gd name="T15" fmla="*/ 0 w 56"/>
              <a:gd name="T16" fmla="*/ 0 h 204"/>
              <a:gd name="T17" fmla="*/ 56 w 56"/>
              <a:gd name="T18" fmla="*/ 204 h 204"/>
            </a:gdLst>
            <a:ahLst/>
            <a:cxnLst>
              <a:cxn ang="T10">
                <a:pos x="T0" y="T1"/>
              </a:cxn>
              <a:cxn ang="T11">
                <a:pos x="T2" y="T3"/>
              </a:cxn>
              <a:cxn ang="T12">
                <a:pos x="T4" y="T5"/>
              </a:cxn>
              <a:cxn ang="T13">
                <a:pos x="T6" y="T7"/>
              </a:cxn>
              <a:cxn ang="T14">
                <a:pos x="T8" y="T9"/>
              </a:cxn>
            </a:cxnLst>
            <a:rect l="T15" t="T16" r="T17" b="T18"/>
            <a:pathLst>
              <a:path w="56" h="204">
                <a:moveTo>
                  <a:pt x="29" y="203"/>
                </a:moveTo>
                <a:lnTo>
                  <a:pt x="0" y="56"/>
                </a:lnTo>
                <a:lnTo>
                  <a:pt x="55" y="0"/>
                </a:lnTo>
                <a:lnTo>
                  <a:pt x="55" y="181"/>
                </a:lnTo>
                <a:lnTo>
                  <a:pt x="29" y="203"/>
                </a:lnTo>
              </a:path>
            </a:pathLst>
          </a:custGeom>
          <a:noFill/>
          <a:ln w="12699" cap="rnd">
            <a:solidFill>
              <a:srgbClr val="000000"/>
            </a:solidFill>
            <a:round/>
            <a:headEnd/>
            <a:tailEnd/>
          </a:ln>
        </p:spPr>
        <p:txBody>
          <a:bodyPr/>
          <a:lstStyle/>
          <a:p>
            <a:endParaRPr lang="en-US"/>
          </a:p>
        </p:txBody>
      </p:sp>
      <p:sp>
        <p:nvSpPr>
          <p:cNvPr id="407931" name="Freeform 1013"/>
          <p:cNvSpPr>
            <a:spLocks/>
          </p:cNvSpPr>
          <p:nvPr/>
        </p:nvSpPr>
        <p:spPr bwMode="auto">
          <a:xfrm>
            <a:off x="5726113" y="5151438"/>
            <a:ext cx="295275" cy="52387"/>
          </a:xfrm>
          <a:custGeom>
            <a:avLst/>
            <a:gdLst>
              <a:gd name="T0" fmla="*/ 0 w 186"/>
              <a:gd name="T1" fmla="*/ 31750 h 33"/>
              <a:gd name="T2" fmla="*/ 38100 w 186"/>
              <a:gd name="T3" fmla="*/ 0 h 33"/>
              <a:gd name="T4" fmla="*/ 293688 w 186"/>
              <a:gd name="T5" fmla="*/ 0 h 33"/>
              <a:gd name="T6" fmla="*/ 231775 w 186"/>
              <a:gd name="T7" fmla="*/ 50800 h 33"/>
              <a:gd name="T8" fmla="*/ 0 w 186"/>
              <a:gd name="T9" fmla="*/ 31750 h 33"/>
              <a:gd name="T10" fmla="*/ 0 60000 65536"/>
              <a:gd name="T11" fmla="*/ 0 60000 65536"/>
              <a:gd name="T12" fmla="*/ 0 60000 65536"/>
              <a:gd name="T13" fmla="*/ 0 60000 65536"/>
              <a:gd name="T14" fmla="*/ 0 60000 65536"/>
              <a:gd name="T15" fmla="*/ 0 w 186"/>
              <a:gd name="T16" fmla="*/ 0 h 33"/>
              <a:gd name="T17" fmla="*/ 186 w 186"/>
              <a:gd name="T18" fmla="*/ 33 h 33"/>
            </a:gdLst>
            <a:ahLst/>
            <a:cxnLst>
              <a:cxn ang="T10">
                <a:pos x="T0" y="T1"/>
              </a:cxn>
              <a:cxn ang="T11">
                <a:pos x="T2" y="T3"/>
              </a:cxn>
              <a:cxn ang="T12">
                <a:pos x="T4" y="T5"/>
              </a:cxn>
              <a:cxn ang="T13">
                <a:pos x="T6" y="T7"/>
              </a:cxn>
              <a:cxn ang="T14">
                <a:pos x="T8" y="T9"/>
              </a:cxn>
            </a:cxnLst>
            <a:rect l="T15" t="T16" r="T17" b="T18"/>
            <a:pathLst>
              <a:path w="186" h="33">
                <a:moveTo>
                  <a:pt x="0" y="20"/>
                </a:moveTo>
                <a:lnTo>
                  <a:pt x="24" y="0"/>
                </a:lnTo>
                <a:lnTo>
                  <a:pt x="185" y="0"/>
                </a:lnTo>
                <a:lnTo>
                  <a:pt x="146" y="32"/>
                </a:lnTo>
                <a:lnTo>
                  <a:pt x="0" y="20"/>
                </a:lnTo>
              </a:path>
            </a:pathLst>
          </a:custGeom>
          <a:solidFill>
            <a:srgbClr val="E5E5E5"/>
          </a:solidFill>
          <a:ln w="9525" cap="rnd">
            <a:noFill/>
            <a:round/>
            <a:headEnd/>
            <a:tailEnd/>
          </a:ln>
        </p:spPr>
        <p:txBody>
          <a:bodyPr/>
          <a:lstStyle/>
          <a:p>
            <a:endParaRPr lang="en-US"/>
          </a:p>
        </p:txBody>
      </p:sp>
      <p:sp>
        <p:nvSpPr>
          <p:cNvPr id="407932" name="Freeform 1014"/>
          <p:cNvSpPr>
            <a:spLocks/>
          </p:cNvSpPr>
          <p:nvPr/>
        </p:nvSpPr>
        <p:spPr bwMode="auto">
          <a:xfrm>
            <a:off x="5724525" y="5151438"/>
            <a:ext cx="306388" cy="65087"/>
          </a:xfrm>
          <a:custGeom>
            <a:avLst/>
            <a:gdLst>
              <a:gd name="T0" fmla="*/ 0 w 193"/>
              <a:gd name="T1" fmla="*/ 39687 h 41"/>
              <a:gd name="T2" fmla="*/ 39688 w 193"/>
              <a:gd name="T3" fmla="*/ 0 h 41"/>
              <a:gd name="T4" fmla="*/ 304800 w 193"/>
              <a:gd name="T5" fmla="*/ 0 h 41"/>
              <a:gd name="T6" fmla="*/ 241300 w 193"/>
              <a:gd name="T7" fmla="*/ 63500 h 41"/>
              <a:gd name="T8" fmla="*/ 0 w 193"/>
              <a:gd name="T9" fmla="*/ 39687 h 41"/>
              <a:gd name="T10" fmla="*/ 0 60000 65536"/>
              <a:gd name="T11" fmla="*/ 0 60000 65536"/>
              <a:gd name="T12" fmla="*/ 0 60000 65536"/>
              <a:gd name="T13" fmla="*/ 0 60000 65536"/>
              <a:gd name="T14" fmla="*/ 0 60000 65536"/>
              <a:gd name="T15" fmla="*/ 0 w 193"/>
              <a:gd name="T16" fmla="*/ 0 h 41"/>
              <a:gd name="T17" fmla="*/ 193 w 193"/>
              <a:gd name="T18" fmla="*/ 41 h 41"/>
            </a:gdLst>
            <a:ahLst/>
            <a:cxnLst>
              <a:cxn ang="T10">
                <a:pos x="T0" y="T1"/>
              </a:cxn>
              <a:cxn ang="T11">
                <a:pos x="T2" y="T3"/>
              </a:cxn>
              <a:cxn ang="T12">
                <a:pos x="T4" y="T5"/>
              </a:cxn>
              <a:cxn ang="T13">
                <a:pos x="T6" y="T7"/>
              </a:cxn>
              <a:cxn ang="T14">
                <a:pos x="T8" y="T9"/>
              </a:cxn>
            </a:cxnLst>
            <a:rect l="T15" t="T16" r="T17" b="T18"/>
            <a:pathLst>
              <a:path w="193" h="41">
                <a:moveTo>
                  <a:pt x="0" y="25"/>
                </a:moveTo>
                <a:lnTo>
                  <a:pt x="25" y="0"/>
                </a:lnTo>
                <a:lnTo>
                  <a:pt x="192" y="0"/>
                </a:lnTo>
                <a:lnTo>
                  <a:pt x="152" y="40"/>
                </a:lnTo>
                <a:lnTo>
                  <a:pt x="0" y="25"/>
                </a:lnTo>
              </a:path>
            </a:pathLst>
          </a:custGeom>
          <a:noFill/>
          <a:ln w="12699" cap="rnd">
            <a:solidFill>
              <a:srgbClr val="000000"/>
            </a:solidFill>
            <a:round/>
            <a:headEnd/>
            <a:tailEnd/>
          </a:ln>
        </p:spPr>
        <p:txBody>
          <a:bodyPr/>
          <a:lstStyle/>
          <a:p>
            <a:endParaRPr lang="en-US"/>
          </a:p>
        </p:txBody>
      </p:sp>
      <p:sp>
        <p:nvSpPr>
          <p:cNvPr id="407933" name="Freeform 1015"/>
          <p:cNvSpPr>
            <a:spLocks/>
          </p:cNvSpPr>
          <p:nvPr/>
        </p:nvSpPr>
        <p:spPr bwMode="auto">
          <a:xfrm>
            <a:off x="5943600" y="5151438"/>
            <a:ext cx="77788" cy="311150"/>
          </a:xfrm>
          <a:custGeom>
            <a:avLst/>
            <a:gdLst>
              <a:gd name="T0" fmla="*/ 41275 w 49"/>
              <a:gd name="T1" fmla="*/ 309563 h 196"/>
              <a:gd name="T2" fmla="*/ 0 w 49"/>
              <a:gd name="T3" fmla="*/ 84137 h 196"/>
              <a:gd name="T4" fmla="*/ 76200 w 49"/>
              <a:gd name="T5" fmla="*/ 0 h 196"/>
              <a:gd name="T6" fmla="*/ 76200 w 49"/>
              <a:gd name="T7" fmla="*/ 277813 h 196"/>
              <a:gd name="T8" fmla="*/ 41275 w 49"/>
              <a:gd name="T9" fmla="*/ 309563 h 196"/>
              <a:gd name="T10" fmla="*/ 0 60000 65536"/>
              <a:gd name="T11" fmla="*/ 0 60000 65536"/>
              <a:gd name="T12" fmla="*/ 0 60000 65536"/>
              <a:gd name="T13" fmla="*/ 0 60000 65536"/>
              <a:gd name="T14" fmla="*/ 0 60000 65536"/>
              <a:gd name="T15" fmla="*/ 0 w 49"/>
              <a:gd name="T16" fmla="*/ 0 h 196"/>
              <a:gd name="T17" fmla="*/ 49 w 49"/>
              <a:gd name="T18" fmla="*/ 196 h 196"/>
            </a:gdLst>
            <a:ahLst/>
            <a:cxnLst>
              <a:cxn ang="T10">
                <a:pos x="T0" y="T1"/>
              </a:cxn>
              <a:cxn ang="T11">
                <a:pos x="T2" y="T3"/>
              </a:cxn>
              <a:cxn ang="T12">
                <a:pos x="T4" y="T5"/>
              </a:cxn>
              <a:cxn ang="T13">
                <a:pos x="T6" y="T7"/>
              </a:cxn>
              <a:cxn ang="T14">
                <a:pos x="T8" y="T9"/>
              </a:cxn>
            </a:cxnLst>
            <a:rect l="T15" t="T16" r="T17" b="T18"/>
            <a:pathLst>
              <a:path w="49" h="196">
                <a:moveTo>
                  <a:pt x="26" y="195"/>
                </a:moveTo>
                <a:lnTo>
                  <a:pt x="0" y="53"/>
                </a:lnTo>
                <a:lnTo>
                  <a:pt x="48" y="0"/>
                </a:lnTo>
                <a:lnTo>
                  <a:pt x="48" y="175"/>
                </a:lnTo>
                <a:lnTo>
                  <a:pt x="26" y="195"/>
                </a:lnTo>
              </a:path>
            </a:pathLst>
          </a:custGeom>
          <a:solidFill>
            <a:srgbClr val="000000"/>
          </a:solidFill>
          <a:ln w="9525" cap="rnd">
            <a:noFill/>
            <a:round/>
            <a:headEnd/>
            <a:tailEnd/>
          </a:ln>
        </p:spPr>
        <p:txBody>
          <a:bodyPr/>
          <a:lstStyle/>
          <a:p>
            <a:endParaRPr lang="en-US"/>
          </a:p>
        </p:txBody>
      </p:sp>
      <p:sp>
        <p:nvSpPr>
          <p:cNvPr id="407934" name="Freeform 1016"/>
          <p:cNvSpPr>
            <a:spLocks/>
          </p:cNvSpPr>
          <p:nvPr/>
        </p:nvSpPr>
        <p:spPr bwMode="auto">
          <a:xfrm>
            <a:off x="5942013" y="5151438"/>
            <a:ext cx="88900" cy="322262"/>
          </a:xfrm>
          <a:custGeom>
            <a:avLst/>
            <a:gdLst>
              <a:gd name="T0" fmla="*/ 46037 w 56"/>
              <a:gd name="T1" fmla="*/ 320675 h 203"/>
              <a:gd name="T2" fmla="*/ 0 w 56"/>
              <a:gd name="T3" fmla="*/ 87312 h 203"/>
              <a:gd name="T4" fmla="*/ 87313 w 56"/>
              <a:gd name="T5" fmla="*/ 0 h 203"/>
              <a:gd name="T6" fmla="*/ 87313 w 56"/>
              <a:gd name="T7" fmla="*/ 287337 h 203"/>
              <a:gd name="T8" fmla="*/ 46037 w 56"/>
              <a:gd name="T9" fmla="*/ 320675 h 203"/>
              <a:gd name="T10" fmla="*/ 0 60000 65536"/>
              <a:gd name="T11" fmla="*/ 0 60000 65536"/>
              <a:gd name="T12" fmla="*/ 0 60000 65536"/>
              <a:gd name="T13" fmla="*/ 0 60000 65536"/>
              <a:gd name="T14" fmla="*/ 0 60000 65536"/>
              <a:gd name="T15" fmla="*/ 0 w 56"/>
              <a:gd name="T16" fmla="*/ 0 h 203"/>
              <a:gd name="T17" fmla="*/ 56 w 56"/>
              <a:gd name="T18" fmla="*/ 203 h 203"/>
            </a:gdLst>
            <a:ahLst/>
            <a:cxnLst>
              <a:cxn ang="T10">
                <a:pos x="T0" y="T1"/>
              </a:cxn>
              <a:cxn ang="T11">
                <a:pos x="T2" y="T3"/>
              </a:cxn>
              <a:cxn ang="T12">
                <a:pos x="T4" y="T5"/>
              </a:cxn>
              <a:cxn ang="T13">
                <a:pos x="T6" y="T7"/>
              </a:cxn>
              <a:cxn ang="T14">
                <a:pos x="T8" y="T9"/>
              </a:cxn>
            </a:cxnLst>
            <a:rect l="T15" t="T16" r="T17" b="T18"/>
            <a:pathLst>
              <a:path w="56" h="203">
                <a:moveTo>
                  <a:pt x="29" y="202"/>
                </a:moveTo>
                <a:lnTo>
                  <a:pt x="0" y="55"/>
                </a:lnTo>
                <a:lnTo>
                  <a:pt x="55" y="0"/>
                </a:lnTo>
                <a:lnTo>
                  <a:pt x="55" y="181"/>
                </a:lnTo>
                <a:lnTo>
                  <a:pt x="29" y="202"/>
                </a:lnTo>
              </a:path>
            </a:pathLst>
          </a:custGeom>
          <a:noFill/>
          <a:ln w="12699" cap="rnd">
            <a:solidFill>
              <a:srgbClr val="000000"/>
            </a:solidFill>
            <a:round/>
            <a:headEnd/>
            <a:tailEnd/>
          </a:ln>
        </p:spPr>
        <p:txBody>
          <a:bodyPr/>
          <a:lstStyle/>
          <a:p>
            <a:endParaRPr lang="en-US"/>
          </a:p>
        </p:txBody>
      </p:sp>
      <p:sp>
        <p:nvSpPr>
          <p:cNvPr id="407935" name="Freeform 1017"/>
          <p:cNvSpPr>
            <a:spLocks/>
          </p:cNvSpPr>
          <p:nvPr/>
        </p:nvSpPr>
        <p:spPr bwMode="auto">
          <a:xfrm>
            <a:off x="6003925" y="5549900"/>
            <a:ext cx="295275" cy="50800"/>
          </a:xfrm>
          <a:custGeom>
            <a:avLst/>
            <a:gdLst>
              <a:gd name="T0" fmla="*/ 0 w 186"/>
              <a:gd name="T1" fmla="*/ 31750 h 32"/>
              <a:gd name="T2" fmla="*/ 38100 w 186"/>
              <a:gd name="T3" fmla="*/ 0 h 32"/>
              <a:gd name="T4" fmla="*/ 293688 w 186"/>
              <a:gd name="T5" fmla="*/ 0 h 32"/>
              <a:gd name="T6" fmla="*/ 231775 w 186"/>
              <a:gd name="T7" fmla="*/ 49212 h 32"/>
              <a:gd name="T8" fmla="*/ 0 w 186"/>
              <a:gd name="T9" fmla="*/ 31750 h 32"/>
              <a:gd name="T10" fmla="*/ 0 60000 65536"/>
              <a:gd name="T11" fmla="*/ 0 60000 65536"/>
              <a:gd name="T12" fmla="*/ 0 60000 65536"/>
              <a:gd name="T13" fmla="*/ 0 60000 65536"/>
              <a:gd name="T14" fmla="*/ 0 60000 65536"/>
              <a:gd name="T15" fmla="*/ 0 w 186"/>
              <a:gd name="T16" fmla="*/ 0 h 32"/>
              <a:gd name="T17" fmla="*/ 186 w 186"/>
              <a:gd name="T18" fmla="*/ 32 h 32"/>
            </a:gdLst>
            <a:ahLst/>
            <a:cxnLst>
              <a:cxn ang="T10">
                <a:pos x="T0" y="T1"/>
              </a:cxn>
              <a:cxn ang="T11">
                <a:pos x="T2" y="T3"/>
              </a:cxn>
              <a:cxn ang="T12">
                <a:pos x="T4" y="T5"/>
              </a:cxn>
              <a:cxn ang="T13">
                <a:pos x="T6" y="T7"/>
              </a:cxn>
              <a:cxn ang="T14">
                <a:pos x="T8" y="T9"/>
              </a:cxn>
            </a:cxnLst>
            <a:rect l="T15" t="T16" r="T17" b="T18"/>
            <a:pathLst>
              <a:path w="186" h="32">
                <a:moveTo>
                  <a:pt x="0" y="20"/>
                </a:moveTo>
                <a:lnTo>
                  <a:pt x="24" y="0"/>
                </a:lnTo>
                <a:lnTo>
                  <a:pt x="185" y="0"/>
                </a:lnTo>
                <a:lnTo>
                  <a:pt x="146" y="31"/>
                </a:lnTo>
                <a:lnTo>
                  <a:pt x="0" y="20"/>
                </a:lnTo>
              </a:path>
            </a:pathLst>
          </a:custGeom>
          <a:solidFill>
            <a:srgbClr val="E5E5E5"/>
          </a:solidFill>
          <a:ln w="9525" cap="rnd">
            <a:noFill/>
            <a:round/>
            <a:headEnd/>
            <a:tailEnd/>
          </a:ln>
        </p:spPr>
        <p:txBody>
          <a:bodyPr/>
          <a:lstStyle/>
          <a:p>
            <a:endParaRPr lang="en-US"/>
          </a:p>
        </p:txBody>
      </p:sp>
      <p:sp>
        <p:nvSpPr>
          <p:cNvPr id="407936" name="Freeform 1018"/>
          <p:cNvSpPr>
            <a:spLocks/>
          </p:cNvSpPr>
          <p:nvPr/>
        </p:nvSpPr>
        <p:spPr bwMode="auto">
          <a:xfrm>
            <a:off x="6002338" y="5549900"/>
            <a:ext cx="306387" cy="63500"/>
          </a:xfrm>
          <a:custGeom>
            <a:avLst/>
            <a:gdLst>
              <a:gd name="T0" fmla="*/ 0 w 193"/>
              <a:gd name="T1" fmla="*/ 39687 h 40"/>
              <a:gd name="T2" fmla="*/ 39687 w 193"/>
              <a:gd name="T3" fmla="*/ 0 h 40"/>
              <a:gd name="T4" fmla="*/ 304800 w 193"/>
              <a:gd name="T5" fmla="*/ 0 h 40"/>
              <a:gd name="T6" fmla="*/ 241300 w 193"/>
              <a:gd name="T7" fmla="*/ 61913 h 40"/>
              <a:gd name="T8" fmla="*/ 0 w 193"/>
              <a:gd name="T9" fmla="*/ 39687 h 40"/>
              <a:gd name="T10" fmla="*/ 0 60000 65536"/>
              <a:gd name="T11" fmla="*/ 0 60000 65536"/>
              <a:gd name="T12" fmla="*/ 0 60000 65536"/>
              <a:gd name="T13" fmla="*/ 0 60000 65536"/>
              <a:gd name="T14" fmla="*/ 0 60000 65536"/>
              <a:gd name="T15" fmla="*/ 0 w 193"/>
              <a:gd name="T16" fmla="*/ 0 h 40"/>
              <a:gd name="T17" fmla="*/ 193 w 193"/>
              <a:gd name="T18" fmla="*/ 40 h 40"/>
            </a:gdLst>
            <a:ahLst/>
            <a:cxnLst>
              <a:cxn ang="T10">
                <a:pos x="T0" y="T1"/>
              </a:cxn>
              <a:cxn ang="T11">
                <a:pos x="T2" y="T3"/>
              </a:cxn>
              <a:cxn ang="T12">
                <a:pos x="T4" y="T5"/>
              </a:cxn>
              <a:cxn ang="T13">
                <a:pos x="T6" y="T7"/>
              </a:cxn>
              <a:cxn ang="T14">
                <a:pos x="T8" y="T9"/>
              </a:cxn>
            </a:cxnLst>
            <a:rect l="T15" t="T16" r="T17" b="T18"/>
            <a:pathLst>
              <a:path w="193" h="40">
                <a:moveTo>
                  <a:pt x="0" y="25"/>
                </a:moveTo>
                <a:lnTo>
                  <a:pt x="25" y="0"/>
                </a:lnTo>
                <a:lnTo>
                  <a:pt x="192" y="0"/>
                </a:lnTo>
                <a:lnTo>
                  <a:pt x="152" y="39"/>
                </a:lnTo>
                <a:lnTo>
                  <a:pt x="0" y="25"/>
                </a:lnTo>
              </a:path>
            </a:pathLst>
          </a:custGeom>
          <a:noFill/>
          <a:ln w="12699" cap="rnd">
            <a:solidFill>
              <a:srgbClr val="000000"/>
            </a:solidFill>
            <a:round/>
            <a:headEnd/>
            <a:tailEnd/>
          </a:ln>
        </p:spPr>
        <p:txBody>
          <a:bodyPr/>
          <a:lstStyle/>
          <a:p>
            <a:endParaRPr lang="en-US"/>
          </a:p>
        </p:txBody>
      </p:sp>
      <p:sp>
        <p:nvSpPr>
          <p:cNvPr id="407937" name="Freeform 1019"/>
          <p:cNvSpPr>
            <a:spLocks/>
          </p:cNvSpPr>
          <p:nvPr/>
        </p:nvSpPr>
        <p:spPr bwMode="auto">
          <a:xfrm>
            <a:off x="6221413" y="5549900"/>
            <a:ext cx="77787" cy="311150"/>
          </a:xfrm>
          <a:custGeom>
            <a:avLst/>
            <a:gdLst>
              <a:gd name="T0" fmla="*/ 41275 w 49"/>
              <a:gd name="T1" fmla="*/ 309563 h 196"/>
              <a:gd name="T2" fmla="*/ 0 w 49"/>
              <a:gd name="T3" fmla="*/ 85725 h 196"/>
              <a:gd name="T4" fmla="*/ 76200 w 49"/>
              <a:gd name="T5" fmla="*/ 0 h 196"/>
              <a:gd name="T6" fmla="*/ 76200 w 49"/>
              <a:gd name="T7" fmla="*/ 276225 h 196"/>
              <a:gd name="T8" fmla="*/ 41275 w 49"/>
              <a:gd name="T9" fmla="*/ 309563 h 196"/>
              <a:gd name="T10" fmla="*/ 0 60000 65536"/>
              <a:gd name="T11" fmla="*/ 0 60000 65536"/>
              <a:gd name="T12" fmla="*/ 0 60000 65536"/>
              <a:gd name="T13" fmla="*/ 0 60000 65536"/>
              <a:gd name="T14" fmla="*/ 0 60000 65536"/>
              <a:gd name="T15" fmla="*/ 0 w 49"/>
              <a:gd name="T16" fmla="*/ 0 h 196"/>
              <a:gd name="T17" fmla="*/ 49 w 49"/>
              <a:gd name="T18" fmla="*/ 196 h 196"/>
            </a:gdLst>
            <a:ahLst/>
            <a:cxnLst>
              <a:cxn ang="T10">
                <a:pos x="T0" y="T1"/>
              </a:cxn>
              <a:cxn ang="T11">
                <a:pos x="T2" y="T3"/>
              </a:cxn>
              <a:cxn ang="T12">
                <a:pos x="T4" y="T5"/>
              </a:cxn>
              <a:cxn ang="T13">
                <a:pos x="T6" y="T7"/>
              </a:cxn>
              <a:cxn ang="T14">
                <a:pos x="T8" y="T9"/>
              </a:cxn>
            </a:cxnLst>
            <a:rect l="T15" t="T16" r="T17" b="T18"/>
            <a:pathLst>
              <a:path w="49" h="196">
                <a:moveTo>
                  <a:pt x="26" y="195"/>
                </a:moveTo>
                <a:lnTo>
                  <a:pt x="0" y="54"/>
                </a:lnTo>
                <a:lnTo>
                  <a:pt x="48" y="0"/>
                </a:lnTo>
                <a:lnTo>
                  <a:pt x="48" y="174"/>
                </a:lnTo>
                <a:lnTo>
                  <a:pt x="26" y="195"/>
                </a:lnTo>
              </a:path>
            </a:pathLst>
          </a:custGeom>
          <a:solidFill>
            <a:srgbClr val="000000"/>
          </a:solidFill>
          <a:ln w="9525" cap="rnd">
            <a:noFill/>
            <a:round/>
            <a:headEnd/>
            <a:tailEnd/>
          </a:ln>
        </p:spPr>
        <p:txBody>
          <a:bodyPr/>
          <a:lstStyle/>
          <a:p>
            <a:endParaRPr lang="en-US"/>
          </a:p>
        </p:txBody>
      </p:sp>
      <p:sp>
        <p:nvSpPr>
          <p:cNvPr id="407938" name="Freeform 1020"/>
          <p:cNvSpPr>
            <a:spLocks/>
          </p:cNvSpPr>
          <p:nvPr/>
        </p:nvSpPr>
        <p:spPr bwMode="auto">
          <a:xfrm>
            <a:off x="6219825" y="5549900"/>
            <a:ext cx="88900" cy="323850"/>
          </a:xfrm>
          <a:custGeom>
            <a:avLst/>
            <a:gdLst>
              <a:gd name="T0" fmla="*/ 46037 w 56"/>
              <a:gd name="T1" fmla="*/ 322263 h 204"/>
              <a:gd name="T2" fmla="*/ 0 w 56"/>
              <a:gd name="T3" fmla="*/ 88900 h 204"/>
              <a:gd name="T4" fmla="*/ 87313 w 56"/>
              <a:gd name="T5" fmla="*/ 0 h 204"/>
              <a:gd name="T6" fmla="*/ 87313 w 56"/>
              <a:gd name="T7" fmla="*/ 287338 h 204"/>
              <a:gd name="T8" fmla="*/ 46037 w 56"/>
              <a:gd name="T9" fmla="*/ 322263 h 204"/>
              <a:gd name="T10" fmla="*/ 0 60000 65536"/>
              <a:gd name="T11" fmla="*/ 0 60000 65536"/>
              <a:gd name="T12" fmla="*/ 0 60000 65536"/>
              <a:gd name="T13" fmla="*/ 0 60000 65536"/>
              <a:gd name="T14" fmla="*/ 0 60000 65536"/>
              <a:gd name="T15" fmla="*/ 0 w 56"/>
              <a:gd name="T16" fmla="*/ 0 h 204"/>
              <a:gd name="T17" fmla="*/ 56 w 56"/>
              <a:gd name="T18" fmla="*/ 204 h 204"/>
            </a:gdLst>
            <a:ahLst/>
            <a:cxnLst>
              <a:cxn ang="T10">
                <a:pos x="T0" y="T1"/>
              </a:cxn>
              <a:cxn ang="T11">
                <a:pos x="T2" y="T3"/>
              </a:cxn>
              <a:cxn ang="T12">
                <a:pos x="T4" y="T5"/>
              </a:cxn>
              <a:cxn ang="T13">
                <a:pos x="T6" y="T7"/>
              </a:cxn>
              <a:cxn ang="T14">
                <a:pos x="T8" y="T9"/>
              </a:cxn>
            </a:cxnLst>
            <a:rect l="T15" t="T16" r="T17" b="T18"/>
            <a:pathLst>
              <a:path w="56" h="204">
                <a:moveTo>
                  <a:pt x="29" y="203"/>
                </a:moveTo>
                <a:lnTo>
                  <a:pt x="0" y="56"/>
                </a:lnTo>
                <a:lnTo>
                  <a:pt x="55" y="0"/>
                </a:lnTo>
                <a:lnTo>
                  <a:pt x="55" y="181"/>
                </a:lnTo>
                <a:lnTo>
                  <a:pt x="29" y="203"/>
                </a:lnTo>
              </a:path>
            </a:pathLst>
          </a:custGeom>
          <a:noFill/>
          <a:ln w="12699" cap="rnd">
            <a:solidFill>
              <a:srgbClr val="000000"/>
            </a:solidFill>
            <a:round/>
            <a:headEnd/>
            <a:tailEnd/>
          </a:ln>
        </p:spPr>
        <p:txBody>
          <a:bodyPr/>
          <a:lstStyle/>
          <a:p>
            <a:endParaRPr lang="en-US"/>
          </a:p>
        </p:txBody>
      </p:sp>
      <p:sp>
        <p:nvSpPr>
          <p:cNvPr id="407939" name="Freeform 1021"/>
          <p:cNvSpPr>
            <a:spLocks/>
          </p:cNvSpPr>
          <p:nvPr/>
        </p:nvSpPr>
        <p:spPr bwMode="auto">
          <a:xfrm>
            <a:off x="6003925" y="5151438"/>
            <a:ext cx="295275" cy="52387"/>
          </a:xfrm>
          <a:custGeom>
            <a:avLst/>
            <a:gdLst>
              <a:gd name="T0" fmla="*/ 0 w 186"/>
              <a:gd name="T1" fmla="*/ 31750 h 33"/>
              <a:gd name="T2" fmla="*/ 38100 w 186"/>
              <a:gd name="T3" fmla="*/ 0 h 33"/>
              <a:gd name="T4" fmla="*/ 293688 w 186"/>
              <a:gd name="T5" fmla="*/ 0 h 33"/>
              <a:gd name="T6" fmla="*/ 231775 w 186"/>
              <a:gd name="T7" fmla="*/ 50800 h 33"/>
              <a:gd name="T8" fmla="*/ 0 w 186"/>
              <a:gd name="T9" fmla="*/ 31750 h 33"/>
              <a:gd name="T10" fmla="*/ 0 60000 65536"/>
              <a:gd name="T11" fmla="*/ 0 60000 65536"/>
              <a:gd name="T12" fmla="*/ 0 60000 65536"/>
              <a:gd name="T13" fmla="*/ 0 60000 65536"/>
              <a:gd name="T14" fmla="*/ 0 60000 65536"/>
              <a:gd name="T15" fmla="*/ 0 w 186"/>
              <a:gd name="T16" fmla="*/ 0 h 33"/>
              <a:gd name="T17" fmla="*/ 186 w 186"/>
              <a:gd name="T18" fmla="*/ 33 h 33"/>
            </a:gdLst>
            <a:ahLst/>
            <a:cxnLst>
              <a:cxn ang="T10">
                <a:pos x="T0" y="T1"/>
              </a:cxn>
              <a:cxn ang="T11">
                <a:pos x="T2" y="T3"/>
              </a:cxn>
              <a:cxn ang="T12">
                <a:pos x="T4" y="T5"/>
              </a:cxn>
              <a:cxn ang="T13">
                <a:pos x="T6" y="T7"/>
              </a:cxn>
              <a:cxn ang="T14">
                <a:pos x="T8" y="T9"/>
              </a:cxn>
            </a:cxnLst>
            <a:rect l="T15" t="T16" r="T17" b="T18"/>
            <a:pathLst>
              <a:path w="186" h="33">
                <a:moveTo>
                  <a:pt x="0" y="20"/>
                </a:moveTo>
                <a:lnTo>
                  <a:pt x="24" y="0"/>
                </a:lnTo>
                <a:lnTo>
                  <a:pt x="185" y="0"/>
                </a:lnTo>
                <a:lnTo>
                  <a:pt x="146" y="32"/>
                </a:lnTo>
                <a:lnTo>
                  <a:pt x="0" y="20"/>
                </a:lnTo>
              </a:path>
            </a:pathLst>
          </a:custGeom>
          <a:solidFill>
            <a:srgbClr val="E5E5E5"/>
          </a:solidFill>
          <a:ln w="9525" cap="rnd">
            <a:noFill/>
            <a:round/>
            <a:headEnd/>
            <a:tailEnd/>
          </a:ln>
        </p:spPr>
        <p:txBody>
          <a:bodyPr/>
          <a:lstStyle/>
          <a:p>
            <a:endParaRPr lang="en-US"/>
          </a:p>
        </p:txBody>
      </p:sp>
      <p:sp>
        <p:nvSpPr>
          <p:cNvPr id="407940" name="Freeform 1022"/>
          <p:cNvSpPr>
            <a:spLocks/>
          </p:cNvSpPr>
          <p:nvPr/>
        </p:nvSpPr>
        <p:spPr bwMode="auto">
          <a:xfrm>
            <a:off x="6002338" y="5151438"/>
            <a:ext cx="306387" cy="65087"/>
          </a:xfrm>
          <a:custGeom>
            <a:avLst/>
            <a:gdLst>
              <a:gd name="T0" fmla="*/ 0 w 193"/>
              <a:gd name="T1" fmla="*/ 39687 h 41"/>
              <a:gd name="T2" fmla="*/ 39687 w 193"/>
              <a:gd name="T3" fmla="*/ 0 h 41"/>
              <a:gd name="T4" fmla="*/ 304800 w 193"/>
              <a:gd name="T5" fmla="*/ 0 h 41"/>
              <a:gd name="T6" fmla="*/ 241300 w 193"/>
              <a:gd name="T7" fmla="*/ 63500 h 41"/>
              <a:gd name="T8" fmla="*/ 0 w 193"/>
              <a:gd name="T9" fmla="*/ 39687 h 41"/>
              <a:gd name="T10" fmla="*/ 0 60000 65536"/>
              <a:gd name="T11" fmla="*/ 0 60000 65536"/>
              <a:gd name="T12" fmla="*/ 0 60000 65536"/>
              <a:gd name="T13" fmla="*/ 0 60000 65536"/>
              <a:gd name="T14" fmla="*/ 0 60000 65536"/>
              <a:gd name="T15" fmla="*/ 0 w 193"/>
              <a:gd name="T16" fmla="*/ 0 h 41"/>
              <a:gd name="T17" fmla="*/ 193 w 193"/>
              <a:gd name="T18" fmla="*/ 41 h 41"/>
            </a:gdLst>
            <a:ahLst/>
            <a:cxnLst>
              <a:cxn ang="T10">
                <a:pos x="T0" y="T1"/>
              </a:cxn>
              <a:cxn ang="T11">
                <a:pos x="T2" y="T3"/>
              </a:cxn>
              <a:cxn ang="T12">
                <a:pos x="T4" y="T5"/>
              </a:cxn>
              <a:cxn ang="T13">
                <a:pos x="T6" y="T7"/>
              </a:cxn>
              <a:cxn ang="T14">
                <a:pos x="T8" y="T9"/>
              </a:cxn>
            </a:cxnLst>
            <a:rect l="T15" t="T16" r="T17" b="T18"/>
            <a:pathLst>
              <a:path w="193" h="41">
                <a:moveTo>
                  <a:pt x="0" y="25"/>
                </a:moveTo>
                <a:lnTo>
                  <a:pt x="25" y="0"/>
                </a:lnTo>
                <a:lnTo>
                  <a:pt x="192" y="0"/>
                </a:lnTo>
                <a:lnTo>
                  <a:pt x="152" y="40"/>
                </a:lnTo>
                <a:lnTo>
                  <a:pt x="0" y="25"/>
                </a:lnTo>
              </a:path>
            </a:pathLst>
          </a:custGeom>
          <a:noFill/>
          <a:ln w="12699" cap="rnd">
            <a:solidFill>
              <a:srgbClr val="000000"/>
            </a:solidFill>
            <a:round/>
            <a:headEnd/>
            <a:tailEnd/>
          </a:ln>
        </p:spPr>
        <p:txBody>
          <a:bodyPr/>
          <a:lstStyle/>
          <a:p>
            <a:endParaRPr lang="en-US"/>
          </a:p>
        </p:txBody>
      </p:sp>
      <p:sp>
        <p:nvSpPr>
          <p:cNvPr id="407941" name="Freeform 1023"/>
          <p:cNvSpPr>
            <a:spLocks/>
          </p:cNvSpPr>
          <p:nvPr/>
        </p:nvSpPr>
        <p:spPr bwMode="auto">
          <a:xfrm>
            <a:off x="6221413" y="5151438"/>
            <a:ext cx="77787" cy="311150"/>
          </a:xfrm>
          <a:custGeom>
            <a:avLst/>
            <a:gdLst>
              <a:gd name="T0" fmla="*/ 41275 w 49"/>
              <a:gd name="T1" fmla="*/ 309563 h 196"/>
              <a:gd name="T2" fmla="*/ 0 w 49"/>
              <a:gd name="T3" fmla="*/ 84137 h 196"/>
              <a:gd name="T4" fmla="*/ 76200 w 49"/>
              <a:gd name="T5" fmla="*/ 0 h 196"/>
              <a:gd name="T6" fmla="*/ 76200 w 49"/>
              <a:gd name="T7" fmla="*/ 277813 h 196"/>
              <a:gd name="T8" fmla="*/ 41275 w 49"/>
              <a:gd name="T9" fmla="*/ 309563 h 196"/>
              <a:gd name="T10" fmla="*/ 0 60000 65536"/>
              <a:gd name="T11" fmla="*/ 0 60000 65536"/>
              <a:gd name="T12" fmla="*/ 0 60000 65536"/>
              <a:gd name="T13" fmla="*/ 0 60000 65536"/>
              <a:gd name="T14" fmla="*/ 0 60000 65536"/>
              <a:gd name="T15" fmla="*/ 0 w 49"/>
              <a:gd name="T16" fmla="*/ 0 h 196"/>
              <a:gd name="T17" fmla="*/ 49 w 49"/>
              <a:gd name="T18" fmla="*/ 196 h 196"/>
            </a:gdLst>
            <a:ahLst/>
            <a:cxnLst>
              <a:cxn ang="T10">
                <a:pos x="T0" y="T1"/>
              </a:cxn>
              <a:cxn ang="T11">
                <a:pos x="T2" y="T3"/>
              </a:cxn>
              <a:cxn ang="T12">
                <a:pos x="T4" y="T5"/>
              </a:cxn>
              <a:cxn ang="T13">
                <a:pos x="T6" y="T7"/>
              </a:cxn>
              <a:cxn ang="T14">
                <a:pos x="T8" y="T9"/>
              </a:cxn>
            </a:cxnLst>
            <a:rect l="T15" t="T16" r="T17" b="T18"/>
            <a:pathLst>
              <a:path w="49" h="196">
                <a:moveTo>
                  <a:pt x="26" y="195"/>
                </a:moveTo>
                <a:lnTo>
                  <a:pt x="0" y="53"/>
                </a:lnTo>
                <a:lnTo>
                  <a:pt x="48" y="0"/>
                </a:lnTo>
                <a:lnTo>
                  <a:pt x="48" y="175"/>
                </a:lnTo>
                <a:lnTo>
                  <a:pt x="26" y="195"/>
                </a:lnTo>
              </a:path>
            </a:pathLst>
          </a:custGeom>
          <a:solidFill>
            <a:srgbClr val="000000"/>
          </a:solidFill>
          <a:ln w="9525" cap="rnd">
            <a:noFill/>
            <a:round/>
            <a:headEnd/>
            <a:tailEnd/>
          </a:ln>
        </p:spPr>
        <p:txBody>
          <a:bodyPr/>
          <a:lstStyle/>
          <a:p>
            <a:endParaRPr lang="en-US"/>
          </a:p>
        </p:txBody>
      </p:sp>
      <p:sp>
        <p:nvSpPr>
          <p:cNvPr id="407942" name="Freeform 1024"/>
          <p:cNvSpPr>
            <a:spLocks/>
          </p:cNvSpPr>
          <p:nvPr/>
        </p:nvSpPr>
        <p:spPr bwMode="auto">
          <a:xfrm>
            <a:off x="6219825" y="5151438"/>
            <a:ext cx="88900" cy="322262"/>
          </a:xfrm>
          <a:custGeom>
            <a:avLst/>
            <a:gdLst>
              <a:gd name="T0" fmla="*/ 46037 w 56"/>
              <a:gd name="T1" fmla="*/ 320675 h 203"/>
              <a:gd name="T2" fmla="*/ 0 w 56"/>
              <a:gd name="T3" fmla="*/ 87312 h 203"/>
              <a:gd name="T4" fmla="*/ 87313 w 56"/>
              <a:gd name="T5" fmla="*/ 0 h 203"/>
              <a:gd name="T6" fmla="*/ 87313 w 56"/>
              <a:gd name="T7" fmla="*/ 287337 h 203"/>
              <a:gd name="T8" fmla="*/ 46037 w 56"/>
              <a:gd name="T9" fmla="*/ 320675 h 203"/>
              <a:gd name="T10" fmla="*/ 0 60000 65536"/>
              <a:gd name="T11" fmla="*/ 0 60000 65536"/>
              <a:gd name="T12" fmla="*/ 0 60000 65536"/>
              <a:gd name="T13" fmla="*/ 0 60000 65536"/>
              <a:gd name="T14" fmla="*/ 0 60000 65536"/>
              <a:gd name="T15" fmla="*/ 0 w 56"/>
              <a:gd name="T16" fmla="*/ 0 h 203"/>
              <a:gd name="T17" fmla="*/ 56 w 56"/>
              <a:gd name="T18" fmla="*/ 203 h 203"/>
            </a:gdLst>
            <a:ahLst/>
            <a:cxnLst>
              <a:cxn ang="T10">
                <a:pos x="T0" y="T1"/>
              </a:cxn>
              <a:cxn ang="T11">
                <a:pos x="T2" y="T3"/>
              </a:cxn>
              <a:cxn ang="T12">
                <a:pos x="T4" y="T5"/>
              </a:cxn>
              <a:cxn ang="T13">
                <a:pos x="T6" y="T7"/>
              </a:cxn>
              <a:cxn ang="T14">
                <a:pos x="T8" y="T9"/>
              </a:cxn>
            </a:cxnLst>
            <a:rect l="T15" t="T16" r="T17" b="T18"/>
            <a:pathLst>
              <a:path w="56" h="203">
                <a:moveTo>
                  <a:pt x="29" y="202"/>
                </a:moveTo>
                <a:lnTo>
                  <a:pt x="0" y="55"/>
                </a:lnTo>
                <a:lnTo>
                  <a:pt x="55" y="0"/>
                </a:lnTo>
                <a:lnTo>
                  <a:pt x="55" y="181"/>
                </a:lnTo>
                <a:lnTo>
                  <a:pt x="29" y="202"/>
                </a:lnTo>
              </a:path>
            </a:pathLst>
          </a:custGeom>
          <a:noFill/>
          <a:ln w="12699" cap="rnd">
            <a:solidFill>
              <a:srgbClr val="000000"/>
            </a:solidFill>
            <a:round/>
            <a:headEnd/>
            <a:tailEnd/>
          </a:ln>
        </p:spPr>
        <p:txBody>
          <a:bodyPr/>
          <a:lstStyle/>
          <a:p>
            <a:endParaRPr lang="en-US"/>
          </a:p>
        </p:txBody>
      </p:sp>
      <p:sp>
        <p:nvSpPr>
          <p:cNvPr id="407943" name="Freeform 1025"/>
          <p:cNvSpPr>
            <a:spLocks/>
          </p:cNvSpPr>
          <p:nvPr/>
        </p:nvSpPr>
        <p:spPr bwMode="auto">
          <a:xfrm>
            <a:off x="6275388" y="5549900"/>
            <a:ext cx="295275" cy="50800"/>
          </a:xfrm>
          <a:custGeom>
            <a:avLst/>
            <a:gdLst>
              <a:gd name="T0" fmla="*/ 0 w 186"/>
              <a:gd name="T1" fmla="*/ 31750 h 32"/>
              <a:gd name="T2" fmla="*/ 38100 w 186"/>
              <a:gd name="T3" fmla="*/ 0 h 32"/>
              <a:gd name="T4" fmla="*/ 293688 w 186"/>
              <a:gd name="T5" fmla="*/ 0 h 32"/>
              <a:gd name="T6" fmla="*/ 231775 w 186"/>
              <a:gd name="T7" fmla="*/ 49212 h 32"/>
              <a:gd name="T8" fmla="*/ 0 w 186"/>
              <a:gd name="T9" fmla="*/ 31750 h 32"/>
              <a:gd name="T10" fmla="*/ 0 60000 65536"/>
              <a:gd name="T11" fmla="*/ 0 60000 65536"/>
              <a:gd name="T12" fmla="*/ 0 60000 65536"/>
              <a:gd name="T13" fmla="*/ 0 60000 65536"/>
              <a:gd name="T14" fmla="*/ 0 60000 65536"/>
              <a:gd name="T15" fmla="*/ 0 w 186"/>
              <a:gd name="T16" fmla="*/ 0 h 32"/>
              <a:gd name="T17" fmla="*/ 186 w 186"/>
              <a:gd name="T18" fmla="*/ 32 h 32"/>
            </a:gdLst>
            <a:ahLst/>
            <a:cxnLst>
              <a:cxn ang="T10">
                <a:pos x="T0" y="T1"/>
              </a:cxn>
              <a:cxn ang="T11">
                <a:pos x="T2" y="T3"/>
              </a:cxn>
              <a:cxn ang="T12">
                <a:pos x="T4" y="T5"/>
              </a:cxn>
              <a:cxn ang="T13">
                <a:pos x="T6" y="T7"/>
              </a:cxn>
              <a:cxn ang="T14">
                <a:pos x="T8" y="T9"/>
              </a:cxn>
            </a:cxnLst>
            <a:rect l="T15" t="T16" r="T17" b="T18"/>
            <a:pathLst>
              <a:path w="186" h="32">
                <a:moveTo>
                  <a:pt x="0" y="20"/>
                </a:moveTo>
                <a:lnTo>
                  <a:pt x="24" y="0"/>
                </a:lnTo>
                <a:lnTo>
                  <a:pt x="185" y="0"/>
                </a:lnTo>
                <a:lnTo>
                  <a:pt x="146" y="31"/>
                </a:lnTo>
                <a:lnTo>
                  <a:pt x="0" y="20"/>
                </a:lnTo>
              </a:path>
            </a:pathLst>
          </a:custGeom>
          <a:solidFill>
            <a:srgbClr val="E5E5E5"/>
          </a:solidFill>
          <a:ln w="9525" cap="rnd">
            <a:noFill/>
            <a:round/>
            <a:headEnd/>
            <a:tailEnd/>
          </a:ln>
        </p:spPr>
        <p:txBody>
          <a:bodyPr/>
          <a:lstStyle/>
          <a:p>
            <a:endParaRPr lang="en-US"/>
          </a:p>
        </p:txBody>
      </p:sp>
      <p:sp>
        <p:nvSpPr>
          <p:cNvPr id="407944" name="Freeform 1026"/>
          <p:cNvSpPr>
            <a:spLocks/>
          </p:cNvSpPr>
          <p:nvPr/>
        </p:nvSpPr>
        <p:spPr bwMode="auto">
          <a:xfrm>
            <a:off x="6273800" y="5549900"/>
            <a:ext cx="306388" cy="63500"/>
          </a:xfrm>
          <a:custGeom>
            <a:avLst/>
            <a:gdLst>
              <a:gd name="T0" fmla="*/ 0 w 193"/>
              <a:gd name="T1" fmla="*/ 39687 h 40"/>
              <a:gd name="T2" fmla="*/ 39688 w 193"/>
              <a:gd name="T3" fmla="*/ 0 h 40"/>
              <a:gd name="T4" fmla="*/ 304800 w 193"/>
              <a:gd name="T5" fmla="*/ 0 h 40"/>
              <a:gd name="T6" fmla="*/ 241300 w 193"/>
              <a:gd name="T7" fmla="*/ 61913 h 40"/>
              <a:gd name="T8" fmla="*/ 0 w 193"/>
              <a:gd name="T9" fmla="*/ 39687 h 40"/>
              <a:gd name="T10" fmla="*/ 0 60000 65536"/>
              <a:gd name="T11" fmla="*/ 0 60000 65536"/>
              <a:gd name="T12" fmla="*/ 0 60000 65536"/>
              <a:gd name="T13" fmla="*/ 0 60000 65536"/>
              <a:gd name="T14" fmla="*/ 0 60000 65536"/>
              <a:gd name="T15" fmla="*/ 0 w 193"/>
              <a:gd name="T16" fmla="*/ 0 h 40"/>
              <a:gd name="T17" fmla="*/ 193 w 193"/>
              <a:gd name="T18" fmla="*/ 40 h 40"/>
            </a:gdLst>
            <a:ahLst/>
            <a:cxnLst>
              <a:cxn ang="T10">
                <a:pos x="T0" y="T1"/>
              </a:cxn>
              <a:cxn ang="T11">
                <a:pos x="T2" y="T3"/>
              </a:cxn>
              <a:cxn ang="T12">
                <a:pos x="T4" y="T5"/>
              </a:cxn>
              <a:cxn ang="T13">
                <a:pos x="T6" y="T7"/>
              </a:cxn>
              <a:cxn ang="T14">
                <a:pos x="T8" y="T9"/>
              </a:cxn>
            </a:cxnLst>
            <a:rect l="T15" t="T16" r="T17" b="T18"/>
            <a:pathLst>
              <a:path w="193" h="40">
                <a:moveTo>
                  <a:pt x="0" y="25"/>
                </a:moveTo>
                <a:lnTo>
                  <a:pt x="25" y="0"/>
                </a:lnTo>
                <a:lnTo>
                  <a:pt x="192" y="0"/>
                </a:lnTo>
                <a:lnTo>
                  <a:pt x="152" y="39"/>
                </a:lnTo>
                <a:lnTo>
                  <a:pt x="0" y="25"/>
                </a:lnTo>
              </a:path>
            </a:pathLst>
          </a:custGeom>
          <a:noFill/>
          <a:ln w="12699" cap="rnd">
            <a:solidFill>
              <a:srgbClr val="000000"/>
            </a:solidFill>
            <a:round/>
            <a:headEnd/>
            <a:tailEnd/>
          </a:ln>
        </p:spPr>
        <p:txBody>
          <a:bodyPr/>
          <a:lstStyle/>
          <a:p>
            <a:endParaRPr lang="en-US"/>
          </a:p>
        </p:txBody>
      </p:sp>
      <p:sp>
        <p:nvSpPr>
          <p:cNvPr id="407945" name="Freeform 1027"/>
          <p:cNvSpPr>
            <a:spLocks/>
          </p:cNvSpPr>
          <p:nvPr/>
        </p:nvSpPr>
        <p:spPr bwMode="auto">
          <a:xfrm>
            <a:off x="6491288" y="5549900"/>
            <a:ext cx="79375" cy="311150"/>
          </a:xfrm>
          <a:custGeom>
            <a:avLst/>
            <a:gdLst>
              <a:gd name="T0" fmla="*/ 41275 w 50"/>
              <a:gd name="T1" fmla="*/ 309563 h 196"/>
              <a:gd name="T2" fmla="*/ 0 w 50"/>
              <a:gd name="T3" fmla="*/ 85725 h 196"/>
              <a:gd name="T4" fmla="*/ 77788 w 50"/>
              <a:gd name="T5" fmla="*/ 0 h 196"/>
              <a:gd name="T6" fmla="*/ 77788 w 50"/>
              <a:gd name="T7" fmla="*/ 276225 h 196"/>
              <a:gd name="T8" fmla="*/ 41275 w 50"/>
              <a:gd name="T9" fmla="*/ 309563 h 196"/>
              <a:gd name="T10" fmla="*/ 0 60000 65536"/>
              <a:gd name="T11" fmla="*/ 0 60000 65536"/>
              <a:gd name="T12" fmla="*/ 0 60000 65536"/>
              <a:gd name="T13" fmla="*/ 0 60000 65536"/>
              <a:gd name="T14" fmla="*/ 0 60000 65536"/>
              <a:gd name="T15" fmla="*/ 0 w 50"/>
              <a:gd name="T16" fmla="*/ 0 h 196"/>
              <a:gd name="T17" fmla="*/ 50 w 50"/>
              <a:gd name="T18" fmla="*/ 196 h 196"/>
            </a:gdLst>
            <a:ahLst/>
            <a:cxnLst>
              <a:cxn ang="T10">
                <a:pos x="T0" y="T1"/>
              </a:cxn>
              <a:cxn ang="T11">
                <a:pos x="T2" y="T3"/>
              </a:cxn>
              <a:cxn ang="T12">
                <a:pos x="T4" y="T5"/>
              </a:cxn>
              <a:cxn ang="T13">
                <a:pos x="T6" y="T7"/>
              </a:cxn>
              <a:cxn ang="T14">
                <a:pos x="T8" y="T9"/>
              </a:cxn>
            </a:cxnLst>
            <a:rect l="T15" t="T16" r="T17" b="T18"/>
            <a:pathLst>
              <a:path w="50" h="196">
                <a:moveTo>
                  <a:pt x="26" y="195"/>
                </a:moveTo>
                <a:lnTo>
                  <a:pt x="0" y="54"/>
                </a:lnTo>
                <a:lnTo>
                  <a:pt x="49" y="0"/>
                </a:lnTo>
                <a:lnTo>
                  <a:pt x="49" y="174"/>
                </a:lnTo>
                <a:lnTo>
                  <a:pt x="26" y="195"/>
                </a:lnTo>
              </a:path>
            </a:pathLst>
          </a:custGeom>
          <a:solidFill>
            <a:srgbClr val="000000"/>
          </a:solidFill>
          <a:ln w="9525" cap="rnd">
            <a:noFill/>
            <a:round/>
            <a:headEnd/>
            <a:tailEnd/>
          </a:ln>
        </p:spPr>
        <p:txBody>
          <a:bodyPr/>
          <a:lstStyle/>
          <a:p>
            <a:endParaRPr lang="en-US"/>
          </a:p>
        </p:txBody>
      </p:sp>
      <p:sp>
        <p:nvSpPr>
          <p:cNvPr id="407946" name="Freeform 1028"/>
          <p:cNvSpPr>
            <a:spLocks/>
          </p:cNvSpPr>
          <p:nvPr/>
        </p:nvSpPr>
        <p:spPr bwMode="auto">
          <a:xfrm>
            <a:off x="6488113" y="5549900"/>
            <a:ext cx="92075" cy="323850"/>
          </a:xfrm>
          <a:custGeom>
            <a:avLst/>
            <a:gdLst>
              <a:gd name="T0" fmla="*/ 49212 w 58"/>
              <a:gd name="T1" fmla="*/ 322263 h 204"/>
              <a:gd name="T2" fmla="*/ 0 w 58"/>
              <a:gd name="T3" fmla="*/ 88900 h 204"/>
              <a:gd name="T4" fmla="*/ 90488 w 58"/>
              <a:gd name="T5" fmla="*/ 0 h 204"/>
              <a:gd name="T6" fmla="*/ 90488 w 58"/>
              <a:gd name="T7" fmla="*/ 287338 h 204"/>
              <a:gd name="T8" fmla="*/ 49212 w 58"/>
              <a:gd name="T9" fmla="*/ 322263 h 204"/>
              <a:gd name="T10" fmla="*/ 0 60000 65536"/>
              <a:gd name="T11" fmla="*/ 0 60000 65536"/>
              <a:gd name="T12" fmla="*/ 0 60000 65536"/>
              <a:gd name="T13" fmla="*/ 0 60000 65536"/>
              <a:gd name="T14" fmla="*/ 0 60000 65536"/>
              <a:gd name="T15" fmla="*/ 0 w 58"/>
              <a:gd name="T16" fmla="*/ 0 h 204"/>
              <a:gd name="T17" fmla="*/ 58 w 58"/>
              <a:gd name="T18" fmla="*/ 204 h 204"/>
            </a:gdLst>
            <a:ahLst/>
            <a:cxnLst>
              <a:cxn ang="T10">
                <a:pos x="T0" y="T1"/>
              </a:cxn>
              <a:cxn ang="T11">
                <a:pos x="T2" y="T3"/>
              </a:cxn>
              <a:cxn ang="T12">
                <a:pos x="T4" y="T5"/>
              </a:cxn>
              <a:cxn ang="T13">
                <a:pos x="T6" y="T7"/>
              </a:cxn>
              <a:cxn ang="T14">
                <a:pos x="T8" y="T9"/>
              </a:cxn>
            </a:cxnLst>
            <a:rect l="T15" t="T16" r="T17" b="T18"/>
            <a:pathLst>
              <a:path w="58" h="204">
                <a:moveTo>
                  <a:pt x="31" y="203"/>
                </a:moveTo>
                <a:lnTo>
                  <a:pt x="0" y="56"/>
                </a:lnTo>
                <a:lnTo>
                  <a:pt x="57" y="0"/>
                </a:lnTo>
                <a:lnTo>
                  <a:pt x="57" y="181"/>
                </a:lnTo>
                <a:lnTo>
                  <a:pt x="31" y="203"/>
                </a:lnTo>
              </a:path>
            </a:pathLst>
          </a:custGeom>
          <a:noFill/>
          <a:ln w="12699" cap="rnd">
            <a:solidFill>
              <a:srgbClr val="000000"/>
            </a:solidFill>
            <a:round/>
            <a:headEnd/>
            <a:tailEnd/>
          </a:ln>
        </p:spPr>
        <p:txBody>
          <a:bodyPr/>
          <a:lstStyle/>
          <a:p>
            <a:endParaRPr lang="en-US"/>
          </a:p>
        </p:txBody>
      </p:sp>
      <p:sp>
        <p:nvSpPr>
          <p:cNvPr id="407947" name="Freeform 1029"/>
          <p:cNvSpPr>
            <a:spLocks/>
          </p:cNvSpPr>
          <p:nvPr/>
        </p:nvSpPr>
        <p:spPr bwMode="auto">
          <a:xfrm>
            <a:off x="6275388" y="5151438"/>
            <a:ext cx="295275" cy="52387"/>
          </a:xfrm>
          <a:custGeom>
            <a:avLst/>
            <a:gdLst>
              <a:gd name="T0" fmla="*/ 0 w 186"/>
              <a:gd name="T1" fmla="*/ 31750 h 33"/>
              <a:gd name="T2" fmla="*/ 38100 w 186"/>
              <a:gd name="T3" fmla="*/ 0 h 33"/>
              <a:gd name="T4" fmla="*/ 293688 w 186"/>
              <a:gd name="T5" fmla="*/ 0 h 33"/>
              <a:gd name="T6" fmla="*/ 231775 w 186"/>
              <a:gd name="T7" fmla="*/ 50800 h 33"/>
              <a:gd name="T8" fmla="*/ 0 w 186"/>
              <a:gd name="T9" fmla="*/ 31750 h 33"/>
              <a:gd name="T10" fmla="*/ 0 60000 65536"/>
              <a:gd name="T11" fmla="*/ 0 60000 65536"/>
              <a:gd name="T12" fmla="*/ 0 60000 65536"/>
              <a:gd name="T13" fmla="*/ 0 60000 65536"/>
              <a:gd name="T14" fmla="*/ 0 60000 65536"/>
              <a:gd name="T15" fmla="*/ 0 w 186"/>
              <a:gd name="T16" fmla="*/ 0 h 33"/>
              <a:gd name="T17" fmla="*/ 186 w 186"/>
              <a:gd name="T18" fmla="*/ 33 h 33"/>
            </a:gdLst>
            <a:ahLst/>
            <a:cxnLst>
              <a:cxn ang="T10">
                <a:pos x="T0" y="T1"/>
              </a:cxn>
              <a:cxn ang="T11">
                <a:pos x="T2" y="T3"/>
              </a:cxn>
              <a:cxn ang="T12">
                <a:pos x="T4" y="T5"/>
              </a:cxn>
              <a:cxn ang="T13">
                <a:pos x="T6" y="T7"/>
              </a:cxn>
              <a:cxn ang="T14">
                <a:pos x="T8" y="T9"/>
              </a:cxn>
            </a:cxnLst>
            <a:rect l="T15" t="T16" r="T17" b="T18"/>
            <a:pathLst>
              <a:path w="186" h="33">
                <a:moveTo>
                  <a:pt x="0" y="20"/>
                </a:moveTo>
                <a:lnTo>
                  <a:pt x="24" y="0"/>
                </a:lnTo>
                <a:lnTo>
                  <a:pt x="185" y="0"/>
                </a:lnTo>
                <a:lnTo>
                  <a:pt x="146" y="32"/>
                </a:lnTo>
                <a:lnTo>
                  <a:pt x="0" y="20"/>
                </a:lnTo>
              </a:path>
            </a:pathLst>
          </a:custGeom>
          <a:solidFill>
            <a:srgbClr val="E5E5E5"/>
          </a:solidFill>
          <a:ln w="9525" cap="rnd">
            <a:noFill/>
            <a:round/>
            <a:headEnd/>
            <a:tailEnd/>
          </a:ln>
        </p:spPr>
        <p:txBody>
          <a:bodyPr/>
          <a:lstStyle/>
          <a:p>
            <a:endParaRPr lang="en-US"/>
          </a:p>
        </p:txBody>
      </p:sp>
      <p:sp>
        <p:nvSpPr>
          <p:cNvPr id="407948" name="Freeform 1030"/>
          <p:cNvSpPr>
            <a:spLocks/>
          </p:cNvSpPr>
          <p:nvPr/>
        </p:nvSpPr>
        <p:spPr bwMode="auto">
          <a:xfrm>
            <a:off x="6273800" y="5151438"/>
            <a:ext cx="306388" cy="65087"/>
          </a:xfrm>
          <a:custGeom>
            <a:avLst/>
            <a:gdLst>
              <a:gd name="T0" fmla="*/ 0 w 193"/>
              <a:gd name="T1" fmla="*/ 39687 h 41"/>
              <a:gd name="T2" fmla="*/ 39688 w 193"/>
              <a:gd name="T3" fmla="*/ 0 h 41"/>
              <a:gd name="T4" fmla="*/ 304800 w 193"/>
              <a:gd name="T5" fmla="*/ 0 h 41"/>
              <a:gd name="T6" fmla="*/ 241300 w 193"/>
              <a:gd name="T7" fmla="*/ 63500 h 41"/>
              <a:gd name="T8" fmla="*/ 0 w 193"/>
              <a:gd name="T9" fmla="*/ 39687 h 41"/>
              <a:gd name="T10" fmla="*/ 0 60000 65536"/>
              <a:gd name="T11" fmla="*/ 0 60000 65536"/>
              <a:gd name="T12" fmla="*/ 0 60000 65536"/>
              <a:gd name="T13" fmla="*/ 0 60000 65536"/>
              <a:gd name="T14" fmla="*/ 0 60000 65536"/>
              <a:gd name="T15" fmla="*/ 0 w 193"/>
              <a:gd name="T16" fmla="*/ 0 h 41"/>
              <a:gd name="T17" fmla="*/ 193 w 193"/>
              <a:gd name="T18" fmla="*/ 41 h 41"/>
            </a:gdLst>
            <a:ahLst/>
            <a:cxnLst>
              <a:cxn ang="T10">
                <a:pos x="T0" y="T1"/>
              </a:cxn>
              <a:cxn ang="T11">
                <a:pos x="T2" y="T3"/>
              </a:cxn>
              <a:cxn ang="T12">
                <a:pos x="T4" y="T5"/>
              </a:cxn>
              <a:cxn ang="T13">
                <a:pos x="T6" y="T7"/>
              </a:cxn>
              <a:cxn ang="T14">
                <a:pos x="T8" y="T9"/>
              </a:cxn>
            </a:cxnLst>
            <a:rect l="T15" t="T16" r="T17" b="T18"/>
            <a:pathLst>
              <a:path w="193" h="41">
                <a:moveTo>
                  <a:pt x="0" y="25"/>
                </a:moveTo>
                <a:lnTo>
                  <a:pt x="25" y="0"/>
                </a:lnTo>
                <a:lnTo>
                  <a:pt x="192" y="0"/>
                </a:lnTo>
                <a:lnTo>
                  <a:pt x="152" y="40"/>
                </a:lnTo>
                <a:lnTo>
                  <a:pt x="0" y="25"/>
                </a:lnTo>
              </a:path>
            </a:pathLst>
          </a:custGeom>
          <a:noFill/>
          <a:ln w="12699" cap="rnd">
            <a:solidFill>
              <a:srgbClr val="000000"/>
            </a:solidFill>
            <a:round/>
            <a:headEnd/>
            <a:tailEnd/>
          </a:ln>
        </p:spPr>
        <p:txBody>
          <a:bodyPr/>
          <a:lstStyle/>
          <a:p>
            <a:endParaRPr lang="en-US"/>
          </a:p>
        </p:txBody>
      </p:sp>
      <p:sp>
        <p:nvSpPr>
          <p:cNvPr id="407949" name="Freeform 1031"/>
          <p:cNvSpPr>
            <a:spLocks/>
          </p:cNvSpPr>
          <p:nvPr/>
        </p:nvSpPr>
        <p:spPr bwMode="auto">
          <a:xfrm>
            <a:off x="6491288" y="5151438"/>
            <a:ext cx="79375" cy="311150"/>
          </a:xfrm>
          <a:custGeom>
            <a:avLst/>
            <a:gdLst>
              <a:gd name="T0" fmla="*/ 41275 w 50"/>
              <a:gd name="T1" fmla="*/ 309563 h 196"/>
              <a:gd name="T2" fmla="*/ 0 w 50"/>
              <a:gd name="T3" fmla="*/ 84137 h 196"/>
              <a:gd name="T4" fmla="*/ 77788 w 50"/>
              <a:gd name="T5" fmla="*/ 0 h 196"/>
              <a:gd name="T6" fmla="*/ 77788 w 50"/>
              <a:gd name="T7" fmla="*/ 277813 h 196"/>
              <a:gd name="T8" fmla="*/ 41275 w 50"/>
              <a:gd name="T9" fmla="*/ 309563 h 196"/>
              <a:gd name="T10" fmla="*/ 0 60000 65536"/>
              <a:gd name="T11" fmla="*/ 0 60000 65536"/>
              <a:gd name="T12" fmla="*/ 0 60000 65536"/>
              <a:gd name="T13" fmla="*/ 0 60000 65536"/>
              <a:gd name="T14" fmla="*/ 0 60000 65536"/>
              <a:gd name="T15" fmla="*/ 0 w 50"/>
              <a:gd name="T16" fmla="*/ 0 h 196"/>
              <a:gd name="T17" fmla="*/ 50 w 50"/>
              <a:gd name="T18" fmla="*/ 196 h 196"/>
            </a:gdLst>
            <a:ahLst/>
            <a:cxnLst>
              <a:cxn ang="T10">
                <a:pos x="T0" y="T1"/>
              </a:cxn>
              <a:cxn ang="T11">
                <a:pos x="T2" y="T3"/>
              </a:cxn>
              <a:cxn ang="T12">
                <a:pos x="T4" y="T5"/>
              </a:cxn>
              <a:cxn ang="T13">
                <a:pos x="T6" y="T7"/>
              </a:cxn>
              <a:cxn ang="T14">
                <a:pos x="T8" y="T9"/>
              </a:cxn>
            </a:cxnLst>
            <a:rect l="T15" t="T16" r="T17" b="T18"/>
            <a:pathLst>
              <a:path w="50" h="196">
                <a:moveTo>
                  <a:pt x="26" y="195"/>
                </a:moveTo>
                <a:lnTo>
                  <a:pt x="0" y="53"/>
                </a:lnTo>
                <a:lnTo>
                  <a:pt x="49" y="0"/>
                </a:lnTo>
                <a:lnTo>
                  <a:pt x="49" y="175"/>
                </a:lnTo>
                <a:lnTo>
                  <a:pt x="26" y="195"/>
                </a:lnTo>
              </a:path>
            </a:pathLst>
          </a:custGeom>
          <a:solidFill>
            <a:srgbClr val="000000"/>
          </a:solidFill>
          <a:ln w="9525" cap="rnd">
            <a:noFill/>
            <a:round/>
            <a:headEnd/>
            <a:tailEnd/>
          </a:ln>
        </p:spPr>
        <p:txBody>
          <a:bodyPr/>
          <a:lstStyle/>
          <a:p>
            <a:endParaRPr lang="en-US"/>
          </a:p>
        </p:txBody>
      </p:sp>
      <p:sp>
        <p:nvSpPr>
          <p:cNvPr id="407950" name="Freeform 1032"/>
          <p:cNvSpPr>
            <a:spLocks/>
          </p:cNvSpPr>
          <p:nvPr/>
        </p:nvSpPr>
        <p:spPr bwMode="auto">
          <a:xfrm>
            <a:off x="6488113" y="5151438"/>
            <a:ext cx="92075" cy="322262"/>
          </a:xfrm>
          <a:custGeom>
            <a:avLst/>
            <a:gdLst>
              <a:gd name="T0" fmla="*/ 49212 w 58"/>
              <a:gd name="T1" fmla="*/ 320675 h 203"/>
              <a:gd name="T2" fmla="*/ 0 w 58"/>
              <a:gd name="T3" fmla="*/ 87312 h 203"/>
              <a:gd name="T4" fmla="*/ 90488 w 58"/>
              <a:gd name="T5" fmla="*/ 0 h 203"/>
              <a:gd name="T6" fmla="*/ 90488 w 58"/>
              <a:gd name="T7" fmla="*/ 287337 h 203"/>
              <a:gd name="T8" fmla="*/ 49212 w 58"/>
              <a:gd name="T9" fmla="*/ 320675 h 203"/>
              <a:gd name="T10" fmla="*/ 0 60000 65536"/>
              <a:gd name="T11" fmla="*/ 0 60000 65536"/>
              <a:gd name="T12" fmla="*/ 0 60000 65536"/>
              <a:gd name="T13" fmla="*/ 0 60000 65536"/>
              <a:gd name="T14" fmla="*/ 0 60000 65536"/>
              <a:gd name="T15" fmla="*/ 0 w 58"/>
              <a:gd name="T16" fmla="*/ 0 h 203"/>
              <a:gd name="T17" fmla="*/ 58 w 58"/>
              <a:gd name="T18" fmla="*/ 203 h 203"/>
            </a:gdLst>
            <a:ahLst/>
            <a:cxnLst>
              <a:cxn ang="T10">
                <a:pos x="T0" y="T1"/>
              </a:cxn>
              <a:cxn ang="T11">
                <a:pos x="T2" y="T3"/>
              </a:cxn>
              <a:cxn ang="T12">
                <a:pos x="T4" y="T5"/>
              </a:cxn>
              <a:cxn ang="T13">
                <a:pos x="T6" y="T7"/>
              </a:cxn>
              <a:cxn ang="T14">
                <a:pos x="T8" y="T9"/>
              </a:cxn>
            </a:cxnLst>
            <a:rect l="T15" t="T16" r="T17" b="T18"/>
            <a:pathLst>
              <a:path w="58" h="203">
                <a:moveTo>
                  <a:pt x="31" y="202"/>
                </a:moveTo>
                <a:lnTo>
                  <a:pt x="0" y="55"/>
                </a:lnTo>
                <a:lnTo>
                  <a:pt x="57" y="0"/>
                </a:lnTo>
                <a:lnTo>
                  <a:pt x="57" y="181"/>
                </a:lnTo>
                <a:lnTo>
                  <a:pt x="31" y="202"/>
                </a:lnTo>
              </a:path>
            </a:pathLst>
          </a:custGeom>
          <a:noFill/>
          <a:ln w="12699" cap="rnd">
            <a:solidFill>
              <a:srgbClr val="000000"/>
            </a:solidFill>
            <a:round/>
            <a:headEnd/>
            <a:tailEnd/>
          </a:ln>
        </p:spPr>
        <p:txBody>
          <a:bodyPr/>
          <a:lstStyle/>
          <a:p>
            <a:endParaRPr lang="en-US"/>
          </a:p>
        </p:txBody>
      </p:sp>
      <p:sp>
        <p:nvSpPr>
          <p:cNvPr id="407951" name="Freeform 1033"/>
          <p:cNvSpPr>
            <a:spLocks/>
          </p:cNvSpPr>
          <p:nvPr/>
        </p:nvSpPr>
        <p:spPr bwMode="auto">
          <a:xfrm>
            <a:off x="6556375" y="5549900"/>
            <a:ext cx="295275" cy="50800"/>
          </a:xfrm>
          <a:custGeom>
            <a:avLst/>
            <a:gdLst>
              <a:gd name="T0" fmla="*/ 0 w 186"/>
              <a:gd name="T1" fmla="*/ 31750 h 32"/>
              <a:gd name="T2" fmla="*/ 34925 w 186"/>
              <a:gd name="T3" fmla="*/ 0 h 32"/>
              <a:gd name="T4" fmla="*/ 293688 w 186"/>
              <a:gd name="T5" fmla="*/ 0 h 32"/>
              <a:gd name="T6" fmla="*/ 231775 w 186"/>
              <a:gd name="T7" fmla="*/ 49212 h 32"/>
              <a:gd name="T8" fmla="*/ 0 w 186"/>
              <a:gd name="T9" fmla="*/ 31750 h 32"/>
              <a:gd name="T10" fmla="*/ 0 60000 65536"/>
              <a:gd name="T11" fmla="*/ 0 60000 65536"/>
              <a:gd name="T12" fmla="*/ 0 60000 65536"/>
              <a:gd name="T13" fmla="*/ 0 60000 65536"/>
              <a:gd name="T14" fmla="*/ 0 60000 65536"/>
              <a:gd name="T15" fmla="*/ 0 w 186"/>
              <a:gd name="T16" fmla="*/ 0 h 32"/>
              <a:gd name="T17" fmla="*/ 186 w 186"/>
              <a:gd name="T18" fmla="*/ 32 h 32"/>
            </a:gdLst>
            <a:ahLst/>
            <a:cxnLst>
              <a:cxn ang="T10">
                <a:pos x="T0" y="T1"/>
              </a:cxn>
              <a:cxn ang="T11">
                <a:pos x="T2" y="T3"/>
              </a:cxn>
              <a:cxn ang="T12">
                <a:pos x="T4" y="T5"/>
              </a:cxn>
              <a:cxn ang="T13">
                <a:pos x="T6" y="T7"/>
              </a:cxn>
              <a:cxn ang="T14">
                <a:pos x="T8" y="T9"/>
              </a:cxn>
            </a:cxnLst>
            <a:rect l="T15" t="T16" r="T17" b="T18"/>
            <a:pathLst>
              <a:path w="186" h="32">
                <a:moveTo>
                  <a:pt x="0" y="20"/>
                </a:moveTo>
                <a:lnTo>
                  <a:pt x="22" y="0"/>
                </a:lnTo>
                <a:lnTo>
                  <a:pt x="185" y="0"/>
                </a:lnTo>
                <a:lnTo>
                  <a:pt x="146" y="31"/>
                </a:lnTo>
                <a:lnTo>
                  <a:pt x="0" y="20"/>
                </a:lnTo>
              </a:path>
            </a:pathLst>
          </a:custGeom>
          <a:solidFill>
            <a:srgbClr val="E5E5E5"/>
          </a:solidFill>
          <a:ln w="9525" cap="rnd">
            <a:noFill/>
            <a:round/>
            <a:headEnd/>
            <a:tailEnd/>
          </a:ln>
        </p:spPr>
        <p:txBody>
          <a:bodyPr/>
          <a:lstStyle/>
          <a:p>
            <a:endParaRPr lang="en-US"/>
          </a:p>
        </p:txBody>
      </p:sp>
      <p:sp>
        <p:nvSpPr>
          <p:cNvPr id="407952" name="Freeform 1034"/>
          <p:cNvSpPr>
            <a:spLocks/>
          </p:cNvSpPr>
          <p:nvPr/>
        </p:nvSpPr>
        <p:spPr bwMode="auto">
          <a:xfrm>
            <a:off x="6554788" y="5549900"/>
            <a:ext cx="306387" cy="63500"/>
          </a:xfrm>
          <a:custGeom>
            <a:avLst/>
            <a:gdLst>
              <a:gd name="T0" fmla="*/ 0 w 193"/>
              <a:gd name="T1" fmla="*/ 39687 h 40"/>
              <a:gd name="T2" fmla="*/ 38100 w 193"/>
              <a:gd name="T3" fmla="*/ 0 h 40"/>
              <a:gd name="T4" fmla="*/ 304800 w 193"/>
              <a:gd name="T5" fmla="*/ 0 h 40"/>
              <a:gd name="T6" fmla="*/ 241300 w 193"/>
              <a:gd name="T7" fmla="*/ 61913 h 40"/>
              <a:gd name="T8" fmla="*/ 0 w 193"/>
              <a:gd name="T9" fmla="*/ 39687 h 40"/>
              <a:gd name="T10" fmla="*/ 0 60000 65536"/>
              <a:gd name="T11" fmla="*/ 0 60000 65536"/>
              <a:gd name="T12" fmla="*/ 0 60000 65536"/>
              <a:gd name="T13" fmla="*/ 0 60000 65536"/>
              <a:gd name="T14" fmla="*/ 0 60000 65536"/>
              <a:gd name="T15" fmla="*/ 0 w 193"/>
              <a:gd name="T16" fmla="*/ 0 h 40"/>
              <a:gd name="T17" fmla="*/ 193 w 193"/>
              <a:gd name="T18" fmla="*/ 40 h 40"/>
            </a:gdLst>
            <a:ahLst/>
            <a:cxnLst>
              <a:cxn ang="T10">
                <a:pos x="T0" y="T1"/>
              </a:cxn>
              <a:cxn ang="T11">
                <a:pos x="T2" y="T3"/>
              </a:cxn>
              <a:cxn ang="T12">
                <a:pos x="T4" y="T5"/>
              </a:cxn>
              <a:cxn ang="T13">
                <a:pos x="T6" y="T7"/>
              </a:cxn>
              <a:cxn ang="T14">
                <a:pos x="T8" y="T9"/>
              </a:cxn>
            </a:cxnLst>
            <a:rect l="T15" t="T16" r="T17" b="T18"/>
            <a:pathLst>
              <a:path w="193" h="40">
                <a:moveTo>
                  <a:pt x="0" y="25"/>
                </a:moveTo>
                <a:lnTo>
                  <a:pt x="24" y="0"/>
                </a:lnTo>
                <a:lnTo>
                  <a:pt x="192" y="0"/>
                </a:lnTo>
                <a:lnTo>
                  <a:pt x="152" y="39"/>
                </a:lnTo>
                <a:lnTo>
                  <a:pt x="0" y="25"/>
                </a:lnTo>
              </a:path>
            </a:pathLst>
          </a:custGeom>
          <a:noFill/>
          <a:ln w="12699" cap="rnd">
            <a:solidFill>
              <a:srgbClr val="000000"/>
            </a:solidFill>
            <a:round/>
            <a:headEnd/>
            <a:tailEnd/>
          </a:ln>
        </p:spPr>
        <p:txBody>
          <a:bodyPr/>
          <a:lstStyle/>
          <a:p>
            <a:endParaRPr lang="en-US"/>
          </a:p>
        </p:txBody>
      </p:sp>
      <p:sp>
        <p:nvSpPr>
          <p:cNvPr id="407953" name="Freeform 1035"/>
          <p:cNvSpPr>
            <a:spLocks/>
          </p:cNvSpPr>
          <p:nvPr/>
        </p:nvSpPr>
        <p:spPr bwMode="auto">
          <a:xfrm>
            <a:off x="6772275" y="5549900"/>
            <a:ext cx="79375" cy="311150"/>
          </a:xfrm>
          <a:custGeom>
            <a:avLst/>
            <a:gdLst>
              <a:gd name="T0" fmla="*/ 39688 w 50"/>
              <a:gd name="T1" fmla="*/ 309563 h 196"/>
              <a:gd name="T2" fmla="*/ 0 w 50"/>
              <a:gd name="T3" fmla="*/ 85725 h 196"/>
              <a:gd name="T4" fmla="*/ 77788 w 50"/>
              <a:gd name="T5" fmla="*/ 0 h 196"/>
              <a:gd name="T6" fmla="*/ 77788 w 50"/>
              <a:gd name="T7" fmla="*/ 276225 h 196"/>
              <a:gd name="T8" fmla="*/ 39688 w 50"/>
              <a:gd name="T9" fmla="*/ 309563 h 196"/>
              <a:gd name="T10" fmla="*/ 0 60000 65536"/>
              <a:gd name="T11" fmla="*/ 0 60000 65536"/>
              <a:gd name="T12" fmla="*/ 0 60000 65536"/>
              <a:gd name="T13" fmla="*/ 0 60000 65536"/>
              <a:gd name="T14" fmla="*/ 0 60000 65536"/>
              <a:gd name="T15" fmla="*/ 0 w 50"/>
              <a:gd name="T16" fmla="*/ 0 h 196"/>
              <a:gd name="T17" fmla="*/ 50 w 50"/>
              <a:gd name="T18" fmla="*/ 196 h 196"/>
            </a:gdLst>
            <a:ahLst/>
            <a:cxnLst>
              <a:cxn ang="T10">
                <a:pos x="T0" y="T1"/>
              </a:cxn>
              <a:cxn ang="T11">
                <a:pos x="T2" y="T3"/>
              </a:cxn>
              <a:cxn ang="T12">
                <a:pos x="T4" y="T5"/>
              </a:cxn>
              <a:cxn ang="T13">
                <a:pos x="T6" y="T7"/>
              </a:cxn>
              <a:cxn ang="T14">
                <a:pos x="T8" y="T9"/>
              </a:cxn>
            </a:cxnLst>
            <a:rect l="T15" t="T16" r="T17" b="T18"/>
            <a:pathLst>
              <a:path w="50" h="196">
                <a:moveTo>
                  <a:pt x="25" y="195"/>
                </a:moveTo>
                <a:lnTo>
                  <a:pt x="0" y="54"/>
                </a:lnTo>
                <a:lnTo>
                  <a:pt x="49" y="0"/>
                </a:lnTo>
                <a:lnTo>
                  <a:pt x="49" y="174"/>
                </a:lnTo>
                <a:lnTo>
                  <a:pt x="25" y="195"/>
                </a:lnTo>
              </a:path>
            </a:pathLst>
          </a:custGeom>
          <a:solidFill>
            <a:srgbClr val="000000"/>
          </a:solidFill>
          <a:ln w="9525" cap="rnd">
            <a:noFill/>
            <a:round/>
            <a:headEnd/>
            <a:tailEnd/>
          </a:ln>
        </p:spPr>
        <p:txBody>
          <a:bodyPr/>
          <a:lstStyle/>
          <a:p>
            <a:endParaRPr lang="en-US"/>
          </a:p>
        </p:txBody>
      </p:sp>
      <p:sp>
        <p:nvSpPr>
          <p:cNvPr id="407954" name="Freeform 1036"/>
          <p:cNvSpPr>
            <a:spLocks/>
          </p:cNvSpPr>
          <p:nvPr/>
        </p:nvSpPr>
        <p:spPr bwMode="auto">
          <a:xfrm>
            <a:off x="6769100" y="5549900"/>
            <a:ext cx="92075" cy="323850"/>
          </a:xfrm>
          <a:custGeom>
            <a:avLst/>
            <a:gdLst>
              <a:gd name="T0" fmla="*/ 47625 w 58"/>
              <a:gd name="T1" fmla="*/ 322263 h 204"/>
              <a:gd name="T2" fmla="*/ 0 w 58"/>
              <a:gd name="T3" fmla="*/ 88900 h 204"/>
              <a:gd name="T4" fmla="*/ 90488 w 58"/>
              <a:gd name="T5" fmla="*/ 0 h 204"/>
              <a:gd name="T6" fmla="*/ 90488 w 58"/>
              <a:gd name="T7" fmla="*/ 287338 h 204"/>
              <a:gd name="T8" fmla="*/ 47625 w 58"/>
              <a:gd name="T9" fmla="*/ 322263 h 204"/>
              <a:gd name="T10" fmla="*/ 0 60000 65536"/>
              <a:gd name="T11" fmla="*/ 0 60000 65536"/>
              <a:gd name="T12" fmla="*/ 0 60000 65536"/>
              <a:gd name="T13" fmla="*/ 0 60000 65536"/>
              <a:gd name="T14" fmla="*/ 0 60000 65536"/>
              <a:gd name="T15" fmla="*/ 0 w 58"/>
              <a:gd name="T16" fmla="*/ 0 h 204"/>
              <a:gd name="T17" fmla="*/ 58 w 58"/>
              <a:gd name="T18" fmla="*/ 204 h 204"/>
            </a:gdLst>
            <a:ahLst/>
            <a:cxnLst>
              <a:cxn ang="T10">
                <a:pos x="T0" y="T1"/>
              </a:cxn>
              <a:cxn ang="T11">
                <a:pos x="T2" y="T3"/>
              </a:cxn>
              <a:cxn ang="T12">
                <a:pos x="T4" y="T5"/>
              </a:cxn>
              <a:cxn ang="T13">
                <a:pos x="T6" y="T7"/>
              </a:cxn>
              <a:cxn ang="T14">
                <a:pos x="T8" y="T9"/>
              </a:cxn>
            </a:cxnLst>
            <a:rect l="T15" t="T16" r="T17" b="T18"/>
            <a:pathLst>
              <a:path w="58" h="204">
                <a:moveTo>
                  <a:pt x="30" y="203"/>
                </a:moveTo>
                <a:lnTo>
                  <a:pt x="0" y="56"/>
                </a:lnTo>
                <a:lnTo>
                  <a:pt x="57" y="0"/>
                </a:lnTo>
                <a:lnTo>
                  <a:pt x="57" y="181"/>
                </a:lnTo>
                <a:lnTo>
                  <a:pt x="30" y="203"/>
                </a:lnTo>
              </a:path>
            </a:pathLst>
          </a:custGeom>
          <a:noFill/>
          <a:ln w="12699" cap="rnd">
            <a:solidFill>
              <a:srgbClr val="000000"/>
            </a:solidFill>
            <a:round/>
            <a:headEnd/>
            <a:tailEnd/>
          </a:ln>
        </p:spPr>
        <p:txBody>
          <a:bodyPr/>
          <a:lstStyle/>
          <a:p>
            <a:endParaRPr lang="en-US"/>
          </a:p>
        </p:txBody>
      </p:sp>
      <p:sp>
        <p:nvSpPr>
          <p:cNvPr id="407955" name="Freeform 1037"/>
          <p:cNvSpPr>
            <a:spLocks/>
          </p:cNvSpPr>
          <p:nvPr/>
        </p:nvSpPr>
        <p:spPr bwMode="auto">
          <a:xfrm>
            <a:off x="6556375" y="5151438"/>
            <a:ext cx="295275" cy="52387"/>
          </a:xfrm>
          <a:custGeom>
            <a:avLst/>
            <a:gdLst>
              <a:gd name="T0" fmla="*/ 0 w 186"/>
              <a:gd name="T1" fmla="*/ 31750 h 33"/>
              <a:gd name="T2" fmla="*/ 34925 w 186"/>
              <a:gd name="T3" fmla="*/ 0 h 33"/>
              <a:gd name="T4" fmla="*/ 293688 w 186"/>
              <a:gd name="T5" fmla="*/ 0 h 33"/>
              <a:gd name="T6" fmla="*/ 231775 w 186"/>
              <a:gd name="T7" fmla="*/ 50800 h 33"/>
              <a:gd name="T8" fmla="*/ 0 w 186"/>
              <a:gd name="T9" fmla="*/ 31750 h 33"/>
              <a:gd name="T10" fmla="*/ 0 60000 65536"/>
              <a:gd name="T11" fmla="*/ 0 60000 65536"/>
              <a:gd name="T12" fmla="*/ 0 60000 65536"/>
              <a:gd name="T13" fmla="*/ 0 60000 65536"/>
              <a:gd name="T14" fmla="*/ 0 60000 65536"/>
              <a:gd name="T15" fmla="*/ 0 w 186"/>
              <a:gd name="T16" fmla="*/ 0 h 33"/>
              <a:gd name="T17" fmla="*/ 186 w 186"/>
              <a:gd name="T18" fmla="*/ 33 h 33"/>
            </a:gdLst>
            <a:ahLst/>
            <a:cxnLst>
              <a:cxn ang="T10">
                <a:pos x="T0" y="T1"/>
              </a:cxn>
              <a:cxn ang="T11">
                <a:pos x="T2" y="T3"/>
              </a:cxn>
              <a:cxn ang="T12">
                <a:pos x="T4" y="T5"/>
              </a:cxn>
              <a:cxn ang="T13">
                <a:pos x="T6" y="T7"/>
              </a:cxn>
              <a:cxn ang="T14">
                <a:pos x="T8" y="T9"/>
              </a:cxn>
            </a:cxnLst>
            <a:rect l="T15" t="T16" r="T17" b="T18"/>
            <a:pathLst>
              <a:path w="186" h="33">
                <a:moveTo>
                  <a:pt x="0" y="20"/>
                </a:moveTo>
                <a:lnTo>
                  <a:pt x="22" y="0"/>
                </a:lnTo>
                <a:lnTo>
                  <a:pt x="185" y="0"/>
                </a:lnTo>
                <a:lnTo>
                  <a:pt x="146" y="32"/>
                </a:lnTo>
                <a:lnTo>
                  <a:pt x="0" y="20"/>
                </a:lnTo>
              </a:path>
            </a:pathLst>
          </a:custGeom>
          <a:solidFill>
            <a:srgbClr val="E5E5E5"/>
          </a:solidFill>
          <a:ln w="9525" cap="rnd">
            <a:noFill/>
            <a:round/>
            <a:headEnd/>
            <a:tailEnd/>
          </a:ln>
        </p:spPr>
        <p:txBody>
          <a:bodyPr/>
          <a:lstStyle/>
          <a:p>
            <a:endParaRPr lang="en-US"/>
          </a:p>
        </p:txBody>
      </p:sp>
      <p:sp>
        <p:nvSpPr>
          <p:cNvPr id="407956" name="Freeform 1038"/>
          <p:cNvSpPr>
            <a:spLocks/>
          </p:cNvSpPr>
          <p:nvPr/>
        </p:nvSpPr>
        <p:spPr bwMode="auto">
          <a:xfrm>
            <a:off x="6554788" y="5151438"/>
            <a:ext cx="306387" cy="65087"/>
          </a:xfrm>
          <a:custGeom>
            <a:avLst/>
            <a:gdLst>
              <a:gd name="T0" fmla="*/ 0 w 193"/>
              <a:gd name="T1" fmla="*/ 39687 h 41"/>
              <a:gd name="T2" fmla="*/ 38100 w 193"/>
              <a:gd name="T3" fmla="*/ 0 h 41"/>
              <a:gd name="T4" fmla="*/ 304800 w 193"/>
              <a:gd name="T5" fmla="*/ 0 h 41"/>
              <a:gd name="T6" fmla="*/ 241300 w 193"/>
              <a:gd name="T7" fmla="*/ 63500 h 41"/>
              <a:gd name="T8" fmla="*/ 0 w 193"/>
              <a:gd name="T9" fmla="*/ 39687 h 41"/>
              <a:gd name="T10" fmla="*/ 0 60000 65536"/>
              <a:gd name="T11" fmla="*/ 0 60000 65536"/>
              <a:gd name="T12" fmla="*/ 0 60000 65536"/>
              <a:gd name="T13" fmla="*/ 0 60000 65536"/>
              <a:gd name="T14" fmla="*/ 0 60000 65536"/>
              <a:gd name="T15" fmla="*/ 0 w 193"/>
              <a:gd name="T16" fmla="*/ 0 h 41"/>
              <a:gd name="T17" fmla="*/ 193 w 193"/>
              <a:gd name="T18" fmla="*/ 41 h 41"/>
            </a:gdLst>
            <a:ahLst/>
            <a:cxnLst>
              <a:cxn ang="T10">
                <a:pos x="T0" y="T1"/>
              </a:cxn>
              <a:cxn ang="T11">
                <a:pos x="T2" y="T3"/>
              </a:cxn>
              <a:cxn ang="T12">
                <a:pos x="T4" y="T5"/>
              </a:cxn>
              <a:cxn ang="T13">
                <a:pos x="T6" y="T7"/>
              </a:cxn>
              <a:cxn ang="T14">
                <a:pos x="T8" y="T9"/>
              </a:cxn>
            </a:cxnLst>
            <a:rect l="T15" t="T16" r="T17" b="T18"/>
            <a:pathLst>
              <a:path w="193" h="41">
                <a:moveTo>
                  <a:pt x="0" y="25"/>
                </a:moveTo>
                <a:lnTo>
                  <a:pt x="24" y="0"/>
                </a:lnTo>
                <a:lnTo>
                  <a:pt x="192" y="0"/>
                </a:lnTo>
                <a:lnTo>
                  <a:pt x="152" y="40"/>
                </a:lnTo>
                <a:lnTo>
                  <a:pt x="0" y="25"/>
                </a:lnTo>
              </a:path>
            </a:pathLst>
          </a:custGeom>
          <a:noFill/>
          <a:ln w="12699" cap="rnd">
            <a:solidFill>
              <a:srgbClr val="000000"/>
            </a:solidFill>
            <a:round/>
            <a:headEnd/>
            <a:tailEnd/>
          </a:ln>
        </p:spPr>
        <p:txBody>
          <a:bodyPr/>
          <a:lstStyle/>
          <a:p>
            <a:endParaRPr lang="en-US"/>
          </a:p>
        </p:txBody>
      </p:sp>
      <p:sp>
        <p:nvSpPr>
          <p:cNvPr id="407957" name="Freeform 1039"/>
          <p:cNvSpPr>
            <a:spLocks/>
          </p:cNvSpPr>
          <p:nvPr/>
        </p:nvSpPr>
        <p:spPr bwMode="auto">
          <a:xfrm>
            <a:off x="6772275" y="5151438"/>
            <a:ext cx="79375" cy="311150"/>
          </a:xfrm>
          <a:custGeom>
            <a:avLst/>
            <a:gdLst>
              <a:gd name="T0" fmla="*/ 39688 w 50"/>
              <a:gd name="T1" fmla="*/ 309563 h 196"/>
              <a:gd name="T2" fmla="*/ 0 w 50"/>
              <a:gd name="T3" fmla="*/ 84137 h 196"/>
              <a:gd name="T4" fmla="*/ 77788 w 50"/>
              <a:gd name="T5" fmla="*/ 0 h 196"/>
              <a:gd name="T6" fmla="*/ 77788 w 50"/>
              <a:gd name="T7" fmla="*/ 277813 h 196"/>
              <a:gd name="T8" fmla="*/ 39688 w 50"/>
              <a:gd name="T9" fmla="*/ 309563 h 196"/>
              <a:gd name="T10" fmla="*/ 0 60000 65536"/>
              <a:gd name="T11" fmla="*/ 0 60000 65536"/>
              <a:gd name="T12" fmla="*/ 0 60000 65536"/>
              <a:gd name="T13" fmla="*/ 0 60000 65536"/>
              <a:gd name="T14" fmla="*/ 0 60000 65536"/>
              <a:gd name="T15" fmla="*/ 0 w 50"/>
              <a:gd name="T16" fmla="*/ 0 h 196"/>
              <a:gd name="T17" fmla="*/ 50 w 50"/>
              <a:gd name="T18" fmla="*/ 196 h 196"/>
            </a:gdLst>
            <a:ahLst/>
            <a:cxnLst>
              <a:cxn ang="T10">
                <a:pos x="T0" y="T1"/>
              </a:cxn>
              <a:cxn ang="T11">
                <a:pos x="T2" y="T3"/>
              </a:cxn>
              <a:cxn ang="T12">
                <a:pos x="T4" y="T5"/>
              </a:cxn>
              <a:cxn ang="T13">
                <a:pos x="T6" y="T7"/>
              </a:cxn>
              <a:cxn ang="T14">
                <a:pos x="T8" y="T9"/>
              </a:cxn>
            </a:cxnLst>
            <a:rect l="T15" t="T16" r="T17" b="T18"/>
            <a:pathLst>
              <a:path w="50" h="196">
                <a:moveTo>
                  <a:pt x="25" y="195"/>
                </a:moveTo>
                <a:lnTo>
                  <a:pt x="0" y="53"/>
                </a:lnTo>
                <a:lnTo>
                  <a:pt x="49" y="0"/>
                </a:lnTo>
                <a:lnTo>
                  <a:pt x="49" y="175"/>
                </a:lnTo>
                <a:lnTo>
                  <a:pt x="25" y="195"/>
                </a:lnTo>
              </a:path>
            </a:pathLst>
          </a:custGeom>
          <a:solidFill>
            <a:srgbClr val="000000"/>
          </a:solidFill>
          <a:ln w="9525" cap="rnd">
            <a:noFill/>
            <a:round/>
            <a:headEnd/>
            <a:tailEnd/>
          </a:ln>
        </p:spPr>
        <p:txBody>
          <a:bodyPr/>
          <a:lstStyle/>
          <a:p>
            <a:endParaRPr lang="en-US"/>
          </a:p>
        </p:txBody>
      </p:sp>
      <p:sp>
        <p:nvSpPr>
          <p:cNvPr id="407958" name="Freeform 1040"/>
          <p:cNvSpPr>
            <a:spLocks/>
          </p:cNvSpPr>
          <p:nvPr/>
        </p:nvSpPr>
        <p:spPr bwMode="auto">
          <a:xfrm>
            <a:off x="6769100" y="5151438"/>
            <a:ext cx="92075" cy="322262"/>
          </a:xfrm>
          <a:custGeom>
            <a:avLst/>
            <a:gdLst>
              <a:gd name="T0" fmla="*/ 47625 w 58"/>
              <a:gd name="T1" fmla="*/ 320675 h 203"/>
              <a:gd name="T2" fmla="*/ 0 w 58"/>
              <a:gd name="T3" fmla="*/ 87312 h 203"/>
              <a:gd name="T4" fmla="*/ 90488 w 58"/>
              <a:gd name="T5" fmla="*/ 0 h 203"/>
              <a:gd name="T6" fmla="*/ 90488 w 58"/>
              <a:gd name="T7" fmla="*/ 287337 h 203"/>
              <a:gd name="T8" fmla="*/ 47625 w 58"/>
              <a:gd name="T9" fmla="*/ 320675 h 203"/>
              <a:gd name="T10" fmla="*/ 0 60000 65536"/>
              <a:gd name="T11" fmla="*/ 0 60000 65536"/>
              <a:gd name="T12" fmla="*/ 0 60000 65536"/>
              <a:gd name="T13" fmla="*/ 0 60000 65536"/>
              <a:gd name="T14" fmla="*/ 0 60000 65536"/>
              <a:gd name="T15" fmla="*/ 0 w 58"/>
              <a:gd name="T16" fmla="*/ 0 h 203"/>
              <a:gd name="T17" fmla="*/ 58 w 58"/>
              <a:gd name="T18" fmla="*/ 203 h 203"/>
            </a:gdLst>
            <a:ahLst/>
            <a:cxnLst>
              <a:cxn ang="T10">
                <a:pos x="T0" y="T1"/>
              </a:cxn>
              <a:cxn ang="T11">
                <a:pos x="T2" y="T3"/>
              </a:cxn>
              <a:cxn ang="T12">
                <a:pos x="T4" y="T5"/>
              </a:cxn>
              <a:cxn ang="T13">
                <a:pos x="T6" y="T7"/>
              </a:cxn>
              <a:cxn ang="T14">
                <a:pos x="T8" y="T9"/>
              </a:cxn>
            </a:cxnLst>
            <a:rect l="T15" t="T16" r="T17" b="T18"/>
            <a:pathLst>
              <a:path w="58" h="203">
                <a:moveTo>
                  <a:pt x="30" y="202"/>
                </a:moveTo>
                <a:lnTo>
                  <a:pt x="0" y="55"/>
                </a:lnTo>
                <a:lnTo>
                  <a:pt x="57" y="0"/>
                </a:lnTo>
                <a:lnTo>
                  <a:pt x="57" y="181"/>
                </a:lnTo>
                <a:lnTo>
                  <a:pt x="30" y="202"/>
                </a:lnTo>
              </a:path>
            </a:pathLst>
          </a:custGeom>
          <a:noFill/>
          <a:ln w="12699" cap="rnd">
            <a:solidFill>
              <a:srgbClr val="000000"/>
            </a:solidFill>
            <a:round/>
            <a:headEnd/>
            <a:tailEnd/>
          </a:ln>
        </p:spPr>
        <p:txBody>
          <a:bodyPr/>
          <a:lstStyle/>
          <a:p>
            <a:endParaRPr lang="en-US"/>
          </a:p>
        </p:txBody>
      </p:sp>
      <p:sp>
        <p:nvSpPr>
          <p:cNvPr id="407959" name="Freeform 1041"/>
          <p:cNvSpPr>
            <a:spLocks/>
          </p:cNvSpPr>
          <p:nvPr/>
        </p:nvSpPr>
        <p:spPr bwMode="auto">
          <a:xfrm>
            <a:off x="6834188" y="5549900"/>
            <a:ext cx="295275" cy="50800"/>
          </a:xfrm>
          <a:custGeom>
            <a:avLst/>
            <a:gdLst>
              <a:gd name="T0" fmla="*/ 0 w 186"/>
              <a:gd name="T1" fmla="*/ 31750 h 32"/>
              <a:gd name="T2" fmla="*/ 34925 w 186"/>
              <a:gd name="T3" fmla="*/ 0 h 32"/>
              <a:gd name="T4" fmla="*/ 293688 w 186"/>
              <a:gd name="T5" fmla="*/ 0 h 32"/>
              <a:gd name="T6" fmla="*/ 230188 w 186"/>
              <a:gd name="T7" fmla="*/ 49212 h 32"/>
              <a:gd name="T8" fmla="*/ 0 w 186"/>
              <a:gd name="T9" fmla="*/ 31750 h 32"/>
              <a:gd name="T10" fmla="*/ 0 60000 65536"/>
              <a:gd name="T11" fmla="*/ 0 60000 65536"/>
              <a:gd name="T12" fmla="*/ 0 60000 65536"/>
              <a:gd name="T13" fmla="*/ 0 60000 65536"/>
              <a:gd name="T14" fmla="*/ 0 60000 65536"/>
              <a:gd name="T15" fmla="*/ 0 w 186"/>
              <a:gd name="T16" fmla="*/ 0 h 32"/>
              <a:gd name="T17" fmla="*/ 186 w 186"/>
              <a:gd name="T18" fmla="*/ 32 h 32"/>
            </a:gdLst>
            <a:ahLst/>
            <a:cxnLst>
              <a:cxn ang="T10">
                <a:pos x="T0" y="T1"/>
              </a:cxn>
              <a:cxn ang="T11">
                <a:pos x="T2" y="T3"/>
              </a:cxn>
              <a:cxn ang="T12">
                <a:pos x="T4" y="T5"/>
              </a:cxn>
              <a:cxn ang="T13">
                <a:pos x="T6" y="T7"/>
              </a:cxn>
              <a:cxn ang="T14">
                <a:pos x="T8" y="T9"/>
              </a:cxn>
            </a:cxnLst>
            <a:rect l="T15" t="T16" r="T17" b="T18"/>
            <a:pathLst>
              <a:path w="186" h="32">
                <a:moveTo>
                  <a:pt x="0" y="20"/>
                </a:moveTo>
                <a:lnTo>
                  <a:pt x="22" y="0"/>
                </a:lnTo>
                <a:lnTo>
                  <a:pt x="185" y="0"/>
                </a:lnTo>
                <a:lnTo>
                  <a:pt x="145" y="31"/>
                </a:lnTo>
                <a:lnTo>
                  <a:pt x="0" y="20"/>
                </a:lnTo>
              </a:path>
            </a:pathLst>
          </a:custGeom>
          <a:solidFill>
            <a:srgbClr val="E5E5E5"/>
          </a:solidFill>
          <a:ln w="9525" cap="rnd">
            <a:noFill/>
            <a:round/>
            <a:headEnd/>
            <a:tailEnd/>
          </a:ln>
        </p:spPr>
        <p:txBody>
          <a:bodyPr/>
          <a:lstStyle/>
          <a:p>
            <a:endParaRPr lang="en-US"/>
          </a:p>
        </p:txBody>
      </p:sp>
      <p:sp>
        <p:nvSpPr>
          <p:cNvPr id="407960" name="Freeform 1042"/>
          <p:cNvSpPr>
            <a:spLocks/>
          </p:cNvSpPr>
          <p:nvPr/>
        </p:nvSpPr>
        <p:spPr bwMode="auto">
          <a:xfrm>
            <a:off x="6832600" y="5549900"/>
            <a:ext cx="306388" cy="63500"/>
          </a:xfrm>
          <a:custGeom>
            <a:avLst/>
            <a:gdLst>
              <a:gd name="T0" fmla="*/ 0 w 193"/>
              <a:gd name="T1" fmla="*/ 39687 h 40"/>
              <a:gd name="T2" fmla="*/ 38100 w 193"/>
              <a:gd name="T3" fmla="*/ 0 h 40"/>
              <a:gd name="T4" fmla="*/ 304800 w 193"/>
              <a:gd name="T5" fmla="*/ 0 h 40"/>
              <a:gd name="T6" fmla="*/ 239713 w 193"/>
              <a:gd name="T7" fmla="*/ 61913 h 40"/>
              <a:gd name="T8" fmla="*/ 0 w 193"/>
              <a:gd name="T9" fmla="*/ 39687 h 40"/>
              <a:gd name="T10" fmla="*/ 0 60000 65536"/>
              <a:gd name="T11" fmla="*/ 0 60000 65536"/>
              <a:gd name="T12" fmla="*/ 0 60000 65536"/>
              <a:gd name="T13" fmla="*/ 0 60000 65536"/>
              <a:gd name="T14" fmla="*/ 0 60000 65536"/>
              <a:gd name="T15" fmla="*/ 0 w 193"/>
              <a:gd name="T16" fmla="*/ 0 h 40"/>
              <a:gd name="T17" fmla="*/ 193 w 193"/>
              <a:gd name="T18" fmla="*/ 40 h 40"/>
            </a:gdLst>
            <a:ahLst/>
            <a:cxnLst>
              <a:cxn ang="T10">
                <a:pos x="T0" y="T1"/>
              </a:cxn>
              <a:cxn ang="T11">
                <a:pos x="T2" y="T3"/>
              </a:cxn>
              <a:cxn ang="T12">
                <a:pos x="T4" y="T5"/>
              </a:cxn>
              <a:cxn ang="T13">
                <a:pos x="T6" y="T7"/>
              </a:cxn>
              <a:cxn ang="T14">
                <a:pos x="T8" y="T9"/>
              </a:cxn>
            </a:cxnLst>
            <a:rect l="T15" t="T16" r="T17" b="T18"/>
            <a:pathLst>
              <a:path w="193" h="40">
                <a:moveTo>
                  <a:pt x="0" y="25"/>
                </a:moveTo>
                <a:lnTo>
                  <a:pt x="24" y="0"/>
                </a:lnTo>
                <a:lnTo>
                  <a:pt x="192" y="0"/>
                </a:lnTo>
                <a:lnTo>
                  <a:pt x="151" y="39"/>
                </a:lnTo>
                <a:lnTo>
                  <a:pt x="0" y="25"/>
                </a:lnTo>
              </a:path>
            </a:pathLst>
          </a:custGeom>
          <a:noFill/>
          <a:ln w="12699" cap="rnd">
            <a:solidFill>
              <a:srgbClr val="000000"/>
            </a:solidFill>
            <a:round/>
            <a:headEnd/>
            <a:tailEnd/>
          </a:ln>
        </p:spPr>
        <p:txBody>
          <a:bodyPr/>
          <a:lstStyle/>
          <a:p>
            <a:endParaRPr lang="en-US"/>
          </a:p>
        </p:txBody>
      </p:sp>
      <p:sp>
        <p:nvSpPr>
          <p:cNvPr id="407961" name="Freeform 1043"/>
          <p:cNvSpPr>
            <a:spLocks/>
          </p:cNvSpPr>
          <p:nvPr/>
        </p:nvSpPr>
        <p:spPr bwMode="auto">
          <a:xfrm>
            <a:off x="7050088" y="5549900"/>
            <a:ext cx="79375" cy="311150"/>
          </a:xfrm>
          <a:custGeom>
            <a:avLst/>
            <a:gdLst>
              <a:gd name="T0" fmla="*/ 41275 w 50"/>
              <a:gd name="T1" fmla="*/ 309563 h 196"/>
              <a:gd name="T2" fmla="*/ 0 w 50"/>
              <a:gd name="T3" fmla="*/ 85725 h 196"/>
              <a:gd name="T4" fmla="*/ 77788 w 50"/>
              <a:gd name="T5" fmla="*/ 0 h 196"/>
              <a:gd name="T6" fmla="*/ 77788 w 50"/>
              <a:gd name="T7" fmla="*/ 276225 h 196"/>
              <a:gd name="T8" fmla="*/ 41275 w 50"/>
              <a:gd name="T9" fmla="*/ 309563 h 196"/>
              <a:gd name="T10" fmla="*/ 0 60000 65536"/>
              <a:gd name="T11" fmla="*/ 0 60000 65536"/>
              <a:gd name="T12" fmla="*/ 0 60000 65536"/>
              <a:gd name="T13" fmla="*/ 0 60000 65536"/>
              <a:gd name="T14" fmla="*/ 0 60000 65536"/>
              <a:gd name="T15" fmla="*/ 0 w 50"/>
              <a:gd name="T16" fmla="*/ 0 h 196"/>
              <a:gd name="T17" fmla="*/ 50 w 50"/>
              <a:gd name="T18" fmla="*/ 196 h 196"/>
            </a:gdLst>
            <a:ahLst/>
            <a:cxnLst>
              <a:cxn ang="T10">
                <a:pos x="T0" y="T1"/>
              </a:cxn>
              <a:cxn ang="T11">
                <a:pos x="T2" y="T3"/>
              </a:cxn>
              <a:cxn ang="T12">
                <a:pos x="T4" y="T5"/>
              </a:cxn>
              <a:cxn ang="T13">
                <a:pos x="T6" y="T7"/>
              </a:cxn>
              <a:cxn ang="T14">
                <a:pos x="T8" y="T9"/>
              </a:cxn>
            </a:cxnLst>
            <a:rect l="T15" t="T16" r="T17" b="T18"/>
            <a:pathLst>
              <a:path w="50" h="196">
                <a:moveTo>
                  <a:pt x="26" y="195"/>
                </a:moveTo>
                <a:lnTo>
                  <a:pt x="0" y="54"/>
                </a:lnTo>
                <a:lnTo>
                  <a:pt x="49" y="0"/>
                </a:lnTo>
                <a:lnTo>
                  <a:pt x="49" y="174"/>
                </a:lnTo>
                <a:lnTo>
                  <a:pt x="26" y="195"/>
                </a:lnTo>
              </a:path>
            </a:pathLst>
          </a:custGeom>
          <a:solidFill>
            <a:srgbClr val="000000"/>
          </a:solidFill>
          <a:ln w="9525" cap="rnd">
            <a:noFill/>
            <a:round/>
            <a:headEnd/>
            <a:tailEnd/>
          </a:ln>
        </p:spPr>
        <p:txBody>
          <a:bodyPr/>
          <a:lstStyle/>
          <a:p>
            <a:endParaRPr lang="en-US"/>
          </a:p>
        </p:txBody>
      </p:sp>
      <p:sp>
        <p:nvSpPr>
          <p:cNvPr id="407962" name="Freeform 1044"/>
          <p:cNvSpPr>
            <a:spLocks/>
          </p:cNvSpPr>
          <p:nvPr/>
        </p:nvSpPr>
        <p:spPr bwMode="auto">
          <a:xfrm>
            <a:off x="7046913" y="5549900"/>
            <a:ext cx="92075" cy="323850"/>
          </a:xfrm>
          <a:custGeom>
            <a:avLst/>
            <a:gdLst>
              <a:gd name="T0" fmla="*/ 49212 w 58"/>
              <a:gd name="T1" fmla="*/ 322263 h 204"/>
              <a:gd name="T2" fmla="*/ 0 w 58"/>
              <a:gd name="T3" fmla="*/ 88900 h 204"/>
              <a:gd name="T4" fmla="*/ 90488 w 58"/>
              <a:gd name="T5" fmla="*/ 0 h 204"/>
              <a:gd name="T6" fmla="*/ 90488 w 58"/>
              <a:gd name="T7" fmla="*/ 287338 h 204"/>
              <a:gd name="T8" fmla="*/ 49212 w 58"/>
              <a:gd name="T9" fmla="*/ 322263 h 204"/>
              <a:gd name="T10" fmla="*/ 0 60000 65536"/>
              <a:gd name="T11" fmla="*/ 0 60000 65536"/>
              <a:gd name="T12" fmla="*/ 0 60000 65536"/>
              <a:gd name="T13" fmla="*/ 0 60000 65536"/>
              <a:gd name="T14" fmla="*/ 0 60000 65536"/>
              <a:gd name="T15" fmla="*/ 0 w 58"/>
              <a:gd name="T16" fmla="*/ 0 h 204"/>
              <a:gd name="T17" fmla="*/ 58 w 58"/>
              <a:gd name="T18" fmla="*/ 204 h 204"/>
            </a:gdLst>
            <a:ahLst/>
            <a:cxnLst>
              <a:cxn ang="T10">
                <a:pos x="T0" y="T1"/>
              </a:cxn>
              <a:cxn ang="T11">
                <a:pos x="T2" y="T3"/>
              </a:cxn>
              <a:cxn ang="T12">
                <a:pos x="T4" y="T5"/>
              </a:cxn>
              <a:cxn ang="T13">
                <a:pos x="T6" y="T7"/>
              </a:cxn>
              <a:cxn ang="T14">
                <a:pos x="T8" y="T9"/>
              </a:cxn>
            </a:cxnLst>
            <a:rect l="T15" t="T16" r="T17" b="T18"/>
            <a:pathLst>
              <a:path w="58" h="204">
                <a:moveTo>
                  <a:pt x="31" y="203"/>
                </a:moveTo>
                <a:lnTo>
                  <a:pt x="0" y="56"/>
                </a:lnTo>
                <a:lnTo>
                  <a:pt x="57" y="0"/>
                </a:lnTo>
                <a:lnTo>
                  <a:pt x="57" y="181"/>
                </a:lnTo>
                <a:lnTo>
                  <a:pt x="31" y="203"/>
                </a:lnTo>
              </a:path>
            </a:pathLst>
          </a:custGeom>
          <a:noFill/>
          <a:ln w="12699" cap="rnd">
            <a:solidFill>
              <a:srgbClr val="000000"/>
            </a:solidFill>
            <a:round/>
            <a:headEnd/>
            <a:tailEnd/>
          </a:ln>
        </p:spPr>
        <p:txBody>
          <a:bodyPr/>
          <a:lstStyle/>
          <a:p>
            <a:endParaRPr lang="en-US"/>
          </a:p>
        </p:txBody>
      </p:sp>
      <p:sp>
        <p:nvSpPr>
          <p:cNvPr id="407963" name="Freeform 1045"/>
          <p:cNvSpPr>
            <a:spLocks/>
          </p:cNvSpPr>
          <p:nvPr/>
        </p:nvSpPr>
        <p:spPr bwMode="auto">
          <a:xfrm>
            <a:off x="6834188" y="5151438"/>
            <a:ext cx="295275" cy="52387"/>
          </a:xfrm>
          <a:custGeom>
            <a:avLst/>
            <a:gdLst>
              <a:gd name="T0" fmla="*/ 0 w 186"/>
              <a:gd name="T1" fmla="*/ 31750 h 33"/>
              <a:gd name="T2" fmla="*/ 34925 w 186"/>
              <a:gd name="T3" fmla="*/ 0 h 33"/>
              <a:gd name="T4" fmla="*/ 293688 w 186"/>
              <a:gd name="T5" fmla="*/ 0 h 33"/>
              <a:gd name="T6" fmla="*/ 230188 w 186"/>
              <a:gd name="T7" fmla="*/ 50800 h 33"/>
              <a:gd name="T8" fmla="*/ 0 w 186"/>
              <a:gd name="T9" fmla="*/ 31750 h 33"/>
              <a:gd name="T10" fmla="*/ 0 60000 65536"/>
              <a:gd name="T11" fmla="*/ 0 60000 65536"/>
              <a:gd name="T12" fmla="*/ 0 60000 65536"/>
              <a:gd name="T13" fmla="*/ 0 60000 65536"/>
              <a:gd name="T14" fmla="*/ 0 60000 65536"/>
              <a:gd name="T15" fmla="*/ 0 w 186"/>
              <a:gd name="T16" fmla="*/ 0 h 33"/>
              <a:gd name="T17" fmla="*/ 186 w 186"/>
              <a:gd name="T18" fmla="*/ 33 h 33"/>
            </a:gdLst>
            <a:ahLst/>
            <a:cxnLst>
              <a:cxn ang="T10">
                <a:pos x="T0" y="T1"/>
              </a:cxn>
              <a:cxn ang="T11">
                <a:pos x="T2" y="T3"/>
              </a:cxn>
              <a:cxn ang="T12">
                <a:pos x="T4" y="T5"/>
              </a:cxn>
              <a:cxn ang="T13">
                <a:pos x="T6" y="T7"/>
              </a:cxn>
              <a:cxn ang="T14">
                <a:pos x="T8" y="T9"/>
              </a:cxn>
            </a:cxnLst>
            <a:rect l="T15" t="T16" r="T17" b="T18"/>
            <a:pathLst>
              <a:path w="186" h="33">
                <a:moveTo>
                  <a:pt x="0" y="20"/>
                </a:moveTo>
                <a:lnTo>
                  <a:pt x="22" y="0"/>
                </a:lnTo>
                <a:lnTo>
                  <a:pt x="185" y="0"/>
                </a:lnTo>
                <a:lnTo>
                  <a:pt x="145" y="32"/>
                </a:lnTo>
                <a:lnTo>
                  <a:pt x="0" y="20"/>
                </a:lnTo>
              </a:path>
            </a:pathLst>
          </a:custGeom>
          <a:solidFill>
            <a:srgbClr val="E5E5E5"/>
          </a:solidFill>
          <a:ln w="9525" cap="rnd">
            <a:noFill/>
            <a:round/>
            <a:headEnd/>
            <a:tailEnd/>
          </a:ln>
        </p:spPr>
        <p:txBody>
          <a:bodyPr/>
          <a:lstStyle/>
          <a:p>
            <a:endParaRPr lang="en-US"/>
          </a:p>
        </p:txBody>
      </p:sp>
      <p:sp>
        <p:nvSpPr>
          <p:cNvPr id="407964" name="Freeform 1046"/>
          <p:cNvSpPr>
            <a:spLocks/>
          </p:cNvSpPr>
          <p:nvPr/>
        </p:nvSpPr>
        <p:spPr bwMode="auto">
          <a:xfrm>
            <a:off x="6832600" y="5151438"/>
            <a:ext cx="306388" cy="65087"/>
          </a:xfrm>
          <a:custGeom>
            <a:avLst/>
            <a:gdLst>
              <a:gd name="T0" fmla="*/ 0 w 193"/>
              <a:gd name="T1" fmla="*/ 39687 h 41"/>
              <a:gd name="T2" fmla="*/ 38100 w 193"/>
              <a:gd name="T3" fmla="*/ 0 h 41"/>
              <a:gd name="T4" fmla="*/ 304800 w 193"/>
              <a:gd name="T5" fmla="*/ 0 h 41"/>
              <a:gd name="T6" fmla="*/ 239713 w 193"/>
              <a:gd name="T7" fmla="*/ 63500 h 41"/>
              <a:gd name="T8" fmla="*/ 0 w 193"/>
              <a:gd name="T9" fmla="*/ 39687 h 41"/>
              <a:gd name="T10" fmla="*/ 0 60000 65536"/>
              <a:gd name="T11" fmla="*/ 0 60000 65536"/>
              <a:gd name="T12" fmla="*/ 0 60000 65536"/>
              <a:gd name="T13" fmla="*/ 0 60000 65536"/>
              <a:gd name="T14" fmla="*/ 0 60000 65536"/>
              <a:gd name="T15" fmla="*/ 0 w 193"/>
              <a:gd name="T16" fmla="*/ 0 h 41"/>
              <a:gd name="T17" fmla="*/ 193 w 193"/>
              <a:gd name="T18" fmla="*/ 41 h 41"/>
            </a:gdLst>
            <a:ahLst/>
            <a:cxnLst>
              <a:cxn ang="T10">
                <a:pos x="T0" y="T1"/>
              </a:cxn>
              <a:cxn ang="T11">
                <a:pos x="T2" y="T3"/>
              </a:cxn>
              <a:cxn ang="T12">
                <a:pos x="T4" y="T5"/>
              </a:cxn>
              <a:cxn ang="T13">
                <a:pos x="T6" y="T7"/>
              </a:cxn>
              <a:cxn ang="T14">
                <a:pos x="T8" y="T9"/>
              </a:cxn>
            </a:cxnLst>
            <a:rect l="T15" t="T16" r="T17" b="T18"/>
            <a:pathLst>
              <a:path w="193" h="41">
                <a:moveTo>
                  <a:pt x="0" y="25"/>
                </a:moveTo>
                <a:lnTo>
                  <a:pt x="24" y="0"/>
                </a:lnTo>
                <a:lnTo>
                  <a:pt x="192" y="0"/>
                </a:lnTo>
                <a:lnTo>
                  <a:pt x="151" y="40"/>
                </a:lnTo>
                <a:lnTo>
                  <a:pt x="0" y="25"/>
                </a:lnTo>
              </a:path>
            </a:pathLst>
          </a:custGeom>
          <a:noFill/>
          <a:ln w="12699" cap="rnd">
            <a:solidFill>
              <a:srgbClr val="000000"/>
            </a:solidFill>
            <a:round/>
            <a:headEnd/>
            <a:tailEnd/>
          </a:ln>
        </p:spPr>
        <p:txBody>
          <a:bodyPr/>
          <a:lstStyle/>
          <a:p>
            <a:endParaRPr lang="en-US"/>
          </a:p>
        </p:txBody>
      </p:sp>
      <p:sp>
        <p:nvSpPr>
          <p:cNvPr id="407965" name="Freeform 1047"/>
          <p:cNvSpPr>
            <a:spLocks/>
          </p:cNvSpPr>
          <p:nvPr/>
        </p:nvSpPr>
        <p:spPr bwMode="auto">
          <a:xfrm>
            <a:off x="7050088" y="5151438"/>
            <a:ext cx="79375" cy="311150"/>
          </a:xfrm>
          <a:custGeom>
            <a:avLst/>
            <a:gdLst>
              <a:gd name="T0" fmla="*/ 41275 w 50"/>
              <a:gd name="T1" fmla="*/ 309563 h 196"/>
              <a:gd name="T2" fmla="*/ 0 w 50"/>
              <a:gd name="T3" fmla="*/ 84137 h 196"/>
              <a:gd name="T4" fmla="*/ 77788 w 50"/>
              <a:gd name="T5" fmla="*/ 0 h 196"/>
              <a:gd name="T6" fmla="*/ 77788 w 50"/>
              <a:gd name="T7" fmla="*/ 277813 h 196"/>
              <a:gd name="T8" fmla="*/ 41275 w 50"/>
              <a:gd name="T9" fmla="*/ 309563 h 196"/>
              <a:gd name="T10" fmla="*/ 0 60000 65536"/>
              <a:gd name="T11" fmla="*/ 0 60000 65536"/>
              <a:gd name="T12" fmla="*/ 0 60000 65536"/>
              <a:gd name="T13" fmla="*/ 0 60000 65536"/>
              <a:gd name="T14" fmla="*/ 0 60000 65536"/>
              <a:gd name="T15" fmla="*/ 0 w 50"/>
              <a:gd name="T16" fmla="*/ 0 h 196"/>
              <a:gd name="T17" fmla="*/ 50 w 50"/>
              <a:gd name="T18" fmla="*/ 196 h 196"/>
            </a:gdLst>
            <a:ahLst/>
            <a:cxnLst>
              <a:cxn ang="T10">
                <a:pos x="T0" y="T1"/>
              </a:cxn>
              <a:cxn ang="T11">
                <a:pos x="T2" y="T3"/>
              </a:cxn>
              <a:cxn ang="T12">
                <a:pos x="T4" y="T5"/>
              </a:cxn>
              <a:cxn ang="T13">
                <a:pos x="T6" y="T7"/>
              </a:cxn>
              <a:cxn ang="T14">
                <a:pos x="T8" y="T9"/>
              </a:cxn>
            </a:cxnLst>
            <a:rect l="T15" t="T16" r="T17" b="T18"/>
            <a:pathLst>
              <a:path w="50" h="196">
                <a:moveTo>
                  <a:pt x="26" y="195"/>
                </a:moveTo>
                <a:lnTo>
                  <a:pt x="0" y="53"/>
                </a:lnTo>
                <a:lnTo>
                  <a:pt x="49" y="0"/>
                </a:lnTo>
                <a:lnTo>
                  <a:pt x="49" y="175"/>
                </a:lnTo>
                <a:lnTo>
                  <a:pt x="26" y="195"/>
                </a:lnTo>
              </a:path>
            </a:pathLst>
          </a:custGeom>
          <a:solidFill>
            <a:srgbClr val="000000"/>
          </a:solidFill>
          <a:ln w="9525" cap="rnd">
            <a:noFill/>
            <a:round/>
            <a:headEnd/>
            <a:tailEnd/>
          </a:ln>
        </p:spPr>
        <p:txBody>
          <a:bodyPr/>
          <a:lstStyle/>
          <a:p>
            <a:endParaRPr lang="en-US"/>
          </a:p>
        </p:txBody>
      </p:sp>
      <p:sp>
        <p:nvSpPr>
          <p:cNvPr id="407966" name="Freeform 1048"/>
          <p:cNvSpPr>
            <a:spLocks/>
          </p:cNvSpPr>
          <p:nvPr/>
        </p:nvSpPr>
        <p:spPr bwMode="auto">
          <a:xfrm>
            <a:off x="7046913" y="5151438"/>
            <a:ext cx="92075" cy="322262"/>
          </a:xfrm>
          <a:custGeom>
            <a:avLst/>
            <a:gdLst>
              <a:gd name="T0" fmla="*/ 49212 w 58"/>
              <a:gd name="T1" fmla="*/ 320675 h 203"/>
              <a:gd name="T2" fmla="*/ 0 w 58"/>
              <a:gd name="T3" fmla="*/ 87312 h 203"/>
              <a:gd name="T4" fmla="*/ 90488 w 58"/>
              <a:gd name="T5" fmla="*/ 0 h 203"/>
              <a:gd name="T6" fmla="*/ 90488 w 58"/>
              <a:gd name="T7" fmla="*/ 287337 h 203"/>
              <a:gd name="T8" fmla="*/ 49212 w 58"/>
              <a:gd name="T9" fmla="*/ 320675 h 203"/>
              <a:gd name="T10" fmla="*/ 0 60000 65536"/>
              <a:gd name="T11" fmla="*/ 0 60000 65536"/>
              <a:gd name="T12" fmla="*/ 0 60000 65536"/>
              <a:gd name="T13" fmla="*/ 0 60000 65536"/>
              <a:gd name="T14" fmla="*/ 0 60000 65536"/>
              <a:gd name="T15" fmla="*/ 0 w 58"/>
              <a:gd name="T16" fmla="*/ 0 h 203"/>
              <a:gd name="T17" fmla="*/ 58 w 58"/>
              <a:gd name="T18" fmla="*/ 203 h 203"/>
            </a:gdLst>
            <a:ahLst/>
            <a:cxnLst>
              <a:cxn ang="T10">
                <a:pos x="T0" y="T1"/>
              </a:cxn>
              <a:cxn ang="T11">
                <a:pos x="T2" y="T3"/>
              </a:cxn>
              <a:cxn ang="T12">
                <a:pos x="T4" y="T5"/>
              </a:cxn>
              <a:cxn ang="T13">
                <a:pos x="T6" y="T7"/>
              </a:cxn>
              <a:cxn ang="T14">
                <a:pos x="T8" y="T9"/>
              </a:cxn>
            </a:cxnLst>
            <a:rect l="T15" t="T16" r="T17" b="T18"/>
            <a:pathLst>
              <a:path w="58" h="203">
                <a:moveTo>
                  <a:pt x="31" y="202"/>
                </a:moveTo>
                <a:lnTo>
                  <a:pt x="0" y="55"/>
                </a:lnTo>
                <a:lnTo>
                  <a:pt x="57" y="0"/>
                </a:lnTo>
                <a:lnTo>
                  <a:pt x="57" y="181"/>
                </a:lnTo>
                <a:lnTo>
                  <a:pt x="31" y="202"/>
                </a:lnTo>
              </a:path>
            </a:pathLst>
          </a:custGeom>
          <a:noFill/>
          <a:ln w="12699" cap="rnd">
            <a:solidFill>
              <a:srgbClr val="000000"/>
            </a:solidFill>
            <a:round/>
            <a:headEnd/>
            <a:tailEnd/>
          </a:ln>
        </p:spPr>
        <p:txBody>
          <a:bodyPr/>
          <a:lstStyle/>
          <a:p>
            <a:endParaRPr lang="en-US"/>
          </a:p>
        </p:txBody>
      </p:sp>
      <p:sp>
        <p:nvSpPr>
          <p:cNvPr id="407967" name="Freeform 1049"/>
          <p:cNvSpPr>
            <a:spLocks/>
          </p:cNvSpPr>
          <p:nvPr/>
        </p:nvSpPr>
        <p:spPr bwMode="auto">
          <a:xfrm>
            <a:off x="7118350" y="5549900"/>
            <a:ext cx="296863" cy="50800"/>
          </a:xfrm>
          <a:custGeom>
            <a:avLst/>
            <a:gdLst>
              <a:gd name="T0" fmla="*/ 0 w 187"/>
              <a:gd name="T1" fmla="*/ 31750 h 32"/>
              <a:gd name="T2" fmla="*/ 34925 w 187"/>
              <a:gd name="T3" fmla="*/ 0 h 32"/>
              <a:gd name="T4" fmla="*/ 295275 w 187"/>
              <a:gd name="T5" fmla="*/ 0 h 32"/>
              <a:gd name="T6" fmla="*/ 230188 w 187"/>
              <a:gd name="T7" fmla="*/ 49212 h 32"/>
              <a:gd name="T8" fmla="*/ 0 w 187"/>
              <a:gd name="T9" fmla="*/ 31750 h 32"/>
              <a:gd name="T10" fmla="*/ 0 60000 65536"/>
              <a:gd name="T11" fmla="*/ 0 60000 65536"/>
              <a:gd name="T12" fmla="*/ 0 60000 65536"/>
              <a:gd name="T13" fmla="*/ 0 60000 65536"/>
              <a:gd name="T14" fmla="*/ 0 60000 65536"/>
              <a:gd name="T15" fmla="*/ 0 w 187"/>
              <a:gd name="T16" fmla="*/ 0 h 32"/>
              <a:gd name="T17" fmla="*/ 187 w 187"/>
              <a:gd name="T18" fmla="*/ 32 h 32"/>
            </a:gdLst>
            <a:ahLst/>
            <a:cxnLst>
              <a:cxn ang="T10">
                <a:pos x="T0" y="T1"/>
              </a:cxn>
              <a:cxn ang="T11">
                <a:pos x="T2" y="T3"/>
              </a:cxn>
              <a:cxn ang="T12">
                <a:pos x="T4" y="T5"/>
              </a:cxn>
              <a:cxn ang="T13">
                <a:pos x="T6" y="T7"/>
              </a:cxn>
              <a:cxn ang="T14">
                <a:pos x="T8" y="T9"/>
              </a:cxn>
            </a:cxnLst>
            <a:rect l="T15" t="T16" r="T17" b="T18"/>
            <a:pathLst>
              <a:path w="187" h="32">
                <a:moveTo>
                  <a:pt x="0" y="20"/>
                </a:moveTo>
                <a:lnTo>
                  <a:pt x="22" y="0"/>
                </a:lnTo>
                <a:lnTo>
                  <a:pt x="186" y="0"/>
                </a:lnTo>
                <a:lnTo>
                  <a:pt x="145" y="31"/>
                </a:lnTo>
                <a:lnTo>
                  <a:pt x="0" y="20"/>
                </a:lnTo>
              </a:path>
            </a:pathLst>
          </a:custGeom>
          <a:solidFill>
            <a:srgbClr val="E5E5E5"/>
          </a:solidFill>
          <a:ln w="9525" cap="rnd">
            <a:noFill/>
            <a:round/>
            <a:headEnd/>
            <a:tailEnd/>
          </a:ln>
        </p:spPr>
        <p:txBody>
          <a:bodyPr/>
          <a:lstStyle/>
          <a:p>
            <a:endParaRPr lang="en-US"/>
          </a:p>
        </p:txBody>
      </p:sp>
      <p:sp>
        <p:nvSpPr>
          <p:cNvPr id="407968" name="Freeform 1050"/>
          <p:cNvSpPr>
            <a:spLocks/>
          </p:cNvSpPr>
          <p:nvPr/>
        </p:nvSpPr>
        <p:spPr bwMode="auto">
          <a:xfrm>
            <a:off x="7115175" y="5549900"/>
            <a:ext cx="309563" cy="63500"/>
          </a:xfrm>
          <a:custGeom>
            <a:avLst/>
            <a:gdLst>
              <a:gd name="T0" fmla="*/ 0 w 195"/>
              <a:gd name="T1" fmla="*/ 39687 h 40"/>
              <a:gd name="T2" fmla="*/ 38100 w 195"/>
              <a:gd name="T3" fmla="*/ 0 h 40"/>
              <a:gd name="T4" fmla="*/ 307975 w 195"/>
              <a:gd name="T5" fmla="*/ 0 h 40"/>
              <a:gd name="T6" fmla="*/ 239713 w 195"/>
              <a:gd name="T7" fmla="*/ 61913 h 40"/>
              <a:gd name="T8" fmla="*/ 0 w 195"/>
              <a:gd name="T9" fmla="*/ 39687 h 40"/>
              <a:gd name="T10" fmla="*/ 0 60000 65536"/>
              <a:gd name="T11" fmla="*/ 0 60000 65536"/>
              <a:gd name="T12" fmla="*/ 0 60000 65536"/>
              <a:gd name="T13" fmla="*/ 0 60000 65536"/>
              <a:gd name="T14" fmla="*/ 0 60000 65536"/>
              <a:gd name="T15" fmla="*/ 0 w 195"/>
              <a:gd name="T16" fmla="*/ 0 h 40"/>
              <a:gd name="T17" fmla="*/ 195 w 195"/>
              <a:gd name="T18" fmla="*/ 40 h 40"/>
            </a:gdLst>
            <a:ahLst/>
            <a:cxnLst>
              <a:cxn ang="T10">
                <a:pos x="T0" y="T1"/>
              </a:cxn>
              <a:cxn ang="T11">
                <a:pos x="T2" y="T3"/>
              </a:cxn>
              <a:cxn ang="T12">
                <a:pos x="T4" y="T5"/>
              </a:cxn>
              <a:cxn ang="T13">
                <a:pos x="T6" y="T7"/>
              </a:cxn>
              <a:cxn ang="T14">
                <a:pos x="T8" y="T9"/>
              </a:cxn>
            </a:cxnLst>
            <a:rect l="T15" t="T16" r="T17" b="T18"/>
            <a:pathLst>
              <a:path w="195" h="40">
                <a:moveTo>
                  <a:pt x="0" y="25"/>
                </a:moveTo>
                <a:lnTo>
                  <a:pt x="24" y="0"/>
                </a:lnTo>
                <a:lnTo>
                  <a:pt x="194" y="0"/>
                </a:lnTo>
                <a:lnTo>
                  <a:pt x="151" y="39"/>
                </a:lnTo>
                <a:lnTo>
                  <a:pt x="0" y="25"/>
                </a:lnTo>
              </a:path>
            </a:pathLst>
          </a:custGeom>
          <a:noFill/>
          <a:ln w="12699" cap="rnd">
            <a:solidFill>
              <a:srgbClr val="000000"/>
            </a:solidFill>
            <a:round/>
            <a:headEnd/>
            <a:tailEnd/>
          </a:ln>
        </p:spPr>
        <p:txBody>
          <a:bodyPr/>
          <a:lstStyle/>
          <a:p>
            <a:endParaRPr lang="en-US"/>
          </a:p>
        </p:txBody>
      </p:sp>
      <p:sp>
        <p:nvSpPr>
          <p:cNvPr id="407969" name="Freeform 1051"/>
          <p:cNvSpPr>
            <a:spLocks/>
          </p:cNvSpPr>
          <p:nvPr/>
        </p:nvSpPr>
        <p:spPr bwMode="auto">
          <a:xfrm>
            <a:off x="7332663" y="5549900"/>
            <a:ext cx="82550" cy="311150"/>
          </a:xfrm>
          <a:custGeom>
            <a:avLst/>
            <a:gdLst>
              <a:gd name="T0" fmla="*/ 41275 w 52"/>
              <a:gd name="T1" fmla="*/ 309563 h 196"/>
              <a:gd name="T2" fmla="*/ 0 w 52"/>
              <a:gd name="T3" fmla="*/ 85725 h 196"/>
              <a:gd name="T4" fmla="*/ 80963 w 52"/>
              <a:gd name="T5" fmla="*/ 0 h 196"/>
              <a:gd name="T6" fmla="*/ 80963 w 52"/>
              <a:gd name="T7" fmla="*/ 276225 h 196"/>
              <a:gd name="T8" fmla="*/ 41275 w 52"/>
              <a:gd name="T9" fmla="*/ 309563 h 196"/>
              <a:gd name="T10" fmla="*/ 0 60000 65536"/>
              <a:gd name="T11" fmla="*/ 0 60000 65536"/>
              <a:gd name="T12" fmla="*/ 0 60000 65536"/>
              <a:gd name="T13" fmla="*/ 0 60000 65536"/>
              <a:gd name="T14" fmla="*/ 0 60000 65536"/>
              <a:gd name="T15" fmla="*/ 0 w 52"/>
              <a:gd name="T16" fmla="*/ 0 h 196"/>
              <a:gd name="T17" fmla="*/ 52 w 52"/>
              <a:gd name="T18" fmla="*/ 196 h 196"/>
            </a:gdLst>
            <a:ahLst/>
            <a:cxnLst>
              <a:cxn ang="T10">
                <a:pos x="T0" y="T1"/>
              </a:cxn>
              <a:cxn ang="T11">
                <a:pos x="T2" y="T3"/>
              </a:cxn>
              <a:cxn ang="T12">
                <a:pos x="T4" y="T5"/>
              </a:cxn>
              <a:cxn ang="T13">
                <a:pos x="T6" y="T7"/>
              </a:cxn>
              <a:cxn ang="T14">
                <a:pos x="T8" y="T9"/>
              </a:cxn>
            </a:cxnLst>
            <a:rect l="T15" t="T16" r="T17" b="T18"/>
            <a:pathLst>
              <a:path w="52" h="196">
                <a:moveTo>
                  <a:pt x="26" y="195"/>
                </a:moveTo>
                <a:lnTo>
                  <a:pt x="0" y="54"/>
                </a:lnTo>
                <a:lnTo>
                  <a:pt x="51" y="0"/>
                </a:lnTo>
                <a:lnTo>
                  <a:pt x="51" y="174"/>
                </a:lnTo>
                <a:lnTo>
                  <a:pt x="26" y="195"/>
                </a:lnTo>
              </a:path>
            </a:pathLst>
          </a:custGeom>
          <a:solidFill>
            <a:srgbClr val="000000"/>
          </a:solidFill>
          <a:ln w="9525" cap="rnd">
            <a:noFill/>
            <a:round/>
            <a:headEnd/>
            <a:tailEnd/>
          </a:ln>
        </p:spPr>
        <p:txBody>
          <a:bodyPr/>
          <a:lstStyle/>
          <a:p>
            <a:endParaRPr lang="en-US"/>
          </a:p>
        </p:txBody>
      </p:sp>
      <p:sp>
        <p:nvSpPr>
          <p:cNvPr id="407970" name="Freeform 1052"/>
          <p:cNvSpPr>
            <a:spLocks/>
          </p:cNvSpPr>
          <p:nvPr/>
        </p:nvSpPr>
        <p:spPr bwMode="auto">
          <a:xfrm>
            <a:off x="7331075" y="5549900"/>
            <a:ext cx="93663" cy="323850"/>
          </a:xfrm>
          <a:custGeom>
            <a:avLst/>
            <a:gdLst>
              <a:gd name="T0" fmla="*/ 49213 w 59"/>
              <a:gd name="T1" fmla="*/ 322263 h 204"/>
              <a:gd name="T2" fmla="*/ 0 w 59"/>
              <a:gd name="T3" fmla="*/ 88900 h 204"/>
              <a:gd name="T4" fmla="*/ 92075 w 59"/>
              <a:gd name="T5" fmla="*/ 0 h 204"/>
              <a:gd name="T6" fmla="*/ 92075 w 59"/>
              <a:gd name="T7" fmla="*/ 287338 h 204"/>
              <a:gd name="T8" fmla="*/ 49213 w 59"/>
              <a:gd name="T9" fmla="*/ 322263 h 204"/>
              <a:gd name="T10" fmla="*/ 0 60000 65536"/>
              <a:gd name="T11" fmla="*/ 0 60000 65536"/>
              <a:gd name="T12" fmla="*/ 0 60000 65536"/>
              <a:gd name="T13" fmla="*/ 0 60000 65536"/>
              <a:gd name="T14" fmla="*/ 0 60000 65536"/>
              <a:gd name="T15" fmla="*/ 0 w 59"/>
              <a:gd name="T16" fmla="*/ 0 h 204"/>
              <a:gd name="T17" fmla="*/ 59 w 59"/>
              <a:gd name="T18" fmla="*/ 204 h 204"/>
            </a:gdLst>
            <a:ahLst/>
            <a:cxnLst>
              <a:cxn ang="T10">
                <a:pos x="T0" y="T1"/>
              </a:cxn>
              <a:cxn ang="T11">
                <a:pos x="T2" y="T3"/>
              </a:cxn>
              <a:cxn ang="T12">
                <a:pos x="T4" y="T5"/>
              </a:cxn>
              <a:cxn ang="T13">
                <a:pos x="T6" y="T7"/>
              </a:cxn>
              <a:cxn ang="T14">
                <a:pos x="T8" y="T9"/>
              </a:cxn>
            </a:cxnLst>
            <a:rect l="T15" t="T16" r="T17" b="T18"/>
            <a:pathLst>
              <a:path w="59" h="204">
                <a:moveTo>
                  <a:pt x="31" y="203"/>
                </a:moveTo>
                <a:lnTo>
                  <a:pt x="0" y="56"/>
                </a:lnTo>
                <a:lnTo>
                  <a:pt x="58" y="0"/>
                </a:lnTo>
                <a:lnTo>
                  <a:pt x="58" y="181"/>
                </a:lnTo>
                <a:lnTo>
                  <a:pt x="31" y="203"/>
                </a:lnTo>
              </a:path>
            </a:pathLst>
          </a:custGeom>
          <a:noFill/>
          <a:ln w="12699" cap="rnd">
            <a:solidFill>
              <a:srgbClr val="000000"/>
            </a:solidFill>
            <a:round/>
            <a:headEnd/>
            <a:tailEnd/>
          </a:ln>
        </p:spPr>
        <p:txBody>
          <a:bodyPr/>
          <a:lstStyle/>
          <a:p>
            <a:endParaRPr lang="en-US"/>
          </a:p>
        </p:txBody>
      </p:sp>
      <p:sp>
        <p:nvSpPr>
          <p:cNvPr id="407971" name="Freeform 1053"/>
          <p:cNvSpPr>
            <a:spLocks/>
          </p:cNvSpPr>
          <p:nvPr/>
        </p:nvSpPr>
        <p:spPr bwMode="auto">
          <a:xfrm>
            <a:off x="7118350" y="5151438"/>
            <a:ext cx="296863" cy="52387"/>
          </a:xfrm>
          <a:custGeom>
            <a:avLst/>
            <a:gdLst>
              <a:gd name="T0" fmla="*/ 0 w 187"/>
              <a:gd name="T1" fmla="*/ 31750 h 33"/>
              <a:gd name="T2" fmla="*/ 34925 w 187"/>
              <a:gd name="T3" fmla="*/ 0 h 33"/>
              <a:gd name="T4" fmla="*/ 295275 w 187"/>
              <a:gd name="T5" fmla="*/ 0 h 33"/>
              <a:gd name="T6" fmla="*/ 230188 w 187"/>
              <a:gd name="T7" fmla="*/ 50800 h 33"/>
              <a:gd name="T8" fmla="*/ 0 w 187"/>
              <a:gd name="T9" fmla="*/ 31750 h 33"/>
              <a:gd name="T10" fmla="*/ 0 60000 65536"/>
              <a:gd name="T11" fmla="*/ 0 60000 65536"/>
              <a:gd name="T12" fmla="*/ 0 60000 65536"/>
              <a:gd name="T13" fmla="*/ 0 60000 65536"/>
              <a:gd name="T14" fmla="*/ 0 60000 65536"/>
              <a:gd name="T15" fmla="*/ 0 w 187"/>
              <a:gd name="T16" fmla="*/ 0 h 33"/>
              <a:gd name="T17" fmla="*/ 187 w 187"/>
              <a:gd name="T18" fmla="*/ 33 h 33"/>
            </a:gdLst>
            <a:ahLst/>
            <a:cxnLst>
              <a:cxn ang="T10">
                <a:pos x="T0" y="T1"/>
              </a:cxn>
              <a:cxn ang="T11">
                <a:pos x="T2" y="T3"/>
              </a:cxn>
              <a:cxn ang="T12">
                <a:pos x="T4" y="T5"/>
              </a:cxn>
              <a:cxn ang="T13">
                <a:pos x="T6" y="T7"/>
              </a:cxn>
              <a:cxn ang="T14">
                <a:pos x="T8" y="T9"/>
              </a:cxn>
            </a:cxnLst>
            <a:rect l="T15" t="T16" r="T17" b="T18"/>
            <a:pathLst>
              <a:path w="187" h="33">
                <a:moveTo>
                  <a:pt x="0" y="20"/>
                </a:moveTo>
                <a:lnTo>
                  <a:pt x="22" y="0"/>
                </a:lnTo>
                <a:lnTo>
                  <a:pt x="186" y="0"/>
                </a:lnTo>
                <a:lnTo>
                  <a:pt x="145" y="32"/>
                </a:lnTo>
                <a:lnTo>
                  <a:pt x="0" y="20"/>
                </a:lnTo>
              </a:path>
            </a:pathLst>
          </a:custGeom>
          <a:solidFill>
            <a:srgbClr val="E5E5E5"/>
          </a:solidFill>
          <a:ln w="9525" cap="rnd">
            <a:noFill/>
            <a:round/>
            <a:headEnd/>
            <a:tailEnd/>
          </a:ln>
        </p:spPr>
        <p:txBody>
          <a:bodyPr/>
          <a:lstStyle/>
          <a:p>
            <a:endParaRPr lang="en-US"/>
          </a:p>
        </p:txBody>
      </p:sp>
      <p:sp>
        <p:nvSpPr>
          <p:cNvPr id="407972" name="Freeform 1054"/>
          <p:cNvSpPr>
            <a:spLocks/>
          </p:cNvSpPr>
          <p:nvPr/>
        </p:nvSpPr>
        <p:spPr bwMode="auto">
          <a:xfrm>
            <a:off x="7115175" y="5151438"/>
            <a:ext cx="309563" cy="65087"/>
          </a:xfrm>
          <a:custGeom>
            <a:avLst/>
            <a:gdLst>
              <a:gd name="T0" fmla="*/ 0 w 195"/>
              <a:gd name="T1" fmla="*/ 39687 h 41"/>
              <a:gd name="T2" fmla="*/ 38100 w 195"/>
              <a:gd name="T3" fmla="*/ 0 h 41"/>
              <a:gd name="T4" fmla="*/ 307975 w 195"/>
              <a:gd name="T5" fmla="*/ 0 h 41"/>
              <a:gd name="T6" fmla="*/ 239713 w 195"/>
              <a:gd name="T7" fmla="*/ 63500 h 41"/>
              <a:gd name="T8" fmla="*/ 0 w 195"/>
              <a:gd name="T9" fmla="*/ 39687 h 41"/>
              <a:gd name="T10" fmla="*/ 0 60000 65536"/>
              <a:gd name="T11" fmla="*/ 0 60000 65536"/>
              <a:gd name="T12" fmla="*/ 0 60000 65536"/>
              <a:gd name="T13" fmla="*/ 0 60000 65536"/>
              <a:gd name="T14" fmla="*/ 0 60000 65536"/>
              <a:gd name="T15" fmla="*/ 0 w 195"/>
              <a:gd name="T16" fmla="*/ 0 h 41"/>
              <a:gd name="T17" fmla="*/ 195 w 195"/>
              <a:gd name="T18" fmla="*/ 41 h 41"/>
            </a:gdLst>
            <a:ahLst/>
            <a:cxnLst>
              <a:cxn ang="T10">
                <a:pos x="T0" y="T1"/>
              </a:cxn>
              <a:cxn ang="T11">
                <a:pos x="T2" y="T3"/>
              </a:cxn>
              <a:cxn ang="T12">
                <a:pos x="T4" y="T5"/>
              </a:cxn>
              <a:cxn ang="T13">
                <a:pos x="T6" y="T7"/>
              </a:cxn>
              <a:cxn ang="T14">
                <a:pos x="T8" y="T9"/>
              </a:cxn>
            </a:cxnLst>
            <a:rect l="T15" t="T16" r="T17" b="T18"/>
            <a:pathLst>
              <a:path w="195" h="41">
                <a:moveTo>
                  <a:pt x="0" y="25"/>
                </a:moveTo>
                <a:lnTo>
                  <a:pt x="24" y="0"/>
                </a:lnTo>
                <a:lnTo>
                  <a:pt x="194" y="0"/>
                </a:lnTo>
                <a:lnTo>
                  <a:pt x="151" y="40"/>
                </a:lnTo>
                <a:lnTo>
                  <a:pt x="0" y="25"/>
                </a:lnTo>
              </a:path>
            </a:pathLst>
          </a:custGeom>
          <a:noFill/>
          <a:ln w="12699" cap="rnd">
            <a:solidFill>
              <a:srgbClr val="000000"/>
            </a:solidFill>
            <a:round/>
            <a:headEnd/>
            <a:tailEnd/>
          </a:ln>
        </p:spPr>
        <p:txBody>
          <a:bodyPr/>
          <a:lstStyle/>
          <a:p>
            <a:endParaRPr lang="en-US"/>
          </a:p>
        </p:txBody>
      </p:sp>
      <p:sp>
        <p:nvSpPr>
          <p:cNvPr id="407973" name="Freeform 1055"/>
          <p:cNvSpPr>
            <a:spLocks/>
          </p:cNvSpPr>
          <p:nvPr/>
        </p:nvSpPr>
        <p:spPr bwMode="auto">
          <a:xfrm>
            <a:off x="7332663" y="5151438"/>
            <a:ext cx="82550" cy="311150"/>
          </a:xfrm>
          <a:custGeom>
            <a:avLst/>
            <a:gdLst>
              <a:gd name="T0" fmla="*/ 41275 w 52"/>
              <a:gd name="T1" fmla="*/ 309563 h 196"/>
              <a:gd name="T2" fmla="*/ 0 w 52"/>
              <a:gd name="T3" fmla="*/ 84137 h 196"/>
              <a:gd name="T4" fmla="*/ 80963 w 52"/>
              <a:gd name="T5" fmla="*/ 0 h 196"/>
              <a:gd name="T6" fmla="*/ 80963 w 52"/>
              <a:gd name="T7" fmla="*/ 277813 h 196"/>
              <a:gd name="T8" fmla="*/ 41275 w 52"/>
              <a:gd name="T9" fmla="*/ 309563 h 196"/>
              <a:gd name="T10" fmla="*/ 0 60000 65536"/>
              <a:gd name="T11" fmla="*/ 0 60000 65536"/>
              <a:gd name="T12" fmla="*/ 0 60000 65536"/>
              <a:gd name="T13" fmla="*/ 0 60000 65536"/>
              <a:gd name="T14" fmla="*/ 0 60000 65536"/>
              <a:gd name="T15" fmla="*/ 0 w 52"/>
              <a:gd name="T16" fmla="*/ 0 h 196"/>
              <a:gd name="T17" fmla="*/ 52 w 52"/>
              <a:gd name="T18" fmla="*/ 196 h 196"/>
            </a:gdLst>
            <a:ahLst/>
            <a:cxnLst>
              <a:cxn ang="T10">
                <a:pos x="T0" y="T1"/>
              </a:cxn>
              <a:cxn ang="T11">
                <a:pos x="T2" y="T3"/>
              </a:cxn>
              <a:cxn ang="T12">
                <a:pos x="T4" y="T5"/>
              </a:cxn>
              <a:cxn ang="T13">
                <a:pos x="T6" y="T7"/>
              </a:cxn>
              <a:cxn ang="T14">
                <a:pos x="T8" y="T9"/>
              </a:cxn>
            </a:cxnLst>
            <a:rect l="T15" t="T16" r="T17" b="T18"/>
            <a:pathLst>
              <a:path w="52" h="196">
                <a:moveTo>
                  <a:pt x="26" y="195"/>
                </a:moveTo>
                <a:lnTo>
                  <a:pt x="0" y="53"/>
                </a:lnTo>
                <a:lnTo>
                  <a:pt x="51" y="0"/>
                </a:lnTo>
                <a:lnTo>
                  <a:pt x="51" y="175"/>
                </a:lnTo>
                <a:lnTo>
                  <a:pt x="26" y="195"/>
                </a:lnTo>
              </a:path>
            </a:pathLst>
          </a:custGeom>
          <a:solidFill>
            <a:srgbClr val="000000"/>
          </a:solidFill>
          <a:ln w="9525" cap="rnd">
            <a:noFill/>
            <a:round/>
            <a:headEnd/>
            <a:tailEnd/>
          </a:ln>
        </p:spPr>
        <p:txBody>
          <a:bodyPr/>
          <a:lstStyle/>
          <a:p>
            <a:endParaRPr lang="en-US"/>
          </a:p>
        </p:txBody>
      </p:sp>
      <p:sp>
        <p:nvSpPr>
          <p:cNvPr id="407974" name="Freeform 1056"/>
          <p:cNvSpPr>
            <a:spLocks/>
          </p:cNvSpPr>
          <p:nvPr/>
        </p:nvSpPr>
        <p:spPr bwMode="auto">
          <a:xfrm>
            <a:off x="7331075" y="5151438"/>
            <a:ext cx="93663" cy="322262"/>
          </a:xfrm>
          <a:custGeom>
            <a:avLst/>
            <a:gdLst>
              <a:gd name="T0" fmla="*/ 49213 w 59"/>
              <a:gd name="T1" fmla="*/ 320675 h 203"/>
              <a:gd name="T2" fmla="*/ 0 w 59"/>
              <a:gd name="T3" fmla="*/ 87312 h 203"/>
              <a:gd name="T4" fmla="*/ 92075 w 59"/>
              <a:gd name="T5" fmla="*/ 0 h 203"/>
              <a:gd name="T6" fmla="*/ 92075 w 59"/>
              <a:gd name="T7" fmla="*/ 287337 h 203"/>
              <a:gd name="T8" fmla="*/ 49213 w 59"/>
              <a:gd name="T9" fmla="*/ 320675 h 203"/>
              <a:gd name="T10" fmla="*/ 0 60000 65536"/>
              <a:gd name="T11" fmla="*/ 0 60000 65536"/>
              <a:gd name="T12" fmla="*/ 0 60000 65536"/>
              <a:gd name="T13" fmla="*/ 0 60000 65536"/>
              <a:gd name="T14" fmla="*/ 0 60000 65536"/>
              <a:gd name="T15" fmla="*/ 0 w 59"/>
              <a:gd name="T16" fmla="*/ 0 h 203"/>
              <a:gd name="T17" fmla="*/ 59 w 59"/>
              <a:gd name="T18" fmla="*/ 203 h 203"/>
            </a:gdLst>
            <a:ahLst/>
            <a:cxnLst>
              <a:cxn ang="T10">
                <a:pos x="T0" y="T1"/>
              </a:cxn>
              <a:cxn ang="T11">
                <a:pos x="T2" y="T3"/>
              </a:cxn>
              <a:cxn ang="T12">
                <a:pos x="T4" y="T5"/>
              </a:cxn>
              <a:cxn ang="T13">
                <a:pos x="T6" y="T7"/>
              </a:cxn>
              <a:cxn ang="T14">
                <a:pos x="T8" y="T9"/>
              </a:cxn>
            </a:cxnLst>
            <a:rect l="T15" t="T16" r="T17" b="T18"/>
            <a:pathLst>
              <a:path w="59" h="203">
                <a:moveTo>
                  <a:pt x="31" y="202"/>
                </a:moveTo>
                <a:lnTo>
                  <a:pt x="0" y="55"/>
                </a:lnTo>
                <a:lnTo>
                  <a:pt x="58" y="0"/>
                </a:lnTo>
                <a:lnTo>
                  <a:pt x="58" y="181"/>
                </a:lnTo>
                <a:lnTo>
                  <a:pt x="31" y="202"/>
                </a:lnTo>
              </a:path>
            </a:pathLst>
          </a:custGeom>
          <a:noFill/>
          <a:ln w="12699" cap="rnd">
            <a:solidFill>
              <a:srgbClr val="000000"/>
            </a:solidFill>
            <a:round/>
            <a:headEnd/>
            <a:tailEnd/>
          </a:ln>
        </p:spPr>
        <p:txBody>
          <a:bodyPr/>
          <a:lstStyle/>
          <a:p>
            <a:endParaRPr lang="en-US"/>
          </a:p>
        </p:txBody>
      </p:sp>
      <p:sp>
        <p:nvSpPr>
          <p:cNvPr id="407975" name="Freeform 1057"/>
          <p:cNvSpPr>
            <a:spLocks/>
          </p:cNvSpPr>
          <p:nvPr/>
        </p:nvSpPr>
        <p:spPr bwMode="auto">
          <a:xfrm>
            <a:off x="7878763" y="4227513"/>
            <a:ext cx="393700" cy="415925"/>
          </a:xfrm>
          <a:custGeom>
            <a:avLst/>
            <a:gdLst>
              <a:gd name="T0" fmla="*/ 0 w 248"/>
              <a:gd name="T1" fmla="*/ 414338 h 262"/>
              <a:gd name="T2" fmla="*/ 0 w 248"/>
              <a:gd name="T3" fmla="*/ 0 h 262"/>
              <a:gd name="T4" fmla="*/ 392113 w 248"/>
              <a:gd name="T5" fmla="*/ 0 h 262"/>
              <a:gd name="T6" fmla="*/ 392113 w 248"/>
              <a:gd name="T7" fmla="*/ 414338 h 262"/>
              <a:gd name="T8" fmla="*/ 0 w 248"/>
              <a:gd name="T9" fmla="*/ 414338 h 262"/>
              <a:gd name="T10" fmla="*/ 0 60000 65536"/>
              <a:gd name="T11" fmla="*/ 0 60000 65536"/>
              <a:gd name="T12" fmla="*/ 0 60000 65536"/>
              <a:gd name="T13" fmla="*/ 0 60000 65536"/>
              <a:gd name="T14" fmla="*/ 0 60000 65536"/>
              <a:gd name="T15" fmla="*/ 0 w 248"/>
              <a:gd name="T16" fmla="*/ 0 h 262"/>
              <a:gd name="T17" fmla="*/ 248 w 248"/>
              <a:gd name="T18" fmla="*/ 262 h 262"/>
            </a:gdLst>
            <a:ahLst/>
            <a:cxnLst>
              <a:cxn ang="T10">
                <a:pos x="T0" y="T1"/>
              </a:cxn>
              <a:cxn ang="T11">
                <a:pos x="T2" y="T3"/>
              </a:cxn>
              <a:cxn ang="T12">
                <a:pos x="T4" y="T5"/>
              </a:cxn>
              <a:cxn ang="T13">
                <a:pos x="T6" y="T7"/>
              </a:cxn>
              <a:cxn ang="T14">
                <a:pos x="T8" y="T9"/>
              </a:cxn>
            </a:cxnLst>
            <a:rect l="T15" t="T16" r="T17" b="T18"/>
            <a:pathLst>
              <a:path w="248" h="262">
                <a:moveTo>
                  <a:pt x="0" y="261"/>
                </a:moveTo>
                <a:lnTo>
                  <a:pt x="0" y="0"/>
                </a:lnTo>
                <a:lnTo>
                  <a:pt x="247" y="0"/>
                </a:lnTo>
                <a:lnTo>
                  <a:pt x="247" y="261"/>
                </a:lnTo>
                <a:lnTo>
                  <a:pt x="0" y="261"/>
                </a:lnTo>
              </a:path>
            </a:pathLst>
          </a:custGeom>
          <a:solidFill>
            <a:srgbClr val="FFFFFF"/>
          </a:solidFill>
          <a:ln w="9525" cap="rnd">
            <a:noFill/>
            <a:round/>
            <a:headEnd/>
            <a:tailEnd/>
          </a:ln>
        </p:spPr>
        <p:txBody>
          <a:bodyPr/>
          <a:lstStyle/>
          <a:p>
            <a:endParaRPr lang="en-US"/>
          </a:p>
        </p:txBody>
      </p:sp>
      <p:sp>
        <p:nvSpPr>
          <p:cNvPr id="407976" name="Freeform 1058"/>
          <p:cNvSpPr>
            <a:spLocks/>
          </p:cNvSpPr>
          <p:nvPr/>
        </p:nvSpPr>
        <p:spPr bwMode="auto">
          <a:xfrm>
            <a:off x="7877175" y="4227513"/>
            <a:ext cx="404813" cy="427037"/>
          </a:xfrm>
          <a:custGeom>
            <a:avLst/>
            <a:gdLst>
              <a:gd name="T0" fmla="*/ 0 w 255"/>
              <a:gd name="T1" fmla="*/ 425450 h 269"/>
              <a:gd name="T2" fmla="*/ 0 w 255"/>
              <a:gd name="T3" fmla="*/ 0 h 269"/>
              <a:gd name="T4" fmla="*/ 403225 w 255"/>
              <a:gd name="T5" fmla="*/ 0 h 269"/>
              <a:gd name="T6" fmla="*/ 403225 w 255"/>
              <a:gd name="T7" fmla="*/ 425450 h 269"/>
              <a:gd name="T8" fmla="*/ 0 w 255"/>
              <a:gd name="T9" fmla="*/ 425450 h 269"/>
              <a:gd name="T10" fmla="*/ 0 60000 65536"/>
              <a:gd name="T11" fmla="*/ 0 60000 65536"/>
              <a:gd name="T12" fmla="*/ 0 60000 65536"/>
              <a:gd name="T13" fmla="*/ 0 60000 65536"/>
              <a:gd name="T14" fmla="*/ 0 60000 65536"/>
              <a:gd name="T15" fmla="*/ 0 w 255"/>
              <a:gd name="T16" fmla="*/ 0 h 269"/>
              <a:gd name="T17" fmla="*/ 255 w 255"/>
              <a:gd name="T18" fmla="*/ 269 h 269"/>
            </a:gdLst>
            <a:ahLst/>
            <a:cxnLst>
              <a:cxn ang="T10">
                <a:pos x="T0" y="T1"/>
              </a:cxn>
              <a:cxn ang="T11">
                <a:pos x="T2" y="T3"/>
              </a:cxn>
              <a:cxn ang="T12">
                <a:pos x="T4" y="T5"/>
              </a:cxn>
              <a:cxn ang="T13">
                <a:pos x="T6" y="T7"/>
              </a:cxn>
              <a:cxn ang="T14">
                <a:pos x="T8" y="T9"/>
              </a:cxn>
            </a:cxnLst>
            <a:rect l="T15" t="T16" r="T17" b="T18"/>
            <a:pathLst>
              <a:path w="255" h="269">
                <a:moveTo>
                  <a:pt x="0" y="268"/>
                </a:moveTo>
                <a:lnTo>
                  <a:pt x="0" y="0"/>
                </a:lnTo>
                <a:lnTo>
                  <a:pt x="254" y="0"/>
                </a:lnTo>
                <a:lnTo>
                  <a:pt x="254" y="268"/>
                </a:lnTo>
                <a:lnTo>
                  <a:pt x="0" y="268"/>
                </a:lnTo>
              </a:path>
            </a:pathLst>
          </a:custGeom>
          <a:noFill/>
          <a:ln w="12699" cap="rnd">
            <a:solidFill>
              <a:srgbClr val="000000"/>
            </a:solidFill>
            <a:round/>
            <a:headEnd/>
            <a:tailEnd/>
          </a:ln>
        </p:spPr>
        <p:txBody>
          <a:bodyPr/>
          <a:lstStyle/>
          <a:p>
            <a:endParaRPr lang="en-US"/>
          </a:p>
        </p:txBody>
      </p:sp>
      <p:sp>
        <p:nvSpPr>
          <p:cNvPr id="407977" name="Freeform 1059"/>
          <p:cNvSpPr>
            <a:spLocks/>
          </p:cNvSpPr>
          <p:nvPr/>
        </p:nvSpPr>
        <p:spPr bwMode="auto">
          <a:xfrm>
            <a:off x="7878763" y="3683000"/>
            <a:ext cx="393700" cy="415925"/>
          </a:xfrm>
          <a:custGeom>
            <a:avLst/>
            <a:gdLst>
              <a:gd name="T0" fmla="*/ 0 w 248"/>
              <a:gd name="T1" fmla="*/ 414338 h 262"/>
              <a:gd name="T2" fmla="*/ 0 w 248"/>
              <a:gd name="T3" fmla="*/ 0 h 262"/>
              <a:gd name="T4" fmla="*/ 392113 w 248"/>
              <a:gd name="T5" fmla="*/ 0 h 262"/>
              <a:gd name="T6" fmla="*/ 392113 w 248"/>
              <a:gd name="T7" fmla="*/ 414338 h 262"/>
              <a:gd name="T8" fmla="*/ 0 w 248"/>
              <a:gd name="T9" fmla="*/ 414338 h 262"/>
              <a:gd name="T10" fmla="*/ 0 60000 65536"/>
              <a:gd name="T11" fmla="*/ 0 60000 65536"/>
              <a:gd name="T12" fmla="*/ 0 60000 65536"/>
              <a:gd name="T13" fmla="*/ 0 60000 65536"/>
              <a:gd name="T14" fmla="*/ 0 60000 65536"/>
              <a:gd name="T15" fmla="*/ 0 w 248"/>
              <a:gd name="T16" fmla="*/ 0 h 262"/>
              <a:gd name="T17" fmla="*/ 248 w 248"/>
              <a:gd name="T18" fmla="*/ 262 h 262"/>
            </a:gdLst>
            <a:ahLst/>
            <a:cxnLst>
              <a:cxn ang="T10">
                <a:pos x="T0" y="T1"/>
              </a:cxn>
              <a:cxn ang="T11">
                <a:pos x="T2" y="T3"/>
              </a:cxn>
              <a:cxn ang="T12">
                <a:pos x="T4" y="T5"/>
              </a:cxn>
              <a:cxn ang="T13">
                <a:pos x="T6" y="T7"/>
              </a:cxn>
              <a:cxn ang="T14">
                <a:pos x="T8" y="T9"/>
              </a:cxn>
            </a:cxnLst>
            <a:rect l="T15" t="T16" r="T17" b="T18"/>
            <a:pathLst>
              <a:path w="248" h="262">
                <a:moveTo>
                  <a:pt x="0" y="261"/>
                </a:moveTo>
                <a:lnTo>
                  <a:pt x="0" y="0"/>
                </a:lnTo>
                <a:lnTo>
                  <a:pt x="247" y="0"/>
                </a:lnTo>
                <a:lnTo>
                  <a:pt x="247" y="261"/>
                </a:lnTo>
                <a:lnTo>
                  <a:pt x="0" y="261"/>
                </a:lnTo>
              </a:path>
            </a:pathLst>
          </a:custGeom>
          <a:solidFill>
            <a:srgbClr val="FFFFFF"/>
          </a:solidFill>
          <a:ln w="9525" cap="rnd">
            <a:noFill/>
            <a:round/>
            <a:headEnd/>
            <a:tailEnd/>
          </a:ln>
        </p:spPr>
        <p:txBody>
          <a:bodyPr/>
          <a:lstStyle/>
          <a:p>
            <a:endParaRPr lang="en-US"/>
          </a:p>
        </p:txBody>
      </p:sp>
      <p:sp>
        <p:nvSpPr>
          <p:cNvPr id="407978" name="Freeform 1060"/>
          <p:cNvSpPr>
            <a:spLocks/>
          </p:cNvSpPr>
          <p:nvPr/>
        </p:nvSpPr>
        <p:spPr bwMode="auto">
          <a:xfrm>
            <a:off x="7877175" y="3683000"/>
            <a:ext cx="404813" cy="428625"/>
          </a:xfrm>
          <a:custGeom>
            <a:avLst/>
            <a:gdLst>
              <a:gd name="T0" fmla="*/ 0 w 255"/>
              <a:gd name="T1" fmla="*/ 427038 h 270"/>
              <a:gd name="T2" fmla="*/ 0 w 255"/>
              <a:gd name="T3" fmla="*/ 0 h 270"/>
              <a:gd name="T4" fmla="*/ 403225 w 255"/>
              <a:gd name="T5" fmla="*/ 0 h 270"/>
              <a:gd name="T6" fmla="*/ 403225 w 255"/>
              <a:gd name="T7" fmla="*/ 427038 h 270"/>
              <a:gd name="T8" fmla="*/ 0 w 255"/>
              <a:gd name="T9" fmla="*/ 427038 h 270"/>
              <a:gd name="T10" fmla="*/ 0 60000 65536"/>
              <a:gd name="T11" fmla="*/ 0 60000 65536"/>
              <a:gd name="T12" fmla="*/ 0 60000 65536"/>
              <a:gd name="T13" fmla="*/ 0 60000 65536"/>
              <a:gd name="T14" fmla="*/ 0 60000 65536"/>
              <a:gd name="T15" fmla="*/ 0 w 255"/>
              <a:gd name="T16" fmla="*/ 0 h 270"/>
              <a:gd name="T17" fmla="*/ 255 w 255"/>
              <a:gd name="T18" fmla="*/ 270 h 270"/>
            </a:gdLst>
            <a:ahLst/>
            <a:cxnLst>
              <a:cxn ang="T10">
                <a:pos x="T0" y="T1"/>
              </a:cxn>
              <a:cxn ang="T11">
                <a:pos x="T2" y="T3"/>
              </a:cxn>
              <a:cxn ang="T12">
                <a:pos x="T4" y="T5"/>
              </a:cxn>
              <a:cxn ang="T13">
                <a:pos x="T6" y="T7"/>
              </a:cxn>
              <a:cxn ang="T14">
                <a:pos x="T8" y="T9"/>
              </a:cxn>
            </a:cxnLst>
            <a:rect l="T15" t="T16" r="T17" b="T18"/>
            <a:pathLst>
              <a:path w="255" h="270">
                <a:moveTo>
                  <a:pt x="0" y="269"/>
                </a:moveTo>
                <a:lnTo>
                  <a:pt x="0" y="0"/>
                </a:lnTo>
                <a:lnTo>
                  <a:pt x="254" y="0"/>
                </a:lnTo>
                <a:lnTo>
                  <a:pt x="254" y="269"/>
                </a:lnTo>
                <a:lnTo>
                  <a:pt x="0" y="269"/>
                </a:lnTo>
              </a:path>
            </a:pathLst>
          </a:custGeom>
          <a:noFill/>
          <a:ln w="12699" cap="rnd">
            <a:solidFill>
              <a:srgbClr val="000000"/>
            </a:solidFill>
            <a:round/>
            <a:headEnd/>
            <a:tailEnd/>
          </a:ln>
        </p:spPr>
        <p:txBody>
          <a:bodyPr/>
          <a:lstStyle/>
          <a:p>
            <a:endParaRPr lang="en-US"/>
          </a:p>
        </p:txBody>
      </p:sp>
      <p:sp>
        <p:nvSpPr>
          <p:cNvPr id="407979" name="Freeform 1061"/>
          <p:cNvSpPr>
            <a:spLocks/>
          </p:cNvSpPr>
          <p:nvPr/>
        </p:nvSpPr>
        <p:spPr bwMode="auto">
          <a:xfrm>
            <a:off x="7878763" y="3082925"/>
            <a:ext cx="393700" cy="412750"/>
          </a:xfrm>
          <a:custGeom>
            <a:avLst/>
            <a:gdLst>
              <a:gd name="T0" fmla="*/ 0 w 248"/>
              <a:gd name="T1" fmla="*/ 411163 h 260"/>
              <a:gd name="T2" fmla="*/ 0 w 248"/>
              <a:gd name="T3" fmla="*/ 0 h 260"/>
              <a:gd name="T4" fmla="*/ 392113 w 248"/>
              <a:gd name="T5" fmla="*/ 0 h 260"/>
              <a:gd name="T6" fmla="*/ 392113 w 248"/>
              <a:gd name="T7" fmla="*/ 411163 h 260"/>
              <a:gd name="T8" fmla="*/ 0 w 248"/>
              <a:gd name="T9" fmla="*/ 411163 h 260"/>
              <a:gd name="T10" fmla="*/ 0 60000 65536"/>
              <a:gd name="T11" fmla="*/ 0 60000 65536"/>
              <a:gd name="T12" fmla="*/ 0 60000 65536"/>
              <a:gd name="T13" fmla="*/ 0 60000 65536"/>
              <a:gd name="T14" fmla="*/ 0 60000 65536"/>
              <a:gd name="T15" fmla="*/ 0 w 248"/>
              <a:gd name="T16" fmla="*/ 0 h 260"/>
              <a:gd name="T17" fmla="*/ 248 w 248"/>
              <a:gd name="T18" fmla="*/ 260 h 260"/>
            </a:gdLst>
            <a:ahLst/>
            <a:cxnLst>
              <a:cxn ang="T10">
                <a:pos x="T0" y="T1"/>
              </a:cxn>
              <a:cxn ang="T11">
                <a:pos x="T2" y="T3"/>
              </a:cxn>
              <a:cxn ang="T12">
                <a:pos x="T4" y="T5"/>
              </a:cxn>
              <a:cxn ang="T13">
                <a:pos x="T6" y="T7"/>
              </a:cxn>
              <a:cxn ang="T14">
                <a:pos x="T8" y="T9"/>
              </a:cxn>
            </a:cxnLst>
            <a:rect l="T15" t="T16" r="T17" b="T18"/>
            <a:pathLst>
              <a:path w="248" h="260">
                <a:moveTo>
                  <a:pt x="0" y="259"/>
                </a:moveTo>
                <a:lnTo>
                  <a:pt x="0" y="0"/>
                </a:lnTo>
                <a:lnTo>
                  <a:pt x="247" y="0"/>
                </a:lnTo>
                <a:lnTo>
                  <a:pt x="247" y="259"/>
                </a:lnTo>
                <a:lnTo>
                  <a:pt x="0" y="259"/>
                </a:lnTo>
              </a:path>
            </a:pathLst>
          </a:custGeom>
          <a:solidFill>
            <a:srgbClr val="FFFFFF"/>
          </a:solidFill>
          <a:ln w="9525" cap="rnd">
            <a:noFill/>
            <a:round/>
            <a:headEnd/>
            <a:tailEnd/>
          </a:ln>
        </p:spPr>
        <p:txBody>
          <a:bodyPr/>
          <a:lstStyle/>
          <a:p>
            <a:endParaRPr lang="en-US"/>
          </a:p>
        </p:txBody>
      </p:sp>
      <p:sp>
        <p:nvSpPr>
          <p:cNvPr id="407980" name="Freeform 1062"/>
          <p:cNvSpPr>
            <a:spLocks/>
          </p:cNvSpPr>
          <p:nvPr/>
        </p:nvSpPr>
        <p:spPr bwMode="auto">
          <a:xfrm>
            <a:off x="7877175" y="3082925"/>
            <a:ext cx="404813" cy="425450"/>
          </a:xfrm>
          <a:custGeom>
            <a:avLst/>
            <a:gdLst>
              <a:gd name="T0" fmla="*/ 0 w 255"/>
              <a:gd name="T1" fmla="*/ 423863 h 268"/>
              <a:gd name="T2" fmla="*/ 0 w 255"/>
              <a:gd name="T3" fmla="*/ 0 h 268"/>
              <a:gd name="T4" fmla="*/ 403225 w 255"/>
              <a:gd name="T5" fmla="*/ 0 h 268"/>
              <a:gd name="T6" fmla="*/ 403225 w 255"/>
              <a:gd name="T7" fmla="*/ 423863 h 268"/>
              <a:gd name="T8" fmla="*/ 0 w 255"/>
              <a:gd name="T9" fmla="*/ 423863 h 268"/>
              <a:gd name="T10" fmla="*/ 0 60000 65536"/>
              <a:gd name="T11" fmla="*/ 0 60000 65536"/>
              <a:gd name="T12" fmla="*/ 0 60000 65536"/>
              <a:gd name="T13" fmla="*/ 0 60000 65536"/>
              <a:gd name="T14" fmla="*/ 0 60000 65536"/>
              <a:gd name="T15" fmla="*/ 0 w 255"/>
              <a:gd name="T16" fmla="*/ 0 h 268"/>
              <a:gd name="T17" fmla="*/ 255 w 255"/>
              <a:gd name="T18" fmla="*/ 268 h 268"/>
            </a:gdLst>
            <a:ahLst/>
            <a:cxnLst>
              <a:cxn ang="T10">
                <a:pos x="T0" y="T1"/>
              </a:cxn>
              <a:cxn ang="T11">
                <a:pos x="T2" y="T3"/>
              </a:cxn>
              <a:cxn ang="T12">
                <a:pos x="T4" y="T5"/>
              </a:cxn>
              <a:cxn ang="T13">
                <a:pos x="T6" y="T7"/>
              </a:cxn>
              <a:cxn ang="T14">
                <a:pos x="T8" y="T9"/>
              </a:cxn>
            </a:cxnLst>
            <a:rect l="T15" t="T16" r="T17" b="T18"/>
            <a:pathLst>
              <a:path w="255" h="268">
                <a:moveTo>
                  <a:pt x="0" y="267"/>
                </a:moveTo>
                <a:lnTo>
                  <a:pt x="0" y="0"/>
                </a:lnTo>
                <a:lnTo>
                  <a:pt x="254" y="0"/>
                </a:lnTo>
                <a:lnTo>
                  <a:pt x="254" y="267"/>
                </a:lnTo>
                <a:lnTo>
                  <a:pt x="0" y="267"/>
                </a:lnTo>
              </a:path>
            </a:pathLst>
          </a:custGeom>
          <a:noFill/>
          <a:ln w="12699" cap="rnd">
            <a:solidFill>
              <a:srgbClr val="000000"/>
            </a:solidFill>
            <a:round/>
            <a:headEnd/>
            <a:tailEnd/>
          </a:ln>
        </p:spPr>
        <p:txBody>
          <a:bodyPr/>
          <a:lstStyle/>
          <a:p>
            <a:endParaRPr lang="en-US"/>
          </a:p>
        </p:txBody>
      </p:sp>
      <p:sp>
        <p:nvSpPr>
          <p:cNvPr id="407981" name="Freeform 1063"/>
          <p:cNvSpPr>
            <a:spLocks/>
          </p:cNvSpPr>
          <p:nvPr/>
        </p:nvSpPr>
        <p:spPr bwMode="auto">
          <a:xfrm>
            <a:off x="7878763" y="2528888"/>
            <a:ext cx="393700" cy="414337"/>
          </a:xfrm>
          <a:custGeom>
            <a:avLst/>
            <a:gdLst>
              <a:gd name="T0" fmla="*/ 0 w 248"/>
              <a:gd name="T1" fmla="*/ 412750 h 261"/>
              <a:gd name="T2" fmla="*/ 0 w 248"/>
              <a:gd name="T3" fmla="*/ 0 h 261"/>
              <a:gd name="T4" fmla="*/ 392113 w 248"/>
              <a:gd name="T5" fmla="*/ 0 h 261"/>
              <a:gd name="T6" fmla="*/ 392113 w 248"/>
              <a:gd name="T7" fmla="*/ 412750 h 261"/>
              <a:gd name="T8" fmla="*/ 0 w 248"/>
              <a:gd name="T9" fmla="*/ 412750 h 261"/>
              <a:gd name="T10" fmla="*/ 0 60000 65536"/>
              <a:gd name="T11" fmla="*/ 0 60000 65536"/>
              <a:gd name="T12" fmla="*/ 0 60000 65536"/>
              <a:gd name="T13" fmla="*/ 0 60000 65536"/>
              <a:gd name="T14" fmla="*/ 0 60000 65536"/>
              <a:gd name="T15" fmla="*/ 0 w 248"/>
              <a:gd name="T16" fmla="*/ 0 h 261"/>
              <a:gd name="T17" fmla="*/ 248 w 248"/>
              <a:gd name="T18" fmla="*/ 261 h 261"/>
            </a:gdLst>
            <a:ahLst/>
            <a:cxnLst>
              <a:cxn ang="T10">
                <a:pos x="T0" y="T1"/>
              </a:cxn>
              <a:cxn ang="T11">
                <a:pos x="T2" y="T3"/>
              </a:cxn>
              <a:cxn ang="T12">
                <a:pos x="T4" y="T5"/>
              </a:cxn>
              <a:cxn ang="T13">
                <a:pos x="T6" y="T7"/>
              </a:cxn>
              <a:cxn ang="T14">
                <a:pos x="T8" y="T9"/>
              </a:cxn>
            </a:cxnLst>
            <a:rect l="T15" t="T16" r="T17" b="T18"/>
            <a:pathLst>
              <a:path w="248" h="261">
                <a:moveTo>
                  <a:pt x="0" y="260"/>
                </a:moveTo>
                <a:lnTo>
                  <a:pt x="0" y="0"/>
                </a:lnTo>
                <a:lnTo>
                  <a:pt x="247" y="0"/>
                </a:lnTo>
                <a:lnTo>
                  <a:pt x="247" y="260"/>
                </a:lnTo>
                <a:lnTo>
                  <a:pt x="0" y="260"/>
                </a:lnTo>
              </a:path>
            </a:pathLst>
          </a:custGeom>
          <a:solidFill>
            <a:srgbClr val="FFFFFF"/>
          </a:solidFill>
          <a:ln w="9525" cap="rnd">
            <a:noFill/>
            <a:round/>
            <a:headEnd/>
            <a:tailEnd/>
          </a:ln>
        </p:spPr>
        <p:txBody>
          <a:bodyPr/>
          <a:lstStyle/>
          <a:p>
            <a:endParaRPr lang="en-US"/>
          </a:p>
        </p:txBody>
      </p:sp>
      <p:sp>
        <p:nvSpPr>
          <p:cNvPr id="407982" name="Freeform 1064"/>
          <p:cNvSpPr>
            <a:spLocks/>
          </p:cNvSpPr>
          <p:nvPr/>
        </p:nvSpPr>
        <p:spPr bwMode="auto">
          <a:xfrm>
            <a:off x="7877175" y="2528888"/>
            <a:ext cx="404813" cy="427037"/>
          </a:xfrm>
          <a:custGeom>
            <a:avLst/>
            <a:gdLst>
              <a:gd name="T0" fmla="*/ 0 w 255"/>
              <a:gd name="T1" fmla="*/ 425450 h 269"/>
              <a:gd name="T2" fmla="*/ 0 w 255"/>
              <a:gd name="T3" fmla="*/ 0 h 269"/>
              <a:gd name="T4" fmla="*/ 403225 w 255"/>
              <a:gd name="T5" fmla="*/ 0 h 269"/>
              <a:gd name="T6" fmla="*/ 403225 w 255"/>
              <a:gd name="T7" fmla="*/ 425450 h 269"/>
              <a:gd name="T8" fmla="*/ 0 w 255"/>
              <a:gd name="T9" fmla="*/ 425450 h 269"/>
              <a:gd name="T10" fmla="*/ 0 60000 65536"/>
              <a:gd name="T11" fmla="*/ 0 60000 65536"/>
              <a:gd name="T12" fmla="*/ 0 60000 65536"/>
              <a:gd name="T13" fmla="*/ 0 60000 65536"/>
              <a:gd name="T14" fmla="*/ 0 60000 65536"/>
              <a:gd name="T15" fmla="*/ 0 w 255"/>
              <a:gd name="T16" fmla="*/ 0 h 269"/>
              <a:gd name="T17" fmla="*/ 255 w 255"/>
              <a:gd name="T18" fmla="*/ 269 h 269"/>
            </a:gdLst>
            <a:ahLst/>
            <a:cxnLst>
              <a:cxn ang="T10">
                <a:pos x="T0" y="T1"/>
              </a:cxn>
              <a:cxn ang="T11">
                <a:pos x="T2" y="T3"/>
              </a:cxn>
              <a:cxn ang="T12">
                <a:pos x="T4" y="T5"/>
              </a:cxn>
              <a:cxn ang="T13">
                <a:pos x="T6" y="T7"/>
              </a:cxn>
              <a:cxn ang="T14">
                <a:pos x="T8" y="T9"/>
              </a:cxn>
            </a:cxnLst>
            <a:rect l="T15" t="T16" r="T17" b="T18"/>
            <a:pathLst>
              <a:path w="255" h="269">
                <a:moveTo>
                  <a:pt x="0" y="268"/>
                </a:moveTo>
                <a:lnTo>
                  <a:pt x="0" y="0"/>
                </a:lnTo>
                <a:lnTo>
                  <a:pt x="254" y="0"/>
                </a:lnTo>
                <a:lnTo>
                  <a:pt x="254" y="268"/>
                </a:lnTo>
                <a:lnTo>
                  <a:pt x="0" y="268"/>
                </a:lnTo>
              </a:path>
            </a:pathLst>
          </a:custGeom>
          <a:noFill/>
          <a:ln w="12699" cap="rnd">
            <a:solidFill>
              <a:srgbClr val="000000"/>
            </a:solidFill>
            <a:round/>
            <a:headEnd/>
            <a:tailEnd/>
          </a:ln>
        </p:spPr>
        <p:txBody>
          <a:bodyPr/>
          <a:lstStyle/>
          <a:p>
            <a:endParaRPr lang="en-US"/>
          </a:p>
        </p:txBody>
      </p:sp>
      <p:sp>
        <p:nvSpPr>
          <p:cNvPr id="407983" name="Freeform 1065"/>
          <p:cNvSpPr>
            <a:spLocks/>
          </p:cNvSpPr>
          <p:nvPr/>
        </p:nvSpPr>
        <p:spPr bwMode="auto">
          <a:xfrm>
            <a:off x="7878763" y="1943100"/>
            <a:ext cx="393700" cy="415925"/>
          </a:xfrm>
          <a:custGeom>
            <a:avLst/>
            <a:gdLst>
              <a:gd name="T0" fmla="*/ 0 w 248"/>
              <a:gd name="T1" fmla="*/ 414338 h 262"/>
              <a:gd name="T2" fmla="*/ 0 w 248"/>
              <a:gd name="T3" fmla="*/ 0 h 262"/>
              <a:gd name="T4" fmla="*/ 392113 w 248"/>
              <a:gd name="T5" fmla="*/ 0 h 262"/>
              <a:gd name="T6" fmla="*/ 392113 w 248"/>
              <a:gd name="T7" fmla="*/ 414338 h 262"/>
              <a:gd name="T8" fmla="*/ 0 w 248"/>
              <a:gd name="T9" fmla="*/ 414338 h 262"/>
              <a:gd name="T10" fmla="*/ 0 60000 65536"/>
              <a:gd name="T11" fmla="*/ 0 60000 65536"/>
              <a:gd name="T12" fmla="*/ 0 60000 65536"/>
              <a:gd name="T13" fmla="*/ 0 60000 65536"/>
              <a:gd name="T14" fmla="*/ 0 60000 65536"/>
              <a:gd name="T15" fmla="*/ 0 w 248"/>
              <a:gd name="T16" fmla="*/ 0 h 262"/>
              <a:gd name="T17" fmla="*/ 248 w 248"/>
              <a:gd name="T18" fmla="*/ 262 h 262"/>
            </a:gdLst>
            <a:ahLst/>
            <a:cxnLst>
              <a:cxn ang="T10">
                <a:pos x="T0" y="T1"/>
              </a:cxn>
              <a:cxn ang="T11">
                <a:pos x="T2" y="T3"/>
              </a:cxn>
              <a:cxn ang="T12">
                <a:pos x="T4" y="T5"/>
              </a:cxn>
              <a:cxn ang="T13">
                <a:pos x="T6" y="T7"/>
              </a:cxn>
              <a:cxn ang="T14">
                <a:pos x="T8" y="T9"/>
              </a:cxn>
            </a:cxnLst>
            <a:rect l="T15" t="T16" r="T17" b="T18"/>
            <a:pathLst>
              <a:path w="248" h="262">
                <a:moveTo>
                  <a:pt x="0" y="261"/>
                </a:moveTo>
                <a:lnTo>
                  <a:pt x="0" y="0"/>
                </a:lnTo>
                <a:lnTo>
                  <a:pt x="247" y="0"/>
                </a:lnTo>
                <a:lnTo>
                  <a:pt x="247" y="261"/>
                </a:lnTo>
                <a:lnTo>
                  <a:pt x="0" y="261"/>
                </a:lnTo>
              </a:path>
            </a:pathLst>
          </a:custGeom>
          <a:solidFill>
            <a:srgbClr val="FFFFFF"/>
          </a:solidFill>
          <a:ln w="9525" cap="rnd">
            <a:noFill/>
            <a:round/>
            <a:headEnd/>
            <a:tailEnd/>
          </a:ln>
        </p:spPr>
        <p:txBody>
          <a:bodyPr/>
          <a:lstStyle/>
          <a:p>
            <a:endParaRPr lang="en-US"/>
          </a:p>
        </p:txBody>
      </p:sp>
      <p:sp>
        <p:nvSpPr>
          <p:cNvPr id="407984" name="Freeform 1066"/>
          <p:cNvSpPr>
            <a:spLocks/>
          </p:cNvSpPr>
          <p:nvPr/>
        </p:nvSpPr>
        <p:spPr bwMode="auto">
          <a:xfrm>
            <a:off x="7877175" y="1943100"/>
            <a:ext cx="404813" cy="427038"/>
          </a:xfrm>
          <a:custGeom>
            <a:avLst/>
            <a:gdLst>
              <a:gd name="T0" fmla="*/ 0 w 255"/>
              <a:gd name="T1" fmla="*/ 425450 h 269"/>
              <a:gd name="T2" fmla="*/ 0 w 255"/>
              <a:gd name="T3" fmla="*/ 0 h 269"/>
              <a:gd name="T4" fmla="*/ 403225 w 255"/>
              <a:gd name="T5" fmla="*/ 0 h 269"/>
              <a:gd name="T6" fmla="*/ 403225 w 255"/>
              <a:gd name="T7" fmla="*/ 425450 h 269"/>
              <a:gd name="T8" fmla="*/ 0 w 255"/>
              <a:gd name="T9" fmla="*/ 425450 h 269"/>
              <a:gd name="T10" fmla="*/ 0 60000 65536"/>
              <a:gd name="T11" fmla="*/ 0 60000 65536"/>
              <a:gd name="T12" fmla="*/ 0 60000 65536"/>
              <a:gd name="T13" fmla="*/ 0 60000 65536"/>
              <a:gd name="T14" fmla="*/ 0 60000 65536"/>
              <a:gd name="T15" fmla="*/ 0 w 255"/>
              <a:gd name="T16" fmla="*/ 0 h 269"/>
              <a:gd name="T17" fmla="*/ 255 w 255"/>
              <a:gd name="T18" fmla="*/ 269 h 269"/>
            </a:gdLst>
            <a:ahLst/>
            <a:cxnLst>
              <a:cxn ang="T10">
                <a:pos x="T0" y="T1"/>
              </a:cxn>
              <a:cxn ang="T11">
                <a:pos x="T2" y="T3"/>
              </a:cxn>
              <a:cxn ang="T12">
                <a:pos x="T4" y="T5"/>
              </a:cxn>
              <a:cxn ang="T13">
                <a:pos x="T6" y="T7"/>
              </a:cxn>
              <a:cxn ang="T14">
                <a:pos x="T8" y="T9"/>
              </a:cxn>
            </a:cxnLst>
            <a:rect l="T15" t="T16" r="T17" b="T18"/>
            <a:pathLst>
              <a:path w="255" h="269">
                <a:moveTo>
                  <a:pt x="0" y="268"/>
                </a:moveTo>
                <a:lnTo>
                  <a:pt x="0" y="0"/>
                </a:lnTo>
                <a:lnTo>
                  <a:pt x="254" y="0"/>
                </a:lnTo>
                <a:lnTo>
                  <a:pt x="254" y="268"/>
                </a:lnTo>
                <a:lnTo>
                  <a:pt x="0" y="268"/>
                </a:lnTo>
              </a:path>
            </a:pathLst>
          </a:custGeom>
          <a:noFill/>
          <a:ln w="12699" cap="rnd">
            <a:solidFill>
              <a:srgbClr val="000000"/>
            </a:solidFill>
            <a:round/>
            <a:headEnd/>
            <a:tailEnd/>
          </a:ln>
        </p:spPr>
        <p:txBody>
          <a:bodyPr/>
          <a:lstStyle/>
          <a:p>
            <a:endParaRPr lang="en-US"/>
          </a:p>
        </p:txBody>
      </p:sp>
      <p:sp>
        <p:nvSpPr>
          <p:cNvPr id="407985" name="Freeform 1067"/>
          <p:cNvSpPr>
            <a:spLocks/>
          </p:cNvSpPr>
          <p:nvPr/>
        </p:nvSpPr>
        <p:spPr bwMode="auto">
          <a:xfrm>
            <a:off x="7878763" y="1368425"/>
            <a:ext cx="393700" cy="414338"/>
          </a:xfrm>
          <a:custGeom>
            <a:avLst/>
            <a:gdLst>
              <a:gd name="T0" fmla="*/ 0 w 248"/>
              <a:gd name="T1" fmla="*/ 412750 h 261"/>
              <a:gd name="T2" fmla="*/ 0 w 248"/>
              <a:gd name="T3" fmla="*/ 0 h 261"/>
              <a:gd name="T4" fmla="*/ 392113 w 248"/>
              <a:gd name="T5" fmla="*/ 0 h 261"/>
              <a:gd name="T6" fmla="*/ 392113 w 248"/>
              <a:gd name="T7" fmla="*/ 412750 h 261"/>
              <a:gd name="T8" fmla="*/ 0 w 248"/>
              <a:gd name="T9" fmla="*/ 412750 h 261"/>
              <a:gd name="T10" fmla="*/ 0 60000 65536"/>
              <a:gd name="T11" fmla="*/ 0 60000 65536"/>
              <a:gd name="T12" fmla="*/ 0 60000 65536"/>
              <a:gd name="T13" fmla="*/ 0 60000 65536"/>
              <a:gd name="T14" fmla="*/ 0 60000 65536"/>
              <a:gd name="T15" fmla="*/ 0 w 248"/>
              <a:gd name="T16" fmla="*/ 0 h 261"/>
              <a:gd name="T17" fmla="*/ 248 w 248"/>
              <a:gd name="T18" fmla="*/ 261 h 261"/>
            </a:gdLst>
            <a:ahLst/>
            <a:cxnLst>
              <a:cxn ang="T10">
                <a:pos x="T0" y="T1"/>
              </a:cxn>
              <a:cxn ang="T11">
                <a:pos x="T2" y="T3"/>
              </a:cxn>
              <a:cxn ang="T12">
                <a:pos x="T4" y="T5"/>
              </a:cxn>
              <a:cxn ang="T13">
                <a:pos x="T6" y="T7"/>
              </a:cxn>
              <a:cxn ang="T14">
                <a:pos x="T8" y="T9"/>
              </a:cxn>
            </a:cxnLst>
            <a:rect l="T15" t="T16" r="T17" b="T18"/>
            <a:pathLst>
              <a:path w="248" h="261">
                <a:moveTo>
                  <a:pt x="0" y="260"/>
                </a:moveTo>
                <a:lnTo>
                  <a:pt x="0" y="0"/>
                </a:lnTo>
                <a:lnTo>
                  <a:pt x="247" y="0"/>
                </a:lnTo>
                <a:lnTo>
                  <a:pt x="247" y="260"/>
                </a:lnTo>
                <a:lnTo>
                  <a:pt x="0" y="260"/>
                </a:lnTo>
              </a:path>
            </a:pathLst>
          </a:custGeom>
          <a:solidFill>
            <a:srgbClr val="FFFFFF"/>
          </a:solidFill>
          <a:ln w="9525" cap="rnd">
            <a:noFill/>
            <a:round/>
            <a:headEnd/>
            <a:tailEnd/>
          </a:ln>
        </p:spPr>
        <p:txBody>
          <a:bodyPr/>
          <a:lstStyle/>
          <a:p>
            <a:endParaRPr lang="en-US"/>
          </a:p>
        </p:txBody>
      </p:sp>
      <p:sp>
        <p:nvSpPr>
          <p:cNvPr id="407986" name="Freeform 1068"/>
          <p:cNvSpPr>
            <a:spLocks/>
          </p:cNvSpPr>
          <p:nvPr/>
        </p:nvSpPr>
        <p:spPr bwMode="auto">
          <a:xfrm>
            <a:off x="7877175" y="1368425"/>
            <a:ext cx="404813" cy="427038"/>
          </a:xfrm>
          <a:custGeom>
            <a:avLst/>
            <a:gdLst>
              <a:gd name="T0" fmla="*/ 0 w 255"/>
              <a:gd name="T1" fmla="*/ 425450 h 269"/>
              <a:gd name="T2" fmla="*/ 0 w 255"/>
              <a:gd name="T3" fmla="*/ 0 h 269"/>
              <a:gd name="T4" fmla="*/ 403225 w 255"/>
              <a:gd name="T5" fmla="*/ 0 h 269"/>
              <a:gd name="T6" fmla="*/ 403225 w 255"/>
              <a:gd name="T7" fmla="*/ 425450 h 269"/>
              <a:gd name="T8" fmla="*/ 0 w 255"/>
              <a:gd name="T9" fmla="*/ 425450 h 269"/>
              <a:gd name="T10" fmla="*/ 0 60000 65536"/>
              <a:gd name="T11" fmla="*/ 0 60000 65536"/>
              <a:gd name="T12" fmla="*/ 0 60000 65536"/>
              <a:gd name="T13" fmla="*/ 0 60000 65536"/>
              <a:gd name="T14" fmla="*/ 0 60000 65536"/>
              <a:gd name="T15" fmla="*/ 0 w 255"/>
              <a:gd name="T16" fmla="*/ 0 h 269"/>
              <a:gd name="T17" fmla="*/ 255 w 255"/>
              <a:gd name="T18" fmla="*/ 269 h 269"/>
            </a:gdLst>
            <a:ahLst/>
            <a:cxnLst>
              <a:cxn ang="T10">
                <a:pos x="T0" y="T1"/>
              </a:cxn>
              <a:cxn ang="T11">
                <a:pos x="T2" y="T3"/>
              </a:cxn>
              <a:cxn ang="T12">
                <a:pos x="T4" y="T5"/>
              </a:cxn>
              <a:cxn ang="T13">
                <a:pos x="T6" y="T7"/>
              </a:cxn>
              <a:cxn ang="T14">
                <a:pos x="T8" y="T9"/>
              </a:cxn>
            </a:cxnLst>
            <a:rect l="T15" t="T16" r="T17" b="T18"/>
            <a:pathLst>
              <a:path w="255" h="269">
                <a:moveTo>
                  <a:pt x="0" y="268"/>
                </a:moveTo>
                <a:lnTo>
                  <a:pt x="0" y="0"/>
                </a:lnTo>
                <a:lnTo>
                  <a:pt x="254" y="0"/>
                </a:lnTo>
                <a:lnTo>
                  <a:pt x="254" y="268"/>
                </a:lnTo>
                <a:lnTo>
                  <a:pt x="0" y="268"/>
                </a:lnTo>
              </a:path>
            </a:pathLst>
          </a:custGeom>
          <a:noFill/>
          <a:ln w="12699" cap="rnd">
            <a:solidFill>
              <a:srgbClr val="000000"/>
            </a:solidFill>
            <a:round/>
            <a:headEnd/>
            <a:tailEnd/>
          </a:ln>
        </p:spPr>
        <p:txBody>
          <a:bodyPr/>
          <a:lstStyle/>
          <a:p>
            <a:endParaRPr lang="en-US"/>
          </a:p>
        </p:txBody>
      </p:sp>
      <p:sp>
        <p:nvSpPr>
          <p:cNvPr id="407987" name="Freeform 1069"/>
          <p:cNvSpPr>
            <a:spLocks/>
          </p:cNvSpPr>
          <p:nvPr/>
        </p:nvSpPr>
        <p:spPr bwMode="auto">
          <a:xfrm>
            <a:off x="698500" y="4235450"/>
            <a:ext cx="390525" cy="417513"/>
          </a:xfrm>
          <a:custGeom>
            <a:avLst/>
            <a:gdLst>
              <a:gd name="T0" fmla="*/ 0 w 246"/>
              <a:gd name="T1" fmla="*/ 415925 h 263"/>
              <a:gd name="T2" fmla="*/ 0 w 246"/>
              <a:gd name="T3" fmla="*/ 0 h 263"/>
              <a:gd name="T4" fmla="*/ 388938 w 246"/>
              <a:gd name="T5" fmla="*/ 0 h 263"/>
              <a:gd name="T6" fmla="*/ 388938 w 246"/>
              <a:gd name="T7" fmla="*/ 415925 h 263"/>
              <a:gd name="T8" fmla="*/ 0 w 246"/>
              <a:gd name="T9" fmla="*/ 415925 h 263"/>
              <a:gd name="T10" fmla="*/ 0 60000 65536"/>
              <a:gd name="T11" fmla="*/ 0 60000 65536"/>
              <a:gd name="T12" fmla="*/ 0 60000 65536"/>
              <a:gd name="T13" fmla="*/ 0 60000 65536"/>
              <a:gd name="T14" fmla="*/ 0 60000 65536"/>
              <a:gd name="T15" fmla="*/ 0 w 246"/>
              <a:gd name="T16" fmla="*/ 0 h 263"/>
              <a:gd name="T17" fmla="*/ 246 w 246"/>
              <a:gd name="T18" fmla="*/ 263 h 263"/>
            </a:gdLst>
            <a:ahLst/>
            <a:cxnLst>
              <a:cxn ang="T10">
                <a:pos x="T0" y="T1"/>
              </a:cxn>
              <a:cxn ang="T11">
                <a:pos x="T2" y="T3"/>
              </a:cxn>
              <a:cxn ang="T12">
                <a:pos x="T4" y="T5"/>
              </a:cxn>
              <a:cxn ang="T13">
                <a:pos x="T6" y="T7"/>
              </a:cxn>
              <a:cxn ang="T14">
                <a:pos x="T8" y="T9"/>
              </a:cxn>
            </a:cxnLst>
            <a:rect l="T15" t="T16" r="T17" b="T18"/>
            <a:pathLst>
              <a:path w="246" h="263">
                <a:moveTo>
                  <a:pt x="0" y="262"/>
                </a:moveTo>
                <a:lnTo>
                  <a:pt x="0" y="0"/>
                </a:lnTo>
                <a:lnTo>
                  <a:pt x="245" y="0"/>
                </a:lnTo>
                <a:lnTo>
                  <a:pt x="245" y="262"/>
                </a:lnTo>
                <a:lnTo>
                  <a:pt x="0" y="262"/>
                </a:lnTo>
              </a:path>
            </a:pathLst>
          </a:custGeom>
          <a:solidFill>
            <a:srgbClr val="FFFFFF"/>
          </a:solidFill>
          <a:ln w="9525" cap="rnd">
            <a:noFill/>
            <a:round/>
            <a:headEnd/>
            <a:tailEnd/>
          </a:ln>
        </p:spPr>
        <p:txBody>
          <a:bodyPr/>
          <a:lstStyle/>
          <a:p>
            <a:endParaRPr lang="en-US"/>
          </a:p>
        </p:txBody>
      </p:sp>
      <p:sp>
        <p:nvSpPr>
          <p:cNvPr id="407988" name="Freeform 1070"/>
          <p:cNvSpPr>
            <a:spLocks/>
          </p:cNvSpPr>
          <p:nvPr/>
        </p:nvSpPr>
        <p:spPr bwMode="auto">
          <a:xfrm>
            <a:off x="695325" y="4235450"/>
            <a:ext cx="403225" cy="430213"/>
          </a:xfrm>
          <a:custGeom>
            <a:avLst/>
            <a:gdLst>
              <a:gd name="T0" fmla="*/ 0 w 254"/>
              <a:gd name="T1" fmla="*/ 428625 h 271"/>
              <a:gd name="T2" fmla="*/ 0 w 254"/>
              <a:gd name="T3" fmla="*/ 0 h 271"/>
              <a:gd name="T4" fmla="*/ 401638 w 254"/>
              <a:gd name="T5" fmla="*/ 0 h 271"/>
              <a:gd name="T6" fmla="*/ 401638 w 254"/>
              <a:gd name="T7" fmla="*/ 428625 h 271"/>
              <a:gd name="T8" fmla="*/ 0 w 254"/>
              <a:gd name="T9" fmla="*/ 428625 h 271"/>
              <a:gd name="T10" fmla="*/ 0 60000 65536"/>
              <a:gd name="T11" fmla="*/ 0 60000 65536"/>
              <a:gd name="T12" fmla="*/ 0 60000 65536"/>
              <a:gd name="T13" fmla="*/ 0 60000 65536"/>
              <a:gd name="T14" fmla="*/ 0 60000 65536"/>
              <a:gd name="T15" fmla="*/ 0 w 254"/>
              <a:gd name="T16" fmla="*/ 0 h 271"/>
              <a:gd name="T17" fmla="*/ 254 w 254"/>
              <a:gd name="T18" fmla="*/ 271 h 271"/>
            </a:gdLst>
            <a:ahLst/>
            <a:cxnLst>
              <a:cxn ang="T10">
                <a:pos x="T0" y="T1"/>
              </a:cxn>
              <a:cxn ang="T11">
                <a:pos x="T2" y="T3"/>
              </a:cxn>
              <a:cxn ang="T12">
                <a:pos x="T4" y="T5"/>
              </a:cxn>
              <a:cxn ang="T13">
                <a:pos x="T6" y="T7"/>
              </a:cxn>
              <a:cxn ang="T14">
                <a:pos x="T8" y="T9"/>
              </a:cxn>
            </a:cxnLst>
            <a:rect l="T15" t="T16" r="T17" b="T18"/>
            <a:pathLst>
              <a:path w="254" h="271">
                <a:moveTo>
                  <a:pt x="0" y="270"/>
                </a:moveTo>
                <a:lnTo>
                  <a:pt x="0" y="0"/>
                </a:lnTo>
                <a:lnTo>
                  <a:pt x="253" y="0"/>
                </a:lnTo>
                <a:lnTo>
                  <a:pt x="253" y="270"/>
                </a:lnTo>
                <a:lnTo>
                  <a:pt x="0" y="270"/>
                </a:lnTo>
              </a:path>
            </a:pathLst>
          </a:custGeom>
          <a:noFill/>
          <a:ln w="12699" cap="rnd">
            <a:solidFill>
              <a:srgbClr val="000000"/>
            </a:solidFill>
            <a:round/>
            <a:headEnd/>
            <a:tailEnd/>
          </a:ln>
        </p:spPr>
        <p:txBody>
          <a:bodyPr/>
          <a:lstStyle/>
          <a:p>
            <a:endParaRPr lang="en-US"/>
          </a:p>
        </p:txBody>
      </p:sp>
      <p:sp>
        <p:nvSpPr>
          <p:cNvPr id="407989" name="Freeform 1071"/>
          <p:cNvSpPr>
            <a:spLocks/>
          </p:cNvSpPr>
          <p:nvPr/>
        </p:nvSpPr>
        <p:spPr bwMode="auto">
          <a:xfrm>
            <a:off x="698500" y="3694113"/>
            <a:ext cx="390525" cy="414337"/>
          </a:xfrm>
          <a:custGeom>
            <a:avLst/>
            <a:gdLst>
              <a:gd name="T0" fmla="*/ 0 w 246"/>
              <a:gd name="T1" fmla="*/ 412750 h 261"/>
              <a:gd name="T2" fmla="*/ 0 w 246"/>
              <a:gd name="T3" fmla="*/ 0 h 261"/>
              <a:gd name="T4" fmla="*/ 388938 w 246"/>
              <a:gd name="T5" fmla="*/ 0 h 261"/>
              <a:gd name="T6" fmla="*/ 388938 w 246"/>
              <a:gd name="T7" fmla="*/ 412750 h 261"/>
              <a:gd name="T8" fmla="*/ 0 w 246"/>
              <a:gd name="T9" fmla="*/ 412750 h 261"/>
              <a:gd name="T10" fmla="*/ 0 60000 65536"/>
              <a:gd name="T11" fmla="*/ 0 60000 65536"/>
              <a:gd name="T12" fmla="*/ 0 60000 65536"/>
              <a:gd name="T13" fmla="*/ 0 60000 65536"/>
              <a:gd name="T14" fmla="*/ 0 60000 65536"/>
              <a:gd name="T15" fmla="*/ 0 w 246"/>
              <a:gd name="T16" fmla="*/ 0 h 261"/>
              <a:gd name="T17" fmla="*/ 246 w 246"/>
              <a:gd name="T18" fmla="*/ 261 h 261"/>
            </a:gdLst>
            <a:ahLst/>
            <a:cxnLst>
              <a:cxn ang="T10">
                <a:pos x="T0" y="T1"/>
              </a:cxn>
              <a:cxn ang="T11">
                <a:pos x="T2" y="T3"/>
              </a:cxn>
              <a:cxn ang="T12">
                <a:pos x="T4" y="T5"/>
              </a:cxn>
              <a:cxn ang="T13">
                <a:pos x="T6" y="T7"/>
              </a:cxn>
              <a:cxn ang="T14">
                <a:pos x="T8" y="T9"/>
              </a:cxn>
            </a:cxnLst>
            <a:rect l="T15" t="T16" r="T17" b="T18"/>
            <a:pathLst>
              <a:path w="246" h="261">
                <a:moveTo>
                  <a:pt x="0" y="260"/>
                </a:moveTo>
                <a:lnTo>
                  <a:pt x="0" y="0"/>
                </a:lnTo>
                <a:lnTo>
                  <a:pt x="245" y="0"/>
                </a:lnTo>
                <a:lnTo>
                  <a:pt x="245" y="260"/>
                </a:lnTo>
                <a:lnTo>
                  <a:pt x="0" y="260"/>
                </a:lnTo>
              </a:path>
            </a:pathLst>
          </a:custGeom>
          <a:solidFill>
            <a:srgbClr val="FFFFFF"/>
          </a:solidFill>
          <a:ln w="9525" cap="rnd">
            <a:noFill/>
            <a:round/>
            <a:headEnd/>
            <a:tailEnd/>
          </a:ln>
        </p:spPr>
        <p:txBody>
          <a:bodyPr/>
          <a:lstStyle/>
          <a:p>
            <a:endParaRPr lang="en-US"/>
          </a:p>
        </p:txBody>
      </p:sp>
      <p:sp>
        <p:nvSpPr>
          <p:cNvPr id="407990" name="Freeform 1072"/>
          <p:cNvSpPr>
            <a:spLocks/>
          </p:cNvSpPr>
          <p:nvPr/>
        </p:nvSpPr>
        <p:spPr bwMode="auto">
          <a:xfrm>
            <a:off x="695325" y="3694113"/>
            <a:ext cx="403225" cy="427037"/>
          </a:xfrm>
          <a:custGeom>
            <a:avLst/>
            <a:gdLst>
              <a:gd name="T0" fmla="*/ 0 w 254"/>
              <a:gd name="T1" fmla="*/ 425450 h 269"/>
              <a:gd name="T2" fmla="*/ 0 w 254"/>
              <a:gd name="T3" fmla="*/ 0 h 269"/>
              <a:gd name="T4" fmla="*/ 401638 w 254"/>
              <a:gd name="T5" fmla="*/ 0 h 269"/>
              <a:gd name="T6" fmla="*/ 401638 w 254"/>
              <a:gd name="T7" fmla="*/ 425450 h 269"/>
              <a:gd name="T8" fmla="*/ 0 w 254"/>
              <a:gd name="T9" fmla="*/ 425450 h 269"/>
              <a:gd name="T10" fmla="*/ 0 60000 65536"/>
              <a:gd name="T11" fmla="*/ 0 60000 65536"/>
              <a:gd name="T12" fmla="*/ 0 60000 65536"/>
              <a:gd name="T13" fmla="*/ 0 60000 65536"/>
              <a:gd name="T14" fmla="*/ 0 60000 65536"/>
              <a:gd name="T15" fmla="*/ 0 w 254"/>
              <a:gd name="T16" fmla="*/ 0 h 269"/>
              <a:gd name="T17" fmla="*/ 254 w 254"/>
              <a:gd name="T18" fmla="*/ 269 h 269"/>
            </a:gdLst>
            <a:ahLst/>
            <a:cxnLst>
              <a:cxn ang="T10">
                <a:pos x="T0" y="T1"/>
              </a:cxn>
              <a:cxn ang="T11">
                <a:pos x="T2" y="T3"/>
              </a:cxn>
              <a:cxn ang="T12">
                <a:pos x="T4" y="T5"/>
              </a:cxn>
              <a:cxn ang="T13">
                <a:pos x="T6" y="T7"/>
              </a:cxn>
              <a:cxn ang="T14">
                <a:pos x="T8" y="T9"/>
              </a:cxn>
            </a:cxnLst>
            <a:rect l="T15" t="T16" r="T17" b="T18"/>
            <a:pathLst>
              <a:path w="254" h="269">
                <a:moveTo>
                  <a:pt x="0" y="268"/>
                </a:moveTo>
                <a:lnTo>
                  <a:pt x="0" y="0"/>
                </a:lnTo>
                <a:lnTo>
                  <a:pt x="253" y="0"/>
                </a:lnTo>
                <a:lnTo>
                  <a:pt x="253" y="268"/>
                </a:lnTo>
                <a:lnTo>
                  <a:pt x="0" y="268"/>
                </a:lnTo>
              </a:path>
            </a:pathLst>
          </a:custGeom>
          <a:noFill/>
          <a:ln w="12699" cap="rnd">
            <a:solidFill>
              <a:srgbClr val="000000"/>
            </a:solidFill>
            <a:round/>
            <a:headEnd/>
            <a:tailEnd/>
          </a:ln>
        </p:spPr>
        <p:txBody>
          <a:bodyPr/>
          <a:lstStyle/>
          <a:p>
            <a:endParaRPr lang="en-US"/>
          </a:p>
        </p:txBody>
      </p:sp>
      <p:sp>
        <p:nvSpPr>
          <p:cNvPr id="407991" name="Freeform 1073"/>
          <p:cNvSpPr>
            <a:spLocks/>
          </p:cNvSpPr>
          <p:nvPr/>
        </p:nvSpPr>
        <p:spPr bwMode="auto">
          <a:xfrm>
            <a:off x="698500" y="3094038"/>
            <a:ext cx="390525" cy="414337"/>
          </a:xfrm>
          <a:custGeom>
            <a:avLst/>
            <a:gdLst>
              <a:gd name="T0" fmla="*/ 0 w 246"/>
              <a:gd name="T1" fmla="*/ 412750 h 261"/>
              <a:gd name="T2" fmla="*/ 0 w 246"/>
              <a:gd name="T3" fmla="*/ 0 h 261"/>
              <a:gd name="T4" fmla="*/ 388938 w 246"/>
              <a:gd name="T5" fmla="*/ 0 h 261"/>
              <a:gd name="T6" fmla="*/ 388938 w 246"/>
              <a:gd name="T7" fmla="*/ 412750 h 261"/>
              <a:gd name="T8" fmla="*/ 0 w 246"/>
              <a:gd name="T9" fmla="*/ 412750 h 261"/>
              <a:gd name="T10" fmla="*/ 0 60000 65536"/>
              <a:gd name="T11" fmla="*/ 0 60000 65536"/>
              <a:gd name="T12" fmla="*/ 0 60000 65536"/>
              <a:gd name="T13" fmla="*/ 0 60000 65536"/>
              <a:gd name="T14" fmla="*/ 0 60000 65536"/>
              <a:gd name="T15" fmla="*/ 0 w 246"/>
              <a:gd name="T16" fmla="*/ 0 h 261"/>
              <a:gd name="T17" fmla="*/ 246 w 246"/>
              <a:gd name="T18" fmla="*/ 261 h 261"/>
            </a:gdLst>
            <a:ahLst/>
            <a:cxnLst>
              <a:cxn ang="T10">
                <a:pos x="T0" y="T1"/>
              </a:cxn>
              <a:cxn ang="T11">
                <a:pos x="T2" y="T3"/>
              </a:cxn>
              <a:cxn ang="T12">
                <a:pos x="T4" y="T5"/>
              </a:cxn>
              <a:cxn ang="T13">
                <a:pos x="T6" y="T7"/>
              </a:cxn>
              <a:cxn ang="T14">
                <a:pos x="T8" y="T9"/>
              </a:cxn>
            </a:cxnLst>
            <a:rect l="T15" t="T16" r="T17" b="T18"/>
            <a:pathLst>
              <a:path w="246" h="261">
                <a:moveTo>
                  <a:pt x="0" y="260"/>
                </a:moveTo>
                <a:lnTo>
                  <a:pt x="0" y="0"/>
                </a:lnTo>
                <a:lnTo>
                  <a:pt x="245" y="0"/>
                </a:lnTo>
                <a:lnTo>
                  <a:pt x="245" y="260"/>
                </a:lnTo>
                <a:lnTo>
                  <a:pt x="0" y="260"/>
                </a:lnTo>
              </a:path>
            </a:pathLst>
          </a:custGeom>
          <a:solidFill>
            <a:srgbClr val="FFFFFF"/>
          </a:solidFill>
          <a:ln w="9525" cap="rnd">
            <a:noFill/>
            <a:round/>
            <a:headEnd/>
            <a:tailEnd/>
          </a:ln>
        </p:spPr>
        <p:txBody>
          <a:bodyPr/>
          <a:lstStyle/>
          <a:p>
            <a:endParaRPr lang="en-US"/>
          </a:p>
        </p:txBody>
      </p:sp>
      <p:sp>
        <p:nvSpPr>
          <p:cNvPr id="407992" name="Freeform 1074"/>
          <p:cNvSpPr>
            <a:spLocks/>
          </p:cNvSpPr>
          <p:nvPr/>
        </p:nvSpPr>
        <p:spPr bwMode="auto">
          <a:xfrm>
            <a:off x="695325" y="3094038"/>
            <a:ext cx="403225" cy="427037"/>
          </a:xfrm>
          <a:custGeom>
            <a:avLst/>
            <a:gdLst>
              <a:gd name="T0" fmla="*/ 0 w 254"/>
              <a:gd name="T1" fmla="*/ 425450 h 269"/>
              <a:gd name="T2" fmla="*/ 0 w 254"/>
              <a:gd name="T3" fmla="*/ 0 h 269"/>
              <a:gd name="T4" fmla="*/ 401638 w 254"/>
              <a:gd name="T5" fmla="*/ 0 h 269"/>
              <a:gd name="T6" fmla="*/ 401638 w 254"/>
              <a:gd name="T7" fmla="*/ 425450 h 269"/>
              <a:gd name="T8" fmla="*/ 0 w 254"/>
              <a:gd name="T9" fmla="*/ 425450 h 269"/>
              <a:gd name="T10" fmla="*/ 0 60000 65536"/>
              <a:gd name="T11" fmla="*/ 0 60000 65536"/>
              <a:gd name="T12" fmla="*/ 0 60000 65536"/>
              <a:gd name="T13" fmla="*/ 0 60000 65536"/>
              <a:gd name="T14" fmla="*/ 0 60000 65536"/>
              <a:gd name="T15" fmla="*/ 0 w 254"/>
              <a:gd name="T16" fmla="*/ 0 h 269"/>
              <a:gd name="T17" fmla="*/ 254 w 254"/>
              <a:gd name="T18" fmla="*/ 269 h 269"/>
            </a:gdLst>
            <a:ahLst/>
            <a:cxnLst>
              <a:cxn ang="T10">
                <a:pos x="T0" y="T1"/>
              </a:cxn>
              <a:cxn ang="T11">
                <a:pos x="T2" y="T3"/>
              </a:cxn>
              <a:cxn ang="T12">
                <a:pos x="T4" y="T5"/>
              </a:cxn>
              <a:cxn ang="T13">
                <a:pos x="T6" y="T7"/>
              </a:cxn>
              <a:cxn ang="T14">
                <a:pos x="T8" y="T9"/>
              </a:cxn>
            </a:cxnLst>
            <a:rect l="T15" t="T16" r="T17" b="T18"/>
            <a:pathLst>
              <a:path w="254" h="269">
                <a:moveTo>
                  <a:pt x="0" y="268"/>
                </a:moveTo>
                <a:lnTo>
                  <a:pt x="0" y="0"/>
                </a:lnTo>
                <a:lnTo>
                  <a:pt x="253" y="0"/>
                </a:lnTo>
                <a:lnTo>
                  <a:pt x="253" y="268"/>
                </a:lnTo>
                <a:lnTo>
                  <a:pt x="0" y="268"/>
                </a:lnTo>
              </a:path>
            </a:pathLst>
          </a:custGeom>
          <a:noFill/>
          <a:ln w="12699" cap="rnd">
            <a:solidFill>
              <a:srgbClr val="000000"/>
            </a:solidFill>
            <a:round/>
            <a:headEnd/>
            <a:tailEnd/>
          </a:ln>
        </p:spPr>
        <p:txBody>
          <a:bodyPr/>
          <a:lstStyle/>
          <a:p>
            <a:endParaRPr lang="en-US"/>
          </a:p>
        </p:txBody>
      </p:sp>
      <p:sp>
        <p:nvSpPr>
          <p:cNvPr id="407993" name="Freeform 1075"/>
          <p:cNvSpPr>
            <a:spLocks/>
          </p:cNvSpPr>
          <p:nvPr/>
        </p:nvSpPr>
        <p:spPr bwMode="auto">
          <a:xfrm>
            <a:off x="698500" y="2536825"/>
            <a:ext cx="390525" cy="417513"/>
          </a:xfrm>
          <a:custGeom>
            <a:avLst/>
            <a:gdLst>
              <a:gd name="T0" fmla="*/ 0 w 246"/>
              <a:gd name="T1" fmla="*/ 415925 h 263"/>
              <a:gd name="T2" fmla="*/ 0 w 246"/>
              <a:gd name="T3" fmla="*/ 0 h 263"/>
              <a:gd name="T4" fmla="*/ 388938 w 246"/>
              <a:gd name="T5" fmla="*/ 0 h 263"/>
              <a:gd name="T6" fmla="*/ 388938 w 246"/>
              <a:gd name="T7" fmla="*/ 415925 h 263"/>
              <a:gd name="T8" fmla="*/ 0 w 246"/>
              <a:gd name="T9" fmla="*/ 415925 h 263"/>
              <a:gd name="T10" fmla="*/ 0 60000 65536"/>
              <a:gd name="T11" fmla="*/ 0 60000 65536"/>
              <a:gd name="T12" fmla="*/ 0 60000 65536"/>
              <a:gd name="T13" fmla="*/ 0 60000 65536"/>
              <a:gd name="T14" fmla="*/ 0 60000 65536"/>
              <a:gd name="T15" fmla="*/ 0 w 246"/>
              <a:gd name="T16" fmla="*/ 0 h 263"/>
              <a:gd name="T17" fmla="*/ 246 w 246"/>
              <a:gd name="T18" fmla="*/ 263 h 263"/>
            </a:gdLst>
            <a:ahLst/>
            <a:cxnLst>
              <a:cxn ang="T10">
                <a:pos x="T0" y="T1"/>
              </a:cxn>
              <a:cxn ang="T11">
                <a:pos x="T2" y="T3"/>
              </a:cxn>
              <a:cxn ang="T12">
                <a:pos x="T4" y="T5"/>
              </a:cxn>
              <a:cxn ang="T13">
                <a:pos x="T6" y="T7"/>
              </a:cxn>
              <a:cxn ang="T14">
                <a:pos x="T8" y="T9"/>
              </a:cxn>
            </a:cxnLst>
            <a:rect l="T15" t="T16" r="T17" b="T18"/>
            <a:pathLst>
              <a:path w="246" h="263">
                <a:moveTo>
                  <a:pt x="0" y="262"/>
                </a:moveTo>
                <a:lnTo>
                  <a:pt x="0" y="0"/>
                </a:lnTo>
                <a:lnTo>
                  <a:pt x="245" y="0"/>
                </a:lnTo>
                <a:lnTo>
                  <a:pt x="245" y="262"/>
                </a:lnTo>
                <a:lnTo>
                  <a:pt x="0" y="262"/>
                </a:lnTo>
              </a:path>
            </a:pathLst>
          </a:custGeom>
          <a:solidFill>
            <a:srgbClr val="FFFFFF"/>
          </a:solidFill>
          <a:ln w="9525" cap="rnd">
            <a:noFill/>
            <a:round/>
            <a:headEnd/>
            <a:tailEnd/>
          </a:ln>
        </p:spPr>
        <p:txBody>
          <a:bodyPr/>
          <a:lstStyle/>
          <a:p>
            <a:endParaRPr lang="en-US"/>
          </a:p>
        </p:txBody>
      </p:sp>
      <p:sp>
        <p:nvSpPr>
          <p:cNvPr id="407994" name="Freeform 1076"/>
          <p:cNvSpPr>
            <a:spLocks/>
          </p:cNvSpPr>
          <p:nvPr/>
        </p:nvSpPr>
        <p:spPr bwMode="auto">
          <a:xfrm>
            <a:off x="695325" y="2536825"/>
            <a:ext cx="403225" cy="430213"/>
          </a:xfrm>
          <a:custGeom>
            <a:avLst/>
            <a:gdLst>
              <a:gd name="T0" fmla="*/ 0 w 254"/>
              <a:gd name="T1" fmla="*/ 428625 h 271"/>
              <a:gd name="T2" fmla="*/ 0 w 254"/>
              <a:gd name="T3" fmla="*/ 0 h 271"/>
              <a:gd name="T4" fmla="*/ 401638 w 254"/>
              <a:gd name="T5" fmla="*/ 0 h 271"/>
              <a:gd name="T6" fmla="*/ 401638 w 254"/>
              <a:gd name="T7" fmla="*/ 428625 h 271"/>
              <a:gd name="T8" fmla="*/ 0 w 254"/>
              <a:gd name="T9" fmla="*/ 428625 h 271"/>
              <a:gd name="T10" fmla="*/ 0 60000 65536"/>
              <a:gd name="T11" fmla="*/ 0 60000 65536"/>
              <a:gd name="T12" fmla="*/ 0 60000 65536"/>
              <a:gd name="T13" fmla="*/ 0 60000 65536"/>
              <a:gd name="T14" fmla="*/ 0 60000 65536"/>
              <a:gd name="T15" fmla="*/ 0 w 254"/>
              <a:gd name="T16" fmla="*/ 0 h 271"/>
              <a:gd name="T17" fmla="*/ 254 w 254"/>
              <a:gd name="T18" fmla="*/ 271 h 271"/>
            </a:gdLst>
            <a:ahLst/>
            <a:cxnLst>
              <a:cxn ang="T10">
                <a:pos x="T0" y="T1"/>
              </a:cxn>
              <a:cxn ang="T11">
                <a:pos x="T2" y="T3"/>
              </a:cxn>
              <a:cxn ang="T12">
                <a:pos x="T4" y="T5"/>
              </a:cxn>
              <a:cxn ang="T13">
                <a:pos x="T6" y="T7"/>
              </a:cxn>
              <a:cxn ang="T14">
                <a:pos x="T8" y="T9"/>
              </a:cxn>
            </a:cxnLst>
            <a:rect l="T15" t="T16" r="T17" b="T18"/>
            <a:pathLst>
              <a:path w="254" h="271">
                <a:moveTo>
                  <a:pt x="0" y="270"/>
                </a:moveTo>
                <a:lnTo>
                  <a:pt x="0" y="0"/>
                </a:lnTo>
                <a:lnTo>
                  <a:pt x="253" y="0"/>
                </a:lnTo>
                <a:lnTo>
                  <a:pt x="253" y="270"/>
                </a:lnTo>
                <a:lnTo>
                  <a:pt x="0" y="270"/>
                </a:lnTo>
              </a:path>
            </a:pathLst>
          </a:custGeom>
          <a:noFill/>
          <a:ln w="12699" cap="rnd">
            <a:solidFill>
              <a:srgbClr val="000000"/>
            </a:solidFill>
            <a:round/>
            <a:headEnd/>
            <a:tailEnd/>
          </a:ln>
        </p:spPr>
        <p:txBody>
          <a:bodyPr/>
          <a:lstStyle/>
          <a:p>
            <a:endParaRPr lang="en-US"/>
          </a:p>
        </p:txBody>
      </p:sp>
      <p:sp>
        <p:nvSpPr>
          <p:cNvPr id="407995" name="Freeform 1077"/>
          <p:cNvSpPr>
            <a:spLocks/>
          </p:cNvSpPr>
          <p:nvPr/>
        </p:nvSpPr>
        <p:spPr bwMode="auto">
          <a:xfrm>
            <a:off x="698500" y="1952625"/>
            <a:ext cx="390525" cy="415925"/>
          </a:xfrm>
          <a:custGeom>
            <a:avLst/>
            <a:gdLst>
              <a:gd name="T0" fmla="*/ 0 w 246"/>
              <a:gd name="T1" fmla="*/ 414338 h 262"/>
              <a:gd name="T2" fmla="*/ 0 w 246"/>
              <a:gd name="T3" fmla="*/ 0 h 262"/>
              <a:gd name="T4" fmla="*/ 388938 w 246"/>
              <a:gd name="T5" fmla="*/ 0 h 262"/>
              <a:gd name="T6" fmla="*/ 388938 w 246"/>
              <a:gd name="T7" fmla="*/ 414338 h 262"/>
              <a:gd name="T8" fmla="*/ 0 w 246"/>
              <a:gd name="T9" fmla="*/ 414338 h 262"/>
              <a:gd name="T10" fmla="*/ 0 60000 65536"/>
              <a:gd name="T11" fmla="*/ 0 60000 65536"/>
              <a:gd name="T12" fmla="*/ 0 60000 65536"/>
              <a:gd name="T13" fmla="*/ 0 60000 65536"/>
              <a:gd name="T14" fmla="*/ 0 60000 65536"/>
              <a:gd name="T15" fmla="*/ 0 w 246"/>
              <a:gd name="T16" fmla="*/ 0 h 262"/>
              <a:gd name="T17" fmla="*/ 246 w 246"/>
              <a:gd name="T18" fmla="*/ 262 h 262"/>
            </a:gdLst>
            <a:ahLst/>
            <a:cxnLst>
              <a:cxn ang="T10">
                <a:pos x="T0" y="T1"/>
              </a:cxn>
              <a:cxn ang="T11">
                <a:pos x="T2" y="T3"/>
              </a:cxn>
              <a:cxn ang="T12">
                <a:pos x="T4" y="T5"/>
              </a:cxn>
              <a:cxn ang="T13">
                <a:pos x="T6" y="T7"/>
              </a:cxn>
              <a:cxn ang="T14">
                <a:pos x="T8" y="T9"/>
              </a:cxn>
            </a:cxnLst>
            <a:rect l="T15" t="T16" r="T17" b="T18"/>
            <a:pathLst>
              <a:path w="246" h="262">
                <a:moveTo>
                  <a:pt x="0" y="261"/>
                </a:moveTo>
                <a:lnTo>
                  <a:pt x="0" y="0"/>
                </a:lnTo>
                <a:lnTo>
                  <a:pt x="245" y="0"/>
                </a:lnTo>
                <a:lnTo>
                  <a:pt x="245" y="261"/>
                </a:lnTo>
                <a:lnTo>
                  <a:pt x="0" y="261"/>
                </a:lnTo>
              </a:path>
            </a:pathLst>
          </a:custGeom>
          <a:solidFill>
            <a:srgbClr val="FFFFFF"/>
          </a:solidFill>
          <a:ln w="9525" cap="rnd">
            <a:noFill/>
            <a:round/>
            <a:headEnd/>
            <a:tailEnd/>
          </a:ln>
        </p:spPr>
        <p:txBody>
          <a:bodyPr/>
          <a:lstStyle/>
          <a:p>
            <a:endParaRPr lang="en-US"/>
          </a:p>
        </p:txBody>
      </p:sp>
      <p:sp>
        <p:nvSpPr>
          <p:cNvPr id="407996" name="Freeform 1078"/>
          <p:cNvSpPr>
            <a:spLocks/>
          </p:cNvSpPr>
          <p:nvPr/>
        </p:nvSpPr>
        <p:spPr bwMode="auto">
          <a:xfrm>
            <a:off x="695325" y="1952625"/>
            <a:ext cx="403225" cy="428625"/>
          </a:xfrm>
          <a:custGeom>
            <a:avLst/>
            <a:gdLst>
              <a:gd name="T0" fmla="*/ 0 w 254"/>
              <a:gd name="T1" fmla="*/ 427038 h 270"/>
              <a:gd name="T2" fmla="*/ 0 w 254"/>
              <a:gd name="T3" fmla="*/ 0 h 270"/>
              <a:gd name="T4" fmla="*/ 401638 w 254"/>
              <a:gd name="T5" fmla="*/ 0 h 270"/>
              <a:gd name="T6" fmla="*/ 401638 w 254"/>
              <a:gd name="T7" fmla="*/ 427038 h 270"/>
              <a:gd name="T8" fmla="*/ 0 w 254"/>
              <a:gd name="T9" fmla="*/ 427038 h 270"/>
              <a:gd name="T10" fmla="*/ 0 60000 65536"/>
              <a:gd name="T11" fmla="*/ 0 60000 65536"/>
              <a:gd name="T12" fmla="*/ 0 60000 65536"/>
              <a:gd name="T13" fmla="*/ 0 60000 65536"/>
              <a:gd name="T14" fmla="*/ 0 60000 65536"/>
              <a:gd name="T15" fmla="*/ 0 w 254"/>
              <a:gd name="T16" fmla="*/ 0 h 270"/>
              <a:gd name="T17" fmla="*/ 254 w 254"/>
              <a:gd name="T18" fmla="*/ 270 h 270"/>
            </a:gdLst>
            <a:ahLst/>
            <a:cxnLst>
              <a:cxn ang="T10">
                <a:pos x="T0" y="T1"/>
              </a:cxn>
              <a:cxn ang="T11">
                <a:pos x="T2" y="T3"/>
              </a:cxn>
              <a:cxn ang="T12">
                <a:pos x="T4" y="T5"/>
              </a:cxn>
              <a:cxn ang="T13">
                <a:pos x="T6" y="T7"/>
              </a:cxn>
              <a:cxn ang="T14">
                <a:pos x="T8" y="T9"/>
              </a:cxn>
            </a:cxnLst>
            <a:rect l="T15" t="T16" r="T17" b="T18"/>
            <a:pathLst>
              <a:path w="254" h="270">
                <a:moveTo>
                  <a:pt x="0" y="269"/>
                </a:moveTo>
                <a:lnTo>
                  <a:pt x="0" y="0"/>
                </a:lnTo>
                <a:lnTo>
                  <a:pt x="253" y="0"/>
                </a:lnTo>
                <a:lnTo>
                  <a:pt x="253" y="269"/>
                </a:lnTo>
                <a:lnTo>
                  <a:pt x="0" y="269"/>
                </a:lnTo>
              </a:path>
            </a:pathLst>
          </a:custGeom>
          <a:noFill/>
          <a:ln w="12699" cap="rnd">
            <a:solidFill>
              <a:srgbClr val="000000"/>
            </a:solidFill>
            <a:round/>
            <a:headEnd/>
            <a:tailEnd/>
          </a:ln>
        </p:spPr>
        <p:txBody>
          <a:bodyPr/>
          <a:lstStyle/>
          <a:p>
            <a:endParaRPr lang="en-US"/>
          </a:p>
        </p:txBody>
      </p:sp>
      <p:sp>
        <p:nvSpPr>
          <p:cNvPr id="407997" name="Freeform 1079"/>
          <p:cNvSpPr>
            <a:spLocks/>
          </p:cNvSpPr>
          <p:nvPr/>
        </p:nvSpPr>
        <p:spPr bwMode="auto">
          <a:xfrm>
            <a:off x="698500" y="1368425"/>
            <a:ext cx="390525" cy="414338"/>
          </a:xfrm>
          <a:custGeom>
            <a:avLst/>
            <a:gdLst>
              <a:gd name="T0" fmla="*/ 0 w 246"/>
              <a:gd name="T1" fmla="*/ 412750 h 261"/>
              <a:gd name="T2" fmla="*/ 0 w 246"/>
              <a:gd name="T3" fmla="*/ 0 h 261"/>
              <a:gd name="T4" fmla="*/ 388938 w 246"/>
              <a:gd name="T5" fmla="*/ 0 h 261"/>
              <a:gd name="T6" fmla="*/ 388938 w 246"/>
              <a:gd name="T7" fmla="*/ 412750 h 261"/>
              <a:gd name="T8" fmla="*/ 0 w 246"/>
              <a:gd name="T9" fmla="*/ 412750 h 261"/>
              <a:gd name="T10" fmla="*/ 0 60000 65536"/>
              <a:gd name="T11" fmla="*/ 0 60000 65536"/>
              <a:gd name="T12" fmla="*/ 0 60000 65536"/>
              <a:gd name="T13" fmla="*/ 0 60000 65536"/>
              <a:gd name="T14" fmla="*/ 0 60000 65536"/>
              <a:gd name="T15" fmla="*/ 0 w 246"/>
              <a:gd name="T16" fmla="*/ 0 h 261"/>
              <a:gd name="T17" fmla="*/ 246 w 246"/>
              <a:gd name="T18" fmla="*/ 261 h 261"/>
            </a:gdLst>
            <a:ahLst/>
            <a:cxnLst>
              <a:cxn ang="T10">
                <a:pos x="T0" y="T1"/>
              </a:cxn>
              <a:cxn ang="T11">
                <a:pos x="T2" y="T3"/>
              </a:cxn>
              <a:cxn ang="T12">
                <a:pos x="T4" y="T5"/>
              </a:cxn>
              <a:cxn ang="T13">
                <a:pos x="T6" y="T7"/>
              </a:cxn>
              <a:cxn ang="T14">
                <a:pos x="T8" y="T9"/>
              </a:cxn>
            </a:cxnLst>
            <a:rect l="T15" t="T16" r="T17" b="T18"/>
            <a:pathLst>
              <a:path w="246" h="261">
                <a:moveTo>
                  <a:pt x="0" y="260"/>
                </a:moveTo>
                <a:lnTo>
                  <a:pt x="0" y="0"/>
                </a:lnTo>
                <a:lnTo>
                  <a:pt x="245" y="0"/>
                </a:lnTo>
                <a:lnTo>
                  <a:pt x="245" y="260"/>
                </a:lnTo>
                <a:lnTo>
                  <a:pt x="0" y="260"/>
                </a:lnTo>
              </a:path>
            </a:pathLst>
          </a:custGeom>
          <a:solidFill>
            <a:srgbClr val="FF8203"/>
          </a:solidFill>
          <a:ln w="9525" cap="rnd">
            <a:noFill/>
            <a:round/>
            <a:headEnd/>
            <a:tailEnd/>
          </a:ln>
        </p:spPr>
        <p:txBody>
          <a:bodyPr/>
          <a:lstStyle/>
          <a:p>
            <a:endParaRPr lang="en-US"/>
          </a:p>
        </p:txBody>
      </p:sp>
      <p:sp>
        <p:nvSpPr>
          <p:cNvPr id="407998" name="Freeform 1080"/>
          <p:cNvSpPr>
            <a:spLocks/>
          </p:cNvSpPr>
          <p:nvPr/>
        </p:nvSpPr>
        <p:spPr bwMode="auto">
          <a:xfrm>
            <a:off x="695325" y="1368425"/>
            <a:ext cx="403225" cy="427038"/>
          </a:xfrm>
          <a:custGeom>
            <a:avLst/>
            <a:gdLst>
              <a:gd name="T0" fmla="*/ 0 w 254"/>
              <a:gd name="T1" fmla="*/ 425450 h 269"/>
              <a:gd name="T2" fmla="*/ 0 w 254"/>
              <a:gd name="T3" fmla="*/ 0 h 269"/>
              <a:gd name="T4" fmla="*/ 401638 w 254"/>
              <a:gd name="T5" fmla="*/ 0 h 269"/>
              <a:gd name="T6" fmla="*/ 401638 w 254"/>
              <a:gd name="T7" fmla="*/ 425450 h 269"/>
              <a:gd name="T8" fmla="*/ 0 w 254"/>
              <a:gd name="T9" fmla="*/ 425450 h 269"/>
              <a:gd name="T10" fmla="*/ 0 60000 65536"/>
              <a:gd name="T11" fmla="*/ 0 60000 65536"/>
              <a:gd name="T12" fmla="*/ 0 60000 65536"/>
              <a:gd name="T13" fmla="*/ 0 60000 65536"/>
              <a:gd name="T14" fmla="*/ 0 60000 65536"/>
              <a:gd name="T15" fmla="*/ 0 w 254"/>
              <a:gd name="T16" fmla="*/ 0 h 269"/>
              <a:gd name="T17" fmla="*/ 254 w 254"/>
              <a:gd name="T18" fmla="*/ 269 h 269"/>
            </a:gdLst>
            <a:ahLst/>
            <a:cxnLst>
              <a:cxn ang="T10">
                <a:pos x="T0" y="T1"/>
              </a:cxn>
              <a:cxn ang="T11">
                <a:pos x="T2" y="T3"/>
              </a:cxn>
              <a:cxn ang="T12">
                <a:pos x="T4" y="T5"/>
              </a:cxn>
              <a:cxn ang="T13">
                <a:pos x="T6" y="T7"/>
              </a:cxn>
              <a:cxn ang="T14">
                <a:pos x="T8" y="T9"/>
              </a:cxn>
            </a:cxnLst>
            <a:rect l="T15" t="T16" r="T17" b="T18"/>
            <a:pathLst>
              <a:path w="254" h="269">
                <a:moveTo>
                  <a:pt x="0" y="268"/>
                </a:moveTo>
                <a:lnTo>
                  <a:pt x="0" y="0"/>
                </a:lnTo>
                <a:lnTo>
                  <a:pt x="253" y="0"/>
                </a:lnTo>
                <a:lnTo>
                  <a:pt x="253" y="268"/>
                </a:lnTo>
                <a:lnTo>
                  <a:pt x="0" y="268"/>
                </a:lnTo>
              </a:path>
            </a:pathLst>
          </a:custGeom>
          <a:solidFill>
            <a:srgbClr val="FF8203"/>
          </a:solidFill>
          <a:ln w="12699" cap="rnd">
            <a:solidFill>
              <a:srgbClr val="000000"/>
            </a:solidFill>
            <a:round/>
            <a:headEnd/>
            <a:tailEnd/>
          </a:ln>
        </p:spPr>
        <p:txBody>
          <a:bodyPr/>
          <a:lstStyle/>
          <a:p>
            <a:endParaRPr lang="en-US"/>
          </a:p>
        </p:txBody>
      </p:sp>
      <p:sp>
        <p:nvSpPr>
          <p:cNvPr id="407999" name="Freeform 1081"/>
          <p:cNvSpPr>
            <a:spLocks/>
          </p:cNvSpPr>
          <p:nvPr/>
        </p:nvSpPr>
        <p:spPr bwMode="auto">
          <a:xfrm>
            <a:off x="1116013" y="4235450"/>
            <a:ext cx="393700" cy="417513"/>
          </a:xfrm>
          <a:custGeom>
            <a:avLst/>
            <a:gdLst>
              <a:gd name="T0" fmla="*/ 0 w 248"/>
              <a:gd name="T1" fmla="*/ 415925 h 263"/>
              <a:gd name="T2" fmla="*/ 0 w 248"/>
              <a:gd name="T3" fmla="*/ 0 h 263"/>
              <a:gd name="T4" fmla="*/ 392113 w 248"/>
              <a:gd name="T5" fmla="*/ 0 h 263"/>
              <a:gd name="T6" fmla="*/ 392113 w 248"/>
              <a:gd name="T7" fmla="*/ 415925 h 263"/>
              <a:gd name="T8" fmla="*/ 0 w 248"/>
              <a:gd name="T9" fmla="*/ 415925 h 263"/>
              <a:gd name="T10" fmla="*/ 0 60000 65536"/>
              <a:gd name="T11" fmla="*/ 0 60000 65536"/>
              <a:gd name="T12" fmla="*/ 0 60000 65536"/>
              <a:gd name="T13" fmla="*/ 0 60000 65536"/>
              <a:gd name="T14" fmla="*/ 0 60000 65536"/>
              <a:gd name="T15" fmla="*/ 0 w 248"/>
              <a:gd name="T16" fmla="*/ 0 h 263"/>
              <a:gd name="T17" fmla="*/ 248 w 248"/>
              <a:gd name="T18" fmla="*/ 263 h 263"/>
            </a:gdLst>
            <a:ahLst/>
            <a:cxnLst>
              <a:cxn ang="T10">
                <a:pos x="T0" y="T1"/>
              </a:cxn>
              <a:cxn ang="T11">
                <a:pos x="T2" y="T3"/>
              </a:cxn>
              <a:cxn ang="T12">
                <a:pos x="T4" y="T5"/>
              </a:cxn>
              <a:cxn ang="T13">
                <a:pos x="T6" y="T7"/>
              </a:cxn>
              <a:cxn ang="T14">
                <a:pos x="T8" y="T9"/>
              </a:cxn>
            </a:cxnLst>
            <a:rect l="T15" t="T16" r="T17" b="T18"/>
            <a:pathLst>
              <a:path w="248" h="263">
                <a:moveTo>
                  <a:pt x="0" y="262"/>
                </a:moveTo>
                <a:lnTo>
                  <a:pt x="0" y="0"/>
                </a:lnTo>
                <a:lnTo>
                  <a:pt x="247" y="0"/>
                </a:lnTo>
                <a:lnTo>
                  <a:pt x="247" y="262"/>
                </a:lnTo>
                <a:lnTo>
                  <a:pt x="0" y="262"/>
                </a:lnTo>
              </a:path>
            </a:pathLst>
          </a:custGeom>
          <a:solidFill>
            <a:srgbClr val="FFFFFF"/>
          </a:solidFill>
          <a:ln w="9525" cap="rnd">
            <a:noFill/>
            <a:round/>
            <a:headEnd/>
            <a:tailEnd/>
          </a:ln>
        </p:spPr>
        <p:txBody>
          <a:bodyPr/>
          <a:lstStyle/>
          <a:p>
            <a:endParaRPr lang="en-US"/>
          </a:p>
        </p:txBody>
      </p:sp>
      <p:sp>
        <p:nvSpPr>
          <p:cNvPr id="408000" name="Freeform 1082"/>
          <p:cNvSpPr>
            <a:spLocks/>
          </p:cNvSpPr>
          <p:nvPr/>
        </p:nvSpPr>
        <p:spPr bwMode="auto">
          <a:xfrm>
            <a:off x="1114425" y="4235450"/>
            <a:ext cx="404813" cy="430213"/>
          </a:xfrm>
          <a:custGeom>
            <a:avLst/>
            <a:gdLst>
              <a:gd name="T0" fmla="*/ 0 w 255"/>
              <a:gd name="T1" fmla="*/ 428625 h 271"/>
              <a:gd name="T2" fmla="*/ 0 w 255"/>
              <a:gd name="T3" fmla="*/ 0 h 271"/>
              <a:gd name="T4" fmla="*/ 403225 w 255"/>
              <a:gd name="T5" fmla="*/ 0 h 271"/>
              <a:gd name="T6" fmla="*/ 403225 w 255"/>
              <a:gd name="T7" fmla="*/ 428625 h 271"/>
              <a:gd name="T8" fmla="*/ 0 w 255"/>
              <a:gd name="T9" fmla="*/ 428625 h 271"/>
              <a:gd name="T10" fmla="*/ 0 60000 65536"/>
              <a:gd name="T11" fmla="*/ 0 60000 65536"/>
              <a:gd name="T12" fmla="*/ 0 60000 65536"/>
              <a:gd name="T13" fmla="*/ 0 60000 65536"/>
              <a:gd name="T14" fmla="*/ 0 60000 65536"/>
              <a:gd name="T15" fmla="*/ 0 w 255"/>
              <a:gd name="T16" fmla="*/ 0 h 271"/>
              <a:gd name="T17" fmla="*/ 255 w 255"/>
              <a:gd name="T18" fmla="*/ 271 h 271"/>
            </a:gdLst>
            <a:ahLst/>
            <a:cxnLst>
              <a:cxn ang="T10">
                <a:pos x="T0" y="T1"/>
              </a:cxn>
              <a:cxn ang="T11">
                <a:pos x="T2" y="T3"/>
              </a:cxn>
              <a:cxn ang="T12">
                <a:pos x="T4" y="T5"/>
              </a:cxn>
              <a:cxn ang="T13">
                <a:pos x="T6" y="T7"/>
              </a:cxn>
              <a:cxn ang="T14">
                <a:pos x="T8" y="T9"/>
              </a:cxn>
            </a:cxnLst>
            <a:rect l="T15" t="T16" r="T17" b="T18"/>
            <a:pathLst>
              <a:path w="255" h="271">
                <a:moveTo>
                  <a:pt x="0" y="270"/>
                </a:moveTo>
                <a:lnTo>
                  <a:pt x="0" y="0"/>
                </a:lnTo>
                <a:lnTo>
                  <a:pt x="254" y="0"/>
                </a:lnTo>
                <a:lnTo>
                  <a:pt x="254" y="270"/>
                </a:lnTo>
                <a:lnTo>
                  <a:pt x="0" y="270"/>
                </a:lnTo>
              </a:path>
            </a:pathLst>
          </a:custGeom>
          <a:noFill/>
          <a:ln w="12699" cap="rnd">
            <a:solidFill>
              <a:srgbClr val="000000"/>
            </a:solidFill>
            <a:round/>
            <a:headEnd/>
            <a:tailEnd/>
          </a:ln>
        </p:spPr>
        <p:txBody>
          <a:bodyPr/>
          <a:lstStyle/>
          <a:p>
            <a:endParaRPr lang="en-US"/>
          </a:p>
        </p:txBody>
      </p:sp>
      <p:sp>
        <p:nvSpPr>
          <p:cNvPr id="408001" name="Freeform 1083"/>
          <p:cNvSpPr>
            <a:spLocks/>
          </p:cNvSpPr>
          <p:nvPr/>
        </p:nvSpPr>
        <p:spPr bwMode="auto">
          <a:xfrm>
            <a:off x="1116013" y="3694113"/>
            <a:ext cx="393700" cy="414337"/>
          </a:xfrm>
          <a:custGeom>
            <a:avLst/>
            <a:gdLst>
              <a:gd name="T0" fmla="*/ 0 w 248"/>
              <a:gd name="T1" fmla="*/ 412750 h 261"/>
              <a:gd name="T2" fmla="*/ 0 w 248"/>
              <a:gd name="T3" fmla="*/ 0 h 261"/>
              <a:gd name="T4" fmla="*/ 392113 w 248"/>
              <a:gd name="T5" fmla="*/ 0 h 261"/>
              <a:gd name="T6" fmla="*/ 392113 w 248"/>
              <a:gd name="T7" fmla="*/ 412750 h 261"/>
              <a:gd name="T8" fmla="*/ 0 w 248"/>
              <a:gd name="T9" fmla="*/ 412750 h 261"/>
              <a:gd name="T10" fmla="*/ 0 60000 65536"/>
              <a:gd name="T11" fmla="*/ 0 60000 65536"/>
              <a:gd name="T12" fmla="*/ 0 60000 65536"/>
              <a:gd name="T13" fmla="*/ 0 60000 65536"/>
              <a:gd name="T14" fmla="*/ 0 60000 65536"/>
              <a:gd name="T15" fmla="*/ 0 w 248"/>
              <a:gd name="T16" fmla="*/ 0 h 261"/>
              <a:gd name="T17" fmla="*/ 248 w 248"/>
              <a:gd name="T18" fmla="*/ 261 h 261"/>
            </a:gdLst>
            <a:ahLst/>
            <a:cxnLst>
              <a:cxn ang="T10">
                <a:pos x="T0" y="T1"/>
              </a:cxn>
              <a:cxn ang="T11">
                <a:pos x="T2" y="T3"/>
              </a:cxn>
              <a:cxn ang="T12">
                <a:pos x="T4" y="T5"/>
              </a:cxn>
              <a:cxn ang="T13">
                <a:pos x="T6" y="T7"/>
              </a:cxn>
              <a:cxn ang="T14">
                <a:pos x="T8" y="T9"/>
              </a:cxn>
            </a:cxnLst>
            <a:rect l="T15" t="T16" r="T17" b="T18"/>
            <a:pathLst>
              <a:path w="248" h="261">
                <a:moveTo>
                  <a:pt x="0" y="260"/>
                </a:moveTo>
                <a:lnTo>
                  <a:pt x="0" y="0"/>
                </a:lnTo>
                <a:lnTo>
                  <a:pt x="247" y="0"/>
                </a:lnTo>
                <a:lnTo>
                  <a:pt x="247" y="260"/>
                </a:lnTo>
                <a:lnTo>
                  <a:pt x="0" y="260"/>
                </a:lnTo>
              </a:path>
            </a:pathLst>
          </a:custGeom>
          <a:solidFill>
            <a:srgbClr val="FFFFFF"/>
          </a:solidFill>
          <a:ln w="9525" cap="rnd">
            <a:noFill/>
            <a:round/>
            <a:headEnd/>
            <a:tailEnd/>
          </a:ln>
        </p:spPr>
        <p:txBody>
          <a:bodyPr/>
          <a:lstStyle/>
          <a:p>
            <a:endParaRPr lang="en-US"/>
          </a:p>
        </p:txBody>
      </p:sp>
      <p:sp>
        <p:nvSpPr>
          <p:cNvPr id="408002" name="Freeform 1084"/>
          <p:cNvSpPr>
            <a:spLocks/>
          </p:cNvSpPr>
          <p:nvPr/>
        </p:nvSpPr>
        <p:spPr bwMode="auto">
          <a:xfrm>
            <a:off x="1114425" y="3694113"/>
            <a:ext cx="404813" cy="427037"/>
          </a:xfrm>
          <a:custGeom>
            <a:avLst/>
            <a:gdLst>
              <a:gd name="T0" fmla="*/ 0 w 255"/>
              <a:gd name="T1" fmla="*/ 425450 h 269"/>
              <a:gd name="T2" fmla="*/ 0 w 255"/>
              <a:gd name="T3" fmla="*/ 0 h 269"/>
              <a:gd name="T4" fmla="*/ 403225 w 255"/>
              <a:gd name="T5" fmla="*/ 0 h 269"/>
              <a:gd name="T6" fmla="*/ 403225 w 255"/>
              <a:gd name="T7" fmla="*/ 425450 h 269"/>
              <a:gd name="T8" fmla="*/ 0 w 255"/>
              <a:gd name="T9" fmla="*/ 425450 h 269"/>
              <a:gd name="T10" fmla="*/ 0 60000 65536"/>
              <a:gd name="T11" fmla="*/ 0 60000 65536"/>
              <a:gd name="T12" fmla="*/ 0 60000 65536"/>
              <a:gd name="T13" fmla="*/ 0 60000 65536"/>
              <a:gd name="T14" fmla="*/ 0 60000 65536"/>
              <a:gd name="T15" fmla="*/ 0 w 255"/>
              <a:gd name="T16" fmla="*/ 0 h 269"/>
              <a:gd name="T17" fmla="*/ 255 w 255"/>
              <a:gd name="T18" fmla="*/ 269 h 269"/>
            </a:gdLst>
            <a:ahLst/>
            <a:cxnLst>
              <a:cxn ang="T10">
                <a:pos x="T0" y="T1"/>
              </a:cxn>
              <a:cxn ang="T11">
                <a:pos x="T2" y="T3"/>
              </a:cxn>
              <a:cxn ang="T12">
                <a:pos x="T4" y="T5"/>
              </a:cxn>
              <a:cxn ang="T13">
                <a:pos x="T6" y="T7"/>
              </a:cxn>
              <a:cxn ang="T14">
                <a:pos x="T8" y="T9"/>
              </a:cxn>
            </a:cxnLst>
            <a:rect l="T15" t="T16" r="T17" b="T18"/>
            <a:pathLst>
              <a:path w="255" h="269">
                <a:moveTo>
                  <a:pt x="0" y="268"/>
                </a:moveTo>
                <a:lnTo>
                  <a:pt x="0" y="0"/>
                </a:lnTo>
                <a:lnTo>
                  <a:pt x="254" y="0"/>
                </a:lnTo>
                <a:lnTo>
                  <a:pt x="254" y="268"/>
                </a:lnTo>
                <a:lnTo>
                  <a:pt x="0" y="268"/>
                </a:lnTo>
              </a:path>
            </a:pathLst>
          </a:custGeom>
          <a:noFill/>
          <a:ln w="12699" cap="rnd">
            <a:solidFill>
              <a:srgbClr val="000000"/>
            </a:solidFill>
            <a:round/>
            <a:headEnd/>
            <a:tailEnd/>
          </a:ln>
        </p:spPr>
        <p:txBody>
          <a:bodyPr/>
          <a:lstStyle/>
          <a:p>
            <a:endParaRPr lang="en-US"/>
          </a:p>
        </p:txBody>
      </p:sp>
      <p:sp>
        <p:nvSpPr>
          <p:cNvPr id="408003" name="Freeform 1085"/>
          <p:cNvSpPr>
            <a:spLocks/>
          </p:cNvSpPr>
          <p:nvPr/>
        </p:nvSpPr>
        <p:spPr bwMode="auto">
          <a:xfrm>
            <a:off x="1116013" y="3094038"/>
            <a:ext cx="393700" cy="414337"/>
          </a:xfrm>
          <a:custGeom>
            <a:avLst/>
            <a:gdLst>
              <a:gd name="T0" fmla="*/ 0 w 248"/>
              <a:gd name="T1" fmla="*/ 412750 h 261"/>
              <a:gd name="T2" fmla="*/ 0 w 248"/>
              <a:gd name="T3" fmla="*/ 0 h 261"/>
              <a:gd name="T4" fmla="*/ 392113 w 248"/>
              <a:gd name="T5" fmla="*/ 0 h 261"/>
              <a:gd name="T6" fmla="*/ 392113 w 248"/>
              <a:gd name="T7" fmla="*/ 412750 h 261"/>
              <a:gd name="T8" fmla="*/ 0 w 248"/>
              <a:gd name="T9" fmla="*/ 412750 h 261"/>
              <a:gd name="T10" fmla="*/ 0 60000 65536"/>
              <a:gd name="T11" fmla="*/ 0 60000 65536"/>
              <a:gd name="T12" fmla="*/ 0 60000 65536"/>
              <a:gd name="T13" fmla="*/ 0 60000 65536"/>
              <a:gd name="T14" fmla="*/ 0 60000 65536"/>
              <a:gd name="T15" fmla="*/ 0 w 248"/>
              <a:gd name="T16" fmla="*/ 0 h 261"/>
              <a:gd name="T17" fmla="*/ 248 w 248"/>
              <a:gd name="T18" fmla="*/ 261 h 261"/>
            </a:gdLst>
            <a:ahLst/>
            <a:cxnLst>
              <a:cxn ang="T10">
                <a:pos x="T0" y="T1"/>
              </a:cxn>
              <a:cxn ang="T11">
                <a:pos x="T2" y="T3"/>
              </a:cxn>
              <a:cxn ang="T12">
                <a:pos x="T4" y="T5"/>
              </a:cxn>
              <a:cxn ang="T13">
                <a:pos x="T6" y="T7"/>
              </a:cxn>
              <a:cxn ang="T14">
                <a:pos x="T8" y="T9"/>
              </a:cxn>
            </a:cxnLst>
            <a:rect l="T15" t="T16" r="T17" b="T18"/>
            <a:pathLst>
              <a:path w="248" h="261">
                <a:moveTo>
                  <a:pt x="0" y="260"/>
                </a:moveTo>
                <a:lnTo>
                  <a:pt x="0" y="0"/>
                </a:lnTo>
                <a:lnTo>
                  <a:pt x="247" y="0"/>
                </a:lnTo>
                <a:lnTo>
                  <a:pt x="247" y="260"/>
                </a:lnTo>
                <a:lnTo>
                  <a:pt x="0" y="260"/>
                </a:lnTo>
              </a:path>
            </a:pathLst>
          </a:custGeom>
          <a:solidFill>
            <a:srgbClr val="FFFFFF"/>
          </a:solidFill>
          <a:ln w="9525" cap="rnd">
            <a:noFill/>
            <a:round/>
            <a:headEnd/>
            <a:tailEnd/>
          </a:ln>
        </p:spPr>
        <p:txBody>
          <a:bodyPr/>
          <a:lstStyle/>
          <a:p>
            <a:endParaRPr lang="en-US"/>
          </a:p>
        </p:txBody>
      </p:sp>
      <p:sp>
        <p:nvSpPr>
          <p:cNvPr id="408004" name="Freeform 1086"/>
          <p:cNvSpPr>
            <a:spLocks/>
          </p:cNvSpPr>
          <p:nvPr/>
        </p:nvSpPr>
        <p:spPr bwMode="auto">
          <a:xfrm>
            <a:off x="1114425" y="3094038"/>
            <a:ext cx="404813" cy="427037"/>
          </a:xfrm>
          <a:custGeom>
            <a:avLst/>
            <a:gdLst>
              <a:gd name="T0" fmla="*/ 0 w 255"/>
              <a:gd name="T1" fmla="*/ 425450 h 269"/>
              <a:gd name="T2" fmla="*/ 0 w 255"/>
              <a:gd name="T3" fmla="*/ 0 h 269"/>
              <a:gd name="T4" fmla="*/ 403225 w 255"/>
              <a:gd name="T5" fmla="*/ 0 h 269"/>
              <a:gd name="T6" fmla="*/ 403225 w 255"/>
              <a:gd name="T7" fmla="*/ 425450 h 269"/>
              <a:gd name="T8" fmla="*/ 0 w 255"/>
              <a:gd name="T9" fmla="*/ 425450 h 269"/>
              <a:gd name="T10" fmla="*/ 0 60000 65536"/>
              <a:gd name="T11" fmla="*/ 0 60000 65536"/>
              <a:gd name="T12" fmla="*/ 0 60000 65536"/>
              <a:gd name="T13" fmla="*/ 0 60000 65536"/>
              <a:gd name="T14" fmla="*/ 0 60000 65536"/>
              <a:gd name="T15" fmla="*/ 0 w 255"/>
              <a:gd name="T16" fmla="*/ 0 h 269"/>
              <a:gd name="T17" fmla="*/ 255 w 255"/>
              <a:gd name="T18" fmla="*/ 269 h 269"/>
            </a:gdLst>
            <a:ahLst/>
            <a:cxnLst>
              <a:cxn ang="T10">
                <a:pos x="T0" y="T1"/>
              </a:cxn>
              <a:cxn ang="T11">
                <a:pos x="T2" y="T3"/>
              </a:cxn>
              <a:cxn ang="T12">
                <a:pos x="T4" y="T5"/>
              </a:cxn>
              <a:cxn ang="T13">
                <a:pos x="T6" y="T7"/>
              </a:cxn>
              <a:cxn ang="T14">
                <a:pos x="T8" y="T9"/>
              </a:cxn>
            </a:cxnLst>
            <a:rect l="T15" t="T16" r="T17" b="T18"/>
            <a:pathLst>
              <a:path w="255" h="269">
                <a:moveTo>
                  <a:pt x="0" y="268"/>
                </a:moveTo>
                <a:lnTo>
                  <a:pt x="0" y="0"/>
                </a:lnTo>
                <a:lnTo>
                  <a:pt x="254" y="0"/>
                </a:lnTo>
                <a:lnTo>
                  <a:pt x="254" y="268"/>
                </a:lnTo>
                <a:lnTo>
                  <a:pt x="0" y="268"/>
                </a:lnTo>
              </a:path>
            </a:pathLst>
          </a:custGeom>
          <a:noFill/>
          <a:ln w="12699" cap="rnd">
            <a:solidFill>
              <a:srgbClr val="000000"/>
            </a:solidFill>
            <a:round/>
            <a:headEnd/>
            <a:tailEnd/>
          </a:ln>
        </p:spPr>
        <p:txBody>
          <a:bodyPr/>
          <a:lstStyle/>
          <a:p>
            <a:endParaRPr lang="en-US"/>
          </a:p>
        </p:txBody>
      </p:sp>
      <p:sp>
        <p:nvSpPr>
          <p:cNvPr id="408005" name="Freeform 1087"/>
          <p:cNvSpPr>
            <a:spLocks/>
          </p:cNvSpPr>
          <p:nvPr/>
        </p:nvSpPr>
        <p:spPr bwMode="auto">
          <a:xfrm>
            <a:off x="1116013" y="2536825"/>
            <a:ext cx="393700" cy="417513"/>
          </a:xfrm>
          <a:custGeom>
            <a:avLst/>
            <a:gdLst>
              <a:gd name="T0" fmla="*/ 0 w 248"/>
              <a:gd name="T1" fmla="*/ 415925 h 263"/>
              <a:gd name="T2" fmla="*/ 0 w 248"/>
              <a:gd name="T3" fmla="*/ 0 h 263"/>
              <a:gd name="T4" fmla="*/ 392113 w 248"/>
              <a:gd name="T5" fmla="*/ 0 h 263"/>
              <a:gd name="T6" fmla="*/ 392113 w 248"/>
              <a:gd name="T7" fmla="*/ 415925 h 263"/>
              <a:gd name="T8" fmla="*/ 0 w 248"/>
              <a:gd name="T9" fmla="*/ 415925 h 263"/>
              <a:gd name="T10" fmla="*/ 0 60000 65536"/>
              <a:gd name="T11" fmla="*/ 0 60000 65536"/>
              <a:gd name="T12" fmla="*/ 0 60000 65536"/>
              <a:gd name="T13" fmla="*/ 0 60000 65536"/>
              <a:gd name="T14" fmla="*/ 0 60000 65536"/>
              <a:gd name="T15" fmla="*/ 0 w 248"/>
              <a:gd name="T16" fmla="*/ 0 h 263"/>
              <a:gd name="T17" fmla="*/ 248 w 248"/>
              <a:gd name="T18" fmla="*/ 263 h 263"/>
            </a:gdLst>
            <a:ahLst/>
            <a:cxnLst>
              <a:cxn ang="T10">
                <a:pos x="T0" y="T1"/>
              </a:cxn>
              <a:cxn ang="T11">
                <a:pos x="T2" y="T3"/>
              </a:cxn>
              <a:cxn ang="T12">
                <a:pos x="T4" y="T5"/>
              </a:cxn>
              <a:cxn ang="T13">
                <a:pos x="T6" y="T7"/>
              </a:cxn>
              <a:cxn ang="T14">
                <a:pos x="T8" y="T9"/>
              </a:cxn>
            </a:cxnLst>
            <a:rect l="T15" t="T16" r="T17" b="T18"/>
            <a:pathLst>
              <a:path w="248" h="263">
                <a:moveTo>
                  <a:pt x="0" y="262"/>
                </a:moveTo>
                <a:lnTo>
                  <a:pt x="0" y="0"/>
                </a:lnTo>
                <a:lnTo>
                  <a:pt x="247" y="0"/>
                </a:lnTo>
                <a:lnTo>
                  <a:pt x="247" y="262"/>
                </a:lnTo>
                <a:lnTo>
                  <a:pt x="0" y="262"/>
                </a:lnTo>
              </a:path>
            </a:pathLst>
          </a:custGeom>
          <a:solidFill>
            <a:srgbClr val="FFFFFF"/>
          </a:solidFill>
          <a:ln w="9525" cap="rnd">
            <a:noFill/>
            <a:round/>
            <a:headEnd/>
            <a:tailEnd/>
          </a:ln>
        </p:spPr>
        <p:txBody>
          <a:bodyPr/>
          <a:lstStyle/>
          <a:p>
            <a:endParaRPr lang="en-US"/>
          </a:p>
        </p:txBody>
      </p:sp>
      <p:sp>
        <p:nvSpPr>
          <p:cNvPr id="408006" name="Freeform 1088"/>
          <p:cNvSpPr>
            <a:spLocks/>
          </p:cNvSpPr>
          <p:nvPr/>
        </p:nvSpPr>
        <p:spPr bwMode="auto">
          <a:xfrm>
            <a:off x="1114425" y="2536825"/>
            <a:ext cx="404813" cy="430213"/>
          </a:xfrm>
          <a:custGeom>
            <a:avLst/>
            <a:gdLst>
              <a:gd name="T0" fmla="*/ 0 w 255"/>
              <a:gd name="T1" fmla="*/ 428625 h 271"/>
              <a:gd name="T2" fmla="*/ 0 w 255"/>
              <a:gd name="T3" fmla="*/ 0 h 271"/>
              <a:gd name="T4" fmla="*/ 403225 w 255"/>
              <a:gd name="T5" fmla="*/ 0 h 271"/>
              <a:gd name="T6" fmla="*/ 403225 w 255"/>
              <a:gd name="T7" fmla="*/ 428625 h 271"/>
              <a:gd name="T8" fmla="*/ 0 w 255"/>
              <a:gd name="T9" fmla="*/ 428625 h 271"/>
              <a:gd name="T10" fmla="*/ 0 60000 65536"/>
              <a:gd name="T11" fmla="*/ 0 60000 65536"/>
              <a:gd name="T12" fmla="*/ 0 60000 65536"/>
              <a:gd name="T13" fmla="*/ 0 60000 65536"/>
              <a:gd name="T14" fmla="*/ 0 60000 65536"/>
              <a:gd name="T15" fmla="*/ 0 w 255"/>
              <a:gd name="T16" fmla="*/ 0 h 271"/>
              <a:gd name="T17" fmla="*/ 255 w 255"/>
              <a:gd name="T18" fmla="*/ 271 h 271"/>
            </a:gdLst>
            <a:ahLst/>
            <a:cxnLst>
              <a:cxn ang="T10">
                <a:pos x="T0" y="T1"/>
              </a:cxn>
              <a:cxn ang="T11">
                <a:pos x="T2" y="T3"/>
              </a:cxn>
              <a:cxn ang="T12">
                <a:pos x="T4" y="T5"/>
              </a:cxn>
              <a:cxn ang="T13">
                <a:pos x="T6" y="T7"/>
              </a:cxn>
              <a:cxn ang="T14">
                <a:pos x="T8" y="T9"/>
              </a:cxn>
            </a:cxnLst>
            <a:rect l="T15" t="T16" r="T17" b="T18"/>
            <a:pathLst>
              <a:path w="255" h="271">
                <a:moveTo>
                  <a:pt x="0" y="270"/>
                </a:moveTo>
                <a:lnTo>
                  <a:pt x="0" y="0"/>
                </a:lnTo>
                <a:lnTo>
                  <a:pt x="254" y="0"/>
                </a:lnTo>
                <a:lnTo>
                  <a:pt x="254" y="270"/>
                </a:lnTo>
                <a:lnTo>
                  <a:pt x="0" y="270"/>
                </a:lnTo>
              </a:path>
            </a:pathLst>
          </a:custGeom>
          <a:noFill/>
          <a:ln w="12699" cap="rnd">
            <a:solidFill>
              <a:srgbClr val="000000"/>
            </a:solidFill>
            <a:round/>
            <a:headEnd/>
            <a:tailEnd/>
          </a:ln>
        </p:spPr>
        <p:txBody>
          <a:bodyPr/>
          <a:lstStyle/>
          <a:p>
            <a:endParaRPr lang="en-US"/>
          </a:p>
        </p:txBody>
      </p:sp>
      <p:sp>
        <p:nvSpPr>
          <p:cNvPr id="408007" name="Freeform 1089"/>
          <p:cNvSpPr>
            <a:spLocks/>
          </p:cNvSpPr>
          <p:nvPr/>
        </p:nvSpPr>
        <p:spPr bwMode="auto">
          <a:xfrm>
            <a:off x="1116013" y="1952625"/>
            <a:ext cx="393700" cy="415925"/>
          </a:xfrm>
          <a:custGeom>
            <a:avLst/>
            <a:gdLst>
              <a:gd name="T0" fmla="*/ 0 w 248"/>
              <a:gd name="T1" fmla="*/ 414338 h 262"/>
              <a:gd name="T2" fmla="*/ 0 w 248"/>
              <a:gd name="T3" fmla="*/ 0 h 262"/>
              <a:gd name="T4" fmla="*/ 392113 w 248"/>
              <a:gd name="T5" fmla="*/ 0 h 262"/>
              <a:gd name="T6" fmla="*/ 392113 w 248"/>
              <a:gd name="T7" fmla="*/ 414338 h 262"/>
              <a:gd name="T8" fmla="*/ 0 w 248"/>
              <a:gd name="T9" fmla="*/ 414338 h 262"/>
              <a:gd name="T10" fmla="*/ 0 60000 65536"/>
              <a:gd name="T11" fmla="*/ 0 60000 65536"/>
              <a:gd name="T12" fmla="*/ 0 60000 65536"/>
              <a:gd name="T13" fmla="*/ 0 60000 65536"/>
              <a:gd name="T14" fmla="*/ 0 60000 65536"/>
              <a:gd name="T15" fmla="*/ 0 w 248"/>
              <a:gd name="T16" fmla="*/ 0 h 262"/>
              <a:gd name="T17" fmla="*/ 248 w 248"/>
              <a:gd name="T18" fmla="*/ 262 h 262"/>
            </a:gdLst>
            <a:ahLst/>
            <a:cxnLst>
              <a:cxn ang="T10">
                <a:pos x="T0" y="T1"/>
              </a:cxn>
              <a:cxn ang="T11">
                <a:pos x="T2" y="T3"/>
              </a:cxn>
              <a:cxn ang="T12">
                <a:pos x="T4" y="T5"/>
              </a:cxn>
              <a:cxn ang="T13">
                <a:pos x="T6" y="T7"/>
              </a:cxn>
              <a:cxn ang="T14">
                <a:pos x="T8" y="T9"/>
              </a:cxn>
            </a:cxnLst>
            <a:rect l="T15" t="T16" r="T17" b="T18"/>
            <a:pathLst>
              <a:path w="248" h="262">
                <a:moveTo>
                  <a:pt x="0" y="261"/>
                </a:moveTo>
                <a:lnTo>
                  <a:pt x="0" y="0"/>
                </a:lnTo>
                <a:lnTo>
                  <a:pt x="247" y="0"/>
                </a:lnTo>
                <a:lnTo>
                  <a:pt x="247" y="261"/>
                </a:lnTo>
                <a:lnTo>
                  <a:pt x="0" y="261"/>
                </a:lnTo>
              </a:path>
            </a:pathLst>
          </a:custGeom>
          <a:solidFill>
            <a:srgbClr val="FFFFFF"/>
          </a:solidFill>
          <a:ln w="9525" cap="rnd">
            <a:noFill/>
            <a:round/>
            <a:headEnd/>
            <a:tailEnd/>
          </a:ln>
        </p:spPr>
        <p:txBody>
          <a:bodyPr/>
          <a:lstStyle/>
          <a:p>
            <a:endParaRPr lang="en-US"/>
          </a:p>
        </p:txBody>
      </p:sp>
      <p:sp>
        <p:nvSpPr>
          <p:cNvPr id="408008" name="Freeform 1090"/>
          <p:cNvSpPr>
            <a:spLocks/>
          </p:cNvSpPr>
          <p:nvPr/>
        </p:nvSpPr>
        <p:spPr bwMode="auto">
          <a:xfrm>
            <a:off x="1114425" y="1952625"/>
            <a:ext cx="404813" cy="428625"/>
          </a:xfrm>
          <a:custGeom>
            <a:avLst/>
            <a:gdLst>
              <a:gd name="T0" fmla="*/ 0 w 255"/>
              <a:gd name="T1" fmla="*/ 427038 h 270"/>
              <a:gd name="T2" fmla="*/ 0 w 255"/>
              <a:gd name="T3" fmla="*/ 0 h 270"/>
              <a:gd name="T4" fmla="*/ 403225 w 255"/>
              <a:gd name="T5" fmla="*/ 0 h 270"/>
              <a:gd name="T6" fmla="*/ 403225 w 255"/>
              <a:gd name="T7" fmla="*/ 427038 h 270"/>
              <a:gd name="T8" fmla="*/ 0 w 255"/>
              <a:gd name="T9" fmla="*/ 427038 h 270"/>
              <a:gd name="T10" fmla="*/ 0 60000 65536"/>
              <a:gd name="T11" fmla="*/ 0 60000 65536"/>
              <a:gd name="T12" fmla="*/ 0 60000 65536"/>
              <a:gd name="T13" fmla="*/ 0 60000 65536"/>
              <a:gd name="T14" fmla="*/ 0 60000 65536"/>
              <a:gd name="T15" fmla="*/ 0 w 255"/>
              <a:gd name="T16" fmla="*/ 0 h 270"/>
              <a:gd name="T17" fmla="*/ 255 w 255"/>
              <a:gd name="T18" fmla="*/ 270 h 270"/>
            </a:gdLst>
            <a:ahLst/>
            <a:cxnLst>
              <a:cxn ang="T10">
                <a:pos x="T0" y="T1"/>
              </a:cxn>
              <a:cxn ang="T11">
                <a:pos x="T2" y="T3"/>
              </a:cxn>
              <a:cxn ang="T12">
                <a:pos x="T4" y="T5"/>
              </a:cxn>
              <a:cxn ang="T13">
                <a:pos x="T6" y="T7"/>
              </a:cxn>
              <a:cxn ang="T14">
                <a:pos x="T8" y="T9"/>
              </a:cxn>
            </a:cxnLst>
            <a:rect l="T15" t="T16" r="T17" b="T18"/>
            <a:pathLst>
              <a:path w="255" h="270">
                <a:moveTo>
                  <a:pt x="0" y="269"/>
                </a:moveTo>
                <a:lnTo>
                  <a:pt x="0" y="0"/>
                </a:lnTo>
                <a:lnTo>
                  <a:pt x="254" y="0"/>
                </a:lnTo>
                <a:lnTo>
                  <a:pt x="254" y="269"/>
                </a:lnTo>
                <a:lnTo>
                  <a:pt x="0" y="269"/>
                </a:lnTo>
              </a:path>
            </a:pathLst>
          </a:custGeom>
          <a:noFill/>
          <a:ln w="12699" cap="rnd">
            <a:solidFill>
              <a:srgbClr val="000000"/>
            </a:solidFill>
            <a:round/>
            <a:headEnd/>
            <a:tailEnd/>
          </a:ln>
        </p:spPr>
        <p:txBody>
          <a:bodyPr/>
          <a:lstStyle/>
          <a:p>
            <a:endParaRPr lang="en-US"/>
          </a:p>
        </p:txBody>
      </p:sp>
      <p:sp>
        <p:nvSpPr>
          <p:cNvPr id="408009" name="Freeform 1091"/>
          <p:cNvSpPr>
            <a:spLocks/>
          </p:cNvSpPr>
          <p:nvPr/>
        </p:nvSpPr>
        <p:spPr bwMode="auto">
          <a:xfrm>
            <a:off x="1538288" y="4235450"/>
            <a:ext cx="390525" cy="417513"/>
          </a:xfrm>
          <a:custGeom>
            <a:avLst/>
            <a:gdLst>
              <a:gd name="T0" fmla="*/ 0 w 246"/>
              <a:gd name="T1" fmla="*/ 415925 h 263"/>
              <a:gd name="T2" fmla="*/ 0 w 246"/>
              <a:gd name="T3" fmla="*/ 0 h 263"/>
              <a:gd name="T4" fmla="*/ 388938 w 246"/>
              <a:gd name="T5" fmla="*/ 0 h 263"/>
              <a:gd name="T6" fmla="*/ 388938 w 246"/>
              <a:gd name="T7" fmla="*/ 415925 h 263"/>
              <a:gd name="T8" fmla="*/ 0 w 246"/>
              <a:gd name="T9" fmla="*/ 415925 h 263"/>
              <a:gd name="T10" fmla="*/ 0 60000 65536"/>
              <a:gd name="T11" fmla="*/ 0 60000 65536"/>
              <a:gd name="T12" fmla="*/ 0 60000 65536"/>
              <a:gd name="T13" fmla="*/ 0 60000 65536"/>
              <a:gd name="T14" fmla="*/ 0 60000 65536"/>
              <a:gd name="T15" fmla="*/ 0 w 246"/>
              <a:gd name="T16" fmla="*/ 0 h 263"/>
              <a:gd name="T17" fmla="*/ 246 w 246"/>
              <a:gd name="T18" fmla="*/ 263 h 263"/>
            </a:gdLst>
            <a:ahLst/>
            <a:cxnLst>
              <a:cxn ang="T10">
                <a:pos x="T0" y="T1"/>
              </a:cxn>
              <a:cxn ang="T11">
                <a:pos x="T2" y="T3"/>
              </a:cxn>
              <a:cxn ang="T12">
                <a:pos x="T4" y="T5"/>
              </a:cxn>
              <a:cxn ang="T13">
                <a:pos x="T6" y="T7"/>
              </a:cxn>
              <a:cxn ang="T14">
                <a:pos x="T8" y="T9"/>
              </a:cxn>
            </a:cxnLst>
            <a:rect l="T15" t="T16" r="T17" b="T18"/>
            <a:pathLst>
              <a:path w="246" h="263">
                <a:moveTo>
                  <a:pt x="0" y="262"/>
                </a:moveTo>
                <a:lnTo>
                  <a:pt x="0" y="0"/>
                </a:lnTo>
                <a:lnTo>
                  <a:pt x="245" y="0"/>
                </a:lnTo>
                <a:lnTo>
                  <a:pt x="245" y="262"/>
                </a:lnTo>
                <a:lnTo>
                  <a:pt x="0" y="262"/>
                </a:lnTo>
              </a:path>
            </a:pathLst>
          </a:custGeom>
          <a:solidFill>
            <a:srgbClr val="FFFFFF"/>
          </a:solidFill>
          <a:ln w="9525" cap="rnd">
            <a:noFill/>
            <a:round/>
            <a:headEnd/>
            <a:tailEnd/>
          </a:ln>
        </p:spPr>
        <p:txBody>
          <a:bodyPr/>
          <a:lstStyle/>
          <a:p>
            <a:endParaRPr lang="en-US"/>
          </a:p>
        </p:txBody>
      </p:sp>
      <p:sp>
        <p:nvSpPr>
          <p:cNvPr id="408010" name="Freeform 1092"/>
          <p:cNvSpPr>
            <a:spLocks/>
          </p:cNvSpPr>
          <p:nvPr/>
        </p:nvSpPr>
        <p:spPr bwMode="auto">
          <a:xfrm>
            <a:off x="1535113" y="4235450"/>
            <a:ext cx="403225" cy="430213"/>
          </a:xfrm>
          <a:custGeom>
            <a:avLst/>
            <a:gdLst>
              <a:gd name="T0" fmla="*/ 0 w 254"/>
              <a:gd name="T1" fmla="*/ 428625 h 271"/>
              <a:gd name="T2" fmla="*/ 0 w 254"/>
              <a:gd name="T3" fmla="*/ 0 h 271"/>
              <a:gd name="T4" fmla="*/ 401638 w 254"/>
              <a:gd name="T5" fmla="*/ 0 h 271"/>
              <a:gd name="T6" fmla="*/ 401638 w 254"/>
              <a:gd name="T7" fmla="*/ 428625 h 271"/>
              <a:gd name="T8" fmla="*/ 0 w 254"/>
              <a:gd name="T9" fmla="*/ 428625 h 271"/>
              <a:gd name="T10" fmla="*/ 0 60000 65536"/>
              <a:gd name="T11" fmla="*/ 0 60000 65536"/>
              <a:gd name="T12" fmla="*/ 0 60000 65536"/>
              <a:gd name="T13" fmla="*/ 0 60000 65536"/>
              <a:gd name="T14" fmla="*/ 0 60000 65536"/>
              <a:gd name="T15" fmla="*/ 0 w 254"/>
              <a:gd name="T16" fmla="*/ 0 h 271"/>
              <a:gd name="T17" fmla="*/ 254 w 254"/>
              <a:gd name="T18" fmla="*/ 271 h 271"/>
            </a:gdLst>
            <a:ahLst/>
            <a:cxnLst>
              <a:cxn ang="T10">
                <a:pos x="T0" y="T1"/>
              </a:cxn>
              <a:cxn ang="T11">
                <a:pos x="T2" y="T3"/>
              </a:cxn>
              <a:cxn ang="T12">
                <a:pos x="T4" y="T5"/>
              </a:cxn>
              <a:cxn ang="T13">
                <a:pos x="T6" y="T7"/>
              </a:cxn>
              <a:cxn ang="T14">
                <a:pos x="T8" y="T9"/>
              </a:cxn>
            </a:cxnLst>
            <a:rect l="T15" t="T16" r="T17" b="T18"/>
            <a:pathLst>
              <a:path w="254" h="271">
                <a:moveTo>
                  <a:pt x="0" y="270"/>
                </a:moveTo>
                <a:lnTo>
                  <a:pt x="0" y="0"/>
                </a:lnTo>
                <a:lnTo>
                  <a:pt x="253" y="0"/>
                </a:lnTo>
                <a:lnTo>
                  <a:pt x="253" y="270"/>
                </a:lnTo>
                <a:lnTo>
                  <a:pt x="0" y="270"/>
                </a:lnTo>
              </a:path>
            </a:pathLst>
          </a:custGeom>
          <a:noFill/>
          <a:ln w="12699" cap="rnd">
            <a:solidFill>
              <a:srgbClr val="000000"/>
            </a:solidFill>
            <a:round/>
            <a:headEnd/>
            <a:tailEnd/>
          </a:ln>
        </p:spPr>
        <p:txBody>
          <a:bodyPr/>
          <a:lstStyle/>
          <a:p>
            <a:endParaRPr lang="en-US"/>
          </a:p>
        </p:txBody>
      </p:sp>
      <p:sp>
        <p:nvSpPr>
          <p:cNvPr id="408011" name="Freeform 1093"/>
          <p:cNvSpPr>
            <a:spLocks/>
          </p:cNvSpPr>
          <p:nvPr/>
        </p:nvSpPr>
        <p:spPr bwMode="auto">
          <a:xfrm>
            <a:off x="1538288" y="3694113"/>
            <a:ext cx="390525" cy="414337"/>
          </a:xfrm>
          <a:custGeom>
            <a:avLst/>
            <a:gdLst>
              <a:gd name="T0" fmla="*/ 0 w 246"/>
              <a:gd name="T1" fmla="*/ 412750 h 261"/>
              <a:gd name="T2" fmla="*/ 0 w 246"/>
              <a:gd name="T3" fmla="*/ 0 h 261"/>
              <a:gd name="T4" fmla="*/ 388938 w 246"/>
              <a:gd name="T5" fmla="*/ 0 h 261"/>
              <a:gd name="T6" fmla="*/ 388938 w 246"/>
              <a:gd name="T7" fmla="*/ 412750 h 261"/>
              <a:gd name="T8" fmla="*/ 0 w 246"/>
              <a:gd name="T9" fmla="*/ 412750 h 261"/>
              <a:gd name="T10" fmla="*/ 0 60000 65536"/>
              <a:gd name="T11" fmla="*/ 0 60000 65536"/>
              <a:gd name="T12" fmla="*/ 0 60000 65536"/>
              <a:gd name="T13" fmla="*/ 0 60000 65536"/>
              <a:gd name="T14" fmla="*/ 0 60000 65536"/>
              <a:gd name="T15" fmla="*/ 0 w 246"/>
              <a:gd name="T16" fmla="*/ 0 h 261"/>
              <a:gd name="T17" fmla="*/ 246 w 246"/>
              <a:gd name="T18" fmla="*/ 261 h 261"/>
            </a:gdLst>
            <a:ahLst/>
            <a:cxnLst>
              <a:cxn ang="T10">
                <a:pos x="T0" y="T1"/>
              </a:cxn>
              <a:cxn ang="T11">
                <a:pos x="T2" y="T3"/>
              </a:cxn>
              <a:cxn ang="T12">
                <a:pos x="T4" y="T5"/>
              </a:cxn>
              <a:cxn ang="T13">
                <a:pos x="T6" y="T7"/>
              </a:cxn>
              <a:cxn ang="T14">
                <a:pos x="T8" y="T9"/>
              </a:cxn>
            </a:cxnLst>
            <a:rect l="T15" t="T16" r="T17" b="T18"/>
            <a:pathLst>
              <a:path w="246" h="261">
                <a:moveTo>
                  <a:pt x="0" y="260"/>
                </a:moveTo>
                <a:lnTo>
                  <a:pt x="0" y="0"/>
                </a:lnTo>
                <a:lnTo>
                  <a:pt x="245" y="0"/>
                </a:lnTo>
                <a:lnTo>
                  <a:pt x="245" y="260"/>
                </a:lnTo>
                <a:lnTo>
                  <a:pt x="0" y="260"/>
                </a:lnTo>
              </a:path>
            </a:pathLst>
          </a:custGeom>
          <a:solidFill>
            <a:srgbClr val="FFFFFF"/>
          </a:solidFill>
          <a:ln w="9525" cap="rnd">
            <a:noFill/>
            <a:round/>
            <a:headEnd/>
            <a:tailEnd/>
          </a:ln>
        </p:spPr>
        <p:txBody>
          <a:bodyPr/>
          <a:lstStyle/>
          <a:p>
            <a:endParaRPr lang="en-US"/>
          </a:p>
        </p:txBody>
      </p:sp>
      <p:sp>
        <p:nvSpPr>
          <p:cNvPr id="408012" name="Freeform 1094"/>
          <p:cNvSpPr>
            <a:spLocks/>
          </p:cNvSpPr>
          <p:nvPr/>
        </p:nvSpPr>
        <p:spPr bwMode="auto">
          <a:xfrm>
            <a:off x="1535113" y="3694113"/>
            <a:ext cx="403225" cy="427037"/>
          </a:xfrm>
          <a:custGeom>
            <a:avLst/>
            <a:gdLst>
              <a:gd name="T0" fmla="*/ 0 w 254"/>
              <a:gd name="T1" fmla="*/ 425450 h 269"/>
              <a:gd name="T2" fmla="*/ 0 w 254"/>
              <a:gd name="T3" fmla="*/ 0 h 269"/>
              <a:gd name="T4" fmla="*/ 401638 w 254"/>
              <a:gd name="T5" fmla="*/ 0 h 269"/>
              <a:gd name="T6" fmla="*/ 401638 w 254"/>
              <a:gd name="T7" fmla="*/ 425450 h 269"/>
              <a:gd name="T8" fmla="*/ 0 w 254"/>
              <a:gd name="T9" fmla="*/ 425450 h 269"/>
              <a:gd name="T10" fmla="*/ 0 60000 65536"/>
              <a:gd name="T11" fmla="*/ 0 60000 65536"/>
              <a:gd name="T12" fmla="*/ 0 60000 65536"/>
              <a:gd name="T13" fmla="*/ 0 60000 65536"/>
              <a:gd name="T14" fmla="*/ 0 60000 65536"/>
              <a:gd name="T15" fmla="*/ 0 w 254"/>
              <a:gd name="T16" fmla="*/ 0 h 269"/>
              <a:gd name="T17" fmla="*/ 254 w 254"/>
              <a:gd name="T18" fmla="*/ 269 h 269"/>
            </a:gdLst>
            <a:ahLst/>
            <a:cxnLst>
              <a:cxn ang="T10">
                <a:pos x="T0" y="T1"/>
              </a:cxn>
              <a:cxn ang="T11">
                <a:pos x="T2" y="T3"/>
              </a:cxn>
              <a:cxn ang="T12">
                <a:pos x="T4" y="T5"/>
              </a:cxn>
              <a:cxn ang="T13">
                <a:pos x="T6" y="T7"/>
              </a:cxn>
              <a:cxn ang="T14">
                <a:pos x="T8" y="T9"/>
              </a:cxn>
            </a:cxnLst>
            <a:rect l="T15" t="T16" r="T17" b="T18"/>
            <a:pathLst>
              <a:path w="254" h="269">
                <a:moveTo>
                  <a:pt x="0" y="268"/>
                </a:moveTo>
                <a:lnTo>
                  <a:pt x="0" y="0"/>
                </a:lnTo>
                <a:lnTo>
                  <a:pt x="253" y="0"/>
                </a:lnTo>
                <a:lnTo>
                  <a:pt x="253" y="268"/>
                </a:lnTo>
                <a:lnTo>
                  <a:pt x="0" y="268"/>
                </a:lnTo>
              </a:path>
            </a:pathLst>
          </a:custGeom>
          <a:noFill/>
          <a:ln w="12699" cap="rnd">
            <a:solidFill>
              <a:srgbClr val="000000"/>
            </a:solidFill>
            <a:round/>
            <a:headEnd/>
            <a:tailEnd/>
          </a:ln>
        </p:spPr>
        <p:txBody>
          <a:bodyPr/>
          <a:lstStyle/>
          <a:p>
            <a:endParaRPr lang="en-US"/>
          </a:p>
        </p:txBody>
      </p:sp>
      <p:sp>
        <p:nvSpPr>
          <p:cNvPr id="408013" name="Freeform 1095"/>
          <p:cNvSpPr>
            <a:spLocks/>
          </p:cNvSpPr>
          <p:nvPr/>
        </p:nvSpPr>
        <p:spPr bwMode="auto">
          <a:xfrm>
            <a:off x="1538288" y="3094038"/>
            <a:ext cx="390525" cy="414337"/>
          </a:xfrm>
          <a:custGeom>
            <a:avLst/>
            <a:gdLst>
              <a:gd name="T0" fmla="*/ 0 w 246"/>
              <a:gd name="T1" fmla="*/ 412750 h 261"/>
              <a:gd name="T2" fmla="*/ 0 w 246"/>
              <a:gd name="T3" fmla="*/ 0 h 261"/>
              <a:gd name="T4" fmla="*/ 388938 w 246"/>
              <a:gd name="T5" fmla="*/ 0 h 261"/>
              <a:gd name="T6" fmla="*/ 388938 w 246"/>
              <a:gd name="T7" fmla="*/ 412750 h 261"/>
              <a:gd name="T8" fmla="*/ 0 w 246"/>
              <a:gd name="T9" fmla="*/ 412750 h 261"/>
              <a:gd name="T10" fmla="*/ 0 60000 65536"/>
              <a:gd name="T11" fmla="*/ 0 60000 65536"/>
              <a:gd name="T12" fmla="*/ 0 60000 65536"/>
              <a:gd name="T13" fmla="*/ 0 60000 65536"/>
              <a:gd name="T14" fmla="*/ 0 60000 65536"/>
              <a:gd name="T15" fmla="*/ 0 w 246"/>
              <a:gd name="T16" fmla="*/ 0 h 261"/>
              <a:gd name="T17" fmla="*/ 246 w 246"/>
              <a:gd name="T18" fmla="*/ 261 h 261"/>
            </a:gdLst>
            <a:ahLst/>
            <a:cxnLst>
              <a:cxn ang="T10">
                <a:pos x="T0" y="T1"/>
              </a:cxn>
              <a:cxn ang="T11">
                <a:pos x="T2" y="T3"/>
              </a:cxn>
              <a:cxn ang="T12">
                <a:pos x="T4" y="T5"/>
              </a:cxn>
              <a:cxn ang="T13">
                <a:pos x="T6" y="T7"/>
              </a:cxn>
              <a:cxn ang="T14">
                <a:pos x="T8" y="T9"/>
              </a:cxn>
            </a:cxnLst>
            <a:rect l="T15" t="T16" r="T17" b="T18"/>
            <a:pathLst>
              <a:path w="246" h="261">
                <a:moveTo>
                  <a:pt x="0" y="260"/>
                </a:moveTo>
                <a:lnTo>
                  <a:pt x="0" y="0"/>
                </a:lnTo>
                <a:lnTo>
                  <a:pt x="245" y="0"/>
                </a:lnTo>
                <a:lnTo>
                  <a:pt x="245" y="260"/>
                </a:lnTo>
                <a:lnTo>
                  <a:pt x="0" y="260"/>
                </a:lnTo>
              </a:path>
            </a:pathLst>
          </a:custGeom>
          <a:solidFill>
            <a:srgbClr val="FFFFFF"/>
          </a:solidFill>
          <a:ln w="9525" cap="rnd">
            <a:noFill/>
            <a:round/>
            <a:headEnd/>
            <a:tailEnd/>
          </a:ln>
        </p:spPr>
        <p:txBody>
          <a:bodyPr/>
          <a:lstStyle/>
          <a:p>
            <a:endParaRPr lang="en-US"/>
          </a:p>
        </p:txBody>
      </p:sp>
      <p:sp>
        <p:nvSpPr>
          <p:cNvPr id="408014" name="Freeform 1096"/>
          <p:cNvSpPr>
            <a:spLocks/>
          </p:cNvSpPr>
          <p:nvPr/>
        </p:nvSpPr>
        <p:spPr bwMode="auto">
          <a:xfrm>
            <a:off x="1535113" y="3094038"/>
            <a:ext cx="403225" cy="427037"/>
          </a:xfrm>
          <a:custGeom>
            <a:avLst/>
            <a:gdLst>
              <a:gd name="T0" fmla="*/ 0 w 254"/>
              <a:gd name="T1" fmla="*/ 425450 h 269"/>
              <a:gd name="T2" fmla="*/ 0 w 254"/>
              <a:gd name="T3" fmla="*/ 0 h 269"/>
              <a:gd name="T4" fmla="*/ 401638 w 254"/>
              <a:gd name="T5" fmla="*/ 0 h 269"/>
              <a:gd name="T6" fmla="*/ 401638 w 254"/>
              <a:gd name="T7" fmla="*/ 425450 h 269"/>
              <a:gd name="T8" fmla="*/ 0 w 254"/>
              <a:gd name="T9" fmla="*/ 425450 h 269"/>
              <a:gd name="T10" fmla="*/ 0 60000 65536"/>
              <a:gd name="T11" fmla="*/ 0 60000 65536"/>
              <a:gd name="T12" fmla="*/ 0 60000 65536"/>
              <a:gd name="T13" fmla="*/ 0 60000 65536"/>
              <a:gd name="T14" fmla="*/ 0 60000 65536"/>
              <a:gd name="T15" fmla="*/ 0 w 254"/>
              <a:gd name="T16" fmla="*/ 0 h 269"/>
              <a:gd name="T17" fmla="*/ 254 w 254"/>
              <a:gd name="T18" fmla="*/ 269 h 269"/>
            </a:gdLst>
            <a:ahLst/>
            <a:cxnLst>
              <a:cxn ang="T10">
                <a:pos x="T0" y="T1"/>
              </a:cxn>
              <a:cxn ang="T11">
                <a:pos x="T2" y="T3"/>
              </a:cxn>
              <a:cxn ang="T12">
                <a:pos x="T4" y="T5"/>
              </a:cxn>
              <a:cxn ang="T13">
                <a:pos x="T6" y="T7"/>
              </a:cxn>
              <a:cxn ang="T14">
                <a:pos x="T8" y="T9"/>
              </a:cxn>
            </a:cxnLst>
            <a:rect l="T15" t="T16" r="T17" b="T18"/>
            <a:pathLst>
              <a:path w="254" h="269">
                <a:moveTo>
                  <a:pt x="0" y="268"/>
                </a:moveTo>
                <a:lnTo>
                  <a:pt x="0" y="0"/>
                </a:lnTo>
                <a:lnTo>
                  <a:pt x="253" y="0"/>
                </a:lnTo>
                <a:lnTo>
                  <a:pt x="253" y="268"/>
                </a:lnTo>
                <a:lnTo>
                  <a:pt x="0" y="268"/>
                </a:lnTo>
              </a:path>
            </a:pathLst>
          </a:custGeom>
          <a:noFill/>
          <a:ln w="12699" cap="rnd">
            <a:solidFill>
              <a:srgbClr val="000000"/>
            </a:solidFill>
            <a:round/>
            <a:headEnd/>
            <a:tailEnd/>
          </a:ln>
        </p:spPr>
        <p:txBody>
          <a:bodyPr/>
          <a:lstStyle/>
          <a:p>
            <a:endParaRPr lang="en-US"/>
          </a:p>
        </p:txBody>
      </p:sp>
      <p:sp>
        <p:nvSpPr>
          <p:cNvPr id="408015" name="Freeform 1097"/>
          <p:cNvSpPr>
            <a:spLocks/>
          </p:cNvSpPr>
          <p:nvPr/>
        </p:nvSpPr>
        <p:spPr bwMode="auto">
          <a:xfrm>
            <a:off x="1954213" y="4235450"/>
            <a:ext cx="395287" cy="417513"/>
          </a:xfrm>
          <a:custGeom>
            <a:avLst/>
            <a:gdLst>
              <a:gd name="T0" fmla="*/ 0 w 249"/>
              <a:gd name="T1" fmla="*/ 415925 h 263"/>
              <a:gd name="T2" fmla="*/ 0 w 249"/>
              <a:gd name="T3" fmla="*/ 0 h 263"/>
              <a:gd name="T4" fmla="*/ 393700 w 249"/>
              <a:gd name="T5" fmla="*/ 0 h 263"/>
              <a:gd name="T6" fmla="*/ 393700 w 249"/>
              <a:gd name="T7" fmla="*/ 415925 h 263"/>
              <a:gd name="T8" fmla="*/ 0 w 249"/>
              <a:gd name="T9" fmla="*/ 415925 h 263"/>
              <a:gd name="T10" fmla="*/ 0 60000 65536"/>
              <a:gd name="T11" fmla="*/ 0 60000 65536"/>
              <a:gd name="T12" fmla="*/ 0 60000 65536"/>
              <a:gd name="T13" fmla="*/ 0 60000 65536"/>
              <a:gd name="T14" fmla="*/ 0 60000 65536"/>
              <a:gd name="T15" fmla="*/ 0 w 249"/>
              <a:gd name="T16" fmla="*/ 0 h 263"/>
              <a:gd name="T17" fmla="*/ 249 w 249"/>
              <a:gd name="T18" fmla="*/ 263 h 263"/>
            </a:gdLst>
            <a:ahLst/>
            <a:cxnLst>
              <a:cxn ang="T10">
                <a:pos x="T0" y="T1"/>
              </a:cxn>
              <a:cxn ang="T11">
                <a:pos x="T2" y="T3"/>
              </a:cxn>
              <a:cxn ang="T12">
                <a:pos x="T4" y="T5"/>
              </a:cxn>
              <a:cxn ang="T13">
                <a:pos x="T6" y="T7"/>
              </a:cxn>
              <a:cxn ang="T14">
                <a:pos x="T8" y="T9"/>
              </a:cxn>
            </a:cxnLst>
            <a:rect l="T15" t="T16" r="T17" b="T18"/>
            <a:pathLst>
              <a:path w="249" h="263">
                <a:moveTo>
                  <a:pt x="0" y="262"/>
                </a:moveTo>
                <a:lnTo>
                  <a:pt x="0" y="0"/>
                </a:lnTo>
                <a:lnTo>
                  <a:pt x="248" y="0"/>
                </a:lnTo>
                <a:lnTo>
                  <a:pt x="248" y="262"/>
                </a:lnTo>
                <a:lnTo>
                  <a:pt x="0" y="262"/>
                </a:lnTo>
              </a:path>
            </a:pathLst>
          </a:custGeom>
          <a:solidFill>
            <a:srgbClr val="FFFFFF"/>
          </a:solidFill>
          <a:ln w="9525" cap="rnd">
            <a:noFill/>
            <a:round/>
            <a:headEnd/>
            <a:tailEnd/>
          </a:ln>
        </p:spPr>
        <p:txBody>
          <a:bodyPr/>
          <a:lstStyle/>
          <a:p>
            <a:endParaRPr lang="en-US"/>
          </a:p>
        </p:txBody>
      </p:sp>
      <p:sp>
        <p:nvSpPr>
          <p:cNvPr id="408016" name="Freeform 1098"/>
          <p:cNvSpPr>
            <a:spLocks/>
          </p:cNvSpPr>
          <p:nvPr/>
        </p:nvSpPr>
        <p:spPr bwMode="auto">
          <a:xfrm>
            <a:off x="1952625" y="4235450"/>
            <a:ext cx="406400" cy="430213"/>
          </a:xfrm>
          <a:custGeom>
            <a:avLst/>
            <a:gdLst>
              <a:gd name="T0" fmla="*/ 0 w 256"/>
              <a:gd name="T1" fmla="*/ 428625 h 271"/>
              <a:gd name="T2" fmla="*/ 0 w 256"/>
              <a:gd name="T3" fmla="*/ 0 h 271"/>
              <a:gd name="T4" fmla="*/ 404812 w 256"/>
              <a:gd name="T5" fmla="*/ 0 h 271"/>
              <a:gd name="T6" fmla="*/ 404812 w 256"/>
              <a:gd name="T7" fmla="*/ 428625 h 271"/>
              <a:gd name="T8" fmla="*/ 0 w 256"/>
              <a:gd name="T9" fmla="*/ 428625 h 271"/>
              <a:gd name="T10" fmla="*/ 0 60000 65536"/>
              <a:gd name="T11" fmla="*/ 0 60000 65536"/>
              <a:gd name="T12" fmla="*/ 0 60000 65536"/>
              <a:gd name="T13" fmla="*/ 0 60000 65536"/>
              <a:gd name="T14" fmla="*/ 0 60000 65536"/>
              <a:gd name="T15" fmla="*/ 0 w 256"/>
              <a:gd name="T16" fmla="*/ 0 h 271"/>
              <a:gd name="T17" fmla="*/ 256 w 256"/>
              <a:gd name="T18" fmla="*/ 271 h 271"/>
            </a:gdLst>
            <a:ahLst/>
            <a:cxnLst>
              <a:cxn ang="T10">
                <a:pos x="T0" y="T1"/>
              </a:cxn>
              <a:cxn ang="T11">
                <a:pos x="T2" y="T3"/>
              </a:cxn>
              <a:cxn ang="T12">
                <a:pos x="T4" y="T5"/>
              </a:cxn>
              <a:cxn ang="T13">
                <a:pos x="T6" y="T7"/>
              </a:cxn>
              <a:cxn ang="T14">
                <a:pos x="T8" y="T9"/>
              </a:cxn>
            </a:cxnLst>
            <a:rect l="T15" t="T16" r="T17" b="T18"/>
            <a:pathLst>
              <a:path w="256" h="271">
                <a:moveTo>
                  <a:pt x="0" y="270"/>
                </a:moveTo>
                <a:lnTo>
                  <a:pt x="0" y="0"/>
                </a:lnTo>
                <a:lnTo>
                  <a:pt x="255" y="0"/>
                </a:lnTo>
                <a:lnTo>
                  <a:pt x="255" y="270"/>
                </a:lnTo>
                <a:lnTo>
                  <a:pt x="0" y="270"/>
                </a:lnTo>
              </a:path>
            </a:pathLst>
          </a:custGeom>
          <a:noFill/>
          <a:ln w="12699" cap="rnd">
            <a:solidFill>
              <a:srgbClr val="000000"/>
            </a:solidFill>
            <a:round/>
            <a:headEnd/>
            <a:tailEnd/>
          </a:ln>
        </p:spPr>
        <p:txBody>
          <a:bodyPr/>
          <a:lstStyle/>
          <a:p>
            <a:endParaRPr lang="en-US"/>
          </a:p>
        </p:txBody>
      </p:sp>
      <p:sp>
        <p:nvSpPr>
          <p:cNvPr id="408017" name="Freeform 1099"/>
          <p:cNvSpPr>
            <a:spLocks/>
          </p:cNvSpPr>
          <p:nvPr/>
        </p:nvSpPr>
        <p:spPr bwMode="auto">
          <a:xfrm>
            <a:off x="1954213" y="3694113"/>
            <a:ext cx="395287" cy="414337"/>
          </a:xfrm>
          <a:custGeom>
            <a:avLst/>
            <a:gdLst>
              <a:gd name="T0" fmla="*/ 0 w 249"/>
              <a:gd name="T1" fmla="*/ 412750 h 261"/>
              <a:gd name="T2" fmla="*/ 0 w 249"/>
              <a:gd name="T3" fmla="*/ 0 h 261"/>
              <a:gd name="T4" fmla="*/ 393700 w 249"/>
              <a:gd name="T5" fmla="*/ 0 h 261"/>
              <a:gd name="T6" fmla="*/ 393700 w 249"/>
              <a:gd name="T7" fmla="*/ 412750 h 261"/>
              <a:gd name="T8" fmla="*/ 0 w 249"/>
              <a:gd name="T9" fmla="*/ 412750 h 261"/>
              <a:gd name="T10" fmla="*/ 0 60000 65536"/>
              <a:gd name="T11" fmla="*/ 0 60000 65536"/>
              <a:gd name="T12" fmla="*/ 0 60000 65536"/>
              <a:gd name="T13" fmla="*/ 0 60000 65536"/>
              <a:gd name="T14" fmla="*/ 0 60000 65536"/>
              <a:gd name="T15" fmla="*/ 0 w 249"/>
              <a:gd name="T16" fmla="*/ 0 h 261"/>
              <a:gd name="T17" fmla="*/ 249 w 249"/>
              <a:gd name="T18" fmla="*/ 261 h 261"/>
            </a:gdLst>
            <a:ahLst/>
            <a:cxnLst>
              <a:cxn ang="T10">
                <a:pos x="T0" y="T1"/>
              </a:cxn>
              <a:cxn ang="T11">
                <a:pos x="T2" y="T3"/>
              </a:cxn>
              <a:cxn ang="T12">
                <a:pos x="T4" y="T5"/>
              </a:cxn>
              <a:cxn ang="T13">
                <a:pos x="T6" y="T7"/>
              </a:cxn>
              <a:cxn ang="T14">
                <a:pos x="T8" y="T9"/>
              </a:cxn>
            </a:cxnLst>
            <a:rect l="T15" t="T16" r="T17" b="T18"/>
            <a:pathLst>
              <a:path w="249" h="261">
                <a:moveTo>
                  <a:pt x="0" y="260"/>
                </a:moveTo>
                <a:lnTo>
                  <a:pt x="0" y="0"/>
                </a:lnTo>
                <a:lnTo>
                  <a:pt x="248" y="0"/>
                </a:lnTo>
                <a:lnTo>
                  <a:pt x="248" y="260"/>
                </a:lnTo>
                <a:lnTo>
                  <a:pt x="0" y="260"/>
                </a:lnTo>
              </a:path>
            </a:pathLst>
          </a:custGeom>
          <a:solidFill>
            <a:srgbClr val="FFFFFF"/>
          </a:solidFill>
          <a:ln w="9525" cap="rnd">
            <a:noFill/>
            <a:round/>
            <a:headEnd/>
            <a:tailEnd/>
          </a:ln>
        </p:spPr>
        <p:txBody>
          <a:bodyPr/>
          <a:lstStyle/>
          <a:p>
            <a:endParaRPr lang="en-US"/>
          </a:p>
        </p:txBody>
      </p:sp>
      <p:sp>
        <p:nvSpPr>
          <p:cNvPr id="408018" name="Freeform 1100"/>
          <p:cNvSpPr>
            <a:spLocks/>
          </p:cNvSpPr>
          <p:nvPr/>
        </p:nvSpPr>
        <p:spPr bwMode="auto">
          <a:xfrm>
            <a:off x="1952625" y="3694113"/>
            <a:ext cx="406400" cy="427037"/>
          </a:xfrm>
          <a:custGeom>
            <a:avLst/>
            <a:gdLst>
              <a:gd name="T0" fmla="*/ 0 w 256"/>
              <a:gd name="T1" fmla="*/ 425450 h 269"/>
              <a:gd name="T2" fmla="*/ 0 w 256"/>
              <a:gd name="T3" fmla="*/ 0 h 269"/>
              <a:gd name="T4" fmla="*/ 404812 w 256"/>
              <a:gd name="T5" fmla="*/ 0 h 269"/>
              <a:gd name="T6" fmla="*/ 404812 w 256"/>
              <a:gd name="T7" fmla="*/ 425450 h 269"/>
              <a:gd name="T8" fmla="*/ 0 w 256"/>
              <a:gd name="T9" fmla="*/ 425450 h 269"/>
              <a:gd name="T10" fmla="*/ 0 60000 65536"/>
              <a:gd name="T11" fmla="*/ 0 60000 65536"/>
              <a:gd name="T12" fmla="*/ 0 60000 65536"/>
              <a:gd name="T13" fmla="*/ 0 60000 65536"/>
              <a:gd name="T14" fmla="*/ 0 60000 65536"/>
              <a:gd name="T15" fmla="*/ 0 w 256"/>
              <a:gd name="T16" fmla="*/ 0 h 269"/>
              <a:gd name="T17" fmla="*/ 256 w 256"/>
              <a:gd name="T18" fmla="*/ 269 h 269"/>
            </a:gdLst>
            <a:ahLst/>
            <a:cxnLst>
              <a:cxn ang="T10">
                <a:pos x="T0" y="T1"/>
              </a:cxn>
              <a:cxn ang="T11">
                <a:pos x="T2" y="T3"/>
              </a:cxn>
              <a:cxn ang="T12">
                <a:pos x="T4" y="T5"/>
              </a:cxn>
              <a:cxn ang="T13">
                <a:pos x="T6" y="T7"/>
              </a:cxn>
              <a:cxn ang="T14">
                <a:pos x="T8" y="T9"/>
              </a:cxn>
            </a:cxnLst>
            <a:rect l="T15" t="T16" r="T17" b="T18"/>
            <a:pathLst>
              <a:path w="256" h="269">
                <a:moveTo>
                  <a:pt x="0" y="268"/>
                </a:moveTo>
                <a:lnTo>
                  <a:pt x="0" y="0"/>
                </a:lnTo>
                <a:lnTo>
                  <a:pt x="255" y="0"/>
                </a:lnTo>
                <a:lnTo>
                  <a:pt x="255" y="268"/>
                </a:lnTo>
                <a:lnTo>
                  <a:pt x="0" y="268"/>
                </a:lnTo>
              </a:path>
            </a:pathLst>
          </a:custGeom>
          <a:noFill/>
          <a:ln w="12699" cap="rnd">
            <a:solidFill>
              <a:srgbClr val="000000"/>
            </a:solidFill>
            <a:round/>
            <a:headEnd/>
            <a:tailEnd/>
          </a:ln>
        </p:spPr>
        <p:txBody>
          <a:bodyPr/>
          <a:lstStyle/>
          <a:p>
            <a:endParaRPr lang="en-US"/>
          </a:p>
        </p:txBody>
      </p:sp>
      <p:sp>
        <p:nvSpPr>
          <p:cNvPr id="408019" name="Freeform 1101"/>
          <p:cNvSpPr>
            <a:spLocks/>
          </p:cNvSpPr>
          <p:nvPr/>
        </p:nvSpPr>
        <p:spPr bwMode="auto">
          <a:xfrm>
            <a:off x="1954213" y="3094038"/>
            <a:ext cx="395287" cy="414337"/>
          </a:xfrm>
          <a:custGeom>
            <a:avLst/>
            <a:gdLst>
              <a:gd name="T0" fmla="*/ 0 w 249"/>
              <a:gd name="T1" fmla="*/ 412750 h 261"/>
              <a:gd name="T2" fmla="*/ 0 w 249"/>
              <a:gd name="T3" fmla="*/ 0 h 261"/>
              <a:gd name="T4" fmla="*/ 393700 w 249"/>
              <a:gd name="T5" fmla="*/ 0 h 261"/>
              <a:gd name="T6" fmla="*/ 393700 w 249"/>
              <a:gd name="T7" fmla="*/ 412750 h 261"/>
              <a:gd name="T8" fmla="*/ 0 w 249"/>
              <a:gd name="T9" fmla="*/ 412750 h 261"/>
              <a:gd name="T10" fmla="*/ 0 60000 65536"/>
              <a:gd name="T11" fmla="*/ 0 60000 65536"/>
              <a:gd name="T12" fmla="*/ 0 60000 65536"/>
              <a:gd name="T13" fmla="*/ 0 60000 65536"/>
              <a:gd name="T14" fmla="*/ 0 60000 65536"/>
              <a:gd name="T15" fmla="*/ 0 w 249"/>
              <a:gd name="T16" fmla="*/ 0 h 261"/>
              <a:gd name="T17" fmla="*/ 249 w 249"/>
              <a:gd name="T18" fmla="*/ 261 h 261"/>
            </a:gdLst>
            <a:ahLst/>
            <a:cxnLst>
              <a:cxn ang="T10">
                <a:pos x="T0" y="T1"/>
              </a:cxn>
              <a:cxn ang="T11">
                <a:pos x="T2" y="T3"/>
              </a:cxn>
              <a:cxn ang="T12">
                <a:pos x="T4" y="T5"/>
              </a:cxn>
              <a:cxn ang="T13">
                <a:pos x="T6" y="T7"/>
              </a:cxn>
              <a:cxn ang="T14">
                <a:pos x="T8" y="T9"/>
              </a:cxn>
            </a:cxnLst>
            <a:rect l="T15" t="T16" r="T17" b="T18"/>
            <a:pathLst>
              <a:path w="249" h="261">
                <a:moveTo>
                  <a:pt x="0" y="260"/>
                </a:moveTo>
                <a:lnTo>
                  <a:pt x="0" y="0"/>
                </a:lnTo>
                <a:lnTo>
                  <a:pt x="248" y="0"/>
                </a:lnTo>
                <a:lnTo>
                  <a:pt x="248" y="260"/>
                </a:lnTo>
                <a:lnTo>
                  <a:pt x="0" y="260"/>
                </a:lnTo>
              </a:path>
            </a:pathLst>
          </a:custGeom>
          <a:solidFill>
            <a:srgbClr val="FFFFFF"/>
          </a:solidFill>
          <a:ln w="9525" cap="rnd">
            <a:noFill/>
            <a:round/>
            <a:headEnd/>
            <a:tailEnd/>
          </a:ln>
        </p:spPr>
        <p:txBody>
          <a:bodyPr/>
          <a:lstStyle/>
          <a:p>
            <a:endParaRPr lang="en-US"/>
          </a:p>
        </p:txBody>
      </p:sp>
      <p:sp>
        <p:nvSpPr>
          <p:cNvPr id="408020" name="Freeform 1102"/>
          <p:cNvSpPr>
            <a:spLocks/>
          </p:cNvSpPr>
          <p:nvPr/>
        </p:nvSpPr>
        <p:spPr bwMode="auto">
          <a:xfrm>
            <a:off x="1952625" y="3094038"/>
            <a:ext cx="406400" cy="427037"/>
          </a:xfrm>
          <a:custGeom>
            <a:avLst/>
            <a:gdLst>
              <a:gd name="T0" fmla="*/ 0 w 256"/>
              <a:gd name="T1" fmla="*/ 425450 h 269"/>
              <a:gd name="T2" fmla="*/ 0 w 256"/>
              <a:gd name="T3" fmla="*/ 0 h 269"/>
              <a:gd name="T4" fmla="*/ 404812 w 256"/>
              <a:gd name="T5" fmla="*/ 0 h 269"/>
              <a:gd name="T6" fmla="*/ 404812 w 256"/>
              <a:gd name="T7" fmla="*/ 425450 h 269"/>
              <a:gd name="T8" fmla="*/ 0 w 256"/>
              <a:gd name="T9" fmla="*/ 425450 h 269"/>
              <a:gd name="T10" fmla="*/ 0 60000 65536"/>
              <a:gd name="T11" fmla="*/ 0 60000 65536"/>
              <a:gd name="T12" fmla="*/ 0 60000 65536"/>
              <a:gd name="T13" fmla="*/ 0 60000 65536"/>
              <a:gd name="T14" fmla="*/ 0 60000 65536"/>
              <a:gd name="T15" fmla="*/ 0 w 256"/>
              <a:gd name="T16" fmla="*/ 0 h 269"/>
              <a:gd name="T17" fmla="*/ 256 w 256"/>
              <a:gd name="T18" fmla="*/ 269 h 269"/>
            </a:gdLst>
            <a:ahLst/>
            <a:cxnLst>
              <a:cxn ang="T10">
                <a:pos x="T0" y="T1"/>
              </a:cxn>
              <a:cxn ang="T11">
                <a:pos x="T2" y="T3"/>
              </a:cxn>
              <a:cxn ang="T12">
                <a:pos x="T4" y="T5"/>
              </a:cxn>
              <a:cxn ang="T13">
                <a:pos x="T6" y="T7"/>
              </a:cxn>
              <a:cxn ang="T14">
                <a:pos x="T8" y="T9"/>
              </a:cxn>
            </a:cxnLst>
            <a:rect l="T15" t="T16" r="T17" b="T18"/>
            <a:pathLst>
              <a:path w="256" h="269">
                <a:moveTo>
                  <a:pt x="0" y="268"/>
                </a:moveTo>
                <a:lnTo>
                  <a:pt x="0" y="0"/>
                </a:lnTo>
                <a:lnTo>
                  <a:pt x="255" y="0"/>
                </a:lnTo>
                <a:lnTo>
                  <a:pt x="255" y="268"/>
                </a:lnTo>
                <a:lnTo>
                  <a:pt x="0" y="268"/>
                </a:lnTo>
              </a:path>
            </a:pathLst>
          </a:custGeom>
          <a:noFill/>
          <a:ln w="12699" cap="rnd">
            <a:solidFill>
              <a:srgbClr val="000000"/>
            </a:solidFill>
            <a:round/>
            <a:headEnd/>
            <a:tailEnd/>
          </a:ln>
        </p:spPr>
        <p:txBody>
          <a:bodyPr/>
          <a:lstStyle/>
          <a:p>
            <a:endParaRPr lang="en-US"/>
          </a:p>
        </p:txBody>
      </p:sp>
      <p:sp>
        <p:nvSpPr>
          <p:cNvPr id="408021" name="Freeform 1103"/>
          <p:cNvSpPr>
            <a:spLocks/>
          </p:cNvSpPr>
          <p:nvPr/>
        </p:nvSpPr>
        <p:spPr bwMode="auto">
          <a:xfrm>
            <a:off x="2374900" y="4235450"/>
            <a:ext cx="393700" cy="417513"/>
          </a:xfrm>
          <a:custGeom>
            <a:avLst/>
            <a:gdLst>
              <a:gd name="T0" fmla="*/ 0 w 248"/>
              <a:gd name="T1" fmla="*/ 415925 h 263"/>
              <a:gd name="T2" fmla="*/ 0 w 248"/>
              <a:gd name="T3" fmla="*/ 0 h 263"/>
              <a:gd name="T4" fmla="*/ 392113 w 248"/>
              <a:gd name="T5" fmla="*/ 0 h 263"/>
              <a:gd name="T6" fmla="*/ 392113 w 248"/>
              <a:gd name="T7" fmla="*/ 415925 h 263"/>
              <a:gd name="T8" fmla="*/ 0 w 248"/>
              <a:gd name="T9" fmla="*/ 415925 h 263"/>
              <a:gd name="T10" fmla="*/ 0 60000 65536"/>
              <a:gd name="T11" fmla="*/ 0 60000 65536"/>
              <a:gd name="T12" fmla="*/ 0 60000 65536"/>
              <a:gd name="T13" fmla="*/ 0 60000 65536"/>
              <a:gd name="T14" fmla="*/ 0 60000 65536"/>
              <a:gd name="T15" fmla="*/ 0 w 248"/>
              <a:gd name="T16" fmla="*/ 0 h 263"/>
              <a:gd name="T17" fmla="*/ 248 w 248"/>
              <a:gd name="T18" fmla="*/ 263 h 263"/>
            </a:gdLst>
            <a:ahLst/>
            <a:cxnLst>
              <a:cxn ang="T10">
                <a:pos x="T0" y="T1"/>
              </a:cxn>
              <a:cxn ang="T11">
                <a:pos x="T2" y="T3"/>
              </a:cxn>
              <a:cxn ang="T12">
                <a:pos x="T4" y="T5"/>
              </a:cxn>
              <a:cxn ang="T13">
                <a:pos x="T6" y="T7"/>
              </a:cxn>
              <a:cxn ang="T14">
                <a:pos x="T8" y="T9"/>
              </a:cxn>
            </a:cxnLst>
            <a:rect l="T15" t="T16" r="T17" b="T18"/>
            <a:pathLst>
              <a:path w="248" h="263">
                <a:moveTo>
                  <a:pt x="0" y="262"/>
                </a:moveTo>
                <a:lnTo>
                  <a:pt x="0" y="0"/>
                </a:lnTo>
                <a:lnTo>
                  <a:pt x="247" y="0"/>
                </a:lnTo>
                <a:lnTo>
                  <a:pt x="247" y="262"/>
                </a:lnTo>
                <a:lnTo>
                  <a:pt x="0" y="262"/>
                </a:lnTo>
              </a:path>
            </a:pathLst>
          </a:custGeom>
          <a:solidFill>
            <a:srgbClr val="FFFFFF"/>
          </a:solidFill>
          <a:ln w="9525" cap="rnd">
            <a:noFill/>
            <a:round/>
            <a:headEnd/>
            <a:tailEnd/>
          </a:ln>
        </p:spPr>
        <p:txBody>
          <a:bodyPr/>
          <a:lstStyle/>
          <a:p>
            <a:endParaRPr lang="en-US"/>
          </a:p>
        </p:txBody>
      </p:sp>
      <p:sp>
        <p:nvSpPr>
          <p:cNvPr id="408022" name="Freeform 1104"/>
          <p:cNvSpPr>
            <a:spLocks/>
          </p:cNvSpPr>
          <p:nvPr/>
        </p:nvSpPr>
        <p:spPr bwMode="auto">
          <a:xfrm>
            <a:off x="2373313" y="4235450"/>
            <a:ext cx="404812" cy="430213"/>
          </a:xfrm>
          <a:custGeom>
            <a:avLst/>
            <a:gdLst>
              <a:gd name="T0" fmla="*/ 0 w 255"/>
              <a:gd name="T1" fmla="*/ 428625 h 271"/>
              <a:gd name="T2" fmla="*/ 0 w 255"/>
              <a:gd name="T3" fmla="*/ 0 h 271"/>
              <a:gd name="T4" fmla="*/ 403225 w 255"/>
              <a:gd name="T5" fmla="*/ 0 h 271"/>
              <a:gd name="T6" fmla="*/ 403225 w 255"/>
              <a:gd name="T7" fmla="*/ 428625 h 271"/>
              <a:gd name="T8" fmla="*/ 0 w 255"/>
              <a:gd name="T9" fmla="*/ 428625 h 271"/>
              <a:gd name="T10" fmla="*/ 0 60000 65536"/>
              <a:gd name="T11" fmla="*/ 0 60000 65536"/>
              <a:gd name="T12" fmla="*/ 0 60000 65536"/>
              <a:gd name="T13" fmla="*/ 0 60000 65536"/>
              <a:gd name="T14" fmla="*/ 0 60000 65536"/>
              <a:gd name="T15" fmla="*/ 0 w 255"/>
              <a:gd name="T16" fmla="*/ 0 h 271"/>
              <a:gd name="T17" fmla="*/ 255 w 255"/>
              <a:gd name="T18" fmla="*/ 271 h 271"/>
            </a:gdLst>
            <a:ahLst/>
            <a:cxnLst>
              <a:cxn ang="T10">
                <a:pos x="T0" y="T1"/>
              </a:cxn>
              <a:cxn ang="T11">
                <a:pos x="T2" y="T3"/>
              </a:cxn>
              <a:cxn ang="T12">
                <a:pos x="T4" y="T5"/>
              </a:cxn>
              <a:cxn ang="T13">
                <a:pos x="T6" y="T7"/>
              </a:cxn>
              <a:cxn ang="T14">
                <a:pos x="T8" y="T9"/>
              </a:cxn>
            </a:cxnLst>
            <a:rect l="T15" t="T16" r="T17" b="T18"/>
            <a:pathLst>
              <a:path w="255" h="271">
                <a:moveTo>
                  <a:pt x="0" y="270"/>
                </a:moveTo>
                <a:lnTo>
                  <a:pt x="0" y="0"/>
                </a:lnTo>
                <a:lnTo>
                  <a:pt x="254" y="0"/>
                </a:lnTo>
                <a:lnTo>
                  <a:pt x="254" y="270"/>
                </a:lnTo>
                <a:lnTo>
                  <a:pt x="0" y="270"/>
                </a:lnTo>
              </a:path>
            </a:pathLst>
          </a:custGeom>
          <a:noFill/>
          <a:ln w="12699" cap="rnd">
            <a:solidFill>
              <a:srgbClr val="000000"/>
            </a:solidFill>
            <a:round/>
            <a:headEnd/>
            <a:tailEnd/>
          </a:ln>
        </p:spPr>
        <p:txBody>
          <a:bodyPr/>
          <a:lstStyle/>
          <a:p>
            <a:endParaRPr lang="en-US"/>
          </a:p>
        </p:txBody>
      </p:sp>
      <p:sp>
        <p:nvSpPr>
          <p:cNvPr id="408023" name="Freeform 1105"/>
          <p:cNvSpPr>
            <a:spLocks/>
          </p:cNvSpPr>
          <p:nvPr/>
        </p:nvSpPr>
        <p:spPr bwMode="auto">
          <a:xfrm>
            <a:off x="2374900" y="3694113"/>
            <a:ext cx="393700" cy="414337"/>
          </a:xfrm>
          <a:custGeom>
            <a:avLst/>
            <a:gdLst>
              <a:gd name="T0" fmla="*/ 0 w 248"/>
              <a:gd name="T1" fmla="*/ 412750 h 261"/>
              <a:gd name="T2" fmla="*/ 0 w 248"/>
              <a:gd name="T3" fmla="*/ 0 h 261"/>
              <a:gd name="T4" fmla="*/ 392113 w 248"/>
              <a:gd name="T5" fmla="*/ 0 h 261"/>
              <a:gd name="T6" fmla="*/ 392113 w 248"/>
              <a:gd name="T7" fmla="*/ 412750 h 261"/>
              <a:gd name="T8" fmla="*/ 0 w 248"/>
              <a:gd name="T9" fmla="*/ 412750 h 261"/>
              <a:gd name="T10" fmla="*/ 0 60000 65536"/>
              <a:gd name="T11" fmla="*/ 0 60000 65536"/>
              <a:gd name="T12" fmla="*/ 0 60000 65536"/>
              <a:gd name="T13" fmla="*/ 0 60000 65536"/>
              <a:gd name="T14" fmla="*/ 0 60000 65536"/>
              <a:gd name="T15" fmla="*/ 0 w 248"/>
              <a:gd name="T16" fmla="*/ 0 h 261"/>
              <a:gd name="T17" fmla="*/ 248 w 248"/>
              <a:gd name="T18" fmla="*/ 261 h 261"/>
            </a:gdLst>
            <a:ahLst/>
            <a:cxnLst>
              <a:cxn ang="T10">
                <a:pos x="T0" y="T1"/>
              </a:cxn>
              <a:cxn ang="T11">
                <a:pos x="T2" y="T3"/>
              </a:cxn>
              <a:cxn ang="T12">
                <a:pos x="T4" y="T5"/>
              </a:cxn>
              <a:cxn ang="T13">
                <a:pos x="T6" y="T7"/>
              </a:cxn>
              <a:cxn ang="T14">
                <a:pos x="T8" y="T9"/>
              </a:cxn>
            </a:cxnLst>
            <a:rect l="T15" t="T16" r="T17" b="T18"/>
            <a:pathLst>
              <a:path w="248" h="261">
                <a:moveTo>
                  <a:pt x="0" y="260"/>
                </a:moveTo>
                <a:lnTo>
                  <a:pt x="0" y="0"/>
                </a:lnTo>
                <a:lnTo>
                  <a:pt x="247" y="0"/>
                </a:lnTo>
                <a:lnTo>
                  <a:pt x="247" y="260"/>
                </a:lnTo>
                <a:lnTo>
                  <a:pt x="0" y="260"/>
                </a:lnTo>
              </a:path>
            </a:pathLst>
          </a:custGeom>
          <a:solidFill>
            <a:srgbClr val="FFFFFF"/>
          </a:solidFill>
          <a:ln w="9525" cap="rnd">
            <a:noFill/>
            <a:round/>
            <a:headEnd/>
            <a:tailEnd/>
          </a:ln>
        </p:spPr>
        <p:txBody>
          <a:bodyPr/>
          <a:lstStyle/>
          <a:p>
            <a:endParaRPr lang="en-US"/>
          </a:p>
        </p:txBody>
      </p:sp>
      <p:sp>
        <p:nvSpPr>
          <p:cNvPr id="408024" name="Freeform 1106"/>
          <p:cNvSpPr>
            <a:spLocks/>
          </p:cNvSpPr>
          <p:nvPr/>
        </p:nvSpPr>
        <p:spPr bwMode="auto">
          <a:xfrm>
            <a:off x="2373313" y="3694113"/>
            <a:ext cx="404812" cy="427037"/>
          </a:xfrm>
          <a:custGeom>
            <a:avLst/>
            <a:gdLst>
              <a:gd name="T0" fmla="*/ 0 w 255"/>
              <a:gd name="T1" fmla="*/ 425450 h 269"/>
              <a:gd name="T2" fmla="*/ 0 w 255"/>
              <a:gd name="T3" fmla="*/ 0 h 269"/>
              <a:gd name="T4" fmla="*/ 403225 w 255"/>
              <a:gd name="T5" fmla="*/ 0 h 269"/>
              <a:gd name="T6" fmla="*/ 403225 w 255"/>
              <a:gd name="T7" fmla="*/ 425450 h 269"/>
              <a:gd name="T8" fmla="*/ 0 w 255"/>
              <a:gd name="T9" fmla="*/ 425450 h 269"/>
              <a:gd name="T10" fmla="*/ 0 60000 65536"/>
              <a:gd name="T11" fmla="*/ 0 60000 65536"/>
              <a:gd name="T12" fmla="*/ 0 60000 65536"/>
              <a:gd name="T13" fmla="*/ 0 60000 65536"/>
              <a:gd name="T14" fmla="*/ 0 60000 65536"/>
              <a:gd name="T15" fmla="*/ 0 w 255"/>
              <a:gd name="T16" fmla="*/ 0 h 269"/>
              <a:gd name="T17" fmla="*/ 255 w 255"/>
              <a:gd name="T18" fmla="*/ 269 h 269"/>
            </a:gdLst>
            <a:ahLst/>
            <a:cxnLst>
              <a:cxn ang="T10">
                <a:pos x="T0" y="T1"/>
              </a:cxn>
              <a:cxn ang="T11">
                <a:pos x="T2" y="T3"/>
              </a:cxn>
              <a:cxn ang="T12">
                <a:pos x="T4" y="T5"/>
              </a:cxn>
              <a:cxn ang="T13">
                <a:pos x="T6" y="T7"/>
              </a:cxn>
              <a:cxn ang="T14">
                <a:pos x="T8" y="T9"/>
              </a:cxn>
            </a:cxnLst>
            <a:rect l="T15" t="T16" r="T17" b="T18"/>
            <a:pathLst>
              <a:path w="255" h="269">
                <a:moveTo>
                  <a:pt x="0" y="268"/>
                </a:moveTo>
                <a:lnTo>
                  <a:pt x="0" y="0"/>
                </a:lnTo>
                <a:lnTo>
                  <a:pt x="254" y="0"/>
                </a:lnTo>
                <a:lnTo>
                  <a:pt x="254" y="268"/>
                </a:lnTo>
                <a:lnTo>
                  <a:pt x="0" y="268"/>
                </a:lnTo>
              </a:path>
            </a:pathLst>
          </a:custGeom>
          <a:noFill/>
          <a:ln w="12699" cap="rnd">
            <a:solidFill>
              <a:srgbClr val="000000"/>
            </a:solidFill>
            <a:round/>
            <a:headEnd/>
            <a:tailEnd/>
          </a:ln>
        </p:spPr>
        <p:txBody>
          <a:bodyPr/>
          <a:lstStyle/>
          <a:p>
            <a:endParaRPr lang="en-US"/>
          </a:p>
        </p:txBody>
      </p:sp>
      <p:sp>
        <p:nvSpPr>
          <p:cNvPr id="408025" name="Freeform 1107"/>
          <p:cNvSpPr>
            <a:spLocks/>
          </p:cNvSpPr>
          <p:nvPr/>
        </p:nvSpPr>
        <p:spPr bwMode="auto">
          <a:xfrm>
            <a:off x="2374900" y="3094038"/>
            <a:ext cx="393700" cy="414337"/>
          </a:xfrm>
          <a:custGeom>
            <a:avLst/>
            <a:gdLst>
              <a:gd name="T0" fmla="*/ 0 w 248"/>
              <a:gd name="T1" fmla="*/ 412750 h 261"/>
              <a:gd name="T2" fmla="*/ 0 w 248"/>
              <a:gd name="T3" fmla="*/ 0 h 261"/>
              <a:gd name="T4" fmla="*/ 392113 w 248"/>
              <a:gd name="T5" fmla="*/ 0 h 261"/>
              <a:gd name="T6" fmla="*/ 392113 w 248"/>
              <a:gd name="T7" fmla="*/ 412750 h 261"/>
              <a:gd name="T8" fmla="*/ 0 w 248"/>
              <a:gd name="T9" fmla="*/ 412750 h 261"/>
              <a:gd name="T10" fmla="*/ 0 60000 65536"/>
              <a:gd name="T11" fmla="*/ 0 60000 65536"/>
              <a:gd name="T12" fmla="*/ 0 60000 65536"/>
              <a:gd name="T13" fmla="*/ 0 60000 65536"/>
              <a:gd name="T14" fmla="*/ 0 60000 65536"/>
              <a:gd name="T15" fmla="*/ 0 w 248"/>
              <a:gd name="T16" fmla="*/ 0 h 261"/>
              <a:gd name="T17" fmla="*/ 248 w 248"/>
              <a:gd name="T18" fmla="*/ 261 h 261"/>
            </a:gdLst>
            <a:ahLst/>
            <a:cxnLst>
              <a:cxn ang="T10">
                <a:pos x="T0" y="T1"/>
              </a:cxn>
              <a:cxn ang="T11">
                <a:pos x="T2" y="T3"/>
              </a:cxn>
              <a:cxn ang="T12">
                <a:pos x="T4" y="T5"/>
              </a:cxn>
              <a:cxn ang="T13">
                <a:pos x="T6" y="T7"/>
              </a:cxn>
              <a:cxn ang="T14">
                <a:pos x="T8" y="T9"/>
              </a:cxn>
            </a:cxnLst>
            <a:rect l="T15" t="T16" r="T17" b="T18"/>
            <a:pathLst>
              <a:path w="248" h="261">
                <a:moveTo>
                  <a:pt x="0" y="260"/>
                </a:moveTo>
                <a:lnTo>
                  <a:pt x="0" y="0"/>
                </a:lnTo>
                <a:lnTo>
                  <a:pt x="247" y="0"/>
                </a:lnTo>
                <a:lnTo>
                  <a:pt x="247" y="260"/>
                </a:lnTo>
                <a:lnTo>
                  <a:pt x="0" y="260"/>
                </a:lnTo>
              </a:path>
            </a:pathLst>
          </a:custGeom>
          <a:solidFill>
            <a:srgbClr val="FFFFFF"/>
          </a:solidFill>
          <a:ln w="9525" cap="rnd">
            <a:noFill/>
            <a:round/>
            <a:headEnd/>
            <a:tailEnd/>
          </a:ln>
        </p:spPr>
        <p:txBody>
          <a:bodyPr/>
          <a:lstStyle/>
          <a:p>
            <a:endParaRPr lang="en-US"/>
          </a:p>
        </p:txBody>
      </p:sp>
      <p:sp>
        <p:nvSpPr>
          <p:cNvPr id="408026" name="Freeform 1108"/>
          <p:cNvSpPr>
            <a:spLocks/>
          </p:cNvSpPr>
          <p:nvPr/>
        </p:nvSpPr>
        <p:spPr bwMode="auto">
          <a:xfrm>
            <a:off x="2373313" y="3094038"/>
            <a:ext cx="404812" cy="427037"/>
          </a:xfrm>
          <a:custGeom>
            <a:avLst/>
            <a:gdLst>
              <a:gd name="T0" fmla="*/ 0 w 255"/>
              <a:gd name="T1" fmla="*/ 425450 h 269"/>
              <a:gd name="T2" fmla="*/ 0 w 255"/>
              <a:gd name="T3" fmla="*/ 0 h 269"/>
              <a:gd name="T4" fmla="*/ 403225 w 255"/>
              <a:gd name="T5" fmla="*/ 0 h 269"/>
              <a:gd name="T6" fmla="*/ 403225 w 255"/>
              <a:gd name="T7" fmla="*/ 425450 h 269"/>
              <a:gd name="T8" fmla="*/ 0 w 255"/>
              <a:gd name="T9" fmla="*/ 425450 h 269"/>
              <a:gd name="T10" fmla="*/ 0 60000 65536"/>
              <a:gd name="T11" fmla="*/ 0 60000 65536"/>
              <a:gd name="T12" fmla="*/ 0 60000 65536"/>
              <a:gd name="T13" fmla="*/ 0 60000 65536"/>
              <a:gd name="T14" fmla="*/ 0 60000 65536"/>
              <a:gd name="T15" fmla="*/ 0 w 255"/>
              <a:gd name="T16" fmla="*/ 0 h 269"/>
              <a:gd name="T17" fmla="*/ 255 w 255"/>
              <a:gd name="T18" fmla="*/ 269 h 269"/>
            </a:gdLst>
            <a:ahLst/>
            <a:cxnLst>
              <a:cxn ang="T10">
                <a:pos x="T0" y="T1"/>
              </a:cxn>
              <a:cxn ang="T11">
                <a:pos x="T2" y="T3"/>
              </a:cxn>
              <a:cxn ang="T12">
                <a:pos x="T4" y="T5"/>
              </a:cxn>
              <a:cxn ang="T13">
                <a:pos x="T6" y="T7"/>
              </a:cxn>
              <a:cxn ang="T14">
                <a:pos x="T8" y="T9"/>
              </a:cxn>
            </a:cxnLst>
            <a:rect l="T15" t="T16" r="T17" b="T18"/>
            <a:pathLst>
              <a:path w="255" h="269">
                <a:moveTo>
                  <a:pt x="0" y="268"/>
                </a:moveTo>
                <a:lnTo>
                  <a:pt x="0" y="0"/>
                </a:lnTo>
                <a:lnTo>
                  <a:pt x="254" y="0"/>
                </a:lnTo>
                <a:lnTo>
                  <a:pt x="254" y="268"/>
                </a:lnTo>
                <a:lnTo>
                  <a:pt x="0" y="268"/>
                </a:lnTo>
              </a:path>
            </a:pathLst>
          </a:custGeom>
          <a:noFill/>
          <a:ln w="12699" cap="rnd">
            <a:solidFill>
              <a:srgbClr val="000000"/>
            </a:solidFill>
            <a:round/>
            <a:headEnd/>
            <a:tailEnd/>
          </a:ln>
        </p:spPr>
        <p:txBody>
          <a:bodyPr/>
          <a:lstStyle/>
          <a:p>
            <a:endParaRPr lang="en-US"/>
          </a:p>
        </p:txBody>
      </p:sp>
      <p:sp>
        <p:nvSpPr>
          <p:cNvPr id="408027" name="Freeform 1109"/>
          <p:cNvSpPr>
            <a:spLocks/>
          </p:cNvSpPr>
          <p:nvPr/>
        </p:nvSpPr>
        <p:spPr bwMode="auto">
          <a:xfrm>
            <a:off x="2794000" y="4235450"/>
            <a:ext cx="395288" cy="417513"/>
          </a:xfrm>
          <a:custGeom>
            <a:avLst/>
            <a:gdLst>
              <a:gd name="T0" fmla="*/ 0 w 249"/>
              <a:gd name="T1" fmla="*/ 415925 h 263"/>
              <a:gd name="T2" fmla="*/ 0 w 249"/>
              <a:gd name="T3" fmla="*/ 0 h 263"/>
              <a:gd name="T4" fmla="*/ 393700 w 249"/>
              <a:gd name="T5" fmla="*/ 0 h 263"/>
              <a:gd name="T6" fmla="*/ 393700 w 249"/>
              <a:gd name="T7" fmla="*/ 415925 h 263"/>
              <a:gd name="T8" fmla="*/ 0 w 249"/>
              <a:gd name="T9" fmla="*/ 415925 h 263"/>
              <a:gd name="T10" fmla="*/ 0 60000 65536"/>
              <a:gd name="T11" fmla="*/ 0 60000 65536"/>
              <a:gd name="T12" fmla="*/ 0 60000 65536"/>
              <a:gd name="T13" fmla="*/ 0 60000 65536"/>
              <a:gd name="T14" fmla="*/ 0 60000 65536"/>
              <a:gd name="T15" fmla="*/ 0 w 249"/>
              <a:gd name="T16" fmla="*/ 0 h 263"/>
              <a:gd name="T17" fmla="*/ 249 w 249"/>
              <a:gd name="T18" fmla="*/ 263 h 263"/>
            </a:gdLst>
            <a:ahLst/>
            <a:cxnLst>
              <a:cxn ang="T10">
                <a:pos x="T0" y="T1"/>
              </a:cxn>
              <a:cxn ang="T11">
                <a:pos x="T2" y="T3"/>
              </a:cxn>
              <a:cxn ang="T12">
                <a:pos x="T4" y="T5"/>
              </a:cxn>
              <a:cxn ang="T13">
                <a:pos x="T6" y="T7"/>
              </a:cxn>
              <a:cxn ang="T14">
                <a:pos x="T8" y="T9"/>
              </a:cxn>
            </a:cxnLst>
            <a:rect l="T15" t="T16" r="T17" b="T18"/>
            <a:pathLst>
              <a:path w="249" h="263">
                <a:moveTo>
                  <a:pt x="0" y="262"/>
                </a:moveTo>
                <a:lnTo>
                  <a:pt x="0" y="0"/>
                </a:lnTo>
                <a:lnTo>
                  <a:pt x="248" y="0"/>
                </a:lnTo>
                <a:lnTo>
                  <a:pt x="248" y="262"/>
                </a:lnTo>
                <a:lnTo>
                  <a:pt x="0" y="262"/>
                </a:lnTo>
              </a:path>
            </a:pathLst>
          </a:custGeom>
          <a:solidFill>
            <a:srgbClr val="FFFFFF"/>
          </a:solidFill>
          <a:ln w="9525" cap="rnd">
            <a:noFill/>
            <a:round/>
            <a:headEnd/>
            <a:tailEnd/>
          </a:ln>
        </p:spPr>
        <p:txBody>
          <a:bodyPr/>
          <a:lstStyle/>
          <a:p>
            <a:endParaRPr lang="en-US"/>
          </a:p>
        </p:txBody>
      </p:sp>
      <p:sp>
        <p:nvSpPr>
          <p:cNvPr id="408028" name="Freeform 1110"/>
          <p:cNvSpPr>
            <a:spLocks/>
          </p:cNvSpPr>
          <p:nvPr/>
        </p:nvSpPr>
        <p:spPr bwMode="auto">
          <a:xfrm>
            <a:off x="2792413" y="4235450"/>
            <a:ext cx="406400" cy="430213"/>
          </a:xfrm>
          <a:custGeom>
            <a:avLst/>
            <a:gdLst>
              <a:gd name="T0" fmla="*/ 0 w 256"/>
              <a:gd name="T1" fmla="*/ 428625 h 271"/>
              <a:gd name="T2" fmla="*/ 0 w 256"/>
              <a:gd name="T3" fmla="*/ 0 h 271"/>
              <a:gd name="T4" fmla="*/ 404812 w 256"/>
              <a:gd name="T5" fmla="*/ 0 h 271"/>
              <a:gd name="T6" fmla="*/ 404812 w 256"/>
              <a:gd name="T7" fmla="*/ 428625 h 271"/>
              <a:gd name="T8" fmla="*/ 0 w 256"/>
              <a:gd name="T9" fmla="*/ 428625 h 271"/>
              <a:gd name="T10" fmla="*/ 0 60000 65536"/>
              <a:gd name="T11" fmla="*/ 0 60000 65536"/>
              <a:gd name="T12" fmla="*/ 0 60000 65536"/>
              <a:gd name="T13" fmla="*/ 0 60000 65536"/>
              <a:gd name="T14" fmla="*/ 0 60000 65536"/>
              <a:gd name="T15" fmla="*/ 0 w 256"/>
              <a:gd name="T16" fmla="*/ 0 h 271"/>
              <a:gd name="T17" fmla="*/ 256 w 256"/>
              <a:gd name="T18" fmla="*/ 271 h 271"/>
            </a:gdLst>
            <a:ahLst/>
            <a:cxnLst>
              <a:cxn ang="T10">
                <a:pos x="T0" y="T1"/>
              </a:cxn>
              <a:cxn ang="T11">
                <a:pos x="T2" y="T3"/>
              </a:cxn>
              <a:cxn ang="T12">
                <a:pos x="T4" y="T5"/>
              </a:cxn>
              <a:cxn ang="T13">
                <a:pos x="T6" y="T7"/>
              </a:cxn>
              <a:cxn ang="T14">
                <a:pos x="T8" y="T9"/>
              </a:cxn>
            </a:cxnLst>
            <a:rect l="T15" t="T16" r="T17" b="T18"/>
            <a:pathLst>
              <a:path w="256" h="271">
                <a:moveTo>
                  <a:pt x="0" y="270"/>
                </a:moveTo>
                <a:lnTo>
                  <a:pt x="0" y="0"/>
                </a:lnTo>
                <a:lnTo>
                  <a:pt x="255" y="0"/>
                </a:lnTo>
                <a:lnTo>
                  <a:pt x="255" y="270"/>
                </a:lnTo>
                <a:lnTo>
                  <a:pt x="0" y="270"/>
                </a:lnTo>
              </a:path>
            </a:pathLst>
          </a:custGeom>
          <a:noFill/>
          <a:ln w="12699" cap="rnd">
            <a:solidFill>
              <a:srgbClr val="000000"/>
            </a:solidFill>
            <a:round/>
            <a:headEnd/>
            <a:tailEnd/>
          </a:ln>
        </p:spPr>
        <p:txBody>
          <a:bodyPr/>
          <a:lstStyle/>
          <a:p>
            <a:endParaRPr lang="en-US"/>
          </a:p>
        </p:txBody>
      </p:sp>
      <p:sp>
        <p:nvSpPr>
          <p:cNvPr id="408029" name="Freeform 1111"/>
          <p:cNvSpPr>
            <a:spLocks/>
          </p:cNvSpPr>
          <p:nvPr/>
        </p:nvSpPr>
        <p:spPr bwMode="auto">
          <a:xfrm>
            <a:off x="2794000" y="3694113"/>
            <a:ext cx="395288" cy="414337"/>
          </a:xfrm>
          <a:custGeom>
            <a:avLst/>
            <a:gdLst>
              <a:gd name="T0" fmla="*/ 0 w 249"/>
              <a:gd name="T1" fmla="*/ 412750 h 261"/>
              <a:gd name="T2" fmla="*/ 0 w 249"/>
              <a:gd name="T3" fmla="*/ 0 h 261"/>
              <a:gd name="T4" fmla="*/ 393700 w 249"/>
              <a:gd name="T5" fmla="*/ 0 h 261"/>
              <a:gd name="T6" fmla="*/ 393700 w 249"/>
              <a:gd name="T7" fmla="*/ 412750 h 261"/>
              <a:gd name="T8" fmla="*/ 0 w 249"/>
              <a:gd name="T9" fmla="*/ 412750 h 261"/>
              <a:gd name="T10" fmla="*/ 0 60000 65536"/>
              <a:gd name="T11" fmla="*/ 0 60000 65536"/>
              <a:gd name="T12" fmla="*/ 0 60000 65536"/>
              <a:gd name="T13" fmla="*/ 0 60000 65536"/>
              <a:gd name="T14" fmla="*/ 0 60000 65536"/>
              <a:gd name="T15" fmla="*/ 0 w 249"/>
              <a:gd name="T16" fmla="*/ 0 h 261"/>
              <a:gd name="T17" fmla="*/ 249 w 249"/>
              <a:gd name="T18" fmla="*/ 261 h 261"/>
            </a:gdLst>
            <a:ahLst/>
            <a:cxnLst>
              <a:cxn ang="T10">
                <a:pos x="T0" y="T1"/>
              </a:cxn>
              <a:cxn ang="T11">
                <a:pos x="T2" y="T3"/>
              </a:cxn>
              <a:cxn ang="T12">
                <a:pos x="T4" y="T5"/>
              </a:cxn>
              <a:cxn ang="T13">
                <a:pos x="T6" y="T7"/>
              </a:cxn>
              <a:cxn ang="T14">
                <a:pos x="T8" y="T9"/>
              </a:cxn>
            </a:cxnLst>
            <a:rect l="T15" t="T16" r="T17" b="T18"/>
            <a:pathLst>
              <a:path w="249" h="261">
                <a:moveTo>
                  <a:pt x="0" y="260"/>
                </a:moveTo>
                <a:lnTo>
                  <a:pt x="0" y="0"/>
                </a:lnTo>
                <a:lnTo>
                  <a:pt x="248" y="0"/>
                </a:lnTo>
                <a:lnTo>
                  <a:pt x="248" y="260"/>
                </a:lnTo>
                <a:lnTo>
                  <a:pt x="0" y="260"/>
                </a:lnTo>
              </a:path>
            </a:pathLst>
          </a:custGeom>
          <a:solidFill>
            <a:srgbClr val="FFFFFF"/>
          </a:solidFill>
          <a:ln w="9525" cap="rnd">
            <a:noFill/>
            <a:round/>
            <a:headEnd/>
            <a:tailEnd/>
          </a:ln>
        </p:spPr>
        <p:txBody>
          <a:bodyPr/>
          <a:lstStyle/>
          <a:p>
            <a:endParaRPr lang="en-US"/>
          </a:p>
        </p:txBody>
      </p:sp>
      <p:sp>
        <p:nvSpPr>
          <p:cNvPr id="408030" name="Freeform 1112"/>
          <p:cNvSpPr>
            <a:spLocks/>
          </p:cNvSpPr>
          <p:nvPr/>
        </p:nvSpPr>
        <p:spPr bwMode="auto">
          <a:xfrm>
            <a:off x="2792413" y="3694113"/>
            <a:ext cx="406400" cy="427037"/>
          </a:xfrm>
          <a:custGeom>
            <a:avLst/>
            <a:gdLst>
              <a:gd name="T0" fmla="*/ 0 w 256"/>
              <a:gd name="T1" fmla="*/ 425450 h 269"/>
              <a:gd name="T2" fmla="*/ 0 w 256"/>
              <a:gd name="T3" fmla="*/ 0 h 269"/>
              <a:gd name="T4" fmla="*/ 404812 w 256"/>
              <a:gd name="T5" fmla="*/ 0 h 269"/>
              <a:gd name="T6" fmla="*/ 404812 w 256"/>
              <a:gd name="T7" fmla="*/ 425450 h 269"/>
              <a:gd name="T8" fmla="*/ 0 w 256"/>
              <a:gd name="T9" fmla="*/ 425450 h 269"/>
              <a:gd name="T10" fmla="*/ 0 60000 65536"/>
              <a:gd name="T11" fmla="*/ 0 60000 65536"/>
              <a:gd name="T12" fmla="*/ 0 60000 65536"/>
              <a:gd name="T13" fmla="*/ 0 60000 65536"/>
              <a:gd name="T14" fmla="*/ 0 60000 65536"/>
              <a:gd name="T15" fmla="*/ 0 w 256"/>
              <a:gd name="T16" fmla="*/ 0 h 269"/>
              <a:gd name="T17" fmla="*/ 256 w 256"/>
              <a:gd name="T18" fmla="*/ 269 h 269"/>
            </a:gdLst>
            <a:ahLst/>
            <a:cxnLst>
              <a:cxn ang="T10">
                <a:pos x="T0" y="T1"/>
              </a:cxn>
              <a:cxn ang="T11">
                <a:pos x="T2" y="T3"/>
              </a:cxn>
              <a:cxn ang="T12">
                <a:pos x="T4" y="T5"/>
              </a:cxn>
              <a:cxn ang="T13">
                <a:pos x="T6" y="T7"/>
              </a:cxn>
              <a:cxn ang="T14">
                <a:pos x="T8" y="T9"/>
              </a:cxn>
            </a:cxnLst>
            <a:rect l="T15" t="T16" r="T17" b="T18"/>
            <a:pathLst>
              <a:path w="256" h="269">
                <a:moveTo>
                  <a:pt x="0" y="268"/>
                </a:moveTo>
                <a:lnTo>
                  <a:pt x="0" y="0"/>
                </a:lnTo>
                <a:lnTo>
                  <a:pt x="255" y="0"/>
                </a:lnTo>
                <a:lnTo>
                  <a:pt x="255" y="268"/>
                </a:lnTo>
                <a:lnTo>
                  <a:pt x="0" y="268"/>
                </a:lnTo>
              </a:path>
            </a:pathLst>
          </a:custGeom>
          <a:noFill/>
          <a:ln w="12699" cap="rnd">
            <a:solidFill>
              <a:srgbClr val="000000"/>
            </a:solidFill>
            <a:round/>
            <a:headEnd/>
            <a:tailEnd/>
          </a:ln>
        </p:spPr>
        <p:txBody>
          <a:bodyPr/>
          <a:lstStyle/>
          <a:p>
            <a:endParaRPr lang="en-US"/>
          </a:p>
        </p:txBody>
      </p:sp>
      <p:sp>
        <p:nvSpPr>
          <p:cNvPr id="408031" name="Freeform 1113"/>
          <p:cNvSpPr>
            <a:spLocks/>
          </p:cNvSpPr>
          <p:nvPr/>
        </p:nvSpPr>
        <p:spPr bwMode="auto">
          <a:xfrm>
            <a:off x="2794000" y="3094038"/>
            <a:ext cx="395288" cy="414337"/>
          </a:xfrm>
          <a:custGeom>
            <a:avLst/>
            <a:gdLst>
              <a:gd name="T0" fmla="*/ 0 w 249"/>
              <a:gd name="T1" fmla="*/ 412750 h 261"/>
              <a:gd name="T2" fmla="*/ 0 w 249"/>
              <a:gd name="T3" fmla="*/ 0 h 261"/>
              <a:gd name="T4" fmla="*/ 393700 w 249"/>
              <a:gd name="T5" fmla="*/ 0 h 261"/>
              <a:gd name="T6" fmla="*/ 393700 w 249"/>
              <a:gd name="T7" fmla="*/ 412750 h 261"/>
              <a:gd name="T8" fmla="*/ 0 w 249"/>
              <a:gd name="T9" fmla="*/ 412750 h 261"/>
              <a:gd name="T10" fmla="*/ 0 60000 65536"/>
              <a:gd name="T11" fmla="*/ 0 60000 65536"/>
              <a:gd name="T12" fmla="*/ 0 60000 65536"/>
              <a:gd name="T13" fmla="*/ 0 60000 65536"/>
              <a:gd name="T14" fmla="*/ 0 60000 65536"/>
              <a:gd name="T15" fmla="*/ 0 w 249"/>
              <a:gd name="T16" fmla="*/ 0 h 261"/>
              <a:gd name="T17" fmla="*/ 249 w 249"/>
              <a:gd name="T18" fmla="*/ 261 h 261"/>
            </a:gdLst>
            <a:ahLst/>
            <a:cxnLst>
              <a:cxn ang="T10">
                <a:pos x="T0" y="T1"/>
              </a:cxn>
              <a:cxn ang="T11">
                <a:pos x="T2" y="T3"/>
              </a:cxn>
              <a:cxn ang="T12">
                <a:pos x="T4" y="T5"/>
              </a:cxn>
              <a:cxn ang="T13">
                <a:pos x="T6" y="T7"/>
              </a:cxn>
              <a:cxn ang="T14">
                <a:pos x="T8" y="T9"/>
              </a:cxn>
            </a:cxnLst>
            <a:rect l="T15" t="T16" r="T17" b="T18"/>
            <a:pathLst>
              <a:path w="249" h="261">
                <a:moveTo>
                  <a:pt x="0" y="260"/>
                </a:moveTo>
                <a:lnTo>
                  <a:pt x="0" y="0"/>
                </a:lnTo>
                <a:lnTo>
                  <a:pt x="248" y="0"/>
                </a:lnTo>
                <a:lnTo>
                  <a:pt x="248" y="260"/>
                </a:lnTo>
                <a:lnTo>
                  <a:pt x="0" y="260"/>
                </a:lnTo>
              </a:path>
            </a:pathLst>
          </a:custGeom>
          <a:solidFill>
            <a:srgbClr val="FFFFFF"/>
          </a:solidFill>
          <a:ln w="9525" cap="rnd">
            <a:noFill/>
            <a:round/>
            <a:headEnd/>
            <a:tailEnd/>
          </a:ln>
        </p:spPr>
        <p:txBody>
          <a:bodyPr/>
          <a:lstStyle/>
          <a:p>
            <a:endParaRPr lang="en-US"/>
          </a:p>
        </p:txBody>
      </p:sp>
      <p:sp>
        <p:nvSpPr>
          <p:cNvPr id="408032" name="Freeform 1114"/>
          <p:cNvSpPr>
            <a:spLocks/>
          </p:cNvSpPr>
          <p:nvPr/>
        </p:nvSpPr>
        <p:spPr bwMode="auto">
          <a:xfrm>
            <a:off x="2792413" y="3094038"/>
            <a:ext cx="406400" cy="427037"/>
          </a:xfrm>
          <a:custGeom>
            <a:avLst/>
            <a:gdLst>
              <a:gd name="T0" fmla="*/ 0 w 256"/>
              <a:gd name="T1" fmla="*/ 425450 h 269"/>
              <a:gd name="T2" fmla="*/ 0 w 256"/>
              <a:gd name="T3" fmla="*/ 0 h 269"/>
              <a:gd name="T4" fmla="*/ 404812 w 256"/>
              <a:gd name="T5" fmla="*/ 0 h 269"/>
              <a:gd name="T6" fmla="*/ 404812 w 256"/>
              <a:gd name="T7" fmla="*/ 425450 h 269"/>
              <a:gd name="T8" fmla="*/ 0 w 256"/>
              <a:gd name="T9" fmla="*/ 425450 h 269"/>
              <a:gd name="T10" fmla="*/ 0 60000 65536"/>
              <a:gd name="T11" fmla="*/ 0 60000 65536"/>
              <a:gd name="T12" fmla="*/ 0 60000 65536"/>
              <a:gd name="T13" fmla="*/ 0 60000 65536"/>
              <a:gd name="T14" fmla="*/ 0 60000 65536"/>
              <a:gd name="T15" fmla="*/ 0 w 256"/>
              <a:gd name="T16" fmla="*/ 0 h 269"/>
              <a:gd name="T17" fmla="*/ 256 w 256"/>
              <a:gd name="T18" fmla="*/ 269 h 269"/>
            </a:gdLst>
            <a:ahLst/>
            <a:cxnLst>
              <a:cxn ang="T10">
                <a:pos x="T0" y="T1"/>
              </a:cxn>
              <a:cxn ang="T11">
                <a:pos x="T2" y="T3"/>
              </a:cxn>
              <a:cxn ang="T12">
                <a:pos x="T4" y="T5"/>
              </a:cxn>
              <a:cxn ang="T13">
                <a:pos x="T6" y="T7"/>
              </a:cxn>
              <a:cxn ang="T14">
                <a:pos x="T8" y="T9"/>
              </a:cxn>
            </a:cxnLst>
            <a:rect l="T15" t="T16" r="T17" b="T18"/>
            <a:pathLst>
              <a:path w="256" h="269">
                <a:moveTo>
                  <a:pt x="0" y="268"/>
                </a:moveTo>
                <a:lnTo>
                  <a:pt x="0" y="0"/>
                </a:lnTo>
                <a:lnTo>
                  <a:pt x="255" y="0"/>
                </a:lnTo>
                <a:lnTo>
                  <a:pt x="255" y="268"/>
                </a:lnTo>
                <a:lnTo>
                  <a:pt x="0" y="268"/>
                </a:lnTo>
              </a:path>
            </a:pathLst>
          </a:custGeom>
          <a:noFill/>
          <a:ln w="12699" cap="rnd">
            <a:solidFill>
              <a:srgbClr val="000000"/>
            </a:solidFill>
            <a:round/>
            <a:headEnd/>
            <a:tailEnd/>
          </a:ln>
        </p:spPr>
        <p:txBody>
          <a:bodyPr/>
          <a:lstStyle/>
          <a:p>
            <a:endParaRPr lang="en-US"/>
          </a:p>
        </p:txBody>
      </p:sp>
      <p:sp>
        <p:nvSpPr>
          <p:cNvPr id="408033" name="Freeform 1115"/>
          <p:cNvSpPr>
            <a:spLocks/>
          </p:cNvSpPr>
          <p:nvPr/>
        </p:nvSpPr>
        <p:spPr bwMode="auto">
          <a:xfrm>
            <a:off x="3227388" y="4235450"/>
            <a:ext cx="390525" cy="417513"/>
          </a:xfrm>
          <a:custGeom>
            <a:avLst/>
            <a:gdLst>
              <a:gd name="T0" fmla="*/ 0 w 246"/>
              <a:gd name="T1" fmla="*/ 415925 h 263"/>
              <a:gd name="T2" fmla="*/ 0 w 246"/>
              <a:gd name="T3" fmla="*/ 0 h 263"/>
              <a:gd name="T4" fmla="*/ 388938 w 246"/>
              <a:gd name="T5" fmla="*/ 0 h 263"/>
              <a:gd name="T6" fmla="*/ 388938 w 246"/>
              <a:gd name="T7" fmla="*/ 415925 h 263"/>
              <a:gd name="T8" fmla="*/ 0 w 246"/>
              <a:gd name="T9" fmla="*/ 415925 h 263"/>
              <a:gd name="T10" fmla="*/ 0 60000 65536"/>
              <a:gd name="T11" fmla="*/ 0 60000 65536"/>
              <a:gd name="T12" fmla="*/ 0 60000 65536"/>
              <a:gd name="T13" fmla="*/ 0 60000 65536"/>
              <a:gd name="T14" fmla="*/ 0 60000 65536"/>
              <a:gd name="T15" fmla="*/ 0 w 246"/>
              <a:gd name="T16" fmla="*/ 0 h 263"/>
              <a:gd name="T17" fmla="*/ 246 w 246"/>
              <a:gd name="T18" fmla="*/ 263 h 263"/>
            </a:gdLst>
            <a:ahLst/>
            <a:cxnLst>
              <a:cxn ang="T10">
                <a:pos x="T0" y="T1"/>
              </a:cxn>
              <a:cxn ang="T11">
                <a:pos x="T2" y="T3"/>
              </a:cxn>
              <a:cxn ang="T12">
                <a:pos x="T4" y="T5"/>
              </a:cxn>
              <a:cxn ang="T13">
                <a:pos x="T6" y="T7"/>
              </a:cxn>
              <a:cxn ang="T14">
                <a:pos x="T8" y="T9"/>
              </a:cxn>
            </a:cxnLst>
            <a:rect l="T15" t="T16" r="T17" b="T18"/>
            <a:pathLst>
              <a:path w="246" h="263">
                <a:moveTo>
                  <a:pt x="0" y="262"/>
                </a:moveTo>
                <a:lnTo>
                  <a:pt x="0" y="0"/>
                </a:lnTo>
                <a:lnTo>
                  <a:pt x="245" y="0"/>
                </a:lnTo>
                <a:lnTo>
                  <a:pt x="245" y="262"/>
                </a:lnTo>
                <a:lnTo>
                  <a:pt x="0" y="262"/>
                </a:lnTo>
              </a:path>
            </a:pathLst>
          </a:custGeom>
          <a:solidFill>
            <a:srgbClr val="FFFFFF"/>
          </a:solidFill>
          <a:ln w="9525" cap="rnd">
            <a:noFill/>
            <a:round/>
            <a:headEnd/>
            <a:tailEnd/>
          </a:ln>
        </p:spPr>
        <p:txBody>
          <a:bodyPr/>
          <a:lstStyle/>
          <a:p>
            <a:endParaRPr lang="en-US"/>
          </a:p>
        </p:txBody>
      </p:sp>
      <p:sp>
        <p:nvSpPr>
          <p:cNvPr id="408034" name="Freeform 1116"/>
          <p:cNvSpPr>
            <a:spLocks/>
          </p:cNvSpPr>
          <p:nvPr/>
        </p:nvSpPr>
        <p:spPr bwMode="auto">
          <a:xfrm>
            <a:off x="3224213" y="4235450"/>
            <a:ext cx="403225" cy="430213"/>
          </a:xfrm>
          <a:custGeom>
            <a:avLst/>
            <a:gdLst>
              <a:gd name="T0" fmla="*/ 0 w 254"/>
              <a:gd name="T1" fmla="*/ 428625 h 271"/>
              <a:gd name="T2" fmla="*/ 0 w 254"/>
              <a:gd name="T3" fmla="*/ 0 h 271"/>
              <a:gd name="T4" fmla="*/ 401638 w 254"/>
              <a:gd name="T5" fmla="*/ 0 h 271"/>
              <a:gd name="T6" fmla="*/ 401638 w 254"/>
              <a:gd name="T7" fmla="*/ 428625 h 271"/>
              <a:gd name="T8" fmla="*/ 0 w 254"/>
              <a:gd name="T9" fmla="*/ 428625 h 271"/>
              <a:gd name="T10" fmla="*/ 0 60000 65536"/>
              <a:gd name="T11" fmla="*/ 0 60000 65536"/>
              <a:gd name="T12" fmla="*/ 0 60000 65536"/>
              <a:gd name="T13" fmla="*/ 0 60000 65536"/>
              <a:gd name="T14" fmla="*/ 0 60000 65536"/>
              <a:gd name="T15" fmla="*/ 0 w 254"/>
              <a:gd name="T16" fmla="*/ 0 h 271"/>
              <a:gd name="T17" fmla="*/ 254 w 254"/>
              <a:gd name="T18" fmla="*/ 271 h 271"/>
            </a:gdLst>
            <a:ahLst/>
            <a:cxnLst>
              <a:cxn ang="T10">
                <a:pos x="T0" y="T1"/>
              </a:cxn>
              <a:cxn ang="T11">
                <a:pos x="T2" y="T3"/>
              </a:cxn>
              <a:cxn ang="T12">
                <a:pos x="T4" y="T5"/>
              </a:cxn>
              <a:cxn ang="T13">
                <a:pos x="T6" y="T7"/>
              </a:cxn>
              <a:cxn ang="T14">
                <a:pos x="T8" y="T9"/>
              </a:cxn>
            </a:cxnLst>
            <a:rect l="T15" t="T16" r="T17" b="T18"/>
            <a:pathLst>
              <a:path w="254" h="271">
                <a:moveTo>
                  <a:pt x="0" y="270"/>
                </a:moveTo>
                <a:lnTo>
                  <a:pt x="0" y="0"/>
                </a:lnTo>
                <a:lnTo>
                  <a:pt x="253" y="0"/>
                </a:lnTo>
                <a:lnTo>
                  <a:pt x="253" y="270"/>
                </a:lnTo>
                <a:lnTo>
                  <a:pt x="0" y="270"/>
                </a:lnTo>
              </a:path>
            </a:pathLst>
          </a:custGeom>
          <a:noFill/>
          <a:ln w="12699" cap="rnd">
            <a:solidFill>
              <a:srgbClr val="000000"/>
            </a:solidFill>
            <a:round/>
            <a:headEnd/>
            <a:tailEnd/>
          </a:ln>
        </p:spPr>
        <p:txBody>
          <a:bodyPr/>
          <a:lstStyle/>
          <a:p>
            <a:endParaRPr lang="en-US"/>
          </a:p>
        </p:txBody>
      </p:sp>
      <p:sp>
        <p:nvSpPr>
          <p:cNvPr id="408035" name="Freeform 1117"/>
          <p:cNvSpPr>
            <a:spLocks/>
          </p:cNvSpPr>
          <p:nvPr/>
        </p:nvSpPr>
        <p:spPr bwMode="auto">
          <a:xfrm>
            <a:off x="3227388" y="3694113"/>
            <a:ext cx="390525" cy="414337"/>
          </a:xfrm>
          <a:custGeom>
            <a:avLst/>
            <a:gdLst>
              <a:gd name="T0" fmla="*/ 0 w 246"/>
              <a:gd name="T1" fmla="*/ 412750 h 261"/>
              <a:gd name="T2" fmla="*/ 0 w 246"/>
              <a:gd name="T3" fmla="*/ 0 h 261"/>
              <a:gd name="T4" fmla="*/ 388938 w 246"/>
              <a:gd name="T5" fmla="*/ 0 h 261"/>
              <a:gd name="T6" fmla="*/ 388938 w 246"/>
              <a:gd name="T7" fmla="*/ 412750 h 261"/>
              <a:gd name="T8" fmla="*/ 0 w 246"/>
              <a:gd name="T9" fmla="*/ 412750 h 261"/>
              <a:gd name="T10" fmla="*/ 0 60000 65536"/>
              <a:gd name="T11" fmla="*/ 0 60000 65536"/>
              <a:gd name="T12" fmla="*/ 0 60000 65536"/>
              <a:gd name="T13" fmla="*/ 0 60000 65536"/>
              <a:gd name="T14" fmla="*/ 0 60000 65536"/>
              <a:gd name="T15" fmla="*/ 0 w 246"/>
              <a:gd name="T16" fmla="*/ 0 h 261"/>
              <a:gd name="T17" fmla="*/ 246 w 246"/>
              <a:gd name="T18" fmla="*/ 261 h 261"/>
            </a:gdLst>
            <a:ahLst/>
            <a:cxnLst>
              <a:cxn ang="T10">
                <a:pos x="T0" y="T1"/>
              </a:cxn>
              <a:cxn ang="T11">
                <a:pos x="T2" y="T3"/>
              </a:cxn>
              <a:cxn ang="T12">
                <a:pos x="T4" y="T5"/>
              </a:cxn>
              <a:cxn ang="T13">
                <a:pos x="T6" y="T7"/>
              </a:cxn>
              <a:cxn ang="T14">
                <a:pos x="T8" y="T9"/>
              </a:cxn>
            </a:cxnLst>
            <a:rect l="T15" t="T16" r="T17" b="T18"/>
            <a:pathLst>
              <a:path w="246" h="261">
                <a:moveTo>
                  <a:pt x="0" y="260"/>
                </a:moveTo>
                <a:lnTo>
                  <a:pt x="0" y="0"/>
                </a:lnTo>
                <a:lnTo>
                  <a:pt x="245" y="0"/>
                </a:lnTo>
                <a:lnTo>
                  <a:pt x="245" y="260"/>
                </a:lnTo>
                <a:lnTo>
                  <a:pt x="0" y="260"/>
                </a:lnTo>
              </a:path>
            </a:pathLst>
          </a:custGeom>
          <a:solidFill>
            <a:srgbClr val="FFFFFF"/>
          </a:solidFill>
          <a:ln w="9525" cap="rnd">
            <a:noFill/>
            <a:round/>
            <a:headEnd/>
            <a:tailEnd/>
          </a:ln>
        </p:spPr>
        <p:txBody>
          <a:bodyPr/>
          <a:lstStyle/>
          <a:p>
            <a:endParaRPr lang="en-US"/>
          </a:p>
        </p:txBody>
      </p:sp>
      <p:sp>
        <p:nvSpPr>
          <p:cNvPr id="408036" name="Freeform 1118"/>
          <p:cNvSpPr>
            <a:spLocks/>
          </p:cNvSpPr>
          <p:nvPr/>
        </p:nvSpPr>
        <p:spPr bwMode="auto">
          <a:xfrm>
            <a:off x="3224213" y="3694113"/>
            <a:ext cx="403225" cy="427037"/>
          </a:xfrm>
          <a:custGeom>
            <a:avLst/>
            <a:gdLst>
              <a:gd name="T0" fmla="*/ 0 w 254"/>
              <a:gd name="T1" fmla="*/ 425450 h 269"/>
              <a:gd name="T2" fmla="*/ 0 w 254"/>
              <a:gd name="T3" fmla="*/ 0 h 269"/>
              <a:gd name="T4" fmla="*/ 401638 w 254"/>
              <a:gd name="T5" fmla="*/ 0 h 269"/>
              <a:gd name="T6" fmla="*/ 401638 w 254"/>
              <a:gd name="T7" fmla="*/ 425450 h 269"/>
              <a:gd name="T8" fmla="*/ 0 w 254"/>
              <a:gd name="T9" fmla="*/ 425450 h 269"/>
              <a:gd name="T10" fmla="*/ 0 60000 65536"/>
              <a:gd name="T11" fmla="*/ 0 60000 65536"/>
              <a:gd name="T12" fmla="*/ 0 60000 65536"/>
              <a:gd name="T13" fmla="*/ 0 60000 65536"/>
              <a:gd name="T14" fmla="*/ 0 60000 65536"/>
              <a:gd name="T15" fmla="*/ 0 w 254"/>
              <a:gd name="T16" fmla="*/ 0 h 269"/>
              <a:gd name="T17" fmla="*/ 254 w 254"/>
              <a:gd name="T18" fmla="*/ 269 h 269"/>
            </a:gdLst>
            <a:ahLst/>
            <a:cxnLst>
              <a:cxn ang="T10">
                <a:pos x="T0" y="T1"/>
              </a:cxn>
              <a:cxn ang="T11">
                <a:pos x="T2" y="T3"/>
              </a:cxn>
              <a:cxn ang="T12">
                <a:pos x="T4" y="T5"/>
              </a:cxn>
              <a:cxn ang="T13">
                <a:pos x="T6" y="T7"/>
              </a:cxn>
              <a:cxn ang="T14">
                <a:pos x="T8" y="T9"/>
              </a:cxn>
            </a:cxnLst>
            <a:rect l="T15" t="T16" r="T17" b="T18"/>
            <a:pathLst>
              <a:path w="254" h="269">
                <a:moveTo>
                  <a:pt x="0" y="268"/>
                </a:moveTo>
                <a:lnTo>
                  <a:pt x="0" y="0"/>
                </a:lnTo>
                <a:lnTo>
                  <a:pt x="253" y="0"/>
                </a:lnTo>
                <a:lnTo>
                  <a:pt x="253" y="268"/>
                </a:lnTo>
                <a:lnTo>
                  <a:pt x="0" y="268"/>
                </a:lnTo>
              </a:path>
            </a:pathLst>
          </a:custGeom>
          <a:noFill/>
          <a:ln w="12699" cap="rnd">
            <a:solidFill>
              <a:srgbClr val="000000"/>
            </a:solidFill>
            <a:round/>
            <a:headEnd/>
            <a:tailEnd/>
          </a:ln>
        </p:spPr>
        <p:txBody>
          <a:bodyPr/>
          <a:lstStyle/>
          <a:p>
            <a:endParaRPr lang="en-US"/>
          </a:p>
        </p:txBody>
      </p:sp>
      <p:sp>
        <p:nvSpPr>
          <p:cNvPr id="408037" name="Freeform 1119"/>
          <p:cNvSpPr>
            <a:spLocks/>
          </p:cNvSpPr>
          <p:nvPr/>
        </p:nvSpPr>
        <p:spPr bwMode="auto">
          <a:xfrm>
            <a:off x="3227388" y="3094038"/>
            <a:ext cx="390525" cy="414337"/>
          </a:xfrm>
          <a:custGeom>
            <a:avLst/>
            <a:gdLst>
              <a:gd name="T0" fmla="*/ 0 w 246"/>
              <a:gd name="T1" fmla="*/ 412750 h 261"/>
              <a:gd name="T2" fmla="*/ 0 w 246"/>
              <a:gd name="T3" fmla="*/ 0 h 261"/>
              <a:gd name="T4" fmla="*/ 388938 w 246"/>
              <a:gd name="T5" fmla="*/ 0 h 261"/>
              <a:gd name="T6" fmla="*/ 388938 w 246"/>
              <a:gd name="T7" fmla="*/ 412750 h 261"/>
              <a:gd name="T8" fmla="*/ 0 w 246"/>
              <a:gd name="T9" fmla="*/ 412750 h 261"/>
              <a:gd name="T10" fmla="*/ 0 60000 65536"/>
              <a:gd name="T11" fmla="*/ 0 60000 65536"/>
              <a:gd name="T12" fmla="*/ 0 60000 65536"/>
              <a:gd name="T13" fmla="*/ 0 60000 65536"/>
              <a:gd name="T14" fmla="*/ 0 60000 65536"/>
              <a:gd name="T15" fmla="*/ 0 w 246"/>
              <a:gd name="T16" fmla="*/ 0 h 261"/>
              <a:gd name="T17" fmla="*/ 246 w 246"/>
              <a:gd name="T18" fmla="*/ 261 h 261"/>
            </a:gdLst>
            <a:ahLst/>
            <a:cxnLst>
              <a:cxn ang="T10">
                <a:pos x="T0" y="T1"/>
              </a:cxn>
              <a:cxn ang="T11">
                <a:pos x="T2" y="T3"/>
              </a:cxn>
              <a:cxn ang="T12">
                <a:pos x="T4" y="T5"/>
              </a:cxn>
              <a:cxn ang="T13">
                <a:pos x="T6" y="T7"/>
              </a:cxn>
              <a:cxn ang="T14">
                <a:pos x="T8" y="T9"/>
              </a:cxn>
            </a:cxnLst>
            <a:rect l="T15" t="T16" r="T17" b="T18"/>
            <a:pathLst>
              <a:path w="246" h="261">
                <a:moveTo>
                  <a:pt x="0" y="260"/>
                </a:moveTo>
                <a:lnTo>
                  <a:pt x="0" y="0"/>
                </a:lnTo>
                <a:lnTo>
                  <a:pt x="245" y="0"/>
                </a:lnTo>
                <a:lnTo>
                  <a:pt x="245" y="260"/>
                </a:lnTo>
                <a:lnTo>
                  <a:pt x="0" y="260"/>
                </a:lnTo>
              </a:path>
            </a:pathLst>
          </a:custGeom>
          <a:solidFill>
            <a:srgbClr val="FFFFFF"/>
          </a:solidFill>
          <a:ln w="9525" cap="rnd">
            <a:noFill/>
            <a:round/>
            <a:headEnd/>
            <a:tailEnd/>
          </a:ln>
        </p:spPr>
        <p:txBody>
          <a:bodyPr/>
          <a:lstStyle/>
          <a:p>
            <a:endParaRPr lang="en-US"/>
          </a:p>
        </p:txBody>
      </p:sp>
      <p:sp>
        <p:nvSpPr>
          <p:cNvPr id="408038" name="Freeform 1120"/>
          <p:cNvSpPr>
            <a:spLocks/>
          </p:cNvSpPr>
          <p:nvPr/>
        </p:nvSpPr>
        <p:spPr bwMode="auto">
          <a:xfrm>
            <a:off x="3224213" y="3094038"/>
            <a:ext cx="403225" cy="427037"/>
          </a:xfrm>
          <a:custGeom>
            <a:avLst/>
            <a:gdLst>
              <a:gd name="T0" fmla="*/ 0 w 254"/>
              <a:gd name="T1" fmla="*/ 425450 h 269"/>
              <a:gd name="T2" fmla="*/ 0 w 254"/>
              <a:gd name="T3" fmla="*/ 0 h 269"/>
              <a:gd name="T4" fmla="*/ 401638 w 254"/>
              <a:gd name="T5" fmla="*/ 0 h 269"/>
              <a:gd name="T6" fmla="*/ 401638 w 254"/>
              <a:gd name="T7" fmla="*/ 425450 h 269"/>
              <a:gd name="T8" fmla="*/ 0 w 254"/>
              <a:gd name="T9" fmla="*/ 425450 h 269"/>
              <a:gd name="T10" fmla="*/ 0 60000 65536"/>
              <a:gd name="T11" fmla="*/ 0 60000 65536"/>
              <a:gd name="T12" fmla="*/ 0 60000 65536"/>
              <a:gd name="T13" fmla="*/ 0 60000 65536"/>
              <a:gd name="T14" fmla="*/ 0 60000 65536"/>
              <a:gd name="T15" fmla="*/ 0 w 254"/>
              <a:gd name="T16" fmla="*/ 0 h 269"/>
              <a:gd name="T17" fmla="*/ 254 w 254"/>
              <a:gd name="T18" fmla="*/ 269 h 269"/>
            </a:gdLst>
            <a:ahLst/>
            <a:cxnLst>
              <a:cxn ang="T10">
                <a:pos x="T0" y="T1"/>
              </a:cxn>
              <a:cxn ang="T11">
                <a:pos x="T2" y="T3"/>
              </a:cxn>
              <a:cxn ang="T12">
                <a:pos x="T4" y="T5"/>
              </a:cxn>
              <a:cxn ang="T13">
                <a:pos x="T6" y="T7"/>
              </a:cxn>
              <a:cxn ang="T14">
                <a:pos x="T8" y="T9"/>
              </a:cxn>
            </a:cxnLst>
            <a:rect l="T15" t="T16" r="T17" b="T18"/>
            <a:pathLst>
              <a:path w="254" h="269">
                <a:moveTo>
                  <a:pt x="0" y="268"/>
                </a:moveTo>
                <a:lnTo>
                  <a:pt x="0" y="0"/>
                </a:lnTo>
                <a:lnTo>
                  <a:pt x="253" y="0"/>
                </a:lnTo>
                <a:lnTo>
                  <a:pt x="253" y="268"/>
                </a:lnTo>
                <a:lnTo>
                  <a:pt x="0" y="268"/>
                </a:lnTo>
              </a:path>
            </a:pathLst>
          </a:custGeom>
          <a:noFill/>
          <a:ln w="12699" cap="rnd">
            <a:solidFill>
              <a:srgbClr val="000000"/>
            </a:solidFill>
            <a:round/>
            <a:headEnd/>
            <a:tailEnd/>
          </a:ln>
        </p:spPr>
        <p:txBody>
          <a:bodyPr/>
          <a:lstStyle/>
          <a:p>
            <a:endParaRPr lang="en-US"/>
          </a:p>
        </p:txBody>
      </p:sp>
      <p:sp>
        <p:nvSpPr>
          <p:cNvPr id="408039" name="Freeform 1121"/>
          <p:cNvSpPr>
            <a:spLocks/>
          </p:cNvSpPr>
          <p:nvPr/>
        </p:nvSpPr>
        <p:spPr bwMode="auto">
          <a:xfrm>
            <a:off x="3656013" y="4235450"/>
            <a:ext cx="393700" cy="417513"/>
          </a:xfrm>
          <a:custGeom>
            <a:avLst/>
            <a:gdLst>
              <a:gd name="T0" fmla="*/ 0 w 248"/>
              <a:gd name="T1" fmla="*/ 415925 h 263"/>
              <a:gd name="T2" fmla="*/ 0 w 248"/>
              <a:gd name="T3" fmla="*/ 0 h 263"/>
              <a:gd name="T4" fmla="*/ 392113 w 248"/>
              <a:gd name="T5" fmla="*/ 0 h 263"/>
              <a:gd name="T6" fmla="*/ 392113 w 248"/>
              <a:gd name="T7" fmla="*/ 415925 h 263"/>
              <a:gd name="T8" fmla="*/ 0 w 248"/>
              <a:gd name="T9" fmla="*/ 415925 h 263"/>
              <a:gd name="T10" fmla="*/ 0 60000 65536"/>
              <a:gd name="T11" fmla="*/ 0 60000 65536"/>
              <a:gd name="T12" fmla="*/ 0 60000 65536"/>
              <a:gd name="T13" fmla="*/ 0 60000 65536"/>
              <a:gd name="T14" fmla="*/ 0 60000 65536"/>
              <a:gd name="T15" fmla="*/ 0 w 248"/>
              <a:gd name="T16" fmla="*/ 0 h 263"/>
              <a:gd name="T17" fmla="*/ 248 w 248"/>
              <a:gd name="T18" fmla="*/ 263 h 263"/>
            </a:gdLst>
            <a:ahLst/>
            <a:cxnLst>
              <a:cxn ang="T10">
                <a:pos x="T0" y="T1"/>
              </a:cxn>
              <a:cxn ang="T11">
                <a:pos x="T2" y="T3"/>
              </a:cxn>
              <a:cxn ang="T12">
                <a:pos x="T4" y="T5"/>
              </a:cxn>
              <a:cxn ang="T13">
                <a:pos x="T6" y="T7"/>
              </a:cxn>
              <a:cxn ang="T14">
                <a:pos x="T8" y="T9"/>
              </a:cxn>
            </a:cxnLst>
            <a:rect l="T15" t="T16" r="T17" b="T18"/>
            <a:pathLst>
              <a:path w="248" h="263">
                <a:moveTo>
                  <a:pt x="0" y="262"/>
                </a:moveTo>
                <a:lnTo>
                  <a:pt x="0" y="0"/>
                </a:lnTo>
                <a:lnTo>
                  <a:pt x="247" y="0"/>
                </a:lnTo>
                <a:lnTo>
                  <a:pt x="247" y="262"/>
                </a:lnTo>
                <a:lnTo>
                  <a:pt x="0" y="262"/>
                </a:lnTo>
              </a:path>
            </a:pathLst>
          </a:custGeom>
          <a:solidFill>
            <a:srgbClr val="FFFFFF"/>
          </a:solidFill>
          <a:ln w="9525" cap="rnd">
            <a:noFill/>
            <a:round/>
            <a:headEnd/>
            <a:tailEnd/>
          </a:ln>
        </p:spPr>
        <p:txBody>
          <a:bodyPr/>
          <a:lstStyle/>
          <a:p>
            <a:endParaRPr lang="en-US"/>
          </a:p>
        </p:txBody>
      </p:sp>
      <p:sp>
        <p:nvSpPr>
          <p:cNvPr id="408040" name="Freeform 1122"/>
          <p:cNvSpPr>
            <a:spLocks/>
          </p:cNvSpPr>
          <p:nvPr/>
        </p:nvSpPr>
        <p:spPr bwMode="auto">
          <a:xfrm>
            <a:off x="3654425" y="4235450"/>
            <a:ext cx="404813" cy="430213"/>
          </a:xfrm>
          <a:custGeom>
            <a:avLst/>
            <a:gdLst>
              <a:gd name="T0" fmla="*/ 0 w 255"/>
              <a:gd name="T1" fmla="*/ 428625 h 271"/>
              <a:gd name="T2" fmla="*/ 0 w 255"/>
              <a:gd name="T3" fmla="*/ 0 h 271"/>
              <a:gd name="T4" fmla="*/ 403225 w 255"/>
              <a:gd name="T5" fmla="*/ 0 h 271"/>
              <a:gd name="T6" fmla="*/ 403225 w 255"/>
              <a:gd name="T7" fmla="*/ 428625 h 271"/>
              <a:gd name="T8" fmla="*/ 0 w 255"/>
              <a:gd name="T9" fmla="*/ 428625 h 271"/>
              <a:gd name="T10" fmla="*/ 0 60000 65536"/>
              <a:gd name="T11" fmla="*/ 0 60000 65536"/>
              <a:gd name="T12" fmla="*/ 0 60000 65536"/>
              <a:gd name="T13" fmla="*/ 0 60000 65536"/>
              <a:gd name="T14" fmla="*/ 0 60000 65536"/>
              <a:gd name="T15" fmla="*/ 0 w 255"/>
              <a:gd name="T16" fmla="*/ 0 h 271"/>
              <a:gd name="T17" fmla="*/ 255 w 255"/>
              <a:gd name="T18" fmla="*/ 271 h 271"/>
            </a:gdLst>
            <a:ahLst/>
            <a:cxnLst>
              <a:cxn ang="T10">
                <a:pos x="T0" y="T1"/>
              </a:cxn>
              <a:cxn ang="T11">
                <a:pos x="T2" y="T3"/>
              </a:cxn>
              <a:cxn ang="T12">
                <a:pos x="T4" y="T5"/>
              </a:cxn>
              <a:cxn ang="T13">
                <a:pos x="T6" y="T7"/>
              </a:cxn>
              <a:cxn ang="T14">
                <a:pos x="T8" y="T9"/>
              </a:cxn>
            </a:cxnLst>
            <a:rect l="T15" t="T16" r="T17" b="T18"/>
            <a:pathLst>
              <a:path w="255" h="271">
                <a:moveTo>
                  <a:pt x="0" y="270"/>
                </a:moveTo>
                <a:lnTo>
                  <a:pt x="0" y="0"/>
                </a:lnTo>
                <a:lnTo>
                  <a:pt x="254" y="0"/>
                </a:lnTo>
                <a:lnTo>
                  <a:pt x="254" y="270"/>
                </a:lnTo>
                <a:lnTo>
                  <a:pt x="0" y="270"/>
                </a:lnTo>
              </a:path>
            </a:pathLst>
          </a:custGeom>
          <a:noFill/>
          <a:ln w="12699" cap="rnd">
            <a:solidFill>
              <a:srgbClr val="000000"/>
            </a:solidFill>
            <a:round/>
            <a:headEnd/>
            <a:tailEnd/>
          </a:ln>
        </p:spPr>
        <p:txBody>
          <a:bodyPr/>
          <a:lstStyle/>
          <a:p>
            <a:endParaRPr lang="en-US"/>
          </a:p>
        </p:txBody>
      </p:sp>
      <p:sp>
        <p:nvSpPr>
          <p:cNvPr id="408041" name="Freeform 1123"/>
          <p:cNvSpPr>
            <a:spLocks/>
          </p:cNvSpPr>
          <p:nvPr/>
        </p:nvSpPr>
        <p:spPr bwMode="auto">
          <a:xfrm>
            <a:off x="3656013" y="3694113"/>
            <a:ext cx="393700" cy="414337"/>
          </a:xfrm>
          <a:custGeom>
            <a:avLst/>
            <a:gdLst>
              <a:gd name="T0" fmla="*/ 0 w 248"/>
              <a:gd name="T1" fmla="*/ 412750 h 261"/>
              <a:gd name="T2" fmla="*/ 0 w 248"/>
              <a:gd name="T3" fmla="*/ 0 h 261"/>
              <a:gd name="T4" fmla="*/ 392113 w 248"/>
              <a:gd name="T5" fmla="*/ 0 h 261"/>
              <a:gd name="T6" fmla="*/ 392113 w 248"/>
              <a:gd name="T7" fmla="*/ 412750 h 261"/>
              <a:gd name="T8" fmla="*/ 0 w 248"/>
              <a:gd name="T9" fmla="*/ 412750 h 261"/>
              <a:gd name="T10" fmla="*/ 0 60000 65536"/>
              <a:gd name="T11" fmla="*/ 0 60000 65536"/>
              <a:gd name="T12" fmla="*/ 0 60000 65536"/>
              <a:gd name="T13" fmla="*/ 0 60000 65536"/>
              <a:gd name="T14" fmla="*/ 0 60000 65536"/>
              <a:gd name="T15" fmla="*/ 0 w 248"/>
              <a:gd name="T16" fmla="*/ 0 h 261"/>
              <a:gd name="T17" fmla="*/ 248 w 248"/>
              <a:gd name="T18" fmla="*/ 261 h 261"/>
            </a:gdLst>
            <a:ahLst/>
            <a:cxnLst>
              <a:cxn ang="T10">
                <a:pos x="T0" y="T1"/>
              </a:cxn>
              <a:cxn ang="T11">
                <a:pos x="T2" y="T3"/>
              </a:cxn>
              <a:cxn ang="T12">
                <a:pos x="T4" y="T5"/>
              </a:cxn>
              <a:cxn ang="T13">
                <a:pos x="T6" y="T7"/>
              </a:cxn>
              <a:cxn ang="T14">
                <a:pos x="T8" y="T9"/>
              </a:cxn>
            </a:cxnLst>
            <a:rect l="T15" t="T16" r="T17" b="T18"/>
            <a:pathLst>
              <a:path w="248" h="261">
                <a:moveTo>
                  <a:pt x="0" y="260"/>
                </a:moveTo>
                <a:lnTo>
                  <a:pt x="0" y="0"/>
                </a:lnTo>
                <a:lnTo>
                  <a:pt x="247" y="0"/>
                </a:lnTo>
                <a:lnTo>
                  <a:pt x="247" y="260"/>
                </a:lnTo>
                <a:lnTo>
                  <a:pt x="0" y="260"/>
                </a:lnTo>
              </a:path>
            </a:pathLst>
          </a:custGeom>
          <a:solidFill>
            <a:srgbClr val="FFFFFF"/>
          </a:solidFill>
          <a:ln w="9525" cap="rnd">
            <a:noFill/>
            <a:round/>
            <a:headEnd/>
            <a:tailEnd/>
          </a:ln>
        </p:spPr>
        <p:txBody>
          <a:bodyPr/>
          <a:lstStyle/>
          <a:p>
            <a:endParaRPr lang="en-US"/>
          </a:p>
        </p:txBody>
      </p:sp>
      <p:sp>
        <p:nvSpPr>
          <p:cNvPr id="408042" name="Freeform 1124"/>
          <p:cNvSpPr>
            <a:spLocks/>
          </p:cNvSpPr>
          <p:nvPr/>
        </p:nvSpPr>
        <p:spPr bwMode="auto">
          <a:xfrm>
            <a:off x="3654425" y="3694113"/>
            <a:ext cx="404813" cy="427037"/>
          </a:xfrm>
          <a:custGeom>
            <a:avLst/>
            <a:gdLst>
              <a:gd name="T0" fmla="*/ 0 w 255"/>
              <a:gd name="T1" fmla="*/ 425450 h 269"/>
              <a:gd name="T2" fmla="*/ 0 w 255"/>
              <a:gd name="T3" fmla="*/ 0 h 269"/>
              <a:gd name="T4" fmla="*/ 403225 w 255"/>
              <a:gd name="T5" fmla="*/ 0 h 269"/>
              <a:gd name="T6" fmla="*/ 403225 w 255"/>
              <a:gd name="T7" fmla="*/ 425450 h 269"/>
              <a:gd name="T8" fmla="*/ 0 w 255"/>
              <a:gd name="T9" fmla="*/ 425450 h 269"/>
              <a:gd name="T10" fmla="*/ 0 60000 65536"/>
              <a:gd name="T11" fmla="*/ 0 60000 65536"/>
              <a:gd name="T12" fmla="*/ 0 60000 65536"/>
              <a:gd name="T13" fmla="*/ 0 60000 65536"/>
              <a:gd name="T14" fmla="*/ 0 60000 65536"/>
              <a:gd name="T15" fmla="*/ 0 w 255"/>
              <a:gd name="T16" fmla="*/ 0 h 269"/>
              <a:gd name="T17" fmla="*/ 255 w 255"/>
              <a:gd name="T18" fmla="*/ 269 h 269"/>
            </a:gdLst>
            <a:ahLst/>
            <a:cxnLst>
              <a:cxn ang="T10">
                <a:pos x="T0" y="T1"/>
              </a:cxn>
              <a:cxn ang="T11">
                <a:pos x="T2" y="T3"/>
              </a:cxn>
              <a:cxn ang="T12">
                <a:pos x="T4" y="T5"/>
              </a:cxn>
              <a:cxn ang="T13">
                <a:pos x="T6" y="T7"/>
              </a:cxn>
              <a:cxn ang="T14">
                <a:pos x="T8" y="T9"/>
              </a:cxn>
            </a:cxnLst>
            <a:rect l="T15" t="T16" r="T17" b="T18"/>
            <a:pathLst>
              <a:path w="255" h="269">
                <a:moveTo>
                  <a:pt x="0" y="268"/>
                </a:moveTo>
                <a:lnTo>
                  <a:pt x="0" y="0"/>
                </a:lnTo>
                <a:lnTo>
                  <a:pt x="254" y="0"/>
                </a:lnTo>
                <a:lnTo>
                  <a:pt x="254" y="268"/>
                </a:lnTo>
                <a:lnTo>
                  <a:pt x="0" y="268"/>
                </a:lnTo>
              </a:path>
            </a:pathLst>
          </a:custGeom>
          <a:noFill/>
          <a:ln w="12699" cap="rnd">
            <a:solidFill>
              <a:srgbClr val="000000"/>
            </a:solidFill>
            <a:round/>
            <a:headEnd/>
            <a:tailEnd/>
          </a:ln>
        </p:spPr>
        <p:txBody>
          <a:bodyPr/>
          <a:lstStyle/>
          <a:p>
            <a:endParaRPr lang="en-US"/>
          </a:p>
        </p:txBody>
      </p:sp>
      <p:sp>
        <p:nvSpPr>
          <p:cNvPr id="408043" name="Freeform 1125"/>
          <p:cNvSpPr>
            <a:spLocks/>
          </p:cNvSpPr>
          <p:nvPr/>
        </p:nvSpPr>
        <p:spPr bwMode="auto">
          <a:xfrm>
            <a:off x="3656013" y="3094038"/>
            <a:ext cx="393700" cy="414337"/>
          </a:xfrm>
          <a:custGeom>
            <a:avLst/>
            <a:gdLst>
              <a:gd name="T0" fmla="*/ 0 w 248"/>
              <a:gd name="T1" fmla="*/ 412750 h 261"/>
              <a:gd name="T2" fmla="*/ 0 w 248"/>
              <a:gd name="T3" fmla="*/ 0 h 261"/>
              <a:gd name="T4" fmla="*/ 392113 w 248"/>
              <a:gd name="T5" fmla="*/ 0 h 261"/>
              <a:gd name="T6" fmla="*/ 392113 w 248"/>
              <a:gd name="T7" fmla="*/ 412750 h 261"/>
              <a:gd name="T8" fmla="*/ 0 w 248"/>
              <a:gd name="T9" fmla="*/ 412750 h 261"/>
              <a:gd name="T10" fmla="*/ 0 60000 65536"/>
              <a:gd name="T11" fmla="*/ 0 60000 65536"/>
              <a:gd name="T12" fmla="*/ 0 60000 65536"/>
              <a:gd name="T13" fmla="*/ 0 60000 65536"/>
              <a:gd name="T14" fmla="*/ 0 60000 65536"/>
              <a:gd name="T15" fmla="*/ 0 w 248"/>
              <a:gd name="T16" fmla="*/ 0 h 261"/>
              <a:gd name="T17" fmla="*/ 248 w 248"/>
              <a:gd name="T18" fmla="*/ 261 h 261"/>
            </a:gdLst>
            <a:ahLst/>
            <a:cxnLst>
              <a:cxn ang="T10">
                <a:pos x="T0" y="T1"/>
              </a:cxn>
              <a:cxn ang="T11">
                <a:pos x="T2" y="T3"/>
              </a:cxn>
              <a:cxn ang="T12">
                <a:pos x="T4" y="T5"/>
              </a:cxn>
              <a:cxn ang="T13">
                <a:pos x="T6" y="T7"/>
              </a:cxn>
              <a:cxn ang="T14">
                <a:pos x="T8" y="T9"/>
              </a:cxn>
            </a:cxnLst>
            <a:rect l="T15" t="T16" r="T17" b="T18"/>
            <a:pathLst>
              <a:path w="248" h="261">
                <a:moveTo>
                  <a:pt x="0" y="260"/>
                </a:moveTo>
                <a:lnTo>
                  <a:pt x="0" y="0"/>
                </a:lnTo>
                <a:lnTo>
                  <a:pt x="247" y="0"/>
                </a:lnTo>
                <a:lnTo>
                  <a:pt x="247" y="260"/>
                </a:lnTo>
                <a:lnTo>
                  <a:pt x="0" y="260"/>
                </a:lnTo>
              </a:path>
            </a:pathLst>
          </a:custGeom>
          <a:solidFill>
            <a:srgbClr val="FFFFFF"/>
          </a:solidFill>
          <a:ln w="9525" cap="rnd">
            <a:noFill/>
            <a:round/>
            <a:headEnd/>
            <a:tailEnd/>
          </a:ln>
        </p:spPr>
        <p:txBody>
          <a:bodyPr/>
          <a:lstStyle/>
          <a:p>
            <a:endParaRPr lang="en-US"/>
          </a:p>
        </p:txBody>
      </p:sp>
      <p:sp>
        <p:nvSpPr>
          <p:cNvPr id="408044" name="Freeform 1126"/>
          <p:cNvSpPr>
            <a:spLocks/>
          </p:cNvSpPr>
          <p:nvPr/>
        </p:nvSpPr>
        <p:spPr bwMode="auto">
          <a:xfrm>
            <a:off x="3654425" y="3094038"/>
            <a:ext cx="404813" cy="427037"/>
          </a:xfrm>
          <a:custGeom>
            <a:avLst/>
            <a:gdLst>
              <a:gd name="T0" fmla="*/ 0 w 255"/>
              <a:gd name="T1" fmla="*/ 425450 h 269"/>
              <a:gd name="T2" fmla="*/ 0 w 255"/>
              <a:gd name="T3" fmla="*/ 0 h 269"/>
              <a:gd name="T4" fmla="*/ 403225 w 255"/>
              <a:gd name="T5" fmla="*/ 0 h 269"/>
              <a:gd name="T6" fmla="*/ 403225 w 255"/>
              <a:gd name="T7" fmla="*/ 425450 h 269"/>
              <a:gd name="T8" fmla="*/ 0 w 255"/>
              <a:gd name="T9" fmla="*/ 425450 h 269"/>
              <a:gd name="T10" fmla="*/ 0 60000 65536"/>
              <a:gd name="T11" fmla="*/ 0 60000 65536"/>
              <a:gd name="T12" fmla="*/ 0 60000 65536"/>
              <a:gd name="T13" fmla="*/ 0 60000 65536"/>
              <a:gd name="T14" fmla="*/ 0 60000 65536"/>
              <a:gd name="T15" fmla="*/ 0 w 255"/>
              <a:gd name="T16" fmla="*/ 0 h 269"/>
              <a:gd name="T17" fmla="*/ 255 w 255"/>
              <a:gd name="T18" fmla="*/ 269 h 269"/>
            </a:gdLst>
            <a:ahLst/>
            <a:cxnLst>
              <a:cxn ang="T10">
                <a:pos x="T0" y="T1"/>
              </a:cxn>
              <a:cxn ang="T11">
                <a:pos x="T2" y="T3"/>
              </a:cxn>
              <a:cxn ang="T12">
                <a:pos x="T4" y="T5"/>
              </a:cxn>
              <a:cxn ang="T13">
                <a:pos x="T6" y="T7"/>
              </a:cxn>
              <a:cxn ang="T14">
                <a:pos x="T8" y="T9"/>
              </a:cxn>
            </a:cxnLst>
            <a:rect l="T15" t="T16" r="T17" b="T18"/>
            <a:pathLst>
              <a:path w="255" h="269">
                <a:moveTo>
                  <a:pt x="0" y="268"/>
                </a:moveTo>
                <a:lnTo>
                  <a:pt x="0" y="0"/>
                </a:lnTo>
                <a:lnTo>
                  <a:pt x="254" y="0"/>
                </a:lnTo>
                <a:lnTo>
                  <a:pt x="254" y="268"/>
                </a:lnTo>
                <a:lnTo>
                  <a:pt x="0" y="268"/>
                </a:lnTo>
              </a:path>
            </a:pathLst>
          </a:custGeom>
          <a:noFill/>
          <a:ln w="12699" cap="rnd">
            <a:solidFill>
              <a:srgbClr val="000000"/>
            </a:solidFill>
            <a:round/>
            <a:headEnd/>
            <a:tailEnd/>
          </a:ln>
        </p:spPr>
        <p:txBody>
          <a:bodyPr/>
          <a:lstStyle/>
          <a:p>
            <a:endParaRPr lang="en-US"/>
          </a:p>
        </p:txBody>
      </p:sp>
      <p:sp>
        <p:nvSpPr>
          <p:cNvPr id="408045" name="Freeform 1127"/>
          <p:cNvSpPr>
            <a:spLocks/>
          </p:cNvSpPr>
          <p:nvPr/>
        </p:nvSpPr>
        <p:spPr bwMode="auto">
          <a:xfrm>
            <a:off x="4075113" y="4235450"/>
            <a:ext cx="393700" cy="417513"/>
          </a:xfrm>
          <a:custGeom>
            <a:avLst/>
            <a:gdLst>
              <a:gd name="T0" fmla="*/ 0 w 248"/>
              <a:gd name="T1" fmla="*/ 415925 h 263"/>
              <a:gd name="T2" fmla="*/ 0 w 248"/>
              <a:gd name="T3" fmla="*/ 0 h 263"/>
              <a:gd name="T4" fmla="*/ 392113 w 248"/>
              <a:gd name="T5" fmla="*/ 0 h 263"/>
              <a:gd name="T6" fmla="*/ 392113 w 248"/>
              <a:gd name="T7" fmla="*/ 415925 h 263"/>
              <a:gd name="T8" fmla="*/ 0 w 248"/>
              <a:gd name="T9" fmla="*/ 415925 h 263"/>
              <a:gd name="T10" fmla="*/ 0 60000 65536"/>
              <a:gd name="T11" fmla="*/ 0 60000 65536"/>
              <a:gd name="T12" fmla="*/ 0 60000 65536"/>
              <a:gd name="T13" fmla="*/ 0 60000 65536"/>
              <a:gd name="T14" fmla="*/ 0 60000 65536"/>
              <a:gd name="T15" fmla="*/ 0 w 248"/>
              <a:gd name="T16" fmla="*/ 0 h 263"/>
              <a:gd name="T17" fmla="*/ 248 w 248"/>
              <a:gd name="T18" fmla="*/ 263 h 263"/>
            </a:gdLst>
            <a:ahLst/>
            <a:cxnLst>
              <a:cxn ang="T10">
                <a:pos x="T0" y="T1"/>
              </a:cxn>
              <a:cxn ang="T11">
                <a:pos x="T2" y="T3"/>
              </a:cxn>
              <a:cxn ang="T12">
                <a:pos x="T4" y="T5"/>
              </a:cxn>
              <a:cxn ang="T13">
                <a:pos x="T6" y="T7"/>
              </a:cxn>
              <a:cxn ang="T14">
                <a:pos x="T8" y="T9"/>
              </a:cxn>
            </a:cxnLst>
            <a:rect l="T15" t="T16" r="T17" b="T18"/>
            <a:pathLst>
              <a:path w="248" h="263">
                <a:moveTo>
                  <a:pt x="0" y="262"/>
                </a:moveTo>
                <a:lnTo>
                  <a:pt x="0" y="0"/>
                </a:lnTo>
                <a:lnTo>
                  <a:pt x="247" y="0"/>
                </a:lnTo>
                <a:lnTo>
                  <a:pt x="247" y="262"/>
                </a:lnTo>
                <a:lnTo>
                  <a:pt x="0" y="262"/>
                </a:lnTo>
              </a:path>
            </a:pathLst>
          </a:custGeom>
          <a:solidFill>
            <a:srgbClr val="FFFFFF"/>
          </a:solidFill>
          <a:ln w="9525" cap="rnd">
            <a:noFill/>
            <a:round/>
            <a:headEnd/>
            <a:tailEnd/>
          </a:ln>
        </p:spPr>
        <p:txBody>
          <a:bodyPr/>
          <a:lstStyle/>
          <a:p>
            <a:endParaRPr lang="en-US"/>
          </a:p>
        </p:txBody>
      </p:sp>
      <p:sp>
        <p:nvSpPr>
          <p:cNvPr id="408046" name="Freeform 1128"/>
          <p:cNvSpPr>
            <a:spLocks/>
          </p:cNvSpPr>
          <p:nvPr/>
        </p:nvSpPr>
        <p:spPr bwMode="auto">
          <a:xfrm>
            <a:off x="4073525" y="4235450"/>
            <a:ext cx="404813" cy="430213"/>
          </a:xfrm>
          <a:custGeom>
            <a:avLst/>
            <a:gdLst>
              <a:gd name="T0" fmla="*/ 0 w 255"/>
              <a:gd name="T1" fmla="*/ 428625 h 271"/>
              <a:gd name="T2" fmla="*/ 0 w 255"/>
              <a:gd name="T3" fmla="*/ 0 h 271"/>
              <a:gd name="T4" fmla="*/ 403225 w 255"/>
              <a:gd name="T5" fmla="*/ 0 h 271"/>
              <a:gd name="T6" fmla="*/ 403225 w 255"/>
              <a:gd name="T7" fmla="*/ 428625 h 271"/>
              <a:gd name="T8" fmla="*/ 0 w 255"/>
              <a:gd name="T9" fmla="*/ 428625 h 271"/>
              <a:gd name="T10" fmla="*/ 0 60000 65536"/>
              <a:gd name="T11" fmla="*/ 0 60000 65536"/>
              <a:gd name="T12" fmla="*/ 0 60000 65536"/>
              <a:gd name="T13" fmla="*/ 0 60000 65536"/>
              <a:gd name="T14" fmla="*/ 0 60000 65536"/>
              <a:gd name="T15" fmla="*/ 0 w 255"/>
              <a:gd name="T16" fmla="*/ 0 h 271"/>
              <a:gd name="T17" fmla="*/ 255 w 255"/>
              <a:gd name="T18" fmla="*/ 271 h 271"/>
            </a:gdLst>
            <a:ahLst/>
            <a:cxnLst>
              <a:cxn ang="T10">
                <a:pos x="T0" y="T1"/>
              </a:cxn>
              <a:cxn ang="T11">
                <a:pos x="T2" y="T3"/>
              </a:cxn>
              <a:cxn ang="T12">
                <a:pos x="T4" y="T5"/>
              </a:cxn>
              <a:cxn ang="T13">
                <a:pos x="T6" y="T7"/>
              </a:cxn>
              <a:cxn ang="T14">
                <a:pos x="T8" y="T9"/>
              </a:cxn>
            </a:cxnLst>
            <a:rect l="T15" t="T16" r="T17" b="T18"/>
            <a:pathLst>
              <a:path w="255" h="271">
                <a:moveTo>
                  <a:pt x="0" y="270"/>
                </a:moveTo>
                <a:lnTo>
                  <a:pt x="0" y="0"/>
                </a:lnTo>
                <a:lnTo>
                  <a:pt x="254" y="0"/>
                </a:lnTo>
                <a:lnTo>
                  <a:pt x="254" y="270"/>
                </a:lnTo>
                <a:lnTo>
                  <a:pt x="0" y="270"/>
                </a:lnTo>
              </a:path>
            </a:pathLst>
          </a:custGeom>
          <a:noFill/>
          <a:ln w="12699" cap="rnd">
            <a:solidFill>
              <a:srgbClr val="000000"/>
            </a:solidFill>
            <a:round/>
            <a:headEnd/>
            <a:tailEnd/>
          </a:ln>
        </p:spPr>
        <p:txBody>
          <a:bodyPr/>
          <a:lstStyle/>
          <a:p>
            <a:endParaRPr lang="en-US"/>
          </a:p>
        </p:txBody>
      </p:sp>
      <p:sp>
        <p:nvSpPr>
          <p:cNvPr id="408047" name="Freeform 1129"/>
          <p:cNvSpPr>
            <a:spLocks/>
          </p:cNvSpPr>
          <p:nvPr/>
        </p:nvSpPr>
        <p:spPr bwMode="auto">
          <a:xfrm>
            <a:off x="4075113" y="3694113"/>
            <a:ext cx="393700" cy="414337"/>
          </a:xfrm>
          <a:custGeom>
            <a:avLst/>
            <a:gdLst>
              <a:gd name="T0" fmla="*/ 0 w 248"/>
              <a:gd name="T1" fmla="*/ 412750 h 261"/>
              <a:gd name="T2" fmla="*/ 0 w 248"/>
              <a:gd name="T3" fmla="*/ 0 h 261"/>
              <a:gd name="T4" fmla="*/ 392113 w 248"/>
              <a:gd name="T5" fmla="*/ 0 h 261"/>
              <a:gd name="T6" fmla="*/ 392113 w 248"/>
              <a:gd name="T7" fmla="*/ 412750 h 261"/>
              <a:gd name="T8" fmla="*/ 0 w 248"/>
              <a:gd name="T9" fmla="*/ 412750 h 261"/>
              <a:gd name="T10" fmla="*/ 0 60000 65536"/>
              <a:gd name="T11" fmla="*/ 0 60000 65536"/>
              <a:gd name="T12" fmla="*/ 0 60000 65536"/>
              <a:gd name="T13" fmla="*/ 0 60000 65536"/>
              <a:gd name="T14" fmla="*/ 0 60000 65536"/>
              <a:gd name="T15" fmla="*/ 0 w 248"/>
              <a:gd name="T16" fmla="*/ 0 h 261"/>
              <a:gd name="T17" fmla="*/ 248 w 248"/>
              <a:gd name="T18" fmla="*/ 261 h 261"/>
            </a:gdLst>
            <a:ahLst/>
            <a:cxnLst>
              <a:cxn ang="T10">
                <a:pos x="T0" y="T1"/>
              </a:cxn>
              <a:cxn ang="T11">
                <a:pos x="T2" y="T3"/>
              </a:cxn>
              <a:cxn ang="T12">
                <a:pos x="T4" y="T5"/>
              </a:cxn>
              <a:cxn ang="T13">
                <a:pos x="T6" y="T7"/>
              </a:cxn>
              <a:cxn ang="T14">
                <a:pos x="T8" y="T9"/>
              </a:cxn>
            </a:cxnLst>
            <a:rect l="T15" t="T16" r="T17" b="T18"/>
            <a:pathLst>
              <a:path w="248" h="261">
                <a:moveTo>
                  <a:pt x="0" y="260"/>
                </a:moveTo>
                <a:lnTo>
                  <a:pt x="0" y="0"/>
                </a:lnTo>
                <a:lnTo>
                  <a:pt x="247" y="0"/>
                </a:lnTo>
                <a:lnTo>
                  <a:pt x="247" y="260"/>
                </a:lnTo>
                <a:lnTo>
                  <a:pt x="0" y="260"/>
                </a:lnTo>
              </a:path>
            </a:pathLst>
          </a:custGeom>
          <a:solidFill>
            <a:srgbClr val="FFFFFF"/>
          </a:solidFill>
          <a:ln w="9525" cap="rnd">
            <a:noFill/>
            <a:round/>
            <a:headEnd/>
            <a:tailEnd/>
          </a:ln>
        </p:spPr>
        <p:txBody>
          <a:bodyPr/>
          <a:lstStyle/>
          <a:p>
            <a:endParaRPr lang="en-US"/>
          </a:p>
        </p:txBody>
      </p:sp>
      <p:sp>
        <p:nvSpPr>
          <p:cNvPr id="408048" name="Freeform 1130"/>
          <p:cNvSpPr>
            <a:spLocks/>
          </p:cNvSpPr>
          <p:nvPr/>
        </p:nvSpPr>
        <p:spPr bwMode="auto">
          <a:xfrm>
            <a:off x="4073525" y="3694113"/>
            <a:ext cx="404813" cy="427037"/>
          </a:xfrm>
          <a:custGeom>
            <a:avLst/>
            <a:gdLst>
              <a:gd name="T0" fmla="*/ 0 w 255"/>
              <a:gd name="T1" fmla="*/ 425450 h 269"/>
              <a:gd name="T2" fmla="*/ 0 w 255"/>
              <a:gd name="T3" fmla="*/ 0 h 269"/>
              <a:gd name="T4" fmla="*/ 403225 w 255"/>
              <a:gd name="T5" fmla="*/ 0 h 269"/>
              <a:gd name="T6" fmla="*/ 403225 w 255"/>
              <a:gd name="T7" fmla="*/ 425450 h 269"/>
              <a:gd name="T8" fmla="*/ 0 w 255"/>
              <a:gd name="T9" fmla="*/ 425450 h 269"/>
              <a:gd name="T10" fmla="*/ 0 60000 65536"/>
              <a:gd name="T11" fmla="*/ 0 60000 65536"/>
              <a:gd name="T12" fmla="*/ 0 60000 65536"/>
              <a:gd name="T13" fmla="*/ 0 60000 65536"/>
              <a:gd name="T14" fmla="*/ 0 60000 65536"/>
              <a:gd name="T15" fmla="*/ 0 w 255"/>
              <a:gd name="T16" fmla="*/ 0 h 269"/>
              <a:gd name="T17" fmla="*/ 255 w 255"/>
              <a:gd name="T18" fmla="*/ 269 h 269"/>
            </a:gdLst>
            <a:ahLst/>
            <a:cxnLst>
              <a:cxn ang="T10">
                <a:pos x="T0" y="T1"/>
              </a:cxn>
              <a:cxn ang="T11">
                <a:pos x="T2" y="T3"/>
              </a:cxn>
              <a:cxn ang="T12">
                <a:pos x="T4" y="T5"/>
              </a:cxn>
              <a:cxn ang="T13">
                <a:pos x="T6" y="T7"/>
              </a:cxn>
              <a:cxn ang="T14">
                <a:pos x="T8" y="T9"/>
              </a:cxn>
            </a:cxnLst>
            <a:rect l="T15" t="T16" r="T17" b="T18"/>
            <a:pathLst>
              <a:path w="255" h="269">
                <a:moveTo>
                  <a:pt x="0" y="268"/>
                </a:moveTo>
                <a:lnTo>
                  <a:pt x="0" y="0"/>
                </a:lnTo>
                <a:lnTo>
                  <a:pt x="254" y="0"/>
                </a:lnTo>
                <a:lnTo>
                  <a:pt x="254" y="268"/>
                </a:lnTo>
                <a:lnTo>
                  <a:pt x="0" y="268"/>
                </a:lnTo>
              </a:path>
            </a:pathLst>
          </a:custGeom>
          <a:noFill/>
          <a:ln w="12699" cap="rnd">
            <a:solidFill>
              <a:srgbClr val="000000"/>
            </a:solidFill>
            <a:round/>
            <a:headEnd/>
            <a:tailEnd/>
          </a:ln>
        </p:spPr>
        <p:txBody>
          <a:bodyPr/>
          <a:lstStyle/>
          <a:p>
            <a:endParaRPr lang="en-US"/>
          </a:p>
        </p:txBody>
      </p:sp>
      <p:sp>
        <p:nvSpPr>
          <p:cNvPr id="408049" name="Freeform 1131"/>
          <p:cNvSpPr>
            <a:spLocks/>
          </p:cNvSpPr>
          <p:nvPr/>
        </p:nvSpPr>
        <p:spPr bwMode="auto">
          <a:xfrm>
            <a:off x="4075113" y="3094038"/>
            <a:ext cx="393700" cy="414337"/>
          </a:xfrm>
          <a:custGeom>
            <a:avLst/>
            <a:gdLst>
              <a:gd name="T0" fmla="*/ 0 w 248"/>
              <a:gd name="T1" fmla="*/ 412750 h 261"/>
              <a:gd name="T2" fmla="*/ 0 w 248"/>
              <a:gd name="T3" fmla="*/ 0 h 261"/>
              <a:gd name="T4" fmla="*/ 392113 w 248"/>
              <a:gd name="T5" fmla="*/ 0 h 261"/>
              <a:gd name="T6" fmla="*/ 392113 w 248"/>
              <a:gd name="T7" fmla="*/ 412750 h 261"/>
              <a:gd name="T8" fmla="*/ 0 w 248"/>
              <a:gd name="T9" fmla="*/ 412750 h 261"/>
              <a:gd name="T10" fmla="*/ 0 60000 65536"/>
              <a:gd name="T11" fmla="*/ 0 60000 65536"/>
              <a:gd name="T12" fmla="*/ 0 60000 65536"/>
              <a:gd name="T13" fmla="*/ 0 60000 65536"/>
              <a:gd name="T14" fmla="*/ 0 60000 65536"/>
              <a:gd name="T15" fmla="*/ 0 w 248"/>
              <a:gd name="T16" fmla="*/ 0 h 261"/>
              <a:gd name="T17" fmla="*/ 248 w 248"/>
              <a:gd name="T18" fmla="*/ 261 h 261"/>
            </a:gdLst>
            <a:ahLst/>
            <a:cxnLst>
              <a:cxn ang="T10">
                <a:pos x="T0" y="T1"/>
              </a:cxn>
              <a:cxn ang="T11">
                <a:pos x="T2" y="T3"/>
              </a:cxn>
              <a:cxn ang="T12">
                <a:pos x="T4" y="T5"/>
              </a:cxn>
              <a:cxn ang="T13">
                <a:pos x="T6" y="T7"/>
              </a:cxn>
              <a:cxn ang="T14">
                <a:pos x="T8" y="T9"/>
              </a:cxn>
            </a:cxnLst>
            <a:rect l="T15" t="T16" r="T17" b="T18"/>
            <a:pathLst>
              <a:path w="248" h="261">
                <a:moveTo>
                  <a:pt x="0" y="260"/>
                </a:moveTo>
                <a:lnTo>
                  <a:pt x="0" y="0"/>
                </a:lnTo>
                <a:lnTo>
                  <a:pt x="247" y="0"/>
                </a:lnTo>
                <a:lnTo>
                  <a:pt x="247" y="260"/>
                </a:lnTo>
                <a:lnTo>
                  <a:pt x="0" y="260"/>
                </a:lnTo>
              </a:path>
            </a:pathLst>
          </a:custGeom>
          <a:solidFill>
            <a:srgbClr val="FFFFFF"/>
          </a:solidFill>
          <a:ln w="9525" cap="rnd">
            <a:noFill/>
            <a:round/>
            <a:headEnd/>
            <a:tailEnd/>
          </a:ln>
        </p:spPr>
        <p:txBody>
          <a:bodyPr/>
          <a:lstStyle/>
          <a:p>
            <a:endParaRPr lang="en-US"/>
          </a:p>
        </p:txBody>
      </p:sp>
      <p:sp>
        <p:nvSpPr>
          <p:cNvPr id="408050" name="Freeform 1132"/>
          <p:cNvSpPr>
            <a:spLocks/>
          </p:cNvSpPr>
          <p:nvPr/>
        </p:nvSpPr>
        <p:spPr bwMode="auto">
          <a:xfrm>
            <a:off x="4073525" y="3094038"/>
            <a:ext cx="404813" cy="427037"/>
          </a:xfrm>
          <a:custGeom>
            <a:avLst/>
            <a:gdLst>
              <a:gd name="T0" fmla="*/ 0 w 255"/>
              <a:gd name="T1" fmla="*/ 425450 h 269"/>
              <a:gd name="T2" fmla="*/ 0 w 255"/>
              <a:gd name="T3" fmla="*/ 0 h 269"/>
              <a:gd name="T4" fmla="*/ 403225 w 255"/>
              <a:gd name="T5" fmla="*/ 0 h 269"/>
              <a:gd name="T6" fmla="*/ 403225 w 255"/>
              <a:gd name="T7" fmla="*/ 425450 h 269"/>
              <a:gd name="T8" fmla="*/ 0 w 255"/>
              <a:gd name="T9" fmla="*/ 425450 h 269"/>
              <a:gd name="T10" fmla="*/ 0 60000 65536"/>
              <a:gd name="T11" fmla="*/ 0 60000 65536"/>
              <a:gd name="T12" fmla="*/ 0 60000 65536"/>
              <a:gd name="T13" fmla="*/ 0 60000 65536"/>
              <a:gd name="T14" fmla="*/ 0 60000 65536"/>
              <a:gd name="T15" fmla="*/ 0 w 255"/>
              <a:gd name="T16" fmla="*/ 0 h 269"/>
              <a:gd name="T17" fmla="*/ 255 w 255"/>
              <a:gd name="T18" fmla="*/ 269 h 269"/>
            </a:gdLst>
            <a:ahLst/>
            <a:cxnLst>
              <a:cxn ang="T10">
                <a:pos x="T0" y="T1"/>
              </a:cxn>
              <a:cxn ang="T11">
                <a:pos x="T2" y="T3"/>
              </a:cxn>
              <a:cxn ang="T12">
                <a:pos x="T4" y="T5"/>
              </a:cxn>
              <a:cxn ang="T13">
                <a:pos x="T6" y="T7"/>
              </a:cxn>
              <a:cxn ang="T14">
                <a:pos x="T8" y="T9"/>
              </a:cxn>
            </a:cxnLst>
            <a:rect l="T15" t="T16" r="T17" b="T18"/>
            <a:pathLst>
              <a:path w="255" h="269">
                <a:moveTo>
                  <a:pt x="0" y="268"/>
                </a:moveTo>
                <a:lnTo>
                  <a:pt x="0" y="0"/>
                </a:lnTo>
                <a:lnTo>
                  <a:pt x="254" y="0"/>
                </a:lnTo>
                <a:lnTo>
                  <a:pt x="254" y="268"/>
                </a:lnTo>
                <a:lnTo>
                  <a:pt x="0" y="268"/>
                </a:lnTo>
              </a:path>
            </a:pathLst>
          </a:custGeom>
          <a:noFill/>
          <a:ln w="12699" cap="rnd">
            <a:solidFill>
              <a:srgbClr val="000000"/>
            </a:solidFill>
            <a:round/>
            <a:headEnd/>
            <a:tailEnd/>
          </a:ln>
        </p:spPr>
        <p:txBody>
          <a:bodyPr/>
          <a:lstStyle/>
          <a:p>
            <a:endParaRPr lang="en-US"/>
          </a:p>
        </p:txBody>
      </p:sp>
      <p:sp>
        <p:nvSpPr>
          <p:cNvPr id="408051" name="Freeform 1133"/>
          <p:cNvSpPr>
            <a:spLocks/>
          </p:cNvSpPr>
          <p:nvPr/>
        </p:nvSpPr>
        <p:spPr bwMode="auto">
          <a:xfrm>
            <a:off x="4494213" y="4235450"/>
            <a:ext cx="395287" cy="417513"/>
          </a:xfrm>
          <a:custGeom>
            <a:avLst/>
            <a:gdLst>
              <a:gd name="T0" fmla="*/ 0 w 249"/>
              <a:gd name="T1" fmla="*/ 415925 h 263"/>
              <a:gd name="T2" fmla="*/ 0 w 249"/>
              <a:gd name="T3" fmla="*/ 0 h 263"/>
              <a:gd name="T4" fmla="*/ 393700 w 249"/>
              <a:gd name="T5" fmla="*/ 0 h 263"/>
              <a:gd name="T6" fmla="*/ 393700 w 249"/>
              <a:gd name="T7" fmla="*/ 415925 h 263"/>
              <a:gd name="T8" fmla="*/ 0 w 249"/>
              <a:gd name="T9" fmla="*/ 415925 h 263"/>
              <a:gd name="T10" fmla="*/ 0 60000 65536"/>
              <a:gd name="T11" fmla="*/ 0 60000 65536"/>
              <a:gd name="T12" fmla="*/ 0 60000 65536"/>
              <a:gd name="T13" fmla="*/ 0 60000 65536"/>
              <a:gd name="T14" fmla="*/ 0 60000 65536"/>
              <a:gd name="T15" fmla="*/ 0 w 249"/>
              <a:gd name="T16" fmla="*/ 0 h 263"/>
              <a:gd name="T17" fmla="*/ 249 w 249"/>
              <a:gd name="T18" fmla="*/ 263 h 263"/>
            </a:gdLst>
            <a:ahLst/>
            <a:cxnLst>
              <a:cxn ang="T10">
                <a:pos x="T0" y="T1"/>
              </a:cxn>
              <a:cxn ang="T11">
                <a:pos x="T2" y="T3"/>
              </a:cxn>
              <a:cxn ang="T12">
                <a:pos x="T4" y="T5"/>
              </a:cxn>
              <a:cxn ang="T13">
                <a:pos x="T6" y="T7"/>
              </a:cxn>
              <a:cxn ang="T14">
                <a:pos x="T8" y="T9"/>
              </a:cxn>
            </a:cxnLst>
            <a:rect l="T15" t="T16" r="T17" b="T18"/>
            <a:pathLst>
              <a:path w="249" h="263">
                <a:moveTo>
                  <a:pt x="0" y="262"/>
                </a:moveTo>
                <a:lnTo>
                  <a:pt x="0" y="0"/>
                </a:lnTo>
                <a:lnTo>
                  <a:pt x="248" y="0"/>
                </a:lnTo>
                <a:lnTo>
                  <a:pt x="248" y="262"/>
                </a:lnTo>
                <a:lnTo>
                  <a:pt x="0" y="262"/>
                </a:lnTo>
              </a:path>
            </a:pathLst>
          </a:custGeom>
          <a:solidFill>
            <a:srgbClr val="FFFFFF"/>
          </a:solidFill>
          <a:ln w="9525" cap="rnd">
            <a:noFill/>
            <a:round/>
            <a:headEnd/>
            <a:tailEnd/>
          </a:ln>
        </p:spPr>
        <p:txBody>
          <a:bodyPr/>
          <a:lstStyle/>
          <a:p>
            <a:endParaRPr lang="en-US"/>
          </a:p>
        </p:txBody>
      </p:sp>
      <p:sp>
        <p:nvSpPr>
          <p:cNvPr id="408052" name="Freeform 1134"/>
          <p:cNvSpPr>
            <a:spLocks/>
          </p:cNvSpPr>
          <p:nvPr/>
        </p:nvSpPr>
        <p:spPr bwMode="auto">
          <a:xfrm>
            <a:off x="4492625" y="4235450"/>
            <a:ext cx="406400" cy="430213"/>
          </a:xfrm>
          <a:custGeom>
            <a:avLst/>
            <a:gdLst>
              <a:gd name="T0" fmla="*/ 0 w 256"/>
              <a:gd name="T1" fmla="*/ 428625 h 271"/>
              <a:gd name="T2" fmla="*/ 0 w 256"/>
              <a:gd name="T3" fmla="*/ 0 h 271"/>
              <a:gd name="T4" fmla="*/ 404812 w 256"/>
              <a:gd name="T5" fmla="*/ 0 h 271"/>
              <a:gd name="T6" fmla="*/ 404812 w 256"/>
              <a:gd name="T7" fmla="*/ 428625 h 271"/>
              <a:gd name="T8" fmla="*/ 0 w 256"/>
              <a:gd name="T9" fmla="*/ 428625 h 271"/>
              <a:gd name="T10" fmla="*/ 0 60000 65536"/>
              <a:gd name="T11" fmla="*/ 0 60000 65536"/>
              <a:gd name="T12" fmla="*/ 0 60000 65536"/>
              <a:gd name="T13" fmla="*/ 0 60000 65536"/>
              <a:gd name="T14" fmla="*/ 0 60000 65536"/>
              <a:gd name="T15" fmla="*/ 0 w 256"/>
              <a:gd name="T16" fmla="*/ 0 h 271"/>
              <a:gd name="T17" fmla="*/ 256 w 256"/>
              <a:gd name="T18" fmla="*/ 271 h 271"/>
            </a:gdLst>
            <a:ahLst/>
            <a:cxnLst>
              <a:cxn ang="T10">
                <a:pos x="T0" y="T1"/>
              </a:cxn>
              <a:cxn ang="T11">
                <a:pos x="T2" y="T3"/>
              </a:cxn>
              <a:cxn ang="T12">
                <a:pos x="T4" y="T5"/>
              </a:cxn>
              <a:cxn ang="T13">
                <a:pos x="T6" y="T7"/>
              </a:cxn>
              <a:cxn ang="T14">
                <a:pos x="T8" y="T9"/>
              </a:cxn>
            </a:cxnLst>
            <a:rect l="T15" t="T16" r="T17" b="T18"/>
            <a:pathLst>
              <a:path w="256" h="271">
                <a:moveTo>
                  <a:pt x="0" y="270"/>
                </a:moveTo>
                <a:lnTo>
                  <a:pt x="0" y="0"/>
                </a:lnTo>
                <a:lnTo>
                  <a:pt x="255" y="0"/>
                </a:lnTo>
                <a:lnTo>
                  <a:pt x="255" y="270"/>
                </a:lnTo>
                <a:lnTo>
                  <a:pt x="0" y="270"/>
                </a:lnTo>
              </a:path>
            </a:pathLst>
          </a:custGeom>
          <a:noFill/>
          <a:ln w="12699" cap="rnd">
            <a:solidFill>
              <a:srgbClr val="000000"/>
            </a:solidFill>
            <a:round/>
            <a:headEnd/>
            <a:tailEnd/>
          </a:ln>
        </p:spPr>
        <p:txBody>
          <a:bodyPr/>
          <a:lstStyle/>
          <a:p>
            <a:endParaRPr lang="en-US"/>
          </a:p>
        </p:txBody>
      </p:sp>
      <p:sp>
        <p:nvSpPr>
          <p:cNvPr id="408053" name="Freeform 1135"/>
          <p:cNvSpPr>
            <a:spLocks/>
          </p:cNvSpPr>
          <p:nvPr/>
        </p:nvSpPr>
        <p:spPr bwMode="auto">
          <a:xfrm>
            <a:off x="4494213" y="3694113"/>
            <a:ext cx="395287" cy="414337"/>
          </a:xfrm>
          <a:custGeom>
            <a:avLst/>
            <a:gdLst>
              <a:gd name="T0" fmla="*/ 0 w 249"/>
              <a:gd name="T1" fmla="*/ 412750 h 261"/>
              <a:gd name="T2" fmla="*/ 0 w 249"/>
              <a:gd name="T3" fmla="*/ 0 h 261"/>
              <a:gd name="T4" fmla="*/ 393700 w 249"/>
              <a:gd name="T5" fmla="*/ 0 h 261"/>
              <a:gd name="T6" fmla="*/ 393700 w 249"/>
              <a:gd name="T7" fmla="*/ 412750 h 261"/>
              <a:gd name="T8" fmla="*/ 0 w 249"/>
              <a:gd name="T9" fmla="*/ 412750 h 261"/>
              <a:gd name="T10" fmla="*/ 0 60000 65536"/>
              <a:gd name="T11" fmla="*/ 0 60000 65536"/>
              <a:gd name="T12" fmla="*/ 0 60000 65536"/>
              <a:gd name="T13" fmla="*/ 0 60000 65536"/>
              <a:gd name="T14" fmla="*/ 0 60000 65536"/>
              <a:gd name="T15" fmla="*/ 0 w 249"/>
              <a:gd name="T16" fmla="*/ 0 h 261"/>
              <a:gd name="T17" fmla="*/ 249 w 249"/>
              <a:gd name="T18" fmla="*/ 261 h 261"/>
            </a:gdLst>
            <a:ahLst/>
            <a:cxnLst>
              <a:cxn ang="T10">
                <a:pos x="T0" y="T1"/>
              </a:cxn>
              <a:cxn ang="T11">
                <a:pos x="T2" y="T3"/>
              </a:cxn>
              <a:cxn ang="T12">
                <a:pos x="T4" y="T5"/>
              </a:cxn>
              <a:cxn ang="T13">
                <a:pos x="T6" y="T7"/>
              </a:cxn>
              <a:cxn ang="T14">
                <a:pos x="T8" y="T9"/>
              </a:cxn>
            </a:cxnLst>
            <a:rect l="T15" t="T16" r="T17" b="T18"/>
            <a:pathLst>
              <a:path w="249" h="261">
                <a:moveTo>
                  <a:pt x="0" y="260"/>
                </a:moveTo>
                <a:lnTo>
                  <a:pt x="0" y="0"/>
                </a:lnTo>
                <a:lnTo>
                  <a:pt x="248" y="0"/>
                </a:lnTo>
                <a:lnTo>
                  <a:pt x="248" y="260"/>
                </a:lnTo>
                <a:lnTo>
                  <a:pt x="0" y="260"/>
                </a:lnTo>
              </a:path>
            </a:pathLst>
          </a:custGeom>
          <a:solidFill>
            <a:srgbClr val="FFFFFF"/>
          </a:solidFill>
          <a:ln w="9525" cap="rnd">
            <a:noFill/>
            <a:round/>
            <a:headEnd/>
            <a:tailEnd/>
          </a:ln>
        </p:spPr>
        <p:txBody>
          <a:bodyPr/>
          <a:lstStyle/>
          <a:p>
            <a:endParaRPr lang="en-US"/>
          </a:p>
        </p:txBody>
      </p:sp>
      <p:sp>
        <p:nvSpPr>
          <p:cNvPr id="408054" name="Freeform 1136"/>
          <p:cNvSpPr>
            <a:spLocks/>
          </p:cNvSpPr>
          <p:nvPr/>
        </p:nvSpPr>
        <p:spPr bwMode="auto">
          <a:xfrm>
            <a:off x="4492625" y="3694113"/>
            <a:ext cx="406400" cy="427037"/>
          </a:xfrm>
          <a:custGeom>
            <a:avLst/>
            <a:gdLst>
              <a:gd name="T0" fmla="*/ 0 w 256"/>
              <a:gd name="T1" fmla="*/ 425450 h 269"/>
              <a:gd name="T2" fmla="*/ 0 w 256"/>
              <a:gd name="T3" fmla="*/ 0 h 269"/>
              <a:gd name="T4" fmla="*/ 404812 w 256"/>
              <a:gd name="T5" fmla="*/ 0 h 269"/>
              <a:gd name="T6" fmla="*/ 404812 w 256"/>
              <a:gd name="T7" fmla="*/ 425450 h 269"/>
              <a:gd name="T8" fmla="*/ 0 w 256"/>
              <a:gd name="T9" fmla="*/ 425450 h 269"/>
              <a:gd name="T10" fmla="*/ 0 60000 65536"/>
              <a:gd name="T11" fmla="*/ 0 60000 65536"/>
              <a:gd name="T12" fmla="*/ 0 60000 65536"/>
              <a:gd name="T13" fmla="*/ 0 60000 65536"/>
              <a:gd name="T14" fmla="*/ 0 60000 65536"/>
              <a:gd name="T15" fmla="*/ 0 w 256"/>
              <a:gd name="T16" fmla="*/ 0 h 269"/>
              <a:gd name="T17" fmla="*/ 256 w 256"/>
              <a:gd name="T18" fmla="*/ 269 h 269"/>
            </a:gdLst>
            <a:ahLst/>
            <a:cxnLst>
              <a:cxn ang="T10">
                <a:pos x="T0" y="T1"/>
              </a:cxn>
              <a:cxn ang="T11">
                <a:pos x="T2" y="T3"/>
              </a:cxn>
              <a:cxn ang="T12">
                <a:pos x="T4" y="T5"/>
              </a:cxn>
              <a:cxn ang="T13">
                <a:pos x="T6" y="T7"/>
              </a:cxn>
              <a:cxn ang="T14">
                <a:pos x="T8" y="T9"/>
              </a:cxn>
            </a:cxnLst>
            <a:rect l="T15" t="T16" r="T17" b="T18"/>
            <a:pathLst>
              <a:path w="256" h="269">
                <a:moveTo>
                  <a:pt x="0" y="268"/>
                </a:moveTo>
                <a:lnTo>
                  <a:pt x="0" y="0"/>
                </a:lnTo>
                <a:lnTo>
                  <a:pt x="255" y="0"/>
                </a:lnTo>
                <a:lnTo>
                  <a:pt x="255" y="268"/>
                </a:lnTo>
                <a:lnTo>
                  <a:pt x="0" y="268"/>
                </a:lnTo>
              </a:path>
            </a:pathLst>
          </a:custGeom>
          <a:noFill/>
          <a:ln w="12699" cap="rnd">
            <a:solidFill>
              <a:srgbClr val="000000"/>
            </a:solidFill>
            <a:round/>
            <a:headEnd/>
            <a:tailEnd/>
          </a:ln>
        </p:spPr>
        <p:txBody>
          <a:bodyPr/>
          <a:lstStyle/>
          <a:p>
            <a:endParaRPr lang="en-US"/>
          </a:p>
        </p:txBody>
      </p:sp>
      <p:sp>
        <p:nvSpPr>
          <p:cNvPr id="408055" name="Freeform 1137"/>
          <p:cNvSpPr>
            <a:spLocks/>
          </p:cNvSpPr>
          <p:nvPr/>
        </p:nvSpPr>
        <p:spPr bwMode="auto">
          <a:xfrm>
            <a:off x="4494213" y="3094038"/>
            <a:ext cx="395287" cy="414337"/>
          </a:xfrm>
          <a:custGeom>
            <a:avLst/>
            <a:gdLst>
              <a:gd name="T0" fmla="*/ 0 w 249"/>
              <a:gd name="T1" fmla="*/ 412750 h 261"/>
              <a:gd name="T2" fmla="*/ 0 w 249"/>
              <a:gd name="T3" fmla="*/ 0 h 261"/>
              <a:gd name="T4" fmla="*/ 393700 w 249"/>
              <a:gd name="T5" fmla="*/ 0 h 261"/>
              <a:gd name="T6" fmla="*/ 393700 w 249"/>
              <a:gd name="T7" fmla="*/ 412750 h 261"/>
              <a:gd name="T8" fmla="*/ 0 w 249"/>
              <a:gd name="T9" fmla="*/ 412750 h 261"/>
              <a:gd name="T10" fmla="*/ 0 60000 65536"/>
              <a:gd name="T11" fmla="*/ 0 60000 65536"/>
              <a:gd name="T12" fmla="*/ 0 60000 65536"/>
              <a:gd name="T13" fmla="*/ 0 60000 65536"/>
              <a:gd name="T14" fmla="*/ 0 60000 65536"/>
              <a:gd name="T15" fmla="*/ 0 w 249"/>
              <a:gd name="T16" fmla="*/ 0 h 261"/>
              <a:gd name="T17" fmla="*/ 249 w 249"/>
              <a:gd name="T18" fmla="*/ 261 h 261"/>
            </a:gdLst>
            <a:ahLst/>
            <a:cxnLst>
              <a:cxn ang="T10">
                <a:pos x="T0" y="T1"/>
              </a:cxn>
              <a:cxn ang="T11">
                <a:pos x="T2" y="T3"/>
              </a:cxn>
              <a:cxn ang="T12">
                <a:pos x="T4" y="T5"/>
              </a:cxn>
              <a:cxn ang="T13">
                <a:pos x="T6" y="T7"/>
              </a:cxn>
              <a:cxn ang="T14">
                <a:pos x="T8" y="T9"/>
              </a:cxn>
            </a:cxnLst>
            <a:rect l="T15" t="T16" r="T17" b="T18"/>
            <a:pathLst>
              <a:path w="249" h="261">
                <a:moveTo>
                  <a:pt x="0" y="260"/>
                </a:moveTo>
                <a:lnTo>
                  <a:pt x="0" y="0"/>
                </a:lnTo>
                <a:lnTo>
                  <a:pt x="248" y="0"/>
                </a:lnTo>
                <a:lnTo>
                  <a:pt x="248" y="260"/>
                </a:lnTo>
                <a:lnTo>
                  <a:pt x="0" y="260"/>
                </a:lnTo>
              </a:path>
            </a:pathLst>
          </a:custGeom>
          <a:solidFill>
            <a:srgbClr val="FFFFFF"/>
          </a:solidFill>
          <a:ln w="9525" cap="rnd">
            <a:noFill/>
            <a:round/>
            <a:headEnd/>
            <a:tailEnd/>
          </a:ln>
        </p:spPr>
        <p:txBody>
          <a:bodyPr/>
          <a:lstStyle/>
          <a:p>
            <a:endParaRPr lang="en-US"/>
          </a:p>
        </p:txBody>
      </p:sp>
      <p:sp>
        <p:nvSpPr>
          <p:cNvPr id="408056" name="Freeform 1138"/>
          <p:cNvSpPr>
            <a:spLocks/>
          </p:cNvSpPr>
          <p:nvPr/>
        </p:nvSpPr>
        <p:spPr bwMode="auto">
          <a:xfrm>
            <a:off x="4492625" y="3094038"/>
            <a:ext cx="406400" cy="427037"/>
          </a:xfrm>
          <a:custGeom>
            <a:avLst/>
            <a:gdLst>
              <a:gd name="T0" fmla="*/ 0 w 256"/>
              <a:gd name="T1" fmla="*/ 425450 h 269"/>
              <a:gd name="T2" fmla="*/ 0 w 256"/>
              <a:gd name="T3" fmla="*/ 0 h 269"/>
              <a:gd name="T4" fmla="*/ 404812 w 256"/>
              <a:gd name="T5" fmla="*/ 0 h 269"/>
              <a:gd name="T6" fmla="*/ 404812 w 256"/>
              <a:gd name="T7" fmla="*/ 425450 h 269"/>
              <a:gd name="T8" fmla="*/ 0 w 256"/>
              <a:gd name="T9" fmla="*/ 425450 h 269"/>
              <a:gd name="T10" fmla="*/ 0 60000 65536"/>
              <a:gd name="T11" fmla="*/ 0 60000 65536"/>
              <a:gd name="T12" fmla="*/ 0 60000 65536"/>
              <a:gd name="T13" fmla="*/ 0 60000 65536"/>
              <a:gd name="T14" fmla="*/ 0 60000 65536"/>
              <a:gd name="T15" fmla="*/ 0 w 256"/>
              <a:gd name="T16" fmla="*/ 0 h 269"/>
              <a:gd name="T17" fmla="*/ 256 w 256"/>
              <a:gd name="T18" fmla="*/ 269 h 269"/>
            </a:gdLst>
            <a:ahLst/>
            <a:cxnLst>
              <a:cxn ang="T10">
                <a:pos x="T0" y="T1"/>
              </a:cxn>
              <a:cxn ang="T11">
                <a:pos x="T2" y="T3"/>
              </a:cxn>
              <a:cxn ang="T12">
                <a:pos x="T4" y="T5"/>
              </a:cxn>
              <a:cxn ang="T13">
                <a:pos x="T6" y="T7"/>
              </a:cxn>
              <a:cxn ang="T14">
                <a:pos x="T8" y="T9"/>
              </a:cxn>
            </a:cxnLst>
            <a:rect l="T15" t="T16" r="T17" b="T18"/>
            <a:pathLst>
              <a:path w="256" h="269">
                <a:moveTo>
                  <a:pt x="0" y="268"/>
                </a:moveTo>
                <a:lnTo>
                  <a:pt x="0" y="0"/>
                </a:lnTo>
                <a:lnTo>
                  <a:pt x="255" y="0"/>
                </a:lnTo>
                <a:lnTo>
                  <a:pt x="255" y="268"/>
                </a:lnTo>
                <a:lnTo>
                  <a:pt x="0" y="268"/>
                </a:lnTo>
              </a:path>
            </a:pathLst>
          </a:custGeom>
          <a:noFill/>
          <a:ln w="12699" cap="rnd">
            <a:solidFill>
              <a:srgbClr val="000000"/>
            </a:solidFill>
            <a:round/>
            <a:headEnd/>
            <a:tailEnd/>
          </a:ln>
        </p:spPr>
        <p:txBody>
          <a:bodyPr/>
          <a:lstStyle/>
          <a:p>
            <a:endParaRPr lang="en-US"/>
          </a:p>
        </p:txBody>
      </p:sp>
      <p:sp>
        <p:nvSpPr>
          <p:cNvPr id="408057" name="Freeform 1139"/>
          <p:cNvSpPr>
            <a:spLocks/>
          </p:cNvSpPr>
          <p:nvPr/>
        </p:nvSpPr>
        <p:spPr bwMode="auto">
          <a:xfrm>
            <a:off x="4916488" y="4235450"/>
            <a:ext cx="390525" cy="417513"/>
          </a:xfrm>
          <a:custGeom>
            <a:avLst/>
            <a:gdLst>
              <a:gd name="T0" fmla="*/ 0 w 246"/>
              <a:gd name="T1" fmla="*/ 415925 h 263"/>
              <a:gd name="T2" fmla="*/ 0 w 246"/>
              <a:gd name="T3" fmla="*/ 0 h 263"/>
              <a:gd name="T4" fmla="*/ 388938 w 246"/>
              <a:gd name="T5" fmla="*/ 0 h 263"/>
              <a:gd name="T6" fmla="*/ 388938 w 246"/>
              <a:gd name="T7" fmla="*/ 415925 h 263"/>
              <a:gd name="T8" fmla="*/ 0 w 246"/>
              <a:gd name="T9" fmla="*/ 415925 h 263"/>
              <a:gd name="T10" fmla="*/ 0 60000 65536"/>
              <a:gd name="T11" fmla="*/ 0 60000 65536"/>
              <a:gd name="T12" fmla="*/ 0 60000 65536"/>
              <a:gd name="T13" fmla="*/ 0 60000 65536"/>
              <a:gd name="T14" fmla="*/ 0 60000 65536"/>
              <a:gd name="T15" fmla="*/ 0 w 246"/>
              <a:gd name="T16" fmla="*/ 0 h 263"/>
              <a:gd name="T17" fmla="*/ 246 w 246"/>
              <a:gd name="T18" fmla="*/ 263 h 263"/>
            </a:gdLst>
            <a:ahLst/>
            <a:cxnLst>
              <a:cxn ang="T10">
                <a:pos x="T0" y="T1"/>
              </a:cxn>
              <a:cxn ang="T11">
                <a:pos x="T2" y="T3"/>
              </a:cxn>
              <a:cxn ang="T12">
                <a:pos x="T4" y="T5"/>
              </a:cxn>
              <a:cxn ang="T13">
                <a:pos x="T6" y="T7"/>
              </a:cxn>
              <a:cxn ang="T14">
                <a:pos x="T8" y="T9"/>
              </a:cxn>
            </a:cxnLst>
            <a:rect l="T15" t="T16" r="T17" b="T18"/>
            <a:pathLst>
              <a:path w="246" h="263">
                <a:moveTo>
                  <a:pt x="0" y="262"/>
                </a:moveTo>
                <a:lnTo>
                  <a:pt x="0" y="0"/>
                </a:lnTo>
                <a:lnTo>
                  <a:pt x="245" y="0"/>
                </a:lnTo>
                <a:lnTo>
                  <a:pt x="245" y="262"/>
                </a:lnTo>
                <a:lnTo>
                  <a:pt x="0" y="262"/>
                </a:lnTo>
              </a:path>
            </a:pathLst>
          </a:custGeom>
          <a:solidFill>
            <a:srgbClr val="FFFFFF"/>
          </a:solidFill>
          <a:ln w="9525" cap="rnd">
            <a:noFill/>
            <a:round/>
            <a:headEnd/>
            <a:tailEnd/>
          </a:ln>
        </p:spPr>
        <p:txBody>
          <a:bodyPr/>
          <a:lstStyle/>
          <a:p>
            <a:endParaRPr lang="en-US"/>
          </a:p>
        </p:txBody>
      </p:sp>
      <p:sp>
        <p:nvSpPr>
          <p:cNvPr id="408058" name="Freeform 1140"/>
          <p:cNvSpPr>
            <a:spLocks/>
          </p:cNvSpPr>
          <p:nvPr/>
        </p:nvSpPr>
        <p:spPr bwMode="auto">
          <a:xfrm>
            <a:off x="4913313" y="4235450"/>
            <a:ext cx="403225" cy="430213"/>
          </a:xfrm>
          <a:custGeom>
            <a:avLst/>
            <a:gdLst>
              <a:gd name="T0" fmla="*/ 0 w 254"/>
              <a:gd name="T1" fmla="*/ 428625 h 271"/>
              <a:gd name="T2" fmla="*/ 0 w 254"/>
              <a:gd name="T3" fmla="*/ 0 h 271"/>
              <a:gd name="T4" fmla="*/ 401638 w 254"/>
              <a:gd name="T5" fmla="*/ 0 h 271"/>
              <a:gd name="T6" fmla="*/ 401638 w 254"/>
              <a:gd name="T7" fmla="*/ 428625 h 271"/>
              <a:gd name="T8" fmla="*/ 0 w 254"/>
              <a:gd name="T9" fmla="*/ 428625 h 271"/>
              <a:gd name="T10" fmla="*/ 0 60000 65536"/>
              <a:gd name="T11" fmla="*/ 0 60000 65536"/>
              <a:gd name="T12" fmla="*/ 0 60000 65536"/>
              <a:gd name="T13" fmla="*/ 0 60000 65536"/>
              <a:gd name="T14" fmla="*/ 0 60000 65536"/>
              <a:gd name="T15" fmla="*/ 0 w 254"/>
              <a:gd name="T16" fmla="*/ 0 h 271"/>
              <a:gd name="T17" fmla="*/ 254 w 254"/>
              <a:gd name="T18" fmla="*/ 271 h 271"/>
            </a:gdLst>
            <a:ahLst/>
            <a:cxnLst>
              <a:cxn ang="T10">
                <a:pos x="T0" y="T1"/>
              </a:cxn>
              <a:cxn ang="T11">
                <a:pos x="T2" y="T3"/>
              </a:cxn>
              <a:cxn ang="T12">
                <a:pos x="T4" y="T5"/>
              </a:cxn>
              <a:cxn ang="T13">
                <a:pos x="T6" y="T7"/>
              </a:cxn>
              <a:cxn ang="T14">
                <a:pos x="T8" y="T9"/>
              </a:cxn>
            </a:cxnLst>
            <a:rect l="T15" t="T16" r="T17" b="T18"/>
            <a:pathLst>
              <a:path w="254" h="271">
                <a:moveTo>
                  <a:pt x="0" y="270"/>
                </a:moveTo>
                <a:lnTo>
                  <a:pt x="0" y="0"/>
                </a:lnTo>
                <a:lnTo>
                  <a:pt x="253" y="0"/>
                </a:lnTo>
                <a:lnTo>
                  <a:pt x="253" y="270"/>
                </a:lnTo>
                <a:lnTo>
                  <a:pt x="0" y="270"/>
                </a:lnTo>
              </a:path>
            </a:pathLst>
          </a:custGeom>
          <a:noFill/>
          <a:ln w="12699" cap="rnd">
            <a:solidFill>
              <a:srgbClr val="000000"/>
            </a:solidFill>
            <a:round/>
            <a:headEnd/>
            <a:tailEnd/>
          </a:ln>
        </p:spPr>
        <p:txBody>
          <a:bodyPr/>
          <a:lstStyle/>
          <a:p>
            <a:endParaRPr lang="en-US"/>
          </a:p>
        </p:txBody>
      </p:sp>
      <p:sp>
        <p:nvSpPr>
          <p:cNvPr id="408059" name="Freeform 1141"/>
          <p:cNvSpPr>
            <a:spLocks/>
          </p:cNvSpPr>
          <p:nvPr/>
        </p:nvSpPr>
        <p:spPr bwMode="auto">
          <a:xfrm>
            <a:off x="4916488" y="3694113"/>
            <a:ext cx="390525" cy="414337"/>
          </a:xfrm>
          <a:custGeom>
            <a:avLst/>
            <a:gdLst>
              <a:gd name="T0" fmla="*/ 0 w 246"/>
              <a:gd name="T1" fmla="*/ 412750 h 261"/>
              <a:gd name="T2" fmla="*/ 0 w 246"/>
              <a:gd name="T3" fmla="*/ 0 h 261"/>
              <a:gd name="T4" fmla="*/ 388938 w 246"/>
              <a:gd name="T5" fmla="*/ 0 h 261"/>
              <a:gd name="T6" fmla="*/ 388938 w 246"/>
              <a:gd name="T7" fmla="*/ 412750 h 261"/>
              <a:gd name="T8" fmla="*/ 0 w 246"/>
              <a:gd name="T9" fmla="*/ 412750 h 261"/>
              <a:gd name="T10" fmla="*/ 0 60000 65536"/>
              <a:gd name="T11" fmla="*/ 0 60000 65536"/>
              <a:gd name="T12" fmla="*/ 0 60000 65536"/>
              <a:gd name="T13" fmla="*/ 0 60000 65536"/>
              <a:gd name="T14" fmla="*/ 0 60000 65536"/>
              <a:gd name="T15" fmla="*/ 0 w 246"/>
              <a:gd name="T16" fmla="*/ 0 h 261"/>
              <a:gd name="T17" fmla="*/ 246 w 246"/>
              <a:gd name="T18" fmla="*/ 261 h 261"/>
            </a:gdLst>
            <a:ahLst/>
            <a:cxnLst>
              <a:cxn ang="T10">
                <a:pos x="T0" y="T1"/>
              </a:cxn>
              <a:cxn ang="T11">
                <a:pos x="T2" y="T3"/>
              </a:cxn>
              <a:cxn ang="T12">
                <a:pos x="T4" y="T5"/>
              </a:cxn>
              <a:cxn ang="T13">
                <a:pos x="T6" y="T7"/>
              </a:cxn>
              <a:cxn ang="T14">
                <a:pos x="T8" y="T9"/>
              </a:cxn>
            </a:cxnLst>
            <a:rect l="T15" t="T16" r="T17" b="T18"/>
            <a:pathLst>
              <a:path w="246" h="261">
                <a:moveTo>
                  <a:pt x="0" y="260"/>
                </a:moveTo>
                <a:lnTo>
                  <a:pt x="0" y="0"/>
                </a:lnTo>
                <a:lnTo>
                  <a:pt x="245" y="0"/>
                </a:lnTo>
                <a:lnTo>
                  <a:pt x="245" y="260"/>
                </a:lnTo>
                <a:lnTo>
                  <a:pt x="0" y="260"/>
                </a:lnTo>
              </a:path>
            </a:pathLst>
          </a:custGeom>
          <a:solidFill>
            <a:srgbClr val="FFFFFF"/>
          </a:solidFill>
          <a:ln w="9525" cap="rnd">
            <a:noFill/>
            <a:round/>
            <a:headEnd/>
            <a:tailEnd/>
          </a:ln>
        </p:spPr>
        <p:txBody>
          <a:bodyPr/>
          <a:lstStyle/>
          <a:p>
            <a:endParaRPr lang="en-US"/>
          </a:p>
        </p:txBody>
      </p:sp>
      <p:sp>
        <p:nvSpPr>
          <p:cNvPr id="408060" name="Freeform 1142"/>
          <p:cNvSpPr>
            <a:spLocks/>
          </p:cNvSpPr>
          <p:nvPr/>
        </p:nvSpPr>
        <p:spPr bwMode="auto">
          <a:xfrm>
            <a:off x="4913313" y="3694113"/>
            <a:ext cx="403225" cy="427037"/>
          </a:xfrm>
          <a:custGeom>
            <a:avLst/>
            <a:gdLst>
              <a:gd name="T0" fmla="*/ 0 w 254"/>
              <a:gd name="T1" fmla="*/ 425450 h 269"/>
              <a:gd name="T2" fmla="*/ 0 w 254"/>
              <a:gd name="T3" fmla="*/ 0 h 269"/>
              <a:gd name="T4" fmla="*/ 401638 w 254"/>
              <a:gd name="T5" fmla="*/ 0 h 269"/>
              <a:gd name="T6" fmla="*/ 401638 w 254"/>
              <a:gd name="T7" fmla="*/ 425450 h 269"/>
              <a:gd name="T8" fmla="*/ 0 w 254"/>
              <a:gd name="T9" fmla="*/ 425450 h 269"/>
              <a:gd name="T10" fmla="*/ 0 60000 65536"/>
              <a:gd name="T11" fmla="*/ 0 60000 65536"/>
              <a:gd name="T12" fmla="*/ 0 60000 65536"/>
              <a:gd name="T13" fmla="*/ 0 60000 65536"/>
              <a:gd name="T14" fmla="*/ 0 60000 65536"/>
              <a:gd name="T15" fmla="*/ 0 w 254"/>
              <a:gd name="T16" fmla="*/ 0 h 269"/>
              <a:gd name="T17" fmla="*/ 254 w 254"/>
              <a:gd name="T18" fmla="*/ 269 h 269"/>
            </a:gdLst>
            <a:ahLst/>
            <a:cxnLst>
              <a:cxn ang="T10">
                <a:pos x="T0" y="T1"/>
              </a:cxn>
              <a:cxn ang="T11">
                <a:pos x="T2" y="T3"/>
              </a:cxn>
              <a:cxn ang="T12">
                <a:pos x="T4" y="T5"/>
              </a:cxn>
              <a:cxn ang="T13">
                <a:pos x="T6" y="T7"/>
              </a:cxn>
              <a:cxn ang="T14">
                <a:pos x="T8" y="T9"/>
              </a:cxn>
            </a:cxnLst>
            <a:rect l="T15" t="T16" r="T17" b="T18"/>
            <a:pathLst>
              <a:path w="254" h="269">
                <a:moveTo>
                  <a:pt x="0" y="268"/>
                </a:moveTo>
                <a:lnTo>
                  <a:pt x="0" y="0"/>
                </a:lnTo>
                <a:lnTo>
                  <a:pt x="253" y="0"/>
                </a:lnTo>
                <a:lnTo>
                  <a:pt x="253" y="268"/>
                </a:lnTo>
                <a:lnTo>
                  <a:pt x="0" y="268"/>
                </a:lnTo>
              </a:path>
            </a:pathLst>
          </a:custGeom>
          <a:noFill/>
          <a:ln w="12699" cap="rnd">
            <a:solidFill>
              <a:srgbClr val="000000"/>
            </a:solidFill>
            <a:round/>
            <a:headEnd/>
            <a:tailEnd/>
          </a:ln>
        </p:spPr>
        <p:txBody>
          <a:bodyPr/>
          <a:lstStyle/>
          <a:p>
            <a:endParaRPr lang="en-US"/>
          </a:p>
        </p:txBody>
      </p:sp>
      <p:sp>
        <p:nvSpPr>
          <p:cNvPr id="408061" name="Freeform 1143"/>
          <p:cNvSpPr>
            <a:spLocks/>
          </p:cNvSpPr>
          <p:nvPr/>
        </p:nvSpPr>
        <p:spPr bwMode="auto">
          <a:xfrm>
            <a:off x="4916488" y="3094038"/>
            <a:ext cx="390525" cy="414337"/>
          </a:xfrm>
          <a:custGeom>
            <a:avLst/>
            <a:gdLst>
              <a:gd name="T0" fmla="*/ 0 w 246"/>
              <a:gd name="T1" fmla="*/ 412750 h 261"/>
              <a:gd name="T2" fmla="*/ 0 w 246"/>
              <a:gd name="T3" fmla="*/ 0 h 261"/>
              <a:gd name="T4" fmla="*/ 388938 w 246"/>
              <a:gd name="T5" fmla="*/ 0 h 261"/>
              <a:gd name="T6" fmla="*/ 388938 w 246"/>
              <a:gd name="T7" fmla="*/ 412750 h 261"/>
              <a:gd name="T8" fmla="*/ 0 w 246"/>
              <a:gd name="T9" fmla="*/ 412750 h 261"/>
              <a:gd name="T10" fmla="*/ 0 60000 65536"/>
              <a:gd name="T11" fmla="*/ 0 60000 65536"/>
              <a:gd name="T12" fmla="*/ 0 60000 65536"/>
              <a:gd name="T13" fmla="*/ 0 60000 65536"/>
              <a:gd name="T14" fmla="*/ 0 60000 65536"/>
              <a:gd name="T15" fmla="*/ 0 w 246"/>
              <a:gd name="T16" fmla="*/ 0 h 261"/>
              <a:gd name="T17" fmla="*/ 246 w 246"/>
              <a:gd name="T18" fmla="*/ 261 h 261"/>
            </a:gdLst>
            <a:ahLst/>
            <a:cxnLst>
              <a:cxn ang="T10">
                <a:pos x="T0" y="T1"/>
              </a:cxn>
              <a:cxn ang="T11">
                <a:pos x="T2" y="T3"/>
              </a:cxn>
              <a:cxn ang="T12">
                <a:pos x="T4" y="T5"/>
              </a:cxn>
              <a:cxn ang="T13">
                <a:pos x="T6" y="T7"/>
              </a:cxn>
              <a:cxn ang="T14">
                <a:pos x="T8" y="T9"/>
              </a:cxn>
            </a:cxnLst>
            <a:rect l="T15" t="T16" r="T17" b="T18"/>
            <a:pathLst>
              <a:path w="246" h="261">
                <a:moveTo>
                  <a:pt x="0" y="260"/>
                </a:moveTo>
                <a:lnTo>
                  <a:pt x="0" y="0"/>
                </a:lnTo>
                <a:lnTo>
                  <a:pt x="245" y="0"/>
                </a:lnTo>
                <a:lnTo>
                  <a:pt x="245" y="260"/>
                </a:lnTo>
                <a:lnTo>
                  <a:pt x="0" y="260"/>
                </a:lnTo>
              </a:path>
            </a:pathLst>
          </a:custGeom>
          <a:solidFill>
            <a:srgbClr val="FFFFFF"/>
          </a:solidFill>
          <a:ln w="9525" cap="rnd">
            <a:noFill/>
            <a:round/>
            <a:headEnd/>
            <a:tailEnd/>
          </a:ln>
        </p:spPr>
        <p:txBody>
          <a:bodyPr/>
          <a:lstStyle/>
          <a:p>
            <a:endParaRPr lang="en-US"/>
          </a:p>
        </p:txBody>
      </p:sp>
      <p:sp>
        <p:nvSpPr>
          <p:cNvPr id="408062" name="Freeform 1144"/>
          <p:cNvSpPr>
            <a:spLocks/>
          </p:cNvSpPr>
          <p:nvPr/>
        </p:nvSpPr>
        <p:spPr bwMode="auto">
          <a:xfrm>
            <a:off x="4913313" y="3094038"/>
            <a:ext cx="403225" cy="427037"/>
          </a:xfrm>
          <a:custGeom>
            <a:avLst/>
            <a:gdLst>
              <a:gd name="T0" fmla="*/ 0 w 254"/>
              <a:gd name="T1" fmla="*/ 425450 h 269"/>
              <a:gd name="T2" fmla="*/ 0 w 254"/>
              <a:gd name="T3" fmla="*/ 0 h 269"/>
              <a:gd name="T4" fmla="*/ 401638 w 254"/>
              <a:gd name="T5" fmla="*/ 0 h 269"/>
              <a:gd name="T6" fmla="*/ 401638 w 254"/>
              <a:gd name="T7" fmla="*/ 425450 h 269"/>
              <a:gd name="T8" fmla="*/ 0 w 254"/>
              <a:gd name="T9" fmla="*/ 425450 h 269"/>
              <a:gd name="T10" fmla="*/ 0 60000 65536"/>
              <a:gd name="T11" fmla="*/ 0 60000 65536"/>
              <a:gd name="T12" fmla="*/ 0 60000 65536"/>
              <a:gd name="T13" fmla="*/ 0 60000 65536"/>
              <a:gd name="T14" fmla="*/ 0 60000 65536"/>
              <a:gd name="T15" fmla="*/ 0 w 254"/>
              <a:gd name="T16" fmla="*/ 0 h 269"/>
              <a:gd name="T17" fmla="*/ 254 w 254"/>
              <a:gd name="T18" fmla="*/ 269 h 269"/>
            </a:gdLst>
            <a:ahLst/>
            <a:cxnLst>
              <a:cxn ang="T10">
                <a:pos x="T0" y="T1"/>
              </a:cxn>
              <a:cxn ang="T11">
                <a:pos x="T2" y="T3"/>
              </a:cxn>
              <a:cxn ang="T12">
                <a:pos x="T4" y="T5"/>
              </a:cxn>
              <a:cxn ang="T13">
                <a:pos x="T6" y="T7"/>
              </a:cxn>
              <a:cxn ang="T14">
                <a:pos x="T8" y="T9"/>
              </a:cxn>
            </a:cxnLst>
            <a:rect l="T15" t="T16" r="T17" b="T18"/>
            <a:pathLst>
              <a:path w="254" h="269">
                <a:moveTo>
                  <a:pt x="0" y="268"/>
                </a:moveTo>
                <a:lnTo>
                  <a:pt x="0" y="0"/>
                </a:lnTo>
                <a:lnTo>
                  <a:pt x="253" y="0"/>
                </a:lnTo>
                <a:lnTo>
                  <a:pt x="253" y="268"/>
                </a:lnTo>
                <a:lnTo>
                  <a:pt x="0" y="268"/>
                </a:lnTo>
              </a:path>
            </a:pathLst>
          </a:custGeom>
          <a:noFill/>
          <a:ln w="12699" cap="rnd">
            <a:solidFill>
              <a:srgbClr val="000000"/>
            </a:solidFill>
            <a:round/>
            <a:headEnd/>
            <a:tailEnd/>
          </a:ln>
        </p:spPr>
        <p:txBody>
          <a:bodyPr/>
          <a:lstStyle/>
          <a:p>
            <a:endParaRPr lang="en-US"/>
          </a:p>
        </p:txBody>
      </p:sp>
      <p:sp>
        <p:nvSpPr>
          <p:cNvPr id="408063" name="Freeform 1145"/>
          <p:cNvSpPr>
            <a:spLocks/>
          </p:cNvSpPr>
          <p:nvPr/>
        </p:nvSpPr>
        <p:spPr bwMode="auto">
          <a:xfrm>
            <a:off x="5324475" y="4235450"/>
            <a:ext cx="393700" cy="417513"/>
          </a:xfrm>
          <a:custGeom>
            <a:avLst/>
            <a:gdLst>
              <a:gd name="T0" fmla="*/ 0 w 248"/>
              <a:gd name="T1" fmla="*/ 415925 h 263"/>
              <a:gd name="T2" fmla="*/ 0 w 248"/>
              <a:gd name="T3" fmla="*/ 0 h 263"/>
              <a:gd name="T4" fmla="*/ 392113 w 248"/>
              <a:gd name="T5" fmla="*/ 0 h 263"/>
              <a:gd name="T6" fmla="*/ 392113 w 248"/>
              <a:gd name="T7" fmla="*/ 415925 h 263"/>
              <a:gd name="T8" fmla="*/ 0 w 248"/>
              <a:gd name="T9" fmla="*/ 415925 h 263"/>
              <a:gd name="T10" fmla="*/ 0 60000 65536"/>
              <a:gd name="T11" fmla="*/ 0 60000 65536"/>
              <a:gd name="T12" fmla="*/ 0 60000 65536"/>
              <a:gd name="T13" fmla="*/ 0 60000 65536"/>
              <a:gd name="T14" fmla="*/ 0 60000 65536"/>
              <a:gd name="T15" fmla="*/ 0 w 248"/>
              <a:gd name="T16" fmla="*/ 0 h 263"/>
              <a:gd name="T17" fmla="*/ 248 w 248"/>
              <a:gd name="T18" fmla="*/ 263 h 263"/>
            </a:gdLst>
            <a:ahLst/>
            <a:cxnLst>
              <a:cxn ang="T10">
                <a:pos x="T0" y="T1"/>
              </a:cxn>
              <a:cxn ang="T11">
                <a:pos x="T2" y="T3"/>
              </a:cxn>
              <a:cxn ang="T12">
                <a:pos x="T4" y="T5"/>
              </a:cxn>
              <a:cxn ang="T13">
                <a:pos x="T6" y="T7"/>
              </a:cxn>
              <a:cxn ang="T14">
                <a:pos x="T8" y="T9"/>
              </a:cxn>
            </a:cxnLst>
            <a:rect l="T15" t="T16" r="T17" b="T18"/>
            <a:pathLst>
              <a:path w="248" h="263">
                <a:moveTo>
                  <a:pt x="0" y="262"/>
                </a:moveTo>
                <a:lnTo>
                  <a:pt x="0" y="0"/>
                </a:lnTo>
                <a:lnTo>
                  <a:pt x="247" y="0"/>
                </a:lnTo>
                <a:lnTo>
                  <a:pt x="247" y="262"/>
                </a:lnTo>
                <a:lnTo>
                  <a:pt x="0" y="262"/>
                </a:lnTo>
              </a:path>
            </a:pathLst>
          </a:custGeom>
          <a:solidFill>
            <a:srgbClr val="FFFFFF"/>
          </a:solidFill>
          <a:ln w="9525" cap="rnd">
            <a:noFill/>
            <a:round/>
            <a:headEnd/>
            <a:tailEnd/>
          </a:ln>
        </p:spPr>
        <p:txBody>
          <a:bodyPr/>
          <a:lstStyle/>
          <a:p>
            <a:endParaRPr lang="en-US"/>
          </a:p>
        </p:txBody>
      </p:sp>
      <p:sp>
        <p:nvSpPr>
          <p:cNvPr id="408064" name="Freeform 1146"/>
          <p:cNvSpPr>
            <a:spLocks/>
          </p:cNvSpPr>
          <p:nvPr/>
        </p:nvSpPr>
        <p:spPr bwMode="auto">
          <a:xfrm>
            <a:off x="5322888" y="4235450"/>
            <a:ext cx="404812" cy="430213"/>
          </a:xfrm>
          <a:custGeom>
            <a:avLst/>
            <a:gdLst>
              <a:gd name="T0" fmla="*/ 0 w 255"/>
              <a:gd name="T1" fmla="*/ 428625 h 271"/>
              <a:gd name="T2" fmla="*/ 0 w 255"/>
              <a:gd name="T3" fmla="*/ 0 h 271"/>
              <a:gd name="T4" fmla="*/ 403225 w 255"/>
              <a:gd name="T5" fmla="*/ 0 h 271"/>
              <a:gd name="T6" fmla="*/ 403225 w 255"/>
              <a:gd name="T7" fmla="*/ 428625 h 271"/>
              <a:gd name="T8" fmla="*/ 0 w 255"/>
              <a:gd name="T9" fmla="*/ 428625 h 271"/>
              <a:gd name="T10" fmla="*/ 0 60000 65536"/>
              <a:gd name="T11" fmla="*/ 0 60000 65536"/>
              <a:gd name="T12" fmla="*/ 0 60000 65536"/>
              <a:gd name="T13" fmla="*/ 0 60000 65536"/>
              <a:gd name="T14" fmla="*/ 0 60000 65536"/>
              <a:gd name="T15" fmla="*/ 0 w 255"/>
              <a:gd name="T16" fmla="*/ 0 h 271"/>
              <a:gd name="T17" fmla="*/ 255 w 255"/>
              <a:gd name="T18" fmla="*/ 271 h 271"/>
            </a:gdLst>
            <a:ahLst/>
            <a:cxnLst>
              <a:cxn ang="T10">
                <a:pos x="T0" y="T1"/>
              </a:cxn>
              <a:cxn ang="T11">
                <a:pos x="T2" y="T3"/>
              </a:cxn>
              <a:cxn ang="T12">
                <a:pos x="T4" y="T5"/>
              </a:cxn>
              <a:cxn ang="T13">
                <a:pos x="T6" y="T7"/>
              </a:cxn>
              <a:cxn ang="T14">
                <a:pos x="T8" y="T9"/>
              </a:cxn>
            </a:cxnLst>
            <a:rect l="T15" t="T16" r="T17" b="T18"/>
            <a:pathLst>
              <a:path w="255" h="271">
                <a:moveTo>
                  <a:pt x="0" y="270"/>
                </a:moveTo>
                <a:lnTo>
                  <a:pt x="0" y="0"/>
                </a:lnTo>
                <a:lnTo>
                  <a:pt x="254" y="0"/>
                </a:lnTo>
                <a:lnTo>
                  <a:pt x="254" y="270"/>
                </a:lnTo>
                <a:lnTo>
                  <a:pt x="0" y="270"/>
                </a:lnTo>
              </a:path>
            </a:pathLst>
          </a:custGeom>
          <a:noFill/>
          <a:ln w="12699" cap="rnd">
            <a:solidFill>
              <a:srgbClr val="000000"/>
            </a:solidFill>
            <a:round/>
            <a:headEnd/>
            <a:tailEnd/>
          </a:ln>
        </p:spPr>
        <p:txBody>
          <a:bodyPr/>
          <a:lstStyle/>
          <a:p>
            <a:endParaRPr lang="en-US"/>
          </a:p>
        </p:txBody>
      </p:sp>
      <p:sp>
        <p:nvSpPr>
          <p:cNvPr id="408065" name="Freeform 1147"/>
          <p:cNvSpPr>
            <a:spLocks/>
          </p:cNvSpPr>
          <p:nvPr/>
        </p:nvSpPr>
        <p:spPr bwMode="auto">
          <a:xfrm>
            <a:off x="5324475" y="3694113"/>
            <a:ext cx="393700" cy="414337"/>
          </a:xfrm>
          <a:custGeom>
            <a:avLst/>
            <a:gdLst>
              <a:gd name="T0" fmla="*/ 0 w 248"/>
              <a:gd name="T1" fmla="*/ 412750 h 261"/>
              <a:gd name="T2" fmla="*/ 0 w 248"/>
              <a:gd name="T3" fmla="*/ 0 h 261"/>
              <a:gd name="T4" fmla="*/ 392113 w 248"/>
              <a:gd name="T5" fmla="*/ 0 h 261"/>
              <a:gd name="T6" fmla="*/ 392113 w 248"/>
              <a:gd name="T7" fmla="*/ 412750 h 261"/>
              <a:gd name="T8" fmla="*/ 0 w 248"/>
              <a:gd name="T9" fmla="*/ 412750 h 261"/>
              <a:gd name="T10" fmla="*/ 0 60000 65536"/>
              <a:gd name="T11" fmla="*/ 0 60000 65536"/>
              <a:gd name="T12" fmla="*/ 0 60000 65536"/>
              <a:gd name="T13" fmla="*/ 0 60000 65536"/>
              <a:gd name="T14" fmla="*/ 0 60000 65536"/>
              <a:gd name="T15" fmla="*/ 0 w 248"/>
              <a:gd name="T16" fmla="*/ 0 h 261"/>
              <a:gd name="T17" fmla="*/ 248 w 248"/>
              <a:gd name="T18" fmla="*/ 261 h 261"/>
            </a:gdLst>
            <a:ahLst/>
            <a:cxnLst>
              <a:cxn ang="T10">
                <a:pos x="T0" y="T1"/>
              </a:cxn>
              <a:cxn ang="T11">
                <a:pos x="T2" y="T3"/>
              </a:cxn>
              <a:cxn ang="T12">
                <a:pos x="T4" y="T5"/>
              </a:cxn>
              <a:cxn ang="T13">
                <a:pos x="T6" y="T7"/>
              </a:cxn>
              <a:cxn ang="T14">
                <a:pos x="T8" y="T9"/>
              </a:cxn>
            </a:cxnLst>
            <a:rect l="T15" t="T16" r="T17" b="T18"/>
            <a:pathLst>
              <a:path w="248" h="261">
                <a:moveTo>
                  <a:pt x="0" y="260"/>
                </a:moveTo>
                <a:lnTo>
                  <a:pt x="0" y="0"/>
                </a:lnTo>
                <a:lnTo>
                  <a:pt x="247" y="0"/>
                </a:lnTo>
                <a:lnTo>
                  <a:pt x="247" y="260"/>
                </a:lnTo>
                <a:lnTo>
                  <a:pt x="0" y="260"/>
                </a:lnTo>
              </a:path>
            </a:pathLst>
          </a:custGeom>
          <a:solidFill>
            <a:srgbClr val="FFFFFF"/>
          </a:solidFill>
          <a:ln w="9525" cap="rnd">
            <a:noFill/>
            <a:round/>
            <a:headEnd/>
            <a:tailEnd/>
          </a:ln>
        </p:spPr>
        <p:txBody>
          <a:bodyPr/>
          <a:lstStyle/>
          <a:p>
            <a:endParaRPr lang="en-US"/>
          </a:p>
        </p:txBody>
      </p:sp>
      <p:sp>
        <p:nvSpPr>
          <p:cNvPr id="408066" name="Freeform 1148"/>
          <p:cNvSpPr>
            <a:spLocks/>
          </p:cNvSpPr>
          <p:nvPr/>
        </p:nvSpPr>
        <p:spPr bwMode="auto">
          <a:xfrm>
            <a:off x="5322888" y="3694113"/>
            <a:ext cx="404812" cy="427037"/>
          </a:xfrm>
          <a:custGeom>
            <a:avLst/>
            <a:gdLst>
              <a:gd name="T0" fmla="*/ 0 w 255"/>
              <a:gd name="T1" fmla="*/ 425450 h 269"/>
              <a:gd name="T2" fmla="*/ 0 w 255"/>
              <a:gd name="T3" fmla="*/ 0 h 269"/>
              <a:gd name="T4" fmla="*/ 403225 w 255"/>
              <a:gd name="T5" fmla="*/ 0 h 269"/>
              <a:gd name="T6" fmla="*/ 403225 w 255"/>
              <a:gd name="T7" fmla="*/ 425450 h 269"/>
              <a:gd name="T8" fmla="*/ 0 w 255"/>
              <a:gd name="T9" fmla="*/ 425450 h 269"/>
              <a:gd name="T10" fmla="*/ 0 60000 65536"/>
              <a:gd name="T11" fmla="*/ 0 60000 65536"/>
              <a:gd name="T12" fmla="*/ 0 60000 65536"/>
              <a:gd name="T13" fmla="*/ 0 60000 65536"/>
              <a:gd name="T14" fmla="*/ 0 60000 65536"/>
              <a:gd name="T15" fmla="*/ 0 w 255"/>
              <a:gd name="T16" fmla="*/ 0 h 269"/>
              <a:gd name="T17" fmla="*/ 255 w 255"/>
              <a:gd name="T18" fmla="*/ 269 h 269"/>
            </a:gdLst>
            <a:ahLst/>
            <a:cxnLst>
              <a:cxn ang="T10">
                <a:pos x="T0" y="T1"/>
              </a:cxn>
              <a:cxn ang="T11">
                <a:pos x="T2" y="T3"/>
              </a:cxn>
              <a:cxn ang="T12">
                <a:pos x="T4" y="T5"/>
              </a:cxn>
              <a:cxn ang="T13">
                <a:pos x="T6" y="T7"/>
              </a:cxn>
              <a:cxn ang="T14">
                <a:pos x="T8" y="T9"/>
              </a:cxn>
            </a:cxnLst>
            <a:rect l="T15" t="T16" r="T17" b="T18"/>
            <a:pathLst>
              <a:path w="255" h="269">
                <a:moveTo>
                  <a:pt x="0" y="268"/>
                </a:moveTo>
                <a:lnTo>
                  <a:pt x="0" y="0"/>
                </a:lnTo>
                <a:lnTo>
                  <a:pt x="254" y="0"/>
                </a:lnTo>
                <a:lnTo>
                  <a:pt x="254" y="268"/>
                </a:lnTo>
                <a:lnTo>
                  <a:pt x="0" y="268"/>
                </a:lnTo>
              </a:path>
            </a:pathLst>
          </a:custGeom>
          <a:noFill/>
          <a:ln w="12699" cap="rnd">
            <a:solidFill>
              <a:srgbClr val="000000"/>
            </a:solidFill>
            <a:round/>
            <a:headEnd/>
            <a:tailEnd/>
          </a:ln>
        </p:spPr>
        <p:txBody>
          <a:bodyPr/>
          <a:lstStyle/>
          <a:p>
            <a:endParaRPr lang="en-US"/>
          </a:p>
        </p:txBody>
      </p:sp>
      <p:sp>
        <p:nvSpPr>
          <p:cNvPr id="408067" name="Freeform 1149"/>
          <p:cNvSpPr>
            <a:spLocks/>
          </p:cNvSpPr>
          <p:nvPr/>
        </p:nvSpPr>
        <p:spPr bwMode="auto">
          <a:xfrm>
            <a:off x="5324475" y="3094038"/>
            <a:ext cx="393700" cy="414337"/>
          </a:xfrm>
          <a:custGeom>
            <a:avLst/>
            <a:gdLst>
              <a:gd name="T0" fmla="*/ 0 w 248"/>
              <a:gd name="T1" fmla="*/ 412750 h 261"/>
              <a:gd name="T2" fmla="*/ 0 w 248"/>
              <a:gd name="T3" fmla="*/ 0 h 261"/>
              <a:gd name="T4" fmla="*/ 392113 w 248"/>
              <a:gd name="T5" fmla="*/ 0 h 261"/>
              <a:gd name="T6" fmla="*/ 392113 w 248"/>
              <a:gd name="T7" fmla="*/ 412750 h 261"/>
              <a:gd name="T8" fmla="*/ 0 w 248"/>
              <a:gd name="T9" fmla="*/ 412750 h 261"/>
              <a:gd name="T10" fmla="*/ 0 60000 65536"/>
              <a:gd name="T11" fmla="*/ 0 60000 65536"/>
              <a:gd name="T12" fmla="*/ 0 60000 65536"/>
              <a:gd name="T13" fmla="*/ 0 60000 65536"/>
              <a:gd name="T14" fmla="*/ 0 60000 65536"/>
              <a:gd name="T15" fmla="*/ 0 w 248"/>
              <a:gd name="T16" fmla="*/ 0 h 261"/>
              <a:gd name="T17" fmla="*/ 248 w 248"/>
              <a:gd name="T18" fmla="*/ 261 h 261"/>
            </a:gdLst>
            <a:ahLst/>
            <a:cxnLst>
              <a:cxn ang="T10">
                <a:pos x="T0" y="T1"/>
              </a:cxn>
              <a:cxn ang="T11">
                <a:pos x="T2" y="T3"/>
              </a:cxn>
              <a:cxn ang="T12">
                <a:pos x="T4" y="T5"/>
              </a:cxn>
              <a:cxn ang="T13">
                <a:pos x="T6" y="T7"/>
              </a:cxn>
              <a:cxn ang="T14">
                <a:pos x="T8" y="T9"/>
              </a:cxn>
            </a:cxnLst>
            <a:rect l="T15" t="T16" r="T17" b="T18"/>
            <a:pathLst>
              <a:path w="248" h="261">
                <a:moveTo>
                  <a:pt x="0" y="260"/>
                </a:moveTo>
                <a:lnTo>
                  <a:pt x="0" y="0"/>
                </a:lnTo>
                <a:lnTo>
                  <a:pt x="247" y="0"/>
                </a:lnTo>
                <a:lnTo>
                  <a:pt x="247" y="260"/>
                </a:lnTo>
                <a:lnTo>
                  <a:pt x="0" y="260"/>
                </a:lnTo>
              </a:path>
            </a:pathLst>
          </a:custGeom>
          <a:solidFill>
            <a:srgbClr val="FFFFFF"/>
          </a:solidFill>
          <a:ln w="9525" cap="rnd">
            <a:noFill/>
            <a:round/>
            <a:headEnd/>
            <a:tailEnd/>
          </a:ln>
        </p:spPr>
        <p:txBody>
          <a:bodyPr/>
          <a:lstStyle/>
          <a:p>
            <a:endParaRPr lang="en-US"/>
          </a:p>
        </p:txBody>
      </p:sp>
      <p:sp>
        <p:nvSpPr>
          <p:cNvPr id="408068" name="Freeform 1150"/>
          <p:cNvSpPr>
            <a:spLocks/>
          </p:cNvSpPr>
          <p:nvPr/>
        </p:nvSpPr>
        <p:spPr bwMode="auto">
          <a:xfrm>
            <a:off x="5322888" y="3094038"/>
            <a:ext cx="404812" cy="427037"/>
          </a:xfrm>
          <a:custGeom>
            <a:avLst/>
            <a:gdLst>
              <a:gd name="T0" fmla="*/ 0 w 255"/>
              <a:gd name="T1" fmla="*/ 425450 h 269"/>
              <a:gd name="T2" fmla="*/ 0 w 255"/>
              <a:gd name="T3" fmla="*/ 0 h 269"/>
              <a:gd name="T4" fmla="*/ 403225 w 255"/>
              <a:gd name="T5" fmla="*/ 0 h 269"/>
              <a:gd name="T6" fmla="*/ 403225 w 255"/>
              <a:gd name="T7" fmla="*/ 425450 h 269"/>
              <a:gd name="T8" fmla="*/ 0 w 255"/>
              <a:gd name="T9" fmla="*/ 425450 h 269"/>
              <a:gd name="T10" fmla="*/ 0 60000 65536"/>
              <a:gd name="T11" fmla="*/ 0 60000 65536"/>
              <a:gd name="T12" fmla="*/ 0 60000 65536"/>
              <a:gd name="T13" fmla="*/ 0 60000 65536"/>
              <a:gd name="T14" fmla="*/ 0 60000 65536"/>
              <a:gd name="T15" fmla="*/ 0 w 255"/>
              <a:gd name="T16" fmla="*/ 0 h 269"/>
              <a:gd name="T17" fmla="*/ 255 w 255"/>
              <a:gd name="T18" fmla="*/ 269 h 269"/>
            </a:gdLst>
            <a:ahLst/>
            <a:cxnLst>
              <a:cxn ang="T10">
                <a:pos x="T0" y="T1"/>
              </a:cxn>
              <a:cxn ang="T11">
                <a:pos x="T2" y="T3"/>
              </a:cxn>
              <a:cxn ang="T12">
                <a:pos x="T4" y="T5"/>
              </a:cxn>
              <a:cxn ang="T13">
                <a:pos x="T6" y="T7"/>
              </a:cxn>
              <a:cxn ang="T14">
                <a:pos x="T8" y="T9"/>
              </a:cxn>
            </a:cxnLst>
            <a:rect l="T15" t="T16" r="T17" b="T18"/>
            <a:pathLst>
              <a:path w="255" h="269">
                <a:moveTo>
                  <a:pt x="0" y="268"/>
                </a:moveTo>
                <a:lnTo>
                  <a:pt x="0" y="0"/>
                </a:lnTo>
                <a:lnTo>
                  <a:pt x="254" y="0"/>
                </a:lnTo>
                <a:lnTo>
                  <a:pt x="254" y="268"/>
                </a:lnTo>
                <a:lnTo>
                  <a:pt x="0" y="268"/>
                </a:lnTo>
              </a:path>
            </a:pathLst>
          </a:custGeom>
          <a:noFill/>
          <a:ln w="12699" cap="rnd">
            <a:solidFill>
              <a:srgbClr val="000000"/>
            </a:solidFill>
            <a:round/>
            <a:headEnd/>
            <a:tailEnd/>
          </a:ln>
        </p:spPr>
        <p:txBody>
          <a:bodyPr/>
          <a:lstStyle/>
          <a:p>
            <a:endParaRPr lang="en-US"/>
          </a:p>
        </p:txBody>
      </p:sp>
      <p:sp>
        <p:nvSpPr>
          <p:cNvPr id="408069" name="Freeform 1151"/>
          <p:cNvSpPr>
            <a:spLocks/>
          </p:cNvSpPr>
          <p:nvPr/>
        </p:nvSpPr>
        <p:spPr bwMode="auto">
          <a:xfrm>
            <a:off x="5748338" y="4235450"/>
            <a:ext cx="393700" cy="417513"/>
          </a:xfrm>
          <a:custGeom>
            <a:avLst/>
            <a:gdLst>
              <a:gd name="T0" fmla="*/ 0 w 248"/>
              <a:gd name="T1" fmla="*/ 415925 h 263"/>
              <a:gd name="T2" fmla="*/ 0 w 248"/>
              <a:gd name="T3" fmla="*/ 0 h 263"/>
              <a:gd name="T4" fmla="*/ 392113 w 248"/>
              <a:gd name="T5" fmla="*/ 0 h 263"/>
              <a:gd name="T6" fmla="*/ 392113 w 248"/>
              <a:gd name="T7" fmla="*/ 415925 h 263"/>
              <a:gd name="T8" fmla="*/ 0 w 248"/>
              <a:gd name="T9" fmla="*/ 415925 h 263"/>
              <a:gd name="T10" fmla="*/ 0 60000 65536"/>
              <a:gd name="T11" fmla="*/ 0 60000 65536"/>
              <a:gd name="T12" fmla="*/ 0 60000 65536"/>
              <a:gd name="T13" fmla="*/ 0 60000 65536"/>
              <a:gd name="T14" fmla="*/ 0 60000 65536"/>
              <a:gd name="T15" fmla="*/ 0 w 248"/>
              <a:gd name="T16" fmla="*/ 0 h 263"/>
              <a:gd name="T17" fmla="*/ 248 w 248"/>
              <a:gd name="T18" fmla="*/ 263 h 263"/>
            </a:gdLst>
            <a:ahLst/>
            <a:cxnLst>
              <a:cxn ang="T10">
                <a:pos x="T0" y="T1"/>
              </a:cxn>
              <a:cxn ang="T11">
                <a:pos x="T2" y="T3"/>
              </a:cxn>
              <a:cxn ang="T12">
                <a:pos x="T4" y="T5"/>
              </a:cxn>
              <a:cxn ang="T13">
                <a:pos x="T6" y="T7"/>
              </a:cxn>
              <a:cxn ang="T14">
                <a:pos x="T8" y="T9"/>
              </a:cxn>
            </a:cxnLst>
            <a:rect l="T15" t="T16" r="T17" b="T18"/>
            <a:pathLst>
              <a:path w="248" h="263">
                <a:moveTo>
                  <a:pt x="0" y="262"/>
                </a:moveTo>
                <a:lnTo>
                  <a:pt x="0" y="0"/>
                </a:lnTo>
                <a:lnTo>
                  <a:pt x="247" y="0"/>
                </a:lnTo>
                <a:lnTo>
                  <a:pt x="247" y="262"/>
                </a:lnTo>
                <a:lnTo>
                  <a:pt x="0" y="262"/>
                </a:lnTo>
              </a:path>
            </a:pathLst>
          </a:custGeom>
          <a:solidFill>
            <a:srgbClr val="FFFFFF"/>
          </a:solidFill>
          <a:ln w="9525" cap="rnd">
            <a:noFill/>
            <a:round/>
            <a:headEnd/>
            <a:tailEnd/>
          </a:ln>
        </p:spPr>
        <p:txBody>
          <a:bodyPr/>
          <a:lstStyle/>
          <a:p>
            <a:endParaRPr lang="en-US"/>
          </a:p>
        </p:txBody>
      </p:sp>
      <p:sp>
        <p:nvSpPr>
          <p:cNvPr id="408070" name="Freeform 1152"/>
          <p:cNvSpPr>
            <a:spLocks/>
          </p:cNvSpPr>
          <p:nvPr/>
        </p:nvSpPr>
        <p:spPr bwMode="auto">
          <a:xfrm>
            <a:off x="5746750" y="4235450"/>
            <a:ext cx="404813" cy="430213"/>
          </a:xfrm>
          <a:custGeom>
            <a:avLst/>
            <a:gdLst>
              <a:gd name="T0" fmla="*/ 0 w 255"/>
              <a:gd name="T1" fmla="*/ 428625 h 271"/>
              <a:gd name="T2" fmla="*/ 0 w 255"/>
              <a:gd name="T3" fmla="*/ 0 h 271"/>
              <a:gd name="T4" fmla="*/ 403225 w 255"/>
              <a:gd name="T5" fmla="*/ 0 h 271"/>
              <a:gd name="T6" fmla="*/ 403225 w 255"/>
              <a:gd name="T7" fmla="*/ 428625 h 271"/>
              <a:gd name="T8" fmla="*/ 0 w 255"/>
              <a:gd name="T9" fmla="*/ 428625 h 271"/>
              <a:gd name="T10" fmla="*/ 0 60000 65536"/>
              <a:gd name="T11" fmla="*/ 0 60000 65536"/>
              <a:gd name="T12" fmla="*/ 0 60000 65536"/>
              <a:gd name="T13" fmla="*/ 0 60000 65536"/>
              <a:gd name="T14" fmla="*/ 0 60000 65536"/>
              <a:gd name="T15" fmla="*/ 0 w 255"/>
              <a:gd name="T16" fmla="*/ 0 h 271"/>
              <a:gd name="T17" fmla="*/ 255 w 255"/>
              <a:gd name="T18" fmla="*/ 271 h 271"/>
            </a:gdLst>
            <a:ahLst/>
            <a:cxnLst>
              <a:cxn ang="T10">
                <a:pos x="T0" y="T1"/>
              </a:cxn>
              <a:cxn ang="T11">
                <a:pos x="T2" y="T3"/>
              </a:cxn>
              <a:cxn ang="T12">
                <a:pos x="T4" y="T5"/>
              </a:cxn>
              <a:cxn ang="T13">
                <a:pos x="T6" y="T7"/>
              </a:cxn>
              <a:cxn ang="T14">
                <a:pos x="T8" y="T9"/>
              </a:cxn>
            </a:cxnLst>
            <a:rect l="T15" t="T16" r="T17" b="T18"/>
            <a:pathLst>
              <a:path w="255" h="271">
                <a:moveTo>
                  <a:pt x="0" y="270"/>
                </a:moveTo>
                <a:lnTo>
                  <a:pt x="0" y="0"/>
                </a:lnTo>
                <a:lnTo>
                  <a:pt x="254" y="0"/>
                </a:lnTo>
                <a:lnTo>
                  <a:pt x="254" y="270"/>
                </a:lnTo>
                <a:lnTo>
                  <a:pt x="0" y="270"/>
                </a:lnTo>
              </a:path>
            </a:pathLst>
          </a:custGeom>
          <a:noFill/>
          <a:ln w="12699" cap="rnd">
            <a:solidFill>
              <a:srgbClr val="000000"/>
            </a:solidFill>
            <a:round/>
            <a:headEnd/>
            <a:tailEnd/>
          </a:ln>
        </p:spPr>
        <p:txBody>
          <a:bodyPr/>
          <a:lstStyle/>
          <a:p>
            <a:endParaRPr lang="en-US"/>
          </a:p>
        </p:txBody>
      </p:sp>
      <p:sp>
        <p:nvSpPr>
          <p:cNvPr id="408071" name="Freeform 1153"/>
          <p:cNvSpPr>
            <a:spLocks/>
          </p:cNvSpPr>
          <p:nvPr/>
        </p:nvSpPr>
        <p:spPr bwMode="auto">
          <a:xfrm>
            <a:off x="5748338" y="3694113"/>
            <a:ext cx="393700" cy="414337"/>
          </a:xfrm>
          <a:custGeom>
            <a:avLst/>
            <a:gdLst>
              <a:gd name="T0" fmla="*/ 0 w 248"/>
              <a:gd name="T1" fmla="*/ 412750 h 261"/>
              <a:gd name="T2" fmla="*/ 0 w 248"/>
              <a:gd name="T3" fmla="*/ 0 h 261"/>
              <a:gd name="T4" fmla="*/ 392113 w 248"/>
              <a:gd name="T5" fmla="*/ 0 h 261"/>
              <a:gd name="T6" fmla="*/ 392113 w 248"/>
              <a:gd name="T7" fmla="*/ 412750 h 261"/>
              <a:gd name="T8" fmla="*/ 0 w 248"/>
              <a:gd name="T9" fmla="*/ 412750 h 261"/>
              <a:gd name="T10" fmla="*/ 0 60000 65536"/>
              <a:gd name="T11" fmla="*/ 0 60000 65536"/>
              <a:gd name="T12" fmla="*/ 0 60000 65536"/>
              <a:gd name="T13" fmla="*/ 0 60000 65536"/>
              <a:gd name="T14" fmla="*/ 0 60000 65536"/>
              <a:gd name="T15" fmla="*/ 0 w 248"/>
              <a:gd name="T16" fmla="*/ 0 h 261"/>
              <a:gd name="T17" fmla="*/ 248 w 248"/>
              <a:gd name="T18" fmla="*/ 261 h 261"/>
            </a:gdLst>
            <a:ahLst/>
            <a:cxnLst>
              <a:cxn ang="T10">
                <a:pos x="T0" y="T1"/>
              </a:cxn>
              <a:cxn ang="T11">
                <a:pos x="T2" y="T3"/>
              </a:cxn>
              <a:cxn ang="T12">
                <a:pos x="T4" y="T5"/>
              </a:cxn>
              <a:cxn ang="T13">
                <a:pos x="T6" y="T7"/>
              </a:cxn>
              <a:cxn ang="T14">
                <a:pos x="T8" y="T9"/>
              </a:cxn>
            </a:cxnLst>
            <a:rect l="T15" t="T16" r="T17" b="T18"/>
            <a:pathLst>
              <a:path w="248" h="261">
                <a:moveTo>
                  <a:pt x="0" y="260"/>
                </a:moveTo>
                <a:lnTo>
                  <a:pt x="0" y="0"/>
                </a:lnTo>
                <a:lnTo>
                  <a:pt x="247" y="0"/>
                </a:lnTo>
                <a:lnTo>
                  <a:pt x="247" y="260"/>
                </a:lnTo>
                <a:lnTo>
                  <a:pt x="0" y="260"/>
                </a:lnTo>
              </a:path>
            </a:pathLst>
          </a:custGeom>
          <a:solidFill>
            <a:srgbClr val="FFFFFF"/>
          </a:solidFill>
          <a:ln w="9525" cap="rnd">
            <a:noFill/>
            <a:round/>
            <a:headEnd/>
            <a:tailEnd/>
          </a:ln>
        </p:spPr>
        <p:txBody>
          <a:bodyPr/>
          <a:lstStyle/>
          <a:p>
            <a:endParaRPr lang="en-US"/>
          </a:p>
        </p:txBody>
      </p:sp>
      <p:sp>
        <p:nvSpPr>
          <p:cNvPr id="408072" name="Freeform 1154"/>
          <p:cNvSpPr>
            <a:spLocks/>
          </p:cNvSpPr>
          <p:nvPr/>
        </p:nvSpPr>
        <p:spPr bwMode="auto">
          <a:xfrm>
            <a:off x="5746750" y="3694113"/>
            <a:ext cx="404813" cy="427037"/>
          </a:xfrm>
          <a:custGeom>
            <a:avLst/>
            <a:gdLst>
              <a:gd name="T0" fmla="*/ 0 w 255"/>
              <a:gd name="T1" fmla="*/ 425450 h 269"/>
              <a:gd name="T2" fmla="*/ 0 w 255"/>
              <a:gd name="T3" fmla="*/ 0 h 269"/>
              <a:gd name="T4" fmla="*/ 403225 w 255"/>
              <a:gd name="T5" fmla="*/ 0 h 269"/>
              <a:gd name="T6" fmla="*/ 403225 w 255"/>
              <a:gd name="T7" fmla="*/ 425450 h 269"/>
              <a:gd name="T8" fmla="*/ 0 w 255"/>
              <a:gd name="T9" fmla="*/ 425450 h 269"/>
              <a:gd name="T10" fmla="*/ 0 60000 65536"/>
              <a:gd name="T11" fmla="*/ 0 60000 65536"/>
              <a:gd name="T12" fmla="*/ 0 60000 65536"/>
              <a:gd name="T13" fmla="*/ 0 60000 65536"/>
              <a:gd name="T14" fmla="*/ 0 60000 65536"/>
              <a:gd name="T15" fmla="*/ 0 w 255"/>
              <a:gd name="T16" fmla="*/ 0 h 269"/>
              <a:gd name="T17" fmla="*/ 255 w 255"/>
              <a:gd name="T18" fmla="*/ 269 h 269"/>
            </a:gdLst>
            <a:ahLst/>
            <a:cxnLst>
              <a:cxn ang="T10">
                <a:pos x="T0" y="T1"/>
              </a:cxn>
              <a:cxn ang="T11">
                <a:pos x="T2" y="T3"/>
              </a:cxn>
              <a:cxn ang="T12">
                <a:pos x="T4" y="T5"/>
              </a:cxn>
              <a:cxn ang="T13">
                <a:pos x="T6" y="T7"/>
              </a:cxn>
              <a:cxn ang="T14">
                <a:pos x="T8" y="T9"/>
              </a:cxn>
            </a:cxnLst>
            <a:rect l="T15" t="T16" r="T17" b="T18"/>
            <a:pathLst>
              <a:path w="255" h="269">
                <a:moveTo>
                  <a:pt x="0" y="268"/>
                </a:moveTo>
                <a:lnTo>
                  <a:pt x="0" y="0"/>
                </a:lnTo>
                <a:lnTo>
                  <a:pt x="254" y="0"/>
                </a:lnTo>
                <a:lnTo>
                  <a:pt x="254" y="268"/>
                </a:lnTo>
                <a:lnTo>
                  <a:pt x="0" y="268"/>
                </a:lnTo>
              </a:path>
            </a:pathLst>
          </a:custGeom>
          <a:noFill/>
          <a:ln w="12699" cap="rnd">
            <a:solidFill>
              <a:srgbClr val="000000"/>
            </a:solidFill>
            <a:round/>
            <a:headEnd/>
            <a:tailEnd/>
          </a:ln>
        </p:spPr>
        <p:txBody>
          <a:bodyPr/>
          <a:lstStyle/>
          <a:p>
            <a:endParaRPr lang="en-US"/>
          </a:p>
        </p:txBody>
      </p:sp>
      <p:sp>
        <p:nvSpPr>
          <p:cNvPr id="408073" name="Freeform 1155"/>
          <p:cNvSpPr>
            <a:spLocks/>
          </p:cNvSpPr>
          <p:nvPr/>
        </p:nvSpPr>
        <p:spPr bwMode="auto">
          <a:xfrm>
            <a:off x="5748338" y="3094038"/>
            <a:ext cx="393700" cy="414337"/>
          </a:xfrm>
          <a:custGeom>
            <a:avLst/>
            <a:gdLst>
              <a:gd name="T0" fmla="*/ 0 w 248"/>
              <a:gd name="T1" fmla="*/ 412750 h 261"/>
              <a:gd name="T2" fmla="*/ 0 w 248"/>
              <a:gd name="T3" fmla="*/ 0 h 261"/>
              <a:gd name="T4" fmla="*/ 392113 w 248"/>
              <a:gd name="T5" fmla="*/ 0 h 261"/>
              <a:gd name="T6" fmla="*/ 392113 w 248"/>
              <a:gd name="T7" fmla="*/ 412750 h 261"/>
              <a:gd name="T8" fmla="*/ 0 w 248"/>
              <a:gd name="T9" fmla="*/ 412750 h 261"/>
              <a:gd name="T10" fmla="*/ 0 60000 65536"/>
              <a:gd name="T11" fmla="*/ 0 60000 65536"/>
              <a:gd name="T12" fmla="*/ 0 60000 65536"/>
              <a:gd name="T13" fmla="*/ 0 60000 65536"/>
              <a:gd name="T14" fmla="*/ 0 60000 65536"/>
              <a:gd name="T15" fmla="*/ 0 w 248"/>
              <a:gd name="T16" fmla="*/ 0 h 261"/>
              <a:gd name="T17" fmla="*/ 248 w 248"/>
              <a:gd name="T18" fmla="*/ 261 h 261"/>
            </a:gdLst>
            <a:ahLst/>
            <a:cxnLst>
              <a:cxn ang="T10">
                <a:pos x="T0" y="T1"/>
              </a:cxn>
              <a:cxn ang="T11">
                <a:pos x="T2" y="T3"/>
              </a:cxn>
              <a:cxn ang="T12">
                <a:pos x="T4" y="T5"/>
              </a:cxn>
              <a:cxn ang="T13">
                <a:pos x="T6" y="T7"/>
              </a:cxn>
              <a:cxn ang="T14">
                <a:pos x="T8" y="T9"/>
              </a:cxn>
            </a:cxnLst>
            <a:rect l="T15" t="T16" r="T17" b="T18"/>
            <a:pathLst>
              <a:path w="248" h="261">
                <a:moveTo>
                  <a:pt x="0" y="260"/>
                </a:moveTo>
                <a:lnTo>
                  <a:pt x="0" y="0"/>
                </a:lnTo>
                <a:lnTo>
                  <a:pt x="247" y="0"/>
                </a:lnTo>
                <a:lnTo>
                  <a:pt x="247" y="260"/>
                </a:lnTo>
                <a:lnTo>
                  <a:pt x="0" y="260"/>
                </a:lnTo>
              </a:path>
            </a:pathLst>
          </a:custGeom>
          <a:solidFill>
            <a:srgbClr val="FFFFFF"/>
          </a:solidFill>
          <a:ln w="9525" cap="rnd">
            <a:noFill/>
            <a:round/>
            <a:headEnd/>
            <a:tailEnd/>
          </a:ln>
        </p:spPr>
        <p:txBody>
          <a:bodyPr/>
          <a:lstStyle/>
          <a:p>
            <a:endParaRPr lang="en-US"/>
          </a:p>
        </p:txBody>
      </p:sp>
      <p:sp>
        <p:nvSpPr>
          <p:cNvPr id="408074" name="Freeform 1156"/>
          <p:cNvSpPr>
            <a:spLocks/>
          </p:cNvSpPr>
          <p:nvPr/>
        </p:nvSpPr>
        <p:spPr bwMode="auto">
          <a:xfrm>
            <a:off x="5746750" y="3094038"/>
            <a:ext cx="404813" cy="427037"/>
          </a:xfrm>
          <a:custGeom>
            <a:avLst/>
            <a:gdLst>
              <a:gd name="T0" fmla="*/ 0 w 255"/>
              <a:gd name="T1" fmla="*/ 425450 h 269"/>
              <a:gd name="T2" fmla="*/ 0 w 255"/>
              <a:gd name="T3" fmla="*/ 0 h 269"/>
              <a:gd name="T4" fmla="*/ 403225 w 255"/>
              <a:gd name="T5" fmla="*/ 0 h 269"/>
              <a:gd name="T6" fmla="*/ 403225 w 255"/>
              <a:gd name="T7" fmla="*/ 425450 h 269"/>
              <a:gd name="T8" fmla="*/ 0 w 255"/>
              <a:gd name="T9" fmla="*/ 425450 h 269"/>
              <a:gd name="T10" fmla="*/ 0 60000 65536"/>
              <a:gd name="T11" fmla="*/ 0 60000 65536"/>
              <a:gd name="T12" fmla="*/ 0 60000 65536"/>
              <a:gd name="T13" fmla="*/ 0 60000 65536"/>
              <a:gd name="T14" fmla="*/ 0 60000 65536"/>
              <a:gd name="T15" fmla="*/ 0 w 255"/>
              <a:gd name="T16" fmla="*/ 0 h 269"/>
              <a:gd name="T17" fmla="*/ 255 w 255"/>
              <a:gd name="T18" fmla="*/ 269 h 269"/>
            </a:gdLst>
            <a:ahLst/>
            <a:cxnLst>
              <a:cxn ang="T10">
                <a:pos x="T0" y="T1"/>
              </a:cxn>
              <a:cxn ang="T11">
                <a:pos x="T2" y="T3"/>
              </a:cxn>
              <a:cxn ang="T12">
                <a:pos x="T4" y="T5"/>
              </a:cxn>
              <a:cxn ang="T13">
                <a:pos x="T6" y="T7"/>
              </a:cxn>
              <a:cxn ang="T14">
                <a:pos x="T8" y="T9"/>
              </a:cxn>
            </a:cxnLst>
            <a:rect l="T15" t="T16" r="T17" b="T18"/>
            <a:pathLst>
              <a:path w="255" h="269">
                <a:moveTo>
                  <a:pt x="0" y="268"/>
                </a:moveTo>
                <a:lnTo>
                  <a:pt x="0" y="0"/>
                </a:lnTo>
                <a:lnTo>
                  <a:pt x="254" y="0"/>
                </a:lnTo>
                <a:lnTo>
                  <a:pt x="254" y="268"/>
                </a:lnTo>
                <a:lnTo>
                  <a:pt x="0" y="268"/>
                </a:lnTo>
              </a:path>
            </a:pathLst>
          </a:custGeom>
          <a:noFill/>
          <a:ln w="12699" cap="rnd">
            <a:solidFill>
              <a:srgbClr val="000000"/>
            </a:solidFill>
            <a:round/>
            <a:headEnd/>
            <a:tailEnd/>
          </a:ln>
        </p:spPr>
        <p:txBody>
          <a:bodyPr/>
          <a:lstStyle/>
          <a:p>
            <a:endParaRPr lang="en-US"/>
          </a:p>
        </p:txBody>
      </p:sp>
      <p:sp>
        <p:nvSpPr>
          <p:cNvPr id="408075" name="Freeform 1157"/>
          <p:cNvSpPr>
            <a:spLocks/>
          </p:cNvSpPr>
          <p:nvPr/>
        </p:nvSpPr>
        <p:spPr bwMode="auto">
          <a:xfrm>
            <a:off x="5748338" y="2536825"/>
            <a:ext cx="393700" cy="417513"/>
          </a:xfrm>
          <a:custGeom>
            <a:avLst/>
            <a:gdLst>
              <a:gd name="T0" fmla="*/ 0 w 248"/>
              <a:gd name="T1" fmla="*/ 415925 h 263"/>
              <a:gd name="T2" fmla="*/ 0 w 248"/>
              <a:gd name="T3" fmla="*/ 0 h 263"/>
              <a:gd name="T4" fmla="*/ 392113 w 248"/>
              <a:gd name="T5" fmla="*/ 0 h 263"/>
              <a:gd name="T6" fmla="*/ 392113 w 248"/>
              <a:gd name="T7" fmla="*/ 415925 h 263"/>
              <a:gd name="T8" fmla="*/ 0 w 248"/>
              <a:gd name="T9" fmla="*/ 415925 h 263"/>
              <a:gd name="T10" fmla="*/ 0 60000 65536"/>
              <a:gd name="T11" fmla="*/ 0 60000 65536"/>
              <a:gd name="T12" fmla="*/ 0 60000 65536"/>
              <a:gd name="T13" fmla="*/ 0 60000 65536"/>
              <a:gd name="T14" fmla="*/ 0 60000 65536"/>
              <a:gd name="T15" fmla="*/ 0 w 248"/>
              <a:gd name="T16" fmla="*/ 0 h 263"/>
              <a:gd name="T17" fmla="*/ 248 w 248"/>
              <a:gd name="T18" fmla="*/ 263 h 263"/>
            </a:gdLst>
            <a:ahLst/>
            <a:cxnLst>
              <a:cxn ang="T10">
                <a:pos x="T0" y="T1"/>
              </a:cxn>
              <a:cxn ang="T11">
                <a:pos x="T2" y="T3"/>
              </a:cxn>
              <a:cxn ang="T12">
                <a:pos x="T4" y="T5"/>
              </a:cxn>
              <a:cxn ang="T13">
                <a:pos x="T6" y="T7"/>
              </a:cxn>
              <a:cxn ang="T14">
                <a:pos x="T8" y="T9"/>
              </a:cxn>
            </a:cxnLst>
            <a:rect l="T15" t="T16" r="T17" b="T18"/>
            <a:pathLst>
              <a:path w="248" h="263">
                <a:moveTo>
                  <a:pt x="0" y="262"/>
                </a:moveTo>
                <a:lnTo>
                  <a:pt x="0" y="0"/>
                </a:lnTo>
                <a:lnTo>
                  <a:pt x="247" y="0"/>
                </a:lnTo>
                <a:lnTo>
                  <a:pt x="247" y="262"/>
                </a:lnTo>
                <a:lnTo>
                  <a:pt x="0" y="262"/>
                </a:lnTo>
              </a:path>
            </a:pathLst>
          </a:custGeom>
          <a:solidFill>
            <a:srgbClr val="FFFFFF"/>
          </a:solidFill>
          <a:ln w="9525" cap="rnd">
            <a:noFill/>
            <a:round/>
            <a:headEnd/>
            <a:tailEnd/>
          </a:ln>
        </p:spPr>
        <p:txBody>
          <a:bodyPr/>
          <a:lstStyle/>
          <a:p>
            <a:endParaRPr lang="en-US"/>
          </a:p>
        </p:txBody>
      </p:sp>
      <p:sp>
        <p:nvSpPr>
          <p:cNvPr id="408076" name="Freeform 1158"/>
          <p:cNvSpPr>
            <a:spLocks/>
          </p:cNvSpPr>
          <p:nvPr/>
        </p:nvSpPr>
        <p:spPr bwMode="auto">
          <a:xfrm>
            <a:off x="5746750" y="2536825"/>
            <a:ext cx="404813" cy="430213"/>
          </a:xfrm>
          <a:custGeom>
            <a:avLst/>
            <a:gdLst>
              <a:gd name="T0" fmla="*/ 0 w 255"/>
              <a:gd name="T1" fmla="*/ 428625 h 271"/>
              <a:gd name="T2" fmla="*/ 0 w 255"/>
              <a:gd name="T3" fmla="*/ 0 h 271"/>
              <a:gd name="T4" fmla="*/ 403225 w 255"/>
              <a:gd name="T5" fmla="*/ 0 h 271"/>
              <a:gd name="T6" fmla="*/ 403225 w 255"/>
              <a:gd name="T7" fmla="*/ 428625 h 271"/>
              <a:gd name="T8" fmla="*/ 0 w 255"/>
              <a:gd name="T9" fmla="*/ 428625 h 271"/>
              <a:gd name="T10" fmla="*/ 0 60000 65536"/>
              <a:gd name="T11" fmla="*/ 0 60000 65536"/>
              <a:gd name="T12" fmla="*/ 0 60000 65536"/>
              <a:gd name="T13" fmla="*/ 0 60000 65536"/>
              <a:gd name="T14" fmla="*/ 0 60000 65536"/>
              <a:gd name="T15" fmla="*/ 0 w 255"/>
              <a:gd name="T16" fmla="*/ 0 h 271"/>
              <a:gd name="T17" fmla="*/ 255 w 255"/>
              <a:gd name="T18" fmla="*/ 271 h 271"/>
            </a:gdLst>
            <a:ahLst/>
            <a:cxnLst>
              <a:cxn ang="T10">
                <a:pos x="T0" y="T1"/>
              </a:cxn>
              <a:cxn ang="T11">
                <a:pos x="T2" y="T3"/>
              </a:cxn>
              <a:cxn ang="T12">
                <a:pos x="T4" y="T5"/>
              </a:cxn>
              <a:cxn ang="T13">
                <a:pos x="T6" y="T7"/>
              </a:cxn>
              <a:cxn ang="T14">
                <a:pos x="T8" y="T9"/>
              </a:cxn>
            </a:cxnLst>
            <a:rect l="T15" t="T16" r="T17" b="T18"/>
            <a:pathLst>
              <a:path w="255" h="271">
                <a:moveTo>
                  <a:pt x="0" y="270"/>
                </a:moveTo>
                <a:lnTo>
                  <a:pt x="0" y="0"/>
                </a:lnTo>
                <a:lnTo>
                  <a:pt x="254" y="0"/>
                </a:lnTo>
                <a:lnTo>
                  <a:pt x="254" y="270"/>
                </a:lnTo>
                <a:lnTo>
                  <a:pt x="0" y="270"/>
                </a:lnTo>
              </a:path>
            </a:pathLst>
          </a:custGeom>
          <a:noFill/>
          <a:ln w="12699" cap="rnd">
            <a:solidFill>
              <a:srgbClr val="000000"/>
            </a:solidFill>
            <a:round/>
            <a:headEnd/>
            <a:tailEnd/>
          </a:ln>
        </p:spPr>
        <p:txBody>
          <a:bodyPr/>
          <a:lstStyle/>
          <a:p>
            <a:endParaRPr lang="en-US"/>
          </a:p>
        </p:txBody>
      </p:sp>
      <p:sp>
        <p:nvSpPr>
          <p:cNvPr id="408077" name="Freeform 1159"/>
          <p:cNvSpPr>
            <a:spLocks/>
          </p:cNvSpPr>
          <p:nvPr/>
        </p:nvSpPr>
        <p:spPr bwMode="auto">
          <a:xfrm>
            <a:off x="5748338" y="1952625"/>
            <a:ext cx="393700" cy="415925"/>
          </a:xfrm>
          <a:custGeom>
            <a:avLst/>
            <a:gdLst>
              <a:gd name="T0" fmla="*/ 0 w 248"/>
              <a:gd name="T1" fmla="*/ 414338 h 262"/>
              <a:gd name="T2" fmla="*/ 0 w 248"/>
              <a:gd name="T3" fmla="*/ 0 h 262"/>
              <a:gd name="T4" fmla="*/ 392113 w 248"/>
              <a:gd name="T5" fmla="*/ 0 h 262"/>
              <a:gd name="T6" fmla="*/ 392113 w 248"/>
              <a:gd name="T7" fmla="*/ 414338 h 262"/>
              <a:gd name="T8" fmla="*/ 0 w 248"/>
              <a:gd name="T9" fmla="*/ 414338 h 262"/>
              <a:gd name="T10" fmla="*/ 0 60000 65536"/>
              <a:gd name="T11" fmla="*/ 0 60000 65536"/>
              <a:gd name="T12" fmla="*/ 0 60000 65536"/>
              <a:gd name="T13" fmla="*/ 0 60000 65536"/>
              <a:gd name="T14" fmla="*/ 0 60000 65536"/>
              <a:gd name="T15" fmla="*/ 0 w 248"/>
              <a:gd name="T16" fmla="*/ 0 h 262"/>
              <a:gd name="T17" fmla="*/ 248 w 248"/>
              <a:gd name="T18" fmla="*/ 262 h 262"/>
            </a:gdLst>
            <a:ahLst/>
            <a:cxnLst>
              <a:cxn ang="T10">
                <a:pos x="T0" y="T1"/>
              </a:cxn>
              <a:cxn ang="T11">
                <a:pos x="T2" y="T3"/>
              </a:cxn>
              <a:cxn ang="T12">
                <a:pos x="T4" y="T5"/>
              </a:cxn>
              <a:cxn ang="T13">
                <a:pos x="T6" y="T7"/>
              </a:cxn>
              <a:cxn ang="T14">
                <a:pos x="T8" y="T9"/>
              </a:cxn>
            </a:cxnLst>
            <a:rect l="T15" t="T16" r="T17" b="T18"/>
            <a:pathLst>
              <a:path w="248" h="262">
                <a:moveTo>
                  <a:pt x="0" y="261"/>
                </a:moveTo>
                <a:lnTo>
                  <a:pt x="0" y="0"/>
                </a:lnTo>
                <a:lnTo>
                  <a:pt x="247" y="0"/>
                </a:lnTo>
                <a:lnTo>
                  <a:pt x="247" y="261"/>
                </a:lnTo>
                <a:lnTo>
                  <a:pt x="0" y="261"/>
                </a:lnTo>
              </a:path>
            </a:pathLst>
          </a:custGeom>
          <a:solidFill>
            <a:srgbClr val="FFFFFF"/>
          </a:solidFill>
          <a:ln w="9525" cap="rnd">
            <a:noFill/>
            <a:round/>
            <a:headEnd/>
            <a:tailEnd/>
          </a:ln>
        </p:spPr>
        <p:txBody>
          <a:bodyPr/>
          <a:lstStyle/>
          <a:p>
            <a:endParaRPr lang="en-US"/>
          </a:p>
        </p:txBody>
      </p:sp>
      <p:sp>
        <p:nvSpPr>
          <p:cNvPr id="408078" name="Freeform 1160"/>
          <p:cNvSpPr>
            <a:spLocks/>
          </p:cNvSpPr>
          <p:nvPr/>
        </p:nvSpPr>
        <p:spPr bwMode="auto">
          <a:xfrm>
            <a:off x="5746750" y="1952625"/>
            <a:ext cx="404813" cy="428625"/>
          </a:xfrm>
          <a:custGeom>
            <a:avLst/>
            <a:gdLst>
              <a:gd name="T0" fmla="*/ 0 w 255"/>
              <a:gd name="T1" fmla="*/ 427038 h 270"/>
              <a:gd name="T2" fmla="*/ 0 w 255"/>
              <a:gd name="T3" fmla="*/ 0 h 270"/>
              <a:gd name="T4" fmla="*/ 403225 w 255"/>
              <a:gd name="T5" fmla="*/ 0 h 270"/>
              <a:gd name="T6" fmla="*/ 403225 w 255"/>
              <a:gd name="T7" fmla="*/ 427038 h 270"/>
              <a:gd name="T8" fmla="*/ 0 w 255"/>
              <a:gd name="T9" fmla="*/ 427038 h 270"/>
              <a:gd name="T10" fmla="*/ 0 60000 65536"/>
              <a:gd name="T11" fmla="*/ 0 60000 65536"/>
              <a:gd name="T12" fmla="*/ 0 60000 65536"/>
              <a:gd name="T13" fmla="*/ 0 60000 65536"/>
              <a:gd name="T14" fmla="*/ 0 60000 65536"/>
              <a:gd name="T15" fmla="*/ 0 w 255"/>
              <a:gd name="T16" fmla="*/ 0 h 270"/>
              <a:gd name="T17" fmla="*/ 255 w 255"/>
              <a:gd name="T18" fmla="*/ 270 h 270"/>
            </a:gdLst>
            <a:ahLst/>
            <a:cxnLst>
              <a:cxn ang="T10">
                <a:pos x="T0" y="T1"/>
              </a:cxn>
              <a:cxn ang="T11">
                <a:pos x="T2" y="T3"/>
              </a:cxn>
              <a:cxn ang="T12">
                <a:pos x="T4" y="T5"/>
              </a:cxn>
              <a:cxn ang="T13">
                <a:pos x="T6" y="T7"/>
              </a:cxn>
              <a:cxn ang="T14">
                <a:pos x="T8" y="T9"/>
              </a:cxn>
            </a:cxnLst>
            <a:rect l="T15" t="T16" r="T17" b="T18"/>
            <a:pathLst>
              <a:path w="255" h="270">
                <a:moveTo>
                  <a:pt x="0" y="269"/>
                </a:moveTo>
                <a:lnTo>
                  <a:pt x="0" y="0"/>
                </a:lnTo>
                <a:lnTo>
                  <a:pt x="254" y="0"/>
                </a:lnTo>
                <a:lnTo>
                  <a:pt x="254" y="269"/>
                </a:lnTo>
                <a:lnTo>
                  <a:pt x="0" y="269"/>
                </a:lnTo>
              </a:path>
            </a:pathLst>
          </a:custGeom>
          <a:noFill/>
          <a:ln w="12699" cap="rnd">
            <a:solidFill>
              <a:srgbClr val="000000"/>
            </a:solidFill>
            <a:round/>
            <a:headEnd/>
            <a:tailEnd/>
          </a:ln>
        </p:spPr>
        <p:txBody>
          <a:bodyPr/>
          <a:lstStyle/>
          <a:p>
            <a:endParaRPr lang="en-US"/>
          </a:p>
        </p:txBody>
      </p:sp>
      <p:sp>
        <p:nvSpPr>
          <p:cNvPr id="408079" name="Freeform 1161"/>
          <p:cNvSpPr>
            <a:spLocks/>
          </p:cNvSpPr>
          <p:nvPr/>
        </p:nvSpPr>
        <p:spPr bwMode="auto">
          <a:xfrm>
            <a:off x="6169025" y="4235450"/>
            <a:ext cx="393700" cy="417513"/>
          </a:xfrm>
          <a:custGeom>
            <a:avLst/>
            <a:gdLst>
              <a:gd name="T0" fmla="*/ 0 w 248"/>
              <a:gd name="T1" fmla="*/ 415925 h 263"/>
              <a:gd name="T2" fmla="*/ 0 w 248"/>
              <a:gd name="T3" fmla="*/ 0 h 263"/>
              <a:gd name="T4" fmla="*/ 392113 w 248"/>
              <a:gd name="T5" fmla="*/ 0 h 263"/>
              <a:gd name="T6" fmla="*/ 392113 w 248"/>
              <a:gd name="T7" fmla="*/ 415925 h 263"/>
              <a:gd name="T8" fmla="*/ 0 w 248"/>
              <a:gd name="T9" fmla="*/ 415925 h 263"/>
              <a:gd name="T10" fmla="*/ 0 60000 65536"/>
              <a:gd name="T11" fmla="*/ 0 60000 65536"/>
              <a:gd name="T12" fmla="*/ 0 60000 65536"/>
              <a:gd name="T13" fmla="*/ 0 60000 65536"/>
              <a:gd name="T14" fmla="*/ 0 60000 65536"/>
              <a:gd name="T15" fmla="*/ 0 w 248"/>
              <a:gd name="T16" fmla="*/ 0 h 263"/>
              <a:gd name="T17" fmla="*/ 248 w 248"/>
              <a:gd name="T18" fmla="*/ 263 h 263"/>
            </a:gdLst>
            <a:ahLst/>
            <a:cxnLst>
              <a:cxn ang="T10">
                <a:pos x="T0" y="T1"/>
              </a:cxn>
              <a:cxn ang="T11">
                <a:pos x="T2" y="T3"/>
              </a:cxn>
              <a:cxn ang="T12">
                <a:pos x="T4" y="T5"/>
              </a:cxn>
              <a:cxn ang="T13">
                <a:pos x="T6" y="T7"/>
              </a:cxn>
              <a:cxn ang="T14">
                <a:pos x="T8" y="T9"/>
              </a:cxn>
            </a:cxnLst>
            <a:rect l="T15" t="T16" r="T17" b="T18"/>
            <a:pathLst>
              <a:path w="248" h="263">
                <a:moveTo>
                  <a:pt x="0" y="262"/>
                </a:moveTo>
                <a:lnTo>
                  <a:pt x="0" y="0"/>
                </a:lnTo>
                <a:lnTo>
                  <a:pt x="247" y="0"/>
                </a:lnTo>
                <a:lnTo>
                  <a:pt x="247" y="262"/>
                </a:lnTo>
                <a:lnTo>
                  <a:pt x="0" y="262"/>
                </a:lnTo>
              </a:path>
            </a:pathLst>
          </a:custGeom>
          <a:solidFill>
            <a:srgbClr val="FFFFFF"/>
          </a:solidFill>
          <a:ln w="9525" cap="rnd">
            <a:noFill/>
            <a:round/>
            <a:headEnd/>
            <a:tailEnd/>
          </a:ln>
        </p:spPr>
        <p:txBody>
          <a:bodyPr/>
          <a:lstStyle/>
          <a:p>
            <a:endParaRPr lang="en-US"/>
          </a:p>
        </p:txBody>
      </p:sp>
      <p:sp>
        <p:nvSpPr>
          <p:cNvPr id="408080" name="Freeform 1162"/>
          <p:cNvSpPr>
            <a:spLocks/>
          </p:cNvSpPr>
          <p:nvPr/>
        </p:nvSpPr>
        <p:spPr bwMode="auto">
          <a:xfrm>
            <a:off x="6167438" y="4235450"/>
            <a:ext cx="404812" cy="430213"/>
          </a:xfrm>
          <a:custGeom>
            <a:avLst/>
            <a:gdLst>
              <a:gd name="T0" fmla="*/ 0 w 255"/>
              <a:gd name="T1" fmla="*/ 428625 h 271"/>
              <a:gd name="T2" fmla="*/ 0 w 255"/>
              <a:gd name="T3" fmla="*/ 0 h 271"/>
              <a:gd name="T4" fmla="*/ 403225 w 255"/>
              <a:gd name="T5" fmla="*/ 0 h 271"/>
              <a:gd name="T6" fmla="*/ 403225 w 255"/>
              <a:gd name="T7" fmla="*/ 428625 h 271"/>
              <a:gd name="T8" fmla="*/ 0 w 255"/>
              <a:gd name="T9" fmla="*/ 428625 h 271"/>
              <a:gd name="T10" fmla="*/ 0 60000 65536"/>
              <a:gd name="T11" fmla="*/ 0 60000 65536"/>
              <a:gd name="T12" fmla="*/ 0 60000 65536"/>
              <a:gd name="T13" fmla="*/ 0 60000 65536"/>
              <a:gd name="T14" fmla="*/ 0 60000 65536"/>
              <a:gd name="T15" fmla="*/ 0 w 255"/>
              <a:gd name="T16" fmla="*/ 0 h 271"/>
              <a:gd name="T17" fmla="*/ 255 w 255"/>
              <a:gd name="T18" fmla="*/ 271 h 271"/>
            </a:gdLst>
            <a:ahLst/>
            <a:cxnLst>
              <a:cxn ang="T10">
                <a:pos x="T0" y="T1"/>
              </a:cxn>
              <a:cxn ang="T11">
                <a:pos x="T2" y="T3"/>
              </a:cxn>
              <a:cxn ang="T12">
                <a:pos x="T4" y="T5"/>
              </a:cxn>
              <a:cxn ang="T13">
                <a:pos x="T6" y="T7"/>
              </a:cxn>
              <a:cxn ang="T14">
                <a:pos x="T8" y="T9"/>
              </a:cxn>
            </a:cxnLst>
            <a:rect l="T15" t="T16" r="T17" b="T18"/>
            <a:pathLst>
              <a:path w="255" h="271">
                <a:moveTo>
                  <a:pt x="0" y="270"/>
                </a:moveTo>
                <a:lnTo>
                  <a:pt x="0" y="0"/>
                </a:lnTo>
                <a:lnTo>
                  <a:pt x="254" y="0"/>
                </a:lnTo>
                <a:lnTo>
                  <a:pt x="254" y="270"/>
                </a:lnTo>
                <a:lnTo>
                  <a:pt x="0" y="270"/>
                </a:lnTo>
              </a:path>
            </a:pathLst>
          </a:custGeom>
          <a:noFill/>
          <a:ln w="12699" cap="rnd">
            <a:solidFill>
              <a:srgbClr val="000000"/>
            </a:solidFill>
            <a:round/>
            <a:headEnd/>
            <a:tailEnd/>
          </a:ln>
        </p:spPr>
        <p:txBody>
          <a:bodyPr/>
          <a:lstStyle/>
          <a:p>
            <a:endParaRPr lang="en-US"/>
          </a:p>
        </p:txBody>
      </p:sp>
      <p:sp>
        <p:nvSpPr>
          <p:cNvPr id="408081" name="Freeform 1163"/>
          <p:cNvSpPr>
            <a:spLocks/>
          </p:cNvSpPr>
          <p:nvPr/>
        </p:nvSpPr>
        <p:spPr bwMode="auto">
          <a:xfrm>
            <a:off x="6169025" y="3694113"/>
            <a:ext cx="393700" cy="414337"/>
          </a:xfrm>
          <a:custGeom>
            <a:avLst/>
            <a:gdLst>
              <a:gd name="T0" fmla="*/ 0 w 248"/>
              <a:gd name="T1" fmla="*/ 412750 h 261"/>
              <a:gd name="T2" fmla="*/ 0 w 248"/>
              <a:gd name="T3" fmla="*/ 0 h 261"/>
              <a:gd name="T4" fmla="*/ 392113 w 248"/>
              <a:gd name="T5" fmla="*/ 0 h 261"/>
              <a:gd name="T6" fmla="*/ 392113 w 248"/>
              <a:gd name="T7" fmla="*/ 412750 h 261"/>
              <a:gd name="T8" fmla="*/ 0 w 248"/>
              <a:gd name="T9" fmla="*/ 412750 h 261"/>
              <a:gd name="T10" fmla="*/ 0 60000 65536"/>
              <a:gd name="T11" fmla="*/ 0 60000 65536"/>
              <a:gd name="T12" fmla="*/ 0 60000 65536"/>
              <a:gd name="T13" fmla="*/ 0 60000 65536"/>
              <a:gd name="T14" fmla="*/ 0 60000 65536"/>
              <a:gd name="T15" fmla="*/ 0 w 248"/>
              <a:gd name="T16" fmla="*/ 0 h 261"/>
              <a:gd name="T17" fmla="*/ 248 w 248"/>
              <a:gd name="T18" fmla="*/ 261 h 261"/>
            </a:gdLst>
            <a:ahLst/>
            <a:cxnLst>
              <a:cxn ang="T10">
                <a:pos x="T0" y="T1"/>
              </a:cxn>
              <a:cxn ang="T11">
                <a:pos x="T2" y="T3"/>
              </a:cxn>
              <a:cxn ang="T12">
                <a:pos x="T4" y="T5"/>
              </a:cxn>
              <a:cxn ang="T13">
                <a:pos x="T6" y="T7"/>
              </a:cxn>
              <a:cxn ang="T14">
                <a:pos x="T8" y="T9"/>
              </a:cxn>
            </a:cxnLst>
            <a:rect l="T15" t="T16" r="T17" b="T18"/>
            <a:pathLst>
              <a:path w="248" h="261">
                <a:moveTo>
                  <a:pt x="0" y="260"/>
                </a:moveTo>
                <a:lnTo>
                  <a:pt x="0" y="0"/>
                </a:lnTo>
                <a:lnTo>
                  <a:pt x="247" y="0"/>
                </a:lnTo>
                <a:lnTo>
                  <a:pt x="247" y="260"/>
                </a:lnTo>
                <a:lnTo>
                  <a:pt x="0" y="260"/>
                </a:lnTo>
              </a:path>
            </a:pathLst>
          </a:custGeom>
          <a:solidFill>
            <a:srgbClr val="FFFFFF"/>
          </a:solidFill>
          <a:ln w="9525" cap="rnd">
            <a:noFill/>
            <a:round/>
            <a:headEnd/>
            <a:tailEnd/>
          </a:ln>
        </p:spPr>
        <p:txBody>
          <a:bodyPr/>
          <a:lstStyle/>
          <a:p>
            <a:endParaRPr lang="en-US"/>
          </a:p>
        </p:txBody>
      </p:sp>
      <p:sp>
        <p:nvSpPr>
          <p:cNvPr id="408082" name="Freeform 1164"/>
          <p:cNvSpPr>
            <a:spLocks/>
          </p:cNvSpPr>
          <p:nvPr/>
        </p:nvSpPr>
        <p:spPr bwMode="auto">
          <a:xfrm>
            <a:off x="6167438" y="3694113"/>
            <a:ext cx="404812" cy="427037"/>
          </a:xfrm>
          <a:custGeom>
            <a:avLst/>
            <a:gdLst>
              <a:gd name="T0" fmla="*/ 0 w 255"/>
              <a:gd name="T1" fmla="*/ 425450 h 269"/>
              <a:gd name="T2" fmla="*/ 0 w 255"/>
              <a:gd name="T3" fmla="*/ 0 h 269"/>
              <a:gd name="T4" fmla="*/ 403225 w 255"/>
              <a:gd name="T5" fmla="*/ 0 h 269"/>
              <a:gd name="T6" fmla="*/ 403225 w 255"/>
              <a:gd name="T7" fmla="*/ 425450 h 269"/>
              <a:gd name="T8" fmla="*/ 0 w 255"/>
              <a:gd name="T9" fmla="*/ 425450 h 269"/>
              <a:gd name="T10" fmla="*/ 0 60000 65536"/>
              <a:gd name="T11" fmla="*/ 0 60000 65536"/>
              <a:gd name="T12" fmla="*/ 0 60000 65536"/>
              <a:gd name="T13" fmla="*/ 0 60000 65536"/>
              <a:gd name="T14" fmla="*/ 0 60000 65536"/>
              <a:gd name="T15" fmla="*/ 0 w 255"/>
              <a:gd name="T16" fmla="*/ 0 h 269"/>
              <a:gd name="T17" fmla="*/ 255 w 255"/>
              <a:gd name="T18" fmla="*/ 269 h 269"/>
            </a:gdLst>
            <a:ahLst/>
            <a:cxnLst>
              <a:cxn ang="T10">
                <a:pos x="T0" y="T1"/>
              </a:cxn>
              <a:cxn ang="T11">
                <a:pos x="T2" y="T3"/>
              </a:cxn>
              <a:cxn ang="T12">
                <a:pos x="T4" y="T5"/>
              </a:cxn>
              <a:cxn ang="T13">
                <a:pos x="T6" y="T7"/>
              </a:cxn>
              <a:cxn ang="T14">
                <a:pos x="T8" y="T9"/>
              </a:cxn>
            </a:cxnLst>
            <a:rect l="T15" t="T16" r="T17" b="T18"/>
            <a:pathLst>
              <a:path w="255" h="269">
                <a:moveTo>
                  <a:pt x="0" y="268"/>
                </a:moveTo>
                <a:lnTo>
                  <a:pt x="0" y="0"/>
                </a:lnTo>
                <a:lnTo>
                  <a:pt x="254" y="0"/>
                </a:lnTo>
                <a:lnTo>
                  <a:pt x="254" y="268"/>
                </a:lnTo>
                <a:lnTo>
                  <a:pt x="0" y="268"/>
                </a:lnTo>
              </a:path>
            </a:pathLst>
          </a:custGeom>
          <a:noFill/>
          <a:ln w="12699" cap="rnd">
            <a:solidFill>
              <a:srgbClr val="000000"/>
            </a:solidFill>
            <a:round/>
            <a:headEnd/>
            <a:tailEnd/>
          </a:ln>
        </p:spPr>
        <p:txBody>
          <a:bodyPr/>
          <a:lstStyle/>
          <a:p>
            <a:endParaRPr lang="en-US"/>
          </a:p>
        </p:txBody>
      </p:sp>
      <p:sp>
        <p:nvSpPr>
          <p:cNvPr id="408083" name="Freeform 1165"/>
          <p:cNvSpPr>
            <a:spLocks/>
          </p:cNvSpPr>
          <p:nvPr/>
        </p:nvSpPr>
        <p:spPr bwMode="auto">
          <a:xfrm>
            <a:off x="6169025" y="3094038"/>
            <a:ext cx="393700" cy="414337"/>
          </a:xfrm>
          <a:custGeom>
            <a:avLst/>
            <a:gdLst>
              <a:gd name="T0" fmla="*/ 0 w 248"/>
              <a:gd name="T1" fmla="*/ 412750 h 261"/>
              <a:gd name="T2" fmla="*/ 0 w 248"/>
              <a:gd name="T3" fmla="*/ 0 h 261"/>
              <a:gd name="T4" fmla="*/ 392113 w 248"/>
              <a:gd name="T5" fmla="*/ 0 h 261"/>
              <a:gd name="T6" fmla="*/ 392113 w 248"/>
              <a:gd name="T7" fmla="*/ 412750 h 261"/>
              <a:gd name="T8" fmla="*/ 0 w 248"/>
              <a:gd name="T9" fmla="*/ 412750 h 261"/>
              <a:gd name="T10" fmla="*/ 0 60000 65536"/>
              <a:gd name="T11" fmla="*/ 0 60000 65536"/>
              <a:gd name="T12" fmla="*/ 0 60000 65536"/>
              <a:gd name="T13" fmla="*/ 0 60000 65536"/>
              <a:gd name="T14" fmla="*/ 0 60000 65536"/>
              <a:gd name="T15" fmla="*/ 0 w 248"/>
              <a:gd name="T16" fmla="*/ 0 h 261"/>
              <a:gd name="T17" fmla="*/ 248 w 248"/>
              <a:gd name="T18" fmla="*/ 261 h 261"/>
            </a:gdLst>
            <a:ahLst/>
            <a:cxnLst>
              <a:cxn ang="T10">
                <a:pos x="T0" y="T1"/>
              </a:cxn>
              <a:cxn ang="T11">
                <a:pos x="T2" y="T3"/>
              </a:cxn>
              <a:cxn ang="T12">
                <a:pos x="T4" y="T5"/>
              </a:cxn>
              <a:cxn ang="T13">
                <a:pos x="T6" y="T7"/>
              </a:cxn>
              <a:cxn ang="T14">
                <a:pos x="T8" y="T9"/>
              </a:cxn>
            </a:cxnLst>
            <a:rect l="T15" t="T16" r="T17" b="T18"/>
            <a:pathLst>
              <a:path w="248" h="261">
                <a:moveTo>
                  <a:pt x="0" y="260"/>
                </a:moveTo>
                <a:lnTo>
                  <a:pt x="0" y="0"/>
                </a:lnTo>
                <a:lnTo>
                  <a:pt x="247" y="0"/>
                </a:lnTo>
                <a:lnTo>
                  <a:pt x="247" y="260"/>
                </a:lnTo>
                <a:lnTo>
                  <a:pt x="0" y="260"/>
                </a:lnTo>
              </a:path>
            </a:pathLst>
          </a:custGeom>
          <a:solidFill>
            <a:srgbClr val="FFFFFF"/>
          </a:solidFill>
          <a:ln w="9525" cap="rnd">
            <a:noFill/>
            <a:round/>
            <a:headEnd/>
            <a:tailEnd/>
          </a:ln>
        </p:spPr>
        <p:txBody>
          <a:bodyPr/>
          <a:lstStyle/>
          <a:p>
            <a:endParaRPr lang="en-US"/>
          </a:p>
        </p:txBody>
      </p:sp>
      <p:sp>
        <p:nvSpPr>
          <p:cNvPr id="408084" name="Freeform 1166"/>
          <p:cNvSpPr>
            <a:spLocks/>
          </p:cNvSpPr>
          <p:nvPr/>
        </p:nvSpPr>
        <p:spPr bwMode="auto">
          <a:xfrm>
            <a:off x="6167438" y="3094038"/>
            <a:ext cx="404812" cy="427037"/>
          </a:xfrm>
          <a:custGeom>
            <a:avLst/>
            <a:gdLst>
              <a:gd name="T0" fmla="*/ 0 w 255"/>
              <a:gd name="T1" fmla="*/ 425450 h 269"/>
              <a:gd name="T2" fmla="*/ 0 w 255"/>
              <a:gd name="T3" fmla="*/ 0 h 269"/>
              <a:gd name="T4" fmla="*/ 403225 w 255"/>
              <a:gd name="T5" fmla="*/ 0 h 269"/>
              <a:gd name="T6" fmla="*/ 403225 w 255"/>
              <a:gd name="T7" fmla="*/ 425450 h 269"/>
              <a:gd name="T8" fmla="*/ 0 w 255"/>
              <a:gd name="T9" fmla="*/ 425450 h 269"/>
              <a:gd name="T10" fmla="*/ 0 60000 65536"/>
              <a:gd name="T11" fmla="*/ 0 60000 65536"/>
              <a:gd name="T12" fmla="*/ 0 60000 65536"/>
              <a:gd name="T13" fmla="*/ 0 60000 65536"/>
              <a:gd name="T14" fmla="*/ 0 60000 65536"/>
              <a:gd name="T15" fmla="*/ 0 w 255"/>
              <a:gd name="T16" fmla="*/ 0 h 269"/>
              <a:gd name="T17" fmla="*/ 255 w 255"/>
              <a:gd name="T18" fmla="*/ 269 h 269"/>
            </a:gdLst>
            <a:ahLst/>
            <a:cxnLst>
              <a:cxn ang="T10">
                <a:pos x="T0" y="T1"/>
              </a:cxn>
              <a:cxn ang="T11">
                <a:pos x="T2" y="T3"/>
              </a:cxn>
              <a:cxn ang="T12">
                <a:pos x="T4" y="T5"/>
              </a:cxn>
              <a:cxn ang="T13">
                <a:pos x="T6" y="T7"/>
              </a:cxn>
              <a:cxn ang="T14">
                <a:pos x="T8" y="T9"/>
              </a:cxn>
            </a:cxnLst>
            <a:rect l="T15" t="T16" r="T17" b="T18"/>
            <a:pathLst>
              <a:path w="255" h="269">
                <a:moveTo>
                  <a:pt x="0" y="268"/>
                </a:moveTo>
                <a:lnTo>
                  <a:pt x="0" y="0"/>
                </a:lnTo>
                <a:lnTo>
                  <a:pt x="254" y="0"/>
                </a:lnTo>
                <a:lnTo>
                  <a:pt x="254" y="268"/>
                </a:lnTo>
                <a:lnTo>
                  <a:pt x="0" y="268"/>
                </a:lnTo>
              </a:path>
            </a:pathLst>
          </a:custGeom>
          <a:noFill/>
          <a:ln w="12699" cap="rnd">
            <a:solidFill>
              <a:srgbClr val="000000"/>
            </a:solidFill>
            <a:round/>
            <a:headEnd/>
            <a:tailEnd/>
          </a:ln>
        </p:spPr>
        <p:txBody>
          <a:bodyPr/>
          <a:lstStyle/>
          <a:p>
            <a:endParaRPr lang="en-US"/>
          </a:p>
        </p:txBody>
      </p:sp>
      <p:sp>
        <p:nvSpPr>
          <p:cNvPr id="408085" name="Freeform 1167"/>
          <p:cNvSpPr>
            <a:spLocks/>
          </p:cNvSpPr>
          <p:nvPr/>
        </p:nvSpPr>
        <p:spPr bwMode="auto">
          <a:xfrm>
            <a:off x="6169025" y="2536825"/>
            <a:ext cx="393700" cy="417513"/>
          </a:xfrm>
          <a:custGeom>
            <a:avLst/>
            <a:gdLst>
              <a:gd name="T0" fmla="*/ 0 w 248"/>
              <a:gd name="T1" fmla="*/ 415925 h 263"/>
              <a:gd name="T2" fmla="*/ 0 w 248"/>
              <a:gd name="T3" fmla="*/ 0 h 263"/>
              <a:gd name="T4" fmla="*/ 392113 w 248"/>
              <a:gd name="T5" fmla="*/ 0 h 263"/>
              <a:gd name="T6" fmla="*/ 392113 w 248"/>
              <a:gd name="T7" fmla="*/ 415925 h 263"/>
              <a:gd name="T8" fmla="*/ 0 w 248"/>
              <a:gd name="T9" fmla="*/ 415925 h 263"/>
              <a:gd name="T10" fmla="*/ 0 60000 65536"/>
              <a:gd name="T11" fmla="*/ 0 60000 65536"/>
              <a:gd name="T12" fmla="*/ 0 60000 65536"/>
              <a:gd name="T13" fmla="*/ 0 60000 65536"/>
              <a:gd name="T14" fmla="*/ 0 60000 65536"/>
              <a:gd name="T15" fmla="*/ 0 w 248"/>
              <a:gd name="T16" fmla="*/ 0 h 263"/>
              <a:gd name="T17" fmla="*/ 248 w 248"/>
              <a:gd name="T18" fmla="*/ 263 h 263"/>
            </a:gdLst>
            <a:ahLst/>
            <a:cxnLst>
              <a:cxn ang="T10">
                <a:pos x="T0" y="T1"/>
              </a:cxn>
              <a:cxn ang="T11">
                <a:pos x="T2" y="T3"/>
              </a:cxn>
              <a:cxn ang="T12">
                <a:pos x="T4" y="T5"/>
              </a:cxn>
              <a:cxn ang="T13">
                <a:pos x="T6" y="T7"/>
              </a:cxn>
              <a:cxn ang="T14">
                <a:pos x="T8" y="T9"/>
              </a:cxn>
            </a:cxnLst>
            <a:rect l="T15" t="T16" r="T17" b="T18"/>
            <a:pathLst>
              <a:path w="248" h="263">
                <a:moveTo>
                  <a:pt x="0" y="262"/>
                </a:moveTo>
                <a:lnTo>
                  <a:pt x="0" y="0"/>
                </a:lnTo>
                <a:lnTo>
                  <a:pt x="247" y="0"/>
                </a:lnTo>
                <a:lnTo>
                  <a:pt x="247" y="262"/>
                </a:lnTo>
                <a:lnTo>
                  <a:pt x="0" y="262"/>
                </a:lnTo>
              </a:path>
            </a:pathLst>
          </a:custGeom>
          <a:solidFill>
            <a:srgbClr val="FFFFFF"/>
          </a:solidFill>
          <a:ln w="9525" cap="rnd">
            <a:noFill/>
            <a:round/>
            <a:headEnd/>
            <a:tailEnd/>
          </a:ln>
        </p:spPr>
        <p:txBody>
          <a:bodyPr/>
          <a:lstStyle/>
          <a:p>
            <a:endParaRPr lang="en-US"/>
          </a:p>
        </p:txBody>
      </p:sp>
      <p:sp>
        <p:nvSpPr>
          <p:cNvPr id="408086" name="Freeform 1168"/>
          <p:cNvSpPr>
            <a:spLocks/>
          </p:cNvSpPr>
          <p:nvPr/>
        </p:nvSpPr>
        <p:spPr bwMode="auto">
          <a:xfrm>
            <a:off x="6167438" y="2536825"/>
            <a:ext cx="404812" cy="430213"/>
          </a:xfrm>
          <a:custGeom>
            <a:avLst/>
            <a:gdLst>
              <a:gd name="T0" fmla="*/ 0 w 255"/>
              <a:gd name="T1" fmla="*/ 428625 h 271"/>
              <a:gd name="T2" fmla="*/ 0 w 255"/>
              <a:gd name="T3" fmla="*/ 0 h 271"/>
              <a:gd name="T4" fmla="*/ 403225 w 255"/>
              <a:gd name="T5" fmla="*/ 0 h 271"/>
              <a:gd name="T6" fmla="*/ 403225 w 255"/>
              <a:gd name="T7" fmla="*/ 428625 h 271"/>
              <a:gd name="T8" fmla="*/ 0 w 255"/>
              <a:gd name="T9" fmla="*/ 428625 h 271"/>
              <a:gd name="T10" fmla="*/ 0 60000 65536"/>
              <a:gd name="T11" fmla="*/ 0 60000 65536"/>
              <a:gd name="T12" fmla="*/ 0 60000 65536"/>
              <a:gd name="T13" fmla="*/ 0 60000 65536"/>
              <a:gd name="T14" fmla="*/ 0 60000 65536"/>
              <a:gd name="T15" fmla="*/ 0 w 255"/>
              <a:gd name="T16" fmla="*/ 0 h 271"/>
              <a:gd name="T17" fmla="*/ 255 w 255"/>
              <a:gd name="T18" fmla="*/ 271 h 271"/>
            </a:gdLst>
            <a:ahLst/>
            <a:cxnLst>
              <a:cxn ang="T10">
                <a:pos x="T0" y="T1"/>
              </a:cxn>
              <a:cxn ang="T11">
                <a:pos x="T2" y="T3"/>
              </a:cxn>
              <a:cxn ang="T12">
                <a:pos x="T4" y="T5"/>
              </a:cxn>
              <a:cxn ang="T13">
                <a:pos x="T6" y="T7"/>
              </a:cxn>
              <a:cxn ang="T14">
                <a:pos x="T8" y="T9"/>
              </a:cxn>
            </a:cxnLst>
            <a:rect l="T15" t="T16" r="T17" b="T18"/>
            <a:pathLst>
              <a:path w="255" h="271">
                <a:moveTo>
                  <a:pt x="0" y="270"/>
                </a:moveTo>
                <a:lnTo>
                  <a:pt x="0" y="0"/>
                </a:lnTo>
                <a:lnTo>
                  <a:pt x="254" y="0"/>
                </a:lnTo>
                <a:lnTo>
                  <a:pt x="254" y="270"/>
                </a:lnTo>
                <a:lnTo>
                  <a:pt x="0" y="270"/>
                </a:lnTo>
              </a:path>
            </a:pathLst>
          </a:custGeom>
          <a:noFill/>
          <a:ln w="12699" cap="rnd">
            <a:solidFill>
              <a:srgbClr val="000000"/>
            </a:solidFill>
            <a:round/>
            <a:headEnd/>
            <a:tailEnd/>
          </a:ln>
        </p:spPr>
        <p:txBody>
          <a:bodyPr/>
          <a:lstStyle/>
          <a:p>
            <a:endParaRPr lang="en-US"/>
          </a:p>
        </p:txBody>
      </p:sp>
      <p:sp>
        <p:nvSpPr>
          <p:cNvPr id="408087" name="Freeform 1169"/>
          <p:cNvSpPr>
            <a:spLocks/>
          </p:cNvSpPr>
          <p:nvPr/>
        </p:nvSpPr>
        <p:spPr bwMode="auto">
          <a:xfrm>
            <a:off x="6169025" y="1952625"/>
            <a:ext cx="393700" cy="415925"/>
          </a:xfrm>
          <a:custGeom>
            <a:avLst/>
            <a:gdLst>
              <a:gd name="T0" fmla="*/ 0 w 248"/>
              <a:gd name="T1" fmla="*/ 414338 h 262"/>
              <a:gd name="T2" fmla="*/ 0 w 248"/>
              <a:gd name="T3" fmla="*/ 0 h 262"/>
              <a:gd name="T4" fmla="*/ 392113 w 248"/>
              <a:gd name="T5" fmla="*/ 0 h 262"/>
              <a:gd name="T6" fmla="*/ 392113 w 248"/>
              <a:gd name="T7" fmla="*/ 414338 h 262"/>
              <a:gd name="T8" fmla="*/ 0 w 248"/>
              <a:gd name="T9" fmla="*/ 414338 h 262"/>
              <a:gd name="T10" fmla="*/ 0 60000 65536"/>
              <a:gd name="T11" fmla="*/ 0 60000 65536"/>
              <a:gd name="T12" fmla="*/ 0 60000 65536"/>
              <a:gd name="T13" fmla="*/ 0 60000 65536"/>
              <a:gd name="T14" fmla="*/ 0 60000 65536"/>
              <a:gd name="T15" fmla="*/ 0 w 248"/>
              <a:gd name="T16" fmla="*/ 0 h 262"/>
              <a:gd name="T17" fmla="*/ 248 w 248"/>
              <a:gd name="T18" fmla="*/ 262 h 262"/>
            </a:gdLst>
            <a:ahLst/>
            <a:cxnLst>
              <a:cxn ang="T10">
                <a:pos x="T0" y="T1"/>
              </a:cxn>
              <a:cxn ang="T11">
                <a:pos x="T2" y="T3"/>
              </a:cxn>
              <a:cxn ang="T12">
                <a:pos x="T4" y="T5"/>
              </a:cxn>
              <a:cxn ang="T13">
                <a:pos x="T6" y="T7"/>
              </a:cxn>
              <a:cxn ang="T14">
                <a:pos x="T8" y="T9"/>
              </a:cxn>
            </a:cxnLst>
            <a:rect l="T15" t="T16" r="T17" b="T18"/>
            <a:pathLst>
              <a:path w="248" h="262">
                <a:moveTo>
                  <a:pt x="0" y="261"/>
                </a:moveTo>
                <a:lnTo>
                  <a:pt x="0" y="0"/>
                </a:lnTo>
                <a:lnTo>
                  <a:pt x="247" y="0"/>
                </a:lnTo>
                <a:lnTo>
                  <a:pt x="247" y="261"/>
                </a:lnTo>
                <a:lnTo>
                  <a:pt x="0" y="261"/>
                </a:lnTo>
              </a:path>
            </a:pathLst>
          </a:custGeom>
          <a:solidFill>
            <a:srgbClr val="FFFFFF"/>
          </a:solidFill>
          <a:ln w="9525" cap="rnd">
            <a:noFill/>
            <a:round/>
            <a:headEnd/>
            <a:tailEnd/>
          </a:ln>
        </p:spPr>
        <p:txBody>
          <a:bodyPr/>
          <a:lstStyle/>
          <a:p>
            <a:endParaRPr lang="en-US"/>
          </a:p>
        </p:txBody>
      </p:sp>
      <p:sp>
        <p:nvSpPr>
          <p:cNvPr id="408088" name="Freeform 1170"/>
          <p:cNvSpPr>
            <a:spLocks/>
          </p:cNvSpPr>
          <p:nvPr/>
        </p:nvSpPr>
        <p:spPr bwMode="auto">
          <a:xfrm>
            <a:off x="6167438" y="1952625"/>
            <a:ext cx="404812" cy="428625"/>
          </a:xfrm>
          <a:custGeom>
            <a:avLst/>
            <a:gdLst>
              <a:gd name="T0" fmla="*/ 0 w 255"/>
              <a:gd name="T1" fmla="*/ 427038 h 270"/>
              <a:gd name="T2" fmla="*/ 0 w 255"/>
              <a:gd name="T3" fmla="*/ 0 h 270"/>
              <a:gd name="T4" fmla="*/ 403225 w 255"/>
              <a:gd name="T5" fmla="*/ 0 h 270"/>
              <a:gd name="T6" fmla="*/ 403225 w 255"/>
              <a:gd name="T7" fmla="*/ 427038 h 270"/>
              <a:gd name="T8" fmla="*/ 0 w 255"/>
              <a:gd name="T9" fmla="*/ 427038 h 270"/>
              <a:gd name="T10" fmla="*/ 0 60000 65536"/>
              <a:gd name="T11" fmla="*/ 0 60000 65536"/>
              <a:gd name="T12" fmla="*/ 0 60000 65536"/>
              <a:gd name="T13" fmla="*/ 0 60000 65536"/>
              <a:gd name="T14" fmla="*/ 0 60000 65536"/>
              <a:gd name="T15" fmla="*/ 0 w 255"/>
              <a:gd name="T16" fmla="*/ 0 h 270"/>
              <a:gd name="T17" fmla="*/ 255 w 255"/>
              <a:gd name="T18" fmla="*/ 270 h 270"/>
            </a:gdLst>
            <a:ahLst/>
            <a:cxnLst>
              <a:cxn ang="T10">
                <a:pos x="T0" y="T1"/>
              </a:cxn>
              <a:cxn ang="T11">
                <a:pos x="T2" y="T3"/>
              </a:cxn>
              <a:cxn ang="T12">
                <a:pos x="T4" y="T5"/>
              </a:cxn>
              <a:cxn ang="T13">
                <a:pos x="T6" y="T7"/>
              </a:cxn>
              <a:cxn ang="T14">
                <a:pos x="T8" y="T9"/>
              </a:cxn>
            </a:cxnLst>
            <a:rect l="T15" t="T16" r="T17" b="T18"/>
            <a:pathLst>
              <a:path w="255" h="270">
                <a:moveTo>
                  <a:pt x="0" y="269"/>
                </a:moveTo>
                <a:lnTo>
                  <a:pt x="0" y="0"/>
                </a:lnTo>
                <a:lnTo>
                  <a:pt x="254" y="0"/>
                </a:lnTo>
                <a:lnTo>
                  <a:pt x="254" y="269"/>
                </a:lnTo>
                <a:lnTo>
                  <a:pt x="0" y="269"/>
                </a:lnTo>
              </a:path>
            </a:pathLst>
          </a:custGeom>
          <a:noFill/>
          <a:ln w="12699" cap="rnd">
            <a:solidFill>
              <a:srgbClr val="000000"/>
            </a:solidFill>
            <a:round/>
            <a:headEnd/>
            <a:tailEnd/>
          </a:ln>
        </p:spPr>
        <p:txBody>
          <a:bodyPr/>
          <a:lstStyle/>
          <a:p>
            <a:endParaRPr lang="en-US"/>
          </a:p>
        </p:txBody>
      </p:sp>
      <p:sp>
        <p:nvSpPr>
          <p:cNvPr id="408089" name="Freeform 1171"/>
          <p:cNvSpPr>
            <a:spLocks/>
          </p:cNvSpPr>
          <p:nvPr/>
        </p:nvSpPr>
        <p:spPr bwMode="auto">
          <a:xfrm>
            <a:off x="6600825" y="4235450"/>
            <a:ext cx="390525" cy="417513"/>
          </a:xfrm>
          <a:custGeom>
            <a:avLst/>
            <a:gdLst>
              <a:gd name="T0" fmla="*/ 0 w 246"/>
              <a:gd name="T1" fmla="*/ 415925 h 263"/>
              <a:gd name="T2" fmla="*/ 0 w 246"/>
              <a:gd name="T3" fmla="*/ 0 h 263"/>
              <a:gd name="T4" fmla="*/ 388938 w 246"/>
              <a:gd name="T5" fmla="*/ 0 h 263"/>
              <a:gd name="T6" fmla="*/ 388938 w 246"/>
              <a:gd name="T7" fmla="*/ 415925 h 263"/>
              <a:gd name="T8" fmla="*/ 0 w 246"/>
              <a:gd name="T9" fmla="*/ 415925 h 263"/>
              <a:gd name="T10" fmla="*/ 0 60000 65536"/>
              <a:gd name="T11" fmla="*/ 0 60000 65536"/>
              <a:gd name="T12" fmla="*/ 0 60000 65536"/>
              <a:gd name="T13" fmla="*/ 0 60000 65536"/>
              <a:gd name="T14" fmla="*/ 0 60000 65536"/>
              <a:gd name="T15" fmla="*/ 0 w 246"/>
              <a:gd name="T16" fmla="*/ 0 h 263"/>
              <a:gd name="T17" fmla="*/ 246 w 246"/>
              <a:gd name="T18" fmla="*/ 263 h 263"/>
            </a:gdLst>
            <a:ahLst/>
            <a:cxnLst>
              <a:cxn ang="T10">
                <a:pos x="T0" y="T1"/>
              </a:cxn>
              <a:cxn ang="T11">
                <a:pos x="T2" y="T3"/>
              </a:cxn>
              <a:cxn ang="T12">
                <a:pos x="T4" y="T5"/>
              </a:cxn>
              <a:cxn ang="T13">
                <a:pos x="T6" y="T7"/>
              </a:cxn>
              <a:cxn ang="T14">
                <a:pos x="T8" y="T9"/>
              </a:cxn>
            </a:cxnLst>
            <a:rect l="T15" t="T16" r="T17" b="T18"/>
            <a:pathLst>
              <a:path w="246" h="263">
                <a:moveTo>
                  <a:pt x="0" y="262"/>
                </a:moveTo>
                <a:lnTo>
                  <a:pt x="0" y="0"/>
                </a:lnTo>
                <a:lnTo>
                  <a:pt x="245" y="0"/>
                </a:lnTo>
                <a:lnTo>
                  <a:pt x="245" y="262"/>
                </a:lnTo>
                <a:lnTo>
                  <a:pt x="0" y="262"/>
                </a:lnTo>
              </a:path>
            </a:pathLst>
          </a:custGeom>
          <a:solidFill>
            <a:srgbClr val="FFFFFF"/>
          </a:solidFill>
          <a:ln w="9525" cap="rnd">
            <a:noFill/>
            <a:round/>
            <a:headEnd/>
            <a:tailEnd/>
          </a:ln>
        </p:spPr>
        <p:txBody>
          <a:bodyPr/>
          <a:lstStyle/>
          <a:p>
            <a:endParaRPr lang="en-US"/>
          </a:p>
        </p:txBody>
      </p:sp>
      <p:sp>
        <p:nvSpPr>
          <p:cNvPr id="408090" name="Freeform 1172"/>
          <p:cNvSpPr>
            <a:spLocks/>
          </p:cNvSpPr>
          <p:nvPr/>
        </p:nvSpPr>
        <p:spPr bwMode="auto">
          <a:xfrm>
            <a:off x="6597650" y="4235450"/>
            <a:ext cx="403225" cy="430213"/>
          </a:xfrm>
          <a:custGeom>
            <a:avLst/>
            <a:gdLst>
              <a:gd name="T0" fmla="*/ 0 w 254"/>
              <a:gd name="T1" fmla="*/ 428625 h 271"/>
              <a:gd name="T2" fmla="*/ 0 w 254"/>
              <a:gd name="T3" fmla="*/ 0 h 271"/>
              <a:gd name="T4" fmla="*/ 401638 w 254"/>
              <a:gd name="T5" fmla="*/ 0 h 271"/>
              <a:gd name="T6" fmla="*/ 401638 w 254"/>
              <a:gd name="T7" fmla="*/ 428625 h 271"/>
              <a:gd name="T8" fmla="*/ 0 w 254"/>
              <a:gd name="T9" fmla="*/ 428625 h 271"/>
              <a:gd name="T10" fmla="*/ 0 60000 65536"/>
              <a:gd name="T11" fmla="*/ 0 60000 65536"/>
              <a:gd name="T12" fmla="*/ 0 60000 65536"/>
              <a:gd name="T13" fmla="*/ 0 60000 65536"/>
              <a:gd name="T14" fmla="*/ 0 60000 65536"/>
              <a:gd name="T15" fmla="*/ 0 w 254"/>
              <a:gd name="T16" fmla="*/ 0 h 271"/>
              <a:gd name="T17" fmla="*/ 254 w 254"/>
              <a:gd name="T18" fmla="*/ 271 h 271"/>
            </a:gdLst>
            <a:ahLst/>
            <a:cxnLst>
              <a:cxn ang="T10">
                <a:pos x="T0" y="T1"/>
              </a:cxn>
              <a:cxn ang="T11">
                <a:pos x="T2" y="T3"/>
              </a:cxn>
              <a:cxn ang="T12">
                <a:pos x="T4" y="T5"/>
              </a:cxn>
              <a:cxn ang="T13">
                <a:pos x="T6" y="T7"/>
              </a:cxn>
              <a:cxn ang="T14">
                <a:pos x="T8" y="T9"/>
              </a:cxn>
            </a:cxnLst>
            <a:rect l="T15" t="T16" r="T17" b="T18"/>
            <a:pathLst>
              <a:path w="254" h="271">
                <a:moveTo>
                  <a:pt x="0" y="270"/>
                </a:moveTo>
                <a:lnTo>
                  <a:pt x="0" y="0"/>
                </a:lnTo>
                <a:lnTo>
                  <a:pt x="253" y="0"/>
                </a:lnTo>
                <a:lnTo>
                  <a:pt x="253" y="270"/>
                </a:lnTo>
                <a:lnTo>
                  <a:pt x="0" y="270"/>
                </a:lnTo>
              </a:path>
            </a:pathLst>
          </a:custGeom>
          <a:noFill/>
          <a:ln w="12699" cap="rnd">
            <a:solidFill>
              <a:srgbClr val="000000"/>
            </a:solidFill>
            <a:round/>
            <a:headEnd/>
            <a:tailEnd/>
          </a:ln>
        </p:spPr>
        <p:txBody>
          <a:bodyPr/>
          <a:lstStyle/>
          <a:p>
            <a:endParaRPr lang="en-US"/>
          </a:p>
        </p:txBody>
      </p:sp>
      <p:sp>
        <p:nvSpPr>
          <p:cNvPr id="408091" name="Freeform 1173"/>
          <p:cNvSpPr>
            <a:spLocks/>
          </p:cNvSpPr>
          <p:nvPr/>
        </p:nvSpPr>
        <p:spPr bwMode="auto">
          <a:xfrm>
            <a:off x="6600825" y="3694113"/>
            <a:ext cx="390525" cy="414337"/>
          </a:xfrm>
          <a:custGeom>
            <a:avLst/>
            <a:gdLst>
              <a:gd name="T0" fmla="*/ 0 w 246"/>
              <a:gd name="T1" fmla="*/ 412750 h 261"/>
              <a:gd name="T2" fmla="*/ 0 w 246"/>
              <a:gd name="T3" fmla="*/ 0 h 261"/>
              <a:gd name="T4" fmla="*/ 388938 w 246"/>
              <a:gd name="T5" fmla="*/ 0 h 261"/>
              <a:gd name="T6" fmla="*/ 388938 w 246"/>
              <a:gd name="T7" fmla="*/ 412750 h 261"/>
              <a:gd name="T8" fmla="*/ 0 w 246"/>
              <a:gd name="T9" fmla="*/ 412750 h 261"/>
              <a:gd name="T10" fmla="*/ 0 60000 65536"/>
              <a:gd name="T11" fmla="*/ 0 60000 65536"/>
              <a:gd name="T12" fmla="*/ 0 60000 65536"/>
              <a:gd name="T13" fmla="*/ 0 60000 65536"/>
              <a:gd name="T14" fmla="*/ 0 60000 65536"/>
              <a:gd name="T15" fmla="*/ 0 w 246"/>
              <a:gd name="T16" fmla="*/ 0 h 261"/>
              <a:gd name="T17" fmla="*/ 246 w 246"/>
              <a:gd name="T18" fmla="*/ 261 h 261"/>
            </a:gdLst>
            <a:ahLst/>
            <a:cxnLst>
              <a:cxn ang="T10">
                <a:pos x="T0" y="T1"/>
              </a:cxn>
              <a:cxn ang="T11">
                <a:pos x="T2" y="T3"/>
              </a:cxn>
              <a:cxn ang="T12">
                <a:pos x="T4" y="T5"/>
              </a:cxn>
              <a:cxn ang="T13">
                <a:pos x="T6" y="T7"/>
              </a:cxn>
              <a:cxn ang="T14">
                <a:pos x="T8" y="T9"/>
              </a:cxn>
            </a:cxnLst>
            <a:rect l="T15" t="T16" r="T17" b="T18"/>
            <a:pathLst>
              <a:path w="246" h="261">
                <a:moveTo>
                  <a:pt x="0" y="260"/>
                </a:moveTo>
                <a:lnTo>
                  <a:pt x="0" y="0"/>
                </a:lnTo>
                <a:lnTo>
                  <a:pt x="245" y="0"/>
                </a:lnTo>
                <a:lnTo>
                  <a:pt x="245" y="260"/>
                </a:lnTo>
                <a:lnTo>
                  <a:pt x="0" y="260"/>
                </a:lnTo>
              </a:path>
            </a:pathLst>
          </a:custGeom>
          <a:solidFill>
            <a:srgbClr val="FFFFFF"/>
          </a:solidFill>
          <a:ln w="9525" cap="rnd">
            <a:noFill/>
            <a:round/>
            <a:headEnd/>
            <a:tailEnd/>
          </a:ln>
        </p:spPr>
        <p:txBody>
          <a:bodyPr/>
          <a:lstStyle/>
          <a:p>
            <a:endParaRPr lang="en-US"/>
          </a:p>
        </p:txBody>
      </p:sp>
      <p:sp>
        <p:nvSpPr>
          <p:cNvPr id="408092" name="Freeform 1174"/>
          <p:cNvSpPr>
            <a:spLocks/>
          </p:cNvSpPr>
          <p:nvPr/>
        </p:nvSpPr>
        <p:spPr bwMode="auto">
          <a:xfrm>
            <a:off x="6597650" y="3694113"/>
            <a:ext cx="403225" cy="427037"/>
          </a:xfrm>
          <a:custGeom>
            <a:avLst/>
            <a:gdLst>
              <a:gd name="T0" fmla="*/ 0 w 254"/>
              <a:gd name="T1" fmla="*/ 425450 h 269"/>
              <a:gd name="T2" fmla="*/ 0 w 254"/>
              <a:gd name="T3" fmla="*/ 0 h 269"/>
              <a:gd name="T4" fmla="*/ 401638 w 254"/>
              <a:gd name="T5" fmla="*/ 0 h 269"/>
              <a:gd name="T6" fmla="*/ 401638 w 254"/>
              <a:gd name="T7" fmla="*/ 425450 h 269"/>
              <a:gd name="T8" fmla="*/ 0 w 254"/>
              <a:gd name="T9" fmla="*/ 425450 h 269"/>
              <a:gd name="T10" fmla="*/ 0 60000 65536"/>
              <a:gd name="T11" fmla="*/ 0 60000 65536"/>
              <a:gd name="T12" fmla="*/ 0 60000 65536"/>
              <a:gd name="T13" fmla="*/ 0 60000 65536"/>
              <a:gd name="T14" fmla="*/ 0 60000 65536"/>
              <a:gd name="T15" fmla="*/ 0 w 254"/>
              <a:gd name="T16" fmla="*/ 0 h 269"/>
              <a:gd name="T17" fmla="*/ 254 w 254"/>
              <a:gd name="T18" fmla="*/ 269 h 269"/>
            </a:gdLst>
            <a:ahLst/>
            <a:cxnLst>
              <a:cxn ang="T10">
                <a:pos x="T0" y="T1"/>
              </a:cxn>
              <a:cxn ang="T11">
                <a:pos x="T2" y="T3"/>
              </a:cxn>
              <a:cxn ang="T12">
                <a:pos x="T4" y="T5"/>
              </a:cxn>
              <a:cxn ang="T13">
                <a:pos x="T6" y="T7"/>
              </a:cxn>
              <a:cxn ang="T14">
                <a:pos x="T8" y="T9"/>
              </a:cxn>
            </a:cxnLst>
            <a:rect l="T15" t="T16" r="T17" b="T18"/>
            <a:pathLst>
              <a:path w="254" h="269">
                <a:moveTo>
                  <a:pt x="0" y="268"/>
                </a:moveTo>
                <a:lnTo>
                  <a:pt x="0" y="0"/>
                </a:lnTo>
                <a:lnTo>
                  <a:pt x="253" y="0"/>
                </a:lnTo>
                <a:lnTo>
                  <a:pt x="253" y="268"/>
                </a:lnTo>
                <a:lnTo>
                  <a:pt x="0" y="268"/>
                </a:lnTo>
              </a:path>
            </a:pathLst>
          </a:custGeom>
          <a:noFill/>
          <a:ln w="12699" cap="rnd">
            <a:solidFill>
              <a:srgbClr val="000000"/>
            </a:solidFill>
            <a:round/>
            <a:headEnd/>
            <a:tailEnd/>
          </a:ln>
        </p:spPr>
        <p:txBody>
          <a:bodyPr/>
          <a:lstStyle/>
          <a:p>
            <a:endParaRPr lang="en-US"/>
          </a:p>
        </p:txBody>
      </p:sp>
      <p:sp>
        <p:nvSpPr>
          <p:cNvPr id="408093" name="Freeform 1175"/>
          <p:cNvSpPr>
            <a:spLocks/>
          </p:cNvSpPr>
          <p:nvPr/>
        </p:nvSpPr>
        <p:spPr bwMode="auto">
          <a:xfrm>
            <a:off x="6600825" y="3094038"/>
            <a:ext cx="390525" cy="414337"/>
          </a:xfrm>
          <a:custGeom>
            <a:avLst/>
            <a:gdLst>
              <a:gd name="T0" fmla="*/ 0 w 246"/>
              <a:gd name="T1" fmla="*/ 412750 h 261"/>
              <a:gd name="T2" fmla="*/ 0 w 246"/>
              <a:gd name="T3" fmla="*/ 0 h 261"/>
              <a:gd name="T4" fmla="*/ 388938 w 246"/>
              <a:gd name="T5" fmla="*/ 0 h 261"/>
              <a:gd name="T6" fmla="*/ 388938 w 246"/>
              <a:gd name="T7" fmla="*/ 412750 h 261"/>
              <a:gd name="T8" fmla="*/ 0 w 246"/>
              <a:gd name="T9" fmla="*/ 412750 h 261"/>
              <a:gd name="T10" fmla="*/ 0 60000 65536"/>
              <a:gd name="T11" fmla="*/ 0 60000 65536"/>
              <a:gd name="T12" fmla="*/ 0 60000 65536"/>
              <a:gd name="T13" fmla="*/ 0 60000 65536"/>
              <a:gd name="T14" fmla="*/ 0 60000 65536"/>
              <a:gd name="T15" fmla="*/ 0 w 246"/>
              <a:gd name="T16" fmla="*/ 0 h 261"/>
              <a:gd name="T17" fmla="*/ 246 w 246"/>
              <a:gd name="T18" fmla="*/ 261 h 261"/>
            </a:gdLst>
            <a:ahLst/>
            <a:cxnLst>
              <a:cxn ang="T10">
                <a:pos x="T0" y="T1"/>
              </a:cxn>
              <a:cxn ang="T11">
                <a:pos x="T2" y="T3"/>
              </a:cxn>
              <a:cxn ang="T12">
                <a:pos x="T4" y="T5"/>
              </a:cxn>
              <a:cxn ang="T13">
                <a:pos x="T6" y="T7"/>
              </a:cxn>
              <a:cxn ang="T14">
                <a:pos x="T8" y="T9"/>
              </a:cxn>
            </a:cxnLst>
            <a:rect l="T15" t="T16" r="T17" b="T18"/>
            <a:pathLst>
              <a:path w="246" h="261">
                <a:moveTo>
                  <a:pt x="0" y="260"/>
                </a:moveTo>
                <a:lnTo>
                  <a:pt x="0" y="0"/>
                </a:lnTo>
                <a:lnTo>
                  <a:pt x="245" y="0"/>
                </a:lnTo>
                <a:lnTo>
                  <a:pt x="245" y="260"/>
                </a:lnTo>
                <a:lnTo>
                  <a:pt x="0" y="260"/>
                </a:lnTo>
              </a:path>
            </a:pathLst>
          </a:custGeom>
          <a:solidFill>
            <a:srgbClr val="FFFFFF"/>
          </a:solidFill>
          <a:ln w="9525" cap="rnd">
            <a:noFill/>
            <a:round/>
            <a:headEnd/>
            <a:tailEnd/>
          </a:ln>
        </p:spPr>
        <p:txBody>
          <a:bodyPr/>
          <a:lstStyle/>
          <a:p>
            <a:endParaRPr lang="en-US"/>
          </a:p>
        </p:txBody>
      </p:sp>
      <p:sp>
        <p:nvSpPr>
          <p:cNvPr id="408094" name="Freeform 1176"/>
          <p:cNvSpPr>
            <a:spLocks/>
          </p:cNvSpPr>
          <p:nvPr/>
        </p:nvSpPr>
        <p:spPr bwMode="auto">
          <a:xfrm>
            <a:off x="6597650" y="3094038"/>
            <a:ext cx="403225" cy="427037"/>
          </a:xfrm>
          <a:custGeom>
            <a:avLst/>
            <a:gdLst>
              <a:gd name="T0" fmla="*/ 0 w 254"/>
              <a:gd name="T1" fmla="*/ 425450 h 269"/>
              <a:gd name="T2" fmla="*/ 0 w 254"/>
              <a:gd name="T3" fmla="*/ 0 h 269"/>
              <a:gd name="T4" fmla="*/ 401638 w 254"/>
              <a:gd name="T5" fmla="*/ 0 h 269"/>
              <a:gd name="T6" fmla="*/ 401638 w 254"/>
              <a:gd name="T7" fmla="*/ 425450 h 269"/>
              <a:gd name="T8" fmla="*/ 0 w 254"/>
              <a:gd name="T9" fmla="*/ 425450 h 269"/>
              <a:gd name="T10" fmla="*/ 0 60000 65536"/>
              <a:gd name="T11" fmla="*/ 0 60000 65536"/>
              <a:gd name="T12" fmla="*/ 0 60000 65536"/>
              <a:gd name="T13" fmla="*/ 0 60000 65536"/>
              <a:gd name="T14" fmla="*/ 0 60000 65536"/>
              <a:gd name="T15" fmla="*/ 0 w 254"/>
              <a:gd name="T16" fmla="*/ 0 h 269"/>
              <a:gd name="T17" fmla="*/ 254 w 254"/>
              <a:gd name="T18" fmla="*/ 269 h 269"/>
            </a:gdLst>
            <a:ahLst/>
            <a:cxnLst>
              <a:cxn ang="T10">
                <a:pos x="T0" y="T1"/>
              </a:cxn>
              <a:cxn ang="T11">
                <a:pos x="T2" y="T3"/>
              </a:cxn>
              <a:cxn ang="T12">
                <a:pos x="T4" y="T5"/>
              </a:cxn>
              <a:cxn ang="T13">
                <a:pos x="T6" y="T7"/>
              </a:cxn>
              <a:cxn ang="T14">
                <a:pos x="T8" y="T9"/>
              </a:cxn>
            </a:cxnLst>
            <a:rect l="T15" t="T16" r="T17" b="T18"/>
            <a:pathLst>
              <a:path w="254" h="269">
                <a:moveTo>
                  <a:pt x="0" y="268"/>
                </a:moveTo>
                <a:lnTo>
                  <a:pt x="0" y="0"/>
                </a:lnTo>
                <a:lnTo>
                  <a:pt x="253" y="0"/>
                </a:lnTo>
                <a:lnTo>
                  <a:pt x="253" y="268"/>
                </a:lnTo>
                <a:lnTo>
                  <a:pt x="0" y="268"/>
                </a:lnTo>
              </a:path>
            </a:pathLst>
          </a:custGeom>
          <a:noFill/>
          <a:ln w="12699" cap="rnd">
            <a:solidFill>
              <a:srgbClr val="000000"/>
            </a:solidFill>
            <a:round/>
            <a:headEnd/>
            <a:tailEnd/>
          </a:ln>
        </p:spPr>
        <p:txBody>
          <a:bodyPr/>
          <a:lstStyle/>
          <a:p>
            <a:endParaRPr lang="en-US"/>
          </a:p>
        </p:txBody>
      </p:sp>
      <p:sp>
        <p:nvSpPr>
          <p:cNvPr id="408095" name="Freeform 1177"/>
          <p:cNvSpPr>
            <a:spLocks/>
          </p:cNvSpPr>
          <p:nvPr/>
        </p:nvSpPr>
        <p:spPr bwMode="auto">
          <a:xfrm>
            <a:off x="6600825" y="2536825"/>
            <a:ext cx="390525" cy="417513"/>
          </a:xfrm>
          <a:custGeom>
            <a:avLst/>
            <a:gdLst>
              <a:gd name="T0" fmla="*/ 0 w 246"/>
              <a:gd name="T1" fmla="*/ 415925 h 263"/>
              <a:gd name="T2" fmla="*/ 0 w 246"/>
              <a:gd name="T3" fmla="*/ 0 h 263"/>
              <a:gd name="T4" fmla="*/ 388938 w 246"/>
              <a:gd name="T5" fmla="*/ 0 h 263"/>
              <a:gd name="T6" fmla="*/ 388938 w 246"/>
              <a:gd name="T7" fmla="*/ 415925 h 263"/>
              <a:gd name="T8" fmla="*/ 0 w 246"/>
              <a:gd name="T9" fmla="*/ 415925 h 263"/>
              <a:gd name="T10" fmla="*/ 0 60000 65536"/>
              <a:gd name="T11" fmla="*/ 0 60000 65536"/>
              <a:gd name="T12" fmla="*/ 0 60000 65536"/>
              <a:gd name="T13" fmla="*/ 0 60000 65536"/>
              <a:gd name="T14" fmla="*/ 0 60000 65536"/>
              <a:gd name="T15" fmla="*/ 0 w 246"/>
              <a:gd name="T16" fmla="*/ 0 h 263"/>
              <a:gd name="T17" fmla="*/ 246 w 246"/>
              <a:gd name="T18" fmla="*/ 263 h 263"/>
            </a:gdLst>
            <a:ahLst/>
            <a:cxnLst>
              <a:cxn ang="T10">
                <a:pos x="T0" y="T1"/>
              </a:cxn>
              <a:cxn ang="T11">
                <a:pos x="T2" y="T3"/>
              </a:cxn>
              <a:cxn ang="T12">
                <a:pos x="T4" y="T5"/>
              </a:cxn>
              <a:cxn ang="T13">
                <a:pos x="T6" y="T7"/>
              </a:cxn>
              <a:cxn ang="T14">
                <a:pos x="T8" y="T9"/>
              </a:cxn>
            </a:cxnLst>
            <a:rect l="T15" t="T16" r="T17" b="T18"/>
            <a:pathLst>
              <a:path w="246" h="263">
                <a:moveTo>
                  <a:pt x="0" y="262"/>
                </a:moveTo>
                <a:lnTo>
                  <a:pt x="0" y="0"/>
                </a:lnTo>
                <a:lnTo>
                  <a:pt x="245" y="0"/>
                </a:lnTo>
                <a:lnTo>
                  <a:pt x="245" y="262"/>
                </a:lnTo>
                <a:lnTo>
                  <a:pt x="0" y="262"/>
                </a:lnTo>
              </a:path>
            </a:pathLst>
          </a:custGeom>
          <a:solidFill>
            <a:srgbClr val="FFFFFF"/>
          </a:solidFill>
          <a:ln w="9525" cap="rnd">
            <a:noFill/>
            <a:round/>
            <a:headEnd/>
            <a:tailEnd/>
          </a:ln>
        </p:spPr>
        <p:txBody>
          <a:bodyPr/>
          <a:lstStyle/>
          <a:p>
            <a:endParaRPr lang="en-US"/>
          </a:p>
        </p:txBody>
      </p:sp>
      <p:sp>
        <p:nvSpPr>
          <p:cNvPr id="408096" name="Freeform 1178"/>
          <p:cNvSpPr>
            <a:spLocks/>
          </p:cNvSpPr>
          <p:nvPr/>
        </p:nvSpPr>
        <p:spPr bwMode="auto">
          <a:xfrm>
            <a:off x="6597650" y="2536825"/>
            <a:ext cx="403225" cy="430213"/>
          </a:xfrm>
          <a:custGeom>
            <a:avLst/>
            <a:gdLst>
              <a:gd name="T0" fmla="*/ 0 w 254"/>
              <a:gd name="T1" fmla="*/ 428625 h 271"/>
              <a:gd name="T2" fmla="*/ 0 w 254"/>
              <a:gd name="T3" fmla="*/ 0 h 271"/>
              <a:gd name="T4" fmla="*/ 401638 w 254"/>
              <a:gd name="T5" fmla="*/ 0 h 271"/>
              <a:gd name="T6" fmla="*/ 401638 w 254"/>
              <a:gd name="T7" fmla="*/ 428625 h 271"/>
              <a:gd name="T8" fmla="*/ 0 w 254"/>
              <a:gd name="T9" fmla="*/ 428625 h 271"/>
              <a:gd name="T10" fmla="*/ 0 60000 65536"/>
              <a:gd name="T11" fmla="*/ 0 60000 65536"/>
              <a:gd name="T12" fmla="*/ 0 60000 65536"/>
              <a:gd name="T13" fmla="*/ 0 60000 65536"/>
              <a:gd name="T14" fmla="*/ 0 60000 65536"/>
              <a:gd name="T15" fmla="*/ 0 w 254"/>
              <a:gd name="T16" fmla="*/ 0 h 271"/>
              <a:gd name="T17" fmla="*/ 254 w 254"/>
              <a:gd name="T18" fmla="*/ 271 h 271"/>
            </a:gdLst>
            <a:ahLst/>
            <a:cxnLst>
              <a:cxn ang="T10">
                <a:pos x="T0" y="T1"/>
              </a:cxn>
              <a:cxn ang="T11">
                <a:pos x="T2" y="T3"/>
              </a:cxn>
              <a:cxn ang="T12">
                <a:pos x="T4" y="T5"/>
              </a:cxn>
              <a:cxn ang="T13">
                <a:pos x="T6" y="T7"/>
              </a:cxn>
              <a:cxn ang="T14">
                <a:pos x="T8" y="T9"/>
              </a:cxn>
            </a:cxnLst>
            <a:rect l="T15" t="T16" r="T17" b="T18"/>
            <a:pathLst>
              <a:path w="254" h="271">
                <a:moveTo>
                  <a:pt x="0" y="270"/>
                </a:moveTo>
                <a:lnTo>
                  <a:pt x="0" y="0"/>
                </a:lnTo>
                <a:lnTo>
                  <a:pt x="253" y="0"/>
                </a:lnTo>
                <a:lnTo>
                  <a:pt x="253" y="270"/>
                </a:lnTo>
                <a:lnTo>
                  <a:pt x="0" y="270"/>
                </a:lnTo>
              </a:path>
            </a:pathLst>
          </a:custGeom>
          <a:noFill/>
          <a:ln w="12699" cap="rnd">
            <a:solidFill>
              <a:srgbClr val="000000"/>
            </a:solidFill>
            <a:round/>
            <a:headEnd/>
            <a:tailEnd/>
          </a:ln>
        </p:spPr>
        <p:txBody>
          <a:bodyPr/>
          <a:lstStyle/>
          <a:p>
            <a:endParaRPr lang="en-US"/>
          </a:p>
        </p:txBody>
      </p:sp>
      <p:sp>
        <p:nvSpPr>
          <p:cNvPr id="408097" name="Freeform 1179"/>
          <p:cNvSpPr>
            <a:spLocks/>
          </p:cNvSpPr>
          <p:nvPr/>
        </p:nvSpPr>
        <p:spPr bwMode="auto">
          <a:xfrm>
            <a:off x="6600825" y="1952625"/>
            <a:ext cx="390525" cy="415925"/>
          </a:xfrm>
          <a:custGeom>
            <a:avLst/>
            <a:gdLst>
              <a:gd name="T0" fmla="*/ 0 w 246"/>
              <a:gd name="T1" fmla="*/ 414338 h 262"/>
              <a:gd name="T2" fmla="*/ 0 w 246"/>
              <a:gd name="T3" fmla="*/ 0 h 262"/>
              <a:gd name="T4" fmla="*/ 388938 w 246"/>
              <a:gd name="T5" fmla="*/ 0 h 262"/>
              <a:gd name="T6" fmla="*/ 388938 w 246"/>
              <a:gd name="T7" fmla="*/ 414338 h 262"/>
              <a:gd name="T8" fmla="*/ 0 w 246"/>
              <a:gd name="T9" fmla="*/ 414338 h 262"/>
              <a:gd name="T10" fmla="*/ 0 60000 65536"/>
              <a:gd name="T11" fmla="*/ 0 60000 65536"/>
              <a:gd name="T12" fmla="*/ 0 60000 65536"/>
              <a:gd name="T13" fmla="*/ 0 60000 65536"/>
              <a:gd name="T14" fmla="*/ 0 60000 65536"/>
              <a:gd name="T15" fmla="*/ 0 w 246"/>
              <a:gd name="T16" fmla="*/ 0 h 262"/>
              <a:gd name="T17" fmla="*/ 246 w 246"/>
              <a:gd name="T18" fmla="*/ 262 h 262"/>
            </a:gdLst>
            <a:ahLst/>
            <a:cxnLst>
              <a:cxn ang="T10">
                <a:pos x="T0" y="T1"/>
              </a:cxn>
              <a:cxn ang="T11">
                <a:pos x="T2" y="T3"/>
              </a:cxn>
              <a:cxn ang="T12">
                <a:pos x="T4" y="T5"/>
              </a:cxn>
              <a:cxn ang="T13">
                <a:pos x="T6" y="T7"/>
              </a:cxn>
              <a:cxn ang="T14">
                <a:pos x="T8" y="T9"/>
              </a:cxn>
            </a:cxnLst>
            <a:rect l="T15" t="T16" r="T17" b="T18"/>
            <a:pathLst>
              <a:path w="246" h="262">
                <a:moveTo>
                  <a:pt x="0" y="261"/>
                </a:moveTo>
                <a:lnTo>
                  <a:pt x="0" y="0"/>
                </a:lnTo>
                <a:lnTo>
                  <a:pt x="245" y="0"/>
                </a:lnTo>
                <a:lnTo>
                  <a:pt x="245" y="261"/>
                </a:lnTo>
                <a:lnTo>
                  <a:pt x="0" y="261"/>
                </a:lnTo>
              </a:path>
            </a:pathLst>
          </a:custGeom>
          <a:solidFill>
            <a:srgbClr val="FF8203"/>
          </a:solidFill>
          <a:ln w="9525" cap="rnd">
            <a:noFill/>
            <a:round/>
            <a:headEnd/>
            <a:tailEnd/>
          </a:ln>
        </p:spPr>
        <p:txBody>
          <a:bodyPr/>
          <a:lstStyle/>
          <a:p>
            <a:endParaRPr lang="en-US"/>
          </a:p>
        </p:txBody>
      </p:sp>
      <p:sp>
        <p:nvSpPr>
          <p:cNvPr id="408098" name="Freeform 1180"/>
          <p:cNvSpPr>
            <a:spLocks/>
          </p:cNvSpPr>
          <p:nvPr/>
        </p:nvSpPr>
        <p:spPr bwMode="auto">
          <a:xfrm>
            <a:off x="6597650" y="1952625"/>
            <a:ext cx="403225" cy="428625"/>
          </a:xfrm>
          <a:custGeom>
            <a:avLst/>
            <a:gdLst>
              <a:gd name="T0" fmla="*/ 0 w 254"/>
              <a:gd name="T1" fmla="*/ 427038 h 270"/>
              <a:gd name="T2" fmla="*/ 0 w 254"/>
              <a:gd name="T3" fmla="*/ 0 h 270"/>
              <a:gd name="T4" fmla="*/ 401638 w 254"/>
              <a:gd name="T5" fmla="*/ 0 h 270"/>
              <a:gd name="T6" fmla="*/ 401638 w 254"/>
              <a:gd name="T7" fmla="*/ 427038 h 270"/>
              <a:gd name="T8" fmla="*/ 0 w 254"/>
              <a:gd name="T9" fmla="*/ 427038 h 270"/>
              <a:gd name="T10" fmla="*/ 0 60000 65536"/>
              <a:gd name="T11" fmla="*/ 0 60000 65536"/>
              <a:gd name="T12" fmla="*/ 0 60000 65536"/>
              <a:gd name="T13" fmla="*/ 0 60000 65536"/>
              <a:gd name="T14" fmla="*/ 0 60000 65536"/>
              <a:gd name="T15" fmla="*/ 0 w 254"/>
              <a:gd name="T16" fmla="*/ 0 h 270"/>
              <a:gd name="T17" fmla="*/ 254 w 254"/>
              <a:gd name="T18" fmla="*/ 270 h 270"/>
            </a:gdLst>
            <a:ahLst/>
            <a:cxnLst>
              <a:cxn ang="T10">
                <a:pos x="T0" y="T1"/>
              </a:cxn>
              <a:cxn ang="T11">
                <a:pos x="T2" y="T3"/>
              </a:cxn>
              <a:cxn ang="T12">
                <a:pos x="T4" y="T5"/>
              </a:cxn>
              <a:cxn ang="T13">
                <a:pos x="T6" y="T7"/>
              </a:cxn>
              <a:cxn ang="T14">
                <a:pos x="T8" y="T9"/>
              </a:cxn>
            </a:cxnLst>
            <a:rect l="T15" t="T16" r="T17" b="T18"/>
            <a:pathLst>
              <a:path w="254" h="270">
                <a:moveTo>
                  <a:pt x="0" y="269"/>
                </a:moveTo>
                <a:lnTo>
                  <a:pt x="0" y="0"/>
                </a:lnTo>
                <a:lnTo>
                  <a:pt x="253" y="0"/>
                </a:lnTo>
                <a:lnTo>
                  <a:pt x="253" y="269"/>
                </a:lnTo>
                <a:lnTo>
                  <a:pt x="0" y="269"/>
                </a:lnTo>
              </a:path>
            </a:pathLst>
          </a:custGeom>
          <a:solidFill>
            <a:srgbClr val="FF8203"/>
          </a:solidFill>
          <a:ln w="12699" cap="rnd">
            <a:solidFill>
              <a:srgbClr val="000000"/>
            </a:solidFill>
            <a:round/>
            <a:headEnd/>
            <a:tailEnd/>
          </a:ln>
        </p:spPr>
        <p:txBody>
          <a:bodyPr/>
          <a:lstStyle/>
          <a:p>
            <a:endParaRPr lang="en-US"/>
          </a:p>
        </p:txBody>
      </p:sp>
      <p:sp>
        <p:nvSpPr>
          <p:cNvPr id="408099" name="Freeform 1181"/>
          <p:cNvSpPr>
            <a:spLocks/>
          </p:cNvSpPr>
          <p:nvPr/>
        </p:nvSpPr>
        <p:spPr bwMode="auto">
          <a:xfrm>
            <a:off x="7021513" y="4235450"/>
            <a:ext cx="390525" cy="417513"/>
          </a:xfrm>
          <a:custGeom>
            <a:avLst/>
            <a:gdLst>
              <a:gd name="T0" fmla="*/ 0 w 246"/>
              <a:gd name="T1" fmla="*/ 415925 h 263"/>
              <a:gd name="T2" fmla="*/ 0 w 246"/>
              <a:gd name="T3" fmla="*/ 0 h 263"/>
              <a:gd name="T4" fmla="*/ 388938 w 246"/>
              <a:gd name="T5" fmla="*/ 0 h 263"/>
              <a:gd name="T6" fmla="*/ 388938 w 246"/>
              <a:gd name="T7" fmla="*/ 415925 h 263"/>
              <a:gd name="T8" fmla="*/ 0 w 246"/>
              <a:gd name="T9" fmla="*/ 415925 h 263"/>
              <a:gd name="T10" fmla="*/ 0 60000 65536"/>
              <a:gd name="T11" fmla="*/ 0 60000 65536"/>
              <a:gd name="T12" fmla="*/ 0 60000 65536"/>
              <a:gd name="T13" fmla="*/ 0 60000 65536"/>
              <a:gd name="T14" fmla="*/ 0 60000 65536"/>
              <a:gd name="T15" fmla="*/ 0 w 246"/>
              <a:gd name="T16" fmla="*/ 0 h 263"/>
              <a:gd name="T17" fmla="*/ 246 w 246"/>
              <a:gd name="T18" fmla="*/ 263 h 263"/>
            </a:gdLst>
            <a:ahLst/>
            <a:cxnLst>
              <a:cxn ang="T10">
                <a:pos x="T0" y="T1"/>
              </a:cxn>
              <a:cxn ang="T11">
                <a:pos x="T2" y="T3"/>
              </a:cxn>
              <a:cxn ang="T12">
                <a:pos x="T4" y="T5"/>
              </a:cxn>
              <a:cxn ang="T13">
                <a:pos x="T6" y="T7"/>
              </a:cxn>
              <a:cxn ang="T14">
                <a:pos x="T8" y="T9"/>
              </a:cxn>
            </a:cxnLst>
            <a:rect l="T15" t="T16" r="T17" b="T18"/>
            <a:pathLst>
              <a:path w="246" h="263">
                <a:moveTo>
                  <a:pt x="0" y="262"/>
                </a:moveTo>
                <a:lnTo>
                  <a:pt x="0" y="0"/>
                </a:lnTo>
                <a:lnTo>
                  <a:pt x="245" y="0"/>
                </a:lnTo>
                <a:lnTo>
                  <a:pt x="245" y="262"/>
                </a:lnTo>
                <a:lnTo>
                  <a:pt x="0" y="262"/>
                </a:lnTo>
              </a:path>
            </a:pathLst>
          </a:custGeom>
          <a:solidFill>
            <a:srgbClr val="FFFFFF"/>
          </a:solidFill>
          <a:ln w="9525" cap="rnd">
            <a:noFill/>
            <a:round/>
            <a:headEnd/>
            <a:tailEnd/>
          </a:ln>
        </p:spPr>
        <p:txBody>
          <a:bodyPr/>
          <a:lstStyle/>
          <a:p>
            <a:endParaRPr lang="en-US"/>
          </a:p>
        </p:txBody>
      </p:sp>
      <p:sp>
        <p:nvSpPr>
          <p:cNvPr id="408100" name="Freeform 1182"/>
          <p:cNvSpPr>
            <a:spLocks/>
          </p:cNvSpPr>
          <p:nvPr/>
        </p:nvSpPr>
        <p:spPr bwMode="auto">
          <a:xfrm>
            <a:off x="7018338" y="4235450"/>
            <a:ext cx="403225" cy="430213"/>
          </a:xfrm>
          <a:custGeom>
            <a:avLst/>
            <a:gdLst>
              <a:gd name="T0" fmla="*/ 0 w 254"/>
              <a:gd name="T1" fmla="*/ 428625 h 271"/>
              <a:gd name="T2" fmla="*/ 0 w 254"/>
              <a:gd name="T3" fmla="*/ 0 h 271"/>
              <a:gd name="T4" fmla="*/ 401638 w 254"/>
              <a:gd name="T5" fmla="*/ 0 h 271"/>
              <a:gd name="T6" fmla="*/ 401638 w 254"/>
              <a:gd name="T7" fmla="*/ 428625 h 271"/>
              <a:gd name="T8" fmla="*/ 0 w 254"/>
              <a:gd name="T9" fmla="*/ 428625 h 271"/>
              <a:gd name="T10" fmla="*/ 0 60000 65536"/>
              <a:gd name="T11" fmla="*/ 0 60000 65536"/>
              <a:gd name="T12" fmla="*/ 0 60000 65536"/>
              <a:gd name="T13" fmla="*/ 0 60000 65536"/>
              <a:gd name="T14" fmla="*/ 0 60000 65536"/>
              <a:gd name="T15" fmla="*/ 0 w 254"/>
              <a:gd name="T16" fmla="*/ 0 h 271"/>
              <a:gd name="T17" fmla="*/ 254 w 254"/>
              <a:gd name="T18" fmla="*/ 271 h 271"/>
            </a:gdLst>
            <a:ahLst/>
            <a:cxnLst>
              <a:cxn ang="T10">
                <a:pos x="T0" y="T1"/>
              </a:cxn>
              <a:cxn ang="T11">
                <a:pos x="T2" y="T3"/>
              </a:cxn>
              <a:cxn ang="T12">
                <a:pos x="T4" y="T5"/>
              </a:cxn>
              <a:cxn ang="T13">
                <a:pos x="T6" y="T7"/>
              </a:cxn>
              <a:cxn ang="T14">
                <a:pos x="T8" y="T9"/>
              </a:cxn>
            </a:cxnLst>
            <a:rect l="T15" t="T16" r="T17" b="T18"/>
            <a:pathLst>
              <a:path w="254" h="271">
                <a:moveTo>
                  <a:pt x="0" y="270"/>
                </a:moveTo>
                <a:lnTo>
                  <a:pt x="0" y="0"/>
                </a:lnTo>
                <a:lnTo>
                  <a:pt x="253" y="0"/>
                </a:lnTo>
                <a:lnTo>
                  <a:pt x="253" y="270"/>
                </a:lnTo>
                <a:lnTo>
                  <a:pt x="0" y="270"/>
                </a:lnTo>
              </a:path>
            </a:pathLst>
          </a:custGeom>
          <a:noFill/>
          <a:ln w="12699" cap="rnd">
            <a:solidFill>
              <a:srgbClr val="000000"/>
            </a:solidFill>
            <a:round/>
            <a:headEnd/>
            <a:tailEnd/>
          </a:ln>
        </p:spPr>
        <p:txBody>
          <a:bodyPr/>
          <a:lstStyle/>
          <a:p>
            <a:endParaRPr lang="en-US"/>
          </a:p>
        </p:txBody>
      </p:sp>
      <p:sp>
        <p:nvSpPr>
          <p:cNvPr id="408101" name="Freeform 1183"/>
          <p:cNvSpPr>
            <a:spLocks/>
          </p:cNvSpPr>
          <p:nvPr/>
        </p:nvSpPr>
        <p:spPr bwMode="auto">
          <a:xfrm>
            <a:off x="7021513" y="3694113"/>
            <a:ext cx="390525" cy="414337"/>
          </a:xfrm>
          <a:custGeom>
            <a:avLst/>
            <a:gdLst>
              <a:gd name="T0" fmla="*/ 0 w 246"/>
              <a:gd name="T1" fmla="*/ 412750 h 261"/>
              <a:gd name="T2" fmla="*/ 0 w 246"/>
              <a:gd name="T3" fmla="*/ 0 h 261"/>
              <a:gd name="T4" fmla="*/ 388938 w 246"/>
              <a:gd name="T5" fmla="*/ 0 h 261"/>
              <a:gd name="T6" fmla="*/ 388938 w 246"/>
              <a:gd name="T7" fmla="*/ 412750 h 261"/>
              <a:gd name="T8" fmla="*/ 0 w 246"/>
              <a:gd name="T9" fmla="*/ 412750 h 261"/>
              <a:gd name="T10" fmla="*/ 0 60000 65536"/>
              <a:gd name="T11" fmla="*/ 0 60000 65536"/>
              <a:gd name="T12" fmla="*/ 0 60000 65536"/>
              <a:gd name="T13" fmla="*/ 0 60000 65536"/>
              <a:gd name="T14" fmla="*/ 0 60000 65536"/>
              <a:gd name="T15" fmla="*/ 0 w 246"/>
              <a:gd name="T16" fmla="*/ 0 h 261"/>
              <a:gd name="T17" fmla="*/ 246 w 246"/>
              <a:gd name="T18" fmla="*/ 261 h 261"/>
            </a:gdLst>
            <a:ahLst/>
            <a:cxnLst>
              <a:cxn ang="T10">
                <a:pos x="T0" y="T1"/>
              </a:cxn>
              <a:cxn ang="T11">
                <a:pos x="T2" y="T3"/>
              </a:cxn>
              <a:cxn ang="T12">
                <a:pos x="T4" y="T5"/>
              </a:cxn>
              <a:cxn ang="T13">
                <a:pos x="T6" y="T7"/>
              </a:cxn>
              <a:cxn ang="T14">
                <a:pos x="T8" y="T9"/>
              </a:cxn>
            </a:cxnLst>
            <a:rect l="T15" t="T16" r="T17" b="T18"/>
            <a:pathLst>
              <a:path w="246" h="261">
                <a:moveTo>
                  <a:pt x="0" y="260"/>
                </a:moveTo>
                <a:lnTo>
                  <a:pt x="0" y="0"/>
                </a:lnTo>
                <a:lnTo>
                  <a:pt x="245" y="0"/>
                </a:lnTo>
                <a:lnTo>
                  <a:pt x="245" y="260"/>
                </a:lnTo>
                <a:lnTo>
                  <a:pt x="0" y="260"/>
                </a:lnTo>
              </a:path>
            </a:pathLst>
          </a:custGeom>
          <a:solidFill>
            <a:srgbClr val="FFFFFF"/>
          </a:solidFill>
          <a:ln w="9525" cap="rnd">
            <a:noFill/>
            <a:round/>
            <a:headEnd/>
            <a:tailEnd/>
          </a:ln>
        </p:spPr>
        <p:txBody>
          <a:bodyPr/>
          <a:lstStyle/>
          <a:p>
            <a:endParaRPr lang="en-US"/>
          </a:p>
        </p:txBody>
      </p:sp>
      <p:sp>
        <p:nvSpPr>
          <p:cNvPr id="408102" name="Freeform 1184"/>
          <p:cNvSpPr>
            <a:spLocks/>
          </p:cNvSpPr>
          <p:nvPr/>
        </p:nvSpPr>
        <p:spPr bwMode="auto">
          <a:xfrm>
            <a:off x="7018338" y="3694113"/>
            <a:ext cx="403225" cy="427037"/>
          </a:xfrm>
          <a:custGeom>
            <a:avLst/>
            <a:gdLst>
              <a:gd name="T0" fmla="*/ 0 w 254"/>
              <a:gd name="T1" fmla="*/ 425450 h 269"/>
              <a:gd name="T2" fmla="*/ 0 w 254"/>
              <a:gd name="T3" fmla="*/ 0 h 269"/>
              <a:gd name="T4" fmla="*/ 401638 w 254"/>
              <a:gd name="T5" fmla="*/ 0 h 269"/>
              <a:gd name="T6" fmla="*/ 401638 w 254"/>
              <a:gd name="T7" fmla="*/ 425450 h 269"/>
              <a:gd name="T8" fmla="*/ 0 w 254"/>
              <a:gd name="T9" fmla="*/ 425450 h 269"/>
              <a:gd name="T10" fmla="*/ 0 60000 65536"/>
              <a:gd name="T11" fmla="*/ 0 60000 65536"/>
              <a:gd name="T12" fmla="*/ 0 60000 65536"/>
              <a:gd name="T13" fmla="*/ 0 60000 65536"/>
              <a:gd name="T14" fmla="*/ 0 60000 65536"/>
              <a:gd name="T15" fmla="*/ 0 w 254"/>
              <a:gd name="T16" fmla="*/ 0 h 269"/>
              <a:gd name="T17" fmla="*/ 254 w 254"/>
              <a:gd name="T18" fmla="*/ 269 h 269"/>
            </a:gdLst>
            <a:ahLst/>
            <a:cxnLst>
              <a:cxn ang="T10">
                <a:pos x="T0" y="T1"/>
              </a:cxn>
              <a:cxn ang="T11">
                <a:pos x="T2" y="T3"/>
              </a:cxn>
              <a:cxn ang="T12">
                <a:pos x="T4" y="T5"/>
              </a:cxn>
              <a:cxn ang="T13">
                <a:pos x="T6" y="T7"/>
              </a:cxn>
              <a:cxn ang="T14">
                <a:pos x="T8" y="T9"/>
              </a:cxn>
            </a:cxnLst>
            <a:rect l="T15" t="T16" r="T17" b="T18"/>
            <a:pathLst>
              <a:path w="254" h="269">
                <a:moveTo>
                  <a:pt x="0" y="268"/>
                </a:moveTo>
                <a:lnTo>
                  <a:pt x="0" y="0"/>
                </a:lnTo>
                <a:lnTo>
                  <a:pt x="253" y="0"/>
                </a:lnTo>
                <a:lnTo>
                  <a:pt x="253" y="268"/>
                </a:lnTo>
                <a:lnTo>
                  <a:pt x="0" y="268"/>
                </a:lnTo>
              </a:path>
            </a:pathLst>
          </a:custGeom>
          <a:noFill/>
          <a:ln w="12699" cap="rnd">
            <a:solidFill>
              <a:srgbClr val="000000"/>
            </a:solidFill>
            <a:round/>
            <a:headEnd/>
            <a:tailEnd/>
          </a:ln>
        </p:spPr>
        <p:txBody>
          <a:bodyPr/>
          <a:lstStyle/>
          <a:p>
            <a:endParaRPr lang="en-US"/>
          </a:p>
        </p:txBody>
      </p:sp>
      <p:sp>
        <p:nvSpPr>
          <p:cNvPr id="408103" name="Freeform 1185"/>
          <p:cNvSpPr>
            <a:spLocks/>
          </p:cNvSpPr>
          <p:nvPr/>
        </p:nvSpPr>
        <p:spPr bwMode="auto">
          <a:xfrm>
            <a:off x="7021513" y="3094038"/>
            <a:ext cx="390525" cy="414337"/>
          </a:xfrm>
          <a:custGeom>
            <a:avLst/>
            <a:gdLst>
              <a:gd name="T0" fmla="*/ 0 w 246"/>
              <a:gd name="T1" fmla="*/ 412750 h 261"/>
              <a:gd name="T2" fmla="*/ 0 w 246"/>
              <a:gd name="T3" fmla="*/ 0 h 261"/>
              <a:gd name="T4" fmla="*/ 388938 w 246"/>
              <a:gd name="T5" fmla="*/ 0 h 261"/>
              <a:gd name="T6" fmla="*/ 388938 w 246"/>
              <a:gd name="T7" fmla="*/ 412750 h 261"/>
              <a:gd name="T8" fmla="*/ 0 w 246"/>
              <a:gd name="T9" fmla="*/ 412750 h 261"/>
              <a:gd name="T10" fmla="*/ 0 60000 65536"/>
              <a:gd name="T11" fmla="*/ 0 60000 65536"/>
              <a:gd name="T12" fmla="*/ 0 60000 65536"/>
              <a:gd name="T13" fmla="*/ 0 60000 65536"/>
              <a:gd name="T14" fmla="*/ 0 60000 65536"/>
              <a:gd name="T15" fmla="*/ 0 w 246"/>
              <a:gd name="T16" fmla="*/ 0 h 261"/>
              <a:gd name="T17" fmla="*/ 246 w 246"/>
              <a:gd name="T18" fmla="*/ 261 h 261"/>
            </a:gdLst>
            <a:ahLst/>
            <a:cxnLst>
              <a:cxn ang="T10">
                <a:pos x="T0" y="T1"/>
              </a:cxn>
              <a:cxn ang="T11">
                <a:pos x="T2" y="T3"/>
              </a:cxn>
              <a:cxn ang="T12">
                <a:pos x="T4" y="T5"/>
              </a:cxn>
              <a:cxn ang="T13">
                <a:pos x="T6" y="T7"/>
              </a:cxn>
              <a:cxn ang="T14">
                <a:pos x="T8" y="T9"/>
              </a:cxn>
            </a:cxnLst>
            <a:rect l="T15" t="T16" r="T17" b="T18"/>
            <a:pathLst>
              <a:path w="246" h="261">
                <a:moveTo>
                  <a:pt x="0" y="260"/>
                </a:moveTo>
                <a:lnTo>
                  <a:pt x="0" y="0"/>
                </a:lnTo>
                <a:lnTo>
                  <a:pt x="245" y="0"/>
                </a:lnTo>
                <a:lnTo>
                  <a:pt x="245" y="260"/>
                </a:lnTo>
                <a:lnTo>
                  <a:pt x="0" y="260"/>
                </a:lnTo>
              </a:path>
            </a:pathLst>
          </a:custGeom>
          <a:solidFill>
            <a:srgbClr val="FFFFFF"/>
          </a:solidFill>
          <a:ln w="9525" cap="rnd">
            <a:noFill/>
            <a:round/>
            <a:headEnd/>
            <a:tailEnd/>
          </a:ln>
        </p:spPr>
        <p:txBody>
          <a:bodyPr/>
          <a:lstStyle/>
          <a:p>
            <a:endParaRPr lang="en-US"/>
          </a:p>
        </p:txBody>
      </p:sp>
      <p:sp>
        <p:nvSpPr>
          <p:cNvPr id="408104" name="Freeform 1186"/>
          <p:cNvSpPr>
            <a:spLocks/>
          </p:cNvSpPr>
          <p:nvPr/>
        </p:nvSpPr>
        <p:spPr bwMode="auto">
          <a:xfrm>
            <a:off x="7018338" y="3094038"/>
            <a:ext cx="403225" cy="427037"/>
          </a:xfrm>
          <a:custGeom>
            <a:avLst/>
            <a:gdLst>
              <a:gd name="T0" fmla="*/ 0 w 254"/>
              <a:gd name="T1" fmla="*/ 425450 h 269"/>
              <a:gd name="T2" fmla="*/ 0 w 254"/>
              <a:gd name="T3" fmla="*/ 0 h 269"/>
              <a:gd name="T4" fmla="*/ 401638 w 254"/>
              <a:gd name="T5" fmla="*/ 0 h 269"/>
              <a:gd name="T6" fmla="*/ 401638 w 254"/>
              <a:gd name="T7" fmla="*/ 425450 h 269"/>
              <a:gd name="T8" fmla="*/ 0 w 254"/>
              <a:gd name="T9" fmla="*/ 425450 h 269"/>
              <a:gd name="T10" fmla="*/ 0 60000 65536"/>
              <a:gd name="T11" fmla="*/ 0 60000 65536"/>
              <a:gd name="T12" fmla="*/ 0 60000 65536"/>
              <a:gd name="T13" fmla="*/ 0 60000 65536"/>
              <a:gd name="T14" fmla="*/ 0 60000 65536"/>
              <a:gd name="T15" fmla="*/ 0 w 254"/>
              <a:gd name="T16" fmla="*/ 0 h 269"/>
              <a:gd name="T17" fmla="*/ 254 w 254"/>
              <a:gd name="T18" fmla="*/ 269 h 269"/>
            </a:gdLst>
            <a:ahLst/>
            <a:cxnLst>
              <a:cxn ang="T10">
                <a:pos x="T0" y="T1"/>
              </a:cxn>
              <a:cxn ang="T11">
                <a:pos x="T2" y="T3"/>
              </a:cxn>
              <a:cxn ang="T12">
                <a:pos x="T4" y="T5"/>
              </a:cxn>
              <a:cxn ang="T13">
                <a:pos x="T6" y="T7"/>
              </a:cxn>
              <a:cxn ang="T14">
                <a:pos x="T8" y="T9"/>
              </a:cxn>
            </a:cxnLst>
            <a:rect l="T15" t="T16" r="T17" b="T18"/>
            <a:pathLst>
              <a:path w="254" h="269">
                <a:moveTo>
                  <a:pt x="0" y="268"/>
                </a:moveTo>
                <a:lnTo>
                  <a:pt x="0" y="0"/>
                </a:lnTo>
                <a:lnTo>
                  <a:pt x="253" y="0"/>
                </a:lnTo>
                <a:lnTo>
                  <a:pt x="253" y="268"/>
                </a:lnTo>
                <a:lnTo>
                  <a:pt x="0" y="268"/>
                </a:lnTo>
              </a:path>
            </a:pathLst>
          </a:custGeom>
          <a:noFill/>
          <a:ln w="12699" cap="rnd">
            <a:solidFill>
              <a:srgbClr val="000000"/>
            </a:solidFill>
            <a:round/>
            <a:headEnd/>
            <a:tailEnd/>
          </a:ln>
        </p:spPr>
        <p:txBody>
          <a:bodyPr/>
          <a:lstStyle/>
          <a:p>
            <a:endParaRPr lang="en-US"/>
          </a:p>
        </p:txBody>
      </p:sp>
      <p:sp>
        <p:nvSpPr>
          <p:cNvPr id="408105" name="Freeform 1187"/>
          <p:cNvSpPr>
            <a:spLocks/>
          </p:cNvSpPr>
          <p:nvPr/>
        </p:nvSpPr>
        <p:spPr bwMode="auto">
          <a:xfrm>
            <a:off x="7021513" y="2536825"/>
            <a:ext cx="390525" cy="417513"/>
          </a:xfrm>
          <a:custGeom>
            <a:avLst/>
            <a:gdLst>
              <a:gd name="T0" fmla="*/ 0 w 246"/>
              <a:gd name="T1" fmla="*/ 415925 h 263"/>
              <a:gd name="T2" fmla="*/ 0 w 246"/>
              <a:gd name="T3" fmla="*/ 0 h 263"/>
              <a:gd name="T4" fmla="*/ 388938 w 246"/>
              <a:gd name="T5" fmla="*/ 0 h 263"/>
              <a:gd name="T6" fmla="*/ 388938 w 246"/>
              <a:gd name="T7" fmla="*/ 415925 h 263"/>
              <a:gd name="T8" fmla="*/ 0 w 246"/>
              <a:gd name="T9" fmla="*/ 415925 h 263"/>
              <a:gd name="T10" fmla="*/ 0 60000 65536"/>
              <a:gd name="T11" fmla="*/ 0 60000 65536"/>
              <a:gd name="T12" fmla="*/ 0 60000 65536"/>
              <a:gd name="T13" fmla="*/ 0 60000 65536"/>
              <a:gd name="T14" fmla="*/ 0 60000 65536"/>
              <a:gd name="T15" fmla="*/ 0 w 246"/>
              <a:gd name="T16" fmla="*/ 0 h 263"/>
              <a:gd name="T17" fmla="*/ 246 w 246"/>
              <a:gd name="T18" fmla="*/ 263 h 263"/>
            </a:gdLst>
            <a:ahLst/>
            <a:cxnLst>
              <a:cxn ang="T10">
                <a:pos x="T0" y="T1"/>
              </a:cxn>
              <a:cxn ang="T11">
                <a:pos x="T2" y="T3"/>
              </a:cxn>
              <a:cxn ang="T12">
                <a:pos x="T4" y="T5"/>
              </a:cxn>
              <a:cxn ang="T13">
                <a:pos x="T6" y="T7"/>
              </a:cxn>
              <a:cxn ang="T14">
                <a:pos x="T8" y="T9"/>
              </a:cxn>
            </a:cxnLst>
            <a:rect l="T15" t="T16" r="T17" b="T18"/>
            <a:pathLst>
              <a:path w="246" h="263">
                <a:moveTo>
                  <a:pt x="0" y="262"/>
                </a:moveTo>
                <a:lnTo>
                  <a:pt x="0" y="0"/>
                </a:lnTo>
                <a:lnTo>
                  <a:pt x="245" y="0"/>
                </a:lnTo>
                <a:lnTo>
                  <a:pt x="245" y="262"/>
                </a:lnTo>
                <a:lnTo>
                  <a:pt x="0" y="262"/>
                </a:lnTo>
              </a:path>
            </a:pathLst>
          </a:custGeom>
          <a:solidFill>
            <a:srgbClr val="FFFFFF"/>
          </a:solidFill>
          <a:ln w="9525" cap="rnd">
            <a:noFill/>
            <a:round/>
            <a:headEnd/>
            <a:tailEnd/>
          </a:ln>
        </p:spPr>
        <p:txBody>
          <a:bodyPr/>
          <a:lstStyle/>
          <a:p>
            <a:endParaRPr lang="en-US"/>
          </a:p>
        </p:txBody>
      </p:sp>
      <p:sp>
        <p:nvSpPr>
          <p:cNvPr id="408106" name="Freeform 1188"/>
          <p:cNvSpPr>
            <a:spLocks/>
          </p:cNvSpPr>
          <p:nvPr/>
        </p:nvSpPr>
        <p:spPr bwMode="auto">
          <a:xfrm>
            <a:off x="7018338" y="2536825"/>
            <a:ext cx="403225" cy="430213"/>
          </a:xfrm>
          <a:custGeom>
            <a:avLst/>
            <a:gdLst>
              <a:gd name="T0" fmla="*/ 0 w 254"/>
              <a:gd name="T1" fmla="*/ 428625 h 271"/>
              <a:gd name="T2" fmla="*/ 0 w 254"/>
              <a:gd name="T3" fmla="*/ 0 h 271"/>
              <a:gd name="T4" fmla="*/ 401638 w 254"/>
              <a:gd name="T5" fmla="*/ 0 h 271"/>
              <a:gd name="T6" fmla="*/ 401638 w 254"/>
              <a:gd name="T7" fmla="*/ 428625 h 271"/>
              <a:gd name="T8" fmla="*/ 0 w 254"/>
              <a:gd name="T9" fmla="*/ 428625 h 271"/>
              <a:gd name="T10" fmla="*/ 0 60000 65536"/>
              <a:gd name="T11" fmla="*/ 0 60000 65536"/>
              <a:gd name="T12" fmla="*/ 0 60000 65536"/>
              <a:gd name="T13" fmla="*/ 0 60000 65536"/>
              <a:gd name="T14" fmla="*/ 0 60000 65536"/>
              <a:gd name="T15" fmla="*/ 0 w 254"/>
              <a:gd name="T16" fmla="*/ 0 h 271"/>
              <a:gd name="T17" fmla="*/ 254 w 254"/>
              <a:gd name="T18" fmla="*/ 271 h 271"/>
            </a:gdLst>
            <a:ahLst/>
            <a:cxnLst>
              <a:cxn ang="T10">
                <a:pos x="T0" y="T1"/>
              </a:cxn>
              <a:cxn ang="T11">
                <a:pos x="T2" y="T3"/>
              </a:cxn>
              <a:cxn ang="T12">
                <a:pos x="T4" y="T5"/>
              </a:cxn>
              <a:cxn ang="T13">
                <a:pos x="T6" y="T7"/>
              </a:cxn>
              <a:cxn ang="T14">
                <a:pos x="T8" y="T9"/>
              </a:cxn>
            </a:cxnLst>
            <a:rect l="T15" t="T16" r="T17" b="T18"/>
            <a:pathLst>
              <a:path w="254" h="271">
                <a:moveTo>
                  <a:pt x="0" y="270"/>
                </a:moveTo>
                <a:lnTo>
                  <a:pt x="0" y="0"/>
                </a:lnTo>
                <a:lnTo>
                  <a:pt x="253" y="0"/>
                </a:lnTo>
                <a:lnTo>
                  <a:pt x="253" y="270"/>
                </a:lnTo>
                <a:lnTo>
                  <a:pt x="0" y="270"/>
                </a:lnTo>
              </a:path>
            </a:pathLst>
          </a:custGeom>
          <a:noFill/>
          <a:ln w="12699" cap="rnd">
            <a:solidFill>
              <a:srgbClr val="000000"/>
            </a:solidFill>
            <a:round/>
            <a:headEnd/>
            <a:tailEnd/>
          </a:ln>
        </p:spPr>
        <p:txBody>
          <a:bodyPr/>
          <a:lstStyle/>
          <a:p>
            <a:endParaRPr lang="en-US"/>
          </a:p>
        </p:txBody>
      </p:sp>
      <p:sp>
        <p:nvSpPr>
          <p:cNvPr id="408107" name="Freeform 1189"/>
          <p:cNvSpPr>
            <a:spLocks/>
          </p:cNvSpPr>
          <p:nvPr/>
        </p:nvSpPr>
        <p:spPr bwMode="auto">
          <a:xfrm>
            <a:off x="7021513" y="1952625"/>
            <a:ext cx="390525" cy="415925"/>
          </a:xfrm>
          <a:custGeom>
            <a:avLst/>
            <a:gdLst>
              <a:gd name="T0" fmla="*/ 0 w 246"/>
              <a:gd name="T1" fmla="*/ 414338 h 262"/>
              <a:gd name="T2" fmla="*/ 0 w 246"/>
              <a:gd name="T3" fmla="*/ 0 h 262"/>
              <a:gd name="T4" fmla="*/ 388938 w 246"/>
              <a:gd name="T5" fmla="*/ 0 h 262"/>
              <a:gd name="T6" fmla="*/ 388938 w 246"/>
              <a:gd name="T7" fmla="*/ 414338 h 262"/>
              <a:gd name="T8" fmla="*/ 0 w 246"/>
              <a:gd name="T9" fmla="*/ 414338 h 262"/>
              <a:gd name="T10" fmla="*/ 0 60000 65536"/>
              <a:gd name="T11" fmla="*/ 0 60000 65536"/>
              <a:gd name="T12" fmla="*/ 0 60000 65536"/>
              <a:gd name="T13" fmla="*/ 0 60000 65536"/>
              <a:gd name="T14" fmla="*/ 0 60000 65536"/>
              <a:gd name="T15" fmla="*/ 0 w 246"/>
              <a:gd name="T16" fmla="*/ 0 h 262"/>
              <a:gd name="T17" fmla="*/ 246 w 246"/>
              <a:gd name="T18" fmla="*/ 262 h 262"/>
            </a:gdLst>
            <a:ahLst/>
            <a:cxnLst>
              <a:cxn ang="T10">
                <a:pos x="T0" y="T1"/>
              </a:cxn>
              <a:cxn ang="T11">
                <a:pos x="T2" y="T3"/>
              </a:cxn>
              <a:cxn ang="T12">
                <a:pos x="T4" y="T5"/>
              </a:cxn>
              <a:cxn ang="T13">
                <a:pos x="T6" y="T7"/>
              </a:cxn>
              <a:cxn ang="T14">
                <a:pos x="T8" y="T9"/>
              </a:cxn>
            </a:cxnLst>
            <a:rect l="T15" t="T16" r="T17" b="T18"/>
            <a:pathLst>
              <a:path w="246" h="262">
                <a:moveTo>
                  <a:pt x="0" y="261"/>
                </a:moveTo>
                <a:lnTo>
                  <a:pt x="0" y="0"/>
                </a:lnTo>
                <a:lnTo>
                  <a:pt x="245" y="0"/>
                </a:lnTo>
                <a:lnTo>
                  <a:pt x="245" y="261"/>
                </a:lnTo>
                <a:lnTo>
                  <a:pt x="0" y="261"/>
                </a:lnTo>
              </a:path>
            </a:pathLst>
          </a:custGeom>
          <a:solidFill>
            <a:srgbClr val="FF8203"/>
          </a:solidFill>
          <a:ln w="9525" cap="rnd">
            <a:noFill/>
            <a:round/>
            <a:headEnd/>
            <a:tailEnd/>
          </a:ln>
        </p:spPr>
        <p:txBody>
          <a:bodyPr/>
          <a:lstStyle/>
          <a:p>
            <a:endParaRPr lang="en-US"/>
          </a:p>
        </p:txBody>
      </p:sp>
      <p:sp>
        <p:nvSpPr>
          <p:cNvPr id="408108" name="Freeform 1190"/>
          <p:cNvSpPr>
            <a:spLocks/>
          </p:cNvSpPr>
          <p:nvPr/>
        </p:nvSpPr>
        <p:spPr bwMode="auto">
          <a:xfrm>
            <a:off x="7018338" y="1952625"/>
            <a:ext cx="403225" cy="428625"/>
          </a:xfrm>
          <a:custGeom>
            <a:avLst/>
            <a:gdLst>
              <a:gd name="T0" fmla="*/ 0 w 254"/>
              <a:gd name="T1" fmla="*/ 427038 h 270"/>
              <a:gd name="T2" fmla="*/ 0 w 254"/>
              <a:gd name="T3" fmla="*/ 0 h 270"/>
              <a:gd name="T4" fmla="*/ 401638 w 254"/>
              <a:gd name="T5" fmla="*/ 0 h 270"/>
              <a:gd name="T6" fmla="*/ 401638 w 254"/>
              <a:gd name="T7" fmla="*/ 427038 h 270"/>
              <a:gd name="T8" fmla="*/ 0 w 254"/>
              <a:gd name="T9" fmla="*/ 427038 h 270"/>
              <a:gd name="T10" fmla="*/ 0 60000 65536"/>
              <a:gd name="T11" fmla="*/ 0 60000 65536"/>
              <a:gd name="T12" fmla="*/ 0 60000 65536"/>
              <a:gd name="T13" fmla="*/ 0 60000 65536"/>
              <a:gd name="T14" fmla="*/ 0 60000 65536"/>
              <a:gd name="T15" fmla="*/ 0 w 254"/>
              <a:gd name="T16" fmla="*/ 0 h 270"/>
              <a:gd name="T17" fmla="*/ 254 w 254"/>
              <a:gd name="T18" fmla="*/ 270 h 270"/>
            </a:gdLst>
            <a:ahLst/>
            <a:cxnLst>
              <a:cxn ang="T10">
                <a:pos x="T0" y="T1"/>
              </a:cxn>
              <a:cxn ang="T11">
                <a:pos x="T2" y="T3"/>
              </a:cxn>
              <a:cxn ang="T12">
                <a:pos x="T4" y="T5"/>
              </a:cxn>
              <a:cxn ang="T13">
                <a:pos x="T6" y="T7"/>
              </a:cxn>
              <a:cxn ang="T14">
                <a:pos x="T8" y="T9"/>
              </a:cxn>
            </a:cxnLst>
            <a:rect l="T15" t="T16" r="T17" b="T18"/>
            <a:pathLst>
              <a:path w="254" h="270">
                <a:moveTo>
                  <a:pt x="0" y="269"/>
                </a:moveTo>
                <a:lnTo>
                  <a:pt x="0" y="0"/>
                </a:lnTo>
                <a:lnTo>
                  <a:pt x="253" y="0"/>
                </a:lnTo>
                <a:lnTo>
                  <a:pt x="253" y="269"/>
                </a:lnTo>
                <a:lnTo>
                  <a:pt x="0" y="269"/>
                </a:lnTo>
              </a:path>
            </a:pathLst>
          </a:custGeom>
          <a:solidFill>
            <a:srgbClr val="FF8203"/>
          </a:solidFill>
          <a:ln w="12699" cap="rnd">
            <a:solidFill>
              <a:srgbClr val="000000"/>
            </a:solidFill>
            <a:round/>
            <a:headEnd/>
            <a:tailEnd/>
          </a:ln>
        </p:spPr>
        <p:txBody>
          <a:bodyPr/>
          <a:lstStyle/>
          <a:p>
            <a:endParaRPr lang="en-US"/>
          </a:p>
        </p:txBody>
      </p:sp>
      <p:sp>
        <p:nvSpPr>
          <p:cNvPr id="408109" name="Freeform 1191"/>
          <p:cNvSpPr>
            <a:spLocks/>
          </p:cNvSpPr>
          <p:nvPr/>
        </p:nvSpPr>
        <p:spPr bwMode="auto">
          <a:xfrm>
            <a:off x="7437438" y="4235450"/>
            <a:ext cx="395287" cy="417513"/>
          </a:xfrm>
          <a:custGeom>
            <a:avLst/>
            <a:gdLst>
              <a:gd name="T0" fmla="*/ 0 w 249"/>
              <a:gd name="T1" fmla="*/ 415925 h 263"/>
              <a:gd name="T2" fmla="*/ 0 w 249"/>
              <a:gd name="T3" fmla="*/ 0 h 263"/>
              <a:gd name="T4" fmla="*/ 393700 w 249"/>
              <a:gd name="T5" fmla="*/ 0 h 263"/>
              <a:gd name="T6" fmla="*/ 393700 w 249"/>
              <a:gd name="T7" fmla="*/ 415925 h 263"/>
              <a:gd name="T8" fmla="*/ 0 w 249"/>
              <a:gd name="T9" fmla="*/ 415925 h 263"/>
              <a:gd name="T10" fmla="*/ 0 60000 65536"/>
              <a:gd name="T11" fmla="*/ 0 60000 65536"/>
              <a:gd name="T12" fmla="*/ 0 60000 65536"/>
              <a:gd name="T13" fmla="*/ 0 60000 65536"/>
              <a:gd name="T14" fmla="*/ 0 60000 65536"/>
              <a:gd name="T15" fmla="*/ 0 w 249"/>
              <a:gd name="T16" fmla="*/ 0 h 263"/>
              <a:gd name="T17" fmla="*/ 249 w 249"/>
              <a:gd name="T18" fmla="*/ 263 h 263"/>
            </a:gdLst>
            <a:ahLst/>
            <a:cxnLst>
              <a:cxn ang="T10">
                <a:pos x="T0" y="T1"/>
              </a:cxn>
              <a:cxn ang="T11">
                <a:pos x="T2" y="T3"/>
              </a:cxn>
              <a:cxn ang="T12">
                <a:pos x="T4" y="T5"/>
              </a:cxn>
              <a:cxn ang="T13">
                <a:pos x="T6" y="T7"/>
              </a:cxn>
              <a:cxn ang="T14">
                <a:pos x="T8" y="T9"/>
              </a:cxn>
            </a:cxnLst>
            <a:rect l="T15" t="T16" r="T17" b="T18"/>
            <a:pathLst>
              <a:path w="249" h="263">
                <a:moveTo>
                  <a:pt x="0" y="262"/>
                </a:moveTo>
                <a:lnTo>
                  <a:pt x="0" y="0"/>
                </a:lnTo>
                <a:lnTo>
                  <a:pt x="248" y="0"/>
                </a:lnTo>
                <a:lnTo>
                  <a:pt x="248" y="262"/>
                </a:lnTo>
                <a:lnTo>
                  <a:pt x="0" y="262"/>
                </a:lnTo>
              </a:path>
            </a:pathLst>
          </a:custGeom>
          <a:solidFill>
            <a:srgbClr val="FF8203"/>
          </a:solidFill>
          <a:ln w="9525" cap="rnd">
            <a:noFill/>
            <a:round/>
            <a:headEnd/>
            <a:tailEnd/>
          </a:ln>
        </p:spPr>
        <p:txBody>
          <a:bodyPr/>
          <a:lstStyle/>
          <a:p>
            <a:endParaRPr lang="en-US"/>
          </a:p>
        </p:txBody>
      </p:sp>
      <p:sp>
        <p:nvSpPr>
          <p:cNvPr id="408110" name="Freeform 1192"/>
          <p:cNvSpPr>
            <a:spLocks/>
          </p:cNvSpPr>
          <p:nvPr/>
        </p:nvSpPr>
        <p:spPr bwMode="auto">
          <a:xfrm>
            <a:off x="7435850" y="4235450"/>
            <a:ext cx="406400" cy="430213"/>
          </a:xfrm>
          <a:custGeom>
            <a:avLst/>
            <a:gdLst>
              <a:gd name="T0" fmla="*/ 0 w 256"/>
              <a:gd name="T1" fmla="*/ 428625 h 271"/>
              <a:gd name="T2" fmla="*/ 0 w 256"/>
              <a:gd name="T3" fmla="*/ 0 h 271"/>
              <a:gd name="T4" fmla="*/ 404812 w 256"/>
              <a:gd name="T5" fmla="*/ 0 h 271"/>
              <a:gd name="T6" fmla="*/ 404812 w 256"/>
              <a:gd name="T7" fmla="*/ 428625 h 271"/>
              <a:gd name="T8" fmla="*/ 0 w 256"/>
              <a:gd name="T9" fmla="*/ 428625 h 271"/>
              <a:gd name="T10" fmla="*/ 0 60000 65536"/>
              <a:gd name="T11" fmla="*/ 0 60000 65536"/>
              <a:gd name="T12" fmla="*/ 0 60000 65536"/>
              <a:gd name="T13" fmla="*/ 0 60000 65536"/>
              <a:gd name="T14" fmla="*/ 0 60000 65536"/>
              <a:gd name="T15" fmla="*/ 0 w 256"/>
              <a:gd name="T16" fmla="*/ 0 h 271"/>
              <a:gd name="T17" fmla="*/ 256 w 256"/>
              <a:gd name="T18" fmla="*/ 271 h 271"/>
            </a:gdLst>
            <a:ahLst/>
            <a:cxnLst>
              <a:cxn ang="T10">
                <a:pos x="T0" y="T1"/>
              </a:cxn>
              <a:cxn ang="T11">
                <a:pos x="T2" y="T3"/>
              </a:cxn>
              <a:cxn ang="T12">
                <a:pos x="T4" y="T5"/>
              </a:cxn>
              <a:cxn ang="T13">
                <a:pos x="T6" y="T7"/>
              </a:cxn>
              <a:cxn ang="T14">
                <a:pos x="T8" y="T9"/>
              </a:cxn>
            </a:cxnLst>
            <a:rect l="T15" t="T16" r="T17" b="T18"/>
            <a:pathLst>
              <a:path w="256" h="271">
                <a:moveTo>
                  <a:pt x="0" y="270"/>
                </a:moveTo>
                <a:lnTo>
                  <a:pt x="0" y="0"/>
                </a:lnTo>
                <a:lnTo>
                  <a:pt x="255" y="0"/>
                </a:lnTo>
                <a:lnTo>
                  <a:pt x="255" y="270"/>
                </a:lnTo>
                <a:lnTo>
                  <a:pt x="0" y="270"/>
                </a:lnTo>
              </a:path>
            </a:pathLst>
          </a:custGeom>
          <a:solidFill>
            <a:srgbClr val="FF8203"/>
          </a:solidFill>
          <a:ln w="12699" cap="rnd">
            <a:solidFill>
              <a:srgbClr val="000000"/>
            </a:solidFill>
            <a:round/>
            <a:headEnd/>
            <a:tailEnd/>
          </a:ln>
        </p:spPr>
        <p:txBody>
          <a:bodyPr/>
          <a:lstStyle/>
          <a:p>
            <a:endParaRPr lang="en-US"/>
          </a:p>
        </p:txBody>
      </p:sp>
      <p:sp>
        <p:nvSpPr>
          <p:cNvPr id="408111" name="Freeform 1193"/>
          <p:cNvSpPr>
            <a:spLocks/>
          </p:cNvSpPr>
          <p:nvPr/>
        </p:nvSpPr>
        <p:spPr bwMode="auto">
          <a:xfrm>
            <a:off x="7437438" y="3694113"/>
            <a:ext cx="395287" cy="414337"/>
          </a:xfrm>
          <a:custGeom>
            <a:avLst/>
            <a:gdLst>
              <a:gd name="T0" fmla="*/ 0 w 249"/>
              <a:gd name="T1" fmla="*/ 412750 h 261"/>
              <a:gd name="T2" fmla="*/ 0 w 249"/>
              <a:gd name="T3" fmla="*/ 0 h 261"/>
              <a:gd name="T4" fmla="*/ 393700 w 249"/>
              <a:gd name="T5" fmla="*/ 0 h 261"/>
              <a:gd name="T6" fmla="*/ 393700 w 249"/>
              <a:gd name="T7" fmla="*/ 412750 h 261"/>
              <a:gd name="T8" fmla="*/ 0 w 249"/>
              <a:gd name="T9" fmla="*/ 412750 h 261"/>
              <a:gd name="T10" fmla="*/ 0 60000 65536"/>
              <a:gd name="T11" fmla="*/ 0 60000 65536"/>
              <a:gd name="T12" fmla="*/ 0 60000 65536"/>
              <a:gd name="T13" fmla="*/ 0 60000 65536"/>
              <a:gd name="T14" fmla="*/ 0 60000 65536"/>
              <a:gd name="T15" fmla="*/ 0 w 249"/>
              <a:gd name="T16" fmla="*/ 0 h 261"/>
              <a:gd name="T17" fmla="*/ 249 w 249"/>
              <a:gd name="T18" fmla="*/ 261 h 261"/>
            </a:gdLst>
            <a:ahLst/>
            <a:cxnLst>
              <a:cxn ang="T10">
                <a:pos x="T0" y="T1"/>
              </a:cxn>
              <a:cxn ang="T11">
                <a:pos x="T2" y="T3"/>
              </a:cxn>
              <a:cxn ang="T12">
                <a:pos x="T4" y="T5"/>
              </a:cxn>
              <a:cxn ang="T13">
                <a:pos x="T6" y="T7"/>
              </a:cxn>
              <a:cxn ang="T14">
                <a:pos x="T8" y="T9"/>
              </a:cxn>
            </a:cxnLst>
            <a:rect l="T15" t="T16" r="T17" b="T18"/>
            <a:pathLst>
              <a:path w="249" h="261">
                <a:moveTo>
                  <a:pt x="0" y="260"/>
                </a:moveTo>
                <a:lnTo>
                  <a:pt x="0" y="0"/>
                </a:lnTo>
                <a:lnTo>
                  <a:pt x="248" y="0"/>
                </a:lnTo>
                <a:lnTo>
                  <a:pt x="248" y="260"/>
                </a:lnTo>
                <a:lnTo>
                  <a:pt x="0" y="260"/>
                </a:lnTo>
              </a:path>
            </a:pathLst>
          </a:custGeom>
          <a:solidFill>
            <a:srgbClr val="FF8203"/>
          </a:solidFill>
          <a:ln w="9525" cap="rnd">
            <a:noFill/>
            <a:round/>
            <a:headEnd/>
            <a:tailEnd/>
          </a:ln>
        </p:spPr>
        <p:txBody>
          <a:bodyPr/>
          <a:lstStyle/>
          <a:p>
            <a:endParaRPr lang="en-US"/>
          </a:p>
        </p:txBody>
      </p:sp>
      <p:sp>
        <p:nvSpPr>
          <p:cNvPr id="408112" name="Freeform 1194"/>
          <p:cNvSpPr>
            <a:spLocks/>
          </p:cNvSpPr>
          <p:nvPr/>
        </p:nvSpPr>
        <p:spPr bwMode="auto">
          <a:xfrm>
            <a:off x="7435850" y="3694113"/>
            <a:ext cx="406400" cy="427037"/>
          </a:xfrm>
          <a:custGeom>
            <a:avLst/>
            <a:gdLst>
              <a:gd name="T0" fmla="*/ 0 w 256"/>
              <a:gd name="T1" fmla="*/ 425450 h 269"/>
              <a:gd name="T2" fmla="*/ 0 w 256"/>
              <a:gd name="T3" fmla="*/ 0 h 269"/>
              <a:gd name="T4" fmla="*/ 404812 w 256"/>
              <a:gd name="T5" fmla="*/ 0 h 269"/>
              <a:gd name="T6" fmla="*/ 404812 w 256"/>
              <a:gd name="T7" fmla="*/ 425450 h 269"/>
              <a:gd name="T8" fmla="*/ 0 w 256"/>
              <a:gd name="T9" fmla="*/ 425450 h 269"/>
              <a:gd name="T10" fmla="*/ 0 60000 65536"/>
              <a:gd name="T11" fmla="*/ 0 60000 65536"/>
              <a:gd name="T12" fmla="*/ 0 60000 65536"/>
              <a:gd name="T13" fmla="*/ 0 60000 65536"/>
              <a:gd name="T14" fmla="*/ 0 60000 65536"/>
              <a:gd name="T15" fmla="*/ 0 w 256"/>
              <a:gd name="T16" fmla="*/ 0 h 269"/>
              <a:gd name="T17" fmla="*/ 256 w 256"/>
              <a:gd name="T18" fmla="*/ 269 h 269"/>
            </a:gdLst>
            <a:ahLst/>
            <a:cxnLst>
              <a:cxn ang="T10">
                <a:pos x="T0" y="T1"/>
              </a:cxn>
              <a:cxn ang="T11">
                <a:pos x="T2" y="T3"/>
              </a:cxn>
              <a:cxn ang="T12">
                <a:pos x="T4" y="T5"/>
              </a:cxn>
              <a:cxn ang="T13">
                <a:pos x="T6" y="T7"/>
              </a:cxn>
              <a:cxn ang="T14">
                <a:pos x="T8" y="T9"/>
              </a:cxn>
            </a:cxnLst>
            <a:rect l="T15" t="T16" r="T17" b="T18"/>
            <a:pathLst>
              <a:path w="256" h="269">
                <a:moveTo>
                  <a:pt x="0" y="268"/>
                </a:moveTo>
                <a:lnTo>
                  <a:pt x="0" y="0"/>
                </a:lnTo>
                <a:lnTo>
                  <a:pt x="255" y="0"/>
                </a:lnTo>
                <a:lnTo>
                  <a:pt x="255" y="268"/>
                </a:lnTo>
                <a:lnTo>
                  <a:pt x="0" y="268"/>
                </a:lnTo>
              </a:path>
            </a:pathLst>
          </a:custGeom>
          <a:solidFill>
            <a:srgbClr val="FF8203"/>
          </a:solidFill>
          <a:ln w="12699" cap="rnd">
            <a:solidFill>
              <a:srgbClr val="000000"/>
            </a:solidFill>
            <a:round/>
            <a:headEnd/>
            <a:tailEnd/>
          </a:ln>
        </p:spPr>
        <p:txBody>
          <a:bodyPr/>
          <a:lstStyle/>
          <a:p>
            <a:endParaRPr lang="en-US"/>
          </a:p>
        </p:txBody>
      </p:sp>
      <p:sp>
        <p:nvSpPr>
          <p:cNvPr id="408113" name="Freeform 1195"/>
          <p:cNvSpPr>
            <a:spLocks/>
          </p:cNvSpPr>
          <p:nvPr/>
        </p:nvSpPr>
        <p:spPr bwMode="auto">
          <a:xfrm>
            <a:off x="7437438" y="3094038"/>
            <a:ext cx="395287" cy="414337"/>
          </a:xfrm>
          <a:custGeom>
            <a:avLst/>
            <a:gdLst>
              <a:gd name="T0" fmla="*/ 0 w 249"/>
              <a:gd name="T1" fmla="*/ 412750 h 261"/>
              <a:gd name="T2" fmla="*/ 0 w 249"/>
              <a:gd name="T3" fmla="*/ 0 h 261"/>
              <a:gd name="T4" fmla="*/ 393700 w 249"/>
              <a:gd name="T5" fmla="*/ 0 h 261"/>
              <a:gd name="T6" fmla="*/ 393700 w 249"/>
              <a:gd name="T7" fmla="*/ 412750 h 261"/>
              <a:gd name="T8" fmla="*/ 0 w 249"/>
              <a:gd name="T9" fmla="*/ 412750 h 261"/>
              <a:gd name="T10" fmla="*/ 0 60000 65536"/>
              <a:gd name="T11" fmla="*/ 0 60000 65536"/>
              <a:gd name="T12" fmla="*/ 0 60000 65536"/>
              <a:gd name="T13" fmla="*/ 0 60000 65536"/>
              <a:gd name="T14" fmla="*/ 0 60000 65536"/>
              <a:gd name="T15" fmla="*/ 0 w 249"/>
              <a:gd name="T16" fmla="*/ 0 h 261"/>
              <a:gd name="T17" fmla="*/ 249 w 249"/>
              <a:gd name="T18" fmla="*/ 261 h 261"/>
            </a:gdLst>
            <a:ahLst/>
            <a:cxnLst>
              <a:cxn ang="T10">
                <a:pos x="T0" y="T1"/>
              </a:cxn>
              <a:cxn ang="T11">
                <a:pos x="T2" y="T3"/>
              </a:cxn>
              <a:cxn ang="T12">
                <a:pos x="T4" y="T5"/>
              </a:cxn>
              <a:cxn ang="T13">
                <a:pos x="T6" y="T7"/>
              </a:cxn>
              <a:cxn ang="T14">
                <a:pos x="T8" y="T9"/>
              </a:cxn>
            </a:cxnLst>
            <a:rect l="T15" t="T16" r="T17" b="T18"/>
            <a:pathLst>
              <a:path w="249" h="261">
                <a:moveTo>
                  <a:pt x="0" y="260"/>
                </a:moveTo>
                <a:lnTo>
                  <a:pt x="0" y="0"/>
                </a:lnTo>
                <a:lnTo>
                  <a:pt x="248" y="0"/>
                </a:lnTo>
                <a:lnTo>
                  <a:pt x="248" y="260"/>
                </a:lnTo>
                <a:lnTo>
                  <a:pt x="0" y="260"/>
                </a:lnTo>
              </a:path>
            </a:pathLst>
          </a:custGeom>
          <a:solidFill>
            <a:srgbClr val="FF8203"/>
          </a:solidFill>
          <a:ln w="9525" cap="rnd">
            <a:noFill/>
            <a:round/>
            <a:headEnd/>
            <a:tailEnd/>
          </a:ln>
        </p:spPr>
        <p:txBody>
          <a:bodyPr/>
          <a:lstStyle/>
          <a:p>
            <a:endParaRPr lang="en-US"/>
          </a:p>
        </p:txBody>
      </p:sp>
      <p:sp>
        <p:nvSpPr>
          <p:cNvPr id="408114" name="Freeform 1196"/>
          <p:cNvSpPr>
            <a:spLocks/>
          </p:cNvSpPr>
          <p:nvPr/>
        </p:nvSpPr>
        <p:spPr bwMode="auto">
          <a:xfrm>
            <a:off x="7435850" y="3094038"/>
            <a:ext cx="406400" cy="427037"/>
          </a:xfrm>
          <a:custGeom>
            <a:avLst/>
            <a:gdLst>
              <a:gd name="T0" fmla="*/ 0 w 256"/>
              <a:gd name="T1" fmla="*/ 425450 h 269"/>
              <a:gd name="T2" fmla="*/ 0 w 256"/>
              <a:gd name="T3" fmla="*/ 0 h 269"/>
              <a:gd name="T4" fmla="*/ 404812 w 256"/>
              <a:gd name="T5" fmla="*/ 0 h 269"/>
              <a:gd name="T6" fmla="*/ 404812 w 256"/>
              <a:gd name="T7" fmla="*/ 425450 h 269"/>
              <a:gd name="T8" fmla="*/ 0 w 256"/>
              <a:gd name="T9" fmla="*/ 425450 h 269"/>
              <a:gd name="T10" fmla="*/ 0 60000 65536"/>
              <a:gd name="T11" fmla="*/ 0 60000 65536"/>
              <a:gd name="T12" fmla="*/ 0 60000 65536"/>
              <a:gd name="T13" fmla="*/ 0 60000 65536"/>
              <a:gd name="T14" fmla="*/ 0 60000 65536"/>
              <a:gd name="T15" fmla="*/ 0 w 256"/>
              <a:gd name="T16" fmla="*/ 0 h 269"/>
              <a:gd name="T17" fmla="*/ 256 w 256"/>
              <a:gd name="T18" fmla="*/ 269 h 269"/>
            </a:gdLst>
            <a:ahLst/>
            <a:cxnLst>
              <a:cxn ang="T10">
                <a:pos x="T0" y="T1"/>
              </a:cxn>
              <a:cxn ang="T11">
                <a:pos x="T2" y="T3"/>
              </a:cxn>
              <a:cxn ang="T12">
                <a:pos x="T4" y="T5"/>
              </a:cxn>
              <a:cxn ang="T13">
                <a:pos x="T6" y="T7"/>
              </a:cxn>
              <a:cxn ang="T14">
                <a:pos x="T8" y="T9"/>
              </a:cxn>
            </a:cxnLst>
            <a:rect l="T15" t="T16" r="T17" b="T18"/>
            <a:pathLst>
              <a:path w="256" h="269">
                <a:moveTo>
                  <a:pt x="0" y="268"/>
                </a:moveTo>
                <a:lnTo>
                  <a:pt x="0" y="0"/>
                </a:lnTo>
                <a:lnTo>
                  <a:pt x="255" y="0"/>
                </a:lnTo>
                <a:lnTo>
                  <a:pt x="255" y="268"/>
                </a:lnTo>
                <a:lnTo>
                  <a:pt x="0" y="268"/>
                </a:lnTo>
              </a:path>
            </a:pathLst>
          </a:custGeom>
          <a:solidFill>
            <a:srgbClr val="FF8203"/>
          </a:solidFill>
          <a:ln w="12699" cap="rnd">
            <a:solidFill>
              <a:srgbClr val="000000"/>
            </a:solidFill>
            <a:round/>
            <a:headEnd/>
            <a:tailEnd/>
          </a:ln>
        </p:spPr>
        <p:txBody>
          <a:bodyPr/>
          <a:lstStyle/>
          <a:p>
            <a:endParaRPr lang="en-US"/>
          </a:p>
        </p:txBody>
      </p:sp>
      <p:sp>
        <p:nvSpPr>
          <p:cNvPr id="408115" name="Freeform 1197"/>
          <p:cNvSpPr>
            <a:spLocks/>
          </p:cNvSpPr>
          <p:nvPr/>
        </p:nvSpPr>
        <p:spPr bwMode="auto">
          <a:xfrm>
            <a:off x="7437438" y="2536825"/>
            <a:ext cx="395287" cy="417513"/>
          </a:xfrm>
          <a:custGeom>
            <a:avLst/>
            <a:gdLst>
              <a:gd name="T0" fmla="*/ 0 w 249"/>
              <a:gd name="T1" fmla="*/ 415925 h 263"/>
              <a:gd name="T2" fmla="*/ 0 w 249"/>
              <a:gd name="T3" fmla="*/ 0 h 263"/>
              <a:gd name="T4" fmla="*/ 393700 w 249"/>
              <a:gd name="T5" fmla="*/ 0 h 263"/>
              <a:gd name="T6" fmla="*/ 393700 w 249"/>
              <a:gd name="T7" fmla="*/ 415925 h 263"/>
              <a:gd name="T8" fmla="*/ 0 w 249"/>
              <a:gd name="T9" fmla="*/ 415925 h 263"/>
              <a:gd name="T10" fmla="*/ 0 60000 65536"/>
              <a:gd name="T11" fmla="*/ 0 60000 65536"/>
              <a:gd name="T12" fmla="*/ 0 60000 65536"/>
              <a:gd name="T13" fmla="*/ 0 60000 65536"/>
              <a:gd name="T14" fmla="*/ 0 60000 65536"/>
              <a:gd name="T15" fmla="*/ 0 w 249"/>
              <a:gd name="T16" fmla="*/ 0 h 263"/>
              <a:gd name="T17" fmla="*/ 249 w 249"/>
              <a:gd name="T18" fmla="*/ 263 h 263"/>
            </a:gdLst>
            <a:ahLst/>
            <a:cxnLst>
              <a:cxn ang="T10">
                <a:pos x="T0" y="T1"/>
              </a:cxn>
              <a:cxn ang="T11">
                <a:pos x="T2" y="T3"/>
              </a:cxn>
              <a:cxn ang="T12">
                <a:pos x="T4" y="T5"/>
              </a:cxn>
              <a:cxn ang="T13">
                <a:pos x="T6" y="T7"/>
              </a:cxn>
              <a:cxn ang="T14">
                <a:pos x="T8" y="T9"/>
              </a:cxn>
            </a:cxnLst>
            <a:rect l="T15" t="T16" r="T17" b="T18"/>
            <a:pathLst>
              <a:path w="249" h="263">
                <a:moveTo>
                  <a:pt x="0" y="262"/>
                </a:moveTo>
                <a:lnTo>
                  <a:pt x="0" y="0"/>
                </a:lnTo>
                <a:lnTo>
                  <a:pt x="248" y="0"/>
                </a:lnTo>
                <a:lnTo>
                  <a:pt x="248" y="262"/>
                </a:lnTo>
                <a:lnTo>
                  <a:pt x="0" y="262"/>
                </a:lnTo>
              </a:path>
            </a:pathLst>
          </a:custGeom>
          <a:solidFill>
            <a:srgbClr val="FF8203"/>
          </a:solidFill>
          <a:ln w="9525" cap="rnd">
            <a:noFill/>
            <a:round/>
            <a:headEnd/>
            <a:tailEnd/>
          </a:ln>
        </p:spPr>
        <p:txBody>
          <a:bodyPr/>
          <a:lstStyle/>
          <a:p>
            <a:endParaRPr lang="en-US"/>
          </a:p>
        </p:txBody>
      </p:sp>
      <p:sp>
        <p:nvSpPr>
          <p:cNvPr id="408116" name="Freeform 1198"/>
          <p:cNvSpPr>
            <a:spLocks/>
          </p:cNvSpPr>
          <p:nvPr/>
        </p:nvSpPr>
        <p:spPr bwMode="auto">
          <a:xfrm>
            <a:off x="7435850" y="2536825"/>
            <a:ext cx="406400" cy="430213"/>
          </a:xfrm>
          <a:custGeom>
            <a:avLst/>
            <a:gdLst>
              <a:gd name="T0" fmla="*/ 0 w 256"/>
              <a:gd name="T1" fmla="*/ 428625 h 271"/>
              <a:gd name="T2" fmla="*/ 0 w 256"/>
              <a:gd name="T3" fmla="*/ 0 h 271"/>
              <a:gd name="T4" fmla="*/ 404812 w 256"/>
              <a:gd name="T5" fmla="*/ 0 h 271"/>
              <a:gd name="T6" fmla="*/ 404812 w 256"/>
              <a:gd name="T7" fmla="*/ 428625 h 271"/>
              <a:gd name="T8" fmla="*/ 0 w 256"/>
              <a:gd name="T9" fmla="*/ 428625 h 271"/>
              <a:gd name="T10" fmla="*/ 0 60000 65536"/>
              <a:gd name="T11" fmla="*/ 0 60000 65536"/>
              <a:gd name="T12" fmla="*/ 0 60000 65536"/>
              <a:gd name="T13" fmla="*/ 0 60000 65536"/>
              <a:gd name="T14" fmla="*/ 0 60000 65536"/>
              <a:gd name="T15" fmla="*/ 0 w 256"/>
              <a:gd name="T16" fmla="*/ 0 h 271"/>
              <a:gd name="T17" fmla="*/ 256 w 256"/>
              <a:gd name="T18" fmla="*/ 271 h 271"/>
            </a:gdLst>
            <a:ahLst/>
            <a:cxnLst>
              <a:cxn ang="T10">
                <a:pos x="T0" y="T1"/>
              </a:cxn>
              <a:cxn ang="T11">
                <a:pos x="T2" y="T3"/>
              </a:cxn>
              <a:cxn ang="T12">
                <a:pos x="T4" y="T5"/>
              </a:cxn>
              <a:cxn ang="T13">
                <a:pos x="T6" y="T7"/>
              </a:cxn>
              <a:cxn ang="T14">
                <a:pos x="T8" y="T9"/>
              </a:cxn>
            </a:cxnLst>
            <a:rect l="T15" t="T16" r="T17" b="T18"/>
            <a:pathLst>
              <a:path w="256" h="271">
                <a:moveTo>
                  <a:pt x="0" y="270"/>
                </a:moveTo>
                <a:lnTo>
                  <a:pt x="0" y="0"/>
                </a:lnTo>
                <a:lnTo>
                  <a:pt x="255" y="0"/>
                </a:lnTo>
                <a:lnTo>
                  <a:pt x="255" y="270"/>
                </a:lnTo>
                <a:lnTo>
                  <a:pt x="0" y="270"/>
                </a:lnTo>
              </a:path>
            </a:pathLst>
          </a:custGeom>
          <a:solidFill>
            <a:srgbClr val="FF8203"/>
          </a:solidFill>
          <a:ln w="12699" cap="rnd">
            <a:solidFill>
              <a:srgbClr val="000000"/>
            </a:solidFill>
            <a:round/>
            <a:headEnd/>
            <a:tailEnd/>
          </a:ln>
        </p:spPr>
        <p:txBody>
          <a:bodyPr/>
          <a:lstStyle/>
          <a:p>
            <a:endParaRPr lang="en-US"/>
          </a:p>
        </p:txBody>
      </p:sp>
      <p:sp>
        <p:nvSpPr>
          <p:cNvPr id="408117" name="Freeform 1199"/>
          <p:cNvSpPr>
            <a:spLocks/>
          </p:cNvSpPr>
          <p:nvPr/>
        </p:nvSpPr>
        <p:spPr bwMode="auto">
          <a:xfrm>
            <a:off x="7437438" y="1952625"/>
            <a:ext cx="395287" cy="415925"/>
          </a:xfrm>
          <a:custGeom>
            <a:avLst/>
            <a:gdLst>
              <a:gd name="T0" fmla="*/ 0 w 249"/>
              <a:gd name="T1" fmla="*/ 414338 h 262"/>
              <a:gd name="T2" fmla="*/ 0 w 249"/>
              <a:gd name="T3" fmla="*/ 0 h 262"/>
              <a:gd name="T4" fmla="*/ 393700 w 249"/>
              <a:gd name="T5" fmla="*/ 0 h 262"/>
              <a:gd name="T6" fmla="*/ 393700 w 249"/>
              <a:gd name="T7" fmla="*/ 414338 h 262"/>
              <a:gd name="T8" fmla="*/ 0 w 249"/>
              <a:gd name="T9" fmla="*/ 414338 h 262"/>
              <a:gd name="T10" fmla="*/ 0 60000 65536"/>
              <a:gd name="T11" fmla="*/ 0 60000 65536"/>
              <a:gd name="T12" fmla="*/ 0 60000 65536"/>
              <a:gd name="T13" fmla="*/ 0 60000 65536"/>
              <a:gd name="T14" fmla="*/ 0 60000 65536"/>
              <a:gd name="T15" fmla="*/ 0 w 249"/>
              <a:gd name="T16" fmla="*/ 0 h 262"/>
              <a:gd name="T17" fmla="*/ 249 w 249"/>
              <a:gd name="T18" fmla="*/ 262 h 262"/>
            </a:gdLst>
            <a:ahLst/>
            <a:cxnLst>
              <a:cxn ang="T10">
                <a:pos x="T0" y="T1"/>
              </a:cxn>
              <a:cxn ang="T11">
                <a:pos x="T2" y="T3"/>
              </a:cxn>
              <a:cxn ang="T12">
                <a:pos x="T4" y="T5"/>
              </a:cxn>
              <a:cxn ang="T13">
                <a:pos x="T6" y="T7"/>
              </a:cxn>
              <a:cxn ang="T14">
                <a:pos x="T8" y="T9"/>
              </a:cxn>
            </a:cxnLst>
            <a:rect l="T15" t="T16" r="T17" b="T18"/>
            <a:pathLst>
              <a:path w="249" h="262">
                <a:moveTo>
                  <a:pt x="0" y="261"/>
                </a:moveTo>
                <a:lnTo>
                  <a:pt x="0" y="0"/>
                </a:lnTo>
                <a:lnTo>
                  <a:pt x="248" y="0"/>
                </a:lnTo>
                <a:lnTo>
                  <a:pt x="248" y="261"/>
                </a:lnTo>
                <a:lnTo>
                  <a:pt x="0" y="261"/>
                </a:lnTo>
              </a:path>
            </a:pathLst>
          </a:custGeom>
          <a:solidFill>
            <a:srgbClr val="FF8203"/>
          </a:solidFill>
          <a:ln w="9525" cap="rnd">
            <a:noFill/>
            <a:round/>
            <a:headEnd/>
            <a:tailEnd/>
          </a:ln>
        </p:spPr>
        <p:txBody>
          <a:bodyPr/>
          <a:lstStyle/>
          <a:p>
            <a:endParaRPr lang="en-US"/>
          </a:p>
        </p:txBody>
      </p:sp>
      <p:sp>
        <p:nvSpPr>
          <p:cNvPr id="408118" name="Freeform 1200"/>
          <p:cNvSpPr>
            <a:spLocks/>
          </p:cNvSpPr>
          <p:nvPr/>
        </p:nvSpPr>
        <p:spPr bwMode="auto">
          <a:xfrm>
            <a:off x="7435850" y="1952625"/>
            <a:ext cx="406400" cy="428625"/>
          </a:xfrm>
          <a:custGeom>
            <a:avLst/>
            <a:gdLst>
              <a:gd name="T0" fmla="*/ 0 w 256"/>
              <a:gd name="T1" fmla="*/ 427038 h 270"/>
              <a:gd name="T2" fmla="*/ 0 w 256"/>
              <a:gd name="T3" fmla="*/ 0 h 270"/>
              <a:gd name="T4" fmla="*/ 404812 w 256"/>
              <a:gd name="T5" fmla="*/ 0 h 270"/>
              <a:gd name="T6" fmla="*/ 404812 w 256"/>
              <a:gd name="T7" fmla="*/ 427038 h 270"/>
              <a:gd name="T8" fmla="*/ 0 w 256"/>
              <a:gd name="T9" fmla="*/ 427038 h 270"/>
              <a:gd name="T10" fmla="*/ 0 60000 65536"/>
              <a:gd name="T11" fmla="*/ 0 60000 65536"/>
              <a:gd name="T12" fmla="*/ 0 60000 65536"/>
              <a:gd name="T13" fmla="*/ 0 60000 65536"/>
              <a:gd name="T14" fmla="*/ 0 60000 65536"/>
              <a:gd name="T15" fmla="*/ 0 w 256"/>
              <a:gd name="T16" fmla="*/ 0 h 270"/>
              <a:gd name="T17" fmla="*/ 256 w 256"/>
              <a:gd name="T18" fmla="*/ 270 h 270"/>
            </a:gdLst>
            <a:ahLst/>
            <a:cxnLst>
              <a:cxn ang="T10">
                <a:pos x="T0" y="T1"/>
              </a:cxn>
              <a:cxn ang="T11">
                <a:pos x="T2" y="T3"/>
              </a:cxn>
              <a:cxn ang="T12">
                <a:pos x="T4" y="T5"/>
              </a:cxn>
              <a:cxn ang="T13">
                <a:pos x="T6" y="T7"/>
              </a:cxn>
              <a:cxn ang="T14">
                <a:pos x="T8" y="T9"/>
              </a:cxn>
            </a:cxnLst>
            <a:rect l="T15" t="T16" r="T17" b="T18"/>
            <a:pathLst>
              <a:path w="256" h="270">
                <a:moveTo>
                  <a:pt x="0" y="269"/>
                </a:moveTo>
                <a:lnTo>
                  <a:pt x="0" y="0"/>
                </a:lnTo>
                <a:lnTo>
                  <a:pt x="255" y="0"/>
                </a:lnTo>
                <a:lnTo>
                  <a:pt x="255" y="269"/>
                </a:lnTo>
                <a:lnTo>
                  <a:pt x="0" y="269"/>
                </a:lnTo>
              </a:path>
            </a:pathLst>
          </a:custGeom>
          <a:solidFill>
            <a:srgbClr val="FF8203"/>
          </a:solidFill>
          <a:ln w="12699" cap="rnd">
            <a:solidFill>
              <a:srgbClr val="000000"/>
            </a:solidFill>
            <a:round/>
            <a:headEnd/>
            <a:tailEnd/>
          </a:ln>
        </p:spPr>
        <p:txBody>
          <a:bodyPr/>
          <a:lstStyle/>
          <a:p>
            <a:endParaRPr lang="en-US"/>
          </a:p>
        </p:txBody>
      </p:sp>
      <p:sp>
        <p:nvSpPr>
          <p:cNvPr id="408119" name="Freeform 1201"/>
          <p:cNvSpPr>
            <a:spLocks/>
          </p:cNvSpPr>
          <p:nvPr/>
        </p:nvSpPr>
        <p:spPr bwMode="auto">
          <a:xfrm>
            <a:off x="698500" y="4768850"/>
            <a:ext cx="390525" cy="415925"/>
          </a:xfrm>
          <a:custGeom>
            <a:avLst/>
            <a:gdLst>
              <a:gd name="T0" fmla="*/ 0 w 246"/>
              <a:gd name="T1" fmla="*/ 414338 h 262"/>
              <a:gd name="T2" fmla="*/ 0 w 246"/>
              <a:gd name="T3" fmla="*/ 0 h 262"/>
              <a:gd name="T4" fmla="*/ 388938 w 246"/>
              <a:gd name="T5" fmla="*/ 0 h 262"/>
              <a:gd name="T6" fmla="*/ 388938 w 246"/>
              <a:gd name="T7" fmla="*/ 414338 h 262"/>
              <a:gd name="T8" fmla="*/ 0 w 246"/>
              <a:gd name="T9" fmla="*/ 414338 h 262"/>
              <a:gd name="T10" fmla="*/ 0 60000 65536"/>
              <a:gd name="T11" fmla="*/ 0 60000 65536"/>
              <a:gd name="T12" fmla="*/ 0 60000 65536"/>
              <a:gd name="T13" fmla="*/ 0 60000 65536"/>
              <a:gd name="T14" fmla="*/ 0 60000 65536"/>
              <a:gd name="T15" fmla="*/ 0 w 246"/>
              <a:gd name="T16" fmla="*/ 0 h 262"/>
              <a:gd name="T17" fmla="*/ 246 w 246"/>
              <a:gd name="T18" fmla="*/ 262 h 262"/>
            </a:gdLst>
            <a:ahLst/>
            <a:cxnLst>
              <a:cxn ang="T10">
                <a:pos x="T0" y="T1"/>
              </a:cxn>
              <a:cxn ang="T11">
                <a:pos x="T2" y="T3"/>
              </a:cxn>
              <a:cxn ang="T12">
                <a:pos x="T4" y="T5"/>
              </a:cxn>
              <a:cxn ang="T13">
                <a:pos x="T6" y="T7"/>
              </a:cxn>
              <a:cxn ang="T14">
                <a:pos x="T8" y="T9"/>
              </a:cxn>
            </a:cxnLst>
            <a:rect l="T15" t="T16" r="T17" b="T18"/>
            <a:pathLst>
              <a:path w="246" h="262">
                <a:moveTo>
                  <a:pt x="0" y="261"/>
                </a:moveTo>
                <a:lnTo>
                  <a:pt x="0" y="0"/>
                </a:lnTo>
                <a:lnTo>
                  <a:pt x="245" y="0"/>
                </a:lnTo>
                <a:lnTo>
                  <a:pt x="245" y="261"/>
                </a:lnTo>
                <a:lnTo>
                  <a:pt x="0" y="261"/>
                </a:lnTo>
              </a:path>
            </a:pathLst>
          </a:custGeom>
          <a:solidFill>
            <a:srgbClr val="FFFFFF"/>
          </a:solidFill>
          <a:ln w="9525" cap="rnd">
            <a:noFill/>
            <a:round/>
            <a:headEnd/>
            <a:tailEnd/>
          </a:ln>
        </p:spPr>
        <p:txBody>
          <a:bodyPr/>
          <a:lstStyle/>
          <a:p>
            <a:endParaRPr lang="en-US"/>
          </a:p>
        </p:txBody>
      </p:sp>
      <p:sp>
        <p:nvSpPr>
          <p:cNvPr id="408120" name="Freeform 1202"/>
          <p:cNvSpPr>
            <a:spLocks/>
          </p:cNvSpPr>
          <p:nvPr/>
        </p:nvSpPr>
        <p:spPr bwMode="auto">
          <a:xfrm>
            <a:off x="695325" y="4768850"/>
            <a:ext cx="403225" cy="428625"/>
          </a:xfrm>
          <a:custGeom>
            <a:avLst/>
            <a:gdLst>
              <a:gd name="T0" fmla="*/ 0 w 254"/>
              <a:gd name="T1" fmla="*/ 427038 h 270"/>
              <a:gd name="T2" fmla="*/ 0 w 254"/>
              <a:gd name="T3" fmla="*/ 0 h 270"/>
              <a:gd name="T4" fmla="*/ 401638 w 254"/>
              <a:gd name="T5" fmla="*/ 0 h 270"/>
              <a:gd name="T6" fmla="*/ 401638 w 254"/>
              <a:gd name="T7" fmla="*/ 427038 h 270"/>
              <a:gd name="T8" fmla="*/ 0 w 254"/>
              <a:gd name="T9" fmla="*/ 427038 h 270"/>
              <a:gd name="T10" fmla="*/ 0 60000 65536"/>
              <a:gd name="T11" fmla="*/ 0 60000 65536"/>
              <a:gd name="T12" fmla="*/ 0 60000 65536"/>
              <a:gd name="T13" fmla="*/ 0 60000 65536"/>
              <a:gd name="T14" fmla="*/ 0 60000 65536"/>
              <a:gd name="T15" fmla="*/ 0 w 254"/>
              <a:gd name="T16" fmla="*/ 0 h 270"/>
              <a:gd name="T17" fmla="*/ 254 w 254"/>
              <a:gd name="T18" fmla="*/ 270 h 270"/>
            </a:gdLst>
            <a:ahLst/>
            <a:cxnLst>
              <a:cxn ang="T10">
                <a:pos x="T0" y="T1"/>
              </a:cxn>
              <a:cxn ang="T11">
                <a:pos x="T2" y="T3"/>
              </a:cxn>
              <a:cxn ang="T12">
                <a:pos x="T4" y="T5"/>
              </a:cxn>
              <a:cxn ang="T13">
                <a:pos x="T6" y="T7"/>
              </a:cxn>
              <a:cxn ang="T14">
                <a:pos x="T8" y="T9"/>
              </a:cxn>
            </a:cxnLst>
            <a:rect l="T15" t="T16" r="T17" b="T18"/>
            <a:pathLst>
              <a:path w="254" h="270">
                <a:moveTo>
                  <a:pt x="0" y="269"/>
                </a:moveTo>
                <a:lnTo>
                  <a:pt x="0" y="0"/>
                </a:lnTo>
                <a:lnTo>
                  <a:pt x="253" y="0"/>
                </a:lnTo>
                <a:lnTo>
                  <a:pt x="253" y="269"/>
                </a:lnTo>
                <a:lnTo>
                  <a:pt x="0" y="269"/>
                </a:lnTo>
              </a:path>
            </a:pathLst>
          </a:custGeom>
          <a:noFill/>
          <a:ln w="12699" cap="rnd">
            <a:solidFill>
              <a:srgbClr val="000000"/>
            </a:solidFill>
            <a:round/>
            <a:headEnd/>
            <a:tailEnd/>
          </a:ln>
        </p:spPr>
        <p:txBody>
          <a:bodyPr/>
          <a:lstStyle/>
          <a:p>
            <a:endParaRPr lang="en-US"/>
          </a:p>
        </p:txBody>
      </p:sp>
      <p:sp>
        <p:nvSpPr>
          <p:cNvPr id="408121" name="Freeform 1203"/>
          <p:cNvSpPr>
            <a:spLocks/>
          </p:cNvSpPr>
          <p:nvPr/>
        </p:nvSpPr>
        <p:spPr bwMode="auto">
          <a:xfrm>
            <a:off x="1116013" y="4768850"/>
            <a:ext cx="393700" cy="415925"/>
          </a:xfrm>
          <a:custGeom>
            <a:avLst/>
            <a:gdLst>
              <a:gd name="T0" fmla="*/ 0 w 248"/>
              <a:gd name="T1" fmla="*/ 414338 h 262"/>
              <a:gd name="T2" fmla="*/ 0 w 248"/>
              <a:gd name="T3" fmla="*/ 0 h 262"/>
              <a:gd name="T4" fmla="*/ 392113 w 248"/>
              <a:gd name="T5" fmla="*/ 0 h 262"/>
              <a:gd name="T6" fmla="*/ 392113 w 248"/>
              <a:gd name="T7" fmla="*/ 414338 h 262"/>
              <a:gd name="T8" fmla="*/ 0 w 248"/>
              <a:gd name="T9" fmla="*/ 414338 h 262"/>
              <a:gd name="T10" fmla="*/ 0 60000 65536"/>
              <a:gd name="T11" fmla="*/ 0 60000 65536"/>
              <a:gd name="T12" fmla="*/ 0 60000 65536"/>
              <a:gd name="T13" fmla="*/ 0 60000 65536"/>
              <a:gd name="T14" fmla="*/ 0 60000 65536"/>
              <a:gd name="T15" fmla="*/ 0 w 248"/>
              <a:gd name="T16" fmla="*/ 0 h 262"/>
              <a:gd name="T17" fmla="*/ 248 w 248"/>
              <a:gd name="T18" fmla="*/ 262 h 262"/>
            </a:gdLst>
            <a:ahLst/>
            <a:cxnLst>
              <a:cxn ang="T10">
                <a:pos x="T0" y="T1"/>
              </a:cxn>
              <a:cxn ang="T11">
                <a:pos x="T2" y="T3"/>
              </a:cxn>
              <a:cxn ang="T12">
                <a:pos x="T4" y="T5"/>
              </a:cxn>
              <a:cxn ang="T13">
                <a:pos x="T6" y="T7"/>
              </a:cxn>
              <a:cxn ang="T14">
                <a:pos x="T8" y="T9"/>
              </a:cxn>
            </a:cxnLst>
            <a:rect l="T15" t="T16" r="T17" b="T18"/>
            <a:pathLst>
              <a:path w="248" h="262">
                <a:moveTo>
                  <a:pt x="0" y="261"/>
                </a:moveTo>
                <a:lnTo>
                  <a:pt x="0" y="0"/>
                </a:lnTo>
                <a:lnTo>
                  <a:pt x="247" y="0"/>
                </a:lnTo>
                <a:lnTo>
                  <a:pt x="247" y="261"/>
                </a:lnTo>
                <a:lnTo>
                  <a:pt x="0" y="261"/>
                </a:lnTo>
              </a:path>
            </a:pathLst>
          </a:custGeom>
          <a:solidFill>
            <a:srgbClr val="FFFFFF"/>
          </a:solidFill>
          <a:ln w="9525" cap="rnd">
            <a:noFill/>
            <a:round/>
            <a:headEnd/>
            <a:tailEnd/>
          </a:ln>
        </p:spPr>
        <p:txBody>
          <a:bodyPr/>
          <a:lstStyle/>
          <a:p>
            <a:endParaRPr lang="en-US"/>
          </a:p>
        </p:txBody>
      </p:sp>
      <p:sp>
        <p:nvSpPr>
          <p:cNvPr id="408122" name="Freeform 1204"/>
          <p:cNvSpPr>
            <a:spLocks/>
          </p:cNvSpPr>
          <p:nvPr/>
        </p:nvSpPr>
        <p:spPr bwMode="auto">
          <a:xfrm>
            <a:off x="1114425" y="4768850"/>
            <a:ext cx="404813" cy="428625"/>
          </a:xfrm>
          <a:custGeom>
            <a:avLst/>
            <a:gdLst>
              <a:gd name="T0" fmla="*/ 0 w 255"/>
              <a:gd name="T1" fmla="*/ 427038 h 270"/>
              <a:gd name="T2" fmla="*/ 0 w 255"/>
              <a:gd name="T3" fmla="*/ 0 h 270"/>
              <a:gd name="T4" fmla="*/ 403225 w 255"/>
              <a:gd name="T5" fmla="*/ 0 h 270"/>
              <a:gd name="T6" fmla="*/ 403225 w 255"/>
              <a:gd name="T7" fmla="*/ 427038 h 270"/>
              <a:gd name="T8" fmla="*/ 0 w 255"/>
              <a:gd name="T9" fmla="*/ 427038 h 270"/>
              <a:gd name="T10" fmla="*/ 0 60000 65536"/>
              <a:gd name="T11" fmla="*/ 0 60000 65536"/>
              <a:gd name="T12" fmla="*/ 0 60000 65536"/>
              <a:gd name="T13" fmla="*/ 0 60000 65536"/>
              <a:gd name="T14" fmla="*/ 0 60000 65536"/>
              <a:gd name="T15" fmla="*/ 0 w 255"/>
              <a:gd name="T16" fmla="*/ 0 h 270"/>
              <a:gd name="T17" fmla="*/ 255 w 255"/>
              <a:gd name="T18" fmla="*/ 270 h 270"/>
            </a:gdLst>
            <a:ahLst/>
            <a:cxnLst>
              <a:cxn ang="T10">
                <a:pos x="T0" y="T1"/>
              </a:cxn>
              <a:cxn ang="T11">
                <a:pos x="T2" y="T3"/>
              </a:cxn>
              <a:cxn ang="T12">
                <a:pos x="T4" y="T5"/>
              </a:cxn>
              <a:cxn ang="T13">
                <a:pos x="T6" y="T7"/>
              </a:cxn>
              <a:cxn ang="T14">
                <a:pos x="T8" y="T9"/>
              </a:cxn>
            </a:cxnLst>
            <a:rect l="T15" t="T16" r="T17" b="T18"/>
            <a:pathLst>
              <a:path w="255" h="270">
                <a:moveTo>
                  <a:pt x="0" y="269"/>
                </a:moveTo>
                <a:lnTo>
                  <a:pt x="0" y="0"/>
                </a:lnTo>
                <a:lnTo>
                  <a:pt x="254" y="0"/>
                </a:lnTo>
                <a:lnTo>
                  <a:pt x="254" y="269"/>
                </a:lnTo>
                <a:lnTo>
                  <a:pt x="0" y="269"/>
                </a:lnTo>
              </a:path>
            </a:pathLst>
          </a:custGeom>
          <a:noFill/>
          <a:ln w="12699" cap="rnd">
            <a:solidFill>
              <a:srgbClr val="000000"/>
            </a:solidFill>
            <a:round/>
            <a:headEnd/>
            <a:tailEnd/>
          </a:ln>
        </p:spPr>
        <p:txBody>
          <a:bodyPr/>
          <a:lstStyle/>
          <a:p>
            <a:endParaRPr lang="en-US"/>
          </a:p>
        </p:txBody>
      </p:sp>
      <p:sp>
        <p:nvSpPr>
          <p:cNvPr id="408123" name="Freeform 1205"/>
          <p:cNvSpPr>
            <a:spLocks/>
          </p:cNvSpPr>
          <p:nvPr/>
        </p:nvSpPr>
        <p:spPr bwMode="auto">
          <a:xfrm>
            <a:off x="1538288" y="4768850"/>
            <a:ext cx="390525" cy="415925"/>
          </a:xfrm>
          <a:custGeom>
            <a:avLst/>
            <a:gdLst>
              <a:gd name="T0" fmla="*/ 0 w 246"/>
              <a:gd name="T1" fmla="*/ 414338 h 262"/>
              <a:gd name="T2" fmla="*/ 0 w 246"/>
              <a:gd name="T3" fmla="*/ 0 h 262"/>
              <a:gd name="T4" fmla="*/ 388938 w 246"/>
              <a:gd name="T5" fmla="*/ 0 h 262"/>
              <a:gd name="T6" fmla="*/ 388938 w 246"/>
              <a:gd name="T7" fmla="*/ 414338 h 262"/>
              <a:gd name="T8" fmla="*/ 0 w 246"/>
              <a:gd name="T9" fmla="*/ 414338 h 262"/>
              <a:gd name="T10" fmla="*/ 0 60000 65536"/>
              <a:gd name="T11" fmla="*/ 0 60000 65536"/>
              <a:gd name="T12" fmla="*/ 0 60000 65536"/>
              <a:gd name="T13" fmla="*/ 0 60000 65536"/>
              <a:gd name="T14" fmla="*/ 0 60000 65536"/>
              <a:gd name="T15" fmla="*/ 0 w 246"/>
              <a:gd name="T16" fmla="*/ 0 h 262"/>
              <a:gd name="T17" fmla="*/ 246 w 246"/>
              <a:gd name="T18" fmla="*/ 262 h 262"/>
            </a:gdLst>
            <a:ahLst/>
            <a:cxnLst>
              <a:cxn ang="T10">
                <a:pos x="T0" y="T1"/>
              </a:cxn>
              <a:cxn ang="T11">
                <a:pos x="T2" y="T3"/>
              </a:cxn>
              <a:cxn ang="T12">
                <a:pos x="T4" y="T5"/>
              </a:cxn>
              <a:cxn ang="T13">
                <a:pos x="T6" y="T7"/>
              </a:cxn>
              <a:cxn ang="T14">
                <a:pos x="T8" y="T9"/>
              </a:cxn>
            </a:cxnLst>
            <a:rect l="T15" t="T16" r="T17" b="T18"/>
            <a:pathLst>
              <a:path w="246" h="262">
                <a:moveTo>
                  <a:pt x="0" y="261"/>
                </a:moveTo>
                <a:lnTo>
                  <a:pt x="0" y="0"/>
                </a:lnTo>
                <a:lnTo>
                  <a:pt x="245" y="0"/>
                </a:lnTo>
                <a:lnTo>
                  <a:pt x="245" y="261"/>
                </a:lnTo>
                <a:lnTo>
                  <a:pt x="0" y="261"/>
                </a:lnTo>
              </a:path>
            </a:pathLst>
          </a:custGeom>
          <a:solidFill>
            <a:srgbClr val="FFFFFF"/>
          </a:solidFill>
          <a:ln w="9525" cap="rnd">
            <a:noFill/>
            <a:round/>
            <a:headEnd/>
            <a:tailEnd/>
          </a:ln>
        </p:spPr>
        <p:txBody>
          <a:bodyPr/>
          <a:lstStyle/>
          <a:p>
            <a:endParaRPr lang="en-US"/>
          </a:p>
        </p:txBody>
      </p:sp>
      <p:sp>
        <p:nvSpPr>
          <p:cNvPr id="408124" name="Freeform 1206"/>
          <p:cNvSpPr>
            <a:spLocks/>
          </p:cNvSpPr>
          <p:nvPr/>
        </p:nvSpPr>
        <p:spPr bwMode="auto">
          <a:xfrm>
            <a:off x="1535113" y="4768850"/>
            <a:ext cx="403225" cy="428625"/>
          </a:xfrm>
          <a:custGeom>
            <a:avLst/>
            <a:gdLst>
              <a:gd name="T0" fmla="*/ 0 w 254"/>
              <a:gd name="T1" fmla="*/ 427038 h 270"/>
              <a:gd name="T2" fmla="*/ 0 w 254"/>
              <a:gd name="T3" fmla="*/ 0 h 270"/>
              <a:gd name="T4" fmla="*/ 401638 w 254"/>
              <a:gd name="T5" fmla="*/ 0 h 270"/>
              <a:gd name="T6" fmla="*/ 401638 w 254"/>
              <a:gd name="T7" fmla="*/ 427038 h 270"/>
              <a:gd name="T8" fmla="*/ 0 w 254"/>
              <a:gd name="T9" fmla="*/ 427038 h 270"/>
              <a:gd name="T10" fmla="*/ 0 60000 65536"/>
              <a:gd name="T11" fmla="*/ 0 60000 65536"/>
              <a:gd name="T12" fmla="*/ 0 60000 65536"/>
              <a:gd name="T13" fmla="*/ 0 60000 65536"/>
              <a:gd name="T14" fmla="*/ 0 60000 65536"/>
              <a:gd name="T15" fmla="*/ 0 w 254"/>
              <a:gd name="T16" fmla="*/ 0 h 270"/>
              <a:gd name="T17" fmla="*/ 254 w 254"/>
              <a:gd name="T18" fmla="*/ 270 h 270"/>
            </a:gdLst>
            <a:ahLst/>
            <a:cxnLst>
              <a:cxn ang="T10">
                <a:pos x="T0" y="T1"/>
              </a:cxn>
              <a:cxn ang="T11">
                <a:pos x="T2" y="T3"/>
              </a:cxn>
              <a:cxn ang="T12">
                <a:pos x="T4" y="T5"/>
              </a:cxn>
              <a:cxn ang="T13">
                <a:pos x="T6" y="T7"/>
              </a:cxn>
              <a:cxn ang="T14">
                <a:pos x="T8" y="T9"/>
              </a:cxn>
            </a:cxnLst>
            <a:rect l="T15" t="T16" r="T17" b="T18"/>
            <a:pathLst>
              <a:path w="254" h="270">
                <a:moveTo>
                  <a:pt x="0" y="269"/>
                </a:moveTo>
                <a:lnTo>
                  <a:pt x="0" y="0"/>
                </a:lnTo>
                <a:lnTo>
                  <a:pt x="253" y="0"/>
                </a:lnTo>
                <a:lnTo>
                  <a:pt x="253" y="269"/>
                </a:lnTo>
                <a:lnTo>
                  <a:pt x="0" y="269"/>
                </a:lnTo>
              </a:path>
            </a:pathLst>
          </a:custGeom>
          <a:noFill/>
          <a:ln w="12699" cap="rnd">
            <a:solidFill>
              <a:srgbClr val="000000"/>
            </a:solidFill>
            <a:round/>
            <a:headEnd/>
            <a:tailEnd/>
          </a:ln>
        </p:spPr>
        <p:txBody>
          <a:bodyPr/>
          <a:lstStyle/>
          <a:p>
            <a:endParaRPr lang="en-US"/>
          </a:p>
        </p:txBody>
      </p:sp>
      <p:sp>
        <p:nvSpPr>
          <p:cNvPr id="408125" name="Freeform 1207"/>
          <p:cNvSpPr>
            <a:spLocks/>
          </p:cNvSpPr>
          <p:nvPr/>
        </p:nvSpPr>
        <p:spPr bwMode="auto">
          <a:xfrm>
            <a:off x="3219450" y="5588000"/>
            <a:ext cx="257175" cy="273050"/>
          </a:xfrm>
          <a:custGeom>
            <a:avLst/>
            <a:gdLst>
              <a:gd name="T0" fmla="*/ 0 w 162"/>
              <a:gd name="T1" fmla="*/ 271463 h 172"/>
              <a:gd name="T2" fmla="*/ 0 w 162"/>
              <a:gd name="T3" fmla="*/ 0 h 172"/>
              <a:gd name="T4" fmla="*/ 255588 w 162"/>
              <a:gd name="T5" fmla="*/ 0 h 172"/>
              <a:gd name="T6" fmla="*/ 255588 w 162"/>
              <a:gd name="T7" fmla="*/ 271463 h 172"/>
              <a:gd name="T8" fmla="*/ 0 w 162"/>
              <a:gd name="T9" fmla="*/ 271463 h 172"/>
              <a:gd name="T10" fmla="*/ 0 60000 65536"/>
              <a:gd name="T11" fmla="*/ 0 60000 65536"/>
              <a:gd name="T12" fmla="*/ 0 60000 65536"/>
              <a:gd name="T13" fmla="*/ 0 60000 65536"/>
              <a:gd name="T14" fmla="*/ 0 60000 65536"/>
              <a:gd name="T15" fmla="*/ 0 w 162"/>
              <a:gd name="T16" fmla="*/ 0 h 172"/>
              <a:gd name="T17" fmla="*/ 162 w 162"/>
              <a:gd name="T18" fmla="*/ 172 h 172"/>
            </a:gdLst>
            <a:ahLst/>
            <a:cxnLst>
              <a:cxn ang="T10">
                <a:pos x="T0" y="T1"/>
              </a:cxn>
              <a:cxn ang="T11">
                <a:pos x="T2" y="T3"/>
              </a:cxn>
              <a:cxn ang="T12">
                <a:pos x="T4" y="T5"/>
              </a:cxn>
              <a:cxn ang="T13">
                <a:pos x="T6" y="T7"/>
              </a:cxn>
              <a:cxn ang="T14">
                <a:pos x="T8" y="T9"/>
              </a:cxn>
            </a:cxnLst>
            <a:rect l="T15" t="T16" r="T17" b="T18"/>
            <a:pathLst>
              <a:path w="162" h="172">
                <a:moveTo>
                  <a:pt x="0" y="171"/>
                </a:moveTo>
                <a:lnTo>
                  <a:pt x="0" y="0"/>
                </a:lnTo>
                <a:lnTo>
                  <a:pt x="161" y="0"/>
                </a:lnTo>
                <a:lnTo>
                  <a:pt x="161" y="171"/>
                </a:lnTo>
                <a:lnTo>
                  <a:pt x="0" y="171"/>
                </a:lnTo>
              </a:path>
            </a:pathLst>
          </a:custGeom>
          <a:solidFill>
            <a:srgbClr val="FFFFFF"/>
          </a:solidFill>
          <a:ln w="9525" cap="rnd">
            <a:noFill/>
            <a:round/>
            <a:headEnd/>
            <a:tailEnd/>
          </a:ln>
        </p:spPr>
        <p:txBody>
          <a:bodyPr/>
          <a:lstStyle/>
          <a:p>
            <a:endParaRPr lang="en-US"/>
          </a:p>
        </p:txBody>
      </p:sp>
      <p:sp>
        <p:nvSpPr>
          <p:cNvPr id="408126" name="Freeform 1208"/>
          <p:cNvSpPr>
            <a:spLocks/>
          </p:cNvSpPr>
          <p:nvPr/>
        </p:nvSpPr>
        <p:spPr bwMode="auto">
          <a:xfrm>
            <a:off x="3217863" y="5588000"/>
            <a:ext cx="268287" cy="285750"/>
          </a:xfrm>
          <a:custGeom>
            <a:avLst/>
            <a:gdLst>
              <a:gd name="T0" fmla="*/ 0 w 169"/>
              <a:gd name="T1" fmla="*/ 284163 h 180"/>
              <a:gd name="T2" fmla="*/ 0 w 169"/>
              <a:gd name="T3" fmla="*/ 0 h 180"/>
              <a:gd name="T4" fmla="*/ 266700 w 169"/>
              <a:gd name="T5" fmla="*/ 0 h 180"/>
              <a:gd name="T6" fmla="*/ 266700 w 169"/>
              <a:gd name="T7" fmla="*/ 284163 h 180"/>
              <a:gd name="T8" fmla="*/ 0 w 169"/>
              <a:gd name="T9" fmla="*/ 284163 h 180"/>
              <a:gd name="T10" fmla="*/ 0 60000 65536"/>
              <a:gd name="T11" fmla="*/ 0 60000 65536"/>
              <a:gd name="T12" fmla="*/ 0 60000 65536"/>
              <a:gd name="T13" fmla="*/ 0 60000 65536"/>
              <a:gd name="T14" fmla="*/ 0 60000 65536"/>
              <a:gd name="T15" fmla="*/ 0 w 169"/>
              <a:gd name="T16" fmla="*/ 0 h 180"/>
              <a:gd name="T17" fmla="*/ 169 w 169"/>
              <a:gd name="T18" fmla="*/ 180 h 180"/>
            </a:gdLst>
            <a:ahLst/>
            <a:cxnLst>
              <a:cxn ang="T10">
                <a:pos x="T0" y="T1"/>
              </a:cxn>
              <a:cxn ang="T11">
                <a:pos x="T2" y="T3"/>
              </a:cxn>
              <a:cxn ang="T12">
                <a:pos x="T4" y="T5"/>
              </a:cxn>
              <a:cxn ang="T13">
                <a:pos x="T6" y="T7"/>
              </a:cxn>
              <a:cxn ang="T14">
                <a:pos x="T8" y="T9"/>
              </a:cxn>
            </a:cxnLst>
            <a:rect l="T15" t="T16" r="T17" b="T18"/>
            <a:pathLst>
              <a:path w="169" h="180">
                <a:moveTo>
                  <a:pt x="0" y="179"/>
                </a:moveTo>
                <a:lnTo>
                  <a:pt x="0" y="0"/>
                </a:lnTo>
                <a:lnTo>
                  <a:pt x="168" y="0"/>
                </a:lnTo>
                <a:lnTo>
                  <a:pt x="168" y="179"/>
                </a:lnTo>
                <a:lnTo>
                  <a:pt x="0" y="179"/>
                </a:lnTo>
              </a:path>
            </a:pathLst>
          </a:custGeom>
          <a:noFill/>
          <a:ln w="12699" cap="rnd">
            <a:solidFill>
              <a:srgbClr val="000000"/>
            </a:solidFill>
            <a:round/>
            <a:headEnd/>
            <a:tailEnd/>
          </a:ln>
        </p:spPr>
        <p:txBody>
          <a:bodyPr/>
          <a:lstStyle/>
          <a:p>
            <a:endParaRPr lang="en-US"/>
          </a:p>
        </p:txBody>
      </p:sp>
      <p:sp>
        <p:nvSpPr>
          <p:cNvPr id="408127" name="Freeform 1209"/>
          <p:cNvSpPr>
            <a:spLocks/>
          </p:cNvSpPr>
          <p:nvPr/>
        </p:nvSpPr>
        <p:spPr bwMode="auto">
          <a:xfrm>
            <a:off x="3219450" y="5191125"/>
            <a:ext cx="257175" cy="271463"/>
          </a:xfrm>
          <a:custGeom>
            <a:avLst/>
            <a:gdLst>
              <a:gd name="T0" fmla="*/ 0 w 162"/>
              <a:gd name="T1" fmla="*/ 269875 h 171"/>
              <a:gd name="T2" fmla="*/ 0 w 162"/>
              <a:gd name="T3" fmla="*/ 0 h 171"/>
              <a:gd name="T4" fmla="*/ 255588 w 162"/>
              <a:gd name="T5" fmla="*/ 0 h 171"/>
              <a:gd name="T6" fmla="*/ 255588 w 162"/>
              <a:gd name="T7" fmla="*/ 269875 h 171"/>
              <a:gd name="T8" fmla="*/ 0 w 162"/>
              <a:gd name="T9" fmla="*/ 269875 h 171"/>
              <a:gd name="T10" fmla="*/ 0 60000 65536"/>
              <a:gd name="T11" fmla="*/ 0 60000 65536"/>
              <a:gd name="T12" fmla="*/ 0 60000 65536"/>
              <a:gd name="T13" fmla="*/ 0 60000 65536"/>
              <a:gd name="T14" fmla="*/ 0 60000 65536"/>
              <a:gd name="T15" fmla="*/ 0 w 162"/>
              <a:gd name="T16" fmla="*/ 0 h 171"/>
              <a:gd name="T17" fmla="*/ 162 w 162"/>
              <a:gd name="T18" fmla="*/ 171 h 171"/>
            </a:gdLst>
            <a:ahLst/>
            <a:cxnLst>
              <a:cxn ang="T10">
                <a:pos x="T0" y="T1"/>
              </a:cxn>
              <a:cxn ang="T11">
                <a:pos x="T2" y="T3"/>
              </a:cxn>
              <a:cxn ang="T12">
                <a:pos x="T4" y="T5"/>
              </a:cxn>
              <a:cxn ang="T13">
                <a:pos x="T6" y="T7"/>
              </a:cxn>
              <a:cxn ang="T14">
                <a:pos x="T8" y="T9"/>
              </a:cxn>
            </a:cxnLst>
            <a:rect l="T15" t="T16" r="T17" b="T18"/>
            <a:pathLst>
              <a:path w="162" h="171">
                <a:moveTo>
                  <a:pt x="0" y="170"/>
                </a:moveTo>
                <a:lnTo>
                  <a:pt x="0" y="0"/>
                </a:lnTo>
                <a:lnTo>
                  <a:pt x="161" y="0"/>
                </a:lnTo>
                <a:lnTo>
                  <a:pt x="161" y="170"/>
                </a:lnTo>
                <a:lnTo>
                  <a:pt x="0" y="170"/>
                </a:lnTo>
              </a:path>
            </a:pathLst>
          </a:custGeom>
          <a:solidFill>
            <a:srgbClr val="FFFFFF"/>
          </a:solidFill>
          <a:ln w="9525" cap="rnd">
            <a:noFill/>
            <a:round/>
            <a:headEnd/>
            <a:tailEnd/>
          </a:ln>
        </p:spPr>
        <p:txBody>
          <a:bodyPr/>
          <a:lstStyle/>
          <a:p>
            <a:endParaRPr lang="en-US"/>
          </a:p>
        </p:txBody>
      </p:sp>
      <p:sp>
        <p:nvSpPr>
          <p:cNvPr id="408128" name="Freeform 1210"/>
          <p:cNvSpPr>
            <a:spLocks/>
          </p:cNvSpPr>
          <p:nvPr/>
        </p:nvSpPr>
        <p:spPr bwMode="auto">
          <a:xfrm>
            <a:off x="3217863" y="5191125"/>
            <a:ext cx="268287" cy="282575"/>
          </a:xfrm>
          <a:custGeom>
            <a:avLst/>
            <a:gdLst>
              <a:gd name="T0" fmla="*/ 0 w 169"/>
              <a:gd name="T1" fmla="*/ 280988 h 178"/>
              <a:gd name="T2" fmla="*/ 0 w 169"/>
              <a:gd name="T3" fmla="*/ 0 h 178"/>
              <a:gd name="T4" fmla="*/ 266700 w 169"/>
              <a:gd name="T5" fmla="*/ 0 h 178"/>
              <a:gd name="T6" fmla="*/ 266700 w 169"/>
              <a:gd name="T7" fmla="*/ 280988 h 178"/>
              <a:gd name="T8" fmla="*/ 0 w 169"/>
              <a:gd name="T9" fmla="*/ 280988 h 178"/>
              <a:gd name="T10" fmla="*/ 0 60000 65536"/>
              <a:gd name="T11" fmla="*/ 0 60000 65536"/>
              <a:gd name="T12" fmla="*/ 0 60000 65536"/>
              <a:gd name="T13" fmla="*/ 0 60000 65536"/>
              <a:gd name="T14" fmla="*/ 0 60000 65536"/>
              <a:gd name="T15" fmla="*/ 0 w 169"/>
              <a:gd name="T16" fmla="*/ 0 h 178"/>
              <a:gd name="T17" fmla="*/ 169 w 169"/>
              <a:gd name="T18" fmla="*/ 178 h 178"/>
            </a:gdLst>
            <a:ahLst/>
            <a:cxnLst>
              <a:cxn ang="T10">
                <a:pos x="T0" y="T1"/>
              </a:cxn>
              <a:cxn ang="T11">
                <a:pos x="T2" y="T3"/>
              </a:cxn>
              <a:cxn ang="T12">
                <a:pos x="T4" y="T5"/>
              </a:cxn>
              <a:cxn ang="T13">
                <a:pos x="T6" y="T7"/>
              </a:cxn>
              <a:cxn ang="T14">
                <a:pos x="T8" y="T9"/>
              </a:cxn>
            </a:cxnLst>
            <a:rect l="T15" t="T16" r="T17" b="T18"/>
            <a:pathLst>
              <a:path w="169" h="178">
                <a:moveTo>
                  <a:pt x="0" y="177"/>
                </a:moveTo>
                <a:lnTo>
                  <a:pt x="0" y="0"/>
                </a:lnTo>
                <a:lnTo>
                  <a:pt x="168" y="0"/>
                </a:lnTo>
                <a:lnTo>
                  <a:pt x="168" y="177"/>
                </a:lnTo>
                <a:lnTo>
                  <a:pt x="0" y="177"/>
                </a:lnTo>
              </a:path>
            </a:pathLst>
          </a:custGeom>
          <a:noFill/>
          <a:ln w="12699" cap="rnd">
            <a:solidFill>
              <a:srgbClr val="000000"/>
            </a:solidFill>
            <a:round/>
            <a:headEnd/>
            <a:tailEnd/>
          </a:ln>
        </p:spPr>
        <p:txBody>
          <a:bodyPr/>
          <a:lstStyle/>
          <a:p>
            <a:endParaRPr lang="en-US"/>
          </a:p>
        </p:txBody>
      </p:sp>
      <p:sp>
        <p:nvSpPr>
          <p:cNvPr id="408129" name="Freeform 1211"/>
          <p:cNvSpPr>
            <a:spLocks/>
          </p:cNvSpPr>
          <p:nvPr/>
        </p:nvSpPr>
        <p:spPr bwMode="auto">
          <a:xfrm>
            <a:off x="3497263" y="5588000"/>
            <a:ext cx="255587" cy="273050"/>
          </a:xfrm>
          <a:custGeom>
            <a:avLst/>
            <a:gdLst>
              <a:gd name="T0" fmla="*/ 0 w 161"/>
              <a:gd name="T1" fmla="*/ 271463 h 172"/>
              <a:gd name="T2" fmla="*/ 0 w 161"/>
              <a:gd name="T3" fmla="*/ 0 h 172"/>
              <a:gd name="T4" fmla="*/ 254000 w 161"/>
              <a:gd name="T5" fmla="*/ 0 h 172"/>
              <a:gd name="T6" fmla="*/ 254000 w 161"/>
              <a:gd name="T7" fmla="*/ 271463 h 172"/>
              <a:gd name="T8" fmla="*/ 0 w 161"/>
              <a:gd name="T9" fmla="*/ 271463 h 172"/>
              <a:gd name="T10" fmla="*/ 0 60000 65536"/>
              <a:gd name="T11" fmla="*/ 0 60000 65536"/>
              <a:gd name="T12" fmla="*/ 0 60000 65536"/>
              <a:gd name="T13" fmla="*/ 0 60000 65536"/>
              <a:gd name="T14" fmla="*/ 0 60000 65536"/>
              <a:gd name="T15" fmla="*/ 0 w 161"/>
              <a:gd name="T16" fmla="*/ 0 h 172"/>
              <a:gd name="T17" fmla="*/ 161 w 161"/>
              <a:gd name="T18" fmla="*/ 172 h 172"/>
            </a:gdLst>
            <a:ahLst/>
            <a:cxnLst>
              <a:cxn ang="T10">
                <a:pos x="T0" y="T1"/>
              </a:cxn>
              <a:cxn ang="T11">
                <a:pos x="T2" y="T3"/>
              </a:cxn>
              <a:cxn ang="T12">
                <a:pos x="T4" y="T5"/>
              </a:cxn>
              <a:cxn ang="T13">
                <a:pos x="T6" y="T7"/>
              </a:cxn>
              <a:cxn ang="T14">
                <a:pos x="T8" y="T9"/>
              </a:cxn>
            </a:cxnLst>
            <a:rect l="T15" t="T16" r="T17" b="T18"/>
            <a:pathLst>
              <a:path w="161" h="172">
                <a:moveTo>
                  <a:pt x="0" y="171"/>
                </a:moveTo>
                <a:lnTo>
                  <a:pt x="0" y="0"/>
                </a:lnTo>
                <a:lnTo>
                  <a:pt x="160" y="0"/>
                </a:lnTo>
                <a:lnTo>
                  <a:pt x="160" y="171"/>
                </a:lnTo>
                <a:lnTo>
                  <a:pt x="0" y="171"/>
                </a:lnTo>
              </a:path>
            </a:pathLst>
          </a:custGeom>
          <a:solidFill>
            <a:srgbClr val="FFFFFF"/>
          </a:solidFill>
          <a:ln w="9525" cap="rnd">
            <a:noFill/>
            <a:round/>
            <a:headEnd/>
            <a:tailEnd/>
          </a:ln>
        </p:spPr>
        <p:txBody>
          <a:bodyPr/>
          <a:lstStyle/>
          <a:p>
            <a:endParaRPr lang="en-US"/>
          </a:p>
        </p:txBody>
      </p:sp>
      <p:sp>
        <p:nvSpPr>
          <p:cNvPr id="408130" name="Freeform 1212"/>
          <p:cNvSpPr>
            <a:spLocks/>
          </p:cNvSpPr>
          <p:nvPr/>
        </p:nvSpPr>
        <p:spPr bwMode="auto">
          <a:xfrm>
            <a:off x="3495675" y="5588000"/>
            <a:ext cx="266700" cy="285750"/>
          </a:xfrm>
          <a:custGeom>
            <a:avLst/>
            <a:gdLst>
              <a:gd name="T0" fmla="*/ 0 w 168"/>
              <a:gd name="T1" fmla="*/ 284163 h 180"/>
              <a:gd name="T2" fmla="*/ 0 w 168"/>
              <a:gd name="T3" fmla="*/ 0 h 180"/>
              <a:gd name="T4" fmla="*/ 265113 w 168"/>
              <a:gd name="T5" fmla="*/ 0 h 180"/>
              <a:gd name="T6" fmla="*/ 265113 w 168"/>
              <a:gd name="T7" fmla="*/ 284163 h 180"/>
              <a:gd name="T8" fmla="*/ 0 w 168"/>
              <a:gd name="T9" fmla="*/ 284163 h 180"/>
              <a:gd name="T10" fmla="*/ 0 60000 65536"/>
              <a:gd name="T11" fmla="*/ 0 60000 65536"/>
              <a:gd name="T12" fmla="*/ 0 60000 65536"/>
              <a:gd name="T13" fmla="*/ 0 60000 65536"/>
              <a:gd name="T14" fmla="*/ 0 60000 65536"/>
              <a:gd name="T15" fmla="*/ 0 w 168"/>
              <a:gd name="T16" fmla="*/ 0 h 180"/>
              <a:gd name="T17" fmla="*/ 168 w 168"/>
              <a:gd name="T18" fmla="*/ 180 h 180"/>
            </a:gdLst>
            <a:ahLst/>
            <a:cxnLst>
              <a:cxn ang="T10">
                <a:pos x="T0" y="T1"/>
              </a:cxn>
              <a:cxn ang="T11">
                <a:pos x="T2" y="T3"/>
              </a:cxn>
              <a:cxn ang="T12">
                <a:pos x="T4" y="T5"/>
              </a:cxn>
              <a:cxn ang="T13">
                <a:pos x="T6" y="T7"/>
              </a:cxn>
              <a:cxn ang="T14">
                <a:pos x="T8" y="T9"/>
              </a:cxn>
            </a:cxnLst>
            <a:rect l="T15" t="T16" r="T17" b="T18"/>
            <a:pathLst>
              <a:path w="168" h="180">
                <a:moveTo>
                  <a:pt x="0" y="179"/>
                </a:moveTo>
                <a:lnTo>
                  <a:pt x="0" y="0"/>
                </a:lnTo>
                <a:lnTo>
                  <a:pt x="167" y="0"/>
                </a:lnTo>
                <a:lnTo>
                  <a:pt x="167" y="179"/>
                </a:lnTo>
                <a:lnTo>
                  <a:pt x="0" y="179"/>
                </a:lnTo>
              </a:path>
            </a:pathLst>
          </a:custGeom>
          <a:noFill/>
          <a:ln w="12699" cap="rnd">
            <a:solidFill>
              <a:srgbClr val="000000"/>
            </a:solidFill>
            <a:round/>
            <a:headEnd/>
            <a:tailEnd/>
          </a:ln>
        </p:spPr>
        <p:txBody>
          <a:bodyPr/>
          <a:lstStyle/>
          <a:p>
            <a:endParaRPr lang="en-US"/>
          </a:p>
        </p:txBody>
      </p:sp>
      <p:sp>
        <p:nvSpPr>
          <p:cNvPr id="408131" name="Freeform 1213"/>
          <p:cNvSpPr>
            <a:spLocks/>
          </p:cNvSpPr>
          <p:nvPr/>
        </p:nvSpPr>
        <p:spPr bwMode="auto">
          <a:xfrm>
            <a:off x="3497263" y="5191125"/>
            <a:ext cx="255587" cy="271463"/>
          </a:xfrm>
          <a:custGeom>
            <a:avLst/>
            <a:gdLst>
              <a:gd name="T0" fmla="*/ 0 w 161"/>
              <a:gd name="T1" fmla="*/ 269875 h 171"/>
              <a:gd name="T2" fmla="*/ 0 w 161"/>
              <a:gd name="T3" fmla="*/ 0 h 171"/>
              <a:gd name="T4" fmla="*/ 254000 w 161"/>
              <a:gd name="T5" fmla="*/ 0 h 171"/>
              <a:gd name="T6" fmla="*/ 254000 w 161"/>
              <a:gd name="T7" fmla="*/ 269875 h 171"/>
              <a:gd name="T8" fmla="*/ 0 w 161"/>
              <a:gd name="T9" fmla="*/ 269875 h 171"/>
              <a:gd name="T10" fmla="*/ 0 60000 65536"/>
              <a:gd name="T11" fmla="*/ 0 60000 65536"/>
              <a:gd name="T12" fmla="*/ 0 60000 65536"/>
              <a:gd name="T13" fmla="*/ 0 60000 65536"/>
              <a:gd name="T14" fmla="*/ 0 60000 65536"/>
              <a:gd name="T15" fmla="*/ 0 w 161"/>
              <a:gd name="T16" fmla="*/ 0 h 171"/>
              <a:gd name="T17" fmla="*/ 161 w 161"/>
              <a:gd name="T18" fmla="*/ 171 h 171"/>
            </a:gdLst>
            <a:ahLst/>
            <a:cxnLst>
              <a:cxn ang="T10">
                <a:pos x="T0" y="T1"/>
              </a:cxn>
              <a:cxn ang="T11">
                <a:pos x="T2" y="T3"/>
              </a:cxn>
              <a:cxn ang="T12">
                <a:pos x="T4" y="T5"/>
              </a:cxn>
              <a:cxn ang="T13">
                <a:pos x="T6" y="T7"/>
              </a:cxn>
              <a:cxn ang="T14">
                <a:pos x="T8" y="T9"/>
              </a:cxn>
            </a:cxnLst>
            <a:rect l="T15" t="T16" r="T17" b="T18"/>
            <a:pathLst>
              <a:path w="161" h="171">
                <a:moveTo>
                  <a:pt x="0" y="170"/>
                </a:moveTo>
                <a:lnTo>
                  <a:pt x="0" y="0"/>
                </a:lnTo>
                <a:lnTo>
                  <a:pt x="160" y="0"/>
                </a:lnTo>
                <a:lnTo>
                  <a:pt x="160" y="170"/>
                </a:lnTo>
                <a:lnTo>
                  <a:pt x="0" y="170"/>
                </a:lnTo>
              </a:path>
            </a:pathLst>
          </a:custGeom>
          <a:solidFill>
            <a:srgbClr val="FFFFFF"/>
          </a:solidFill>
          <a:ln w="9525" cap="rnd">
            <a:noFill/>
            <a:round/>
            <a:headEnd/>
            <a:tailEnd/>
          </a:ln>
        </p:spPr>
        <p:txBody>
          <a:bodyPr/>
          <a:lstStyle/>
          <a:p>
            <a:endParaRPr lang="en-US"/>
          </a:p>
        </p:txBody>
      </p:sp>
      <p:sp>
        <p:nvSpPr>
          <p:cNvPr id="408132" name="Freeform 1214"/>
          <p:cNvSpPr>
            <a:spLocks/>
          </p:cNvSpPr>
          <p:nvPr/>
        </p:nvSpPr>
        <p:spPr bwMode="auto">
          <a:xfrm>
            <a:off x="3495675" y="5191125"/>
            <a:ext cx="266700" cy="282575"/>
          </a:xfrm>
          <a:custGeom>
            <a:avLst/>
            <a:gdLst>
              <a:gd name="T0" fmla="*/ 0 w 168"/>
              <a:gd name="T1" fmla="*/ 280988 h 178"/>
              <a:gd name="T2" fmla="*/ 0 w 168"/>
              <a:gd name="T3" fmla="*/ 0 h 178"/>
              <a:gd name="T4" fmla="*/ 265113 w 168"/>
              <a:gd name="T5" fmla="*/ 0 h 178"/>
              <a:gd name="T6" fmla="*/ 265113 w 168"/>
              <a:gd name="T7" fmla="*/ 280988 h 178"/>
              <a:gd name="T8" fmla="*/ 0 w 168"/>
              <a:gd name="T9" fmla="*/ 280988 h 178"/>
              <a:gd name="T10" fmla="*/ 0 60000 65536"/>
              <a:gd name="T11" fmla="*/ 0 60000 65536"/>
              <a:gd name="T12" fmla="*/ 0 60000 65536"/>
              <a:gd name="T13" fmla="*/ 0 60000 65536"/>
              <a:gd name="T14" fmla="*/ 0 60000 65536"/>
              <a:gd name="T15" fmla="*/ 0 w 168"/>
              <a:gd name="T16" fmla="*/ 0 h 178"/>
              <a:gd name="T17" fmla="*/ 168 w 168"/>
              <a:gd name="T18" fmla="*/ 178 h 178"/>
            </a:gdLst>
            <a:ahLst/>
            <a:cxnLst>
              <a:cxn ang="T10">
                <a:pos x="T0" y="T1"/>
              </a:cxn>
              <a:cxn ang="T11">
                <a:pos x="T2" y="T3"/>
              </a:cxn>
              <a:cxn ang="T12">
                <a:pos x="T4" y="T5"/>
              </a:cxn>
              <a:cxn ang="T13">
                <a:pos x="T6" y="T7"/>
              </a:cxn>
              <a:cxn ang="T14">
                <a:pos x="T8" y="T9"/>
              </a:cxn>
            </a:cxnLst>
            <a:rect l="T15" t="T16" r="T17" b="T18"/>
            <a:pathLst>
              <a:path w="168" h="178">
                <a:moveTo>
                  <a:pt x="0" y="177"/>
                </a:moveTo>
                <a:lnTo>
                  <a:pt x="0" y="0"/>
                </a:lnTo>
                <a:lnTo>
                  <a:pt x="167" y="0"/>
                </a:lnTo>
                <a:lnTo>
                  <a:pt x="167" y="177"/>
                </a:lnTo>
                <a:lnTo>
                  <a:pt x="0" y="177"/>
                </a:lnTo>
              </a:path>
            </a:pathLst>
          </a:custGeom>
          <a:noFill/>
          <a:ln w="12699" cap="rnd">
            <a:solidFill>
              <a:srgbClr val="000000"/>
            </a:solidFill>
            <a:round/>
            <a:headEnd/>
            <a:tailEnd/>
          </a:ln>
        </p:spPr>
        <p:txBody>
          <a:bodyPr/>
          <a:lstStyle/>
          <a:p>
            <a:endParaRPr lang="en-US"/>
          </a:p>
        </p:txBody>
      </p:sp>
      <p:sp>
        <p:nvSpPr>
          <p:cNvPr id="408133" name="Freeform 1215"/>
          <p:cNvSpPr>
            <a:spLocks/>
          </p:cNvSpPr>
          <p:nvPr/>
        </p:nvSpPr>
        <p:spPr bwMode="auto">
          <a:xfrm>
            <a:off x="3773488" y="5588000"/>
            <a:ext cx="257175" cy="273050"/>
          </a:xfrm>
          <a:custGeom>
            <a:avLst/>
            <a:gdLst>
              <a:gd name="T0" fmla="*/ 0 w 162"/>
              <a:gd name="T1" fmla="*/ 271463 h 172"/>
              <a:gd name="T2" fmla="*/ 0 w 162"/>
              <a:gd name="T3" fmla="*/ 0 h 172"/>
              <a:gd name="T4" fmla="*/ 255588 w 162"/>
              <a:gd name="T5" fmla="*/ 0 h 172"/>
              <a:gd name="T6" fmla="*/ 255588 w 162"/>
              <a:gd name="T7" fmla="*/ 271463 h 172"/>
              <a:gd name="T8" fmla="*/ 0 w 162"/>
              <a:gd name="T9" fmla="*/ 271463 h 172"/>
              <a:gd name="T10" fmla="*/ 0 60000 65536"/>
              <a:gd name="T11" fmla="*/ 0 60000 65536"/>
              <a:gd name="T12" fmla="*/ 0 60000 65536"/>
              <a:gd name="T13" fmla="*/ 0 60000 65536"/>
              <a:gd name="T14" fmla="*/ 0 60000 65536"/>
              <a:gd name="T15" fmla="*/ 0 w 162"/>
              <a:gd name="T16" fmla="*/ 0 h 172"/>
              <a:gd name="T17" fmla="*/ 162 w 162"/>
              <a:gd name="T18" fmla="*/ 172 h 172"/>
            </a:gdLst>
            <a:ahLst/>
            <a:cxnLst>
              <a:cxn ang="T10">
                <a:pos x="T0" y="T1"/>
              </a:cxn>
              <a:cxn ang="T11">
                <a:pos x="T2" y="T3"/>
              </a:cxn>
              <a:cxn ang="T12">
                <a:pos x="T4" y="T5"/>
              </a:cxn>
              <a:cxn ang="T13">
                <a:pos x="T6" y="T7"/>
              </a:cxn>
              <a:cxn ang="T14">
                <a:pos x="T8" y="T9"/>
              </a:cxn>
            </a:cxnLst>
            <a:rect l="T15" t="T16" r="T17" b="T18"/>
            <a:pathLst>
              <a:path w="162" h="172">
                <a:moveTo>
                  <a:pt x="0" y="171"/>
                </a:moveTo>
                <a:lnTo>
                  <a:pt x="0" y="0"/>
                </a:lnTo>
                <a:lnTo>
                  <a:pt x="161" y="0"/>
                </a:lnTo>
                <a:lnTo>
                  <a:pt x="161" y="171"/>
                </a:lnTo>
                <a:lnTo>
                  <a:pt x="0" y="171"/>
                </a:lnTo>
              </a:path>
            </a:pathLst>
          </a:custGeom>
          <a:solidFill>
            <a:srgbClr val="FFFFFF"/>
          </a:solidFill>
          <a:ln w="9525" cap="rnd">
            <a:noFill/>
            <a:round/>
            <a:headEnd/>
            <a:tailEnd/>
          </a:ln>
        </p:spPr>
        <p:txBody>
          <a:bodyPr/>
          <a:lstStyle/>
          <a:p>
            <a:endParaRPr lang="en-US"/>
          </a:p>
        </p:txBody>
      </p:sp>
      <p:sp>
        <p:nvSpPr>
          <p:cNvPr id="408134" name="Freeform 1216"/>
          <p:cNvSpPr>
            <a:spLocks/>
          </p:cNvSpPr>
          <p:nvPr/>
        </p:nvSpPr>
        <p:spPr bwMode="auto">
          <a:xfrm>
            <a:off x="3771900" y="5588000"/>
            <a:ext cx="268288" cy="285750"/>
          </a:xfrm>
          <a:custGeom>
            <a:avLst/>
            <a:gdLst>
              <a:gd name="T0" fmla="*/ 0 w 169"/>
              <a:gd name="T1" fmla="*/ 284163 h 180"/>
              <a:gd name="T2" fmla="*/ 0 w 169"/>
              <a:gd name="T3" fmla="*/ 0 h 180"/>
              <a:gd name="T4" fmla="*/ 266700 w 169"/>
              <a:gd name="T5" fmla="*/ 0 h 180"/>
              <a:gd name="T6" fmla="*/ 266700 w 169"/>
              <a:gd name="T7" fmla="*/ 284163 h 180"/>
              <a:gd name="T8" fmla="*/ 0 w 169"/>
              <a:gd name="T9" fmla="*/ 284163 h 180"/>
              <a:gd name="T10" fmla="*/ 0 60000 65536"/>
              <a:gd name="T11" fmla="*/ 0 60000 65536"/>
              <a:gd name="T12" fmla="*/ 0 60000 65536"/>
              <a:gd name="T13" fmla="*/ 0 60000 65536"/>
              <a:gd name="T14" fmla="*/ 0 60000 65536"/>
              <a:gd name="T15" fmla="*/ 0 w 169"/>
              <a:gd name="T16" fmla="*/ 0 h 180"/>
              <a:gd name="T17" fmla="*/ 169 w 169"/>
              <a:gd name="T18" fmla="*/ 180 h 180"/>
            </a:gdLst>
            <a:ahLst/>
            <a:cxnLst>
              <a:cxn ang="T10">
                <a:pos x="T0" y="T1"/>
              </a:cxn>
              <a:cxn ang="T11">
                <a:pos x="T2" y="T3"/>
              </a:cxn>
              <a:cxn ang="T12">
                <a:pos x="T4" y="T5"/>
              </a:cxn>
              <a:cxn ang="T13">
                <a:pos x="T6" y="T7"/>
              </a:cxn>
              <a:cxn ang="T14">
                <a:pos x="T8" y="T9"/>
              </a:cxn>
            </a:cxnLst>
            <a:rect l="T15" t="T16" r="T17" b="T18"/>
            <a:pathLst>
              <a:path w="169" h="180">
                <a:moveTo>
                  <a:pt x="0" y="179"/>
                </a:moveTo>
                <a:lnTo>
                  <a:pt x="0" y="0"/>
                </a:lnTo>
                <a:lnTo>
                  <a:pt x="168" y="0"/>
                </a:lnTo>
                <a:lnTo>
                  <a:pt x="168" y="179"/>
                </a:lnTo>
                <a:lnTo>
                  <a:pt x="0" y="179"/>
                </a:lnTo>
              </a:path>
            </a:pathLst>
          </a:custGeom>
          <a:noFill/>
          <a:ln w="12699" cap="rnd">
            <a:solidFill>
              <a:srgbClr val="000000"/>
            </a:solidFill>
            <a:round/>
            <a:headEnd/>
            <a:tailEnd/>
          </a:ln>
        </p:spPr>
        <p:txBody>
          <a:bodyPr/>
          <a:lstStyle/>
          <a:p>
            <a:endParaRPr lang="en-US"/>
          </a:p>
        </p:txBody>
      </p:sp>
      <p:sp>
        <p:nvSpPr>
          <p:cNvPr id="408135" name="Freeform 1217"/>
          <p:cNvSpPr>
            <a:spLocks/>
          </p:cNvSpPr>
          <p:nvPr/>
        </p:nvSpPr>
        <p:spPr bwMode="auto">
          <a:xfrm>
            <a:off x="3773488" y="5191125"/>
            <a:ext cx="257175" cy="271463"/>
          </a:xfrm>
          <a:custGeom>
            <a:avLst/>
            <a:gdLst>
              <a:gd name="T0" fmla="*/ 0 w 162"/>
              <a:gd name="T1" fmla="*/ 269875 h 171"/>
              <a:gd name="T2" fmla="*/ 0 w 162"/>
              <a:gd name="T3" fmla="*/ 0 h 171"/>
              <a:gd name="T4" fmla="*/ 255588 w 162"/>
              <a:gd name="T5" fmla="*/ 0 h 171"/>
              <a:gd name="T6" fmla="*/ 255588 w 162"/>
              <a:gd name="T7" fmla="*/ 269875 h 171"/>
              <a:gd name="T8" fmla="*/ 0 w 162"/>
              <a:gd name="T9" fmla="*/ 269875 h 171"/>
              <a:gd name="T10" fmla="*/ 0 60000 65536"/>
              <a:gd name="T11" fmla="*/ 0 60000 65536"/>
              <a:gd name="T12" fmla="*/ 0 60000 65536"/>
              <a:gd name="T13" fmla="*/ 0 60000 65536"/>
              <a:gd name="T14" fmla="*/ 0 60000 65536"/>
              <a:gd name="T15" fmla="*/ 0 w 162"/>
              <a:gd name="T16" fmla="*/ 0 h 171"/>
              <a:gd name="T17" fmla="*/ 162 w 162"/>
              <a:gd name="T18" fmla="*/ 171 h 171"/>
            </a:gdLst>
            <a:ahLst/>
            <a:cxnLst>
              <a:cxn ang="T10">
                <a:pos x="T0" y="T1"/>
              </a:cxn>
              <a:cxn ang="T11">
                <a:pos x="T2" y="T3"/>
              </a:cxn>
              <a:cxn ang="T12">
                <a:pos x="T4" y="T5"/>
              </a:cxn>
              <a:cxn ang="T13">
                <a:pos x="T6" y="T7"/>
              </a:cxn>
              <a:cxn ang="T14">
                <a:pos x="T8" y="T9"/>
              </a:cxn>
            </a:cxnLst>
            <a:rect l="T15" t="T16" r="T17" b="T18"/>
            <a:pathLst>
              <a:path w="162" h="171">
                <a:moveTo>
                  <a:pt x="0" y="170"/>
                </a:moveTo>
                <a:lnTo>
                  <a:pt x="0" y="0"/>
                </a:lnTo>
                <a:lnTo>
                  <a:pt x="161" y="0"/>
                </a:lnTo>
                <a:lnTo>
                  <a:pt x="161" y="170"/>
                </a:lnTo>
                <a:lnTo>
                  <a:pt x="0" y="170"/>
                </a:lnTo>
              </a:path>
            </a:pathLst>
          </a:custGeom>
          <a:solidFill>
            <a:srgbClr val="FFFFFF"/>
          </a:solidFill>
          <a:ln w="9525" cap="rnd">
            <a:noFill/>
            <a:round/>
            <a:headEnd/>
            <a:tailEnd/>
          </a:ln>
        </p:spPr>
        <p:txBody>
          <a:bodyPr/>
          <a:lstStyle/>
          <a:p>
            <a:endParaRPr lang="en-US"/>
          </a:p>
        </p:txBody>
      </p:sp>
      <p:sp>
        <p:nvSpPr>
          <p:cNvPr id="408136" name="Freeform 1218"/>
          <p:cNvSpPr>
            <a:spLocks/>
          </p:cNvSpPr>
          <p:nvPr/>
        </p:nvSpPr>
        <p:spPr bwMode="auto">
          <a:xfrm>
            <a:off x="3771900" y="5191125"/>
            <a:ext cx="268288" cy="282575"/>
          </a:xfrm>
          <a:custGeom>
            <a:avLst/>
            <a:gdLst>
              <a:gd name="T0" fmla="*/ 0 w 169"/>
              <a:gd name="T1" fmla="*/ 280988 h 178"/>
              <a:gd name="T2" fmla="*/ 0 w 169"/>
              <a:gd name="T3" fmla="*/ 0 h 178"/>
              <a:gd name="T4" fmla="*/ 266700 w 169"/>
              <a:gd name="T5" fmla="*/ 0 h 178"/>
              <a:gd name="T6" fmla="*/ 266700 w 169"/>
              <a:gd name="T7" fmla="*/ 280988 h 178"/>
              <a:gd name="T8" fmla="*/ 0 w 169"/>
              <a:gd name="T9" fmla="*/ 280988 h 178"/>
              <a:gd name="T10" fmla="*/ 0 60000 65536"/>
              <a:gd name="T11" fmla="*/ 0 60000 65536"/>
              <a:gd name="T12" fmla="*/ 0 60000 65536"/>
              <a:gd name="T13" fmla="*/ 0 60000 65536"/>
              <a:gd name="T14" fmla="*/ 0 60000 65536"/>
              <a:gd name="T15" fmla="*/ 0 w 169"/>
              <a:gd name="T16" fmla="*/ 0 h 178"/>
              <a:gd name="T17" fmla="*/ 169 w 169"/>
              <a:gd name="T18" fmla="*/ 178 h 178"/>
            </a:gdLst>
            <a:ahLst/>
            <a:cxnLst>
              <a:cxn ang="T10">
                <a:pos x="T0" y="T1"/>
              </a:cxn>
              <a:cxn ang="T11">
                <a:pos x="T2" y="T3"/>
              </a:cxn>
              <a:cxn ang="T12">
                <a:pos x="T4" y="T5"/>
              </a:cxn>
              <a:cxn ang="T13">
                <a:pos x="T6" y="T7"/>
              </a:cxn>
              <a:cxn ang="T14">
                <a:pos x="T8" y="T9"/>
              </a:cxn>
            </a:cxnLst>
            <a:rect l="T15" t="T16" r="T17" b="T18"/>
            <a:pathLst>
              <a:path w="169" h="178">
                <a:moveTo>
                  <a:pt x="0" y="177"/>
                </a:moveTo>
                <a:lnTo>
                  <a:pt x="0" y="0"/>
                </a:lnTo>
                <a:lnTo>
                  <a:pt x="168" y="0"/>
                </a:lnTo>
                <a:lnTo>
                  <a:pt x="168" y="177"/>
                </a:lnTo>
                <a:lnTo>
                  <a:pt x="0" y="177"/>
                </a:lnTo>
              </a:path>
            </a:pathLst>
          </a:custGeom>
          <a:noFill/>
          <a:ln w="12699" cap="rnd">
            <a:solidFill>
              <a:srgbClr val="000000"/>
            </a:solidFill>
            <a:round/>
            <a:headEnd/>
            <a:tailEnd/>
          </a:ln>
        </p:spPr>
        <p:txBody>
          <a:bodyPr/>
          <a:lstStyle/>
          <a:p>
            <a:endParaRPr lang="en-US"/>
          </a:p>
        </p:txBody>
      </p:sp>
      <p:sp>
        <p:nvSpPr>
          <p:cNvPr id="408137" name="Freeform 1219"/>
          <p:cNvSpPr>
            <a:spLocks/>
          </p:cNvSpPr>
          <p:nvPr/>
        </p:nvSpPr>
        <p:spPr bwMode="auto">
          <a:xfrm>
            <a:off x="4051300" y="5588000"/>
            <a:ext cx="257175" cy="273050"/>
          </a:xfrm>
          <a:custGeom>
            <a:avLst/>
            <a:gdLst>
              <a:gd name="T0" fmla="*/ 0 w 162"/>
              <a:gd name="T1" fmla="*/ 271463 h 172"/>
              <a:gd name="T2" fmla="*/ 0 w 162"/>
              <a:gd name="T3" fmla="*/ 0 h 172"/>
              <a:gd name="T4" fmla="*/ 255588 w 162"/>
              <a:gd name="T5" fmla="*/ 0 h 172"/>
              <a:gd name="T6" fmla="*/ 255588 w 162"/>
              <a:gd name="T7" fmla="*/ 271463 h 172"/>
              <a:gd name="T8" fmla="*/ 0 w 162"/>
              <a:gd name="T9" fmla="*/ 271463 h 172"/>
              <a:gd name="T10" fmla="*/ 0 60000 65536"/>
              <a:gd name="T11" fmla="*/ 0 60000 65536"/>
              <a:gd name="T12" fmla="*/ 0 60000 65536"/>
              <a:gd name="T13" fmla="*/ 0 60000 65536"/>
              <a:gd name="T14" fmla="*/ 0 60000 65536"/>
              <a:gd name="T15" fmla="*/ 0 w 162"/>
              <a:gd name="T16" fmla="*/ 0 h 172"/>
              <a:gd name="T17" fmla="*/ 162 w 162"/>
              <a:gd name="T18" fmla="*/ 172 h 172"/>
            </a:gdLst>
            <a:ahLst/>
            <a:cxnLst>
              <a:cxn ang="T10">
                <a:pos x="T0" y="T1"/>
              </a:cxn>
              <a:cxn ang="T11">
                <a:pos x="T2" y="T3"/>
              </a:cxn>
              <a:cxn ang="T12">
                <a:pos x="T4" y="T5"/>
              </a:cxn>
              <a:cxn ang="T13">
                <a:pos x="T6" y="T7"/>
              </a:cxn>
              <a:cxn ang="T14">
                <a:pos x="T8" y="T9"/>
              </a:cxn>
            </a:cxnLst>
            <a:rect l="T15" t="T16" r="T17" b="T18"/>
            <a:pathLst>
              <a:path w="162" h="172">
                <a:moveTo>
                  <a:pt x="0" y="171"/>
                </a:moveTo>
                <a:lnTo>
                  <a:pt x="0" y="0"/>
                </a:lnTo>
                <a:lnTo>
                  <a:pt x="161" y="0"/>
                </a:lnTo>
                <a:lnTo>
                  <a:pt x="161" y="171"/>
                </a:lnTo>
                <a:lnTo>
                  <a:pt x="0" y="171"/>
                </a:lnTo>
              </a:path>
            </a:pathLst>
          </a:custGeom>
          <a:solidFill>
            <a:srgbClr val="FFFFFF"/>
          </a:solidFill>
          <a:ln w="9525" cap="rnd">
            <a:noFill/>
            <a:round/>
            <a:headEnd/>
            <a:tailEnd/>
          </a:ln>
        </p:spPr>
        <p:txBody>
          <a:bodyPr/>
          <a:lstStyle/>
          <a:p>
            <a:endParaRPr lang="en-US"/>
          </a:p>
        </p:txBody>
      </p:sp>
      <p:sp>
        <p:nvSpPr>
          <p:cNvPr id="408138" name="Freeform 1220"/>
          <p:cNvSpPr>
            <a:spLocks/>
          </p:cNvSpPr>
          <p:nvPr/>
        </p:nvSpPr>
        <p:spPr bwMode="auto">
          <a:xfrm>
            <a:off x="4049713" y="5588000"/>
            <a:ext cx="268287" cy="285750"/>
          </a:xfrm>
          <a:custGeom>
            <a:avLst/>
            <a:gdLst>
              <a:gd name="T0" fmla="*/ 0 w 169"/>
              <a:gd name="T1" fmla="*/ 284163 h 180"/>
              <a:gd name="T2" fmla="*/ 0 w 169"/>
              <a:gd name="T3" fmla="*/ 0 h 180"/>
              <a:gd name="T4" fmla="*/ 266700 w 169"/>
              <a:gd name="T5" fmla="*/ 0 h 180"/>
              <a:gd name="T6" fmla="*/ 266700 w 169"/>
              <a:gd name="T7" fmla="*/ 284163 h 180"/>
              <a:gd name="T8" fmla="*/ 0 w 169"/>
              <a:gd name="T9" fmla="*/ 284163 h 180"/>
              <a:gd name="T10" fmla="*/ 0 60000 65536"/>
              <a:gd name="T11" fmla="*/ 0 60000 65536"/>
              <a:gd name="T12" fmla="*/ 0 60000 65536"/>
              <a:gd name="T13" fmla="*/ 0 60000 65536"/>
              <a:gd name="T14" fmla="*/ 0 60000 65536"/>
              <a:gd name="T15" fmla="*/ 0 w 169"/>
              <a:gd name="T16" fmla="*/ 0 h 180"/>
              <a:gd name="T17" fmla="*/ 169 w 169"/>
              <a:gd name="T18" fmla="*/ 180 h 180"/>
            </a:gdLst>
            <a:ahLst/>
            <a:cxnLst>
              <a:cxn ang="T10">
                <a:pos x="T0" y="T1"/>
              </a:cxn>
              <a:cxn ang="T11">
                <a:pos x="T2" y="T3"/>
              </a:cxn>
              <a:cxn ang="T12">
                <a:pos x="T4" y="T5"/>
              </a:cxn>
              <a:cxn ang="T13">
                <a:pos x="T6" y="T7"/>
              </a:cxn>
              <a:cxn ang="T14">
                <a:pos x="T8" y="T9"/>
              </a:cxn>
            </a:cxnLst>
            <a:rect l="T15" t="T16" r="T17" b="T18"/>
            <a:pathLst>
              <a:path w="169" h="180">
                <a:moveTo>
                  <a:pt x="0" y="179"/>
                </a:moveTo>
                <a:lnTo>
                  <a:pt x="0" y="0"/>
                </a:lnTo>
                <a:lnTo>
                  <a:pt x="168" y="0"/>
                </a:lnTo>
                <a:lnTo>
                  <a:pt x="168" y="179"/>
                </a:lnTo>
                <a:lnTo>
                  <a:pt x="0" y="179"/>
                </a:lnTo>
              </a:path>
            </a:pathLst>
          </a:custGeom>
          <a:noFill/>
          <a:ln w="12699" cap="rnd">
            <a:solidFill>
              <a:srgbClr val="000000"/>
            </a:solidFill>
            <a:round/>
            <a:headEnd/>
            <a:tailEnd/>
          </a:ln>
        </p:spPr>
        <p:txBody>
          <a:bodyPr/>
          <a:lstStyle/>
          <a:p>
            <a:endParaRPr lang="en-US"/>
          </a:p>
        </p:txBody>
      </p:sp>
      <p:sp>
        <p:nvSpPr>
          <p:cNvPr id="408139" name="Freeform 1221"/>
          <p:cNvSpPr>
            <a:spLocks/>
          </p:cNvSpPr>
          <p:nvPr/>
        </p:nvSpPr>
        <p:spPr bwMode="auto">
          <a:xfrm>
            <a:off x="4051300" y="5191125"/>
            <a:ext cx="257175" cy="271463"/>
          </a:xfrm>
          <a:custGeom>
            <a:avLst/>
            <a:gdLst>
              <a:gd name="T0" fmla="*/ 0 w 162"/>
              <a:gd name="T1" fmla="*/ 269875 h 171"/>
              <a:gd name="T2" fmla="*/ 0 w 162"/>
              <a:gd name="T3" fmla="*/ 0 h 171"/>
              <a:gd name="T4" fmla="*/ 255588 w 162"/>
              <a:gd name="T5" fmla="*/ 0 h 171"/>
              <a:gd name="T6" fmla="*/ 255588 w 162"/>
              <a:gd name="T7" fmla="*/ 269875 h 171"/>
              <a:gd name="T8" fmla="*/ 0 w 162"/>
              <a:gd name="T9" fmla="*/ 269875 h 171"/>
              <a:gd name="T10" fmla="*/ 0 60000 65536"/>
              <a:gd name="T11" fmla="*/ 0 60000 65536"/>
              <a:gd name="T12" fmla="*/ 0 60000 65536"/>
              <a:gd name="T13" fmla="*/ 0 60000 65536"/>
              <a:gd name="T14" fmla="*/ 0 60000 65536"/>
              <a:gd name="T15" fmla="*/ 0 w 162"/>
              <a:gd name="T16" fmla="*/ 0 h 171"/>
              <a:gd name="T17" fmla="*/ 162 w 162"/>
              <a:gd name="T18" fmla="*/ 171 h 171"/>
            </a:gdLst>
            <a:ahLst/>
            <a:cxnLst>
              <a:cxn ang="T10">
                <a:pos x="T0" y="T1"/>
              </a:cxn>
              <a:cxn ang="T11">
                <a:pos x="T2" y="T3"/>
              </a:cxn>
              <a:cxn ang="T12">
                <a:pos x="T4" y="T5"/>
              </a:cxn>
              <a:cxn ang="T13">
                <a:pos x="T6" y="T7"/>
              </a:cxn>
              <a:cxn ang="T14">
                <a:pos x="T8" y="T9"/>
              </a:cxn>
            </a:cxnLst>
            <a:rect l="T15" t="T16" r="T17" b="T18"/>
            <a:pathLst>
              <a:path w="162" h="171">
                <a:moveTo>
                  <a:pt x="0" y="170"/>
                </a:moveTo>
                <a:lnTo>
                  <a:pt x="0" y="0"/>
                </a:lnTo>
                <a:lnTo>
                  <a:pt x="161" y="0"/>
                </a:lnTo>
                <a:lnTo>
                  <a:pt x="161" y="170"/>
                </a:lnTo>
                <a:lnTo>
                  <a:pt x="0" y="170"/>
                </a:lnTo>
              </a:path>
            </a:pathLst>
          </a:custGeom>
          <a:solidFill>
            <a:srgbClr val="FFFFFF"/>
          </a:solidFill>
          <a:ln w="9525" cap="rnd">
            <a:noFill/>
            <a:round/>
            <a:headEnd/>
            <a:tailEnd/>
          </a:ln>
        </p:spPr>
        <p:txBody>
          <a:bodyPr/>
          <a:lstStyle/>
          <a:p>
            <a:endParaRPr lang="en-US"/>
          </a:p>
        </p:txBody>
      </p:sp>
      <p:sp>
        <p:nvSpPr>
          <p:cNvPr id="408140" name="Freeform 1222"/>
          <p:cNvSpPr>
            <a:spLocks/>
          </p:cNvSpPr>
          <p:nvPr/>
        </p:nvSpPr>
        <p:spPr bwMode="auto">
          <a:xfrm>
            <a:off x="4049713" y="5191125"/>
            <a:ext cx="268287" cy="282575"/>
          </a:xfrm>
          <a:custGeom>
            <a:avLst/>
            <a:gdLst>
              <a:gd name="T0" fmla="*/ 0 w 169"/>
              <a:gd name="T1" fmla="*/ 280988 h 178"/>
              <a:gd name="T2" fmla="*/ 0 w 169"/>
              <a:gd name="T3" fmla="*/ 0 h 178"/>
              <a:gd name="T4" fmla="*/ 266700 w 169"/>
              <a:gd name="T5" fmla="*/ 0 h 178"/>
              <a:gd name="T6" fmla="*/ 266700 w 169"/>
              <a:gd name="T7" fmla="*/ 280988 h 178"/>
              <a:gd name="T8" fmla="*/ 0 w 169"/>
              <a:gd name="T9" fmla="*/ 280988 h 178"/>
              <a:gd name="T10" fmla="*/ 0 60000 65536"/>
              <a:gd name="T11" fmla="*/ 0 60000 65536"/>
              <a:gd name="T12" fmla="*/ 0 60000 65536"/>
              <a:gd name="T13" fmla="*/ 0 60000 65536"/>
              <a:gd name="T14" fmla="*/ 0 60000 65536"/>
              <a:gd name="T15" fmla="*/ 0 w 169"/>
              <a:gd name="T16" fmla="*/ 0 h 178"/>
              <a:gd name="T17" fmla="*/ 169 w 169"/>
              <a:gd name="T18" fmla="*/ 178 h 178"/>
            </a:gdLst>
            <a:ahLst/>
            <a:cxnLst>
              <a:cxn ang="T10">
                <a:pos x="T0" y="T1"/>
              </a:cxn>
              <a:cxn ang="T11">
                <a:pos x="T2" y="T3"/>
              </a:cxn>
              <a:cxn ang="T12">
                <a:pos x="T4" y="T5"/>
              </a:cxn>
              <a:cxn ang="T13">
                <a:pos x="T6" y="T7"/>
              </a:cxn>
              <a:cxn ang="T14">
                <a:pos x="T8" y="T9"/>
              </a:cxn>
            </a:cxnLst>
            <a:rect l="T15" t="T16" r="T17" b="T18"/>
            <a:pathLst>
              <a:path w="169" h="178">
                <a:moveTo>
                  <a:pt x="0" y="177"/>
                </a:moveTo>
                <a:lnTo>
                  <a:pt x="0" y="0"/>
                </a:lnTo>
                <a:lnTo>
                  <a:pt x="168" y="0"/>
                </a:lnTo>
                <a:lnTo>
                  <a:pt x="168" y="177"/>
                </a:lnTo>
                <a:lnTo>
                  <a:pt x="0" y="177"/>
                </a:lnTo>
              </a:path>
            </a:pathLst>
          </a:custGeom>
          <a:noFill/>
          <a:ln w="12699" cap="rnd">
            <a:solidFill>
              <a:srgbClr val="000000"/>
            </a:solidFill>
            <a:round/>
            <a:headEnd/>
            <a:tailEnd/>
          </a:ln>
        </p:spPr>
        <p:txBody>
          <a:bodyPr/>
          <a:lstStyle/>
          <a:p>
            <a:endParaRPr lang="en-US"/>
          </a:p>
        </p:txBody>
      </p:sp>
      <p:sp>
        <p:nvSpPr>
          <p:cNvPr id="408141" name="Freeform 1223"/>
          <p:cNvSpPr>
            <a:spLocks/>
          </p:cNvSpPr>
          <p:nvPr/>
        </p:nvSpPr>
        <p:spPr bwMode="auto">
          <a:xfrm>
            <a:off x="4330700" y="5588000"/>
            <a:ext cx="257175" cy="273050"/>
          </a:xfrm>
          <a:custGeom>
            <a:avLst/>
            <a:gdLst>
              <a:gd name="T0" fmla="*/ 0 w 162"/>
              <a:gd name="T1" fmla="*/ 271463 h 172"/>
              <a:gd name="T2" fmla="*/ 0 w 162"/>
              <a:gd name="T3" fmla="*/ 0 h 172"/>
              <a:gd name="T4" fmla="*/ 255588 w 162"/>
              <a:gd name="T5" fmla="*/ 0 h 172"/>
              <a:gd name="T6" fmla="*/ 255588 w 162"/>
              <a:gd name="T7" fmla="*/ 271463 h 172"/>
              <a:gd name="T8" fmla="*/ 0 w 162"/>
              <a:gd name="T9" fmla="*/ 271463 h 172"/>
              <a:gd name="T10" fmla="*/ 0 60000 65536"/>
              <a:gd name="T11" fmla="*/ 0 60000 65536"/>
              <a:gd name="T12" fmla="*/ 0 60000 65536"/>
              <a:gd name="T13" fmla="*/ 0 60000 65536"/>
              <a:gd name="T14" fmla="*/ 0 60000 65536"/>
              <a:gd name="T15" fmla="*/ 0 w 162"/>
              <a:gd name="T16" fmla="*/ 0 h 172"/>
              <a:gd name="T17" fmla="*/ 162 w 162"/>
              <a:gd name="T18" fmla="*/ 172 h 172"/>
            </a:gdLst>
            <a:ahLst/>
            <a:cxnLst>
              <a:cxn ang="T10">
                <a:pos x="T0" y="T1"/>
              </a:cxn>
              <a:cxn ang="T11">
                <a:pos x="T2" y="T3"/>
              </a:cxn>
              <a:cxn ang="T12">
                <a:pos x="T4" y="T5"/>
              </a:cxn>
              <a:cxn ang="T13">
                <a:pos x="T6" y="T7"/>
              </a:cxn>
              <a:cxn ang="T14">
                <a:pos x="T8" y="T9"/>
              </a:cxn>
            </a:cxnLst>
            <a:rect l="T15" t="T16" r="T17" b="T18"/>
            <a:pathLst>
              <a:path w="162" h="172">
                <a:moveTo>
                  <a:pt x="0" y="171"/>
                </a:moveTo>
                <a:lnTo>
                  <a:pt x="0" y="0"/>
                </a:lnTo>
                <a:lnTo>
                  <a:pt x="161" y="0"/>
                </a:lnTo>
                <a:lnTo>
                  <a:pt x="161" y="171"/>
                </a:lnTo>
                <a:lnTo>
                  <a:pt x="0" y="171"/>
                </a:lnTo>
              </a:path>
            </a:pathLst>
          </a:custGeom>
          <a:solidFill>
            <a:srgbClr val="FFFFFF"/>
          </a:solidFill>
          <a:ln w="9525" cap="rnd">
            <a:noFill/>
            <a:round/>
            <a:headEnd/>
            <a:tailEnd/>
          </a:ln>
        </p:spPr>
        <p:txBody>
          <a:bodyPr/>
          <a:lstStyle/>
          <a:p>
            <a:endParaRPr lang="en-US"/>
          </a:p>
        </p:txBody>
      </p:sp>
      <p:sp>
        <p:nvSpPr>
          <p:cNvPr id="408142" name="Freeform 1224"/>
          <p:cNvSpPr>
            <a:spLocks/>
          </p:cNvSpPr>
          <p:nvPr/>
        </p:nvSpPr>
        <p:spPr bwMode="auto">
          <a:xfrm>
            <a:off x="4329113" y="5588000"/>
            <a:ext cx="268287" cy="285750"/>
          </a:xfrm>
          <a:custGeom>
            <a:avLst/>
            <a:gdLst>
              <a:gd name="T0" fmla="*/ 0 w 169"/>
              <a:gd name="T1" fmla="*/ 284163 h 180"/>
              <a:gd name="T2" fmla="*/ 0 w 169"/>
              <a:gd name="T3" fmla="*/ 0 h 180"/>
              <a:gd name="T4" fmla="*/ 266700 w 169"/>
              <a:gd name="T5" fmla="*/ 0 h 180"/>
              <a:gd name="T6" fmla="*/ 266700 w 169"/>
              <a:gd name="T7" fmla="*/ 284163 h 180"/>
              <a:gd name="T8" fmla="*/ 0 w 169"/>
              <a:gd name="T9" fmla="*/ 284163 h 180"/>
              <a:gd name="T10" fmla="*/ 0 60000 65536"/>
              <a:gd name="T11" fmla="*/ 0 60000 65536"/>
              <a:gd name="T12" fmla="*/ 0 60000 65536"/>
              <a:gd name="T13" fmla="*/ 0 60000 65536"/>
              <a:gd name="T14" fmla="*/ 0 60000 65536"/>
              <a:gd name="T15" fmla="*/ 0 w 169"/>
              <a:gd name="T16" fmla="*/ 0 h 180"/>
              <a:gd name="T17" fmla="*/ 169 w 169"/>
              <a:gd name="T18" fmla="*/ 180 h 180"/>
            </a:gdLst>
            <a:ahLst/>
            <a:cxnLst>
              <a:cxn ang="T10">
                <a:pos x="T0" y="T1"/>
              </a:cxn>
              <a:cxn ang="T11">
                <a:pos x="T2" y="T3"/>
              </a:cxn>
              <a:cxn ang="T12">
                <a:pos x="T4" y="T5"/>
              </a:cxn>
              <a:cxn ang="T13">
                <a:pos x="T6" y="T7"/>
              </a:cxn>
              <a:cxn ang="T14">
                <a:pos x="T8" y="T9"/>
              </a:cxn>
            </a:cxnLst>
            <a:rect l="T15" t="T16" r="T17" b="T18"/>
            <a:pathLst>
              <a:path w="169" h="180">
                <a:moveTo>
                  <a:pt x="0" y="179"/>
                </a:moveTo>
                <a:lnTo>
                  <a:pt x="0" y="0"/>
                </a:lnTo>
                <a:lnTo>
                  <a:pt x="168" y="0"/>
                </a:lnTo>
                <a:lnTo>
                  <a:pt x="168" y="179"/>
                </a:lnTo>
                <a:lnTo>
                  <a:pt x="0" y="179"/>
                </a:lnTo>
              </a:path>
            </a:pathLst>
          </a:custGeom>
          <a:noFill/>
          <a:ln w="12699" cap="rnd">
            <a:solidFill>
              <a:srgbClr val="000000"/>
            </a:solidFill>
            <a:round/>
            <a:headEnd/>
            <a:tailEnd/>
          </a:ln>
        </p:spPr>
        <p:txBody>
          <a:bodyPr/>
          <a:lstStyle/>
          <a:p>
            <a:endParaRPr lang="en-US"/>
          </a:p>
        </p:txBody>
      </p:sp>
      <p:sp>
        <p:nvSpPr>
          <p:cNvPr id="408143" name="Freeform 1225"/>
          <p:cNvSpPr>
            <a:spLocks/>
          </p:cNvSpPr>
          <p:nvPr/>
        </p:nvSpPr>
        <p:spPr bwMode="auto">
          <a:xfrm>
            <a:off x="4330700" y="5191125"/>
            <a:ext cx="257175" cy="271463"/>
          </a:xfrm>
          <a:custGeom>
            <a:avLst/>
            <a:gdLst>
              <a:gd name="T0" fmla="*/ 0 w 162"/>
              <a:gd name="T1" fmla="*/ 269875 h 171"/>
              <a:gd name="T2" fmla="*/ 0 w 162"/>
              <a:gd name="T3" fmla="*/ 0 h 171"/>
              <a:gd name="T4" fmla="*/ 255588 w 162"/>
              <a:gd name="T5" fmla="*/ 0 h 171"/>
              <a:gd name="T6" fmla="*/ 255588 w 162"/>
              <a:gd name="T7" fmla="*/ 269875 h 171"/>
              <a:gd name="T8" fmla="*/ 0 w 162"/>
              <a:gd name="T9" fmla="*/ 269875 h 171"/>
              <a:gd name="T10" fmla="*/ 0 60000 65536"/>
              <a:gd name="T11" fmla="*/ 0 60000 65536"/>
              <a:gd name="T12" fmla="*/ 0 60000 65536"/>
              <a:gd name="T13" fmla="*/ 0 60000 65536"/>
              <a:gd name="T14" fmla="*/ 0 60000 65536"/>
              <a:gd name="T15" fmla="*/ 0 w 162"/>
              <a:gd name="T16" fmla="*/ 0 h 171"/>
              <a:gd name="T17" fmla="*/ 162 w 162"/>
              <a:gd name="T18" fmla="*/ 171 h 171"/>
            </a:gdLst>
            <a:ahLst/>
            <a:cxnLst>
              <a:cxn ang="T10">
                <a:pos x="T0" y="T1"/>
              </a:cxn>
              <a:cxn ang="T11">
                <a:pos x="T2" y="T3"/>
              </a:cxn>
              <a:cxn ang="T12">
                <a:pos x="T4" y="T5"/>
              </a:cxn>
              <a:cxn ang="T13">
                <a:pos x="T6" y="T7"/>
              </a:cxn>
              <a:cxn ang="T14">
                <a:pos x="T8" y="T9"/>
              </a:cxn>
            </a:cxnLst>
            <a:rect l="T15" t="T16" r="T17" b="T18"/>
            <a:pathLst>
              <a:path w="162" h="171">
                <a:moveTo>
                  <a:pt x="0" y="170"/>
                </a:moveTo>
                <a:lnTo>
                  <a:pt x="0" y="0"/>
                </a:lnTo>
                <a:lnTo>
                  <a:pt x="161" y="0"/>
                </a:lnTo>
                <a:lnTo>
                  <a:pt x="161" y="170"/>
                </a:lnTo>
                <a:lnTo>
                  <a:pt x="0" y="170"/>
                </a:lnTo>
              </a:path>
            </a:pathLst>
          </a:custGeom>
          <a:solidFill>
            <a:srgbClr val="FFFFFF"/>
          </a:solidFill>
          <a:ln w="9525" cap="rnd">
            <a:noFill/>
            <a:round/>
            <a:headEnd/>
            <a:tailEnd/>
          </a:ln>
        </p:spPr>
        <p:txBody>
          <a:bodyPr/>
          <a:lstStyle/>
          <a:p>
            <a:endParaRPr lang="en-US"/>
          </a:p>
        </p:txBody>
      </p:sp>
      <p:sp>
        <p:nvSpPr>
          <p:cNvPr id="408144" name="Freeform 1226"/>
          <p:cNvSpPr>
            <a:spLocks/>
          </p:cNvSpPr>
          <p:nvPr/>
        </p:nvSpPr>
        <p:spPr bwMode="auto">
          <a:xfrm>
            <a:off x="4329113" y="5191125"/>
            <a:ext cx="268287" cy="282575"/>
          </a:xfrm>
          <a:custGeom>
            <a:avLst/>
            <a:gdLst>
              <a:gd name="T0" fmla="*/ 0 w 169"/>
              <a:gd name="T1" fmla="*/ 280988 h 178"/>
              <a:gd name="T2" fmla="*/ 0 w 169"/>
              <a:gd name="T3" fmla="*/ 0 h 178"/>
              <a:gd name="T4" fmla="*/ 266700 w 169"/>
              <a:gd name="T5" fmla="*/ 0 h 178"/>
              <a:gd name="T6" fmla="*/ 266700 w 169"/>
              <a:gd name="T7" fmla="*/ 280988 h 178"/>
              <a:gd name="T8" fmla="*/ 0 w 169"/>
              <a:gd name="T9" fmla="*/ 280988 h 178"/>
              <a:gd name="T10" fmla="*/ 0 60000 65536"/>
              <a:gd name="T11" fmla="*/ 0 60000 65536"/>
              <a:gd name="T12" fmla="*/ 0 60000 65536"/>
              <a:gd name="T13" fmla="*/ 0 60000 65536"/>
              <a:gd name="T14" fmla="*/ 0 60000 65536"/>
              <a:gd name="T15" fmla="*/ 0 w 169"/>
              <a:gd name="T16" fmla="*/ 0 h 178"/>
              <a:gd name="T17" fmla="*/ 169 w 169"/>
              <a:gd name="T18" fmla="*/ 178 h 178"/>
            </a:gdLst>
            <a:ahLst/>
            <a:cxnLst>
              <a:cxn ang="T10">
                <a:pos x="T0" y="T1"/>
              </a:cxn>
              <a:cxn ang="T11">
                <a:pos x="T2" y="T3"/>
              </a:cxn>
              <a:cxn ang="T12">
                <a:pos x="T4" y="T5"/>
              </a:cxn>
              <a:cxn ang="T13">
                <a:pos x="T6" y="T7"/>
              </a:cxn>
              <a:cxn ang="T14">
                <a:pos x="T8" y="T9"/>
              </a:cxn>
            </a:cxnLst>
            <a:rect l="T15" t="T16" r="T17" b="T18"/>
            <a:pathLst>
              <a:path w="169" h="178">
                <a:moveTo>
                  <a:pt x="0" y="177"/>
                </a:moveTo>
                <a:lnTo>
                  <a:pt x="0" y="0"/>
                </a:lnTo>
                <a:lnTo>
                  <a:pt x="168" y="0"/>
                </a:lnTo>
                <a:lnTo>
                  <a:pt x="168" y="177"/>
                </a:lnTo>
                <a:lnTo>
                  <a:pt x="0" y="177"/>
                </a:lnTo>
              </a:path>
            </a:pathLst>
          </a:custGeom>
          <a:noFill/>
          <a:ln w="12699" cap="rnd">
            <a:solidFill>
              <a:srgbClr val="000000"/>
            </a:solidFill>
            <a:round/>
            <a:headEnd/>
            <a:tailEnd/>
          </a:ln>
        </p:spPr>
        <p:txBody>
          <a:bodyPr/>
          <a:lstStyle/>
          <a:p>
            <a:endParaRPr lang="en-US"/>
          </a:p>
        </p:txBody>
      </p:sp>
      <p:sp>
        <p:nvSpPr>
          <p:cNvPr id="408145" name="Freeform 1227"/>
          <p:cNvSpPr>
            <a:spLocks/>
          </p:cNvSpPr>
          <p:nvPr/>
        </p:nvSpPr>
        <p:spPr bwMode="auto">
          <a:xfrm>
            <a:off x="4606925" y="5588000"/>
            <a:ext cx="257175" cy="273050"/>
          </a:xfrm>
          <a:custGeom>
            <a:avLst/>
            <a:gdLst>
              <a:gd name="T0" fmla="*/ 0 w 162"/>
              <a:gd name="T1" fmla="*/ 271463 h 172"/>
              <a:gd name="T2" fmla="*/ 0 w 162"/>
              <a:gd name="T3" fmla="*/ 0 h 172"/>
              <a:gd name="T4" fmla="*/ 255588 w 162"/>
              <a:gd name="T5" fmla="*/ 0 h 172"/>
              <a:gd name="T6" fmla="*/ 255588 w 162"/>
              <a:gd name="T7" fmla="*/ 271463 h 172"/>
              <a:gd name="T8" fmla="*/ 0 w 162"/>
              <a:gd name="T9" fmla="*/ 271463 h 172"/>
              <a:gd name="T10" fmla="*/ 0 60000 65536"/>
              <a:gd name="T11" fmla="*/ 0 60000 65536"/>
              <a:gd name="T12" fmla="*/ 0 60000 65536"/>
              <a:gd name="T13" fmla="*/ 0 60000 65536"/>
              <a:gd name="T14" fmla="*/ 0 60000 65536"/>
              <a:gd name="T15" fmla="*/ 0 w 162"/>
              <a:gd name="T16" fmla="*/ 0 h 172"/>
              <a:gd name="T17" fmla="*/ 162 w 162"/>
              <a:gd name="T18" fmla="*/ 172 h 172"/>
            </a:gdLst>
            <a:ahLst/>
            <a:cxnLst>
              <a:cxn ang="T10">
                <a:pos x="T0" y="T1"/>
              </a:cxn>
              <a:cxn ang="T11">
                <a:pos x="T2" y="T3"/>
              </a:cxn>
              <a:cxn ang="T12">
                <a:pos x="T4" y="T5"/>
              </a:cxn>
              <a:cxn ang="T13">
                <a:pos x="T6" y="T7"/>
              </a:cxn>
              <a:cxn ang="T14">
                <a:pos x="T8" y="T9"/>
              </a:cxn>
            </a:cxnLst>
            <a:rect l="T15" t="T16" r="T17" b="T18"/>
            <a:pathLst>
              <a:path w="162" h="172">
                <a:moveTo>
                  <a:pt x="0" y="171"/>
                </a:moveTo>
                <a:lnTo>
                  <a:pt x="0" y="0"/>
                </a:lnTo>
                <a:lnTo>
                  <a:pt x="161" y="0"/>
                </a:lnTo>
                <a:lnTo>
                  <a:pt x="161" y="171"/>
                </a:lnTo>
                <a:lnTo>
                  <a:pt x="0" y="171"/>
                </a:lnTo>
              </a:path>
            </a:pathLst>
          </a:custGeom>
          <a:solidFill>
            <a:srgbClr val="FFFFFF"/>
          </a:solidFill>
          <a:ln w="9525" cap="rnd">
            <a:noFill/>
            <a:round/>
            <a:headEnd/>
            <a:tailEnd/>
          </a:ln>
        </p:spPr>
        <p:txBody>
          <a:bodyPr/>
          <a:lstStyle/>
          <a:p>
            <a:endParaRPr lang="en-US"/>
          </a:p>
        </p:txBody>
      </p:sp>
      <p:sp>
        <p:nvSpPr>
          <p:cNvPr id="408146" name="Freeform 1228"/>
          <p:cNvSpPr>
            <a:spLocks/>
          </p:cNvSpPr>
          <p:nvPr/>
        </p:nvSpPr>
        <p:spPr bwMode="auto">
          <a:xfrm>
            <a:off x="4605338" y="5588000"/>
            <a:ext cx="268287" cy="285750"/>
          </a:xfrm>
          <a:custGeom>
            <a:avLst/>
            <a:gdLst>
              <a:gd name="T0" fmla="*/ 0 w 169"/>
              <a:gd name="T1" fmla="*/ 284163 h 180"/>
              <a:gd name="T2" fmla="*/ 0 w 169"/>
              <a:gd name="T3" fmla="*/ 0 h 180"/>
              <a:gd name="T4" fmla="*/ 266700 w 169"/>
              <a:gd name="T5" fmla="*/ 0 h 180"/>
              <a:gd name="T6" fmla="*/ 266700 w 169"/>
              <a:gd name="T7" fmla="*/ 284163 h 180"/>
              <a:gd name="T8" fmla="*/ 0 w 169"/>
              <a:gd name="T9" fmla="*/ 284163 h 180"/>
              <a:gd name="T10" fmla="*/ 0 60000 65536"/>
              <a:gd name="T11" fmla="*/ 0 60000 65536"/>
              <a:gd name="T12" fmla="*/ 0 60000 65536"/>
              <a:gd name="T13" fmla="*/ 0 60000 65536"/>
              <a:gd name="T14" fmla="*/ 0 60000 65536"/>
              <a:gd name="T15" fmla="*/ 0 w 169"/>
              <a:gd name="T16" fmla="*/ 0 h 180"/>
              <a:gd name="T17" fmla="*/ 169 w 169"/>
              <a:gd name="T18" fmla="*/ 180 h 180"/>
            </a:gdLst>
            <a:ahLst/>
            <a:cxnLst>
              <a:cxn ang="T10">
                <a:pos x="T0" y="T1"/>
              </a:cxn>
              <a:cxn ang="T11">
                <a:pos x="T2" y="T3"/>
              </a:cxn>
              <a:cxn ang="T12">
                <a:pos x="T4" y="T5"/>
              </a:cxn>
              <a:cxn ang="T13">
                <a:pos x="T6" y="T7"/>
              </a:cxn>
              <a:cxn ang="T14">
                <a:pos x="T8" y="T9"/>
              </a:cxn>
            </a:cxnLst>
            <a:rect l="T15" t="T16" r="T17" b="T18"/>
            <a:pathLst>
              <a:path w="169" h="180">
                <a:moveTo>
                  <a:pt x="0" y="179"/>
                </a:moveTo>
                <a:lnTo>
                  <a:pt x="0" y="0"/>
                </a:lnTo>
                <a:lnTo>
                  <a:pt x="168" y="0"/>
                </a:lnTo>
                <a:lnTo>
                  <a:pt x="168" y="179"/>
                </a:lnTo>
                <a:lnTo>
                  <a:pt x="0" y="179"/>
                </a:lnTo>
              </a:path>
            </a:pathLst>
          </a:custGeom>
          <a:noFill/>
          <a:ln w="12699" cap="rnd">
            <a:solidFill>
              <a:srgbClr val="000000"/>
            </a:solidFill>
            <a:round/>
            <a:headEnd/>
            <a:tailEnd/>
          </a:ln>
        </p:spPr>
        <p:txBody>
          <a:bodyPr/>
          <a:lstStyle/>
          <a:p>
            <a:endParaRPr lang="en-US"/>
          </a:p>
        </p:txBody>
      </p:sp>
      <p:sp>
        <p:nvSpPr>
          <p:cNvPr id="408147" name="Freeform 1229"/>
          <p:cNvSpPr>
            <a:spLocks/>
          </p:cNvSpPr>
          <p:nvPr/>
        </p:nvSpPr>
        <p:spPr bwMode="auto">
          <a:xfrm>
            <a:off x="4606925" y="5191125"/>
            <a:ext cx="257175" cy="271463"/>
          </a:xfrm>
          <a:custGeom>
            <a:avLst/>
            <a:gdLst>
              <a:gd name="T0" fmla="*/ 0 w 162"/>
              <a:gd name="T1" fmla="*/ 269875 h 171"/>
              <a:gd name="T2" fmla="*/ 0 w 162"/>
              <a:gd name="T3" fmla="*/ 0 h 171"/>
              <a:gd name="T4" fmla="*/ 255588 w 162"/>
              <a:gd name="T5" fmla="*/ 0 h 171"/>
              <a:gd name="T6" fmla="*/ 255588 w 162"/>
              <a:gd name="T7" fmla="*/ 269875 h 171"/>
              <a:gd name="T8" fmla="*/ 0 w 162"/>
              <a:gd name="T9" fmla="*/ 269875 h 171"/>
              <a:gd name="T10" fmla="*/ 0 60000 65536"/>
              <a:gd name="T11" fmla="*/ 0 60000 65536"/>
              <a:gd name="T12" fmla="*/ 0 60000 65536"/>
              <a:gd name="T13" fmla="*/ 0 60000 65536"/>
              <a:gd name="T14" fmla="*/ 0 60000 65536"/>
              <a:gd name="T15" fmla="*/ 0 w 162"/>
              <a:gd name="T16" fmla="*/ 0 h 171"/>
              <a:gd name="T17" fmla="*/ 162 w 162"/>
              <a:gd name="T18" fmla="*/ 171 h 171"/>
            </a:gdLst>
            <a:ahLst/>
            <a:cxnLst>
              <a:cxn ang="T10">
                <a:pos x="T0" y="T1"/>
              </a:cxn>
              <a:cxn ang="T11">
                <a:pos x="T2" y="T3"/>
              </a:cxn>
              <a:cxn ang="T12">
                <a:pos x="T4" y="T5"/>
              </a:cxn>
              <a:cxn ang="T13">
                <a:pos x="T6" y="T7"/>
              </a:cxn>
              <a:cxn ang="T14">
                <a:pos x="T8" y="T9"/>
              </a:cxn>
            </a:cxnLst>
            <a:rect l="T15" t="T16" r="T17" b="T18"/>
            <a:pathLst>
              <a:path w="162" h="171">
                <a:moveTo>
                  <a:pt x="0" y="170"/>
                </a:moveTo>
                <a:lnTo>
                  <a:pt x="0" y="0"/>
                </a:lnTo>
                <a:lnTo>
                  <a:pt x="161" y="0"/>
                </a:lnTo>
                <a:lnTo>
                  <a:pt x="161" y="170"/>
                </a:lnTo>
                <a:lnTo>
                  <a:pt x="0" y="170"/>
                </a:lnTo>
              </a:path>
            </a:pathLst>
          </a:custGeom>
          <a:solidFill>
            <a:srgbClr val="FFFFFF"/>
          </a:solidFill>
          <a:ln w="9525" cap="rnd">
            <a:noFill/>
            <a:round/>
            <a:headEnd/>
            <a:tailEnd/>
          </a:ln>
        </p:spPr>
        <p:txBody>
          <a:bodyPr/>
          <a:lstStyle/>
          <a:p>
            <a:endParaRPr lang="en-US"/>
          </a:p>
        </p:txBody>
      </p:sp>
      <p:sp>
        <p:nvSpPr>
          <p:cNvPr id="408148" name="Freeform 1230"/>
          <p:cNvSpPr>
            <a:spLocks/>
          </p:cNvSpPr>
          <p:nvPr/>
        </p:nvSpPr>
        <p:spPr bwMode="auto">
          <a:xfrm>
            <a:off x="4605338" y="5191125"/>
            <a:ext cx="268287" cy="282575"/>
          </a:xfrm>
          <a:custGeom>
            <a:avLst/>
            <a:gdLst>
              <a:gd name="T0" fmla="*/ 0 w 169"/>
              <a:gd name="T1" fmla="*/ 280988 h 178"/>
              <a:gd name="T2" fmla="*/ 0 w 169"/>
              <a:gd name="T3" fmla="*/ 0 h 178"/>
              <a:gd name="T4" fmla="*/ 266700 w 169"/>
              <a:gd name="T5" fmla="*/ 0 h 178"/>
              <a:gd name="T6" fmla="*/ 266700 w 169"/>
              <a:gd name="T7" fmla="*/ 280988 h 178"/>
              <a:gd name="T8" fmla="*/ 0 w 169"/>
              <a:gd name="T9" fmla="*/ 280988 h 178"/>
              <a:gd name="T10" fmla="*/ 0 60000 65536"/>
              <a:gd name="T11" fmla="*/ 0 60000 65536"/>
              <a:gd name="T12" fmla="*/ 0 60000 65536"/>
              <a:gd name="T13" fmla="*/ 0 60000 65536"/>
              <a:gd name="T14" fmla="*/ 0 60000 65536"/>
              <a:gd name="T15" fmla="*/ 0 w 169"/>
              <a:gd name="T16" fmla="*/ 0 h 178"/>
              <a:gd name="T17" fmla="*/ 169 w 169"/>
              <a:gd name="T18" fmla="*/ 178 h 178"/>
            </a:gdLst>
            <a:ahLst/>
            <a:cxnLst>
              <a:cxn ang="T10">
                <a:pos x="T0" y="T1"/>
              </a:cxn>
              <a:cxn ang="T11">
                <a:pos x="T2" y="T3"/>
              </a:cxn>
              <a:cxn ang="T12">
                <a:pos x="T4" y="T5"/>
              </a:cxn>
              <a:cxn ang="T13">
                <a:pos x="T6" y="T7"/>
              </a:cxn>
              <a:cxn ang="T14">
                <a:pos x="T8" y="T9"/>
              </a:cxn>
            </a:cxnLst>
            <a:rect l="T15" t="T16" r="T17" b="T18"/>
            <a:pathLst>
              <a:path w="169" h="178">
                <a:moveTo>
                  <a:pt x="0" y="177"/>
                </a:moveTo>
                <a:lnTo>
                  <a:pt x="0" y="0"/>
                </a:lnTo>
                <a:lnTo>
                  <a:pt x="168" y="0"/>
                </a:lnTo>
                <a:lnTo>
                  <a:pt x="168" y="177"/>
                </a:lnTo>
                <a:lnTo>
                  <a:pt x="0" y="177"/>
                </a:lnTo>
              </a:path>
            </a:pathLst>
          </a:custGeom>
          <a:noFill/>
          <a:ln w="12699" cap="rnd">
            <a:solidFill>
              <a:srgbClr val="000000"/>
            </a:solidFill>
            <a:round/>
            <a:headEnd/>
            <a:tailEnd/>
          </a:ln>
        </p:spPr>
        <p:txBody>
          <a:bodyPr/>
          <a:lstStyle/>
          <a:p>
            <a:endParaRPr lang="en-US"/>
          </a:p>
        </p:txBody>
      </p:sp>
      <p:sp>
        <p:nvSpPr>
          <p:cNvPr id="408149" name="Freeform 1231"/>
          <p:cNvSpPr>
            <a:spLocks/>
          </p:cNvSpPr>
          <p:nvPr/>
        </p:nvSpPr>
        <p:spPr bwMode="auto">
          <a:xfrm>
            <a:off x="4891088" y="5588000"/>
            <a:ext cx="257175" cy="273050"/>
          </a:xfrm>
          <a:custGeom>
            <a:avLst/>
            <a:gdLst>
              <a:gd name="T0" fmla="*/ 0 w 162"/>
              <a:gd name="T1" fmla="*/ 271463 h 172"/>
              <a:gd name="T2" fmla="*/ 0 w 162"/>
              <a:gd name="T3" fmla="*/ 0 h 172"/>
              <a:gd name="T4" fmla="*/ 255588 w 162"/>
              <a:gd name="T5" fmla="*/ 0 h 172"/>
              <a:gd name="T6" fmla="*/ 255588 w 162"/>
              <a:gd name="T7" fmla="*/ 271463 h 172"/>
              <a:gd name="T8" fmla="*/ 0 w 162"/>
              <a:gd name="T9" fmla="*/ 271463 h 172"/>
              <a:gd name="T10" fmla="*/ 0 60000 65536"/>
              <a:gd name="T11" fmla="*/ 0 60000 65536"/>
              <a:gd name="T12" fmla="*/ 0 60000 65536"/>
              <a:gd name="T13" fmla="*/ 0 60000 65536"/>
              <a:gd name="T14" fmla="*/ 0 60000 65536"/>
              <a:gd name="T15" fmla="*/ 0 w 162"/>
              <a:gd name="T16" fmla="*/ 0 h 172"/>
              <a:gd name="T17" fmla="*/ 162 w 162"/>
              <a:gd name="T18" fmla="*/ 172 h 172"/>
            </a:gdLst>
            <a:ahLst/>
            <a:cxnLst>
              <a:cxn ang="T10">
                <a:pos x="T0" y="T1"/>
              </a:cxn>
              <a:cxn ang="T11">
                <a:pos x="T2" y="T3"/>
              </a:cxn>
              <a:cxn ang="T12">
                <a:pos x="T4" y="T5"/>
              </a:cxn>
              <a:cxn ang="T13">
                <a:pos x="T6" y="T7"/>
              </a:cxn>
              <a:cxn ang="T14">
                <a:pos x="T8" y="T9"/>
              </a:cxn>
            </a:cxnLst>
            <a:rect l="T15" t="T16" r="T17" b="T18"/>
            <a:pathLst>
              <a:path w="162" h="172">
                <a:moveTo>
                  <a:pt x="0" y="171"/>
                </a:moveTo>
                <a:lnTo>
                  <a:pt x="0" y="0"/>
                </a:lnTo>
                <a:lnTo>
                  <a:pt x="161" y="0"/>
                </a:lnTo>
                <a:lnTo>
                  <a:pt x="161" y="171"/>
                </a:lnTo>
                <a:lnTo>
                  <a:pt x="0" y="171"/>
                </a:lnTo>
              </a:path>
            </a:pathLst>
          </a:custGeom>
          <a:solidFill>
            <a:srgbClr val="FFFFFF"/>
          </a:solidFill>
          <a:ln w="9525" cap="rnd">
            <a:noFill/>
            <a:round/>
            <a:headEnd/>
            <a:tailEnd/>
          </a:ln>
        </p:spPr>
        <p:txBody>
          <a:bodyPr/>
          <a:lstStyle/>
          <a:p>
            <a:endParaRPr lang="en-US"/>
          </a:p>
        </p:txBody>
      </p:sp>
      <p:sp>
        <p:nvSpPr>
          <p:cNvPr id="408150" name="Freeform 1232"/>
          <p:cNvSpPr>
            <a:spLocks/>
          </p:cNvSpPr>
          <p:nvPr/>
        </p:nvSpPr>
        <p:spPr bwMode="auto">
          <a:xfrm>
            <a:off x="4889500" y="5588000"/>
            <a:ext cx="268288" cy="285750"/>
          </a:xfrm>
          <a:custGeom>
            <a:avLst/>
            <a:gdLst>
              <a:gd name="T0" fmla="*/ 0 w 169"/>
              <a:gd name="T1" fmla="*/ 284163 h 180"/>
              <a:gd name="T2" fmla="*/ 0 w 169"/>
              <a:gd name="T3" fmla="*/ 0 h 180"/>
              <a:gd name="T4" fmla="*/ 266700 w 169"/>
              <a:gd name="T5" fmla="*/ 0 h 180"/>
              <a:gd name="T6" fmla="*/ 266700 w 169"/>
              <a:gd name="T7" fmla="*/ 284163 h 180"/>
              <a:gd name="T8" fmla="*/ 0 w 169"/>
              <a:gd name="T9" fmla="*/ 284163 h 180"/>
              <a:gd name="T10" fmla="*/ 0 60000 65536"/>
              <a:gd name="T11" fmla="*/ 0 60000 65536"/>
              <a:gd name="T12" fmla="*/ 0 60000 65536"/>
              <a:gd name="T13" fmla="*/ 0 60000 65536"/>
              <a:gd name="T14" fmla="*/ 0 60000 65536"/>
              <a:gd name="T15" fmla="*/ 0 w 169"/>
              <a:gd name="T16" fmla="*/ 0 h 180"/>
              <a:gd name="T17" fmla="*/ 169 w 169"/>
              <a:gd name="T18" fmla="*/ 180 h 180"/>
            </a:gdLst>
            <a:ahLst/>
            <a:cxnLst>
              <a:cxn ang="T10">
                <a:pos x="T0" y="T1"/>
              </a:cxn>
              <a:cxn ang="T11">
                <a:pos x="T2" y="T3"/>
              </a:cxn>
              <a:cxn ang="T12">
                <a:pos x="T4" y="T5"/>
              </a:cxn>
              <a:cxn ang="T13">
                <a:pos x="T6" y="T7"/>
              </a:cxn>
              <a:cxn ang="T14">
                <a:pos x="T8" y="T9"/>
              </a:cxn>
            </a:cxnLst>
            <a:rect l="T15" t="T16" r="T17" b="T18"/>
            <a:pathLst>
              <a:path w="169" h="180">
                <a:moveTo>
                  <a:pt x="0" y="179"/>
                </a:moveTo>
                <a:lnTo>
                  <a:pt x="0" y="0"/>
                </a:lnTo>
                <a:lnTo>
                  <a:pt x="168" y="0"/>
                </a:lnTo>
                <a:lnTo>
                  <a:pt x="168" y="179"/>
                </a:lnTo>
                <a:lnTo>
                  <a:pt x="0" y="179"/>
                </a:lnTo>
              </a:path>
            </a:pathLst>
          </a:custGeom>
          <a:noFill/>
          <a:ln w="12699" cap="rnd">
            <a:solidFill>
              <a:srgbClr val="000000"/>
            </a:solidFill>
            <a:round/>
            <a:headEnd/>
            <a:tailEnd/>
          </a:ln>
        </p:spPr>
        <p:txBody>
          <a:bodyPr/>
          <a:lstStyle/>
          <a:p>
            <a:endParaRPr lang="en-US"/>
          </a:p>
        </p:txBody>
      </p:sp>
      <p:sp>
        <p:nvSpPr>
          <p:cNvPr id="408151" name="Freeform 1233"/>
          <p:cNvSpPr>
            <a:spLocks/>
          </p:cNvSpPr>
          <p:nvPr/>
        </p:nvSpPr>
        <p:spPr bwMode="auto">
          <a:xfrm>
            <a:off x="4891088" y="5191125"/>
            <a:ext cx="257175" cy="271463"/>
          </a:xfrm>
          <a:custGeom>
            <a:avLst/>
            <a:gdLst>
              <a:gd name="T0" fmla="*/ 0 w 162"/>
              <a:gd name="T1" fmla="*/ 269875 h 171"/>
              <a:gd name="T2" fmla="*/ 0 w 162"/>
              <a:gd name="T3" fmla="*/ 0 h 171"/>
              <a:gd name="T4" fmla="*/ 255588 w 162"/>
              <a:gd name="T5" fmla="*/ 0 h 171"/>
              <a:gd name="T6" fmla="*/ 255588 w 162"/>
              <a:gd name="T7" fmla="*/ 269875 h 171"/>
              <a:gd name="T8" fmla="*/ 0 w 162"/>
              <a:gd name="T9" fmla="*/ 269875 h 171"/>
              <a:gd name="T10" fmla="*/ 0 60000 65536"/>
              <a:gd name="T11" fmla="*/ 0 60000 65536"/>
              <a:gd name="T12" fmla="*/ 0 60000 65536"/>
              <a:gd name="T13" fmla="*/ 0 60000 65536"/>
              <a:gd name="T14" fmla="*/ 0 60000 65536"/>
              <a:gd name="T15" fmla="*/ 0 w 162"/>
              <a:gd name="T16" fmla="*/ 0 h 171"/>
              <a:gd name="T17" fmla="*/ 162 w 162"/>
              <a:gd name="T18" fmla="*/ 171 h 171"/>
            </a:gdLst>
            <a:ahLst/>
            <a:cxnLst>
              <a:cxn ang="T10">
                <a:pos x="T0" y="T1"/>
              </a:cxn>
              <a:cxn ang="T11">
                <a:pos x="T2" y="T3"/>
              </a:cxn>
              <a:cxn ang="T12">
                <a:pos x="T4" y="T5"/>
              </a:cxn>
              <a:cxn ang="T13">
                <a:pos x="T6" y="T7"/>
              </a:cxn>
              <a:cxn ang="T14">
                <a:pos x="T8" y="T9"/>
              </a:cxn>
            </a:cxnLst>
            <a:rect l="T15" t="T16" r="T17" b="T18"/>
            <a:pathLst>
              <a:path w="162" h="171">
                <a:moveTo>
                  <a:pt x="0" y="170"/>
                </a:moveTo>
                <a:lnTo>
                  <a:pt x="0" y="0"/>
                </a:lnTo>
                <a:lnTo>
                  <a:pt x="161" y="0"/>
                </a:lnTo>
                <a:lnTo>
                  <a:pt x="161" y="170"/>
                </a:lnTo>
                <a:lnTo>
                  <a:pt x="0" y="170"/>
                </a:lnTo>
              </a:path>
            </a:pathLst>
          </a:custGeom>
          <a:solidFill>
            <a:srgbClr val="FFFFFF"/>
          </a:solidFill>
          <a:ln w="9525" cap="rnd">
            <a:noFill/>
            <a:round/>
            <a:headEnd/>
            <a:tailEnd/>
          </a:ln>
        </p:spPr>
        <p:txBody>
          <a:bodyPr/>
          <a:lstStyle/>
          <a:p>
            <a:endParaRPr lang="en-US"/>
          </a:p>
        </p:txBody>
      </p:sp>
      <p:sp>
        <p:nvSpPr>
          <p:cNvPr id="408152" name="Freeform 1234"/>
          <p:cNvSpPr>
            <a:spLocks/>
          </p:cNvSpPr>
          <p:nvPr/>
        </p:nvSpPr>
        <p:spPr bwMode="auto">
          <a:xfrm>
            <a:off x="4889500" y="5191125"/>
            <a:ext cx="268288" cy="282575"/>
          </a:xfrm>
          <a:custGeom>
            <a:avLst/>
            <a:gdLst>
              <a:gd name="T0" fmla="*/ 0 w 169"/>
              <a:gd name="T1" fmla="*/ 280988 h 178"/>
              <a:gd name="T2" fmla="*/ 0 w 169"/>
              <a:gd name="T3" fmla="*/ 0 h 178"/>
              <a:gd name="T4" fmla="*/ 266700 w 169"/>
              <a:gd name="T5" fmla="*/ 0 h 178"/>
              <a:gd name="T6" fmla="*/ 266700 w 169"/>
              <a:gd name="T7" fmla="*/ 280988 h 178"/>
              <a:gd name="T8" fmla="*/ 0 w 169"/>
              <a:gd name="T9" fmla="*/ 280988 h 178"/>
              <a:gd name="T10" fmla="*/ 0 60000 65536"/>
              <a:gd name="T11" fmla="*/ 0 60000 65536"/>
              <a:gd name="T12" fmla="*/ 0 60000 65536"/>
              <a:gd name="T13" fmla="*/ 0 60000 65536"/>
              <a:gd name="T14" fmla="*/ 0 60000 65536"/>
              <a:gd name="T15" fmla="*/ 0 w 169"/>
              <a:gd name="T16" fmla="*/ 0 h 178"/>
              <a:gd name="T17" fmla="*/ 169 w 169"/>
              <a:gd name="T18" fmla="*/ 178 h 178"/>
            </a:gdLst>
            <a:ahLst/>
            <a:cxnLst>
              <a:cxn ang="T10">
                <a:pos x="T0" y="T1"/>
              </a:cxn>
              <a:cxn ang="T11">
                <a:pos x="T2" y="T3"/>
              </a:cxn>
              <a:cxn ang="T12">
                <a:pos x="T4" y="T5"/>
              </a:cxn>
              <a:cxn ang="T13">
                <a:pos x="T6" y="T7"/>
              </a:cxn>
              <a:cxn ang="T14">
                <a:pos x="T8" y="T9"/>
              </a:cxn>
            </a:cxnLst>
            <a:rect l="T15" t="T16" r="T17" b="T18"/>
            <a:pathLst>
              <a:path w="169" h="178">
                <a:moveTo>
                  <a:pt x="0" y="177"/>
                </a:moveTo>
                <a:lnTo>
                  <a:pt x="0" y="0"/>
                </a:lnTo>
                <a:lnTo>
                  <a:pt x="168" y="0"/>
                </a:lnTo>
                <a:lnTo>
                  <a:pt x="168" y="177"/>
                </a:lnTo>
                <a:lnTo>
                  <a:pt x="0" y="177"/>
                </a:lnTo>
              </a:path>
            </a:pathLst>
          </a:custGeom>
          <a:noFill/>
          <a:ln w="12699" cap="rnd">
            <a:solidFill>
              <a:srgbClr val="000000"/>
            </a:solidFill>
            <a:round/>
            <a:headEnd/>
            <a:tailEnd/>
          </a:ln>
        </p:spPr>
        <p:txBody>
          <a:bodyPr/>
          <a:lstStyle/>
          <a:p>
            <a:endParaRPr lang="en-US"/>
          </a:p>
        </p:txBody>
      </p:sp>
      <p:sp>
        <p:nvSpPr>
          <p:cNvPr id="408153" name="Freeform 1235"/>
          <p:cNvSpPr>
            <a:spLocks/>
          </p:cNvSpPr>
          <p:nvPr/>
        </p:nvSpPr>
        <p:spPr bwMode="auto">
          <a:xfrm>
            <a:off x="5176838" y="5588000"/>
            <a:ext cx="255587" cy="273050"/>
          </a:xfrm>
          <a:custGeom>
            <a:avLst/>
            <a:gdLst>
              <a:gd name="T0" fmla="*/ 0 w 161"/>
              <a:gd name="T1" fmla="*/ 271463 h 172"/>
              <a:gd name="T2" fmla="*/ 0 w 161"/>
              <a:gd name="T3" fmla="*/ 0 h 172"/>
              <a:gd name="T4" fmla="*/ 254000 w 161"/>
              <a:gd name="T5" fmla="*/ 0 h 172"/>
              <a:gd name="T6" fmla="*/ 254000 w 161"/>
              <a:gd name="T7" fmla="*/ 271463 h 172"/>
              <a:gd name="T8" fmla="*/ 0 w 161"/>
              <a:gd name="T9" fmla="*/ 271463 h 172"/>
              <a:gd name="T10" fmla="*/ 0 60000 65536"/>
              <a:gd name="T11" fmla="*/ 0 60000 65536"/>
              <a:gd name="T12" fmla="*/ 0 60000 65536"/>
              <a:gd name="T13" fmla="*/ 0 60000 65536"/>
              <a:gd name="T14" fmla="*/ 0 60000 65536"/>
              <a:gd name="T15" fmla="*/ 0 w 161"/>
              <a:gd name="T16" fmla="*/ 0 h 172"/>
              <a:gd name="T17" fmla="*/ 161 w 161"/>
              <a:gd name="T18" fmla="*/ 172 h 172"/>
            </a:gdLst>
            <a:ahLst/>
            <a:cxnLst>
              <a:cxn ang="T10">
                <a:pos x="T0" y="T1"/>
              </a:cxn>
              <a:cxn ang="T11">
                <a:pos x="T2" y="T3"/>
              </a:cxn>
              <a:cxn ang="T12">
                <a:pos x="T4" y="T5"/>
              </a:cxn>
              <a:cxn ang="T13">
                <a:pos x="T6" y="T7"/>
              </a:cxn>
              <a:cxn ang="T14">
                <a:pos x="T8" y="T9"/>
              </a:cxn>
            </a:cxnLst>
            <a:rect l="T15" t="T16" r="T17" b="T18"/>
            <a:pathLst>
              <a:path w="161" h="172">
                <a:moveTo>
                  <a:pt x="0" y="171"/>
                </a:moveTo>
                <a:lnTo>
                  <a:pt x="0" y="0"/>
                </a:lnTo>
                <a:lnTo>
                  <a:pt x="160" y="0"/>
                </a:lnTo>
                <a:lnTo>
                  <a:pt x="160" y="171"/>
                </a:lnTo>
                <a:lnTo>
                  <a:pt x="0" y="171"/>
                </a:lnTo>
              </a:path>
            </a:pathLst>
          </a:custGeom>
          <a:solidFill>
            <a:srgbClr val="FFFFFF"/>
          </a:solidFill>
          <a:ln w="9525" cap="rnd">
            <a:noFill/>
            <a:round/>
            <a:headEnd/>
            <a:tailEnd/>
          </a:ln>
        </p:spPr>
        <p:txBody>
          <a:bodyPr/>
          <a:lstStyle/>
          <a:p>
            <a:endParaRPr lang="en-US"/>
          </a:p>
        </p:txBody>
      </p:sp>
      <p:sp>
        <p:nvSpPr>
          <p:cNvPr id="408154" name="Freeform 1236"/>
          <p:cNvSpPr>
            <a:spLocks/>
          </p:cNvSpPr>
          <p:nvPr/>
        </p:nvSpPr>
        <p:spPr bwMode="auto">
          <a:xfrm>
            <a:off x="5175250" y="5588000"/>
            <a:ext cx="266700" cy="285750"/>
          </a:xfrm>
          <a:custGeom>
            <a:avLst/>
            <a:gdLst>
              <a:gd name="T0" fmla="*/ 0 w 168"/>
              <a:gd name="T1" fmla="*/ 284163 h 180"/>
              <a:gd name="T2" fmla="*/ 0 w 168"/>
              <a:gd name="T3" fmla="*/ 0 h 180"/>
              <a:gd name="T4" fmla="*/ 265113 w 168"/>
              <a:gd name="T5" fmla="*/ 0 h 180"/>
              <a:gd name="T6" fmla="*/ 265113 w 168"/>
              <a:gd name="T7" fmla="*/ 284163 h 180"/>
              <a:gd name="T8" fmla="*/ 0 w 168"/>
              <a:gd name="T9" fmla="*/ 284163 h 180"/>
              <a:gd name="T10" fmla="*/ 0 60000 65536"/>
              <a:gd name="T11" fmla="*/ 0 60000 65536"/>
              <a:gd name="T12" fmla="*/ 0 60000 65536"/>
              <a:gd name="T13" fmla="*/ 0 60000 65536"/>
              <a:gd name="T14" fmla="*/ 0 60000 65536"/>
              <a:gd name="T15" fmla="*/ 0 w 168"/>
              <a:gd name="T16" fmla="*/ 0 h 180"/>
              <a:gd name="T17" fmla="*/ 168 w 168"/>
              <a:gd name="T18" fmla="*/ 180 h 180"/>
            </a:gdLst>
            <a:ahLst/>
            <a:cxnLst>
              <a:cxn ang="T10">
                <a:pos x="T0" y="T1"/>
              </a:cxn>
              <a:cxn ang="T11">
                <a:pos x="T2" y="T3"/>
              </a:cxn>
              <a:cxn ang="T12">
                <a:pos x="T4" y="T5"/>
              </a:cxn>
              <a:cxn ang="T13">
                <a:pos x="T6" y="T7"/>
              </a:cxn>
              <a:cxn ang="T14">
                <a:pos x="T8" y="T9"/>
              </a:cxn>
            </a:cxnLst>
            <a:rect l="T15" t="T16" r="T17" b="T18"/>
            <a:pathLst>
              <a:path w="168" h="180">
                <a:moveTo>
                  <a:pt x="0" y="179"/>
                </a:moveTo>
                <a:lnTo>
                  <a:pt x="0" y="0"/>
                </a:lnTo>
                <a:lnTo>
                  <a:pt x="167" y="0"/>
                </a:lnTo>
                <a:lnTo>
                  <a:pt x="167" y="179"/>
                </a:lnTo>
                <a:lnTo>
                  <a:pt x="0" y="179"/>
                </a:lnTo>
              </a:path>
            </a:pathLst>
          </a:custGeom>
          <a:noFill/>
          <a:ln w="12699" cap="rnd">
            <a:solidFill>
              <a:srgbClr val="000000"/>
            </a:solidFill>
            <a:round/>
            <a:headEnd/>
            <a:tailEnd/>
          </a:ln>
        </p:spPr>
        <p:txBody>
          <a:bodyPr/>
          <a:lstStyle/>
          <a:p>
            <a:endParaRPr lang="en-US"/>
          </a:p>
        </p:txBody>
      </p:sp>
      <p:sp>
        <p:nvSpPr>
          <p:cNvPr id="408155" name="Freeform 1237"/>
          <p:cNvSpPr>
            <a:spLocks/>
          </p:cNvSpPr>
          <p:nvPr/>
        </p:nvSpPr>
        <p:spPr bwMode="auto">
          <a:xfrm>
            <a:off x="5176838" y="5191125"/>
            <a:ext cx="255587" cy="271463"/>
          </a:xfrm>
          <a:custGeom>
            <a:avLst/>
            <a:gdLst>
              <a:gd name="T0" fmla="*/ 0 w 161"/>
              <a:gd name="T1" fmla="*/ 269875 h 171"/>
              <a:gd name="T2" fmla="*/ 0 w 161"/>
              <a:gd name="T3" fmla="*/ 0 h 171"/>
              <a:gd name="T4" fmla="*/ 254000 w 161"/>
              <a:gd name="T5" fmla="*/ 0 h 171"/>
              <a:gd name="T6" fmla="*/ 254000 w 161"/>
              <a:gd name="T7" fmla="*/ 269875 h 171"/>
              <a:gd name="T8" fmla="*/ 0 w 161"/>
              <a:gd name="T9" fmla="*/ 269875 h 171"/>
              <a:gd name="T10" fmla="*/ 0 60000 65536"/>
              <a:gd name="T11" fmla="*/ 0 60000 65536"/>
              <a:gd name="T12" fmla="*/ 0 60000 65536"/>
              <a:gd name="T13" fmla="*/ 0 60000 65536"/>
              <a:gd name="T14" fmla="*/ 0 60000 65536"/>
              <a:gd name="T15" fmla="*/ 0 w 161"/>
              <a:gd name="T16" fmla="*/ 0 h 171"/>
              <a:gd name="T17" fmla="*/ 161 w 161"/>
              <a:gd name="T18" fmla="*/ 171 h 171"/>
            </a:gdLst>
            <a:ahLst/>
            <a:cxnLst>
              <a:cxn ang="T10">
                <a:pos x="T0" y="T1"/>
              </a:cxn>
              <a:cxn ang="T11">
                <a:pos x="T2" y="T3"/>
              </a:cxn>
              <a:cxn ang="T12">
                <a:pos x="T4" y="T5"/>
              </a:cxn>
              <a:cxn ang="T13">
                <a:pos x="T6" y="T7"/>
              </a:cxn>
              <a:cxn ang="T14">
                <a:pos x="T8" y="T9"/>
              </a:cxn>
            </a:cxnLst>
            <a:rect l="T15" t="T16" r="T17" b="T18"/>
            <a:pathLst>
              <a:path w="161" h="171">
                <a:moveTo>
                  <a:pt x="0" y="170"/>
                </a:moveTo>
                <a:lnTo>
                  <a:pt x="0" y="0"/>
                </a:lnTo>
                <a:lnTo>
                  <a:pt x="160" y="0"/>
                </a:lnTo>
                <a:lnTo>
                  <a:pt x="160" y="170"/>
                </a:lnTo>
                <a:lnTo>
                  <a:pt x="0" y="170"/>
                </a:lnTo>
              </a:path>
            </a:pathLst>
          </a:custGeom>
          <a:solidFill>
            <a:srgbClr val="FFFFFF"/>
          </a:solidFill>
          <a:ln w="9525" cap="rnd">
            <a:noFill/>
            <a:round/>
            <a:headEnd/>
            <a:tailEnd/>
          </a:ln>
        </p:spPr>
        <p:txBody>
          <a:bodyPr/>
          <a:lstStyle/>
          <a:p>
            <a:endParaRPr lang="en-US"/>
          </a:p>
        </p:txBody>
      </p:sp>
      <p:sp>
        <p:nvSpPr>
          <p:cNvPr id="408156" name="Freeform 1238"/>
          <p:cNvSpPr>
            <a:spLocks/>
          </p:cNvSpPr>
          <p:nvPr/>
        </p:nvSpPr>
        <p:spPr bwMode="auto">
          <a:xfrm>
            <a:off x="5175250" y="5191125"/>
            <a:ext cx="266700" cy="282575"/>
          </a:xfrm>
          <a:custGeom>
            <a:avLst/>
            <a:gdLst>
              <a:gd name="T0" fmla="*/ 0 w 168"/>
              <a:gd name="T1" fmla="*/ 280988 h 178"/>
              <a:gd name="T2" fmla="*/ 0 w 168"/>
              <a:gd name="T3" fmla="*/ 0 h 178"/>
              <a:gd name="T4" fmla="*/ 265113 w 168"/>
              <a:gd name="T5" fmla="*/ 0 h 178"/>
              <a:gd name="T6" fmla="*/ 265113 w 168"/>
              <a:gd name="T7" fmla="*/ 280988 h 178"/>
              <a:gd name="T8" fmla="*/ 0 w 168"/>
              <a:gd name="T9" fmla="*/ 280988 h 178"/>
              <a:gd name="T10" fmla="*/ 0 60000 65536"/>
              <a:gd name="T11" fmla="*/ 0 60000 65536"/>
              <a:gd name="T12" fmla="*/ 0 60000 65536"/>
              <a:gd name="T13" fmla="*/ 0 60000 65536"/>
              <a:gd name="T14" fmla="*/ 0 60000 65536"/>
              <a:gd name="T15" fmla="*/ 0 w 168"/>
              <a:gd name="T16" fmla="*/ 0 h 178"/>
              <a:gd name="T17" fmla="*/ 168 w 168"/>
              <a:gd name="T18" fmla="*/ 178 h 178"/>
            </a:gdLst>
            <a:ahLst/>
            <a:cxnLst>
              <a:cxn ang="T10">
                <a:pos x="T0" y="T1"/>
              </a:cxn>
              <a:cxn ang="T11">
                <a:pos x="T2" y="T3"/>
              </a:cxn>
              <a:cxn ang="T12">
                <a:pos x="T4" y="T5"/>
              </a:cxn>
              <a:cxn ang="T13">
                <a:pos x="T6" y="T7"/>
              </a:cxn>
              <a:cxn ang="T14">
                <a:pos x="T8" y="T9"/>
              </a:cxn>
            </a:cxnLst>
            <a:rect l="T15" t="T16" r="T17" b="T18"/>
            <a:pathLst>
              <a:path w="168" h="178">
                <a:moveTo>
                  <a:pt x="0" y="177"/>
                </a:moveTo>
                <a:lnTo>
                  <a:pt x="0" y="0"/>
                </a:lnTo>
                <a:lnTo>
                  <a:pt x="167" y="0"/>
                </a:lnTo>
                <a:lnTo>
                  <a:pt x="167" y="177"/>
                </a:lnTo>
                <a:lnTo>
                  <a:pt x="0" y="177"/>
                </a:lnTo>
              </a:path>
            </a:pathLst>
          </a:custGeom>
          <a:noFill/>
          <a:ln w="12699" cap="rnd">
            <a:solidFill>
              <a:srgbClr val="000000"/>
            </a:solidFill>
            <a:round/>
            <a:headEnd/>
            <a:tailEnd/>
          </a:ln>
        </p:spPr>
        <p:txBody>
          <a:bodyPr/>
          <a:lstStyle/>
          <a:p>
            <a:endParaRPr lang="en-US"/>
          </a:p>
        </p:txBody>
      </p:sp>
      <p:sp>
        <p:nvSpPr>
          <p:cNvPr id="408157" name="Freeform 1239"/>
          <p:cNvSpPr>
            <a:spLocks/>
          </p:cNvSpPr>
          <p:nvPr/>
        </p:nvSpPr>
        <p:spPr bwMode="auto">
          <a:xfrm>
            <a:off x="5454650" y="5588000"/>
            <a:ext cx="257175" cy="273050"/>
          </a:xfrm>
          <a:custGeom>
            <a:avLst/>
            <a:gdLst>
              <a:gd name="T0" fmla="*/ 0 w 162"/>
              <a:gd name="T1" fmla="*/ 271463 h 172"/>
              <a:gd name="T2" fmla="*/ 0 w 162"/>
              <a:gd name="T3" fmla="*/ 0 h 172"/>
              <a:gd name="T4" fmla="*/ 255588 w 162"/>
              <a:gd name="T5" fmla="*/ 0 h 172"/>
              <a:gd name="T6" fmla="*/ 255588 w 162"/>
              <a:gd name="T7" fmla="*/ 271463 h 172"/>
              <a:gd name="T8" fmla="*/ 0 w 162"/>
              <a:gd name="T9" fmla="*/ 271463 h 172"/>
              <a:gd name="T10" fmla="*/ 0 60000 65536"/>
              <a:gd name="T11" fmla="*/ 0 60000 65536"/>
              <a:gd name="T12" fmla="*/ 0 60000 65536"/>
              <a:gd name="T13" fmla="*/ 0 60000 65536"/>
              <a:gd name="T14" fmla="*/ 0 60000 65536"/>
              <a:gd name="T15" fmla="*/ 0 w 162"/>
              <a:gd name="T16" fmla="*/ 0 h 172"/>
              <a:gd name="T17" fmla="*/ 162 w 162"/>
              <a:gd name="T18" fmla="*/ 172 h 172"/>
            </a:gdLst>
            <a:ahLst/>
            <a:cxnLst>
              <a:cxn ang="T10">
                <a:pos x="T0" y="T1"/>
              </a:cxn>
              <a:cxn ang="T11">
                <a:pos x="T2" y="T3"/>
              </a:cxn>
              <a:cxn ang="T12">
                <a:pos x="T4" y="T5"/>
              </a:cxn>
              <a:cxn ang="T13">
                <a:pos x="T6" y="T7"/>
              </a:cxn>
              <a:cxn ang="T14">
                <a:pos x="T8" y="T9"/>
              </a:cxn>
            </a:cxnLst>
            <a:rect l="T15" t="T16" r="T17" b="T18"/>
            <a:pathLst>
              <a:path w="162" h="172">
                <a:moveTo>
                  <a:pt x="0" y="171"/>
                </a:moveTo>
                <a:lnTo>
                  <a:pt x="0" y="0"/>
                </a:lnTo>
                <a:lnTo>
                  <a:pt x="161" y="0"/>
                </a:lnTo>
                <a:lnTo>
                  <a:pt x="161" y="171"/>
                </a:lnTo>
                <a:lnTo>
                  <a:pt x="0" y="171"/>
                </a:lnTo>
              </a:path>
            </a:pathLst>
          </a:custGeom>
          <a:solidFill>
            <a:srgbClr val="FFFFFF"/>
          </a:solidFill>
          <a:ln w="9525" cap="rnd">
            <a:noFill/>
            <a:round/>
            <a:headEnd/>
            <a:tailEnd/>
          </a:ln>
        </p:spPr>
        <p:txBody>
          <a:bodyPr/>
          <a:lstStyle/>
          <a:p>
            <a:endParaRPr lang="en-US"/>
          </a:p>
        </p:txBody>
      </p:sp>
      <p:sp>
        <p:nvSpPr>
          <p:cNvPr id="408158" name="Freeform 1240"/>
          <p:cNvSpPr>
            <a:spLocks/>
          </p:cNvSpPr>
          <p:nvPr/>
        </p:nvSpPr>
        <p:spPr bwMode="auto">
          <a:xfrm>
            <a:off x="5453063" y="5588000"/>
            <a:ext cx="268287" cy="285750"/>
          </a:xfrm>
          <a:custGeom>
            <a:avLst/>
            <a:gdLst>
              <a:gd name="T0" fmla="*/ 0 w 169"/>
              <a:gd name="T1" fmla="*/ 284163 h 180"/>
              <a:gd name="T2" fmla="*/ 0 w 169"/>
              <a:gd name="T3" fmla="*/ 0 h 180"/>
              <a:gd name="T4" fmla="*/ 266700 w 169"/>
              <a:gd name="T5" fmla="*/ 0 h 180"/>
              <a:gd name="T6" fmla="*/ 266700 w 169"/>
              <a:gd name="T7" fmla="*/ 284163 h 180"/>
              <a:gd name="T8" fmla="*/ 0 w 169"/>
              <a:gd name="T9" fmla="*/ 284163 h 180"/>
              <a:gd name="T10" fmla="*/ 0 60000 65536"/>
              <a:gd name="T11" fmla="*/ 0 60000 65536"/>
              <a:gd name="T12" fmla="*/ 0 60000 65536"/>
              <a:gd name="T13" fmla="*/ 0 60000 65536"/>
              <a:gd name="T14" fmla="*/ 0 60000 65536"/>
              <a:gd name="T15" fmla="*/ 0 w 169"/>
              <a:gd name="T16" fmla="*/ 0 h 180"/>
              <a:gd name="T17" fmla="*/ 169 w 169"/>
              <a:gd name="T18" fmla="*/ 180 h 180"/>
            </a:gdLst>
            <a:ahLst/>
            <a:cxnLst>
              <a:cxn ang="T10">
                <a:pos x="T0" y="T1"/>
              </a:cxn>
              <a:cxn ang="T11">
                <a:pos x="T2" y="T3"/>
              </a:cxn>
              <a:cxn ang="T12">
                <a:pos x="T4" y="T5"/>
              </a:cxn>
              <a:cxn ang="T13">
                <a:pos x="T6" y="T7"/>
              </a:cxn>
              <a:cxn ang="T14">
                <a:pos x="T8" y="T9"/>
              </a:cxn>
            </a:cxnLst>
            <a:rect l="T15" t="T16" r="T17" b="T18"/>
            <a:pathLst>
              <a:path w="169" h="180">
                <a:moveTo>
                  <a:pt x="0" y="179"/>
                </a:moveTo>
                <a:lnTo>
                  <a:pt x="0" y="0"/>
                </a:lnTo>
                <a:lnTo>
                  <a:pt x="168" y="0"/>
                </a:lnTo>
                <a:lnTo>
                  <a:pt x="168" y="179"/>
                </a:lnTo>
                <a:lnTo>
                  <a:pt x="0" y="179"/>
                </a:lnTo>
              </a:path>
            </a:pathLst>
          </a:custGeom>
          <a:noFill/>
          <a:ln w="12699" cap="rnd">
            <a:solidFill>
              <a:srgbClr val="000000"/>
            </a:solidFill>
            <a:round/>
            <a:headEnd/>
            <a:tailEnd/>
          </a:ln>
        </p:spPr>
        <p:txBody>
          <a:bodyPr/>
          <a:lstStyle/>
          <a:p>
            <a:endParaRPr lang="en-US"/>
          </a:p>
        </p:txBody>
      </p:sp>
      <p:sp>
        <p:nvSpPr>
          <p:cNvPr id="408159" name="Freeform 1241"/>
          <p:cNvSpPr>
            <a:spLocks/>
          </p:cNvSpPr>
          <p:nvPr/>
        </p:nvSpPr>
        <p:spPr bwMode="auto">
          <a:xfrm>
            <a:off x="5454650" y="5191125"/>
            <a:ext cx="257175" cy="271463"/>
          </a:xfrm>
          <a:custGeom>
            <a:avLst/>
            <a:gdLst>
              <a:gd name="T0" fmla="*/ 0 w 162"/>
              <a:gd name="T1" fmla="*/ 269875 h 171"/>
              <a:gd name="T2" fmla="*/ 0 w 162"/>
              <a:gd name="T3" fmla="*/ 0 h 171"/>
              <a:gd name="T4" fmla="*/ 255588 w 162"/>
              <a:gd name="T5" fmla="*/ 0 h 171"/>
              <a:gd name="T6" fmla="*/ 255588 w 162"/>
              <a:gd name="T7" fmla="*/ 269875 h 171"/>
              <a:gd name="T8" fmla="*/ 0 w 162"/>
              <a:gd name="T9" fmla="*/ 269875 h 171"/>
              <a:gd name="T10" fmla="*/ 0 60000 65536"/>
              <a:gd name="T11" fmla="*/ 0 60000 65536"/>
              <a:gd name="T12" fmla="*/ 0 60000 65536"/>
              <a:gd name="T13" fmla="*/ 0 60000 65536"/>
              <a:gd name="T14" fmla="*/ 0 60000 65536"/>
              <a:gd name="T15" fmla="*/ 0 w 162"/>
              <a:gd name="T16" fmla="*/ 0 h 171"/>
              <a:gd name="T17" fmla="*/ 162 w 162"/>
              <a:gd name="T18" fmla="*/ 171 h 171"/>
            </a:gdLst>
            <a:ahLst/>
            <a:cxnLst>
              <a:cxn ang="T10">
                <a:pos x="T0" y="T1"/>
              </a:cxn>
              <a:cxn ang="T11">
                <a:pos x="T2" y="T3"/>
              </a:cxn>
              <a:cxn ang="T12">
                <a:pos x="T4" y="T5"/>
              </a:cxn>
              <a:cxn ang="T13">
                <a:pos x="T6" y="T7"/>
              </a:cxn>
              <a:cxn ang="T14">
                <a:pos x="T8" y="T9"/>
              </a:cxn>
            </a:cxnLst>
            <a:rect l="T15" t="T16" r="T17" b="T18"/>
            <a:pathLst>
              <a:path w="162" h="171">
                <a:moveTo>
                  <a:pt x="0" y="170"/>
                </a:moveTo>
                <a:lnTo>
                  <a:pt x="0" y="0"/>
                </a:lnTo>
                <a:lnTo>
                  <a:pt x="161" y="0"/>
                </a:lnTo>
                <a:lnTo>
                  <a:pt x="161" y="170"/>
                </a:lnTo>
                <a:lnTo>
                  <a:pt x="0" y="170"/>
                </a:lnTo>
              </a:path>
            </a:pathLst>
          </a:custGeom>
          <a:solidFill>
            <a:srgbClr val="FFFFFF"/>
          </a:solidFill>
          <a:ln w="9525" cap="rnd">
            <a:noFill/>
            <a:round/>
            <a:headEnd/>
            <a:tailEnd/>
          </a:ln>
        </p:spPr>
        <p:txBody>
          <a:bodyPr/>
          <a:lstStyle/>
          <a:p>
            <a:endParaRPr lang="en-US"/>
          </a:p>
        </p:txBody>
      </p:sp>
      <p:sp>
        <p:nvSpPr>
          <p:cNvPr id="408160" name="Freeform 1242"/>
          <p:cNvSpPr>
            <a:spLocks/>
          </p:cNvSpPr>
          <p:nvPr/>
        </p:nvSpPr>
        <p:spPr bwMode="auto">
          <a:xfrm>
            <a:off x="5453063" y="5191125"/>
            <a:ext cx="268287" cy="282575"/>
          </a:xfrm>
          <a:custGeom>
            <a:avLst/>
            <a:gdLst>
              <a:gd name="T0" fmla="*/ 0 w 169"/>
              <a:gd name="T1" fmla="*/ 280988 h 178"/>
              <a:gd name="T2" fmla="*/ 0 w 169"/>
              <a:gd name="T3" fmla="*/ 0 h 178"/>
              <a:gd name="T4" fmla="*/ 266700 w 169"/>
              <a:gd name="T5" fmla="*/ 0 h 178"/>
              <a:gd name="T6" fmla="*/ 266700 w 169"/>
              <a:gd name="T7" fmla="*/ 280988 h 178"/>
              <a:gd name="T8" fmla="*/ 0 w 169"/>
              <a:gd name="T9" fmla="*/ 280988 h 178"/>
              <a:gd name="T10" fmla="*/ 0 60000 65536"/>
              <a:gd name="T11" fmla="*/ 0 60000 65536"/>
              <a:gd name="T12" fmla="*/ 0 60000 65536"/>
              <a:gd name="T13" fmla="*/ 0 60000 65536"/>
              <a:gd name="T14" fmla="*/ 0 60000 65536"/>
              <a:gd name="T15" fmla="*/ 0 w 169"/>
              <a:gd name="T16" fmla="*/ 0 h 178"/>
              <a:gd name="T17" fmla="*/ 169 w 169"/>
              <a:gd name="T18" fmla="*/ 178 h 178"/>
            </a:gdLst>
            <a:ahLst/>
            <a:cxnLst>
              <a:cxn ang="T10">
                <a:pos x="T0" y="T1"/>
              </a:cxn>
              <a:cxn ang="T11">
                <a:pos x="T2" y="T3"/>
              </a:cxn>
              <a:cxn ang="T12">
                <a:pos x="T4" y="T5"/>
              </a:cxn>
              <a:cxn ang="T13">
                <a:pos x="T6" y="T7"/>
              </a:cxn>
              <a:cxn ang="T14">
                <a:pos x="T8" y="T9"/>
              </a:cxn>
            </a:cxnLst>
            <a:rect l="T15" t="T16" r="T17" b="T18"/>
            <a:pathLst>
              <a:path w="169" h="178">
                <a:moveTo>
                  <a:pt x="0" y="177"/>
                </a:moveTo>
                <a:lnTo>
                  <a:pt x="0" y="0"/>
                </a:lnTo>
                <a:lnTo>
                  <a:pt x="168" y="0"/>
                </a:lnTo>
                <a:lnTo>
                  <a:pt x="168" y="177"/>
                </a:lnTo>
                <a:lnTo>
                  <a:pt x="0" y="177"/>
                </a:lnTo>
              </a:path>
            </a:pathLst>
          </a:custGeom>
          <a:noFill/>
          <a:ln w="12699" cap="rnd">
            <a:solidFill>
              <a:srgbClr val="000000"/>
            </a:solidFill>
            <a:round/>
            <a:headEnd/>
            <a:tailEnd/>
          </a:ln>
        </p:spPr>
        <p:txBody>
          <a:bodyPr/>
          <a:lstStyle/>
          <a:p>
            <a:endParaRPr lang="en-US"/>
          </a:p>
        </p:txBody>
      </p:sp>
      <p:sp>
        <p:nvSpPr>
          <p:cNvPr id="408161" name="Freeform 1243"/>
          <p:cNvSpPr>
            <a:spLocks/>
          </p:cNvSpPr>
          <p:nvPr/>
        </p:nvSpPr>
        <p:spPr bwMode="auto">
          <a:xfrm>
            <a:off x="5732463" y="5588000"/>
            <a:ext cx="255587" cy="273050"/>
          </a:xfrm>
          <a:custGeom>
            <a:avLst/>
            <a:gdLst>
              <a:gd name="T0" fmla="*/ 0 w 161"/>
              <a:gd name="T1" fmla="*/ 271463 h 172"/>
              <a:gd name="T2" fmla="*/ 0 w 161"/>
              <a:gd name="T3" fmla="*/ 0 h 172"/>
              <a:gd name="T4" fmla="*/ 254000 w 161"/>
              <a:gd name="T5" fmla="*/ 0 h 172"/>
              <a:gd name="T6" fmla="*/ 254000 w 161"/>
              <a:gd name="T7" fmla="*/ 271463 h 172"/>
              <a:gd name="T8" fmla="*/ 0 w 161"/>
              <a:gd name="T9" fmla="*/ 271463 h 172"/>
              <a:gd name="T10" fmla="*/ 0 60000 65536"/>
              <a:gd name="T11" fmla="*/ 0 60000 65536"/>
              <a:gd name="T12" fmla="*/ 0 60000 65536"/>
              <a:gd name="T13" fmla="*/ 0 60000 65536"/>
              <a:gd name="T14" fmla="*/ 0 60000 65536"/>
              <a:gd name="T15" fmla="*/ 0 w 161"/>
              <a:gd name="T16" fmla="*/ 0 h 172"/>
              <a:gd name="T17" fmla="*/ 161 w 161"/>
              <a:gd name="T18" fmla="*/ 172 h 172"/>
            </a:gdLst>
            <a:ahLst/>
            <a:cxnLst>
              <a:cxn ang="T10">
                <a:pos x="T0" y="T1"/>
              </a:cxn>
              <a:cxn ang="T11">
                <a:pos x="T2" y="T3"/>
              </a:cxn>
              <a:cxn ang="T12">
                <a:pos x="T4" y="T5"/>
              </a:cxn>
              <a:cxn ang="T13">
                <a:pos x="T6" y="T7"/>
              </a:cxn>
              <a:cxn ang="T14">
                <a:pos x="T8" y="T9"/>
              </a:cxn>
            </a:cxnLst>
            <a:rect l="T15" t="T16" r="T17" b="T18"/>
            <a:pathLst>
              <a:path w="161" h="172">
                <a:moveTo>
                  <a:pt x="0" y="171"/>
                </a:moveTo>
                <a:lnTo>
                  <a:pt x="0" y="0"/>
                </a:lnTo>
                <a:lnTo>
                  <a:pt x="160" y="0"/>
                </a:lnTo>
                <a:lnTo>
                  <a:pt x="160" y="171"/>
                </a:lnTo>
                <a:lnTo>
                  <a:pt x="0" y="171"/>
                </a:lnTo>
              </a:path>
            </a:pathLst>
          </a:custGeom>
          <a:solidFill>
            <a:srgbClr val="FFFFFF"/>
          </a:solidFill>
          <a:ln w="9525" cap="rnd">
            <a:noFill/>
            <a:round/>
            <a:headEnd/>
            <a:tailEnd/>
          </a:ln>
        </p:spPr>
        <p:txBody>
          <a:bodyPr/>
          <a:lstStyle/>
          <a:p>
            <a:endParaRPr lang="en-US"/>
          </a:p>
        </p:txBody>
      </p:sp>
      <p:sp>
        <p:nvSpPr>
          <p:cNvPr id="408162" name="Freeform 1244"/>
          <p:cNvSpPr>
            <a:spLocks/>
          </p:cNvSpPr>
          <p:nvPr/>
        </p:nvSpPr>
        <p:spPr bwMode="auto">
          <a:xfrm>
            <a:off x="5730875" y="5588000"/>
            <a:ext cx="266700" cy="285750"/>
          </a:xfrm>
          <a:custGeom>
            <a:avLst/>
            <a:gdLst>
              <a:gd name="T0" fmla="*/ 0 w 168"/>
              <a:gd name="T1" fmla="*/ 284163 h 180"/>
              <a:gd name="T2" fmla="*/ 0 w 168"/>
              <a:gd name="T3" fmla="*/ 0 h 180"/>
              <a:gd name="T4" fmla="*/ 265113 w 168"/>
              <a:gd name="T5" fmla="*/ 0 h 180"/>
              <a:gd name="T6" fmla="*/ 265113 w 168"/>
              <a:gd name="T7" fmla="*/ 284163 h 180"/>
              <a:gd name="T8" fmla="*/ 0 w 168"/>
              <a:gd name="T9" fmla="*/ 284163 h 180"/>
              <a:gd name="T10" fmla="*/ 0 60000 65536"/>
              <a:gd name="T11" fmla="*/ 0 60000 65536"/>
              <a:gd name="T12" fmla="*/ 0 60000 65536"/>
              <a:gd name="T13" fmla="*/ 0 60000 65536"/>
              <a:gd name="T14" fmla="*/ 0 60000 65536"/>
              <a:gd name="T15" fmla="*/ 0 w 168"/>
              <a:gd name="T16" fmla="*/ 0 h 180"/>
              <a:gd name="T17" fmla="*/ 168 w 168"/>
              <a:gd name="T18" fmla="*/ 180 h 180"/>
            </a:gdLst>
            <a:ahLst/>
            <a:cxnLst>
              <a:cxn ang="T10">
                <a:pos x="T0" y="T1"/>
              </a:cxn>
              <a:cxn ang="T11">
                <a:pos x="T2" y="T3"/>
              </a:cxn>
              <a:cxn ang="T12">
                <a:pos x="T4" y="T5"/>
              </a:cxn>
              <a:cxn ang="T13">
                <a:pos x="T6" y="T7"/>
              </a:cxn>
              <a:cxn ang="T14">
                <a:pos x="T8" y="T9"/>
              </a:cxn>
            </a:cxnLst>
            <a:rect l="T15" t="T16" r="T17" b="T18"/>
            <a:pathLst>
              <a:path w="168" h="180">
                <a:moveTo>
                  <a:pt x="0" y="179"/>
                </a:moveTo>
                <a:lnTo>
                  <a:pt x="0" y="0"/>
                </a:lnTo>
                <a:lnTo>
                  <a:pt x="167" y="0"/>
                </a:lnTo>
                <a:lnTo>
                  <a:pt x="167" y="179"/>
                </a:lnTo>
                <a:lnTo>
                  <a:pt x="0" y="179"/>
                </a:lnTo>
              </a:path>
            </a:pathLst>
          </a:custGeom>
          <a:noFill/>
          <a:ln w="12699" cap="rnd">
            <a:solidFill>
              <a:srgbClr val="000000"/>
            </a:solidFill>
            <a:round/>
            <a:headEnd/>
            <a:tailEnd/>
          </a:ln>
        </p:spPr>
        <p:txBody>
          <a:bodyPr/>
          <a:lstStyle/>
          <a:p>
            <a:endParaRPr lang="en-US"/>
          </a:p>
        </p:txBody>
      </p:sp>
      <p:sp>
        <p:nvSpPr>
          <p:cNvPr id="408163" name="Freeform 1245"/>
          <p:cNvSpPr>
            <a:spLocks/>
          </p:cNvSpPr>
          <p:nvPr/>
        </p:nvSpPr>
        <p:spPr bwMode="auto">
          <a:xfrm>
            <a:off x="5732463" y="5191125"/>
            <a:ext cx="255587" cy="271463"/>
          </a:xfrm>
          <a:custGeom>
            <a:avLst/>
            <a:gdLst>
              <a:gd name="T0" fmla="*/ 0 w 161"/>
              <a:gd name="T1" fmla="*/ 269875 h 171"/>
              <a:gd name="T2" fmla="*/ 0 w 161"/>
              <a:gd name="T3" fmla="*/ 0 h 171"/>
              <a:gd name="T4" fmla="*/ 254000 w 161"/>
              <a:gd name="T5" fmla="*/ 0 h 171"/>
              <a:gd name="T6" fmla="*/ 254000 w 161"/>
              <a:gd name="T7" fmla="*/ 269875 h 171"/>
              <a:gd name="T8" fmla="*/ 0 w 161"/>
              <a:gd name="T9" fmla="*/ 269875 h 171"/>
              <a:gd name="T10" fmla="*/ 0 60000 65536"/>
              <a:gd name="T11" fmla="*/ 0 60000 65536"/>
              <a:gd name="T12" fmla="*/ 0 60000 65536"/>
              <a:gd name="T13" fmla="*/ 0 60000 65536"/>
              <a:gd name="T14" fmla="*/ 0 60000 65536"/>
              <a:gd name="T15" fmla="*/ 0 w 161"/>
              <a:gd name="T16" fmla="*/ 0 h 171"/>
              <a:gd name="T17" fmla="*/ 161 w 161"/>
              <a:gd name="T18" fmla="*/ 171 h 171"/>
            </a:gdLst>
            <a:ahLst/>
            <a:cxnLst>
              <a:cxn ang="T10">
                <a:pos x="T0" y="T1"/>
              </a:cxn>
              <a:cxn ang="T11">
                <a:pos x="T2" y="T3"/>
              </a:cxn>
              <a:cxn ang="T12">
                <a:pos x="T4" y="T5"/>
              </a:cxn>
              <a:cxn ang="T13">
                <a:pos x="T6" y="T7"/>
              </a:cxn>
              <a:cxn ang="T14">
                <a:pos x="T8" y="T9"/>
              </a:cxn>
            </a:cxnLst>
            <a:rect l="T15" t="T16" r="T17" b="T18"/>
            <a:pathLst>
              <a:path w="161" h="171">
                <a:moveTo>
                  <a:pt x="0" y="170"/>
                </a:moveTo>
                <a:lnTo>
                  <a:pt x="0" y="0"/>
                </a:lnTo>
                <a:lnTo>
                  <a:pt x="160" y="0"/>
                </a:lnTo>
                <a:lnTo>
                  <a:pt x="160" y="170"/>
                </a:lnTo>
                <a:lnTo>
                  <a:pt x="0" y="170"/>
                </a:lnTo>
              </a:path>
            </a:pathLst>
          </a:custGeom>
          <a:solidFill>
            <a:srgbClr val="FFFFFF"/>
          </a:solidFill>
          <a:ln w="9525" cap="rnd">
            <a:noFill/>
            <a:round/>
            <a:headEnd/>
            <a:tailEnd/>
          </a:ln>
        </p:spPr>
        <p:txBody>
          <a:bodyPr/>
          <a:lstStyle/>
          <a:p>
            <a:endParaRPr lang="en-US"/>
          </a:p>
        </p:txBody>
      </p:sp>
      <p:sp>
        <p:nvSpPr>
          <p:cNvPr id="408164" name="Freeform 1246"/>
          <p:cNvSpPr>
            <a:spLocks/>
          </p:cNvSpPr>
          <p:nvPr/>
        </p:nvSpPr>
        <p:spPr bwMode="auto">
          <a:xfrm>
            <a:off x="5730875" y="5191125"/>
            <a:ext cx="266700" cy="282575"/>
          </a:xfrm>
          <a:custGeom>
            <a:avLst/>
            <a:gdLst>
              <a:gd name="T0" fmla="*/ 0 w 168"/>
              <a:gd name="T1" fmla="*/ 280988 h 178"/>
              <a:gd name="T2" fmla="*/ 0 w 168"/>
              <a:gd name="T3" fmla="*/ 0 h 178"/>
              <a:gd name="T4" fmla="*/ 265113 w 168"/>
              <a:gd name="T5" fmla="*/ 0 h 178"/>
              <a:gd name="T6" fmla="*/ 265113 w 168"/>
              <a:gd name="T7" fmla="*/ 280988 h 178"/>
              <a:gd name="T8" fmla="*/ 0 w 168"/>
              <a:gd name="T9" fmla="*/ 280988 h 178"/>
              <a:gd name="T10" fmla="*/ 0 60000 65536"/>
              <a:gd name="T11" fmla="*/ 0 60000 65536"/>
              <a:gd name="T12" fmla="*/ 0 60000 65536"/>
              <a:gd name="T13" fmla="*/ 0 60000 65536"/>
              <a:gd name="T14" fmla="*/ 0 60000 65536"/>
              <a:gd name="T15" fmla="*/ 0 w 168"/>
              <a:gd name="T16" fmla="*/ 0 h 178"/>
              <a:gd name="T17" fmla="*/ 168 w 168"/>
              <a:gd name="T18" fmla="*/ 178 h 178"/>
            </a:gdLst>
            <a:ahLst/>
            <a:cxnLst>
              <a:cxn ang="T10">
                <a:pos x="T0" y="T1"/>
              </a:cxn>
              <a:cxn ang="T11">
                <a:pos x="T2" y="T3"/>
              </a:cxn>
              <a:cxn ang="T12">
                <a:pos x="T4" y="T5"/>
              </a:cxn>
              <a:cxn ang="T13">
                <a:pos x="T6" y="T7"/>
              </a:cxn>
              <a:cxn ang="T14">
                <a:pos x="T8" y="T9"/>
              </a:cxn>
            </a:cxnLst>
            <a:rect l="T15" t="T16" r="T17" b="T18"/>
            <a:pathLst>
              <a:path w="168" h="178">
                <a:moveTo>
                  <a:pt x="0" y="177"/>
                </a:moveTo>
                <a:lnTo>
                  <a:pt x="0" y="0"/>
                </a:lnTo>
                <a:lnTo>
                  <a:pt x="167" y="0"/>
                </a:lnTo>
                <a:lnTo>
                  <a:pt x="167" y="177"/>
                </a:lnTo>
                <a:lnTo>
                  <a:pt x="0" y="177"/>
                </a:lnTo>
              </a:path>
            </a:pathLst>
          </a:custGeom>
          <a:noFill/>
          <a:ln w="12699" cap="rnd">
            <a:solidFill>
              <a:srgbClr val="000000"/>
            </a:solidFill>
            <a:round/>
            <a:headEnd/>
            <a:tailEnd/>
          </a:ln>
        </p:spPr>
        <p:txBody>
          <a:bodyPr/>
          <a:lstStyle/>
          <a:p>
            <a:endParaRPr lang="en-US"/>
          </a:p>
        </p:txBody>
      </p:sp>
      <p:sp>
        <p:nvSpPr>
          <p:cNvPr id="408165" name="Freeform 1247"/>
          <p:cNvSpPr>
            <a:spLocks/>
          </p:cNvSpPr>
          <p:nvPr/>
        </p:nvSpPr>
        <p:spPr bwMode="auto">
          <a:xfrm>
            <a:off x="6008688" y="5588000"/>
            <a:ext cx="257175" cy="273050"/>
          </a:xfrm>
          <a:custGeom>
            <a:avLst/>
            <a:gdLst>
              <a:gd name="T0" fmla="*/ 0 w 162"/>
              <a:gd name="T1" fmla="*/ 271463 h 172"/>
              <a:gd name="T2" fmla="*/ 0 w 162"/>
              <a:gd name="T3" fmla="*/ 0 h 172"/>
              <a:gd name="T4" fmla="*/ 255588 w 162"/>
              <a:gd name="T5" fmla="*/ 0 h 172"/>
              <a:gd name="T6" fmla="*/ 255588 w 162"/>
              <a:gd name="T7" fmla="*/ 271463 h 172"/>
              <a:gd name="T8" fmla="*/ 0 w 162"/>
              <a:gd name="T9" fmla="*/ 271463 h 172"/>
              <a:gd name="T10" fmla="*/ 0 60000 65536"/>
              <a:gd name="T11" fmla="*/ 0 60000 65536"/>
              <a:gd name="T12" fmla="*/ 0 60000 65536"/>
              <a:gd name="T13" fmla="*/ 0 60000 65536"/>
              <a:gd name="T14" fmla="*/ 0 60000 65536"/>
              <a:gd name="T15" fmla="*/ 0 w 162"/>
              <a:gd name="T16" fmla="*/ 0 h 172"/>
              <a:gd name="T17" fmla="*/ 162 w 162"/>
              <a:gd name="T18" fmla="*/ 172 h 172"/>
            </a:gdLst>
            <a:ahLst/>
            <a:cxnLst>
              <a:cxn ang="T10">
                <a:pos x="T0" y="T1"/>
              </a:cxn>
              <a:cxn ang="T11">
                <a:pos x="T2" y="T3"/>
              </a:cxn>
              <a:cxn ang="T12">
                <a:pos x="T4" y="T5"/>
              </a:cxn>
              <a:cxn ang="T13">
                <a:pos x="T6" y="T7"/>
              </a:cxn>
              <a:cxn ang="T14">
                <a:pos x="T8" y="T9"/>
              </a:cxn>
            </a:cxnLst>
            <a:rect l="T15" t="T16" r="T17" b="T18"/>
            <a:pathLst>
              <a:path w="162" h="172">
                <a:moveTo>
                  <a:pt x="0" y="171"/>
                </a:moveTo>
                <a:lnTo>
                  <a:pt x="0" y="0"/>
                </a:lnTo>
                <a:lnTo>
                  <a:pt x="161" y="0"/>
                </a:lnTo>
                <a:lnTo>
                  <a:pt x="161" y="171"/>
                </a:lnTo>
                <a:lnTo>
                  <a:pt x="0" y="171"/>
                </a:lnTo>
              </a:path>
            </a:pathLst>
          </a:custGeom>
          <a:solidFill>
            <a:srgbClr val="FFFFFF"/>
          </a:solidFill>
          <a:ln w="9525" cap="rnd">
            <a:noFill/>
            <a:round/>
            <a:headEnd/>
            <a:tailEnd/>
          </a:ln>
        </p:spPr>
        <p:txBody>
          <a:bodyPr/>
          <a:lstStyle/>
          <a:p>
            <a:endParaRPr lang="en-US"/>
          </a:p>
        </p:txBody>
      </p:sp>
      <p:sp>
        <p:nvSpPr>
          <p:cNvPr id="408166" name="Freeform 1248"/>
          <p:cNvSpPr>
            <a:spLocks/>
          </p:cNvSpPr>
          <p:nvPr/>
        </p:nvSpPr>
        <p:spPr bwMode="auto">
          <a:xfrm>
            <a:off x="6007100" y="5588000"/>
            <a:ext cx="268288" cy="285750"/>
          </a:xfrm>
          <a:custGeom>
            <a:avLst/>
            <a:gdLst>
              <a:gd name="T0" fmla="*/ 0 w 169"/>
              <a:gd name="T1" fmla="*/ 284163 h 180"/>
              <a:gd name="T2" fmla="*/ 0 w 169"/>
              <a:gd name="T3" fmla="*/ 0 h 180"/>
              <a:gd name="T4" fmla="*/ 266700 w 169"/>
              <a:gd name="T5" fmla="*/ 0 h 180"/>
              <a:gd name="T6" fmla="*/ 266700 w 169"/>
              <a:gd name="T7" fmla="*/ 284163 h 180"/>
              <a:gd name="T8" fmla="*/ 0 w 169"/>
              <a:gd name="T9" fmla="*/ 284163 h 180"/>
              <a:gd name="T10" fmla="*/ 0 60000 65536"/>
              <a:gd name="T11" fmla="*/ 0 60000 65536"/>
              <a:gd name="T12" fmla="*/ 0 60000 65536"/>
              <a:gd name="T13" fmla="*/ 0 60000 65536"/>
              <a:gd name="T14" fmla="*/ 0 60000 65536"/>
              <a:gd name="T15" fmla="*/ 0 w 169"/>
              <a:gd name="T16" fmla="*/ 0 h 180"/>
              <a:gd name="T17" fmla="*/ 169 w 169"/>
              <a:gd name="T18" fmla="*/ 180 h 180"/>
            </a:gdLst>
            <a:ahLst/>
            <a:cxnLst>
              <a:cxn ang="T10">
                <a:pos x="T0" y="T1"/>
              </a:cxn>
              <a:cxn ang="T11">
                <a:pos x="T2" y="T3"/>
              </a:cxn>
              <a:cxn ang="T12">
                <a:pos x="T4" y="T5"/>
              </a:cxn>
              <a:cxn ang="T13">
                <a:pos x="T6" y="T7"/>
              </a:cxn>
              <a:cxn ang="T14">
                <a:pos x="T8" y="T9"/>
              </a:cxn>
            </a:cxnLst>
            <a:rect l="T15" t="T16" r="T17" b="T18"/>
            <a:pathLst>
              <a:path w="169" h="180">
                <a:moveTo>
                  <a:pt x="0" y="179"/>
                </a:moveTo>
                <a:lnTo>
                  <a:pt x="0" y="0"/>
                </a:lnTo>
                <a:lnTo>
                  <a:pt x="168" y="0"/>
                </a:lnTo>
                <a:lnTo>
                  <a:pt x="168" y="179"/>
                </a:lnTo>
                <a:lnTo>
                  <a:pt x="0" y="179"/>
                </a:lnTo>
              </a:path>
            </a:pathLst>
          </a:custGeom>
          <a:noFill/>
          <a:ln w="12699" cap="rnd">
            <a:solidFill>
              <a:srgbClr val="000000"/>
            </a:solidFill>
            <a:round/>
            <a:headEnd/>
            <a:tailEnd/>
          </a:ln>
        </p:spPr>
        <p:txBody>
          <a:bodyPr/>
          <a:lstStyle/>
          <a:p>
            <a:endParaRPr lang="en-US"/>
          </a:p>
        </p:txBody>
      </p:sp>
      <p:sp>
        <p:nvSpPr>
          <p:cNvPr id="408167" name="Freeform 1249"/>
          <p:cNvSpPr>
            <a:spLocks/>
          </p:cNvSpPr>
          <p:nvPr/>
        </p:nvSpPr>
        <p:spPr bwMode="auto">
          <a:xfrm>
            <a:off x="6008688" y="5191125"/>
            <a:ext cx="257175" cy="271463"/>
          </a:xfrm>
          <a:custGeom>
            <a:avLst/>
            <a:gdLst>
              <a:gd name="T0" fmla="*/ 0 w 162"/>
              <a:gd name="T1" fmla="*/ 269875 h 171"/>
              <a:gd name="T2" fmla="*/ 0 w 162"/>
              <a:gd name="T3" fmla="*/ 0 h 171"/>
              <a:gd name="T4" fmla="*/ 255588 w 162"/>
              <a:gd name="T5" fmla="*/ 0 h 171"/>
              <a:gd name="T6" fmla="*/ 255588 w 162"/>
              <a:gd name="T7" fmla="*/ 269875 h 171"/>
              <a:gd name="T8" fmla="*/ 0 w 162"/>
              <a:gd name="T9" fmla="*/ 269875 h 171"/>
              <a:gd name="T10" fmla="*/ 0 60000 65536"/>
              <a:gd name="T11" fmla="*/ 0 60000 65536"/>
              <a:gd name="T12" fmla="*/ 0 60000 65536"/>
              <a:gd name="T13" fmla="*/ 0 60000 65536"/>
              <a:gd name="T14" fmla="*/ 0 60000 65536"/>
              <a:gd name="T15" fmla="*/ 0 w 162"/>
              <a:gd name="T16" fmla="*/ 0 h 171"/>
              <a:gd name="T17" fmla="*/ 162 w 162"/>
              <a:gd name="T18" fmla="*/ 171 h 171"/>
            </a:gdLst>
            <a:ahLst/>
            <a:cxnLst>
              <a:cxn ang="T10">
                <a:pos x="T0" y="T1"/>
              </a:cxn>
              <a:cxn ang="T11">
                <a:pos x="T2" y="T3"/>
              </a:cxn>
              <a:cxn ang="T12">
                <a:pos x="T4" y="T5"/>
              </a:cxn>
              <a:cxn ang="T13">
                <a:pos x="T6" y="T7"/>
              </a:cxn>
              <a:cxn ang="T14">
                <a:pos x="T8" y="T9"/>
              </a:cxn>
            </a:cxnLst>
            <a:rect l="T15" t="T16" r="T17" b="T18"/>
            <a:pathLst>
              <a:path w="162" h="171">
                <a:moveTo>
                  <a:pt x="0" y="170"/>
                </a:moveTo>
                <a:lnTo>
                  <a:pt x="0" y="0"/>
                </a:lnTo>
                <a:lnTo>
                  <a:pt x="161" y="0"/>
                </a:lnTo>
                <a:lnTo>
                  <a:pt x="161" y="170"/>
                </a:lnTo>
                <a:lnTo>
                  <a:pt x="0" y="170"/>
                </a:lnTo>
              </a:path>
            </a:pathLst>
          </a:custGeom>
          <a:solidFill>
            <a:srgbClr val="FFFFFF"/>
          </a:solidFill>
          <a:ln w="9525" cap="rnd">
            <a:noFill/>
            <a:round/>
            <a:headEnd/>
            <a:tailEnd/>
          </a:ln>
        </p:spPr>
        <p:txBody>
          <a:bodyPr/>
          <a:lstStyle/>
          <a:p>
            <a:endParaRPr lang="en-US"/>
          </a:p>
        </p:txBody>
      </p:sp>
      <p:sp>
        <p:nvSpPr>
          <p:cNvPr id="408168" name="Freeform 1250"/>
          <p:cNvSpPr>
            <a:spLocks/>
          </p:cNvSpPr>
          <p:nvPr/>
        </p:nvSpPr>
        <p:spPr bwMode="auto">
          <a:xfrm>
            <a:off x="6007100" y="5191125"/>
            <a:ext cx="268288" cy="282575"/>
          </a:xfrm>
          <a:custGeom>
            <a:avLst/>
            <a:gdLst>
              <a:gd name="T0" fmla="*/ 0 w 169"/>
              <a:gd name="T1" fmla="*/ 280988 h 178"/>
              <a:gd name="T2" fmla="*/ 0 w 169"/>
              <a:gd name="T3" fmla="*/ 0 h 178"/>
              <a:gd name="T4" fmla="*/ 266700 w 169"/>
              <a:gd name="T5" fmla="*/ 0 h 178"/>
              <a:gd name="T6" fmla="*/ 266700 w 169"/>
              <a:gd name="T7" fmla="*/ 280988 h 178"/>
              <a:gd name="T8" fmla="*/ 0 w 169"/>
              <a:gd name="T9" fmla="*/ 280988 h 178"/>
              <a:gd name="T10" fmla="*/ 0 60000 65536"/>
              <a:gd name="T11" fmla="*/ 0 60000 65536"/>
              <a:gd name="T12" fmla="*/ 0 60000 65536"/>
              <a:gd name="T13" fmla="*/ 0 60000 65536"/>
              <a:gd name="T14" fmla="*/ 0 60000 65536"/>
              <a:gd name="T15" fmla="*/ 0 w 169"/>
              <a:gd name="T16" fmla="*/ 0 h 178"/>
              <a:gd name="T17" fmla="*/ 169 w 169"/>
              <a:gd name="T18" fmla="*/ 178 h 178"/>
            </a:gdLst>
            <a:ahLst/>
            <a:cxnLst>
              <a:cxn ang="T10">
                <a:pos x="T0" y="T1"/>
              </a:cxn>
              <a:cxn ang="T11">
                <a:pos x="T2" y="T3"/>
              </a:cxn>
              <a:cxn ang="T12">
                <a:pos x="T4" y="T5"/>
              </a:cxn>
              <a:cxn ang="T13">
                <a:pos x="T6" y="T7"/>
              </a:cxn>
              <a:cxn ang="T14">
                <a:pos x="T8" y="T9"/>
              </a:cxn>
            </a:cxnLst>
            <a:rect l="T15" t="T16" r="T17" b="T18"/>
            <a:pathLst>
              <a:path w="169" h="178">
                <a:moveTo>
                  <a:pt x="0" y="177"/>
                </a:moveTo>
                <a:lnTo>
                  <a:pt x="0" y="0"/>
                </a:lnTo>
                <a:lnTo>
                  <a:pt x="168" y="0"/>
                </a:lnTo>
                <a:lnTo>
                  <a:pt x="168" y="177"/>
                </a:lnTo>
                <a:lnTo>
                  <a:pt x="0" y="177"/>
                </a:lnTo>
              </a:path>
            </a:pathLst>
          </a:custGeom>
          <a:noFill/>
          <a:ln w="12699" cap="rnd">
            <a:solidFill>
              <a:srgbClr val="000000"/>
            </a:solidFill>
            <a:round/>
            <a:headEnd/>
            <a:tailEnd/>
          </a:ln>
        </p:spPr>
        <p:txBody>
          <a:bodyPr/>
          <a:lstStyle/>
          <a:p>
            <a:endParaRPr lang="en-US"/>
          </a:p>
        </p:txBody>
      </p:sp>
      <p:sp>
        <p:nvSpPr>
          <p:cNvPr id="408169" name="Freeform 1251"/>
          <p:cNvSpPr>
            <a:spLocks/>
          </p:cNvSpPr>
          <p:nvPr/>
        </p:nvSpPr>
        <p:spPr bwMode="auto">
          <a:xfrm>
            <a:off x="6281738" y="5588000"/>
            <a:ext cx="255587" cy="273050"/>
          </a:xfrm>
          <a:custGeom>
            <a:avLst/>
            <a:gdLst>
              <a:gd name="T0" fmla="*/ 0 w 161"/>
              <a:gd name="T1" fmla="*/ 271463 h 172"/>
              <a:gd name="T2" fmla="*/ 0 w 161"/>
              <a:gd name="T3" fmla="*/ 0 h 172"/>
              <a:gd name="T4" fmla="*/ 254000 w 161"/>
              <a:gd name="T5" fmla="*/ 0 h 172"/>
              <a:gd name="T6" fmla="*/ 254000 w 161"/>
              <a:gd name="T7" fmla="*/ 271463 h 172"/>
              <a:gd name="T8" fmla="*/ 0 w 161"/>
              <a:gd name="T9" fmla="*/ 271463 h 172"/>
              <a:gd name="T10" fmla="*/ 0 60000 65536"/>
              <a:gd name="T11" fmla="*/ 0 60000 65536"/>
              <a:gd name="T12" fmla="*/ 0 60000 65536"/>
              <a:gd name="T13" fmla="*/ 0 60000 65536"/>
              <a:gd name="T14" fmla="*/ 0 60000 65536"/>
              <a:gd name="T15" fmla="*/ 0 w 161"/>
              <a:gd name="T16" fmla="*/ 0 h 172"/>
              <a:gd name="T17" fmla="*/ 161 w 161"/>
              <a:gd name="T18" fmla="*/ 172 h 172"/>
            </a:gdLst>
            <a:ahLst/>
            <a:cxnLst>
              <a:cxn ang="T10">
                <a:pos x="T0" y="T1"/>
              </a:cxn>
              <a:cxn ang="T11">
                <a:pos x="T2" y="T3"/>
              </a:cxn>
              <a:cxn ang="T12">
                <a:pos x="T4" y="T5"/>
              </a:cxn>
              <a:cxn ang="T13">
                <a:pos x="T6" y="T7"/>
              </a:cxn>
              <a:cxn ang="T14">
                <a:pos x="T8" y="T9"/>
              </a:cxn>
            </a:cxnLst>
            <a:rect l="T15" t="T16" r="T17" b="T18"/>
            <a:pathLst>
              <a:path w="161" h="172">
                <a:moveTo>
                  <a:pt x="0" y="171"/>
                </a:moveTo>
                <a:lnTo>
                  <a:pt x="0" y="0"/>
                </a:lnTo>
                <a:lnTo>
                  <a:pt x="160" y="0"/>
                </a:lnTo>
                <a:lnTo>
                  <a:pt x="160" y="171"/>
                </a:lnTo>
                <a:lnTo>
                  <a:pt x="0" y="171"/>
                </a:lnTo>
              </a:path>
            </a:pathLst>
          </a:custGeom>
          <a:solidFill>
            <a:srgbClr val="FFFFFF"/>
          </a:solidFill>
          <a:ln w="9525" cap="rnd">
            <a:noFill/>
            <a:round/>
            <a:headEnd/>
            <a:tailEnd/>
          </a:ln>
        </p:spPr>
        <p:txBody>
          <a:bodyPr/>
          <a:lstStyle/>
          <a:p>
            <a:endParaRPr lang="en-US"/>
          </a:p>
        </p:txBody>
      </p:sp>
      <p:sp>
        <p:nvSpPr>
          <p:cNvPr id="408170" name="Freeform 1252"/>
          <p:cNvSpPr>
            <a:spLocks/>
          </p:cNvSpPr>
          <p:nvPr/>
        </p:nvSpPr>
        <p:spPr bwMode="auto">
          <a:xfrm>
            <a:off x="6280150" y="5588000"/>
            <a:ext cx="266700" cy="285750"/>
          </a:xfrm>
          <a:custGeom>
            <a:avLst/>
            <a:gdLst>
              <a:gd name="T0" fmla="*/ 0 w 168"/>
              <a:gd name="T1" fmla="*/ 284163 h 180"/>
              <a:gd name="T2" fmla="*/ 0 w 168"/>
              <a:gd name="T3" fmla="*/ 0 h 180"/>
              <a:gd name="T4" fmla="*/ 265113 w 168"/>
              <a:gd name="T5" fmla="*/ 0 h 180"/>
              <a:gd name="T6" fmla="*/ 265113 w 168"/>
              <a:gd name="T7" fmla="*/ 284163 h 180"/>
              <a:gd name="T8" fmla="*/ 0 w 168"/>
              <a:gd name="T9" fmla="*/ 284163 h 180"/>
              <a:gd name="T10" fmla="*/ 0 60000 65536"/>
              <a:gd name="T11" fmla="*/ 0 60000 65536"/>
              <a:gd name="T12" fmla="*/ 0 60000 65536"/>
              <a:gd name="T13" fmla="*/ 0 60000 65536"/>
              <a:gd name="T14" fmla="*/ 0 60000 65536"/>
              <a:gd name="T15" fmla="*/ 0 w 168"/>
              <a:gd name="T16" fmla="*/ 0 h 180"/>
              <a:gd name="T17" fmla="*/ 168 w 168"/>
              <a:gd name="T18" fmla="*/ 180 h 180"/>
            </a:gdLst>
            <a:ahLst/>
            <a:cxnLst>
              <a:cxn ang="T10">
                <a:pos x="T0" y="T1"/>
              </a:cxn>
              <a:cxn ang="T11">
                <a:pos x="T2" y="T3"/>
              </a:cxn>
              <a:cxn ang="T12">
                <a:pos x="T4" y="T5"/>
              </a:cxn>
              <a:cxn ang="T13">
                <a:pos x="T6" y="T7"/>
              </a:cxn>
              <a:cxn ang="T14">
                <a:pos x="T8" y="T9"/>
              </a:cxn>
            </a:cxnLst>
            <a:rect l="T15" t="T16" r="T17" b="T18"/>
            <a:pathLst>
              <a:path w="168" h="180">
                <a:moveTo>
                  <a:pt x="0" y="179"/>
                </a:moveTo>
                <a:lnTo>
                  <a:pt x="0" y="0"/>
                </a:lnTo>
                <a:lnTo>
                  <a:pt x="167" y="0"/>
                </a:lnTo>
                <a:lnTo>
                  <a:pt x="167" y="179"/>
                </a:lnTo>
                <a:lnTo>
                  <a:pt x="0" y="179"/>
                </a:lnTo>
              </a:path>
            </a:pathLst>
          </a:custGeom>
          <a:noFill/>
          <a:ln w="12699" cap="rnd">
            <a:solidFill>
              <a:srgbClr val="000000"/>
            </a:solidFill>
            <a:round/>
            <a:headEnd/>
            <a:tailEnd/>
          </a:ln>
        </p:spPr>
        <p:txBody>
          <a:bodyPr/>
          <a:lstStyle/>
          <a:p>
            <a:endParaRPr lang="en-US"/>
          </a:p>
        </p:txBody>
      </p:sp>
      <p:sp>
        <p:nvSpPr>
          <p:cNvPr id="408171" name="Freeform 1253"/>
          <p:cNvSpPr>
            <a:spLocks/>
          </p:cNvSpPr>
          <p:nvPr/>
        </p:nvSpPr>
        <p:spPr bwMode="auto">
          <a:xfrm>
            <a:off x="6281738" y="5191125"/>
            <a:ext cx="255587" cy="271463"/>
          </a:xfrm>
          <a:custGeom>
            <a:avLst/>
            <a:gdLst>
              <a:gd name="T0" fmla="*/ 0 w 161"/>
              <a:gd name="T1" fmla="*/ 269875 h 171"/>
              <a:gd name="T2" fmla="*/ 0 w 161"/>
              <a:gd name="T3" fmla="*/ 0 h 171"/>
              <a:gd name="T4" fmla="*/ 254000 w 161"/>
              <a:gd name="T5" fmla="*/ 0 h 171"/>
              <a:gd name="T6" fmla="*/ 254000 w 161"/>
              <a:gd name="T7" fmla="*/ 269875 h 171"/>
              <a:gd name="T8" fmla="*/ 0 w 161"/>
              <a:gd name="T9" fmla="*/ 269875 h 171"/>
              <a:gd name="T10" fmla="*/ 0 60000 65536"/>
              <a:gd name="T11" fmla="*/ 0 60000 65536"/>
              <a:gd name="T12" fmla="*/ 0 60000 65536"/>
              <a:gd name="T13" fmla="*/ 0 60000 65536"/>
              <a:gd name="T14" fmla="*/ 0 60000 65536"/>
              <a:gd name="T15" fmla="*/ 0 w 161"/>
              <a:gd name="T16" fmla="*/ 0 h 171"/>
              <a:gd name="T17" fmla="*/ 161 w 161"/>
              <a:gd name="T18" fmla="*/ 171 h 171"/>
            </a:gdLst>
            <a:ahLst/>
            <a:cxnLst>
              <a:cxn ang="T10">
                <a:pos x="T0" y="T1"/>
              </a:cxn>
              <a:cxn ang="T11">
                <a:pos x="T2" y="T3"/>
              </a:cxn>
              <a:cxn ang="T12">
                <a:pos x="T4" y="T5"/>
              </a:cxn>
              <a:cxn ang="T13">
                <a:pos x="T6" y="T7"/>
              </a:cxn>
              <a:cxn ang="T14">
                <a:pos x="T8" y="T9"/>
              </a:cxn>
            </a:cxnLst>
            <a:rect l="T15" t="T16" r="T17" b="T18"/>
            <a:pathLst>
              <a:path w="161" h="171">
                <a:moveTo>
                  <a:pt x="0" y="170"/>
                </a:moveTo>
                <a:lnTo>
                  <a:pt x="0" y="0"/>
                </a:lnTo>
                <a:lnTo>
                  <a:pt x="160" y="0"/>
                </a:lnTo>
                <a:lnTo>
                  <a:pt x="160" y="170"/>
                </a:lnTo>
                <a:lnTo>
                  <a:pt x="0" y="170"/>
                </a:lnTo>
              </a:path>
            </a:pathLst>
          </a:custGeom>
          <a:solidFill>
            <a:srgbClr val="FFFFFF"/>
          </a:solidFill>
          <a:ln w="9525" cap="rnd">
            <a:noFill/>
            <a:round/>
            <a:headEnd/>
            <a:tailEnd/>
          </a:ln>
        </p:spPr>
        <p:txBody>
          <a:bodyPr/>
          <a:lstStyle/>
          <a:p>
            <a:endParaRPr lang="en-US"/>
          </a:p>
        </p:txBody>
      </p:sp>
      <p:sp>
        <p:nvSpPr>
          <p:cNvPr id="408172" name="Freeform 1254"/>
          <p:cNvSpPr>
            <a:spLocks/>
          </p:cNvSpPr>
          <p:nvPr/>
        </p:nvSpPr>
        <p:spPr bwMode="auto">
          <a:xfrm>
            <a:off x="6280150" y="5191125"/>
            <a:ext cx="266700" cy="282575"/>
          </a:xfrm>
          <a:custGeom>
            <a:avLst/>
            <a:gdLst>
              <a:gd name="T0" fmla="*/ 0 w 168"/>
              <a:gd name="T1" fmla="*/ 280988 h 178"/>
              <a:gd name="T2" fmla="*/ 0 w 168"/>
              <a:gd name="T3" fmla="*/ 0 h 178"/>
              <a:gd name="T4" fmla="*/ 265113 w 168"/>
              <a:gd name="T5" fmla="*/ 0 h 178"/>
              <a:gd name="T6" fmla="*/ 265113 w 168"/>
              <a:gd name="T7" fmla="*/ 280988 h 178"/>
              <a:gd name="T8" fmla="*/ 0 w 168"/>
              <a:gd name="T9" fmla="*/ 280988 h 178"/>
              <a:gd name="T10" fmla="*/ 0 60000 65536"/>
              <a:gd name="T11" fmla="*/ 0 60000 65536"/>
              <a:gd name="T12" fmla="*/ 0 60000 65536"/>
              <a:gd name="T13" fmla="*/ 0 60000 65536"/>
              <a:gd name="T14" fmla="*/ 0 60000 65536"/>
              <a:gd name="T15" fmla="*/ 0 w 168"/>
              <a:gd name="T16" fmla="*/ 0 h 178"/>
              <a:gd name="T17" fmla="*/ 168 w 168"/>
              <a:gd name="T18" fmla="*/ 178 h 178"/>
            </a:gdLst>
            <a:ahLst/>
            <a:cxnLst>
              <a:cxn ang="T10">
                <a:pos x="T0" y="T1"/>
              </a:cxn>
              <a:cxn ang="T11">
                <a:pos x="T2" y="T3"/>
              </a:cxn>
              <a:cxn ang="T12">
                <a:pos x="T4" y="T5"/>
              </a:cxn>
              <a:cxn ang="T13">
                <a:pos x="T6" y="T7"/>
              </a:cxn>
              <a:cxn ang="T14">
                <a:pos x="T8" y="T9"/>
              </a:cxn>
            </a:cxnLst>
            <a:rect l="T15" t="T16" r="T17" b="T18"/>
            <a:pathLst>
              <a:path w="168" h="178">
                <a:moveTo>
                  <a:pt x="0" y="177"/>
                </a:moveTo>
                <a:lnTo>
                  <a:pt x="0" y="0"/>
                </a:lnTo>
                <a:lnTo>
                  <a:pt x="167" y="0"/>
                </a:lnTo>
                <a:lnTo>
                  <a:pt x="167" y="177"/>
                </a:lnTo>
                <a:lnTo>
                  <a:pt x="0" y="177"/>
                </a:lnTo>
              </a:path>
            </a:pathLst>
          </a:custGeom>
          <a:noFill/>
          <a:ln w="12699" cap="rnd">
            <a:solidFill>
              <a:srgbClr val="000000"/>
            </a:solidFill>
            <a:round/>
            <a:headEnd/>
            <a:tailEnd/>
          </a:ln>
        </p:spPr>
        <p:txBody>
          <a:bodyPr/>
          <a:lstStyle/>
          <a:p>
            <a:endParaRPr lang="en-US"/>
          </a:p>
        </p:txBody>
      </p:sp>
      <p:sp>
        <p:nvSpPr>
          <p:cNvPr id="408173" name="Freeform 1255"/>
          <p:cNvSpPr>
            <a:spLocks/>
          </p:cNvSpPr>
          <p:nvPr/>
        </p:nvSpPr>
        <p:spPr bwMode="auto">
          <a:xfrm>
            <a:off x="6561138" y="5588000"/>
            <a:ext cx="255587" cy="273050"/>
          </a:xfrm>
          <a:custGeom>
            <a:avLst/>
            <a:gdLst>
              <a:gd name="T0" fmla="*/ 0 w 161"/>
              <a:gd name="T1" fmla="*/ 271463 h 172"/>
              <a:gd name="T2" fmla="*/ 0 w 161"/>
              <a:gd name="T3" fmla="*/ 0 h 172"/>
              <a:gd name="T4" fmla="*/ 254000 w 161"/>
              <a:gd name="T5" fmla="*/ 0 h 172"/>
              <a:gd name="T6" fmla="*/ 254000 w 161"/>
              <a:gd name="T7" fmla="*/ 271463 h 172"/>
              <a:gd name="T8" fmla="*/ 0 w 161"/>
              <a:gd name="T9" fmla="*/ 271463 h 172"/>
              <a:gd name="T10" fmla="*/ 0 60000 65536"/>
              <a:gd name="T11" fmla="*/ 0 60000 65536"/>
              <a:gd name="T12" fmla="*/ 0 60000 65536"/>
              <a:gd name="T13" fmla="*/ 0 60000 65536"/>
              <a:gd name="T14" fmla="*/ 0 60000 65536"/>
              <a:gd name="T15" fmla="*/ 0 w 161"/>
              <a:gd name="T16" fmla="*/ 0 h 172"/>
              <a:gd name="T17" fmla="*/ 161 w 161"/>
              <a:gd name="T18" fmla="*/ 172 h 172"/>
            </a:gdLst>
            <a:ahLst/>
            <a:cxnLst>
              <a:cxn ang="T10">
                <a:pos x="T0" y="T1"/>
              </a:cxn>
              <a:cxn ang="T11">
                <a:pos x="T2" y="T3"/>
              </a:cxn>
              <a:cxn ang="T12">
                <a:pos x="T4" y="T5"/>
              </a:cxn>
              <a:cxn ang="T13">
                <a:pos x="T6" y="T7"/>
              </a:cxn>
              <a:cxn ang="T14">
                <a:pos x="T8" y="T9"/>
              </a:cxn>
            </a:cxnLst>
            <a:rect l="T15" t="T16" r="T17" b="T18"/>
            <a:pathLst>
              <a:path w="161" h="172">
                <a:moveTo>
                  <a:pt x="0" y="171"/>
                </a:moveTo>
                <a:lnTo>
                  <a:pt x="0" y="0"/>
                </a:lnTo>
                <a:lnTo>
                  <a:pt x="160" y="0"/>
                </a:lnTo>
                <a:lnTo>
                  <a:pt x="160" y="171"/>
                </a:lnTo>
                <a:lnTo>
                  <a:pt x="0" y="171"/>
                </a:lnTo>
              </a:path>
            </a:pathLst>
          </a:custGeom>
          <a:solidFill>
            <a:srgbClr val="FFFFFF"/>
          </a:solidFill>
          <a:ln w="9525" cap="rnd">
            <a:noFill/>
            <a:round/>
            <a:headEnd/>
            <a:tailEnd/>
          </a:ln>
        </p:spPr>
        <p:txBody>
          <a:bodyPr/>
          <a:lstStyle/>
          <a:p>
            <a:endParaRPr lang="en-US"/>
          </a:p>
        </p:txBody>
      </p:sp>
      <p:sp>
        <p:nvSpPr>
          <p:cNvPr id="408174" name="Freeform 1256"/>
          <p:cNvSpPr>
            <a:spLocks/>
          </p:cNvSpPr>
          <p:nvPr/>
        </p:nvSpPr>
        <p:spPr bwMode="auto">
          <a:xfrm>
            <a:off x="6559550" y="5588000"/>
            <a:ext cx="266700" cy="285750"/>
          </a:xfrm>
          <a:custGeom>
            <a:avLst/>
            <a:gdLst>
              <a:gd name="T0" fmla="*/ 0 w 168"/>
              <a:gd name="T1" fmla="*/ 284163 h 180"/>
              <a:gd name="T2" fmla="*/ 0 w 168"/>
              <a:gd name="T3" fmla="*/ 0 h 180"/>
              <a:gd name="T4" fmla="*/ 265113 w 168"/>
              <a:gd name="T5" fmla="*/ 0 h 180"/>
              <a:gd name="T6" fmla="*/ 265113 w 168"/>
              <a:gd name="T7" fmla="*/ 284163 h 180"/>
              <a:gd name="T8" fmla="*/ 0 w 168"/>
              <a:gd name="T9" fmla="*/ 284163 h 180"/>
              <a:gd name="T10" fmla="*/ 0 60000 65536"/>
              <a:gd name="T11" fmla="*/ 0 60000 65536"/>
              <a:gd name="T12" fmla="*/ 0 60000 65536"/>
              <a:gd name="T13" fmla="*/ 0 60000 65536"/>
              <a:gd name="T14" fmla="*/ 0 60000 65536"/>
              <a:gd name="T15" fmla="*/ 0 w 168"/>
              <a:gd name="T16" fmla="*/ 0 h 180"/>
              <a:gd name="T17" fmla="*/ 168 w 168"/>
              <a:gd name="T18" fmla="*/ 180 h 180"/>
            </a:gdLst>
            <a:ahLst/>
            <a:cxnLst>
              <a:cxn ang="T10">
                <a:pos x="T0" y="T1"/>
              </a:cxn>
              <a:cxn ang="T11">
                <a:pos x="T2" y="T3"/>
              </a:cxn>
              <a:cxn ang="T12">
                <a:pos x="T4" y="T5"/>
              </a:cxn>
              <a:cxn ang="T13">
                <a:pos x="T6" y="T7"/>
              </a:cxn>
              <a:cxn ang="T14">
                <a:pos x="T8" y="T9"/>
              </a:cxn>
            </a:cxnLst>
            <a:rect l="T15" t="T16" r="T17" b="T18"/>
            <a:pathLst>
              <a:path w="168" h="180">
                <a:moveTo>
                  <a:pt x="0" y="179"/>
                </a:moveTo>
                <a:lnTo>
                  <a:pt x="0" y="0"/>
                </a:lnTo>
                <a:lnTo>
                  <a:pt x="167" y="0"/>
                </a:lnTo>
                <a:lnTo>
                  <a:pt x="167" y="179"/>
                </a:lnTo>
                <a:lnTo>
                  <a:pt x="0" y="179"/>
                </a:lnTo>
              </a:path>
            </a:pathLst>
          </a:custGeom>
          <a:noFill/>
          <a:ln w="12699" cap="rnd">
            <a:solidFill>
              <a:srgbClr val="000000"/>
            </a:solidFill>
            <a:round/>
            <a:headEnd/>
            <a:tailEnd/>
          </a:ln>
        </p:spPr>
        <p:txBody>
          <a:bodyPr/>
          <a:lstStyle/>
          <a:p>
            <a:endParaRPr lang="en-US"/>
          </a:p>
        </p:txBody>
      </p:sp>
      <p:sp>
        <p:nvSpPr>
          <p:cNvPr id="408175" name="Freeform 1257"/>
          <p:cNvSpPr>
            <a:spLocks/>
          </p:cNvSpPr>
          <p:nvPr/>
        </p:nvSpPr>
        <p:spPr bwMode="auto">
          <a:xfrm>
            <a:off x="6561138" y="5191125"/>
            <a:ext cx="255587" cy="271463"/>
          </a:xfrm>
          <a:custGeom>
            <a:avLst/>
            <a:gdLst>
              <a:gd name="T0" fmla="*/ 0 w 161"/>
              <a:gd name="T1" fmla="*/ 269875 h 171"/>
              <a:gd name="T2" fmla="*/ 0 w 161"/>
              <a:gd name="T3" fmla="*/ 0 h 171"/>
              <a:gd name="T4" fmla="*/ 254000 w 161"/>
              <a:gd name="T5" fmla="*/ 0 h 171"/>
              <a:gd name="T6" fmla="*/ 254000 w 161"/>
              <a:gd name="T7" fmla="*/ 269875 h 171"/>
              <a:gd name="T8" fmla="*/ 0 w 161"/>
              <a:gd name="T9" fmla="*/ 269875 h 171"/>
              <a:gd name="T10" fmla="*/ 0 60000 65536"/>
              <a:gd name="T11" fmla="*/ 0 60000 65536"/>
              <a:gd name="T12" fmla="*/ 0 60000 65536"/>
              <a:gd name="T13" fmla="*/ 0 60000 65536"/>
              <a:gd name="T14" fmla="*/ 0 60000 65536"/>
              <a:gd name="T15" fmla="*/ 0 w 161"/>
              <a:gd name="T16" fmla="*/ 0 h 171"/>
              <a:gd name="T17" fmla="*/ 161 w 161"/>
              <a:gd name="T18" fmla="*/ 171 h 171"/>
            </a:gdLst>
            <a:ahLst/>
            <a:cxnLst>
              <a:cxn ang="T10">
                <a:pos x="T0" y="T1"/>
              </a:cxn>
              <a:cxn ang="T11">
                <a:pos x="T2" y="T3"/>
              </a:cxn>
              <a:cxn ang="T12">
                <a:pos x="T4" y="T5"/>
              </a:cxn>
              <a:cxn ang="T13">
                <a:pos x="T6" y="T7"/>
              </a:cxn>
              <a:cxn ang="T14">
                <a:pos x="T8" y="T9"/>
              </a:cxn>
            </a:cxnLst>
            <a:rect l="T15" t="T16" r="T17" b="T18"/>
            <a:pathLst>
              <a:path w="161" h="171">
                <a:moveTo>
                  <a:pt x="0" y="170"/>
                </a:moveTo>
                <a:lnTo>
                  <a:pt x="0" y="0"/>
                </a:lnTo>
                <a:lnTo>
                  <a:pt x="160" y="0"/>
                </a:lnTo>
                <a:lnTo>
                  <a:pt x="160" y="170"/>
                </a:lnTo>
                <a:lnTo>
                  <a:pt x="0" y="170"/>
                </a:lnTo>
              </a:path>
            </a:pathLst>
          </a:custGeom>
          <a:solidFill>
            <a:srgbClr val="FFFFFF"/>
          </a:solidFill>
          <a:ln w="9525" cap="rnd">
            <a:noFill/>
            <a:round/>
            <a:headEnd/>
            <a:tailEnd/>
          </a:ln>
        </p:spPr>
        <p:txBody>
          <a:bodyPr/>
          <a:lstStyle/>
          <a:p>
            <a:endParaRPr lang="en-US"/>
          </a:p>
        </p:txBody>
      </p:sp>
      <p:sp>
        <p:nvSpPr>
          <p:cNvPr id="408176" name="Freeform 1258"/>
          <p:cNvSpPr>
            <a:spLocks/>
          </p:cNvSpPr>
          <p:nvPr/>
        </p:nvSpPr>
        <p:spPr bwMode="auto">
          <a:xfrm>
            <a:off x="6559550" y="5191125"/>
            <a:ext cx="266700" cy="282575"/>
          </a:xfrm>
          <a:custGeom>
            <a:avLst/>
            <a:gdLst>
              <a:gd name="T0" fmla="*/ 0 w 168"/>
              <a:gd name="T1" fmla="*/ 280988 h 178"/>
              <a:gd name="T2" fmla="*/ 0 w 168"/>
              <a:gd name="T3" fmla="*/ 0 h 178"/>
              <a:gd name="T4" fmla="*/ 265113 w 168"/>
              <a:gd name="T5" fmla="*/ 0 h 178"/>
              <a:gd name="T6" fmla="*/ 265113 w 168"/>
              <a:gd name="T7" fmla="*/ 280988 h 178"/>
              <a:gd name="T8" fmla="*/ 0 w 168"/>
              <a:gd name="T9" fmla="*/ 280988 h 178"/>
              <a:gd name="T10" fmla="*/ 0 60000 65536"/>
              <a:gd name="T11" fmla="*/ 0 60000 65536"/>
              <a:gd name="T12" fmla="*/ 0 60000 65536"/>
              <a:gd name="T13" fmla="*/ 0 60000 65536"/>
              <a:gd name="T14" fmla="*/ 0 60000 65536"/>
              <a:gd name="T15" fmla="*/ 0 w 168"/>
              <a:gd name="T16" fmla="*/ 0 h 178"/>
              <a:gd name="T17" fmla="*/ 168 w 168"/>
              <a:gd name="T18" fmla="*/ 178 h 178"/>
            </a:gdLst>
            <a:ahLst/>
            <a:cxnLst>
              <a:cxn ang="T10">
                <a:pos x="T0" y="T1"/>
              </a:cxn>
              <a:cxn ang="T11">
                <a:pos x="T2" y="T3"/>
              </a:cxn>
              <a:cxn ang="T12">
                <a:pos x="T4" y="T5"/>
              </a:cxn>
              <a:cxn ang="T13">
                <a:pos x="T6" y="T7"/>
              </a:cxn>
              <a:cxn ang="T14">
                <a:pos x="T8" y="T9"/>
              </a:cxn>
            </a:cxnLst>
            <a:rect l="T15" t="T16" r="T17" b="T18"/>
            <a:pathLst>
              <a:path w="168" h="178">
                <a:moveTo>
                  <a:pt x="0" y="177"/>
                </a:moveTo>
                <a:lnTo>
                  <a:pt x="0" y="0"/>
                </a:lnTo>
                <a:lnTo>
                  <a:pt x="167" y="0"/>
                </a:lnTo>
                <a:lnTo>
                  <a:pt x="167" y="177"/>
                </a:lnTo>
                <a:lnTo>
                  <a:pt x="0" y="177"/>
                </a:lnTo>
              </a:path>
            </a:pathLst>
          </a:custGeom>
          <a:noFill/>
          <a:ln w="12699" cap="rnd">
            <a:solidFill>
              <a:srgbClr val="000000"/>
            </a:solidFill>
            <a:round/>
            <a:headEnd/>
            <a:tailEnd/>
          </a:ln>
        </p:spPr>
        <p:txBody>
          <a:bodyPr/>
          <a:lstStyle/>
          <a:p>
            <a:endParaRPr lang="en-US"/>
          </a:p>
        </p:txBody>
      </p:sp>
      <p:sp>
        <p:nvSpPr>
          <p:cNvPr id="408177" name="Freeform 1259"/>
          <p:cNvSpPr>
            <a:spLocks/>
          </p:cNvSpPr>
          <p:nvPr/>
        </p:nvSpPr>
        <p:spPr bwMode="auto">
          <a:xfrm>
            <a:off x="6838950" y="5588000"/>
            <a:ext cx="257175" cy="273050"/>
          </a:xfrm>
          <a:custGeom>
            <a:avLst/>
            <a:gdLst>
              <a:gd name="T0" fmla="*/ 0 w 162"/>
              <a:gd name="T1" fmla="*/ 271463 h 172"/>
              <a:gd name="T2" fmla="*/ 0 w 162"/>
              <a:gd name="T3" fmla="*/ 0 h 172"/>
              <a:gd name="T4" fmla="*/ 255588 w 162"/>
              <a:gd name="T5" fmla="*/ 0 h 172"/>
              <a:gd name="T6" fmla="*/ 255588 w 162"/>
              <a:gd name="T7" fmla="*/ 271463 h 172"/>
              <a:gd name="T8" fmla="*/ 0 w 162"/>
              <a:gd name="T9" fmla="*/ 271463 h 172"/>
              <a:gd name="T10" fmla="*/ 0 60000 65536"/>
              <a:gd name="T11" fmla="*/ 0 60000 65536"/>
              <a:gd name="T12" fmla="*/ 0 60000 65536"/>
              <a:gd name="T13" fmla="*/ 0 60000 65536"/>
              <a:gd name="T14" fmla="*/ 0 60000 65536"/>
              <a:gd name="T15" fmla="*/ 0 w 162"/>
              <a:gd name="T16" fmla="*/ 0 h 172"/>
              <a:gd name="T17" fmla="*/ 162 w 162"/>
              <a:gd name="T18" fmla="*/ 172 h 172"/>
            </a:gdLst>
            <a:ahLst/>
            <a:cxnLst>
              <a:cxn ang="T10">
                <a:pos x="T0" y="T1"/>
              </a:cxn>
              <a:cxn ang="T11">
                <a:pos x="T2" y="T3"/>
              </a:cxn>
              <a:cxn ang="T12">
                <a:pos x="T4" y="T5"/>
              </a:cxn>
              <a:cxn ang="T13">
                <a:pos x="T6" y="T7"/>
              </a:cxn>
              <a:cxn ang="T14">
                <a:pos x="T8" y="T9"/>
              </a:cxn>
            </a:cxnLst>
            <a:rect l="T15" t="T16" r="T17" b="T18"/>
            <a:pathLst>
              <a:path w="162" h="172">
                <a:moveTo>
                  <a:pt x="0" y="171"/>
                </a:moveTo>
                <a:lnTo>
                  <a:pt x="0" y="0"/>
                </a:lnTo>
                <a:lnTo>
                  <a:pt x="161" y="0"/>
                </a:lnTo>
                <a:lnTo>
                  <a:pt x="161" y="171"/>
                </a:lnTo>
                <a:lnTo>
                  <a:pt x="0" y="171"/>
                </a:lnTo>
              </a:path>
            </a:pathLst>
          </a:custGeom>
          <a:solidFill>
            <a:srgbClr val="FFFFFF"/>
          </a:solidFill>
          <a:ln w="9525" cap="rnd">
            <a:noFill/>
            <a:round/>
            <a:headEnd/>
            <a:tailEnd/>
          </a:ln>
        </p:spPr>
        <p:txBody>
          <a:bodyPr/>
          <a:lstStyle/>
          <a:p>
            <a:endParaRPr lang="en-US"/>
          </a:p>
        </p:txBody>
      </p:sp>
      <p:sp>
        <p:nvSpPr>
          <p:cNvPr id="408178" name="Freeform 1260"/>
          <p:cNvSpPr>
            <a:spLocks/>
          </p:cNvSpPr>
          <p:nvPr/>
        </p:nvSpPr>
        <p:spPr bwMode="auto">
          <a:xfrm>
            <a:off x="6837363" y="5588000"/>
            <a:ext cx="268287" cy="285750"/>
          </a:xfrm>
          <a:custGeom>
            <a:avLst/>
            <a:gdLst>
              <a:gd name="T0" fmla="*/ 0 w 169"/>
              <a:gd name="T1" fmla="*/ 284163 h 180"/>
              <a:gd name="T2" fmla="*/ 0 w 169"/>
              <a:gd name="T3" fmla="*/ 0 h 180"/>
              <a:gd name="T4" fmla="*/ 266700 w 169"/>
              <a:gd name="T5" fmla="*/ 0 h 180"/>
              <a:gd name="T6" fmla="*/ 266700 w 169"/>
              <a:gd name="T7" fmla="*/ 284163 h 180"/>
              <a:gd name="T8" fmla="*/ 0 w 169"/>
              <a:gd name="T9" fmla="*/ 284163 h 180"/>
              <a:gd name="T10" fmla="*/ 0 60000 65536"/>
              <a:gd name="T11" fmla="*/ 0 60000 65536"/>
              <a:gd name="T12" fmla="*/ 0 60000 65536"/>
              <a:gd name="T13" fmla="*/ 0 60000 65536"/>
              <a:gd name="T14" fmla="*/ 0 60000 65536"/>
              <a:gd name="T15" fmla="*/ 0 w 169"/>
              <a:gd name="T16" fmla="*/ 0 h 180"/>
              <a:gd name="T17" fmla="*/ 169 w 169"/>
              <a:gd name="T18" fmla="*/ 180 h 180"/>
            </a:gdLst>
            <a:ahLst/>
            <a:cxnLst>
              <a:cxn ang="T10">
                <a:pos x="T0" y="T1"/>
              </a:cxn>
              <a:cxn ang="T11">
                <a:pos x="T2" y="T3"/>
              </a:cxn>
              <a:cxn ang="T12">
                <a:pos x="T4" y="T5"/>
              </a:cxn>
              <a:cxn ang="T13">
                <a:pos x="T6" y="T7"/>
              </a:cxn>
              <a:cxn ang="T14">
                <a:pos x="T8" y="T9"/>
              </a:cxn>
            </a:cxnLst>
            <a:rect l="T15" t="T16" r="T17" b="T18"/>
            <a:pathLst>
              <a:path w="169" h="180">
                <a:moveTo>
                  <a:pt x="0" y="179"/>
                </a:moveTo>
                <a:lnTo>
                  <a:pt x="0" y="0"/>
                </a:lnTo>
                <a:lnTo>
                  <a:pt x="168" y="0"/>
                </a:lnTo>
                <a:lnTo>
                  <a:pt x="168" y="179"/>
                </a:lnTo>
                <a:lnTo>
                  <a:pt x="0" y="179"/>
                </a:lnTo>
              </a:path>
            </a:pathLst>
          </a:custGeom>
          <a:noFill/>
          <a:ln w="12699" cap="rnd">
            <a:solidFill>
              <a:srgbClr val="000000"/>
            </a:solidFill>
            <a:round/>
            <a:headEnd/>
            <a:tailEnd/>
          </a:ln>
        </p:spPr>
        <p:txBody>
          <a:bodyPr/>
          <a:lstStyle/>
          <a:p>
            <a:endParaRPr lang="en-US"/>
          </a:p>
        </p:txBody>
      </p:sp>
      <p:sp>
        <p:nvSpPr>
          <p:cNvPr id="408179" name="Freeform 1261"/>
          <p:cNvSpPr>
            <a:spLocks/>
          </p:cNvSpPr>
          <p:nvPr/>
        </p:nvSpPr>
        <p:spPr bwMode="auto">
          <a:xfrm>
            <a:off x="6838950" y="5191125"/>
            <a:ext cx="257175" cy="271463"/>
          </a:xfrm>
          <a:custGeom>
            <a:avLst/>
            <a:gdLst>
              <a:gd name="T0" fmla="*/ 0 w 162"/>
              <a:gd name="T1" fmla="*/ 269875 h 171"/>
              <a:gd name="T2" fmla="*/ 0 w 162"/>
              <a:gd name="T3" fmla="*/ 0 h 171"/>
              <a:gd name="T4" fmla="*/ 255588 w 162"/>
              <a:gd name="T5" fmla="*/ 0 h 171"/>
              <a:gd name="T6" fmla="*/ 255588 w 162"/>
              <a:gd name="T7" fmla="*/ 269875 h 171"/>
              <a:gd name="T8" fmla="*/ 0 w 162"/>
              <a:gd name="T9" fmla="*/ 269875 h 171"/>
              <a:gd name="T10" fmla="*/ 0 60000 65536"/>
              <a:gd name="T11" fmla="*/ 0 60000 65536"/>
              <a:gd name="T12" fmla="*/ 0 60000 65536"/>
              <a:gd name="T13" fmla="*/ 0 60000 65536"/>
              <a:gd name="T14" fmla="*/ 0 60000 65536"/>
              <a:gd name="T15" fmla="*/ 0 w 162"/>
              <a:gd name="T16" fmla="*/ 0 h 171"/>
              <a:gd name="T17" fmla="*/ 162 w 162"/>
              <a:gd name="T18" fmla="*/ 171 h 171"/>
            </a:gdLst>
            <a:ahLst/>
            <a:cxnLst>
              <a:cxn ang="T10">
                <a:pos x="T0" y="T1"/>
              </a:cxn>
              <a:cxn ang="T11">
                <a:pos x="T2" y="T3"/>
              </a:cxn>
              <a:cxn ang="T12">
                <a:pos x="T4" y="T5"/>
              </a:cxn>
              <a:cxn ang="T13">
                <a:pos x="T6" y="T7"/>
              </a:cxn>
              <a:cxn ang="T14">
                <a:pos x="T8" y="T9"/>
              </a:cxn>
            </a:cxnLst>
            <a:rect l="T15" t="T16" r="T17" b="T18"/>
            <a:pathLst>
              <a:path w="162" h="171">
                <a:moveTo>
                  <a:pt x="0" y="170"/>
                </a:moveTo>
                <a:lnTo>
                  <a:pt x="0" y="0"/>
                </a:lnTo>
                <a:lnTo>
                  <a:pt x="161" y="0"/>
                </a:lnTo>
                <a:lnTo>
                  <a:pt x="161" y="170"/>
                </a:lnTo>
                <a:lnTo>
                  <a:pt x="0" y="170"/>
                </a:lnTo>
              </a:path>
            </a:pathLst>
          </a:custGeom>
          <a:solidFill>
            <a:srgbClr val="FFFFFF"/>
          </a:solidFill>
          <a:ln w="9525" cap="rnd">
            <a:noFill/>
            <a:round/>
            <a:headEnd/>
            <a:tailEnd/>
          </a:ln>
        </p:spPr>
        <p:txBody>
          <a:bodyPr/>
          <a:lstStyle/>
          <a:p>
            <a:endParaRPr lang="en-US"/>
          </a:p>
        </p:txBody>
      </p:sp>
      <p:sp>
        <p:nvSpPr>
          <p:cNvPr id="408180" name="Freeform 1262"/>
          <p:cNvSpPr>
            <a:spLocks/>
          </p:cNvSpPr>
          <p:nvPr/>
        </p:nvSpPr>
        <p:spPr bwMode="auto">
          <a:xfrm>
            <a:off x="6837363" y="5191125"/>
            <a:ext cx="268287" cy="282575"/>
          </a:xfrm>
          <a:custGeom>
            <a:avLst/>
            <a:gdLst>
              <a:gd name="T0" fmla="*/ 0 w 169"/>
              <a:gd name="T1" fmla="*/ 280988 h 178"/>
              <a:gd name="T2" fmla="*/ 0 w 169"/>
              <a:gd name="T3" fmla="*/ 0 h 178"/>
              <a:gd name="T4" fmla="*/ 266700 w 169"/>
              <a:gd name="T5" fmla="*/ 0 h 178"/>
              <a:gd name="T6" fmla="*/ 266700 w 169"/>
              <a:gd name="T7" fmla="*/ 280988 h 178"/>
              <a:gd name="T8" fmla="*/ 0 w 169"/>
              <a:gd name="T9" fmla="*/ 280988 h 178"/>
              <a:gd name="T10" fmla="*/ 0 60000 65536"/>
              <a:gd name="T11" fmla="*/ 0 60000 65536"/>
              <a:gd name="T12" fmla="*/ 0 60000 65536"/>
              <a:gd name="T13" fmla="*/ 0 60000 65536"/>
              <a:gd name="T14" fmla="*/ 0 60000 65536"/>
              <a:gd name="T15" fmla="*/ 0 w 169"/>
              <a:gd name="T16" fmla="*/ 0 h 178"/>
              <a:gd name="T17" fmla="*/ 169 w 169"/>
              <a:gd name="T18" fmla="*/ 178 h 178"/>
            </a:gdLst>
            <a:ahLst/>
            <a:cxnLst>
              <a:cxn ang="T10">
                <a:pos x="T0" y="T1"/>
              </a:cxn>
              <a:cxn ang="T11">
                <a:pos x="T2" y="T3"/>
              </a:cxn>
              <a:cxn ang="T12">
                <a:pos x="T4" y="T5"/>
              </a:cxn>
              <a:cxn ang="T13">
                <a:pos x="T6" y="T7"/>
              </a:cxn>
              <a:cxn ang="T14">
                <a:pos x="T8" y="T9"/>
              </a:cxn>
            </a:cxnLst>
            <a:rect l="T15" t="T16" r="T17" b="T18"/>
            <a:pathLst>
              <a:path w="169" h="178">
                <a:moveTo>
                  <a:pt x="0" y="177"/>
                </a:moveTo>
                <a:lnTo>
                  <a:pt x="0" y="0"/>
                </a:lnTo>
                <a:lnTo>
                  <a:pt x="168" y="0"/>
                </a:lnTo>
                <a:lnTo>
                  <a:pt x="168" y="177"/>
                </a:lnTo>
                <a:lnTo>
                  <a:pt x="0" y="177"/>
                </a:lnTo>
              </a:path>
            </a:pathLst>
          </a:custGeom>
          <a:noFill/>
          <a:ln w="12699" cap="rnd">
            <a:solidFill>
              <a:srgbClr val="000000"/>
            </a:solidFill>
            <a:round/>
            <a:headEnd/>
            <a:tailEnd/>
          </a:ln>
        </p:spPr>
        <p:txBody>
          <a:bodyPr/>
          <a:lstStyle/>
          <a:p>
            <a:endParaRPr lang="en-US"/>
          </a:p>
        </p:txBody>
      </p:sp>
      <p:sp>
        <p:nvSpPr>
          <p:cNvPr id="408181" name="Freeform 1263"/>
          <p:cNvSpPr>
            <a:spLocks/>
          </p:cNvSpPr>
          <p:nvPr/>
        </p:nvSpPr>
        <p:spPr bwMode="auto">
          <a:xfrm>
            <a:off x="7123113" y="5588000"/>
            <a:ext cx="257175" cy="273050"/>
          </a:xfrm>
          <a:custGeom>
            <a:avLst/>
            <a:gdLst>
              <a:gd name="T0" fmla="*/ 0 w 162"/>
              <a:gd name="T1" fmla="*/ 271463 h 172"/>
              <a:gd name="T2" fmla="*/ 0 w 162"/>
              <a:gd name="T3" fmla="*/ 0 h 172"/>
              <a:gd name="T4" fmla="*/ 255588 w 162"/>
              <a:gd name="T5" fmla="*/ 0 h 172"/>
              <a:gd name="T6" fmla="*/ 255588 w 162"/>
              <a:gd name="T7" fmla="*/ 271463 h 172"/>
              <a:gd name="T8" fmla="*/ 0 w 162"/>
              <a:gd name="T9" fmla="*/ 271463 h 172"/>
              <a:gd name="T10" fmla="*/ 0 60000 65536"/>
              <a:gd name="T11" fmla="*/ 0 60000 65536"/>
              <a:gd name="T12" fmla="*/ 0 60000 65536"/>
              <a:gd name="T13" fmla="*/ 0 60000 65536"/>
              <a:gd name="T14" fmla="*/ 0 60000 65536"/>
              <a:gd name="T15" fmla="*/ 0 w 162"/>
              <a:gd name="T16" fmla="*/ 0 h 172"/>
              <a:gd name="T17" fmla="*/ 162 w 162"/>
              <a:gd name="T18" fmla="*/ 172 h 172"/>
            </a:gdLst>
            <a:ahLst/>
            <a:cxnLst>
              <a:cxn ang="T10">
                <a:pos x="T0" y="T1"/>
              </a:cxn>
              <a:cxn ang="T11">
                <a:pos x="T2" y="T3"/>
              </a:cxn>
              <a:cxn ang="T12">
                <a:pos x="T4" y="T5"/>
              </a:cxn>
              <a:cxn ang="T13">
                <a:pos x="T6" y="T7"/>
              </a:cxn>
              <a:cxn ang="T14">
                <a:pos x="T8" y="T9"/>
              </a:cxn>
            </a:cxnLst>
            <a:rect l="T15" t="T16" r="T17" b="T18"/>
            <a:pathLst>
              <a:path w="162" h="172">
                <a:moveTo>
                  <a:pt x="0" y="171"/>
                </a:moveTo>
                <a:lnTo>
                  <a:pt x="0" y="0"/>
                </a:lnTo>
                <a:lnTo>
                  <a:pt x="161" y="0"/>
                </a:lnTo>
                <a:lnTo>
                  <a:pt x="161" y="171"/>
                </a:lnTo>
                <a:lnTo>
                  <a:pt x="0" y="171"/>
                </a:lnTo>
              </a:path>
            </a:pathLst>
          </a:custGeom>
          <a:solidFill>
            <a:srgbClr val="FFFFFF"/>
          </a:solidFill>
          <a:ln w="9525" cap="rnd">
            <a:noFill/>
            <a:round/>
            <a:headEnd/>
            <a:tailEnd/>
          </a:ln>
        </p:spPr>
        <p:txBody>
          <a:bodyPr/>
          <a:lstStyle/>
          <a:p>
            <a:endParaRPr lang="en-US"/>
          </a:p>
        </p:txBody>
      </p:sp>
      <p:sp>
        <p:nvSpPr>
          <p:cNvPr id="408182" name="Freeform 1264"/>
          <p:cNvSpPr>
            <a:spLocks/>
          </p:cNvSpPr>
          <p:nvPr/>
        </p:nvSpPr>
        <p:spPr bwMode="auto">
          <a:xfrm>
            <a:off x="7121525" y="5588000"/>
            <a:ext cx="268288" cy="285750"/>
          </a:xfrm>
          <a:custGeom>
            <a:avLst/>
            <a:gdLst>
              <a:gd name="T0" fmla="*/ 0 w 169"/>
              <a:gd name="T1" fmla="*/ 284163 h 180"/>
              <a:gd name="T2" fmla="*/ 0 w 169"/>
              <a:gd name="T3" fmla="*/ 0 h 180"/>
              <a:gd name="T4" fmla="*/ 266700 w 169"/>
              <a:gd name="T5" fmla="*/ 0 h 180"/>
              <a:gd name="T6" fmla="*/ 266700 w 169"/>
              <a:gd name="T7" fmla="*/ 284163 h 180"/>
              <a:gd name="T8" fmla="*/ 0 w 169"/>
              <a:gd name="T9" fmla="*/ 284163 h 180"/>
              <a:gd name="T10" fmla="*/ 0 60000 65536"/>
              <a:gd name="T11" fmla="*/ 0 60000 65536"/>
              <a:gd name="T12" fmla="*/ 0 60000 65536"/>
              <a:gd name="T13" fmla="*/ 0 60000 65536"/>
              <a:gd name="T14" fmla="*/ 0 60000 65536"/>
              <a:gd name="T15" fmla="*/ 0 w 169"/>
              <a:gd name="T16" fmla="*/ 0 h 180"/>
              <a:gd name="T17" fmla="*/ 169 w 169"/>
              <a:gd name="T18" fmla="*/ 180 h 180"/>
            </a:gdLst>
            <a:ahLst/>
            <a:cxnLst>
              <a:cxn ang="T10">
                <a:pos x="T0" y="T1"/>
              </a:cxn>
              <a:cxn ang="T11">
                <a:pos x="T2" y="T3"/>
              </a:cxn>
              <a:cxn ang="T12">
                <a:pos x="T4" y="T5"/>
              </a:cxn>
              <a:cxn ang="T13">
                <a:pos x="T6" y="T7"/>
              </a:cxn>
              <a:cxn ang="T14">
                <a:pos x="T8" y="T9"/>
              </a:cxn>
            </a:cxnLst>
            <a:rect l="T15" t="T16" r="T17" b="T18"/>
            <a:pathLst>
              <a:path w="169" h="180">
                <a:moveTo>
                  <a:pt x="0" y="179"/>
                </a:moveTo>
                <a:lnTo>
                  <a:pt x="0" y="0"/>
                </a:lnTo>
                <a:lnTo>
                  <a:pt x="168" y="0"/>
                </a:lnTo>
                <a:lnTo>
                  <a:pt x="168" y="179"/>
                </a:lnTo>
                <a:lnTo>
                  <a:pt x="0" y="179"/>
                </a:lnTo>
              </a:path>
            </a:pathLst>
          </a:custGeom>
          <a:noFill/>
          <a:ln w="12699" cap="rnd">
            <a:solidFill>
              <a:srgbClr val="000000"/>
            </a:solidFill>
            <a:round/>
            <a:headEnd/>
            <a:tailEnd/>
          </a:ln>
        </p:spPr>
        <p:txBody>
          <a:bodyPr/>
          <a:lstStyle/>
          <a:p>
            <a:endParaRPr lang="en-US"/>
          </a:p>
        </p:txBody>
      </p:sp>
      <p:sp>
        <p:nvSpPr>
          <p:cNvPr id="408183" name="Freeform 1265"/>
          <p:cNvSpPr>
            <a:spLocks/>
          </p:cNvSpPr>
          <p:nvPr/>
        </p:nvSpPr>
        <p:spPr bwMode="auto">
          <a:xfrm>
            <a:off x="7123113" y="5191125"/>
            <a:ext cx="257175" cy="271463"/>
          </a:xfrm>
          <a:custGeom>
            <a:avLst/>
            <a:gdLst>
              <a:gd name="T0" fmla="*/ 0 w 162"/>
              <a:gd name="T1" fmla="*/ 269875 h 171"/>
              <a:gd name="T2" fmla="*/ 0 w 162"/>
              <a:gd name="T3" fmla="*/ 0 h 171"/>
              <a:gd name="T4" fmla="*/ 255588 w 162"/>
              <a:gd name="T5" fmla="*/ 0 h 171"/>
              <a:gd name="T6" fmla="*/ 255588 w 162"/>
              <a:gd name="T7" fmla="*/ 269875 h 171"/>
              <a:gd name="T8" fmla="*/ 0 w 162"/>
              <a:gd name="T9" fmla="*/ 269875 h 171"/>
              <a:gd name="T10" fmla="*/ 0 60000 65536"/>
              <a:gd name="T11" fmla="*/ 0 60000 65536"/>
              <a:gd name="T12" fmla="*/ 0 60000 65536"/>
              <a:gd name="T13" fmla="*/ 0 60000 65536"/>
              <a:gd name="T14" fmla="*/ 0 60000 65536"/>
              <a:gd name="T15" fmla="*/ 0 w 162"/>
              <a:gd name="T16" fmla="*/ 0 h 171"/>
              <a:gd name="T17" fmla="*/ 162 w 162"/>
              <a:gd name="T18" fmla="*/ 171 h 171"/>
            </a:gdLst>
            <a:ahLst/>
            <a:cxnLst>
              <a:cxn ang="T10">
                <a:pos x="T0" y="T1"/>
              </a:cxn>
              <a:cxn ang="T11">
                <a:pos x="T2" y="T3"/>
              </a:cxn>
              <a:cxn ang="T12">
                <a:pos x="T4" y="T5"/>
              </a:cxn>
              <a:cxn ang="T13">
                <a:pos x="T6" y="T7"/>
              </a:cxn>
              <a:cxn ang="T14">
                <a:pos x="T8" y="T9"/>
              </a:cxn>
            </a:cxnLst>
            <a:rect l="T15" t="T16" r="T17" b="T18"/>
            <a:pathLst>
              <a:path w="162" h="171">
                <a:moveTo>
                  <a:pt x="0" y="170"/>
                </a:moveTo>
                <a:lnTo>
                  <a:pt x="0" y="0"/>
                </a:lnTo>
                <a:lnTo>
                  <a:pt x="161" y="0"/>
                </a:lnTo>
                <a:lnTo>
                  <a:pt x="161" y="170"/>
                </a:lnTo>
                <a:lnTo>
                  <a:pt x="0" y="170"/>
                </a:lnTo>
              </a:path>
            </a:pathLst>
          </a:custGeom>
          <a:solidFill>
            <a:srgbClr val="FFFFFF"/>
          </a:solidFill>
          <a:ln w="9525" cap="rnd">
            <a:noFill/>
            <a:round/>
            <a:headEnd/>
            <a:tailEnd/>
          </a:ln>
        </p:spPr>
        <p:txBody>
          <a:bodyPr/>
          <a:lstStyle/>
          <a:p>
            <a:endParaRPr lang="en-US"/>
          </a:p>
        </p:txBody>
      </p:sp>
      <p:sp>
        <p:nvSpPr>
          <p:cNvPr id="408184" name="Freeform 1266"/>
          <p:cNvSpPr>
            <a:spLocks/>
          </p:cNvSpPr>
          <p:nvPr/>
        </p:nvSpPr>
        <p:spPr bwMode="auto">
          <a:xfrm>
            <a:off x="7121525" y="5191125"/>
            <a:ext cx="268288" cy="282575"/>
          </a:xfrm>
          <a:custGeom>
            <a:avLst/>
            <a:gdLst>
              <a:gd name="T0" fmla="*/ 0 w 169"/>
              <a:gd name="T1" fmla="*/ 280988 h 178"/>
              <a:gd name="T2" fmla="*/ 0 w 169"/>
              <a:gd name="T3" fmla="*/ 0 h 178"/>
              <a:gd name="T4" fmla="*/ 266700 w 169"/>
              <a:gd name="T5" fmla="*/ 0 h 178"/>
              <a:gd name="T6" fmla="*/ 266700 w 169"/>
              <a:gd name="T7" fmla="*/ 280988 h 178"/>
              <a:gd name="T8" fmla="*/ 0 w 169"/>
              <a:gd name="T9" fmla="*/ 280988 h 178"/>
              <a:gd name="T10" fmla="*/ 0 60000 65536"/>
              <a:gd name="T11" fmla="*/ 0 60000 65536"/>
              <a:gd name="T12" fmla="*/ 0 60000 65536"/>
              <a:gd name="T13" fmla="*/ 0 60000 65536"/>
              <a:gd name="T14" fmla="*/ 0 60000 65536"/>
              <a:gd name="T15" fmla="*/ 0 w 169"/>
              <a:gd name="T16" fmla="*/ 0 h 178"/>
              <a:gd name="T17" fmla="*/ 169 w 169"/>
              <a:gd name="T18" fmla="*/ 178 h 178"/>
            </a:gdLst>
            <a:ahLst/>
            <a:cxnLst>
              <a:cxn ang="T10">
                <a:pos x="T0" y="T1"/>
              </a:cxn>
              <a:cxn ang="T11">
                <a:pos x="T2" y="T3"/>
              </a:cxn>
              <a:cxn ang="T12">
                <a:pos x="T4" y="T5"/>
              </a:cxn>
              <a:cxn ang="T13">
                <a:pos x="T6" y="T7"/>
              </a:cxn>
              <a:cxn ang="T14">
                <a:pos x="T8" y="T9"/>
              </a:cxn>
            </a:cxnLst>
            <a:rect l="T15" t="T16" r="T17" b="T18"/>
            <a:pathLst>
              <a:path w="169" h="178">
                <a:moveTo>
                  <a:pt x="0" y="177"/>
                </a:moveTo>
                <a:lnTo>
                  <a:pt x="0" y="0"/>
                </a:lnTo>
                <a:lnTo>
                  <a:pt x="168" y="0"/>
                </a:lnTo>
                <a:lnTo>
                  <a:pt x="168" y="177"/>
                </a:lnTo>
                <a:lnTo>
                  <a:pt x="0" y="177"/>
                </a:lnTo>
              </a:path>
            </a:pathLst>
          </a:custGeom>
          <a:noFill/>
          <a:ln w="12699" cap="rnd">
            <a:solidFill>
              <a:srgbClr val="000000"/>
            </a:solidFill>
            <a:round/>
            <a:headEnd/>
            <a:tailEnd/>
          </a:ln>
        </p:spPr>
        <p:txBody>
          <a:bodyPr/>
          <a:lstStyle/>
          <a:p>
            <a:endParaRPr lang="en-US"/>
          </a:p>
        </p:txBody>
      </p:sp>
      <p:sp>
        <p:nvSpPr>
          <p:cNvPr id="1309939" name="Text Box 1267"/>
          <p:cNvSpPr txBox="1">
            <a:spLocks noChangeArrowheads="1"/>
          </p:cNvSpPr>
          <p:nvPr/>
        </p:nvSpPr>
        <p:spPr bwMode="auto">
          <a:xfrm>
            <a:off x="665163" y="1350963"/>
            <a:ext cx="460375" cy="396875"/>
          </a:xfrm>
          <a:prstGeom prst="rect">
            <a:avLst/>
          </a:prstGeom>
          <a:noFill/>
          <a:ln w="9525">
            <a:noFill/>
            <a:miter lim="800000"/>
            <a:headEnd/>
            <a:tailEnd/>
          </a:ln>
        </p:spPr>
        <p:txBody>
          <a:bodyPr wrap="none">
            <a:spAutoFit/>
          </a:bodyPr>
          <a:lstStyle/>
          <a:p>
            <a:pPr algn="l"/>
            <a:r>
              <a:rPr lang="en-US" sz="2000"/>
              <a:t>H</a:t>
            </a:r>
            <a:r>
              <a:rPr lang="en-US" sz="2000" baseline="-25000"/>
              <a:t>2</a:t>
            </a:r>
          </a:p>
        </p:txBody>
      </p:sp>
      <p:sp>
        <p:nvSpPr>
          <p:cNvPr id="1309940" name="Text Box 1268"/>
          <p:cNvSpPr txBox="1">
            <a:spLocks noChangeArrowheads="1"/>
          </p:cNvSpPr>
          <p:nvPr/>
        </p:nvSpPr>
        <p:spPr bwMode="auto">
          <a:xfrm>
            <a:off x="6554788" y="1960563"/>
            <a:ext cx="460375" cy="396875"/>
          </a:xfrm>
          <a:prstGeom prst="rect">
            <a:avLst/>
          </a:prstGeom>
          <a:noFill/>
          <a:ln w="9525">
            <a:noFill/>
            <a:miter lim="800000"/>
            <a:headEnd/>
            <a:tailEnd/>
          </a:ln>
        </p:spPr>
        <p:txBody>
          <a:bodyPr wrap="none">
            <a:spAutoFit/>
          </a:bodyPr>
          <a:lstStyle/>
          <a:p>
            <a:pPr algn="l"/>
            <a:r>
              <a:rPr lang="en-US" sz="2000"/>
              <a:t>N</a:t>
            </a:r>
            <a:r>
              <a:rPr lang="en-US" sz="2000" baseline="-25000"/>
              <a:t>2</a:t>
            </a:r>
          </a:p>
        </p:txBody>
      </p:sp>
      <p:sp>
        <p:nvSpPr>
          <p:cNvPr id="1309941" name="Text Box 1269"/>
          <p:cNvSpPr txBox="1">
            <a:spLocks noChangeArrowheads="1"/>
          </p:cNvSpPr>
          <p:nvPr/>
        </p:nvSpPr>
        <p:spPr bwMode="auto">
          <a:xfrm>
            <a:off x="6985000" y="1957388"/>
            <a:ext cx="473075" cy="396875"/>
          </a:xfrm>
          <a:prstGeom prst="rect">
            <a:avLst/>
          </a:prstGeom>
          <a:noFill/>
          <a:ln w="9525">
            <a:noFill/>
            <a:miter lim="800000"/>
            <a:headEnd/>
            <a:tailEnd/>
          </a:ln>
        </p:spPr>
        <p:txBody>
          <a:bodyPr wrap="none">
            <a:spAutoFit/>
          </a:bodyPr>
          <a:lstStyle/>
          <a:p>
            <a:pPr algn="l"/>
            <a:r>
              <a:rPr lang="en-US" sz="2000"/>
              <a:t>O</a:t>
            </a:r>
            <a:r>
              <a:rPr lang="en-US" sz="2000" baseline="-25000"/>
              <a:t>2</a:t>
            </a:r>
          </a:p>
        </p:txBody>
      </p:sp>
      <p:sp>
        <p:nvSpPr>
          <p:cNvPr id="1309942" name="Text Box 1270"/>
          <p:cNvSpPr txBox="1">
            <a:spLocks noChangeArrowheads="1"/>
          </p:cNvSpPr>
          <p:nvPr/>
        </p:nvSpPr>
        <p:spPr bwMode="auto">
          <a:xfrm>
            <a:off x="7407275" y="1957388"/>
            <a:ext cx="431800" cy="396875"/>
          </a:xfrm>
          <a:prstGeom prst="rect">
            <a:avLst/>
          </a:prstGeom>
          <a:noFill/>
          <a:ln w="9525">
            <a:noFill/>
            <a:miter lim="800000"/>
            <a:headEnd/>
            <a:tailEnd/>
          </a:ln>
        </p:spPr>
        <p:txBody>
          <a:bodyPr wrap="none">
            <a:spAutoFit/>
          </a:bodyPr>
          <a:lstStyle/>
          <a:p>
            <a:pPr algn="l"/>
            <a:r>
              <a:rPr lang="en-US" sz="2000"/>
              <a:t>F</a:t>
            </a:r>
            <a:r>
              <a:rPr lang="en-US" sz="2000" baseline="-25000"/>
              <a:t>2</a:t>
            </a:r>
          </a:p>
        </p:txBody>
      </p:sp>
      <p:sp>
        <p:nvSpPr>
          <p:cNvPr id="1309943" name="Text Box 1271"/>
          <p:cNvSpPr txBox="1">
            <a:spLocks noChangeArrowheads="1"/>
          </p:cNvSpPr>
          <p:nvPr/>
        </p:nvSpPr>
        <p:spPr bwMode="auto">
          <a:xfrm>
            <a:off x="7385050" y="2546350"/>
            <a:ext cx="517525" cy="396875"/>
          </a:xfrm>
          <a:prstGeom prst="rect">
            <a:avLst/>
          </a:prstGeom>
          <a:noFill/>
          <a:ln w="9525">
            <a:noFill/>
            <a:miter lim="800000"/>
            <a:headEnd/>
            <a:tailEnd/>
          </a:ln>
        </p:spPr>
        <p:txBody>
          <a:bodyPr wrap="none">
            <a:spAutoFit/>
          </a:bodyPr>
          <a:lstStyle/>
          <a:p>
            <a:pPr algn="l"/>
            <a:r>
              <a:rPr lang="en-US" sz="2000"/>
              <a:t>Cl</a:t>
            </a:r>
            <a:r>
              <a:rPr lang="en-US" sz="2000" baseline="-25000"/>
              <a:t>2</a:t>
            </a:r>
          </a:p>
        </p:txBody>
      </p:sp>
      <p:sp>
        <p:nvSpPr>
          <p:cNvPr id="1309944" name="Text Box 1272"/>
          <p:cNvSpPr txBox="1">
            <a:spLocks noChangeArrowheads="1"/>
          </p:cNvSpPr>
          <p:nvPr/>
        </p:nvSpPr>
        <p:spPr bwMode="auto">
          <a:xfrm>
            <a:off x="7359650" y="3098800"/>
            <a:ext cx="530225" cy="396875"/>
          </a:xfrm>
          <a:prstGeom prst="rect">
            <a:avLst/>
          </a:prstGeom>
          <a:noFill/>
          <a:ln w="9525">
            <a:noFill/>
            <a:miter lim="800000"/>
            <a:headEnd/>
            <a:tailEnd/>
          </a:ln>
        </p:spPr>
        <p:txBody>
          <a:bodyPr wrap="none">
            <a:spAutoFit/>
          </a:bodyPr>
          <a:lstStyle/>
          <a:p>
            <a:pPr algn="l"/>
            <a:r>
              <a:rPr lang="en-US" sz="2000"/>
              <a:t>Br</a:t>
            </a:r>
            <a:r>
              <a:rPr lang="en-US" sz="2000" baseline="-25000"/>
              <a:t>2</a:t>
            </a:r>
          </a:p>
        </p:txBody>
      </p:sp>
      <p:sp>
        <p:nvSpPr>
          <p:cNvPr id="1309945" name="Text Box 1273"/>
          <p:cNvSpPr txBox="1">
            <a:spLocks noChangeArrowheads="1"/>
          </p:cNvSpPr>
          <p:nvPr/>
        </p:nvSpPr>
        <p:spPr bwMode="auto">
          <a:xfrm>
            <a:off x="7426325" y="3709988"/>
            <a:ext cx="431800" cy="396875"/>
          </a:xfrm>
          <a:prstGeom prst="rect">
            <a:avLst/>
          </a:prstGeom>
          <a:noFill/>
          <a:ln w="9525">
            <a:noFill/>
            <a:miter lim="800000"/>
            <a:headEnd/>
            <a:tailEnd/>
          </a:ln>
        </p:spPr>
        <p:txBody>
          <a:bodyPr wrap="none">
            <a:spAutoFit/>
          </a:bodyPr>
          <a:lstStyle/>
          <a:p>
            <a:pPr algn="l"/>
            <a:r>
              <a:rPr lang="en-US" sz="2000"/>
              <a:t>F</a:t>
            </a:r>
            <a:r>
              <a:rPr lang="en-US" sz="2000" baseline="-25000"/>
              <a:t>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09939"/>
                                        </p:tgtEl>
                                        <p:attrNameLst>
                                          <p:attrName>style.visibility</p:attrName>
                                        </p:attrNameLst>
                                      </p:cBhvr>
                                      <p:to>
                                        <p:strVal val="visible"/>
                                      </p:to>
                                    </p:set>
                                    <p:animEffect transition="in" filter="dissolve">
                                      <p:cBhvr>
                                        <p:cTn id="7" dur="500"/>
                                        <p:tgtEl>
                                          <p:spTgt spid="130993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09940"/>
                                        </p:tgtEl>
                                        <p:attrNameLst>
                                          <p:attrName>style.visibility</p:attrName>
                                        </p:attrNameLst>
                                      </p:cBhvr>
                                      <p:to>
                                        <p:strVal val="visible"/>
                                      </p:to>
                                    </p:set>
                                    <p:animEffect transition="in" filter="dissolve">
                                      <p:cBhvr>
                                        <p:cTn id="10" dur="500"/>
                                        <p:tgtEl>
                                          <p:spTgt spid="130994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309941"/>
                                        </p:tgtEl>
                                        <p:attrNameLst>
                                          <p:attrName>style.visibility</p:attrName>
                                        </p:attrNameLst>
                                      </p:cBhvr>
                                      <p:to>
                                        <p:strVal val="visible"/>
                                      </p:to>
                                    </p:set>
                                    <p:animEffect transition="in" filter="dissolve">
                                      <p:cBhvr>
                                        <p:cTn id="13" dur="500"/>
                                        <p:tgtEl>
                                          <p:spTgt spid="1309941"/>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309942"/>
                                        </p:tgtEl>
                                        <p:attrNameLst>
                                          <p:attrName>style.visibility</p:attrName>
                                        </p:attrNameLst>
                                      </p:cBhvr>
                                      <p:to>
                                        <p:strVal val="visible"/>
                                      </p:to>
                                    </p:set>
                                    <p:animEffect transition="in" filter="dissolve">
                                      <p:cBhvr>
                                        <p:cTn id="16" dur="500"/>
                                        <p:tgtEl>
                                          <p:spTgt spid="1309942"/>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309943"/>
                                        </p:tgtEl>
                                        <p:attrNameLst>
                                          <p:attrName>style.visibility</p:attrName>
                                        </p:attrNameLst>
                                      </p:cBhvr>
                                      <p:to>
                                        <p:strVal val="visible"/>
                                      </p:to>
                                    </p:set>
                                    <p:animEffect transition="in" filter="dissolve">
                                      <p:cBhvr>
                                        <p:cTn id="19" dur="500"/>
                                        <p:tgtEl>
                                          <p:spTgt spid="1309943"/>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309944"/>
                                        </p:tgtEl>
                                        <p:attrNameLst>
                                          <p:attrName>style.visibility</p:attrName>
                                        </p:attrNameLst>
                                      </p:cBhvr>
                                      <p:to>
                                        <p:strVal val="visible"/>
                                      </p:to>
                                    </p:set>
                                    <p:animEffect transition="in" filter="dissolve">
                                      <p:cBhvr>
                                        <p:cTn id="22" dur="500"/>
                                        <p:tgtEl>
                                          <p:spTgt spid="1309944"/>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309945"/>
                                        </p:tgtEl>
                                        <p:attrNameLst>
                                          <p:attrName>style.visibility</p:attrName>
                                        </p:attrNameLst>
                                      </p:cBhvr>
                                      <p:to>
                                        <p:strVal val="visible"/>
                                      </p:to>
                                    </p:set>
                                    <p:animEffect transition="in" filter="dissolve">
                                      <p:cBhvr>
                                        <p:cTn id="25" dur="500"/>
                                        <p:tgtEl>
                                          <p:spTgt spid="13099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9939" grpId="0"/>
      <p:bldP spid="1309940" grpId="0"/>
      <p:bldP spid="1309941" grpId="0"/>
      <p:bldP spid="1309942" grpId="0"/>
      <p:bldP spid="1309943" grpId="0"/>
      <p:bldP spid="1309944" grpId="0"/>
      <p:bldP spid="130994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pPr eaLnBrk="1" hangingPunct="1"/>
            <a:r>
              <a:rPr lang="en-US" smtClean="0"/>
              <a:t>Rutherford’s Apparatus</a:t>
            </a:r>
          </a:p>
        </p:txBody>
      </p:sp>
      <p:pic>
        <p:nvPicPr>
          <p:cNvPr id="3076" name="Picture 3" descr="Rutherford's gold foil apparatus"/>
          <p:cNvPicPr>
            <a:picLocks noChangeAspect="1" noChangeArrowheads="1"/>
          </p:cNvPicPr>
          <p:nvPr/>
        </p:nvPicPr>
        <p:blipFill>
          <a:blip r:embed="rId4" cstate="print">
            <a:lum bright="2000" contrast="12000"/>
          </a:blip>
          <a:srcRect/>
          <a:stretch>
            <a:fillRect/>
          </a:stretch>
        </p:blipFill>
        <p:spPr bwMode="auto">
          <a:xfrm>
            <a:off x="685800" y="1981200"/>
            <a:ext cx="7924800" cy="4124325"/>
          </a:xfrm>
          <a:prstGeom prst="rect">
            <a:avLst/>
          </a:prstGeom>
          <a:noFill/>
          <a:ln w="9525">
            <a:noFill/>
            <a:miter lim="800000"/>
            <a:headEnd/>
            <a:tailEnd/>
          </a:ln>
        </p:spPr>
      </p:pic>
      <p:sp>
        <p:nvSpPr>
          <p:cNvPr id="3077" name="Rectangle 4"/>
          <p:cNvSpPr>
            <a:spLocks noChangeArrowheads="1"/>
          </p:cNvSpPr>
          <p:nvPr/>
        </p:nvSpPr>
        <p:spPr bwMode="auto">
          <a:xfrm>
            <a:off x="3124200" y="2209800"/>
            <a:ext cx="2971800" cy="381000"/>
          </a:xfrm>
          <a:prstGeom prst="rect">
            <a:avLst/>
          </a:prstGeom>
          <a:solidFill>
            <a:schemeClr val="bg1"/>
          </a:solidFill>
          <a:ln w="9525">
            <a:noFill/>
            <a:miter lim="800000"/>
            <a:headEnd/>
            <a:tailEnd/>
          </a:ln>
        </p:spPr>
        <p:txBody>
          <a:bodyPr wrap="none" anchor="ctr"/>
          <a:lstStyle/>
          <a:p>
            <a:r>
              <a:rPr lang="en-US" sz="1800" b="1"/>
              <a:t>beam of alpha particles</a:t>
            </a:r>
          </a:p>
        </p:txBody>
      </p:sp>
      <p:sp>
        <p:nvSpPr>
          <p:cNvPr id="3078" name="Rectangle 6"/>
          <p:cNvSpPr>
            <a:spLocks noChangeArrowheads="1"/>
          </p:cNvSpPr>
          <p:nvPr/>
        </p:nvSpPr>
        <p:spPr bwMode="auto">
          <a:xfrm>
            <a:off x="1676400" y="3962400"/>
            <a:ext cx="1447800" cy="533400"/>
          </a:xfrm>
          <a:prstGeom prst="rect">
            <a:avLst/>
          </a:prstGeom>
          <a:solidFill>
            <a:schemeClr val="bg1"/>
          </a:solidFill>
          <a:ln w="9525">
            <a:noFill/>
            <a:miter lim="800000"/>
            <a:headEnd/>
            <a:tailEnd/>
          </a:ln>
        </p:spPr>
        <p:txBody>
          <a:bodyPr wrap="none" anchor="ctr"/>
          <a:lstStyle/>
          <a:p>
            <a:r>
              <a:rPr lang="en-US" sz="1800" b="1"/>
              <a:t>radioactive </a:t>
            </a:r>
          </a:p>
          <a:p>
            <a:r>
              <a:rPr lang="en-US" sz="1800" b="1"/>
              <a:t>substance</a:t>
            </a:r>
          </a:p>
        </p:txBody>
      </p:sp>
      <p:sp>
        <p:nvSpPr>
          <p:cNvPr id="3079" name="Rectangle 8"/>
          <p:cNvSpPr>
            <a:spLocks noChangeArrowheads="1"/>
          </p:cNvSpPr>
          <p:nvPr/>
        </p:nvSpPr>
        <p:spPr bwMode="auto">
          <a:xfrm>
            <a:off x="7315200" y="5715000"/>
            <a:ext cx="1143000" cy="304800"/>
          </a:xfrm>
          <a:prstGeom prst="rect">
            <a:avLst/>
          </a:prstGeom>
          <a:solidFill>
            <a:schemeClr val="bg1"/>
          </a:solidFill>
          <a:ln w="9525">
            <a:noFill/>
            <a:miter lim="800000"/>
            <a:headEnd/>
            <a:tailEnd/>
          </a:ln>
        </p:spPr>
        <p:txBody>
          <a:bodyPr wrap="none" anchor="ctr"/>
          <a:lstStyle/>
          <a:p>
            <a:r>
              <a:rPr lang="en-US" sz="1800" b="1"/>
              <a:t>gold foil</a:t>
            </a:r>
          </a:p>
        </p:txBody>
      </p:sp>
      <p:sp>
        <p:nvSpPr>
          <p:cNvPr id="3080" name="Rectangle 10"/>
          <p:cNvSpPr>
            <a:spLocks noChangeArrowheads="1"/>
          </p:cNvSpPr>
          <p:nvPr/>
        </p:nvSpPr>
        <p:spPr bwMode="auto">
          <a:xfrm>
            <a:off x="2362200" y="5029200"/>
            <a:ext cx="2590800" cy="304800"/>
          </a:xfrm>
          <a:prstGeom prst="rect">
            <a:avLst/>
          </a:prstGeom>
          <a:solidFill>
            <a:schemeClr val="bg1"/>
          </a:solidFill>
          <a:ln w="9525">
            <a:noFill/>
            <a:miter lim="800000"/>
            <a:headEnd/>
            <a:tailEnd/>
          </a:ln>
        </p:spPr>
        <p:txBody>
          <a:bodyPr wrap="none" anchor="ctr"/>
          <a:lstStyle/>
          <a:p>
            <a:r>
              <a:rPr lang="en-US" sz="1800" b="1"/>
              <a:t>circular ZnS - coated</a:t>
            </a:r>
          </a:p>
        </p:txBody>
      </p:sp>
      <p:sp>
        <p:nvSpPr>
          <p:cNvPr id="3081" name="Rectangle 12"/>
          <p:cNvSpPr>
            <a:spLocks noChangeArrowheads="1"/>
          </p:cNvSpPr>
          <p:nvPr/>
        </p:nvSpPr>
        <p:spPr bwMode="auto">
          <a:xfrm>
            <a:off x="2362200" y="5334000"/>
            <a:ext cx="2438400" cy="381000"/>
          </a:xfrm>
          <a:prstGeom prst="rect">
            <a:avLst/>
          </a:prstGeom>
          <a:solidFill>
            <a:schemeClr val="bg1"/>
          </a:solidFill>
          <a:ln w="9525">
            <a:noFill/>
            <a:miter lim="800000"/>
            <a:headEnd/>
            <a:tailEnd/>
          </a:ln>
        </p:spPr>
        <p:txBody>
          <a:bodyPr wrap="none" anchor="ctr"/>
          <a:lstStyle/>
          <a:p>
            <a:r>
              <a:rPr lang="en-US" sz="1800" b="1"/>
              <a:t>fluorescent screen</a:t>
            </a:r>
          </a:p>
        </p:txBody>
      </p:sp>
      <p:sp>
        <p:nvSpPr>
          <p:cNvPr id="3082" name="Rectangle 15"/>
          <p:cNvSpPr>
            <a:spLocks noChangeArrowheads="1"/>
          </p:cNvSpPr>
          <p:nvPr/>
        </p:nvSpPr>
        <p:spPr bwMode="auto">
          <a:xfrm>
            <a:off x="76200" y="6553200"/>
            <a:ext cx="3973513" cy="214313"/>
          </a:xfrm>
          <a:prstGeom prst="rect">
            <a:avLst/>
          </a:prstGeom>
          <a:noFill/>
          <a:ln w="9525">
            <a:noFill/>
            <a:miter lim="800000"/>
            <a:headEnd/>
            <a:tailEnd/>
          </a:ln>
        </p:spPr>
        <p:txBody>
          <a:bodyPr wrap="none">
            <a:spAutoFit/>
          </a:bodyPr>
          <a:lstStyle/>
          <a:p>
            <a:pPr algn="l"/>
            <a:r>
              <a:rPr lang="en-US" sz="800"/>
              <a:t>Dorin, Demmin, Gabel, </a:t>
            </a:r>
            <a:r>
              <a:rPr lang="en-US" sz="800" u="sng"/>
              <a:t>Chemistry The Study of Matter </a:t>
            </a:r>
            <a:r>
              <a:rPr lang="en-US" sz="800"/>
              <a:t> , 3</a:t>
            </a:r>
            <a:r>
              <a:rPr lang="en-US" sz="800" baseline="30000"/>
              <a:t>rd</a:t>
            </a:r>
            <a:r>
              <a:rPr lang="en-US" sz="800"/>
              <a:t> Edition, 1990, page 120</a:t>
            </a:r>
          </a:p>
        </p:txBody>
      </p:sp>
      <p:graphicFrame>
        <p:nvGraphicFramePr>
          <p:cNvPr id="3074" name="Object 16">
            <a:hlinkClick r:id="" action="ppaction://ole?verb=0"/>
          </p:cNvPr>
          <p:cNvGraphicFramePr>
            <a:graphicFrameLocks noChangeAspect="1"/>
          </p:cNvGraphicFramePr>
          <p:nvPr/>
        </p:nvGraphicFramePr>
        <p:xfrm>
          <a:off x="8839200" y="6553200"/>
          <a:ext cx="304800" cy="304800"/>
        </p:xfrm>
        <a:graphic>
          <a:graphicData uri="http://schemas.openxmlformats.org/presentationml/2006/ole">
            <mc:AlternateContent xmlns:mc="http://schemas.openxmlformats.org/markup-compatibility/2006">
              <mc:Choice xmlns:v="urn:schemas-microsoft-com:vml" Requires="v">
                <p:oleObj spid="_x0000_s3083" name="Wave Sound" r:id="rId5" imgW="304520" imgH="304520" progId="SoundRec">
                  <p:embed/>
                </p:oleObj>
              </mc:Choice>
              <mc:Fallback>
                <p:oleObj name="Wave Sound" r:id="rId5" imgW="304520" imgH="304520" progId="SoundRec">
                  <p:embed/>
                  <p:pic>
                    <p:nvPicPr>
                      <p:cNvPr id="0"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83" name="AutoShape 17">
            <a:hlinkClick r:id="rId7"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3084" name="Picture 23" descr="dot"/>
          <p:cNvPicPr>
            <a:picLocks noChangeAspect="1" noChangeArrowheads="1"/>
          </p:cNvPicPr>
          <p:nvPr/>
        </p:nvPicPr>
        <p:blipFill>
          <a:blip r:embed="rId8"/>
          <a:srcRect/>
          <a:stretch>
            <a:fillRect/>
          </a:stretch>
        </p:blipFill>
        <p:spPr bwMode="auto">
          <a:xfrm>
            <a:off x="4230688" y="2963863"/>
            <a:ext cx="11112" cy="11112"/>
          </a:xfrm>
          <a:prstGeom prst="rect">
            <a:avLst/>
          </a:prstGeom>
          <a:noFill/>
          <a:ln w="9525">
            <a:noFill/>
            <a:miter lim="800000"/>
            <a:headEnd/>
            <a:tailEnd/>
          </a:ln>
        </p:spPr>
      </p:pic>
      <p:pic>
        <p:nvPicPr>
          <p:cNvPr id="3085" name="Picture 25" descr="sketch of Rutherford"/>
          <p:cNvPicPr>
            <a:picLocks noChangeAspect="1" noChangeArrowheads="1"/>
          </p:cNvPicPr>
          <p:nvPr/>
        </p:nvPicPr>
        <p:blipFill>
          <a:blip r:embed="rId9" cstate="print"/>
          <a:srcRect/>
          <a:stretch>
            <a:fillRect/>
          </a:stretch>
        </p:blipFill>
        <p:spPr bwMode="auto">
          <a:xfrm>
            <a:off x="8118475" y="195263"/>
            <a:ext cx="811213" cy="1325562"/>
          </a:xfrm>
          <a:prstGeom prst="rect">
            <a:avLst/>
          </a:prstGeom>
          <a:noFill/>
          <a:ln w="9525">
            <a:noFill/>
            <a:miter lim="800000"/>
            <a:headEnd/>
            <a:tailEnd/>
          </a:ln>
        </p:spPr>
      </p:pic>
      <p:sp>
        <p:nvSpPr>
          <p:cNvPr id="45097" name="Rectangle 41"/>
          <p:cNvSpPr>
            <a:spLocks noChangeArrowheads="1"/>
          </p:cNvSpPr>
          <p:nvPr/>
        </p:nvSpPr>
        <p:spPr bwMode="auto">
          <a:xfrm>
            <a:off x="1679575" y="1196975"/>
            <a:ext cx="5748338" cy="244475"/>
          </a:xfrm>
          <a:prstGeom prst="rect">
            <a:avLst/>
          </a:prstGeom>
          <a:noFill/>
          <a:ln w="9525">
            <a:noFill/>
            <a:miter lim="800000"/>
            <a:headEnd/>
            <a:tailEnd/>
          </a:ln>
        </p:spPr>
        <p:txBody>
          <a:bodyPr wrap="none">
            <a:spAutoFit/>
          </a:bodyPr>
          <a:lstStyle/>
          <a:p>
            <a:pPr algn="l"/>
            <a:r>
              <a:rPr lang="en-US"/>
              <a:t>Rutherford received the </a:t>
            </a:r>
            <a:r>
              <a:rPr lang="en-US">
                <a:hlinkClick r:id="rId10"/>
              </a:rPr>
              <a:t>1908 Nobel Prize in Chemistry</a:t>
            </a:r>
            <a:r>
              <a:rPr lang="en-US"/>
              <a:t> for his pioneering work in nuclear chemistry.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097"/>
                                        </p:tgtEl>
                                        <p:attrNameLst>
                                          <p:attrName>style.visibility</p:attrName>
                                        </p:attrNameLst>
                                      </p:cBhvr>
                                      <p:to>
                                        <p:strVal val="visible"/>
                                      </p:to>
                                    </p:set>
                                    <p:anim calcmode="lin" valueType="num">
                                      <p:cBhvr>
                                        <p:cTn id="7" dur="500" fill="hold"/>
                                        <p:tgtEl>
                                          <p:spTgt spid="45097"/>
                                        </p:tgtEl>
                                        <p:attrNameLst>
                                          <p:attrName>ppt_w</p:attrName>
                                        </p:attrNameLst>
                                      </p:cBhvr>
                                      <p:tavLst>
                                        <p:tav tm="0">
                                          <p:val>
                                            <p:fltVal val="0"/>
                                          </p:val>
                                        </p:tav>
                                        <p:tav tm="100000">
                                          <p:val>
                                            <p:strVal val="#ppt_w"/>
                                          </p:val>
                                        </p:tav>
                                      </p:tavLst>
                                    </p:anim>
                                    <p:anim calcmode="lin" valueType="num">
                                      <p:cBhvr>
                                        <p:cTn id="8" dur="500" fill="hold"/>
                                        <p:tgtEl>
                                          <p:spTgt spid="45097"/>
                                        </p:tgtEl>
                                        <p:attrNameLst>
                                          <p:attrName>ppt_h</p:attrName>
                                        </p:attrNameLst>
                                      </p:cBhvr>
                                      <p:tavLst>
                                        <p:tav tm="0">
                                          <p:val>
                                            <p:fltVal val="0"/>
                                          </p:val>
                                        </p:tav>
                                        <p:tav tm="100000">
                                          <p:val>
                                            <p:strVal val="#ppt_h"/>
                                          </p:val>
                                        </p:tav>
                                      </p:tavLst>
                                    </p:anim>
                                    <p:animEffect transition="in" filter="fade">
                                      <p:cBhvr>
                                        <p:cTn id="9" dur="500"/>
                                        <p:tgtEl>
                                          <p:spTgt spid="450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97" grpId="0"/>
    </p:bldLst>
  </p:timing>
</p:sld>
</file>

<file path=ppt/slides/slide2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8578" name="Rectangle 2"/>
          <p:cNvSpPr>
            <a:spLocks noGrp="1" noChangeArrowheads="1"/>
          </p:cNvSpPr>
          <p:nvPr>
            <p:ph type="title"/>
          </p:nvPr>
        </p:nvSpPr>
        <p:spPr/>
        <p:txBody>
          <a:bodyPr/>
          <a:lstStyle/>
          <a:p>
            <a:pPr eaLnBrk="1" hangingPunct="1"/>
            <a:r>
              <a:rPr lang="en-US" smtClean="0"/>
              <a:t>The decomposition of two water molecules.</a:t>
            </a:r>
          </a:p>
        </p:txBody>
      </p:sp>
      <p:pic>
        <p:nvPicPr>
          <p:cNvPr id="408579" name="Picture 3" descr="decomposition of water molecules"/>
          <p:cNvPicPr>
            <a:picLocks noChangeAspect="1" noChangeArrowheads="1"/>
          </p:cNvPicPr>
          <p:nvPr/>
        </p:nvPicPr>
        <p:blipFill>
          <a:blip r:embed="rId3" cstate="print"/>
          <a:srcRect/>
          <a:stretch>
            <a:fillRect/>
          </a:stretch>
        </p:blipFill>
        <p:spPr bwMode="auto">
          <a:xfrm>
            <a:off x="304800" y="2460625"/>
            <a:ext cx="8534400" cy="2720975"/>
          </a:xfrm>
          <a:prstGeom prst="rect">
            <a:avLst/>
          </a:prstGeom>
          <a:noFill/>
          <a:ln w="9525">
            <a:noFill/>
            <a:miter lim="800000"/>
            <a:headEnd/>
            <a:tailEnd/>
          </a:ln>
        </p:spPr>
      </p:pic>
      <p:sp>
        <p:nvSpPr>
          <p:cNvPr id="408580" name="AutoShape 2">
            <a:hlinkClick r:id="rId4"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02" name="Rectangle 2"/>
          <p:cNvSpPr>
            <a:spLocks noGrp="1" noChangeArrowheads="1"/>
          </p:cNvSpPr>
          <p:nvPr>
            <p:ph type="title"/>
          </p:nvPr>
        </p:nvSpPr>
        <p:spPr/>
        <p:txBody>
          <a:bodyPr/>
          <a:lstStyle/>
          <a:p>
            <a:pPr eaLnBrk="1" hangingPunct="1"/>
            <a:r>
              <a:rPr lang="en-US" smtClean="0"/>
              <a:t>Spherical atoms packed closely together.</a:t>
            </a:r>
          </a:p>
        </p:txBody>
      </p:sp>
      <p:pic>
        <p:nvPicPr>
          <p:cNvPr id="409603" name="Picture 3" descr="spherical atoms packed closely together"/>
          <p:cNvPicPr>
            <a:picLocks noChangeAspect="1" noChangeArrowheads="1"/>
          </p:cNvPicPr>
          <p:nvPr/>
        </p:nvPicPr>
        <p:blipFill>
          <a:blip r:embed="rId3" cstate="print"/>
          <a:srcRect/>
          <a:stretch>
            <a:fillRect/>
          </a:stretch>
        </p:blipFill>
        <p:spPr bwMode="auto">
          <a:xfrm>
            <a:off x="1066800" y="1905000"/>
            <a:ext cx="6705600" cy="4792663"/>
          </a:xfrm>
          <a:prstGeom prst="rect">
            <a:avLst/>
          </a:prstGeom>
          <a:noFill/>
          <a:ln w="9525">
            <a:noFill/>
            <a:miter lim="800000"/>
            <a:headEnd/>
            <a:tailEnd/>
          </a:ln>
        </p:spPr>
      </p:pic>
      <p:sp>
        <p:nvSpPr>
          <p:cNvPr id="409604" name="Rectangle 5"/>
          <p:cNvSpPr>
            <a:spLocks noChangeArrowheads="1"/>
          </p:cNvSpPr>
          <p:nvPr/>
        </p:nvSpPr>
        <p:spPr bwMode="auto">
          <a:xfrm>
            <a:off x="58738" y="6553200"/>
            <a:ext cx="3122612" cy="214313"/>
          </a:xfrm>
          <a:prstGeom prst="rect">
            <a:avLst/>
          </a:prstGeom>
          <a:noFill/>
          <a:ln w="9525">
            <a:noFill/>
            <a:miter lim="800000"/>
            <a:headEnd/>
            <a:tailEnd/>
          </a:ln>
        </p:spPr>
        <p:txBody>
          <a:bodyPr wrap="none">
            <a:spAutoFit/>
          </a:bodyPr>
          <a:lstStyle/>
          <a:p>
            <a:pPr algn="l"/>
            <a:r>
              <a:rPr lang="en-US" sz="800"/>
              <a:t>Zumdahl, Zumdahl, DeCoste, </a:t>
            </a:r>
            <a:r>
              <a:rPr lang="en-US" sz="800" u="sng"/>
              <a:t>World of Chemistry</a:t>
            </a:r>
            <a:r>
              <a:rPr lang="en-US" sz="800"/>
              <a:t> </a:t>
            </a:r>
            <a:r>
              <a:rPr lang="en-US" sz="800">
                <a:latin typeface="Symbol" pitchFamily="18" charset="2"/>
              </a:rPr>
              <a:t> </a:t>
            </a:r>
            <a:r>
              <a:rPr lang="en-US" sz="800"/>
              <a:t>2002, page 70</a:t>
            </a:r>
          </a:p>
        </p:txBody>
      </p:sp>
      <p:sp>
        <p:nvSpPr>
          <p:cNvPr id="409605" name="AutoShape 6">
            <a:hlinkClick r:id="rId4"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0626" name="Rectangle 2"/>
          <p:cNvSpPr>
            <a:spLocks noGrp="1" noChangeArrowheads="1"/>
          </p:cNvSpPr>
          <p:nvPr>
            <p:ph type="title"/>
          </p:nvPr>
        </p:nvSpPr>
        <p:spPr/>
        <p:txBody>
          <a:bodyPr/>
          <a:lstStyle/>
          <a:p>
            <a:pPr eaLnBrk="1" hangingPunct="1"/>
            <a:r>
              <a:rPr lang="en-US" smtClean="0"/>
              <a:t>Various Ions</a:t>
            </a:r>
          </a:p>
        </p:txBody>
      </p:sp>
      <p:pic>
        <p:nvPicPr>
          <p:cNvPr id="410627" name="Picture 3" descr="various ions charges in periodic table"/>
          <p:cNvPicPr>
            <a:picLocks noChangeAspect="1" noChangeArrowheads="1"/>
          </p:cNvPicPr>
          <p:nvPr/>
        </p:nvPicPr>
        <p:blipFill>
          <a:blip r:embed="rId3" cstate="print"/>
          <a:srcRect/>
          <a:stretch>
            <a:fillRect/>
          </a:stretch>
        </p:blipFill>
        <p:spPr bwMode="auto">
          <a:xfrm>
            <a:off x="381000" y="1866900"/>
            <a:ext cx="8382000" cy="3924300"/>
          </a:xfrm>
          <a:prstGeom prst="rect">
            <a:avLst/>
          </a:prstGeom>
          <a:noFill/>
          <a:ln w="9525">
            <a:noFill/>
            <a:miter lim="800000"/>
            <a:headEnd/>
            <a:tailEnd/>
          </a:ln>
        </p:spPr>
      </p:pic>
      <p:sp>
        <p:nvSpPr>
          <p:cNvPr id="410628" name="Text Box 4"/>
          <p:cNvSpPr txBox="1">
            <a:spLocks noChangeArrowheads="1"/>
          </p:cNvSpPr>
          <p:nvPr/>
        </p:nvSpPr>
        <p:spPr bwMode="auto">
          <a:xfrm>
            <a:off x="5410200" y="3795713"/>
            <a:ext cx="558800" cy="336550"/>
          </a:xfrm>
          <a:prstGeom prst="rect">
            <a:avLst/>
          </a:prstGeom>
          <a:noFill/>
          <a:ln w="9525">
            <a:noFill/>
            <a:miter lim="800000"/>
            <a:headEnd/>
            <a:tailEnd/>
          </a:ln>
        </p:spPr>
        <p:txBody>
          <a:bodyPr wrap="none">
            <a:spAutoFit/>
          </a:bodyPr>
          <a:lstStyle/>
          <a:p>
            <a:pPr algn="l"/>
            <a:r>
              <a:rPr lang="en-US" sz="1600">
                <a:latin typeface="Times New Roman" pitchFamily="18" charset="0"/>
              </a:rPr>
              <a:t>Zn</a:t>
            </a:r>
            <a:r>
              <a:rPr lang="en-US" sz="1600" baseline="30000">
                <a:latin typeface="Times New Roman" pitchFamily="18" charset="0"/>
              </a:rPr>
              <a:t>2+</a:t>
            </a:r>
            <a:endParaRPr lang="en-US" sz="1600">
              <a:latin typeface="Times New Roman" pitchFamily="18" charset="0"/>
            </a:endParaRPr>
          </a:p>
        </p:txBody>
      </p:sp>
      <p:sp>
        <p:nvSpPr>
          <p:cNvPr id="410629" name="Text Box 5"/>
          <p:cNvSpPr txBox="1">
            <a:spLocks noChangeArrowheads="1"/>
          </p:cNvSpPr>
          <p:nvPr/>
        </p:nvSpPr>
        <p:spPr bwMode="auto">
          <a:xfrm>
            <a:off x="4981575" y="4235450"/>
            <a:ext cx="581025" cy="336550"/>
          </a:xfrm>
          <a:prstGeom prst="rect">
            <a:avLst/>
          </a:prstGeom>
          <a:noFill/>
          <a:ln w="9525">
            <a:noFill/>
            <a:miter lim="800000"/>
            <a:headEnd/>
            <a:tailEnd/>
          </a:ln>
        </p:spPr>
        <p:txBody>
          <a:bodyPr wrap="none">
            <a:spAutoFit/>
          </a:bodyPr>
          <a:lstStyle/>
          <a:p>
            <a:pPr algn="l"/>
            <a:r>
              <a:rPr lang="en-US" sz="1600">
                <a:latin typeface="Times New Roman" pitchFamily="18" charset="0"/>
              </a:rPr>
              <a:t>Ag</a:t>
            </a:r>
            <a:r>
              <a:rPr lang="en-US" sz="1600" baseline="30000">
                <a:latin typeface="Times New Roman" pitchFamily="18" charset="0"/>
              </a:rPr>
              <a:t>1+</a:t>
            </a:r>
            <a:endParaRPr lang="en-US" sz="1600">
              <a:latin typeface="Times New Roman" pitchFamily="18" charset="0"/>
            </a:endParaRPr>
          </a:p>
        </p:txBody>
      </p:sp>
      <p:sp>
        <p:nvSpPr>
          <p:cNvPr id="410630" name="Rectangle 7"/>
          <p:cNvSpPr>
            <a:spLocks noChangeArrowheads="1"/>
          </p:cNvSpPr>
          <p:nvPr/>
        </p:nvSpPr>
        <p:spPr bwMode="auto">
          <a:xfrm>
            <a:off x="76200" y="6567488"/>
            <a:ext cx="3122613" cy="214312"/>
          </a:xfrm>
          <a:prstGeom prst="rect">
            <a:avLst/>
          </a:prstGeom>
          <a:noFill/>
          <a:ln w="9525">
            <a:noFill/>
            <a:miter lim="800000"/>
            <a:headEnd/>
            <a:tailEnd/>
          </a:ln>
        </p:spPr>
        <p:txBody>
          <a:bodyPr wrap="none">
            <a:spAutoFit/>
          </a:bodyPr>
          <a:lstStyle/>
          <a:p>
            <a:pPr algn="l"/>
            <a:r>
              <a:rPr lang="en-US" sz="800"/>
              <a:t>Zumdahl, Zumdahl, DeCoste, </a:t>
            </a:r>
            <a:r>
              <a:rPr lang="en-US" sz="800" u="sng"/>
              <a:t>World of Chemistry</a:t>
            </a:r>
            <a:r>
              <a:rPr lang="en-US" sz="800"/>
              <a:t> </a:t>
            </a:r>
            <a:r>
              <a:rPr lang="en-US" sz="800">
                <a:latin typeface="Symbol" pitchFamily="18" charset="2"/>
              </a:rPr>
              <a:t> </a:t>
            </a:r>
            <a:r>
              <a:rPr lang="en-US" sz="800"/>
              <a:t>2002, page 74</a:t>
            </a:r>
          </a:p>
        </p:txBody>
      </p:sp>
      <p:sp>
        <p:nvSpPr>
          <p:cNvPr id="410631" name="AutoShape 8">
            <a:hlinkClick r:id="rId4"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1650" name="Picture 3" descr="pure water does NOT conduct electricity"/>
          <p:cNvPicPr>
            <a:picLocks noChangeAspect="1" noChangeArrowheads="1"/>
          </p:cNvPicPr>
          <p:nvPr/>
        </p:nvPicPr>
        <p:blipFill>
          <a:blip r:embed="rId3" cstate="print"/>
          <a:srcRect b="14000"/>
          <a:stretch>
            <a:fillRect/>
          </a:stretch>
        </p:blipFill>
        <p:spPr bwMode="auto">
          <a:xfrm>
            <a:off x="1371600" y="1985963"/>
            <a:ext cx="6172200" cy="4630737"/>
          </a:xfrm>
          <a:prstGeom prst="rect">
            <a:avLst/>
          </a:prstGeom>
          <a:noFill/>
          <a:ln w="9525">
            <a:noFill/>
            <a:miter lim="800000"/>
            <a:headEnd/>
            <a:tailEnd/>
          </a:ln>
        </p:spPr>
      </p:pic>
      <p:sp>
        <p:nvSpPr>
          <p:cNvPr id="411651" name="Rectangle 2"/>
          <p:cNvSpPr>
            <a:spLocks noGrp="1" noChangeArrowheads="1"/>
          </p:cNvSpPr>
          <p:nvPr>
            <p:ph type="title"/>
          </p:nvPr>
        </p:nvSpPr>
        <p:spPr/>
        <p:txBody>
          <a:bodyPr/>
          <a:lstStyle/>
          <a:p>
            <a:pPr eaLnBrk="1" hangingPunct="1"/>
            <a:r>
              <a:rPr lang="en-US" smtClean="0"/>
              <a:t>Pure water does not conduct an electric current</a:t>
            </a:r>
          </a:p>
        </p:txBody>
      </p:sp>
      <p:sp>
        <p:nvSpPr>
          <p:cNvPr id="411652" name="Rectangle 4"/>
          <p:cNvSpPr>
            <a:spLocks noChangeArrowheads="1"/>
          </p:cNvSpPr>
          <p:nvPr/>
        </p:nvSpPr>
        <p:spPr bwMode="auto">
          <a:xfrm>
            <a:off x="76200" y="6567488"/>
            <a:ext cx="3122613" cy="214312"/>
          </a:xfrm>
          <a:prstGeom prst="rect">
            <a:avLst/>
          </a:prstGeom>
          <a:noFill/>
          <a:ln w="9525">
            <a:noFill/>
            <a:miter lim="800000"/>
            <a:headEnd/>
            <a:tailEnd/>
          </a:ln>
        </p:spPr>
        <p:txBody>
          <a:bodyPr wrap="none">
            <a:spAutoFit/>
          </a:bodyPr>
          <a:lstStyle/>
          <a:p>
            <a:pPr algn="l"/>
            <a:r>
              <a:rPr lang="en-US" sz="800"/>
              <a:t>Zumdahl, Zumdahl, DeCoste, </a:t>
            </a:r>
            <a:r>
              <a:rPr lang="en-US" sz="800" u="sng"/>
              <a:t>World of Chemistry</a:t>
            </a:r>
            <a:r>
              <a:rPr lang="en-US" sz="800"/>
              <a:t> </a:t>
            </a:r>
            <a:r>
              <a:rPr lang="en-US" sz="800">
                <a:latin typeface="Symbol" pitchFamily="18" charset="2"/>
              </a:rPr>
              <a:t> </a:t>
            </a:r>
            <a:r>
              <a:rPr lang="en-US" sz="800"/>
              <a:t>2002, page 75</a:t>
            </a:r>
          </a:p>
        </p:txBody>
      </p:sp>
      <p:sp>
        <p:nvSpPr>
          <p:cNvPr id="411653" name="AutoShape 6">
            <a:hlinkClick r:id="rId4"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2674" name="Rectangle 2"/>
          <p:cNvSpPr>
            <a:spLocks noGrp="1" noChangeArrowheads="1"/>
          </p:cNvSpPr>
          <p:nvPr>
            <p:ph type="title"/>
          </p:nvPr>
        </p:nvSpPr>
        <p:spPr/>
        <p:txBody>
          <a:bodyPr/>
          <a:lstStyle/>
          <a:p>
            <a:pPr eaLnBrk="1" hangingPunct="1"/>
            <a:r>
              <a:rPr lang="en-US" smtClean="0"/>
              <a:t>Water containing dissolved salt conducts a current.</a:t>
            </a:r>
          </a:p>
        </p:txBody>
      </p:sp>
      <p:pic>
        <p:nvPicPr>
          <p:cNvPr id="412675" name="Picture 3" descr="water with salt (ions) DOES conduct electricity"/>
          <p:cNvPicPr>
            <a:picLocks noChangeAspect="1" noChangeArrowheads="1"/>
          </p:cNvPicPr>
          <p:nvPr/>
        </p:nvPicPr>
        <p:blipFill>
          <a:blip r:embed="rId3" cstate="print"/>
          <a:srcRect b="14000"/>
          <a:stretch>
            <a:fillRect/>
          </a:stretch>
        </p:blipFill>
        <p:spPr bwMode="auto">
          <a:xfrm>
            <a:off x="1371600" y="1981200"/>
            <a:ext cx="6781800" cy="4638675"/>
          </a:xfrm>
          <a:prstGeom prst="rect">
            <a:avLst/>
          </a:prstGeom>
          <a:noFill/>
          <a:ln w="9525">
            <a:noFill/>
            <a:miter lim="800000"/>
            <a:headEnd/>
            <a:tailEnd/>
          </a:ln>
        </p:spPr>
      </p:pic>
      <p:sp>
        <p:nvSpPr>
          <p:cNvPr id="412676" name="Rectangle 5"/>
          <p:cNvSpPr>
            <a:spLocks noChangeArrowheads="1"/>
          </p:cNvSpPr>
          <p:nvPr/>
        </p:nvSpPr>
        <p:spPr bwMode="auto">
          <a:xfrm>
            <a:off x="58738" y="6567488"/>
            <a:ext cx="3122612" cy="214312"/>
          </a:xfrm>
          <a:prstGeom prst="rect">
            <a:avLst/>
          </a:prstGeom>
          <a:noFill/>
          <a:ln w="9525">
            <a:noFill/>
            <a:miter lim="800000"/>
            <a:headEnd/>
            <a:tailEnd/>
          </a:ln>
        </p:spPr>
        <p:txBody>
          <a:bodyPr wrap="none">
            <a:spAutoFit/>
          </a:bodyPr>
          <a:lstStyle/>
          <a:p>
            <a:pPr algn="l"/>
            <a:r>
              <a:rPr lang="en-US" sz="800"/>
              <a:t>Zumdahl, Zumdahl, DeCoste, </a:t>
            </a:r>
            <a:r>
              <a:rPr lang="en-US" sz="800" u="sng"/>
              <a:t>World of Chemistry</a:t>
            </a:r>
            <a:r>
              <a:rPr lang="en-US" sz="800"/>
              <a:t> </a:t>
            </a:r>
            <a:r>
              <a:rPr lang="en-US" sz="800">
                <a:latin typeface="Symbol" pitchFamily="18" charset="2"/>
              </a:rPr>
              <a:t> </a:t>
            </a:r>
            <a:r>
              <a:rPr lang="en-US" sz="800"/>
              <a:t>2002, page 75</a:t>
            </a:r>
          </a:p>
        </p:txBody>
      </p:sp>
      <p:sp>
        <p:nvSpPr>
          <p:cNvPr id="412677" name="AutoShape 7">
            <a:hlinkClick r:id="rId4"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zoom/>
  </p:transition>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3698" name="Rectangle 2"/>
          <p:cNvSpPr>
            <a:spLocks noChangeArrowheads="1"/>
          </p:cNvSpPr>
          <p:nvPr/>
        </p:nvSpPr>
        <p:spPr bwMode="auto">
          <a:xfrm>
            <a:off x="228600" y="152400"/>
            <a:ext cx="7772400" cy="762000"/>
          </a:xfrm>
          <a:prstGeom prst="rect">
            <a:avLst/>
          </a:prstGeom>
          <a:noFill/>
          <a:ln w="9525">
            <a:noFill/>
            <a:miter lim="800000"/>
            <a:headEnd/>
            <a:tailEnd/>
          </a:ln>
        </p:spPr>
        <p:txBody>
          <a:bodyPr anchor="ctr"/>
          <a:lstStyle/>
          <a:p>
            <a:r>
              <a:rPr lang="en-US" sz="3600">
                <a:solidFill>
                  <a:schemeClr val="tx2"/>
                </a:solidFill>
              </a:rPr>
              <a:t>Electron Filling in Periodic Table</a:t>
            </a:r>
          </a:p>
        </p:txBody>
      </p:sp>
      <p:sp>
        <p:nvSpPr>
          <p:cNvPr id="413699" name="Rectangle 4"/>
          <p:cNvSpPr>
            <a:spLocks noChangeArrowheads="1"/>
          </p:cNvSpPr>
          <p:nvPr/>
        </p:nvSpPr>
        <p:spPr bwMode="auto">
          <a:xfrm>
            <a:off x="1295400" y="1981200"/>
            <a:ext cx="381000" cy="533400"/>
          </a:xfrm>
          <a:prstGeom prst="rect">
            <a:avLst/>
          </a:prstGeom>
          <a:solidFill>
            <a:srgbClr val="FFD1D1">
              <a:alpha val="50195"/>
            </a:srgbClr>
          </a:solidFill>
          <a:ln w="9525">
            <a:solidFill>
              <a:schemeClr val="tx1"/>
            </a:solidFill>
            <a:miter lim="800000"/>
            <a:headEnd/>
            <a:tailEnd/>
          </a:ln>
        </p:spPr>
        <p:txBody>
          <a:bodyPr wrap="none" anchor="ctr"/>
          <a:lstStyle/>
          <a:p>
            <a:r>
              <a:rPr lang="en-US" sz="1400" b="1"/>
              <a:t>Li</a:t>
            </a:r>
            <a:endParaRPr lang="en-US"/>
          </a:p>
          <a:p>
            <a:endParaRPr lang="en-US"/>
          </a:p>
          <a:p>
            <a:r>
              <a:rPr lang="en-US"/>
              <a:t>2s</a:t>
            </a:r>
            <a:r>
              <a:rPr lang="en-US" baseline="30000"/>
              <a:t>1</a:t>
            </a:r>
          </a:p>
        </p:txBody>
      </p:sp>
      <p:sp>
        <p:nvSpPr>
          <p:cNvPr id="413700" name="Rectangle 5"/>
          <p:cNvSpPr>
            <a:spLocks noChangeArrowheads="1"/>
          </p:cNvSpPr>
          <p:nvPr/>
        </p:nvSpPr>
        <p:spPr bwMode="auto">
          <a:xfrm>
            <a:off x="7391400" y="1143000"/>
            <a:ext cx="381000" cy="533400"/>
          </a:xfrm>
          <a:prstGeom prst="rect">
            <a:avLst/>
          </a:prstGeom>
          <a:solidFill>
            <a:srgbClr val="FFD1D1">
              <a:alpha val="50195"/>
            </a:srgbClr>
          </a:solidFill>
          <a:ln w="9525">
            <a:solidFill>
              <a:schemeClr val="tx1"/>
            </a:solidFill>
            <a:miter lim="800000"/>
            <a:headEnd/>
            <a:tailEnd/>
          </a:ln>
        </p:spPr>
        <p:txBody>
          <a:bodyPr wrap="none" anchor="ctr"/>
          <a:lstStyle/>
          <a:p>
            <a:r>
              <a:rPr lang="en-US" sz="1400" b="1"/>
              <a:t>H</a:t>
            </a:r>
            <a:endParaRPr lang="en-US"/>
          </a:p>
          <a:p>
            <a:endParaRPr lang="en-US"/>
          </a:p>
          <a:p>
            <a:r>
              <a:rPr lang="en-US"/>
              <a:t>1s</a:t>
            </a:r>
            <a:r>
              <a:rPr lang="en-US" baseline="30000"/>
              <a:t>1</a:t>
            </a:r>
          </a:p>
        </p:txBody>
      </p:sp>
      <p:sp>
        <p:nvSpPr>
          <p:cNvPr id="413701" name="Rectangle 6"/>
          <p:cNvSpPr>
            <a:spLocks noChangeArrowheads="1"/>
          </p:cNvSpPr>
          <p:nvPr/>
        </p:nvSpPr>
        <p:spPr bwMode="auto">
          <a:xfrm>
            <a:off x="7772400" y="1143000"/>
            <a:ext cx="381000" cy="533400"/>
          </a:xfrm>
          <a:prstGeom prst="rect">
            <a:avLst/>
          </a:prstGeom>
          <a:solidFill>
            <a:srgbClr val="FF9FCF"/>
          </a:solidFill>
          <a:ln w="9525">
            <a:solidFill>
              <a:schemeClr val="tx1"/>
            </a:solidFill>
            <a:miter lim="800000"/>
            <a:headEnd/>
            <a:tailEnd/>
          </a:ln>
        </p:spPr>
        <p:txBody>
          <a:bodyPr wrap="none" anchor="ctr"/>
          <a:lstStyle/>
          <a:p>
            <a:r>
              <a:rPr lang="en-US" sz="1400" b="1"/>
              <a:t>He</a:t>
            </a:r>
            <a:endParaRPr lang="en-US"/>
          </a:p>
          <a:p>
            <a:endParaRPr lang="en-US"/>
          </a:p>
          <a:p>
            <a:r>
              <a:rPr lang="en-US"/>
              <a:t>1s</a:t>
            </a:r>
            <a:r>
              <a:rPr lang="en-US" baseline="30000"/>
              <a:t>2</a:t>
            </a:r>
          </a:p>
        </p:txBody>
      </p:sp>
      <p:sp>
        <p:nvSpPr>
          <p:cNvPr id="413702" name="Rectangle 7"/>
          <p:cNvSpPr>
            <a:spLocks noChangeArrowheads="1"/>
          </p:cNvSpPr>
          <p:nvPr/>
        </p:nvSpPr>
        <p:spPr bwMode="auto">
          <a:xfrm>
            <a:off x="6248400" y="19812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C</a:t>
            </a:r>
            <a:endParaRPr lang="en-US"/>
          </a:p>
          <a:p>
            <a:endParaRPr lang="en-US"/>
          </a:p>
          <a:p>
            <a:r>
              <a:rPr lang="en-US"/>
              <a:t>2p</a:t>
            </a:r>
            <a:r>
              <a:rPr lang="en-US" baseline="30000"/>
              <a:t>2</a:t>
            </a:r>
          </a:p>
        </p:txBody>
      </p:sp>
      <p:sp>
        <p:nvSpPr>
          <p:cNvPr id="413703" name="Rectangle 8"/>
          <p:cNvSpPr>
            <a:spLocks noChangeArrowheads="1"/>
          </p:cNvSpPr>
          <p:nvPr/>
        </p:nvSpPr>
        <p:spPr bwMode="auto">
          <a:xfrm>
            <a:off x="6629400" y="19812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N</a:t>
            </a:r>
            <a:endParaRPr lang="en-US"/>
          </a:p>
          <a:p>
            <a:endParaRPr lang="en-US"/>
          </a:p>
          <a:p>
            <a:r>
              <a:rPr lang="en-US"/>
              <a:t>2p</a:t>
            </a:r>
            <a:r>
              <a:rPr lang="en-US" baseline="30000"/>
              <a:t>3</a:t>
            </a:r>
          </a:p>
        </p:txBody>
      </p:sp>
      <p:sp>
        <p:nvSpPr>
          <p:cNvPr id="413704" name="Rectangle 9"/>
          <p:cNvSpPr>
            <a:spLocks noChangeArrowheads="1"/>
          </p:cNvSpPr>
          <p:nvPr/>
        </p:nvSpPr>
        <p:spPr bwMode="auto">
          <a:xfrm>
            <a:off x="7010400" y="19812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O</a:t>
            </a:r>
            <a:endParaRPr lang="en-US"/>
          </a:p>
          <a:p>
            <a:endParaRPr lang="en-US"/>
          </a:p>
          <a:p>
            <a:r>
              <a:rPr lang="en-US"/>
              <a:t>2p</a:t>
            </a:r>
            <a:r>
              <a:rPr lang="en-US" baseline="30000"/>
              <a:t>4</a:t>
            </a:r>
          </a:p>
        </p:txBody>
      </p:sp>
      <p:sp>
        <p:nvSpPr>
          <p:cNvPr id="413705" name="Rectangle 10"/>
          <p:cNvSpPr>
            <a:spLocks noChangeArrowheads="1"/>
          </p:cNvSpPr>
          <p:nvPr/>
        </p:nvSpPr>
        <p:spPr bwMode="auto">
          <a:xfrm>
            <a:off x="7391400" y="19812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F</a:t>
            </a:r>
            <a:endParaRPr lang="en-US"/>
          </a:p>
          <a:p>
            <a:endParaRPr lang="en-US"/>
          </a:p>
          <a:p>
            <a:r>
              <a:rPr lang="en-US"/>
              <a:t>2p</a:t>
            </a:r>
            <a:r>
              <a:rPr lang="en-US" baseline="30000"/>
              <a:t>5</a:t>
            </a:r>
          </a:p>
        </p:txBody>
      </p:sp>
      <p:sp>
        <p:nvSpPr>
          <p:cNvPr id="413706" name="Rectangle 11"/>
          <p:cNvSpPr>
            <a:spLocks noChangeArrowheads="1"/>
          </p:cNvSpPr>
          <p:nvPr/>
        </p:nvSpPr>
        <p:spPr bwMode="auto">
          <a:xfrm>
            <a:off x="7772400" y="1981200"/>
            <a:ext cx="381000" cy="533400"/>
          </a:xfrm>
          <a:prstGeom prst="rect">
            <a:avLst/>
          </a:prstGeom>
          <a:solidFill>
            <a:srgbClr val="FF9FCF"/>
          </a:solidFill>
          <a:ln w="9525">
            <a:solidFill>
              <a:schemeClr val="tx1"/>
            </a:solidFill>
            <a:miter lim="800000"/>
            <a:headEnd/>
            <a:tailEnd/>
          </a:ln>
        </p:spPr>
        <p:txBody>
          <a:bodyPr wrap="none" anchor="ctr"/>
          <a:lstStyle/>
          <a:p>
            <a:r>
              <a:rPr lang="en-US" sz="1400" b="1"/>
              <a:t>Ne</a:t>
            </a:r>
            <a:endParaRPr lang="en-US"/>
          </a:p>
          <a:p>
            <a:endParaRPr lang="en-US"/>
          </a:p>
          <a:p>
            <a:r>
              <a:rPr lang="en-US"/>
              <a:t>2p</a:t>
            </a:r>
            <a:r>
              <a:rPr lang="en-US" baseline="30000"/>
              <a:t>6</a:t>
            </a:r>
          </a:p>
        </p:txBody>
      </p:sp>
      <p:sp>
        <p:nvSpPr>
          <p:cNvPr id="413707" name="Rectangle 13"/>
          <p:cNvSpPr>
            <a:spLocks noChangeArrowheads="1"/>
          </p:cNvSpPr>
          <p:nvPr/>
        </p:nvSpPr>
        <p:spPr bwMode="auto">
          <a:xfrm>
            <a:off x="1295400" y="2514600"/>
            <a:ext cx="381000" cy="533400"/>
          </a:xfrm>
          <a:prstGeom prst="rect">
            <a:avLst/>
          </a:prstGeom>
          <a:solidFill>
            <a:srgbClr val="FFD1D1">
              <a:alpha val="50195"/>
            </a:srgbClr>
          </a:solidFill>
          <a:ln w="9525">
            <a:solidFill>
              <a:schemeClr val="tx1"/>
            </a:solidFill>
            <a:miter lim="800000"/>
            <a:headEnd/>
            <a:tailEnd/>
          </a:ln>
        </p:spPr>
        <p:txBody>
          <a:bodyPr wrap="none" anchor="ctr"/>
          <a:lstStyle/>
          <a:p>
            <a:r>
              <a:rPr lang="en-US" sz="1400" b="1"/>
              <a:t>Na</a:t>
            </a:r>
            <a:endParaRPr lang="en-US"/>
          </a:p>
          <a:p>
            <a:endParaRPr lang="en-US"/>
          </a:p>
          <a:p>
            <a:r>
              <a:rPr lang="en-US"/>
              <a:t>3s</a:t>
            </a:r>
            <a:r>
              <a:rPr lang="en-US" baseline="30000"/>
              <a:t>1</a:t>
            </a:r>
          </a:p>
        </p:txBody>
      </p:sp>
      <p:sp>
        <p:nvSpPr>
          <p:cNvPr id="413708" name="Rectangle 14"/>
          <p:cNvSpPr>
            <a:spLocks noChangeArrowheads="1"/>
          </p:cNvSpPr>
          <p:nvPr/>
        </p:nvSpPr>
        <p:spPr bwMode="auto">
          <a:xfrm>
            <a:off x="5867400" y="19812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B</a:t>
            </a:r>
            <a:endParaRPr lang="en-US"/>
          </a:p>
          <a:p>
            <a:endParaRPr lang="en-US"/>
          </a:p>
          <a:p>
            <a:r>
              <a:rPr lang="en-US"/>
              <a:t>2p</a:t>
            </a:r>
            <a:r>
              <a:rPr lang="en-US" baseline="30000"/>
              <a:t>1</a:t>
            </a:r>
          </a:p>
        </p:txBody>
      </p:sp>
      <p:sp>
        <p:nvSpPr>
          <p:cNvPr id="413709" name="Rectangle 15"/>
          <p:cNvSpPr>
            <a:spLocks noChangeArrowheads="1"/>
          </p:cNvSpPr>
          <p:nvPr/>
        </p:nvSpPr>
        <p:spPr bwMode="auto">
          <a:xfrm>
            <a:off x="1676400" y="1981200"/>
            <a:ext cx="381000" cy="533400"/>
          </a:xfrm>
          <a:prstGeom prst="rect">
            <a:avLst/>
          </a:prstGeom>
          <a:solidFill>
            <a:srgbClr val="FFD1D1">
              <a:alpha val="50195"/>
            </a:srgbClr>
          </a:solidFill>
          <a:ln w="9525">
            <a:solidFill>
              <a:schemeClr val="tx1"/>
            </a:solidFill>
            <a:miter lim="800000"/>
            <a:headEnd/>
            <a:tailEnd/>
          </a:ln>
        </p:spPr>
        <p:txBody>
          <a:bodyPr wrap="none" anchor="ctr"/>
          <a:lstStyle/>
          <a:p>
            <a:r>
              <a:rPr lang="en-US" sz="1400" b="1"/>
              <a:t>Be</a:t>
            </a:r>
            <a:endParaRPr lang="en-US"/>
          </a:p>
          <a:p>
            <a:endParaRPr lang="en-US"/>
          </a:p>
          <a:p>
            <a:r>
              <a:rPr lang="en-US"/>
              <a:t>2s</a:t>
            </a:r>
            <a:r>
              <a:rPr lang="en-US" baseline="30000"/>
              <a:t>2</a:t>
            </a:r>
          </a:p>
        </p:txBody>
      </p:sp>
      <p:sp>
        <p:nvSpPr>
          <p:cNvPr id="413710" name="Rectangle 16"/>
          <p:cNvSpPr>
            <a:spLocks noChangeArrowheads="1"/>
          </p:cNvSpPr>
          <p:nvPr/>
        </p:nvSpPr>
        <p:spPr bwMode="auto">
          <a:xfrm>
            <a:off x="1295400" y="1447800"/>
            <a:ext cx="381000" cy="533400"/>
          </a:xfrm>
          <a:prstGeom prst="rect">
            <a:avLst/>
          </a:prstGeom>
          <a:solidFill>
            <a:srgbClr val="FFD1D1">
              <a:alpha val="50195"/>
            </a:srgbClr>
          </a:solidFill>
          <a:ln w="9525">
            <a:solidFill>
              <a:schemeClr val="tx1"/>
            </a:solidFill>
            <a:miter lim="800000"/>
            <a:headEnd/>
            <a:tailEnd/>
          </a:ln>
        </p:spPr>
        <p:txBody>
          <a:bodyPr wrap="none" anchor="ctr"/>
          <a:lstStyle/>
          <a:p>
            <a:r>
              <a:rPr lang="en-US" sz="1400" b="1"/>
              <a:t>H</a:t>
            </a:r>
          </a:p>
          <a:p>
            <a:endParaRPr lang="en-US"/>
          </a:p>
          <a:p>
            <a:r>
              <a:rPr lang="en-US"/>
              <a:t>1s</a:t>
            </a:r>
            <a:r>
              <a:rPr lang="en-US" baseline="30000"/>
              <a:t>1</a:t>
            </a:r>
          </a:p>
        </p:txBody>
      </p:sp>
      <p:sp>
        <p:nvSpPr>
          <p:cNvPr id="413711" name="Rectangle 17"/>
          <p:cNvSpPr>
            <a:spLocks noChangeArrowheads="1"/>
          </p:cNvSpPr>
          <p:nvPr/>
        </p:nvSpPr>
        <p:spPr bwMode="auto">
          <a:xfrm>
            <a:off x="5867400" y="25146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Al</a:t>
            </a:r>
            <a:endParaRPr lang="en-US"/>
          </a:p>
          <a:p>
            <a:endParaRPr lang="en-US"/>
          </a:p>
          <a:p>
            <a:r>
              <a:rPr lang="en-US"/>
              <a:t>3p</a:t>
            </a:r>
            <a:r>
              <a:rPr lang="en-US" baseline="30000"/>
              <a:t>1</a:t>
            </a:r>
          </a:p>
        </p:txBody>
      </p:sp>
      <p:sp>
        <p:nvSpPr>
          <p:cNvPr id="413712" name="Rectangle 18"/>
          <p:cNvSpPr>
            <a:spLocks noChangeArrowheads="1"/>
          </p:cNvSpPr>
          <p:nvPr/>
        </p:nvSpPr>
        <p:spPr bwMode="auto">
          <a:xfrm>
            <a:off x="6248400" y="25146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Si</a:t>
            </a:r>
            <a:endParaRPr lang="en-US"/>
          </a:p>
          <a:p>
            <a:endParaRPr lang="en-US"/>
          </a:p>
          <a:p>
            <a:r>
              <a:rPr lang="en-US"/>
              <a:t>3p</a:t>
            </a:r>
            <a:r>
              <a:rPr lang="en-US" baseline="30000"/>
              <a:t>2</a:t>
            </a:r>
          </a:p>
        </p:txBody>
      </p:sp>
      <p:sp>
        <p:nvSpPr>
          <p:cNvPr id="413713" name="Rectangle 19"/>
          <p:cNvSpPr>
            <a:spLocks noChangeArrowheads="1"/>
          </p:cNvSpPr>
          <p:nvPr/>
        </p:nvSpPr>
        <p:spPr bwMode="auto">
          <a:xfrm>
            <a:off x="6629400" y="25146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P</a:t>
            </a:r>
            <a:endParaRPr lang="en-US"/>
          </a:p>
          <a:p>
            <a:endParaRPr lang="en-US"/>
          </a:p>
          <a:p>
            <a:r>
              <a:rPr lang="en-US"/>
              <a:t>3p</a:t>
            </a:r>
            <a:r>
              <a:rPr lang="en-US" baseline="30000"/>
              <a:t>3</a:t>
            </a:r>
          </a:p>
        </p:txBody>
      </p:sp>
      <p:sp>
        <p:nvSpPr>
          <p:cNvPr id="413714" name="Rectangle 20"/>
          <p:cNvSpPr>
            <a:spLocks noChangeArrowheads="1"/>
          </p:cNvSpPr>
          <p:nvPr/>
        </p:nvSpPr>
        <p:spPr bwMode="auto">
          <a:xfrm>
            <a:off x="7010400" y="25146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S</a:t>
            </a:r>
            <a:endParaRPr lang="en-US"/>
          </a:p>
          <a:p>
            <a:endParaRPr lang="en-US"/>
          </a:p>
          <a:p>
            <a:r>
              <a:rPr lang="en-US"/>
              <a:t>3p</a:t>
            </a:r>
            <a:r>
              <a:rPr lang="en-US" baseline="30000"/>
              <a:t>4</a:t>
            </a:r>
          </a:p>
        </p:txBody>
      </p:sp>
      <p:sp>
        <p:nvSpPr>
          <p:cNvPr id="413715" name="Rectangle 21"/>
          <p:cNvSpPr>
            <a:spLocks noChangeArrowheads="1"/>
          </p:cNvSpPr>
          <p:nvPr/>
        </p:nvSpPr>
        <p:spPr bwMode="auto">
          <a:xfrm>
            <a:off x="7391400" y="25146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Cl</a:t>
            </a:r>
            <a:endParaRPr lang="en-US"/>
          </a:p>
          <a:p>
            <a:endParaRPr lang="en-US"/>
          </a:p>
          <a:p>
            <a:r>
              <a:rPr lang="en-US"/>
              <a:t>3p</a:t>
            </a:r>
            <a:r>
              <a:rPr lang="en-US" baseline="30000"/>
              <a:t>5</a:t>
            </a:r>
          </a:p>
        </p:txBody>
      </p:sp>
      <p:sp>
        <p:nvSpPr>
          <p:cNvPr id="413716" name="Rectangle 22"/>
          <p:cNvSpPr>
            <a:spLocks noChangeArrowheads="1"/>
          </p:cNvSpPr>
          <p:nvPr/>
        </p:nvSpPr>
        <p:spPr bwMode="auto">
          <a:xfrm>
            <a:off x="7772400" y="2514600"/>
            <a:ext cx="381000" cy="533400"/>
          </a:xfrm>
          <a:prstGeom prst="rect">
            <a:avLst/>
          </a:prstGeom>
          <a:solidFill>
            <a:srgbClr val="FF9FCF"/>
          </a:solidFill>
          <a:ln w="9525">
            <a:solidFill>
              <a:schemeClr val="tx1"/>
            </a:solidFill>
            <a:miter lim="800000"/>
            <a:headEnd/>
            <a:tailEnd/>
          </a:ln>
        </p:spPr>
        <p:txBody>
          <a:bodyPr wrap="none" anchor="ctr"/>
          <a:lstStyle/>
          <a:p>
            <a:r>
              <a:rPr lang="en-US" sz="1400" b="1"/>
              <a:t>Ar</a:t>
            </a:r>
            <a:endParaRPr lang="en-US"/>
          </a:p>
          <a:p>
            <a:endParaRPr lang="en-US"/>
          </a:p>
          <a:p>
            <a:r>
              <a:rPr lang="en-US"/>
              <a:t>3p</a:t>
            </a:r>
            <a:r>
              <a:rPr lang="en-US" baseline="30000"/>
              <a:t>6</a:t>
            </a:r>
          </a:p>
        </p:txBody>
      </p:sp>
      <p:sp>
        <p:nvSpPr>
          <p:cNvPr id="413717" name="Rectangle 24"/>
          <p:cNvSpPr>
            <a:spLocks noChangeArrowheads="1"/>
          </p:cNvSpPr>
          <p:nvPr/>
        </p:nvSpPr>
        <p:spPr bwMode="auto">
          <a:xfrm>
            <a:off x="1295400" y="3048000"/>
            <a:ext cx="381000" cy="533400"/>
          </a:xfrm>
          <a:prstGeom prst="rect">
            <a:avLst/>
          </a:prstGeom>
          <a:solidFill>
            <a:srgbClr val="FFD1D1">
              <a:alpha val="50195"/>
            </a:srgbClr>
          </a:solidFill>
          <a:ln w="9525">
            <a:solidFill>
              <a:schemeClr val="tx1"/>
            </a:solidFill>
            <a:miter lim="800000"/>
            <a:headEnd/>
            <a:tailEnd/>
          </a:ln>
        </p:spPr>
        <p:txBody>
          <a:bodyPr wrap="none" anchor="ctr"/>
          <a:lstStyle/>
          <a:p>
            <a:r>
              <a:rPr lang="en-US" sz="1400" b="1"/>
              <a:t>K</a:t>
            </a:r>
            <a:endParaRPr lang="en-US"/>
          </a:p>
          <a:p>
            <a:endParaRPr lang="en-US"/>
          </a:p>
          <a:p>
            <a:r>
              <a:rPr lang="en-US"/>
              <a:t>4s</a:t>
            </a:r>
            <a:r>
              <a:rPr lang="en-US" baseline="30000"/>
              <a:t>1</a:t>
            </a:r>
          </a:p>
        </p:txBody>
      </p:sp>
      <p:sp>
        <p:nvSpPr>
          <p:cNvPr id="413718" name="Rectangle 25"/>
          <p:cNvSpPr>
            <a:spLocks noChangeArrowheads="1"/>
          </p:cNvSpPr>
          <p:nvPr/>
        </p:nvSpPr>
        <p:spPr bwMode="auto">
          <a:xfrm>
            <a:off x="1676400" y="3048000"/>
            <a:ext cx="381000" cy="533400"/>
          </a:xfrm>
          <a:prstGeom prst="rect">
            <a:avLst/>
          </a:prstGeom>
          <a:solidFill>
            <a:srgbClr val="FFD1D1">
              <a:alpha val="50195"/>
            </a:srgbClr>
          </a:solidFill>
          <a:ln w="9525">
            <a:solidFill>
              <a:schemeClr val="tx1"/>
            </a:solidFill>
            <a:miter lim="800000"/>
            <a:headEnd/>
            <a:tailEnd/>
          </a:ln>
        </p:spPr>
        <p:txBody>
          <a:bodyPr wrap="none" anchor="ctr"/>
          <a:lstStyle/>
          <a:p>
            <a:r>
              <a:rPr lang="en-US" sz="1400" b="1"/>
              <a:t>Ca</a:t>
            </a:r>
            <a:endParaRPr lang="en-US"/>
          </a:p>
          <a:p>
            <a:endParaRPr lang="en-US"/>
          </a:p>
          <a:p>
            <a:r>
              <a:rPr lang="en-US"/>
              <a:t>4s</a:t>
            </a:r>
            <a:r>
              <a:rPr lang="en-US" baseline="30000"/>
              <a:t>2</a:t>
            </a:r>
          </a:p>
        </p:txBody>
      </p:sp>
      <p:sp>
        <p:nvSpPr>
          <p:cNvPr id="413719" name="Rectangle 26"/>
          <p:cNvSpPr>
            <a:spLocks noChangeArrowheads="1"/>
          </p:cNvSpPr>
          <p:nvPr/>
        </p:nvSpPr>
        <p:spPr bwMode="auto">
          <a:xfrm>
            <a:off x="2057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Sc</a:t>
            </a:r>
            <a:endParaRPr lang="en-US"/>
          </a:p>
          <a:p>
            <a:endParaRPr lang="en-US"/>
          </a:p>
          <a:p>
            <a:r>
              <a:rPr lang="en-US"/>
              <a:t>3d</a:t>
            </a:r>
            <a:r>
              <a:rPr lang="en-US" baseline="30000"/>
              <a:t>1</a:t>
            </a:r>
          </a:p>
        </p:txBody>
      </p:sp>
      <p:sp>
        <p:nvSpPr>
          <p:cNvPr id="413720" name="Rectangle 27"/>
          <p:cNvSpPr>
            <a:spLocks noChangeArrowheads="1"/>
          </p:cNvSpPr>
          <p:nvPr/>
        </p:nvSpPr>
        <p:spPr bwMode="auto">
          <a:xfrm>
            <a:off x="2438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Ti</a:t>
            </a:r>
            <a:endParaRPr lang="en-US"/>
          </a:p>
          <a:p>
            <a:endParaRPr lang="en-US"/>
          </a:p>
          <a:p>
            <a:r>
              <a:rPr lang="en-US"/>
              <a:t>3d</a:t>
            </a:r>
            <a:r>
              <a:rPr lang="en-US" baseline="30000"/>
              <a:t>2</a:t>
            </a:r>
          </a:p>
        </p:txBody>
      </p:sp>
      <p:sp>
        <p:nvSpPr>
          <p:cNvPr id="413721" name="Rectangle 28"/>
          <p:cNvSpPr>
            <a:spLocks noChangeArrowheads="1"/>
          </p:cNvSpPr>
          <p:nvPr/>
        </p:nvSpPr>
        <p:spPr bwMode="auto">
          <a:xfrm>
            <a:off x="2819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V</a:t>
            </a:r>
            <a:endParaRPr lang="en-US"/>
          </a:p>
          <a:p>
            <a:endParaRPr lang="en-US"/>
          </a:p>
          <a:p>
            <a:r>
              <a:rPr lang="en-US"/>
              <a:t>3d</a:t>
            </a:r>
            <a:r>
              <a:rPr lang="en-US" baseline="30000"/>
              <a:t>3</a:t>
            </a:r>
          </a:p>
        </p:txBody>
      </p:sp>
      <p:sp>
        <p:nvSpPr>
          <p:cNvPr id="413722" name="Rectangle 29"/>
          <p:cNvSpPr>
            <a:spLocks noChangeArrowheads="1"/>
          </p:cNvSpPr>
          <p:nvPr/>
        </p:nvSpPr>
        <p:spPr bwMode="auto">
          <a:xfrm>
            <a:off x="3200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Cr</a:t>
            </a:r>
            <a:endParaRPr lang="en-US"/>
          </a:p>
          <a:p>
            <a:endParaRPr lang="en-US"/>
          </a:p>
          <a:p>
            <a:r>
              <a:rPr lang="en-US"/>
              <a:t>3d</a:t>
            </a:r>
            <a:r>
              <a:rPr lang="en-US" baseline="30000"/>
              <a:t>5</a:t>
            </a:r>
          </a:p>
        </p:txBody>
      </p:sp>
      <p:sp>
        <p:nvSpPr>
          <p:cNvPr id="413723" name="Rectangle 30"/>
          <p:cNvSpPr>
            <a:spLocks noChangeArrowheads="1"/>
          </p:cNvSpPr>
          <p:nvPr/>
        </p:nvSpPr>
        <p:spPr bwMode="auto">
          <a:xfrm>
            <a:off x="3581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Mn</a:t>
            </a:r>
            <a:endParaRPr lang="en-US"/>
          </a:p>
          <a:p>
            <a:endParaRPr lang="en-US"/>
          </a:p>
          <a:p>
            <a:r>
              <a:rPr lang="en-US"/>
              <a:t>3d</a:t>
            </a:r>
            <a:r>
              <a:rPr lang="en-US" baseline="30000"/>
              <a:t>5</a:t>
            </a:r>
          </a:p>
        </p:txBody>
      </p:sp>
      <p:sp>
        <p:nvSpPr>
          <p:cNvPr id="413724" name="Rectangle 31"/>
          <p:cNvSpPr>
            <a:spLocks noChangeArrowheads="1"/>
          </p:cNvSpPr>
          <p:nvPr/>
        </p:nvSpPr>
        <p:spPr bwMode="auto">
          <a:xfrm>
            <a:off x="3962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Fe</a:t>
            </a:r>
            <a:endParaRPr lang="en-US"/>
          </a:p>
          <a:p>
            <a:endParaRPr lang="en-US"/>
          </a:p>
          <a:p>
            <a:r>
              <a:rPr lang="en-US"/>
              <a:t>3d</a:t>
            </a:r>
            <a:r>
              <a:rPr lang="en-US" baseline="30000"/>
              <a:t>6</a:t>
            </a:r>
          </a:p>
        </p:txBody>
      </p:sp>
      <p:sp>
        <p:nvSpPr>
          <p:cNvPr id="413725" name="Rectangle 32"/>
          <p:cNvSpPr>
            <a:spLocks noChangeArrowheads="1"/>
          </p:cNvSpPr>
          <p:nvPr/>
        </p:nvSpPr>
        <p:spPr bwMode="auto">
          <a:xfrm>
            <a:off x="4343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Co</a:t>
            </a:r>
            <a:endParaRPr lang="en-US"/>
          </a:p>
          <a:p>
            <a:endParaRPr lang="en-US"/>
          </a:p>
          <a:p>
            <a:r>
              <a:rPr lang="en-US"/>
              <a:t>3d</a:t>
            </a:r>
            <a:r>
              <a:rPr lang="en-US" baseline="30000"/>
              <a:t>7</a:t>
            </a:r>
          </a:p>
        </p:txBody>
      </p:sp>
      <p:sp>
        <p:nvSpPr>
          <p:cNvPr id="413726" name="Rectangle 33"/>
          <p:cNvSpPr>
            <a:spLocks noChangeArrowheads="1"/>
          </p:cNvSpPr>
          <p:nvPr/>
        </p:nvSpPr>
        <p:spPr bwMode="auto">
          <a:xfrm>
            <a:off x="4724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Ni</a:t>
            </a:r>
            <a:endParaRPr lang="en-US"/>
          </a:p>
          <a:p>
            <a:endParaRPr lang="en-US"/>
          </a:p>
          <a:p>
            <a:r>
              <a:rPr lang="en-US"/>
              <a:t>3d</a:t>
            </a:r>
            <a:r>
              <a:rPr lang="en-US" baseline="30000"/>
              <a:t>8</a:t>
            </a:r>
          </a:p>
        </p:txBody>
      </p:sp>
      <p:sp>
        <p:nvSpPr>
          <p:cNvPr id="413727" name="Rectangle 34"/>
          <p:cNvSpPr>
            <a:spLocks noChangeArrowheads="1"/>
          </p:cNvSpPr>
          <p:nvPr/>
        </p:nvSpPr>
        <p:spPr bwMode="auto">
          <a:xfrm>
            <a:off x="5105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Cu</a:t>
            </a:r>
            <a:endParaRPr lang="en-US"/>
          </a:p>
          <a:p>
            <a:endParaRPr lang="en-US"/>
          </a:p>
          <a:p>
            <a:r>
              <a:rPr lang="en-US"/>
              <a:t>3d</a:t>
            </a:r>
            <a:r>
              <a:rPr lang="en-US" baseline="30000"/>
              <a:t>10</a:t>
            </a:r>
          </a:p>
        </p:txBody>
      </p:sp>
      <p:sp>
        <p:nvSpPr>
          <p:cNvPr id="413728" name="Rectangle 35"/>
          <p:cNvSpPr>
            <a:spLocks noChangeArrowheads="1"/>
          </p:cNvSpPr>
          <p:nvPr/>
        </p:nvSpPr>
        <p:spPr bwMode="auto">
          <a:xfrm>
            <a:off x="5486400" y="30480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Zn</a:t>
            </a:r>
            <a:endParaRPr lang="en-US"/>
          </a:p>
          <a:p>
            <a:endParaRPr lang="en-US"/>
          </a:p>
          <a:p>
            <a:r>
              <a:rPr lang="en-US"/>
              <a:t>3d</a:t>
            </a:r>
            <a:r>
              <a:rPr lang="en-US" baseline="30000"/>
              <a:t>10</a:t>
            </a:r>
          </a:p>
        </p:txBody>
      </p:sp>
      <p:sp>
        <p:nvSpPr>
          <p:cNvPr id="413729" name="Rectangle 36"/>
          <p:cNvSpPr>
            <a:spLocks noChangeArrowheads="1"/>
          </p:cNvSpPr>
          <p:nvPr/>
        </p:nvSpPr>
        <p:spPr bwMode="auto">
          <a:xfrm>
            <a:off x="5867400" y="30480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Ga</a:t>
            </a:r>
            <a:endParaRPr lang="en-US"/>
          </a:p>
          <a:p>
            <a:endParaRPr lang="en-US"/>
          </a:p>
          <a:p>
            <a:r>
              <a:rPr lang="en-US"/>
              <a:t>4p</a:t>
            </a:r>
            <a:r>
              <a:rPr lang="en-US" baseline="30000"/>
              <a:t>1</a:t>
            </a:r>
          </a:p>
        </p:txBody>
      </p:sp>
      <p:sp>
        <p:nvSpPr>
          <p:cNvPr id="413730" name="Rectangle 37"/>
          <p:cNvSpPr>
            <a:spLocks noChangeArrowheads="1"/>
          </p:cNvSpPr>
          <p:nvPr/>
        </p:nvSpPr>
        <p:spPr bwMode="auto">
          <a:xfrm>
            <a:off x="6248400" y="30480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Ge</a:t>
            </a:r>
            <a:endParaRPr lang="en-US"/>
          </a:p>
          <a:p>
            <a:endParaRPr lang="en-US"/>
          </a:p>
          <a:p>
            <a:r>
              <a:rPr lang="en-US"/>
              <a:t>4p</a:t>
            </a:r>
            <a:r>
              <a:rPr lang="en-US" baseline="30000"/>
              <a:t>2</a:t>
            </a:r>
          </a:p>
        </p:txBody>
      </p:sp>
      <p:sp>
        <p:nvSpPr>
          <p:cNvPr id="413731" name="Rectangle 38"/>
          <p:cNvSpPr>
            <a:spLocks noChangeArrowheads="1"/>
          </p:cNvSpPr>
          <p:nvPr/>
        </p:nvSpPr>
        <p:spPr bwMode="auto">
          <a:xfrm>
            <a:off x="6629400" y="30480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As</a:t>
            </a:r>
            <a:endParaRPr lang="en-US"/>
          </a:p>
          <a:p>
            <a:endParaRPr lang="en-US"/>
          </a:p>
          <a:p>
            <a:r>
              <a:rPr lang="en-US"/>
              <a:t>4p</a:t>
            </a:r>
            <a:r>
              <a:rPr lang="en-US" baseline="30000"/>
              <a:t>3</a:t>
            </a:r>
          </a:p>
        </p:txBody>
      </p:sp>
      <p:sp>
        <p:nvSpPr>
          <p:cNvPr id="413732" name="Rectangle 39"/>
          <p:cNvSpPr>
            <a:spLocks noChangeArrowheads="1"/>
          </p:cNvSpPr>
          <p:nvPr/>
        </p:nvSpPr>
        <p:spPr bwMode="auto">
          <a:xfrm>
            <a:off x="7010400" y="30480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Se</a:t>
            </a:r>
            <a:endParaRPr lang="en-US"/>
          </a:p>
          <a:p>
            <a:endParaRPr lang="en-US"/>
          </a:p>
          <a:p>
            <a:r>
              <a:rPr lang="en-US"/>
              <a:t>4p</a:t>
            </a:r>
            <a:r>
              <a:rPr lang="en-US" baseline="30000"/>
              <a:t>4</a:t>
            </a:r>
          </a:p>
        </p:txBody>
      </p:sp>
      <p:sp>
        <p:nvSpPr>
          <p:cNvPr id="413733" name="Rectangle 40"/>
          <p:cNvSpPr>
            <a:spLocks noChangeArrowheads="1"/>
          </p:cNvSpPr>
          <p:nvPr/>
        </p:nvSpPr>
        <p:spPr bwMode="auto">
          <a:xfrm>
            <a:off x="7391400" y="30480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Br</a:t>
            </a:r>
            <a:endParaRPr lang="en-US"/>
          </a:p>
          <a:p>
            <a:endParaRPr lang="en-US"/>
          </a:p>
          <a:p>
            <a:r>
              <a:rPr lang="en-US"/>
              <a:t>4p</a:t>
            </a:r>
            <a:r>
              <a:rPr lang="en-US" baseline="30000"/>
              <a:t>5</a:t>
            </a:r>
          </a:p>
        </p:txBody>
      </p:sp>
      <p:sp>
        <p:nvSpPr>
          <p:cNvPr id="413734" name="Rectangle 41"/>
          <p:cNvSpPr>
            <a:spLocks noChangeArrowheads="1"/>
          </p:cNvSpPr>
          <p:nvPr/>
        </p:nvSpPr>
        <p:spPr bwMode="auto">
          <a:xfrm>
            <a:off x="7772400" y="3048000"/>
            <a:ext cx="381000" cy="533400"/>
          </a:xfrm>
          <a:prstGeom prst="rect">
            <a:avLst/>
          </a:prstGeom>
          <a:solidFill>
            <a:srgbClr val="FF9FCF"/>
          </a:solidFill>
          <a:ln w="9525">
            <a:solidFill>
              <a:schemeClr val="tx1"/>
            </a:solidFill>
            <a:miter lim="800000"/>
            <a:headEnd/>
            <a:tailEnd/>
          </a:ln>
        </p:spPr>
        <p:txBody>
          <a:bodyPr wrap="none" anchor="ctr"/>
          <a:lstStyle/>
          <a:p>
            <a:r>
              <a:rPr lang="en-US" sz="1400" b="1"/>
              <a:t>Kr</a:t>
            </a:r>
            <a:endParaRPr lang="en-US"/>
          </a:p>
          <a:p>
            <a:endParaRPr lang="en-US"/>
          </a:p>
          <a:p>
            <a:r>
              <a:rPr lang="en-US"/>
              <a:t>4p</a:t>
            </a:r>
            <a:r>
              <a:rPr lang="en-US" baseline="30000"/>
              <a:t>6</a:t>
            </a:r>
          </a:p>
        </p:txBody>
      </p:sp>
      <p:sp>
        <p:nvSpPr>
          <p:cNvPr id="413735" name="Rectangle 43"/>
          <p:cNvSpPr>
            <a:spLocks noChangeArrowheads="1"/>
          </p:cNvSpPr>
          <p:nvPr/>
        </p:nvSpPr>
        <p:spPr bwMode="auto">
          <a:xfrm>
            <a:off x="1295400" y="3581400"/>
            <a:ext cx="381000" cy="533400"/>
          </a:xfrm>
          <a:prstGeom prst="rect">
            <a:avLst/>
          </a:prstGeom>
          <a:solidFill>
            <a:srgbClr val="FFD1D1">
              <a:alpha val="50195"/>
            </a:srgbClr>
          </a:solidFill>
          <a:ln w="9525">
            <a:solidFill>
              <a:schemeClr val="tx1"/>
            </a:solidFill>
            <a:miter lim="800000"/>
            <a:headEnd/>
            <a:tailEnd/>
          </a:ln>
        </p:spPr>
        <p:txBody>
          <a:bodyPr wrap="none" anchor="ctr"/>
          <a:lstStyle/>
          <a:p>
            <a:r>
              <a:rPr lang="en-US" sz="1400" b="1"/>
              <a:t>Rb</a:t>
            </a:r>
            <a:endParaRPr lang="en-US"/>
          </a:p>
          <a:p>
            <a:endParaRPr lang="en-US"/>
          </a:p>
          <a:p>
            <a:r>
              <a:rPr lang="en-US"/>
              <a:t>5s</a:t>
            </a:r>
            <a:r>
              <a:rPr lang="en-US" baseline="30000"/>
              <a:t>1</a:t>
            </a:r>
          </a:p>
        </p:txBody>
      </p:sp>
      <p:sp>
        <p:nvSpPr>
          <p:cNvPr id="413736" name="Rectangle 44"/>
          <p:cNvSpPr>
            <a:spLocks noChangeArrowheads="1"/>
          </p:cNvSpPr>
          <p:nvPr/>
        </p:nvSpPr>
        <p:spPr bwMode="auto">
          <a:xfrm>
            <a:off x="1676400" y="3581400"/>
            <a:ext cx="381000" cy="533400"/>
          </a:xfrm>
          <a:prstGeom prst="rect">
            <a:avLst/>
          </a:prstGeom>
          <a:solidFill>
            <a:srgbClr val="FFD1D1">
              <a:alpha val="50195"/>
            </a:srgbClr>
          </a:solidFill>
          <a:ln w="9525">
            <a:solidFill>
              <a:schemeClr val="tx1"/>
            </a:solidFill>
            <a:miter lim="800000"/>
            <a:headEnd/>
            <a:tailEnd/>
          </a:ln>
        </p:spPr>
        <p:txBody>
          <a:bodyPr wrap="none" anchor="ctr"/>
          <a:lstStyle/>
          <a:p>
            <a:r>
              <a:rPr lang="en-US" sz="1400" b="1"/>
              <a:t>Sr</a:t>
            </a:r>
            <a:endParaRPr lang="en-US"/>
          </a:p>
          <a:p>
            <a:endParaRPr lang="en-US"/>
          </a:p>
          <a:p>
            <a:r>
              <a:rPr lang="en-US"/>
              <a:t>5s</a:t>
            </a:r>
            <a:r>
              <a:rPr lang="en-US" baseline="30000"/>
              <a:t>2</a:t>
            </a:r>
          </a:p>
        </p:txBody>
      </p:sp>
      <p:sp>
        <p:nvSpPr>
          <p:cNvPr id="413737" name="Rectangle 45"/>
          <p:cNvSpPr>
            <a:spLocks noChangeArrowheads="1"/>
          </p:cNvSpPr>
          <p:nvPr/>
        </p:nvSpPr>
        <p:spPr bwMode="auto">
          <a:xfrm>
            <a:off x="2057400" y="35814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Y</a:t>
            </a:r>
            <a:r>
              <a:rPr lang="en-US" b="1"/>
              <a:t> </a:t>
            </a:r>
          </a:p>
          <a:p>
            <a:endParaRPr lang="en-US"/>
          </a:p>
          <a:p>
            <a:r>
              <a:rPr lang="en-US"/>
              <a:t>4d</a:t>
            </a:r>
            <a:r>
              <a:rPr lang="en-US" baseline="30000"/>
              <a:t>1</a:t>
            </a:r>
          </a:p>
        </p:txBody>
      </p:sp>
      <p:sp>
        <p:nvSpPr>
          <p:cNvPr id="413738" name="Rectangle 46"/>
          <p:cNvSpPr>
            <a:spLocks noChangeArrowheads="1"/>
          </p:cNvSpPr>
          <p:nvPr/>
        </p:nvSpPr>
        <p:spPr bwMode="auto">
          <a:xfrm>
            <a:off x="2438400" y="35814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Zr</a:t>
            </a:r>
            <a:endParaRPr lang="en-US"/>
          </a:p>
          <a:p>
            <a:endParaRPr lang="en-US"/>
          </a:p>
          <a:p>
            <a:r>
              <a:rPr lang="en-US"/>
              <a:t>4d</a:t>
            </a:r>
            <a:r>
              <a:rPr lang="en-US" baseline="30000"/>
              <a:t>2</a:t>
            </a:r>
          </a:p>
        </p:txBody>
      </p:sp>
      <p:sp>
        <p:nvSpPr>
          <p:cNvPr id="413739" name="Rectangle 47"/>
          <p:cNvSpPr>
            <a:spLocks noChangeArrowheads="1"/>
          </p:cNvSpPr>
          <p:nvPr/>
        </p:nvSpPr>
        <p:spPr bwMode="auto">
          <a:xfrm>
            <a:off x="2819400" y="35814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Nb</a:t>
            </a:r>
            <a:endParaRPr lang="en-US"/>
          </a:p>
          <a:p>
            <a:endParaRPr lang="en-US"/>
          </a:p>
          <a:p>
            <a:r>
              <a:rPr lang="en-US"/>
              <a:t>4d</a:t>
            </a:r>
            <a:r>
              <a:rPr lang="en-US" baseline="30000"/>
              <a:t>4</a:t>
            </a:r>
          </a:p>
        </p:txBody>
      </p:sp>
      <p:sp>
        <p:nvSpPr>
          <p:cNvPr id="413740" name="Rectangle 48"/>
          <p:cNvSpPr>
            <a:spLocks noChangeArrowheads="1"/>
          </p:cNvSpPr>
          <p:nvPr/>
        </p:nvSpPr>
        <p:spPr bwMode="auto">
          <a:xfrm>
            <a:off x="3200400" y="35814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Mo</a:t>
            </a:r>
            <a:endParaRPr lang="en-US"/>
          </a:p>
          <a:p>
            <a:endParaRPr lang="en-US"/>
          </a:p>
          <a:p>
            <a:r>
              <a:rPr lang="en-US"/>
              <a:t>4d</a:t>
            </a:r>
            <a:r>
              <a:rPr lang="en-US" baseline="30000"/>
              <a:t>5</a:t>
            </a:r>
          </a:p>
        </p:txBody>
      </p:sp>
      <p:sp>
        <p:nvSpPr>
          <p:cNvPr id="413741" name="Rectangle 49"/>
          <p:cNvSpPr>
            <a:spLocks noChangeArrowheads="1"/>
          </p:cNvSpPr>
          <p:nvPr/>
        </p:nvSpPr>
        <p:spPr bwMode="auto">
          <a:xfrm>
            <a:off x="3581400" y="35814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Tc</a:t>
            </a:r>
            <a:endParaRPr lang="en-US"/>
          </a:p>
          <a:p>
            <a:endParaRPr lang="en-US"/>
          </a:p>
          <a:p>
            <a:r>
              <a:rPr lang="en-US"/>
              <a:t>4d</a:t>
            </a:r>
            <a:r>
              <a:rPr lang="en-US" baseline="30000"/>
              <a:t>6</a:t>
            </a:r>
          </a:p>
        </p:txBody>
      </p:sp>
      <p:sp>
        <p:nvSpPr>
          <p:cNvPr id="413742" name="Rectangle 50"/>
          <p:cNvSpPr>
            <a:spLocks noChangeArrowheads="1"/>
          </p:cNvSpPr>
          <p:nvPr/>
        </p:nvSpPr>
        <p:spPr bwMode="auto">
          <a:xfrm>
            <a:off x="3962400" y="35814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Ru</a:t>
            </a:r>
            <a:endParaRPr lang="en-US"/>
          </a:p>
          <a:p>
            <a:endParaRPr lang="en-US"/>
          </a:p>
          <a:p>
            <a:r>
              <a:rPr lang="en-US"/>
              <a:t>4d</a:t>
            </a:r>
            <a:r>
              <a:rPr lang="en-US" baseline="30000"/>
              <a:t>7</a:t>
            </a:r>
          </a:p>
        </p:txBody>
      </p:sp>
      <p:sp>
        <p:nvSpPr>
          <p:cNvPr id="413743" name="Rectangle 51"/>
          <p:cNvSpPr>
            <a:spLocks noChangeArrowheads="1"/>
          </p:cNvSpPr>
          <p:nvPr/>
        </p:nvSpPr>
        <p:spPr bwMode="auto">
          <a:xfrm>
            <a:off x="4343400" y="35814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Rh</a:t>
            </a:r>
            <a:endParaRPr lang="en-US"/>
          </a:p>
          <a:p>
            <a:endParaRPr lang="en-US"/>
          </a:p>
          <a:p>
            <a:r>
              <a:rPr lang="en-US"/>
              <a:t>4d</a:t>
            </a:r>
            <a:r>
              <a:rPr lang="en-US" baseline="30000"/>
              <a:t>8</a:t>
            </a:r>
          </a:p>
        </p:txBody>
      </p:sp>
      <p:sp>
        <p:nvSpPr>
          <p:cNvPr id="413744" name="Rectangle 52"/>
          <p:cNvSpPr>
            <a:spLocks noChangeArrowheads="1"/>
          </p:cNvSpPr>
          <p:nvPr/>
        </p:nvSpPr>
        <p:spPr bwMode="auto">
          <a:xfrm>
            <a:off x="4724400" y="35814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Pd</a:t>
            </a:r>
            <a:endParaRPr lang="en-US"/>
          </a:p>
          <a:p>
            <a:endParaRPr lang="en-US"/>
          </a:p>
          <a:p>
            <a:r>
              <a:rPr lang="en-US"/>
              <a:t>4d</a:t>
            </a:r>
            <a:r>
              <a:rPr lang="en-US" baseline="30000"/>
              <a:t>10</a:t>
            </a:r>
          </a:p>
        </p:txBody>
      </p:sp>
      <p:sp>
        <p:nvSpPr>
          <p:cNvPr id="413745" name="Rectangle 53"/>
          <p:cNvSpPr>
            <a:spLocks noChangeArrowheads="1"/>
          </p:cNvSpPr>
          <p:nvPr/>
        </p:nvSpPr>
        <p:spPr bwMode="auto">
          <a:xfrm>
            <a:off x="5105400" y="35814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Ag</a:t>
            </a:r>
            <a:endParaRPr lang="en-US"/>
          </a:p>
          <a:p>
            <a:endParaRPr lang="en-US"/>
          </a:p>
          <a:p>
            <a:r>
              <a:rPr lang="en-US"/>
              <a:t>4d</a:t>
            </a:r>
            <a:r>
              <a:rPr lang="en-US" baseline="30000"/>
              <a:t>10</a:t>
            </a:r>
          </a:p>
        </p:txBody>
      </p:sp>
      <p:sp>
        <p:nvSpPr>
          <p:cNvPr id="413746" name="Rectangle 54"/>
          <p:cNvSpPr>
            <a:spLocks noChangeArrowheads="1"/>
          </p:cNvSpPr>
          <p:nvPr/>
        </p:nvSpPr>
        <p:spPr bwMode="auto">
          <a:xfrm>
            <a:off x="5486400" y="35814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Cd</a:t>
            </a:r>
            <a:endParaRPr lang="en-US"/>
          </a:p>
          <a:p>
            <a:endParaRPr lang="en-US"/>
          </a:p>
          <a:p>
            <a:r>
              <a:rPr lang="en-US"/>
              <a:t>4p</a:t>
            </a:r>
            <a:r>
              <a:rPr lang="en-US" baseline="30000"/>
              <a:t>1</a:t>
            </a:r>
          </a:p>
        </p:txBody>
      </p:sp>
      <p:sp>
        <p:nvSpPr>
          <p:cNvPr id="413747" name="Rectangle 55"/>
          <p:cNvSpPr>
            <a:spLocks noChangeArrowheads="1"/>
          </p:cNvSpPr>
          <p:nvPr/>
        </p:nvSpPr>
        <p:spPr bwMode="auto">
          <a:xfrm>
            <a:off x="5867400" y="35814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In</a:t>
            </a:r>
            <a:endParaRPr lang="en-US"/>
          </a:p>
          <a:p>
            <a:endParaRPr lang="en-US"/>
          </a:p>
          <a:p>
            <a:r>
              <a:rPr lang="en-US"/>
              <a:t>5p</a:t>
            </a:r>
            <a:r>
              <a:rPr lang="en-US" baseline="30000"/>
              <a:t>1</a:t>
            </a:r>
          </a:p>
        </p:txBody>
      </p:sp>
      <p:sp>
        <p:nvSpPr>
          <p:cNvPr id="413748" name="Rectangle 56"/>
          <p:cNvSpPr>
            <a:spLocks noChangeArrowheads="1"/>
          </p:cNvSpPr>
          <p:nvPr/>
        </p:nvSpPr>
        <p:spPr bwMode="auto">
          <a:xfrm>
            <a:off x="6248400" y="35814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Sn</a:t>
            </a:r>
            <a:endParaRPr lang="en-US"/>
          </a:p>
          <a:p>
            <a:endParaRPr lang="en-US"/>
          </a:p>
          <a:p>
            <a:r>
              <a:rPr lang="en-US"/>
              <a:t>5p</a:t>
            </a:r>
            <a:r>
              <a:rPr lang="en-US" baseline="30000"/>
              <a:t>2</a:t>
            </a:r>
          </a:p>
        </p:txBody>
      </p:sp>
      <p:sp>
        <p:nvSpPr>
          <p:cNvPr id="413749" name="Rectangle 57"/>
          <p:cNvSpPr>
            <a:spLocks noChangeArrowheads="1"/>
          </p:cNvSpPr>
          <p:nvPr/>
        </p:nvSpPr>
        <p:spPr bwMode="auto">
          <a:xfrm>
            <a:off x="6629400" y="35814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Sb</a:t>
            </a:r>
            <a:endParaRPr lang="en-US"/>
          </a:p>
          <a:p>
            <a:endParaRPr lang="en-US"/>
          </a:p>
          <a:p>
            <a:r>
              <a:rPr lang="en-US"/>
              <a:t>5p</a:t>
            </a:r>
            <a:r>
              <a:rPr lang="en-US" baseline="30000"/>
              <a:t>3</a:t>
            </a:r>
          </a:p>
        </p:txBody>
      </p:sp>
      <p:sp>
        <p:nvSpPr>
          <p:cNvPr id="413750" name="Rectangle 58"/>
          <p:cNvSpPr>
            <a:spLocks noChangeArrowheads="1"/>
          </p:cNvSpPr>
          <p:nvPr/>
        </p:nvSpPr>
        <p:spPr bwMode="auto">
          <a:xfrm>
            <a:off x="7010400" y="35814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Te</a:t>
            </a:r>
            <a:endParaRPr lang="en-US"/>
          </a:p>
          <a:p>
            <a:endParaRPr lang="en-US"/>
          </a:p>
          <a:p>
            <a:r>
              <a:rPr lang="en-US"/>
              <a:t>5p</a:t>
            </a:r>
            <a:r>
              <a:rPr lang="en-US" baseline="30000"/>
              <a:t>4</a:t>
            </a:r>
          </a:p>
        </p:txBody>
      </p:sp>
      <p:sp>
        <p:nvSpPr>
          <p:cNvPr id="413751" name="Rectangle 59"/>
          <p:cNvSpPr>
            <a:spLocks noChangeArrowheads="1"/>
          </p:cNvSpPr>
          <p:nvPr/>
        </p:nvSpPr>
        <p:spPr bwMode="auto">
          <a:xfrm>
            <a:off x="7391400" y="35814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I</a:t>
            </a:r>
            <a:endParaRPr lang="en-US"/>
          </a:p>
          <a:p>
            <a:endParaRPr lang="en-US"/>
          </a:p>
          <a:p>
            <a:r>
              <a:rPr lang="en-US"/>
              <a:t>5p</a:t>
            </a:r>
            <a:r>
              <a:rPr lang="en-US" baseline="30000"/>
              <a:t>5</a:t>
            </a:r>
          </a:p>
        </p:txBody>
      </p:sp>
      <p:sp>
        <p:nvSpPr>
          <p:cNvPr id="413752" name="Rectangle 60"/>
          <p:cNvSpPr>
            <a:spLocks noChangeArrowheads="1"/>
          </p:cNvSpPr>
          <p:nvPr/>
        </p:nvSpPr>
        <p:spPr bwMode="auto">
          <a:xfrm>
            <a:off x="7772400" y="3581400"/>
            <a:ext cx="381000" cy="533400"/>
          </a:xfrm>
          <a:prstGeom prst="rect">
            <a:avLst/>
          </a:prstGeom>
          <a:solidFill>
            <a:srgbClr val="FF9FCF"/>
          </a:solidFill>
          <a:ln w="9525">
            <a:solidFill>
              <a:schemeClr val="tx1"/>
            </a:solidFill>
            <a:miter lim="800000"/>
            <a:headEnd/>
            <a:tailEnd/>
          </a:ln>
        </p:spPr>
        <p:txBody>
          <a:bodyPr wrap="none" anchor="ctr"/>
          <a:lstStyle/>
          <a:p>
            <a:r>
              <a:rPr lang="en-US" sz="1400" b="1"/>
              <a:t>Xe</a:t>
            </a:r>
            <a:endParaRPr lang="en-US"/>
          </a:p>
          <a:p>
            <a:endParaRPr lang="en-US"/>
          </a:p>
          <a:p>
            <a:r>
              <a:rPr lang="en-US"/>
              <a:t>5p</a:t>
            </a:r>
            <a:r>
              <a:rPr lang="en-US" baseline="30000"/>
              <a:t>6</a:t>
            </a:r>
          </a:p>
        </p:txBody>
      </p:sp>
      <p:sp>
        <p:nvSpPr>
          <p:cNvPr id="413753" name="Rectangle 62"/>
          <p:cNvSpPr>
            <a:spLocks noChangeArrowheads="1"/>
          </p:cNvSpPr>
          <p:nvPr/>
        </p:nvSpPr>
        <p:spPr bwMode="auto">
          <a:xfrm>
            <a:off x="1295400" y="4114800"/>
            <a:ext cx="381000" cy="533400"/>
          </a:xfrm>
          <a:prstGeom prst="rect">
            <a:avLst/>
          </a:prstGeom>
          <a:solidFill>
            <a:srgbClr val="FFD1D1">
              <a:alpha val="50195"/>
            </a:srgbClr>
          </a:solidFill>
          <a:ln w="9525">
            <a:solidFill>
              <a:schemeClr val="tx1"/>
            </a:solidFill>
            <a:miter lim="800000"/>
            <a:headEnd/>
            <a:tailEnd/>
          </a:ln>
        </p:spPr>
        <p:txBody>
          <a:bodyPr wrap="none" anchor="ctr"/>
          <a:lstStyle/>
          <a:p>
            <a:r>
              <a:rPr lang="en-US" sz="1400" b="1"/>
              <a:t>Cs</a:t>
            </a:r>
            <a:endParaRPr lang="en-US"/>
          </a:p>
          <a:p>
            <a:endParaRPr lang="en-US"/>
          </a:p>
          <a:p>
            <a:r>
              <a:rPr lang="en-US"/>
              <a:t>6s</a:t>
            </a:r>
            <a:r>
              <a:rPr lang="en-US" baseline="30000"/>
              <a:t>1</a:t>
            </a:r>
          </a:p>
        </p:txBody>
      </p:sp>
      <p:sp>
        <p:nvSpPr>
          <p:cNvPr id="413754" name="Rectangle 63"/>
          <p:cNvSpPr>
            <a:spLocks noChangeArrowheads="1"/>
          </p:cNvSpPr>
          <p:nvPr/>
        </p:nvSpPr>
        <p:spPr bwMode="auto">
          <a:xfrm>
            <a:off x="1676400" y="4114800"/>
            <a:ext cx="381000" cy="533400"/>
          </a:xfrm>
          <a:prstGeom prst="rect">
            <a:avLst/>
          </a:prstGeom>
          <a:solidFill>
            <a:srgbClr val="FFD1D1">
              <a:alpha val="50195"/>
            </a:srgbClr>
          </a:solidFill>
          <a:ln w="9525">
            <a:solidFill>
              <a:schemeClr val="tx1"/>
            </a:solidFill>
            <a:miter lim="800000"/>
            <a:headEnd/>
            <a:tailEnd/>
          </a:ln>
        </p:spPr>
        <p:txBody>
          <a:bodyPr wrap="none" anchor="ctr"/>
          <a:lstStyle/>
          <a:p>
            <a:r>
              <a:rPr lang="en-US" sz="1400" b="1"/>
              <a:t>Ba</a:t>
            </a:r>
            <a:endParaRPr lang="en-US"/>
          </a:p>
          <a:p>
            <a:endParaRPr lang="en-US"/>
          </a:p>
          <a:p>
            <a:r>
              <a:rPr lang="en-US"/>
              <a:t>6s</a:t>
            </a:r>
            <a:r>
              <a:rPr lang="en-US" baseline="30000"/>
              <a:t>2</a:t>
            </a:r>
          </a:p>
        </p:txBody>
      </p:sp>
      <p:sp>
        <p:nvSpPr>
          <p:cNvPr id="413755" name="Rectangle 64"/>
          <p:cNvSpPr>
            <a:spLocks noChangeArrowheads="1"/>
          </p:cNvSpPr>
          <p:nvPr/>
        </p:nvSpPr>
        <p:spPr bwMode="auto">
          <a:xfrm>
            <a:off x="2057400" y="4114800"/>
            <a:ext cx="381000" cy="533400"/>
          </a:xfrm>
          <a:prstGeom prst="rect">
            <a:avLst/>
          </a:prstGeom>
          <a:noFill/>
          <a:ln w="9525">
            <a:solidFill>
              <a:schemeClr val="tx1"/>
            </a:solidFill>
            <a:miter lim="800000"/>
            <a:headEnd/>
            <a:tailEnd/>
          </a:ln>
        </p:spPr>
        <p:txBody>
          <a:bodyPr wrap="none" anchor="ctr"/>
          <a:lstStyle/>
          <a:p>
            <a:endParaRPr lang="en-US"/>
          </a:p>
        </p:txBody>
      </p:sp>
      <p:sp>
        <p:nvSpPr>
          <p:cNvPr id="413756" name="Rectangle 65"/>
          <p:cNvSpPr>
            <a:spLocks noChangeArrowheads="1"/>
          </p:cNvSpPr>
          <p:nvPr/>
        </p:nvSpPr>
        <p:spPr bwMode="auto">
          <a:xfrm>
            <a:off x="2438400" y="41148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Hf</a:t>
            </a:r>
            <a:endParaRPr lang="en-US"/>
          </a:p>
          <a:p>
            <a:endParaRPr lang="en-US"/>
          </a:p>
          <a:p>
            <a:r>
              <a:rPr lang="en-US"/>
              <a:t>5d</a:t>
            </a:r>
            <a:r>
              <a:rPr lang="en-US" baseline="30000"/>
              <a:t>2</a:t>
            </a:r>
          </a:p>
        </p:txBody>
      </p:sp>
      <p:sp>
        <p:nvSpPr>
          <p:cNvPr id="413757" name="Rectangle 66"/>
          <p:cNvSpPr>
            <a:spLocks noChangeArrowheads="1"/>
          </p:cNvSpPr>
          <p:nvPr/>
        </p:nvSpPr>
        <p:spPr bwMode="auto">
          <a:xfrm>
            <a:off x="2819400" y="41148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Ta</a:t>
            </a:r>
            <a:endParaRPr lang="en-US"/>
          </a:p>
          <a:p>
            <a:endParaRPr lang="en-US"/>
          </a:p>
          <a:p>
            <a:r>
              <a:rPr lang="en-US"/>
              <a:t>5d</a:t>
            </a:r>
            <a:r>
              <a:rPr lang="en-US" baseline="30000"/>
              <a:t>3</a:t>
            </a:r>
          </a:p>
        </p:txBody>
      </p:sp>
      <p:sp>
        <p:nvSpPr>
          <p:cNvPr id="413758" name="Rectangle 67"/>
          <p:cNvSpPr>
            <a:spLocks noChangeArrowheads="1"/>
          </p:cNvSpPr>
          <p:nvPr/>
        </p:nvSpPr>
        <p:spPr bwMode="auto">
          <a:xfrm>
            <a:off x="3200400" y="41148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W</a:t>
            </a:r>
            <a:endParaRPr lang="en-US"/>
          </a:p>
          <a:p>
            <a:endParaRPr lang="en-US"/>
          </a:p>
          <a:p>
            <a:r>
              <a:rPr lang="en-US"/>
              <a:t>5d</a:t>
            </a:r>
            <a:r>
              <a:rPr lang="en-US" baseline="30000"/>
              <a:t>4</a:t>
            </a:r>
          </a:p>
        </p:txBody>
      </p:sp>
      <p:sp>
        <p:nvSpPr>
          <p:cNvPr id="413759" name="Rectangle 68"/>
          <p:cNvSpPr>
            <a:spLocks noChangeArrowheads="1"/>
          </p:cNvSpPr>
          <p:nvPr/>
        </p:nvSpPr>
        <p:spPr bwMode="auto">
          <a:xfrm>
            <a:off x="3581400" y="41148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Re</a:t>
            </a:r>
            <a:endParaRPr lang="en-US"/>
          </a:p>
          <a:p>
            <a:endParaRPr lang="en-US"/>
          </a:p>
          <a:p>
            <a:r>
              <a:rPr lang="en-US"/>
              <a:t>5d</a:t>
            </a:r>
            <a:r>
              <a:rPr lang="en-US" baseline="30000"/>
              <a:t>5</a:t>
            </a:r>
          </a:p>
        </p:txBody>
      </p:sp>
      <p:sp>
        <p:nvSpPr>
          <p:cNvPr id="413760" name="Rectangle 69"/>
          <p:cNvSpPr>
            <a:spLocks noChangeArrowheads="1"/>
          </p:cNvSpPr>
          <p:nvPr/>
        </p:nvSpPr>
        <p:spPr bwMode="auto">
          <a:xfrm>
            <a:off x="3962400" y="41148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Os</a:t>
            </a:r>
            <a:endParaRPr lang="en-US"/>
          </a:p>
          <a:p>
            <a:endParaRPr lang="en-US"/>
          </a:p>
          <a:p>
            <a:r>
              <a:rPr lang="en-US"/>
              <a:t>5d</a:t>
            </a:r>
            <a:r>
              <a:rPr lang="en-US" baseline="30000"/>
              <a:t>6</a:t>
            </a:r>
          </a:p>
        </p:txBody>
      </p:sp>
      <p:sp>
        <p:nvSpPr>
          <p:cNvPr id="413761" name="Rectangle 70"/>
          <p:cNvSpPr>
            <a:spLocks noChangeArrowheads="1"/>
          </p:cNvSpPr>
          <p:nvPr/>
        </p:nvSpPr>
        <p:spPr bwMode="auto">
          <a:xfrm>
            <a:off x="4343400" y="41148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Ir</a:t>
            </a:r>
            <a:endParaRPr lang="en-US"/>
          </a:p>
          <a:p>
            <a:endParaRPr lang="en-US"/>
          </a:p>
          <a:p>
            <a:r>
              <a:rPr lang="en-US"/>
              <a:t>5d</a:t>
            </a:r>
            <a:r>
              <a:rPr lang="en-US" baseline="30000"/>
              <a:t>7</a:t>
            </a:r>
          </a:p>
        </p:txBody>
      </p:sp>
      <p:sp>
        <p:nvSpPr>
          <p:cNvPr id="413762" name="Rectangle 71"/>
          <p:cNvSpPr>
            <a:spLocks noChangeArrowheads="1"/>
          </p:cNvSpPr>
          <p:nvPr/>
        </p:nvSpPr>
        <p:spPr bwMode="auto">
          <a:xfrm>
            <a:off x="4724400" y="41148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Pt</a:t>
            </a:r>
            <a:endParaRPr lang="en-US"/>
          </a:p>
          <a:p>
            <a:endParaRPr lang="en-US"/>
          </a:p>
          <a:p>
            <a:r>
              <a:rPr lang="en-US"/>
              <a:t>5d</a:t>
            </a:r>
            <a:r>
              <a:rPr lang="en-US" baseline="30000"/>
              <a:t>9</a:t>
            </a:r>
          </a:p>
        </p:txBody>
      </p:sp>
      <p:sp>
        <p:nvSpPr>
          <p:cNvPr id="413763" name="Rectangle 72"/>
          <p:cNvSpPr>
            <a:spLocks noChangeArrowheads="1"/>
          </p:cNvSpPr>
          <p:nvPr/>
        </p:nvSpPr>
        <p:spPr bwMode="auto">
          <a:xfrm>
            <a:off x="5105400" y="41148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Au</a:t>
            </a:r>
            <a:endParaRPr lang="en-US"/>
          </a:p>
          <a:p>
            <a:endParaRPr lang="en-US"/>
          </a:p>
          <a:p>
            <a:r>
              <a:rPr lang="en-US"/>
              <a:t>5d</a:t>
            </a:r>
            <a:r>
              <a:rPr lang="en-US" baseline="30000"/>
              <a:t>10</a:t>
            </a:r>
          </a:p>
        </p:txBody>
      </p:sp>
      <p:sp>
        <p:nvSpPr>
          <p:cNvPr id="413764" name="Rectangle 73"/>
          <p:cNvSpPr>
            <a:spLocks noChangeArrowheads="1"/>
          </p:cNvSpPr>
          <p:nvPr/>
        </p:nvSpPr>
        <p:spPr bwMode="auto">
          <a:xfrm>
            <a:off x="5486400" y="41148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Hg</a:t>
            </a:r>
            <a:endParaRPr lang="en-US"/>
          </a:p>
          <a:p>
            <a:endParaRPr lang="en-US"/>
          </a:p>
          <a:p>
            <a:r>
              <a:rPr lang="en-US"/>
              <a:t>5d</a:t>
            </a:r>
            <a:r>
              <a:rPr lang="en-US" baseline="30000"/>
              <a:t>10</a:t>
            </a:r>
          </a:p>
        </p:txBody>
      </p:sp>
      <p:sp>
        <p:nvSpPr>
          <p:cNvPr id="413765" name="Rectangle 74"/>
          <p:cNvSpPr>
            <a:spLocks noChangeArrowheads="1"/>
          </p:cNvSpPr>
          <p:nvPr/>
        </p:nvSpPr>
        <p:spPr bwMode="auto">
          <a:xfrm>
            <a:off x="5867400" y="41148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Tl</a:t>
            </a:r>
            <a:endParaRPr lang="en-US"/>
          </a:p>
          <a:p>
            <a:endParaRPr lang="en-US"/>
          </a:p>
          <a:p>
            <a:r>
              <a:rPr lang="en-US"/>
              <a:t>6p</a:t>
            </a:r>
            <a:r>
              <a:rPr lang="en-US" baseline="30000"/>
              <a:t>1</a:t>
            </a:r>
          </a:p>
        </p:txBody>
      </p:sp>
      <p:sp>
        <p:nvSpPr>
          <p:cNvPr id="413766" name="Rectangle 75"/>
          <p:cNvSpPr>
            <a:spLocks noChangeArrowheads="1"/>
          </p:cNvSpPr>
          <p:nvPr/>
        </p:nvSpPr>
        <p:spPr bwMode="auto">
          <a:xfrm>
            <a:off x="6248400" y="41148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Pb</a:t>
            </a:r>
            <a:endParaRPr lang="en-US"/>
          </a:p>
          <a:p>
            <a:endParaRPr lang="en-US"/>
          </a:p>
          <a:p>
            <a:r>
              <a:rPr lang="en-US"/>
              <a:t>6p</a:t>
            </a:r>
            <a:r>
              <a:rPr lang="en-US" baseline="30000"/>
              <a:t>2</a:t>
            </a:r>
          </a:p>
        </p:txBody>
      </p:sp>
      <p:sp>
        <p:nvSpPr>
          <p:cNvPr id="413767" name="Rectangle 76"/>
          <p:cNvSpPr>
            <a:spLocks noChangeArrowheads="1"/>
          </p:cNvSpPr>
          <p:nvPr/>
        </p:nvSpPr>
        <p:spPr bwMode="auto">
          <a:xfrm>
            <a:off x="6629400" y="41148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Bi</a:t>
            </a:r>
            <a:endParaRPr lang="en-US"/>
          </a:p>
          <a:p>
            <a:endParaRPr lang="en-US"/>
          </a:p>
          <a:p>
            <a:r>
              <a:rPr lang="en-US"/>
              <a:t>6p</a:t>
            </a:r>
            <a:r>
              <a:rPr lang="en-US" baseline="30000"/>
              <a:t>3</a:t>
            </a:r>
          </a:p>
        </p:txBody>
      </p:sp>
      <p:sp>
        <p:nvSpPr>
          <p:cNvPr id="413768" name="Rectangle 77"/>
          <p:cNvSpPr>
            <a:spLocks noChangeArrowheads="1"/>
          </p:cNvSpPr>
          <p:nvPr/>
        </p:nvSpPr>
        <p:spPr bwMode="auto">
          <a:xfrm>
            <a:off x="7010400" y="41148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Po</a:t>
            </a:r>
            <a:endParaRPr lang="en-US"/>
          </a:p>
          <a:p>
            <a:endParaRPr lang="en-US"/>
          </a:p>
          <a:p>
            <a:r>
              <a:rPr lang="en-US"/>
              <a:t>6p</a:t>
            </a:r>
            <a:r>
              <a:rPr lang="en-US" baseline="30000"/>
              <a:t>4</a:t>
            </a:r>
          </a:p>
        </p:txBody>
      </p:sp>
      <p:sp>
        <p:nvSpPr>
          <p:cNvPr id="413769" name="Rectangle 78"/>
          <p:cNvSpPr>
            <a:spLocks noChangeArrowheads="1"/>
          </p:cNvSpPr>
          <p:nvPr/>
        </p:nvSpPr>
        <p:spPr bwMode="auto">
          <a:xfrm>
            <a:off x="7391400" y="41148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At</a:t>
            </a:r>
            <a:endParaRPr lang="en-US"/>
          </a:p>
          <a:p>
            <a:endParaRPr lang="en-US"/>
          </a:p>
          <a:p>
            <a:r>
              <a:rPr lang="en-US"/>
              <a:t>6p</a:t>
            </a:r>
            <a:r>
              <a:rPr lang="en-US" baseline="30000"/>
              <a:t>5</a:t>
            </a:r>
          </a:p>
        </p:txBody>
      </p:sp>
      <p:sp>
        <p:nvSpPr>
          <p:cNvPr id="413770" name="Rectangle 79"/>
          <p:cNvSpPr>
            <a:spLocks noChangeArrowheads="1"/>
          </p:cNvSpPr>
          <p:nvPr/>
        </p:nvSpPr>
        <p:spPr bwMode="auto">
          <a:xfrm>
            <a:off x="7772400" y="4114800"/>
            <a:ext cx="381000" cy="533400"/>
          </a:xfrm>
          <a:prstGeom prst="rect">
            <a:avLst/>
          </a:prstGeom>
          <a:solidFill>
            <a:srgbClr val="FF9FCF"/>
          </a:solidFill>
          <a:ln w="9525">
            <a:solidFill>
              <a:schemeClr val="tx1"/>
            </a:solidFill>
            <a:miter lim="800000"/>
            <a:headEnd/>
            <a:tailEnd/>
          </a:ln>
        </p:spPr>
        <p:txBody>
          <a:bodyPr wrap="none" anchor="ctr"/>
          <a:lstStyle/>
          <a:p>
            <a:r>
              <a:rPr lang="en-US" sz="1400" b="1"/>
              <a:t>Rn</a:t>
            </a:r>
            <a:endParaRPr lang="en-US"/>
          </a:p>
          <a:p>
            <a:endParaRPr lang="en-US"/>
          </a:p>
          <a:p>
            <a:r>
              <a:rPr lang="en-US"/>
              <a:t>6p</a:t>
            </a:r>
            <a:r>
              <a:rPr lang="en-US" baseline="30000"/>
              <a:t>6</a:t>
            </a:r>
          </a:p>
        </p:txBody>
      </p:sp>
      <p:sp>
        <p:nvSpPr>
          <p:cNvPr id="413771" name="Rectangle 81"/>
          <p:cNvSpPr>
            <a:spLocks noChangeArrowheads="1"/>
          </p:cNvSpPr>
          <p:nvPr/>
        </p:nvSpPr>
        <p:spPr bwMode="auto">
          <a:xfrm>
            <a:off x="1295400" y="4648200"/>
            <a:ext cx="381000" cy="533400"/>
          </a:xfrm>
          <a:prstGeom prst="rect">
            <a:avLst/>
          </a:prstGeom>
          <a:solidFill>
            <a:srgbClr val="FFD1D1">
              <a:alpha val="50195"/>
            </a:srgbClr>
          </a:solidFill>
          <a:ln w="9525">
            <a:solidFill>
              <a:schemeClr val="tx1"/>
            </a:solidFill>
            <a:miter lim="800000"/>
            <a:headEnd/>
            <a:tailEnd/>
          </a:ln>
        </p:spPr>
        <p:txBody>
          <a:bodyPr wrap="none" anchor="ctr"/>
          <a:lstStyle/>
          <a:p>
            <a:r>
              <a:rPr lang="en-US" sz="1400" b="1"/>
              <a:t>Fr</a:t>
            </a:r>
            <a:endParaRPr lang="en-US"/>
          </a:p>
          <a:p>
            <a:endParaRPr lang="en-US"/>
          </a:p>
          <a:p>
            <a:r>
              <a:rPr lang="en-US"/>
              <a:t>7s</a:t>
            </a:r>
            <a:r>
              <a:rPr lang="en-US" baseline="30000"/>
              <a:t>1</a:t>
            </a:r>
          </a:p>
        </p:txBody>
      </p:sp>
      <p:sp>
        <p:nvSpPr>
          <p:cNvPr id="413772" name="Rectangle 82"/>
          <p:cNvSpPr>
            <a:spLocks noChangeArrowheads="1"/>
          </p:cNvSpPr>
          <p:nvPr/>
        </p:nvSpPr>
        <p:spPr bwMode="auto">
          <a:xfrm>
            <a:off x="1676400" y="4648200"/>
            <a:ext cx="381000" cy="533400"/>
          </a:xfrm>
          <a:prstGeom prst="rect">
            <a:avLst/>
          </a:prstGeom>
          <a:solidFill>
            <a:srgbClr val="FFD1D1">
              <a:alpha val="50195"/>
            </a:srgbClr>
          </a:solidFill>
          <a:ln w="9525">
            <a:solidFill>
              <a:schemeClr val="tx1"/>
            </a:solidFill>
            <a:miter lim="800000"/>
            <a:headEnd/>
            <a:tailEnd/>
          </a:ln>
        </p:spPr>
        <p:txBody>
          <a:bodyPr wrap="none" anchor="ctr"/>
          <a:lstStyle/>
          <a:p>
            <a:r>
              <a:rPr lang="en-US" sz="1400" b="1"/>
              <a:t>Ra</a:t>
            </a:r>
            <a:endParaRPr lang="en-US"/>
          </a:p>
          <a:p>
            <a:endParaRPr lang="en-US"/>
          </a:p>
          <a:p>
            <a:r>
              <a:rPr lang="en-US"/>
              <a:t>7s</a:t>
            </a:r>
            <a:r>
              <a:rPr lang="en-US" baseline="30000"/>
              <a:t>2</a:t>
            </a:r>
          </a:p>
        </p:txBody>
      </p:sp>
      <p:sp>
        <p:nvSpPr>
          <p:cNvPr id="413773" name="Rectangle 83"/>
          <p:cNvSpPr>
            <a:spLocks noChangeArrowheads="1"/>
          </p:cNvSpPr>
          <p:nvPr/>
        </p:nvSpPr>
        <p:spPr bwMode="auto">
          <a:xfrm>
            <a:off x="2057400" y="4648200"/>
            <a:ext cx="381000" cy="533400"/>
          </a:xfrm>
          <a:prstGeom prst="rect">
            <a:avLst/>
          </a:prstGeom>
          <a:noFill/>
          <a:ln w="9525">
            <a:solidFill>
              <a:schemeClr val="tx1"/>
            </a:solidFill>
            <a:miter lim="800000"/>
            <a:headEnd/>
            <a:tailEnd/>
          </a:ln>
        </p:spPr>
        <p:txBody>
          <a:bodyPr wrap="none" anchor="ctr"/>
          <a:lstStyle/>
          <a:p>
            <a:endParaRPr lang="en-US"/>
          </a:p>
        </p:txBody>
      </p:sp>
      <p:sp>
        <p:nvSpPr>
          <p:cNvPr id="413774" name="Rectangle 84"/>
          <p:cNvSpPr>
            <a:spLocks noChangeArrowheads="1"/>
          </p:cNvSpPr>
          <p:nvPr/>
        </p:nvSpPr>
        <p:spPr bwMode="auto">
          <a:xfrm>
            <a:off x="2438400" y="46482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H</a:t>
            </a:r>
            <a:endParaRPr lang="en-US"/>
          </a:p>
          <a:p>
            <a:endParaRPr lang="en-US"/>
          </a:p>
          <a:p>
            <a:r>
              <a:rPr lang="en-US"/>
              <a:t>1s</a:t>
            </a:r>
            <a:r>
              <a:rPr lang="en-US" baseline="30000"/>
              <a:t>1</a:t>
            </a:r>
          </a:p>
        </p:txBody>
      </p:sp>
      <p:sp>
        <p:nvSpPr>
          <p:cNvPr id="413775" name="Rectangle 85"/>
          <p:cNvSpPr>
            <a:spLocks noChangeArrowheads="1"/>
          </p:cNvSpPr>
          <p:nvPr/>
        </p:nvSpPr>
        <p:spPr bwMode="auto">
          <a:xfrm>
            <a:off x="2819400" y="46482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H</a:t>
            </a:r>
            <a:endParaRPr lang="en-US"/>
          </a:p>
          <a:p>
            <a:endParaRPr lang="en-US"/>
          </a:p>
          <a:p>
            <a:r>
              <a:rPr lang="en-US"/>
              <a:t>1s</a:t>
            </a:r>
            <a:r>
              <a:rPr lang="en-US" baseline="30000"/>
              <a:t>1</a:t>
            </a:r>
          </a:p>
        </p:txBody>
      </p:sp>
      <p:sp>
        <p:nvSpPr>
          <p:cNvPr id="413776" name="Rectangle 86"/>
          <p:cNvSpPr>
            <a:spLocks noChangeArrowheads="1"/>
          </p:cNvSpPr>
          <p:nvPr/>
        </p:nvSpPr>
        <p:spPr bwMode="auto">
          <a:xfrm>
            <a:off x="3200400" y="46482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H</a:t>
            </a:r>
            <a:endParaRPr lang="en-US"/>
          </a:p>
          <a:p>
            <a:endParaRPr lang="en-US"/>
          </a:p>
          <a:p>
            <a:r>
              <a:rPr lang="en-US"/>
              <a:t>1s</a:t>
            </a:r>
            <a:r>
              <a:rPr lang="en-US" baseline="30000"/>
              <a:t>1</a:t>
            </a:r>
          </a:p>
        </p:txBody>
      </p:sp>
      <p:sp>
        <p:nvSpPr>
          <p:cNvPr id="413777" name="Rectangle 87"/>
          <p:cNvSpPr>
            <a:spLocks noChangeArrowheads="1"/>
          </p:cNvSpPr>
          <p:nvPr/>
        </p:nvSpPr>
        <p:spPr bwMode="auto">
          <a:xfrm>
            <a:off x="3581400" y="46482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H</a:t>
            </a:r>
            <a:endParaRPr lang="en-US"/>
          </a:p>
          <a:p>
            <a:endParaRPr lang="en-US"/>
          </a:p>
          <a:p>
            <a:r>
              <a:rPr lang="en-US"/>
              <a:t>1s</a:t>
            </a:r>
            <a:r>
              <a:rPr lang="en-US" baseline="30000"/>
              <a:t>1</a:t>
            </a:r>
          </a:p>
        </p:txBody>
      </p:sp>
      <p:sp>
        <p:nvSpPr>
          <p:cNvPr id="413778" name="Rectangle 88"/>
          <p:cNvSpPr>
            <a:spLocks noChangeArrowheads="1"/>
          </p:cNvSpPr>
          <p:nvPr/>
        </p:nvSpPr>
        <p:spPr bwMode="auto">
          <a:xfrm>
            <a:off x="3962400" y="46482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H</a:t>
            </a:r>
            <a:endParaRPr lang="en-US"/>
          </a:p>
          <a:p>
            <a:endParaRPr lang="en-US"/>
          </a:p>
          <a:p>
            <a:r>
              <a:rPr lang="en-US"/>
              <a:t>1s</a:t>
            </a:r>
            <a:r>
              <a:rPr lang="en-US" baseline="30000"/>
              <a:t>1</a:t>
            </a:r>
          </a:p>
        </p:txBody>
      </p:sp>
      <p:sp>
        <p:nvSpPr>
          <p:cNvPr id="413779" name="Rectangle 89"/>
          <p:cNvSpPr>
            <a:spLocks noChangeArrowheads="1"/>
          </p:cNvSpPr>
          <p:nvPr/>
        </p:nvSpPr>
        <p:spPr bwMode="auto">
          <a:xfrm>
            <a:off x="4343400" y="46482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H</a:t>
            </a:r>
            <a:endParaRPr lang="en-US"/>
          </a:p>
          <a:p>
            <a:endParaRPr lang="en-US"/>
          </a:p>
          <a:p>
            <a:r>
              <a:rPr lang="en-US"/>
              <a:t>1s</a:t>
            </a:r>
            <a:r>
              <a:rPr lang="en-US" baseline="30000"/>
              <a:t>1</a:t>
            </a:r>
          </a:p>
        </p:txBody>
      </p:sp>
      <p:sp>
        <p:nvSpPr>
          <p:cNvPr id="413780" name="Rectangle 90"/>
          <p:cNvSpPr>
            <a:spLocks noChangeArrowheads="1"/>
          </p:cNvSpPr>
          <p:nvPr/>
        </p:nvSpPr>
        <p:spPr bwMode="auto">
          <a:xfrm>
            <a:off x="1676400" y="2514600"/>
            <a:ext cx="381000" cy="533400"/>
          </a:xfrm>
          <a:prstGeom prst="rect">
            <a:avLst/>
          </a:prstGeom>
          <a:solidFill>
            <a:srgbClr val="FFD1D1">
              <a:alpha val="50195"/>
            </a:srgbClr>
          </a:solidFill>
          <a:ln w="9525">
            <a:solidFill>
              <a:schemeClr val="tx1"/>
            </a:solidFill>
            <a:miter lim="800000"/>
            <a:headEnd/>
            <a:tailEnd/>
          </a:ln>
        </p:spPr>
        <p:txBody>
          <a:bodyPr wrap="none" anchor="ctr"/>
          <a:lstStyle/>
          <a:p>
            <a:r>
              <a:rPr lang="en-US" sz="1400" b="1"/>
              <a:t>Mg</a:t>
            </a:r>
            <a:endParaRPr lang="en-US"/>
          </a:p>
          <a:p>
            <a:endParaRPr lang="en-US"/>
          </a:p>
          <a:p>
            <a:r>
              <a:rPr lang="en-US"/>
              <a:t>3s</a:t>
            </a:r>
            <a:r>
              <a:rPr lang="en-US" baseline="30000"/>
              <a:t>2</a:t>
            </a:r>
          </a:p>
        </p:txBody>
      </p:sp>
      <p:sp>
        <p:nvSpPr>
          <p:cNvPr id="413781" name="Rectangle 92"/>
          <p:cNvSpPr>
            <a:spLocks noChangeArrowheads="1"/>
          </p:cNvSpPr>
          <p:nvPr/>
        </p:nvSpPr>
        <p:spPr bwMode="auto">
          <a:xfrm>
            <a:off x="2819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Ce</a:t>
            </a:r>
            <a:endParaRPr lang="en-US"/>
          </a:p>
          <a:p>
            <a:endParaRPr lang="en-US"/>
          </a:p>
          <a:p>
            <a:r>
              <a:rPr lang="en-US"/>
              <a:t>4f</a:t>
            </a:r>
            <a:r>
              <a:rPr lang="en-US" baseline="30000"/>
              <a:t>2</a:t>
            </a:r>
          </a:p>
        </p:txBody>
      </p:sp>
      <p:sp>
        <p:nvSpPr>
          <p:cNvPr id="413782" name="Rectangle 93"/>
          <p:cNvSpPr>
            <a:spLocks noChangeArrowheads="1"/>
          </p:cNvSpPr>
          <p:nvPr/>
        </p:nvSpPr>
        <p:spPr bwMode="auto">
          <a:xfrm>
            <a:off x="3200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Pr</a:t>
            </a:r>
            <a:endParaRPr lang="en-US"/>
          </a:p>
          <a:p>
            <a:endParaRPr lang="en-US"/>
          </a:p>
          <a:p>
            <a:r>
              <a:rPr lang="en-US"/>
              <a:t>4f</a:t>
            </a:r>
            <a:r>
              <a:rPr lang="en-US" baseline="30000"/>
              <a:t>3</a:t>
            </a:r>
          </a:p>
        </p:txBody>
      </p:sp>
      <p:sp>
        <p:nvSpPr>
          <p:cNvPr id="413783" name="Rectangle 94"/>
          <p:cNvSpPr>
            <a:spLocks noChangeArrowheads="1"/>
          </p:cNvSpPr>
          <p:nvPr/>
        </p:nvSpPr>
        <p:spPr bwMode="auto">
          <a:xfrm>
            <a:off x="3581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Nd</a:t>
            </a:r>
            <a:endParaRPr lang="en-US"/>
          </a:p>
          <a:p>
            <a:endParaRPr lang="en-US"/>
          </a:p>
          <a:p>
            <a:r>
              <a:rPr lang="en-US"/>
              <a:t>4f</a:t>
            </a:r>
            <a:r>
              <a:rPr lang="en-US" baseline="30000"/>
              <a:t>4</a:t>
            </a:r>
          </a:p>
        </p:txBody>
      </p:sp>
      <p:sp>
        <p:nvSpPr>
          <p:cNvPr id="413784" name="Rectangle 95"/>
          <p:cNvSpPr>
            <a:spLocks noChangeArrowheads="1"/>
          </p:cNvSpPr>
          <p:nvPr/>
        </p:nvSpPr>
        <p:spPr bwMode="auto">
          <a:xfrm>
            <a:off x="3962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Pm</a:t>
            </a:r>
            <a:endParaRPr lang="en-US"/>
          </a:p>
          <a:p>
            <a:endParaRPr lang="en-US"/>
          </a:p>
          <a:p>
            <a:r>
              <a:rPr lang="en-US"/>
              <a:t>4f</a:t>
            </a:r>
            <a:r>
              <a:rPr lang="en-US" baseline="30000"/>
              <a:t>5</a:t>
            </a:r>
          </a:p>
        </p:txBody>
      </p:sp>
      <p:sp>
        <p:nvSpPr>
          <p:cNvPr id="413785" name="Rectangle 96"/>
          <p:cNvSpPr>
            <a:spLocks noChangeArrowheads="1"/>
          </p:cNvSpPr>
          <p:nvPr/>
        </p:nvSpPr>
        <p:spPr bwMode="auto">
          <a:xfrm>
            <a:off x="4343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Sm</a:t>
            </a:r>
            <a:endParaRPr lang="en-US"/>
          </a:p>
          <a:p>
            <a:endParaRPr lang="en-US"/>
          </a:p>
          <a:p>
            <a:r>
              <a:rPr lang="en-US"/>
              <a:t>4f</a:t>
            </a:r>
            <a:r>
              <a:rPr lang="en-US" baseline="30000"/>
              <a:t>6</a:t>
            </a:r>
          </a:p>
        </p:txBody>
      </p:sp>
      <p:sp>
        <p:nvSpPr>
          <p:cNvPr id="413786" name="Rectangle 97"/>
          <p:cNvSpPr>
            <a:spLocks noChangeArrowheads="1"/>
          </p:cNvSpPr>
          <p:nvPr/>
        </p:nvSpPr>
        <p:spPr bwMode="auto">
          <a:xfrm>
            <a:off x="4724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Eu</a:t>
            </a:r>
            <a:endParaRPr lang="en-US"/>
          </a:p>
          <a:p>
            <a:endParaRPr lang="en-US"/>
          </a:p>
          <a:p>
            <a:r>
              <a:rPr lang="en-US"/>
              <a:t>4f</a:t>
            </a:r>
            <a:r>
              <a:rPr lang="en-US" baseline="30000"/>
              <a:t>7</a:t>
            </a:r>
          </a:p>
        </p:txBody>
      </p:sp>
      <p:sp>
        <p:nvSpPr>
          <p:cNvPr id="413787" name="Rectangle 98"/>
          <p:cNvSpPr>
            <a:spLocks noChangeArrowheads="1"/>
          </p:cNvSpPr>
          <p:nvPr/>
        </p:nvSpPr>
        <p:spPr bwMode="auto">
          <a:xfrm>
            <a:off x="5105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Gd</a:t>
            </a:r>
            <a:endParaRPr lang="en-US"/>
          </a:p>
          <a:p>
            <a:endParaRPr lang="en-US"/>
          </a:p>
          <a:p>
            <a:r>
              <a:rPr lang="en-US"/>
              <a:t>4f</a:t>
            </a:r>
            <a:r>
              <a:rPr lang="en-US" baseline="30000"/>
              <a:t>7</a:t>
            </a:r>
          </a:p>
        </p:txBody>
      </p:sp>
      <p:sp>
        <p:nvSpPr>
          <p:cNvPr id="413788" name="Rectangle 99"/>
          <p:cNvSpPr>
            <a:spLocks noChangeArrowheads="1"/>
          </p:cNvSpPr>
          <p:nvPr/>
        </p:nvSpPr>
        <p:spPr bwMode="auto">
          <a:xfrm>
            <a:off x="5486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Tb</a:t>
            </a:r>
            <a:endParaRPr lang="en-US"/>
          </a:p>
          <a:p>
            <a:endParaRPr lang="en-US"/>
          </a:p>
          <a:p>
            <a:r>
              <a:rPr lang="en-US"/>
              <a:t>4f</a:t>
            </a:r>
            <a:r>
              <a:rPr lang="en-US" baseline="30000"/>
              <a:t>9</a:t>
            </a:r>
          </a:p>
        </p:txBody>
      </p:sp>
      <p:sp>
        <p:nvSpPr>
          <p:cNvPr id="413789" name="Rectangle 100"/>
          <p:cNvSpPr>
            <a:spLocks noChangeArrowheads="1"/>
          </p:cNvSpPr>
          <p:nvPr/>
        </p:nvSpPr>
        <p:spPr bwMode="auto">
          <a:xfrm>
            <a:off x="5867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Dy</a:t>
            </a:r>
            <a:endParaRPr lang="en-US"/>
          </a:p>
          <a:p>
            <a:endParaRPr lang="en-US"/>
          </a:p>
          <a:p>
            <a:r>
              <a:rPr lang="en-US"/>
              <a:t>4f</a:t>
            </a:r>
            <a:r>
              <a:rPr lang="en-US" baseline="30000"/>
              <a:t>10</a:t>
            </a:r>
          </a:p>
        </p:txBody>
      </p:sp>
      <p:sp>
        <p:nvSpPr>
          <p:cNvPr id="413790" name="Rectangle 101"/>
          <p:cNvSpPr>
            <a:spLocks noChangeArrowheads="1"/>
          </p:cNvSpPr>
          <p:nvPr/>
        </p:nvSpPr>
        <p:spPr bwMode="auto">
          <a:xfrm>
            <a:off x="6248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Ho</a:t>
            </a:r>
            <a:endParaRPr lang="en-US"/>
          </a:p>
          <a:p>
            <a:endParaRPr lang="en-US"/>
          </a:p>
          <a:p>
            <a:r>
              <a:rPr lang="en-US"/>
              <a:t>4f</a:t>
            </a:r>
            <a:r>
              <a:rPr lang="en-US" baseline="30000"/>
              <a:t>11</a:t>
            </a:r>
          </a:p>
        </p:txBody>
      </p:sp>
      <p:sp>
        <p:nvSpPr>
          <p:cNvPr id="413791" name="Rectangle 102"/>
          <p:cNvSpPr>
            <a:spLocks noChangeArrowheads="1"/>
          </p:cNvSpPr>
          <p:nvPr/>
        </p:nvSpPr>
        <p:spPr bwMode="auto">
          <a:xfrm>
            <a:off x="6629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Er</a:t>
            </a:r>
            <a:endParaRPr lang="en-US"/>
          </a:p>
          <a:p>
            <a:endParaRPr lang="en-US"/>
          </a:p>
          <a:p>
            <a:r>
              <a:rPr lang="en-US"/>
              <a:t>4f</a:t>
            </a:r>
            <a:r>
              <a:rPr lang="en-US" baseline="30000"/>
              <a:t>12</a:t>
            </a:r>
          </a:p>
        </p:txBody>
      </p:sp>
      <p:sp>
        <p:nvSpPr>
          <p:cNvPr id="413792" name="Rectangle 103"/>
          <p:cNvSpPr>
            <a:spLocks noChangeArrowheads="1"/>
          </p:cNvSpPr>
          <p:nvPr/>
        </p:nvSpPr>
        <p:spPr bwMode="auto">
          <a:xfrm>
            <a:off x="7010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Tm</a:t>
            </a:r>
            <a:endParaRPr lang="en-US"/>
          </a:p>
          <a:p>
            <a:endParaRPr lang="en-US"/>
          </a:p>
          <a:p>
            <a:r>
              <a:rPr lang="en-US"/>
              <a:t>4f</a:t>
            </a:r>
            <a:r>
              <a:rPr lang="en-US" baseline="30000"/>
              <a:t>13</a:t>
            </a:r>
          </a:p>
        </p:txBody>
      </p:sp>
      <p:sp>
        <p:nvSpPr>
          <p:cNvPr id="413793" name="Rectangle 104"/>
          <p:cNvSpPr>
            <a:spLocks noChangeArrowheads="1"/>
          </p:cNvSpPr>
          <p:nvPr/>
        </p:nvSpPr>
        <p:spPr bwMode="auto">
          <a:xfrm>
            <a:off x="7391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Yb</a:t>
            </a:r>
            <a:endParaRPr lang="en-US"/>
          </a:p>
          <a:p>
            <a:endParaRPr lang="en-US"/>
          </a:p>
          <a:p>
            <a:r>
              <a:rPr lang="en-US"/>
              <a:t>4f</a:t>
            </a:r>
            <a:r>
              <a:rPr lang="en-US" baseline="30000"/>
              <a:t>14</a:t>
            </a:r>
          </a:p>
        </p:txBody>
      </p:sp>
      <p:sp>
        <p:nvSpPr>
          <p:cNvPr id="413794" name="Rectangle 105"/>
          <p:cNvSpPr>
            <a:spLocks noChangeArrowheads="1"/>
          </p:cNvSpPr>
          <p:nvPr/>
        </p:nvSpPr>
        <p:spPr bwMode="auto">
          <a:xfrm>
            <a:off x="7772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Lu</a:t>
            </a:r>
            <a:endParaRPr lang="en-US"/>
          </a:p>
          <a:p>
            <a:endParaRPr lang="en-US"/>
          </a:p>
          <a:p>
            <a:r>
              <a:rPr lang="en-US"/>
              <a:t>4f</a:t>
            </a:r>
            <a:r>
              <a:rPr lang="en-US" baseline="30000"/>
              <a:t>114</a:t>
            </a:r>
          </a:p>
        </p:txBody>
      </p:sp>
      <p:sp>
        <p:nvSpPr>
          <p:cNvPr id="413795" name="Rectangle 106"/>
          <p:cNvSpPr>
            <a:spLocks noChangeArrowheads="1"/>
          </p:cNvSpPr>
          <p:nvPr/>
        </p:nvSpPr>
        <p:spPr bwMode="auto">
          <a:xfrm>
            <a:off x="2819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Th</a:t>
            </a:r>
            <a:endParaRPr lang="en-US"/>
          </a:p>
          <a:p>
            <a:endParaRPr lang="en-US"/>
          </a:p>
          <a:p>
            <a:r>
              <a:rPr lang="en-US"/>
              <a:t>6d</a:t>
            </a:r>
            <a:r>
              <a:rPr lang="en-US" baseline="30000"/>
              <a:t>2</a:t>
            </a:r>
          </a:p>
        </p:txBody>
      </p:sp>
      <p:sp>
        <p:nvSpPr>
          <p:cNvPr id="413796" name="Rectangle 107"/>
          <p:cNvSpPr>
            <a:spLocks noChangeArrowheads="1"/>
          </p:cNvSpPr>
          <p:nvPr/>
        </p:nvSpPr>
        <p:spPr bwMode="auto">
          <a:xfrm>
            <a:off x="3200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Pa</a:t>
            </a:r>
            <a:endParaRPr lang="en-US"/>
          </a:p>
          <a:p>
            <a:endParaRPr lang="en-US"/>
          </a:p>
          <a:p>
            <a:r>
              <a:rPr lang="en-US"/>
              <a:t>5f</a:t>
            </a:r>
            <a:r>
              <a:rPr lang="en-US" baseline="30000"/>
              <a:t>2</a:t>
            </a:r>
          </a:p>
        </p:txBody>
      </p:sp>
      <p:sp>
        <p:nvSpPr>
          <p:cNvPr id="413797" name="Rectangle 108"/>
          <p:cNvSpPr>
            <a:spLocks noChangeArrowheads="1"/>
          </p:cNvSpPr>
          <p:nvPr/>
        </p:nvSpPr>
        <p:spPr bwMode="auto">
          <a:xfrm>
            <a:off x="3581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U</a:t>
            </a:r>
            <a:endParaRPr lang="en-US"/>
          </a:p>
          <a:p>
            <a:endParaRPr lang="en-US"/>
          </a:p>
          <a:p>
            <a:r>
              <a:rPr lang="en-US"/>
              <a:t>5f</a:t>
            </a:r>
            <a:r>
              <a:rPr lang="en-US" baseline="30000"/>
              <a:t>3</a:t>
            </a:r>
          </a:p>
        </p:txBody>
      </p:sp>
      <p:sp>
        <p:nvSpPr>
          <p:cNvPr id="413798" name="Rectangle 109"/>
          <p:cNvSpPr>
            <a:spLocks noChangeArrowheads="1"/>
          </p:cNvSpPr>
          <p:nvPr/>
        </p:nvSpPr>
        <p:spPr bwMode="auto">
          <a:xfrm>
            <a:off x="3962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Np</a:t>
            </a:r>
            <a:endParaRPr lang="en-US"/>
          </a:p>
          <a:p>
            <a:endParaRPr lang="en-US"/>
          </a:p>
          <a:p>
            <a:r>
              <a:rPr lang="en-US"/>
              <a:t>5f</a:t>
            </a:r>
            <a:r>
              <a:rPr lang="en-US" baseline="30000"/>
              <a:t>4</a:t>
            </a:r>
          </a:p>
        </p:txBody>
      </p:sp>
      <p:sp>
        <p:nvSpPr>
          <p:cNvPr id="413799" name="Rectangle 110"/>
          <p:cNvSpPr>
            <a:spLocks noChangeArrowheads="1"/>
          </p:cNvSpPr>
          <p:nvPr/>
        </p:nvSpPr>
        <p:spPr bwMode="auto">
          <a:xfrm>
            <a:off x="4343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Pu</a:t>
            </a:r>
            <a:endParaRPr lang="en-US"/>
          </a:p>
          <a:p>
            <a:endParaRPr lang="en-US"/>
          </a:p>
          <a:p>
            <a:r>
              <a:rPr lang="en-US"/>
              <a:t>5f</a:t>
            </a:r>
            <a:r>
              <a:rPr lang="en-US" baseline="30000"/>
              <a:t>6</a:t>
            </a:r>
          </a:p>
        </p:txBody>
      </p:sp>
      <p:sp>
        <p:nvSpPr>
          <p:cNvPr id="413800" name="Rectangle 111"/>
          <p:cNvSpPr>
            <a:spLocks noChangeArrowheads="1"/>
          </p:cNvSpPr>
          <p:nvPr/>
        </p:nvSpPr>
        <p:spPr bwMode="auto">
          <a:xfrm>
            <a:off x="4724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Am</a:t>
            </a:r>
            <a:endParaRPr lang="en-US"/>
          </a:p>
          <a:p>
            <a:endParaRPr lang="en-US"/>
          </a:p>
          <a:p>
            <a:r>
              <a:rPr lang="en-US"/>
              <a:t>5f</a:t>
            </a:r>
            <a:r>
              <a:rPr lang="en-US" baseline="30000"/>
              <a:t>7</a:t>
            </a:r>
          </a:p>
        </p:txBody>
      </p:sp>
      <p:sp>
        <p:nvSpPr>
          <p:cNvPr id="413801" name="Rectangle 112"/>
          <p:cNvSpPr>
            <a:spLocks noChangeArrowheads="1"/>
          </p:cNvSpPr>
          <p:nvPr/>
        </p:nvSpPr>
        <p:spPr bwMode="auto">
          <a:xfrm>
            <a:off x="5105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Cm</a:t>
            </a:r>
            <a:endParaRPr lang="en-US"/>
          </a:p>
          <a:p>
            <a:endParaRPr lang="en-US"/>
          </a:p>
          <a:p>
            <a:r>
              <a:rPr lang="en-US"/>
              <a:t>5f</a:t>
            </a:r>
            <a:r>
              <a:rPr lang="en-US" baseline="30000"/>
              <a:t>7</a:t>
            </a:r>
          </a:p>
        </p:txBody>
      </p:sp>
      <p:sp>
        <p:nvSpPr>
          <p:cNvPr id="413802" name="Rectangle 113"/>
          <p:cNvSpPr>
            <a:spLocks noChangeArrowheads="1"/>
          </p:cNvSpPr>
          <p:nvPr/>
        </p:nvSpPr>
        <p:spPr bwMode="auto">
          <a:xfrm>
            <a:off x="5486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Bk</a:t>
            </a:r>
            <a:endParaRPr lang="en-US"/>
          </a:p>
          <a:p>
            <a:endParaRPr lang="en-US"/>
          </a:p>
          <a:p>
            <a:r>
              <a:rPr lang="en-US"/>
              <a:t>5f</a:t>
            </a:r>
            <a:r>
              <a:rPr lang="en-US" baseline="30000"/>
              <a:t>8</a:t>
            </a:r>
          </a:p>
        </p:txBody>
      </p:sp>
      <p:sp>
        <p:nvSpPr>
          <p:cNvPr id="413803" name="Rectangle 114"/>
          <p:cNvSpPr>
            <a:spLocks noChangeArrowheads="1"/>
          </p:cNvSpPr>
          <p:nvPr/>
        </p:nvSpPr>
        <p:spPr bwMode="auto">
          <a:xfrm>
            <a:off x="5867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Cf</a:t>
            </a:r>
            <a:endParaRPr lang="en-US"/>
          </a:p>
          <a:p>
            <a:endParaRPr lang="en-US"/>
          </a:p>
          <a:p>
            <a:r>
              <a:rPr lang="en-US"/>
              <a:t>5f</a:t>
            </a:r>
            <a:r>
              <a:rPr lang="en-US" baseline="30000"/>
              <a:t>10</a:t>
            </a:r>
          </a:p>
        </p:txBody>
      </p:sp>
      <p:sp>
        <p:nvSpPr>
          <p:cNvPr id="413804" name="Rectangle 115"/>
          <p:cNvSpPr>
            <a:spLocks noChangeArrowheads="1"/>
          </p:cNvSpPr>
          <p:nvPr/>
        </p:nvSpPr>
        <p:spPr bwMode="auto">
          <a:xfrm>
            <a:off x="6248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Es</a:t>
            </a:r>
            <a:endParaRPr lang="en-US"/>
          </a:p>
          <a:p>
            <a:endParaRPr lang="en-US"/>
          </a:p>
          <a:p>
            <a:r>
              <a:rPr lang="en-US"/>
              <a:t>5f</a:t>
            </a:r>
            <a:r>
              <a:rPr lang="en-US" baseline="30000"/>
              <a:t>11</a:t>
            </a:r>
          </a:p>
        </p:txBody>
      </p:sp>
      <p:sp>
        <p:nvSpPr>
          <p:cNvPr id="413805" name="Rectangle 116"/>
          <p:cNvSpPr>
            <a:spLocks noChangeArrowheads="1"/>
          </p:cNvSpPr>
          <p:nvPr/>
        </p:nvSpPr>
        <p:spPr bwMode="auto">
          <a:xfrm>
            <a:off x="6629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Fm</a:t>
            </a:r>
            <a:endParaRPr lang="en-US"/>
          </a:p>
          <a:p>
            <a:endParaRPr lang="en-US"/>
          </a:p>
          <a:p>
            <a:r>
              <a:rPr lang="en-US"/>
              <a:t>5f</a:t>
            </a:r>
            <a:r>
              <a:rPr lang="en-US" baseline="30000"/>
              <a:t>14</a:t>
            </a:r>
          </a:p>
        </p:txBody>
      </p:sp>
      <p:sp>
        <p:nvSpPr>
          <p:cNvPr id="413806" name="Rectangle 117"/>
          <p:cNvSpPr>
            <a:spLocks noChangeArrowheads="1"/>
          </p:cNvSpPr>
          <p:nvPr/>
        </p:nvSpPr>
        <p:spPr bwMode="auto">
          <a:xfrm>
            <a:off x="7010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Md</a:t>
            </a:r>
            <a:endParaRPr lang="en-US"/>
          </a:p>
          <a:p>
            <a:endParaRPr lang="en-US"/>
          </a:p>
          <a:p>
            <a:r>
              <a:rPr lang="en-US"/>
              <a:t>5f</a:t>
            </a:r>
            <a:r>
              <a:rPr lang="en-US" baseline="30000"/>
              <a:t>13</a:t>
            </a:r>
          </a:p>
        </p:txBody>
      </p:sp>
      <p:sp>
        <p:nvSpPr>
          <p:cNvPr id="413807" name="Rectangle 118"/>
          <p:cNvSpPr>
            <a:spLocks noChangeArrowheads="1"/>
          </p:cNvSpPr>
          <p:nvPr/>
        </p:nvSpPr>
        <p:spPr bwMode="auto">
          <a:xfrm>
            <a:off x="7391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No</a:t>
            </a:r>
            <a:endParaRPr lang="en-US"/>
          </a:p>
          <a:p>
            <a:endParaRPr lang="en-US"/>
          </a:p>
          <a:p>
            <a:r>
              <a:rPr lang="en-US"/>
              <a:t>5f</a:t>
            </a:r>
            <a:r>
              <a:rPr lang="en-US" baseline="30000"/>
              <a:t>14</a:t>
            </a:r>
          </a:p>
        </p:txBody>
      </p:sp>
      <p:sp>
        <p:nvSpPr>
          <p:cNvPr id="413808" name="Rectangle 119"/>
          <p:cNvSpPr>
            <a:spLocks noChangeArrowheads="1"/>
          </p:cNvSpPr>
          <p:nvPr/>
        </p:nvSpPr>
        <p:spPr bwMode="auto">
          <a:xfrm>
            <a:off x="7772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Lr</a:t>
            </a:r>
            <a:endParaRPr lang="en-US"/>
          </a:p>
          <a:p>
            <a:endParaRPr lang="en-US"/>
          </a:p>
          <a:p>
            <a:r>
              <a:rPr lang="en-US"/>
              <a:t>5f</a:t>
            </a:r>
            <a:r>
              <a:rPr lang="en-US" baseline="30000"/>
              <a:t>14</a:t>
            </a:r>
          </a:p>
        </p:txBody>
      </p:sp>
      <p:sp>
        <p:nvSpPr>
          <p:cNvPr id="413809" name="Rectangle 120"/>
          <p:cNvSpPr>
            <a:spLocks noChangeArrowheads="1"/>
          </p:cNvSpPr>
          <p:nvPr/>
        </p:nvSpPr>
        <p:spPr bwMode="auto">
          <a:xfrm>
            <a:off x="2438400" y="56388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La</a:t>
            </a:r>
            <a:endParaRPr lang="en-US"/>
          </a:p>
          <a:p>
            <a:endParaRPr lang="en-US"/>
          </a:p>
          <a:p>
            <a:r>
              <a:rPr lang="en-US"/>
              <a:t>5d</a:t>
            </a:r>
            <a:r>
              <a:rPr lang="en-US" baseline="30000"/>
              <a:t>1</a:t>
            </a:r>
          </a:p>
        </p:txBody>
      </p:sp>
      <p:sp>
        <p:nvSpPr>
          <p:cNvPr id="413810" name="Rectangle 121"/>
          <p:cNvSpPr>
            <a:spLocks noChangeArrowheads="1"/>
          </p:cNvSpPr>
          <p:nvPr/>
        </p:nvSpPr>
        <p:spPr bwMode="auto">
          <a:xfrm>
            <a:off x="2438400" y="61722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Ac</a:t>
            </a:r>
            <a:endParaRPr lang="en-US"/>
          </a:p>
          <a:p>
            <a:endParaRPr lang="en-US"/>
          </a:p>
          <a:p>
            <a:r>
              <a:rPr lang="en-US"/>
              <a:t>6d</a:t>
            </a:r>
            <a:r>
              <a:rPr lang="en-US" baseline="30000"/>
              <a:t>1</a:t>
            </a:r>
          </a:p>
        </p:txBody>
      </p:sp>
      <p:sp>
        <p:nvSpPr>
          <p:cNvPr id="413811" name="AutoShape 122"/>
          <p:cNvSpPr>
            <a:spLocks/>
          </p:cNvSpPr>
          <p:nvPr/>
        </p:nvSpPr>
        <p:spPr bwMode="auto">
          <a:xfrm rot="-5400000">
            <a:off x="1562100" y="876300"/>
            <a:ext cx="228600" cy="762000"/>
          </a:xfrm>
          <a:prstGeom prst="rightBrace">
            <a:avLst>
              <a:gd name="adj1" fmla="val 27778"/>
              <a:gd name="adj2" fmla="val 50000"/>
            </a:avLst>
          </a:prstGeom>
          <a:noFill/>
          <a:ln w="9525">
            <a:solidFill>
              <a:schemeClr val="tx1"/>
            </a:solidFill>
            <a:round/>
            <a:headEnd/>
            <a:tailEnd/>
          </a:ln>
        </p:spPr>
        <p:txBody>
          <a:bodyPr wrap="none" anchor="ctr"/>
          <a:lstStyle/>
          <a:p>
            <a:endParaRPr lang="en-US"/>
          </a:p>
        </p:txBody>
      </p:sp>
      <p:sp>
        <p:nvSpPr>
          <p:cNvPr id="413812" name="AutoShape 123"/>
          <p:cNvSpPr>
            <a:spLocks/>
          </p:cNvSpPr>
          <p:nvPr/>
        </p:nvSpPr>
        <p:spPr bwMode="auto">
          <a:xfrm rot="-5400000">
            <a:off x="3886200" y="1066800"/>
            <a:ext cx="152400" cy="3657600"/>
          </a:xfrm>
          <a:prstGeom prst="rightBrace">
            <a:avLst>
              <a:gd name="adj1" fmla="val 200000"/>
              <a:gd name="adj2" fmla="val 50000"/>
            </a:avLst>
          </a:prstGeom>
          <a:noFill/>
          <a:ln w="9525">
            <a:solidFill>
              <a:schemeClr val="tx1"/>
            </a:solidFill>
            <a:round/>
            <a:headEnd/>
            <a:tailEnd/>
          </a:ln>
        </p:spPr>
        <p:txBody>
          <a:bodyPr wrap="none" anchor="ctr"/>
          <a:lstStyle/>
          <a:p>
            <a:endParaRPr lang="en-US"/>
          </a:p>
        </p:txBody>
      </p:sp>
      <p:sp>
        <p:nvSpPr>
          <p:cNvPr id="413813" name="Line 124"/>
          <p:cNvSpPr>
            <a:spLocks noChangeShapeType="1"/>
          </p:cNvSpPr>
          <p:nvPr/>
        </p:nvSpPr>
        <p:spPr bwMode="auto">
          <a:xfrm flipV="1">
            <a:off x="2057400" y="1447800"/>
            <a:ext cx="0" cy="457200"/>
          </a:xfrm>
          <a:prstGeom prst="line">
            <a:avLst/>
          </a:prstGeom>
          <a:noFill/>
          <a:ln w="9525" cap="rnd">
            <a:solidFill>
              <a:schemeClr val="tx1"/>
            </a:solidFill>
            <a:prstDash val="sysDot"/>
            <a:round/>
            <a:headEnd/>
            <a:tailEnd/>
          </a:ln>
        </p:spPr>
        <p:txBody>
          <a:bodyPr/>
          <a:lstStyle/>
          <a:p>
            <a:endParaRPr lang="en-US"/>
          </a:p>
        </p:txBody>
      </p:sp>
      <p:sp>
        <p:nvSpPr>
          <p:cNvPr id="413814" name="AutoShape 125"/>
          <p:cNvSpPr>
            <a:spLocks/>
          </p:cNvSpPr>
          <p:nvPr/>
        </p:nvSpPr>
        <p:spPr bwMode="auto">
          <a:xfrm rot="-5400000">
            <a:off x="6934200" y="685800"/>
            <a:ext cx="152400" cy="2286000"/>
          </a:xfrm>
          <a:prstGeom prst="rightBrace">
            <a:avLst>
              <a:gd name="adj1" fmla="val 125000"/>
              <a:gd name="adj2" fmla="val 50000"/>
            </a:avLst>
          </a:prstGeom>
          <a:noFill/>
          <a:ln w="9525">
            <a:solidFill>
              <a:schemeClr val="tx1"/>
            </a:solidFill>
            <a:round/>
            <a:headEnd/>
            <a:tailEnd/>
          </a:ln>
        </p:spPr>
        <p:txBody>
          <a:bodyPr wrap="none" anchor="ctr"/>
          <a:lstStyle/>
          <a:p>
            <a:endParaRPr lang="en-US"/>
          </a:p>
        </p:txBody>
      </p:sp>
      <p:sp>
        <p:nvSpPr>
          <p:cNvPr id="413815" name="AutoShape 126"/>
          <p:cNvSpPr>
            <a:spLocks/>
          </p:cNvSpPr>
          <p:nvPr/>
        </p:nvSpPr>
        <p:spPr bwMode="auto">
          <a:xfrm rot="-5400000">
            <a:off x="7658100" y="571500"/>
            <a:ext cx="228600" cy="762000"/>
          </a:xfrm>
          <a:prstGeom prst="rightBrace">
            <a:avLst>
              <a:gd name="adj1" fmla="val 27778"/>
              <a:gd name="adj2" fmla="val 50000"/>
            </a:avLst>
          </a:prstGeom>
          <a:noFill/>
          <a:ln w="9525">
            <a:solidFill>
              <a:schemeClr val="tx1"/>
            </a:solidFill>
            <a:round/>
            <a:headEnd/>
            <a:tailEnd/>
          </a:ln>
        </p:spPr>
        <p:txBody>
          <a:bodyPr wrap="none" anchor="ctr"/>
          <a:lstStyle/>
          <a:p>
            <a:endParaRPr lang="en-US"/>
          </a:p>
        </p:txBody>
      </p:sp>
      <p:sp>
        <p:nvSpPr>
          <p:cNvPr id="413816" name="Text Box 127"/>
          <p:cNvSpPr txBox="1">
            <a:spLocks noChangeArrowheads="1"/>
          </p:cNvSpPr>
          <p:nvPr/>
        </p:nvSpPr>
        <p:spPr bwMode="auto">
          <a:xfrm>
            <a:off x="822325" y="1557338"/>
            <a:ext cx="268288" cy="274637"/>
          </a:xfrm>
          <a:prstGeom prst="rect">
            <a:avLst/>
          </a:prstGeom>
          <a:noFill/>
          <a:ln w="9525">
            <a:noFill/>
            <a:miter lim="800000"/>
            <a:headEnd/>
            <a:tailEnd/>
          </a:ln>
        </p:spPr>
        <p:txBody>
          <a:bodyPr wrap="none">
            <a:spAutoFit/>
          </a:bodyPr>
          <a:lstStyle/>
          <a:p>
            <a:pPr algn="l"/>
            <a:r>
              <a:rPr lang="en-US" sz="1200" b="1"/>
              <a:t>1</a:t>
            </a:r>
          </a:p>
        </p:txBody>
      </p:sp>
      <p:sp>
        <p:nvSpPr>
          <p:cNvPr id="413817" name="Text Box 128"/>
          <p:cNvSpPr txBox="1">
            <a:spLocks noChangeArrowheads="1"/>
          </p:cNvSpPr>
          <p:nvPr/>
        </p:nvSpPr>
        <p:spPr bwMode="auto">
          <a:xfrm>
            <a:off x="822325" y="2090738"/>
            <a:ext cx="268288" cy="274637"/>
          </a:xfrm>
          <a:prstGeom prst="rect">
            <a:avLst/>
          </a:prstGeom>
          <a:noFill/>
          <a:ln w="9525">
            <a:noFill/>
            <a:miter lim="800000"/>
            <a:headEnd/>
            <a:tailEnd/>
          </a:ln>
        </p:spPr>
        <p:txBody>
          <a:bodyPr wrap="none">
            <a:spAutoFit/>
          </a:bodyPr>
          <a:lstStyle/>
          <a:p>
            <a:pPr algn="l"/>
            <a:r>
              <a:rPr lang="en-US" sz="1200" b="1"/>
              <a:t>2</a:t>
            </a:r>
          </a:p>
        </p:txBody>
      </p:sp>
      <p:sp>
        <p:nvSpPr>
          <p:cNvPr id="413818" name="Text Box 129"/>
          <p:cNvSpPr txBox="1">
            <a:spLocks noChangeArrowheads="1"/>
          </p:cNvSpPr>
          <p:nvPr/>
        </p:nvSpPr>
        <p:spPr bwMode="auto">
          <a:xfrm>
            <a:off x="822325" y="2624138"/>
            <a:ext cx="268288" cy="274637"/>
          </a:xfrm>
          <a:prstGeom prst="rect">
            <a:avLst/>
          </a:prstGeom>
          <a:noFill/>
          <a:ln w="9525">
            <a:noFill/>
            <a:miter lim="800000"/>
            <a:headEnd/>
            <a:tailEnd/>
          </a:ln>
        </p:spPr>
        <p:txBody>
          <a:bodyPr wrap="none">
            <a:spAutoFit/>
          </a:bodyPr>
          <a:lstStyle/>
          <a:p>
            <a:pPr algn="l"/>
            <a:r>
              <a:rPr lang="en-US" sz="1200" b="1"/>
              <a:t>3</a:t>
            </a:r>
          </a:p>
        </p:txBody>
      </p:sp>
      <p:sp>
        <p:nvSpPr>
          <p:cNvPr id="413819" name="Text Box 130"/>
          <p:cNvSpPr txBox="1">
            <a:spLocks noChangeArrowheads="1"/>
          </p:cNvSpPr>
          <p:nvPr/>
        </p:nvSpPr>
        <p:spPr bwMode="auto">
          <a:xfrm>
            <a:off x="822325" y="3157538"/>
            <a:ext cx="268288" cy="274637"/>
          </a:xfrm>
          <a:prstGeom prst="rect">
            <a:avLst/>
          </a:prstGeom>
          <a:noFill/>
          <a:ln w="9525">
            <a:noFill/>
            <a:miter lim="800000"/>
            <a:headEnd/>
            <a:tailEnd/>
          </a:ln>
        </p:spPr>
        <p:txBody>
          <a:bodyPr wrap="none">
            <a:spAutoFit/>
          </a:bodyPr>
          <a:lstStyle/>
          <a:p>
            <a:pPr algn="l"/>
            <a:r>
              <a:rPr lang="en-US" sz="1200" b="1"/>
              <a:t>4</a:t>
            </a:r>
          </a:p>
        </p:txBody>
      </p:sp>
      <p:sp>
        <p:nvSpPr>
          <p:cNvPr id="413820" name="Text Box 131"/>
          <p:cNvSpPr txBox="1">
            <a:spLocks noChangeArrowheads="1"/>
          </p:cNvSpPr>
          <p:nvPr/>
        </p:nvSpPr>
        <p:spPr bwMode="auto">
          <a:xfrm>
            <a:off x="822325" y="3690938"/>
            <a:ext cx="268288" cy="274637"/>
          </a:xfrm>
          <a:prstGeom prst="rect">
            <a:avLst/>
          </a:prstGeom>
          <a:noFill/>
          <a:ln w="9525">
            <a:noFill/>
            <a:miter lim="800000"/>
            <a:headEnd/>
            <a:tailEnd/>
          </a:ln>
        </p:spPr>
        <p:txBody>
          <a:bodyPr wrap="none">
            <a:spAutoFit/>
          </a:bodyPr>
          <a:lstStyle/>
          <a:p>
            <a:pPr algn="l"/>
            <a:r>
              <a:rPr lang="en-US" sz="1200" b="1"/>
              <a:t>5</a:t>
            </a:r>
          </a:p>
        </p:txBody>
      </p:sp>
      <p:sp>
        <p:nvSpPr>
          <p:cNvPr id="413821" name="Text Box 132"/>
          <p:cNvSpPr txBox="1">
            <a:spLocks noChangeArrowheads="1"/>
          </p:cNvSpPr>
          <p:nvPr/>
        </p:nvSpPr>
        <p:spPr bwMode="auto">
          <a:xfrm>
            <a:off x="822325" y="4224338"/>
            <a:ext cx="268288" cy="274637"/>
          </a:xfrm>
          <a:prstGeom prst="rect">
            <a:avLst/>
          </a:prstGeom>
          <a:noFill/>
          <a:ln w="9525">
            <a:noFill/>
            <a:miter lim="800000"/>
            <a:headEnd/>
            <a:tailEnd/>
          </a:ln>
        </p:spPr>
        <p:txBody>
          <a:bodyPr wrap="none">
            <a:spAutoFit/>
          </a:bodyPr>
          <a:lstStyle/>
          <a:p>
            <a:pPr algn="l"/>
            <a:r>
              <a:rPr lang="en-US" sz="1200" b="1"/>
              <a:t>6</a:t>
            </a:r>
          </a:p>
        </p:txBody>
      </p:sp>
      <p:sp>
        <p:nvSpPr>
          <p:cNvPr id="413822" name="Text Box 133"/>
          <p:cNvSpPr txBox="1">
            <a:spLocks noChangeArrowheads="1"/>
          </p:cNvSpPr>
          <p:nvPr/>
        </p:nvSpPr>
        <p:spPr bwMode="auto">
          <a:xfrm>
            <a:off x="822325" y="4757738"/>
            <a:ext cx="268288" cy="274637"/>
          </a:xfrm>
          <a:prstGeom prst="rect">
            <a:avLst/>
          </a:prstGeom>
          <a:noFill/>
          <a:ln w="9525">
            <a:noFill/>
            <a:miter lim="800000"/>
            <a:headEnd/>
            <a:tailEnd/>
          </a:ln>
        </p:spPr>
        <p:txBody>
          <a:bodyPr wrap="none">
            <a:spAutoFit/>
          </a:bodyPr>
          <a:lstStyle/>
          <a:p>
            <a:pPr algn="l"/>
            <a:r>
              <a:rPr lang="en-US" sz="1200" b="1"/>
              <a:t>7</a:t>
            </a:r>
          </a:p>
        </p:txBody>
      </p:sp>
      <p:sp>
        <p:nvSpPr>
          <p:cNvPr id="413823" name="Text Box 134"/>
          <p:cNvSpPr txBox="1">
            <a:spLocks noChangeArrowheads="1"/>
          </p:cNvSpPr>
          <p:nvPr/>
        </p:nvSpPr>
        <p:spPr bwMode="auto">
          <a:xfrm>
            <a:off x="1568450" y="849313"/>
            <a:ext cx="282575" cy="304800"/>
          </a:xfrm>
          <a:prstGeom prst="rect">
            <a:avLst/>
          </a:prstGeom>
          <a:noFill/>
          <a:ln w="9525">
            <a:noFill/>
            <a:miter lim="800000"/>
            <a:headEnd/>
            <a:tailEnd/>
          </a:ln>
        </p:spPr>
        <p:txBody>
          <a:bodyPr wrap="none">
            <a:spAutoFit/>
          </a:bodyPr>
          <a:lstStyle/>
          <a:p>
            <a:pPr algn="l"/>
            <a:r>
              <a:rPr lang="en-US" sz="1400" b="1" i="1"/>
              <a:t>s</a:t>
            </a:r>
          </a:p>
        </p:txBody>
      </p:sp>
      <p:sp>
        <p:nvSpPr>
          <p:cNvPr id="413824" name="Text Box 135"/>
          <p:cNvSpPr txBox="1">
            <a:spLocks noChangeArrowheads="1"/>
          </p:cNvSpPr>
          <p:nvPr/>
        </p:nvSpPr>
        <p:spPr bwMode="auto">
          <a:xfrm>
            <a:off x="3846513" y="2525713"/>
            <a:ext cx="292100" cy="304800"/>
          </a:xfrm>
          <a:prstGeom prst="rect">
            <a:avLst/>
          </a:prstGeom>
          <a:noFill/>
          <a:ln w="9525">
            <a:noFill/>
            <a:miter lim="800000"/>
            <a:headEnd/>
            <a:tailEnd/>
          </a:ln>
        </p:spPr>
        <p:txBody>
          <a:bodyPr wrap="none">
            <a:spAutoFit/>
          </a:bodyPr>
          <a:lstStyle/>
          <a:p>
            <a:pPr algn="l"/>
            <a:r>
              <a:rPr lang="en-US" sz="1400" b="1" i="1"/>
              <a:t>d</a:t>
            </a:r>
          </a:p>
        </p:txBody>
      </p:sp>
      <p:sp>
        <p:nvSpPr>
          <p:cNvPr id="413825" name="Text Box 136"/>
          <p:cNvSpPr txBox="1">
            <a:spLocks noChangeArrowheads="1"/>
          </p:cNvSpPr>
          <p:nvPr/>
        </p:nvSpPr>
        <p:spPr bwMode="auto">
          <a:xfrm>
            <a:off x="6894513" y="1458913"/>
            <a:ext cx="292100" cy="304800"/>
          </a:xfrm>
          <a:prstGeom prst="rect">
            <a:avLst/>
          </a:prstGeom>
          <a:noFill/>
          <a:ln w="9525">
            <a:noFill/>
            <a:miter lim="800000"/>
            <a:headEnd/>
            <a:tailEnd/>
          </a:ln>
        </p:spPr>
        <p:txBody>
          <a:bodyPr wrap="none">
            <a:spAutoFit/>
          </a:bodyPr>
          <a:lstStyle/>
          <a:p>
            <a:pPr algn="l"/>
            <a:r>
              <a:rPr lang="en-US" sz="1400" b="1" i="1"/>
              <a:t>p</a:t>
            </a:r>
          </a:p>
        </p:txBody>
      </p:sp>
      <p:sp>
        <p:nvSpPr>
          <p:cNvPr id="413826" name="Text Box 137"/>
          <p:cNvSpPr txBox="1">
            <a:spLocks noChangeArrowheads="1"/>
          </p:cNvSpPr>
          <p:nvPr/>
        </p:nvSpPr>
        <p:spPr bwMode="auto">
          <a:xfrm>
            <a:off x="7664450" y="544513"/>
            <a:ext cx="282575" cy="304800"/>
          </a:xfrm>
          <a:prstGeom prst="rect">
            <a:avLst/>
          </a:prstGeom>
          <a:noFill/>
          <a:ln w="9525">
            <a:noFill/>
            <a:miter lim="800000"/>
            <a:headEnd/>
            <a:tailEnd/>
          </a:ln>
        </p:spPr>
        <p:txBody>
          <a:bodyPr wrap="none">
            <a:spAutoFit/>
          </a:bodyPr>
          <a:lstStyle/>
          <a:p>
            <a:pPr algn="l"/>
            <a:r>
              <a:rPr lang="en-US" sz="1400" b="1" i="1"/>
              <a:t>s</a:t>
            </a:r>
          </a:p>
        </p:txBody>
      </p:sp>
      <p:sp>
        <p:nvSpPr>
          <p:cNvPr id="413827" name="AutoShape 138"/>
          <p:cNvSpPr>
            <a:spLocks/>
          </p:cNvSpPr>
          <p:nvPr/>
        </p:nvSpPr>
        <p:spPr bwMode="auto">
          <a:xfrm rot="-5400000">
            <a:off x="5410200" y="2819400"/>
            <a:ext cx="152400" cy="5334000"/>
          </a:xfrm>
          <a:prstGeom prst="rightBrace">
            <a:avLst>
              <a:gd name="adj1" fmla="val 291667"/>
              <a:gd name="adj2" fmla="val 50000"/>
            </a:avLst>
          </a:prstGeom>
          <a:noFill/>
          <a:ln w="9525">
            <a:solidFill>
              <a:schemeClr val="tx1"/>
            </a:solidFill>
            <a:round/>
            <a:headEnd/>
            <a:tailEnd/>
          </a:ln>
        </p:spPr>
        <p:txBody>
          <a:bodyPr wrap="none" anchor="ctr"/>
          <a:lstStyle/>
          <a:p>
            <a:endParaRPr lang="en-US"/>
          </a:p>
        </p:txBody>
      </p:sp>
      <p:sp>
        <p:nvSpPr>
          <p:cNvPr id="413828" name="Text Box 139"/>
          <p:cNvSpPr txBox="1">
            <a:spLocks noChangeArrowheads="1"/>
          </p:cNvSpPr>
          <p:nvPr/>
        </p:nvSpPr>
        <p:spPr bwMode="auto">
          <a:xfrm>
            <a:off x="5394325" y="5083175"/>
            <a:ext cx="242888" cy="304800"/>
          </a:xfrm>
          <a:prstGeom prst="rect">
            <a:avLst/>
          </a:prstGeom>
          <a:noFill/>
          <a:ln w="9525">
            <a:noFill/>
            <a:miter lim="800000"/>
            <a:headEnd/>
            <a:tailEnd/>
          </a:ln>
        </p:spPr>
        <p:txBody>
          <a:bodyPr wrap="none">
            <a:spAutoFit/>
          </a:bodyPr>
          <a:lstStyle/>
          <a:p>
            <a:pPr algn="l"/>
            <a:r>
              <a:rPr lang="en-US" sz="1400" b="1" i="1"/>
              <a:t>f</a:t>
            </a:r>
          </a:p>
        </p:txBody>
      </p:sp>
      <p:sp>
        <p:nvSpPr>
          <p:cNvPr id="413829" name="Text Box 140"/>
          <p:cNvSpPr txBox="1">
            <a:spLocks noChangeArrowheads="1"/>
          </p:cNvSpPr>
          <p:nvPr/>
        </p:nvSpPr>
        <p:spPr bwMode="auto">
          <a:xfrm>
            <a:off x="2117725" y="4222750"/>
            <a:ext cx="260350" cy="274638"/>
          </a:xfrm>
          <a:prstGeom prst="rect">
            <a:avLst/>
          </a:prstGeom>
          <a:noFill/>
          <a:ln w="9525">
            <a:noFill/>
            <a:miter lim="800000"/>
            <a:headEnd/>
            <a:tailEnd/>
          </a:ln>
        </p:spPr>
        <p:txBody>
          <a:bodyPr wrap="none">
            <a:spAutoFit/>
          </a:bodyPr>
          <a:lstStyle/>
          <a:p>
            <a:pPr algn="l"/>
            <a:r>
              <a:rPr lang="en-US" sz="1200">
                <a:latin typeface="Symbol" pitchFamily="18" charset="2"/>
              </a:rPr>
              <a:t>*</a:t>
            </a:r>
          </a:p>
        </p:txBody>
      </p:sp>
      <p:sp>
        <p:nvSpPr>
          <p:cNvPr id="413830" name="Text Box 141"/>
          <p:cNvSpPr txBox="1">
            <a:spLocks noChangeArrowheads="1"/>
          </p:cNvSpPr>
          <p:nvPr/>
        </p:nvSpPr>
        <p:spPr bwMode="auto">
          <a:xfrm>
            <a:off x="2117725" y="4756150"/>
            <a:ext cx="301625" cy="274638"/>
          </a:xfrm>
          <a:prstGeom prst="rect">
            <a:avLst/>
          </a:prstGeom>
          <a:noFill/>
          <a:ln w="9525">
            <a:noFill/>
            <a:miter lim="800000"/>
            <a:headEnd/>
            <a:tailEnd/>
          </a:ln>
        </p:spPr>
        <p:txBody>
          <a:bodyPr wrap="none">
            <a:spAutoFit/>
          </a:bodyPr>
          <a:lstStyle/>
          <a:p>
            <a:pPr algn="l"/>
            <a:r>
              <a:rPr lang="en-US" sz="1200" b="1">
                <a:latin typeface="Symbol" pitchFamily="18" charset="2"/>
              </a:rPr>
              <a:t>W</a:t>
            </a:r>
          </a:p>
        </p:txBody>
      </p:sp>
      <p:sp>
        <p:nvSpPr>
          <p:cNvPr id="413831" name="Text Box 142"/>
          <p:cNvSpPr txBox="1">
            <a:spLocks noChangeArrowheads="1"/>
          </p:cNvSpPr>
          <p:nvPr/>
        </p:nvSpPr>
        <p:spPr bwMode="auto">
          <a:xfrm>
            <a:off x="2117725" y="6357938"/>
            <a:ext cx="184150" cy="274637"/>
          </a:xfrm>
          <a:prstGeom prst="rect">
            <a:avLst/>
          </a:prstGeom>
          <a:noFill/>
          <a:ln w="9525">
            <a:noFill/>
            <a:miter lim="800000"/>
            <a:headEnd/>
            <a:tailEnd/>
          </a:ln>
        </p:spPr>
        <p:txBody>
          <a:bodyPr wrap="none">
            <a:spAutoFit/>
          </a:bodyPr>
          <a:lstStyle/>
          <a:p>
            <a:pPr algn="l"/>
            <a:endParaRPr lang="en-US" sz="1200"/>
          </a:p>
        </p:txBody>
      </p:sp>
      <p:sp>
        <p:nvSpPr>
          <p:cNvPr id="413832" name="Text Box 143"/>
          <p:cNvSpPr txBox="1">
            <a:spLocks noChangeArrowheads="1"/>
          </p:cNvSpPr>
          <p:nvPr/>
        </p:nvSpPr>
        <p:spPr bwMode="auto">
          <a:xfrm>
            <a:off x="2057400" y="6324600"/>
            <a:ext cx="301625" cy="274638"/>
          </a:xfrm>
          <a:prstGeom prst="rect">
            <a:avLst/>
          </a:prstGeom>
          <a:noFill/>
          <a:ln w="9525">
            <a:noFill/>
            <a:miter lim="800000"/>
            <a:headEnd/>
            <a:tailEnd/>
          </a:ln>
        </p:spPr>
        <p:txBody>
          <a:bodyPr wrap="none">
            <a:spAutoFit/>
          </a:bodyPr>
          <a:lstStyle/>
          <a:p>
            <a:pPr algn="l"/>
            <a:r>
              <a:rPr lang="en-US" sz="1200" b="1">
                <a:latin typeface="Symbol" pitchFamily="18" charset="2"/>
              </a:rPr>
              <a:t>W</a:t>
            </a:r>
          </a:p>
        </p:txBody>
      </p:sp>
      <p:sp>
        <p:nvSpPr>
          <p:cNvPr id="413833" name="Rectangle 144"/>
          <p:cNvSpPr>
            <a:spLocks noChangeArrowheads="1"/>
          </p:cNvSpPr>
          <p:nvPr/>
        </p:nvSpPr>
        <p:spPr bwMode="auto">
          <a:xfrm>
            <a:off x="2057400" y="5791200"/>
            <a:ext cx="260350" cy="274638"/>
          </a:xfrm>
          <a:prstGeom prst="rect">
            <a:avLst/>
          </a:prstGeom>
          <a:noFill/>
          <a:ln w="9525">
            <a:noFill/>
            <a:miter lim="800000"/>
            <a:headEnd/>
            <a:tailEnd/>
          </a:ln>
        </p:spPr>
        <p:txBody>
          <a:bodyPr wrap="none">
            <a:spAutoFit/>
          </a:bodyPr>
          <a:lstStyle/>
          <a:p>
            <a:pPr algn="l"/>
            <a:r>
              <a:rPr lang="en-US" sz="1200">
                <a:latin typeface="Symbol" pitchFamily="18" charset="2"/>
              </a:rPr>
              <a:t>*</a:t>
            </a:r>
          </a:p>
        </p:txBody>
      </p:sp>
      <p:sp>
        <p:nvSpPr>
          <p:cNvPr id="413834" name="AutoShape 146">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4722" name="Rectangle 2"/>
          <p:cNvSpPr>
            <a:spLocks noChangeArrowheads="1"/>
          </p:cNvSpPr>
          <p:nvPr/>
        </p:nvSpPr>
        <p:spPr bwMode="auto">
          <a:xfrm>
            <a:off x="228600" y="152400"/>
            <a:ext cx="7772400" cy="762000"/>
          </a:xfrm>
          <a:prstGeom prst="rect">
            <a:avLst/>
          </a:prstGeom>
          <a:noFill/>
          <a:ln w="9525">
            <a:noFill/>
            <a:miter lim="800000"/>
            <a:headEnd/>
            <a:tailEnd/>
          </a:ln>
        </p:spPr>
        <p:txBody>
          <a:bodyPr anchor="ctr"/>
          <a:lstStyle/>
          <a:p>
            <a:r>
              <a:rPr lang="en-US" sz="3600">
                <a:solidFill>
                  <a:schemeClr val="tx2"/>
                </a:solidFill>
              </a:rPr>
              <a:t>Electron Filling in Periodic Table</a:t>
            </a:r>
          </a:p>
        </p:txBody>
      </p:sp>
      <p:sp>
        <p:nvSpPr>
          <p:cNvPr id="152580" name="Rectangle 4"/>
          <p:cNvSpPr>
            <a:spLocks noChangeArrowheads="1"/>
          </p:cNvSpPr>
          <p:nvPr/>
        </p:nvSpPr>
        <p:spPr bwMode="auto">
          <a:xfrm>
            <a:off x="1295400" y="1981200"/>
            <a:ext cx="381000" cy="533400"/>
          </a:xfrm>
          <a:prstGeom prst="rect">
            <a:avLst/>
          </a:prstGeom>
          <a:solidFill>
            <a:srgbClr val="FFD1D1">
              <a:alpha val="50195"/>
            </a:srgbClr>
          </a:solidFill>
          <a:ln w="9525">
            <a:solidFill>
              <a:schemeClr val="tx1"/>
            </a:solidFill>
            <a:miter lim="800000"/>
            <a:headEnd/>
            <a:tailEnd/>
          </a:ln>
        </p:spPr>
        <p:txBody>
          <a:bodyPr wrap="none" anchor="ctr"/>
          <a:lstStyle/>
          <a:p>
            <a:r>
              <a:rPr lang="en-US" sz="1400" b="1"/>
              <a:t>Li</a:t>
            </a:r>
            <a:endParaRPr lang="en-US"/>
          </a:p>
          <a:p>
            <a:endParaRPr lang="en-US"/>
          </a:p>
          <a:p>
            <a:r>
              <a:rPr lang="en-US"/>
              <a:t>2s</a:t>
            </a:r>
            <a:r>
              <a:rPr lang="en-US" baseline="30000"/>
              <a:t>1</a:t>
            </a:r>
          </a:p>
        </p:txBody>
      </p:sp>
      <p:sp>
        <p:nvSpPr>
          <p:cNvPr id="152581" name="Rectangle 5"/>
          <p:cNvSpPr>
            <a:spLocks noChangeArrowheads="1"/>
          </p:cNvSpPr>
          <p:nvPr/>
        </p:nvSpPr>
        <p:spPr bwMode="auto">
          <a:xfrm>
            <a:off x="7391400" y="1143000"/>
            <a:ext cx="381000" cy="533400"/>
          </a:xfrm>
          <a:prstGeom prst="rect">
            <a:avLst/>
          </a:prstGeom>
          <a:solidFill>
            <a:srgbClr val="FFD1D1">
              <a:alpha val="50195"/>
            </a:srgbClr>
          </a:solidFill>
          <a:ln w="9525">
            <a:solidFill>
              <a:schemeClr val="tx1"/>
            </a:solidFill>
            <a:miter lim="800000"/>
            <a:headEnd/>
            <a:tailEnd/>
          </a:ln>
        </p:spPr>
        <p:txBody>
          <a:bodyPr wrap="none" anchor="ctr"/>
          <a:lstStyle/>
          <a:p>
            <a:r>
              <a:rPr lang="en-US" sz="1400" b="1"/>
              <a:t>H</a:t>
            </a:r>
            <a:endParaRPr lang="en-US"/>
          </a:p>
          <a:p>
            <a:endParaRPr lang="en-US"/>
          </a:p>
          <a:p>
            <a:r>
              <a:rPr lang="en-US"/>
              <a:t>1s</a:t>
            </a:r>
            <a:r>
              <a:rPr lang="en-US" baseline="30000"/>
              <a:t>1</a:t>
            </a:r>
          </a:p>
        </p:txBody>
      </p:sp>
      <p:sp>
        <p:nvSpPr>
          <p:cNvPr id="414725" name="Rectangle 6"/>
          <p:cNvSpPr>
            <a:spLocks noChangeArrowheads="1"/>
          </p:cNvSpPr>
          <p:nvPr/>
        </p:nvSpPr>
        <p:spPr bwMode="auto">
          <a:xfrm>
            <a:off x="7772400" y="1143000"/>
            <a:ext cx="381000" cy="533400"/>
          </a:xfrm>
          <a:prstGeom prst="rect">
            <a:avLst/>
          </a:prstGeom>
          <a:solidFill>
            <a:srgbClr val="FF9FCF"/>
          </a:solidFill>
          <a:ln w="9525">
            <a:solidFill>
              <a:schemeClr val="tx1"/>
            </a:solidFill>
            <a:miter lim="800000"/>
            <a:headEnd/>
            <a:tailEnd/>
          </a:ln>
        </p:spPr>
        <p:txBody>
          <a:bodyPr wrap="none" anchor="ctr"/>
          <a:lstStyle/>
          <a:p>
            <a:r>
              <a:rPr lang="en-US" sz="1400" b="1"/>
              <a:t>He</a:t>
            </a:r>
            <a:endParaRPr lang="en-US"/>
          </a:p>
          <a:p>
            <a:endParaRPr lang="en-US"/>
          </a:p>
          <a:p>
            <a:r>
              <a:rPr lang="en-US"/>
              <a:t>1s</a:t>
            </a:r>
            <a:r>
              <a:rPr lang="en-US" baseline="30000"/>
              <a:t>2</a:t>
            </a:r>
          </a:p>
        </p:txBody>
      </p:sp>
      <p:sp>
        <p:nvSpPr>
          <p:cNvPr id="152583" name="Rectangle 7"/>
          <p:cNvSpPr>
            <a:spLocks noChangeArrowheads="1"/>
          </p:cNvSpPr>
          <p:nvPr/>
        </p:nvSpPr>
        <p:spPr bwMode="auto">
          <a:xfrm>
            <a:off x="6248400" y="19812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C</a:t>
            </a:r>
            <a:endParaRPr lang="en-US"/>
          </a:p>
          <a:p>
            <a:endParaRPr lang="en-US"/>
          </a:p>
          <a:p>
            <a:r>
              <a:rPr lang="en-US"/>
              <a:t>2p</a:t>
            </a:r>
            <a:r>
              <a:rPr lang="en-US" baseline="30000"/>
              <a:t>2</a:t>
            </a:r>
          </a:p>
        </p:txBody>
      </p:sp>
      <p:sp>
        <p:nvSpPr>
          <p:cNvPr id="152584" name="Rectangle 8"/>
          <p:cNvSpPr>
            <a:spLocks noChangeArrowheads="1"/>
          </p:cNvSpPr>
          <p:nvPr/>
        </p:nvSpPr>
        <p:spPr bwMode="auto">
          <a:xfrm>
            <a:off x="6629400" y="19812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N</a:t>
            </a:r>
            <a:endParaRPr lang="en-US"/>
          </a:p>
          <a:p>
            <a:endParaRPr lang="en-US"/>
          </a:p>
          <a:p>
            <a:r>
              <a:rPr lang="en-US"/>
              <a:t>2p</a:t>
            </a:r>
            <a:r>
              <a:rPr lang="en-US" baseline="30000"/>
              <a:t>3</a:t>
            </a:r>
          </a:p>
        </p:txBody>
      </p:sp>
      <p:sp>
        <p:nvSpPr>
          <p:cNvPr id="152585" name="Rectangle 9"/>
          <p:cNvSpPr>
            <a:spLocks noChangeArrowheads="1"/>
          </p:cNvSpPr>
          <p:nvPr/>
        </p:nvSpPr>
        <p:spPr bwMode="auto">
          <a:xfrm>
            <a:off x="7010400" y="19812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O</a:t>
            </a:r>
            <a:endParaRPr lang="en-US"/>
          </a:p>
          <a:p>
            <a:endParaRPr lang="en-US"/>
          </a:p>
          <a:p>
            <a:r>
              <a:rPr lang="en-US"/>
              <a:t>2p</a:t>
            </a:r>
            <a:r>
              <a:rPr lang="en-US" baseline="30000"/>
              <a:t>4</a:t>
            </a:r>
          </a:p>
        </p:txBody>
      </p:sp>
      <p:sp>
        <p:nvSpPr>
          <p:cNvPr id="152586" name="Rectangle 10"/>
          <p:cNvSpPr>
            <a:spLocks noChangeArrowheads="1"/>
          </p:cNvSpPr>
          <p:nvPr/>
        </p:nvSpPr>
        <p:spPr bwMode="auto">
          <a:xfrm>
            <a:off x="7391400" y="19812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F</a:t>
            </a:r>
            <a:endParaRPr lang="en-US"/>
          </a:p>
          <a:p>
            <a:endParaRPr lang="en-US"/>
          </a:p>
          <a:p>
            <a:r>
              <a:rPr lang="en-US"/>
              <a:t>2p</a:t>
            </a:r>
            <a:r>
              <a:rPr lang="en-US" baseline="30000"/>
              <a:t>5</a:t>
            </a:r>
          </a:p>
        </p:txBody>
      </p:sp>
      <p:sp>
        <p:nvSpPr>
          <p:cNvPr id="152587" name="Rectangle 11"/>
          <p:cNvSpPr>
            <a:spLocks noChangeArrowheads="1"/>
          </p:cNvSpPr>
          <p:nvPr/>
        </p:nvSpPr>
        <p:spPr bwMode="auto">
          <a:xfrm>
            <a:off x="7772400" y="1981200"/>
            <a:ext cx="381000" cy="533400"/>
          </a:xfrm>
          <a:prstGeom prst="rect">
            <a:avLst/>
          </a:prstGeom>
          <a:solidFill>
            <a:srgbClr val="FF9FCF"/>
          </a:solidFill>
          <a:ln w="9525">
            <a:solidFill>
              <a:schemeClr val="tx1"/>
            </a:solidFill>
            <a:miter lim="800000"/>
            <a:headEnd/>
            <a:tailEnd/>
          </a:ln>
        </p:spPr>
        <p:txBody>
          <a:bodyPr wrap="none" anchor="ctr"/>
          <a:lstStyle/>
          <a:p>
            <a:r>
              <a:rPr lang="en-US" sz="1400" b="1"/>
              <a:t>Ne</a:t>
            </a:r>
            <a:endParaRPr lang="en-US"/>
          </a:p>
          <a:p>
            <a:endParaRPr lang="en-US"/>
          </a:p>
          <a:p>
            <a:r>
              <a:rPr lang="en-US"/>
              <a:t>2p</a:t>
            </a:r>
            <a:r>
              <a:rPr lang="en-US" baseline="30000"/>
              <a:t>6</a:t>
            </a:r>
          </a:p>
        </p:txBody>
      </p:sp>
      <p:sp>
        <p:nvSpPr>
          <p:cNvPr id="152589" name="Rectangle 13"/>
          <p:cNvSpPr>
            <a:spLocks noChangeArrowheads="1"/>
          </p:cNvSpPr>
          <p:nvPr/>
        </p:nvSpPr>
        <p:spPr bwMode="auto">
          <a:xfrm>
            <a:off x="1295400" y="2514600"/>
            <a:ext cx="381000" cy="533400"/>
          </a:xfrm>
          <a:prstGeom prst="rect">
            <a:avLst/>
          </a:prstGeom>
          <a:solidFill>
            <a:srgbClr val="FFD1D1">
              <a:alpha val="50195"/>
            </a:srgbClr>
          </a:solidFill>
          <a:ln w="9525">
            <a:solidFill>
              <a:schemeClr val="tx1"/>
            </a:solidFill>
            <a:miter lim="800000"/>
            <a:headEnd/>
            <a:tailEnd/>
          </a:ln>
        </p:spPr>
        <p:txBody>
          <a:bodyPr wrap="none" anchor="ctr"/>
          <a:lstStyle/>
          <a:p>
            <a:r>
              <a:rPr lang="en-US" sz="1400" b="1"/>
              <a:t>Na</a:t>
            </a:r>
            <a:endParaRPr lang="en-US"/>
          </a:p>
          <a:p>
            <a:endParaRPr lang="en-US"/>
          </a:p>
          <a:p>
            <a:r>
              <a:rPr lang="en-US"/>
              <a:t>3s</a:t>
            </a:r>
            <a:r>
              <a:rPr lang="en-US" baseline="30000"/>
              <a:t>1</a:t>
            </a:r>
          </a:p>
        </p:txBody>
      </p:sp>
      <p:sp>
        <p:nvSpPr>
          <p:cNvPr id="152590" name="Rectangle 14"/>
          <p:cNvSpPr>
            <a:spLocks noChangeArrowheads="1"/>
          </p:cNvSpPr>
          <p:nvPr/>
        </p:nvSpPr>
        <p:spPr bwMode="auto">
          <a:xfrm>
            <a:off x="5867400" y="19812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B</a:t>
            </a:r>
            <a:endParaRPr lang="en-US"/>
          </a:p>
          <a:p>
            <a:endParaRPr lang="en-US"/>
          </a:p>
          <a:p>
            <a:r>
              <a:rPr lang="en-US"/>
              <a:t>2p</a:t>
            </a:r>
            <a:r>
              <a:rPr lang="en-US" baseline="30000"/>
              <a:t>1</a:t>
            </a:r>
          </a:p>
        </p:txBody>
      </p:sp>
      <p:sp>
        <p:nvSpPr>
          <p:cNvPr id="152591" name="Rectangle 15"/>
          <p:cNvSpPr>
            <a:spLocks noChangeArrowheads="1"/>
          </p:cNvSpPr>
          <p:nvPr/>
        </p:nvSpPr>
        <p:spPr bwMode="auto">
          <a:xfrm>
            <a:off x="1676400" y="1981200"/>
            <a:ext cx="381000" cy="533400"/>
          </a:xfrm>
          <a:prstGeom prst="rect">
            <a:avLst/>
          </a:prstGeom>
          <a:solidFill>
            <a:srgbClr val="FFD1D1">
              <a:alpha val="50195"/>
            </a:srgbClr>
          </a:solidFill>
          <a:ln w="9525">
            <a:solidFill>
              <a:schemeClr val="tx1"/>
            </a:solidFill>
            <a:miter lim="800000"/>
            <a:headEnd/>
            <a:tailEnd/>
          </a:ln>
        </p:spPr>
        <p:txBody>
          <a:bodyPr wrap="none" anchor="ctr"/>
          <a:lstStyle/>
          <a:p>
            <a:r>
              <a:rPr lang="en-US" sz="1400" b="1"/>
              <a:t>Be</a:t>
            </a:r>
            <a:endParaRPr lang="en-US"/>
          </a:p>
          <a:p>
            <a:endParaRPr lang="en-US"/>
          </a:p>
          <a:p>
            <a:r>
              <a:rPr lang="en-US"/>
              <a:t>2s</a:t>
            </a:r>
            <a:r>
              <a:rPr lang="en-US" baseline="30000"/>
              <a:t>2</a:t>
            </a:r>
          </a:p>
        </p:txBody>
      </p:sp>
      <p:sp>
        <p:nvSpPr>
          <p:cNvPr id="152592" name="Rectangle 16"/>
          <p:cNvSpPr>
            <a:spLocks noChangeArrowheads="1"/>
          </p:cNvSpPr>
          <p:nvPr/>
        </p:nvSpPr>
        <p:spPr bwMode="auto">
          <a:xfrm>
            <a:off x="1295400" y="1447800"/>
            <a:ext cx="381000" cy="533400"/>
          </a:xfrm>
          <a:prstGeom prst="rect">
            <a:avLst/>
          </a:prstGeom>
          <a:solidFill>
            <a:srgbClr val="FFD1D1">
              <a:alpha val="50195"/>
            </a:srgbClr>
          </a:solidFill>
          <a:ln w="9525">
            <a:solidFill>
              <a:schemeClr val="tx1"/>
            </a:solidFill>
            <a:miter lim="800000"/>
            <a:headEnd/>
            <a:tailEnd/>
          </a:ln>
        </p:spPr>
        <p:txBody>
          <a:bodyPr wrap="none" anchor="ctr"/>
          <a:lstStyle/>
          <a:p>
            <a:r>
              <a:rPr lang="en-US" sz="1400" b="1"/>
              <a:t>H</a:t>
            </a:r>
          </a:p>
          <a:p>
            <a:endParaRPr lang="en-US"/>
          </a:p>
          <a:p>
            <a:r>
              <a:rPr lang="en-US"/>
              <a:t>1s</a:t>
            </a:r>
            <a:r>
              <a:rPr lang="en-US" baseline="30000"/>
              <a:t>1</a:t>
            </a:r>
          </a:p>
        </p:txBody>
      </p:sp>
      <p:sp>
        <p:nvSpPr>
          <p:cNvPr id="152593" name="Rectangle 17"/>
          <p:cNvSpPr>
            <a:spLocks noChangeArrowheads="1"/>
          </p:cNvSpPr>
          <p:nvPr/>
        </p:nvSpPr>
        <p:spPr bwMode="auto">
          <a:xfrm>
            <a:off x="5867400" y="25146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Al</a:t>
            </a:r>
            <a:endParaRPr lang="en-US"/>
          </a:p>
          <a:p>
            <a:endParaRPr lang="en-US"/>
          </a:p>
          <a:p>
            <a:r>
              <a:rPr lang="en-US"/>
              <a:t>3p</a:t>
            </a:r>
            <a:r>
              <a:rPr lang="en-US" baseline="30000"/>
              <a:t>1</a:t>
            </a:r>
          </a:p>
        </p:txBody>
      </p:sp>
      <p:sp>
        <p:nvSpPr>
          <p:cNvPr id="152594" name="Rectangle 18"/>
          <p:cNvSpPr>
            <a:spLocks noChangeArrowheads="1"/>
          </p:cNvSpPr>
          <p:nvPr/>
        </p:nvSpPr>
        <p:spPr bwMode="auto">
          <a:xfrm>
            <a:off x="6248400" y="25146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Si</a:t>
            </a:r>
            <a:endParaRPr lang="en-US"/>
          </a:p>
          <a:p>
            <a:endParaRPr lang="en-US"/>
          </a:p>
          <a:p>
            <a:r>
              <a:rPr lang="en-US"/>
              <a:t>3p</a:t>
            </a:r>
            <a:r>
              <a:rPr lang="en-US" baseline="30000"/>
              <a:t>2</a:t>
            </a:r>
          </a:p>
        </p:txBody>
      </p:sp>
      <p:sp>
        <p:nvSpPr>
          <p:cNvPr id="152595" name="Rectangle 19"/>
          <p:cNvSpPr>
            <a:spLocks noChangeArrowheads="1"/>
          </p:cNvSpPr>
          <p:nvPr/>
        </p:nvSpPr>
        <p:spPr bwMode="auto">
          <a:xfrm>
            <a:off x="6629400" y="25146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P</a:t>
            </a:r>
            <a:endParaRPr lang="en-US"/>
          </a:p>
          <a:p>
            <a:endParaRPr lang="en-US"/>
          </a:p>
          <a:p>
            <a:r>
              <a:rPr lang="en-US"/>
              <a:t>3p</a:t>
            </a:r>
            <a:r>
              <a:rPr lang="en-US" baseline="30000"/>
              <a:t>3</a:t>
            </a:r>
          </a:p>
        </p:txBody>
      </p:sp>
      <p:sp>
        <p:nvSpPr>
          <p:cNvPr id="152596" name="Rectangle 20"/>
          <p:cNvSpPr>
            <a:spLocks noChangeArrowheads="1"/>
          </p:cNvSpPr>
          <p:nvPr/>
        </p:nvSpPr>
        <p:spPr bwMode="auto">
          <a:xfrm>
            <a:off x="7010400" y="25146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S</a:t>
            </a:r>
            <a:endParaRPr lang="en-US"/>
          </a:p>
          <a:p>
            <a:endParaRPr lang="en-US"/>
          </a:p>
          <a:p>
            <a:r>
              <a:rPr lang="en-US"/>
              <a:t>3p</a:t>
            </a:r>
            <a:r>
              <a:rPr lang="en-US" baseline="30000"/>
              <a:t>4</a:t>
            </a:r>
          </a:p>
        </p:txBody>
      </p:sp>
      <p:sp>
        <p:nvSpPr>
          <p:cNvPr id="152597" name="Rectangle 21"/>
          <p:cNvSpPr>
            <a:spLocks noChangeArrowheads="1"/>
          </p:cNvSpPr>
          <p:nvPr/>
        </p:nvSpPr>
        <p:spPr bwMode="auto">
          <a:xfrm>
            <a:off x="7391400" y="25146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Cl</a:t>
            </a:r>
            <a:endParaRPr lang="en-US"/>
          </a:p>
          <a:p>
            <a:endParaRPr lang="en-US"/>
          </a:p>
          <a:p>
            <a:r>
              <a:rPr lang="en-US"/>
              <a:t>3p</a:t>
            </a:r>
            <a:r>
              <a:rPr lang="en-US" baseline="30000"/>
              <a:t>5</a:t>
            </a:r>
          </a:p>
        </p:txBody>
      </p:sp>
      <p:sp>
        <p:nvSpPr>
          <p:cNvPr id="152598" name="Rectangle 22"/>
          <p:cNvSpPr>
            <a:spLocks noChangeArrowheads="1"/>
          </p:cNvSpPr>
          <p:nvPr/>
        </p:nvSpPr>
        <p:spPr bwMode="auto">
          <a:xfrm>
            <a:off x="7772400" y="2514600"/>
            <a:ext cx="381000" cy="533400"/>
          </a:xfrm>
          <a:prstGeom prst="rect">
            <a:avLst/>
          </a:prstGeom>
          <a:solidFill>
            <a:srgbClr val="FF9FCF"/>
          </a:solidFill>
          <a:ln w="9525">
            <a:solidFill>
              <a:schemeClr val="tx1"/>
            </a:solidFill>
            <a:miter lim="800000"/>
            <a:headEnd/>
            <a:tailEnd/>
          </a:ln>
        </p:spPr>
        <p:txBody>
          <a:bodyPr wrap="none" anchor="ctr"/>
          <a:lstStyle/>
          <a:p>
            <a:r>
              <a:rPr lang="en-US" sz="1400" b="1"/>
              <a:t>Ar</a:t>
            </a:r>
            <a:endParaRPr lang="en-US"/>
          </a:p>
          <a:p>
            <a:endParaRPr lang="en-US"/>
          </a:p>
          <a:p>
            <a:r>
              <a:rPr lang="en-US"/>
              <a:t>3p</a:t>
            </a:r>
            <a:r>
              <a:rPr lang="en-US" baseline="30000"/>
              <a:t>6</a:t>
            </a:r>
          </a:p>
        </p:txBody>
      </p:sp>
      <p:sp>
        <p:nvSpPr>
          <p:cNvPr id="152600" name="Rectangle 24"/>
          <p:cNvSpPr>
            <a:spLocks noChangeArrowheads="1"/>
          </p:cNvSpPr>
          <p:nvPr/>
        </p:nvSpPr>
        <p:spPr bwMode="auto">
          <a:xfrm>
            <a:off x="1295400" y="3048000"/>
            <a:ext cx="381000" cy="533400"/>
          </a:xfrm>
          <a:prstGeom prst="rect">
            <a:avLst/>
          </a:prstGeom>
          <a:solidFill>
            <a:srgbClr val="FFD1D1">
              <a:alpha val="50195"/>
            </a:srgbClr>
          </a:solidFill>
          <a:ln w="9525">
            <a:solidFill>
              <a:schemeClr val="tx1"/>
            </a:solidFill>
            <a:miter lim="800000"/>
            <a:headEnd/>
            <a:tailEnd/>
          </a:ln>
        </p:spPr>
        <p:txBody>
          <a:bodyPr wrap="none" anchor="ctr"/>
          <a:lstStyle/>
          <a:p>
            <a:r>
              <a:rPr lang="en-US" sz="1400" b="1"/>
              <a:t>K</a:t>
            </a:r>
            <a:endParaRPr lang="en-US"/>
          </a:p>
          <a:p>
            <a:endParaRPr lang="en-US"/>
          </a:p>
          <a:p>
            <a:r>
              <a:rPr lang="en-US"/>
              <a:t>4s</a:t>
            </a:r>
            <a:r>
              <a:rPr lang="en-US" baseline="30000"/>
              <a:t>1</a:t>
            </a:r>
          </a:p>
        </p:txBody>
      </p:sp>
      <p:sp>
        <p:nvSpPr>
          <p:cNvPr id="152601" name="Rectangle 25"/>
          <p:cNvSpPr>
            <a:spLocks noChangeArrowheads="1"/>
          </p:cNvSpPr>
          <p:nvPr/>
        </p:nvSpPr>
        <p:spPr bwMode="auto">
          <a:xfrm>
            <a:off x="1676400" y="3048000"/>
            <a:ext cx="381000" cy="533400"/>
          </a:xfrm>
          <a:prstGeom prst="rect">
            <a:avLst/>
          </a:prstGeom>
          <a:solidFill>
            <a:srgbClr val="FFD1D1">
              <a:alpha val="50195"/>
            </a:srgbClr>
          </a:solidFill>
          <a:ln w="9525">
            <a:solidFill>
              <a:schemeClr val="tx1"/>
            </a:solidFill>
            <a:miter lim="800000"/>
            <a:headEnd/>
            <a:tailEnd/>
          </a:ln>
        </p:spPr>
        <p:txBody>
          <a:bodyPr wrap="none" anchor="ctr"/>
          <a:lstStyle/>
          <a:p>
            <a:r>
              <a:rPr lang="en-US" sz="1400" b="1"/>
              <a:t>Ca</a:t>
            </a:r>
            <a:endParaRPr lang="en-US"/>
          </a:p>
          <a:p>
            <a:endParaRPr lang="en-US"/>
          </a:p>
          <a:p>
            <a:r>
              <a:rPr lang="en-US"/>
              <a:t>4s</a:t>
            </a:r>
            <a:r>
              <a:rPr lang="en-US" baseline="30000"/>
              <a:t>2</a:t>
            </a:r>
          </a:p>
        </p:txBody>
      </p:sp>
      <p:sp>
        <p:nvSpPr>
          <p:cNvPr id="152602" name="Rectangle 26"/>
          <p:cNvSpPr>
            <a:spLocks noChangeArrowheads="1"/>
          </p:cNvSpPr>
          <p:nvPr/>
        </p:nvSpPr>
        <p:spPr bwMode="auto">
          <a:xfrm>
            <a:off x="2057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Sc</a:t>
            </a:r>
            <a:endParaRPr lang="en-US"/>
          </a:p>
          <a:p>
            <a:endParaRPr lang="en-US"/>
          </a:p>
          <a:p>
            <a:r>
              <a:rPr lang="en-US"/>
              <a:t>3d</a:t>
            </a:r>
            <a:r>
              <a:rPr lang="en-US" baseline="30000"/>
              <a:t>1</a:t>
            </a:r>
          </a:p>
        </p:txBody>
      </p:sp>
      <p:sp>
        <p:nvSpPr>
          <p:cNvPr id="152603" name="Rectangle 27"/>
          <p:cNvSpPr>
            <a:spLocks noChangeArrowheads="1"/>
          </p:cNvSpPr>
          <p:nvPr/>
        </p:nvSpPr>
        <p:spPr bwMode="auto">
          <a:xfrm>
            <a:off x="2438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Ti</a:t>
            </a:r>
            <a:endParaRPr lang="en-US"/>
          </a:p>
          <a:p>
            <a:endParaRPr lang="en-US"/>
          </a:p>
          <a:p>
            <a:r>
              <a:rPr lang="en-US"/>
              <a:t>3d</a:t>
            </a:r>
            <a:r>
              <a:rPr lang="en-US" baseline="30000"/>
              <a:t>2</a:t>
            </a:r>
          </a:p>
        </p:txBody>
      </p:sp>
      <p:sp>
        <p:nvSpPr>
          <p:cNvPr id="152604" name="Rectangle 28"/>
          <p:cNvSpPr>
            <a:spLocks noChangeArrowheads="1"/>
          </p:cNvSpPr>
          <p:nvPr/>
        </p:nvSpPr>
        <p:spPr bwMode="auto">
          <a:xfrm>
            <a:off x="2819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V</a:t>
            </a:r>
            <a:endParaRPr lang="en-US"/>
          </a:p>
          <a:p>
            <a:endParaRPr lang="en-US"/>
          </a:p>
          <a:p>
            <a:r>
              <a:rPr lang="en-US"/>
              <a:t>3d</a:t>
            </a:r>
            <a:r>
              <a:rPr lang="en-US" baseline="30000"/>
              <a:t>3</a:t>
            </a:r>
          </a:p>
        </p:txBody>
      </p:sp>
      <p:sp>
        <p:nvSpPr>
          <p:cNvPr id="152605" name="Rectangle 29"/>
          <p:cNvSpPr>
            <a:spLocks noChangeArrowheads="1"/>
          </p:cNvSpPr>
          <p:nvPr/>
        </p:nvSpPr>
        <p:spPr bwMode="auto">
          <a:xfrm>
            <a:off x="3200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Cr</a:t>
            </a:r>
            <a:endParaRPr lang="en-US"/>
          </a:p>
          <a:p>
            <a:endParaRPr lang="en-US"/>
          </a:p>
          <a:p>
            <a:r>
              <a:rPr lang="en-US"/>
              <a:t>3d</a:t>
            </a:r>
            <a:r>
              <a:rPr lang="en-US" baseline="30000"/>
              <a:t>5</a:t>
            </a:r>
          </a:p>
        </p:txBody>
      </p:sp>
      <p:sp>
        <p:nvSpPr>
          <p:cNvPr id="152606" name="Rectangle 30"/>
          <p:cNvSpPr>
            <a:spLocks noChangeArrowheads="1"/>
          </p:cNvSpPr>
          <p:nvPr/>
        </p:nvSpPr>
        <p:spPr bwMode="auto">
          <a:xfrm>
            <a:off x="3581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Mn</a:t>
            </a:r>
            <a:endParaRPr lang="en-US"/>
          </a:p>
          <a:p>
            <a:endParaRPr lang="en-US"/>
          </a:p>
          <a:p>
            <a:r>
              <a:rPr lang="en-US"/>
              <a:t>3d</a:t>
            </a:r>
            <a:r>
              <a:rPr lang="en-US" baseline="30000"/>
              <a:t>5</a:t>
            </a:r>
          </a:p>
        </p:txBody>
      </p:sp>
      <p:sp>
        <p:nvSpPr>
          <p:cNvPr id="152607" name="Rectangle 31"/>
          <p:cNvSpPr>
            <a:spLocks noChangeArrowheads="1"/>
          </p:cNvSpPr>
          <p:nvPr/>
        </p:nvSpPr>
        <p:spPr bwMode="auto">
          <a:xfrm>
            <a:off x="3962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Fe</a:t>
            </a:r>
            <a:endParaRPr lang="en-US"/>
          </a:p>
          <a:p>
            <a:endParaRPr lang="en-US"/>
          </a:p>
          <a:p>
            <a:r>
              <a:rPr lang="en-US"/>
              <a:t>3d</a:t>
            </a:r>
            <a:r>
              <a:rPr lang="en-US" baseline="30000"/>
              <a:t>6</a:t>
            </a:r>
          </a:p>
        </p:txBody>
      </p:sp>
      <p:sp>
        <p:nvSpPr>
          <p:cNvPr id="152608" name="Rectangle 32"/>
          <p:cNvSpPr>
            <a:spLocks noChangeArrowheads="1"/>
          </p:cNvSpPr>
          <p:nvPr/>
        </p:nvSpPr>
        <p:spPr bwMode="auto">
          <a:xfrm>
            <a:off x="4343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Co</a:t>
            </a:r>
            <a:endParaRPr lang="en-US"/>
          </a:p>
          <a:p>
            <a:endParaRPr lang="en-US"/>
          </a:p>
          <a:p>
            <a:r>
              <a:rPr lang="en-US"/>
              <a:t>3d</a:t>
            </a:r>
            <a:r>
              <a:rPr lang="en-US" baseline="30000"/>
              <a:t>7</a:t>
            </a:r>
          </a:p>
        </p:txBody>
      </p:sp>
      <p:sp>
        <p:nvSpPr>
          <p:cNvPr id="152609" name="Rectangle 33"/>
          <p:cNvSpPr>
            <a:spLocks noChangeArrowheads="1"/>
          </p:cNvSpPr>
          <p:nvPr/>
        </p:nvSpPr>
        <p:spPr bwMode="auto">
          <a:xfrm>
            <a:off x="4724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Ni</a:t>
            </a:r>
            <a:endParaRPr lang="en-US"/>
          </a:p>
          <a:p>
            <a:endParaRPr lang="en-US"/>
          </a:p>
          <a:p>
            <a:r>
              <a:rPr lang="en-US"/>
              <a:t>3d</a:t>
            </a:r>
            <a:r>
              <a:rPr lang="en-US" baseline="30000"/>
              <a:t>8</a:t>
            </a:r>
          </a:p>
        </p:txBody>
      </p:sp>
      <p:sp>
        <p:nvSpPr>
          <p:cNvPr id="152610" name="Rectangle 34"/>
          <p:cNvSpPr>
            <a:spLocks noChangeArrowheads="1"/>
          </p:cNvSpPr>
          <p:nvPr/>
        </p:nvSpPr>
        <p:spPr bwMode="auto">
          <a:xfrm>
            <a:off x="5105400" y="30480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Cu</a:t>
            </a:r>
            <a:endParaRPr lang="en-US"/>
          </a:p>
          <a:p>
            <a:endParaRPr lang="en-US"/>
          </a:p>
          <a:p>
            <a:r>
              <a:rPr lang="en-US"/>
              <a:t>3d</a:t>
            </a:r>
            <a:r>
              <a:rPr lang="en-US" baseline="30000"/>
              <a:t>10</a:t>
            </a:r>
          </a:p>
        </p:txBody>
      </p:sp>
      <p:sp>
        <p:nvSpPr>
          <p:cNvPr id="152611" name="Rectangle 35"/>
          <p:cNvSpPr>
            <a:spLocks noChangeArrowheads="1"/>
          </p:cNvSpPr>
          <p:nvPr/>
        </p:nvSpPr>
        <p:spPr bwMode="auto">
          <a:xfrm>
            <a:off x="5486400" y="30480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Zn</a:t>
            </a:r>
            <a:endParaRPr lang="en-US"/>
          </a:p>
          <a:p>
            <a:endParaRPr lang="en-US"/>
          </a:p>
          <a:p>
            <a:r>
              <a:rPr lang="en-US"/>
              <a:t>3d</a:t>
            </a:r>
            <a:r>
              <a:rPr lang="en-US" baseline="30000"/>
              <a:t>10</a:t>
            </a:r>
          </a:p>
        </p:txBody>
      </p:sp>
      <p:sp>
        <p:nvSpPr>
          <p:cNvPr id="152612" name="Rectangle 36"/>
          <p:cNvSpPr>
            <a:spLocks noChangeArrowheads="1"/>
          </p:cNvSpPr>
          <p:nvPr/>
        </p:nvSpPr>
        <p:spPr bwMode="auto">
          <a:xfrm>
            <a:off x="5867400" y="30480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Ga</a:t>
            </a:r>
            <a:endParaRPr lang="en-US"/>
          </a:p>
          <a:p>
            <a:endParaRPr lang="en-US"/>
          </a:p>
          <a:p>
            <a:r>
              <a:rPr lang="en-US"/>
              <a:t>4p</a:t>
            </a:r>
            <a:r>
              <a:rPr lang="en-US" baseline="30000"/>
              <a:t>1</a:t>
            </a:r>
          </a:p>
        </p:txBody>
      </p:sp>
      <p:sp>
        <p:nvSpPr>
          <p:cNvPr id="152613" name="Rectangle 37"/>
          <p:cNvSpPr>
            <a:spLocks noChangeArrowheads="1"/>
          </p:cNvSpPr>
          <p:nvPr/>
        </p:nvSpPr>
        <p:spPr bwMode="auto">
          <a:xfrm>
            <a:off x="6248400" y="30480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Ge</a:t>
            </a:r>
            <a:endParaRPr lang="en-US"/>
          </a:p>
          <a:p>
            <a:endParaRPr lang="en-US"/>
          </a:p>
          <a:p>
            <a:r>
              <a:rPr lang="en-US"/>
              <a:t>4p</a:t>
            </a:r>
            <a:r>
              <a:rPr lang="en-US" baseline="30000"/>
              <a:t>2</a:t>
            </a:r>
          </a:p>
        </p:txBody>
      </p:sp>
      <p:sp>
        <p:nvSpPr>
          <p:cNvPr id="152614" name="Rectangle 38"/>
          <p:cNvSpPr>
            <a:spLocks noChangeArrowheads="1"/>
          </p:cNvSpPr>
          <p:nvPr/>
        </p:nvSpPr>
        <p:spPr bwMode="auto">
          <a:xfrm>
            <a:off x="6629400" y="30480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As</a:t>
            </a:r>
            <a:endParaRPr lang="en-US"/>
          </a:p>
          <a:p>
            <a:endParaRPr lang="en-US"/>
          </a:p>
          <a:p>
            <a:r>
              <a:rPr lang="en-US"/>
              <a:t>4p</a:t>
            </a:r>
            <a:r>
              <a:rPr lang="en-US" baseline="30000"/>
              <a:t>3</a:t>
            </a:r>
          </a:p>
        </p:txBody>
      </p:sp>
      <p:sp>
        <p:nvSpPr>
          <p:cNvPr id="152615" name="Rectangle 39"/>
          <p:cNvSpPr>
            <a:spLocks noChangeArrowheads="1"/>
          </p:cNvSpPr>
          <p:nvPr/>
        </p:nvSpPr>
        <p:spPr bwMode="auto">
          <a:xfrm>
            <a:off x="7010400" y="30480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Se</a:t>
            </a:r>
            <a:endParaRPr lang="en-US"/>
          </a:p>
          <a:p>
            <a:endParaRPr lang="en-US"/>
          </a:p>
          <a:p>
            <a:r>
              <a:rPr lang="en-US"/>
              <a:t>4p</a:t>
            </a:r>
            <a:r>
              <a:rPr lang="en-US" baseline="30000"/>
              <a:t>4</a:t>
            </a:r>
          </a:p>
        </p:txBody>
      </p:sp>
      <p:sp>
        <p:nvSpPr>
          <p:cNvPr id="152616" name="Rectangle 40"/>
          <p:cNvSpPr>
            <a:spLocks noChangeArrowheads="1"/>
          </p:cNvSpPr>
          <p:nvPr/>
        </p:nvSpPr>
        <p:spPr bwMode="auto">
          <a:xfrm>
            <a:off x="7391400" y="30480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Br</a:t>
            </a:r>
            <a:endParaRPr lang="en-US"/>
          </a:p>
          <a:p>
            <a:endParaRPr lang="en-US"/>
          </a:p>
          <a:p>
            <a:r>
              <a:rPr lang="en-US"/>
              <a:t>4p</a:t>
            </a:r>
            <a:r>
              <a:rPr lang="en-US" baseline="30000"/>
              <a:t>5</a:t>
            </a:r>
          </a:p>
        </p:txBody>
      </p:sp>
      <p:sp>
        <p:nvSpPr>
          <p:cNvPr id="152617" name="Rectangle 41"/>
          <p:cNvSpPr>
            <a:spLocks noChangeArrowheads="1"/>
          </p:cNvSpPr>
          <p:nvPr/>
        </p:nvSpPr>
        <p:spPr bwMode="auto">
          <a:xfrm>
            <a:off x="7772400" y="3048000"/>
            <a:ext cx="381000" cy="533400"/>
          </a:xfrm>
          <a:prstGeom prst="rect">
            <a:avLst/>
          </a:prstGeom>
          <a:solidFill>
            <a:srgbClr val="FF9FCF"/>
          </a:solidFill>
          <a:ln w="9525">
            <a:solidFill>
              <a:schemeClr val="tx1"/>
            </a:solidFill>
            <a:miter lim="800000"/>
            <a:headEnd/>
            <a:tailEnd/>
          </a:ln>
        </p:spPr>
        <p:txBody>
          <a:bodyPr wrap="none" anchor="ctr"/>
          <a:lstStyle/>
          <a:p>
            <a:r>
              <a:rPr lang="en-US" sz="1400" b="1"/>
              <a:t>Kr</a:t>
            </a:r>
            <a:endParaRPr lang="en-US"/>
          </a:p>
          <a:p>
            <a:endParaRPr lang="en-US"/>
          </a:p>
          <a:p>
            <a:r>
              <a:rPr lang="en-US"/>
              <a:t>4p</a:t>
            </a:r>
            <a:r>
              <a:rPr lang="en-US" baseline="30000"/>
              <a:t>6</a:t>
            </a:r>
          </a:p>
        </p:txBody>
      </p:sp>
      <p:sp>
        <p:nvSpPr>
          <p:cNvPr id="152619" name="Rectangle 43"/>
          <p:cNvSpPr>
            <a:spLocks noChangeArrowheads="1"/>
          </p:cNvSpPr>
          <p:nvPr/>
        </p:nvSpPr>
        <p:spPr bwMode="auto">
          <a:xfrm>
            <a:off x="1295400" y="3581400"/>
            <a:ext cx="381000" cy="533400"/>
          </a:xfrm>
          <a:prstGeom prst="rect">
            <a:avLst/>
          </a:prstGeom>
          <a:solidFill>
            <a:srgbClr val="FFD1D1">
              <a:alpha val="50195"/>
            </a:srgbClr>
          </a:solidFill>
          <a:ln w="9525">
            <a:solidFill>
              <a:schemeClr val="tx1"/>
            </a:solidFill>
            <a:miter lim="800000"/>
            <a:headEnd/>
            <a:tailEnd/>
          </a:ln>
        </p:spPr>
        <p:txBody>
          <a:bodyPr wrap="none" anchor="ctr"/>
          <a:lstStyle/>
          <a:p>
            <a:r>
              <a:rPr lang="en-US" sz="1400" b="1"/>
              <a:t>Rb</a:t>
            </a:r>
            <a:endParaRPr lang="en-US"/>
          </a:p>
          <a:p>
            <a:endParaRPr lang="en-US"/>
          </a:p>
          <a:p>
            <a:r>
              <a:rPr lang="en-US"/>
              <a:t>5s</a:t>
            </a:r>
            <a:r>
              <a:rPr lang="en-US" baseline="30000"/>
              <a:t>1</a:t>
            </a:r>
          </a:p>
        </p:txBody>
      </p:sp>
      <p:sp>
        <p:nvSpPr>
          <p:cNvPr id="152620" name="Rectangle 44"/>
          <p:cNvSpPr>
            <a:spLocks noChangeArrowheads="1"/>
          </p:cNvSpPr>
          <p:nvPr/>
        </p:nvSpPr>
        <p:spPr bwMode="auto">
          <a:xfrm>
            <a:off x="1676400" y="3581400"/>
            <a:ext cx="381000" cy="533400"/>
          </a:xfrm>
          <a:prstGeom prst="rect">
            <a:avLst/>
          </a:prstGeom>
          <a:solidFill>
            <a:srgbClr val="FFD1D1">
              <a:alpha val="50195"/>
            </a:srgbClr>
          </a:solidFill>
          <a:ln w="9525">
            <a:solidFill>
              <a:schemeClr val="tx1"/>
            </a:solidFill>
            <a:miter lim="800000"/>
            <a:headEnd/>
            <a:tailEnd/>
          </a:ln>
        </p:spPr>
        <p:txBody>
          <a:bodyPr wrap="none" anchor="ctr"/>
          <a:lstStyle/>
          <a:p>
            <a:r>
              <a:rPr lang="en-US" sz="1400" b="1"/>
              <a:t>Sr</a:t>
            </a:r>
            <a:endParaRPr lang="en-US"/>
          </a:p>
          <a:p>
            <a:endParaRPr lang="en-US"/>
          </a:p>
          <a:p>
            <a:r>
              <a:rPr lang="en-US"/>
              <a:t>5s</a:t>
            </a:r>
            <a:r>
              <a:rPr lang="en-US" baseline="30000"/>
              <a:t>2</a:t>
            </a:r>
          </a:p>
        </p:txBody>
      </p:sp>
      <p:sp>
        <p:nvSpPr>
          <p:cNvPr id="152621" name="Rectangle 45"/>
          <p:cNvSpPr>
            <a:spLocks noChangeArrowheads="1"/>
          </p:cNvSpPr>
          <p:nvPr/>
        </p:nvSpPr>
        <p:spPr bwMode="auto">
          <a:xfrm>
            <a:off x="2057400" y="35814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Y</a:t>
            </a:r>
            <a:r>
              <a:rPr lang="en-US" b="1"/>
              <a:t> </a:t>
            </a:r>
          </a:p>
          <a:p>
            <a:endParaRPr lang="en-US"/>
          </a:p>
          <a:p>
            <a:r>
              <a:rPr lang="en-US"/>
              <a:t>4d</a:t>
            </a:r>
            <a:r>
              <a:rPr lang="en-US" baseline="30000"/>
              <a:t>1</a:t>
            </a:r>
          </a:p>
        </p:txBody>
      </p:sp>
      <p:sp>
        <p:nvSpPr>
          <p:cNvPr id="152622" name="Rectangle 46"/>
          <p:cNvSpPr>
            <a:spLocks noChangeArrowheads="1"/>
          </p:cNvSpPr>
          <p:nvPr/>
        </p:nvSpPr>
        <p:spPr bwMode="auto">
          <a:xfrm>
            <a:off x="2438400" y="35814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Zr</a:t>
            </a:r>
            <a:endParaRPr lang="en-US"/>
          </a:p>
          <a:p>
            <a:endParaRPr lang="en-US"/>
          </a:p>
          <a:p>
            <a:r>
              <a:rPr lang="en-US"/>
              <a:t>4d</a:t>
            </a:r>
            <a:r>
              <a:rPr lang="en-US" baseline="30000"/>
              <a:t>2</a:t>
            </a:r>
          </a:p>
        </p:txBody>
      </p:sp>
      <p:sp>
        <p:nvSpPr>
          <p:cNvPr id="152623" name="Rectangle 47"/>
          <p:cNvSpPr>
            <a:spLocks noChangeArrowheads="1"/>
          </p:cNvSpPr>
          <p:nvPr/>
        </p:nvSpPr>
        <p:spPr bwMode="auto">
          <a:xfrm>
            <a:off x="2819400" y="35814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Nb</a:t>
            </a:r>
            <a:endParaRPr lang="en-US"/>
          </a:p>
          <a:p>
            <a:endParaRPr lang="en-US"/>
          </a:p>
          <a:p>
            <a:r>
              <a:rPr lang="en-US"/>
              <a:t>4d</a:t>
            </a:r>
            <a:r>
              <a:rPr lang="en-US" baseline="30000"/>
              <a:t>4</a:t>
            </a:r>
          </a:p>
        </p:txBody>
      </p:sp>
      <p:sp>
        <p:nvSpPr>
          <p:cNvPr id="152624" name="Rectangle 48"/>
          <p:cNvSpPr>
            <a:spLocks noChangeArrowheads="1"/>
          </p:cNvSpPr>
          <p:nvPr/>
        </p:nvSpPr>
        <p:spPr bwMode="auto">
          <a:xfrm>
            <a:off x="3200400" y="35814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Mo</a:t>
            </a:r>
            <a:endParaRPr lang="en-US"/>
          </a:p>
          <a:p>
            <a:endParaRPr lang="en-US"/>
          </a:p>
          <a:p>
            <a:r>
              <a:rPr lang="en-US"/>
              <a:t>4d</a:t>
            </a:r>
            <a:r>
              <a:rPr lang="en-US" baseline="30000"/>
              <a:t>5</a:t>
            </a:r>
          </a:p>
        </p:txBody>
      </p:sp>
      <p:sp>
        <p:nvSpPr>
          <p:cNvPr id="152625" name="Rectangle 49"/>
          <p:cNvSpPr>
            <a:spLocks noChangeArrowheads="1"/>
          </p:cNvSpPr>
          <p:nvPr/>
        </p:nvSpPr>
        <p:spPr bwMode="auto">
          <a:xfrm>
            <a:off x="3581400" y="35814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Tc</a:t>
            </a:r>
            <a:endParaRPr lang="en-US"/>
          </a:p>
          <a:p>
            <a:endParaRPr lang="en-US"/>
          </a:p>
          <a:p>
            <a:r>
              <a:rPr lang="en-US"/>
              <a:t>4d</a:t>
            </a:r>
            <a:r>
              <a:rPr lang="en-US" baseline="30000"/>
              <a:t>6</a:t>
            </a:r>
          </a:p>
        </p:txBody>
      </p:sp>
      <p:sp>
        <p:nvSpPr>
          <p:cNvPr id="152626" name="Rectangle 50"/>
          <p:cNvSpPr>
            <a:spLocks noChangeArrowheads="1"/>
          </p:cNvSpPr>
          <p:nvPr/>
        </p:nvSpPr>
        <p:spPr bwMode="auto">
          <a:xfrm>
            <a:off x="3962400" y="35814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Ru</a:t>
            </a:r>
            <a:endParaRPr lang="en-US"/>
          </a:p>
          <a:p>
            <a:endParaRPr lang="en-US"/>
          </a:p>
          <a:p>
            <a:r>
              <a:rPr lang="en-US"/>
              <a:t>4d</a:t>
            </a:r>
            <a:r>
              <a:rPr lang="en-US" baseline="30000"/>
              <a:t>7</a:t>
            </a:r>
          </a:p>
        </p:txBody>
      </p:sp>
      <p:sp>
        <p:nvSpPr>
          <p:cNvPr id="152627" name="Rectangle 51"/>
          <p:cNvSpPr>
            <a:spLocks noChangeArrowheads="1"/>
          </p:cNvSpPr>
          <p:nvPr/>
        </p:nvSpPr>
        <p:spPr bwMode="auto">
          <a:xfrm>
            <a:off x="4343400" y="35814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Rh</a:t>
            </a:r>
            <a:endParaRPr lang="en-US"/>
          </a:p>
          <a:p>
            <a:endParaRPr lang="en-US"/>
          </a:p>
          <a:p>
            <a:r>
              <a:rPr lang="en-US"/>
              <a:t>4d</a:t>
            </a:r>
            <a:r>
              <a:rPr lang="en-US" baseline="30000"/>
              <a:t>8</a:t>
            </a:r>
          </a:p>
        </p:txBody>
      </p:sp>
      <p:sp>
        <p:nvSpPr>
          <p:cNvPr id="152628" name="Rectangle 52"/>
          <p:cNvSpPr>
            <a:spLocks noChangeArrowheads="1"/>
          </p:cNvSpPr>
          <p:nvPr/>
        </p:nvSpPr>
        <p:spPr bwMode="auto">
          <a:xfrm>
            <a:off x="4724400" y="35814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Pd</a:t>
            </a:r>
            <a:endParaRPr lang="en-US"/>
          </a:p>
          <a:p>
            <a:endParaRPr lang="en-US"/>
          </a:p>
          <a:p>
            <a:r>
              <a:rPr lang="en-US"/>
              <a:t>4d</a:t>
            </a:r>
            <a:r>
              <a:rPr lang="en-US" baseline="30000"/>
              <a:t>10</a:t>
            </a:r>
          </a:p>
        </p:txBody>
      </p:sp>
      <p:sp>
        <p:nvSpPr>
          <p:cNvPr id="152629" name="Rectangle 53"/>
          <p:cNvSpPr>
            <a:spLocks noChangeArrowheads="1"/>
          </p:cNvSpPr>
          <p:nvPr/>
        </p:nvSpPr>
        <p:spPr bwMode="auto">
          <a:xfrm>
            <a:off x="5105400" y="35814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Ag</a:t>
            </a:r>
            <a:endParaRPr lang="en-US"/>
          </a:p>
          <a:p>
            <a:endParaRPr lang="en-US"/>
          </a:p>
          <a:p>
            <a:r>
              <a:rPr lang="en-US"/>
              <a:t>4d</a:t>
            </a:r>
            <a:r>
              <a:rPr lang="en-US" baseline="30000"/>
              <a:t>10</a:t>
            </a:r>
          </a:p>
        </p:txBody>
      </p:sp>
      <p:sp>
        <p:nvSpPr>
          <p:cNvPr id="152630" name="Rectangle 54"/>
          <p:cNvSpPr>
            <a:spLocks noChangeArrowheads="1"/>
          </p:cNvSpPr>
          <p:nvPr/>
        </p:nvSpPr>
        <p:spPr bwMode="auto">
          <a:xfrm>
            <a:off x="5486400" y="35814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Cd</a:t>
            </a:r>
            <a:endParaRPr lang="en-US"/>
          </a:p>
          <a:p>
            <a:endParaRPr lang="en-US"/>
          </a:p>
          <a:p>
            <a:r>
              <a:rPr lang="en-US"/>
              <a:t>4p</a:t>
            </a:r>
            <a:r>
              <a:rPr lang="en-US" baseline="30000"/>
              <a:t>1</a:t>
            </a:r>
          </a:p>
        </p:txBody>
      </p:sp>
      <p:sp>
        <p:nvSpPr>
          <p:cNvPr id="152631" name="Rectangle 55"/>
          <p:cNvSpPr>
            <a:spLocks noChangeArrowheads="1"/>
          </p:cNvSpPr>
          <p:nvPr/>
        </p:nvSpPr>
        <p:spPr bwMode="auto">
          <a:xfrm>
            <a:off x="5867400" y="35814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In</a:t>
            </a:r>
            <a:endParaRPr lang="en-US"/>
          </a:p>
          <a:p>
            <a:endParaRPr lang="en-US"/>
          </a:p>
          <a:p>
            <a:r>
              <a:rPr lang="en-US"/>
              <a:t>5p</a:t>
            </a:r>
            <a:r>
              <a:rPr lang="en-US" baseline="30000"/>
              <a:t>1</a:t>
            </a:r>
          </a:p>
        </p:txBody>
      </p:sp>
      <p:sp>
        <p:nvSpPr>
          <p:cNvPr id="152632" name="Rectangle 56"/>
          <p:cNvSpPr>
            <a:spLocks noChangeArrowheads="1"/>
          </p:cNvSpPr>
          <p:nvPr/>
        </p:nvSpPr>
        <p:spPr bwMode="auto">
          <a:xfrm>
            <a:off x="6248400" y="35814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Sn</a:t>
            </a:r>
            <a:endParaRPr lang="en-US"/>
          </a:p>
          <a:p>
            <a:endParaRPr lang="en-US"/>
          </a:p>
          <a:p>
            <a:r>
              <a:rPr lang="en-US"/>
              <a:t>5p</a:t>
            </a:r>
            <a:r>
              <a:rPr lang="en-US" baseline="30000"/>
              <a:t>2</a:t>
            </a:r>
          </a:p>
        </p:txBody>
      </p:sp>
      <p:sp>
        <p:nvSpPr>
          <p:cNvPr id="152633" name="Rectangle 57"/>
          <p:cNvSpPr>
            <a:spLocks noChangeArrowheads="1"/>
          </p:cNvSpPr>
          <p:nvPr/>
        </p:nvSpPr>
        <p:spPr bwMode="auto">
          <a:xfrm>
            <a:off x="6629400" y="35814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Sb</a:t>
            </a:r>
            <a:endParaRPr lang="en-US"/>
          </a:p>
          <a:p>
            <a:endParaRPr lang="en-US"/>
          </a:p>
          <a:p>
            <a:r>
              <a:rPr lang="en-US"/>
              <a:t>5p</a:t>
            </a:r>
            <a:r>
              <a:rPr lang="en-US" baseline="30000"/>
              <a:t>3</a:t>
            </a:r>
          </a:p>
        </p:txBody>
      </p:sp>
      <p:sp>
        <p:nvSpPr>
          <p:cNvPr id="152634" name="Rectangle 58"/>
          <p:cNvSpPr>
            <a:spLocks noChangeArrowheads="1"/>
          </p:cNvSpPr>
          <p:nvPr/>
        </p:nvSpPr>
        <p:spPr bwMode="auto">
          <a:xfrm>
            <a:off x="7010400" y="35814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Te</a:t>
            </a:r>
            <a:endParaRPr lang="en-US"/>
          </a:p>
          <a:p>
            <a:endParaRPr lang="en-US"/>
          </a:p>
          <a:p>
            <a:r>
              <a:rPr lang="en-US"/>
              <a:t>5p</a:t>
            </a:r>
            <a:r>
              <a:rPr lang="en-US" baseline="30000"/>
              <a:t>4</a:t>
            </a:r>
          </a:p>
        </p:txBody>
      </p:sp>
      <p:sp>
        <p:nvSpPr>
          <p:cNvPr id="152635" name="Rectangle 59"/>
          <p:cNvSpPr>
            <a:spLocks noChangeArrowheads="1"/>
          </p:cNvSpPr>
          <p:nvPr/>
        </p:nvSpPr>
        <p:spPr bwMode="auto">
          <a:xfrm>
            <a:off x="7391400" y="35814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I</a:t>
            </a:r>
            <a:endParaRPr lang="en-US"/>
          </a:p>
          <a:p>
            <a:endParaRPr lang="en-US"/>
          </a:p>
          <a:p>
            <a:r>
              <a:rPr lang="en-US"/>
              <a:t>5p</a:t>
            </a:r>
            <a:r>
              <a:rPr lang="en-US" baseline="30000"/>
              <a:t>5</a:t>
            </a:r>
          </a:p>
        </p:txBody>
      </p:sp>
      <p:sp>
        <p:nvSpPr>
          <p:cNvPr id="152636" name="Rectangle 60"/>
          <p:cNvSpPr>
            <a:spLocks noChangeArrowheads="1"/>
          </p:cNvSpPr>
          <p:nvPr/>
        </p:nvSpPr>
        <p:spPr bwMode="auto">
          <a:xfrm>
            <a:off x="7772400" y="3581400"/>
            <a:ext cx="381000" cy="533400"/>
          </a:xfrm>
          <a:prstGeom prst="rect">
            <a:avLst/>
          </a:prstGeom>
          <a:solidFill>
            <a:srgbClr val="FF9FCF"/>
          </a:solidFill>
          <a:ln w="9525">
            <a:solidFill>
              <a:schemeClr val="tx1"/>
            </a:solidFill>
            <a:miter lim="800000"/>
            <a:headEnd/>
            <a:tailEnd/>
          </a:ln>
        </p:spPr>
        <p:txBody>
          <a:bodyPr wrap="none" anchor="ctr"/>
          <a:lstStyle/>
          <a:p>
            <a:r>
              <a:rPr lang="en-US" sz="1400" b="1"/>
              <a:t>Xe</a:t>
            </a:r>
            <a:endParaRPr lang="en-US"/>
          </a:p>
          <a:p>
            <a:endParaRPr lang="en-US"/>
          </a:p>
          <a:p>
            <a:r>
              <a:rPr lang="en-US"/>
              <a:t>5p</a:t>
            </a:r>
            <a:r>
              <a:rPr lang="en-US" baseline="30000"/>
              <a:t>6</a:t>
            </a:r>
          </a:p>
        </p:txBody>
      </p:sp>
      <p:sp>
        <p:nvSpPr>
          <p:cNvPr id="152638" name="Rectangle 62"/>
          <p:cNvSpPr>
            <a:spLocks noChangeArrowheads="1"/>
          </p:cNvSpPr>
          <p:nvPr/>
        </p:nvSpPr>
        <p:spPr bwMode="auto">
          <a:xfrm>
            <a:off x="1295400" y="4114800"/>
            <a:ext cx="381000" cy="533400"/>
          </a:xfrm>
          <a:prstGeom prst="rect">
            <a:avLst/>
          </a:prstGeom>
          <a:solidFill>
            <a:srgbClr val="FFD1D1">
              <a:alpha val="50195"/>
            </a:srgbClr>
          </a:solidFill>
          <a:ln w="9525">
            <a:solidFill>
              <a:schemeClr val="tx1"/>
            </a:solidFill>
            <a:miter lim="800000"/>
            <a:headEnd/>
            <a:tailEnd/>
          </a:ln>
        </p:spPr>
        <p:txBody>
          <a:bodyPr wrap="none" anchor="ctr"/>
          <a:lstStyle/>
          <a:p>
            <a:r>
              <a:rPr lang="en-US" sz="1400" b="1"/>
              <a:t>Cs</a:t>
            </a:r>
            <a:endParaRPr lang="en-US"/>
          </a:p>
          <a:p>
            <a:endParaRPr lang="en-US"/>
          </a:p>
          <a:p>
            <a:r>
              <a:rPr lang="en-US"/>
              <a:t>6s</a:t>
            </a:r>
            <a:r>
              <a:rPr lang="en-US" baseline="30000"/>
              <a:t>1</a:t>
            </a:r>
          </a:p>
        </p:txBody>
      </p:sp>
      <p:sp>
        <p:nvSpPr>
          <p:cNvPr id="152639" name="Rectangle 63"/>
          <p:cNvSpPr>
            <a:spLocks noChangeArrowheads="1"/>
          </p:cNvSpPr>
          <p:nvPr/>
        </p:nvSpPr>
        <p:spPr bwMode="auto">
          <a:xfrm>
            <a:off x="1676400" y="4114800"/>
            <a:ext cx="381000" cy="533400"/>
          </a:xfrm>
          <a:prstGeom prst="rect">
            <a:avLst/>
          </a:prstGeom>
          <a:solidFill>
            <a:srgbClr val="FFD1D1">
              <a:alpha val="50195"/>
            </a:srgbClr>
          </a:solidFill>
          <a:ln w="9525">
            <a:solidFill>
              <a:schemeClr val="tx1"/>
            </a:solidFill>
            <a:miter lim="800000"/>
            <a:headEnd/>
            <a:tailEnd/>
          </a:ln>
        </p:spPr>
        <p:txBody>
          <a:bodyPr wrap="none" anchor="ctr"/>
          <a:lstStyle/>
          <a:p>
            <a:r>
              <a:rPr lang="en-US" sz="1400" b="1"/>
              <a:t>Ba</a:t>
            </a:r>
            <a:endParaRPr lang="en-US"/>
          </a:p>
          <a:p>
            <a:endParaRPr lang="en-US"/>
          </a:p>
          <a:p>
            <a:r>
              <a:rPr lang="en-US"/>
              <a:t>6s</a:t>
            </a:r>
            <a:r>
              <a:rPr lang="en-US" baseline="30000"/>
              <a:t>2</a:t>
            </a:r>
          </a:p>
        </p:txBody>
      </p:sp>
      <p:sp>
        <p:nvSpPr>
          <p:cNvPr id="414779" name="Rectangle 64"/>
          <p:cNvSpPr>
            <a:spLocks noChangeArrowheads="1"/>
          </p:cNvSpPr>
          <p:nvPr/>
        </p:nvSpPr>
        <p:spPr bwMode="auto">
          <a:xfrm>
            <a:off x="2057400" y="4114800"/>
            <a:ext cx="381000" cy="533400"/>
          </a:xfrm>
          <a:prstGeom prst="rect">
            <a:avLst/>
          </a:prstGeom>
          <a:noFill/>
          <a:ln w="9525">
            <a:solidFill>
              <a:schemeClr val="tx1"/>
            </a:solidFill>
            <a:miter lim="800000"/>
            <a:headEnd/>
            <a:tailEnd/>
          </a:ln>
        </p:spPr>
        <p:txBody>
          <a:bodyPr wrap="none" anchor="ctr"/>
          <a:lstStyle/>
          <a:p>
            <a:endParaRPr lang="en-US"/>
          </a:p>
        </p:txBody>
      </p:sp>
      <p:sp>
        <p:nvSpPr>
          <p:cNvPr id="152641" name="Rectangle 65"/>
          <p:cNvSpPr>
            <a:spLocks noChangeArrowheads="1"/>
          </p:cNvSpPr>
          <p:nvPr/>
        </p:nvSpPr>
        <p:spPr bwMode="auto">
          <a:xfrm>
            <a:off x="2438400" y="41148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Hf</a:t>
            </a:r>
            <a:endParaRPr lang="en-US"/>
          </a:p>
          <a:p>
            <a:endParaRPr lang="en-US"/>
          </a:p>
          <a:p>
            <a:r>
              <a:rPr lang="en-US"/>
              <a:t>5d</a:t>
            </a:r>
            <a:r>
              <a:rPr lang="en-US" baseline="30000"/>
              <a:t>2</a:t>
            </a:r>
          </a:p>
        </p:txBody>
      </p:sp>
      <p:sp>
        <p:nvSpPr>
          <p:cNvPr id="152642" name="Rectangle 66"/>
          <p:cNvSpPr>
            <a:spLocks noChangeArrowheads="1"/>
          </p:cNvSpPr>
          <p:nvPr/>
        </p:nvSpPr>
        <p:spPr bwMode="auto">
          <a:xfrm>
            <a:off x="2819400" y="41148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Ta</a:t>
            </a:r>
            <a:endParaRPr lang="en-US"/>
          </a:p>
          <a:p>
            <a:endParaRPr lang="en-US"/>
          </a:p>
          <a:p>
            <a:r>
              <a:rPr lang="en-US"/>
              <a:t>5d</a:t>
            </a:r>
            <a:r>
              <a:rPr lang="en-US" baseline="30000"/>
              <a:t>3</a:t>
            </a:r>
          </a:p>
        </p:txBody>
      </p:sp>
      <p:sp>
        <p:nvSpPr>
          <p:cNvPr id="152643" name="Rectangle 67"/>
          <p:cNvSpPr>
            <a:spLocks noChangeArrowheads="1"/>
          </p:cNvSpPr>
          <p:nvPr/>
        </p:nvSpPr>
        <p:spPr bwMode="auto">
          <a:xfrm>
            <a:off x="3200400" y="41148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W</a:t>
            </a:r>
            <a:endParaRPr lang="en-US"/>
          </a:p>
          <a:p>
            <a:endParaRPr lang="en-US"/>
          </a:p>
          <a:p>
            <a:r>
              <a:rPr lang="en-US"/>
              <a:t>5d</a:t>
            </a:r>
            <a:r>
              <a:rPr lang="en-US" baseline="30000"/>
              <a:t>4</a:t>
            </a:r>
          </a:p>
        </p:txBody>
      </p:sp>
      <p:sp>
        <p:nvSpPr>
          <p:cNvPr id="152644" name="Rectangle 68"/>
          <p:cNvSpPr>
            <a:spLocks noChangeArrowheads="1"/>
          </p:cNvSpPr>
          <p:nvPr/>
        </p:nvSpPr>
        <p:spPr bwMode="auto">
          <a:xfrm>
            <a:off x="3581400" y="41148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Re</a:t>
            </a:r>
            <a:endParaRPr lang="en-US"/>
          </a:p>
          <a:p>
            <a:endParaRPr lang="en-US"/>
          </a:p>
          <a:p>
            <a:r>
              <a:rPr lang="en-US"/>
              <a:t>5d</a:t>
            </a:r>
            <a:r>
              <a:rPr lang="en-US" baseline="30000"/>
              <a:t>5</a:t>
            </a:r>
          </a:p>
        </p:txBody>
      </p:sp>
      <p:sp>
        <p:nvSpPr>
          <p:cNvPr id="152645" name="Rectangle 69"/>
          <p:cNvSpPr>
            <a:spLocks noChangeArrowheads="1"/>
          </p:cNvSpPr>
          <p:nvPr/>
        </p:nvSpPr>
        <p:spPr bwMode="auto">
          <a:xfrm>
            <a:off x="3962400" y="41148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Os</a:t>
            </a:r>
            <a:endParaRPr lang="en-US"/>
          </a:p>
          <a:p>
            <a:endParaRPr lang="en-US"/>
          </a:p>
          <a:p>
            <a:r>
              <a:rPr lang="en-US"/>
              <a:t>5d</a:t>
            </a:r>
            <a:r>
              <a:rPr lang="en-US" baseline="30000"/>
              <a:t>6</a:t>
            </a:r>
          </a:p>
        </p:txBody>
      </p:sp>
      <p:sp>
        <p:nvSpPr>
          <p:cNvPr id="152646" name="Rectangle 70"/>
          <p:cNvSpPr>
            <a:spLocks noChangeArrowheads="1"/>
          </p:cNvSpPr>
          <p:nvPr/>
        </p:nvSpPr>
        <p:spPr bwMode="auto">
          <a:xfrm>
            <a:off x="4343400" y="41148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Ir</a:t>
            </a:r>
            <a:endParaRPr lang="en-US"/>
          </a:p>
          <a:p>
            <a:endParaRPr lang="en-US"/>
          </a:p>
          <a:p>
            <a:r>
              <a:rPr lang="en-US"/>
              <a:t>5d</a:t>
            </a:r>
            <a:r>
              <a:rPr lang="en-US" baseline="30000"/>
              <a:t>7</a:t>
            </a:r>
          </a:p>
        </p:txBody>
      </p:sp>
      <p:sp>
        <p:nvSpPr>
          <p:cNvPr id="152647" name="Rectangle 71"/>
          <p:cNvSpPr>
            <a:spLocks noChangeArrowheads="1"/>
          </p:cNvSpPr>
          <p:nvPr/>
        </p:nvSpPr>
        <p:spPr bwMode="auto">
          <a:xfrm>
            <a:off x="4724400" y="41148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Pt</a:t>
            </a:r>
            <a:endParaRPr lang="en-US"/>
          </a:p>
          <a:p>
            <a:endParaRPr lang="en-US"/>
          </a:p>
          <a:p>
            <a:r>
              <a:rPr lang="en-US"/>
              <a:t>5d</a:t>
            </a:r>
            <a:r>
              <a:rPr lang="en-US" baseline="30000"/>
              <a:t>9</a:t>
            </a:r>
          </a:p>
        </p:txBody>
      </p:sp>
      <p:sp>
        <p:nvSpPr>
          <p:cNvPr id="152648" name="Rectangle 72"/>
          <p:cNvSpPr>
            <a:spLocks noChangeArrowheads="1"/>
          </p:cNvSpPr>
          <p:nvPr/>
        </p:nvSpPr>
        <p:spPr bwMode="auto">
          <a:xfrm>
            <a:off x="5105400" y="41148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Au</a:t>
            </a:r>
            <a:endParaRPr lang="en-US"/>
          </a:p>
          <a:p>
            <a:endParaRPr lang="en-US"/>
          </a:p>
          <a:p>
            <a:r>
              <a:rPr lang="en-US"/>
              <a:t>5d</a:t>
            </a:r>
            <a:r>
              <a:rPr lang="en-US" baseline="30000"/>
              <a:t>10</a:t>
            </a:r>
          </a:p>
        </p:txBody>
      </p:sp>
      <p:sp>
        <p:nvSpPr>
          <p:cNvPr id="152649" name="Rectangle 73"/>
          <p:cNvSpPr>
            <a:spLocks noChangeArrowheads="1"/>
          </p:cNvSpPr>
          <p:nvPr/>
        </p:nvSpPr>
        <p:spPr bwMode="auto">
          <a:xfrm>
            <a:off x="5486400" y="41148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Hg</a:t>
            </a:r>
            <a:endParaRPr lang="en-US"/>
          </a:p>
          <a:p>
            <a:endParaRPr lang="en-US"/>
          </a:p>
          <a:p>
            <a:r>
              <a:rPr lang="en-US"/>
              <a:t>5d</a:t>
            </a:r>
            <a:r>
              <a:rPr lang="en-US" baseline="30000"/>
              <a:t>10</a:t>
            </a:r>
          </a:p>
        </p:txBody>
      </p:sp>
      <p:sp>
        <p:nvSpPr>
          <p:cNvPr id="152650" name="Rectangle 74"/>
          <p:cNvSpPr>
            <a:spLocks noChangeArrowheads="1"/>
          </p:cNvSpPr>
          <p:nvPr/>
        </p:nvSpPr>
        <p:spPr bwMode="auto">
          <a:xfrm>
            <a:off x="5867400" y="41148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Tl</a:t>
            </a:r>
            <a:endParaRPr lang="en-US"/>
          </a:p>
          <a:p>
            <a:endParaRPr lang="en-US"/>
          </a:p>
          <a:p>
            <a:r>
              <a:rPr lang="en-US"/>
              <a:t>6p</a:t>
            </a:r>
            <a:r>
              <a:rPr lang="en-US" baseline="30000"/>
              <a:t>1</a:t>
            </a:r>
          </a:p>
        </p:txBody>
      </p:sp>
      <p:sp>
        <p:nvSpPr>
          <p:cNvPr id="152651" name="Rectangle 75"/>
          <p:cNvSpPr>
            <a:spLocks noChangeArrowheads="1"/>
          </p:cNvSpPr>
          <p:nvPr/>
        </p:nvSpPr>
        <p:spPr bwMode="auto">
          <a:xfrm>
            <a:off x="6248400" y="41148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Pb</a:t>
            </a:r>
            <a:endParaRPr lang="en-US"/>
          </a:p>
          <a:p>
            <a:endParaRPr lang="en-US"/>
          </a:p>
          <a:p>
            <a:r>
              <a:rPr lang="en-US"/>
              <a:t>6p</a:t>
            </a:r>
            <a:r>
              <a:rPr lang="en-US" baseline="30000"/>
              <a:t>2</a:t>
            </a:r>
          </a:p>
        </p:txBody>
      </p:sp>
      <p:sp>
        <p:nvSpPr>
          <p:cNvPr id="152652" name="Rectangle 76"/>
          <p:cNvSpPr>
            <a:spLocks noChangeArrowheads="1"/>
          </p:cNvSpPr>
          <p:nvPr/>
        </p:nvSpPr>
        <p:spPr bwMode="auto">
          <a:xfrm>
            <a:off x="6629400" y="41148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Bi</a:t>
            </a:r>
            <a:endParaRPr lang="en-US"/>
          </a:p>
          <a:p>
            <a:endParaRPr lang="en-US"/>
          </a:p>
          <a:p>
            <a:r>
              <a:rPr lang="en-US"/>
              <a:t>6p</a:t>
            </a:r>
            <a:r>
              <a:rPr lang="en-US" baseline="30000"/>
              <a:t>3</a:t>
            </a:r>
          </a:p>
        </p:txBody>
      </p:sp>
      <p:sp>
        <p:nvSpPr>
          <p:cNvPr id="152653" name="Rectangle 77"/>
          <p:cNvSpPr>
            <a:spLocks noChangeArrowheads="1"/>
          </p:cNvSpPr>
          <p:nvPr/>
        </p:nvSpPr>
        <p:spPr bwMode="auto">
          <a:xfrm>
            <a:off x="7010400" y="41148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Po</a:t>
            </a:r>
            <a:endParaRPr lang="en-US"/>
          </a:p>
          <a:p>
            <a:endParaRPr lang="en-US"/>
          </a:p>
          <a:p>
            <a:r>
              <a:rPr lang="en-US"/>
              <a:t>6p</a:t>
            </a:r>
            <a:r>
              <a:rPr lang="en-US" baseline="30000"/>
              <a:t>4</a:t>
            </a:r>
          </a:p>
        </p:txBody>
      </p:sp>
      <p:sp>
        <p:nvSpPr>
          <p:cNvPr id="152654" name="Rectangle 78"/>
          <p:cNvSpPr>
            <a:spLocks noChangeArrowheads="1"/>
          </p:cNvSpPr>
          <p:nvPr/>
        </p:nvSpPr>
        <p:spPr bwMode="auto">
          <a:xfrm>
            <a:off x="7391400" y="4114800"/>
            <a:ext cx="381000" cy="533400"/>
          </a:xfrm>
          <a:prstGeom prst="rect">
            <a:avLst/>
          </a:prstGeom>
          <a:solidFill>
            <a:srgbClr val="FFFF99">
              <a:alpha val="50195"/>
            </a:srgbClr>
          </a:solidFill>
          <a:ln w="9525">
            <a:solidFill>
              <a:schemeClr val="tx1"/>
            </a:solidFill>
            <a:miter lim="800000"/>
            <a:headEnd/>
            <a:tailEnd/>
          </a:ln>
        </p:spPr>
        <p:txBody>
          <a:bodyPr wrap="none" anchor="ctr"/>
          <a:lstStyle/>
          <a:p>
            <a:r>
              <a:rPr lang="en-US" sz="1400" b="1"/>
              <a:t>At</a:t>
            </a:r>
            <a:endParaRPr lang="en-US"/>
          </a:p>
          <a:p>
            <a:endParaRPr lang="en-US"/>
          </a:p>
          <a:p>
            <a:r>
              <a:rPr lang="en-US"/>
              <a:t>6p</a:t>
            </a:r>
            <a:r>
              <a:rPr lang="en-US" baseline="30000"/>
              <a:t>5</a:t>
            </a:r>
          </a:p>
        </p:txBody>
      </p:sp>
      <p:sp>
        <p:nvSpPr>
          <p:cNvPr id="152655" name="Rectangle 79"/>
          <p:cNvSpPr>
            <a:spLocks noChangeArrowheads="1"/>
          </p:cNvSpPr>
          <p:nvPr/>
        </p:nvSpPr>
        <p:spPr bwMode="auto">
          <a:xfrm>
            <a:off x="7772400" y="4114800"/>
            <a:ext cx="381000" cy="533400"/>
          </a:xfrm>
          <a:prstGeom prst="rect">
            <a:avLst/>
          </a:prstGeom>
          <a:solidFill>
            <a:srgbClr val="FF9FCF"/>
          </a:solidFill>
          <a:ln w="9525">
            <a:solidFill>
              <a:schemeClr val="tx1"/>
            </a:solidFill>
            <a:miter lim="800000"/>
            <a:headEnd/>
            <a:tailEnd/>
          </a:ln>
        </p:spPr>
        <p:txBody>
          <a:bodyPr wrap="none" anchor="ctr"/>
          <a:lstStyle/>
          <a:p>
            <a:r>
              <a:rPr lang="en-US" sz="1400" b="1"/>
              <a:t>Rn</a:t>
            </a:r>
            <a:endParaRPr lang="en-US"/>
          </a:p>
          <a:p>
            <a:endParaRPr lang="en-US"/>
          </a:p>
          <a:p>
            <a:r>
              <a:rPr lang="en-US"/>
              <a:t>6p</a:t>
            </a:r>
            <a:r>
              <a:rPr lang="en-US" baseline="30000"/>
              <a:t>6</a:t>
            </a:r>
          </a:p>
        </p:txBody>
      </p:sp>
      <p:sp>
        <p:nvSpPr>
          <p:cNvPr id="152657" name="Rectangle 81"/>
          <p:cNvSpPr>
            <a:spLocks noChangeArrowheads="1"/>
          </p:cNvSpPr>
          <p:nvPr/>
        </p:nvSpPr>
        <p:spPr bwMode="auto">
          <a:xfrm>
            <a:off x="1295400" y="4648200"/>
            <a:ext cx="381000" cy="533400"/>
          </a:xfrm>
          <a:prstGeom prst="rect">
            <a:avLst/>
          </a:prstGeom>
          <a:solidFill>
            <a:srgbClr val="FFD1D1">
              <a:alpha val="50195"/>
            </a:srgbClr>
          </a:solidFill>
          <a:ln w="9525">
            <a:solidFill>
              <a:schemeClr val="tx1"/>
            </a:solidFill>
            <a:miter lim="800000"/>
            <a:headEnd/>
            <a:tailEnd/>
          </a:ln>
        </p:spPr>
        <p:txBody>
          <a:bodyPr wrap="none" anchor="ctr"/>
          <a:lstStyle/>
          <a:p>
            <a:r>
              <a:rPr lang="en-US" sz="1400" b="1"/>
              <a:t>Fr</a:t>
            </a:r>
            <a:endParaRPr lang="en-US"/>
          </a:p>
          <a:p>
            <a:endParaRPr lang="en-US"/>
          </a:p>
          <a:p>
            <a:r>
              <a:rPr lang="en-US"/>
              <a:t>7s</a:t>
            </a:r>
            <a:r>
              <a:rPr lang="en-US" baseline="30000"/>
              <a:t>1</a:t>
            </a:r>
          </a:p>
        </p:txBody>
      </p:sp>
      <p:sp>
        <p:nvSpPr>
          <p:cNvPr id="152658" name="Rectangle 82"/>
          <p:cNvSpPr>
            <a:spLocks noChangeArrowheads="1"/>
          </p:cNvSpPr>
          <p:nvPr/>
        </p:nvSpPr>
        <p:spPr bwMode="auto">
          <a:xfrm>
            <a:off x="1676400" y="4648200"/>
            <a:ext cx="381000" cy="533400"/>
          </a:xfrm>
          <a:prstGeom prst="rect">
            <a:avLst/>
          </a:prstGeom>
          <a:solidFill>
            <a:srgbClr val="FFD1D1">
              <a:alpha val="50195"/>
            </a:srgbClr>
          </a:solidFill>
          <a:ln w="9525">
            <a:solidFill>
              <a:schemeClr val="tx1"/>
            </a:solidFill>
            <a:miter lim="800000"/>
            <a:headEnd/>
            <a:tailEnd/>
          </a:ln>
        </p:spPr>
        <p:txBody>
          <a:bodyPr wrap="none" anchor="ctr"/>
          <a:lstStyle/>
          <a:p>
            <a:r>
              <a:rPr lang="en-US" sz="1400" b="1"/>
              <a:t>Ra</a:t>
            </a:r>
            <a:endParaRPr lang="en-US"/>
          </a:p>
          <a:p>
            <a:endParaRPr lang="en-US"/>
          </a:p>
          <a:p>
            <a:r>
              <a:rPr lang="en-US"/>
              <a:t>7s</a:t>
            </a:r>
            <a:r>
              <a:rPr lang="en-US" baseline="30000"/>
              <a:t>2</a:t>
            </a:r>
          </a:p>
        </p:txBody>
      </p:sp>
      <p:sp>
        <p:nvSpPr>
          <p:cNvPr id="414797" name="Rectangle 83"/>
          <p:cNvSpPr>
            <a:spLocks noChangeArrowheads="1"/>
          </p:cNvSpPr>
          <p:nvPr/>
        </p:nvSpPr>
        <p:spPr bwMode="auto">
          <a:xfrm>
            <a:off x="2057400" y="4648200"/>
            <a:ext cx="381000" cy="533400"/>
          </a:xfrm>
          <a:prstGeom prst="rect">
            <a:avLst/>
          </a:prstGeom>
          <a:noFill/>
          <a:ln w="9525">
            <a:solidFill>
              <a:schemeClr val="tx1"/>
            </a:solidFill>
            <a:miter lim="800000"/>
            <a:headEnd/>
            <a:tailEnd/>
          </a:ln>
        </p:spPr>
        <p:txBody>
          <a:bodyPr wrap="none" anchor="ctr"/>
          <a:lstStyle/>
          <a:p>
            <a:endParaRPr lang="en-US"/>
          </a:p>
        </p:txBody>
      </p:sp>
      <p:sp>
        <p:nvSpPr>
          <p:cNvPr id="152660" name="Rectangle 84"/>
          <p:cNvSpPr>
            <a:spLocks noChangeArrowheads="1"/>
          </p:cNvSpPr>
          <p:nvPr/>
        </p:nvSpPr>
        <p:spPr bwMode="auto">
          <a:xfrm>
            <a:off x="2438400" y="46482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H</a:t>
            </a:r>
            <a:endParaRPr lang="en-US"/>
          </a:p>
          <a:p>
            <a:endParaRPr lang="en-US"/>
          </a:p>
          <a:p>
            <a:r>
              <a:rPr lang="en-US"/>
              <a:t>1s</a:t>
            </a:r>
            <a:r>
              <a:rPr lang="en-US" baseline="30000"/>
              <a:t>1</a:t>
            </a:r>
          </a:p>
        </p:txBody>
      </p:sp>
      <p:sp>
        <p:nvSpPr>
          <p:cNvPr id="152661" name="Rectangle 85"/>
          <p:cNvSpPr>
            <a:spLocks noChangeArrowheads="1"/>
          </p:cNvSpPr>
          <p:nvPr/>
        </p:nvSpPr>
        <p:spPr bwMode="auto">
          <a:xfrm>
            <a:off x="2819400" y="46482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H</a:t>
            </a:r>
            <a:endParaRPr lang="en-US"/>
          </a:p>
          <a:p>
            <a:endParaRPr lang="en-US"/>
          </a:p>
          <a:p>
            <a:r>
              <a:rPr lang="en-US"/>
              <a:t>1s</a:t>
            </a:r>
            <a:r>
              <a:rPr lang="en-US" baseline="30000"/>
              <a:t>1</a:t>
            </a:r>
          </a:p>
        </p:txBody>
      </p:sp>
      <p:sp>
        <p:nvSpPr>
          <p:cNvPr id="152662" name="Rectangle 86"/>
          <p:cNvSpPr>
            <a:spLocks noChangeArrowheads="1"/>
          </p:cNvSpPr>
          <p:nvPr/>
        </p:nvSpPr>
        <p:spPr bwMode="auto">
          <a:xfrm>
            <a:off x="3200400" y="46482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H</a:t>
            </a:r>
            <a:endParaRPr lang="en-US"/>
          </a:p>
          <a:p>
            <a:endParaRPr lang="en-US"/>
          </a:p>
          <a:p>
            <a:r>
              <a:rPr lang="en-US"/>
              <a:t>1s</a:t>
            </a:r>
            <a:r>
              <a:rPr lang="en-US" baseline="30000"/>
              <a:t>1</a:t>
            </a:r>
          </a:p>
        </p:txBody>
      </p:sp>
      <p:sp>
        <p:nvSpPr>
          <p:cNvPr id="152663" name="Rectangle 87"/>
          <p:cNvSpPr>
            <a:spLocks noChangeArrowheads="1"/>
          </p:cNvSpPr>
          <p:nvPr/>
        </p:nvSpPr>
        <p:spPr bwMode="auto">
          <a:xfrm>
            <a:off x="3581400" y="46482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H</a:t>
            </a:r>
            <a:endParaRPr lang="en-US"/>
          </a:p>
          <a:p>
            <a:endParaRPr lang="en-US"/>
          </a:p>
          <a:p>
            <a:r>
              <a:rPr lang="en-US"/>
              <a:t>1s</a:t>
            </a:r>
            <a:r>
              <a:rPr lang="en-US" baseline="30000"/>
              <a:t>1</a:t>
            </a:r>
          </a:p>
        </p:txBody>
      </p:sp>
      <p:sp>
        <p:nvSpPr>
          <p:cNvPr id="152664" name="Rectangle 88"/>
          <p:cNvSpPr>
            <a:spLocks noChangeArrowheads="1"/>
          </p:cNvSpPr>
          <p:nvPr/>
        </p:nvSpPr>
        <p:spPr bwMode="auto">
          <a:xfrm>
            <a:off x="3962400" y="46482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H</a:t>
            </a:r>
            <a:endParaRPr lang="en-US"/>
          </a:p>
          <a:p>
            <a:endParaRPr lang="en-US"/>
          </a:p>
          <a:p>
            <a:r>
              <a:rPr lang="en-US"/>
              <a:t>1s</a:t>
            </a:r>
            <a:r>
              <a:rPr lang="en-US" baseline="30000"/>
              <a:t>1</a:t>
            </a:r>
          </a:p>
        </p:txBody>
      </p:sp>
      <p:sp>
        <p:nvSpPr>
          <p:cNvPr id="152665" name="Rectangle 89"/>
          <p:cNvSpPr>
            <a:spLocks noChangeArrowheads="1"/>
          </p:cNvSpPr>
          <p:nvPr/>
        </p:nvSpPr>
        <p:spPr bwMode="auto">
          <a:xfrm>
            <a:off x="4343400" y="46482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H</a:t>
            </a:r>
            <a:endParaRPr lang="en-US"/>
          </a:p>
          <a:p>
            <a:endParaRPr lang="en-US"/>
          </a:p>
          <a:p>
            <a:r>
              <a:rPr lang="en-US"/>
              <a:t>1s</a:t>
            </a:r>
            <a:r>
              <a:rPr lang="en-US" baseline="30000"/>
              <a:t>1</a:t>
            </a:r>
          </a:p>
        </p:txBody>
      </p:sp>
      <p:sp>
        <p:nvSpPr>
          <p:cNvPr id="152666" name="Rectangle 90"/>
          <p:cNvSpPr>
            <a:spLocks noChangeArrowheads="1"/>
          </p:cNvSpPr>
          <p:nvPr/>
        </p:nvSpPr>
        <p:spPr bwMode="auto">
          <a:xfrm>
            <a:off x="1676400" y="2514600"/>
            <a:ext cx="381000" cy="533400"/>
          </a:xfrm>
          <a:prstGeom prst="rect">
            <a:avLst/>
          </a:prstGeom>
          <a:solidFill>
            <a:srgbClr val="FFD1D1">
              <a:alpha val="50195"/>
            </a:srgbClr>
          </a:solidFill>
          <a:ln w="9525">
            <a:solidFill>
              <a:schemeClr val="tx1"/>
            </a:solidFill>
            <a:miter lim="800000"/>
            <a:headEnd/>
            <a:tailEnd/>
          </a:ln>
        </p:spPr>
        <p:txBody>
          <a:bodyPr wrap="none" anchor="ctr"/>
          <a:lstStyle/>
          <a:p>
            <a:r>
              <a:rPr lang="en-US" sz="1400" b="1"/>
              <a:t>Mg</a:t>
            </a:r>
            <a:endParaRPr lang="en-US"/>
          </a:p>
          <a:p>
            <a:endParaRPr lang="en-US"/>
          </a:p>
          <a:p>
            <a:r>
              <a:rPr lang="en-US"/>
              <a:t>3s</a:t>
            </a:r>
            <a:r>
              <a:rPr lang="en-US" baseline="30000"/>
              <a:t>2</a:t>
            </a:r>
          </a:p>
        </p:txBody>
      </p:sp>
      <p:sp>
        <p:nvSpPr>
          <p:cNvPr id="152668" name="Rectangle 92"/>
          <p:cNvSpPr>
            <a:spLocks noChangeArrowheads="1"/>
          </p:cNvSpPr>
          <p:nvPr/>
        </p:nvSpPr>
        <p:spPr bwMode="auto">
          <a:xfrm>
            <a:off x="2819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Ce</a:t>
            </a:r>
            <a:endParaRPr lang="en-US"/>
          </a:p>
          <a:p>
            <a:endParaRPr lang="en-US"/>
          </a:p>
          <a:p>
            <a:r>
              <a:rPr lang="en-US"/>
              <a:t>4f</a:t>
            </a:r>
            <a:r>
              <a:rPr lang="en-US" baseline="30000"/>
              <a:t>2</a:t>
            </a:r>
          </a:p>
        </p:txBody>
      </p:sp>
      <p:sp>
        <p:nvSpPr>
          <p:cNvPr id="152669" name="Rectangle 93"/>
          <p:cNvSpPr>
            <a:spLocks noChangeArrowheads="1"/>
          </p:cNvSpPr>
          <p:nvPr/>
        </p:nvSpPr>
        <p:spPr bwMode="auto">
          <a:xfrm>
            <a:off x="3200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Pr</a:t>
            </a:r>
            <a:endParaRPr lang="en-US"/>
          </a:p>
          <a:p>
            <a:endParaRPr lang="en-US"/>
          </a:p>
          <a:p>
            <a:r>
              <a:rPr lang="en-US"/>
              <a:t>4f</a:t>
            </a:r>
            <a:r>
              <a:rPr lang="en-US" baseline="30000"/>
              <a:t>3</a:t>
            </a:r>
          </a:p>
        </p:txBody>
      </p:sp>
      <p:sp>
        <p:nvSpPr>
          <p:cNvPr id="152670" name="Rectangle 94"/>
          <p:cNvSpPr>
            <a:spLocks noChangeArrowheads="1"/>
          </p:cNvSpPr>
          <p:nvPr/>
        </p:nvSpPr>
        <p:spPr bwMode="auto">
          <a:xfrm>
            <a:off x="3581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Nd</a:t>
            </a:r>
            <a:endParaRPr lang="en-US"/>
          </a:p>
          <a:p>
            <a:endParaRPr lang="en-US"/>
          </a:p>
          <a:p>
            <a:r>
              <a:rPr lang="en-US"/>
              <a:t>4f</a:t>
            </a:r>
            <a:r>
              <a:rPr lang="en-US" baseline="30000"/>
              <a:t>4</a:t>
            </a:r>
          </a:p>
        </p:txBody>
      </p:sp>
      <p:sp>
        <p:nvSpPr>
          <p:cNvPr id="152671" name="Rectangle 95"/>
          <p:cNvSpPr>
            <a:spLocks noChangeArrowheads="1"/>
          </p:cNvSpPr>
          <p:nvPr/>
        </p:nvSpPr>
        <p:spPr bwMode="auto">
          <a:xfrm>
            <a:off x="3962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Pm</a:t>
            </a:r>
            <a:endParaRPr lang="en-US"/>
          </a:p>
          <a:p>
            <a:endParaRPr lang="en-US"/>
          </a:p>
          <a:p>
            <a:r>
              <a:rPr lang="en-US"/>
              <a:t>4f</a:t>
            </a:r>
            <a:r>
              <a:rPr lang="en-US" baseline="30000"/>
              <a:t>5</a:t>
            </a:r>
          </a:p>
        </p:txBody>
      </p:sp>
      <p:sp>
        <p:nvSpPr>
          <p:cNvPr id="152672" name="Rectangle 96"/>
          <p:cNvSpPr>
            <a:spLocks noChangeArrowheads="1"/>
          </p:cNvSpPr>
          <p:nvPr/>
        </p:nvSpPr>
        <p:spPr bwMode="auto">
          <a:xfrm>
            <a:off x="4343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Sm</a:t>
            </a:r>
            <a:endParaRPr lang="en-US"/>
          </a:p>
          <a:p>
            <a:endParaRPr lang="en-US"/>
          </a:p>
          <a:p>
            <a:r>
              <a:rPr lang="en-US"/>
              <a:t>4f</a:t>
            </a:r>
            <a:r>
              <a:rPr lang="en-US" baseline="30000"/>
              <a:t>6</a:t>
            </a:r>
          </a:p>
        </p:txBody>
      </p:sp>
      <p:sp>
        <p:nvSpPr>
          <p:cNvPr id="152673" name="Rectangle 97"/>
          <p:cNvSpPr>
            <a:spLocks noChangeArrowheads="1"/>
          </p:cNvSpPr>
          <p:nvPr/>
        </p:nvSpPr>
        <p:spPr bwMode="auto">
          <a:xfrm>
            <a:off x="4724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Eu</a:t>
            </a:r>
            <a:endParaRPr lang="en-US"/>
          </a:p>
          <a:p>
            <a:endParaRPr lang="en-US"/>
          </a:p>
          <a:p>
            <a:r>
              <a:rPr lang="en-US"/>
              <a:t>4f</a:t>
            </a:r>
            <a:r>
              <a:rPr lang="en-US" baseline="30000"/>
              <a:t>7</a:t>
            </a:r>
          </a:p>
        </p:txBody>
      </p:sp>
      <p:sp>
        <p:nvSpPr>
          <p:cNvPr id="152674" name="Rectangle 98"/>
          <p:cNvSpPr>
            <a:spLocks noChangeArrowheads="1"/>
          </p:cNvSpPr>
          <p:nvPr/>
        </p:nvSpPr>
        <p:spPr bwMode="auto">
          <a:xfrm>
            <a:off x="5105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Gd</a:t>
            </a:r>
            <a:endParaRPr lang="en-US"/>
          </a:p>
          <a:p>
            <a:endParaRPr lang="en-US"/>
          </a:p>
          <a:p>
            <a:r>
              <a:rPr lang="en-US"/>
              <a:t>4f</a:t>
            </a:r>
            <a:r>
              <a:rPr lang="en-US" baseline="30000"/>
              <a:t>7</a:t>
            </a:r>
          </a:p>
        </p:txBody>
      </p:sp>
      <p:sp>
        <p:nvSpPr>
          <p:cNvPr id="152675" name="Rectangle 99"/>
          <p:cNvSpPr>
            <a:spLocks noChangeArrowheads="1"/>
          </p:cNvSpPr>
          <p:nvPr/>
        </p:nvSpPr>
        <p:spPr bwMode="auto">
          <a:xfrm>
            <a:off x="5486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Tb</a:t>
            </a:r>
            <a:endParaRPr lang="en-US"/>
          </a:p>
          <a:p>
            <a:endParaRPr lang="en-US"/>
          </a:p>
          <a:p>
            <a:r>
              <a:rPr lang="en-US"/>
              <a:t>4f</a:t>
            </a:r>
            <a:r>
              <a:rPr lang="en-US" baseline="30000"/>
              <a:t>9</a:t>
            </a:r>
          </a:p>
        </p:txBody>
      </p:sp>
      <p:sp>
        <p:nvSpPr>
          <p:cNvPr id="152676" name="Rectangle 100"/>
          <p:cNvSpPr>
            <a:spLocks noChangeArrowheads="1"/>
          </p:cNvSpPr>
          <p:nvPr/>
        </p:nvSpPr>
        <p:spPr bwMode="auto">
          <a:xfrm>
            <a:off x="5867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Dy</a:t>
            </a:r>
            <a:endParaRPr lang="en-US"/>
          </a:p>
          <a:p>
            <a:endParaRPr lang="en-US"/>
          </a:p>
          <a:p>
            <a:r>
              <a:rPr lang="en-US"/>
              <a:t>4f</a:t>
            </a:r>
            <a:r>
              <a:rPr lang="en-US" baseline="30000"/>
              <a:t>10</a:t>
            </a:r>
          </a:p>
        </p:txBody>
      </p:sp>
      <p:sp>
        <p:nvSpPr>
          <p:cNvPr id="152677" name="Rectangle 101"/>
          <p:cNvSpPr>
            <a:spLocks noChangeArrowheads="1"/>
          </p:cNvSpPr>
          <p:nvPr/>
        </p:nvSpPr>
        <p:spPr bwMode="auto">
          <a:xfrm>
            <a:off x="6248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Ho</a:t>
            </a:r>
            <a:endParaRPr lang="en-US"/>
          </a:p>
          <a:p>
            <a:endParaRPr lang="en-US"/>
          </a:p>
          <a:p>
            <a:r>
              <a:rPr lang="en-US"/>
              <a:t>4f</a:t>
            </a:r>
            <a:r>
              <a:rPr lang="en-US" baseline="30000"/>
              <a:t>11</a:t>
            </a:r>
          </a:p>
        </p:txBody>
      </p:sp>
      <p:sp>
        <p:nvSpPr>
          <p:cNvPr id="152678" name="Rectangle 102"/>
          <p:cNvSpPr>
            <a:spLocks noChangeArrowheads="1"/>
          </p:cNvSpPr>
          <p:nvPr/>
        </p:nvSpPr>
        <p:spPr bwMode="auto">
          <a:xfrm>
            <a:off x="6629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Er</a:t>
            </a:r>
            <a:endParaRPr lang="en-US"/>
          </a:p>
          <a:p>
            <a:endParaRPr lang="en-US"/>
          </a:p>
          <a:p>
            <a:r>
              <a:rPr lang="en-US"/>
              <a:t>4f</a:t>
            </a:r>
            <a:r>
              <a:rPr lang="en-US" baseline="30000"/>
              <a:t>12</a:t>
            </a:r>
          </a:p>
        </p:txBody>
      </p:sp>
      <p:sp>
        <p:nvSpPr>
          <p:cNvPr id="152679" name="Rectangle 103"/>
          <p:cNvSpPr>
            <a:spLocks noChangeArrowheads="1"/>
          </p:cNvSpPr>
          <p:nvPr/>
        </p:nvSpPr>
        <p:spPr bwMode="auto">
          <a:xfrm>
            <a:off x="7010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Tm</a:t>
            </a:r>
            <a:endParaRPr lang="en-US"/>
          </a:p>
          <a:p>
            <a:endParaRPr lang="en-US"/>
          </a:p>
          <a:p>
            <a:r>
              <a:rPr lang="en-US"/>
              <a:t>4f</a:t>
            </a:r>
            <a:r>
              <a:rPr lang="en-US" baseline="30000"/>
              <a:t>13</a:t>
            </a:r>
          </a:p>
        </p:txBody>
      </p:sp>
      <p:sp>
        <p:nvSpPr>
          <p:cNvPr id="152680" name="Rectangle 104"/>
          <p:cNvSpPr>
            <a:spLocks noChangeArrowheads="1"/>
          </p:cNvSpPr>
          <p:nvPr/>
        </p:nvSpPr>
        <p:spPr bwMode="auto">
          <a:xfrm>
            <a:off x="7391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Yb</a:t>
            </a:r>
            <a:endParaRPr lang="en-US"/>
          </a:p>
          <a:p>
            <a:endParaRPr lang="en-US"/>
          </a:p>
          <a:p>
            <a:r>
              <a:rPr lang="en-US"/>
              <a:t>4f</a:t>
            </a:r>
            <a:r>
              <a:rPr lang="en-US" baseline="30000"/>
              <a:t>14</a:t>
            </a:r>
          </a:p>
        </p:txBody>
      </p:sp>
      <p:sp>
        <p:nvSpPr>
          <p:cNvPr id="152681" name="Rectangle 105"/>
          <p:cNvSpPr>
            <a:spLocks noChangeArrowheads="1"/>
          </p:cNvSpPr>
          <p:nvPr/>
        </p:nvSpPr>
        <p:spPr bwMode="auto">
          <a:xfrm>
            <a:off x="7772400" y="56388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Lu</a:t>
            </a:r>
            <a:endParaRPr lang="en-US"/>
          </a:p>
          <a:p>
            <a:endParaRPr lang="en-US"/>
          </a:p>
          <a:p>
            <a:r>
              <a:rPr lang="en-US"/>
              <a:t>4f</a:t>
            </a:r>
            <a:r>
              <a:rPr lang="en-US" baseline="30000"/>
              <a:t>114</a:t>
            </a:r>
          </a:p>
        </p:txBody>
      </p:sp>
      <p:sp>
        <p:nvSpPr>
          <p:cNvPr id="152682" name="Rectangle 106"/>
          <p:cNvSpPr>
            <a:spLocks noChangeArrowheads="1"/>
          </p:cNvSpPr>
          <p:nvPr/>
        </p:nvSpPr>
        <p:spPr bwMode="auto">
          <a:xfrm>
            <a:off x="2819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Th</a:t>
            </a:r>
            <a:endParaRPr lang="en-US"/>
          </a:p>
          <a:p>
            <a:endParaRPr lang="en-US"/>
          </a:p>
          <a:p>
            <a:r>
              <a:rPr lang="en-US"/>
              <a:t>6d</a:t>
            </a:r>
            <a:r>
              <a:rPr lang="en-US" baseline="30000"/>
              <a:t>2</a:t>
            </a:r>
          </a:p>
        </p:txBody>
      </p:sp>
      <p:sp>
        <p:nvSpPr>
          <p:cNvPr id="152683" name="Rectangle 107"/>
          <p:cNvSpPr>
            <a:spLocks noChangeArrowheads="1"/>
          </p:cNvSpPr>
          <p:nvPr/>
        </p:nvSpPr>
        <p:spPr bwMode="auto">
          <a:xfrm>
            <a:off x="3200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Pa</a:t>
            </a:r>
            <a:endParaRPr lang="en-US"/>
          </a:p>
          <a:p>
            <a:endParaRPr lang="en-US"/>
          </a:p>
          <a:p>
            <a:r>
              <a:rPr lang="en-US"/>
              <a:t>5f</a:t>
            </a:r>
            <a:r>
              <a:rPr lang="en-US" baseline="30000"/>
              <a:t>2</a:t>
            </a:r>
          </a:p>
        </p:txBody>
      </p:sp>
      <p:sp>
        <p:nvSpPr>
          <p:cNvPr id="152684" name="Rectangle 108"/>
          <p:cNvSpPr>
            <a:spLocks noChangeArrowheads="1"/>
          </p:cNvSpPr>
          <p:nvPr/>
        </p:nvSpPr>
        <p:spPr bwMode="auto">
          <a:xfrm>
            <a:off x="3581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U</a:t>
            </a:r>
            <a:endParaRPr lang="en-US"/>
          </a:p>
          <a:p>
            <a:endParaRPr lang="en-US"/>
          </a:p>
          <a:p>
            <a:r>
              <a:rPr lang="en-US"/>
              <a:t>5f</a:t>
            </a:r>
            <a:r>
              <a:rPr lang="en-US" baseline="30000"/>
              <a:t>3</a:t>
            </a:r>
          </a:p>
        </p:txBody>
      </p:sp>
      <p:sp>
        <p:nvSpPr>
          <p:cNvPr id="152685" name="Rectangle 109"/>
          <p:cNvSpPr>
            <a:spLocks noChangeArrowheads="1"/>
          </p:cNvSpPr>
          <p:nvPr/>
        </p:nvSpPr>
        <p:spPr bwMode="auto">
          <a:xfrm>
            <a:off x="3962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Np</a:t>
            </a:r>
            <a:endParaRPr lang="en-US"/>
          </a:p>
          <a:p>
            <a:endParaRPr lang="en-US"/>
          </a:p>
          <a:p>
            <a:r>
              <a:rPr lang="en-US"/>
              <a:t>5f</a:t>
            </a:r>
            <a:r>
              <a:rPr lang="en-US" baseline="30000"/>
              <a:t>4</a:t>
            </a:r>
          </a:p>
        </p:txBody>
      </p:sp>
      <p:sp>
        <p:nvSpPr>
          <p:cNvPr id="152686" name="Rectangle 110"/>
          <p:cNvSpPr>
            <a:spLocks noChangeArrowheads="1"/>
          </p:cNvSpPr>
          <p:nvPr/>
        </p:nvSpPr>
        <p:spPr bwMode="auto">
          <a:xfrm>
            <a:off x="4343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Pu</a:t>
            </a:r>
            <a:endParaRPr lang="en-US"/>
          </a:p>
          <a:p>
            <a:endParaRPr lang="en-US"/>
          </a:p>
          <a:p>
            <a:r>
              <a:rPr lang="en-US"/>
              <a:t>5f</a:t>
            </a:r>
            <a:r>
              <a:rPr lang="en-US" baseline="30000"/>
              <a:t>6</a:t>
            </a:r>
          </a:p>
        </p:txBody>
      </p:sp>
      <p:sp>
        <p:nvSpPr>
          <p:cNvPr id="152687" name="Rectangle 111"/>
          <p:cNvSpPr>
            <a:spLocks noChangeArrowheads="1"/>
          </p:cNvSpPr>
          <p:nvPr/>
        </p:nvSpPr>
        <p:spPr bwMode="auto">
          <a:xfrm>
            <a:off x="4724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Am</a:t>
            </a:r>
            <a:endParaRPr lang="en-US"/>
          </a:p>
          <a:p>
            <a:endParaRPr lang="en-US"/>
          </a:p>
          <a:p>
            <a:r>
              <a:rPr lang="en-US"/>
              <a:t>5f</a:t>
            </a:r>
            <a:r>
              <a:rPr lang="en-US" baseline="30000"/>
              <a:t>7</a:t>
            </a:r>
          </a:p>
        </p:txBody>
      </p:sp>
      <p:sp>
        <p:nvSpPr>
          <p:cNvPr id="152688" name="Rectangle 112"/>
          <p:cNvSpPr>
            <a:spLocks noChangeArrowheads="1"/>
          </p:cNvSpPr>
          <p:nvPr/>
        </p:nvSpPr>
        <p:spPr bwMode="auto">
          <a:xfrm>
            <a:off x="5105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Cm</a:t>
            </a:r>
            <a:endParaRPr lang="en-US"/>
          </a:p>
          <a:p>
            <a:endParaRPr lang="en-US"/>
          </a:p>
          <a:p>
            <a:r>
              <a:rPr lang="en-US"/>
              <a:t>5f</a:t>
            </a:r>
            <a:r>
              <a:rPr lang="en-US" baseline="30000"/>
              <a:t>7</a:t>
            </a:r>
          </a:p>
        </p:txBody>
      </p:sp>
      <p:sp>
        <p:nvSpPr>
          <p:cNvPr id="152689" name="Rectangle 113"/>
          <p:cNvSpPr>
            <a:spLocks noChangeArrowheads="1"/>
          </p:cNvSpPr>
          <p:nvPr/>
        </p:nvSpPr>
        <p:spPr bwMode="auto">
          <a:xfrm>
            <a:off x="5486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Bk</a:t>
            </a:r>
            <a:endParaRPr lang="en-US"/>
          </a:p>
          <a:p>
            <a:endParaRPr lang="en-US"/>
          </a:p>
          <a:p>
            <a:r>
              <a:rPr lang="en-US"/>
              <a:t>5f</a:t>
            </a:r>
            <a:r>
              <a:rPr lang="en-US" baseline="30000"/>
              <a:t>8</a:t>
            </a:r>
          </a:p>
        </p:txBody>
      </p:sp>
      <p:sp>
        <p:nvSpPr>
          <p:cNvPr id="152690" name="Rectangle 114"/>
          <p:cNvSpPr>
            <a:spLocks noChangeArrowheads="1"/>
          </p:cNvSpPr>
          <p:nvPr/>
        </p:nvSpPr>
        <p:spPr bwMode="auto">
          <a:xfrm>
            <a:off x="5867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Cf</a:t>
            </a:r>
            <a:endParaRPr lang="en-US"/>
          </a:p>
          <a:p>
            <a:endParaRPr lang="en-US"/>
          </a:p>
          <a:p>
            <a:r>
              <a:rPr lang="en-US"/>
              <a:t>5f</a:t>
            </a:r>
            <a:r>
              <a:rPr lang="en-US" baseline="30000"/>
              <a:t>10</a:t>
            </a:r>
          </a:p>
        </p:txBody>
      </p:sp>
      <p:sp>
        <p:nvSpPr>
          <p:cNvPr id="152691" name="Rectangle 115"/>
          <p:cNvSpPr>
            <a:spLocks noChangeArrowheads="1"/>
          </p:cNvSpPr>
          <p:nvPr/>
        </p:nvSpPr>
        <p:spPr bwMode="auto">
          <a:xfrm>
            <a:off x="6248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Es</a:t>
            </a:r>
            <a:endParaRPr lang="en-US"/>
          </a:p>
          <a:p>
            <a:endParaRPr lang="en-US"/>
          </a:p>
          <a:p>
            <a:r>
              <a:rPr lang="en-US"/>
              <a:t>5f</a:t>
            </a:r>
            <a:r>
              <a:rPr lang="en-US" baseline="30000"/>
              <a:t>11</a:t>
            </a:r>
          </a:p>
        </p:txBody>
      </p:sp>
      <p:sp>
        <p:nvSpPr>
          <p:cNvPr id="152692" name="Rectangle 116"/>
          <p:cNvSpPr>
            <a:spLocks noChangeArrowheads="1"/>
          </p:cNvSpPr>
          <p:nvPr/>
        </p:nvSpPr>
        <p:spPr bwMode="auto">
          <a:xfrm>
            <a:off x="6629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Fm</a:t>
            </a:r>
            <a:endParaRPr lang="en-US"/>
          </a:p>
          <a:p>
            <a:endParaRPr lang="en-US"/>
          </a:p>
          <a:p>
            <a:r>
              <a:rPr lang="en-US"/>
              <a:t>5f</a:t>
            </a:r>
            <a:r>
              <a:rPr lang="en-US" baseline="30000"/>
              <a:t>14</a:t>
            </a:r>
          </a:p>
        </p:txBody>
      </p:sp>
      <p:sp>
        <p:nvSpPr>
          <p:cNvPr id="152693" name="Rectangle 117"/>
          <p:cNvSpPr>
            <a:spLocks noChangeArrowheads="1"/>
          </p:cNvSpPr>
          <p:nvPr/>
        </p:nvSpPr>
        <p:spPr bwMode="auto">
          <a:xfrm>
            <a:off x="7010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Md</a:t>
            </a:r>
            <a:endParaRPr lang="en-US"/>
          </a:p>
          <a:p>
            <a:endParaRPr lang="en-US"/>
          </a:p>
          <a:p>
            <a:r>
              <a:rPr lang="en-US"/>
              <a:t>5f</a:t>
            </a:r>
            <a:r>
              <a:rPr lang="en-US" baseline="30000"/>
              <a:t>13</a:t>
            </a:r>
          </a:p>
        </p:txBody>
      </p:sp>
      <p:sp>
        <p:nvSpPr>
          <p:cNvPr id="152694" name="Rectangle 118"/>
          <p:cNvSpPr>
            <a:spLocks noChangeArrowheads="1"/>
          </p:cNvSpPr>
          <p:nvPr/>
        </p:nvSpPr>
        <p:spPr bwMode="auto">
          <a:xfrm>
            <a:off x="7391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No</a:t>
            </a:r>
            <a:endParaRPr lang="en-US"/>
          </a:p>
          <a:p>
            <a:endParaRPr lang="en-US"/>
          </a:p>
          <a:p>
            <a:r>
              <a:rPr lang="en-US"/>
              <a:t>5f</a:t>
            </a:r>
            <a:r>
              <a:rPr lang="en-US" baseline="30000"/>
              <a:t>14</a:t>
            </a:r>
          </a:p>
        </p:txBody>
      </p:sp>
      <p:sp>
        <p:nvSpPr>
          <p:cNvPr id="152695" name="Rectangle 119"/>
          <p:cNvSpPr>
            <a:spLocks noChangeArrowheads="1"/>
          </p:cNvSpPr>
          <p:nvPr/>
        </p:nvSpPr>
        <p:spPr bwMode="auto">
          <a:xfrm>
            <a:off x="7772400" y="6172200"/>
            <a:ext cx="381000" cy="533400"/>
          </a:xfrm>
          <a:prstGeom prst="rect">
            <a:avLst/>
          </a:prstGeom>
          <a:solidFill>
            <a:schemeClr val="hlink">
              <a:alpha val="50195"/>
            </a:schemeClr>
          </a:solidFill>
          <a:ln w="9525">
            <a:solidFill>
              <a:schemeClr val="tx1"/>
            </a:solidFill>
            <a:miter lim="800000"/>
            <a:headEnd/>
            <a:tailEnd/>
          </a:ln>
        </p:spPr>
        <p:txBody>
          <a:bodyPr wrap="none" anchor="ctr"/>
          <a:lstStyle/>
          <a:p>
            <a:r>
              <a:rPr lang="en-US" sz="1400" b="1"/>
              <a:t>Lr</a:t>
            </a:r>
            <a:endParaRPr lang="en-US"/>
          </a:p>
          <a:p>
            <a:endParaRPr lang="en-US"/>
          </a:p>
          <a:p>
            <a:r>
              <a:rPr lang="en-US"/>
              <a:t>5f</a:t>
            </a:r>
            <a:r>
              <a:rPr lang="en-US" baseline="30000"/>
              <a:t>14</a:t>
            </a:r>
          </a:p>
        </p:txBody>
      </p:sp>
      <p:sp>
        <p:nvSpPr>
          <p:cNvPr id="152696" name="Rectangle 120"/>
          <p:cNvSpPr>
            <a:spLocks noChangeArrowheads="1"/>
          </p:cNvSpPr>
          <p:nvPr/>
        </p:nvSpPr>
        <p:spPr bwMode="auto">
          <a:xfrm>
            <a:off x="2438400" y="56388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La</a:t>
            </a:r>
            <a:endParaRPr lang="en-US"/>
          </a:p>
          <a:p>
            <a:endParaRPr lang="en-US"/>
          </a:p>
          <a:p>
            <a:r>
              <a:rPr lang="en-US"/>
              <a:t>5d</a:t>
            </a:r>
            <a:r>
              <a:rPr lang="en-US" baseline="30000"/>
              <a:t>1</a:t>
            </a:r>
          </a:p>
        </p:txBody>
      </p:sp>
      <p:sp>
        <p:nvSpPr>
          <p:cNvPr id="152697" name="Rectangle 121"/>
          <p:cNvSpPr>
            <a:spLocks noChangeArrowheads="1"/>
          </p:cNvSpPr>
          <p:nvPr/>
        </p:nvSpPr>
        <p:spPr bwMode="auto">
          <a:xfrm>
            <a:off x="2438400" y="6172200"/>
            <a:ext cx="381000" cy="533400"/>
          </a:xfrm>
          <a:prstGeom prst="rect">
            <a:avLst/>
          </a:prstGeom>
          <a:solidFill>
            <a:schemeClr val="accent1">
              <a:alpha val="50195"/>
            </a:schemeClr>
          </a:solidFill>
          <a:ln w="9525">
            <a:solidFill>
              <a:schemeClr val="tx1"/>
            </a:solidFill>
            <a:miter lim="800000"/>
            <a:headEnd/>
            <a:tailEnd/>
          </a:ln>
        </p:spPr>
        <p:txBody>
          <a:bodyPr wrap="none" anchor="ctr"/>
          <a:lstStyle/>
          <a:p>
            <a:r>
              <a:rPr lang="en-US" sz="1400" b="1"/>
              <a:t>Ac</a:t>
            </a:r>
            <a:endParaRPr lang="en-US"/>
          </a:p>
          <a:p>
            <a:endParaRPr lang="en-US"/>
          </a:p>
          <a:p>
            <a:r>
              <a:rPr lang="en-US"/>
              <a:t>6d</a:t>
            </a:r>
            <a:r>
              <a:rPr lang="en-US" baseline="30000"/>
              <a:t>1</a:t>
            </a:r>
          </a:p>
        </p:txBody>
      </p:sp>
      <p:sp>
        <p:nvSpPr>
          <p:cNvPr id="414835" name="AutoShape 122"/>
          <p:cNvSpPr>
            <a:spLocks/>
          </p:cNvSpPr>
          <p:nvPr/>
        </p:nvSpPr>
        <p:spPr bwMode="auto">
          <a:xfrm rot="-5400000">
            <a:off x="1562100" y="876300"/>
            <a:ext cx="228600" cy="762000"/>
          </a:xfrm>
          <a:prstGeom prst="rightBrace">
            <a:avLst>
              <a:gd name="adj1" fmla="val 27778"/>
              <a:gd name="adj2" fmla="val 50000"/>
            </a:avLst>
          </a:prstGeom>
          <a:noFill/>
          <a:ln w="9525">
            <a:solidFill>
              <a:schemeClr val="tx1"/>
            </a:solidFill>
            <a:round/>
            <a:headEnd/>
            <a:tailEnd/>
          </a:ln>
        </p:spPr>
        <p:txBody>
          <a:bodyPr wrap="none" anchor="ctr"/>
          <a:lstStyle/>
          <a:p>
            <a:endParaRPr lang="en-US"/>
          </a:p>
        </p:txBody>
      </p:sp>
      <p:sp>
        <p:nvSpPr>
          <p:cNvPr id="414836" name="AutoShape 123"/>
          <p:cNvSpPr>
            <a:spLocks/>
          </p:cNvSpPr>
          <p:nvPr/>
        </p:nvSpPr>
        <p:spPr bwMode="auto">
          <a:xfrm rot="-5400000">
            <a:off x="3886200" y="1066800"/>
            <a:ext cx="152400" cy="3657600"/>
          </a:xfrm>
          <a:prstGeom prst="rightBrace">
            <a:avLst>
              <a:gd name="adj1" fmla="val 200000"/>
              <a:gd name="adj2" fmla="val 50000"/>
            </a:avLst>
          </a:prstGeom>
          <a:noFill/>
          <a:ln w="9525">
            <a:solidFill>
              <a:schemeClr val="tx1"/>
            </a:solidFill>
            <a:round/>
            <a:headEnd/>
            <a:tailEnd/>
          </a:ln>
        </p:spPr>
        <p:txBody>
          <a:bodyPr wrap="none" anchor="ctr"/>
          <a:lstStyle/>
          <a:p>
            <a:endParaRPr lang="en-US"/>
          </a:p>
        </p:txBody>
      </p:sp>
      <p:sp>
        <p:nvSpPr>
          <p:cNvPr id="414837" name="Line 124"/>
          <p:cNvSpPr>
            <a:spLocks noChangeShapeType="1"/>
          </p:cNvSpPr>
          <p:nvPr/>
        </p:nvSpPr>
        <p:spPr bwMode="auto">
          <a:xfrm flipV="1">
            <a:off x="2057400" y="1447800"/>
            <a:ext cx="0" cy="457200"/>
          </a:xfrm>
          <a:prstGeom prst="line">
            <a:avLst/>
          </a:prstGeom>
          <a:noFill/>
          <a:ln w="9525" cap="rnd">
            <a:solidFill>
              <a:schemeClr val="tx1"/>
            </a:solidFill>
            <a:prstDash val="sysDot"/>
            <a:round/>
            <a:headEnd/>
            <a:tailEnd/>
          </a:ln>
        </p:spPr>
        <p:txBody>
          <a:bodyPr/>
          <a:lstStyle/>
          <a:p>
            <a:endParaRPr lang="en-US"/>
          </a:p>
        </p:txBody>
      </p:sp>
      <p:sp>
        <p:nvSpPr>
          <p:cNvPr id="414838" name="AutoShape 125"/>
          <p:cNvSpPr>
            <a:spLocks/>
          </p:cNvSpPr>
          <p:nvPr/>
        </p:nvSpPr>
        <p:spPr bwMode="auto">
          <a:xfrm rot="-5400000">
            <a:off x="6934200" y="685800"/>
            <a:ext cx="152400" cy="2286000"/>
          </a:xfrm>
          <a:prstGeom prst="rightBrace">
            <a:avLst>
              <a:gd name="adj1" fmla="val 125000"/>
              <a:gd name="adj2" fmla="val 50000"/>
            </a:avLst>
          </a:prstGeom>
          <a:noFill/>
          <a:ln w="9525">
            <a:solidFill>
              <a:schemeClr val="tx1"/>
            </a:solidFill>
            <a:round/>
            <a:headEnd/>
            <a:tailEnd/>
          </a:ln>
        </p:spPr>
        <p:txBody>
          <a:bodyPr wrap="none" anchor="ctr"/>
          <a:lstStyle/>
          <a:p>
            <a:endParaRPr lang="en-US"/>
          </a:p>
        </p:txBody>
      </p:sp>
      <p:sp>
        <p:nvSpPr>
          <p:cNvPr id="414839" name="AutoShape 126"/>
          <p:cNvSpPr>
            <a:spLocks/>
          </p:cNvSpPr>
          <p:nvPr/>
        </p:nvSpPr>
        <p:spPr bwMode="auto">
          <a:xfrm rot="-5400000">
            <a:off x="7658100" y="571500"/>
            <a:ext cx="228600" cy="762000"/>
          </a:xfrm>
          <a:prstGeom prst="rightBrace">
            <a:avLst>
              <a:gd name="adj1" fmla="val 27778"/>
              <a:gd name="adj2" fmla="val 50000"/>
            </a:avLst>
          </a:prstGeom>
          <a:noFill/>
          <a:ln w="9525">
            <a:solidFill>
              <a:schemeClr val="tx1"/>
            </a:solidFill>
            <a:round/>
            <a:headEnd/>
            <a:tailEnd/>
          </a:ln>
        </p:spPr>
        <p:txBody>
          <a:bodyPr wrap="none" anchor="ctr"/>
          <a:lstStyle/>
          <a:p>
            <a:endParaRPr lang="en-US"/>
          </a:p>
        </p:txBody>
      </p:sp>
      <p:sp>
        <p:nvSpPr>
          <p:cNvPr id="414840" name="Text Box 127"/>
          <p:cNvSpPr txBox="1">
            <a:spLocks noChangeArrowheads="1"/>
          </p:cNvSpPr>
          <p:nvPr/>
        </p:nvSpPr>
        <p:spPr bwMode="auto">
          <a:xfrm>
            <a:off x="974725" y="1557338"/>
            <a:ext cx="268288" cy="274637"/>
          </a:xfrm>
          <a:prstGeom prst="rect">
            <a:avLst/>
          </a:prstGeom>
          <a:noFill/>
          <a:ln w="9525">
            <a:noFill/>
            <a:miter lim="800000"/>
            <a:headEnd/>
            <a:tailEnd/>
          </a:ln>
        </p:spPr>
        <p:txBody>
          <a:bodyPr wrap="none">
            <a:spAutoFit/>
          </a:bodyPr>
          <a:lstStyle/>
          <a:p>
            <a:pPr algn="l"/>
            <a:r>
              <a:rPr lang="en-US" sz="1200" b="1"/>
              <a:t>1</a:t>
            </a:r>
          </a:p>
        </p:txBody>
      </p:sp>
      <p:sp>
        <p:nvSpPr>
          <p:cNvPr id="414841" name="Text Box 128"/>
          <p:cNvSpPr txBox="1">
            <a:spLocks noChangeArrowheads="1"/>
          </p:cNvSpPr>
          <p:nvPr/>
        </p:nvSpPr>
        <p:spPr bwMode="auto">
          <a:xfrm>
            <a:off x="974725" y="2090738"/>
            <a:ext cx="268288" cy="274637"/>
          </a:xfrm>
          <a:prstGeom prst="rect">
            <a:avLst/>
          </a:prstGeom>
          <a:noFill/>
          <a:ln w="9525">
            <a:noFill/>
            <a:miter lim="800000"/>
            <a:headEnd/>
            <a:tailEnd/>
          </a:ln>
        </p:spPr>
        <p:txBody>
          <a:bodyPr wrap="none">
            <a:spAutoFit/>
          </a:bodyPr>
          <a:lstStyle/>
          <a:p>
            <a:pPr algn="l"/>
            <a:r>
              <a:rPr lang="en-US" sz="1200" b="1"/>
              <a:t>2</a:t>
            </a:r>
          </a:p>
        </p:txBody>
      </p:sp>
      <p:sp>
        <p:nvSpPr>
          <p:cNvPr id="414842" name="Text Box 129"/>
          <p:cNvSpPr txBox="1">
            <a:spLocks noChangeArrowheads="1"/>
          </p:cNvSpPr>
          <p:nvPr/>
        </p:nvSpPr>
        <p:spPr bwMode="auto">
          <a:xfrm>
            <a:off x="974725" y="2624138"/>
            <a:ext cx="268288" cy="274637"/>
          </a:xfrm>
          <a:prstGeom prst="rect">
            <a:avLst/>
          </a:prstGeom>
          <a:noFill/>
          <a:ln w="9525">
            <a:noFill/>
            <a:miter lim="800000"/>
            <a:headEnd/>
            <a:tailEnd/>
          </a:ln>
        </p:spPr>
        <p:txBody>
          <a:bodyPr wrap="none">
            <a:spAutoFit/>
          </a:bodyPr>
          <a:lstStyle/>
          <a:p>
            <a:pPr algn="l"/>
            <a:r>
              <a:rPr lang="en-US" sz="1200" b="1"/>
              <a:t>3</a:t>
            </a:r>
          </a:p>
        </p:txBody>
      </p:sp>
      <p:sp>
        <p:nvSpPr>
          <p:cNvPr id="414843" name="Text Box 130"/>
          <p:cNvSpPr txBox="1">
            <a:spLocks noChangeArrowheads="1"/>
          </p:cNvSpPr>
          <p:nvPr/>
        </p:nvSpPr>
        <p:spPr bwMode="auto">
          <a:xfrm>
            <a:off x="974725" y="3157538"/>
            <a:ext cx="268288" cy="274637"/>
          </a:xfrm>
          <a:prstGeom prst="rect">
            <a:avLst/>
          </a:prstGeom>
          <a:noFill/>
          <a:ln w="9525">
            <a:noFill/>
            <a:miter lim="800000"/>
            <a:headEnd/>
            <a:tailEnd/>
          </a:ln>
        </p:spPr>
        <p:txBody>
          <a:bodyPr wrap="none">
            <a:spAutoFit/>
          </a:bodyPr>
          <a:lstStyle/>
          <a:p>
            <a:pPr algn="l"/>
            <a:r>
              <a:rPr lang="en-US" sz="1200" b="1"/>
              <a:t>4</a:t>
            </a:r>
          </a:p>
        </p:txBody>
      </p:sp>
      <p:sp>
        <p:nvSpPr>
          <p:cNvPr id="414844" name="Text Box 131"/>
          <p:cNvSpPr txBox="1">
            <a:spLocks noChangeArrowheads="1"/>
          </p:cNvSpPr>
          <p:nvPr/>
        </p:nvSpPr>
        <p:spPr bwMode="auto">
          <a:xfrm>
            <a:off x="974725" y="3690938"/>
            <a:ext cx="268288" cy="274637"/>
          </a:xfrm>
          <a:prstGeom prst="rect">
            <a:avLst/>
          </a:prstGeom>
          <a:noFill/>
          <a:ln w="9525">
            <a:noFill/>
            <a:miter lim="800000"/>
            <a:headEnd/>
            <a:tailEnd/>
          </a:ln>
        </p:spPr>
        <p:txBody>
          <a:bodyPr wrap="none">
            <a:spAutoFit/>
          </a:bodyPr>
          <a:lstStyle/>
          <a:p>
            <a:pPr algn="l"/>
            <a:r>
              <a:rPr lang="en-US" sz="1200" b="1"/>
              <a:t>5</a:t>
            </a:r>
          </a:p>
        </p:txBody>
      </p:sp>
      <p:sp>
        <p:nvSpPr>
          <p:cNvPr id="414845" name="Text Box 132"/>
          <p:cNvSpPr txBox="1">
            <a:spLocks noChangeArrowheads="1"/>
          </p:cNvSpPr>
          <p:nvPr/>
        </p:nvSpPr>
        <p:spPr bwMode="auto">
          <a:xfrm>
            <a:off x="974725" y="4224338"/>
            <a:ext cx="268288" cy="274637"/>
          </a:xfrm>
          <a:prstGeom prst="rect">
            <a:avLst/>
          </a:prstGeom>
          <a:noFill/>
          <a:ln w="9525">
            <a:noFill/>
            <a:miter lim="800000"/>
            <a:headEnd/>
            <a:tailEnd/>
          </a:ln>
        </p:spPr>
        <p:txBody>
          <a:bodyPr wrap="none">
            <a:spAutoFit/>
          </a:bodyPr>
          <a:lstStyle/>
          <a:p>
            <a:pPr algn="l"/>
            <a:r>
              <a:rPr lang="en-US" sz="1200" b="1"/>
              <a:t>6</a:t>
            </a:r>
          </a:p>
        </p:txBody>
      </p:sp>
      <p:sp>
        <p:nvSpPr>
          <p:cNvPr id="414846" name="Text Box 133"/>
          <p:cNvSpPr txBox="1">
            <a:spLocks noChangeArrowheads="1"/>
          </p:cNvSpPr>
          <p:nvPr/>
        </p:nvSpPr>
        <p:spPr bwMode="auto">
          <a:xfrm>
            <a:off x="974725" y="4757738"/>
            <a:ext cx="268288" cy="274637"/>
          </a:xfrm>
          <a:prstGeom prst="rect">
            <a:avLst/>
          </a:prstGeom>
          <a:noFill/>
          <a:ln w="9525">
            <a:noFill/>
            <a:miter lim="800000"/>
            <a:headEnd/>
            <a:tailEnd/>
          </a:ln>
        </p:spPr>
        <p:txBody>
          <a:bodyPr wrap="none">
            <a:spAutoFit/>
          </a:bodyPr>
          <a:lstStyle/>
          <a:p>
            <a:pPr algn="l"/>
            <a:r>
              <a:rPr lang="en-US" sz="1200" b="1"/>
              <a:t>7</a:t>
            </a:r>
          </a:p>
        </p:txBody>
      </p:sp>
      <p:sp>
        <p:nvSpPr>
          <p:cNvPr id="414847" name="Text Box 134"/>
          <p:cNvSpPr txBox="1">
            <a:spLocks noChangeArrowheads="1"/>
          </p:cNvSpPr>
          <p:nvPr/>
        </p:nvSpPr>
        <p:spPr bwMode="auto">
          <a:xfrm>
            <a:off x="1568450" y="849313"/>
            <a:ext cx="282575" cy="304800"/>
          </a:xfrm>
          <a:prstGeom prst="rect">
            <a:avLst/>
          </a:prstGeom>
          <a:noFill/>
          <a:ln w="9525">
            <a:noFill/>
            <a:miter lim="800000"/>
            <a:headEnd/>
            <a:tailEnd/>
          </a:ln>
        </p:spPr>
        <p:txBody>
          <a:bodyPr wrap="none">
            <a:spAutoFit/>
          </a:bodyPr>
          <a:lstStyle/>
          <a:p>
            <a:pPr algn="l"/>
            <a:r>
              <a:rPr lang="en-US" sz="1400" b="1" i="1"/>
              <a:t>s</a:t>
            </a:r>
          </a:p>
        </p:txBody>
      </p:sp>
      <p:sp>
        <p:nvSpPr>
          <p:cNvPr id="414848" name="Text Box 135"/>
          <p:cNvSpPr txBox="1">
            <a:spLocks noChangeArrowheads="1"/>
          </p:cNvSpPr>
          <p:nvPr/>
        </p:nvSpPr>
        <p:spPr bwMode="auto">
          <a:xfrm>
            <a:off x="3846513" y="2525713"/>
            <a:ext cx="292100" cy="304800"/>
          </a:xfrm>
          <a:prstGeom prst="rect">
            <a:avLst/>
          </a:prstGeom>
          <a:noFill/>
          <a:ln w="9525">
            <a:noFill/>
            <a:miter lim="800000"/>
            <a:headEnd/>
            <a:tailEnd/>
          </a:ln>
        </p:spPr>
        <p:txBody>
          <a:bodyPr wrap="none">
            <a:spAutoFit/>
          </a:bodyPr>
          <a:lstStyle/>
          <a:p>
            <a:pPr algn="l"/>
            <a:r>
              <a:rPr lang="en-US" sz="1400" b="1" i="1"/>
              <a:t>d</a:t>
            </a:r>
          </a:p>
        </p:txBody>
      </p:sp>
      <p:sp>
        <p:nvSpPr>
          <p:cNvPr id="414849" name="Text Box 136"/>
          <p:cNvSpPr txBox="1">
            <a:spLocks noChangeArrowheads="1"/>
          </p:cNvSpPr>
          <p:nvPr/>
        </p:nvSpPr>
        <p:spPr bwMode="auto">
          <a:xfrm>
            <a:off x="6894513" y="1458913"/>
            <a:ext cx="292100" cy="304800"/>
          </a:xfrm>
          <a:prstGeom prst="rect">
            <a:avLst/>
          </a:prstGeom>
          <a:noFill/>
          <a:ln w="9525">
            <a:noFill/>
            <a:miter lim="800000"/>
            <a:headEnd/>
            <a:tailEnd/>
          </a:ln>
        </p:spPr>
        <p:txBody>
          <a:bodyPr wrap="none">
            <a:spAutoFit/>
          </a:bodyPr>
          <a:lstStyle/>
          <a:p>
            <a:pPr algn="l"/>
            <a:r>
              <a:rPr lang="en-US" sz="1400" b="1" i="1"/>
              <a:t>p</a:t>
            </a:r>
          </a:p>
        </p:txBody>
      </p:sp>
      <p:sp>
        <p:nvSpPr>
          <p:cNvPr id="414850" name="Text Box 137"/>
          <p:cNvSpPr txBox="1">
            <a:spLocks noChangeArrowheads="1"/>
          </p:cNvSpPr>
          <p:nvPr/>
        </p:nvSpPr>
        <p:spPr bwMode="auto">
          <a:xfrm>
            <a:off x="7664450" y="544513"/>
            <a:ext cx="282575" cy="304800"/>
          </a:xfrm>
          <a:prstGeom prst="rect">
            <a:avLst/>
          </a:prstGeom>
          <a:noFill/>
          <a:ln w="9525">
            <a:noFill/>
            <a:miter lim="800000"/>
            <a:headEnd/>
            <a:tailEnd/>
          </a:ln>
        </p:spPr>
        <p:txBody>
          <a:bodyPr wrap="none">
            <a:spAutoFit/>
          </a:bodyPr>
          <a:lstStyle/>
          <a:p>
            <a:pPr algn="l"/>
            <a:r>
              <a:rPr lang="en-US" sz="1400" b="1" i="1"/>
              <a:t>s</a:t>
            </a:r>
          </a:p>
        </p:txBody>
      </p:sp>
      <p:sp>
        <p:nvSpPr>
          <p:cNvPr id="414851" name="AutoShape 138"/>
          <p:cNvSpPr>
            <a:spLocks/>
          </p:cNvSpPr>
          <p:nvPr/>
        </p:nvSpPr>
        <p:spPr bwMode="auto">
          <a:xfrm rot="-5400000">
            <a:off x="5410200" y="2819400"/>
            <a:ext cx="152400" cy="5334000"/>
          </a:xfrm>
          <a:prstGeom prst="rightBrace">
            <a:avLst>
              <a:gd name="adj1" fmla="val 291667"/>
              <a:gd name="adj2" fmla="val 50000"/>
            </a:avLst>
          </a:prstGeom>
          <a:noFill/>
          <a:ln w="9525">
            <a:solidFill>
              <a:schemeClr val="tx1"/>
            </a:solidFill>
            <a:round/>
            <a:headEnd/>
            <a:tailEnd/>
          </a:ln>
        </p:spPr>
        <p:txBody>
          <a:bodyPr wrap="none" anchor="ctr"/>
          <a:lstStyle/>
          <a:p>
            <a:endParaRPr lang="en-US"/>
          </a:p>
        </p:txBody>
      </p:sp>
      <p:sp>
        <p:nvSpPr>
          <p:cNvPr id="414852" name="Text Box 139"/>
          <p:cNvSpPr txBox="1">
            <a:spLocks noChangeArrowheads="1"/>
          </p:cNvSpPr>
          <p:nvPr/>
        </p:nvSpPr>
        <p:spPr bwMode="auto">
          <a:xfrm>
            <a:off x="5394325" y="5083175"/>
            <a:ext cx="242888" cy="304800"/>
          </a:xfrm>
          <a:prstGeom prst="rect">
            <a:avLst/>
          </a:prstGeom>
          <a:noFill/>
          <a:ln w="9525">
            <a:noFill/>
            <a:miter lim="800000"/>
            <a:headEnd/>
            <a:tailEnd/>
          </a:ln>
        </p:spPr>
        <p:txBody>
          <a:bodyPr wrap="none">
            <a:spAutoFit/>
          </a:bodyPr>
          <a:lstStyle/>
          <a:p>
            <a:pPr algn="l"/>
            <a:r>
              <a:rPr lang="en-US" sz="1400" b="1" i="1"/>
              <a:t>f</a:t>
            </a:r>
          </a:p>
        </p:txBody>
      </p:sp>
      <p:sp>
        <p:nvSpPr>
          <p:cNvPr id="414853" name="Text Box 140"/>
          <p:cNvSpPr txBox="1">
            <a:spLocks noChangeArrowheads="1"/>
          </p:cNvSpPr>
          <p:nvPr/>
        </p:nvSpPr>
        <p:spPr bwMode="auto">
          <a:xfrm>
            <a:off x="2117725" y="4222750"/>
            <a:ext cx="260350" cy="274638"/>
          </a:xfrm>
          <a:prstGeom prst="rect">
            <a:avLst/>
          </a:prstGeom>
          <a:noFill/>
          <a:ln w="9525">
            <a:noFill/>
            <a:miter lim="800000"/>
            <a:headEnd/>
            <a:tailEnd/>
          </a:ln>
        </p:spPr>
        <p:txBody>
          <a:bodyPr wrap="none">
            <a:spAutoFit/>
          </a:bodyPr>
          <a:lstStyle/>
          <a:p>
            <a:pPr algn="l"/>
            <a:r>
              <a:rPr lang="en-US" sz="1200">
                <a:latin typeface="Symbol" pitchFamily="18" charset="2"/>
              </a:rPr>
              <a:t>*</a:t>
            </a:r>
          </a:p>
        </p:txBody>
      </p:sp>
      <p:sp>
        <p:nvSpPr>
          <p:cNvPr id="414854" name="Text Box 141"/>
          <p:cNvSpPr txBox="1">
            <a:spLocks noChangeArrowheads="1"/>
          </p:cNvSpPr>
          <p:nvPr/>
        </p:nvSpPr>
        <p:spPr bwMode="auto">
          <a:xfrm>
            <a:off x="2117725" y="4756150"/>
            <a:ext cx="301625" cy="274638"/>
          </a:xfrm>
          <a:prstGeom prst="rect">
            <a:avLst/>
          </a:prstGeom>
          <a:noFill/>
          <a:ln w="9525">
            <a:noFill/>
            <a:miter lim="800000"/>
            <a:headEnd/>
            <a:tailEnd/>
          </a:ln>
        </p:spPr>
        <p:txBody>
          <a:bodyPr wrap="none">
            <a:spAutoFit/>
          </a:bodyPr>
          <a:lstStyle/>
          <a:p>
            <a:pPr algn="l"/>
            <a:r>
              <a:rPr lang="en-US" sz="1200" b="1">
                <a:latin typeface="Symbol" pitchFamily="18" charset="2"/>
              </a:rPr>
              <a:t>W</a:t>
            </a:r>
          </a:p>
        </p:txBody>
      </p:sp>
      <p:sp>
        <p:nvSpPr>
          <p:cNvPr id="414855" name="Text Box 142"/>
          <p:cNvSpPr txBox="1">
            <a:spLocks noChangeArrowheads="1"/>
          </p:cNvSpPr>
          <p:nvPr/>
        </p:nvSpPr>
        <p:spPr bwMode="auto">
          <a:xfrm>
            <a:off x="2117725" y="6357938"/>
            <a:ext cx="184150" cy="274637"/>
          </a:xfrm>
          <a:prstGeom prst="rect">
            <a:avLst/>
          </a:prstGeom>
          <a:noFill/>
          <a:ln w="9525">
            <a:noFill/>
            <a:miter lim="800000"/>
            <a:headEnd/>
            <a:tailEnd/>
          </a:ln>
        </p:spPr>
        <p:txBody>
          <a:bodyPr wrap="none">
            <a:spAutoFit/>
          </a:bodyPr>
          <a:lstStyle/>
          <a:p>
            <a:pPr algn="l"/>
            <a:endParaRPr lang="en-US" sz="1200"/>
          </a:p>
        </p:txBody>
      </p:sp>
      <p:sp>
        <p:nvSpPr>
          <p:cNvPr id="414856" name="Text Box 143"/>
          <p:cNvSpPr txBox="1">
            <a:spLocks noChangeArrowheads="1"/>
          </p:cNvSpPr>
          <p:nvPr/>
        </p:nvSpPr>
        <p:spPr bwMode="auto">
          <a:xfrm>
            <a:off x="2057400" y="6324600"/>
            <a:ext cx="301625" cy="274638"/>
          </a:xfrm>
          <a:prstGeom prst="rect">
            <a:avLst/>
          </a:prstGeom>
          <a:noFill/>
          <a:ln w="9525">
            <a:noFill/>
            <a:miter lim="800000"/>
            <a:headEnd/>
            <a:tailEnd/>
          </a:ln>
        </p:spPr>
        <p:txBody>
          <a:bodyPr wrap="none">
            <a:spAutoFit/>
          </a:bodyPr>
          <a:lstStyle/>
          <a:p>
            <a:pPr algn="l"/>
            <a:r>
              <a:rPr lang="en-US" sz="1200" b="1">
                <a:latin typeface="Symbol" pitchFamily="18" charset="2"/>
              </a:rPr>
              <a:t>W</a:t>
            </a:r>
          </a:p>
        </p:txBody>
      </p:sp>
      <p:sp>
        <p:nvSpPr>
          <p:cNvPr id="414857" name="Rectangle 144"/>
          <p:cNvSpPr>
            <a:spLocks noChangeArrowheads="1"/>
          </p:cNvSpPr>
          <p:nvPr/>
        </p:nvSpPr>
        <p:spPr bwMode="auto">
          <a:xfrm>
            <a:off x="2057400" y="5791200"/>
            <a:ext cx="260350" cy="274638"/>
          </a:xfrm>
          <a:prstGeom prst="rect">
            <a:avLst/>
          </a:prstGeom>
          <a:noFill/>
          <a:ln w="9525">
            <a:noFill/>
            <a:miter lim="800000"/>
            <a:headEnd/>
            <a:tailEnd/>
          </a:ln>
        </p:spPr>
        <p:txBody>
          <a:bodyPr wrap="none">
            <a:spAutoFit/>
          </a:bodyPr>
          <a:lstStyle/>
          <a:p>
            <a:pPr algn="l"/>
            <a:r>
              <a:rPr lang="en-US" sz="1200">
                <a:latin typeface="Symbol" pitchFamily="18" charset="2"/>
              </a:rPr>
              <a:t>*</a:t>
            </a:r>
          </a:p>
        </p:txBody>
      </p:sp>
      <p:sp>
        <p:nvSpPr>
          <p:cNvPr id="414858" name="AutoShape 3">
            <a:hlinkClick r:id="rId4"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259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52581"/>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52580"/>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52591"/>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152590"/>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152583"/>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grpId="0" nodeType="afterEffect">
                                  <p:stCondLst>
                                    <p:cond delay="0"/>
                                  </p:stCondLst>
                                  <p:childTnLst>
                                    <p:set>
                                      <p:cBhvr>
                                        <p:cTn id="24" dur="1" fill="hold">
                                          <p:stCondLst>
                                            <p:cond delay="499"/>
                                          </p:stCondLst>
                                        </p:cTn>
                                        <p:tgtEl>
                                          <p:spTgt spid="152584"/>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grpId="0" nodeType="afterEffect">
                                  <p:stCondLst>
                                    <p:cond delay="0"/>
                                  </p:stCondLst>
                                  <p:childTnLst>
                                    <p:set>
                                      <p:cBhvr>
                                        <p:cTn id="27" dur="1" fill="hold">
                                          <p:stCondLst>
                                            <p:cond delay="499"/>
                                          </p:stCondLst>
                                        </p:cTn>
                                        <p:tgtEl>
                                          <p:spTgt spid="152585"/>
                                        </p:tgtEl>
                                        <p:attrNameLst>
                                          <p:attrName>style.visibility</p:attrName>
                                        </p:attrNameLst>
                                      </p:cBhvr>
                                      <p:to>
                                        <p:strVal val="visible"/>
                                      </p:to>
                                    </p:set>
                                  </p:childTnLst>
                                </p:cTn>
                              </p:par>
                            </p:childTnLst>
                          </p:cTn>
                        </p:par>
                        <p:par>
                          <p:cTn id="28" fill="hold">
                            <p:stCondLst>
                              <p:cond delay="4000"/>
                            </p:stCondLst>
                            <p:childTnLst>
                              <p:par>
                                <p:cTn id="29" presetID="1" presetClass="entr" presetSubtype="0" fill="hold" grpId="0" nodeType="afterEffect">
                                  <p:stCondLst>
                                    <p:cond delay="0"/>
                                  </p:stCondLst>
                                  <p:childTnLst>
                                    <p:set>
                                      <p:cBhvr>
                                        <p:cTn id="30" dur="1" fill="hold">
                                          <p:stCondLst>
                                            <p:cond delay="499"/>
                                          </p:stCondLst>
                                        </p:cTn>
                                        <p:tgtEl>
                                          <p:spTgt spid="152586"/>
                                        </p:tgtEl>
                                        <p:attrNameLst>
                                          <p:attrName>style.visibility</p:attrName>
                                        </p:attrNameLst>
                                      </p:cBhvr>
                                      <p:to>
                                        <p:strVal val="visible"/>
                                      </p:to>
                                    </p:set>
                                  </p:childTnLst>
                                </p:cTn>
                              </p:par>
                            </p:childTnLst>
                          </p:cTn>
                        </p:par>
                        <p:par>
                          <p:cTn id="31" fill="hold">
                            <p:stCondLst>
                              <p:cond delay="4500"/>
                            </p:stCondLst>
                            <p:childTnLst>
                              <p:par>
                                <p:cTn id="32" presetID="1" presetClass="entr" presetSubtype="0" fill="hold" grpId="0" nodeType="afterEffect">
                                  <p:stCondLst>
                                    <p:cond delay="0"/>
                                  </p:stCondLst>
                                  <p:childTnLst>
                                    <p:set>
                                      <p:cBhvr>
                                        <p:cTn id="33" dur="1" fill="hold">
                                          <p:stCondLst>
                                            <p:cond delay="499"/>
                                          </p:stCondLst>
                                        </p:cTn>
                                        <p:tgtEl>
                                          <p:spTgt spid="152587"/>
                                        </p:tgtEl>
                                        <p:attrNameLst>
                                          <p:attrName>style.visibility</p:attrName>
                                        </p:attrNameLst>
                                      </p:cBhvr>
                                      <p:to>
                                        <p:strVal val="visible"/>
                                      </p:to>
                                    </p:set>
                                  </p:childTnLst>
                                </p:cTn>
                              </p:par>
                            </p:childTnLst>
                          </p:cTn>
                        </p:par>
                        <p:par>
                          <p:cTn id="34" fill="hold">
                            <p:stCondLst>
                              <p:cond delay="5000"/>
                            </p:stCondLst>
                            <p:childTnLst>
                              <p:par>
                                <p:cTn id="35" presetID="1" presetClass="entr" presetSubtype="0" fill="hold" grpId="0" nodeType="afterEffect">
                                  <p:stCondLst>
                                    <p:cond delay="0"/>
                                  </p:stCondLst>
                                  <p:childTnLst>
                                    <p:set>
                                      <p:cBhvr>
                                        <p:cTn id="36" dur="1" fill="hold">
                                          <p:stCondLst>
                                            <p:cond delay="499"/>
                                          </p:stCondLst>
                                        </p:cTn>
                                        <p:tgtEl>
                                          <p:spTgt spid="152589"/>
                                        </p:tgtEl>
                                        <p:attrNameLst>
                                          <p:attrName>style.visibility</p:attrName>
                                        </p:attrNameLst>
                                      </p:cBhvr>
                                      <p:to>
                                        <p:strVal val="visible"/>
                                      </p:to>
                                    </p:set>
                                  </p:childTnLst>
                                </p:cTn>
                              </p:par>
                            </p:childTnLst>
                          </p:cTn>
                        </p:par>
                        <p:par>
                          <p:cTn id="37" fill="hold">
                            <p:stCondLst>
                              <p:cond delay="5500"/>
                            </p:stCondLst>
                            <p:childTnLst>
                              <p:par>
                                <p:cTn id="38" presetID="1" presetClass="entr" presetSubtype="0" fill="hold" grpId="0" nodeType="afterEffect">
                                  <p:stCondLst>
                                    <p:cond delay="0"/>
                                  </p:stCondLst>
                                  <p:childTnLst>
                                    <p:set>
                                      <p:cBhvr>
                                        <p:cTn id="39" dur="1" fill="hold">
                                          <p:stCondLst>
                                            <p:cond delay="499"/>
                                          </p:stCondLst>
                                        </p:cTn>
                                        <p:tgtEl>
                                          <p:spTgt spid="152666"/>
                                        </p:tgtEl>
                                        <p:attrNameLst>
                                          <p:attrName>style.visibility</p:attrName>
                                        </p:attrNameLst>
                                      </p:cBhvr>
                                      <p:to>
                                        <p:strVal val="visible"/>
                                      </p:to>
                                    </p:set>
                                  </p:childTnLst>
                                </p:cTn>
                              </p:par>
                            </p:childTnLst>
                          </p:cTn>
                        </p:par>
                        <p:par>
                          <p:cTn id="40" fill="hold">
                            <p:stCondLst>
                              <p:cond delay="6000"/>
                            </p:stCondLst>
                            <p:childTnLst>
                              <p:par>
                                <p:cTn id="41" presetID="1" presetClass="entr" presetSubtype="0" fill="hold" grpId="0" nodeType="afterEffect">
                                  <p:stCondLst>
                                    <p:cond delay="0"/>
                                  </p:stCondLst>
                                  <p:childTnLst>
                                    <p:set>
                                      <p:cBhvr>
                                        <p:cTn id="42" dur="1" fill="hold">
                                          <p:stCondLst>
                                            <p:cond delay="499"/>
                                          </p:stCondLst>
                                        </p:cTn>
                                        <p:tgtEl>
                                          <p:spTgt spid="152593"/>
                                        </p:tgtEl>
                                        <p:attrNameLst>
                                          <p:attrName>style.visibility</p:attrName>
                                        </p:attrNameLst>
                                      </p:cBhvr>
                                      <p:to>
                                        <p:strVal val="visible"/>
                                      </p:to>
                                    </p:set>
                                  </p:childTnLst>
                                </p:cTn>
                              </p:par>
                            </p:childTnLst>
                          </p:cTn>
                        </p:par>
                        <p:par>
                          <p:cTn id="43" fill="hold">
                            <p:stCondLst>
                              <p:cond delay="6500"/>
                            </p:stCondLst>
                            <p:childTnLst>
                              <p:par>
                                <p:cTn id="44" presetID="1" presetClass="entr" presetSubtype="0" fill="hold" grpId="0" nodeType="afterEffect">
                                  <p:stCondLst>
                                    <p:cond delay="0"/>
                                  </p:stCondLst>
                                  <p:childTnLst>
                                    <p:set>
                                      <p:cBhvr>
                                        <p:cTn id="45" dur="1" fill="hold">
                                          <p:stCondLst>
                                            <p:cond delay="499"/>
                                          </p:stCondLst>
                                        </p:cTn>
                                        <p:tgtEl>
                                          <p:spTgt spid="152594"/>
                                        </p:tgtEl>
                                        <p:attrNameLst>
                                          <p:attrName>style.visibility</p:attrName>
                                        </p:attrNameLst>
                                      </p:cBhvr>
                                      <p:to>
                                        <p:strVal val="visible"/>
                                      </p:to>
                                    </p:set>
                                  </p:childTnLst>
                                </p:cTn>
                              </p:par>
                            </p:childTnLst>
                          </p:cTn>
                        </p:par>
                        <p:par>
                          <p:cTn id="46" fill="hold">
                            <p:stCondLst>
                              <p:cond delay="7000"/>
                            </p:stCondLst>
                            <p:childTnLst>
                              <p:par>
                                <p:cTn id="47" presetID="1" presetClass="entr" presetSubtype="0" fill="hold" grpId="0" nodeType="afterEffect">
                                  <p:stCondLst>
                                    <p:cond delay="0"/>
                                  </p:stCondLst>
                                  <p:childTnLst>
                                    <p:set>
                                      <p:cBhvr>
                                        <p:cTn id="48" dur="1" fill="hold">
                                          <p:stCondLst>
                                            <p:cond delay="499"/>
                                          </p:stCondLst>
                                        </p:cTn>
                                        <p:tgtEl>
                                          <p:spTgt spid="152595"/>
                                        </p:tgtEl>
                                        <p:attrNameLst>
                                          <p:attrName>style.visibility</p:attrName>
                                        </p:attrNameLst>
                                      </p:cBhvr>
                                      <p:to>
                                        <p:strVal val="visible"/>
                                      </p:to>
                                    </p:set>
                                  </p:childTnLst>
                                </p:cTn>
                              </p:par>
                            </p:childTnLst>
                          </p:cTn>
                        </p:par>
                        <p:par>
                          <p:cTn id="49" fill="hold">
                            <p:stCondLst>
                              <p:cond delay="7500"/>
                            </p:stCondLst>
                            <p:childTnLst>
                              <p:par>
                                <p:cTn id="50" presetID="1" presetClass="entr" presetSubtype="0" fill="hold" grpId="0" nodeType="afterEffect">
                                  <p:stCondLst>
                                    <p:cond delay="0"/>
                                  </p:stCondLst>
                                  <p:childTnLst>
                                    <p:set>
                                      <p:cBhvr>
                                        <p:cTn id="51" dur="1" fill="hold">
                                          <p:stCondLst>
                                            <p:cond delay="499"/>
                                          </p:stCondLst>
                                        </p:cTn>
                                        <p:tgtEl>
                                          <p:spTgt spid="152596"/>
                                        </p:tgtEl>
                                        <p:attrNameLst>
                                          <p:attrName>style.visibility</p:attrName>
                                        </p:attrNameLst>
                                      </p:cBhvr>
                                      <p:to>
                                        <p:strVal val="visible"/>
                                      </p:to>
                                    </p:set>
                                  </p:childTnLst>
                                </p:cTn>
                              </p:par>
                            </p:childTnLst>
                          </p:cTn>
                        </p:par>
                        <p:par>
                          <p:cTn id="52" fill="hold">
                            <p:stCondLst>
                              <p:cond delay="8000"/>
                            </p:stCondLst>
                            <p:childTnLst>
                              <p:par>
                                <p:cTn id="53" presetID="1" presetClass="entr" presetSubtype="0" fill="hold" grpId="0" nodeType="afterEffect">
                                  <p:stCondLst>
                                    <p:cond delay="0"/>
                                  </p:stCondLst>
                                  <p:childTnLst>
                                    <p:set>
                                      <p:cBhvr>
                                        <p:cTn id="54" dur="1" fill="hold">
                                          <p:stCondLst>
                                            <p:cond delay="499"/>
                                          </p:stCondLst>
                                        </p:cTn>
                                        <p:tgtEl>
                                          <p:spTgt spid="152597"/>
                                        </p:tgtEl>
                                        <p:attrNameLst>
                                          <p:attrName>style.visibility</p:attrName>
                                        </p:attrNameLst>
                                      </p:cBhvr>
                                      <p:to>
                                        <p:strVal val="visible"/>
                                      </p:to>
                                    </p:set>
                                  </p:childTnLst>
                                </p:cTn>
                              </p:par>
                            </p:childTnLst>
                          </p:cTn>
                        </p:par>
                        <p:par>
                          <p:cTn id="55" fill="hold">
                            <p:stCondLst>
                              <p:cond delay="8500"/>
                            </p:stCondLst>
                            <p:childTnLst>
                              <p:par>
                                <p:cTn id="56" presetID="1" presetClass="entr" presetSubtype="0" fill="hold" grpId="0" nodeType="afterEffect">
                                  <p:stCondLst>
                                    <p:cond delay="0"/>
                                  </p:stCondLst>
                                  <p:childTnLst>
                                    <p:set>
                                      <p:cBhvr>
                                        <p:cTn id="57" dur="1" fill="hold">
                                          <p:stCondLst>
                                            <p:cond delay="499"/>
                                          </p:stCondLst>
                                        </p:cTn>
                                        <p:tgtEl>
                                          <p:spTgt spid="152598"/>
                                        </p:tgtEl>
                                        <p:attrNameLst>
                                          <p:attrName>style.visibility</p:attrName>
                                        </p:attrNameLst>
                                      </p:cBhvr>
                                      <p:to>
                                        <p:strVal val="visible"/>
                                      </p:to>
                                    </p:set>
                                  </p:childTnLst>
                                </p:cTn>
                              </p:par>
                            </p:childTnLst>
                          </p:cTn>
                        </p:par>
                        <p:par>
                          <p:cTn id="58" fill="hold">
                            <p:stCondLst>
                              <p:cond delay="9000"/>
                            </p:stCondLst>
                            <p:childTnLst>
                              <p:par>
                                <p:cTn id="59" presetID="1" presetClass="entr" presetSubtype="0" fill="hold" grpId="0" nodeType="afterEffect">
                                  <p:stCondLst>
                                    <p:cond delay="0"/>
                                  </p:stCondLst>
                                  <p:childTnLst>
                                    <p:set>
                                      <p:cBhvr>
                                        <p:cTn id="60" dur="1" fill="hold">
                                          <p:stCondLst>
                                            <p:cond delay="499"/>
                                          </p:stCondLst>
                                        </p:cTn>
                                        <p:tgtEl>
                                          <p:spTgt spid="152600"/>
                                        </p:tgtEl>
                                        <p:attrNameLst>
                                          <p:attrName>style.visibility</p:attrName>
                                        </p:attrNameLst>
                                      </p:cBhvr>
                                      <p:to>
                                        <p:strVal val="visible"/>
                                      </p:to>
                                    </p:set>
                                  </p:childTnLst>
                                </p:cTn>
                              </p:par>
                            </p:childTnLst>
                          </p:cTn>
                        </p:par>
                        <p:par>
                          <p:cTn id="61" fill="hold">
                            <p:stCondLst>
                              <p:cond delay="9500"/>
                            </p:stCondLst>
                            <p:childTnLst>
                              <p:par>
                                <p:cTn id="62" presetID="1" presetClass="entr" presetSubtype="0" fill="hold" grpId="0" nodeType="afterEffect">
                                  <p:stCondLst>
                                    <p:cond delay="0"/>
                                  </p:stCondLst>
                                  <p:childTnLst>
                                    <p:set>
                                      <p:cBhvr>
                                        <p:cTn id="63" dur="1" fill="hold">
                                          <p:stCondLst>
                                            <p:cond delay="499"/>
                                          </p:stCondLst>
                                        </p:cTn>
                                        <p:tgtEl>
                                          <p:spTgt spid="152601"/>
                                        </p:tgtEl>
                                        <p:attrNameLst>
                                          <p:attrName>style.visibility</p:attrName>
                                        </p:attrNameLst>
                                      </p:cBhvr>
                                      <p:to>
                                        <p:strVal val="visible"/>
                                      </p:to>
                                    </p:set>
                                  </p:childTnLst>
                                </p:cTn>
                              </p:par>
                            </p:childTnLst>
                          </p:cTn>
                        </p:par>
                        <p:par>
                          <p:cTn id="64" fill="hold">
                            <p:stCondLst>
                              <p:cond delay="10000"/>
                            </p:stCondLst>
                            <p:childTnLst>
                              <p:par>
                                <p:cTn id="65" presetID="1" presetClass="entr" presetSubtype="0" fill="hold" grpId="0" nodeType="afterEffect">
                                  <p:stCondLst>
                                    <p:cond delay="0"/>
                                  </p:stCondLst>
                                  <p:childTnLst>
                                    <p:set>
                                      <p:cBhvr>
                                        <p:cTn id="66" dur="1" fill="hold">
                                          <p:stCondLst>
                                            <p:cond delay="499"/>
                                          </p:stCondLst>
                                        </p:cTn>
                                        <p:tgtEl>
                                          <p:spTgt spid="152602"/>
                                        </p:tgtEl>
                                        <p:attrNameLst>
                                          <p:attrName>style.visibility</p:attrName>
                                        </p:attrNameLst>
                                      </p:cBhvr>
                                      <p:to>
                                        <p:strVal val="visible"/>
                                      </p:to>
                                    </p:set>
                                  </p:childTnLst>
                                </p:cTn>
                              </p:par>
                            </p:childTnLst>
                          </p:cTn>
                        </p:par>
                        <p:par>
                          <p:cTn id="67" fill="hold">
                            <p:stCondLst>
                              <p:cond delay="10500"/>
                            </p:stCondLst>
                            <p:childTnLst>
                              <p:par>
                                <p:cTn id="68" presetID="1" presetClass="entr" presetSubtype="0" fill="hold" grpId="0" nodeType="afterEffect">
                                  <p:stCondLst>
                                    <p:cond delay="0"/>
                                  </p:stCondLst>
                                  <p:childTnLst>
                                    <p:set>
                                      <p:cBhvr>
                                        <p:cTn id="69" dur="1" fill="hold">
                                          <p:stCondLst>
                                            <p:cond delay="499"/>
                                          </p:stCondLst>
                                        </p:cTn>
                                        <p:tgtEl>
                                          <p:spTgt spid="152603"/>
                                        </p:tgtEl>
                                        <p:attrNameLst>
                                          <p:attrName>style.visibility</p:attrName>
                                        </p:attrNameLst>
                                      </p:cBhvr>
                                      <p:to>
                                        <p:strVal val="visible"/>
                                      </p:to>
                                    </p:set>
                                  </p:childTnLst>
                                </p:cTn>
                              </p:par>
                            </p:childTnLst>
                          </p:cTn>
                        </p:par>
                        <p:par>
                          <p:cTn id="70" fill="hold">
                            <p:stCondLst>
                              <p:cond delay="11000"/>
                            </p:stCondLst>
                            <p:childTnLst>
                              <p:par>
                                <p:cTn id="71" presetID="1" presetClass="entr" presetSubtype="0" fill="hold" grpId="0" nodeType="afterEffect">
                                  <p:stCondLst>
                                    <p:cond delay="0"/>
                                  </p:stCondLst>
                                  <p:childTnLst>
                                    <p:set>
                                      <p:cBhvr>
                                        <p:cTn id="72" dur="1" fill="hold">
                                          <p:stCondLst>
                                            <p:cond delay="499"/>
                                          </p:stCondLst>
                                        </p:cTn>
                                        <p:tgtEl>
                                          <p:spTgt spid="152604"/>
                                        </p:tgtEl>
                                        <p:attrNameLst>
                                          <p:attrName>style.visibility</p:attrName>
                                        </p:attrNameLst>
                                      </p:cBhvr>
                                      <p:to>
                                        <p:strVal val="visible"/>
                                      </p:to>
                                    </p:set>
                                  </p:childTnLst>
                                </p:cTn>
                              </p:par>
                            </p:childTnLst>
                          </p:cTn>
                        </p:par>
                        <p:par>
                          <p:cTn id="73" fill="hold">
                            <p:stCondLst>
                              <p:cond delay="11500"/>
                            </p:stCondLst>
                            <p:childTnLst>
                              <p:par>
                                <p:cTn id="74" presetID="1" presetClass="entr" presetSubtype="0" fill="hold" grpId="0" nodeType="afterEffect">
                                  <p:stCondLst>
                                    <p:cond delay="0"/>
                                  </p:stCondLst>
                                  <p:childTnLst>
                                    <p:set>
                                      <p:cBhvr>
                                        <p:cTn id="75" dur="1" fill="hold">
                                          <p:stCondLst>
                                            <p:cond delay="499"/>
                                          </p:stCondLst>
                                        </p:cTn>
                                        <p:tgtEl>
                                          <p:spTgt spid="152605"/>
                                        </p:tgtEl>
                                        <p:attrNameLst>
                                          <p:attrName>style.visibility</p:attrName>
                                        </p:attrNameLst>
                                      </p:cBhvr>
                                      <p:to>
                                        <p:strVal val="visible"/>
                                      </p:to>
                                    </p:set>
                                  </p:childTnLst>
                                </p:cTn>
                              </p:par>
                            </p:childTnLst>
                          </p:cTn>
                        </p:par>
                        <p:par>
                          <p:cTn id="76" fill="hold">
                            <p:stCondLst>
                              <p:cond delay="12000"/>
                            </p:stCondLst>
                            <p:childTnLst>
                              <p:par>
                                <p:cTn id="77" presetID="1" presetClass="entr" presetSubtype="0" fill="hold" grpId="0" nodeType="afterEffect">
                                  <p:stCondLst>
                                    <p:cond delay="0"/>
                                  </p:stCondLst>
                                  <p:childTnLst>
                                    <p:set>
                                      <p:cBhvr>
                                        <p:cTn id="78" dur="1" fill="hold">
                                          <p:stCondLst>
                                            <p:cond delay="499"/>
                                          </p:stCondLst>
                                        </p:cTn>
                                        <p:tgtEl>
                                          <p:spTgt spid="152606"/>
                                        </p:tgtEl>
                                        <p:attrNameLst>
                                          <p:attrName>style.visibility</p:attrName>
                                        </p:attrNameLst>
                                      </p:cBhvr>
                                      <p:to>
                                        <p:strVal val="visible"/>
                                      </p:to>
                                    </p:set>
                                  </p:childTnLst>
                                </p:cTn>
                              </p:par>
                            </p:childTnLst>
                          </p:cTn>
                        </p:par>
                        <p:par>
                          <p:cTn id="79" fill="hold">
                            <p:stCondLst>
                              <p:cond delay="12500"/>
                            </p:stCondLst>
                            <p:childTnLst>
                              <p:par>
                                <p:cTn id="80" presetID="1" presetClass="entr" presetSubtype="0" fill="hold" grpId="0" nodeType="afterEffect">
                                  <p:stCondLst>
                                    <p:cond delay="0"/>
                                  </p:stCondLst>
                                  <p:childTnLst>
                                    <p:set>
                                      <p:cBhvr>
                                        <p:cTn id="81" dur="1" fill="hold">
                                          <p:stCondLst>
                                            <p:cond delay="499"/>
                                          </p:stCondLst>
                                        </p:cTn>
                                        <p:tgtEl>
                                          <p:spTgt spid="152607"/>
                                        </p:tgtEl>
                                        <p:attrNameLst>
                                          <p:attrName>style.visibility</p:attrName>
                                        </p:attrNameLst>
                                      </p:cBhvr>
                                      <p:to>
                                        <p:strVal val="visible"/>
                                      </p:to>
                                    </p:set>
                                  </p:childTnLst>
                                </p:cTn>
                              </p:par>
                            </p:childTnLst>
                          </p:cTn>
                        </p:par>
                        <p:par>
                          <p:cTn id="82" fill="hold">
                            <p:stCondLst>
                              <p:cond delay="13000"/>
                            </p:stCondLst>
                            <p:childTnLst>
                              <p:par>
                                <p:cTn id="83" presetID="1" presetClass="entr" presetSubtype="0" fill="hold" grpId="0" nodeType="afterEffect">
                                  <p:stCondLst>
                                    <p:cond delay="0"/>
                                  </p:stCondLst>
                                  <p:childTnLst>
                                    <p:set>
                                      <p:cBhvr>
                                        <p:cTn id="84" dur="1" fill="hold">
                                          <p:stCondLst>
                                            <p:cond delay="499"/>
                                          </p:stCondLst>
                                        </p:cTn>
                                        <p:tgtEl>
                                          <p:spTgt spid="152608"/>
                                        </p:tgtEl>
                                        <p:attrNameLst>
                                          <p:attrName>style.visibility</p:attrName>
                                        </p:attrNameLst>
                                      </p:cBhvr>
                                      <p:to>
                                        <p:strVal val="visible"/>
                                      </p:to>
                                    </p:set>
                                  </p:childTnLst>
                                </p:cTn>
                              </p:par>
                            </p:childTnLst>
                          </p:cTn>
                        </p:par>
                        <p:par>
                          <p:cTn id="85" fill="hold">
                            <p:stCondLst>
                              <p:cond delay="13500"/>
                            </p:stCondLst>
                            <p:childTnLst>
                              <p:par>
                                <p:cTn id="86" presetID="1" presetClass="entr" presetSubtype="0" fill="hold" grpId="0" nodeType="afterEffect">
                                  <p:stCondLst>
                                    <p:cond delay="0"/>
                                  </p:stCondLst>
                                  <p:childTnLst>
                                    <p:set>
                                      <p:cBhvr>
                                        <p:cTn id="87" dur="1" fill="hold">
                                          <p:stCondLst>
                                            <p:cond delay="499"/>
                                          </p:stCondLst>
                                        </p:cTn>
                                        <p:tgtEl>
                                          <p:spTgt spid="152609"/>
                                        </p:tgtEl>
                                        <p:attrNameLst>
                                          <p:attrName>style.visibility</p:attrName>
                                        </p:attrNameLst>
                                      </p:cBhvr>
                                      <p:to>
                                        <p:strVal val="visible"/>
                                      </p:to>
                                    </p:set>
                                  </p:childTnLst>
                                </p:cTn>
                              </p:par>
                            </p:childTnLst>
                          </p:cTn>
                        </p:par>
                        <p:par>
                          <p:cTn id="88" fill="hold">
                            <p:stCondLst>
                              <p:cond delay="14000"/>
                            </p:stCondLst>
                            <p:childTnLst>
                              <p:par>
                                <p:cTn id="89" presetID="1" presetClass="entr" presetSubtype="0" fill="hold" grpId="0" nodeType="afterEffect">
                                  <p:stCondLst>
                                    <p:cond delay="0"/>
                                  </p:stCondLst>
                                  <p:childTnLst>
                                    <p:set>
                                      <p:cBhvr>
                                        <p:cTn id="90" dur="1" fill="hold">
                                          <p:stCondLst>
                                            <p:cond delay="499"/>
                                          </p:stCondLst>
                                        </p:cTn>
                                        <p:tgtEl>
                                          <p:spTgt spid="152610"/>
                                        </p:tgtEl>
                                        <p:attrNameLst>
                                          <p:attrName>style.visibility</p:attrName>
                                        </p:attrNameLst>
                                      </p:cBhvr>
                                      <p:to>
                                        <p:strVal val="visible"/>
                                      </p:to>
                                    </p:set>
                                  </p:childTnLst>
                                </p:cTn>
                              </p:par>
                            </p:childTnLst>
                          </p:cTn>
                        </p:par>
                        <p:par>
                          <p:cTn id="91" fill="hold">
                            <p:stCondLst>
                              <p:cond delay="14500"/>
                            </p:stCondLst>
                            <p:childTnLst>
                              <p:par>
                                <p:cTn id="92" presetID="1" presetClass="entr" presetSubtype="0" fill="hold" grpId="0" nodeType="afterEffect">
                                  <p:stCondLst>
                                    <p:cond delay="0"/>
                                  </p:stCondLst>
                                  <p:childTnLst>
                                    <p:set>
                                      <p:cBhvr>
                                        <p:cTn id="93" dur="1" fill="hold">
                                          <p:stCondLst>
                                            <p:cond delay="499"/>
                                          </p:stCondLst>
                                        </p:cTn>
                                        <p:tgtEl>
                                          <p:spTgt spid="152611"/>
                                        </p:tgtEl>
                                        <p:attrNameLst>
                                          <p:attrName>style.visibility</p:attrName>
                                        </p:attrNameLst>
                                      </p:cBhvr>
                                      <p:to>
                                        <p:strVal val="visible"/>
                                      </p:to>
                                    </p:set>
                                  </p:childTnLst>
                                </p:cTn>
                              </p:par>
                            </p:childTnLst>
                          </p:cTn>
                        </p:par>
                        <p:par>
                          <p:cTn id="94" fill="hold">
                            <p:stCondLst>
                              <p:cond delay="15000"/>
                            </p:stCondLst>
                            <p:childTnLst>
                              <p:par>
                                <p:cTn id="95" presetID="1" presetClass="entr" presetSubtype="0" fill="hold" grpId="0" nodeType="afterEffect">
                                  <p:stCondLst>
                                    <p:cond delay="0"/>
                                  </p:stCondLst>
                                  <p:childTnLst>
                                    <p:set>
                                      <p:cBhvr>
                                        <p:cTn id="96" dur="1" fill="hold">
                                          <p:stCondLst>
                                            <p:cond delay="499"/>
                                          </p:stCondLst>
                                        </p:cTn>
                                        <p:tgtEl>
                                          <p:spTgt spid="152612"/>
                                        </p:tgtEl>
                                        <p:attrNameLst>
                                          <p:attrName>style.visibility</p:attrName>
                                        </p:attrNameLst>
                                      </p:cBhvr>
                                      <p:to>
                                        <p:strVal val="visible"/>
                                      </p:to>
                                    </p:set>
                                  </p:childTnLst>
                                </p:cTn>
                              </p:par>
                            </p:childTnLst>
                          </p:cTn>
                        </p:par>
                        <p:par>
                          <p:cTn id="97" fill="hold">
                            <p:stCondLst>
                              <p:cond delay="15500"/>
                            </p:stCondLst>
                            <p:childTnLst>
                              <p:par>
                                <p:cTn id="98" presetID="1" presetClass="entr" presetSubtype="0" fill="hold" grpId="0" nodeType="afterEffect">
                                  <p:stCondLst>
                                    <p:cond delay="0"/>
                                  </p:stCondLst>
                                  <p:childTnLst>
                                    <p:set>
                                      <p:cBhvr>
                                        <p:cTn id="99" dur="1" fill="hold">
                                          <p:stCondLst>
                                            <p:cond delay="499"/>
                                          </p:stCondLst>
                                        </p:cTn>
                                        <p:tgtEl>
                                          <p:spTgt spid="152613"/>
                                        </p:tgtEl>
                                        <p:attrNameLst>
                                          <p:attrName>style.visibility</p:attrName>
                                        </p:attrNameLst>
                                      </p:cBhvr>
                                      <p:to>
                                        <p:strVal val="visible"/>
                                      </p:to>
                                    </p:set>
                                  </p:childTnLst>
                                </p:cTn>
                              </p:par>
                            </p:childTnLst>
                          </p:cTn>
                        </p:par>
                        <p:par>
                          <p:cTn id="100" fill="hold">
                            <p:stCondLst>
                              <p:cond delay="16000"/>
                            </p:stCondLst>
                            <p:childTnLst>
                              <p:par>
                                <p:cTn id="101" presetID="1" presetClass="entr" presetSubtype="0" fill="hold" grpId="0" nodeType="afterEffect">
                                  <p:stCondLst>
                                    <p:cond delay="0"/>
                                  </p:stCondLst>
                                  <p:childTnLst>
                                    <p:set>
                                      <p:cBhvr>
                                        <p:cTn id="102" dur="1" fill="hold">
                                          <p:stCondLst>
                                            <p:cond delay="499"/>
                                          </p:stCondLst>
                                        </p:cTn>
                                        <p:tgtEl>
                                          <p:spTgt spid="152614"/>
                                        </p:tgtEl>
                                        <p:attrNameLst>
                                          <p:attrName>style.visibility</p:attrName>
                                        </p:attrNameLst>
                                      </p:cBhvr>
                                      <p:to>
                                        <p:strVal val="visible"/>
                                      </p:to>
                                    </p:set>
                                  </p:childTnLst>
                                </p:cTn>
                              </p:par>
                            </p:childTnLst>
                          </p:cTn>
                        </p:par>
                        <p:par>
                          <p:cTn id="103" fill="hold">
                            <p:stCondLst>
                              <p:cond delay="16500"/>
                            </p:stCondLst>
                            <p:childTnLst>
                              <p:par>
                                <p:cTn id="104" presetID="1" presetClass="entr" presetSubtype="0" fill="hold" grpId="0" nodeType="afterEffect">
                                  <p:stCondLst>
                                    <p:cond delay="0"/>
                                  </p:stCondLst>
                                  <p:childTnLst>
                                    <p:set>
                                      <p:cBhvr>
                                        <p:cTn id="105" dur="1" fill="hold">
                                          <p:stCondLst>
                                            <p:cond delay="499"/>
                                          </p:stCondLst>
                                        </p:cTn>
                                        <p:tgtEl>
                                          <p:spTgt spid="152615"/>
                                        </p:tgtEl>
                                        <p:attrNameLst>
                                          <p:attrName>style.visibility</p:attrName>
                                        </p:attrNameLst>
                                      </p:cBhvr>
                                      <p:to>
                                        <p:strVal val="visible"/>
                                      </p:to>
                                    </p:set>
                                  </p:childTnLst>
                                </p:cTn>
                              </p:par>
                            </p:childTnLst>
                          </p:cTn>
                        </p:par>
                        <p:par>
                          <p:cTn id="106" fill="hold">
                            <p:stCondLst>
                              <p:cond delay="17000"/>
                            </p:stCondLst>
                            <p:childTnLst>
                              <p:par>
                                <p:cTn id="107" presetID="1" presetClass="entr" presetSubtype="0" fill="hold" grpId="0" nodeType="afterEffect">
                                  <p:stCondLst>
                                    <p:cond delay="0"/>
                                  </p:stCondLst>
                                  <p:childTnLst>
                                    <p:set>
                                      <p:cBhvr>
                                        <p:cTn id="108" dur="1" fill="hold">
                                          <p:stCondLst>
                                            <p:cond delay="499"/>
                                          </p:stCondLst>
                                        </p:cTn>
                                        <p:tgtEl>
                                          <p:spTgt spid="152616"/>
                                        </p:tgtEl>
                                        <p:attrNameLst>
                                          <p:attrName>style.visibility</p:attrName>
                                        </p:attrNameLst>
                                      </p:cBhvr>
                                      <p:to>
                                        <p:strVal val="visible"/>
                                      </p:to>
                                    </p:set>
                                  </p:childTnLst>
                                </p:cTn>
                              </p:par>
                            </p:childTnLst>
                          </p:cTn>
                        </p:par>
                        <p:par>
                          <p:cTn id="109" fill="hold">
                            <p:stCondLst>
                              <p:cond delay="17500"/>
                            </p:stCondLst>
                            <p:childTnLst>
                              <p:par>
                                <p:cTn id="110" presetID="1" presetClass="entr" presetSubtype="0" fill="hold" grpId="0" nodeType="afterEffect">
                                  <p:stCondLst>
                                    <p:cond delay="0"/>
                                  </p:stCondLst>
                                  <p:childTnLst>
                                    <p:set>
                                      <p:cBhvr>
                                        <p:cTn id="111" dur="1" fill="hold">
                                          <p:stCondLst>
                                            <p:cond delay="499"/>
                                          </p:stCondLst>
                                        </p:cTn>
                                        <p:tgtEl>
                                          <p:spTgt spid="152617"/>
                                        </p:tgtEl>
                                        <p:attrNameLst>
                                          <p:attrName>style.visibility</p:attrName>
                                        </p:attrNameLst>
                                      </p:cBhvr>
                                      <p:to>
                                        <p:strVal val="visible"/>
                                      </p:to>
                                    </p:set>
                                  </p:childTnLst>
                                </p:cTn>
                              </p:par>
                            </p:childTnLst>
                          </p:cTn>
                        </p:par>
                        <p:par>
                          <p:cTn id="112" fill="hold">
                            <p:stCondLst>
                              <p:cond delay="18000"/>
                            </p:stCondLst>
                            <p:childTnLst>
                              <p:par>
                                <p:cTn id="113" presetID="1" presetClass="entr" presetSubtype="0" fill="hold" grpId="0" nodeType="afterEffect">
                                  <p:stCondLst>
                                    <p:cond delay="0"/>
                                  </p:stCondLst>
                                  <p:childTnLst>
                                    <p:set>
                                      <p:cBhvr>
                                        <p:cTn id="114" dur="1" fill="hold">
                                          <p:stCondLst>
                                            <p:cond delay="499"/>
                                          </p:stCondLst>
                                        </p:cTn>
                                        <p:tgtEl>
                                          <p:spTgt spid="152619"/>
                                        </p:tgtEl>
                                        <p:attrNameLst>
                                          <p:attrName>style.visibility</p:attrName>
                                        </p:attrNameLst>
                                      </p:cBhvr>
                                      <p:to>
                                        <p:strVal val="visible"/>
                                      </p:to>
                                    </p:set>
                                  </p:childTnLst>
                                </p:cTn>
                              </p:par>
                            </p:childTnLst>
                          </p:cTn>
                        </p:par>
                        <p:par>
                          <p:cTn id="115" fill="hold">
                            <p:stCondLst>
                              <p:cond delay="18500"/>
                            </p:stCondLst>
                            <p:childTnLst>
                              <p:par>
                                <p:cTn id="116" presetID="1" presetClass="entr" presetSubtype="0" fill="hold" grpId="0" nodeType="afterEffect">
                                  <p:stCondLst>
                                    <p:cond delay="0"/>
                                  </p:stCondLst>
                                  <p:childTnLst>
                                    <p:set>
                                      <p:cBhvr>
                                        <p:cTn id="117" dur="1" fill="hold">
                                          <p:stCondLst>
                                            <p:cond delay="499"/>
                                          </p:stCondLst>
                                        </p:cTn>
                                        <p:tgtEl>
                                          <p:spTgt spid="152620"/>
                                        </p:tgtEl>
                                        <p:attrNameLst>
                                          <p:attrName>style.visibility</p:attrName>
                                        </p:attrNameLst>
                                      </p:cBhvr>
                                      <p:to>
                                        <p:strVal val="visible"/>
                                      </p:to>
                                    </p:set>
                                  </p:childTnLst>
                                </p:cTn>
                              </p:par>
                            </p:childTnLst>
                          </p:cTn>
                        </p:par>
                        <p:par>
                          <p:cTn id="118" fill="hold">
                            <p:stCondLst>
                              <p:cond delay="19000"/>
                            </p:stCondLst>
                            <p:childTnLst>
                              <p:par>
                                <p:cTn id="119" presetID="1" presetClass="entr" presetSubtype="0" fill="hold" grpId="0" nodeType="afterEffect">
                                  <p:stCondLst>
                                    <p:cond delay="0"/>
                                  </p:stCondLst>
                                  <p:childTnLst>
                                    <p:set>
                                      <p:cBhvr>
                                        <p:cTn id="120" dur="1" fill="hold">
                                          <p:stCondLst>
                                            <p:cond delay="499"/>
                                          </p:stCondLst>
                                        </p:cTn>
                                        <p:tgtEl>
                                          <p:spTgt spid="152621"/>
                                        </p:tgtEl>
                                        <p:attrNameLst>
                                          <p:attrName>style.visibility</p:attrName>
                                        </p:attrNameLst>
                                      </p:cBhvr>
                                      <p:to>
                                        <p:strVal val="visible"/>
                                      </p:to>
                                    </p:set>
                                  </p:childTnLst>
                                </p:cTn>
                              </p:par>
                            </p:childTnLst>
                          </p:cTn>
                        </p:par>
                        <p:par>
                          <p:cTn id="121" fill="hold">
                            <p:stCondLst>
                              <p:cond delay="19500"/>
                            </p:stCondLst>
                            <p:childTnLst>
                              <p:par>
                                <p:cTn id="122" presetID="1" presetClass="entr" presetSubtype="0" fill="hold" grpId="0" nodeType="afterEffect">
                                  <p:stCondLst>
                                    <p:cond delay="0"/>
                                  </p:stCondLst>
                                  <p:childTnLst>
                                    <p:set>
                                      <p:cBhvr>
                                        <p:cTn id="123" dur="1" fill="hold">
                                          <p:stCondLst>
                                            <p:cond delay="499"/>
                                          </p:stCondLst>
                                        </p:cTn>
                                        <p:tgtEl>
                                          <p:spTgt spid="152622"/>
                                        </p:tgtEl>
                                        <p:attrNameLst>
                                          <p:attrName>style.visibility</p:attrName>
                                        </p:attrNameLst>
                                      </p:cBhvr>
                                      <p:to>
                                        <p:strVal val="visible"/>
                                      </p:to>
                                    </p:set>
                                  </p:childTnLst>
                                </p:cTn>
                              </p:par>
                            </p:childTnLst>
                          </p:cTn>
                        </p:par>
                        <p:par>
                          <p:cTn id="124" fill="hold">
                            <p:stCondLst>
                              <p:cond delay="20000"/>
                            </p:stCondLst>
                            <p:childTnLst>
                              <p:par>
                                <p:cTn id="125" presetID="1" presetClass="entr" presetSubtype="0" fill="hold" grpId="0" nodeType="afterEffect">
                                  <p:stCondLst>
                                    <p:cond delay="0"/>
                                  </p:stCondLst>
                                  <p:childTnLst>
                                    <p:set>
                                      <p:cBhvr>
                                        <p:cTn id="126" dur="1" fill="hold">
                                          <p:stCondLst>
                                            <p:cond delay="499"/>
                                          </p:stCondLst>
                                        </p:cTn>
                                        <p:tgtEl>
                                          <p:spTgt spid="152623"/>
                                        </p:tgtEl>
                                        <p:attrNameLst>
                                          <p:attrName>style.visibility</p:attrName>
                                        </p:attrNameLst>
                                      </p:cBhvr>
                                      <p:to>
                                        <p:strVal val="visible"/>
                                      </p:to>
                                    </p:set>
                                  </p:childTnLst>
                                </p:cTn>
                              </p:par>
                            </p:childTnLst>
                          </p:cTn>
                        </p:par>
                        <p:par>
                          <p:cTn id="127" fill="hold">
                            <p:stCondLst>
                              <p:cond delay="20500"/>
                            </p:stCondLst>
                            <p:childTnLst>
                              <p:par>
                                <p:cTn id="128" presetID="1" presetClass="entr" presetSubtype="0" fill="hold" grpId="0" nodeType="afterEffect">
                                  <p:stCondLst>
                                    <p:cond delay="0"/>
                                  </p:stCondLst>
                                  <p:childTnLst>
                                    <p:set>
                                      <p:cBhvr>
                                        <p:cTn id="129" dur="1" fill="hold">
                                          <p:stCondLst>
                                            <p:cond delay="499"/>
                                          </p:stCondLst>
                                        </p:cTn>
                                        <p:tgtEl>
                                          <p:spTgt spid="152624"/>
                                        </p:tgtEl>
                                        <p:attrNameLst>
                                          <p:attrName>style.visibility</p:attrName>
                                        </p:attrNameLst>
                                      </p:cBhvr>
                                      <p:to>
                                        <p:strVal val="visible"/>
                                      </p:to>
                                    </p:set>
                                  </p:childTnLst>
                                </p:cTn>
                              </p:par>
                            </p:childTnLst>
                          </p:cTn>
                        </p:par>
                        <p:par>
                          <p:cTn id="130" fill="hold">
                            <p:stCondLst>
                              <p:cond delay="21000"/>
                            </p:stCondLst>
                            <p:childTnLst>
                              <p:par>
                                <p:cTn id="131" presetID="1" presetClass="entr" presetSubtype="0" fill="hold" grpId="0" nodeType="afterEffect">
                                  <p:stCondLst>
                                    <p:cond delay="0"/>
                                  </p:stCondLst>
                                  <p:childTnLst>
                                    <p:set>
                                      <p:cBhvr>
                                        <p:cTn id="132" dur="1" fill="hold">
                                          <p:stCondLst>
                                            <p:cond delay="499"/>
                                          </p:stCondLst>
                                        </p:cTn>
                                        <p:tgtEl>
                                          <p:spTgt spid="152625"/>
                                        </p:tgtEl>
                                        <p:attrNameLst>
                                          <p:attrName>style.visibility</p:attrName>
                                        </p:attrNameLst>
                                      </p:cBhvr>
                                      <p:to>
                                        <p:strVal val="visible"/>
                                      </p:to>
                                    </p:set>
                                  </p:childTnLst>
                                </p:cTn>
                              </p:par>
                            </p:childTnLst>
                          </p:cTn>
                        </p:par>
                        <p:par>
                          <p:cTn id="133" fill="hold">
                            <p:stCondLst>
                              <p:cond delay="21500"/>
                            </p:stCondLst>
                            <p:childTnLst>
                              <p:par>
                                <p:cTn id="134" presetID="1" presetClass="entr" presetSubtype="0" fill="hold" grpId="0" nodeType="afterEffect">
                                  <p:stCondLst>
                                    <p:cond delay="0"/>
                                  </p:stCondLst>
                                  <p:childTnLst>
                                    <p:set>
                                      <p:cBhvr>
                                        <p:cTn id="135" dur="1" fill="hold">
                                          <p:stCondLst>
                                            <p:cond delay="499"/>
                                          </p:stCondLst>
                                        </p:cTn>
                                        <p:tgtEl>
                                          <p:spTgt spid="152626"/>
                                        </p:tgtEl>
                                        <p:attrNameLst>
                                          <p:attrName>style.visibility</p:attrName>
                                        </p:attrNameLst>
                                      </p:cBhvr>
                                      <p:to>
                                        <p:strVal val="visible"/>
                                      </p:to>
                                    </p:set>
                                  </p:childTnLst>
                                </p:cTn>
                              </p:par>
                            </p:childTnLst>
                          </p:cTn>
                        </p:par>
                        <p:par>
                          <p:cTn id="136" fill="hold">
                            <p:stCondLst>
                              <p:cond delay="22000"/>
                            </p:stCondLst>
                            <p:childTnLst>
                              <p:par>
                                <p:cTn id="137" presetID="1" presetClass="entr" presetSubtype="0" fill="hold" grpId="0" nodeType="afterEffect">
                                  <p:stCondLst>
                                    <p:cond delay="0"/>
                                  </p:stCondLst>
                                  <p:childTnLst>
                                    <p:set>
                                      <p:cBhvr>
                                        <p:cTn id="138" dur="1" fill="hold">
                                          <p:stCondLst>
                                            <p:cond delay="499"/>
                                          </p:stCondLst>
                                        </p:cTn>
                                        <p:tgtEl>
                                          <p:spTgt spid="152627"/>
                                        </p:tgtEl>
                                        <p:attrNameLst>
                                          <p:attrName>style.visibility</p:attrName>
                                        </p:attrNameLst>
                                      </p:cBhvr>
                                      <p:to>
                                        <p:strVal val="visible"/>
                                      </p:to>
                                    </p:set>
                                  </p:childTnLst>
                                </p:cTn>
                              </p:par>
                            </p:childTnLst>
                          </p:cTn>
                        </p:par>
                        <p:par>
                          <p:cTn id="139" fill="hold">
                            <p:stCondLst>
                              <p:cond delay="22500"/>
                            </p:stCondLst>
                            <p:childTnLst>
                              <p:par>
                                <p:cTn id="140" presetID="1" presetClass="entr" presetSubtype="0" fill="hold" grpId="0" nodeType="afterEffect">
                                  <p:stCondLst>
                                    <p:cond delay="0"/>
                                  </p:stCondLst>
                                  <p:childTnLst>
                                    <p:set>
                                      <p:cBhvr>
                                        <p:cTn id="141" dur="1" fill="hold">
                                          <p:stCondLst>
                                            <p:cond delay="499"/>
                                          </p:stCondLst>
                                        </p:cTn>
                                        <p:tgtEl>
                                          <p:spTgt spid="152628"/>
                                        </p:tgtEl>
                                        <p:attrNameLst>
                                          <p:attrName>style.visibility</p:attrName>
                                        </p:attrNameLst>
                                      </p:cBhvr>
                                      <p:to>
                                        <p:strVal val="visible"/>
                                      </p:to>
                                    </p:set>
                                  </p:childTnLst>
                                </p:cTn>
                              </p:par>
                            </p:childTnLst>
                          </p:cTn>
                        </p:par>
                        <p:par>
                          <p:cTn id="142" fill="hold">
                            <p:stCondLst>
                              <p:cond delay="23000"/>
                            </p:stCondLst>
                            <p:childTnLst>
                              <p:par>
                                <p:cTn id="143" presetID="1" presetClass="entr" presetSubtype="0" fill="hold" grpId="0" nodeType="afterEffect">
                                  <p:stCondLst>
                                    <p:cond delay="0"/>
                                  </p:stCondLst>
                                  <p:childTnLst>
                                    <p:set>
                                      <p:cBhvr>
                                        <p:cTn id="144" dur="1" fill="hold">
                                          <p:stCondLst>
                                            <p:cond delay="499"/>
                                          </p:stCondLst>
                                        </p:cTn>
                                        <p:tgtEl>
                                          <p:spTgt spid="152629"/>
                                        </p:tgtEl>
                                        <p:attrNameLst>
                                          <p:attrName>style.visibility</p:attrName>
                                        </p:attrNameLst>
                                      </p:cBhvr>
                                      <p:to>
                                        <p:strVal val="visible"/>
                                      </p:to>
                                    </p:set>
                                  </p:childTnLst>
                                </p:cTn>
                              </p:par>
                            </p:childTnLst>
                          </p:cTn>
                        </p:par>
                        <p:par>
                          <p:cTn id="145" fill="hold">
                            <p:stCondLst>
                              <p:cond delay="23500"/>
                            </p:stCondLst>
                            <p:childTnLst>
                              <p:par>
                                <p:cTn id="146" presetID="1" presetClass="entr" presetSubtype="0" fill="hold" grpId="0" nodeType="afterEffect">
                                  <p:stCondLst>
                                    <p:cond delay="0"/>
                                  </p:stCondLst>
                                  <p:childTnLst>
                                    <p:set>
                                      <p:cBhvr>
                                        <p:cTn id="147" dur="1" fill="hold">
                                          <p:stCondLst>
                                            <p:cond delay="499"/>
                                          </p:stCondLst>
                                        </p:cTn>
                                        <p:tgtEl>
                                          <p:spTgt spid="152630"/>
                                        </p:tgtEl>
                                        <p:attrNameLst>
                                          <p:attrName>style.visibility</p:attrName>
                                        </p:attrNameLst>
                                      </p:cBhvr>
                                      <p:to>
                                        <p:strVal val="visible"/>
                                      </p:to>
                                    </p:set>
                                  </p:childTnLst>
                                </p:cTn>
                              </p:par>
                            </p:childTnLst>
                          </p:cTn>
                        </p:par>
                        <p:par>
                          <p:cTn id="148" fill="hold">
                            <p:stCondLst>
                              <p:cond delay="24000"/>
                            </p:stCondLst>
                            <p:childTnLst>
                              <p:par>
                                <p:cTn id="149" presetID="1" presetClass="entr" presetSubtype="0" fill="hold" grpId="0" nodeType="afterEffect">
                                  <p:stCondLst>
                                    <p:cond delay="0"/>
                                  </p:stCondLst>
                                  <p:childTnLst>
                                    <p:set>
                                      <p:cBhvr>
                                        <p:cTn id="150" dur="1" fill="hold">
                                          <p:stCondLst>
                                            <p:cond delay="499"/>
                                          </p:stCondLst>
                                        </p:cTn>
                                        <p:tgtEl>
                                          <p:spTgt spid="152631"/>
                                        </p:tgtEl>
                                        <p:attrNameLst>
                                          <p:attrName>style.visibility</p:attrName>
                                        </p:attrNameLst>
                                      </p:cBhvr>
                                      <p:to>
                                        <p:strVal val="visible"/>
                                      </p:to>
                                    </p:set>
                                  </p:childTnLst>
                                </p:cTn>
                              </p:par>
                            </p:childTnLst>
                          </p:cTn>
                        </p:par>
                        <p:par>
                          <p:cTn id="151" fill="hold">
                            <p:stCondLst>
                              <p:cond delay="24500"/>
                            </p:stCondLst>
                            <p:childTnLst>
                              <p:par>
                                <p:cTn id="152" presetID="1" presetClass="entr" presetSubtype="0" fill="hold" grpId="0" nodeType="afterEffect">
                                  <p:stCondLst>
                                    <p:cond delay="0"/>
                                  </p:stCondLst>
                                  <p:childTnLst>
                                    <p:set>
                                      <p:cBhvr>
                                        <p:cTn id="153" dur="1" fill="hold">
                                          <p:stCondLst>
                                            <p:cond delay="499"/>
                                          </p:stCondLst>
                                        </p:cTn>
                                        <p:tgtEl>
                                          <p:spTgt spid="152632"/>
                                        </p:tgtEl>
                                        <p:attrNameLst>
                                          <p:attrName>style.visibility</p:attrName>
                                        </p:attrNameLst>
                                      </p:cBhvr>
                                      <p:to>
                                        <p:strVal val="visible"/>
                                      </p:to>
                                    </p:set>
                                  </p:childTnLst>
                                </p:cTn>
                              </p:par>
                            </p:childTnLst>
                          </p:cTn>
                        </p:par>
                        <p:par>
                          <p:cTn id="154" fill="hold">
                            <p:stCondLst>
                              <p:cond delay="25000"/>
                            </p:stCondLst>
                            <p:childTnLst>
                              <p:par>
                                <p:cTn id="155" presetID="1" presetClass="entr" presetSubtype="0" fill="hold" grpId="0" nodeType="afterEffect">
                                  <p:stCondLst>
                                    <p:cond delay="0"/>
                                  </p:stCondLst>
                                  <p:childTnLst>
                                    <p:set>
                                      <p:cBhvr>
                                        <p:cTn id="156" dur="1" fill="hold">
                                          <p:stCondLst>
                                            <p:cond delay="499"/>
                                          </p:stCondLst>
                                        </p:cTn>
                                        <p:tgtEl>
                                          <p:spTgt spid="152633"/>
                                        </p:tgtEl>
                                        <p:attrNameLst>
                                          <p:attrName>style.visibility</p:attrName>
                                        </p:attrNameLst>
                                      </p:cBhvr>
                                      <p:to>
                                        <p:strVal val="visible"/>
                                      </p:to>
                                    </p:set>
                                  </p:childTnLst>
                                </p:cTn>
                              </p:par>
                            </p:childTnLst>
                          </p:cTn>
                        </p:par>
                        <p:par>
                          <p:cTn id="157" fill="hold">
                            <p:stCondLst>
                              <p:cond delay="25500"/>
                            </p:stCondLst>
                            <p:childTnLst>
                              <p:par>
                                <p:cTn id="158" presetID="1" presetClass="entr" presetSubtype="0" fill="hold" grpId="0" nodeType="afterEffect">
                                  <p:stCondLst>
                                    <p:cond delay="0"/>
                                  </p:stCondLst>
                                  <p:childTnLst>
                                    <p:set>
                                      <p:cBhvr>
                                        <p:cTn id="159" dur="1" fill="hold">
                                          <p:stCondLst>
                                            <p:cond delay="499"/>
                                          </p:stCondLst>
                                        </p:cTn>
                                        <p:tgtEl>
                                          <p:spTgt spid="152634"/>
                                        </p:tgtEl>
                                        <p:attrNameLst>
                                          <p:attrName>style.visibility</p:attrName>
                                        </p:attrNameLst>
                                      </p:cBhvr>
                                      <p:to>
                                        <p:strVal val="visible"/>
                                      </p:to>
                                    </p:set>
                                  </p:childTnLst>
                                </p:cTn>
                              </p:par>
                            </p:childTnLst>
                          </p:cTn>
                        </p:par>
                        <p:par>
                          <p:cTn id="160" fill="hold">
                            <p:stCondLst>
                              <p:cond delay="26000"/>
                            </p:stCondLst>
                            <p:childTnLst>
                              <p:par>
                                <p:cTn id="161" presetID="1" presetClass="entr" presetSubtype="0" fill="hold" grpId="0" nodeType="afterEffect">
                                  <p:stCondLst>
                                    <p:cond delay="0"/>
                                  </p:stCondLst>
                                  <p:childTnLst>
                                    <p:set>
                                      <p:cBhvr>
                                        <p:cTn id="162" dur="1" fill="hold">
                                          <p:stCondLst>
                                            <p:cond delay="499"/>
                                          </p:stCondLst>
                                        </p:cTn>
                                        <p:tgtEl>
                                          <p:spTgt spid="152635"/>
                                        </p:tgtEl>
                                        <p:attrNameLst>
                                          <p:attrName>style.visibility</p:attrName>
                                        </p:attrNameLst>
                                      </p:cBhvr>
                                      <p:to>
                                        <p:strVal val="visible"/>
                                      </p:to>
                                    </p:set>
                                  </p:childTnLst>
                                </p:cTn>
                              </p:par>
                            </p:childTnLst>
                          </p:cTn>
                        </p:par>
                        <p:par>
                          <p:cTn id="163" fill="hold">
                            <p:stCondLst>
                              <p:cond delay="26500"/>
                            </p:stCondLst>
                            <p:childTnLst>
                              <p:par>
                                <p:cTn id="164" presetID="1" presetClass="entr" presetSubtype="0" fill="hold" grpId="0" nodeType="afterEffect">
                                  <p:stCondLst>
                                    <p:cond delay="0"/>
                                  </p:stCondLst>
                                  <p:childTnLst>
                                    <p:set>
                                      <p:cBhvr>
                                        <p:cTn id="165" dur="1" fill="hold">
                                          <p:stCondLst>
                                            <p:cond delay="499"/>
                                          </p:stCondLst>
                                        </p:cTn>
                                        <p:tgtEl>
                                          <p:spTgt spid="152636"/>
                                        </p:tgtEl>
                                        <p:attrNameLst>
                                          <p:attrName>style.visibility</p:attrName>
                                        </p:attrNameLst>
                                      </p:cBhvr>
                                      <p:to>
                                        <p:strVal val="visible"/>
                                      </p:to>
                                    </p:set>
                                  </p:childTnLst>
                                </p:cTn>
                              </p:par>
                            </p:childTnLst>
                          </p:cTn>
                        </p:par>
                        <p:par>
                          <p:cTn id="166" fill="hold">
                            <p:stCondLst>
                              <p:cond delay="27000"/>
                            </p:stCondLst>
                            <p:childTnLst>
                              <p:par>
                                <p:cTn id="167" presetID="1" presetClass="entr" presetSubtype="0" fill="hold" grpId="0" nodeType="afterEffect">
                                  <p:stCondLst>
                                    <p:cond delay="0"/>
                                  </p:stCondLst>
                                  <p:childTnLst>
                                    <p:set>
                                      <p:cBhvr>
                                        <p:cTn id="168" dur="1" fill="hold">
                                          <p:stCondLst>
                                            <p:cond delay="499"/>
                                          </p:stCondLst>
                                        </p:cTn>
                                        <p:tgtEl>
                                          <p:spTgt spid="152638"/>
                                        </p:tgtEl>
                                        <p:attrNameLst>
                                          <p:attrName>style.visibility</p:attrName>
                                        </p:attrNameLst>
                                      </p:cBhvr>
                                      <p:to>
                                        <p:strVal val="visible"/>
                                      </p:to>
                                    </p:set>
                                  </p:childTnLst>
                                </p:cTn>
                              </p:par>
                            </p:childTnLst>
                          </p:cTn>
                        </p:par>
                        <p:par>
                          <p:cTn id="169" fill="hold">
                            <p:stCondLst>
                              <p:cond delay="27500"/>
                            </p:stCondLst>
                            <p:childTnLst>
                              <p:par>
                                <p:cTn id="170" presetID="1" presetClass="entr" presetSubtype="0" fill="hold" grpId="0" nodeType="afterEffect">
                                  <p:stCondLst>
                                    <p:cond delay="0"/>
                                  </p:stCondLst>
                                  <p:childTnLst>
                                    <p:set>
                                      <p:cBhvr>
                                        <p:cTn id="171" dur="1" fill="hold">
                                          <p:stCondLst>
                                            <p:cond delay="499"/>
                                          </p:stCondLst>
                                        </p:cTn>
                                        <p:tgtEl>
                                          <p:spTgt spid="152639"/>
                                        </p:tgtEl>
                                        <p:attrNameLst>
                                          <p:attrName>style.visibility</p:attrName>
                                        </p:attrNameLst>
                                      </p:cBhvr>
                                      <p:to>
                                        <p:strVal val="visible"/>
                                      </p:to>
                                    </p:set>
                                  </p:childTnLst>
                                </p:cTn>
                              </p:par>
                            </p:childTnLst>
                          </p:cTn>
                        </p:par>
                      </p:childTnLst>
                    </p:cTn>
                  </p:par>
                  <p:par>
                    <p:cTn id="172" fill="hold">
                      <p:stCondLst>
                        <p:cond delay="indefinite"/>
                      </p:stCondLst>
                      <p:childTnLst>
                        <p:par>
                          <p:cTn id="173" fill="hold">
                            <p:stCondLst>
                              <p:cond delay="0"/>
                            </p:stCondLst>
                            <p:childTnLst>
                              <p:par>
                                <p:cTn id="174" presetID="1" presetClass="entr" presetSubtype="0" fill="hold" grpId="0" nodeType="clickEffect">
                                  <p:stCondLst>
                                    <p:cond delay="0"/>
                                  </p:stCondLst>
                                  <p:childTnLst>
                                    <p:set>
                                      <p:cBhvr>
                                        <p:cTn id="175" dur="1" fill="hold">
                                          <p:stCondLst>
                                            <p:cond delay="499"/>
                                          </p:stCondLst>
                                        </p:cTn>
                                        <p:tgtEl>
                                          <p:spTgt spid="152696"/>
                                        </p:tgtEl>
                                        <p:attrNameLst>
                                          <p:attrName>style.visibility</p:attrName>
                                        </p:attrNameLst>
                                      </p:cBhvr>
                                      <p:to>
                                        <p:strVal val="visible"/>
                                      </p:to>
                                    </p:set>
                                  </p:childTnLst>
                                  <p:subTnLst>
                                    <p:audio>
                                      <p:cMediaNode>
                                        <p:cTn display="0" masterRel="sameClick">
                                          <p:stCondLst>
                                            <p:cond evt="begin" delay="0">
                                              <p:tn val="174"/>
                                            </p:cond>
                                          </p:stCondLst>
                                          <p:endCondLst>
                                            <p:cond evt="onStopAudio" delay="0">
                                              <p:tgtEl>
                                                <p:sldTgt/>
                                              </p:tgtEl>
                                            </p:cond>
                                          </p:endCondLst>
                                        </p:cTn>
                                        <p:tgtEl>
                                          <p:sndTgt r:embed="rId3" name="chimes.wav"/>
                                        </p:tgtEl>
                                      </p:cMediaNode>
                                    </p:audio>
                                  </p:subTnLst>
                                </p:cTn>
                              </p:par>
                            </p:childTnLst>
                          </p:cTn>
                        </p:par>
                        <p:par>
                          <p:cTn id="176" fill="hold">
                            <p:stCondLst>
                              <p:cond delay="500"/>
                            </p:stCondLst>
                            <p:childTnLst>
                              <p:par>
                                <p:cTn id="177" presetID="1" presetClass="entr" presetSubtype="0" fill="hold" grpId="0" nodeType="afterEffect">
                                  <p:stCondLst>
                                    <p:cond delay="0"/>
                                  </p:stCondLst>
                                  <p:childTnLst>
                                    <p:set>
                                      <p:cBhvr>
                                        <p:cTn id="178" dur="1" fill="hold">
                                          <p:stCondLst>
                                            <p:cond delay="499"/>
                                          </p:stCondLst>
                                        </p:cTn>
                                        <p:tgtEl>
                                          <p:spTgt spid="152668"/>
                                        </p:tgtEl>
                                        <p:attrNameLst>
                                          <p:attrName>style.visibility</p:attrName>
                                        </p:attrNameLst>
                                      </p:cBhvr>
                                      <p:to>
                                        <p:strVal val="visible"/>
                                      </p:to>
                                    </p:set>
                                  </p:childTnLst>
                                </p:cTn>
                              </p:par>
                            </p:childTnLst>
                          </p:cTn>
                        </p:par>
                        <p:par>
                          <p:cTn id="179" fill="hold">
                            <p:stCondLst>
                              <p:cond delay="1000"/>
                            </p:stCondLst>
                            <p:childTnLst>
                              <p:par>
                                <p:cTn id="180" presetID="1" presetClass="entr" presetSubtype="0" fill="hold" grpId="0" nodeType="afterEffect">
                                  <p:stCondLst>
                                    <p:cond delay="0"/>
                                  </p:stCondLst>
                                  <p:childTnLst>
                                    <p:set>
                                      <p:cBhvr>
                                        <p:cTn id="181" dur="1" fill="hold">
                                          <p:stCondLst>
                                            <p:cond delay="499"/>
                                          </p:stCondLst>
                                        </p:cTn>
                                        <p:tgtEl>
                                          <p:spTgt spid="152669"/>
                                        </p:tgtEl>
                                        <p:attrNameLst>
                                          <p:attrName>style.visibility</p:attrName>
                                        </p:attrNameLst>
                                      </p:cBhvr>
                                      <p:to>
                                        <p:strVal val="visible"/>
                                      </p:to>
                                    </p:set>
                                  </p:childTnLst>
                                </p:cTn>
                              </p:par>
                            </p:childTnLst>
                          </p:cTn>
                        </p:par>
                        <p:par>
                          <p:cTn id="182" fill="hold">
                            <p:stCondLst>
                              <p:cond delay="1500"/>
                            </p:stCondLst>
                            <p:childTnLst>
                              <p:par>
                                <p:cTn id="183" presetID="1" presetClass="entr" presetSubtype="0" fill="hold" grpId="0" nodeType="afterEffect">
                                  <p:stCondLst>
                                    <p:cond delay="0"/>
                                  </p:stCondLst>
                                  <p:childTnLst>
                                    <p:set>
                                      <p:cBhvr>
                                        <p:cTn id="184" dur="1" fill="hold">
                                          <p:stCondLst>
                                            <p:cond delay="499"/>
                                          </p:stCondLst>
                                        </p:cTn>
                                        <p:tgtEl>
                                          <p:spTgt spid="152670"/>
                                        </p:tgtEl>
                                        <p:attrNameLst>
                                          <p:attrName>style.visibility</p:attrName>
                                        </p:attrNameLst>
                                      </p:cBhvr>
                                      <p:to>
                                        <p:strVal val="visible"/>
                                      </p:to>
                                    </p:set>
                                  </p:childTnLst>
                                </p:cTn>
                              </p:par>
                            </p:childTnLst>
                          </p:cTn>
                        </p:par>
                        <p:par>
                          <p:cTn id="185" fill="hold">
                            <p:stCondLst>
                              <p:cond delay="2000"/>
                            </p:stCondLst>
                            <p:childTnLst>
                              <p:par>
                                <p:cTn id="186" presetID="1" presetClass="entr" presetSubtype="0" fill="hold" grpId="0" nodeType="afterEffect">
                                  <p:stCondLst>
                                    <p:cond delay="0"/>
                                  </p:stCondLst>
                                  <p:childTnLst>
                                    <p:set>
                                      <p:cBhvr>
                                        <p:cTn id="187" dur="1" fill="hold">
                                          <p:stCondLst>
                                            <p:cond delay="499"/>
                                          </p:stCondLst>
                                        </p:cTn>
                                        <p:tgtEl>
                                          <p:spTgt spid="152671"/>
                                        </p:tgtEl>
                                        <p:attrNameLst>
                                          <p:attrName>style.visibility</p:attrName>
                                        </p:attrNameLst>
                                      </p:cBhvr>
                                      <p:to>
                                        <p:strVal val="visible"/>
                                      </p:to>
                                    </p:set>
                                  </p:childTnLst>
                                </p:cTn>
                              </p:par>
                            </p:childTnLst>
                          </p:cTn>
                        </p:par>
                        <p:par>
                          <p:cTn id="188" fill="hold">
                            <p:stCondLst>
                              <p:cond delay="2500"/>
                            </p:stCondLst>
                            <p:childTnLst>
                              <p:par>
                                <p:cTn id="189" presetID="1" presetClass="entr" presetSubtype="0" fill="hold" grpId="0" nodeType="afterEffect">
                                  <p:stCondLst>
                                    <p:cond delay="0"/>
                                  </p:stCondLst>
                                  <p:childTnLst>
                                    <p:set>
                                      <p:cBhvr>
                                        <p:cTn id="190" dur="1" fill="hold">
                                          <p:stCondLst>
                                            <p:cond delay="499"/>
                                          </p:stCondLst>
                                        </p:cTn>
                                        <p:tgtEl>
                                          <p:spTgt spid="152672"/>
                                        </p:tgtEl>
                                        <p:attrNameLst>
                                          <p:attrName>style.visibility</p:attrName>
                                        </p:attrNameLst>
                                      </p:cBhvr>
                                      <p:to>
                                        <p:strVal val="visible"/>
                                      </p:to>
                                    </p:set>
                                  </p:childTnLst>
                                </p:cTn>
                              </p:par>
                            </p:childTnLst>
                          </p:cTn>
                        </p:par>
                        <p:par>
                          <p:cTn id="191" fill="hold">
                            <p:stCondLst>
                              <p:cond delay="3000"/>
                            </p:stCondLst>
                            <p:childTnLst>
                              <p:par>
                                <p:cTn id="192" presetID="1" presetClass="entr" presetSubtype="0" fill="hold" grpId="0" nodeType="afterEffect">
                                  <p:stCondLst>
                                    <p:cond delay="0"/>
                                  </p:stCondLst>
                                  <p:childTnLst>
                                    <p:set>
                                      <p:cBhvr>
                                        <p:cTn id="193" dur="1" fill="hold">
                                          <p:stCondLst>
                                            <p:cond delay="499"/>
                                          </p:stCondLst>
                                        </p:cTn>
                                        <p:tgtEl>
                                          <p:spTgt spid="152673"/>
                                        </p:tgtEl>
                                        <p:attrNameLst>
                                          <p:attrName>style.visibility</p:attrName>
                                        </p:attrNameLst>
                                      </p:cBhvr>
                                      <p:to>
                                        <p:strVal val="visible"/>
                                      </p:to>
                                    </p:set>
                                  </p:childTnLst>
                                </p:cTn>
                              </p:par>
                            </p:childTnLst>
                          </p:cTn>
                        </p:par>
                        <p:par>
                          <p:cTn id="194" fill="hold">
                            <p:stCondLst>
                              <p:cond delay="3500"/>
                            </p:stCondLst>
                            <p:childTnLst>
                              <p:par>
                                <p:cTn id="195" presetID="1" presetClass="entr" presetSubtype="0" fill="hold" grpId="0" nodeType="afterEffect">
                                  <p:stCondLst>
                                    <p:cond delay="0"/>
                                  </p:stCondLst>
                                  <p:childTnLst>
                                    <p:set>
                                      <p:cBhvr>
                                        <p:cTn id="196" dur="1" fill="hold">
                                          <p:stCondLst>
                                            <p:cond delay="499"/>
                                          </p:stCondLst>
                                        </p:cTn>
                                        <p:tgtEl>
                                          <p:spTgt spid="152674"/>
                                        </p:tgtEl>
                                        <p:attrNameLst>
                                          <p:attrName>style.visibility</p:attrName>
                                        </p:attrNameLst>
                                      </p:cBhvr>
                                      <p:to>
                                        <p:strVal val="visible"/>
                                      </p:to>
                                    </p:set>
                                  </p:childTnLst>
                                </p:cTn>
                              </p:par>
                            </p:childTnLst>
                          </p:cTn>
                        </p:par>
                        <p:par>
                          <p:cTn id="197" fill="hold">
                            <p:stCondLst>
                              <p:cond delay="4000"/>
                            </p:stCondLst>
                            <p:childTnLst>
                              <p:par>
                                <p:cTn id="198" presetID="1" presetClass="entr" presetSubtype="0" fill="hold" grpId="0" nodeType="afterEffect">
                                  <p:stCondLst>
                                    <p:cond delay="0"/>
                                  </p:stCondLst>
                                  <p:childTnLst>
                                    <p:set>
                                      <p:cBhvr>
                                        <p:cTn id="199" dur="1" fill="hold">
                                          <p:stCondLst>
                                            <p:cond delay="499"/>
                                          </p:stCondLst>
                                        </p:cTn>
                                        <p:tgtEl>
                                          <p:spTgt spid="152675"/>
                                        </p:tgtEl>
                                        <p:attrNameLst>
                                          <p:attrName>style.visibility</p:attrName>
                                        </p:attrNameLst>
                                      </p:cBhvr>
                                      <p:to>
                                        <p:strVal val="visible"/>
                                      </p:to>
                                    </p:set>
                                  </p:childTnLst>
                                </p:cTn>
                              </p:par>
                            </p:childTnLst>
                          </p:cTn>
                        </p:par>
                        <p:par>
                          <p:cTn id="200" fill="hold">
                            <p:stCondLst>
                              <p:cond delay="4500"/>
                            </p:stCondLst>
                            <p:childTnLst>
                              <p:par>
                                <p:cTn id="201" presetID="1" presetClass="entr" presetSubtype="0" fill="hold" grpId="0" nodeType="afterEffect">
                                  <p:stCondLst>
                                    <p:cond delay="0"/>
                                  </p:stCondLst>
                                  <p:childTnLst>
                                    <p:set>
                                      <p:cBhvr>
                                        <p:cTn id="202" dur="1" fill="hold">
                                          <p:stCondLst>
                                            <p:cond delay="499"/>
                                          </p:stCondLst>
                                        </p:cTn>
                                        <p:tgtEl>
                                          <p:spTgt spid="152676"/>
                                        </p:tgtEl>
                                        <p:attrNameLst>
                                          <p:attrName>style.visibility</p:attrName>
                                        </p:attrNameLst>
                                      </p:cBhvr>
                                      <p:to>
                                        <p:strVal val="visible"/>
                                      </p:to>
                                    </p:set>
                                  </p:childTnLst>
                                </p:cTn>
                              </p:par>
                            </p:childTnLst>
                          </p:cTn>
                        </p:par>
                        <p:par>
                          <p:cTn id="203" fill="hold">
                            <p:stCondLst>
                              <p:cond delay="5000"/>
                            </p:stCondLst>
                            <p:childTnLst>
                              <p:par>
                                <p:cTn id="204" presetID="1" presetClass="entr" presetSubtype="0" fill="hold" grpId="0" nodeType="afterEffect">
                                  <p:stCondLst>
                                    <p:cond delay="0"/>
                                  </p:stCondLst>
                                  <p:childTnLst>
                                    <p:set>
                                      <p:cBhvr>
                                        <p:cTn id="205" dur="1" fill="hold">
                                          <p:stCondLst>
                                            <p:cond delay="499"/>
                                          </p:stCondLst>
                                        </p:cTn>
                                        <p:tgtEl>
                                          <p:spTgt spid="152677"/>
                                        </p:tgtEl>
                                        <p:attrNameLst>
                                          <p:attrName>style.visibility</p:attrName>
                                        </p:attrNameLst>
                                      </p:cBhvr>
                                      <p:to>
                                        <p:strVal val="visible"/>
                                      </p:to>
                                    </p:set>
                                  </p:childTnLst>
                                </p:cTn>
                              </p:par>
                            </p:childTnLst>
                          </p:cTn>
                        </p:par>
                        <p:par>
                          <p:cTn id="206" fill="hold">
                            <p:stCondLst>
                              <p:cond delay="5500"/>
                            </p:stCondLst>
                            <p:childTnLst>
                              <p:par>
                                <p:cTn id="207" presetID="1" presetClass="entr" presetSubtype="0" fill="hold" grpId="0" nodeType="afterEffect">
                                  <p:stCondLst>
                                    <p:cond delay="0"/>
                                  </p:stCondLst>
                                  <p:childTnLst>
                                    <p:set>
                                      <p:cBhvr>
                                        <p:cTn id="208" dur="1" fill="hold">
                                          <p:stCondLst>
                                            <p:cond delay="499"/>
                                          </p:stCondLst>
                                        </p:cTn>
                                        <p:tgtEl>
                                          <p:spTgt spid="152678"/>
                                        </p:tgtEl>
                                        <p:attrNameLst>
                                          <p:attrName>style.visibility</p:attrName>
                                        </p:attrNameLst>
                                      </p:cBhvr>
                                      <p:to>
                                        <p:strVal val="visible"/>
                                      </p:to>
                                    </p:set>
                                  </p:childTnLst>
                                </p:cTn>
                              </p:par>
                            </p:childTnLst>
                          </p:cTn>
                        </p:par>
                        <p:par>
                          <p:cTn id="209" fill="hold">
                            <p:stCondLst>
                              <p:cond delay="6000"/>
                            </p:stCondLst>
                            <p:childTnLst>
                              <p:par>
                                <p:cTn id="210" presetID="1" presetClass="entr" presetSubtype="0" fill="hold" grpId="0" nodeType="afterEffect">
                                  <p:stCondLst>
                                    <p:cond delay="0"/>
                                  </p:stCondLst>
                                  <p:childTnLst>
                                    <p:set>
                                      <p:cBhvr>
                                        <p:cTn id="211" dur="1" fill="hold">
                                          <p:stCondLst>
                                            <p:cond delay="499"/>
                                          </p:stCondLst>
                                        </p:cTn>
                                        <p:tgtEl>
                                          <p:spTgt spid="152679"/>
                                        </p:tgtEl>
                                        <p:attrNameLst>
                                          <p:attrName>style.visibility</p:attrName>
                                        </p:attrNameLst>
                                      </p:cBhvr>
                                      <p:to>
                                        <p:strVal val="visible"/>
                                      </p:to>
                                    </p:set>
                                  </p:childTnLst>
                                </p:cTn>
                              </p:par>
                            </p:childTnLst>
                          </p:cTn>
                        </p:par>
                        <p:par>
                          <p:cTn id="212" fill="hold">
                            <p:stCondLst>
                              <p:cond delay="6500"/>
                            </p:stCondLst>
                            <p:childTnLst>
                              <p:par>
                                <p:cTn id="213" presetID="1" presetClass="entr" presetSubtype="0" fill="hold" grpId="0" nodeType="afterEffect">
                                  <p:stCondLst>
                                    <p:cond delay="0"/>
                                  </p:stCondLst>
                                  <p:childTnLst>
                                    <p:set>
                                      <p:cBhvr>
                                        <p:cTn id="214" dur="1" fill="hold">
                                          <p:stCondLst>
                                            <p:cond delay="499"/>
                                          </p:stCondLst>
                                        </p:cTn>
                                        <p:tgtEl>
                                          <p:spTgt spid="152680"/>
                                        </p:tgtEl>
                                        <p:attrNameLst>
                                          <p:attrName>style.visibility</p:attrName>
                                        </p:attrNameLst>
                                      </p:cBhvr>
                                      <p:to>
                                        <p:strVal val="visible"/>
                                      </p:to>
                                    </p:set>
                                  </p:childTnLst>
                                </p:cTn>
                              </p:par>
                            </p:childTnLst>
                          </p:cTn>
                        </p:par>
                        <p:par>
                          <p:cTn id="215" fill="hold">
                            <p:stCondLst>
                              <p:cond delay="7000"/>
                            </p:stCondLst>
                            <p:childTnLst>
                              <p:par>
                                <p:cTn id="216" presetID="1" presetClass="entr" presetSubtype="0" fill="hold" grpId="0" nodeType="afterEffect">
                                  <p:stCondLst>
                                    <p:cond delay="0"/>
                                  </p:stCondLst>
                                  <p:childTnLst>
                                    <p:set>
                                      <p:cBhvr>
                                        <p:cTn id="217" dur="1" fill="hold">
                                          <p:stCondLst>
                                            <p:cond delay="499"/>
                                          </p:stCondLst>
                                        </p:cTn>
                                        <p:tgtEl>
                                          <p:spTgt spid="152681"/>
                                        </p:tgtEl>
                                        <p:attrNameLst>
                                          <p:attrName>style.visibility</p:attrName>
                                        </p:attrNameLst>
                                      </p:cBhvr>
                                      <p:to>
                                        <p:strVal val="visible"/>
                                      </p:to>
                                    </p:set>
                                  </p:childTnLst>
                                </p:cTn>
                              </p:par>
                            </p:childTnLst>
                          </p:cTn>
                        </p:par>
                        <p:par>
                          <p:cTn id="218" fill="hold">
                            <p:stCondLst>
                              <p:cond delay="7500"/>
                            </p:stCondLst>
                            <p:childTnLst>
                              <p:par>
                                <p:cTn id="219" presetID="1" presetClass="entr" presetSubtype="0" fill="hold" grpId="0" nodeType="afterEffect">
                                  <p:stCondLst>
                                    <p:cond delay="0"/>
                                  </p:stCondLst>
                                  <p:childTnLst>
                                    <p:set>
                                      <p:cBhvr>
                                        <p:cTn id="220" dur="1" fill="hold">
                                          <p:stCondLst>
                                            <p:cond delay="499"/>
                                          </p:stCondLst>
                                        </p:cTn>
                                        <p:tgtEl>
                                          <p:spTgt spid="152641"/>
                                        </p:tgtEl>
                                        <p:attrNameLst>
                                          <p:attrName>style.visibility</p:attrName>
                                        </p:attrNameLst>
                                      </p:cBhvr>
                                      <p:to>
                                        <p:strVal val="visible"/>
                                      </p:to>
                                    </p:set>
                                  </p:childTnLst>
                                </p:cTn>
                              </p:par>
                            </p:childTnLst>
                          </p:cTn>
                        </p:par>
                        <p:par>
                          <p:cTn id="221" fill="hold">
                            <p:stCondLst>
                              <p:cond delay="8000"/>
                            </p:stCondLst>
                            <p:childTnLst>
                              <p:par>
                                <p:cTn id="222" presetID="1" presetClass="entr" presetSubtype="0" fill="hold" grpId="0" nodeType="afterEffect">
                                  <p:stCondLst>
                                    <p:cond delay="0"/>
                                  </p:stCondLst>
                                  <p:childTnLst>
                                    <p:set>
                                      <p:cBhvr>
                                        <p:cTn id="223" dur="1" fill="hold">
                                          <p:stCondLst>
                                            <p:cond delay="499"/>
                                          </p:stCondLst>
                                        </p:cTn>
                                        <p:tgtEl>
                                          <p:spTgt spid="152642"/>
                                        </p:tgtEl>
                                        <p:attrNameLst>
                                          <p:attrName>style.visibility</p:attrName>
                                        </p:attrNameLst>
                                      </p:cBhvr>
                                      <p:to>
                                        <p:strVal val="visible"/>
                                      </p:to>
                                    </p:set>
                                  </p:childTnLst>
                                </p:cTn>
                              </p:par>
                            </p:childTnLst>
                          </p:cTn>
                        </p:par>
                        <p:par>
                          <p:cTn id="224" fill="hold">
                            <p:stCondLst>
                              <p:cond delay="8500"/>
                            </p:stCondLst>
                            <p:childTnLst>
                              <p:par>
                                <p:cTn id="225" presetID="1" presetClass="entr" presetSubtype="0" fill="hold" grpId="0" nodeType="afterEffect">
                                  <p:stCondLst>
                                    <p:cond delay="0"/>
                                  </p:stCondLst>
                                  <p:childTnLst>
                                    <p:set>
                                      <p:cBhvr>
                                        <p:cTn id="226" dur="1" fill="hold">
                                          <p:stCondLst>
                                            <p:cond delay="499"/>
                                          </p:stCondLst>
                                        </p:cTn>
                                        <p:tgtEl>
                                          <p:spTgt spid="152643"/>
                                        </p:tgtEl>
                                        <p:attrNameLst>
                                          <p:attrName>style.visibility</p:attrName>
                                        </p:attrNameLst>
                                      </p:cBhvr>
                                      <p:to>
                                        <p:strVal val="visible"/>
                                      </p:to>
                                    </p:set>
                                  </p:childTnLst>
                                </p:cTn>
                              </p:par>
                            </p:childTnLst>
                          </p:cTn>
                        </p:par>
                        <p:par>
                          <p:cTn id="227" fill="hold">
                            <p:stCondLst>
                              <p:cond delay="9000"/>
                            </p:stCondLst>
                            <p:childTnLst>
                              <p:par>
                                <p:cTn id="228" presetID="1" presetClass="entr" presetSubtype="0" fill="hold" grpId="0" nodeType="afterEffect">
                                  <p:stCondLst>
                                    <p:cond delay="0"/>
                                  </p:stCondLst>
                                  <p:childTnLst>
                                    <p:set>
                                      <p:cBhvr>
                                        <p:cTn id="229" dur="1" fill="hold">
                                          <p:stCondLst>
                                            <p:cond delay="499"/>
                                          </p:stCondLst>
                                        </p:cTn>
                                        <p:tgtEl>
                                          <p:spTgt spid="152644"/>
                                        </p:tgtEl>
                                        <p:attrNameLst>
                                          <p:attrName>style.visibility</p:attrName>
                                        </p:attrNameLst>
                                      </p:cBhvr>
                                      <p:to>
                                        <p:strVal val="visible"/>
                                      </p:to>
                                    </p:set>
                                  </p:childTnLst>
                                </p:cTn>
                              </p:par>
                            </p:childTnLst>
                          </p:cTn>
                        </p:par>
                        <p:par>
                          <p:cTn id="230" fill="hold">
                            <p:stCondLst>
                              <p:cond delay="9500"/>
                            </p:stCondLst>
                            <p:childTnLst>
                              <p:par>
                                <p:cTn id="231" presetID="1" presetClass="entr" presetSubtype="0" fill="hold" grpId="0" nodeType="afterEffect">
                                  <p:stCondLst>
                                    <p:cond delay="0"/>
                                  </p:stCondLst>
                                  <p:childTnLst>
                                    <p:set>
                                      <p:cBhvr>
                                        <p:cTn id="232" dur="1" fill="hold">
                                          <p:stCondLst>
                                            <p:cond delay="499"/>
                                          </p:stCondLst>
                                        </p:cTn>
                                        <p:tgtEl>
                                          <p:spTgt spid="152645"/>
                                        </p:tgtEl>
                                        <p:attrNameLst>
                                          <p:attrName>style.visibility</p:attrName>
                                        </p:attrNameLst>
                                      </p:cBhvr>
                                      <p:to>
                                        <p:strVal val="visible"/>
                                      </p:to>
                                    </p:set>
                                  </p:childTnLst>
                                </p:cTn>
                              </p:par>
                            </p:childTnLst>
                          </p:cTn>
                        </p:par>
                        <p:par>
                          <p:cTn id="233" fill="hold">
                            <p:stCondLst>
                              <p:cond delay="10000"/>
                            </p:stCondLst>
                            <p:childTnLst>
                              <p:par>
                                <p:cTn id="234" presetID="1" presetClass="entr" presetSubtype="0" fill="hold" grpId="0" nodeType="afterEffect">
                                  <p:stCondLst>
                                    <p:cond delay="0"/>
                                  </p:stCondLst>
                                  <p:childTnLst>
                                    <p:set>
                                      <p:cBhvr>
                                        <p:cTn id="235" dur="1" fill="hold">
                                          <p:stCondLst>
                                            <p:cond delay="499"/>
                                          </p:stCondLst>
                                        </p:cTn>
                                        <p:tgtEl>
                                          <p:spTgt spid="152646"/>
                                        </p:tgtEl>
                                        <p:attrNameLst>
                                          <p:attrName>style.visibility</p:attrName>
                                        </p:attrNameLst>
                                      </p:cBhvr>
                                      <p:to>
                                        <p:strVal val="visible"/>
                                      </p:to>
                                    </p:set>
                                  </p:childTnLst>
                                </p:cTn>
                              </p:par>
                            </p:childTnLst>
                          </p:cTn>
                        </p:par>
                        <p:par>
                          <p:cTn id="236" fill="hold">
                            <p:stCondLst>
                              <p:cond delay="10500"/>
                            </p:stCondLst>
                            <p:childTnLst>
                              <p:par>
                                <p:cTn id="237" presetID="1" presetClass="entr" presetSubtype="0" fill="hold" grpId="0" nodeType="afterEffect">
                                  <p:stCondLst>
                                    <p:cond delay="0"/>
                                  </p:stCondLst>
                                  <p:childTnLst>
                                    <p:set>
                                      <p:cBhvr>
                                        <p:cTn id="238" dur="1" fill="hold">
                                          <p:stCondLst>
                                            <p:cond delay="499"/>
                                          </p:stCondLst>
                                        </p:cTn>
                                        <p:tgtEl>
                                          <p:spTgt spid="152647"/>
                                        </p:tgtEl>
                                        <p:attrNameLst>
                                          <p:attrName>style.visibility</p:attrName>
                                        </p:attrNameLst>
                                      </p:cBhvr>
                                      <p:to>
                                        <p:strVal val="visible"/>
                                      </p:to>
                                    </p:set>
                                  </p:childTnLst>
                                </p:cTn>
                              </p:par>
                            </p:childTnLst>
                          </p:cTn>
                        </p:par>
                        <p:par>
                          <p:cTn id="239" fill="hold">
                            <p:stCondLst>
                              <p:cond delay="11000"/>
                            </p:stCondLst>
                            <p:childTnLst>
                              <p:par>
                                <p:cTn id="240" presetID="1" presetClass="entr" presetSubtype="0" fill="hold" grpId="0" nodeType="afterEffect">
                                  <p:stCondLst>
                                    <p:cond delay="0"/>
                                  </p:stCondLst>
                                  <p:childTnLst>
                                    <p:set>
                                      <p:cBhvr>
                                        <p:cTn id="241" dur="1" fill="hold">
                                          <p:stCondLst>
                                            <p:cond delay="499"/>
                                          </p:stCondLst>
                                        </p:cTn>
                                        <p:tgtEl>
                                          <p:spTgt spid="152648"/>
                                        </p:tgtEl>
                                        <p:attrNameLst>
                                          <p:attrName>style.visibility</p:attrName>
                                        </p:attrNameLst>
                                      </p:cBhvr>
                                      <p:to>
                                        <p:strVal val="visible"/>
                                      </p:to>
                                    </p:set>
                                  </p:childTnLst>
                                </p:cTn>
                              </p:par>
                            </p:childTnLst>
                          </p:cTn>
                        </p:par>
                        <p:par>
                          <p:cTn id="242" fill="hold">
                            <p:stCondLst>
                              <p:cond delay="11500"/>
                            </p:stCondLst>
                            <p:childTnLst>
                              <p:par>
                                <p:cTn id="243" presetID="1" presetClass="entr" presetSubtype="0" fill="hold" grpId="0" nodeType="afterEffect">
                                  <p:stCondLst>
                                    <p:cond delay="0"/>
                                  </p:stCondLst>
                                  <p:childTnLst>
                                    <p:set>
                                      <p:cBhvr>
                                        <p:cTn id="244" dur="1" fill="hold">
                                          <p:stCondLst>
                                            <p:cond delay="499"/>
                                          </p:stCondLst>
                                        </p:cTn>
                                        <p:tgtEl>
                                          <p:spTgt spid="152649"/>
                                        </p:tgtEl>
                                        <p:attrNameLst>
                                          <p:attrName>style.visibility</p:attrName>
                                        </p:attrNameLst>
                                      </p:cBhvr>
                                      <p:to>
                                        <p:strVal val="visible"/>
                                      </p:to>
                                    </p:set>
                                  </p:childTnLst>
                                </p:cTn>
                              </p:par>
                            </p:childTnLst>
                          </p:cTn>
                        </p:par>
                        <p:par>
                          <p:cTn id="245" fill="hold">
                            <p:stCondLst>
                              <p:cond delay="12000"/>
                            </p:stCondLst>
                            <p:childTnLst>
                              <p:par>
                                <p:cTn id="246" presetID="1" presetClass="entr" presetSubtype="0" fill="hold" grpId="0" nodeType="afterEffect">
                                  <p:stCondLst>
                                    <p:cond delay="0"/>
                                  </p:stCondLst>
                                  <p:childTnLst>
                                    <p:set>
                                      <p:cBhvr>
                                        <p:cTn id="247" dur="1" fill="hold">
                                          <p:stCondLst>
                                            <p:cond delay="499"/>
                                          </p:stCondLst>
                                        </p:cTn>
                                        <p:tgtEl>
                                          <p:spTgt spid="152650"/>
                                        </p:tgtEl>
                                        <p:attrNameLst>
                                          <p:attrName>style.visibility</p:attrName>
                                        </p:attrNameLst>
                                      </p:cBhvr>
                                      <p:to>
                                        <p:strVal val="visible"/>
                                      </p:to>
                                    </p:set>
                                  </p:childTnLst>
                                </p:cTn>
                              </p:par>
                            </p:childTnLst>
                          </p:cTn>
                        </p:par>
                        <p:par>
                          <p:cTn id="248" fill="hold">
                            <p:stCondLst>
                              <p:cond delay="12500"/>
                            </p:stCondLst>
                            <p:childTnLst>
                              <p:par>
                                <p:cTn id="249" presetID="1" presetClass="entr" presetSubtype="0" fill="hold" grpId="0" nodeType="afterEffect">
                                  <p:stCondLst>
                                    <p:cond delay="0"/>
                                  </p:stCondLst>
                                  <p:childTnLst>
                                    <p:set>
                                      <p:cBhvr>
                                        <p:cTn id="250" dur="1" fill="hold">
                                          <p:stCondLst>
                                            <p:cond delay="499"/>
                                          </p:stCondLst>
                                        </p:cTn>
                                        <p:tgtEl>
                                          <p:spTgt spid="152651"/>
                                        </p:tgtEl>
                                        <p:attrNameLst>
                                          <p:attrName>style.visibility</p:attrName>
                                        </p:attrNameLst>
                                      </p:cBhvr>
                                      <p:to>
                                        <p:strVal val="visible"/>
                                      </p:to>
                                    </p:set>
                                  </p:childTnLst>
                                </p:cTn>
                              </p:par>
                            </p:childTnLst>
                          </p:cTn>
                        </p:par>
                        <p:par>
                          <p:cTn id="251" fill="hold">
                            <p:stCondLst>
                              <p:cond delay="13000"/>
                            </p:stCondLst>
                            <p:childTnLst>
                              <p:par>
                                <p:cTn id="252" presetID="1" presetClass="entr" presetSubtype="0" fill="hold" grpId="0" nodeType="afterEffect">
                                  <p:stCondLst>
                                    <p:cond delay="0"/>
                                  </p:stCondLst>
                                  <p:childTnLst>
                                    <p:set>
                                      <p:cBhvr>
                                        <p:cTn id="253" dur="1" fill="hold">
                                          <p:stCondLst>
                                            <p:cond delay="499"/>
                                          </p:stCondLst>
                                        </p:cTn>
                                        <p:tgtEl>
                                          <p:spTgt spid="152652"/>
                                        </p:tgtEl>
                                        <p:attrNameLst>
                                          <p:attrName>style.visibility</p:attrName>
                                        </p:attrNameLst>
                                      </p:cBhvr>
                                      <p:to>
                                        <p:strVal val="visible"/>
                                      </p:to>
                                    </p:set>
                                  </p:childTnLst>
                                </p:cTn>
                              </p:par>
                            </p:childTnLst>
                          </p:cTn>
                        </p:par>
                        <p:par>
                          <p:cTn id="254" fill="hold">
                            <p:stCondLst>
                              <p:cond delay="13500"/>
                            </p:stCondLst>
                            <p:childTnLst>
                              <p:par>
                                <p:cTn id="255" presetID="1" presetClass="entr" presetSubtype="0" fill="hold" grpId="0" nodeType="afterEffect">
                                  <p:stCondLst>
                                    <p:cond delay="0"/>
                                  </p:stCondLst>
                                  <p:childTnLst>
                                    <p:set>
                                      <p:cBhvr>
                                        <p:cTn id="256" dur="1" fill="hold">
                                          <p:stCondLst>
                                            <p:cond delay="499"/>
                                          </p:stCondLst>
                                        </p:cTn>
                                        <p:tgtEl>
                                          <p:spTgt spid="152653"/>
                                        </p:tgtEl>
                                        <p:attrNameLst>
                                          <p:attrName>style.visibility</p:attrName>
                                        </p:attrNameLst>
                                      </p:cBhvr>
                                      <p:to>
                                        <p:strVal val="visible"/>
                                      </p:to>
                                    </p:set>
                                  </p:childTnLst>
                                </p:cTn>
                              </p:par>
                            </p:childTnLst>
                          </p:cTn>
                        </p:par>
                        <p:par>
                          <p:cTn id="257" fill="hold">
                            <p:stCondLst>
                              <p:cond delay="14000"/>
                            </p:stCondLst>
                            <p:childTnLst>
                              <p:par>
                                <p:cTn id="258" presetID="1" presetClass="entr" presetSubtype="0" fill="hold" grpId="0" nodeType="afterEffect">
                                  <p:stCondLst>
                                    <p:cond delay="0"/>
                                  </p:stCondLst>
                                  <p:childTnLst>
                                    <p:set>
                                      <p:cBhvr>
                                        <p:cTn id="259" dur="1" fill="hold">
                                          <p:stCondLst>
                                            <p:cond delay="499"/>
                                          </p:stCondLst>
                                        </p:cTn>
                                        <p:tgtEl>
                                          <p:spTgt spid="152654"/>
                                        </p:tgtEl>
                                        <p:attrNameLst>
                                          <p:attrName>style.visibility</p:attrName>
                                        </p:attrNameLst>
                                      </p:cBhvr>
                                      <p:to>
                                        <p:strVal val="visible"/>
                                      </p:to>
                                    </p:set>
                                  </p:childTnLst>
                                </p:cTn>
                              </p:par>
                            </p:childTnLst>
                          </p:cTn>
                        </p:par>
                        <p:par>
                          <p:cTn id="260" fill="hold">
                            <p:stCondLst>
                              <p:cond delay="14500"/>
                            </p:stCondLst>
                            <p:childTnLst>
                              <p:par>
                                <p:cTn id="261" presetID="1" presetClass="entr" presetSubtype="0" fill="hold" grpId="0" nodeType="afterEffect">
                                  <p:stCondLst>
                                    <p:cond delay="0"/>
                                  </p:stCondLst>
                                  <p:childTnLst>
                                    <p:set>
                                      <p:cBhvr>
                                        <p:cTn id="262" dur="1" fill="hold">
                                          <p:stCondLst>
                                            <p:cond delay="499"/>
                                          </p:stCondLst>
                                        </p:cTn>
                                        <p:tgtEl>
                                          <p:spTgt spid="152655"/>
                                        </p:tgtEl>
                                        <p:attrNameLst>
                                          <p:attrName>style.visibility</p:attrName>
                                        </p:attrNameLst>
                                      </p:cBhvr>
                                      <p:to>
                                        <p:strVal val="visible"/>
                                      </p:to>
                                    </p:set>
                                  </p:childTnLst>
                                </p:cTn>
                              </p:par>
                            </p:childTnLst>
                          </p:cTn>
                        </p:par>
                        <p:par>
                          <p:cTn id="263" fill="hold">
                            <p:stCondLst>
                              <p:cond delay="15000"/>
                            </p:stCondLst>
                            <p:childTnLst>
                              <p:par>
                                <p:cTn id="264" presetID="1" presetClass="entr" presetSubtype="0" fill="hold" grpId="0" nodeType="afterEffect">
                                  <p:stCondLst>
                                    <p:cond delay="0"/>
                                  </p:stCondLst>
                                  <p:childTnLst>
                                    <p:set>
                                      <p:cBhvr>
                                        <p:cTn id="265" dur="1" fill="hold">
                                          <p:stCondLst>
                                            <p:cond delay="499"/>
                                          </p:stCondLst>
                                        </p:cTn>
                                        <p:tgtEl>
                                          <p:spTgt spid="152657"/>
                                        </p:tgtEl>
                                        <p:attrNameLst>
                                          <p:attrName>style.visibility</p:attrName>
                                        </p:attrNameLst>
                                      </p:cBhvr>
                                      <p:to>
                                        <p:strVal val="visible"/>
                                      </p:to>
                                    </p:set>
                                  </p:childTnLst>
                                </p:cTn>
                              </p:par>
                            </p:childTnLst>
                          </p:cTn>
                        </p:par>
                        <p:par>
                          <p:cTn id="266" fill="hold">
                            <p:stCondLst>
                              <p:cond delay="15500"/>
                            </p:stCondLst>
                            <p:childTnLst>
                              <p:par>
                                <p:cTn id="267" presetID="1" presetClass="entr" presetSubtype="0" fill="hold" grpId="0" nodeType="afterEffect">
                                  <p:stCondLst>
                                    <p:cond delay="0"/>
                                  </p:stCondLst>
                                  <p:childTnLst>
                                    <p:set>
                                      <p:cBhvr>
                                        <p:cTn id="268" dur="1" fill="hold">
                                          <p:stCondLst>
                                            <p:cond delay="499"/>
                                          </p:stCondLst>
                                        </p:cTn>
                                        <p:tgtEl>
                                          <p:spTgt spid="152658"/>
                                        </p:tgtEl>
                                        <p:attrNameLst>
                                          <p:attrName>style.visibility</p:attrName>
                                        </p:attrNameLst>
                                      </p:cBhvr>
                                      <p:to>
                                        <p:strVal val="visible"/>
                                      </p:to>
                                    </p:set>
                                  </p:childTnLst>
                                </p:cTn>
                              </p:par>
                            </p:childTnLst>
                          </p:cTn>
                        </p:par>
                        <p:par>
                          <p:cTn id="269" fill="hold">
                            <p:stCondLst>
                              <p:cond delay="16000"/>
                            </p:stCondLst>
                            <p:childTnLst>
                              <p:par>
                                <p:cTn id="270" presetID="1" presetClass="entr" presetSubtype="0" fill="hold" grpId="0" nodeType="afterEffect">
                                  <p:stCondLst>
                                    <p:cond delay="0"/>
                                  </p:stCondLst>
                                  <p:childTnLst>
                                    <p:set>
                                      <p:cBhvr>
                                        <p:cTn id="271" dur="1" fill="hold">
                                          <p:stCondLst>
                                            <p:cond delay="499"/>
                                          </p:stCondLst>
                                        </p:cTn>
                                        <p:tgtEl>
                                          <p:spTgt spid="152697"/>
                                        </p:tgtEl>
                                        <p:attrNameLst>
                                          <p:attrName>style.visibility</p:attrName>
                                        </p:attrNameLst>
                                      </p:cBhvr>
                                      <p:to>
                                        <p:strVal val="visible"/>
                                      </p:to>
                                    </p:set>
                                  </p:childTnLst>
                                </p:cTn>
                              </p:par>
                            </p:childTnLst>
                          </p:cTn>
                        </p:par>
                        <p:par>
                          <p:cTn id="272" fill="hold">
                            <p:stCondLst>
                              <p:cond delay="16500"/>
                            </p:stCondLst>
                            <p:childTnLst>
                              <p:par>
                                <p:cTn id="273" presetID="1" presetClass="entr" presetSubtype="0" fill="hold" grpId="0" nodeType="afterEffect">
                                  <p:stCondLst>
                                    <p:cond delay="0"/>
                                  </p:stCondLst>
                                  <p:childTnLst>
                                    <p:set>
                                      <p:cBhvr>
                                        <p:cTn id="274" dur="1" fill="hold">
                                          <p:stCondLst>
                                            <p:cond delay="499"/>
                                          </p:stCondLst>
                                        </p:cTn>
                                        <p:tgtEl>
                                          <p:spTgt spid="152682"/>
                                        </p:tgtEl>
                                        <p:attrNameLst>
                                          <p:attrName>style.visibility</p:attrName>
                                        </p:attrNameLst>
                                      </p:cBhvr>
                                      <p:to>
                                        <p:strVal val="visible"/>
                                      </p:to>
                                    </p:set>
                                  </p:childTnLst>
                                </p:cTn>
                              </p:par>
                            </p:childTnLst>
                          </p:cTn>
                        </p:par>
                        <p:par>
                          <p:cTn id="275" fill="hold">
                            <p:stCondLst>
                              <p:cond delay="17000"/>
                            </p:stCondLst>
                            <p:childTnLst>
                              <p:par>
                                <p:cTn id="276" presetID="1" presetClass="entr" presetSubtype="0" fill="hold" grpId="0" nodeType="afterEffect">
                                  <p:stCondLst>
                                    <p:cond delay="0"/>
                                  </p:stCondLst>
                                  <p:childTnLst>
                                    <p:set>
                                      <p:cBhvr>
                                        <p:cTn id="277" dur="1" fill="hold">
                                          <p:stCondLst>
                                            <p:cond delay="499"/>
                                          </p:stCondLst>
                                        </p:cTn>
                                        <p:tgtEl>
                                          <p:spTgt spid="152683"/>
                                        </p:tgtEl>
                                        <p:attrNameLst>
                                          <p:attrName>style.visibility</p:attrName>
                                        </p:attrNameLst>
                                      </p:cBhvr>
                                      <p:to>
                                        <p:strVal val="visible"/>
                                      </p:to>
                                    </p:set>
                                  </p:childTnLst>
                                </p:cTn>
                              </p:par>
                            </p:childTnLst>
                          </p:cTn>
                        </p:par>
                        <p:par>
                          <p:cTn id="278" fill="hold">
                            <p:stCondLst>
                              <p:cond delay="17500"/>
                            </p:stCondLst>
                            <p:childTnLst>
                              <p:par>
                                <p:cTn id="279" presetID="1" presetClass="entr" presetSubtype="0" fill="hold" grpId="0" nodeType="afterEffect">
                                  <p:stCondLst>
                                    <p:cond delay="0"/>
                                  </p:stCondLst>
                                  <p:childTnLst>
                                    <p:set>
                                      <p:cBhvr>
                                        <p:cTn id="280" dur="1" fill="hold">
                                          <p:stCondLst>
                                            <p:cond delay="499"/>
                                          </p:stCondLst>
                                        </p:cTn>
                                        <p:tgtEl>
                                          <p:spTgt spid="152684"/>
                                        </p:tgtEl>
                                        <p:attrNameLst>
                                          <p:attrName>style.visibility</p:attrName>
                                        </p:attrNameLst>
                                      </p:cBhvr>
                                      <p:to>
                                        <p:strVal val="visible"/>
                                      </p:to>
                                    </p:set>
                                  </p:childTnLst>
                                </p:cTn>
                              </p:par>
                            </p:childTnLst>
                          </p:cTn>
                        </p:par>
                        <p:par>
                          <p:cTn id="281" fill="hold">
                            <p:stCondLst>
                              <p:cond delay="18000"/>
                            </p:stCondLst>
                            <p:childTnLst>
                              <p:par>
                                <p:cTn id="282" presetID="1" presetClass="entr" presetSubtype="0" fill="hold" grpId="0" nodeType="afterEffect">
                                  <p:stCondLst>
                                    <p:cond delay="0"/>
                                  </p:stCondLst>
                                  <p:childTnLst>
                                    <p:set>
                                      <p:cBhvr>
                                        <p:cTn id="283" dur="1" fill="hold">
                                          <p:stCondLst>
                                            <p:cond delay="499"/>
                                          </p:stCondLst>
                                        </p:cTn>
                                        <p:tgtEl>
                                          <p:spTgt spid="152685"/>
                                        </p:tgtEl>
                                        <p:attrNameLst>
                                          <p:attrName>style.visibility</p:attrName>
                                        </p:attrNameLst>
                                      </p:cBhvr>
                                      <p:to>
                                        <p:strVal val="visible"/>
                                      </p:to>
                                    </p:set>
                                  </p:childTnLst>
                                </p:cTn>
                              </p:par>
                            </p:childTnLst>
                          </p:cTn>
                        </p:par>
                        <p:par>
                          <p:cTn id="284" fill="hold">
                            <p:stCondLst>
                              <p:cond delay="18500"/>
                            </p:stCondLst>
                            <p:childTnLst>
                              <p:par>
                                <p:cTn id="285" presetID="1" presetClass="entr" presetSubtype="0" fill="hold" grpId="0" nodeType="afterEffect">
                                  <p:stCondLst>
                                    <p:cond delay="0"/>
                                  </p:stCondLst>
                                  <p:childTnLst>
                                    <p:set>
                                      <p:cBhvr>
                                        <p:cTn id="286" dur="1" fill="hold">
                                          <p:stCondLst>
                                            <p:cond delay="499"/>
                                          </p:stCondLst>
                                        </p:cTn>
                                        <p:tgtEl>
                                          <p:spTgt spid="152686"/>
                                        </p:tgtEl>
                                        <p:attrNameLst>
                                          <p:attrName>style.visibility</p:attrName>
                                        </p:attrNameLst>
                                      </p:cBhvr>
                                      <p:to>
                                        <p:strVal val="visible"/>
                                      </p:to>
                                    </p:set>
                                  </p:childTnLst>
                                </p:cTn>
                              </p:par>
                            </p:childTnLst>
                          </p:cTn>
                        </p:par>
                        <p:par>
                          <p:cTn id="287" fill="hold">
                            <p:stCondLst>
                              <p:cond delay="19000"/>
                            </p:stCondLst>
                            <p:childTnLst>
                              <p:par>
                                <p:cTn id="288" presetID="1" presetClass="entr" presetSubtype="0" fill="hold" grpId="0" nodeType="afterEffect">
                                  <p:stCondLst>
                                    <p:cond delay="0"/>
                                  </p:stCondLst>
                                  <p:childTnLst>
                                    <p:set>
                                      <p:cBhvr>
                                        <p:cTn id="289" dur="1" fill="hold">
                                          <p:stCondLst>
                                            <p:cond delay="499"/>
                                          </p:stCondLst>
                                        </p:cTn>
                                        <p:tgtEl>
                                          <p:spTgt spid="152687"/>
                                        </p:tgtEl>
                                        <p:attrNameLst>
                                          <p:attrName>style.visibility</p:attrName>
                                        </p:attrNameLst>
                                      </p:cBhvr>
                                      <p:to>
                                        <p:strVal val="visible"/>
                                      </p:to>
                                    </p:set>
                                  </p:childTnLst>
                                </p:cTn>
                              </p:par>
                            </p:childTnLst>
                          </p:cTn>
                        </p:par>
                        <p:par>
                          <p:cTn id="290" fill="hold">
                            <p:stCondLst>
                              <p:cond delay="19500"/>
                            </p:stCondLst>
                            <p:childTnLst>
                              <p:par>
                                <p:cTn id="291" presetID="1" presetClass="entr" presetSubtype="0" fill="hold" grpId="0" nodeType="afterEffect">
                                  <p:stCondLst>
                                    <p:cond delay="0"/>
                                  </p:stCondLst>
                                  <p:childTnLst>
                                    <p:set>
                                      <p:cBhvr>
                                        <p:cTn id="292" dur="1" fill="hold">
                                          <p:stCondLst>
                                            <p:cond delay="499"/>
                                          </p:stCondLst>
                                        </p:cTn>
                                        <p:tgtEl>
                                          <p:spTgt spid="152688"/>
                                        </p:tgtEl>
                                        <p:attrNameLst>
                                          <p:attrName>style.visibility</p:attrName>
                                        </p:attrNameLst>
                                      </p:cBhvr>
                                      <p:to>
                                        <p:strVal val="visible"/>
                                      </p:to>
                                    </p:set>
                                  </p:childTnLst>
                                </p:cTn>
                              </p:par>
                            </p:childTnLst>
                          </p:cTn>
                        </p:par>
                        <p:par>
                          <p:cTn id="293" fill="hold">
                            <p:stCondLst>
                              <p:cond delay="20000"/>
                            </p:stCondLst>
                            <p:childTnLst>
                              <p:par>
                                <p:cTn id="294" presetID="1" presetClass="entr" presetSubtype="0" fill="hold" grpId="0" nodeType="afterEffect">
                                  <p:stCondLst>
                                    <p:cond delay="0"/>
                                  </p:stCondLst>
                                  <p:childTnLst>
                                    <p:set>
                                      <p:cBhvr>
                                        <p:cTn id="295" dur="1" fill="hold">
                                          <p:stCondLst>
                                            <p:cond delay="499"/>
                                          </p:stCondLst>
                                        </p:cTn>
                                        <p:tgtEl>
                                          <p:spTgt spid="152689"/>
                                        </p:tgtEl>
                                        <p:attrNameLst>
                                          <p:attrName>style.visibility</p:attrName>
                                        </p:attrNameLst>
                                      </p:cBhvr>
                                      <p:to>
                                        <p:strVal val="visible"/>
                                      </p:to>
                                    </p:set>
                                  </p:childTnLst>
                                </p:cTn>
                              </p:par>
                            </p:childTnLst>
                          </p:cTn>
                        </p:par>
                        <p:par>
                          <p:cTn id="296" fill="hold">
                            <p:stCondLst>
                              <p:cond delay="20500"/>
                            </p:stCondLst>
                            <p:childTnLst>
                              <p:par>
                                <p:cTn id="297" presetID="1" presetClass="entr" presetSubtype="0" fill="hold" grpId="0" nodeType="afterEffect">
                                  <p:stCondLst>
                                    <p:cond delay="0"/>
                                  </p:stCondLst>
                                  <p:childTnLst>
                                    <p:set>
                                      <p:cBhvr>
                                        <p:cTn id="298" dur="1" fill="hold">
                                          <p:stCondLst>
                                            <p:cond delay="499"/>
                                          </p:stCondLst>
                                        </p:cTn>
                                        <p:tgtEl>
                                          <p:spTgt spid="152690"/>
                                        </p:tgtEl>
                                        <p:attrNameLst>
                                          <p:attrName>style.visibility</p:attrName>
                                        </p:attrNameLst>
                                      </p:cBhvr>
                                      <p:to>
                                        <p:strVal val="visible"/>
                                      </p:to>
                                    </p:set>
                                  </p:childTnLst>
                                </p:cTn>
                              </p:par>
                            </p:childTnLst>
                          </p:cTn>
                        </p:par>
                        <p:par>
                          <p:cTn id="299" fill="hold">
                            <p:stCondLst>
                              <p:cond delay="21000"/>
                            </p:stCondLst>
                            <p:childTnLst>
                              <p:par>
                                <p:cTn id="300" presetID="1" presetClass="entr" presetSubtype="0" fill="hold" grpId="0" nodeType="afterEffect">
                                  <p:stCondLst>
                                    <p:cond delay="0"/>
                                  </p:stCondLst>
                                  <p:childTnLst>
                                    <p:set>
                                      <p:cBhvr>
                                        <p:cTn id="301" dur="1" fill="hold">
                                          <p:stCondLst>
                                            <p:cond delay="499"/>
                                          </p:stCondLst>
                                        </p:cTn>
                                        <p:tgtEl>
                                          <p:spTgt spid="152691"/>
                                        </p:tgtEl>
                                        <p:attrNameLst>
                                          <p:attrName>style.visibility</p:attrName>
                                        </p:attrNameLst>
                                      </p:cBhvr>
                                      <p:to>
                                        <p:strVal val="visible"/>
                                      </p:to>
                                    </p:set>
                                  </p:childTnLst>
                                </p:cTn>
                              </p:par>
                            </p:childTnLst>
                          </p:cTn>
                        </p:par>
                        <p:par>
                          <p:cTn id="302" fill="hold">
                            <p:stCondLst>
                              <p:cond delay="21500"/>
                            </p:stCondLst>
                            <p:childTnLst>
                              <p:par>
                                <p:cTn id="303" presetID="1" presetClass="entr" presetSubtype="0" fill="hold" grpId="0" nodeType="afterEffect">
                                  <p:stCondLst>
                                    <p:cond delay="0"/>
                                  </p:stCondLst>
                                  <p:childTnLst>
                                    <p:set>
                                      <p:cBhvr>
                                        <p:cTn id="304" dur="1" fill="hold">
                                          <p:stCondLst>
                                            <p:cond delay="499"/>
                                          </p:stCondLst>
                                        </p:cTn>
                                        <p:tgtEl>
                                          <p:spTgt spid="152692"/>
                                        </p:tgtEl>
                                        <p:attrNameLst>
                                          <p:attrName>style.visibility</p:attrName>
                                        </p:attrNameLst>
                                      </p:cBhvr>
                                      <p:to>
                                        <p:strVal val="visible"/>
                                      </p:to>
                                    </p:set>
                                  </p:childTnLst>
                                </p:cTn>
                              </p:par>
                            </p:childTnLst>
                          </p:cTn>
                        </p:par>
                        <p:par>
                          <p:cTn id="305" fill="hold">
                            <p:stCondLst>
                              <p:cond delay="22000"/>
                            </p:stCondLst>
                            <p:childTnLst>
                              <p:par>
                                <p:cTn id="306" presetID="1" presetClass="entr" presetSubtype="0" fill="hold" grpId="0" nodeType="afterEffect">
                                  <p:stCondLst>
                                    <p:cond delay="0"/>
                                  </p:stCondLst>
                                  <p:childTnLst>
                                    <p:set>
                                      <p:cBhvr>
                                        <p:cTn id="307" dur="1" fill="hold">
                                          <p:stCondLst>
                                            <p:cond delay="499"/>
                                          </p:stCondLst>
                                        </p:cTn>
                                        <p:tgtEl>
                                          <p:spTgt spid="152693"/>
                                        </p:tgtEl>
                                        <p:attrNameLst>
                                          <p:attrName>style.visibility</p:attrName>
                                        </p:attrNameLst>
                                      </p:cBhvr>
                                      <p:to>
                                        <p:strVal val="visible"/>
                                      </p:to>
                                    </p:set>
                                  </p:childTnLst>
                                </p:cTn>
                              </p:par>
                            </p:childTnLst>
                          </p:cTn>
                        </p:par>
                        <p:par>
                          <p:cTn id="308" fill="hold">
                            <p:stCondLst>
                              <p:cond delay="22500"/>
                            </p:stCondLst>
                            <p:childTnLst>
                              <p:par>
                                <p:cTn id="309" presetID="1" presetClass="entr" presetSubtype="0" fill="hold" grpId="0" nodeType="afterEffect">
                                  <p:stCondLst>
                                    <p:cond delay="0"/>
                                  </p:stCondLst>
                                  <p:childTnLst>
                                    <p:set>
                                      <p:cBhvr>
                                        <p:cTn id="310" dur="1" fill="hold">
                                          <p:stCondLst>
                                            <p:cond delay="499"/>
                                          </p:stCondLst>
                                        </p:cTn>
                                        <p:tgtEl>
                                          <p:spTgt spid="152694"/>
                                        </p:tgtEl>
                                        <p:attrNameLst>
                                          <p:attrName>style.visibility</p:attrName>
                                        </p:attrNameLst>
                                      </p:cBhvr>
                                      <p:to>
                                        <p:strVal val="visible"/>
                                      </p:to>
                                    </p:set>
                                  </p:childTnLst>
                                </p:cTn>
                              </p:par>
                            </p:childTnLst>
                          </p:cTn>
                        </p:par>
                        <p:par>
                          <p:cTn id="311" fill="hold">
                            <p:stCondLst>
                              <p:cond delay="23000"/>
                            </p:stCondLst>
                            <p:childTnLst>
                              <p:par>
                                <p:cTn id="312" presetID="1" presetClass="entr" presetSubtype="0" fill="hold" grpId="0" nodeType="afterEffect">
                                  <p:stCondLst>
                                    <p:cond delay="0"/>
                                  </p:stCondLst>
                                  <p:childTnLst>
                                    <p:set>
                                      <p:cBhvr>
                                        <p:cTn id="313" dur="1" fill="hold">
                                          <p:stCondLst>
                                            <p:cond delay="499"/>
                                          </p:stCondLst>
                                        </p:cTn>
                                        <p:tgtEl>
                                          <p:spTgt spid="152695"/>
                                        </p:tgtEl>
                                        <p:attrNameLst>
                                          <p:attrName>style.visibility</p:attrName>
                                        </p:attrNameLst>
                                      </p:cBhvr>
                                      <p:to>
                                        <p:strVal val="visible"/>
                                      </p:to>
                                    </p:set>
                                  </p:childTnLst>
                                </p:cTn>
                              </p:par>
                            </p:childTnLst>
                          </p:cTn>
                        </p:par>
                        <p:par>
                          <p:cTn id="314" fill="hold">
                            <p:stCondLst>
                              <p:cond delay="23500"/>
                            </p:stCondLst>
                            <p:childTnLst>
                              <p:par>
                                <p:cTn id="315" presetID="1" presetClass="entr" presetSubtype="0" fill="hold" grpId="0" nodeType="afterEffect">
                                  <p:stCondLst>
                                    <p:cond delay="0"/>
                                  </p:stCondLst>
                                  <p:childTnLst>
                                    <p:set>
                                      <p:cBhvr>
                                        <p:cTn id="316" dur="1" fill="hold">
                                          <p:stCondLst>
                                            <p:cond delay="499"/>
                                          </p:stCondLst>
                                        </p:cTn>
                                        <p:tgtEl>
                                          <p:spTgt spid="152660"/>
                                        </p:tgtEl>
                                        <p:attrNameLst>
                                          <p:attrName>style.visibility</p:attrName>
                                        </p:attrNameLst>
                                      </p:cBhvr>
                                      <p:to>
                                        <p:strVal val="visible"/>
                                      </p:to>
                                    </p:set>
                                  </p:childTnLst>
                                </p:cTn>
                              </p:par>
                            </p:childTnLst>
                          </p:cTn>
                        </p:par>
                        <p:par>
                          <p:cTn id="317" fill="hold">
                            <p:stCondLst>
                              <p:cond delay="24000"/>
                            </p:stCondLst>
                            <p:childTnLst>
                              <p:par>
                                <p:cTn id="318" presetID="1" presetClass="entr" presetSubtype="0" fill="hold" grpId="0" nodeType="afterEffect">
                                  <p:stCondLst>
                                    <p:cond delay="0"/>
                                  </p:stCondLst>
                                  <p:childTnLst>
                                    <p:set>
                                      <p:cBhvr>
                                        <p:cTn id="319" dur="1" fill="hold">
                                          <p:stCondLst>
                                            <p:cond delay="499"/>
                                          </p:stCondLst>
                                        </p:cTn>
                                        <p:tgtEl>
                                          <p:spTgt spid="152661"/>
                                        </p:tgtEl>
                                        <p:attrNameLst>
                                          <p:attrName>style.visibility</p:attrName>
                                        </p:attrNameLst>
                                      </p:cBhvr>
                                      <p:to>
                                        <p:strVal val="visible"/>
                                      </p:to>
                                    </p:set>
                                  </p:childTnLst>
                                </p:cTn>
                              </p:par>
                            </p:childTnLst>
                          </p:cTn>
                        </p:par>
                        <p:par>
                          <p:cTn id="320" fill="hold">
                            <p:stCondLst>
                              <p:cond delay="24500"/>
                            </p:stCondLst>
                            <p:childTnLst>
                              <p:par>
                                <p:cTn id="321" presetID="1" presetClass="entr" presetSubtype="0" fill="hold" grpId="0" nodeType="afterEffect">
                                  <p:stCondLst>
                                    <p:cond delay="0"/>
                                  </p:stCondLst>
                                  <p:childTnLst>
                                    <p:set>
                                      <p:cBhvr>
                                        <p:cTn id="322" dur="1" fill="hold">
                                          <p:stCondLst>
                                            <p:cond delay="499"/>
                                          </p:stCondLst>
                                        </p:cTn>
                                        <p:tgtEl>
                                          <p:spTgt spid="152662"/>
                                        </p:tgtEl>
                                        <p:attrNameLst>
                                          <p:attrName>style.visibility</p:attrName>
                                        </p:attrNameLst>
                                      </p:cBhvr>
                                      <p:to>
                                        <p:strVal val="visible"/>
                                      </p:to>
                                    </p:set>
                                  </p:childTnLst>
                                </p:cTn>
                              </p:par>
                            </p:childTnLst>
                          </p:cTn>
                        </p:par>
                        <p:par>
                          <p:cTn id="323" fill="hold">
                            <p:stCondLst>
                              <p:cond delay="25000"/>
                            </p:stCondLst>
                            <p:childTnLst>
                              <p:par>
                                <p:cTn id="324" presetID="1" presetClass="entr" presetSubtype="0" fill="hold" grpId="0" nodeType="afterEffect">
                                  <p:stCondLst>
                                    <p:cond delay="0"/>
                                  </p:stCondLst>
                                  <p:childTnLst>
                                    <p:set>
                                      <p:cBhvr>
                                        <p:cTn id="325" dur="1" fill="hold">
                                          <p:stCondLst>
                                            <p:cond delay="499"/>
                                          </p:stCondLst>
                                        </p:cTn>
                                        <p:tgtEl>
                                          <p:spTgt spid="152663"/>
                                        </p:tgtEl>
                                        <p:attrNameLst>
                                          <p:attrName>style.visibility</p:attrName>
                                        </p:attrNameLst>
                                      </p:cBhvr>
                                      <p:to>
                                        <p:strVal val="visible"/>
                                      </p:to>
                                    </p:set>
                                  </p:childTnLst>
                                </p:cTn>
                              </p:par>
                            </p:childTnLst>
                          </p:cTn>
                        </p:par>
                        <p:par>
                          <p:cTn id="326" fill="hold">
                            <p:stCondLst>
                              <p:cond delay="25500"/>
                            </p:stCondLst>
                            <p:childTnLst>
                              <p:par>
                                <p:cTn id="327" presetID="1" presetClass="entr" presetSubtype="0" fill="hold" grpId="0" nodeType="afterEffect">
                                  <p:stCondLst>
                                    <p:cond delay="0"/>
                                  </p:stCondLst>
                                  <p:childTnLst>
                                    <p:set>
                                      <p:cBhvr>
                                        <p:cTn id="328" dur="1" fill="hold">
                                          <p:stCondLst>
                                            <p:cond delay="499"/>
                                          </p:stCondLst>
                                        </p:cTn>
                                        <p:tgtEl>
                                          <p:spTgt spid="152664"/>
                                        </p:tgtEl>
                                        <p:attrNameLst>
                                          <p:attrName>style.visibility</p:attrName>
                                        </p:attrNameLst>
                                      </p:cBhvr>
                                      <p:to>
                                        <p:strVal val="visible"/>
                                      </p:to>
                                    </p:set>
                                  </p:childTnLst>
                                </p:cTn>
                              </p:par>
                            </p:childTnLst>
                          </p:cTn>
                        </p:par>
                        <p:par>
                          <p:cTn id="329" fill="hold">
                            <p:stCondLst>
                              <p:cond delay="26000"/>
                            </p:stCondLst>
                            <p:childTnLst>
                              <p:par>
                                <p:cTn id="330" presetID="1" presetClass="entr" presetSubtype="0" fill="hold" grpId="0" nodeType="afterEffect">
                                  <p:stCondLst>
                                    <p:cond delay="0"/>
                                  </p:stCondLst>
                                  <p:childTnLst>
                                    <p:set>
                                      <p:cBhvr>
                                        <p:cTn id="331" dur="1" fill="hold">
                                          <p:stCondLst>
                                            <p:cond delay="499"/>
                                          </p:stCondLst>
                                        </p:cTn>
                                        <p:tgtEl>
                                          <p:spTgt spid="1526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0" grpId="0" animBg="1" autoUpdateAnimBg="0"/>
      <p:bldP spid="152581" grpId="0" animBg="1" autoUpdateAnimBg="0"/>
      <p:bldP spid="152583" grpId="0" animBg="1" autoUpdateAnimBg="0"/>
      <p:bldP spid="152584" grpId="0" animBg="1" autoUpdateAnimBg="0"/>
      <p:bldP spid="152585" grpId="0" animBg="1" autoUpdateAnimBg="0"/>
      <p:bldP spid="152586" grpId="0" animBg="1" autoUpdateAnimBg="0"/>
      <p:bldP spid="152587" grpId="0" animBg="1" autoUpdateAnimBg="0"/>
      <p:bldP spid="152589" grpId="0" animBg="1" autoUpdateAnimBg="0"/>
      <p:bldP spid="152590" grpId="0" animBg="1" autoUpdateAnimBg="0"/>
      <p:bldP spid="152591" grpId="0" animBg="1" autoUpdateAnimBg="0"/>
      <p:bldP spid="152592" grpId="0" animBg="1" autoUpdateAnimBg="0"/>
      <p:bldP spid="152593" grpId="0" animBg="1" autoUpdateAnimBg="0"/>
      <p:bldP spid="152594" grpId="0" animBg="1" autoUpdateAnimBg="0"/>
      <p:bldP spid="152595" grpId="0" animBg="1" autoUpdateAnimBg="0"/>
      <p:bldP spid="152596" grpId="0" animBg="1" autoUpdateAnimBg="0"/>
      <p:bldP spid="152597" grpId="0" animBg="1" autoUpdateAnimBg="0"/>
      <p:bldP spid="152598" grpId="0" animBg="1" autoUpdateAnimBg="0"/>
      <p:bldP spid="152600" grpId="0" animBg="1" autoUpdateAnimBg="0"/>
      <p:bldP spid="152601" grpId="0" animBg="1" autoUpdateAnimBg="0"/>
      <p:bldP spid="152602" grpId="0" animBg="1" autoUpdateAnimBg="0"/>
      <p:bldP spid="152603" grpId="0" animBg="1" autoUpdateAnimBg="0"/>
      <p:bldP spid="152604" grpId="0" animBg="1" autoUpdateAnimBg="0"/>
      <p:bldP spid="152605" grpId="0" animBg="1" autoUpdateAnimBg="0"/>
      <p:bldP spid="152606" grpId="0" animBg="1" autoUpdateAnimBg="0"/>
      <p:bldP spid="152607" grpId="0" animBg="1" autoUpdateAnimBg="0"/>
      <p:bldP spid="152608" grpId="0" animBg="1" autoUpdateAnimBg="0"/>
      <p:bldP spid="152609" grpId="0" animBg="1" autoUpdateAnimBg="0"/>
      <p:bldP spid="152610" grpId="0" animBg="1" autoUpdateAnimBg="0"/>
      <p:bldP spid="152611" grpId="0" animBg="1" autoUpdateAnimBg="0"/>
      <p:bldP spid="152612" grpId="0" animBg="1" autoUpdateAnimBg="0"/>
      <p:bldP spid="152613" grpId="0" animBg="1" autoUpdateAnimBg="0"/>
      <p:bldP spid="152614" grpId="0" animBg="1" autoUpdateAnimBg="0"/>
      <p:bldP spid="152615" grpId="0" animBg="1" autoUpdateAnimBg="0"/>
      <p:bldP spid="152616" grpId="0" animBg="1" autoUpdateAnimBg="0"/>
      <p:bldP spid="152617" grpId="0" animBg="1" autoUpdateAnimBg="0"/>
      <p:bldP spid="152619" grpId="0" animBg="1" autoUpdateAnimBg="0"/>
      <p:bldP spid="152620" grpId="0" animBg="1" autoUpdateAnimBg="0"/>
      <p:bldP spid="152621" grpId="0" animBg="1" autoUpdateAnimBg="0"/>
      <p:bldP spid="152622" grpId="0" animBg="1" autoUpdateAnimBg="0"/>
      <p:bldP spid="152623" grpId="0" animBg="1" autoUpdateAnimBg="0"/>
      <p:bldP spid="152624" grpId="0" animBg="1" autoUpdateAnimBg="0"/>
      <p:bldP spid="152625" grpId="0" animBg="1" autoUpdateAnimBg="0"/>
      <p:bldP spid="152626" grpId="0" animBg="1" autoUpdateAnimBg="0"/>
      <p:bldP spid="152627" grpId="0" animBg="1" autoUpdateAnimBg="0"/>
      <p:bldP spid="152628" grpId="0" animBg="1" autoUpdateAnimBg="0"/>
      <p:bldP spid="152629" grpId="0" animBg="1" autoUpdateAnimBg="0"/>
      <p:bldP spid="152630" grpId="0" animBg="1" autoUpdateAnimBg="0"/>
      <p:bldP spid="152631" grpId="0" animBg="1" autoUpdateAnimBg="0"/>
      <p:bldP spid="152632" grpId="0" animBg="1" autoUpdateAnimBg="0"/>
      <p:bldP spid="152633" grpId="0" animBg="1" autoUpdateAnimBg="0"/>
      <p:bldP spid="152634" grpId="0" animBg="1" autoUpdateAnimBg="0"/>
      <p:bldP spid="152635" grpId="0" animBg="1" autoUpdateAnimBg="0"/>
      <p:bldP spid="152636" grpId="0" animBg="1" autoUpdateAnimBg="0"/>
      <p:bldP spid="152638" grpId="0" animBg="1" autoUpdateAnimBg="0"/>
      <p:bldP spid="152639" grpId="0" animBg="1" autoUpdateAnimBg="0"/>
      <p:bldP spid="152641" grpId="0" animBg="1" autoUpdateAnimBg="0"/>
      <p:bldP spid="152642" grpId="0" animBg="1" autoUpdateAnimBg="0"/>
      <p:bldP spid="152643" grpId="0" animBg="1" autoUpdateAnimBg="0"/>
      <p:bldP spid="152644" grpId="0" animBg="1" autoUpdateAnimBg="0"/>
      <p:bldP spid="152645" grpId="0" animBg="1" autoUpdateAnimBg="0"/>
      <p:bldP spid="152646" grpId="0" animBg="1" autoUpdateAnimBg="0"/>
      <p:bldP spid="152647" grpId="0" animBg="1" autoUpdateAnimBg="0"/>
      <p:bldP spid="152648" grpId="0" animBg="1" autoUpdateAnimBg="0"/>
      <p:bldP spid="152649" grpId="0" animBg="1" autoUpdateAnimBg="0"/>
      <p:bldP spid="152650" grpId="0" animBg="1" autoUpdateAnimBg="0"/>
      <p:bldP spid="152651" grpId="0" animBg="1" autoUpdateAnimBg="0"/>
      <p:bldP spid="152652" grpId="0" animBg="1" autoUpdateAnimBg="0"/>
      <p:bldP spid="152653" grpId="0" animBg="1" autoUpdateAnimBg="0"/>
      <p:bldP spid="152654" grpId="0" animBg="1" autoUpdateAnimBg="0"/>
      <p:bldP spid="152655" grpId="0" animBg="1" autoUpdateAnimBg="0"/>
      <p:bldP spid="152657" grpId="0" animBg="1" autoUpdateAnimBg="0"/>
      <p:bldP spid="152658" grpId="0" animBg="1" autoUpdateAnimBg="0"/>
      <p:bldP spid="152660" grpId="0" animBg="1" autoUpdateAnimBg="0"/>
      <p:bldP spid="152661" grpId="0" animBg="1" autoUpdateAnimBg="0"/>
      <p:bldP spid="152662" grpId="0" animBg="1" autoUpdateAnimBg="0"/>
      <p:bldP spid="152663" grpId="0" animBg="1" autoUpdateAnimBg="0"/>
      <p:bldP spid="152664" grpId="0" animBg="1" autoUpdateAnimBg="0"/>
      <p:bldP spid="152665" grpId="0" animBg="1" autoUpdateAnimBg="0"/>
      <p:bldP spid="152666" grpId="0" animBg="1" autoUpdateAnimBg="0"/>
      <p:bldP spid="152668" grpId="0" animBg="1" autoUpdateAnimBg="0"/>
      <p:bldP spid="152669" grpId="0" animBg="1" autoUpdateAnimBg="0"/>
      <p:bldP spid="152670" grpId="0" animBg="1" autoUpdateAnimBg="0"/>
      <p:bldP spid="152671" grpId="0" animBg="1" autoUpdateAnimBg="0"/>
      <p:bldP spid="152672" grpId="0" animBg="1" autoUpdateAnimBg="0"/>
      <p:bldP spid="152673" grpId="0" animBg="1" autoUpdateAnimBg="0"/>
      <p:bldP spid="152674" grpId="0" animBg="1" autoUpdateAnimBg="0"/>
      <p:bldP spid="152675" grpId="0" animBg="1" autoUpdateAnimBg="0"/>
      <p:bldP spid="152676" grpId="0" animBg="1" autoUpdateAnimBg="0"/>
      <p:bldP spid="152677" grpId="0" animBg="1" autoUpdateAnimBg="0"/>
      <p:bldP spid="152678" grpId="0" animBg="1" autoUpdateAnimBg="0"/>
      <p:bldP spid="152679" grpId="0" animBg="1" autoUpdateAnimBg="0"/>
      <p:bldP spid="152680" grpId="0" animBg="1" autoUpdateAnimBg="0"/>
      <p:bldP spid="152681" grpId="0" animBg="1" autoUpdateAnimBg="0"/>
      <p:bldP spid="152682" grpId="0" animBg="1" autoUpdateAnimBg="0"/>
      <p:bldP spid="152683" grpId="0" animBg="1" autoUpdateAnimBg="0"/>
      <p:bldP spid="152684" grpId="0" animBg="1" autoUpdateAnimBg="0"/>
      <p:bldP spid="152685" grpId="0" animBg="1" autoUpdateAnimBg="0"/>
      <p:bldP spid="152686" grpId="0" animBg="1" autoUpdateAnimBg="0"/>
      <p:bldP spid="152687" grpId="0" animBg="1" autoUpdateAnimBg="0"/>
      <p:bldP spid="152688" grpId="0" animBg="1" autoUpdateAnimBg="0"/>
      <p:bldP spid="152689" grpId="0" animBg="1" autoUpdateAnimBg="0"/>
      <p:bldP spid="152690" grpId="0" animBg="1" autoUpdateAnimBg="0"/>
      <p:bldP spid="152691" grpId="0" animBg="1" autoUpdateAnimBg="0"/>
      <p:bldP spid="152692" grpId="0" animBg="1" autoUpdateAnimBg="0"/>
      <p:bldP spid="152693" grpId="0" animBg="1" autoUpdateAnimBg="0"/>
      <p:bldP spid="152694" grpId="0" animBg="1" autoUpdateAnimBg="0"/>
      <p:bldP spid="152695" grpId="0" animBg="1" autoUpdateAnimBg="0"/>
      <p:bldP spid="152696" grpId="0" animBg="1" autoUpdateAnimBg="0"/>
      <p:bldP spid="152697" grpId="0" animBg="1" autoUpdateAnimBg="0"/>
    </p:bldLst>
  </p:timing>
</p:sld>
</file>

<file path=ppt/slides/slide2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5746" name="Rectangle 2"/>
          <p:cNvSpPr>
            <a:spLocks noGrp="1" noChangeArrowheads="1"/>
          </p:cNvSpPr>
          <p:nvPr>
            <p:ph type="title"/>
          </p:nvPr>
        </p:nvSpPr>
        <p:spPr/>
        <p:txBody>
          <a:bodyPr/>
          <a:lstStyle/>
          <a:p>
            <a:pPr eaLnBrk="1" hangingPunct="1"/>
            <a:r>
              <a:rPr lang="en-US" sz="3200" smtClean="0"/>
              <a:t>Table of Contents</a:t>
            </a:r>
            <a:br>
              <a:rPr lang="en-US" sz="3200" smtClean="0"/>
            </a:br>
            <a:r>
              <a:rPr lang="en-US" sz="2000" smtClean="0"/>
              <a:t>‘Atomic Structure’</a:t>
            </a:r>
          </a:p>
        </p:txBody>
      </p:sp>
      <p:sp>
        <p:nvSpPr>
          <p:cNvPr id="415747" name="Text Box 3"/>
          <p:cNvSpPr txBox="1">
            <a:spLocks noChangeArrowheads="1"/>
          </p:cNvSpPr>
          <p:nvPr/>
        </p:nvSpPr>
        <p:spPr bwMode="auto">
          <a:xfrm>
            <a:off x="746125" y="1828800"/>
            <a:ext cx="4570413" cy="5548313"/>
          </a:xfrm>
          <a:prstGeom prst="rect">
            <a:avLst/>
          </a:prstGeom>
          <a:noFill/>
          <a:ln w="9525">
            <a:noFill/>
            <a:miter lim="800000"/>
            <a:headEnd/>
            <a:tailEnd/>
          </a:ln>
        </p:spPr>
        <p:txBody>
          <a:bodyPr wrap="none">
            <a:spAutoFit/>
          </a:bodyPr>
          <a:lstStyle/>
          <a:p>
            <a:pPr algn="l"/>
            <a:r>
              <a:rPr lang="en-US" sz="2000">
                <a:solidFill>
                  <a:srgbClr val="FF0000"/>
                </a:solidFill>
              </a:rPr>
              <a:t>A).</a:t>
            </a:r>
            <a:r>
              <a:rPr lang="en-US" sz="2000"/>
              <a:t>  </a:t>
            </a:r>
            <a:r>
              <a:rPr lang="en-US" sz="2000">
                <a:hlinkClick r:id="rId3" action="ppaction://hlinkpres?slideindex=1&amp;slidetitle="/>
              </a:rPr>
              <a:t>History of the Atom</a:t>
            </a:r>
            <a:endParaRPr lang="en-US" sz="2000"/>
          </a:p>
          <a:p>
            <a:pPr algn="l"/>
            <a:r>
              <a:rPr lang="en-US" sz="2400"/>
              <a:t>    	</a:t>
            </a:r>
            <a:r>
              <a:rPr lang="en-US" sz="2000">
                <a:hlinkClick r:id="rId4" action="ppaction://hlinkpres?slideindex=1&amp;slidetitle="/>
              </a:rPr>
              <a:t>Dalton</a:t>
            </a:r>
            <a:endParaRPr lang="en-US" sz="2000"/>
          </a:p>
          <a:p>
            <a:pPr algn="l"/>
            <a:r>
              <a:rPr lang="en-US" sz="2000"/>
              <a:t>     	</a:t>
            </a:r>
            <a:r>
              <a:rPr lang="en-US" sz="2000">
                <a:hlinkClick r:id="rId5" action="ppaction://hlinkpres?slideindex=1&amp;slidetitle="/>
              </a:rPr>
              <a:t>Thomson</a:t>
            </a:r>
            <a:endParaRPr lang="en-US" sz="2000"/>
          </a:p>
          <a:p>
            <a:pPr algn="l"/>
            <a:r>
              <a:rPr lang="en-US" sz="2000"/>
              <a:t>     	</a:t>
            </a:r>
            <a:r>
              <a:rPr lang="en-US" sz="2000">
                <a:hlinkClick r:id="rId6" action="ppaction://hlinkpres?slideindex=1&amp;slidetitle="/>
              </a:rPr>
              <a:t>Rutherford</a:t>
            </a:r>
            <a:endParaRPr lang="en-US" sz="2000"/>
          </a:p>
          <a:p>
            <a:pPr algn="l"/>
            <a:r>
              <a:rPr lang="en-US" sz="2000"/>
              <a:t>     	Bohr</a:t>
            </a:r>
          </a:p>
          <a:p>
            <a:pPr algn="l"/>
            <a:r>
              <a:rPr lang="en-US" sz="2000"/>
              <a:t>	Quantum Mechanical</a:t>
            </a:r>
          </a:p>
          <a:p>
            <a:pPr algn="l"/>
            <a:r>
              <a:rPr lang="en-US" sz="2000"/>
              <a:t>	</a:t>
            </a:r>
            <a:r>
              <a:rPr lang="en-US" sz="2000">
                <a:hlinkClick r:id="rId7" action="ppaction://hlinkpres?slideindex=1&amp;slidetitle="/>
              </a:rPr>
              <a:t>Review Models of Atom</a:t>
            </a:r>
            <a:endParaRPr lang="en-US" sz="2000"/>
          </a:p>
          <a:p>
            <a:pPr lvl="2" algn="l"/>
            <a:r>
              <a:rPr lang="en-US" sz="2000">
                <a:hlinkClick r:id="rId8" action="ppaction://hlinkpres?slideindex=1&amp;slidetitle="/>
              </a:rPr>
              <a:t>Millikan Oil Drop</a:t>
            </a:r>
            <a:endParaRPr lang="en-US" sz="2000"/>
          </a:p>
          <a:p>
            <a:pPr algn="l"/>
            <a:endParaRPr lang="en-US" sz="1800"/>
          </a:p>
          <a:p>
            <a:pPr algn="l"/>
            <a:endParaRPr lang="en-US" sz="1600"/>
          </a:p>
          <a:p>
            <a:pPr algn="l"/>
            <a:r>
              <a:rPr lang="en-US" sz="2000">
                <a:solidFill>
                  <a:srgbClr val="FF0000"/>
                </a:solidFill>
              </a:rPr>
              <a:t>B).</a:t>
            </a:r>
            <a:r>
              <a:rPr lang="en-US" sz="2000"/>
              <a:t>  </a:t>
            </a:r>
            <a:r>
              <a:rPr lang="en-US" sz="2000">
                <a:hlinkClick r:id="rId9" action="ppaction://hlinkpres?slideindex=1&amp;slidetitle="/>
              </a:rPr>
              <a:t>Particles in the Atom</a:t>
            </a:r>
            <a:endParaRPr lang="en-US" sz="2000"/>
          </a:p>
          <a:p>
            <a:pPr algn="l"/>
            <a:r>
              <a:rPr lang="en-US" sz="2000"/>
              <a:t>      </a:t>
            </a:r>
            <a:r>
              <a:rPr lang="en-US" sz="2000">
                <a:hlinkClick r:id="rId10" action="ppaction://hlinkpres?slideindex=1&amp;slidetitle="/>
              </a:rPr>
              <a:t>Orbitals</a:t>
            </a:r>
            <a:endParaRPr lang="en-US" sz="2000"/>
          </a:p>
          <a:p>
            <a:pPr algn="l"/>
            <a:r>
              <a:rPr lang="en-US" sz="2000"/>
              <a:t>      </a:t>
            </a:r>
            <a:r>
              <a:rPr lang="en-US" sz="2000">
                <a:hlinkClick r:id="rId11" action="ppaction://hlinkpres?slideindex=1&amp;slidetitle="/>
              </a:rPr>
              <a:t>Electron Configuration</a:t>
            </a:r>
            <a:endParaRPr lang="en-US" sz="2000"/>
          </a:p>
          <a:p>
            <a:pPr algn="l"/>
            <a:r>
              <a:rPr lang="en-US" sz="2000"/>
              <a:t>      </a:t>
            </a:r>
            <a:r>
              <a:rPr lang="en-US" sz="2000">
                <a:hlinkClick r:id="rId12" action="ppaction://hlinkpres?slideindex=1&amp;slidetitle="/>
              </a:rPr>
              <a:t>Periodic Table – Orbital filling order</a:t>
            </a:r>
            <a:endParaRPr lang="en-US" sz="2000"/>
          </a:p>
          <a:p>
            <a:pPr algn="l"/>
            <a:r>
              <a:rPr lang="en-US" sz="2000"/>
              <a:t>      </a:t>
            </a:r>
            <a:r>
              <a:rPr lang="en-US" sz="2000">
                <a:hlinkClick r:id="rId13" action="ppaction://hlinkpres?slideindex=1&amp;slidetitle="/>
              </a:rPr>
              <a:t>Isotopes</a:t>
            </a:r>
            <a:endParaRPr lang="en-US" sz="2000"/>
          </a:p>
          <a:p>
            <a:pPr algn="l"/>
            <a:endParaRPr lang="en-US" sz="2000"/>
          </a:p>
          <a:p>
            <a:pPr algn="l"/>
            <a:endParaRPr lang="en-US" sz="2000"/>
          </a:p>
          <a:p>
            <a:pPr algn="l"/>
            <a:endParaRPr lang="en-US" sz="2000"/>
          </a:p>
        </p:txBody>
      </p:sp>
      <p:sp>
        <p:nvSpPr>
          <p:cNvPr id="415748" name="Text Box 4"/>
          <p:cNvSpPr txBox="1">
            <a:spLocks noChangeArrowheads="1"/>
          </p:cNvSpPr>
          <p:nvPr/>
        </p:nvSpPr>
        <p:spPr bwMode="auto">
          <a:xfrm>
            <a:off x="5029200" y="2438400"/>
            <a:ext cx="4097338" cy="2835275"/>
          </a:xfrm>
          <a:prstGeom prst="rect">
            <a:avLst/>
          </a:prstGeom>
          <a:noFill/>
          <a:ln w="9525">
            <a:noFill/>
            <a:miter lim="800000"/>
            <a:headEnd/>
            <a:tailEnd/>
          </a:ln>
        </p:spPr>
        <p:txBody>
          <a:bodyPr wrap="none">
            <a:spAutoFit/>
          </a:bodyPr>
          <a:lstStyle/>
          <a:p>
            <a:pPr algn="l"/>
            <a:r>
              <a:rPr lang="en-US" sz="2000">
                <a:solidFill>
                  <a:srgbClr val="FF0000"/>
                </a:solidFill>
              </a:rPr>
              <a:t>C).</a:t>
            </a:r>
            <a:r>
              <a:rPr lang="en-US" sz="2000"/>
              <a:t>  </a:t>
            </a:r>
            <a:r>
              <a:rPr lang="en-US" sz="2000">
                <a:hlinkClick r:id="rId14" action="ppaction://hlinkpres?slideindex=1&amp;slidetitle="/>
              </a:rPr>
              <a:t>Light</a:t>
            </a:r>
            <a:endParaRPr lang="en-US" sz="2000"/>
          </a:p>
          <a:p>
            <a:pPr algn="l"/>
            <a:r>
              <a:rPr lang="en-US" sz="2000"/>
              <a:t>       </a:t>
            </a:r>
            <a:r>
              <a:rPr lang="en-US" sz="2000">
                <a:hlinkClick r:id="rId15" action="ppaction://hlinkpres?slideindex=1&amp;slidetitle="/>
              </a:rPr>
              <a:t>Frequency and Wavelength</a:t>
            </a:r>
            <a:endParaRPr lang="en-US" sz="2000"/>
          </a:p>
          <a:p>
            <a:pPr algn="l"/>
            <a:r>
              <a:rPr lang="en-US" sz="2000"/>
              <a:t>       </a:t>
            </a:r>
            <a:r>
              <a:rPr lang="en-US" sz="2000">
                <a:hlinkClick r:id="rId16" action="ppaction://hlinkpres?slideindex=1&amp;slidetitle="/>
              </a:rPr>
              <a:t>Emission spectra</a:t>
            </a:r>
            <a:endParaRPr lang="en-US" sz="2000"/>
          </a:p>
          <a:p>
            <a:pPr algn="l"/>
            <a:r>
              <a:rPr lang="en-US" sz="2000"/>
              <a:t>       </a:t>
            </a:r>
            <a:r>
              <a:rPr lang="en-US" sz="2000">
                <a:hlinkClick r:id="rId17" action="ppaction://hlinkpres?slideindex=1&amp;slidetitle="/>
              </a:rPr>
              <a:t>Excited state vs. Ground State</a:t>
            </a:r>
            <a:endParaRPr lang="en-US" sz="2000"/>
          </a:p>
          <a:p>
            <a:pPr algn="l"/>
            <a:r>
              <a:rPr lang="en-US" sz="2000"/>
              <a:t>       </a:t>
            </a:r>
            <a:r>
              <a:rPr lang="en-US" sz="2000">
                <a:hlinkClick r:id="rId18" action="ppaction://hlinkpres?slideindex=1&amp;slidetitle="/>
              </a:rPr>
              <a:t>Hydrogen spectral lines</a:t>
            </a:r>
            <a:endParaRPr lang="en-US" sz="2000"/>
          </a:p>
          <a:p>
            <a:pPr algn="l"/>
            <a:r>
              <a:rPr lang="en-US" sz="2000"/>
              <a:t>       </a:t>
            </a:r>
            <a:r>
              <a:rPr lang="en-US" sz="2000">
                <a:hlinkClick r:id="rId19" action="ppaction://hlinkpres?slideindex=1&amp;slidetitle="/>
              </a:rPr>
              <a:t>Electromagnetic spectrum</a:t>
            </a:r>
            <a:endParaRPr lang="en-US" sz="2000"/>
          </a:p>
          <a:p>
            <a:pPr algn="l"/>
            <a:r>
              <a:rPr lang="en-US" sz="2000"/>
              <a:t>       </a:t>
            </a:r>
            <a:r>
              <a:rPr lang="en-US" sz="2000">
                <a:hlinkClick r:id="rId20" action="ppaction://hlinkpres?slideindex=1&amp;slidetitle="/>
              </a:rPr>
              <a:t>Color</a:t>
            </a:r>
            <a:endParaRPr lang="en-US" sz="2000"/>
          </a:p>
          <a:p>
            <a:pPr algn="l"/>
            <a:r>
              <a:rPr lang="en-US" sz="2000"/>
              <a:t>       </a:t>
            </a:r>
            <a:r>
              <a:rPr lang="en-US" sz="2000">
                <a:hlinkClick r:id="rId21" action="ppaction://hlinkpres?slideindex=1&amp;slidetitle="/>
              </a:rPr>
              <a:t>Photoelectric Effect</a:t>
            </a:r>
            <a:endParaRPr lang="en-US" sz="2000"/>
          </a:p>
          <a:p>
            <a:pPr algn="l"/>
            <a:endParaRPr lang="en-US" sz="2000"/>
          </a:p>
        </p:txBody>
      </p:sp>
      <p:sp>
        <p:nvSpPr>
          <p:cNvPr id="415749" name="AutoShape 6">
            <a:hlinkClick r:id="rId22"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show="0">
  <p:cSld>
    <p:bg>
      <p:bgPr>
        <a:gradFill rotWithShape="0">
          <a:gsLst>
            <a:gs pos="0">
              <a:schemeClr val="accent2"/>
            </a:gs>
            <a:gs pos="50000">
              <a:schemeClr val="bg1"/>
            </a:gs>
            <a:gs pos="100000">
              <a:schemeClr val="accent2"/>
            </a:gs>
          </a:gsLst>
          <a:lin ang="5400000" scaled="1"/>
        </a:gradFill>
        <a:effectLst/>
      </p:bgPr>
    </p:bg>
    <p:spTree>
      <p:nvGrpSpPr>
        <p:cNvPr id="1" name=""/>
        <p:cNvGrpSpPr/>
        <p:nvPr/>
      </p:nvGrpSpPr>
      <p:grpSpPr>
        <a:xfrm>
          <a:off x="0" y="0"/>
          <a:ext cx="0" cy="0"/>
          <a:chOff x="0" y="0"/>
          <a:chExt cx="0" cy="0"/>
        </a:xfrm>
      </p:grpSpPr>
      <p:sp>
        <p:nvSpPr>
          <p:cNvPr id="416770" name="Rectangle 2"/>
          <p:cNvSpPr>
            <a:spLocks noGrp="1" noChangeArrowheads="1"/>
          </p:cNvSpPr>
          <p:nvPr>
            <p:ph type="ctrTitle"/>
          </p:nvPr>
        </p:nvSpPr>
        <p:spPr/>
        <p:txBody>
          <a:bodyPr/>
          <a:lstStyle/>
          <a:p>
            <a:pPr eaLnBrk="1" hangingPunct="1"/>
            <a:r>
              <a:rPr lang="en-US" smtClean="0"/>
              <a:t>Chemical Foundations</a:t>
            </a:r>
          </a:p>
        </p:txBody>
      </p:sp>
      <p:sp>
        <p:nvSpPr>
          <p:cNvPr id="416771" name="Rectangle 3"/>
          <p:cNvSpPr>
            <a:spLocks noGrp="1" noChangeArrowheads="1"/>
          </p:cNvSpPr>
          <p:nvPr>
            <p:ph type="subTitle" idx="1"/>
          </p:nvPr>
        </p:nvSpPr>
        <p:spPr/>
        <p:txBody>
          <a:bodyPr/>
          <a:lstStyle/>
          <a:p>
            <a:pPr eaLnBrk="1" hangingPunct="1"/>
            <a:r>
              <a:rPr lang="en-US" smtClean="0"/>
              <a:t>Elements and Atoms</a:t>
            </a:r>
          </a:p>
        </p:txBody>
      </p:sp>
      <p:sp>
        <p:nvSpPr>
          <p:cNvPr id="416772" name="AutoShape 5">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7794" name="Rectangle 2"/>
          <p:cNvSpPr>
            <a:spLocks noGrp="1" noChangeArrowheads="1"/>
          </p:cNvSpPr>
          <p:nvPr>
            <p:ph type="title"/>
          </p:nvPr>
        </p:nvSpPr>
        <p:spPr/>
        <p:txBody>
          <a:bodyPr/>
          <a:lstStyle/>
          <a:p>
            <a:pPr eaLnBrk="1" hangingPunct="1"/>
            <a:r>
              <a:rPr lang="en-US" smtClean="0"/>
              <a:t>Isaac Newton (1642-1727)</a:t>
            </a:r>
          </a:p>
        </p:txBody>
      </p:sp>
      <p:sp>
        <p:nvSpPr>
          <p:cNvPr id="417795" name="Rectangle 3"/>
          <p:cNvSpPr>
            <a:spLocks noGrp="1" noChangeArrowheads="1"/>
          </p:cNvSpPr>
          <p:nvPr>
            <p:ph type="body" sz="half" idx="2"/>
          </p:nvPr>
        </p:nvSpPr>
        <p:spPr>
          <a:xfrm>
            <a:off x="4648200" y="1981200"/>
            <a:ext cx="3810000" cy="4419600"/>
          </a:xfrm>
        </p:spPr>
        <p:txBody>
          <a:bodyPr/>
          <a:lstStyle/>
          <a:p>
            <a:pPr eaLnBrk="1" hangingPunct="1">
              <a:lnSpc>
                <a:spcPct val="80000"/>
              </a:lnSpc>
              <a:buFontTx/>
              <a:buNone/>
            </a:pPr>
            <a:endParaRPr lang="en-US" sz="1800" smtClean="0"/>
          </a:p>
          <a:p>
            <a:pPr eaLnBrk="1" hangingPunct="1">
              <a:lnSpc>
                <a:spcPct val="80000"/>
              </a:lnSpc>
            </a:pPr>
            <a:r>
              <a:rPr lang="en-US" sz="2000" smtClean="0"/>
              <a:t>One of the last well known alchemists was the English scientist Isaac Newton.</a:t>
            </a:r>
          </a:p>
          <a:p>
            <a:pPr eaLnBrk="1" hangingPunct="1">
              <a:lnSpc>
                <a:spcPct val="80000"/>
              </a:lnSpc>
            </a:pPr>
            <a:endParaRPr lang="en-US" sz="2000" smtClean="0"/>
          </a:p>
          <a:p>
            <a:pPr eaLnBrk="1" hangingPunct="1">
              <a:lnSpc>
                <a:spcPct val="80000"/>
              </a:lnSpc>
            </a:pPr>
            <a:r>
              <a:rPr lang="en-US" sz="2000" smtClean="0"/>
              <a:t>In addition to studying more legitimate sciences such as physics and math, Newton spent much of his time on alchemy. Indeed it has been said that Newton was not the "first of the age of reason but that he was the last of the magicians."</a:t>
            </a:r>
          </a:p>
        </p:txBody>
      </p:sp>
      <p:pic>
        <p:nvPicPr>
          <p:cNvPr id="417796" name="Picture 4" descr="Issac Newton"/>
          <p:cNvPicPr>
            <a:picLocks noGrp="1" noChangeAspect="1" noChangeArrowheads="1"/>
          </p:cNvPicPr>
          <p:nvPr>
            <p:ph sz="half" idx="1"/>
          </p:nvPr>
        </p:nvPicPr>
        <p:blipFill>
          <a:blip r:embed="rId3" cstate="print">
            <a:lum bright="-12000"/>
          </a:blip>
          <a:srcRect/>
          <a:stretch>
            <a:fillRect/>
          </a:stretch>
        </p:blipFill>
        <p:spPr>
          <a:xfrm>
            <a:off x="762000" y="1905000"/>
            <a:ext cx="3425825" cy="4267200"/>
          </a:xfrm>
          <a:noFill/>
        </p:spPr>
      </p:pic>
      <p:sp>
        <p:nvSpPr>
          <p:cNvPr id="417797" name="AutoShape 6">
            <a:hlinkClick r:id="rId4"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ctrTitle"/>
          </p:nvPr>
        </p:nvSpPr>
        <p:spPr>
          <a:xfrm>
            <a:off x="685800" y="1752600"/>
            <a:ext cx="7772400" cy="1143000"/>
          </a:xfrm>
        </p:spPr>
        <p:txBody>
          <a:bodyPr/>
          <a:lstStyle/>
          <a:p>
            <a:pPr eaLnBrk="1" hangingPunct="1"/>
            <a:r>
              <a:rPr lang="en-US" smtClean="0"/>
              <a:t>Development of the Atom</a:t>
            </a:r>
          </a:p>
        </p:txBody>
      </p:sp>
      <p:sp>
        <p:nvSpPr>
          <p:cNvPr id="38915" name="Rectangle 6"/>
          <p:cNvSpPr>
            <a:spLocks noChangeArrowheads="1"/>
          </p:cNvSpPr>
          <p:nvPr/>
        </p:nvSpPr>
        <p:spPr bwMode="auto">
          <a:xfrm>
            <a:off x="3200400" y="2971800"/>
            <a:ext cx="2438400" cy="2514600"/>
          </a:xfrm>
          <a:prstGeom prst="rect">
            <a:avLst/>
          </a:prstGeom>
          <a:solidFill>
            <a:schemeClr val="bg1"/>
          </a:solidFill>
          <a:ln w="9525">
            <a:solidFill>
              <a:schemeClr val="bg2"/>
            </a:solidFill>
            <a:miter lim="800000"/>
            <a:headEnd/>
            <a:tailEnd/>
          </a:ln>
        </p:spPr>
        <p:txBody>
          <a:bodyPr wrap="none" anchor="ctr"/>
          <a:lstStyle/>
          <a:p>
            <a:endParaRPr lang="en-US"/>
          </a:p>
        </p:txBody>
      </p:sp>
      <p:sp>
        <p:nvSpPr>
          <p:cNvPr id="38916" name="Oval 7"/>
          <p:cNvSpPr>
            <a:spLocks noChangeArrowheads="1"/>
          </p:cNvSpPr>
          <p:nvPr/>
        </p:nvSpPr>
        <p:spPr bwMode="auto">
          <a:xfrm rot="-1293425">
            <a:off x="4040188" y="3060700"/>
            <a:ext cx="850900" cy="2286000"/>
          </a:xfrm>
          <a:prstGeom prst="ellipse">
            <a:avLst/>
          </a:prstGeom>
          <a:noFill/>
          <a:ln w="19050">
            <a:solidFill>
              <a:srgbClr val="4D4D4D"/>
            </a:solidFill>
            <a:round/>
            <a:headEnd/>
            <a:tailEnd/>
          </a:ln>
        </p:spPr>
        <p:txBody>
          <a:bodyPr wrap="none" anchor="ctr"/>
          <a:lstStyle/>
          <a:p>
            <a:endParaRPr lang="en-US"/>
          </a:p>
        </p:txBody>
      </p:sp>
      <p:sp>
        <p:nvSpPr>
          <p:cNvPr id="38917" name="Oval 8"/>
          <p:cNvSpPr>
            <a:spLocks noChangeArrowheads="1"/>
          </p:cNvSpPr>
          <p:nvPr/>
        </p:nvSpPr>
        <p:spPr bwMode="auto">
          <a:xfrm rot="4090116">
            <a:off x="3917156" y="3017044"/>
            <a:ext cx="1004888" cy="2286000"/>
          </a:xfrm>
          <a:prstGeom prst="ellipse">
            <a:avLst/>
          </a:prstGeom>
          <a:noFill/>
          <a:ln w="19050">
            <a:solidFill>
              <a:srgbClr val="5F5F5F"/>
            </a:solidFill>
            <a:round/>
            <a:headEnd/>
            <a:tailEnd/>
          </a:ln>
        </p:spPr>
        <p:txBody>
          <a:bodyPr wrap="none" anchor="ctr"/>
          <a:lstStyle/>
          <a:p>
            <a:endParaRPr lang="en-US"/>
          </a:p>
        </p:txBody>
      </p:sp>
      <p:sp>
        <p:nvSpPr>
          <p:cNvPr id="38918" name="Oval 9"/>
          <p:cNvSpPr>
            <a:spLocks noChangeArrowheads="1"/>
          </p:cNvSpPr>
          <p:nvPr/>
        </p:nvSpPr>
        <p:spPr bwMode="auto">
          <a:xfrm rot="-4330486">
            <a:off x="4076700" y="3086100"/>
            <a:ext cx="762000" cy="2209800"/>
          </a:xfrm>
          <a:prstGeom prst="ellipse">
            <a:avLst/>
          </a:prstGeom>
          <a:noFill/>
          <a:ln w="19050">
            <a:solidFill>
              <a:schemeClr val="bg2"/>
            </a:solidFill>
            <a:round/>
            <a:headEnd/>
            <a:tailEnd/>
          </a:ln>
        </p:spPr>
        <p:txBody>
          <a:bodyPr wrap="none" anchor="ctr"/>
          <a:lstStyle/>
          <a:p>
            <a:endParaRPr lang="en-US"/>
          </a:p>
        </p:txBody>
      </p:sp>
      <p:sp>
        <p:nvSpPr>
          <p:cNvPr id="38919" name="Oval 10"/>
          <p:cNvSpPr>
            <a:spLocks noChangeArrowheads="1"/>
          </p:cNvSpPr>
          <p:nvPr/>
        </p:nvSpPr>
        <p:spPr bwMode="auto">
          <a:xfrm rot="4554816">
            <a:off x="4033838" y="3289300"/>
            <a:ext cx="762000" cy="1819275"/>
          </a:xfrm>
          <a:prstGeom prst="ellipse">
            <a:avLst/>
          </a:prstGeom>
          <a:noFill/>
          <a:ln w="9525" cap="rnd">
            <a:solidFill>
              <a:schemeClr val="bg2"/>
            </a:solidFill>
            <a:prstDash val="sysDot"/>
            <a:round/>
            <a:headEnd/>
            <a:tailEnd/>
          </a:ln>
        </p:spPr>
        <p:txBody>
          <a:bodyPr wrap="none" anchor="ctr"/>
          <a:lstStyle/>
          <a:p>
            <a:endParaRPr lang="en-US"/>
          </a:p>
        </p:txBody>
      </p:sp>
      <p:sp>
        <p:nvSpPr>
          <p:cNvPr id="38920" name="Oval 11"/>
          <p:cNvSpPr>
            <a:spLocks noChangeArrowheads="1"/>
          </p:cNvSpPr>
          <p:nvPr/>
        </p:nvSpPr>
        <p:spPr bwMode="auto">
          <a:xfrm rot="-2831532">
            <a:off x="4152107" y="3378994"/>
            <a:ext cx="798512" cy="1587500"/>
          </a:xfrm>
          <a:prstGeom prst="ellipse">
            <a:avLst/>
          </a:prstGeom>
          <a:noFill/>
          <a:ln w="9525">
            <a:solidFill>
              <a:schemeClr val="bg2"/>
            </a:solidFill>
            <a:prstDash val="sysDot"/>
            <a:round/>
            <a:headEnd/>
            <a:tailEnd/>
          </a:ln>
        </p:spPr>
        <p:txBody>
          <a:bodyPr wrap="none" anchor="ctr"/>
          <a:lstStyle/>
          <a:p>
            <a:endParaRPr lang="en-US"/>
          </a:p>
        </p:txBody>
      </p:sp>
      <p:sp>
        <p:nvSpPr>
          <p:cNvPr id="38921" name="Oval 12"/>
          <p:cNvSpPr>
            <a:spLocks noChangeAspect="1" noChangeArrowheads="1"/>
          </p:cNvSpPr>
          <p:nvPr/>
        </p:nvSpPr>
        <p:spPr bwMode="auto">
          <a:xfrm>
            <a:off x="4343400" y="4648200"/>
            <a:ext cx="136525" cy="136525"/>
          </a:xfrm>
          <a:prstGeom prst="ellipse">
            <a:avLst/>
          </a:prstGeom>
          <a:solidFill>
            <a:schemeClr val="accent1"/>
          </a:solidFill>
          <a:ln w="9525">
            <a:solidFill>
              <a:srgbClr val="66FF66"/>
            </a:solidFill>
            <a:round/>
            <a:headEnd/>
            <a:tailEnd/>
          </a:ln>
        </p:spPr>
        <p:txBody>
          <a:bodyPr wrap="none" anchor="ctr"/>
          <a:lstStyle/>
          <a:p>
            <a:endParaRPr lang="en-US"/>
          </a:p>
        </p:txBody>
      </p:sp>
      <p:sp>
        <p:nvSpPr>
          <p:cNvPr id="38922" name="Oval 13"/>
          <p:cNvSpPr>
            <a:spLocks noChangeArrowheads="1"/>
          </p:cNvSpPr>
          <p:nvPr/>
        </p:nvSpPr>
        <p:spPr bwMode="auto">
          <a:xfrm>
            <a:off x="3352800" y="3733800"/>
            <a:ext cx="152400" cy="152400"/>
          </a:xfrm>
          <a:prstGeom prst="ellipse">
            <a:avLst/>
          </a:prstGeom>
          <a:solidFill>
            <a:srgbClr val="A40000"/>
          </a:solidFill>
          <a:ln w="9525">
            <a:solidFill>
              <a:srgbClr val="A40000"/>
            </a:solidFill>
            <a:round/>
            <a:headEnd/>
            <a:tailEnd/>
          </a:ln>
        </p:spPr>
        <p:txBody>
          <a:bodyPr wrap="none" anchor="ctr"/>
          <a:lstStyle/>
          <a:p>
            <a:endParaRPr lang="en-US"/>
          </a:p>
        </p:txBody>
      </p:sp>
      <p:sp>
        <p:nvSpPr>
          <p:cNvPr id="38923" name="Oval 14"/>
          <p:cNvSpPr>
            <a:spLocks noChangeArrowheads="1"/>
          </p:cNvSpPr>
          <p:nvPr/>
        </p:nvSpPr>
        <p:spPr bwMode="auto">
          <a:xfrm>
            <a:off x="4800600" y="5181600"/>
            <a:ext cx="152400" cy="152400"/>
          </a:xfrm>
          <a:prstGeom prst="ellipse">
            <a:avLst/>
          </a:prstGeom>
          <a:gradFill rotWithShape="1">
            <a:gsLst>
              <a:gs pos="0">
                <a:srgbClr val="993366"/>
              </a:gs>
              <a:gs pos="100000">
                <a:srgbClr val="CC3399"/>
              </a:gs>
            </a:gsLst>
            <a:path path="rect">
              <a:fillToRect t="100000" r="100000"/>
            </a:path>
          </a:gradFill>
          <a:ln w="9525">
            <a:solidFill>
              <a:srgbClr val="CC99FF"/>
            </a:solidFill>
            <a:round/>
            <a:headEnd/>
            <a:tailEnd/>
          </a:ln>
        </p:spPr>
        <p:txBody>
          <a:bodyPr wrap="none" anchor="ctr"/>
          <a:lstStyle/>
          <a:p>
            <a:endParaRPr lang="en-US"/>
          </a:p>
        </p:txBody>
      </p:sp>
      <p:sp>
        <p:nvSpPr>
          <p:cNvPr id="38924" name="Oval 15"/>
          <p:cNvSpPr>
            <a:spLocks noChangeArrowheads="1"/>
          </p:cNvSpPr>
          <p:nvPr/>
        </p:nvSpPr>
        <p:spPr bwMode="auto">
          <a:xfrm>
            <a:off x="5410200" y="3657600"/>
            <a:ext cx="152400" cy="152400"/>
          </a:xfrm>
          <a:prstGeom prst="ellipse">
            <a:avLst/>
          </a:prstGeom>
          <a:gradFill rotWithShape="1">
            <a:gsLst>
              <a:gs pos="0">
                <a:srgbClr val="FFCC00"/>
              </a:gs>
              <a:gs pos="100000">
                <a:srgbClr val="FFFF00"/>
              </a:gs>
            </a:gsLst>
            <a:path path="rect">
              <a:fillToRect r="100000" b="100000"/>
            </a:path>
          </a:gradFill>
          <a:ln w="9525">
            <a:solidFill>
              <a:srgbClr val="FFFF00"/>
            </a:solidFill>
            <a:round/>
            <a:headEnd/>
            <a:tailEnd/>
          </a:ln>
        </p:spPr>
        <p:txBody>
          <a:bodyPr wrap="none" anchor="ctr"/>
          <a:lstStyle/>
          <a:p>
            <a:endParaRPr lang="en-US"/>
          </a:p>
        </p:txBody>
      </p:sp>
      <p:sp>
        <p:nvSpPr>
          <p:cNvPr id="38925" name="Oval 16"/>
          <p:cNvSpPr>
            <a:spLocks noChangeAspect="1" noChangeArrowheads="1"/>
          </p:cNvSpPr>
          <p:nvPr/>
        </p:nvSpPr>
        <p:spPr bwMode="auto">
          <a:xfrm>
            <a:off x="4114800" y="4267200"/>
            <a:ext cx="152400" cy="152400"/>
          </a:xfrm>
          <a:prstGeom prst="ellipse">
            <a:avLst/>
          </a:prstGeom>
          <a:gradFill rotWithShape="1">
            <a:gsLst>
              <a:gs pos="0">
                <a:srgbClr val="0000FF"/>
              </a:gs>
              <a:gs pos="100000">
                <a:srgbClr val="0066FF"/>
              </a:gs>
            </a:gsLst>
            <a:path path="rect">
              <a:fillToRect t="100000" r="100000"/>
            </a:path>
          </a:gradFill>
          <a:ln w="9525">
            <a:solidFill>
              <a:srgbClr val="3366FF"/>
            </a:solidFill>
            <a:round/>
            <a:headEnd/>
            <a:tailEnd/>
          </a:ln>
        </p:spPr>
        <p:txBody>
          <a:bodyPr wrap="none" anchor="ctr"/>
          <a:lstStyle/>
          <a:p>
            <a:endParaRPr lang="en-US"/>
          </a:p>
        </p:txBody>
      </p:sp>
      <p:sp>
        <p:nvSpPr>
          <p:cNvPr id="38926" name="Oval 17"/>
          <p:cNvSpPr>
            <a:spLocks noChangeAspect="1" noChangeArrowheads="1"/>
          </p:cNvSpPr>
          <p:nvPr/>
        </p:nvSpPr>
        <p:spPr bwMode="auto">
          <a:xfrm>
            <a:off x="4953000" y="3733800"/>
            <a:ext cx="128588" cy="128588"/>
          </a:xfrm>
          <a:prstGeom prst="ellipse">
            <a:avLst/>
          </a:prstGeom>
          <a:gradFill rotWithShape="1">
            <a:gsLst>
              <a:gs pos="0">
                <a:srgbClr val="FF6600"/>
              </a:gs>
              <a:gs pos="100000">
                <a:srgbClr val="762F00"/>
              </a:gs>
            </a:gsLst>
            <a:path path="rect">
              <a:fillToRect t="100000" r="100000"/>
            </a:path>
          </a:gradFill>
          <a:ln w="9525">
            <a:solidFill>
              <a:srgbClr val="FF6600"/>
            </a:solidFill>
            <a:round/>
            <a:headEnd/>
            <a:tailEnd/>
          </a:ln>
        </p:spPr>
        <p:txBody>
          <a:bodyPr wrap="none" anchor="ctr"/>
          <a:lstStyle/>
          <a:p>
            <a:endParaRPr lang="en-US"/>
          </a:p>
        </p:txBody>
      </p:sp>
      <p:sp>
        <p:nvSpPr>
          <p:cNvPr id="38927" name="Oval 18"/>
          <p:cNvSpPr>
            <a:spLocks noChangeAspect="1" noChangeArrowheads="1"/>
          </p:cNvSpPr>
          <p:nvPr/>
        </p:nvSpPr>
        <p:spPr bwMode="auto">
          <a:xfrm>
            <a:off x="4114800" y="3505200"/>
            <a:ext cx="128588" cy="128588"/>
          </a:xfrm>
          <a:prstGeom prst="ellipse">
            <a:avLst/>
          </a:prstGeom>
          <a:gradFill rotWithShape="1">
            <a:gsLst>
              <a:gs pos="0">
                <a:srgbClr val="00FFFF"/>
              </a:gs>
              <a:gs pos="100000">
                <a:srgbClr val="CCFFFF"/>
              </a:gs>
            </a:gsLst>
            <a:path path="rect">
              <a:fillToRect t="100000" r="100000"/>
            </a:path>
          </a:gradFill>
          <a:ln w="9525">
            <a:solidFill>
              <a:srgbClr val="33CCCC"/>
            </a:solidFill>
            <a:round/>
            <a:headEnd/>
            <a:tailEnd/>
          </a:ln>
        </p:spPr>
        <p:txBody>
          <a:bodyPr wrap="none" anchor="ctr"/>
          <a:lstStyle/>
          <a:p>
            <a:endParaRPr lang="en-US"/>
          </a:p>
        </p:txBody>
      </p:sp>
      <p:sp>
        <p:nvSpPr>
          <p:cNvPr id="38928" name="Oval 19"/>
          <p:cNvSpPr>
            <a:spLocks noChangeAspect="1" noChangeArrowheads="1"/>
          </p:cNvSpPr>
          <p:nvPr/>
        </p:nvSpPr>
        <p:spPr bwMode="auto">
          <a:xfrm>
            <a:off x="3657600" y="4495800"/>
            <a:ext cx="128588" cy="128588"/>
          </a:xfrm>
          <a:prstGeom prst="ellipse">
            <a:avLst/>
          </a:prstGeom>
          <a:gradFill rotWithShape="1">
            <a:gsLst>
              <a:gs pos="0">
                <a:srgbClr val="993366"/>
              </a:gs>
              <a:gs pos="100000">
                <a:srgbClr val="CC3399"/>
              </a:gs>
            </a:gsLst>
            <a:path path="rect">
              <a:fillToRect t="100000" r="100000"/>
            </a:path>
          </a:gradFill>
          <a:ln w="9525">
            <a:solidFill>
              <a:srgbClr val="CC99FF"/>
            </a:solidFill>
            <a:round/>
            <a:headEnd/>
            <a:tailEnd/>
          </a:ln>
        </p:spPr>
        <p:txBody>
          <a:bodyPr wrap="none" anchor="ctr"/>
          <a:lstStyle/>
          <a:p>
            <a:endParaRPr lang="en-US"/>
          </a:p>
        </p:txBody>
      </p:sp>
      <p:grpSp>
        <p:nvGrpSpPr>
          <p:cNvPr id="38929" name="Group 20"/>
          <p:cNvGrpSpPr>
            <a:grpSpLocks noChangeAspect="1"/>
          </p:cNvGrpSpPr>
          <p:nvPr/>
        </p:nvGrpSpPr>
        <p:grpSpPr bwMode="auto">
          <a:xfrm>
            <a:off x="4267200" y="3962400"/>
            <a:ext cx="357188" cy="314325"/>
            <a:chOff x="2223" y="3840"/>
            <a:chExt cx="273" cy="240"/>
          </a:xfrm>
        </p:grpSpPr>
        <p:sp>
          <p:nvSpPr>
            <p:cNvPr id="38931" name="Oval 21"/>
            <p:cNvSpPr>
              <a:spLocks noChangeAspect="1" noChangeArrowheads="1"/>
            </p:cNvSpPr>
            <p:nvPr/>
          </p:nvSpPr>
          <p:spPr bwMode="auto">
            <a:xfrm>
              <a:off x="2256" y="3840"/>
              <a:ext cx="81" cy="81"/>
            </a:xfrm>
            <a:prstGeom prst="ellipse">
              <a:avLst/>
            </a:prstGeom>
            <a:gradFill rotWithShape="1">
              <a:gsLst>
                <a:gs pos="0">
                  <a:srgbClr val="FF9900"/>
                </a:gs>
                <a:gs pos="100000">
                  <a:srgbClr val="CC3300"/>
                </a:gs>
              </a:gsLst>
              <a:path path="rect">
                <a:fillToRect t="100000" r="100000"/>
              </a:path>
            </a:gradFill>
            <a:ln w="9525">
              <a:solidFill>
                <a:srgbClr val="CCFFFF"/>
              </a:solidFill>
              <a:round/>
              <a:headEnd/>
              <a:tailEnd/>
            </a:ln>
          </p:spPr>
          <p:txBody>
            <a:bodyPr wrap="none" anchor="ctr"/>
            <a:lstStyle/>
            <a:p>
              <a:endParaRPr lang="en-US"/>
            </a:p>
          </p:txBody>
        </p:sp>
        <p:sp>
          <p:nvSpPr>
            <p:cNvPr id="38932" name="Oval 22"/>
            <p:cNvSpPr>
              <a:spLocks noChangeAspect="1" noChangeArrowheads="1"/>
            </p:cNvSpPr>
            <p:nvPr/>
          </p:nvSpPr>
          <p:spPr bwMode="auto">
            <a:xfrm>
              <a:off x="2304" y="3888"/>
              <a:ext cx="81" cy="81"/>
            </a:xfrm>
            <a:prstGeom prst="ellipse">
              <a:avLst/>
            </a:prstGeom>
            <a:gradFill rotWithShape="1">
              <a:gsLst>
                <a:gs pos="0">
                  <a:srgbClr val="00FFFF"/>
                </a:gs>
                <a:gs pos="100000">
                  <a:srgbClr val="00824D"/>
                </a:gs>
              </a:gsLst>
              <a:path path="rect">
                <a:fillToRect t="100000" r="100000"/>
              </a:path>
            </a:gradFill>
            <a:ln w="9525">
              <a:solidFill>
                <a:srgbClr val="CCFFFF"/>
              </a:solidFill>
              <a:round/>
              <a:headEnd/>
              <a:tailEnd/>
            </a:ln>
          </p:spPr>
          <p:txBody>
            <a:bodyPr wrap="none" anchor="ctr"/>
            <a:lstStyle/>
            <a:p>
              <a:endParaRPr lang="en-US"/>
            </a:p>
          </p:txBody>
        </p:sp>
        <p:sp>
          <p:nvSpPr>
            <p:cNvPr id="38933" name="Oval 23"/>
            <p:cNvSpPr>
              <a:spLocks noChangeAspect="1" noChangeArrowheads="1"/>
            </p:cNvSpPr>
            <p:nvPr/>
          </p:nvSpPr>
          <p:spPr bwMode="auto">
            <a:xfrm>
              <a:off x="2352" y="3936"/>
              <a:ext cx="81" cy="81"/>
            </a:xfrm>
            <a:prstGeom prst="ellipse">
              <a:avLst/>
            </a:prstGeom>
            <a:gradFill rotWithShape="1">
              <a:gsLst>
                <a:gs pos="0">
                  <a:srgbClr val="00FFFF"/>
                </a:gs>
                <a:gs pos="100000">
                  <a:srgbClr val="00824D"/>
                </a:gs>
              </a:gsLst>
              <a:path path="rect">
                <a:fillToRect t="100000" r="100000"/>
              </a:path>
            </a:gradFill>
            <a:ln w="9525">
              <a:solidFill>
                <a:srgbClr val="CCFFFF"/>
              </a:solidFill>
              <a:round/>
              <a:headEnd/>
              <a:tailEnd/>
            </a:ln>
          </p:spPr>
          <p:txBody>
            <a:bodyPr wrap="none" anchor="ctr"/>
            <a:lstStyle/>
            <a:p>
              <a:endParaRPr lang="en-US"/>
            </a:p>
          </p:txBody>
        </p:sp>
        <p:sp>
          <p:nvSpPr>
            <p:cNvPr id="38934" name="Oval 24"/>
            <p:cNvSpPr>
              <a:spLocks noChangeAspect="1" noChangeArrowheads="1"/>
            </p:cNvSpPr>
            <p:nvPr/>
          </p:nvSpPr>
          <p:spPr bwMode="auto">
            <a:xfrm>
              <a:off x="2352" y="3888"/>
              <a:ext cx="81" cy="81"/>
            </a:xfrm>
            <a:prstGeom prst="ellipse">
              <a:avLst/>
            </a:prstGeom>
            <a:gradFill rotWithShape="1">
              <a:gsLst>
                <a:gs pos="0">
                  <a:srgbClr val="00FFFF"/>
                </a:gs>
                <a:gs pos="100000">
                  <a:srgbClr val="00824D"/>
                </a:gs>
              </a:gsLst>
              <a:path path="rect">
                <a:fillToRect t="100000" r="100000"/>
              </a:path>
            </a:gradFill>
            <a:ln w="9525">
              <a:solidFill>
                <a:srgbClr val="CCFFFF"/>
              </a:solidFill>
              <a:round/>
              <a:headEnd/>
              <a:tailEnd/>
            </a:ln>
          </p:spPr>
          <p:txBody>
            <a:bodyPr wrap="none" anchor="ctr"/>
            <a:lstStyle/>
            <a:p>
              <a:endParaRPr lang="en-US"/>
            </a:p>
          </p:txBody>
        </p:sp>
        <p:sp>
          <p:nvSpPr>
            <p:cNvPr id="38935" name="Oval 25"/>
            <p:cNvSpPr>
              <a:spLocks noChangeAspect="1" noChangeArrowheads="1"/>
            </p:cNvSpPr>
            <p:nvPr/>
          </p:nvSpPr>
          <p:spPr bwMode="auto">
            <a:xfrm>
              <a:off x="2223" y="3888"/>
              <a:ext cx="81" cy="81"/>
            </a:xfrm>
            <a:prstGeom prst="ellipse">
              <a:avLst/>
            </a:prstGeom>
            <a:gradFill rotWithShape="1">
              <a:gsLst>
                <a:gs pos="0">
                  <a:srgbClr val="FF9900"/>
                </a:gs>
                <a:gs pos="100000">
                  <a:srgbClr val="CC3300"/>
                </a:gs>
              </a:gsLst>
              <a:path path="rect">
                <a:fillToRect t="100000" r="100000"/>
              </a:path>
            </a:gradFill>
            <a:ln w="9525">
              <a:solidFill>
                <a:srgbClr val="CCFFFF"/>
              </a:solidFill>
              <a:round/>
              <a:headEnd/>
              <a:tailEnd/>
            </a:ln>
          </p:spPr>
          <p:txBody>
            <a:bodyPr wrap="none" anchor="ctr"/>
            <a:lstStyle/>
            <a:p>
              <a:endParaRPr lang="en-US"/>
            </a:p>
          </p:txBody>
        </p:sp>
        <p:sp>
          <p:nvSpPr>
            <p:cNvPr id="38936" name="Oval 26"/>
            <p:cNvSpPr>
              <a:spLocks noChangeAspect="1" noChangeArrowheads="1"/>
            </p:cNvSpPr>
            <p:nvPr/>
          </p:nvSpPr>
          <p:spPr bwMode="auto">
            <a:xfrm>
              <a:off x="2256" y="3984"/>
              <a:ext cx="81" cy="81"/>
            </a:xfrm>
            <a:prstGeom prst="ellipse">
              <a:avLst/>
            </a:prstGeom>
            <a:gradFill rotWithShape="1">
              <a:gsLst>
                <a:gs pos="0">
                  <a:srgbClr val="00FFFF"/>
                </a:gs>
                <a:gs pos="100000">
                  <a:srgbClr val="00824D"/>
                </a:gs>
              </a:gsLst>
              <a:path path="rect">
                <a:fillToRect t="100000" r="100000"/>
              </a:path>
            </a:gradFill>
            <a:ln w="9525">
              <a:solidFill>
                <a:srgbClr val="CCFFFF"/>
              </a:solidFill>
              <a:round/>
              <a:headEnd/>
              <a:tailEnd/>
            </a:ln>
          </p:spPr>
          <p:txBody>
            <a:bodyPr wrap="none" anchor="ctr"/>
            <a:lstStyle/>
            <a:p>
              <a:endParaRPr lang="en-US"/>
            </a:p>
          </p:txBody>
        </p:sp>
        <p:sp>
          <p:nvSpPr>
            <p:cNvPr id="38937" name="Oval 27"/>
            <p:cNvSpPr>
              <a:spLocks noChangeAspect="1" noChangeArrowheads="1"/>
            </p:cNvSpPr>
            <p:nvPr/>
          </p:nvSpPr>
          <p:spPr bwMode="auto">
            <a:xfrm>
              <a:off x="2352" y="3984"/>
              <a:ext cx="81" cy="81"/>
            </a:xfrm>
            <a:prstGeom prst="ellipse">
              <a:avLst/>
            </a:prstGeom>
            <a:gradFill rotWithShape="1">
              <a:gsLst>
                <a:gs pos="0">
                  <a:srgbClr val="FF9900"/>
                </a:gs>
                <a:gs pos="100000">
                  <a:srgbClr val="CC3300"/>
                </a:gs>
              </a:gsLst>
              <a:path path="rect">
                <a:fillToRect t="100000" r="100000"/>
              </a:path>
            </a:gradFill>
            <a:ln w="9525">
              <a:solidFill>
                <a:srgbClr val="CCFFFF"/>
              </a:solidFill>
              <a:round/>
              <a:headEnd/>
              <a:tailEnd/>
            </a:ln>
          </p:spPr>
          <p:txBody>
            <a:bodyPr wrap="none" anchor="ctr"/>
            <a:lstStyle/>
            <a:p>
              <a:endParaRPr lang="en-US"/>
            </a:p>
          </p:txBody>
        </p:sp>
        <p:sp>
          <p:nvSpPr>
            <p:cNvPr id="38938" name="Oval 28"/>
            <p:cNvSpPr>
              <a:spLocks noChangeAspect="1" noChangeArrowheads="1"/>
            </p:cNvSpPr>
            <p:nvPr/>
          </p:nvSpPr>
          <p:spPr bwMode="auto">
            <a:xfrm>
              <a:off x="2400" y="3936"/>
              <a:ext cx="81" cy="81"/>
            </a:xfrm>
            <a:prstGeom prst="ellipse">
              <a:avLst/>
            </a:prstGeom>
            <a:gradFill rotWithShape="1">
              <a:gsLst>
                <a:gs pos="0">
                  <a:srgbClr val="FF9900"/>
                </a:gs>
                <a:gs pos="100000">
                  <a:srgbClr val="CC3300"/>
                </a:gs>
              </a:gsLst>
              <a:path path="rect">
                <a:fillToRect t="100000" r="100000"/>
              </a:path>
            </a:gradFill>
            <a:ln w="9525">
              <a:solidFill>
                <a:srgbClr val="CCFFFF"/>
              </a:solidFill>
              <a:round/>
              <a:headEnd/>
              <a:tailEnd/>
            </a:ln>
          </p:spPr>
          <p:txBody>
            <a:bodyPr wrap="none" anchor="ctr"/>
            <a:lstStyle/>
            <a:p>
              <a:endParaRPr lang="en-US"/>
            </a:p>
          </p:txBody>
        </p:sp>
        <p:sp>
          <p:nvSpPr>
            <p:cNvPr id="38939" name="Oval 29"/>
            <p:cNvSpPr>
              <a:spLocks noChangeAspect="1" noChangeArrowheads="1"/>
            </p:cNvSpPr>
            <p:nvPr/>
          </p:nvSpPr>
          <p:spPr bwMode="auto">
            <a:xfrm>
              <a:off x="2352" y="3840"/>
              <a:ext cx="81" cy="81"/>
            </a:xfrm>
            <a:prstGeom prst="ellipse">
              <a:avLst/>
            </a:prstGeom>
            <a:gradFill rotWithShape="1">
              <a:gsLst>
                <a:gs pos="0">
                  <a:srgbClr val="FF9900"/>
                </a:gs>
                <a:gs pos="100000">
                  <a:srgbClr val="CC3300"/>
                </a:gs>
              </a:gsLst>
              <a:path path="rect">
                <a:fillToRect t="100000" r="100000"/>
              </a:path>
            </a:gradFill>
            <a:ln w="9525">
              <a:solidFill>
                <a:srgbClr val="CCFFFF"/>
              </a:solidFill>
              <a:round/>
              <a:headEnd/>
              <a:tailEnd/>
            </a:ln>
          </p:spPr>
          <p:txBody>
            <a:bodyPr wrap="none" anchor="ctr"/>
            <a:lstStyle/>
            <a:p>
              <a:endParaRPr lang="en-US"/>
            </a:p>
          </p:txBody>
        </p:sp>
        <p:sp>
          <p:nvSpPr>
            <p:cNvPr id="38940" name="Oval 30"/>
            <p:cNvSpPr>
              <a:spLocks noChangeAspect="1" noChangeArrowheads="1"/>
            </p:cNvSpPr>
            <p:nvPr/>
          </p:nvSpPr>
          <p:spPr bwMode="auto">
            <a:xfrm>
              <a:off x="2256" y="3936"/>
              <a:ext cx="81" cy="81"/>
            </a:xfrm>
            <a:prstGeom prst="ellipse">
              <a:avLst/>
            </a:prstGeom>
            <a:gradFill rotWithShape="1">
              <a:gsLst>
                <a:gs pos="0">
                  <a:srgbClr val="00FFFF"/>
                </a:gs>
                <a:gs pos="100000">
                  <a:srgbClr val="00824D"/>
                </a:gs>
              </a:gsLst>
              <a:path path="rect">
                <a:fillToRect t="100000" r="100000"/>
              </a:path>
            </a:gradFill>
            <a:ln w="9525">
              <a:solidFill>
                <a:srgbClr val="CCFFFF"/>
              </a:solidFill>
              <a:round/>
              <a:headEnd/>
              <a:tailEnd/>
            </a:ln>
          </p:spPr>
          <p:txBody>
            <a:bodyPr wrap="none" anchor="ctr"/>
            <a:lstStyle/>
            <a:p>
              <a:endParaRPr lang="en-US"/>
            </a:p>
          </p:txBody>
        </p:sp>
        <p:sp>
          <p:nvSpPr>
            <p:cNvPr id="38941" name="Oval 31"/>
            <p:cNvSpPr>
              <a:spLocks noChangeAspect="1" noChangeArrowheads="1"/>
            </p:cNvSpPr>
            <p:nvPr/>
          </p:nvSpPr>
          <p:spPr bwMode="auto">
            <a:xfrm>
              <a:off x="2304" y="3999"/>
              <a:ext cx="81" cy="81"/>
            </a:xfrm>
            <a:prstGeom prst="ellipse">
              <a:avLst/>
            </a:prstGeom>
            <a:gradFill rotWithShape="1">
              <a:gsLst>
                <a:gs pos="0">
                  <a:srgbClr val="FF9900"/>
                </a:gs>
                <a:gs pos="100000">
                  <a:srgbClr val="CC3300"/>
                </a:gs>
              </a:gsLst>
              <a:path path="rect">
                <a:fillToRect t="100000" r="100000"/>
              </a:path>
            </a:gradFill>
            <a:ln w="9525">
              <a:solidFill>
                <a:srgbClr val="CCFFFF"/>
              </a:solidFill>
              <a:round/>
              <a:headEnd/>
              <a:tailEnd/>
            </a:ln>
          </p:spPr>
          <p:txBody>
            <a:bodyPr wrap="none" anchor="ctr"/>
            <a:lstStyle/>
            <a:p>
              <a:endParaRPr lang="en-US"/>
            </a:p>
          </p:txBody>
        </p:sp>
        <p:sp>
          <p:nvSpPr>
            <p:cNvPr id="38942" name="Oval 32"/>
            <p:cNvSpPr>
              <a:spLocks noChangeAspect="1" noChangeArrowheads="1"/>
            </p:cNvSpPr>
            <p:nvPr/>
          </p:nvSpPr>
          <p:spPr bwMode="auto">
            <a:xfrm>
              <a:off x="2415" y="3855"/>
              <a:ext cx="81" cy="81"/>
            </a:xfrm>
            <a:prstGeom prst="ellipse">
              <a:avLst/>
            </a:prstGeom>
            <a:gradFill rotWithShape="1">
              <a:gsLst>
                <a:gs pos="0">
                  <a:srgbClr val="00FFFF"/>
                </a:gs>
                <a:gs pos="100000">
                  <a:srgbClr val="00824D"/>
                </a:gs>
              </a:gsLst>
              <a:path path="rect">
                <a:fillToRect t="100000" r="100000"/>
              </a:path>
            </a:gradFill>
            <a:ln w="9525">
              <a:solidFill>
                <a:srgbClr val="CCFFFF"/>
              </a:solidFill>
              <a:round/>
              <a:headEnd/>
              <a:tailEnd/>
            </a:ln>
          </p:spPr>
          <p:txBody>
            <a:bodyPr wrap="none" anchor="ctr"/>
            <a:lstStyle/>
            <a:p>
              <a:endParaRPr lang="en-US"/>
            </a:p>
          </p:txBody>
        </p:sp>
      </p:grpSp>
      <p:sp>
        <p:nvSpPr>
          <p:cNvPr id="38930" name="AutoShape 33">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457200" y="274638"/>
            <a:ext cx="8229600" cy="762000"/>
          </a:xfrm>
          <a:noFill/>
        </p:spPr>
        <p:txBody>
          <a:bodyPr lIns="92075" tIns="46038" rIns="92075" bIns="46038" anchor="t" anchorCtr="1">
            <a:spAutoFit/>
          </a:bodyPr>
          <a:lstStyle/>
          <a:p>
            <a:pPr eaLnBrk="1" hangingPunct="1"/>
            <a:r>
              <a:rPr lang="en-US" smtClean="0"/>
              <a:t>What He Expected</a:t>
            </a:r>
          </a:p>
        </p:txBody>
      </p:sp>
      <p:sp>
        <p:nvSpPr>
          <p:cNvPr id="459779" name="Rectangle 3"/>
          <p:cNvSpPr>
            <a:spLocks noGrp="1" noChangeArrowheads="1"/>
          </p:cNvSpPr>
          <p:nvPr>
            <p:ph type="body" idx="1"/>
          </p:nvPr>
        </p:nvSpPr>
        <p:spPr>
          <a:noFill/>
        </p:spPr>
        <p:txBody>
          <a:bodyPr lIns="92075" tIns="46038" rIns="92075" bIns="46038"/>
          <a:lstStyle/>
          <a:p>
            <a:pPr eaLnBrk="1" hangingPunct="1"/>
            <a:r>
              <a:rPr lang="en-US" smtClean="0"/>
              <a:t>The alpha particles to pass through without changing direction (very much)</a:t>
            </a:r>
          </a:p>
          <a:p>
            <a:pPr eaLnBrk="1" hangingPunct="1"/>
            <a:r>
              <a:rPr lang="en-US" smtClean="0"/>
              <a:t>Because</a:t>
            </a:r>
          </a:p>
          <a:p>
            <a:pPr eaLnBrk="1" hangingPunct="1"/>
            <a:r>
              <a:rPr lang="en-US" smtClean="0"/>
              <a:t>The positive charges were spread out evenly.  Alone they were not enough to stop the alpha particles</a:t>
            </a:r>
          </a:p>
        </p:txBody>
      </p:sp>
      <p:sp>
        <p:nvSpPr>
          <p:cNvPr id="113668" name="Rectangle 4"/>
          <p:cNvSpPr>
            <a:spLocks noChangeArrowheads="1"/>
          </p:cNvSpPr>
          <p:nvPr/>
        </p:nvSpPr>
        <p:spPr bwMode="auto">
          <a:xfrm>
            <a:off x="76200" y="6567488"/>
            <a:ext cx="874713" cy="214312"/>
          </a:xfrm>
          <a:prstGeom prst="rect">
            <a:avLst/>
          </a:prstGeom>
          <a:noFill/>
          <a:ln w="9525">
            <a:noFill/>
            <a:miter lim="800000"/>
            <a:headEnd/>
            <a:tailEnd/>
          </a:ln>
        </p:spPr>
        <p:txBody>
          <a:bodyPr wrap="none">
            <a:spAutoFit/>
          </a:bodyPr>
          <a:lstStyle/>
          <a:p>
            <a:pPr algn="l"/>
            <a:r>
              <a:rPr lang="en-US" sz="800"/>
              <a:t>California WEB</a:t>
            </a:r>
          </a:p>
        </p:txBody>
      </p:sp>
      <p:sp>
        <p:nvSpPr>
          <p:cNvPr id="113669" name="AutoShape 6">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59779">
                                            <p:txEl>
                                              <p:pRg st="0" end="0"/>
                                            </p:txEl>
                                          </p:spTgt>
                                        </p:tgtEl>
                                        <p:attrNameLst>
                                          <p:attrName>style.visibility</p:attrName>
                                        </p:attrNameLst>
                                      </p:cBhvr>
                                      <p:to>
                                        <p:strVal val="visible"/>
                                      </p:to>
                                    </p:set>
                                    <p:animEffect transition="in" filter="fade">
                                      <p:cBhvr>
                                        <p:cTn id="7" dur="1000"/>
                                        <p:tgtEl>
                                          <p:spTgt spid="459779">
                                            <p:txEl>
                                              <p:pRg st="0" end="0"/>
                                            </p:txEl>
                                          </p:spTgt>
                                        </p:tgtEl>
                                      </p:cBhvr>
                                    </p:animEffect>
                                    <p:anim calcmode="lin" valueType="num">
                                      <p:cBhvr>
                                        <p:cTn id="8" dur="1000" fill="hold"/>
                                        <p:tgtEl>
                                          <p:spTgt spid="45977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5977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59779">
                                            <p:txEl>
                                              <p:pRg st="1" end="1"/>
                                            </p:txEl>
                                          </p:spTgt>
                                        </p:tgtEl>
                                        <p:attrNameLst>
                                          <p:attrName>style.visibility</p:attrName>
                                        </p:attrNameLst>
                                      </p:cBhvr>
                                      <p:to>
                                        <p:strVal val="visible"/>
                                      </p:to>
                                    </p:set>
                                    <p:animEffect transition="in" filter="fade">
                                      <p:cBhvr>
                                        <p:cTn id="14" dur="1000"/>
                                        <p:tgtEl>
                                          <p:spTgt spid="459779">
                                            <p:txEl>
                                              <p:pRg st="1" end="1"/>
                                            </p:txEl>
                                          </p:spTgt>
                                        </p:tgtEl>
                                      </p:cBhvr>
                                    </p:animEffect>
                                    <p:anim calcmode="lin" valueType="num">
                                      <p:cBhvr>
                                        <p:cTn id="15" dur="1000" fill="hold"/>
                                        <p:tgtEl>
                                          <p:spTgt spid="45977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5977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459779">
                                            <p:txEl>
                                              <p:pRg st="2" end="2"/>
                                            </p:txEl>
                                          </p:spTgt>
                                        </p:tgtEl>
                                        <p:attrNameLst>
                                          <p:attrName>style.visibility</p:attrName>
                                        </p:attrNameLst>
                                      </p:cBhvr>
                                      <p:to>
                                        <p:strVal val="visible"/>
                                      </p:to>
                                    </p:set>
                                    <p:animEffect transition="in" filter="fade">
                                      <p:cBhvr>
                                        <p:cTn id="21" dur="1000"/>
                                        <p:tgtEl>
                                          <p:spTgt spid="459779">
                                            <p:txEl>
                                              <p:pRg st="2" end="2"/>
                                            </p:txEl>
                                          </p:spTgt>
                                        </p:tgtEl>
                                      </p:cBhvr>
                                    </p:animEffect>
                                    <p:anim calcmode="lin" valueType="num">
                                      <p:cBhvr>
                                        <p:cTn id="22" dur="1000" fill="hold"/>
                                        <p:tgtEl>
                                          <p:spTgt spid="45977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5977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779" grpId="0" build="p"/>
    </p:bld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2"/>
          <p:cNvPicPr>
            <a:picLocks noChangeAspect="1" noChangeArrowheads="1"/>
          </p:cNvPicPr>
          <p:nvPr/>
        </p:nvPicPr>
        <p:blipFill>
          <a:blip r:embed="rId4" cstate="print">
            <a:grayscl/>
          </a:blip>
          <a:srcRect/>
          <a:stretch>
            <a:fillRect/>
          </a:stretch>
        </p:blipFill>
        <p:spPr bwMode="auto">
          <a:xfrm>
            <a:off x="914400" y="1604963"/>
            <a:ext cx="3175000" cy="3302000"/>
          </a:xfrm>
          <a:prstGeom prst="rect">
            <a:avLst/>
          </a:prstGeom>
          <a:noFill/>
          <a:ln w="9525">
            <a:noFill/>
            <a:miter lim="800000"/>
            <a:headEnd/>
            <a:tailEnd/>
          </a:ln>
        </p:spPr>
      </p:pic>
      <p:sp>
        <p:nvSpPr>
          <p:cNvPr id="25604" name="Rectangle 3"/>
          <p:cNvSpPr>
            <a:spLocks noChangeArrowheads="1"/>
          </p:cNvSpPr>
          <p:nvPr/>
        </p:nvSpPr>
        <p:spPr bwMode="auto">
          <a:xfrm>
            <a:off x="754063" y="700088"/>
            <a:ext cx="7856537" cy="519112"/>
          </a:xfrm>
          <a:prstGeom prst="rect">
            <a:avLst/>
          </a:prstGeom>
          <a:noFill/>
          <a:ln w="9525">
            <a:noFill/>
            <a:miter lim="800000"/>
            <a:headEnd/>
            <a:tailEnd/>
          </a:ln>
        </p:spPr>
        <p:txBody>
          <a:bodyPr wrap="none" anchor="ctr">
            <a:spAutoFit/>
          </a:bodyPr>
          <a:lstStyle/>
          <a:p>
            <a:pPr algn="l"/>
            <a:r>
              <a:rPr lang="en-US" sz="2800" b="1">
                <a:solidFill>
                  <a:srgbClr val="FF3300"/>
                </a:solidFill>
              </a:rPr>
              <a:t>Newton’s First Law of Motion (Law of Inertia)</a:t>
            </a:r>
            <a:r>
              <a:rPr lang="en-US" sz="2800">
                <a:solidFill>
                  <a:srgbClr val="FF3300"/>
                </a:solidFill>
              </a:rPr>
              <a:t> </a:t>
            </a:r>
          </a:p>
        </p:txBody>
      </p:sp>
      <p:sp>
        <p:nvSpPr>
          <p:cNvPr id="25605" name="Rectangle 4"/>
          <p:cNvSpPr>
            <a:spLocks noChangeArrowheads="1"/>
          </p:cNvSpPr>
          <p:nvPr/>
        </p:nvSpPr>
        <p:spPr bwMode="auto">
          <a:xfrm>
            <a:off x="4495800" y="1825625"/>
            <a:ext cx="3886200" cy="3508375"/>
          </a:xfrm>
          <a:prstGeom prst="rect">
            <a:avLst/>
          </a:prstGeom>
          <a:noFill/>
          <a:ln w="9525">
            <a:noFill/>
            <a:miter lim="800000"/>
            <a:headEnd/>
            <a:tailEnd/>
          </a:ln>
        </p:spPr>
        <p:txBody>
          <a:bodyPr anchor="ctr">
            <a:spAutoFit/>
          </a:bodyPr>
          <a:lstStyle/>
          <a:p>
            <a:r>
              <a:rPr lang="en-US" sz="2800">
                <a:solidFill>
                  <a:srgbClr val="FF3300"/>
                </a:solidFill>
              </a:rPr>
              <a:t>Object at rest tends to stay at rest, and object in motion tends to stay in motion at constant velocity unless object is acted upon by an unbalanced, external force.</a:t>
            </a:r>
          </a:p>
        </p:txBody>
      </p:sp>
      <p:graphicFrame>
        <p:nvGraphicFramePr>
          <p:cNvPr id="1321989" name="Object 5"/>
          <p:cNvGraphicFramePr>
            <a:graphicFrameLocks noChangeAspect="1"/>
          </p:cNvGraphicFramePr>
          <p:nvPr/>
        </p:nvGraphicFramePr>
        <p:xfrm>
          <a:off x="3200400" y="5562600"/>
          <a:ext cx="2505075" cy="393700"/>
        </p:xfrm>
        <a:graphic>
          <a:graphicData uri="http://schemas.openxmlformats.org/presentationml/2006/ole">
            <mc:AlternateContent xmlns:mc="http://schemas.openxmlformats.org/markup-compatibility/2006">
              <mc:Choice xmlns:v="urn:schemas-microsoft-com:vml" Requires="v">
                <p:oleObj spid="_x0000_s25611" name="Microsoft Equation 3.0" r:id="rId5" imgW="1460500" imgH="228600" progId="Equation.3">
                  <p:embed/>
                </p:oleObj>
              </mc:Choice>
              <mc:Fallback>
                <p:oleObj name="Microsoft Equation 3.0" r:id="rId5" imgW="1460500" imgH="228600" progId="Equation.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5562600"/>
                        <a:ext cx="2505075"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606" name="Rectangle 6"/>
          <p:cNvSpPr>
            <a:spLocks noChangeArrowheads="1"/>
          </p:cNvSpPr>
          <p:nvPr/>
        </p:nvSpPr>
        <p:spPr bwMode="auto">
          <a:xfrm>
            <a:off x="-547688" y="3303588"/>
            <a:ext cx="9144001" cy="0"/>
          </a:xfrm>
          <a:prstGeom prst="rect">
            <a:avLst/>
          </a:prstGeom>
          <a:noFill/>
          <a:ln w="9525">
            <a:noFill/>
            <a:miter lim="800000"/>
            <a:headEnd/>
            <a:tailEnd/>
          </a:ln>
        </p:spPr>
        <p:txBody>
          <a:bodyPr wrap="none" anchor="ctr">
            <a:spAutoFit/>
          </a:bodyPr>
          <a:lstStyle/>
          <a:p>
            <a:endParaRPr lang="en-US"/>
          </a:p>
        </p:txBody>
      </p:sp>
      <p:sp>
        <p:nvSpPr>
          <p:cNvPr id="25607" name="Rectangle 7"/>
          <p:cNvSpPr>
            <a:spLocks noChangeArrowheads="1"/>
          </p:cNvSpPr>
          <p:nvPr/>
        </p:nvSpPr>
        <p:spPr bwMode="auto">
          <a:xfrm>
            <a:off x="549275" y="3303588"/>
            <a:ext cx="9144000" cy="0"/>
          </a:xfrm>
          <a:prstGeom prst="rect">
            <a:avLst/>
          </a:prstGeom>
          <a:noFill/>
          <a:ln w="9525">
            <a:noFill/>
            <a:miter lim="800000"/>
            <a:headEnd/>
            <a:tailEnd/>
          </a:ln>
        </p:spPr>
        <p:txBody>
          <a:bodyPr wrap="none" anchor="ctr">
            <a:spAutoFit/>
          </a:bodyPr>
          <a:lstStyle/>
          <a:p>
            <a:endParaRPr lang="en-US"/>
          </a:p>
        </p:txBody>
      </p:sp>
      <p:sp>
        <p:nvSpPr>
          <p:cNvPr id="1321992" name="Oval 8"/>
          <p:cNvSpPr>
            <a:spLocks noChangeArrowheads="1"/>
          </p:cNvSpPr>
          <p:nvPr/>
        </p:nvSpPr>
        <p:spPr bwMode="auto">
          <a:xfrm>
            <a:off x="2290763" y="2671763"/>
            <a:ext cx="228600" cy="76200"/>
          </a:xfrm>
          <a:prstGeom prst="ellipse">
            <a:avLst/>
          </a:prstGeom>
          <a:solidFill>
            <a:srgbClr val="000000"/>
          </a:solidFill>
          <a:ln w="9525">
            <a:solidFill>
              <a:schemeClr val="tx1"/>
            </a:solidFill>
            <a:round/>
            <a:headEnd/>
            <a:tailEnd/>
          </a:ln>
        </p:spPr>
        <p:txBody>
          <a:bodyPr wrap="none" anchor="ctr"/>
          <a:lstStyle/>
          <a:p>
            <a:endParaRPr lang="en-US"/>
          </a:p>
        </p:txBody>
      </p:sp>
      <p:sp>
        <p:nvSpPr>
          <p:cNvPr id="1321993" name="Oval 9"/>
          <p:cNvSpPr>
            <a:spLocks noChangeArrowheads="1"/>
          </p:cNvSpPr>
          <p:nvPr/>
        </p:nvSpPr>
        <p:spPr bwMode="auto">
          <a:xfrm>
            <a:off x="2814638" y="2647950"/>
            <a:ext cx="228600" cy="76200"/>
          </a:xfrm>
          <a:prstGeom prst="ellipse">
            <a:avLst/>
          </a:prstGeom>
          <a:solidFill>
            <a:srgbClr val="000000"/>
          </a:solidFill>
          <a:ln w="9525">
            <a:solidFill>
              <a:schemeClr val="tx1"/>
            </a:solidFill>
            <a:round/>
            <a:headEnd/>
            <a:tailEnd/>
          </a:ln>
        </p:spPr>
        <p:txBody>
          <a:bodyPr wrap="none" anchor="ctr"/>
          <a:lstStyle/>
          <a:p>
            <a:endParaRPr lang="en-US"/>
          </a:p>
        </p:txBody>
      </p:sp>
      <p:sp>
        <p:nvSpPr>
          <p:cNvPr id="1321994" name="Oval 10"/>
          <p:cNvSpPr>
            <a:spLocks noChangeArrowheads="1"/>
          </p:cNvSpPr>
          <p:nvPr/>
        </p:nvSpPr>
        <p:spPr bwMode="auto">
          <a:xfrm>
            <a:off x="2290763" y="2671763"/>
            <a:ext cx="228600" cy="76200"/>
          </a:xfrm>
          <a:prstGeom prst="ellipse">
            <a:avLst/>
          </a:prstGeom>
          <a:solidFill>
            <a:srgbClr val="000000"/>
          </a:solidFill>
          <a:ln w="9525">
            <a:solidFill>
              <a:schemeClr val="tx1"/>
            </a:solidFill>
            <a:round/>
            <a:headEnd/>
            <a:tailEnd/>
          </a:ln>
        </p:spPr>
        <p:txBody>
          <a:bodyPr wrap="none" anchor="ctr"/>
          <a:lstStyle/>
          <a:p>
            <a:endParaRPr lang="en-US"/>
          </a:p>
        </p:txBody>
      </p:sp>
      <p:sp>
        <p:nvSpPr>
          <p:cNvPr id="1321995" name="Oval 11"/>
          <p:cNvSpPr>
            <a:spLocks noChangeArrowheads="1"/>
          </p:cNvSpPr>
          <p:nvPr/>
        </p:nvSpPr>
        <p:spPr bwMode="auto">
          <a:xfrm>
            <a:off x="2814638" y="2647950"/>
            <a:ext cx="228600" cy="76200"/>
          </a:xfrm>
          <a:prstGeom prst="ellipse">
            <a:avLst/>
          </a:prstGeom>
          <a:solidFill>
            <a:srgbClr val="000000"/>
          </a:solidFill>
          <a:ln w="9525">
            <a:solidFill>
              <a:schemeClr val="tx1"/>
            </a:solidFill>
            <a:round/>
            <a:headEnd/>
            <a:tailEnd/>
          </a:ln>
        </p:spPr>
        <p:txBody>
          <a:bodyPr wrap="none" anchor="ctr"/>
          <a:lstStyle/>
          <a:p>
            <a:endParaRPr lang="en-US"/>
          </a:p>
        </p:txBody>
      </p:sp>
      <p:sp>
        <p:nvSpPr>
          <p:cNvPr id="1321996" name="Oval 12"/>
          <p:cNvSpPr>
            <a:spLocks noChangeArrowheads="1"/>
          </p:cNvSpPr>
          <p:nvPr/>
        </p:nvSpPr>
        <p:spPr bwMode="auto">
          <a:xfrm>
            <a:off x="2290763" y="2671763"/>
            <a:ext cx="228600" cy="76200"/>
          </a:xfrm>
          <a:prstGeom prst="ellipse">
            <a:avLst/>
          </a:prstGeom>
          <a:solidFill>
            <a:srgbClr val="000000"/>
          </a:solidFill>
          <a:ln w="9525">
            <a:solidFill>
              <a:schemeClr val="tx1"/>
            </a:solidFill>
            <a:round/>
            <a:headEnd/>
            <a:tailEnd/>
          </a:ln>
        </p:spPr>
        <p:txBody>
          <a:bodyPr wrap="none" anchor="ctr"/>
          <a:lstStyle/>
          <a:p>
            <a:endParaRPr lang="en-US"/>
          </a:p>
        </p:txBody>
      </p:sp>
      <p:sp>
        <p:nvSpPr>
          <p:cNvPr id="1321997" name="Oval 13"/>
          <p:cNvSpPr>
            <a:spLocks noChangeArrowheads="1"/>
          </p:cNvSpPr>
          <p:nvPr/>
        </p:nvSpPr>
        <p:spPr bwMode="auto">
          <a:xfrm>
            <a:off x="2814638" y="2647950"/>
            <a:ext cx="228600" cy="76200"/>
          </a:xfrm>
          <a:prstGeom prst="ellipse">
            <a:avLst/>
          </a:prstGeom>
          <a:solidFill>
            <a:srgbClr val="000000"/>
          </a:solidFill>
          <a:ln w="9525">
            <a:solidFill>
              <a:schemeClr val="tx1"/>
            </a:solidFill>
            <a:round/>
            <a:headEnd/>
            <a:tailEnd/>
          </a:ln>
        </p:spPr>
        <p:txBody>
          <a:bodyPr wrap="none" anchor="ctr"/>
          <a:lstStyle/>
          <a:p>
            <a:endParaRPr lang="en-US"/>
          </a:p>
        </p:txBody>
      </p:sp>
      <p:sp>
        <p:nvSpPr>
          <p:cNvPr id="1321998" name="Oval 14"/>
          <p:cNvSpPr>
            <a:spLocks noChangeArrowheads="1"/>
          </p:cNvSpPr>
          <p:nvPr/>
        </p:nvSpPr>
        <p:spPr bwMode="auto">
          <a:xfrm>
            <a:off x="2290763" y="2671763"/>
            <a:ext cx="228600" cy="76200"/>
          </a:xfrm>
          <a:prstGeom prst="ellipse">
            <a:avLst/>
          </a:prstGeom>
          <a:solidFill>
            <a:srgbClr val="000000"/>
          </a:solidFill>
          <a:ln w="9525">
            <a:solidFill>
              <a:schemeClr val="tx1"/>
            </a:solidFill>
            <a:round/>
            <a:headEnd/>
            <a:tailEnd/>
          </a:ln>
        </p:spPr>
        <p:txBody>
          <a:bodyPr wrap="none" anchor="ctr"/>
          <a:lstStyle/>
          <a:p>
            <a:endParaRPr lang="en-US"/>
          </a:p>
        </p:txBody>
      </p:sp>
      <p:sp>
        <p:nvSpPr>
          <p:cNvPr id="1321999" name="Oval 15"/>
          <p:cNvSpPr>
            <a:spLocks noChangeArrowheads="1"/>
          </p:cNvSpPr>
          <p:nvPr/>
        </p:nvSpPr>
        <p:spPr bwMode="auto">
          <a:xfrm>
            <a:off x="2814638" y="2647950"/>
            <a:ext cx="228600" cy="76200"/>
          </a:xfrm>
          <a:prstGeom prst="ellipse">
            <a:avLst/>
          </a:prstGeom>
          <a:solidFill>
            <a:srgbClr val="000000"/>
          </a:solidFill>
          <a:ln w="9525">
            <a:solidFill>
              <a:schemeClr val="tx1"/>
            </a:solidFill>
            <a:round/>
            <a:headEnd/>
            <a:tailEnd/>
          </a:ln>
        </p:spPr>
        <p:txBody>
          <a:bodyPr wrap="none" anchor="ctr"/>
          <a:lstStyle/>
          <a:p>
            <a:endParaRPr lang="en-US"/>
          </a:p>
        </p:txBody>
      </p:sp>
      <p:sp>
        <p:nvSpPr>
          <p:cNvPr id="1322000" name="Line 16"/>
          <p:cNvSpPr>
            <a:spLocks noChangeShapeType="1"/>
          </p:cNvSpPr>
          <p:nvPr/>
        </p:nvSpPr>
        <p:spPr bwMode="auto">
          <a:xfrm>
            <a:off x="3200400" y="5943600"/>
            <a:ext cx="1066800" cy="0"/>
          </a:xfrm>
          <a:prstGeom prst="line">
            <a:avLst/>
          </a:prstGeom>
          <a:noFill/>
          <a:ln w="9525">
            <a:solidFill>
              <a:schemeClr val="tx1"/>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1321989"/>
                                        </p:tgtEl>
                                        <p:attrNameLst>
                                          <p:attrName>style.visibility</p:attrName>
                                        </p:attrNameLst>
                                      </p:cBhvr>
                                      <p:to>
                                        <p:strVal val="visible"/>
                                      </p:to>
                                    </p:set>
                                    <p:animEffect transition="in" filter="fade">
                                      <p:cBhvr>
                                        <p:cTn id="7" dur="770" decel="100000"/>
                                        <p:tgtEl>
                                          <p:spTgt spid="1321989"/>
                                        </p:tgtEl>
                                      </p:cBhvr>
                                    </p:animEffect>
                                    <p:animScale>
                                      <p:cBhvr>
                                        <p:cTn id="8" dur="770" decel="100000"/>
                                        <p:tgtEl>
                                          <p:spTgt spid="1321989"/>
                                        </p:tgtEl>
                                      </p:cBhvr>
                                      <p:from x="10000" y="10000"/>
                                      <p:to x="200000" y="450000"/>
                                    </p:animScale>
                                    <p:animScale>
                                      <p:cBhvr>
                                        <p:cTn id="9" dur="1230" accel="100000" fill="hold">
                                          <p:stCondLst>
                                            <p:cond delay="770"/>
                                          </p:stCondLst>
                                        </p:cTn>
                                        <p:tgtEl>
                                          <p:spTgt spid="1321989"/>
                                        </p:tgtEl>
                                      </p:cBhvr>
                                      <p:from x="200000" y="450000"/>
                                      <p:to x="100000" y="100000"/>
                                    </p:animScale>
                                    <p:set>
                                      <p:cBhvr>
                                        <p:cTn id="10" dur="770" fill="hold"/>
                                        <p:tgtEl>
                                          <p:spTgt spid="1321989"/>
                                        </p:tgtEl>
                                        <p:attrNameLst>
                                          <p:attrName>ppt_x</p:attrName>
                                        </p:attrNameLst>
                                      </p:cBhvr>
                                      <p:to>
                                        <p:strVal val="(0.5)"/>
                                      </p:to>
                                    </p:set>
                                    <p:anim from="(0.5)" to="(#ppt_x)" calcmode="lin" valueType="num">
                                      <p:cBhvr>
                                        <p:cTn id="11" dur="1230" accel="100000" fill="hold">
                                          <p:stCondLst>
                                            <p:cond delay="770"/>
                                          </p:stCondLst>
                                        </p:cTn>
                                        <p:tgtEl>
                                          <p:spTgt spid="1321989"/>
                                        </p:tgtEl>
                                        <p:attrNameLst>
                                          <p:attrName>ppt_x</p:attrName>
                                        </p:attrNameLst>
                                      </p:cBhvr>
                                    </p:anim>
                                    <p:set>
                                      <p:cBhvr>
                                        <p:cTn id="12" dur="770" fill="hold"/>
                                        <p:tgtEl>
                                          <p:spTgt spid="1321989"/>
                                        </p:tgtEl>
                                        <p:attrNameLst>
                                          <p:attrName>ppt_y</p:attrName>
                                        </p:attrNameLst>
                                      </p:cBhvr>
                                      <p:to>
                                        <p:strVal val="(#ppt_y+0.4)"/>
                                      </p:to>
                                    </p:set>
                                    <p:anim from="(#ppt_y+0.4)" to="(#ppt_y)" calcmode="lin" valueType="num">
                                      <p:cBhvr>
                                        <p:cTn id="13" dur="1230" accel="100000" fill="hold">
                                          <p:stCondLst>
                                            <p:cond delay="770"/>
                                          </p:stCondLst>
                                        </p:cTn>
                                        <p:tgtEl>
                                          <p:spTgt spid="1321989"/>
                                        </p:tgtEl>
                                        <p:attrNameLst>
                                          <p:attrName>ppt_y</p:attrName>
                                        </p:attrNameLst>
                                      </p:cBhvr>
                                    </p:anim>
                                  </p:childTnLst>
                                </p:cTn>
                              </p:par>
                              <p:par>
                                <p:cTn id="14" presetID="10" presetClass="entr" presetSubtype="0" fill="hold" grpId="0" nodeType="withEffect">
                                  <p:stCondLst>
                                    <p:cond delay="0"/>
                                  </p:stCondLst>
                                  <p:childTnLst>
                                    <p:set>
                                      <p:cBhvr>
                                        <p:cTn id="15" dur="1" fill="hold">
                                          <p:stCondLst>
                                            <p:cond delay="0"/>
                                          </p:stCondLst>
                                        </p:cTn>
                                        <p:tgtEl>
                                          <p:spTgt spid="1322000"/>
                                        </p:tgtEl>
                                        <p:attrNameLst>
                                          <p:attrName>style.visibility</p:attrName>
                                        </p:attrNameLst>
                                      </p:cBhvr>
                                      <p:to>
                                        <p:strVal val="visible"/>
                                      </p:to>
                                    </p:set>
                                    <p:animEffect transition="in" filter="fade">
                                      <p:cBhvr>
                                        <p:cTn id="16" dur="2000"/>
                                        <p:tgtEl>
                                          <p:spTgt spid="132200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321993"/>
                                        </p:tgtEl>
                                        <p:attrNameLst>
                                          <p:attrName>style.visibility</p:attrName>
                                        </p:attrNameLst>
                                      </p:cBhvr>
                                      <p:to>
                                        <p:strVal val="visible"/>
                                      </p:to>
                                    </p:set>
                                    <p:animEffect transition="in" filter="wipe(up)">
                                      <p:cBhvr>
                                        <p:cTn id="21" dur="500"/>
                                        <p:tgtEl>
                                          <p:spTgt spid="1321993"/>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321992"/>
                                        </p:tgtEl>
                                        <p:attrNameLst>
                                          <p:attrName>style.visibility</p:attrName>
                                        </p:attrNameLst>
                                      </p:cBhvr>
                                      <p:to>
                                        <p:strVal val="visible"/>
                                      </p:to>
                                    </p:set>
                                    <p:animEffect transition="in" filter="wipe(up)">
                                      <p:cBhvr>
                                        <p:cTn id="24" dur="500"/>
                                        <p:tgtEl>
                                          <p:spTgt spid="1321992"/>
                                        </p:tgtEl>
                                      </p:cBhvr>
                                    </p:animEffect>
                                  </p:childTnLst>
                                </p:cTn>
                              </p:par>
                            </p:childTnLst>
                          </p:cTn>
                        </p:par>
                        <p:par>
                          <p:cTn id="25" fill="hold">
                            <p:stCondLst>
                              <p:cond delay="500"/>
                            </p:stCondLst>
                            <p:childTnLst>
                              <p:par>
                                <p:cTn id="26" presetID="22" presetClass="exit" presetSubtype="4" fill="hold" grpId="1" nodeType="afterEffect">
                                  <p:stCondLst>
                                    <p:cond delay="0"/>
                                  </p:stCondLst>
                                  <p:childTnLst>
                                    <p:animEffect transition="out" filter="wipe(down)">
                                      <p:cBhvr>
                                        <p:cTn id="27" dur="500"/>
                                        <p:tgtEl>
                                          <p:spTgt spid="1321993"/>
                                        </p:tgtEl>
                                      </p:cBhvr>
                                    </p:animEffect>
                                    <p:set>
                                      <p:cBhvr>
                                        <p:cTn id="28" dur="1" fill="hold">
                                          <p:stCondLst>
                                            <p:cond delay="499"/>
                                          </p:stCondLst>
                                        </p:cTn>
                                        <p:tgtEl>
                                          <p:spTgt spid="1321993"/>
                                        </p:tgtEl>
                                        <p:attrNameLst>
                                          <p:attrName>style.visibility</p:attrName>
                                        </p:attrNameLst>
                                      </p:cBhvr>
                                      <p:to>
                                        <p:strVal val="hidden"/>
                                      </p:to>
                                    </p:set>
                                  </p:childTnLst>
                                </p:cTn>
                              </p:par>
                              <p:par>
                                <p:cTn id="29" presetID="22" presetClass="exit" presetSubtype="4" fill="hold" grpId="1" nodeType="withEffect">
                                  <p:stCondLst>
                                    <p:cond delay="0"/>
                                  </p:stCondLst>
                                  <p:childTnLst>
                                    <p:animEffect transition="out" filter="wipe(down)">
                                      <p:cBhvr>
                                        <p:cTn id="30" dur="500"/>
                                        <p:tgtEl>
                                          <p:spTgt spid="1321992"/>
                                        </p:tgtEl>
                                      </p:cBhvr>
                                    </p:animEffect>
                                    <p:set>
                                      <p:cBhvr>
                                        <p:cTn id="31" dur="1" fill="hold">
                                          <p:stCondLst>
                                            <p:cond delay="499"/>
                                          </p:stCondLst>
                                        </p:cTn>
                                        <p:tgtEl>
                                          <p:spTgt spid="132199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321995"/>
                                        </p:tgtEl>
                                        <p:attrNameLst>
                                          <p:attrName>style.visibility</p:attrName>
                                        </p:attrNameLst>
                                      </p:cBhvr>
                                      <p:to>
                                        <p:strVal val="visible"/>
                                      </p:to>
                                    </p:set>
                                    <p:animEffect transition="in" filter="wipe(up)">
                                      <p:cBhvr>
                                        <p:cTn id="36" dur="500"/>
                                        <p:tgtEl>
                                          <p:spTgt spid="1321995"/>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321994"/>
                                        </p:tgtEl>
                                        <p:attrNameLst>
                                          <p:attrName>style.visibility</p:attrName>
                                        </p:attrNameLst>
                                      </p:cBhvr>
                                      <p:to>
                                        <p:strVal val="visible"/>
                                      </p:to>
                                    </p:set>
                                    <p:animEffect transition="in" filter="wipe(up)">
                                      <p:cBhvr>
                                        <p:cTn id="39" dur="500"/>
                                        <p:tgtEl>
                                          <p:spTgt spid="1321994"/>
                                        </p:tgtEl>
                                      </p:cBhvr>
                                    </p:animEffect>
                                  </p:childTnLst>
                                </p:cTn>
                              </p:par>
                            </p:childTnLst>
                          </p:cTn>
                        </p:par>
                        <p:par>
                          <p:cTn id="40" fill="hold">
                            <p:stCondLst>
                              <p:cond delay="500"/>
                            </p:stCondLst>
                            <p:childTnLst>
                              <p:par>
                                <p:cTn id="41" presetID="22" presetClass="exit" presetSubtype="4" fill="hold" grpId="1" nodeType="afterEffect">
                                  <p:stCondLst>
                                    <p:cond delay="0"/>
                                  </p:stCondLst>
                                  <p:childTnLst>
                                    <p:animEffect transition="out" filter="wipe(down)">
                                      <p:cBhvr>
                                        <p:cTn id="42" dur="500"/>
                                        <p:tgtEl>
                                          <p:spTgt spid="1321995"/>
                                        </p:tgtEl>
                                      </p:cBhvr>
                                    </p:animEffect>
                                    <p:set>
                                      <p:cBhvr>
                                        <p:cTn id="43" dur="1" fill="hold">
                                          <p:stCondLst>
                                            <p:cond delay="499"/>
                                          </p:stCondLst>
                                        </p:cTn>
                                        <p:tgtEl>
                                          <p:spTgt spid="1321995"/>
                                        </p:tgtEl>
                                        <p:attrNameLst>
                                          <p:attrName>style.visibility</p:attrName>
                                        </p:attrNameLst>
                                      </p:cBhvr>
                                      <p:to>
                                        <p:strVal val="hidden"/>
                                      </p:to>
                                    </p:set>
                                  </p:childTnLst>
                                </p:cTn>
                              </p:par>
                              <p:par>
                                <p:cTn id="44" presetID="22" presetClass="exit" presetSubtype="4" fill="hold" grpId="1" nodeType="withEffect">
                                  <p:stCondLst>
                                    <p:cond delay="0"/>
                                  </p:stCondLst>
                                  <p:childTnLst>
                                    <p:animEffect transition="out" filter="wipe(down)">
                                      <p:cBhvr>
                                        <p:cTn id="45" dur="500"/>
                                        <p:tgtEl>
                                          <p:spTgt spid="1321994"/>
                                        </p:tgtEl>
                                      </p:cBhvr>
                                    </p:animEffect>
                                    <p:set>
                                      <p:cBhvr>
                                        <p:cTn id="46" dur="1" fill="hold">
                                          <p:stCondLst>
                                            <p:cond delay="499"/>
                                          </p:stCondLst>
                                        </p:cTn>
                                        <p:tgtEl>
                                          <p:spTgt spid="132199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1321997"/>
                                        </p:tgtEl>
                                        <p:attrNameLst>
                                          <p:attrName>style.visibility</p:attrName>
                                        </p:attrNameLst>
                                      </p:cBhvr>
                                      <p:to>
                                        <p:strVal val="visible"/>
                                      </p:to>
                                    </p:set>
                                    <p:animEffect transition="in" filter="wipe(up)">
                                      <p:cBhvr>
                                        <p:cTn id="51" dur="500"/>
                                        <p:tgtEl>
                                          <p:spTgt spid="1321997"/>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1321996"/>
                                        </p:tgtEl>
                                        <p:attrNameLst>
                                          <p:attrName>style.visibility</p:attrName>
                                        </p:attrNameLst>
                                      </p:cBhvr>
                                      <p:to>
                                        <p:strVal val="visible"/>
                                      </p:to>
                                    </p:set>
                                    <p:animEffect transition="in" filter="wipe(up)">
                                      <p:cBhvr>
                                        <p:cTn id="54" dur="500"/>
                                        <p:tgtEl>
                                          <p:spTgt spid="1321996"/>
                                        </p:tgtEl>
                                      </p:cBhvr>
                                    </p:animEffect>
                                  </p:childTnLst>
                                </p:cTn>
                              </p:par>
                            </p:childTnLst>
                          </p:cTn>
                        </p:par>
                        <p:par>
                          <p:cTn id="55" fill="hold">
                            <p:stCondLst>
                              <p:cond delay="500"/>
                            </p:stCondLst>
                            <p:childTnLst>
                              <p:par>
                                <p:cTn id="56" presetID="22" presetClass="exit" presetSubtype="4" fill="hold" grpId="1" nodeType="afterEffect">
                                  <p:stCondLst>
                                    <p:cond delay="0"/>
                                  </p:stCondLst>
                                  <p:childTnLst>
                                    <p:animEffect transition="out" filter="wipe(down)">
                                      <p:cBhvr>
                                        <p:cTn id="57" dur="500"/>
                                        <p:tgtEl>
                                          <p:spTgt spid="1321997"/>
                                        </p:tgtEl>
                                      </p:cBhvr>
                                    </p:animEffect>
                                    <p:set>
                                      <p:cBhvr>
                                        <p:cTn id="58" dur="1" fill="hold">
                                          <p:stCondLst>
                                            <p:cond delay="499"/>
                                          </p:stCondLst>
                                        </p:cTn>
                                        <p:tgtEl>
                                          <p:spTgt spid="1321997"/>
                                        </p:tgtEl>
                                        <p:attrNameLst>
                                          <p:attrName>style.visibility</p:attrName>
                                        </p:attrNameLst>
                                      </p:cBhvr>
                                      <p:to>
                                        <p:strVal val="hidden"/>
                                      </p:to>
                                    </p:set>
                                  </p:childTnLst>
                                </p:cTn>
                              </p:par>
                              <p:par>
                                <p:cTn id="59" presetID="22" presetClass="exit" presetSubtype="4" fill="hold" grpId="1" nodeType="withEffect">
                                  <p:stCondLst>
                                    <p:cond delay="0"/>
                                  </p:stCondLst>
                                  <p:childTnLst>
                                    <p:animEffect transition="out" filter="wipe(down)">
                                      <p:cBhvr>
                                        <p:cTn id="60" dur="500"/>
                                        <p:tgtEl>
                                          <p:spTgt spid="1321996"/>
                                        </p:tgtEl>
                                      </p:cBhvr>
                                    </p:animEffect>
                                    <p:set>
                                      <p:cBhvr>
                                        <p:cTn id="61" dur="1" fill="hold">
                                          <p:stCondLst>
                                            <p:cond delay="499"/>
                                          </p:stCondLst>
                                        </p:cTn>
                                        <p:tgtEl>
                                          <p:spTgt spid="1321996"/>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grpId="0" nodeType="clickEffect">
                                  <p:stCondLst>
                                    <p:cond delay="0"/>
                                  </p:stCondLst>
                                  <p:childTnLst>
                                    <p:set>
                                      <p:cBhvr>
                                        <p:cTn id="65" dur="1" fill="hold">
                                          <p:stCondLst>
                                            <p:cond delay="0"/>
                                          </p:stCondLst>
                                        </p:cTn>
                                        <p:tgtEl>
                                          <p:spTgt spid="1321999"/>
                                        </p:tgtEl>
                                        <p:attrNameLst>
                                          <p:attrName>style.visibility</p:attrName>
                                        </p:attrNameLst>
                                      </p:cBhvr>
                                      <p:to>
                                        <p:strVal val="visible"/>
                                      </p:to>
                                    </p:set>
                                    <p:animEffect transition="in" filter="wipe(up)">
                                      <p:cBhvr>
                                        <p:cTn id="66" dur="500"/>
                                        <p:tgtEl>
                                          <p:spTgt spid="1321999"/>
                                        </p:tgtEl>
                                      </p:cBhvr>
                                    </p:animEffect>
                                  </p:childTnLst>
                                </p:cTn>
                              </p:par>
                              <p:par>
                                <p:cTn id="67" presetID="22" presetClass="entr" presetSubtype="1" fill="hold" grpId="0" nodeType="withEffect">
                                  <p:stCondLst>
                                    <p:cond delay="0"/>
                                  </p:stCondLst>
                                  <p:childTnLst>
                                    <p:set>
                                      <p:cBhvr>
                                        <p:cTn id="68" dur="1" fill="hold">
                                          <p:stCondLst>
                                            <p:cond delay="0"/>
                                          </p:stCondLst>
                                        </p:cTn>
                                        <p:tgtEl>
                                          <p:spTgt spid="1321998"/>
                                        </p:tgtEl>
                                        <p:attrNameLst>
                                          <p:attrName>style.visibility</p:attrName>
                                        </p:attrNameLst>
                                      </p:cBhvr>
                                      <p:to>
                                        <p:strVal val="visible"/>
                                      </p:to>
                                    </p:set>
                                    <p:animEffect transition="in" filter="wipe(up)">
                                      <p:cBhvr>
                                        <p:cTn id="69" dur="500"/>
                                        <p:tgtEl>
                                          <p:spTgt spid="1321998"/>
                                        </p:tgtEl>
                                      </p:cBhvr>
                                    </p:animEffect>
                                  </p:childTnLst>
                                </p:cTn>
                              </p:par>
                            </p:childTnLst>
                          </p:cTn>
                        </p:par>
                        <p:par>
                          <p:cTn id="70" fill="hold">
                            <p:stCondLst>
                              <p:cond delay="500"/>
                            </p:stCondLst>
                            <p:childTnLst>
                              <p:par>
                                <p:cTn id="71" presetID="22" presetClass="exit" presetSubtype="4" fill="hold" grpId="1" nodeType="afterEffect">
                                  <p:stCondLst>
                                    <p:cond delay="0"/>
                                  </p:stCondLst>
                                  <p:childTnLst>
                                    <p:animEffect transition="out" filter="wipe(down)">
                                      <p:cBhvr>
                                        <p:cTn id="72" dur="500"/>
                                        <p:tgtEl>
                                          <p:spTgt spid="1321999"/>
                                        </p:tgtEl>
                                      </p:cBhvr>
                                    </p:animEffect>
                                    <p:set>
                                      <p:cBhvr>
                                        <p:cTn id="73" dur="1" fill="hold">
                                          <p:stCondLst>
                                            <p:cond delay="499"/>
                                          </p:stCondLst>
                                        </p:cTn>
                                        <p:tgtEl>
                                          <p:spTgt spid="1321999"/>
                                        </p:tgtEl>
                                        <p:attrNameLst>
                                          <p:attrName>style.visibility</p:attrName>
                                        </p:attrNameLst>
                                      </p:cBhvr>
                                      <p:to>
                                        <p:strVal val="hidden"/>
                                      </p:to>
                                    </p:set>
                                  </p:childTnLst>
                                </p:cTn>
                              </p:par>
                              <p:par>
                                <p:cTn id="74" presetID="22" presetClass="exit" presetSubtype="4" fill="hold" grpId="1" nodeType="withEffect">
                                  <p:stCondLst>
                                    <p:cond delay="0"/>
                                  </p:stCondLst>
                                  <p:childTnLst>
                                    <p:animEffect transition="out" filter="wipe(down)">
                                      <p:cBhvr>
                                        <p:cTn id="75" dur="500"/>
                                        <p:tgtEl>
                                          <p:spTgt spid="1321998"/>
                                        </p:tgtEl>
                                      </p:cBhvr>
                                    </p:animEffect>
                                    <p:set>
                                      <p:cBhvr>
                                        <p:cTn id="76" dur="1" fill="hold">
                                          <p:stCondLst>
                                            <p:cond delay="499"/>
                                          </p:stCondLst>
                                        </p:cTn>
                                        <p:tgtEl>
                                          <p:spTgt spid="13219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992" grpId="0" animBg="1"/>
      <p:bldP spid="1321992" grpId="1" animBg="1"/>
      <p:bldP spid="1321993" grpId="0" animBg="1"/>
      <p:bldP spid="1321993" grpId="1" animBg="1"/>
      <p:bldP spid="1321994" grpId="0" animBg="1"/>
      <p:bldP spid="1321994" grpId="1" animBg="1"/>
      <p:bldP spid="1321995" grpId="0" animBg="1"/>
      <p:bldP spid="1321995" grpId="1" animBg="1"/>
      <p:bldP spid="1321996" grpId="0" animBg="1"/>
      <p:bldP spid="1321996" grpId="1" animBg="1"/>
      <p:bldP spid="1321997" grpId="0" animBg="1"/>
      <p:bldP spid="1321997" grpId="1" animBg="1"/>
      <p:bldP spid="1321998" grpId="0" animBg="1"/>
      <p:bldP spid="1321998" grpId="1" animBg="1"/>
      <p:bldP spid="1321999" grpId="0" animBg="1"/>
      <p:bldP spid="1321999" grpId="1" animBg="1"/>
      <p:bldP spid="1322000" grpId="0" animBg="1"/>
    </p:bldLst>
  </p:timing>
</p:sld>
</file>

<file path=ppt/slides/slide3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8818" name="Rectangle 2"/>
          <p:cNvSpPr>
            <a:spLocks noGrp="1" noChangeArrowheads="1"/>
          </p:cNvSpPr>
          <p:nvPr>
            <p:ph type="title"/>
          </p:nvPr>
        </p:nvSpPr>
        <p:spPr/>
        <p:txBody>
          <a:bodyPr/>
          <a:lstStyle/>
          <a:p>
            <a:pPr eaLnBrk="1" hangingPunct="1"/>
            <a:r>
              <a:rPr lang="en-US" smtClean="0"/>
              <a:t>Why are elements important?</a:t>
            </a:r>
          </a:p>
        </p:txBody>
      </p:sp>
      <p:sp>
        <p:nvSpPr>
          <p:cNvPr id="418819" name="Rectangle 3"/>
          <p:cNvSpPr>
            <a:spLocks noGrp="1" noChangeArrowheads="1"/>
          </p:cNvSpPr>
          <p:nvPr>
            <p:ph type="body" idx="1"/>
          </p:nvPr>
        </p:nvSpPr>
        <p:spPr/>
        <p:txBody>
          <a:bodyPr/>
          <a:lstStyle/>
          <a:p>
            <a:pPr eaLnBrk="1" hangingPunct="1"/>
            <a:r>
              <a:rPr lang="en-US" smtClean="0"/>
              <a:t>Elements can be looked at like the alphabet.</a:t>
            </a:r>
          </a:p>
          <a:p>
            <a:pPr eaLnBrk="1" hangingPunct="1"/>
            <a:r>
              <a:rPr lang="en-US" smtClean="0"/>
              <a:t>Everything around us can be broken down into smaller “building blocks.”</a:t>
            </a:r>
          </a:p>
        </p:txBody>
      </p:sp>
      <p:sp>
        <p:nvSpPr>
          <p:cNvPr id="418820" name="AutoShape 5">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293895" name="Picture 7" descr="building%20blocks"/>
          <p:cNvPicPr>
            <a:picLocks noChangeAspect="1" noChangeArrowheads="1"/>
          </p:cNvPicPr>
          <p:nvPr/>
        </p:nvPicPr>
        <p:blipFill>
          <a:blip r:embed="rId4" cstate="print"/>
          <a:srcRect/>
          <a:stretch>
            <a:fillRect/>
          </a:stretch>
        </p:blipFill>
        <p:spPr bwMode="auto">
          <a:xfrm>
            <a:off x="2665413" y="4089400"/>
            <a:ext cx="3792537" cy="2408238"/>
          </a:xfrm>
          <a:prstGeom prst="rect">
            <a:avLst/>
          </a:prstGeom>
          <a:noFill/>
          <a:ln w="9525">
            <a:noFill/>
            <a:miter lim="800000"/>
            <a:headEnd/>
            <a:tailEnd/>
          </a:ln>
        </p:spPr>
      </p:pic>
      <p:grpSp>
        <p:nvGrpSpPr>
          <p:cNvPr id="2" name="Group 13"/>
          <p:cNvGrpSpPr>
            <a:grpSpLocks/>
          </p:cNvGrpSpPr>
          <p:nvPr/>
        </p:nvGrpSpPr>
        <p:grpSpPr bwMode="auto">
          <a:xfrm>
            <a:off x="3146425" y="4216400"/>
            <a:ext cx="2824163" cy="2265363"/>
            <a:chOff x="3776" y="2656"/>
            <a:chExt cx="1779" cy="1427"/>
          </a:xfrm>
        </p:grpSpPr>
        <p:sp>
          <p:nvSpPr>
            <p:cNvPr id="418823" name="Rectangle 12"/>
            <p:cNvSpPr>
              <a:spLocks noChangeArrowheads="1"/>
            </p:cNvSpPr>
            <p:nvPr/>
          </p:nvSpPr>
          <p:spPr bwMode="auto">
            <a:xfrm>
              <a:off x="3776" y="2656"/>
              <a:ext cx="1779" cy="1427"/>
            </a:xfrm>
            <a:prstGeom prst="rect">
              <a:avLst/>
            </a:prstGeom>
            <a:solidFill>
              <a:schemeClr val="tx1"/>
            </a:solidFill>
            <a:ln w="9525">
              <a:noFill/>
              <a:miter lim="800000"/>
              <a:headEnd/>
              <a:tailEnd/>
            </a:ln>
          </p:spPr>
          <p:txBody>
            <a:bodyPr wrap="none" anchor="ctr"/>
            <a:lstStyle/>
            <a:p>
              <a:endParaRPr lang="en-US"/>
            </a:p>
          </p:txBody>
        </p:sp>
        <p:pic>
          <p:nvPicPr>
            <p:cNvPr id="418824" name="Picture 9" descr="AllAboutBldgBlocks"/>
            <p:cNvPicPr>
              <a:picLocks noChangeAspect="1" noChangeArrowheads="1"/>
            </p:cNvPicPr>
            <p:nvPr/>
          </p:nvPicPr>
          <p:blipFill>
            <a:blip r:embed="rId5" cstate="print"/>
            <a:srcRect l="42865" t="16077"/>
            <a:stretch>
              <a:fillRect/>
            </a:stretch>
          </p:blipFill>
          <p:spPr bwMode="auto">
            <a:xfrm>
              <a:off x="4441" y="2939"/>
              <a:ext cx="1033" cy="1138"/>
            </a:xfrm>
            <a:prstGeom prst="rect">
              <a:avLst/>
            </a:prstGeom>
            <a:noFill/>
            <a:ln w="9525">
              <a:noFill/>
              <a:miter lim="800000"/>
              <a:headEnd/>
              <a:tailEnd/>
            </a:ln>
          </p:spPr>
        </p:pic>
        <p:sp>
          <p:nvSpPr>
            <p:cNvPr id="418825" name="WordArt 10"/>
            <p:cNvSpPr>
              <a:spLocks noChangeArrowheads="1" noChangeShapeType="1" noTextEdit="1"/>
            </p:cNvSpPr>
            <p:nvPr/>
          </p:nvSpPr>
          <p:spPr bwMode="auto">
            <a:xfrm>
              <a:off x="4123" y="2704"/>
              <a:ext cx="1086" cy="228"/>
            </a:xfrm>
            <a:prstGeom prst="rect">
              <a:avLst/>
            </a:prstGeom>
          </p:spPr>
          <p:txBody>
            <a:bodyPr wrap="none" fromWordArt="1">
              <a:prstTxWarp prst="textPlain">
                <a:avLst>
                  <a:gd name="adj" fmla="val 50000"/>
                </a:avLst>
              </a:prstTxWarp>
            </a:bodyPr>
            <a:lstStyle/>
            <a:p>
              <a:r>
                <a:rPr lang="en-US" sz="20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CHEMISTRY</a:t>
              </a:r>
            </a:p>
          </p:txBody>
        </p:sp>
        <p:sp>
          <p:nvSpPr>
            <p:cNvPr id="418826" name="Text Box 11"/>
            <p:cNvSpPr txBox="1">
              <a:spLocks noChangeArrowheads="1"/>
            </p:cNvSpPr>
            <p:nvPr/>
          </p:nvSpPr>
          <p:spPr bwMode="auto">
            <a:xfrm>
              <a:off x="3867" y="3117"/>
              <a:ext cx="555" cy="674"/>
            </a:xfrm>
            <a:prstGeom prst="rect">
              <a:avLst/>
            </a:prstGeom>
            <a:noFill/>
            <a:ln w="9525">
              <a:noFill/>
              <a:miter lim="800000"/>
              <a:headEnd/>
              <a:tailEnd/>
            </a:ln>
          </p:spPr>
          <p:txBody>
            <a:bodyPr wrap="none">
              <a:spAutoFit/>
            </a:bodyPr>
            <a:lstStyle/>
            <a:p>
              <a:r>
                <a:rPr lang="en-US" sz="1600">
                  <a:solidFill>
                    <a:schemeClr val="bg1"/>
                  </a:solidFill>
                </a:rPr>
                <a:t>It’s all</a:t>
              </a:r>
            </a:p>
            <a:p>
              <a:r>
                <a:rPr lang="en-US" sz="1600">
                  <a:solidFill>
                    <a:schemeClr val="bg1"/>
                  </a:solidFill>
                </a:rPr>
                <a:t>about</a:t>
              </a:r>
            </a:p>
            <a:p>
              <a:r>
                <a:rPr lang="en-US" sz="1600">
                  <a:solidFill>
                    <a:schemeClr val="bg1"/>
                  </a:solidFill>
                </a:rPr>
                <a:t>building</a:t>
              </a:r>
            </a:p>
            <a:p>
              <a:r>
                <a:rPr lang="en-US" sz="1600">
                  <a:solidFill>
                    <a:schemeClr val="bg1"/>
                  </a:solidFill>
                </a:rPr>
                <a:t>blocks</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3895"/>
                                        </p:tgtEl>
                                        <p:attrNameLst>
                                          <p:attrName>style.visibility</p:attrName>
                                        </p:attrNameLst>
                                      </p:cBhvr>
                                      <p:to>
                                        <p:strVal val="visible"/>
                                      </p:to>
                                    </p:set>
                                    <p:animEffect transition="in" filter="fade">
                                      <p:cBhvr>
                                        <p:cTn id="7" dur="2000"/>
                                        <p:tgtEl>
                                          <p:spTgt spid="293895"/>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xit" presetSubtype="0" fill="hold" nodeType="withEffect">
                                  <p:stCondLst>
                                    <p:cond delay="0"/>
                                  </p:stCondLst>
                                  <p:childTnLst>
                                    <p:anim calcmode="lin" valueType="num">
                                      <p:cBhvr>
                                        <p:cTn id="16" dur="1000"/>
                                        <p:tgtEl>
                                          <p:spTgt spid="293895"/>
                                        </p:tgtEl>
                                        <p:attrNameLst>
                                          <p:attrName>ppt_w</p:attrName>
                                        </p:attrNameLst>
                                      </p:cBhvr>
                                      <p:tavLst>
                                        <p:tav tm="0">
                                          <p:val>
                                            <p:strVal val="ppt_w"/>
                                          </p:val>
                                        </p:tav>
                                        <p:tav tm="100000">
                                          <p:val>
                                            <p:strVal val="ppt_w*0.70"/>
                                          </p:val>
                                        </p:tav>
                                      </p:tavLst>
                                    </p:anim>
                                    <p:anim calcmode="lin" valueType="num">
                                      <p:cBhvr>
                                        <p:cTn id="17" dur="1000"/>
                                        <p:tgtEl>
                                          <p:spTgt spid="293895"/>
                                        </p:tgtEl>
                                        <p:attrNameLst>
                                          <p:attrName>ppt_h</p:attrName>
                                        </p:attrNameLst>
                                      </p:cBhvr>
                                      <p:tavLst>
                                        <p:tav tm="0">
                                          <p:val>
                                            <p:strVal val="ppt_h"/>
                                          </p:val>
                                        </p:tav>
                                        <p:tav tm="100000">
                                          <p:val>
                                            <p:strVal val="ppt_h"/>
                                          </p:val>
                                        </p:tav>
                                      </p:tavLst>
                                    </p:anim>
                                    <p:animEffect transition="out" filter="fade">
                                      <p:cBhvr>
                                        <p:cTn id="18" dur="1000"/>
                                        <p:tgtEl>
                                          <p:spTgt spid="293895"/>
                                        </p:tgtEl>
                                      </p:cBhvr>
                                    </p:animEffect>
                                    <p:set>
                                      <p:cBhvr>
                                        <p:cTn id="19" dur="1" fill="hold">
                                          <p:stCondLst>
                                            <p:cond delay="999"/>
                                          </p:stCondLst>
                                        </p:cTn>
                                        <p:tgtEl>
                                          <p:spTgt spid="29389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42" name="Rectangle 2"/>
          <p:cNvSpPr>
            <a:spLocks noGrp="1" noChangeArrowheads="1"/>
          </p:cNvSpPr>
          <p:nvPr>
            <p:ph type="title"/>
          </p:nvPr>
        </p:nvSpPr>
        <p:spPr/>
        <p:txBody>
          <a:bodyPr/>
          <a:lstStyle/>
          <a:p>
            <a:pPr eaLnBrk="1" hangingPunct="1"/>
            <a:r>
              <a:rPr lang="en-US" smtClean="0"/>
              <a:t>Current View of Elements</a:t>
            </a:r>
          </a:p>
        </p:txBody>
      </p:sp>
      <p:sp>
        <p:nvSpPr>
          <p:cNvPr id="419843" name="Rectangle 3"/>
          <p:cNvSpPr>
            <a:spLocks noGrp="1" noChangeArrowheads="1"/>
          </p:cNvSpPr>
          <p:nvPr>
            <p:ph type="body" idx="4294967295"/>
          </p:nvPr>
        </p:nvSpPr>
        <p:spPr>
          <a:xfrm>
            <a:off x="1371600" y="1905000"/>
            <a:ext cx="7772400" cy="4114800"/>
          </a:xfrm>
        </p:spPr>
        <p:txBody>
          <a:bodyPr/>
          <a:lstStyle/>
          <a:p>
            <a:pPr eaLnBrk="1" hangingPunct="1"/>
            <a:r>
              <a:rPr lang="en-US" smtClean="0"/>
              <a:t>Currently there are 112 different elements known.</a:t>
            </a:r>
          </a:p>
          <a:p>
            <a:pPr eaLnBrk="1" hangingPunct="1"/>
            <a:r>
              <a:rPr lang="en-US" smtClean="0"/>
              <a:t>Only 88 of these are naturally occurring.</a:t>
            </a:r>
          </a:p>
          <a:p>
            <a:pPr eaLnBrk="1" hangingPunct="1"/>
            <a:r>
              <a:rPr lang="en-US" smtClean="0"/>
              <a:t>Two new elements this year.</a:t>
            </a:r>
          </a:p>
          <a:p>
            <a:pPr lvl="1" eaLnBrk="1" hangingPunct="1"/>
            <a:r>
              <a:rPr lang="en-US" smtClean="0"/>
              <a:t>They were stable for 1.2 sec.</a:t>
            </a:r>
          </a:p>
        </p:txBody>
      </p:sp>
      <p:sp>
        <p:nvSpPr>
          <p:cNvPr id="419844" name="AutoShape 6">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20866" name="Rectangle 2"/>
          <p:cNvSpPr>
            <a:spLocks noGrp="1" noChangeArrowheads="1"/>
          </p:cNvSpPr>
          <p:nvPr>
            <p:ph type="title"/>
          </p:nvPr>
        </p:nvSpPr>
        <p:spPr>
          <a:xfrm>
            <a:off x="457200" y="274638"/>
            <a:ext cx="6535738" cy="1143000"/>
          </a:xfrm>
        </p:spPr>
        <p:txBody>
          <a:bodyPr/>
          <a:lstStyle/>
          <a:p>
            <a:pPr eaLnBrk="1" hangingPunct="1"/>
            <a:r>
              <a:rPr lang="en-US" smtClean="0"/>
              <a:t>Elements on Earth</a:t>
            </a:r>
          </a:p>
        </p:txBody>
      </p:sp>
      <p:sp>
        <p:nvSpPr>
          <p:cNvPr id="145411" name="Text Box 3"/>
          <p:cNvSpPr txBox="1">
            <a:spLocks noChangeArrowheads="1"/>
          </p:cNvSpPr>
          <p:nvPr/>
        </p:nvSpPr>
        <p:spPr bwMode="auto">
          <a:xfrm>
            <a:off x="304800" y="2819400"/>
            <a:ext cx="8610600" cy="3687763"/>
          </a:xfrm>
          <a:prstGeom prst="rect">
            <a:avLst/>
          </a:prstGeom>
          <a:solidFill>
            <a:srgbClr val="C9FFE4">
              <a:alpha val="50195"/>
            </a:srgbClr>
          </a:solidFill>
          <a:ln w="25400">
            <a:solidFill>
              <a:schemeClr val="tx1"/>
            </a:solidFill>
            <a:miter lim="800000"/>
            <a:headEnd/>
            <a:tailEnd/>
          </a:ln>
        </p:spPr>
        <p:txBody>
          <a:bodyPr>
            <a:spAutoFit/>
          </a:bodyPr>
          <a:lstStyle/>
          <a:p>
            <a:pPr marL="457200" indent="-457200" algn="l"/>
            <a:r>
              <a:rPr lang="en-US" sz="1800" b="1"/>
              <a:t>   </a:t>
            </a:r>
          </a:p>
          <a:p>
            <a:pPr marL="457200" indent="-457200" algn="l"/>
            <a:r>
              <a:rPr lang="en-US" sz="1800" b="1"/>
              <a:t>   Element	      Mass Percent	    Element	Mass Percent</a:t>
            </a:r>
          </a:p>
          <a:p>
            <a:pPr marL="457200" indent="-457200" algn="l"/>
            <a:endParaRPr lang="en-US" sz="1800" b="1"/>
          </a:p>
          <a:p>
            <a:pPr marL="457200" indent="-457200" algn="l"/>
            <a:r>
              <a:rPr lang="en-US" sz="1800"/>
              <a:t>   oxygen		49.2		     titanium	         0.58</a:t>
            </a:r>
          </a:p>
          <a:p>
            <a:pPr marL="457200" indent="-457200" algn="l"/>
            <a:r>
              <a:rPr lang="en-US" sz="1800"/>
              <a:t>   silicon			25.7		     chlorine	         0.19</a:t>
            </a:r>
          </a:p>
          <a:p>
            <a:pPr marL="457200" indent="-457200" algn="l"/>
            <a:r>
              <a:rPr lang="en-US" sz="1800"/>
              <a:t>   aluminum		  7.50		     phosphorus	         0.11</a:t>
            </a:r>
          </a:p>
          <a:p>
            <a:pPr marL="457200" indent="-457200" algn="l"/>
            <a:r>
              <a:rPr lang="en-US" sz="1800"/>
              <a:t>   iron			  4.71		     manganese	         0.09</a:t>
            </a:r>
          </a:p>
          <a:p>
            <a:pPr marL="457200" indent="-457200" algn="l"/>
            <a:r>
              <a:rPr lang="en-US" sz="1800"/>
              <a:t>   calcium		  3.39		     carbon	         0.08</a:t>
            </a:r>
          </a:p>
          <a:p>
            <a:pPr marL="457200" indent="-457200" algn="l"/>
            <a:r>
              <a:rPr lang="en-US" sz="1800"/>
              <a:t>   sodium		  2.63		     sulfur		         0.06</a:t>
            </a:r>
          </a:p>
          <a:p>
            <a:pPr marL="457200" indent="-457200" algn="l"/>
            <a:r>
              <a:rPr lang="en-US" sz="1800"/>
              <a:t>   potassium		  2.40		     barium	         0.04</a:t>
            </a:r>
          </a:p>
          <a:p>
            <a:pPr marL="457200" indent="-457200" algn="l"/>
            <a:r>
              <a:rPr lang="en-US" sz="1800"/>
              <a:t>   magnesium		  1.93		     nitrogen	         0.03</a:t>
            </a:r>
          </a:p>
          <a:p>
            <a:pPr marL="457200" indent="-457200" algn="l"/>
            <a:r>
              <a:rPr lang="en-US" sz="1800"/>
              <a:t>   hydrogen		  0.87		     fluorine	         0.03</a:t>
            </a:r>
          </a:p>
          <a:p>
            <a:pPr marL="457200" indent="-457200" algn="l"/>
            <a:r>
              <a:rPr lang="en-US" sz="1800"/>
              <a:t>						     all others	         0.49</a:t>
            </a:r>
          </a:p>
        </p:txBody>
      </p:sp>
      <p:sp>
        <p:nvSpPr>
          <p:cNvPr id="145412" name="Text Box 4"/>
          <p:cNvSpPr txBox="1">
            <a:spLocks noChangeArrowheads="1"/>
          </p:cNvSpPr>
          <p:nvPr/>
        </p:nvSpPr>
        <p:spPr bwMode="auto">
          <a:xfrm>
            <a:off x="304800" y="1981200"/>
            <a:ext cx="8001000" cy="730250"/>
          </a:xfrm>
          <a:prstGeom prst="rect">
            <a:avLst/>
          </a:prstGeom>
          <a:solidFill>
            <a:srgbClr val="E5E5FF">
              <a:alpha val="50195"/>
            </a:srgbClr>
          </a:solidFill>
          <a:ln w="28575">
            <a:solidFill>
              <a:schemeClr val="tx1"/>
            </a:solidFill>
            <a:miter lim="800000"/>
            <a:headEnd/>
            <a:tailEnd/>
          </a:ln>
        </p:spPr>
        <p:txBody>
          <a:bodyPr>
            <a:spAutoFit/>
          </a:bodyPr>
          <a:lstStyle/>
          <a:p>
            <a:r>
              <a:rPr lang="en-US" sz="2000" b="1"/>
              <a:t>Distribution (Mass Percent) of the 18 Most Abundant Elements in the Earth’s Crust, Oceans, and Atmosphere</a:t>
            </a:r>
          </a:p>
        </p:txBody>
      </p:sp>
      <p:sp>
        <p:nvSpPr>
          <p:cNvPr id="145415" name="Line 7"/>
          <p:cNvSpPr>
            <a:spLocks noChangeShapeType="1"/>
          </p:cNvSpPr>
          <p:nvPr/>
        </p:nvSpPr>
        <p:spPr bwMode="auto">
          <a:xfrm>
            <a:off x="381000" y="3505200"/>
            <a:ext cx="8001000" cy="0"/>
          </a:xfrm>
          <a:prstGeom prst="line">
            <a:avLst/>
          </a:prstGeom>
          <a:noFill/>
          <a:ln w="28575">
            <a:solidFill>
              <a:schemeClr val="tx1"/>
            </a:solidFill>
            <a:round/>
            <a:headEnd/>
            <a:tailEnd/>
          </a:ln>
        </p:spPr>
        <p:txBody>
          <a:bodyPr/>
          <a:lstStyle/>
          <a:p>
            <a:endParaRPr lang="en-US"/>
          </a:p>
        </p:txBody>
      </p:sp>
      <p:sp>
        <p:nvSpPr>
          <p:cNvPr id="420870" name="Rectangle 11"/>
          <p:cNvSpPr>
            <a:spLocks noChangeArrowheads="1"/>
          </p:cNvSpPr>
          <p:nvPr/>
        </p:nvSpPr>
        <p:spPr bwMode="auto">
          <a:xfrm>
            <a:off x="76200" y="6567488"/>
            <a:ext cx="3122613" cy="214312"/>
          </a:xfrm>
          <a:prstGeom prst="rect">
            <a:avLst/>
          </a:prstGeom>
          <a:noFill/>
          <a:ln w="9525">
            <a:noFill/>
            <a:miter lim="800000"/>
            <a:headEnd/>
            <a:tailEnd/>
          </a:ln>
        </p:spPr>
        <p:txBody>
          <a:bodyPr wrap="none">
            <a:spAutoFit/>
          </a:bodyPr>
          <a:lstStyle/>
          <a:p>
            <a:pPr algn="l"/>
            <a:r>
              <a:rPr lang="en-US" sz="800"/>
              <a:t>Zumdahl, Zumdahl, DeCoste, </a:t>
            </a:r>
            <a:r>
              <a:rPr lang="en-US" sz="800" u="sng"/>
              <a:t>World of Chemistry</a:t>
            </a:r>
            <a:r>
              <a:rPr lang="en-US" sz="800"/>
              <a:t> </a:t>
            </a:r>
            <a:r>
              <a:rPr lang="en-US" sz="800">
                <a:latin typeface="Symbol" pitchFamily="18" charset="2"/>
              </a:rPr>
              <a:t> </a:t>
            </a:r>
            <a:r>
              <a:rPr lang="en-US" sz="800"/>
              <a:t>2002, page 48</a:t>
            </a:r>
          </a:p>
        </p:txBody>
      </p:sp>
      <p:sp>
        <p:nvSpPr>
          <p:cNvPr id="420871" name="Oval 12" descr="Earth"/>
          <p:cNvSpPr>
            <a:spLocks noChangeArrowheads="1"/>
          </p:cNvSpPr>
          <p:nvPr/>
        </p:nvSpPr>
        <p:spPr bwMode="auto">
          <a:xfrm>
            <a:off x="7239000" y="228600"/>
            <a:ext cx="1524000" cy="1524000"/>
          </a:xfrm>
          <a:prstGeom prst="ellipse">
            <a:avLst/>
          </a:prstGeom>
          <a:blipFill dpi="0" rotWithShape="1">
            <a:blip r:embed="rId3" cstate="print"/>
            <a:srcRect/>
            <a:stretch>
              <a:fillRect/>
            </a:stretch>
          </a:blipFill>
          <a:ln w="9525">
            <a:noFill/>
            <a:round/>
            <a:headEnd/>
            <a:tailEnd/>
          </a:ln>
        </p:spPr>
        <p:txBody>
          <a:bodyPr wrap="none" anchor="ctr"/>
          <a:lstStyle/>
          <a:p>
            <a:endParaRPr lang="en-US"/>
          </a:p>
        </p:txBody>
      </p:sp>
      <p:sp>
        <p:nvSpPr>
          <p:cNvPr id="420872" name="AutoShape 13">
            <a:hlinkClick r:id="rId4"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45412"/>
                                        </p:tgtEl>
                                        <p:attrNameLst>
                                          <p:attrName>style.visibility</p:attrName>
                                        </p:attrNameLst>
                                      </p:cBhvr>
                                      <p:to>
                                        <p:strVal val="visible"/>
                                      </p:to>
                                    </p:set>
                                    <p:animEffect transition="in" filter="fade">
                                      <p:cBhvr>
                                        <p:cTn id="7" dur="800" decel="100000"/>
                                        <p:tgtEl>
                                          <p:spTgt spid="145412"/>
                                        </p:tgtEl>
                                      </p:cBhvr>
                                    </p:animEffect>
                                    <p:anim calcmode="lin" valueType="num">
                                      <p:cBhvr>
                                        <p:cTn id="8" dur="800" decel="100000" fill="hold"/>
                                        <p:tgtEl>
                                          <p:spTgt spid="145412"/>
                                        </p:tgtEl>
                                        <p:attrNameLst>
                                          <p:attrName>style.rotation</p:attrName>
                                        </p:attrNameLst>
                                      </p:cBhvr>
                                      <p:tavLst>
                                        <p:tav tm="0">
                                          <p:val>
                                            <p:fltVal val="-90"/>
                                          </p:val>
                                        </p:tav>
                                        <p:tav tm="100000">
                                          <p:val>
                                            <p:fltVal val="0"/>
                                          </p:val>
                                        </p:tav>
                                      </p:tavLst>
                                    </p:anim>
                                    <p:anim calcmode="lin" valueType="num">
                                      <p:cBhvr>
                                        <p:cTn id="9" dur="800" decel="100000" fill="hold"/>
                                        <p:tgtEl>
                                          <p:spTgt spid="145412"/>
                                        </p:tgtEl>
                                        <p:attrNameLst>
                                          <p:attrName>ppt_x</p:attrName>
                                        </p:attrNameLst>
                                      </p:cBhvr>
                                      <p:tavLst>
                                        <p:tav tm="0">
                                          <p:val>
                                            <p:strVal val="#ppt_x+0.4"/>
                                          </p:val>
                                        </p:tav>
                                        <p:tav tm="100000">
                                          <p:val>
                                            <p:strVal val="#ppt_x-0.05"/>
                                          </p:val>
                                        </p:tav>
                                      </p:tavLst>
                                    </p:anim>
                                    <p:anim calcmode="lin" valueType="num">
                                      <p:cBhvr>
                                        <p:cTn id="10" dur="800" decel="100000" fill="hold"/>
                                        <p:tgtEl>
                                          <p:spTgt spid="14541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4541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4541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7" presetClass="entr" presetSubtype="0" fill="hold" grpId="0" nodeType="afterEffect">
                                  <p:stCondLst>
                                    <p:cond delay="0"/>
                                  </p:stCondLst>
                                  <p:childTnLst>
                                    <p:set>
                                      <p:cBhvr>
                                        <p:cTn id="15" dur="1" fill="hold">
                                          <p:stCondLst>
                                            <p:cond delay="0"/>
                                          </p:stCondLst>
                                        </p:cTn>
                                        <p:tgtEl>
                                          <p:spTgt spid="145411"/>
                                        </p:tgtEl>
                                        <p:attrNameLst>
                                          <p:attrName>style.visibility</p:attrName>
                                        </p:attrNameLst>
                                      </p:cBhvr>
                                      <p:to>
                                        <p:strVal val="visible"/>
                                      </p:to>
                                    </p:set>
                                    <p:animEffect transition="in" filter="fade">
                                      <p:cBhvr>
                                        <p:cTn id="16" dur="1000"/>
                                        <p:tgtEl>
                                          <p:spTgt spid="145411"/>
                                        </p:tgtEl>
                                      </p:cBhvr>
                                    </p:animEffect>
                                    <p:anim calcmode="lin" valueType="num">
                                      <p:cBhvr>
                                        <p:cTn id="17" dur="1000" fill="hold"/>
                                        <p:tgtEl>
                                          <p:spTgt spid="145411"/>
                                        </p:tgtEl>
                                        <p:attrNameLst>
                                          <p:attrName>ppt_x</p:attrName>
                                        </p:attrNameLst>
                                      </p:cBhvr>
                                      <p:tavLst>
                                        <p:tav tm="0">
                                          <p:val>
                                            <p:strVal val="#ppt_x"/>
                                          </p:val>
                                        </p:tav>
                                        <p:tav tm="100000">
                                          <p:val>
                                            <p:strVal val="#ppt_x"/>
                                          </p:val>
                                        </p:tav>
                                      </p:tavLst>
                                    </p:anim>
                                    <p:anim calcmode="lin" valueType="num">
                                      <p:cBhvr>
                                        <p:cTn id="18" dur="1000" fill="hold"/>
                                        <p:tgtEl>
                                          <p:spTgt spid="145411"/>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145415"/>
                                        </p:tgtEl>
                                        <p:attrNameLst>
                                          <p:attrName>style.visibility</p:attrName>
                                        </p:attrNameLst>
                                      </p:cBhvr>
                                      <p:to>
                                        <p:strVal val="visible"/>
                                      </p:to>
                                    </p:set>
                                    <p:animEffect transition="in" filter="fade">
                                      <p:cBhvr>
                                        <p:cTn id="21" dur="1000"/>
                                        <p:tgtEl>
                                          <p:spTgt spid="145415"/>
                                        </p:tgtEl>
                                      </p:cBhvr>
                                    </p:animEffect>
                                    <p:anim calcmode="lin" valueType="num">
                                      <p:cBhvr>
                                        <p:cTn id="22" dur="1000" fill="hold"/>
                                        <p:tgtEl>
                                          <p:spTgt spid="145415"/>
                                        </p:tgtEl>
                                        <p:attrNameLst>
                                          <p:attrName>ppt_x</p:attrName>
                                        </p:attrNameLst>
                                      </p:cBhvr>
                                      <p:tavLst>
                                        <p:tav tm="0">
                                          <p:val>
                                            <p:strVal val="#ppt_x"/>
                                          </p:val>
                                        </p:tav>
                                        <p:tav tm="100000">
                                          <p:val>
                                            <p:strVal val="#ppt_x"/>
                                          </p:val>
                                        </p:tav>
                                      </p:tavLst>
                                    </p:anim>
                                    <p:anim calcmode="lin" valueType="num">
                                      <p:cBhvr>
                                        <p:cTn id="23" dur="1000" fill="hold"/>
                                        <p:tgtEl>
                                          <p:spTgt spid="1454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1" grpId="0" animBg="1"/>
      <p:bldP spid="145412" grpId="0" animBg="1"/>
      <p:bldP spid="145415" grpId="0" animBg="1"/>
    </p:bldLst>
  </p:timing>
</p:sld>
</file>

<file path=ppt/slides/slide3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0290" name="Rectangle 2"/>
          <p:cNvSpPr>
            <a:spLocks noChangeArrowheads="1"/>
          </p:cNvSpPr>
          <p:nvPr/>
        </p:nvSpPr>
        <p:spPr bwMode="auto">
          <a:xfrm>
            <a:off x="533400" y="228600"/>
            <a:ext cx="4191000" cy="1371600"/>
          </a:xfrm>
          <a:prstGeom prst="rect">
            <a:avLst/>
          </a:prstGeom>
          <a:solidFill>
            <a:srgbClr val="CCCCFF"/>
          </a:solidFill>
          <a:ln w="28575">
            <a:solidFill>
              <a:schemeClr val="tx1"/>
            </a:solidFill>
            <a:miter lim="800000"/>
            <a:headEnd/>
            <a:tailEnd/>
          </a:ln>
          <a:effectLst>
            <a:outerShdw dist="107763" dir="8100000" algn="ctr" rotWithShape="0">
              <a:schemeClr val="bg2"/>
            </a:outerShdw>
          </a:effectLst>
        </p:spPr>
        <p:txBody>
          <a:bodyPr anchor="ctr"/>
          <a:lstStyle/>
          <a:p>
            <a:pPr>
              <a:defRPr/>
            </a:pPr>
            <a:endParaRPr lang="en-US" sz="800">
              <a:solidFill>
                <a:schemeClr val="tx2"/>
              </a:solidFill>
            </a:endParaRPr>
          </a:p>
          <a:p>
            <a:pPr>
              <a:defRPr/>
            </a:pPr>
            <a:endParaRPr lang="en-US" sz="800">
              <a:solidFill>
                <a:schemeClr val="tx2"/>
              </a:solidFill>
            </a:endParaRPr>
          </a:p>
          <a:p>
            <a:pPr>
              <a:defRPr/>
            </a:pPr>
            <a:r>
              <a:rPr lang="en-US" sz="4400">
                <a:solidFill>
                  <a:schemeClr val="tx2"/>
                </a:solidFill>
              </a:rPr>
              <a:t>Top Ten</a:t>
            </a:r>
          </a:p>
          <a:p>
            <a:pPr>
              <a:defRPr/>
            </a:pPr>
            <a:r>
              <a:rPr lang="en-US" sz="2400">
                <a:solidFill>
                  <a:schemeClr val="tx2"/>
                </a:solidFill>
              </a:rPr>
              <a:t>Elements in the Human Body</a:t>
            </a:r>
          </a:p>
          <a:p>
            <a:pPr>
              <a:defRPr/>
            </a:pPr>
            <a:endParaRPr lang="en-US" sz="2400">
              <a:solidFill>
                <a:schemeClr val="tx2"/>
              </a:solidFill>
            </a:endParaRPr>
          </a:p>
        </p:txBody>
      </p:sp>
      <p:sp>
        <p:nvSpPr>
          <p:cNvPr id="421891" name="Text Box 4"/>
          <p:cNvSpPr txBox="1">
            <a:spLocks noChangeArrowheads="1"/>
          </p:cNvSpPr>
          <p:nvPr/>
        </p:nvSpPr>
        <p:spPr bwMode="auto">
          <a:xfrm>
            <a:off x="5410200" y="1676400"/>
            <a:ext cx="3119438" cy="457200"/>
          </a:xfrm>
          <a:prstGeom prst="rect">
            <a:avLst/>
          </a:prstGeom>
          <a:noFill/>
          <a:ln w="9525">
            <a:noFill/>
            <a:miter lim="800000"/>
            <a:headEnd/>
            <a:tailEnd/>
          </a:ln>
        </p:spPr>
        <p:txBody>
          <a:bodyPr wrap="none">
            <a:spAutoFit/>
          </a:bodyPr>
          <a:lstStyle/>
          <a:p>
            <a:pPr algn="l"/>
            <a:r>
              <a:rPr lang="en-US" sz="2400"/>
              <a:t>Six Million Dollar Man</a:t>
            </a:r>
          </a:p>
        </p:txBody>
      </p:sp>
      <p:sp>
        <p:nvSpPr>
          <p:cNvPr id="140293" name="Text Box 5" descr="50%"/>
          <p:cNvSpPr txBox="1">
            <a:spLocks noChangeArrowheads="1"/>
          </p:cNvSpPr>
          <p:nvPr/>
        </p:nvSpPr>
        <p:spPr bwMode="auto">
          <a:xfrm>
            <a:off x="609600" y="1771650"/>
            <a:ext cx="4006850" cy="4629150"/>
          </a:xfrm>
          <a:prstGeom prst="rect">
            <a:avLst/>
          </a:prstGeom>
          <a:pattFill prst="pct50">
            <a:fgClr>
              <a:srgbClr val="B3FFE6"/>
            </a:fgClr>
            <a:bgClr>
              <a:srgbClr val="FFFFFF"/>
            </a:bgClr>
          </a:pattFill>
          <a:ln w="28575">
            <a:solidFill>
              <a:schemeClr val="tx1"/>
            </a:solidFill>
            <a:miter lim="800000"/>
            <a:headEnd/>
            <a:tailEnd/>
          </a:ln>
          <a:effectLst>
            <a:outerShdw dist="107763" dir="8100000" algn="ctr" rotWithShape="0">
              <a:schemeClr val="bg2"/>
            </a:outerShdw>
          </a:effectLst>
        </p:spPr>
        <p:txBody>
          <a:bodyPr>
            <a:spAutoFit/>
          </a:bodyPr>
          <a:lstStyle/>
          <a:p>
            <a:pPr marL="457200" indent="-457200" algn="l">
              <a:defRPr/>
            </a:pPr>
            <a:r>
              <a:rPr lang="en-US" sz="2400"/>
              <a:t>                                 Mass</a:t>
            </a:r>
          </a:p>
          <a:p>
            <a:pPr marL="457200" indent="-457200" algn="l">
              <a:defRPr/>
            </a:pPr>
            <a:r>
              <a:rPr lang="en-US" sz="2400"/>
              <a:t>Element	         Percent</a:t>
            </a:r>
          </a:p>
          <a:p>
            <a:pPr marL="457200" indent="-457200" algn="l">
              <a:defRPr/>
            </a:pPr>
            <a:endParaRPr lang="en-US" sz="2400" u="sng"/>
          </a:p>
          <a:p>
            <a:pPr marL="457200" indent="-457200" algn="l">
              <a:defRPr/>
            </a:pPr>
            <a:r>
              <a:rPr lang="en-US" sz="2400"/>
              <a:t>  </a:t>
            </a:r>
            <a:r>
              <a:rPr lang="en-US" sz="2000"/>
              <a:t>1.  Oxygen		65.0</a:t>
            </a:r>
          </a:p>
          <a:p>
            <a:pPr marL="457200" indent="-457200" algn="l">
              <a:defRPr/>
            </a:pPr>
            <a:r>
              <a:rPr lang="en-US" sz="2000"/>
              <a:t>  2.  Carbon		18.0</a:t>
            </a:r>
          </a:p>
          <a:p>
            <a:pPr marL="457200" indent="-457200" algn="l">
              <a:defRPr/>
            </a:pPr>
            <a:r>
              <a:rPr lang="en-US" sz="2000"/>
              <a:t>  3.  Hydrogen		10.0</a:t>
            </a:r>
          </a:p>
          <a:p>
            <a:pPr marL="457200" indent="-457200" algn="l">
              <a:defRPr/>
            </a:pPr>
            <a:r>
              <a:rPr lang="en-US" sz="2000"/>
              <a:t>  4.  Nitrogen		  3.0</a:t>
            </a:r>
          </a:p>
          <a:p>
            <a:pPr marL="457200" indent="-457200" algn="l">
              <a:defRPr/>
            </a:pPr>
            <a:r>
              <a:rPr lang="en-US" sz="2000"/>
              <a:t>  5.  Calcium		  1.4</a:t>
            </a:r>
          </a:p>
          <a:p>
            <a:pPr marL="457200" indent="-457200" algn="l">
              <a:defRPr/>
            </a:pPr>
            <a:r>
              <a:rPr lang="en-US" sz="2000"/>
              <a:t>  6.  Phosphorus	  1.0</a:t>
            </a:r>
          </a:p>
          <a:p>
            <a:pPr marL="457200" indent="-457200" algn="l">
              <a:defRPr/>
            </a:pPr>
            <a:r>
              <a:rPr lang="en-US" sz="2000"/>
              <a:t>  7.  Magnesium		  0.50</a:t>
            </a:r>
          </a:p>
          <a:p>
            <a:pPr marL="457200" indent="-457200" algn="l">
              <a:defRPr/>
            </a:pPr>
            <a:r>
              <a:rPr lang="en-US" sz="2000"/>
              <a:t>  8.  Potassium		  0.34</a:t>
            </a:r>
          </a:p>
          <a:p>
            <a:pPr marL="457200" indent="-457200" algn="l">
              <a:defRPr/>
            </a:pPr>
            <a:r>
              <a:rPr lang="en-US" sz="2000"/>
              <a:t>  9.  Sulfur		  0.26</a:t>
            </a:r>
          </a:p>
          <a:p>
            <a:pPr marL="457200" indent="-457200" algn="l">
              <a:defRPr/>
            </a:pPr>
            <a:r>
              <a:rPr lang="en-US" sz="2000"/>
              <a:t>10.  Sodium		  0.14</a:t>
            </a:r>
          </a:p>
          <a:p>
            <a:pPr marL="457200" indent="-457200" algn="l">
              <a:defRPr/>
            </a:pPr>
            <a:endParaRPr lang="en-US" sz="2000"/>
          </a:p>
        </p:txBody>
      </p:sp>
      <p:sp>
        <p:nvSpPr>
          <p:cNvPr id="421893" name="Line 6"/>
          <p:cNvSpPr>
            <a:spLocks noChangeShapeType="1"/>
          </p:cNvSpPr>
          <p:nvPr/>
        </p:nvSpPr>
        <p:spPr bwMode="auto">
          <a:xfrm>
            <a:off x="685800" y="2590800"/>
            <a:ext cx="3886200" cy="0"/>
          </a:xfrm>
          <a:prstGeom prst="line">
            <a:avLst/>
          </a:prstGeom>
          <a:noFill/>
          <a:ln w="38100" cmpd="dbl">
            <a:solidFill>
              <a:schemeClr val="tx1"/>
            </a:solidFill>
            <a:round/>
            <a:headEnd/>
            <a:tailEnd/>
          </a:ln>
        </p:spPr>
        <p:txBody>
          <a:bodyPr/>
          <a:lstStyle/>
          <a:p>
            <a:endParaRPr lang="en-US"/>
          </a:p>
        </p:txBody>
      </p:sp>
      <p:sp>
        <p:nvSpPr>
          <p:cNvPr id="421894" name="Rectangle 8"/>
          <p:cNvSpPr>
            <a:spLocks noChangeArrowheads="1"/>
          </p:cNvSpPr>
          <p:nvPr/>
        </p:nvSpPr>
        <p:spPr bwMode="auto">
          <a:xfrm>
            <a:off x="76200" y="6553200"/>
            <a:ext cx="3122613" cy="214313"/>
          </a:xfrm>
          <a:prstGeom prst="rect">
            <a:avLst/>
          </a:prstGeom>
          <a:noFill/>
          <a:ln w="9525">
            <a:noFill/>
            <a:miter lim="800000"/>
            <a:headEnd/>
            <a:tailEnd/>
          </a:ln>
        </p:spPr>
        <p:txBody>
          <a:bodyPr wrap="none">
            <a:spAutoFit/>
          </a:bodyPr>
          <a:lstStyle/>
          <a:p>
            <a:pPr algn="l"/>
            <a:r>
              <a:rPr lang="en-US" sz="800"/>
              <a:t>Zumdahl, Zumdahl, DeCoste, </a:t>
            </a:r>
            <a:r>
              <a:rPr lang="en-US" sz="800" u="sng"/>
              <a:t>World of Chemistry</a:t>
            </a:r>
            <a:r>
              <a:rPr lang="en-US" sz="800"/>
              <a:t> </a:t>
            </a:r>
            <a:r>
              <a:rPr lang="en-US" sz="800">
                <a:latin typeface="Symbol" pitchFamily="18" charset="2"/>
              </a:rPr>
              <a:t> </a:t>
            </a:r>
            <a:r>
              <a:rPr lang="en-US" sz="800"/>
              <a:t>2002, page 48</a:t>
            </a:r>
          </a:p>
        </p:txBody>
      </p:sp>
      <p:grpSp>
        <p:nvGrpSpPr>
          <p:cNvPr id="2" name="Group 98"/>
          <p:cNvGrpSpPr>
            <a:grpSpLocks/>
          </p:cNvGrpSpPr>
          <p:nvPr/>
        </p:nvGrpSpPr>
        <p:grpSpPr bwMode="auto">
          <a:xfrm>
            <a:off x="4905375" y="2362200"/>
            <a:ext cx="3952875" cy="3141663"/>
            <a:chOff x="3090" y="1488"/>
            <a:chExt cx="2490" cy="1979"/>
          </a:xfrm>
        </p:grpSpPr>
        <p:sp>
          <p:nvSpPr>
            <p:cNvPr id="421897" name="Rectangle 10"/>
            <p:cNvSpPr>
              <a:spLocks noChangeArrowheads="1"/>
            </p:cNvSpPr>
            <p:nvPr/>
          </p:nvSpPr>
          <p:spPr bwMode="auto">
            <a:xfrm>
              <a:off x="3090" y="1870"/>
              <a:ext cx="139" cy="193"/>
            </a:xfrm>
            <a:prstGeom prst="rect">
              <a:avLst/>
            </a:prstGeom>
            <a:noFill/>
            <a:ln w="9525">
              <a:solidFill>
                <a:schemeClr val="tx1"/>
              </a:solidFill>
              <a:miter lim="800000"/>
              <a:headEnd/>
              <a:tailEnd/>
            </a:ln>
          </p:spPr>
          <p:txBody>
            <a:bodyPr wrap="none" anchor="ctr"/>
            <a:lstStyle/>
            <a:p>
              <a:endParaRPr lang="en-US"/>
            </a:p>
          </p:txBody>
        </p:sp>
        <p:sp>
          <p:nvSpPr>
            <p:cNvPr id="421898" name="Rectangle 11"/>
            <p:cNvSpPr>
              <a:spLocks noChangeArrowheads="1"/>
            </p:cNvSpPr>
            <p:nvPr/>
          </p:nvSpPr>
          <p:spPr bwMode="auto">
            <a:xfrm>
              <a:off x="5442" y="1676"/>
              <a:ext cx="138" cy="194"/>
            </a:xfrm>
            <a:prstGeom prst="rect">
              <a:avLst/>
            </a:prstGeom>
            <a:noFill/>
            <a:ln w="9525">
              <a:solidFill>
                <a:schemeClr val="tx1"/>
              </a:solidFill>
              <a:miter lim="800000"/>
              <a:headEnd/>
              <a:tailEnd/>
            </a:ln>
          </p:spPr>
          <p:txBody>
            <a:bodyPr wrap="none" anchor="ctr"/>
            <a:lstStyle/>
            <a:p>
              <a:endParaRPr lang="en-US"/>
            </a:p>
          </p:txBody>
        </p:sp>
        <p:sp>
          <p:nvSpPr>
            <p:cNvPr id="421899" name="Rectangle 12"/>
            <p:cNvSpPr>
              <a:spLocks noChangeArrowheads="1"/>
            </p:cNvSpPr>
            <p:nvPr/>
          </p:nvSpPr>
          <p:spPr bwMode="auto">
            <a:xfrm>
              <a:off x="4888" y="1870"/>
              <a:ext cx="139" cy="193"/>
            </a:xfrm>
            <a:prstGeom prst="rect">
              <a:avLst/>
            </a:prstGeom>
            <a:solidFill>
              <a:srgbClr val="FFD8BD">
                <a:alpha val="50195"/>
              </a:srgbClr>
            </a:solidFill>
            <a:ln w="9525">
              <a:solidFill>
                <a:schemeClr val="tx1"/>
              </a:solidFill>
              <a:miter lim="800000"/>
              <a:headEnd/>
              <a:tailEnd/>
            </a:ln>
          </p:spPr>
          <p:txBody>
            <a:bodyPr wrap="none" anchor="ctr"/>
            <a:lstStyle/>
            <a:p>
              <a:r>
                <a:rPr lang="en-US" sz="1200"/>
                <a:t>C</a:t>
              </a:r>
            </a:p>
          </p:txBody>
        </p:sp>
        <p:sp>
          <p:nvSpPr>
            <p:cNvPr id="421900" name="Rectangle 13"/>
            <p:cNvSpPr>
              <a:spLocks noChangeArrowheads="1"/>
            </p:cNvSpPr>
            <p:nvPr/>
          </p:nvSpPr>
          <p:spPr bwMode="auto">
            <a:xfrm>
              <a:off x="5027" y="1870"/>
              <a:ext cx="138" cy="193"/>
            </a:xfrm>
            <a:prstGeom prst="rect">
              <a:avLst/>
            </a:prstGeom>
            <a:solidFill>
              <a:srgbClr val="FFD8BD">
                <a:alpha val="50195"/>
              </a:srgbClr>
            </a:solidFill>
            <a:ln w="9525">
              <a:solidFill>
                <a:schemeClr val="tx1"/>
              </a:solidFill>
              <a:miter lim="800000"/>
              <a:headEnd/>
              <a:tailEnd/>
            </a:ln>
          </p:spPr>
          <p:txBody>
            <a:bodyPr wrap="none" anchor="ctr"/>
            <a:lstStyle/>
            <a:p>
              <a:r>
                <a:rPr lang="en-US" sz="1200"/>
                <a:t>N</a:t>
              </a:r>
            </a:p>
          </p:txBody>
        </p:sp>
        <p:sp>
          <p:nvSpPr>
            <p:cNvPr id="421901" name="Rectangle 14"/>
            <p:cNvSpPr>
              <a:spLocks noChangeArrowheads="1"/>
            </p:cNvSpPr>
            <p:nvPr/>
          </p:nvSpPr>
          <p:spPr bwMode="auto">
            <a:xfrm>
              <a:off x="5165" y="1870"/>
              <a:ext cx="138" cy="193"/>
            </a:xfrm>
            <a:prstGeom prst="rect">
              <a:avLst/>
            </a:prstGeom>
            <a:solidFill>
              <a:srgbClr val="FFD8BD">
                <a:alpha val="50195"/>
              </a:srgbClr>
            </a:solidFill>
            <a:ln w="9525">
              <a:solidFill>
                <a:schemeClr val="tx1"/>
              </a:solidFill>
              <a:miter lim="800000"/>
              <a:headEnd/>
              <a:tailEnd/>
            </a:ln>
          </p:spPr>
          <p:txBody>
            <a:bodyPr wrap="none" anchor="ctr"/>
            <a:lstStyle/>
            <a:p>
              <a:r>
                <a:rPr lang="en-US" sz="1200"/>
                <a:t>O</a:t>
              </a:r>
            </a:p>
          </p:txBody>
        </p:sp>
        <p:sp>
          <p:nvSpPr>
            <p:cNvPr id="421902" name="Rectangle 15"/>
            <p:cNvSpPr>
              <a:spLocks noChangeArrowheads="1"/>
            </p:cNvSpPr>
            <p:nvPr/>
          </p:nvSpPr>
          <p:spPr bwMode="auto">
            <a:xfrm>
              <a:off x="5303" y="1870"/>
              <a:ext cx="139" cy="193"/>
            </a:xfrm>
            <a:prstGeom prst="rect">
              <a:avLst/>
            </a:prstGeom>
            <a:noFill/>
            <a:ln w="9525">
              <a:solidFill>
                <a:schemeClr val="tx1"/>
              </a:solidFill>
              <a:miter lim="800000"/>
              <a:headEnd/>
              <a:tailEnd/>
            </a:ln>
          </p:spPr>
          <p:txBody>
            <a:bodyPr wrap="none" anchor="ctr"/>
            <a:lstStyle/>
            <a:p>
              <a:endParaRPr lang="en-US"/>
            </a:p>
          </p:txBody>
        </p:sp>
        <p:sp>
          <p:nvSpPr>
            <p:cNvPr id="421903" name="Rectangle 16"/>
            <p:cNvSpPr>
              <a:spLocks noChangeArrowheads="1"/>
            </p:cNvSpPr>
            <p:nvPr/>
          </p:nvSpPr>
          <p:spPr bwMode="auto">
            <a:xfrm>
              <a:off x="3090" y="2063"/>
              <a:ext cx="139" cy="194"/>
            </a:xfrm>
            <a:prstGeom prst="rect">
              <a:avLst/>
            </a:prstGeom>
            <a:noFill/>
            <a:ln w="9525">
              <a:solidFill>
                <a:schemeClr val="tx1"/>
              </a:solidFill>
              <a:miter lim="800000"/>
              <a:headEnd/>
              <a:tailEnd/>
            </a:ln>
          </p:spPr>
          <p:txBody>
            <a:bodyPr wrap="none" anchor="ctr"/>
            <a:lstStyle/>
            <a:p>
              <a:endParaRPr lang="en-US"/>
            </a:p>
          </p:txBody>
        </p:sp>
        <p:sp>
          <p:nvSpPr>
            <p:cNvPr id="421904" name="Rectangle 17"/>
            <p:cNvSpPr>
              <a:spLocks noChangeArrowheads="1"/>
            </p:cNvSpPr>
            <p:nvPr/>
          </p:nvSpPr>
          <p:spPr bwMode="auto">
            <a:xfrm>
              <a:off x="4750" y="1870"/>
              <a:ext cx="138" cy="193"/>
            </a:xfrm>
            <a:prstGeom prst="rect">
              <a:avLst/>
            </a:prstGeom>
            <a:noFill/>
            <a:ln w="9525">
              <a:solidFill>
                <a:schemeClr val="tx1"/>
              </a:solidFill>
              <a:miter lim="800000"/>
              <a:headEnd/>
              <a:tailEnd/>
            </a:ln>
          </p:spPr>
          <p:txBody>
            <a:bodyPr wrap="none" anchor="ctr"/>
            <a:lstStyle/>
            <a:p>
              <a:endParaRPr lang="en-US"/>
            </a:p>
          </p:txBody>
        </p:sp>
        <p:sp>
          <p:nvSpPr>
            <p:cNvPr id="421905" name="Rectangle 18"/>
            <p:cNvSpPr>
              <a:spLocks noChangeArrowheads="1"/>
            </p:cNvSpPr>
            <p:nvPr/>
          </p:nvSpPr>
          <p:spPr bwMode="auto">
            <a:xfrm>
              <a:off x="3229" y="1870"/>
              <a:ext cx="138" cy="193"/>
            </a:xfrm>
            <a:prstGeom prst="rect">
              <a:avLst/>
            </a:prstGeom>
            <a:noFill/>
            <a:ln w="9525">
              <a:solidFill>
                <a:schemeClr val="tx1"/>
              </a:solidFill>
              <a:miter lim="800000"/>
              <a:headEnd/>
              <a:tailEnd/>
            </a:ln>
          </p:spPr>
          <p:txBody>
            <a:bodyPr wrap="none" anchor="ctr"/>
            <a:lstStyle/>
            <a:p>
              <a:endParaRPr lang="en-US"/>
            </a:p>
          </p:txBody>
        </p:sp>
        <p:sp>
          <p:nvSpPr>
            <p:cNvPr id="421906" name="Rectangle 19"/>
            <p:cNvSpPr>
              <a:spLocks noChangeArrowheads="1"/>
            </p:cNvSpPr>
            <p:nvPr/>
          </p:nvSpPr>
          <p:spPr bwMode="auto">
            <a:xfrm>
              <a:off x="3090" y="1676"/>
              <a:ext cx="139" cy="194"/>
            </a:xfrm>
            <a:prstGeom prst="rect">
              <a:avLst/>
            </a:prstGeom>
            <a:solidFill>
              <a:srgbClr val="FFD8BD">
                <a:alpha val="50195"/>
              </a:srgbClr>
            </a:solidFill>
            <a:ln w="9525">
              <a:solidFill>
                <a:schemeClr val="tx1"/>
              </a:solidFill>
              <a:miter lim="800000"/>
              <a:headEnd/>
              <a:tailEnd/>
            </a:ln>
          </p:spPr>
          <p:txBody>
            <a:bodyPr wrap="none" anchor="ctr"/>
            <a:lstStyle/>
            <a:p>
              <a:r>
                <a:rPr lang="en-US" sz="1200"/>
                <a:t>H</a:t>
              </a:r>
            </a:p>
          </p:txBody>
        </p:sp>
        <p:sp>
          <p:nvSpPr>
            <p:cNvPr id="421907" name="Rectangle 20"/>
            <p:cNvSpPr>
              <a:spLocks noChangeArrowheads="1"/>
            </p:cNvSpPr>
            <p:nvPr/>
          </p:nvSpPr>
          <p:spPr bwMode="auto">
            <a:xfrm>
              <a:off x="4750" y="2063"/>
              <a:ext cx="138" cy="194"/>
            </a:xfrm>
            <a:prstGeom prst="rect">
              <a:avLst/>
            </a:prstGeom>
            <a:noFill/>
            <a:ln w="9525">
              <a:solidFill>
                <a:schemeClr val="tx1"/>
              </a:solidFill>
              <a:miter lim="800000"/>
              <a:headEnd/>
              <a:tailEnd/>
            </a:ln>
          </p:spPr>
          <p:txBody>
            <a:bodyPr wrap="none" anchor="ctr"/>
            <a:lstStyle/>
            <a:p>
              <a:endParaRPr lang="en-US"/>
            </a:p>
          </p:txBody>
        </p:sp>
        <p:sp>
          <p:nvSpPr>
            <p:cNvPr id="421908" name="Rectangle 21"/>
            <p:cNvSpPr>
              <a:spLocks noChangeArrowheads="1"/>
            </p:cNvSpPr>
            <p:nvPr/>
          </p:nvSpPr>
          <p:spPr bwMode="auto">
            <a:xfrm>
              <a:off x="4888" y="2063"/>
              <a:ext cx="139" cy="194"/>
            </a:xfrm>
            <a:prstGeom prst="rect">
              <a:avLst/>
            </a:prstGeom>
            <a:noFill/>
            <a:ln w="9525">
              <a:solidFill>
                <a:schemeClr val="tx1"/>
              </a:solidFill>
              <a:miter lim="800000"/>
              <a:headEnd/>
              <a:tailEnd/>
            </a:ln>
          </p:spPr>
          <p:txBody>
            <a:bodyPr wrap="none" anchor="ctr"/>
            <a:lstStyle/>
            <a:p>
              <a:endParaRPr lang="en-US"/>
            </a:p>
          </p:txBody>
        </p:sp>
        <p:sp>
          <p:nvSpPr>
            <p:cNvPr id="421909" name="Rectangle 22"/>
            <p:cNvSpPr>
              <a:spLocks noChangeArrowheads="1"/>
            </p:cNvSpPr>
            <p:nvPr/>
          </p:nvSpPr>
          <p:spPr bwMode="auto">
            <a:xfrm>
              <a:off x="5027" y="2063"/>
              <a:ext cx="138" cy="194"/>
            </a:xfrm>
            <a:prstGeom prst="rect">
              <a:avLst/>
            </a:prstGeom>
            <a:noFill/>
            <a:ln w="9525">
              <a:solidFill>
                <a:schemeClr val="tx1"/>
              </a:solidFill>
              <a:miter lim="800000"/>
              <a:headEnd/>
              <a:tailEnd/>
            </a:ln>
          </p:spPr>
          <p:txBody>
            <a:bodyPr wrap="none" anchor="ctr"/>
            <a:lstStyle/>
            <a:p>
              <a:endParaRPr lang="en-US"/>
            </a:p>
          </p:txBody>
        </p:sp>
        <p:sp>
          <p:nvSpPr>
            <p:cNvPr id="421910" name="Rectangle 23"/>
            <p:cNvSpPr>
              <a:spLocks noChangeArrowheads="1"/>
            </p:cNvSpPr>
            <p:nvPr/>
          </p:nvSpPr>
          <p:spPr bwMode="auto">
            <a:xfrm>
              <a:off x="5165" y="2063"/>
              <a:ext cx="138" cy="194"/>
            </a:xfrm>
            <a:prstGeom prst="rect">
              <a:avLst/>
            </a:prstGeom>
            <a:noFill/>
            <a:ln w="9525">
              <a:solidFill>
                <a:schemeClr val="tx1"/>
              </a:solidFill>
              <a:miter lim="800000"/>
              <a:headEnd/>
              <a:tailEnd/>
            </a:ln>
          </p:spPr>
          <p:txBody>
            <a:bodyPr wrap="none" anchor="ctr"/>
            <a:lstStyle/>
            <a:p>
              <a:endParaRPr lang="en-US"/>
            </a:p>
          </p:txBody>
        </p:sp>
        <p:sp>
          <p:nvSpPr>
            <p:cNvPr id="421911" name="Rectangle 24"/>
            <p:cNvSpPr>
              <a:spLocks noChangeArrowheads="1"/>
            </p:cNvSpPr>
            <p:nvPr/>
          </p:nvSpPr>
          <p:spPr bwMode="auto">
            <a:xfrm>
              <a:off x="5303" y="2063"/>
              <a:ext cx="139" cy="194"/>
            </a:xfrm>
            <a:prstGeom prst="rect">
              <a:avLst/>
            </a:prstGeom>
            <a:noFill/>
            <a:ln w="9525">
              <a:solidFill>
                <a:schemeClr val="tx1"/>
              </a:solidFill>
              <a:miter lim="800000"/>
              <a:headEnd/>
              <a:tailEnd/>
            </a:ln>
          </p:spPr>
          <p:txBody>
            <a:bodyPr wrap="none" anchor="ctr"/>
            <a:lstStyle/>
            <a:p>
              <a:endParaRPr lang="en-US"/>
            </a:p>
          </p:txBody>
        </p:sp>
        <p:sp>
          <p:nvSpPr>
            <p:cNvPr id="421912" name="Rectangle 25"/>
            <p:cNvSpPr>
              <a:spLocks noChangeArrowheads="1"/>
            </p:cNvSpPr>
            <p:nvPr/>
          </p:nvSpPr>
          <p:spPr bwMode="auto">
            <a:xfrm>
              <a:off x="5442" y="2063"/>
              <a:ext cx="138" cy="194"/>
            </a:xfrm>
            <a:prstGeom prst="rect">
              <a:avLst/>
            </a:prstGeom>
            <a:noFill/>
            <a:ln w="9525">
              <a:solidFill>
                <a:schemeClr val="tx1"/>
              </a:solidFill>
              <a:miter lim="800000"/>
              <a:headEnd/>
              <a:tailEnd/>
            </a:ln>
          </p:spPr>
          <p:txBody>
            <a:bodyPr wrap="none" anchor="ctr"/>
            <a:lstStyle/>
            <a:p>
              <a:endParaRPr lang="en-US"/>
            </a:p>
          </p:txBody>
        </p:sp>
        <p:sp>
          <p:nvSpPr>
            <p:cNvPr id="421913" name="Rectangle 26"/>
            <p:cNvSpPr>
              <a:spLocks noChangeArrowheads="1"/>
            </p:cNvSpPr>
            <p:nvPr/>
          </p:nvSpPr>
          <p:spPr bwMode="auto">
            <a:xfrm>
              <a:off x="3090" y="2257"/>
              <a:ext cx="139" cy="193"/>
            </a:xfrm>
            <a:prstGeom prst="rect">
              <a:avLst/>
            </a:prstGeom>
            <a:noFill/>
            <a:ln w="9525">
              <a:solidFill>
                <a:schemeClr val="tx1"/>
              </a:solidFill>
              <a:miter lim="800000"/>
              <a:headEnd/>
              <a:tailEnd/>
            </a:ln>
          </p:spPr>
          <p:txBody>
            <a:bodyPr wrap="none" anchor="ctr"/>
            <a:lstStyle/>
            <a:p>
              <a:endParaRPr lang="en-US"/>
            </a:p>
          </p:txBody>
        </p:sp>
        <p:sp>
          <p:nvSpPr>
            <p:cNvPr id="421914" name="Rectangle 27"/>
            <p:cNvSpPr>
              <a:spLocks noChangeArrowheads="1"/>
            </p:cNvSpPr>
            <p:nvPr/>
          </p:nvSpPr>
          <p:spPr bwMode="auto">
            <a:xfrm>
              <a:off x="3229" y="2257"/>
              <a:ext cx="138" cy="193"/>
            </a:xfrm>
            <a:prstGeom prst="rect">
              <a:avLst/>
            </a:prstGeom>
            <a:solidFill>
              <a:srgbClr val="FFD8BD">
                <a:alpha val="50195"/>
              </a:srgbClr>
            </a:solidFill>
            <a:ln w="9525">
              <a:solidFill>
                <a:schemeClr val="tx1"/>
              </a:solidFill>
              <a:miter lim="800000"/>
              <a:headEnd/>
              <a:tailEnd/>
            </a:ln>
          </p:spPr>
          <p:txBody>
            <a:bodyPr wrap="none" anchor="ctr"/>
            <a:lstStyle/>
            <a:p>
              <a:r>
                <a:rPr lang="en-US" sz="1200"/>
                <a:t>Ca</a:t>
              </a:r>
            </a:p>
          </p:txBody>
        </p:sp>
        <p:sp>
          <p:nvSpPr>
            <p:cNvPr id="421915" name="Rectangle 28"/>
            <p:cNvSpPr>
              <a:spLocks noChangeArrowheads="1"/>
            </p:cNvSpPr>
            <p:nvPr/>
          </p:nvSpPr>
          <p:spPr bwMode="auto">
            <a:xfrm>
              <a:off x="3367" y="2257"/>
              <a:ext cx="138" cy="193"/>
            </a:xfrm>
            <a:prstGeom prst="rect">
              <a:avLst/>
            </a:prstGeom>
            <a:noFill/>
            <a:ln w="9525">
              <a:solidFill>
                <a:schemeClr val="tx1"/>
              </a:solidFill>
              <a:miter lim="800000"/>
              <a:headEnd/>
              <a:tailEnd/>
            </a:ln>
          </p:spPr>
          <p:txBody>
            <a:bodyPr wrap="none" anchor="ctr"/>
            <a:lstStyle/>
            <a:p>
              <a:endParaRPr lang="en-US"/>
            </a:p>
          </p:txBody>
        </p:sp>
        <p:sp>
          <p:nvSpPr>
            <p:cNvPr id="421916" name="Rectangle 29"/>
            <p:cNvSpPr>
              <a:spLocks noChangeArrowheads="1"/>
            </p:cNvSpPr>
            <p:nvPr/>
          </p:nvSpPr>
          <p:spPr bwMode="auto">
            <a:xfrm>
              <a:off x="3505" y="2257"/>
              <a:ext cx="139" cy="193"/>
            </a:xfrm>
            <a:prstGeom prst="rect">
              <a:avLst/>
            </a:prstGeom>
            <a:noFill/>
            <a:ln w="9525">
              <a:solidFill>
                <a:schemeClr val="tx1"/>
              </a:solidFill>
              <a:miter lim="800000"/>
              <a:headEnd/>
              <a:tailEnd/>
            </a:ln>
          </p:spPr>
          <p:txBody>
            <a:bodyPr wrap="none" anchor="ctr"/>
            <a:lstStyle/>
            <a:p>
              <a:endParaRPr lang="en-US"/>
            </a:p>
          </p:txBody>
        </p:sp>
        <p:sp>
          <p:nvSpPr>
            <p:cNvPr id="421917" name="Rectangle 30"/>
            <p:cNvSpPr>
              <a:spLocks noChangeArrowheads="1"/>
            </p:cNvSpPr>
            <p:nvPr/>
          </p:nvSpPr>
          <p:spPr bwMode="auto">
            <a:xfrm>
              <a:off x="3644" y="2257"/>
              <a:ext cx="138" cy="193"/>
            </a:xfrm>
            <a:prstGeom prst="rect">
              <a:avLst/>
            </a:prstGeom>
            <a:noFill/>
            <a:ln w="9525">
              <a:solidFill>
                <a:schemeClr val="tx1"/>
              </a:solidFill>
              <a:miter lim="800000"/>
              <a:headEnd/>
              <a:tailEnd/>
            </a:ln>
          </p:spPr>
          <p:txBody>
            <a:bodyPr wrap="none" anchor="ctr"/>
            <a:lstStyle/>
            <a:p>
              <a:endParaRPr lang="en-US"/>
            </a:p>
          </p:txBody>
        </p:sp>
        <p:sp>
          <p:nvSpPr>
            <p:cNvPr id="421918" name="Rectangle 31"/>
            <p:cNvSpPr>
              <a:spLocks noChangeArrowheads="1"/>
            </p:cNvSpPr>
            <p:nvPr/>
          </p:nvSpPr>
          <p:spPr bwMode="auto">
            <a:xfrm>
              <a:off x="3782" y="2257"/>
              <a:ext cx="138" cy="193"/>
            </a:xfrm>
            <a:prstGeom prst="rect">
              <a:avLst/>
            </a:prstGeom>
            <a:noFill/>
            <a:ln w="9525">
              <a:solidFill>
                <a:schemeClr val="tx1"/>
              </a:solidFill>
              <a:miter lim="800000"/>
              <a:headEnd/>
              <a:tailEnd/>
            </a:ln>
          </p:spPr>
          <p:txBody>
            <a:bodyPr wrap="none" anchor="ctr"/>
            <a:lstStyle/>
            <a:p>
              <a:endParaRPr lang="en-US"/>
            </a:p>
          </p:txBody>
        </p:sp>
        <p:sp>
          <p:nvSpPr>
            <p:cNvPr id="421919" name="Rectangle 32"/>
            <p:cNvSpPr>
              <a:spLocks noChangeArrowheads="1"/>
            </p:cNvSpPr>
            <p:nvPr/>
          </p:nvSpPr>
          <p:spPr bwMode="auto">
            <a:xfrm>
              <a:off x="3920" y="2257"/>
              <a:ext cx="139" cy="193"/>
            </a:xfrm>
            <a:prstGeom prst="rect">
              <a:avLst/>
            </a:prstGeom>
            <a:noFill/>
            <a:ln w="9525">
              <a:solidFill>
                <a:schemeClr val="tx1"/>
              </a:solidFill>
              <a:miter lim="800000"/>
              <a:headEnd/>
              <a:tailEnd/>
            </a:ln>
          </p:spPr>
          <p:txBody>
            <a:bodyPr wrap="none" anchor="ctr"/>
            <a:lstStyle/>
            <a:p>
              <a:endParaRPr lang="en-US"/>
            </a:p>
          </p:txBody>
        </p:sp>
        <p:sp>
          <p:nvSpPr>
            <p:cNvPr id="421920" name="Rectangle 33"/>
            <p:cNvSpPr>
              <a:spLocks noChangeArrowheads="1"/>
            </p:cNvSpPr>
            <p:nvPr/>
          </p:nvSpPr>
          <p:spPr bwMode="auto">
            <a:xfrm>
              <a:off x="4059" y="2257"/>
              <a:ext cx="138" cy="193"/>
            </a:xfrm>
            <a:prstGeom prst="rect">
              <a:avLst/>
            </a:prstGeom>
            <a:noFill/>
            <a:ln w="9525">
              <a:solidFill>
                <a:schemeClr val="tx1"/>
              </a:solidFill>
              <a:miter lim="800000"/>
              <a:headEnd/>
              <a:tailEnd/>
            </a:ln>
          </p:spPr>
          <p:txBody>
            <a:bodyPr wrap="none" anchor="ctr"/>
            <a:lstStyle/>
            <a:p>
              <a:endParaRPr lang="en-US"/>
            </a:p>
          </p:txBody>
        </p:sp>
        <p:sp>
          <p:nvSpPr>
            <p:cNvPr id="421921" name="Rectangle 34"/>
            <p:cNvSpPr>
              <a:spLocks noChangeArrowheads="1"/>
            </p:cNvSpPr>
            <p:nvPr/>
          </p:nvSpPr>
          <p:spPr bwMode="auto">
            <a:xfrm>
              <a:off x="4197" y="2257"/>
              <a:ext cx="138" cy="193"/>
            </a:xfrm>
            <a:prstGeom prst="rect">
              <a:avLst/>
            </a:prstGeom>
            <a:noFill/>
            <a:ln w="9525">
              <a:solidFill>
                <a:schemeClr val="tx1"/>
              </a:solidFill>
              <a:miter lim="800000"/>
              <a:headEnd/>
              <a:tailEnd/>
            </a:ln>
          </p:spPr>
          <p:txBody>
            <a:bodyPr wrap="none" anchor="ctr"/>
            <a:lstStyle/>
            <a:p>
              <a:endParaRPr lang="en-US"/>
            </a:p>
          </p:txBody>
        </p:sp>
        <p:sp>
          <p:nvSpPr>
            <p:cNvPr id="421922" name="Rectangle 35"/>
            <p:cNvSpPr>
              <a:spLocks noChangeArrowheads="1"/>
            </p:cNvSpPr>
            <p:nvPr/>
          </p:nvSpPr>
          <p:spPr bwMode="auto">
            <a:xfrm>
              <a:off x="4335" y="2257"/>
              <a:ext cx="138" cy="193"/>
            </a:xfrm>
            <a:prstGeom prst="rect">
              <a:avLst/>
            </a:prstGeom>
            <a:noFill/>
            <a:ln w="9525">
              <a:solidFill>
                <a:schemeClr val="tx1"/>
              </a:solidFill>
              <a:miter lim="800000"/>
              <a:headEnd/>
              <a:tailEnd/>
            </a:ln>
          </p:spPr>
          <p:txBody>
            <a:bodyPr wrap="none" anchor="ctr"/>
            <a:lstStyle/>
            <a:p>
              <a:endParaRPr lang="en-US"/>
            </a:p>
          </p:txBody>
        </p:sp>
        <p:sp>
          <p:nvSpPr>
            <p:cNvPr id="421923" name="Rectangle 36"/>
            <p:cNvSpPr>
              <a:spLocks noChangeArrowheads="1"/>
            </p:cNvSpPr>
            <p:nvPr/>
          </p:nvSpPr>
          <p:spPr bwMode="auto">
            <a:xfrm>
              <a:off x="4473" y="2257"/>
              <a:ext cx="139" cy="193"/>
            </a:xfrm>
            <a:prstGeom prst="rect">
              <a:avLst/>
            </a:prstGeom>
            <a:noFill/>
            <a:ln w="9525">
              <a:solidFill>
                <a:schemeClr val="tx1"/>
              </a:solidFill>
              <a:miter lim="800000"/>
              <a:headEnd/>
              <a:tailEnd/>
            </a:ln>
          </p:spPr>
          <p:txBody>
            <a:bodyPr wrap="none" anchor="ctr"/>
            <a:lstStyle/>
            <a:p>
              <a:endParaRPr lang="en-US"/>
            </a:p>
          </p:txBody>
        </p:sp>
        <p:sp>
          <p:nvSpPr>
            <p:cNvPr id="421924" name="Rectangle 37"/>
            <p:cNvSpPr>
              <a:spLocks noChangeArrowheads="1"/>
            </p:cNvSpPr>
            <p:nvPr/>
          </p:nvSpPr>
          <p:spPr bwMode="auto">
            <a:xfrm>
              <a:off x="4612" y="2257"/>
              <a:ext cx="138" cy="193"/>
            </a:xfrm>
            <a:prstGeom prst="rect">
              <a:avLst/>
            </a:prstGeom>
            <a:noFill/>
            <a:ln w="9525">
              <a:solidFill>
                <a:schemeClr val="tx1"/>
              </a:solidFill>
              <a:miter lim="800000"/>
              <a:headEnd/>
              <a:tailEnd/>
            </a:ln>
          </p:spPr>
          <p:txBody>
            <a:bodyPr wrap="none" anchor="ctr"/>
            <a:lstStyle/>
            <a:p>
              <a:endParaRPr lang="en-US"/>
            </a:p>
          </p:txBody>
        </p:sp>
        <p:sp>
          <p:nvSpPr>
            <p:cNvPr id="421925" name="Rectangle 38"/>
            <p:cNvSpPr>
              <a:spLocks noChangeArrowheads="1"/>
            </p:cNvSpPr>
            <p:nvPr/>
          </p:nvSpPr>
          <p:spPr bwMode="auto">
            <a:xfrm>
              <a:off x="4750" y="2257"/>
              <a:ext cx="138" cy="193"/>
            </a:xfrm>
            <a:prstGeom prst="rect">
              <a:avLst/>
            </a:prstGeom>
            <a:noFill/>
            <a:ln w="9525">
              <a:solidFill>
                <a:schemeClr val="tx1"/>
              </a:solidFill>
              <a:miter lim="800000"/>
              <a:headEnd/>
              <a:tailEnd/>
            </a:ln>
          </p:spPr>
          <p:txBody>
            <a:bodyPr wrap="none" anchor="ctr"/>
            <a:lstStyle/>
            <a:p>
              <a:endParaRPr lang="en-US"/>
            </a:p>
          </p:txBody>
        </p:sp>
        <p:sp>
          <p:nvSpPr>
            <p:cNvPr id="421926" name="Rectangle 39"/>
            <p:cNvSpPr>
              <a:spLocks noChangeArrowheads="1"/>
            </p:cNvSpPr>
            <p:nvPr/>
          </p:nvSpPr>
          <p:spPr bwMode="auto">
            <a:xfrm>
              <a:off x="4888" y="2257"/>
              <a:ext cx="139" cy="193"/>
            </a:xfrm>
            <a:prstGeom prst="rect">
              <a:avLst/>
            </a:prstGeom>
            <a:noFill/>
            <a:ln w="9525">
              <a:solidFill>
                <a:schemeClr val="tx1"/>
              </a:solidFill>
              <a:miter lim="800000"/>
              <a:headEnd/>
              <a:tailEnd/>
            </a:ln>
          </p:spPr>
          <p:txBody>
            <a:bodyPr wrap="none" anchor="ctr"/>
            <a:lstStyle/>
            <a:p>
              <a:endParaRPr lang="en-US"/>
            </a:p>
          </p:txBody>
        </p:sp>
        <p:sp>
          <p:nvSpPr>
            <p:cNvPr id="421927" name="Rectangle 40"/>
            <p:cNvSpPr>
              <a:spLocks noChangeArrowheads="1"/>
            </p:cNvSpPr>
            <p:nvPr/>
          </p:nvSpPr>
          <p:spPr bwMode="auto">
            <a:xfrm>
              <a:off x="5027" y="2257"/>
              <a:ext cx="138" cy="193"/>
            </a:xfrm>
            <a:prstGeom prst="rect">
              <a:avLst/>
            </a:prstGeom>
            <a:noFill/>
            <a:ln w="9525">
              <a:solidFill>
                <a:schemeClr val="tx1"/>
              </a:solidFill>
              <a:miter lim="800000"/>
              <a:headEnd/>
              <a:tailEnd/>
            </a:ln>
          </p:spPr>
          <p:txBody>
            <a:bodyPr wrap="none" anchor="ctr"/>
            <a:lstStyle/>
            <a:p>
              <a:endParaRPr lang="en-US"/>
            </a:p>
          </p:txBody>
        </p:sp>
        <p:sp>
          <p:nvSpPr>
            <p:cNvPr id="421928" name="Rectangle 41"/>
            <p:cNvSpPr>
              <a:spLocks noChangeArrowheads="1"/>
            </p:cNvSpPr>
            <p:nvPr/>
          </p:nvSpPr>
          <p:spPr bwMode="auto">
            <a:xfrm>
              <a:off x="5165" y="2257"/>
              <a:ext cx="138" cy="193"/>
            </a:xfrm>
            <a:prstGeom prst="rect">
              <a:avLst/>
            </a:prstGeom>
            <a:noFill/>
            <a:ln w="9525">
              <a:solidFill>
                <a:schemeClr val="tx1"/>
              </a:solidFill>
              <a:miter lim="800000"/>
              <a:headEnd/>
              <a:tailEnd/>
            </a:ln>
          </p:spPr>
          <p:txBody>
            <a:bodyPr wrap="none" anchor="ctr"/>
            <a:lstStyle/>
            <a:p>
              <a:endParaRPr lang="en-US"/>
            </a:p>
          </p:txBody>
        </p:sp>
        <p:sp>
          <p:nvSpPr>
            <p:cNvPr id="421929" name="Rectangle 42"/>
            <p:cNvSpPr>
              <a:spLocks noChangeArrowheads="1"/>
            </p:cNvSpPr>
            <p:nvPr/>
          </p:nvSpPr>
          <p:spPr bwMode="auto">
            <a:xfrm>
              <a:off x="5303" y="2257"/>
              <a:ext cx="139" cy="193"/>
            </a:xfrm>
            <a:prstGeom prst="rect">
              <a:avLst/>
            </a:prstGeom>
            <a:noFill/>
            <a:ln w="9525">
              <a:solidFill>
                <a:schemeClr val="tx1"/>
              </a:solidFill>
              <a:miter lim="800000"/>
              <a:headEnd/>
              <a:tailEnd/>
            </a:ln>
          </p:spPr>
          <p:txBody>
            <a:bodyPr wrap="none" anchor="ctr"/>
            <a:lstStyle/>
            <a:p>
              <a:endParaRPr lang="en-US"/>
            </a:p>
          </p:txBody>
        </p:sp>
        <p:sp>
          <p:nvSpPr>
            <p:cNvPr id="421930" name="Rectangle 43"/>
            <p:cNvSpPr>
              <a:spLocks noChangeArrowheads="1"/>
            </p:cNvSpPr>
            <p:nvPr/>
          </p:nvSpPr>
          <p:spPr bwMode="auto">
            <a:xfrm>
              <a:off x="5442" y="2257"/>
              <a:ext cx="138" cy="193"/>
            </a:xfrm>
            <a:prstGeom prst="rect">
              <a:avLst/>
            </a:prstGeom>
            <a:noFill/>
            <a:ln w="9525">
              <a:solidFill>
                <a:schemeClr val="tx1"/>
              </a:solidFill>
              <a:miter lim="800000"/>
              <a:headEnd/>
              <a:tailEnd/>
            </a:ln>
          </p:spPr>
          <p:txBody>
            <a:bodyPr wrap="none" anchor="ctr"/>
            <a:lstStyle/>
            <a:p>
              <a:endParaRPr lang="en-US"/>
            </a:p>
          </p:txBody>
        </p:sp>
        <p:sp>
          <p:nvSpPr>
            <p:cNvPr id="421931" name="Rectangle 44"/>
            <p:cNvSpPr>
              <a:spLocks noChangeArrowheads="1"/>
            </p:cNvSpPr>
            <p:nvPr/>
          </p:nvSpPr>
          <p:spPr bwMode="auto">
            <a:xfrm>
              <a:off x="3090" y="2450"/>
              <a:ext cx="139" cy="194"/>
            </a:xfrm>
            <a:prstGeom prst="rect">
              <a:avLst/>
            </a:prstGeom>
            <a:noFill/>
            <a:ln w="9525">
              <a:solidFill>
                <a:schemeClr val="tx1"/>
              </a:solidFill>
              <a:miter lim="800000"/>
              <a:headEnd/>
              <a:tailEnd/>
            </a:ln>
          </p:spPr>
          <p:txBody>
            <a:bodyPr wrap="none" anchor="ctr"/>
            <a:lstStyle/>
            <a:p>
              <a:endParaRPr lang="en-US"/>
            </a:p>
          </p:txBody>
        </p:sp>
        <p:sp>
          <p:nvSpPr>
            <p:cNvPr id="421932" name="Rectangle 45"/>
            <p:cNvSpPr>
              <a:spLocks noChangeArrowheads="1"/>
            </p:cNvSpPr>
            <p:nvPr/>
          </p:nvSpPr>
          <p:spPr bwMode="auto">
            <a:xfrm>
              <a:off x="3229" y="2450"/>
              <a:ext cx="138" cy="194"/>
            </a:xfrm>
            <a:prstGeom prst="rect">
              <a:avLst/>
            </a:prstGeom>
            <a:noFill/>
            <a:ln w="9525">
              <a:solidFill>
                <a:schemeClr val="tx1"/>
              </a:solidFill>
              <a:miter lim="800000"/>
              <a:headEnd/>
              <a:tailEnd/>
            </a:ln>
          </p:spPr>
          <p:txBody>
            <a:bodyPr wrap="none" anchor="ctr"/>
            <a:lstStyle/>
            <a:p>
              <a:endParaRPr lang="en-US"/>
            </a:p>
          </p:txBody>
        </p:sp>
        <p:sp>
          <p:nvSpPr>
            <p:cNvPr id="421933" name="Rectangle 46"/>
            <p:cNvSpPr>
              <a:spLocks noChangeArrowheads="1"/>
            </p:cNvSpPr>
            <p:nvPr/>
          </p:nvSpPr>
          <p:spPr bwMode="auto">
            <a:xfrm>
              <a:off x="3367" y="2450"/>
              <a:ext cx="138" cy="194"/>
            </a:xfrm>
            <a:prstGeom prst="rect">
              <a:avLst/>
            </a:prstGeom>
            <a:noFill/>
            <a:ln w="9525">
              <a:solidFill>
                <a:schemeClr val="tx1"/>
              </a:solidFill>
              <a:miter lim="800000"/>
              <a:headEnd/>
              <a:tailEnd/>
            </a:ln>
          </p:spPr>
          <p:txBody>
            <a:bodyPr wrap="none" anchor="ctr"/>
            <a:lstStyle/>
            <a:p>
              <a:endParaRPr lang="en-US"/>
            </a:p>
          </p:txBody>
        </p:sp>
        <p:sp>
          <p:nvSpPr>
            <p:cNvPr id="421934" name="Rectangle 47"/>
            <p:cNvSpPr>
              <a:spLocks noChangeArrowheads="1"/>
            </p:cNvSpPr>
            <p:nvPr/>
          </p:nvSpPr>
          <p:spPr bwMode="auto">
            <a:xfrm>
              <a:off x="3505" y="2450"/>
              <a:ext cx="139" cy="194"/>
            </a:xfrm>
            <a:prstGeom prst="rect">
              <a:avLst/>
            </a:prstGeom>
            <a:noFill/>
            <a:ln w="9525">
              <a:solidFill>
                <a:schemeClr val="tx1"/>
              </a:solidFill>
              <a:miter lim="800000"/>
              <a:headEnd/>
              <a:tailEnd/>
            </a:ln>
          </p:spPr>
          <p:txBody>
            <a:bodyPr wrap="none" anchor="ctr"/>
            <a:lstStyle/>
            <a:p>
              <a:endParaRPr lang="en-US"/>
            </a:p>
          </p:txBody>
        </p:sp>
        <p:sp>
          <p:nvSpPr>
            <p:cNvPr id="421935" name="Rectangle 48"/>
            <p:cNvSpPr>
              <a:spLocks noChangeArrowheads="1"/>
            </p:cNvSpPr>
            <p:nvPr/>
          </p:nvSpPr>
          <p:spPr bwMode="auto">
            <a:xfrm>
              <a:off x="3644" y="2450"/>
              <a:ext cx="138" cy="194"/>
            </a:xfrm>
            <a:prstGeom prst="rect">
              <a:avLst/>
            </a:prstGeom>
            <a:noFill/>
            <a:ln w="9525">
              <a:solidFill>
                <a:schemeClr val="tx1"/>
              </a:solidFill>
              <a:miter lim="800000"/>
              <a:headEnd/>
              <a:tailEnd/>
            </a:ln>
          </p:spPr>
          <p:txBody>
            <a:bodyPr wrap="none" anchor="ctr"/>
            <a:lstStyle/>
            <a:p>
              <a:endParaRPr lang="en-US"/>
            </a:p>
          </p:txBody>
        </p:sp>
        <p:sp>
          <p:nvSpPr>
            <p:cNvPr id="421936" name="Rectangle 49"/>
            <p:cNvSpPr>
              <a:spLocks noChangeArrowheads="1"/>
            </p:cNvSpPr>
            <p:nvPr/>
          </p:nvSpPr>
          <p:spPr bwMode="auto">
            <a:xfrm>
              <a:off x="3782" y="2450"/>
              <a:ext cx="138" cy="194"/>
            </a:xfrm>
            <a:prstGeom prst="rect">
              <a:avLst/>
            </a:prstGeom>
            <a:noFill/>
            <a:ln w="9525">
              <a:solidFill>
                <a:schemeClr val="tx1"/>
              </a:solidFill>
              <a:miter lim="800000"/>
              <a:headEnd/>
              <a:tailEnd/>
            </a:ln>
          </p:spPr>
          <p:txBody>
            <a:bodyPr wrap="none" anchor="ctr"/>
            <a:lstStyle/>
            <a:p>
              <a:endParaRPr lang="en-US"/>
            </a:p>
          </p:txBody>
        </p:sp>
        <p:sp>
          <p:nvSpPr>
            <p:cNvPr id="421937" name="Rectangle 50"/>
            <p:cNvSpPr>
              <a:spLocks noChangeArrowheads="1"/>
            </p:cNvSpPr>
            <p:nvPr/>
          </p:nvSpPr>
          <p:spPr bwMode="auto">
            <a:xfrm>
              <a:off x="3920" y="2450"/>
              <a:ext cx="139" cy="194"/>
            </a:xfrm>
            <a:prstGeom prst="rect">
              <a:avLst/>
            </a:prstGeom>
            <a:noFill/>
            <a:ln w="9525">
              <a:solidFill>
                <a:schemeClr val="tx1"/>
              </a:solidFill>
              <a:miter lim="800000"/>
              <a:headEnd/>
              <a:tailEnd/>
            </a:ln>
          </p:spPr>
          <p:txBody>
            <a:bodyPr wrap="none" anchor="ctr"/>
            <a:lstStyle/>
            <a:p>
              <a:endParaRPr lang="en-US"/>
            </a:p>
          </p:txBody>
        </p:sp>
        <p:sp>
          <p:nvSpPr>
            <p:cNvPr id="421938" name="Rectangle 51"/>
            <p:cNvSpPr>
              <a:spLocks noChangeArrowheads="1"/>
            </p:cNvSpPr>
            <p:nvPr/>
          </p:nvSpPr>
          <p:spPr bwMode="auto">
            <a:xfrm>
              <a:off x="4059" y="2450"/>
              <a:ext cx="138" cy="194"/>
            </a:xfrm>
            <a:prstGeom prst="rect">
              <a:avLst/>
            </a:prstGeom>
            <a:noFill/>
            <a:ln w="9525">
              <a:solidFill>
                <a:schemeClr val="tx1"/>
              </a:solidFill>
              <a:miter lim="800000"/>
              <a:headEnd/>
              <a:tailEnd/>
            </a:ln>
          </p:spPr>
          <p:txBody>
            <a:bodyPr wrap="none" anchor="ctr"/>
            <a:lstStyle/>
            <a:p>
              <a:endParaRPr lang="en-US"/>
            </a:p>
          </p:txBody>
        </p:sp>
        <p:sp>
          <p:nvSpPr>
            <p:cNvPr id="421939" name="Rectangle 52"/>
            <p:cNvSpPr>
              <a:spLocks noChangeArrowheads="1"/>
            </p:cNvSpPr>
            <p:nvPr/>
          </p:nvSpPr>
          <p:spPr bwMode="auto">
            <a:xfrm>
              <a:off x="4197" y="2450"/>
              <a:ext cx="138" cy="194"/>
            </a:xfrm>
            <a:prstGeom prst="rect">
              <a:avLst/>
            </a:prstGeom>
            <a:noFill/>
            <a:ln w="9525">
              <a:solidFill>
                <a:schemeClr val="tx1"/>
              </a:solidFill>
              <a:miter lim="800000"/>
              <a:headEnd/>
              <a:tailEnd/>
            </a:ln>
          </p:spPr>
          <p:txBody>
            <a:bodyPr wrap="none" anchor="ctr"/>
            <a:lstStyle/>
            <a:p>
              <a:endParaRPr lang="en-US"/>
            </a:p>
          </p:txBody>
        </p:sp>
        <p:sp>
          <p:nvSpPr>
            <p:cNvPr id="421940" name="Rectangle 53"/>
            <p:cNvSpPr>
              <a:spLocks noChangeArrowheads="1"/>
            </p:cNvSpPr>
            <p:nvPr/>
          </p:nvSpPr>
          <p:spPr bwMode="auto">
            <a:xfrm>
              <a:off x="4335" y="2450"/>
              <a:ext cx="138" cy="194"/>
            </a:xfrm>
            <a:prstGeom prst="rect">
              <a:avLst/>
            </a:prstGeom>
            <a:noFill/>
            <a:ln w="9525">
              <a:solidFill>
                <a:schemeClr val="tx1"/>
              </a:solidFill>
              <a:miter lim="800000"/>
              <a:headEnd/>
              <a:tailEnd/>
            </a:ln>
          </p:spPr>
          <p:txBody>
            <a:bodyPr wrap="none" anchor="ctr"/>
            <a:lstStyle/>
            <a:p>
              <a:endParaRPr lang="en-US"/>
            </a:p>
          </p:txBody>
        </p:sp>
        <p:sp>
          <p:nvSpPr>
            <p:cNvPr id="421941" name="Rectangle 54"/>
            <p:cNvSpPr>
              <a:spLocks noChangeArrowheads="1"/>
            </p:cNvSpPr>
            <p:nvPr/>
          </p:nvSpPr>
          <p:spPr bwMode="auto">
            <a:xfrm>
              <a:off x="4473" y="2450"/>
              <a:ext cx="139" cy="194"/>
            </a:xfrm>
            <a:prstGeom prst="rect">
              <a:avLst/>
            </a:prstGeom>
            <a:noFill/>
            <a:ln w="9525">
              <a:solidFill>
                <a:schemeClr val="tx1"/>
              </a:solidFill>
              <a:miter lim="800000"/>
              <a:headEnd/>
              <a:tailEnd/>
            </a:ln>
          </p:spPr>
          <p:txBody>
            <a:bodyPr wrap="none" anchor="ctr"/>
            <a:lstStyle/>
            <a:p>
              <a:endParaRPr lang="en-US"/>
            </a:p>
          </p:txBody>
        </p:sp>
        <p:sp>
          <p:nvSpPr>
            <p:cNvPr id="421942" name="Rectangle 55"/>
            <p:cNvSpPr>
              <a:spLocks noChangeArrowheads="1"/>
            </p:cNvSpPr>
            <p:nvPr/>
          </p:nvSpPr>
          <p:spPr bwMode="auto">
            <a:xfrm>
              <a:off x="4612" y="2450"/>
              <a:ext cx="138" cy="194"/>
            </a:xfrm>
            <a:prstGeom prst="rect">
              <a:avLst/>
            </a:prstGeom>
            <a:noFill/>
            <a:ln w="9525">
              <a:solidFill>
                <a:schemeClr val="tx1"/>
              </a:solidFill>
              <a:miter lim="800000"/>
              <a:headEnd/>
              <a:tailEnd/>
            </a:ln>
          </p:spPr>
          <p:txBody>
            <a:bodyPr wrap="none" anchor="ctr"/>
            <a:lstStyle/>
            <a:p>
              <a:endParaRPr lang="en-US"/>
            </a:p>
          </p:txBody>
        </p:sp>
        <p:sp>
          <p:nvSpPr>
            <p:cNvPr id="421943" name="Rectangle 56"/>
            <p:cNvSpPr>
              <a:spLocks noChangeArrowheads="1"/>
            </p:cNvSpPr>
            <p:nvPr/>
          </p:nvSpPr>
          <p:spPr bwMode="auto">
            <a:xfrm>
              <a:off x="4750" y="2450"/>
              <a:ext cx="138" cy="194"/>
            </a:xfrm>
            <a:prstGeom prst="rect">
              <a:avLst/>
            </a:prstGeom>
            <a:noFill/>
            <a:ln w="9525">
              <a:solidFill>
                <a:schemeClr val="tx1"/>
              </a:solidFill>
              <a:miter lim="800000"/>
              <a:headEnd/>
              <a:tailEnd/>
            </a:ln>
          </p:spPr>
          <p:txBody>
            <a:bodyPr wrap="none" anchor="ctr"/>
            <a:lstStyle/>
            <a:p>
              <a:endParaRPr lang="en-US"/>
            </a:p>
          </p:txBody>
        </p:sp>
        <p:sp>
          <p:nvSpPr>
            <p:cNvPr id="421944" name="Rectangle 57"/>
            <p:cNvSpPr>
              <a:spLocks noChangeArrowheads="1"/>
            </p:cNvSpPr>
            <p:nvPr/>
          </p:nvSpPr>
          <p:spPr bwMode="auto">
            <a:xfrm>
              <a:off x="4888" y="2450"/>
              <a:ext cx="139" cy="194"/>
            </a:xfrm>
            <a:prstGeom prst="rect">
              <a:avLst/>
            </a:prstGeom>
            <a:noFill/>
            <a:ln w="9525">
              <a:solidFill>
                <a:schemeClr val="tx1"/>
              </a:solidFill>
              <a:miter lim="800000"/>
              <a:headEnd/>
              <a:tailEnd/>
            </a:ln>
          </p:spPr>
          <p:txBody>
            <a:bodyPr wrap="none" anchor="ctr"/>
            <a:lstStyle/>
            <a:p>
              <a:endParaRPr lang="en-US"/>
            </a:p>
          </p:txBody>
        </p:sp>
        <p:sp>
          <p:nvSpPr>
            <p:cNvPr id="421945" name="Rectangle 58"/>
            <p:cNvSpPr>
              <a:spLocks noChangeArrowheads="1"/>
            </p:cNvSpPr>
            <p:nvPr/>
          </p:nvSpPr>
          <p:spPr bwMode="auto">
            <a:xfrm>
              <a:off x="5027" y="2450"/>
              <a:ext cx="138" cy="194"/>
            </a:xfrm>
            <a:prstGeom prst="rect">
              <a:avLst/>
            </a:prstGeom>
            <a:noFill/>
            <a:ln w="9525">
              <a:solidFill>
                <a:schemeClr val="tx1"/>
              </a:solidFill>
              <a:miter lim="800000"/>
              <a:headEnd/>
              <a:tailEnd/>
            </a:ln>
          </p:spPr>
          <p:txBody>
            <a:bodyPr wrap="none" anchor="ctr"/>
            <a:lstStyle/>
            <a:p>
              <a:endParaRPr lang="en-US"/>
            </a:p>
          </p:txBody>
        </p:sp>
        <p:sp>
          <p:nvSpPr>
            <p:cNvPr id="421946" name="Rectangle 59"/>
            <p:cNvSpPr>
              <a:spLocks noChangeArrowheads="1"/>
            </p:cNvSpPr>
            <p:nvPr/>
          </p:nvSpPr>
          <p:spPr bwMode="auto">
            <a:xfrm>
              <a:off x="5165" y="2450"/>
              <a:ext cx="138" cy="194"/>
            </a:xfrm>
            <a:prstGeom prst="rect">
              <a:avLst/>
            </a:prstGeom>
            <a:noFill/>
            <a:ln w="9525">
              <a:solidFill>
                <a:schemeClr val="tx1"/>
              </a:solidFill>
              <a:miter lim="800000"/>
              <a:headEnd/>
              <a:tailEnd/>
            </a:ln>
          </p:spPr>
          <p:txBody>
            <a:bodyPr wrap="none" anchor="ctr"/>
            <a:lstStyle/>
            <a:p>
              <a:endParaRPr lang="en-US"/>
            </a:p>
          </p:txBody>
        </p:sp>
        <p:sp>
          <p:nvSpPr>
            <p:cNvPr id="421947" name="Rectangle 60"/>
            <p:cNvSpPr>
              <a:spLocks noChangeArrowheads="1"/>
            </p:cNvSpPr>
            <p:nvPr/>
          </p:nvSpPr>
          <p:spPr bwMode="auto">
            <a:xfrm>
              <a:off x="5303" y="2450"/>
              <a:ext cx="139" cy="194"/>
            </a:xfrm>
            <a:prstGeom prst="rect">
              <a:avLst/>
            </a:prstGeom>
            <a:noFill/>
            <a:ln w="9525">
              <a:solidFill>
                <a:schemeClr val="tx1"/>
              </a:solidFill>
              <a:miter lim="800000"/>
              <a:headEnd/>
              <a:tailEnd/>
            </a:ln>
          </p:spPr>
          <p:txBody>
            <a:bodyPr wrap="none" anchor="ctr"/>
            <a:lstStyle/>
            <a:p>
              <a:endParaRPr lang="en-US"/>
            </a:p>
          </p:txBody>
        </p:sp>
        <p:sp>
          <p:nvSpPr>
            <p:cNvPr id="421948" name="Rectangle 61"/>
            <p:cNvSpPr>
              <a:spLocks noChangeArrowheads="1"/>
            </p:cNvSpPr>
            <p:nvPr/>
          </p:nvSpPr>
          <p:spPr bwMode="auto">
            <a:xfrm>
              <a:off x="5442" y="2450"/>
              <a:ext cx="138" cy="194"/>
            </a:xfrm>
            <a:prstGeom prst="rect">
              <a:avLst/>
            </a:prstGeom>
            <a:noFill/>
            <a:ln w="9525">
              <a:solidFill>
                <a:schemeClr val="tx1"/>
              </a:solidFill>
              <a:miter lim="800000"/>
              <a:headEnd/>
              <a:tailEnd/>
            </a:ln>
          </p:spPr>
          <p:txBody>
            <a:bodyPr wrap="none" anchor="ctr"/>
            <a:lstStyle/>
            <a:p>
              <a:endParaRPr lang="en-US"/>
            </a:p>
          </p:txBody>
        </p:sp>
        <p:sp>
          <p:nvSpPr>
            <p:cNvPr id="421949" name="Rectangle 62"/>
            <p:cNvSpPr>
              <a:spLocks noChangeArrowheads="1"/>
            </p:cNvSpPr>
            <p:nvPr/>
          </p:nvSpPr>
          <p:spPr bwMode="auto">
            <a:xfrm>
              <a:off x="3090" y="2644"/>
              <a:ext cx="139" cy="193"/>
            </a:xfrm>
            <a:prstGeom prst="rect">
              <a:avLst/>
            </a:prstGeom>
            <a:noFill/>
            <a:ln w="9525">
              <a:solidFill>
                <a:schemeClr val="tx1"/>
              </a:solidFill>
              <a:miter lim="800000"/>
              <a:headEnd/>
              <a:tailEnd/>
            </a:ln>
          </p:spPr>
          <p:txBody>
            <a:bodyPr wrap="none" anchor="ctr"/>
            <a:lstStyle/>
            <a:p>
              <a:endParaRPr lang="en-US"/>
            </a:p>
          </p:txBody>
        </p:sp>
        <p:sp>
          <p:nvSpPr>
            <p:cNvPr id="421950" name="Rectangle 63"/>
            <p:cNvSpPr>
              <a:spLocks noChangeArrowheads="1"/>
            </p:cNvSpPr>
            <p:nvPr/>
          </p:nvSpPr>
          <p:spPr bwMode="auto">
            <a:xfrm>
              <a:off x="3229" y="2644"/>
              <a:ext cx="138" cy="193"/>
            </a:xfrm>
            <a:prstGeom prst="rect">
              <a:avLst/>
            </a:prstGeom>
            <a:noFill/>
            <a:ln w="9525">
              <a:solidFill>
                <a:schemeClr val="tx1"/>
              </a:solidFill>
              <a:miter lim="800000"/>
              <a:headEnd/>
              <a:tailEnd/>
            </a:ln>
          </p:spPr>
          <p:txBody>
            <a:bodyPr wrap="none" anchor="ctr"/>
            <a:lstStyle/>
            <a:p>
              <a:endParaRPr lang="en-US"/>
            </a:p>
          </p:txBody>
        </p:sp>
        <p:sp>
          <p:nvSpPr>
            <p:cNvPr id="421951" name="Rectangle 64"/>
            <p:cNvSpPr>
              <a:spLocks noChangeArrowheads="1"/>
            </p:cNvSpPr>
            <p:nvPr/>
          </p:nvSpPr>
          <p:spPr bwMode="auto">
            <a:xfrm>
              <a:off x="3367" y="2644"/>
              <a:ext cx="138" cy="193"/>
            </a:xfrm>
            <a:prstGeom prst="rect">
              <a:avLst/>
            </a:prstGeom>
            <a:noFill/>
            <a:ln w="9525">
              <a:solidFill>
                <a:schemeClr val="tx1"/>
              </a:solidFill>
              <a:miter lim="800000"/>
              <a:headEnd/>
              <a:tailEnd/>
            </a:ln>
          </p:spPr>
          <p:txBody>
            <a:bodyPr wrap="none" anchor="ctr"/>
            <a:lstStyle/>
            <a:p>
              <a:endParaRPr lang="en-US"/>
            </a:p>
          </p:txBody>
        </p:sp>
        <p:sp>
          <p:nvSpPr>
            <p:cNvPr id="421952" name="Rectangle 65"/>
            <p:cNvSpPr>
              <a:spLocks noChangeArrowheads="1"/>
            </p:cNvSpPr>
            <p:nvPr/>
          </p:nvSpPr>
          <p:spPr bwMode="auto">
            <a:xfrm>
              <a:off x="3505" y="2644"/>
              <a:ext cx="139" cy="193"/>
            </a:xfrm>
            <a:prstGeom prst="rect">
              <a:avLst/>
            </a:prstGeom>
            <a:noFill/>
            <a:ln w="9525">
              <a:solidFill>
                <a:schemeClr val="tx1"/>
              </a:solidFill>
              <a:miter lim="800000"/>
              <a:headEnd/>
              <a:tailEnd/>
            </a:ln>
          </p:spPr>
          <p:txBody>
            <a:bodyPr wrap="none" anchor="ctr"/>
            <a:lstStyle/>
            <a:p>
              <a:endParaRPr lang="en-US"/>
            </a:p>
          </p:txBody>
        </p:sp>
        <p:sp>
          <p:nvSpPr>
            <p:cNvPr id="421953" name="Rectangle 66"/>
            <p:cNvSpPr>
              <a:spLocks noChangeArrowheads="1"/>
            </p:cNvSpPr>
            <p:nvPr/>
          </p:nvSpPr>
          <p:spPr bwMode="auto">
            <a:xfrm>
              <a:off x="3644" y="2644"/>
              <a:ext cx="138" cy="193"/>
            </a:xfrm>
            <a:prstGeom prst="rect">
              <a:avLst/>
            </a:prstGeom>
            <a:noFill/>
            <a:ln w="9525">
              <a:solidFill>
                <a:schemeClr val="tx1"/>
              </a:solidFill>
              <a:miter lim="800000"/>
              <a:headEnd/>
              <a:tailEnd/>
            </a:ln>
          </p:spPr>
          <p:txBody>
            <a:bodyPr wrap="none" anchor="ctr"/>
            <a:lstStyle/>
            <a:p>
              <a:endParaRPr lang="en-US"/>
            </a:p>
          </p:txBody>
        </p:sp>
        <p:sp>
          <p:nvSpPr>
            <p:cNvPr id="421954" name="Rectangle 67"/>
            <p:cNvSpPr>
              <a:spLocks noChangeArrowheads="1"/>
            </p:cNvSpPr>
            <p:nvPr/>
          </p:nvSpPr>
          <p:spPr bwMode="auto">
            <a:xfrm>
              <a:off x="3782" y="2644"/>
              <a:ext cx="138" cy="193"/>
            </a:xfrm>
            <a:prstGeom prst="rect">
              <a:avLst/>
            </a:prstGeom>
            <a:noFill/>
            <a:ln w="9525">
              <a:solidFill>
                <a:schemeClr val="tx1"/>
              </a:solidFill>
              <a:miter lim="800000"/>
              <a:headEnd/>
              <a:tailEnd/>
            </a:ln>
          </p:spPr>
          <p:txBody>
            <a:bodyPr wrap="none" anchor="ctr"/>
            <a:lstStyle/>
            <a:p>
              <a:endParaRPr lang="en-US"/>
            </a:p>
          </p:txBody>
        </p:sp>
        <p:sp>
          <p:nvSpPr>
            <p:cNvPr id="421955" name="Rectangle 68"/>
            <p:cNvSpPr>
              <a:spLocks noChangeArrowheads="1"/>
            </p:cNvSpPr>
            <p:nvPr/>
          </p:nvSpPr>
          <p:spPr bwMode="auto">
            <a:xfrm>
              <a:off x="3920" y="2644"/>
              <a:ext cx="139" cy="193"/>
            </a:xfrm>
            <a:prstGeom prst="rect">
              <a:avLst/>
            </a:prstGeom>
            <a:noFill/>
            <a:ln w="9525">
              <a:solidFill>
                <a:schemeClr val="tx1"/>
              </a:solidFill>
              <a:miter lim="800000"/>
              <a:headEnd/>
              <a:tailEnd/>
            </a:ln>
          </p:spPr>
          <p:txBody>
            <a:bodyPr wrap="none" anchor="ctr"/>
            <a:lstStyle/>
            <a:p>
              <a:endParaRPr lang="en-US"/>
            </a:p>
          </p:txBody>
        </p:sp>
        <p:sp>
          <p:nvSpPr>
            <p:cNvPr id="421956" name="Rectangle 69"/>
            <p:cNvSpPr>
              <a:spLocks noChangeArrowheads="1"/>
            </p:cNvSpPr>
            <p:nvPr/>
          </p:nvSpPr>
          <p:spPr bwMode="auto">
            <a:xfrm>
              <a:off x="4059" y="2644"/>
              <a:ext cx="138" cy="193"/>
            </a:xfrm>
            <a:prstGeom prst="rect">
              <a:avLst/>
            </a:prstGeom>
            <a:noFill/>
            <a:ln w="9525">
              <a:solidFill>
                <a:schemeClr val="tx1"/>
              </a:solidFill>
              <a:miter lim="800000"/>
              <a:headEnd/>
              <a:tailEnd/>
            </a:ln>
          </p:spPr>
          <p:txBody>
            <a:bodyPr wrap="none" anchor="ctr"/>
            <a:lstStyle/>
            <a:p>
              <a:endParaRPr lang="en-US"/>
            </a:p>
          </p:txBody>
        </p:sp>
        <p:sp>
          <p:nvSpPr>
            <p:cNvPr id="421957" name="Rectangle 70"/>
            <p:cNvSpPr>
              <a:spLocks noChangeArrowheads="1"/>
            </p:cNvSpPr>
            <p:nvPr/>
          </p:nvSpPr>
          <p:spPr bwMode="auto">
            <a:xfrm>
              <a:off x="4197" y="2644"/>
              <a:ext cx="138" cy="193"/>
            </a:xfrm>
            <a:prstGeom prst="rect">
              <a:avLst/>
            </a:prstGeom>
            <a:noFill/>
            <a:ln w="9525">
              <a:solidFill>
                <a:schemeClr val="tx1"/>
              </a:solidFill>
              <a:miter lim="800000"/>
              <a:headEnd/>
              <a:tailEnd/>
            </a:ln>
          </p:spPr>
          <p:txBody>
            <a:bodyPr wrap="none" anchor="ctr"/>
            <a:lstStyle/>
            <a:p>
              <a:endParaRPr lang="en-US"/>
            </a:p>
          </p:txBody>
        </p:sp>
        <p:sp>
          <p:nvSpPr>
            <p:cNvPr id="421958" name="Rectangle 71"/>
            <p:cNvSpPr>
              <a:spLocks noChangeArrowheads="1"/>
            </p:cNvSpPr>
            <p:nvPr/>
          </p:nvSpPr>
          <p:spPr bwMode="auto">
            <a:xfrm>
              <a:off x="4335" y="2644"/>
              <a:ext cx="138" cy="193"/>
            </a:xfrm>
            <a:prstGeom prst="rect">
              <a:avLst/>
            </a:prstGeom>
            <a:noFill/>
            <a:ln w="9525">
              <a:solidFill>
                <a:schemeClr val="tx1"/>
              </a:solidFill>
              <a:miter lim="800000"/>
              <a:headEnd/>
              <a:tailEnd/>
            </a:ln>
          </p:spPr>
          <p:txBody>
            <a:bodyPr wrap="none" anchor="ctr"/>
            <a:lstStyle/>
            <a:p>
              <a:endParaRPr lang="en-US"/>
            </a:p>
          </p:txBody>
        </p:sp>
        <p:sp>
          <p:nvSpPr>
            <p:cNvPr id="421959" name="Rectangle 72"/>
            <p:cNvSpPr>
              <a:spLocks noChangeArrowheads="1"/>
            </p:cNvSpPr>
            <p:nvPr/>
          </p:nvSpPr>
          <p:spPr bwMode="auto">
            <a:xfrm>
              <a:off x="4473" y="2644"/>
              <a:ext cx="139" cy="193"/>
            </a:xfrm>
            <a:prstGeom prst="rect">
              <a:avLst/>
            </a:prstGeom>
            <a:noFill/>
            <a:ln w="9525">
              <a:solidFill>
                <a:schemeClr val="tx1"/>
              </a:solidFill>
              <a:miter lim="800000"/>
              <a:headEnd/>
              <a:tailEnd/>
            </a:ln>
          </p:spPr>
          <p:txBody>
            <a:bodyPr wrap="none" anchor="ctr"/>
            <a:lstStyle/>
            <a:p>
              <a:endParaRPr lang="en-US"/>
            </a:p>
          </p:txBody>
        </p:sp>
        <p:sp>
          <p:nvSpPr>
            <p:cNvPr id="421960" name="Rectangle 73"/>
            <p:cNvSpPr>
              <a:spLocks noChangeArrowheads="1"/>
            </p:cNvSpPr>
            <p:nvPr/>
          </p:nvSpPr>
          <p:spPr bwMode="auto">
            <a:xfrm>
              <a:off x="4612" y="2644"/>
              <a:ext cx="138" cy="193"/>
            </a:xfrm>
            <a:prstGeom prst="rect">
              <a:avLst/>
            </a:prstGeom>
            <a:noFill/>
            <a:ln w="9525">
              <a:solidFill>
                <a:schemeClr val="tx1"/>
              </a:solidFill>
              <a:miter lim="800000"/>
              <a:headEnd/>
              <a:tailEnd/>
            </a:ln>
          </p:spPr>
          <p:txBody>
            <a:bodyPr wrap="none" anchor="ctr"/>
            <a:lstStyle/>
            <a:p>
              <a:endParaRPr lang="en-US"/>
            </a:p>
          </p:txBody>
        </p:sp>
        <p:sp>
          <p:nvSpPr>
            <p:cNvPr id="421961" name="Rectangle 74"/>
            <p:cNvSpPr>
              <a:spLocks noChangeArrowheads="1"/>
            </p:cNvSpPr>
            <p:nvPr/>
          </p:nvSpPr>
          <p:spPr bwMode="auto">
            <a:xfrm>
              <a:off x="4750" y="2644"/>
              <a:ext cx="138" cy="193"/>
            </a:xfrm>
            <a:prstGeom prst="rect">
              <a:avLst/>
            </a:prstGeom>
            <a:noFill/>
            <a:ln w="9525">
              <a:solidFill>
                <a:schemeClr val="tx1"/>
              </a:solidFill>
              <a:miter lim="800000"/>
              <a:headEnd/>
              <a:tailEnd/>
            </a:ln>
          </p:spPr>
          <p:txBody>
            <a:bodyPr wrap="none" anchor="ctr"/>
            <a:lstStyle/>
            <a:p>
              <a:endParaRPr lang="en-US"/>
            </a:p>
          </p:txBody>
        </p:sp>
        <p:sp>
          <p:nvSpPr>
            <p:cNvPr id="421962" name="Rectangle 75"/>
            <p:cNvSpPr>
              <a:spLocks noChangeArrowheads="1"/>
            </p:cNvSpPr>
            <p:nvPr/>
          </p:nvSpPr>
          <p:spPr bwMode="auto">
            <a:xfrm>
              <a:off x="4888" y="2644"/>
              <a:ext cx="139" cy="193"/>
            </a:xfrm>
            <a:prstGeom prst="rect">
              <a:avLst/>
            </a:prstGeom>
            <a:noFill/>
            <a:ln w="9525">
              <a:solidFill>
                <a:schemeClr val="tx1"/>
              </a:solidFill>
              <a:miter lim="800000"/>
              <a:headEnd/>
              <a:tailEnd/>
            </a:ln>
          </p:spPr>
          <p:txBody>
            <a:bodyPr wrap="none" anchor="ctr"/>
            <a:lstStyle/>
            <a:p>
              <a:endParaRPr lang="en-US"/>
            </a:p>
          </p:txBody>
        </p:sp>
        <p:sp>
          <p:nvSpPr>
            <p:cNvPr id="421963" name="Rectangle 76"/>
            <p:cNvSpPr>
              <a:spLocks noChangeArrowheads="1"/>
            </p:cNvSpPr>
            <p:nvPr/>
          </p:nvSpPr>
          <p:spPr bwMode="auto">
            <a:xfrm>
              <a:off x="5027" y="2644"/>
              <a:ext cx="138" cy="193"/>
            </a:xfrm>
            <a:prstGeom prst="rect">
              <a:avLst/>
            </a:prstGeom>
            <a:noFill/>
            <a:ln w="9525">
              <a:solidFill>
                <a:schemeClr val="tx1"/>
              </a:solidFill>
              <a:miter lim="800000"/>
              <a:headEnd/>
              <a:tailEnd/>
            </a:ln>
          </p:spPr>
          <p:txBody>
            <a:bodyPr wrap="none" anchor="ctr"/>
            <a:lstStyle/>
            <a:p>
              <a:endParaRPr lang="en-US"/>
            </a:p>
          </p:txBody>
        </p:sp>
        <p:sp>
          <p:nvSpPr>
            <p:cNvPr id="421964" name="Rectangle 77"/>
            <p:cNvSpPr>
              <a:spLocks noChangeArrowheads="1"/>
            </p:cNvSpPr>
            <p:nvPr/>
          </p:nvSpPr>
          <p:spPr bwMode="auto">
            <a:xfrm>
              <a:off x="5165" y="2644"/>
              <a:ext cx="138" cy="193"/>
            </a:xfrm>
            <a:prstGeom prst="rect">
              <a:avLst/>
            </a:prstGeom>
            <a:noFill/>
            <a:ln w="9525">
              <a:solidFill>
                <a:schemeClr val="tx1"/>
              </a:solidFill>
              <a:miter lim="800000"/>
              <a:headEnd/>
              <a:tailEnd/>
            </a:ln>
          </p:spPr>
          <p:txBody>
            <a:bodyPr wrap="none" anchor="ctr"/>
            <a:lstStyle/>
            <a:p>
              <a:endParaRPr lang="en-US"/>
            </a:p>
          </p:txBody>
        </p:sp>
        <p:sp>
          <p:nvSpPr>
            <p:cNvPr id="421965" name="Rectangle 78"/>
            <p:cNvSpPr>
              <a:spLocks noChangeArrowheads="1"/>
            </p:cNvSpPr>
            <p:nvPr/>
          </p:nvSpPr>
          <p:spPr bwMode="auto">
            <a:xfrm>
              <a:off x="5303" y="2644"/>
              <a:ext cx="139" cy="193"/>
            </a:xfrm>
            <a:prstGeom prst="rect">
              <a:avLst/>
            </a:prstGeom>
            <a:noFill/>
            <a:ln w="9525">
              <a:solidFill>
                <a:schemeClr val="tx1"/>
              </a:solidFill>
              <a:miter lim="800000"/>
              <a:headEnd/>
              <a:tailEnd/>
            </a:ln>
          </p:spPr>
          <p:txBody>
            <a:bodyPr wrap="none" anchor="ctr"/>
            <a:lstStyle/>
            <a:p>
              <a:endParaRPr lang="en-US"/>
            </a:p>
          </p:txBody>
        </p:sp>
        <p:sp>
          <p:nvSpPr>
            <p:cNvPr id="421966" name="Rectangle 79"/>
            <p:cNvSpPr>
              <a:spLocks noChangeArrowheads="1"/>
            </p:cNvSpPr>
            <p:nvPr/>
          </p:nvSpPr>
          <p:spPr bwMode="auto">
            <a:xfrm>
              <a:off x="5442" y="2644"/>
              <a:ext cx="138" cy="193"/>
            </a:xfrm>
            <a:prstGeom prst="rect">
              <a:avLst/>
            </a:prstGeom>
            <a:noFill/>
            <a:ln w="9525">
              <a:solidFill>
                <a:schemeClr val="tx1"/>
              </a:solidFill>
              <a:miter lim="800000"/>
              <a:headEnd/>
              <a:tailEnd/>
            </a:ln>
          </p:spPr>
          <p:txBody>
            <a:bodyPr wrap="none" anchor="ctr"/>
            <a:lstStyle/>
            <a:p>
              <a:endParaRPr lang="en-US"/>
            </a:p>
          </p:txBody>
        </p:sp>
        <p:sp>
          <p:nvSpPr>
            <p:cNvPr id="421967" name="Rectangle 80"/>
            <p:cNvSpPr>
              <a:spLocks noChangeArrowheads="1"/>
            </p:cNvSpPr>
            <p:nvPr/>
          </p:nvSpPr>
          <p:spPr bwMode="auto">
            <a:xfrm>
              <a:off x="3090" y="2837"/>
              <a:ext cx="139" cy="194"/>
            </a:xfrm>
            <a:prstGeom prst="rect">
              <a:avLst/>
            </a:prstGeom>
            <a:noFill/>
            <a:ln w="9525">
              <a:solidFill>
                <a:schemeClr val="tx1"/>
              </a:solidFill>
              <a:miter lim="800000"/>
              <a:headEnd/>
              <a:tailEnd/>
            </a:ln>
          </p:spPr>
          <p:txBody>
            <a:bodyPr wrap="none" anchor="ctr"/>
            <a:lstStyle/>
            <a:p>
              <a:endParaRPr lang="en-US"/>
            </a:p>
          </p:txBody>
        </p:sp>
        <p:sp>
          <p:nvSpPr>
            <p:cNvPr id="421968" name="Rectangle 81"/>
            <p:cNvSpPr>
              <a:spLocks noChangeArrowheads="1"/>
            </p:cNvSpPr>
            <p:nvPr/>
          </p:nvSpPr>
          <p:spPr bwMode="auto">
            <a:xfrm>
              <a:off x="3229" y="2837"/>
              <a:ext cx="138" cy="194"/>
            </a:xfrm>
            <a:prstGeom prst="rect">
              <a:avLst/>
            </a:prstGeom>
            <a:noFill/>
            <a:ln w="9525">
              <a:solidFill>
                <a:schemeClr val="tx1"/>
              </a:solidFill>
              <a:miter lim="800000"/>
              <a:headEnd/>
              <a:tailEnd/>
            </a:ln>
          </p:spPr>
          <p:txBody>
            <a:bodyPr wrap="none" anchor="ctr"/>
            <a:lstStyle/>
            <a:p>
              <a:endParaRPr lang="en-US"/>
            </a:p>
          </p:txBody>
        </p:sp>
        <p:sp>
          <p:nvSpPr>
            <p:cNvPr id="421969" name="Rectangle 82"/>
            <p:cNvSpPr>
              <a:spLocks noChangeArrowheads="1"/>
            </p:cNvSpPr>
            <p:nvPr/>
          </p:nvSpPr>
          <p:spPr bwMode="auto">
            <a:xfrm>
              <a:off x="3367" y="2837"/>
              <a:ext cx="138" cy="194"/>
            </a:xfrm>
            <a:prstGeom prst="rect">
              <a:avLst/>
            </a:prstGeom>
            <a:noFill/>
            <a:ln w="9525">
              <a:solidFill>
                <a:schemeClr val="tx1"/>
              </a:solidFill>
              <a:miter lim="800000"/>
              <a:headEnd/>
              <a:tailEnd/>
            </a:ln>
          </p:spPr>
          <p:txBody>
            <a:bodyPr wrap="none" anchor="ctr"/>
            <a:lstStyle/>
            <a:p>
              <a:endParaRPr lang="en-US"/>
            </a:p>
          </p:txBody>
        </p:sp>
        <p:sp>
          <p:nvSpPr>
            <p:cNvPr id="421970" name="Rectangle 83"/>
            <p:cNvSpPr>
              <a:spLocks noChangeArrowheads="1"/>
            </p:cNvSpPr>
            <p:nvPr/>
          </p:nvSpPr>
          <p:spPr bwMode="auto">
            <a:xfrm>
              <a:off x="3505" y="2837"/>
              <a:ext cx="139" cy="194"/>
            </a:xfrm>
            <a:prstGeom prst="rect">
              <a:avLst/>
            </a:prstGeom>
            <a:noFill/>
            <a:ln w="9525">
              <a:solidFill>
                <a:schemeClr val="tx1"/>
              </a:solidFill>
              <a:miter lim="800000"/>
              <a:headEnd/>
              <a:tailEnd/>
            </a:ln>
          </p:spPr>
          <p:txBody>
            <a:bodyPr wrap="none" anchor="ctr"/>
            <a:lstStyle/>
            <a:p>
              <a:endParaRPr lang="en-US"/>
            </a:p>
          </p:txBody>
        </p:sp>
        <p:sp>
          <p:nvSpPr>
            <p:cNvPr id="421971" name="Rectangle 84"/>
            <p:cNvSpPr>
              <a:spLocks noChangeArrowheads="1"/>
            </p:cNvSpPr>
            <p:nvPr/>
          </p:nvSpPr>
          <p:spPr bwMode="auto">
            <a:xfrm>
              <a:off x="3644" y="2837"/>
              <a:ext cx="138" cy="194"/>
            </a:xfrm>
            <a:prstGeom prst="rect">
              <a:avLst/>
            </a:prstGeom>
            <a:noFill/>
            <a:ln w="9525">
              <a:solidFill>
                <a:schemeClr val="tx1"/>
              </a:solidFill>
              <a:miter lim="800000"/>
              <a:headEnd/>
              <a:tailEnd/>
            </a:ln>
          </p:spPr>
          <p:txBody>
            <a:bodyPr wrap="none" anchor="ctr"/>
            <a:lstStyle/>
            <a:p>
              <a:endParaRPr lang="en-US"/>
            </a:p>
          </p:txBody>
        </p:sp>
        <p:sp>
          <p:nvSpPr>
            <p:cNvPr id="421972" name="Rectangle 85"/>
            <p:cNvSpPr>
              <a:spLocks noChangeArrowheads="1"/>
            </p:cNvSpPr>
            <p:nvPr/>
          </p:nvSpPr>
          <p:spPr bwMode="auto">
            <a:xfrm>
              <a:off x="3782" y="2837"/>
              <a:ext cx="138" cy="194"/>
            </a:xfrm>
            <a:prstGeom prst="rect">
              <a:avLst/>
            </a:prstGeom>
            <a:noFill/>
            <a:ln w="9525">
              <a:solidFill>
                <a:schemeClr val="tx1"/>
              </a:solidFill>
              <a:miter lim="800000"/>
              <a:headEnd/>
              <a:tailEnd/>
            </a:ln>
          </p:spPr>
          <p:txBody>
            <a:bodyPr wrap="none" anchor="ctr"/>
            <a:lstStyle/>
            <a:p>
              <a:endParaRPr lang="en-US"/>
            </a:p>
          </p:txBody>
        </p:sp>
        <p:sp>
          <p:nvSpPr>
            <p:cNvPr id="421973" name="Rectangle 86"/>
            <p:cNvSpPr>
              <a:spLocks noChangeArrowheads="1"/>
            </p:cNvSpPr>
            <p:nvPr/>
          </p:nvSpPr>
          <p:spPr bwMode="auto">
            <a:xfrm>
              <a:off x="3920" y="2837"/>
              <a:ext cx="139" cy="194"/>
            </a:xfrm>
            <a:prstGeom prst="rect">
              <a:avLst/>
            </a:prstGeom>
            <a:noFill/>
            <a:ln w="9525">
              <a:solidFill>
                <a:schemeClr val="tx1"/>
              </a:solidFill>
              <a:miter lim="800000"/>
              <a:headEnd/>
              <a:tailEnd/>
            </a:ln>
          </p:spPr>
          <p:txBody>
            <a:bodyPr wrap="none" anchor="ctr"/>
            <a:lstStyle/>
            <a:p>
              <a:endParaRPr lang="en-US"/>
            </a:p>
          </p:txBody>
        </p:sp>
        <p:sp>
          <p:nvSpPr>
            <p:cNvPr id="421974" name="Rectangle 87"/>
            <p:cNvSpPr>
              <a:spLocks noChangeArrowheads="1"/>
            </p:cNvSpPr>
            <p:nvPr/>
          </p:nvSpPr>
          <p:spPr bwMode="auto">
            <a:xfrm>
              <a:off x="4059" y="2837"/>
              <a:ext cx="138" cy="194"/>
            </a:xfrm>
            <a:prstGeom prst="rect">
              <a:avLst/>
            </a:prstGeom>
            <a:noFill/>
            <a:ln w="9525">
              <a:solidFill>
                <a:schemeClr val="tx1"/>
              </a:solidFill>
              <a:miter lim="800000"/>
              <a:headEnd/>
              <a:tailEnd/>
            </a:ln>
          </p:spPr>
          <p:txBody>
            <a:bodyPr wrap="none" anchor="ctr"/>
            <a:lstStyle/>
            <a:p>
              <a:endParaRPr lang="en-US"/>
            </a:p>
          </p:txBody>
        </p:sp>
        <p:sp>
          <p:nvSpPr>
            <p:cNvPr id="421975" name="Rectangle 88"/>
            <p:cNvSpPr>
              <a:spLocks noChangeArrowheads="1"/>
            </p:cNvSpPr>
            <p:nvPr/>
          </p:nvSpPr>
          <p:spPr bwMode="auto">
            <a:xfrm>
              <a:off x="4197" y="2837"/>
              <a:ext cx="138" cy="194"/>
            </a:xfrm>
            <a:prstGeom prst="rect">
              <a:avLst/>
            </a:prstGeom>
            <a:noFill/>
            <a:ln w="9525">
              <a:solidFill>
                <a:schemeClr val="tx1"/>
              </a:solidFill>
              <a:miter lim="800000"/>
              <a:headEnd/>
              <a:tailEnd/>
            </a:ln>
          </p:spPr>
          <p:txBody>
            <a:bodyPr wrap="none" anchor="ctr"/>
            <a:lstStyle/>
            <a:p>
              <a:endParaRPr lang="en-US"/>
            </a:p>
          </p:txBody>
        </p:sp>
        <p:sp>
          <p:nvSpPr>
            <p:cNvPr id="421976" name="Rectangle 89"/>
            <p:cNvSpPr>
              <a:spLocks noChangeArrowheads="1"/>
            </p:cNvSpPr>
            <p:nvPr/>
          </p:nvSpPr>
          <p:spPr bwMode="auto">
            <a:xfrm>
              <a:off x="3229" y="2063"/>
              <a:ext cx="138" cy="194"/>
            </a:xfrm>
            <a:prstGeom prst="rect">
              <a:avLst/>
            </a:prstGeom>
            <a:noFill/>
            <a:ln w="9525">
              <a:solidFill>
                <a:schemeClr val="tx1"/>
              </a:solidFill>
              <a:miter lim="800000"/>
              <a:headEnd/>
              <a:tailEnd/>
            </a:ln>
          </p:spPr>
          <p:txBody>
            <a:bodyPr wrap="none" anchor="ctr"/>
            <a:lstStyle/>
            <a:p>
              <a:endParaRPr lang="en-US"/>
            </a:p>
          </p:txBody>
        </p:sp>
        <p:sp>
          <p:nvSpPr>
            <p:cNvPr id="421977" name="Text Box 90"/>
            <p:cNvSpPr txBox="1">
              <a:spLocks noChangeArrowheads="1"/>
            </p:cNvSpPr>
            <p:nvPr/>
          </p:nvSpPr>
          <p:spPr bwMode="auto">
            <a:xfrm>
              <a:off x="3432" y="3141"/>
              <a:ext cx="1841" cy="326"/>
            </a:xfrm>
            <a:prstGeom prst="rect">
              <a:avLst/>
            </a:prstGeom>
            <a:noFill/>
            <a:ln w="9525">
              <a:noFill/>
              <a:miter lim="800000"/>
              <a:headEnd/>
              <a:tailEnd/>
            </a:ln>
          </p:spPr>
          <p:txBody>
            <a:bodyPr wrap="none">
              <a:spAutoFit/>
            </a:bodyPr>
            <a:lstStyle/>
            <a:p>
              <a:r>
                <a:rPr lang="en-US" sz="1400"/>
                <a:t>As a percentage of mass, humans </a:t>
              </a:r>
            </a:p>
            <a:p>
              <a:r>
                <a:rPr lang="en-US" sz="1400"/>
                <a:t>are made up of mostly nonmetals.</a:t>
              </a:r>
            </a:p>
          </p:txBody>
        </p:sp>
        <p:sp>
          <p:nvSpPr>
            <p:cNvPr id="421978" name="Freeform 91"/>
            <p:cNvSpPr>
              <a:spLocks noChangeAspect="1"/>
            </p:cNvSpPr>
            <p:nvPr/>
          </p:nvSpPr>
          <p:spPr bwMode="auto">
            <a:xfrm>
              <a:off x="3422" y="1525"/>
              <a:ext cx="498" cy="1589"/>
            </a:xfrm>
            <a:custGeom>
              <a:avLst/>
              <a:gdLst>
                <a:gd name="T0" fmla="*/ 106 w 1155"/>
                <a:gd name="T1" fmla="*/ 821 h 3688"/>
                <a:gd name="T2" fmla="*/ 124 w 1155"/>
                <a:gd name="T3" fmla="*/ 1034 h 3688"/>
                <a:gd name="T4" fmla="*/ 147 w 1155"/>
                <a:gd name="T5" fmla="*/ 1351 h 3688"/>
                <a:gd name="T6" fmla="*/ 147 w 1155"/>
                <a:gd name="T7" fmla="*/ 1396 h 3688"/>
                <a:gd name="T8" fmla="*/ 150 w 1155"/>
                <a:gd name="T9" fmla="*/ 1471 h 3688"/>
                <a:gd name="T10" fmla="*/ 162 w 1155"/>
                <a:gd name="T11" fmla="*/ 1497 h 3688"/>
                <a:gd name="T12" fmla="*/ 130 w 1155"/>
                <a:gd name="T13" fmla="*/ 1584 h 3688"/>
                <a:gd name="T14" fmla="*/ 197 w 1155"/>
                <a:gd name="T15" fmla="*/ 1587 h 3688"/>
                <a:gd name="T16" fmla="*/ 236 w 1155"/>
                <a:gd name="T17" fmla="*/ 1570 h 3688"/>
                <a:gd name="T18" fmla="*/ 257 w 1155"/>
                <a:gd name="T19" fmla="*/ 1527 h 3688"/>
                <a:gd name="T20" fmla="*/ 255 w 1155"/>
                <a:gd name="T21" fmla="*/ 1491 h 3688"/>
                <a:gd name="T22" fmla="*/ 266 w 1155"/>
                <a:gd name="T23" fmla="*/ 1476 h 3688"/>
                <a:gd name="T24" fmla="*/ 265 w 1155"/>
                <a:gd name="T25" fmla="*/ 1435 h 3688"/>
                <a:gd name="T26" fmla="*/ 247 w 1155"/>
                <a:gd name="T27" fmla="*/ 1016 h 3688"/>
                <a:gd name="T28" fmla="*/ 265 w 1155"/>
                <a:gd name="T29" fmla="*/ 961 h 3688"/>
                <a:gd name="T30" fmla="*/ 273 w 1155"/>
                <a:gd name="T31" fmla="*/ 1084 h 3688"/>
                <a:gd name="T32" fmla="*/ 282 w 1155"/>
                <a:gd name="T33" fmla="*/ 1136 h 3688"/>
                <a:gd name="T34" fmla="*/ 278 w 1155"/>
                <a:gd name="T35" fmla="*/ 1237 h 3688"/>
                <a:gd name="T36" fmla="*/ 271 w 1155"/>
                <a:gd name="T37" fmla="*/ 1358 h 3688"/>
                <a:gd name="T38" fmla="*/ 294 w 1155"/>
                <a:gd name="T39" fmla="*/ 1471 h 3688"/>
                <a:gd name="T40" fmla="*/ 341 w 1155"/>
                <a:gd name="T41" fmla="*/ 1519 h 3688"/>
                <a:gd name="T42" fmla="*/ 373 w 1155"/>
                <a:gd name="T43" fmla="*/ 1474 h 3688"/>
                <a:gd name="T44" fmla="*/ 364 w 1155"/>
                <a:gd name="T45" fmla="*/ 1396 h 3688"/>
                <a:gd name="T46" fmla="*/ 376 w 1155"/>
                <a:gd name="T47" fmla="*/ 1261 h 3688"/>
                <a:gd name="T48" fmla="*/ 400 w 1155"/>
                <a:gd name="T49" fmla="*/ 1097 h 3688"/>
                <a:gd name="T50" fmla="*/ 397 w 1155"/>
                <a:gd name="T51" fmla="*/ 1085 h 3688"/>
                <a:gd name="T52" fmla="*/ 407 w 1155"/>
                <a:gd name="T53" fmla="*/ 1034 h 3688"/>
                <a:gd name="T54" fmla="*/ 410 w 1155"/>
                <a:gd name="T55" fmla="*/ 914 h 3688"/>
                <a:gd name="T56" fmla="*/ 403 w 1155"/>
                <a:gd name="T57" fmla="*/ 728 h 3688"/>
                <a:gd name="T58" fmla="*/ 485 w 1155"/>
                <a:gd name="T59" fmla="*/ 530 h 3688"/>
                <a:gd name="T60" fmla="*/ 468 w 1155"/>
                <a:gd name="T61" fmla="*/ 416 h 3688"/>
                <a:gd name="T62" fmla="*/ 423 w 1155"/>
                <a:gd name="T63" fmla="*/ 300 h 3688"/>
                <a:gd name="T64" fmla="*/ 371 w 1155"/>
                <a:gd name="T65" fmla="*/ 229 h 3688"/>
                <a:gd name="T66" fmla="*/ 257 w 1155"/>
                <a:gd name="T67" fmla="*/ 200 h 3688"/>
                <a:gd name="T68" fmla="*/ 269 w 1155"/>
                <a:gd name="T69" fmla="*/ 107 h 3688"/>
                <a:gd name="T70" fmla="*/ 256 w 1155"/>
                <a:gd name="T71" fmla="*/ 33 h 3688"/>
                <a:gd name="T72" fmla="*/ 227 w 1155"/>
                <a:gd name="T73" fmla="*/ 12 h 3688"/>
                <a:gd name="T74" fmla="*/ 151 w 1155"/>
                <a:gd name="T75" fmla="*/ 14 h 3688"/>
                <a:gd name="T76" fmla="*/ 106 w 1155"/>
                <a:gd name="T77" fmla="*/ 111 h 3688"/>
                <a:gd name="T78" fmla="*/ 111 w 1155"/>
                <a:gd name="T79" fmla="*/ 156 h 3688"/>
                <a:gd name="T80" fmla="*/ 146 w 1155"/>
                <a:gd name="T81" fmla="*/ 218 h 3688"/>
                <a:gd name="T82" fmla="*/ 80 w 1155"/>
                <a:gd name="T83" fmla="*/ 270 h 3688"/>
                <a:gd name="T84" fmla="*/ 17 w 1155"/>
                <a:gd name="T85" fmla="*/ 484 h 3688"/>
                <a:gd name="T86" fmla="*/ 6 w 1155"/>
                <a:gd name="T87" fmla="*/ 599 h 3688"/>
                <a:gd name="T88" fmla="*/ 83 w 1155"/>
                <a:gd name="T89" fmla="*/ 706 h 368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55"/>
                <a:gd name="T136" fmla="*/ 0 h 3688"/>
                <a:gd name="T137" fmla="*/ 1155 w 1155"/>
                <a:gd name="T138" fmla="*/ 3688 h 368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55" h="3688">
                  <a:moveTo>
                    <a:pt x="236" y="1753"/>
                  </a:moveTo>
                  <a:cubicBezTo>
                    <a:pt x="245" y="1797"/>
                    <a:pt x="238" y="1816"/>
                    <a:pt x="245" y="1905"/>
                  </a:cubicBezTo>
                  <a:cubicBezTo>
                    <a:pt x="252" y="1994"/>
                    <a:pt x="272" y="2206"/>
                    <a:pt x="279" y="2289"/>
                  </a:cubicBezTo>
                  <a:cubicBezTo>
                    <a:pt x="286" y="2372"/>
                    <a:pt x="277" y="2266"/>
                    <a:pt x="287" y="2401"/>
                  </a:cubicBezTo>
                  <a:cubicBezTo>
                    <a:pt x="297" y="2536"/>
                    <a:pt x="333" y="2977"/>
                    <a:pt x="342" y="3099"/>
                  </a:cubicBezTo>
                  <a:cubicBezTo>
                    <a:pt x="351" y="3221"/>
                    <a:pt x="341" y="3121"/>
                    <a:pt x="341" y="3136"/>
                  </a:cubicBezTo>
                  <a:cubicBezTo>
                    <a:pt x="341" y="3151"/>
                    <a:pt x="344" y="3175"/>
                    <a:pt x="344" y="3192"/>
                  </a:cubicBezTo>
                  <a:cubicBezTo>
                    <a:pt x="344" y="3209"/>
                    <a:pt x="339" y="3208"/>
                    <a:pt x="341" y="3241"/>
                  </a:cubicBezTo>
                  <a:cubicBezTo>
                    <a:pt x="343" y="3274"/>
                    <a:pt x="355" y="3362"/>
                    <a:pt x="356" y="3391"/>
                  </a:cubicBezTo>
                  <a:cubicBezTo>
                    <a:pt x="357" y="3420"/>
                    <a:pt x="347" y="3406"/>
                    <a:pt x="348" y="3414"/>
                  </a:cubicBezTo>
                  <a:cubicBezTo>
                    <a:pt x="349" y="3422"/>
                    <a:pt x="356" y="3431"/>
                    <a:pt x="360" y="3441"/>
                  </a:cubicBezTo>
                  <a:cubicBezTo>
                    <a:pt x="364" y="3451"/>
                    <a:pt x="386" y="3445"/>
                    <a:pt x="375" y="3475"/>
                  </a:cubicBezTo>
                  <a:cubicBezTo>
                    <a:pt x="364" y="3505"/>
                    <a:pt x="303" y="3588"/>
                    <a:pt x="291" y="3621"/>
                  </a:cubicBezTo>
                  <a:cubicBezTo>
                    <a:pt x="279" y="3654"/>
                    <a:pt x="288" y="3668"/>
                    <a:pt x="302" y="3676"/>
                  </a:cubicBezTo>
                  <a:cubicBezTo>
                    <a:pt x="316" y="3684"/>
                    <a:pt x="349" y="3668"/>
                    <a:pt x="375" y="3669"/>
                  </a:cubicBezTo>
                  <a:cubicBezTo>
                    <a:pt x="401" y="3670"/>
                    <a:pt x="435" y="3682"/>
                    <a:pt x="456" y="3684"/>
                  </a:cubicBezTo>
                  <a:cubicBezTo>
                    <a:pt x="477" y="3686"/>
                    <a:pt x="485" y="3688"/>
                    <a:pt x="500" y="3681"/>
                  </a:cubicBezTo>
                  <a:cubicBezTo>
                    <a:pt x="515" y="3674"/>
                    <a:pt x="534" y="3651"/>
                    <a:pt x="548" y="3643"/>
                  </a:cubicBezTo>
                  <a:cubicBezTo>
                    <a:pt x="562" y="3635"/>
                    <a:pt x="576" y="3649"/>
                    <a:pt x="584" y="3633"/>
                  </a:cubicBezTo>
                  <a:cubicBezTo>
                    <a:pt x="592" y="3617"/>
                    <a:pt x="596" y="3564"/>
                    <a:pt x="597" y="3544"/>
                  </a:cubicBezTo>
                  <a:cubicBezTo>
                    <a:pt x="598" y="3524"/>
                    <a:pt x="591" y="3525"/>
                    <a:pt x="590" y="3511"/>
                  </a:cubicBezTo>
                  <a:cubicBezTo>
                    <a:pt x="589" y="3497"/>
                    <a:pt x="589" y="3472"/>
                    <a:pt x="591" y="3460"/>
                  </a:cubicBezTo>
                  <a:cubicBezTo>
                    <a:pt x="593" y="3448"/>
                    <a:pt x="601" y="3445"/>
                    <a:pt x="605" y="3439"/>
                  </a:cubicBezTo>
                  <a:cubicBezTo>
                    <a:pt x="609" y="3433"/>
                    <a:pt x="616" y="3441"/>
                    <a:pt x="618" y="3426"/>
                  </a:cubicBezTo>
                  <a:cubicBezTo>
                    <a:pt x="620" y="3411"/>
                    <a:pt x="616" y="3367"/>
                    <a:pt x="615" y="3351"/>
                  </a:cubicBezTo>
                  <a:cubicBezTo>
                    <a:pt x="614" y="3335"/>
                    <a:pt x="617" y="3388"/>
                    <a:pt x="614" y="3331"/>
                  </a:cubicBezTo>
                  <a:cubicBezTo>
                    <a:pt x="611" y="3274"/>
                    <a:pt x="603" y="3171"/>
                    <a:pt x="596" y="3009"/>
                  </a:cubicBezTo>
                  <a:cubicBezTo>
                    <a:pt x="589" y="2847"/>
                    <a:pt x="575" y="2487"/>
                    <a:pt x="573" y="2359"/>
                  </a:cubicBezTo>
                  <a:cubicBezTo>
                    <a:pt x="571" y="2231"/>
                    <a:pt x="574" y="2259"/>
                    <a:pt x="581" y="2238"/>
                  </a:cubicBezTo>
                  <a:cubicBezTo>
                    <a:pt x="588" y="2217"/>
                    <a:pt x="607" y="2219"/>
                    <a:pt x="614" y="2230"/>
                  </a:cubicBezTo>
                  <a:cubicBezTo>
                    <a:pt x="621" y="2241"/>
                    <a:pt x="620" y="2255"/>
                    <a:pt x="623" y="2302"/>
                  </a:cubicBezTo>
                  <a:cubicBezTo>
                    <a:pt x="626" y="2349"/>
                    <a:pt x="630" y="2469"/>
                    <a:pt x="633" y="2515"/>
                  </a:cubicBezTo>
                  <a:cubicBezTo>
                    <a:pt x="636" y="2561"/>
                    <a:pt x="635" y="2557"/>
                    <a:pt x="639" y="2577"/>
                  </a:cubicBezTo>
                  <a:cubicBezTo>
                    <a:pt x="643" y="2597"/>
                    <a:pt x="653" y="2594"/>
                    <a:pt x="654" y="2637"/>
                  </a:cubicBezTo>
                  <a:cubicBezTo>
                    <a:pt x="655" y="2680"/>
                    <a:pt x="648" y="2799"/>
                    <a:pt x="647" y="2838"/>
                  </a:cubicBezTo>
                  <a:cubicBezTo>
                    <a:pt x="646" y="2877"/>
                    <a:pt x="644" y="2862"/>
                    <a:pt x="645" y="2872"/>
                  </a:cubicBezTo>
                  <a:cubicBezTo>
                    <a:pt x="646" y="2882"/>
                    <a:pt x="654" y="2850"/>
                    <a:pt x="651" y="2896"/>
                  </a:cubicBezTo>
                  <a:cubicBezTo>
                    <a:pt x="648" y="2942"/>
                    <a:pt x="622" y="3095"/>
                    <a:pt x="629" y="3151"/>
                  </a:cubicBezTo>
                  <a:cubicBezTo>
                    <a:pt x="636" y="3207"/>
                    <a:pt x="687" y="3190"/>
                    <a:pt x="696" y="3234"/>
                  </a:cubicBezTo>
                  <a:cubicBezTo>
                    <a:pt x="705" y="3278"/>
                    <a:pt x="677" y="3367"/>
                    <a:pt x="683" y="3415"/>
                  </a:cubicBezTo>
                  <a:cubicBezTo>
                    <a:pt x="689" y="3463"/>
                    <a:pt x="714" y="3507"/>
                    <a:pt x="732" y="3525"/>
                  </a:cubicBezTo>
                  <a:cubicBezTo>
                    <a:pt x="750" y="3543"/>
                    <a:pt x="772" y="3531"/>
                    <a:pt x="792" y="3526"/>
                  </a:cubicBezTo>
                  <a:cubicBezTo>
                    <a:pt x="812" y="3521"/>
                    <a:pt x="843" y="3513"/>
                    <a:pt x="855" y="3495"/>
                  </a:cubicBezTo>
                  <a:cubicBezTo>
                    <a:pt x="867" y="3477"/>
                    <a:pt x="866" y="3454"/>
                    <a:pt x="866" y="3420"/>
                  </a:cubicBezTo>
                  <a:cubicBezTo>
                    <a:pt x="866" y="3386"/>
                    <a:pt x="855" y="3322"/>
                    <a:pt x="852" y="3292"/>
                  </a:cubicBezTo>
                  <a:cubicBezTo>
                    <a:pt x="849" y="3262"/>
                    <a:pt x="842" y="3259"/>
                    <a:pt x="845" y="3241"/>
                  </a:cubicBezTo>
                  <a:cubicBezTo>
                    <a:pt x="848" y="3223"/>
                    <a:pt x="865" y="3236"/>
                    <a:pt x="869" y="3184"/>
                  </a:cubicBezTo>
                  <a:cubicBezTo>
                    <a:pt x="873" y="3132"/>
                    <a:pt x="864" y="3010"/>
                    <a:pt x="872" y="2926"/>
                  </a:cubicBezTo>
                  <a:cubicBezTo>
                    <a:pt x="880" y="2842"/>
                    <a:pt x="906" y="2745"/>
                    <a:pt x="915" y="2682"/>
                  </a:cubicBezTo>
                  <a:cubicBezTo>
                    <a:pt x="924" y="2619"/>
                    <a:pt x="925" y="2557"/>
                    <a:pt x="927" y="2545"/>
                  </a:cubicBezTo>
                  <a:cubicBezTo>
                    <a:pt x="929" y="2533"/>
                    <a:pt x="927" y="2611"/>
                    <a:pt x="926" y="2607"/>
                  </a:cubicBezTo>
                  <a:cubicBezTo>
                    <a:pt x="925" y="2603"/>
                    <a:pt x="919" y="2543"/>
                    <a:pt x="920" y="2518"/>
                  </a:cubicBezTo>
                  <a:cubicBezTo>
                    <a:pt x="921" y="2493"/>
                    <a:pt x="928" y="2476"/>
                    <a:pt x="932" y="2457"/>
                  </a:cubicBezTo>
                  <a:cubicBezTo>
                    <a:pt x="936" y="2438"/>
                    <a:pt x="942" y="2423"/>
                    <a:pt x="945" y="2401"/>
                  </a:cubicBezTo>
                  <a:cubicBezTo>
                    <a:pt x="948" y="2379"/>
                    <a:pt x="947" y="2370"/>
                    <a:pt x="948" y="2323"/>
                  </a:cubicBezTo>
                  <a:cubicBezTo>
                    <a:pt x="949" y="2276"/>
                    <a:pt x="952" y="2191"/>
                    <a:pt x="951" y="2121"/>
                  </a:cubicBezTo>
                  <a:cubicBezTo>
                    <a:pt x="950" y="2051"/>
                    <a:pt x="947" y="1977"/>
                    <a:pt x="944" y="1905"/>
                  </a:cubicBezTo>
                  <a:cubicBezTo>
                    <a:pt x="941" y="1833"/>
                    <a:pt x="935" y="1743"/>
                    <a:pt x="935" y="1690"/>
                  </a:cubicBezTo>
                  <a:cubicBezTo>
                    <a:pt x="935" y="1637"/>
                    <a:pt x="915" y="1661"/>
                    <a:pt x="947" y="1585"/>
                  </a:cubicBezTo>
                  <a:cubicBezTo>
                    <a:pt x="979" y="1509"/>
                    <a:pt x="1093" y="1312"/>
                    <a:pt x="1124" y="1231"/>
                  </a:cubicBezTo>
                  <a:cubicBezTo>
                    <a:pt x="1155" y="1150"/>
                    <a:pt x="1136" y="1142"/>
                    <a:pt x="1130" y="1098"/>
                  </a:cubicBezTo>
                  <a:cubicBezTo>
                    <a:pt x="1124" y="1054"/>
                    <a:pt x="1102" y="1007"/>
                    <a:pt x="1086" y="966"/>
                  </a:cubicBezTo>
                  <a:cubicBezTo>
                    <a:pt x="1070" y="925"/>
                    <a:pt x="1052" y="894"/>
                    <a:pt x="1035" y="849"/>
                  </a:cubicBezTo>
                  <a:cubicBezTo>
                    <a:pt x="1018" y="804"/>
                    <a:pt x="996" y="737"/>
                    <a:pt x="981" y="697"/>
                  </a:cubicBezTo>
                  <a:cubicBezTo>
                    <a:pt x="966" y="657"/>
                    <a:pt x="968" y="637"/>
                    <a:pt x="948" y="609"/>
                  </a:cubicBezTo>
                  <a:cubicBezTo>
                    <a:pt x="928" y="581"/>
                    <a:pt x="880" y="546"/>
                    <a:pt x="861" y="532"/>
                  </a:cubicBezTo>
                  <a:cubicBezTo>
                    <a:pt x="842" y="518"/>
                    <a:pt x="878" y="537"/>
                    <a:pt x="834" y="526"/>
                  </a:cubicBezTo>
                  <a:cubicBezTo>
                    <a:pt x="790" y="515"/>
                    <a:pt x="632" y="493"/>
                    <a:pt x="596" y="465"/>
                  </a:cubicBezTo>
                  <a:cubicBezTo>
                    <a:pt x="560" y="437"/>
                    <a:pt x="610" y="391"/>
                    <a:pt x="615" y="355"/>
                  </a:cubicBezTo>
                  <a:cubicBezTo>
                    <a:pt x="620" y="319"/>
                    <a:pt x="624" y="289"/>
                    <a:pt x="624" y="249"/>
                  </a:cubicBezTo>
                  <a:cubicBezTo>
                    <a:pt x="624" y="209"/>
                    <a:pt x="620" y="144"/>
                    <a:pt x="615" y="115"/>
                  </a:cubicBezTo>
                  <a:cubicBezTo>
                    <a:pt x="610" y="86"/>
                    <a:pt x="604" y="90"/>
                    <a:pt x="594" y="76"/>
                  </a:cubicBezTo>
                  <a:cubicBezTo>
                    <a:pt x="584" y="62"/>
                    <a:pt x="568" y="41"/>
                    <a:pt x="557" y="33"/>
                  </a:cubicBezTo>
                  <a:cubicBezTo>
                    <a:pt x="546" y="25"/>
                    <a:pt x="544" y="33"/>
                    <a:pt x="527" y="28"/>
                  </a:cubicBezTo>
                  <a:cubicBezTo>
                    <a:pt x="510" y="23"/>
                    <a:pt x="482" y="0"/>
                    <a:pt x="453" y="1"/>
                  </a:cubicBezTo>
                  <a:cubicBezTo>
                    <a:pt x="424" y="2"/>
                    <a:pt x="380" y="14"/>
                    <a:pt x="351" y="33"/>
                  </a:cubicBezTo>
                  <a:cubicBezTo>
                    <a:pt x="322" y="52"/>
                    <a:pt x="297" y="77"/>
                    <a:pt x="279" y="115"/>
                  </a:cubicBezTo>
                  <a:cubicBezTo>
                    <a:pt x="261" y="153"/>
                    <a:pt x="252" y="225"/>
                    <a:pt x="246" y="258"/>
                  </a:cubicBezTo>
                  <a:cubicBezTo>
                    <a:pt x="240" y="291"/>
                    <a:pt x="243" y="296"/>
                    <a:pt x="245" y="313"/>
                  </a:cubicBezTo>
                  <a:cubicBezTo>
                    <a:pt x="247" y="330"/>
                    <a:pt x="250" y="350"/>
                    <a:pt x="257" y="363"/>
                  </a:cubicBezTo>
                  <a:cubicBezTo>
                    <a:pt x="264" y="376"/>
                    <a:pt x="276" y="366"/>
                    <a:pt x="290" y="390"/>
                  </a:cubicBezTo>
                  <a:cubicBezTo>
                    <a:pt x="304" y="414"/>
                    <a:pt x="339" y="476"/>
                    <a:pt x="339" y="507"/>
                  </a:cubicBezTo>
                  <a:cubicBezTo>
                    <a:pt x="339" y="538"/>
                    <a:pt x="316" y="554"/>
                    <a:pt x="291" y="574"/>
                  </a:cubicBezTo>
                  <a:cubicBezTo>
                    <a:pt x="266" y="594"/>
                    <a:pt x="220" y="595"/>
                    <a:pt x="186" y="627"/>
                  </a:cubicBezTo>
                  <a:cubicBezTo>
                    <a:pt x="152" y="659"/>
                    <a:pt x="111" y="683"/>
                    <a:pt x="87" y="766"/>
                  </a:cubicBezTo>
                  <a:cubicBezTo>
                    <a:pt x="63" y="849"/>
                    <a:pt x="50" y="1043"/>
                    <a:pt x="39" y="1123"/>
                  </a:cubicBezTo>
                  <a:cubicBezTo>
                    <a:pt x="28" y="1203"/>
                    <a:pt x="25" y="1201"/>
                    <a:pt x="21" y="1245"/>
                  </a:cubicBezTo>
                  <a:cubicBezTo>
                    <a:pt x="17" y="1289"/>
                    <a:pt x="0" y="1340"/>
                    <a:pt x="14" y="1390"/>
                  </a:cubicBezTo>
                  <a:cubicBezTo>
                    <a:pt x="28" y="1440"/>
                    <a:pt x="77" y="1504"/>
                    <a:pt x="107" y="1545"/>
                  </a:cubicBezTo>
                  <a:cubicBezTo>
                    <a:pt x="137" y="1586"/>
                    <a:pt x="171" y="1604"/>
                    <a:pt x="192" y="1639"/>
                  </a:cubicBezTo>
                  <a:cubicBezTo>
                    <a:pt x="213" y="1674"/>
                    <a:pt x="227" y="1710"/>
                    <a:pt x="236" y="1753"/>
                  </a:cubicBezTo>
                  <a:close/>
                </a:path>
              </a:pathLst>
            </a:custGeom>
            <a:solidFill>
              <a:srgbClr val="CCCCFF"/>
            </a:solidFill>
            <a:ln w="15875">
              <a:solidFill>
                <a:schemeClr val="tx1"/>
              </a:solidFill>
              <a:round/>
              <a:headEnd/>
              <a:tailEnd/>
            </a:ln>
          </p:spPr>
          <p:txBody>
            <a:bodyPr/>
            <a:lstStyle/>
            <a:p>
              <a:endParaRPr lang="en-US"/>
            </a:p>
          </p:txBody>
        </p:sp>
        <p:sp>
          <p:nvSpPr>
            <p:cNvPr id="421979" name="Rectangle 93"/>
            <p:cNvSpPr>
              <a:spLocks noChangeArrowheads="1"/>
            </p:cNvSpPr>
            <p:nvPr/>
          </p:nvSpPr>
          <p:spPr bwMode="auto">
            <a:xfrm>
              <a:off x="3367" y="1510"/>
              <a:ext cx="636" cy="581"/>
            </a:xfrm>
            <a:prstGeom prst="rect">
              <a:avLst/>
            </a:prstGeom>
            <a:noFill/>
            <a:ln w="9525">
              <a:noFill/>
              <a:miter lim="800000"/>
              <a:headEnd/>
              <a:tailEnd/>
            </a:ln>
          </p:spPr>
          <p:txBody>
            <a:bodyPr wrap="none" anchor="ctr"/>
            <a:lstStyle/>
            <a:p>
              <a:endParaRPr lang="en-US"/>
            </a:p>
          </p:txBody>
        </p:sp>
        <p:grpSp>
          <p:nvGrpSpPr>
            <p:cNvPr id="421980" name="Group 94"/>
            <p:cNvGrpSpPr>
              <a:grpSpLocks/>
            </p:cNvGrpSpPr>
            <p:nvPr/>
          </p:nvGrpSpPr>
          <p:grpSpPr bwMode="auto">
            <a:xfrm>
              <a:off x="3840" y="1488"/>
              <a:ext cx="1500" cy="635"/>
              <a:chOff x="2256" y="912"/>
              <a:chExt cx="2603" cy="1102"/>
            </a:xfrm>
          </p:grpSpPr>
          <p:sp>
            <p:nvSpPr>
              <p:cNvPr id="421982" name="Text Box 95"/>
              <p:cNvSpPr txBox="1">
                <a:spLocks noChangeArrowheads="1"/>
              </p:cNvSpPr>
              <p:nvPr/>
            </p:nvSpPr>
            <p:spPr bwMode="auto">
              <a:xfrm>
                <a:off x="2417" y="914"/>
                <a:ext cx="2442" cy="1100"/>
              </a:xfrm>
              <a:prstGeom prst="rect">
                <a:avLst/>
              </a:prstGeom>
              <a:noFill/>
              <a:ln w="9525">
                <a:noFill/>
                <a:miter lim="800000"/>
                <a:headEnd/>
                <a:tailEnd/>
              </a:ln>
            </p:spPr>
            <p:txBody>
              <a:bodyPr>
                <a:spAutoFit/>
              </a:bodyPr>
              <a:lstStyle/>
              <a:p>
                <a:pPr algn="l"/>
                <a:r>
                  <a:rPr lang="en-US"/>
                  <a:t>Carbon:  18%</a:t>
                </a:r>
              </a:p>
              <a:p>
                <a:pPr algn="l"/>
                <a:r>
                  <a:rPr lang="en-US"/>
                  <a:t>Calcium:  2%</a:t>
                </a:r>
              </a:p>
              <a:p>
                <a:pPr algn="l"/>
                <a:r>
                  <a:rPr lang="en-US"/>
                  <a:t>Nitrogen:  3%</a:t>
                </a:r>
              </a:p>
              <a:p>
                <a:pPr algn="l"/>
                <a:r>
                  <a:rPr lang="en-US"/>
                  <a:t>Hydrogen:  10%</a:t>
                </a:r>
              </a:p>
              <a:p>
                <a:pPr algn="l"/>
                <a:r>
                  <a:rPr lang="en-US"/>
                  <a:t>Other elements:  2%</a:t>
                </a:r>
              </a:p>
              <a:p>
                <a:pPr algn="l"/>
                <a:r>
                  <a:rPr lang="en-US"/>
                  <a:t>Oxygen:  65%</a:t>
                </a:r>
              </a:p>
            </p:txBody>
          </p:sp>
          <p:sp>
            <p:nvSpPr>
              <p:cNvPr id="421983" name="AutoShape 96"/>
              <p:cNvSpPr>
                <a:spLocks/>
              </p:cNvSpPr>
              <p:nvPr/>
            </p:nvSpPr>
            <p:spPr bwMode="auto">
              <a:xfrm>
                <a:off x="2256" y="912"/>
                <a:ext cx="240" cy="864"/>
              </a:xfrm>
              <a:prstGeom prst="leftBrace">
                <a:avLst>
                  <a:gd name="adj1" fmla="val 30000"/>
                  <a:gd name="adj2" fmla="val 50000"/>
                </a:avLst>
              </a:prstGeom>
              <a:noFill/>
              <a:ln w="6350">
                <a:solidFill>
                  <a:schemeClr val="tx1"/>
                </a:solidFill>
                <a:round/>
                <a:headEnd/>
                <a:tailEnd/>
              </a:ln>
            </p:spPr>
            <p:txBody>
              <a:bodyPr wrap="none" anchor="ctr"/>
              <a:lstStyle/>
              <a:p>
                <a:endParaRPr lang="en-US"/>
              </a:p>
            </p:txBody>
          </p:sp>
        </p:grpSp>
        <p:sp>
          <p:nvSpPr>
            <p:cNvPr id="421981" name="Rectangle 97"/>
            <p:cNvSpPr>
              <a:spLocks noChangeArrowheads="1"/>
            </p:cNvSpPr>
            <p:nvPr/>
          </p:nvSpPr>
          <p:spPr bwMode="auto">
            <a:xfrm>
              <a:off x="5442" y="1870"/>
              <a:ext cx="138" cy="193"/>
            </a:xfrm>
            <a:prstGeom prst="rect">
              <a:avLst/>
            </a:prstGeom>
            <a:noFill/>
            <a:ln w="9525">
              <a:solidFill>
                <a:schemeClr val="tx1"/>
              </a:solidFill>
              <a:miter lim="800000"/>
              <a:headEnd/>
              <a:tailEnd/>
            </a:ln>
          </p:spPr>
          <p:txBody>
            <a:bodyPr wrap="none" anchor="ctr"/>
            <a:lstStyle/>
            <a:p>
              <a:endParaRPr lang="en-US"/>
            </a:p>
          </p:txBody>
        </p:sp>
      </p:grpSp>
      <p:sp>
        <p:nvSpPr>
          <p:cNvPr id="421896" name="AutoShape 2">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22914" name="Rectangle 2"/>
          <p:cNvSpPr>
            <a:spLocks noGrp="1" noChangeArrowheads="1"/>
          </p:cNvSpPr>
          <p:nvPr>
            <p:ph type="title"/>
          </p:nvPr>
        </p:nvSpPr>
        <p:spPr/>
        <p:txBody>
          <a:bodyPr/>
          <a:lstStyle/>
          <a:p>
            <a:pPr eaLnBrk="1" hangingPunct="1"/>
            <a:r>
              <a:rPr lang="en-US" smtClean="0"/>
              <a:t>Names for the Elements</a:t>
            </a:r>
          </a:p>
        </p:txBody>
      </p:sp>
      <p:sp>
        <p:nvSpPr>
          <p:cNvPr id="422915" name="Rectangle 3"/>
          <p:cNvSpPr>
            <a:spLocks noGrp="1" noChangeArrowheads="1"/>
          </p:cNvSpPr>
          <p:nvPr>
            <p:ph type="body" idx="1"/>
          </p:nvPr>
        </p:nvSpPr>
        <p:spPr/>
        <p:txBody>
          <a:bodyPr/>
          <a:lstStyle/>
          <a:p>
            <a:pPr eaLnBrk="1" hangingPunct="1"/>
            <a:r>
              <a:rPr lang="en-US" smtClean="0"/>
              <a:t>Names of elements are based in</a:t>
            </a:r>
          </a:p>
          <a:p>
            <a:pPr lvl="1" eaLnBrk="1" hangingPunct="1"/>
            <a:r>
              <a:rPr lang="en-US" smtClean="0"/>
              <a:t>Greek, Latin, German</a:t>
            </a:r>
          </a:p>
          <a:p>
            <a:pPr lvl="1" eaLnBrk="1" hangingPunct="1"/>
            <a:r>
              <a:rPr lang="en-US" smtClean="0"/>
              <a:t>Gold called </a:t>
            </a:r>
            <a:r>
              <a:rPr lang="en-US" i="1" smtClean="0"/>
              <a:t>aurum</a:t>
            </a:r>
            <a:r>
              <a:rPr lang="en-US" smtClean="0"/>
              <a:t>, Latin for “shining dawn.”</a:t>
            </a:r>
          </a:p>
          <a:p>
            <a:pPr lvl="1" eaLnBrk="1" hangingPunct="1"/>
            <a:r>
              <a:rPr lang="en-US" smtClean="0"/>
              <a:t>Lead was known as </a:t>
            </a:r>
            <a:r>
              <a:rPr lang="en-US" i="1" smtClean="0"/>
              <a:t>plumbum</a:t>
            </a:r>
            <a:r>
              <a:rPr lang="en-US" smtClean="0"/>
              <a:t>, which means heavy.</a:t>
            </a:r>
          </a:p>
          <a:p>
            <a:pPr lvl="1" eaLnBrk="1" hangingPunct="1"/>
            <a:r>
              <a:rPr lang="en-US" smtClean="0"/>
              <a:t>Chlorine and iodine comes from Greek words describing their colors.</a:t>
            </a:r>
          </a:p>
          <a:p>
            <a:pPr lvl="1" eaLnBrk="1" hangingPunct="1"/>
            <a:endParaRPr lang="en-US" smtClean="0"/>
          </a:p>
        </p:txBody>
      </p:sp>
      <p:sp>
        <p:nvSpPr>
          <p:cNvPr id="422916" name="AutoShape 5">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23938" name="Rectangle 2"/>
          <p:cNvSpPr>
            <a:spLocks noGrp="1" noChangeArrowheads="1"/>
          </p:cNvSpPr>
          <p:nvPr>
            <p:ph type="title"/>
          </p:nvPr>
        </p:nvSpPr>
        <p:spPr>
          <a:xfrm>
            <a:off x="685800" y="381000"/>
            <a:ext cx="7772400" cy="762000"/>
          </a:xfrm>
        </p:spPr>
        <p:txBody>
          <a:bodyPr/>
          <a:lstStyle/>
          <a:p>
            <a:pPr eaLnBrk="1" hangingPunct="1"/>
            <a:r>
              <a:rPr lang="en-US" sz="3600" smtClean="0"/>
              <a:t>Elements in the Human Body</a:t>
            </a:r>
          </a:p>
        </p:txBody>
      </p:sp>
      <p:grpSp>
        <p:nvGrpSpPr>
          <p:cNvPr id="423939" name="Group 91"/>
          <p:cNvGrpSpPr>
            <a:grpSpLocks/>
          </p:cNvGrpSpPr>
          <p:nvPr/>
        </p:nvGrpSpPr>
        <p:grpSpPr bwMode="auto">
          <a:xfrm>
            <a:off x="1295400" y="1447800"/>
            <a:ext cx="7543800" cy="4800600"/>
            <a:chOff x="816" y="912"/>
            <a:chExt cx="4752" cy="3024"/>
          </a:xfrm>
        </p:grpSpPr>
        <p:sp>
          <p:nvSpPr>
            <p:cNvPr id="423941" name="Rectangle 3"/>
            <p:cNvSpPr>
              <a:spLocks noChangeArrowheads="1"/>
            </p:cNvSpPr>
            <p:nvPr/>
          </p:nvSpPr>
          <p:spPr bwMode="auto">
            <a:xfrm>
              <a:off x="816" y="1536"/>
              <a:ext cx="240" cy="336"/>
            </a:xfrm>
            <a:prstGeom prst="rect">
              <a:avLst/>
            </a:prstGeom>
            <a:noFill/>
            <a:ln w="9525">
              <a:solidFill>
                <a:schemeClr val="tx1"/>
              </a:solidFill>
              <a:miter lim="800000"/>
              <a:headEnd/>
              <a:tailEnd/>
            </a:ln>
          </p:spPr>
          <p:txBody>
            <a:bodyPr wrap="none" anchor="ctr"/>
            <a:lstStyle/>
            <a:p>
              <a:endParaRPr lang="en-US"/>
            </a:p>
          </p:txBody>
        </p:sp>
        <p:sp>
          <p:nvSpPr>
            <p:cNvPr id="423942" name="Rectangle 4"/>
            <p:cNvSpPr>
              <a:spLocks noChangeArrowheads="1"/>
            </p:cNvSpPr>
            <p:nvPr/>
          </p:nvSpPr>
          <p:spPr bwMode="auto">
            <a:xfrm>
              <a:off x="4896" y="1200"/>
              <a:ext cx="240" cy="336"/>
            </a:xfrm>
            <a:prstGeom prst="rect">
              <a:avLst/>
            </a:prstGeom>
            <a:noFill/>
            <a:ln w="9525">
              <a:solidFill>
                <a:schemeClr val="tx1"/>
              </a:solidFill>
              <a:miter lim="800000"/>
              <a:headEnd/>
              <a:tailEnd/>
            </a:ln>
          </p:spPr>
          <p:txBody>
            <a:bodyPr wrap="none" anchor="ctr"/>
            <a:lstStyle/>
            <a:p>
              <a:endParaRPr lang="en-US"/>
            </a:p>
          </p:txBody>
        </p:sp>
        <p:sp>
          <p:nvSpPr>
            <p:cNvPr id="423943" name="Rectangle 5"/>
            <p:cNvSpPr>
              <a:spLocks noChangeArrowheads="1"/>
            </p:cNvSpPr>
            <p:nvPr/>
          </p:nvSpPr>
          <p:spPr bwMode="auto">
            <a:xfrm>
              <a:off x="3936" y="1536"/>
              <a:ext cx="240" cy="336"/>
            </a:xfrm>
            <a:prstGeom prst="rect">
              <a:avLst/>
            </a:prstGeom>
            <a:solidFill>
              <a:srgbClr val="FFD8BD">
                <a:alpha val="50195"/>
              </a:srgbClr>
            </a:solidFill>
            <a:ln w="9525">
              <a:solidFill>
                <a:schemeClr val="tx1"/>
              </a:solidFill>
              <a:miter lim="800000"/>
              <a:headEnd/>
              <a:tailEnd/>
            </a:ln>
          </p:spPr>
          <p:txBody>
            <a:bodyPr wrap="none" anchor="ctr"/>
            <a:lstStyle/>
            <a:p>
              <a:r>
                <a:rPr lang="en-US" sz="1800"/>
                <a:t>C</a:t>
              </a:r>
            </a:p>
          </p:txBody>
        </p:sp>
        <p:sp>
          <p:nvSpPr>
            <p:cNvPr id="423944" name="Rectangle 6"/>
            <p:cNvSpPr>
              <a:spLocks noChangeArrowheads="1"/>
            </p:cNvSpPr>
            <p:nvPr/>
          </p:nvSpPr>
          <p:spPr bwMode="auto">
            <a:xfrm>
              <a:off x="4176" y="1536"/>
              <a:ext cx="240" cy="336"/>
            </a:xfrm>
            <a:prstGeom prst="rect">
              <a:avLst/>
            </a:prstGeom>
            <a:solidFill>
              <a:srgbClr val="FFD8BD">
                <a:alpha val="50195"/>
              </a:srgbClr>
            </a:solidFill>
            <a:ln w="9525">
              <a:solidFill>
                <a:schemeClr val="tx1"/>
              </a:solidFill>
              <a:miter lim="800000"/>
              <a:headEnd/>
              <a:tailEnd/>
            </a:ln>
          </p:spPr>
          <p:txBody>
            <a:bodyPr wrap="none" anchor="ctr"/>
            <a:lstStyle/>
            <a:p>
              <a:r>
                <a:rPr lang="en-US" sz="1800"/>
                <a:t>N</a:t>
              </a:r>
            </a:p>
          </p:txBody>
        </p:sp>
        <p:sp>
          <p:nvSpPr>
            <p:cNvPr id="423945" name="Rectangle 7"/>
            <p:cNvSpPr>
              <a:spLocks noChangeArrowheads="1"/>
            </p:cNvSpPr>
            <p:nvPr/>
          </p:nvSpPr>
          <p:spPr bwMode="auto">
            <a:xfrm>
              <a:off x="4416" y="1536"/>
              <a:ext cx="240" cy="336"/>
            </a:xfrm>
            <a:prstGeom prst="rect">
              <a:avLst/>
            </a:prstGeom>
            <a:solidFill>
              <a:srgbClr val="FFD8BD">
                <a:alpha val="50195"/>
              </a:srgbClr>
            </a:solidFill>
            <a:ln w="9525">
              <a:solidFill>
                <a:schemeClr val="tx1"/>
              </a:solidFill>
              <a:miter lim="800000"/>
              <a:headEnd/>
              <a:tailEnd/>
            </a:ln>
          </p:spPr>
          <p:txBody>
            <a:bodyPr wrap="none" anchor="ctr"/>
            <a:lstStyle/>
            <a:p>
              <a:r>
                <a:rPr lang="en-US" sz="1800"/>
                <a:t>O</a:t>
              </a:r>
            </a:p>
          </p:txBody>
        </p:sp>
        <p:sp>
          <p:nvSpPr>
            <p:cNvPr id="423946" name="Rectangle 8"/>
            <p:cNvSpPr>
              <a:spLocks noChangeArrowheads="1"/>
            </p:cNvSpPr>
            <p:nvPr/>
          </p:nvSpPr>
          <p:spPr bwMode="auto">
            <a:xfrm>
              <a:off x="4656" y="1536"/>
              <a:ext cx="240" cy="336"/>
            </a:xfrm>
            <a:prstGeom prst="rect">
              <a:avLst/>
            </a:prstGeom>
            <a:noFill/>
            <a:ln w="9525">
              <a:solidFill>
                <a:schemeClr val="tx1"/>
              </a:solidFill>
              <a:miter lim="800000"/>
              <a:headEnd/>
              <a:tailEnd/>
            </a:ln>
          </p:spPr>
          <p:txBody>
            <a:bodyPr wrap="none" anchor="ctr"/>
            <a:lstStyle/>
            <a:p>
              <a:endParaRPr lang="en-US"/>
            </a:p>
          </p:txBody>
        </p:sp>
        <p:sp>
          <p:nvSpPr>
            <p:cNvPr id="423947" name="Rectangle 9"/>
            <p:cNvSpPr>
              <a:spLocks noChangeArrowheads="1"/>
            </p:cNvSpPr>
            <p:nvPr/>
          </p:nvSpPr>
          <p:spPr bwMode="auto">
            <a:xfrm>
              <a:off x="816" y="1872"/>
              <a:ext cx="240" cy="336"/>
            </a:xfrm>
            <a:prstGeom prst="rect">
              <a:avLst/>
            </a:prstGeom>
            <a:noFill/>
            <a:ln w="9525">
              <a:solidFill>
                <a:schemeClr val="tx1"/>
              </a:solidFill>
              <a:miter lim="800000"/>
              <a:headEnd/>
              <a:tailEnd/>
            </a:ln>
          </p:spPr>
          <p:txBody>
            <a:bodyPr wrap="none" anchor="ctr"/>
            <a:lstStyle/>
            <a:p>
              <a:endParaRPr lang="en-US"/>
            </a:p>
          </p:txBody>
        </p:sp>
        <p:sp>
          <p:nvSpPr>
            <p:cNvPr id="423948" name="Rectangle 10"/>
            <p:cNvSpPr>
              <a:spLocks noChangeArrowheads="1"/>
            </p:cNvSpPr>
            <p:nvPr/>
          </p:nvSpPr>
          <p:spPr bwMode="auto">
            <a:xfrm>
              <a:off x="3696" y="1536"/>
              <a:ext cx="240" cy="336"/>
            </a:xfrm>
            <a:prstGeom prst="rect">
              <a:avLst/>
            </a:prstGeom>
            <a:noFill/>
            <a:ln w="9525">
              <a:solidFill>
                <a:schemeClr val="tx1"/>
              </a:solidFill>
              <a:miter lim="800000"/>
              <a:headEnd/>
              <a:tailEnd/>
            </a:ln>
          </p:spPr>
          <p:txBody>
            <a:bodyPr wrap="none" anchor="ctr"/>
            <a:lstStyle/>
            <a:p>
              <a:endParaRPr lang="en-US"/>
            </a:p>
          </p:txBody>
        </p:sp>
        <p:sp>
          <p:nvSpPr>
            <p:cNvPr id="423949" name="Rectangle 11"/>
            <p:cNvSpPr>
              <a:spLocks noChangeArrowheads="1"/>
            </p:cNvSpPr>
            <p:nvPr/>
          </p:nvSpPr>
          <p:spPr bwMode="auto">
            <a:xfrm>
              <a:off x="1056" y="1536"/>
              <a:ext cx="240" cy="336"/>
            </a:xfrm>
            <a:prstGeom prst="rect">
              <a:avLst/>
            </a:prstGeom>
            <a:noFill/>
            <a:ln w="9525">
              <a:solidFill>
                <a:schemeClr val="tx1"/>
              </a:solidFill>
              <a:miter lim="800000"/>
              <a:headEnd/>
              <a:tailEnd/>
            </a:ln>
          </p:spPr>
          <p:txBody>
            <a:bodyPr wrap="none" anchor="ctr"/>
            <a:lstStyle/>
            <a:p>
              <a:endParaRPr lang="en-US"/>
            </a:p>
          </p:txBody>
        </p:sp>
        <p:sp>
          <p:nvSpPr>
            <p:cNvPr id="423950" name="Rectangle 12"/>
            <p:cNvSpPr>
              <a:spLocks noChangeArrowheads="1"/>
            </p:cNvSpPr>
            <p:nvPr/>
          </p:nvSpPr>
          <p:spPr bwMode="auto">
            <a:xfrm>
              <a:off x="816" y="1200"/>
              <a:ext cx="240" cy="336"/>
            </a:xfrm>
            <a:prstGeom prst="rect">
              <a:avLst/>
            </a:prstGeom>
            <a:solidFill>
              <a:srgbClr val="FFD8BD">
                <a:alpha val="50195"/>
              </a:srgbClr>
            </a:solidFill>
            <a:ln w="9525">
              <a:solidFill>
                <a:schemeClr val="tx1"/>
              </a:solidFill>
              <a:miter lim="800000"/>
              <a:headEnd/>
              <a:tailEnd/>
            </a:ln>
          </p:spPr>
          <p:txBody>
            <a:bodyPr wrap="none" anchor="ctr"/>
            <a:lstStyle/>
            <a:p>
              <a:r>
                <a:rPr lang="en-US" sz="1800"/>
                <a:t>H</a:t>
              </a:r>
            </a:p>
          </p:txBody>
        </p:sp>
        <p:sp>
          <p:nvSpPr>
            <p:cNvPr id="423951" name="Rectangle 13"/>
            <p:cNvSpPr>
              <a:spLocks noChangeArrowheads="1"/>
            </p:cNvSpPr>
            <p:nvPr/>
          </p:nvSpPr>
          <p:spPr bwMode="auto">
            <a:xfrm>
              <a:off x="3696" y="1872"/>
              <a:ext cx="240" cy="336"/>
            </a:xfrm>
            <a:prstGeom prst="rect">
              <a:avLst/>
            </a:prstGeom>
            <a:noFill/>
            <a:ln w="9525">
              <a:solidFill>
                <a:schemeClr val="tx1"/>
              </a:solidFill>
              <a:miter lim="800000"/>
              <a:headEnd/>
              <a:tailEnd/>
            </a:ln>
          </p:spPr>
          <p:txBody>
            <a:bodyPr wrap="none" anchor="ctr"/>
            <a:lstStyle/>
            <a:p>
              <a:endParaRPr lang="en-US"/>
            </a:p>
          </p:txBody>
        </p:sp>
        <p:sp>
          <p:nvSpPr>
            <p:cNvPr id="423952" name="Rectangle 14"/>
            <p:cNvSpPr>
              <a:spLocks noChangeArrowheads="1"/>
            </p:cNvSpPr>
            <p:nvPr/>
          </p:nvSpPr>
          <p:spPr bwMode="auto">
            <a:xfrm>
              <a:off x="3936" y="1872"/>
              <a:ext cx="240" cy="336"/>
            </a:xfrm>
            <a:prstGeom prst="rect">
              <a:avLst/>
            </a:prstGeom>
            <a:noFill/>
            <a:ln w="9525">
              <a:solidFill>
                <a:schemeClr val="tx1"/>
              </a:solidFill>
              <a:miter lim="800000"/>
              <a:headEnd/>
              <a:tailEnd/>
            </a:ln>
          </p:spPr>
          <p:txBody>
            <a:bodyPr wrap="none" anchor="ctr"/>
            <a:lstStyle/>
            <a:p>
              <a:endParaRPr lang="en-US"/>
            </a:p>
          </p:txBody>
        </p:sp>
        <p:sp>
          <p:nvSpPr>
            <p:cNvPr id="423953" name="Rectangle 15"/>
            <p:cNvSpPr>
              <a:spLocks noChangeArrowheads="1"/>
            </p:cNvSpPr>
            <p:nvPr/>
          </p:nvSpPr>
          <p:spPr bwMode="auto">
            <a:xfrm>
              <a:off x="4176" y="1872"/>
              <a:ext cx="240" cy="336"/>
            </a:xfrm>
            <a:prstGeom prst="rect">
              <a:avLst/>
            </a:prstGeom>
            <a:noFill/>
            <a:ln w="9525">
              <a:solidFill>
                <a:schemeClr val="tx1"/>
              </a:solidFill>
              <a:miter lim="800000"/>
              <a:headEnd/>
              <a:tailEnd/>
            </a:ln>
          </p:spPr>
          <p:txBody>
            <a:bodyPr wrap="none" anchor="ctr"/>
            <a:lstStyle/>
            <a:p>
              <a:endParaRPr lang="en-US"/>
            </a:p>
          </p:txBody>
        </p:sp>
        <p:sp>
          <p:nvSpPr>
            <p:cNvPr id="423954" name="Rectangle 16"/>
            <p:cNvSpPr>
              <a:spLocks noChangeArrowheads="1"/>
            </p:cNvSpPr>
            <p:nvPr/>
          </p:nvSpPr>
          <p:spPr bwMode="auto">
            <a:xfrm>
              <a:off x="4416" y="1872"/>
              <a:ext cx="240" cy="336"/>
            </a:xfrm>
            <a:prstGeom prst="rect">
              <a:avLst/>
            </a:prstGeom>
            <a:noFill/>
            <a:ln w="9525">
              <a:solidFill>
                <a:schemeClr val="tx1"/>
              </a:solidFill>
              <a:miter lim="800000"/>
              <a:headEnd/>
              <a:tailEnd/>
            </a:ln>
          </p:spPr>
          <p:txBody>
            <a:bodyPr wrap="none" anchor="ctr"/>
            <a:lstStyle/>
            <a:p>
              <a:endParaRPr lang="en-US"/>
            </a:p>
          </p:txBody>
        </p:sp>
        <p:sp>
          <p:nvSpPr>
            <p:cNvPr id="423955" name="Rectangle 17"/>
            <p:cNvSpPr>
              <a:spLocks noChangeArrowheads="1"/>
            </p:cNvSpPr>
            <p:nvPr/>
          </p:nvSpPr>
          <p:spPr bwMode="auto">
            <a:xfrm>
              <a:off x="4656" y="1872"/>
              <a:ext cx="240" cy="336"/>
            </a:xfrm>
            <a:prstGeom prst="rect">
              <a:avLst/>
            </a:prstGeom>
            <a:noFill/>
            <a:ln w="9525">
              <a:solidFill>
                <a:schemeClr val="tx1"/>
              </a:solidFill>
              <a:miter lim="800000"/>
              <a:headEnd/>
              <a:tailEnd/>
            </a:ln>
          </p:spPr>
          <p:txBody>
            <a:bodyPr wrap="none" anchor="ctr"/>
            <a:lstStyle/>
            <a:p>
              <a:endParaRPr lang="en-US"/>
            </a:p>
          </p:txBody>
        </p:sp>
        <p:sp>
          <p:nvSpPr>
            <p:cNvPr id="423956" name="Rectangle 18"/>
            <p:cNvSpPr>
              <a:spLocks noChangeArrowheads="1"/>
            </p:cNvSpPr>
            <p:nvPr/>
          </p:nvSpPr>
          <p:spPr bwMode="auto">
            <a:xfrm>
              <a:off x="4896" y="1872"/>
              <a:ext cx="240" cy="336"/>
            </a:xfrm>
            <a:prstGeom prst="rect">
              <a:avLst/>
            </a:prstGeom>
            <a:noFill/>
            <a:ln w="9525">
              <a:solidFill>
                <a:schemeClr val="tx1"/>
              </a:solidFill>
              <a:miter lim="800000"/>
              <a:headEnd/>
              <a:tailEnd/>
            </a:ln>
          </p:spPr>
          <p:txBody>
            <a:bodyPr wrap="none" anchor="ctr"/>
            <a:lstStyle/>
            <a:p>
              <a:endParaRPr lang="en-US"/>
            </a:p>
          </p:txBody>
        </p:sp>
        <p:sp>
          <p:nvSpPr>
            <p:cNvPr id="423957" name="Rectangle 19"/>
            <p:cNvSpPr>
              <a:spLocks noChangeArrowheads="1"/>
            </p:cNvSpPr>
            <p:nvPr/>
          </p:nvSpPr>
          <p:spPr bwMode="auto">
            <a:xfrm>
              <a:off x="816" y="2208"/>
              <a:ext cx="240" cy="336"/>
            </a:xfrm>
            <a:prstGeom prst="rect">
              <a:avLst/>
            </a:prstGeom>
            <a:noFill/>
            <a:ln w="9525">
              <a:solidFill>
                <a:schemeClr val="tx1"/>
              </a:solidFill>
              <a:miter lim="800000"/>
              <a:headEnd/>
              <a:tailEnd/>
            </a:ln>
          </p:spPr>
          <p:txBody>
            <a:bodyPr wrap="none" anchor="ctr"/>
            <a:lstStyle/>
            <a:p>
              <a:endParaRPr lang="en-US"/>
            </a:p>
          </p:txBody>
        </p:sp>
        <p:sp>
          <p:nvSpPr>
            <p:cNvPr id="423958" name="Rectangle 20"/>
            <p:cNvSpPr>
              <a:spLocks noChangeArrowheads="1"/>
            </p:cNvSpPr>
            <p:nvPr/>
          </p:nvSpPr>
          <p:spPr bwMode="auto">
            <a:xfrm>
              <a:off x="1056" y="2208"/>
              <a:ext cx="240" cy="336"/>
            </a:xfrm>
            <a:prstGeom prst="rect">
              <a:avLst/>
            </a:prstGeom>
            <a:solidFill>
              <a:srgbClr val="FFD8BD">
                <a:alpha val="50195"/>
              </a:srgbClr>
            </a:solidFill>
            <a:ln w="9525">
              <a:solidFill>
                <a:schemeClr val="tx1"/>
              </a:solidFill>
              <a:miter lim="800000"/>
              <a:headEnd/>
              <a:tailEnd/>
            </a:ln>
          </p:spPr>
          <p:txBody>
            <a:bodyPr wrap="none" anchor="ctr"/>
            <a:lstStyle/>
            <a:p>
              <a:r>
                <a:rPr lang="en-US" sz="1800"/>
                <a:t>Ca</a:t>
              </a:r>
            </a:p>
          </p:txBody>
        </p:sp>
        <p:sp>
          <p:nvSpPr>
            <p:cNvPr id="423959" name="Rectangle 21"/>
            <p:cNvSpPr>
              <a:spLocks noChangeArrowheads="1"/>
            </p:cNvSpPr>
            <p:nvPr/>
          </p:nvSpPr>
          <p:spPr bwMode="auto">
            <a:xfrm>
              <a:off x="1296" y="2208"/>
              <a:ext cx="240" cy="336"/>
            </a:xfrm>
            <a:prstGeom prst="rect">
              <a:avLst/>
            </a:prstGeom>
            <a:noFill/>
            <a:ln w="9525">
              <a:solidFill>
                <a:schemeClr val="tx1"/>
              </a:solidFill>
              <a:miter lim="800000"/>
              <a:headEnd/>
              <a:tailEnd/>
            </a:ln>
          </p:spPr>
          <p:txBody>
            <a:bodyPr wrap="none" anchor="ctr"/>
            <a:lstStyle/>
            <a:p>
              <a:endParaRPr lang="en-US"/>
            </a:p>
          </p:txBody>
        </p:sp>
        <p:sp>
          <p:nvSpPr>
            <p:cNvPr id="423960" name="Rectangle 22"/>
            <p:cNvSpPr>
              <a:spLocks noChangeArrowheads="1"/>
            </p:cNvSpPr>
            <p:nvPr/>
          </p:nvSpPr>
          <p:spPr bwMode="auto">
            <a:xfrm>
              <a:off x="1536" y="2208"/>
              <a:ext cx="240" cy="336"/>
            </a:xfrm>
            <a:prstGeom prst="rect">
              <a:avLst/>
            </a:prstGeom>
            <a:noFill/>
            <a:ln w="9525">
              <a:solidFill>
                <a:schemeClr val="tx1"/>
              </a:solidFill>
              <a:miter lim="800000"/>
              <a:headEnd/>
              <a:tailEnd/>
            </a:ln>
          </p:spPr>
          <p:txBody>
            <a:bodyPr wrap="none" anchor="ctr"/>
            <a:lstStyle/>
            <a:p>
              <a:endParaRPr lang="en-US"/>
            </a:p>
          </p:txBody>
        </p:sp>
        <p:sp>
          <p:nvSpPr>
            <p:cNvPr id="423961" name="Rectangle 23"/>
            <p:cNvSpPr>
              <a:spLocks noChangeArrowheads="1"/>
            </p:cNvSpPr>
            <p:nvPr/>
          </p:nvSpPr>
          <p:spPr bwMode="auto">
            <a:xfrm>
              <a:off x="1776" y="2208"/>
              <a:ext cx="240" cy="336"/>
            </a:xfrm>
            <a:prstGeom prst="rect">
              <a:avLst/>
            </a:prstGeom>
            <a:noFill/>
            <a:ln w="9525">
              <a:solidFill>
                <a:schemeClr val="tx1"/>
              </a:solidFill>
              <a:miter lim="800000"/>
              <a:headEnd/>
              <a:tailEnd/>
            </a:ln>
          </p:spPr>
          <p:txBody>
            <a:bodyPr wrap="none" anchor="ctr"/>
            <a:lstStyle/>
            <a:p>
              <a:endParaRPr lang="en-US"/>
            </a:p>
          </p:txBody>
        </p:sp>
        <p:sp>
          <p:nvSpPr>
            <p:cNvPr id="423962" name="Rectangle 24"/>
            <p:cNvSpPr>
              <a:spLocks noChangeArrowheads="1"/>
            </p:cNvSpPr>
            <p:nvPr/>
          </p:nvSpPr>
          <p:spPr bwMode="auto">
            <a:xfrm>
              <a:off x="2016" y="2208"/>
              <a:ext cx="240" cy="336"/>
            </a:xfrm>
            <a:prstGeom prst="rect">
              <a:avLst/>
            </a:prstGeom>
            <a:noFill/>
            <a:ln w="9525">
              <a:solidFill>
                <a:schemeClr val="tx1"/>
              </a:solidFill>
              <a:miter lim="800000"/>
              <a:headEnd/>
              <a:tailEnd/>
            </a:ln>
          </p:spPr>
          <p:txBody>
            <a:bodyPr wrap="none" anchor="ctr"/>
            <a:lstStyle/>
            <a:p>
              <a:endParaRPr lang="en-US"/>
            </a:p>
          </p:txBody>
        </p:sp>
        <p:sp>
          <p:nvSpPr>
            <p:cNvPr id="423963" name="Rectangle 25"/>
            <p:cNvSpPr>
              <a:spLocks noChangeArrowheads="1"/>
            </p:cNvSpPr>
            <p:nvPr/>
          </p:nvSpPr>
          <p:spPr bwMode="auto">
            <a:xfrm>
              <a:off x="2256" y="2208"/>
              <a:ext cx="240" cy="336"/>
            </a:xfrm>
            <a:prstGeom prst="rect">
              <a:avLst/>
            </a:prstGeom>
            <a:noFill/>
            <a:ln w="9525">
              <a:solidFill>
                <a:schemeClr val="tx1"/>
              </a:solidFill>
              <a:miter lim="800000"/>
              <a:headEnd/>
              <a:tailEnd/>
            </a:ln>
          </p:spPr>
          <p:txBody>
            <a:bodyPr wrap="none" anchor="ctr"/>
            <a:lstStyle/>
            <a:p>
              <a:endParaRPr lang="en-US"/>
            </a:p>
          </p:txBody>
        </p:sp>
        <p:sp>
          <p:nvSpPr>
            <p:cNvPr id="423964" name="Rectangle 26"/>
            <p:cNvSpPr>
              <a:spLocks noChangeArrowheads="1"/>
            </p:cNvSpPr>
            <p:nvPr/>
          </p:nvSpPr>
          <p:spPr bwMode="auto">
            <a:xfrm>
              <a:off x="2496" y="2208"/>
              <a:ext cx="240" cy="336"/>
            </a:xfrm>
            <a:prstGeom prst="rect">
              <a:avLst/>
            </a:prstGeom>
            <a:noFill/>
            <a:ln w="9525">
              <a:solidFill>
                <a:schemeClr val="tx1"/>
              </a:solidFill>
              <a:miter lim="800000"/>
              <a:headEnd/>
              <a:tailEnd/>
            </a:ln>
          </p:spPr>
          <p:txBody>
            <a:bodyPr wrap="none" anchor="ctr"/>
            <a:lstStyle/>
            <a:p>
              <a:endParaRPr lang="en-US"/>
            </a:p>
          </p:txBody>
        </p:sp>
        <p:sp>
          <p:nvSpPr>
            <p:cNvPr id="423965" name="Rectangle 27"/>
            <p:cNvSpPr>
              <a:spLocks noChangeArrowheads="1"/>
            </p:cNvSpPr>
            <p:nvPr/>
          </p:nvSpPr>
          <p:spPr bwMode="auto">
            <a:xfrm>
              <a:off x="2736" y="2208"/>
              <a:ext cx="240" cy="336"/>
            </a:xfrm>
            <a:prstGeom prst="rect">
              <a:avLst/>
            </a:prstGeom>
            <a:noFill/>
            <a:ln w="9525">
              <a:solidFill>
                <a:schemeClr val="tx1"/>
              </a:solidFill>
              <a:miter lim="800000"/>
              <a:headEnd/>
              <a:tailEnd/>
            </a:ln>
          </p:spPr>
          <p:txBody>
            <a:bodyPr wrap="none" anchor="ctr"/>
            <a:lstStyle/>
            <a:p>
              <a:endParaRPr lang="en-US"/>
            </a:p>
          </p:txBody>
        </p:sp>
        <p:sp>
          <p:nvSpPr>
            <p:cNvPr id="423966" name="Rectangle 28"/>
            <p:cNvSpPr>
              <a:spLocks noChangeArrowheads="1"/>
            </p:cNvSpPr>
            <p:nvPr/>
          </p:nvSpPr>
          <p:spPr bwMode="auto">
            <a:xfrm>
              <a:off x="2976" y="2208"/>
              <a:ext cx="240" cy="336"/>
            </a:xfrm>
            <a:prstGeom prst="rect">
              <a:avLst/>
            </a:prstGeom>
            <a:noFill/>
            <a:ln w="9525">
              <a:solidFill>
                <a:schemeClr val="tx1"/>
              </a:solidFill>
              <a:miter lim="800000"/>
              <a:headEnd/>
              <a:tailEnd/>
            </a:ln>
          </p:spPr>
          <p:txBody>
            <a:bodyPr wrap="none" anchor="ctr"/>
            <a:lstStyle/>
            <a:p>
              <a:endParaRPr lang="en-US"/>
            </a:p>
          </p:txBody>
        </p:sp>
        <p:sp>
          <p:nvSpPr>
            <p:cNvPr id="423967" name="Rectangle 29"/>
            <p:cNvSpPr>
              <a:spLocks noChangeArrowheads="1"/>
            </p:cNvSpPr>
            <p:nvPr/>
          </p:nvSpPr>
          <p:spPr bwMode="auto">
            <a:xfrm>
              <a:off x="3216" y="2208"/>
              <a:ext cx="240" cy="336"/>
            </a:xfrm>
            <a:prstGeom prst="rect">
              <a:avLst/>
            </a:prstGeom>
            <a:noFill/>
            <a:ln w="9525">
              <a:solidFill>
                <a:schemeClr val="tx1"/>
              </a:solidFill>
              <a:miter lim="800000"/>
              <a:headEnd/>
              <a:tailEnd/>
            </a:ln>
          </p:spPr>
          <p:txBody>
            <a:bodyPr wrap="none" anchor="ctr"/>
            <a:lstStyle/>
            <a:p>
              <a:endParaRPr lang="en-US"/>
            </a:p>
          </p:txBody>
        </p:sp>
        <p:sp>
          <p:nvSpPr>
            <p:cNvPr id="423968" name="Rectangle 30"/>
            <p:cNvSpPr>
              <a:spLocks noChangeArrowheads="1"/>
            </p:cNvSpPr>
            <p:nvPr/>
          </p:nvSpPr>
          <p:spPr bwMode="auto">
            <a:xfrm>
              <a:off x="3456" y="2208"/>
              <a:ext cx="240" cy="336"/>
            </a:xfrm>
            <a:prstGeom prst="rect">
              <a:avLst/>
            </a:prstGeom>
            <a:noFill/>
            <a:ln w="9525">
              <a:solidFill>
                <a:schemeClr val="tx1"/>
              </a:solidFill>
              <a:miter lim="800000"/>
              <a:headEnd/>
              <a:tailEnd/>
            </a:ln>
          </p:spPr>
          <p:txBody>
            <a:bodyPr wrap="none" anchor="ctr"/>
            <a:lstStyle/>
            <a:p>
              <a:endParaRPr lang="en-US"/>
            </a:p>
          </p:txBody>
        </p:sp>
        <p:sp>
          <p:nvSpPr>
            <p:cNvPr id="423969" name="Rectangle 31"/>
            <p:cNvSpPr>
              <a:spLocks noChangeArrowheads="1"/>
            </p:cNvSpPr>
            <p:nvPr/>
          </p:nvSpPr>
          <p:spPr bwMode="auto">
            <a:xfrm>
              <a:off x="3696" y="2208"/>
              <a:ext cx="240" cy="336"/>
            </a:xfrm>
            <a:prstGeom prst="rect">
              <a:avLst/>
            </a:prstGeom>
            <a:noFill/>
            <a:ln w="9525">
              <a:solidFill>
                <a:schemeClr val="tx1"/>
              </a:solidFill>
              <a:miter lim="800000"/>
              <a:headEnd/>
              <a:tailEnd/>
            </a:ln>
          </p:spPr>
          <p:txBody>
            <a:bodyPr wrap="none" anchor="ctr"/>
            <a:lstStyle/>
            <a:p>
              <a:endParaRPr lang="en-US"/>
            </a:p>
          </p:txBody>
        </p:sp>
        <p:sp>
          <p:nvSpPr>
            <p:cNvPr id="423970" name="Rectangle 32"/>
            <p:cNvSpPr>
              <a:spLocks noChangeArrowheads="1"/>
            </p:cNvSpPr>
            <p:nvPr/>
          </p:nvSpPr>
          <p:spPr bwMode="auto">
            <a:xfrm>
              <a:off x="3936" y="2208"/>
              <a:ext cx="240" cy="336"/>
            </a:xfrm>
            <a:prstGeom prst="rect">
              <a:avLst/>
            </a:prstGeom>
            <a:noFill/>
            <a:ln w="9525">
              <a:solidFill>
                <a:schemeClr val="tx1"/>
              </a:solidFill>
              <a:miter lim="800000"/>
              <a:headEnd/>
              <a:tailEnd/>
            </a:ln>
          </p:spPr>
          <p:txBody>
            <a:bodyPr wrap="none" anchor="ctr"/>
            <a:lstStyle/>
            <a:p>
              <a:endParaRPr lang="en-US"/>
            </a:p>
          </p:txBody>
        </p:sp>
        <p:sp>
          <p:nvSpPr>
            <p:cNvPr id="423971" name="Rectangle 33"/>
            <p:cNvSpPr>
              <a:spLocks noChangeArrowheads="1"/>
            </p:cNvSpPr>
            <p:nvPr/>
          </p:nvSpPr>
          <p:spPr bwMode="auto">
            <a:xfrm>
              <a:off x="4176" y="2208"/>
              <a:ext cx="240" cy="336"/>
            </a:xfrm>
            <a:prstGeom prst="rect">
              <a:avLst/>
            </a:prstGeom>
            <a:noFill/>
            <a:ln w="9525">
              <a:solidFill>
                <a:schemeClr val="tx1"/>
              </a:solidFill>
              <a:miter lim="800000"/>
              <a:headEnd/>
              <a:tailEnd/>
            </a:ln>
          </p:spPr>
          <p:txBody>
            <a:bodyPr wrap="none" anchor="ctr"/>
            <a:lstStyle/>
            <a:p>
              <a:endParaRPr lang="en-US"/>
            </a:p>
          </p:txBody>
        </p:sp>
        <p:sp>
          <p:nvSpPr>
            <p:cNvPr id="423972" name="Rectangle 34"/>
            <p:cNvSpPr>
              <a:spLocks noChangeArrowheads="1"/>
            </p:cNvSpPr>
            <p:nvPr/>
          </p:nvSpPr>
          <p:spPr bwMode="auto">
            <a:xfrm>
              <a:off x="4416" y="2208"/>
              <a:ext cx="240" cy="336"/>
            </a:xfrm>
            <a:prstGeom prst="rect">
              <a:avLst/>
            </a:prstGeom>
            <a:noFill/>
            <a:ln w="9525">
              <a:solidFill>
                <a:schemeClr val="tx1"/>
              </a:solidFill>
              <a:miter lim="800000"/>
              <a:headEnd/>
              <a:tailEnd/>
            </a:ln>
          </p:spPr>
          <p:txBody>
            <a:bodyPr wrap="none" anchor="ctr"/>
            <a:lstStyle/>
            <a:p>
              <a:endParaRPr lang="en-US"/>
            </a:p>
          </p:txBody>
        </p:sp>
        <p:sp>
          <p:nvSpPr>
            <p:cNvPr id="423973" name="Rectangle 35"/>
            <p:cNvSpPr>
              <a:spLocks noChangeArrowheads="1"/>
            </p:cNvSpPr>
            <p:nvPr/>
          </p:nvSpPr>
          <p:spPr bwMode="auto">
            <a:xfrm>
              <a:off x="4656" y="2208"/>
              <a:ext cx="240" cy="336"/>
            </a:xfrm>
            <a:prstGeom prst="rect">
              <a:avLst/>
            </a:prstGeom>
            <a:noFill/>
            <a:ln w="9525">
              <a:solidFill>
                <a:schemeClr val="tx1"/>
              </a:solidFill>
              <a:miter lim="800000"/>
              <a:headEnd/>
              <a:tailEnd/>
            </a:ln>
          </p:spPr>
          <p:txBody>
            <a:bodyPr wrap="none" anchor="ctr"/>
            <a:lstStyle/>
            <a:p>
              <a:endParaRPr lang="en-US"/>
            </a:p>
          </p:txBody>
        </p:sp>
        <p:sp>
          <p:nvSpPr>
            <p:cNvPr id="423974" name="Rectangle 36"/>
            <p:cNvSpPr>
              <a:spLocks noChangeArrowheads="1"/>
            </p:cNvSpPr>
            <p:nvPr/>
          </p:nvSpPr>
          <p:spPr bwMode="auto">
            <a:xfrm>
              <a:off x="4896" y="2208"/>
              <a:ext cx="240" cy="336"/>
            </a:xfrm>
            <a:prstGeom prst="rect">
              <a:avLst/>
            </a:prstGeom>
            <a:noFill/>
            <a:ln w="9525">
              <a:solidFill>
                <a:schemeClr val="tx1"/>
              </a:solidFill>
              <a:miter lim="800000"/>
              <a:headEnd/>
              <a:tailEnd/>
            </a:ln>
          </p:spPr>
          <p:txBody>
            <a:bodyPr wrap="none" anchor="ctr"/>
            <a:lstStyle/>
            <a:p>
              <a:endParaRPr lang="en-US"/>
            </a:p>
          </p:txBody>
        </p:sp>
        <p:sp>
          <p:nvSpPr>
            <p:cNvPr id="423975" name="Rectangle 37"/>
            <p:cNvSpPr>
              <a:spLocks noChangeArrowheads="1"/>
            </p:cNvSpPr>
            <p:nvPr/>
          </p:nvSpPr>
          <p:spPr bwMode="auto">
            <a:xfrm>
              <a:off x="816" y="2544"/>
              <a:ext cx="240" cy="336"/>
            </a:xfrm>
            <a:prstGeom prst="rect">
              <a:avLst/>
            </a:prstGeom>
            <a:noFill/>
            <a:ln w="9525">
              <a:solidFill>
                <a:schemeClr val="tx1"/>
              </a:solidFill>
              <a:miter lim="800000"/>
              <a:headEnd/>
              <a:tailEnd/>
            </a:ln>
          </p:spPr>
          <p:txBody>
            <a:bodyPr wrap="none" anchor="ctr"/>
            <a:lstStyle/>
            <a:p>
              <a:endParaRPr lang="en-US"/>
            </a:p>
          </p:txBody>
        </p:sp>
        <p:sp>
          <p:nvSpPr>
            <p:cNvPr id="423976" name="Rectangle 38"/>
            <p:cNvSpPr>
              <a:spLocks noChangeArrowheads="1"/>
            </p:cNvSpPr>
            <p:nvPr/>
          </p:nvSpPr>
          <p:spPr bwMode="auto">
            <a:xfrm>
              <a:off x="1056" y="2544"/>
              <a:ext cx="240" cy="336"/>
            </a:xfrm>
            <a:prstGeom prst="rect">
              <a:avLst/>
            </a:prstGeom>
            <a:noFill/>
            <a:ln w="9525">
              <a:solidFill>
                <a:schemeClr val="tx1"/>
              </a:solidFill>
              <a:miter lim="800000"/>
              <a:headEnd/>
              <a:tailEnd/>
            </a:ln>
          </p:spPr>
          <p:txBody>
            <a:bodyPr wrap="none" anchor="ctr"/>
            <a:lstStyle/>
            <a:p>
              <a:endParaRPr lang="en-US"/>
            </a:p>
          </p:txBody>
        </p:sp>
        <p:sp>
          <p:nvSpPr>
            <p:cNvPr id="423977" name="Rectangle 39"/>
            <p:cNvSpPr>
              <a:spLocks noChangeArrowheads="1"/>
            </p:cNvSpPr>
            <p:nvPr/>
          </p:nvSpPr>
          <p:spPr bwMode="auto">
            <a:xfrm>
              <a:off x="1296" y="2544"/>
              <a:ext cx="240" cy="336"/>
            </a:xfrm>
            <a:prstGeom prst="rect">
              <a:avLst/>
            </a:prstGeom>
            <a:noFill/>
            <a:ln w="9525">
              <a:solidFill>
                <a:schemeClr val="tx1"/>
              </a:solidFill>
              <a:miter lim="800000"/>
              <a:headEnd/>
              <a:tailEnd/>
            </a:ln>
          </p:spPr>
          <p:txBody>
            <a:bodyPr wrap="none" anchor="ctr"/>
            <a:lstStyle/>
            <a:p>
              <a:endParaRPr lang="en-US"/>
            </a:p>
          </p:txBody>
        </p:sp>
        <p:sp>
          <p:nvSpPr>
            <p:cNvPr id="423978" name="Rectangle 40"/>
            <p:cNvSpPr>
              <a:spLocks noChangeArrowheads="1"/>
            </p:cNvSpPr>
            <p:nvPr/>
          </p:nvSpPr>
          <p:spPr bwMode="auto">
            <a:xfrm>
              <a:off x="1536" y="2544"/>
              <a:ext cx="240" cy="336"/>
            </a:xfrm>
            <a:prstGeom prst="rect">
              <a:avLst/>
            </a:prstGeom>
            <a:noFill/>
            <a:ln w="9525">
              <a:solidFill>
                <a:schemeClr val="tx1"/>
              </a:solidFill>
              <a:miter lim="800000"/>
              <a:headEnd/>
              <a:tailEnd/>
            </a:ln>
          </p:spPr>
          <p:txBody>
            <a:bodyPr wrap="none" anchor="ctr"/>
            <a:lstStyle/>
            <a:p>
              <a:endParaRPr lang="en-US"/>
            </a:p>
          </p:txBody>
        </p:sp>
        <p:sp>
          <p:nvSpPr>
            <p:cNvPr id="423979" name="Rectangle 41"/>
            <p:cNvSpPr>
              <a:spLocks noChangeArrowheads="1"/>
            </p:cNvSpPr>
            <p:nvPr/>
          </p:nvSpPr>
          <p:spPr bwMode="auto">
            <a:xfrm>
              <a:off x="1776" y="2544"/>
              <a:ext cx="240" cy="336"/>
            </a:xfrm>
            <a:prstGeom prst="rect">
              <a:avLst/>
            </a:prstGeom>
            <a:noFill/>
            <a:ln w="9525">
              <a:solidFill>
                <a:schemeClr val="tx1"/>
              </a:solidFill>
              <a:miter lim="800000"/>
              <a:headEnd/>
              <a:tailEnd/>
            </a:ln>
          </p:spPr>
          <p:txBody>
            <a:bodyPr wrap="none" anchor="ctr"/>
            <a:lstStyle/>
            <a:p>
              <a:endParaRPr lang="en-US"/>
            </a:p>
          </p:txBody>
        </p:sp>
        <p:sp>
          <p:nvSpPr>
            <p:cNvPr id="423980" name="Rectangle 42"/>
            <p:cNvSpPr>
              <a:spLocks noChangeArrowheads="1"/>
            </p:cNvSpPr>
            <p:nvPr/>
          </p:nvSpPr>
          <p:spPr bwMode="auto">
            <a:xfrm>
              <a:off x="2016" y="2544"/>
              <a:ext cx="240" cy="336"/>
            </a:xfrm>
            <a:prstGeom prst="rect">
              <a:avLst/>
            </a:prstGeom>
            <a:noFill/>
            <a:ln w="9525">
              <a:solidFill>
                <a:schemeClr val="tx1"/>
              </a:solidFill>
              <a:miter lim="800000"/>
              <a:headEnd/>
              <a:tailEnd/>
            </a:ln>
          </p:spPr>
          <p:txBody>
            <a:bodyPr wrap="none" anchor="ctr"/>
            <a:lstStyle/>
            <a:p>
              <a:endParaRPr lang="en-US"/>
            </a:p>
          </p:txBody>
        </p:sp>
        <p:sp>
          <p:nvSpPr>
            <p:cNvPr id="423981" name="Rectangle 43"/>
            <p:cNvSpPr>
              <a:spLocks noChangeArrowheads="1"/>
            </p:cNvSpPr>
            <p:nvPr/>
          </p:nvSpPr>
          <p:spPr bwMode="auto">
            <a:xfrm>
              <a:off x="2256" y="2544"/>
              <a:ext cx="240" cy="336"/>
            </a:xfrm>
            <a:prstGeom prst="rect">
              <a:avLst/>
            </a:prstGeom>
            <a:noFill/>
            <a:ln w="9525">
              <a:solidFill>
                <a:schemeClr val="tx1"/>
              </a:solidFill>
              <a:miter lim="800000"/>
              <a:headEnd/>
              <a:tailEnd/>
            </a:ln>
          </p:spPr>
          <p:txBody>
            <a:bodyPr wrap="none" anchor="ctr"/>
            <a:lstStyle/>
            <a:p>
              <a:endParaRPr lang="en-US"/>
            </a:p>
          </p:txBody>
        </p:sp>
        <p:sp>
          <p:nvSpPr>
            <p:cNvPr id="423982" name="Rectangle 44"/>
            <p:cNvSpPr>
              <a:spLocks noChangeArrowheads="1"/>
            </p:cNvSpPr>
            <p:nvPr/>
          </p:nvSpPr>
          <p:spPr bwMode="auto">
            <a:xfrm>
              <a:off x="2496" y="2544"/>
              <a:ext cx="240" cy="336"/>
            </a:xfrm>
            <a:prstGeom prst="rect">
              <a:avLst/>
            </a:prstGeom>
            <a:noFill/>
            <a:ln w="9525">
              <a:solidFill>
                <a:schemeClr val="tx1"/>
              </a:solidFill>
              <a:miter lim="800000"/>
              <a:headEnd/>
              <a:tailEnd/>
            </a:ln>
          </p:spPr>
          <p:txBody>
            <a:bodyPr wrap="none" anchor="ctr"/>
            <a:lstStyle/>
            <a:p>
              <a:endParaRPr lang="en-US"/>
            </a:p>
          </p:txBody>
        </p:sp>
        <p:sp>
          <p:nvSpPr>
            <p:cNvPr id="423983" name="Rectangle 45"/>
            <p:cNvSpPr>
              <a:spLocks noChangeArrowheads="1"/>
            </p:cNvSpPr>
            <p:nvPr/>
          </p:nvSpPr>
          <p:spPr bwMode="auto">
            <a:xfrm>
              <a:off x="2736" y="2544"/>
              <a:ext cx="240" cy="336"/>
            </a:xfrm>
            <a:prstGeom prst="rect">
              <a:avLst/>
            </a:prstGeom>
            <a:noFill/>
            <a:ln w="9525">
              <a:solidFill>
                <a:schemeClr val="tx1"/>
              </a:solidFill>
              <a:miter lim="800000"/>
              <a:headEnd/>
              <a:tailEnd/>
            </a:ln>
          </p:spPr>
          <p:txBody>
            <a:bodyPr wrap="none" anchor="ctr"/>
            <a:lstStyle/>
            <a:p>
              <a:endParaRPr lang="en-US"/>
            </a:p>
          </p:txBody>
        </p:sp>
        <p:sp>
          <p:nvSpPr>
            <p:cNvPr id="423984" name="Rectangle 46"/>
            <p:cNvSpPr>
              <a:spLocks noChangeArrowheads="1"/>
            </p:cNvSpPr>
            <p:nvPr/>
          </p:nvSpPr>
          <p:spPr bwMode="auto">
            <a:xfrm>
              <a:off x="2976" y="2544"/>
              <a:ext cx="240" cy="336"/>
            </a:xfrm>
            <a:prstGeom prst="rect">
              <a:avLst/>
            </a:prstGeom>
            <a:noFill/>
            <a:ln w="9525">
              <a:solidFill>
                <a:schemeClr val="tx1"/>
              </a:solidFill>
              <a:miter lim="800000"/>
              <a:headEnd/>
              <a:tailEnd/>
            </a:ln>
          </p:spPr>
          <p:txBody>
            <a:bodyPr wrap="none" anchor="ctr"/>
            <a:lstStyle/>
            <a:p>
              <a:endParaRPr lang="en-US"/>
            </a:p>
          </p:txBody>
        </p:sp>
        <p:sp>
          <p:nvSpPr>
            <p:cNvPr id="423985" name="Rectangle 47"/>
            <p:cNvSpPr>
              <a:spLocks noChangeArrowheads="1"/>
            </p:cNvSpPr>
            <p:nvPr/>
          </p:nvSpPr>
          <p:spPr bwMode="auto">
            <a:xfrm>
              <a:off x="3216" y="2544"/>
              <a:ext cx="240" cy="336"/>
            </a:xfrm>
            <a:prstGeom prst="rect">
              <a:avLst/>
            </a:prstGeom>
            <a:noFill/>
            <a:ln w="9525">
              <a:solidFill>
                <a:schemeClr val="tx1"/>
              </a:solidFill>
              <a:miter lim="800000"/>
              <a:headEnd/>
              <a:tailEnd/>
            </a:ln>
          </p:spPr>
          <p:txBody>
            <a:bodyPr wrap="none" anchor="ctr"/>
            <a:lstStyle/>
            <a:p>
              <a:endParaRPr lang="en-US"/>
            </a:p>
          </p:txBody>
        </p:sp>
        <p:sp>
          <p:nvSpPr>
            <p:cNvPr id="423986" name="Rectangle 48"/>
            <p:cNvSpPr>
              <a:spLocks noChangeArrowheads="1"/>
            </p:cNvSpPr>
            <p:nvPr/>
          </p:nvSpPr>
          <p:spPr bwMode="auto">
            <a:xfrm>
              <a:off x="3456" y="2544"/>
              <a:ext cx="240" cy="336"/>
            </a:xfrm>
            <a:prstGeom prst="rect">
              <a:avLst/>
            </a:prstGeom>
            <a:noFill/>
            <a:ln w="9525">
              <a:solidFill>
                <a:schemeClr val="tx1"/>
              </a:solidFill>
              <a:miter lim="800000"/>
              <a:headEnd/>
              <a:tailEnd/>
            </a:ln>
          </p:spPr>
          <p:txBody>
            <a:bodyPr wrap="none" anchor="ctr"/>
            <a:lstStyle/>
            <a:p>
              <a:endParaRPr lang="en-US"/>
            </a:p>
          </p:txBody>
        </p:sp>
        <p:sp>
          <p:nvSpPr>
            <p:cNvPr id="423987" name="Rectangle 49"/>
            <p:cNvSpPr>
              <a:spLocks noChangeArrowheads="1"/>
            </p:cNvSpPr>
            <p:nvPr/>
          </p:nvSpPr>
          <p:spPr bwMode="auto">
            <a:xfrm>
              <a:off x="3696" y="2544"/>
              <a:ext cx="240" cy="336"/>
            </a:xfrm>
            <a:prstGeom prst="rect">
              <a:avLst/>
            </a:prstGeom>
            <a:noFill/>
            <a:ln w="9525">
              <a:solidFill>
                <a:schemeClr val="tx1"/>
              </a:solidFill>
              <a:miter lim="800000"/>
              <a:headEnd/>
              <a:tailEnd/>
            </a:ln>
          </p:spPr>
          <p:txBody>
            <a:bodyPr wrap="none" anchor="ctr"/>
            <a:lstStyle/>
            <a:p>
              <a:endParaRPr lang="en-US"/>
            </a:p>
          </p:txBody>
        </p:sp>
        <p:sp>
          <p:nvSpPr>
            <p:cNvPr id="423988" name="Rectangle 50"/>
            <p:cNvSpPr>
              <a:spLocks noChangeArrowheads="1"/>
            </p:cNvSpPr>
            <p:nvPr/>
          </p:nvSpPr>
          <p:spPr bwMode="auto">
            <a:xfrm>
              <a:off x="3936" y="2544"/>
              <a:ext cx="240" cy="336"/>
            </a:xfrm>
            <a:prstGeom prst="rect">
              <a:avLst/>
            </a:prstGeom>
            <a:noFill/>
            <a:ln w="9525">
              <a:solidFill>
                <a:schemeClr val="tx1"/>
              </a:solidFill>
              <a:miter lim="800000"/>
              <a:headEnd/>
              <a:tailEnd/>
            </a:ln>
          </p:spPr>
          <p:txBody>
            <a:bodyPr wrap="none" anchor="ctr"/>
            <a:lstStyle/>
            <a:p>
              <a:endParaRPr lang="en-US"/>
            </a:p>
          </p:txBody>
        </p:sp>
        <p:sp>
          <p:nvSpPr>
            <p:cNvPr id="423989" name="Rectangle 51"/>
            <p:cNvSpPr>
              <a:spLocks noChangeArrowheads="1"/>
            </p:cNvSpPr>
            <p:nvPr/>
          </p:nvSpPr>
          <p:spPr bwMode="auto">
            <a:xfrm>
              <a:off x="4176" y="2544"/>
              <a:ext cx="240" cy="336"/>
            </a:xfrm>
            <a:prstGeom prst="rect">
              <a:avLst/>
            </a:prstGeom>
            <a:noFill/>
            <a:ln w="9525">
              <a:solidFill>
                <a:schemeClr val="tx1"/>
              </a:solidFill>
              <a:miter lim="800000"/>
              <a:headEnd/>
              <a:tailEnd/>
            </a:ln>
          </p:spPr>
          <p:txBody>
            <a:bodyPr wrap="none" anchor="ctr"/>
            <a:lstStyle/>
            <a:p>
              <a:endParaRPr lang="en-US"/>
            </a:p>
          </p:txBody>
        </p:sp>
        <p:sp>
          <p:nvSpPr>
            <p:cNvPr id="423990" name="Rectangle 52"/>
            <p:cNvSpPr>
              <a:spLocks noChangeArrowheads="1"/>
            </p:cNvSpPr>
            <p:nvPr/>
          </p:nvSpPr>
          <p:spPr bwMode="auto">
            <a:xfrm>
              <a:off x="4416" y="2544"/>
              <a:ext cx="240" cy="336"/>
            </a:xfrm>
            <a:prstGeom prst="rect">
              <a:avLst/>
            </a:prstGeom>
            <a:noFill/>
            <a:ln w="9525">
              <a:solidFill>
                <a:schemeClr val="tx1"/>
              </a:solidFill>
              <a:miter lim="800000"/>
              <a:headEnd/>
              <a:tailEnd/>
            </a:ln>
          </p:spPr>
          <p:txBody>
            <a:bodyPr wrap="none" anchor="ctr"/>
            <a:lstStyle/>
            <a:p>
              <a:endParaRPr lang="en-US"/>
            </a:p>
          </p:txBody>
        </p:sp>
        <p:sp>
          <p:nvSpPr>
            <p:cNvPr id="423991" name="Rectangle 53"/>
            <p:cNvSpPr>
              <a:spLocks noChangeArrowheads="1"/>
            </p:cNvSpPr>
            <p:nvPr/>
          </p:nvSpPr>
          <p:spPr bwMode="auto">
            <a:xfrm>
              <a:off x="4656" y="2544"/>
              <a:ext cx="240" cy="336"/>
            </a:xfrm>
            <a:prstGeom prst="rect">
              <a:avLst/>
            </a:prstGeom>
            <a:noFill/>
            <a:ln w="9525">
              <a:solidFill>
                <a:schemeClr val="tx1"/>
              </a:solidFill>
              <a:miter lim="800000"/>
              <a:headEnd/>
              <a:tailEnd/>
            </a:ln>
          </p:spPr>
          <p:txBody>
            <a:bodyPr wrap="none" anchor="ctr"/>
            <a:lstStyle/>
            <a:p>
              <a:endParaRPr lang="en-US"/>
            </a:p>
          </p:txBody>
        </p:sp>
        <p:sp>
          <p:nvSpPr>
            <p:cNvPr id="423992" name="Rectangle 54"/>
            <p:cNvSpPr>
              <a:spLocks noChangeArrowheads="1"/>
            </p:cNvSpPr>
            <p:nvPr/>
          </p:nvSpPr>
          <p:spPr bwMode="auto">
            <a:xfrm>
              <a:off x="4896" y="2544"/>
              <a:ext cx="240" cy="336"/>
            </a:xfrm>
            <a:prstGeom prst="rect">
              <a:avLst/>
            </a:prstGeom>
            <a:noFill/>
            <a:ln w="9525">
              <a:solidFill>
                <a:schemeClr val="tx1"/>
              </a:solidFill>
              <a:miter lim="800000"/>
              <a:headEnd/>
              <a:tailEnd/>
            </a:ln>
          </p:spPr>
          <p:txBody>
            <a:bodyPr wrap="none" anchor="ctr"/>
            <a:lstStyle/>
            <a:p>
              <a:endParaRPr lang="en-US"/>
            </a:p>
          </p:txBody>
        </p:sp>
        <p:sp>
          <p:nvSpPr>
            <p:cNvPr id="423993" name="Rectangle 55"/>
            <p:cNvSpPr>
              <a:spLocks noChangeArrowheads="1"/>
            </p:cNvSpPr>
            <p:nvPr/>
          </p:nvSpPr>
          <p:spPr bwMode="auto">
            <a:xfrm>
              <a:off x="816" y="2880"/>
              <a:ext cx="240" cy="336"/>
            </a:xfrm>
            <a:prstGeom prst="rect">
              <a:avLst/>
            </a:prstGeom>
            <a:noFill/>
            <a:ln w="9525">
              <a:solidFill>
                <a:schemeClr val="tx1"/>
              </a:solidFill>
              <a:miter lim="800000"/>
              <a:headEnd/>
              <a:tailEnd/>
            </a:ln>
          </p:spPr>
          <p:txBody>
            <a:bodyPr wrap="none" anchor="ctr"/>
            <a:lstStyle/>
            <a:p>
              <a:endParaRPr lang="en-US"/>
            </a:p>
          </p:txBody>
        </p:sp>
        <p:sp>
          <p:nvSpPr>
            <p:cNvPr id="423994" name="Rectangle 56"/>
            <p:cNvSpPr>
              <a:spLocks noChangeArrowheads="1"/>
            </p:cNvSpPr>
            <p:nvPr/>
          </p:nvSpPr>
          <p:spPr bwMode="auto">
            <a:xfrm>
              <a:off x="1056" y="2880"/>
              <a:ext cx="240" cy="336"/>
            </a:xfrm>
            <a:prstGeom prst="rect">
              <a:avLst/>
            </a:prstGeom>
            <a:noFill/>
            <a:ln w="9525">
              <a:solidFill>
                <a:schemeClr val="tx1"/>
              </a:solidFill>
              <a:miter lim="800000"/>
              <a:headEnd/>
              <a:tailEnd/>
            </a:ln>
          </p:spPr>
          <p:txBody>
            <a:bodyPr wrap="none" anchor="ctr"/>
            <a:lstStyle/>
            <a:p>
              <a:endParaRPr lang="en-US"/>
            </a:p>
          </p:txBody>
        </p:sp>
        <p:sp>
          <p:nvSpPr>
            <p:cNvPr id="423995" name="Rectangle 57"/>
            <p:cNvSpPr>
              <a:spLocks noChangeArrowheads="1"/>
            </p:cNvSpPr>
            <p:nvPr/>
          </p:nvSpPr>
          <p:spPr bwMode="auto">
            <a:xfrm>
              <a:off x="1296" y="2880"/>
              <a:ext cx="240" cy="336"/>
            </a:xfrm>
            <a:prstGeom prst="rect">
              <a:avLst/>
            </a:prstGeom>
            <a:noFill/>
            <a:ln w="9525">
              <a:solidFill>
                <a:schemeClr val="tx1"/>
              </a:solidFill>
              <a:miter lim="800000"/>
              <a:headEnd/>
              <a:tailEnd/>
            </a:ln>
          </p:spPr>
          <p:txBody>
            <a:bodyPr wrap="none" anchor="ctr"/>
            <a:lstStyle/>
            <a:p>
              <a:endParaRPr lang="en-US"/>
            </a:p>
          </p:txBody>
        </p:sp>
        <p:sp>
          <p:nvSpPr>
            <p:cNvPr id="423996" name="Rectangle 58"/>
            <p:cNvSpPr>
              <a:spLocks noChangeArrowheads="1"/>
            </p:cNvSpPr>
            <p:nvPr/>
          </p:nvSpPr>
          <p:spPr bwMode="auto">
            <a:xfrm>
              <a:off x="1536" y="2880"/>
              <a:ext cx="240" cy="336"/>
            </a:xfrm>
            <a:prstGeom prst="rect">
              <a:avLst/>
            </a:prstGeom>
            <a:noFill/>
            <a:ln w="9525">
              <a:solidFill>
                <a:schemeClr val="tx1"/>
              </a:solidFill>
              <a:miter lim="800000"/>
              <a:headEnd/>
              <a:tailEnd/>
            </a:ln>
          </p:spPr>
          <p:txBody>
            <a:bodyPr wrap="none" anchor="ctr"/>
            <a:lstStyle/>
            <a:p>
              <a:endParaRPr lang="en-US"/>
            </a:p>
          </p:txBody>
        </p:sp>
        <p:sp>
          <p:nvSpPr>
            <p:cNvPr id="423997" name="Rectangle 59"/>
            <p:cNvSpPr>
              <a:spLocks noChangeArrowheads="1"/>
            </p:cNvSpPr>
            <p:nvPr/>
          </p:nvSpPr>
          <p:spPr bwMode="auto">
            <a:xfrm>
              <a:off x="1776" y="2880"/>
              <a:ext cx="240" cy="336"/>
            </a:xfrm>
            <a:prstGeom prst="rect">
              <a:avLst/>
            </a:prstGeom>
            <a:noFill/>
            <a:ln w="9525">
              <a:solidFill>
                <a:schemeClr val="tx1"/>
              </a:solidFill>
              <a:miter lim="800000"/>
              <a:headEnd/>
              <a:tailEnd/>
            </a:ln>
          </p:spPr>
          <p:txBody>
            <a:bodyPr wrap="none" anchor="ctr"/>
            <a:lstStyle/>
            <a:p>
              <a:endParaRPr lang="en-US"/>
            </a:p>
          </p:txBody>
        </p:sp>
        <p:sp>
          <p:nvSpPr>
            <p:cNvPr id="423998" name="Rectangle 60"/>
            <p:cNvSpPr>
              <a:spLocks noChangeArrowheads="1"/>
            </p:cNvSpPr>
            <p:nvPr/>
          </p:nvSpPr>
          <p:spPr bwMode="auto">
            <a:xfrm>
              <a:off x="2016" y="2880"/>
              <a:ext cx="240" cy="336"/>
            </a:xfrm>
            <a:prstGeom prst="rect">
              <a:avLst/>
            </a:prstGeom>
            <a:noFill/>
            <a:ln w="9525">
              <a:solidFill>
                <a:schemeClr val="tx1"/>
              </a:solidFill>
              <a:miter lim="800000"/>
              <a:headEnd/>
              <a:tailEnd/>
            </a:ln>
          </p:spPr>
          <p:txBody>
            <a:bodyPr wrap="none" anchor="ctr"/>
            <a:lstStyle/>
            <a:p>
              <a:endParaRPr lang="en-US"/>
            </a:p>
          </p:txBody>
        </p:sp>
        <p:sp>
          <p:nvSpPr>
            <p:cNvPr id="423999" name="Rectangle 61"/>
            <p:cNvSpPr>
              <a:spLocks noChangeArrowheads="1"/>
            </p:cNvSpPr>
            <p:nvPr/>
          </p:nvSpPr>
          <p:spPr bwMode="auto">
            <a:xfrm>
              <a:off x="2256" y="2880"/>
              <a:ext cx="240" cy="336"/>
            </a:xfrm>
            <a:prstGeom prst="rect">
              <a:avLst/>
            </a:prstGeom>
            <a:noFill/>
            <a:ln w="9525">
              <a:solidFill>
                <a:schemeClr val="tx1"/>
              </a:solidFill>
              <a:miter lim="800000"/>
              <a:headEnd/>
              <a:tailEnd/>
            </a:ln>
          </p:spPr>
          <p:txBody>
            <a:bodyPr wrap="none" anchor="ctr"/>
            <a:lstStyle/>
            <a:p>
              <a:endParaRPr lang="en-US"/>
            </a:p>
          </p:txBody>
        </p:sp>
        <p:sp>
          <p:nvSpPr>
            <p:cNvPr id="424000" name="Rectangle 62"/>
            <p:cNvSpPr>
              <a:spLocks noChangeArrowheads="1"/>
            </p:cNvSpPr>
            <p:nvPr/>
          </p:nvSpPr>
          <p:spPr bwMode="auto">
            <a:xfrm>
              <a:off x="2496" y="2880"/>
              <a:ext cx="240" cy="336"/>
            </a:xfrm>
            <a:prstGeom prst="rect">
              <a:avLst/>
            </a:prstGeom>
            <a:noFill/>
            <a:ln w="9525">
              <a:solidFill>
                <a:schemeClr val="tx1"/>
              </a:solidFill>
              <a:miter lim="800000"/>
              <a:headEnd/>
              <a:tailEnd/>
            </a:ln>
          </p:spPr>
          <p:txBody>
            <a:bodyPr wrap="none" anchor="ctr"/>
            <a:lstStyle/>
            <a:p>
              <a:endParaRPr lang="en-US"/>
            </a:p>
          </p:txBody>
        </p:sp>
        <p:sp>
          <p:nvSpPr>
            <p:cNvPr id="424001" name="Rectangle 63"/>
            <p:cNvSpPr>
              <a:spLocks noChangeArrowheads="1"/>
            </p:cNvSpPr>
            <p:nvPr/>
          </p:nvSpPr>
          <p:spPr bwMode="auto">
            <a:xfrm>
              <a:off x="2736" y="2880"/>
              <a:ext cx="240" cy="336"/>
            </a:xfrm>
            <a:prstGeom prst="rect">
              <a:avLst/>
            </a:prstGeom>
            <a:noFill/>
            <a:ln w="9525">
              <a:solidFill>
                <a:schemeClr val="tx1"/>
              </a:solidFill>
              <a:miter lim="800000"/>
              <a:headEnd/>
              <a:tailEnd/>
            </a:ln>
          </p:spPr>
          <p:txBody>
            <a:bodyPr wrap="none" anchor="ctr"/>
            <a:lstStyle/>
            <a:p>
              <a:endParaRPr lang="en-US"/>
            </a:p>
          </p:txBody>
        </p:sp>
        <p:sp>
          <p:nvSpPr>
            <p:cNvPr id="424002" name="Rectangle 64"/>
            <p:cNvSpPr>
              <a:spLocks noChangeArrowheads="1"/>
            </p:cNvSpPr>
            <p:nvPr/>
          </p:nvSpPr>
          <p:spPr bwMode="auto">
            <a:xfrm>
              <a:off x="2976" y="2880"/>
              <a:ext cx="240" cy="336"/>
            </a:xfrm>
            <a:prstGeom prst="rect">
              <a:avLst/>
            </a:prstGeom>
            <a:noFill/>
            <a:ln w="9525">
              <a:solidFill>
                <a:schemeClr val="tx1"/>
              </a:solidFill>
              <a:miter lim="800000"/>
              <a:headEnd/>
              <a:tailEnd/>
            </a:ln>
          </p:spPr>
          <p:txBody>
            <a:bodyPr wrap="none" anchor="ctr"/>
            <a:lstStyle/>
            <a:p>
              <a:endParaRPr lang="en-US"/>
            </a:p>
          </p:txBody>
        </p:sp>
        <p:sp>
          <p:nvSpPr>
            <p:cNvPr id="424003" name="Rectangle 65"/>
            <p:cNvSpPr>
              <a:spLocks noChangeArrowheads="1"/>
            </p:cNvSpPr>
            <p:nvPr/>
          </p:nvSpPr>
          <p:spPr bwMode="auto">
            <a:xfrm>
              <a:off x="3216" y="2880"/>
              <a:ext cx="240" cy="336"/>
            </a:xfrm>
            <a:prstGeom prst="rect">
              <a:avLst/>
            </a:prstGeom>
            <a:noFill/>
            <a:ln w="9525">
              <a:solidFill>
                <a:schemeClr val="tx1"/>
              </a:solidFill>
              <a:miter lim="800000"/>
              <a:headEnd/>
              <a:tailEnd/>
            </a:ln>
          </p:spPr>
          <p:txBody>
            <a:bodyPr wrap="none" anchor="ctr"/>
            <a:lstStyle/>
            <a:p>
              <a:endParaRPr lang="en-US"/>
            </a:p>
          </p:txBody>
        </p:sp>
        <p:sp>
          <p:nvSpPr>
            <p:cNvPr id="424004" name="Rectangle 66"/>
            <p:cNvSpPr>
              <a:spLocks noChangeArrowheads="1"/>
            </p:cNvSpPr>
            <p:nvPr/>
          </p:nvSpPr>
          <p:spPr bwMode="auto">
            <a:xfrm>
              <a:off x="3456" y="2880"/>
              <a:ext cx="240" cy="336"/>
            </a:xfrm>
            <a:prstGeom prst="rect">
              <a:avLst/>
            </a:prstGeom>
            <a:noFill/>
            <a:ln w="9525">
              <a:solidFill>
                <a:schemeClr val="tx1"/>
              </a:solidFill>
              <a:miter lim="800000"/>
              <a:headEnd/>
              <a:tailEnd/>
            </a:ln>
          </p:spPr>
          <p:txBody>
            <a:bodyPr wrap="none" anchor="ctr"/>
            <a:lstStyle/>
            <a:p>
              <a:endParaRPr lang="en-US"/>
            </a:p>
          </p:txBody>
        </p:sp>
        <p:sp>
          <p:nvSpPr>
            <p:cNvPr id="424005" name="Rectangle 67"/>
            <p:cNvSpPr>
              <a:spLocks noChangeArrowheads="1"/>
            </p:cNvSpPr>
            <p:nvPr/>
          </p:nvSpPr>
          <p:spPr bwMode="auto">
            <a:xfrm>
              <a:off x="3696" y="2880"/>
              <a:ext cx="240" cy="336"/>
            </a:xfrm>
            <a:prstGeom prst="rect">
              <a:avLst/>
            </a:prstGeom>
            <a:noFill/>
            <a:ln w="9525">
              <a:solidFill>
                <a:schemeClr val="tx1"/>
              </a:solidFill>
              <a:miter lim="800000"/>
              <a:headEnd/>
              <a:tailEnd/>
            </a:ln>
          </p:spPr>
          <p:txBody>
            <a:bodyPr wrap="none" anchor="ctr"/>
            <a:lstStyle/>
            <a:p>
              <a:endParaRPr lang="en-US"/>
            </a:p>
          </p:txBody>
        </p:sp>
        <p:sp>
          <p:nvSpPr>
            <p:cNvPr id="424006" name="Rectangle 68"/>
            <p:cNvSpPr>
              <a:spLocks noChangeArrowheads="1"/>
            </p:cNvSpPr>
            <p:nvPr/>
          </p:nvSpPr>
          <p:spPr bwMode="auto">
            <a:xfrm>
              <a:off x="3936" y="2880"/>
              <a:ext cx="240" cy="336"/>
            </a:xfrm>
            <a:prstGeom prst="rect">
              <a:avLst/>
            </a:prstGeom>
            <a:noFill/>
            <a:ln w="9525">
              <a:solidFill>
                <a:schemeClr val="tx1"/>
              </a:solidFill>
              <a:miter lim="800000"/>
              <a:headEnd/>
              <a:tailEnd/>
            </a:ln>
          </p:spPr>
          <p:txBody>
            <a:bodyPr wrap="none" anchor="ctr"/>
            <a:lstStyle/>
            <a:p>
              <a:endParaRPr lang="en-US"/>
            </a:p>
          </p:txBody>
        </p:sp>
        <p:sp>
          <p:nvSpPr>
            <p:cNvPr id="424007" name="Rectangle 69"/>
            <p:cNvSpPr>
              <a:spLocks noChangeArrowheads="1"/>
            </p:cNvSpPr>
            <p:nvPr/>
          </p:nvSpPr>
          <p:spPr bwMode="auto">
            <a:xfrm>
              <a:off x="4176" y="2880"/>
              <a:ext cx="240" cy="336"/>
            </a:xfrm>
            <a:prstGeom prst="rect">
              <a:avLst/>
            </a:prstGeom>
            <a:noFill/>
            <a:ln w="9525">
              <a:solidFill>
                <a:schemeClr val="tx1"/>
              </a:solidFill>
              <a:miter lim="800000"/>
              <a:headEnd/>
              <a:tailEnd/>
            </a:ln>
          </p:spPr>
          <p:txBody>
            <a:bodyPr wrap="none" anchor="ctr"/>
            <a:lstStyle/>
            <a:p>
              <a:endParaRPr lang="en-US"/>
            </a:p>
          </p:txBody>
        </p:sp>
        <p:sp>
          <p:nvSpPr>
            <p:cNvPr id="424008" name="Rectangle 70"/>
            <p:cNvSpPr>
              <a:spLocks noChangeArrowheads="1"/>
            </p:cNvSpPr>
            <p:nvPr/>
          </p:nvSpPr>
          <p:spPr bwMode="auto">
            <a:xfrm>
              <a:off x="4416" y="2880"/>
              <a:ext cx="240" cy="336"/>
            </a:xfrm>
            <a:prstGeom prst="rect">
              <a:avLst/>
            </a:prstGeom>
            <a:noFill/>
            <a:ln w="9525">
              <a:solidFill>
                <a:schemeClr val="tx1"/>
              </a:solidFill>
              <a:miter lim="800000"/>
              <a:headEnd/>
              <a:tailEnd/>
            </a:ln>
          </p:spPr>
          <p:txBody>
            <a:bodyPr wrap="none" anchor="ctr"/>
            <a:lstStyle/>
            <a:p>
              <a:endParaRPr lang="en-US"/>
            </a:p>
          </p:txBody>
        </p:sp>
        <p:sp>
          <p:nvSpPr>
            <p:cNvPr id="424009" name="Rectangle 71"/>
            <p:cNvSpPr>
              <a:spLocks noChangeArrowheads="1"/>
            </p:cNvSpPr>
            <p:nvPr/>
          </p:nvSpPr>
          <p:spPr bwMode="auto">
            <a:xfrm>
              <a:off x="4656" y="2880"/>
              <a:ext cx="240" cy="336"/>
            </a:xfrm>
            <a:prstGeom prst="rect">
              <a:avLst/>
            </a:prstGeom>
            <a:noFill/>
            <a:ln w="9525">
              <a:solidFill>
                <a:schemeClr val="tx1"/>
              </a:solidFill>
              <a:miter lim="800000"/>
              <a:headEnd/>
              <a:tailEnd/>
            </a:ln>
          </p:spPr>
          <p:txBody>
            <a:bodyPr wrap="none" anchor="ctr"/>
            <a:lstStyle/>
            <a:p>
              <a:endParaRPr lang="en-US"/>
            </a:p>
          </p:txBody>
        </p:sp>
        <p:sp>
          <p:nvSpPr>
            <p:cNvPr id="424010" name="Rectangle 72"/>
            <p:cNvSpPr>
              <a:spLocks noChangeArrowheads="1"/>
            </p:cNvSpPr>
            <p:nvPr/>
          </p:nvSpPr>
          <p:spPr bwMode="auto">
            <a:xfrm>
              <a:off x="4896" y="2880"/>
              <a:ext cx="240" cy="336"/>
            </a:xfrm>
            <a:prstGeom prst="rect">
              <a:avLst/>
            </a:prstGeom>
            <a:noFill/>
            <a:ln w="9525">
              <a:solidFill>
                <a:schemeClr val="tx1"/>
              </a:solidFill>
              <a:miter lim="800000"/>
              <a:headEnd/>
              <a:tailEnd/>
            </a:ln>
          </p:spPr>
          <p:txBody>
            <a:bodyPr wrap="none" anchor="ctr"/>
            <a:lstStyle/>
            <a:p>
              <a:endParaRPr lang="en-US"/>
            </a:p>
          </p:txBody>
        </p:sp>
        <p:sp>
          <p:nvSpPr>
            <p:cNvPr id="424011" name="Rectangle 73"/>
            <p:cNvSpPr>
              <a:spLocks noChangeArrowheads="1"/>
            </p:cNvSpPr>
            <p:nvPr/>
          </p:nvSpPr>
          <p:spPr bwMode="auto">
            <a:xfrm>
              <a:off x="816" y="3216"/>
              <a:ext cx="240" cy="336"/>
            </a:xfrm>
            <a:prstGeom prst="rect">
              <a:avLst/>
            </a:prstGeom>
            <a:noFill/>
            <a:ln w="9525">
              <a:solidFill>
                <a:schemeClr val="tx1"/>
              </a:solidFill>
              <a:miter lim="800000"/>
              <a:headEnd/>
              <a:tailEnd/>
            </a:ln>
          </p:spPr>
          <p:txBody>
            <a:bodyPr wrap="none" anchor="ctr"/>
            <a:lstStyle/>
            <a:p>
              <a:endParaRPr lang="en-US"/>
            </a:p>
          </p:txBody>
        </p:sp>
        <p:sp>
          <p:nvSpPr>
            <p:cNvPr id="424012" name="Rectangle 74"/>
            <p:cNvSpPr>
              <a:spLocks noChangeArrowheads="1"/>
            </p:cNvSpPr>
            <p:nvPr/>
          </p:nvSpPr>
          <p:spPr bwMode="auto">
            <a:xfrm>
              <a:off x="1056" y="3216"/>
              <a:ext cx="240" cy="336"/>
            </a:xfrm>
            <a:prstGeom prst="rect">
              <a:avLst/>
            </a:prstGeom>
            <a:noFill/>
            <a:ln w="9525">
              <a:solidFill>
                <a:schemeClr val="tx1"/>
              </a:solidFill>
              <a:miter lim="800000"/>
              <a:headEnd/>
              <a:tailEnd/>
            </a:ln>
          </p:spPr>
          <p:txBody>
            <a:bodyPr wrap="none" anchor="ctr"/>
            <a:lstStyle/>
            <a:p>
              <a:endParaRPr lang="en-US"/>
            </a:p>
          </p:txBody>
        </p:sp>
        <p:sp>
          <p:nvSpPr>
            <p:cNvPr id="424013" name="Rectangle 75"/>
            <p:cNvSpPr>
              <a:spLocks noChangeArrowheads="1"/>
            </p:cNvSpPr>
            <p:nvPr/>
          </p:nvSpPr>
          <p:spPr bwMode="auto">
            <a:xfrm>
              <a:off x="1296" y="3216"/>
              <a:ext cx="240" cy="336"/>
            </a:xfrm>
            <a:prstGeom prst="rect">
              <a:avLst/>
            </a:prstGeom>
            <a:noFill/>
            <a:ln w="9525">
              <a:solidFill>
                <a:schemeClr val="tx1"/>
              </a:solidFill>
              <a:miter lim="800000"/>
              <a:headEnd/>
              <a:tailEnd/>
            </a:ln>
          </p:spPr>
          <p:txBody>
            <a:bodyPr wrap="none" anchor="ctr"/>
            <a:lstStyle/>
            <a:p>
              <a:endParaRPr lang="en-US"/>
            </a:p>
          </p:txBody>
        </p:sp>
        <p:sp>
          <p:nvSpPr>
            <p:cNvPr id="424014" name="Rectangle 76"/>
            <p:cNvSpPr>
              <a:spLocks noChangeArrowheads="1"/>
            </p:cNvSpPr>
            <p:nvPr/>
          </p:nvSpPr>
          <p:spPr bwMode="auto">
            <a:xfrm>
              <a:off x="1536" y="3216"/>
              <a:ext cx="240" cy="336"/>
            </a:xfrm>
            <a:prstGeom prst="rect">
              <a:avLst/>
            </a:prstGeom>
            <a:noFill/>
            <a:ln w="9525">
              <a:solidFill>
                <a:schemeClr val="tx1"/>
              </a:solidFill>
              <a:miter lim="800000"/>
              <a:headEnd/>
              <a:tailEnd/>
            </a:ln>
          </p:spPr>
          <p:txBody>
            <a:bodyPr wrap="none" anchor="ctr"/>
            <a:lstStyle/>
            <a:p>
              <a:endParaRPr lang="en-US"/>
            </a:p>
          </p:txBody>
        </p:sp>
        <p:sp>
          <p:nvSpPr>
            <p:cNvPr id="424015" name="Rectangle 77"/>
            <p:cNvSpPr>
              <a:spLocks noChangeArrowheads="1"/>
            </p:cNvSpPr>
            <p:nvPr/>
          </p:nvSpPr>
          <p:spPr bwMode="auto">
            <a:xfrm>
              <a:off x="1776" y="3216"/>
              <a:ext cx="240" cy="336"/>
            </a:xfrm>
            <a:prstGeom prst="rect">
              <a:avLst/>
            </a:prstGeom>
            <a:noFill/>
            <a:ln w="9525">
              <a:solidFill>
                <a:schemeClr val="tx1"/>
              </a:solidFill>
              <a:miter lim="800000"/>
              <a:headEnd/>
              <a:tailEnd/>
            </a:ln>
          </p:spPr>
          <p:txBody>
            <a:bodyPr wrap="none" anchor="ctr"/>
            <a:lstStyle/>
            <a:p>
              <a:endParaRPr lang="en-US"/>
            </a:p>
          </p:txBody>
        </p:sp>
        <p:sp>
          <p:nvSpPr>
            <p:cNvPr id="424016" name="Rectangle 78"/>
            <p:cNvSpPr>
              <a:spLocks noChangeArrowheads="1"/>
            </p:cNvSpPr>
            <p:nvPr/>
          </p:nvSpPr>
          <p:spPr bwMode="auto">
            <a:xfrm>
              <a:off x="2016" y="3216"/>
              <a:ext cx="240" cy="336"/>
            </a:xfrm>
            <a:prstGeom prst="rect">
              <a:avLst/>
            </a:prstGeom>
            <a:noFill/>
            <a:ln w="9525">
              <a:solidFill>
                <a:schemeClr val="tx1"/>
              </a:solidFill>
              <a:miter lim="800000"/>
              <a:headEnd/>
              <a:tailEnd/>
            </a:ln>
          </p:spPr>
          <p:txBody>
            <a:bodyPr wrap="none" anchor="ctr"/>
            <a:lstStyle/>
            <a:p>
              <a:endParaRPr lang="en-US"/>
            </a:p>
          </p:txBody>
        </p:sp>
        <p:sp>
          <p:nvSpPr>
            <p:cNvPr id="424017" name="Rectangle 79"/>
            <p:cNvSpPr>
              <a:spLocks noChangeArrowheads="1"/>
            </p:cNvSpPr>
            <p:nvPr/>
          </p:nvSpPr>
          <p:spPr bwMode="auto">
            <a:xfrm>
              <a:off x="2256" y="3216"/>
              <a:ext cx="240" cy="336"/>
            </a:xfrm>
            <a:prstGeom prst="rect">
              <a:avLst/>
            </a:prstGeom>
            <a:noFill/>
            <a:ln w="9525">
              <a:solidFill>
                <a:schemeClr val="tx1"/>
              </a:solidFill>
              <a:miter lim="800000"/>
              <a:headEnd/>
              <a:tailEnd/>
            </a:ln>
          </p:spPr>
          <p:txBody>
            <a:bodyPr wrap="none" anchor="ctr"/>
            <a:lstStyle/>
            <a:p>
              <a:endParaRPr lang="en-US"/>
            </a:p>
          </p:txBody>
        </p:sp>
        <p:sp>
          <p:nvSpPr>
            <p:cNvPr id="424018" name="Rectangle 80"/>
            <p:cNvSpPr>
              <a:spLocks noChangeArrowheads="1"/>
            </p:cNvSpPr>
            <p:nvPr/>
          </p:nvSpPr>
          <p:spPr bwMode="auto">
            <a:xfrm>
              <a:off x="2496" y="3216"/>
              <a:ext cx="240" cy="336"/>
            </a:xfrm>
            <a:prstGeom prst="rect">
              <a:avLst/>
            </a:prstGeom>
            <a:noFill/>
            <a:ln w="9525">
              <a:solidFill>
                <a:schemeClr val="tx1"/>
              </a:solidFill>
              <a:miter lim="800000"/>
              <a:headEnd/>
              <a:tailEnd/>
            </a:ln>
          </p:spPr>
          <p:txBody>
            <a:bodyPr wrap="none" anchor="ctr"/>
            <a:lstStyle/>
            <a:p>
              <a:endParaRPr lang="en-US"/>
            </a:p>
          </p:txBody>
        </p:sp>
        <p:sp>
          <p:nvSpPr>
            <p:cNvPr id="424019" name="Rectangle 81"/>
            <p:cNvSpPr>
              <a:spLocks noChangeArrowheads="1"/>
            </p:cNvSpPr>
            <p:nvPr/>
          </p:nvSpPr>
          <p:spPr bwMode="auto">
            <a:xfrm>
              <a:off x="2736" y="3216"/>
              <a:ext cx="240" cy="336"/>
            </a:xfrm>
            <a:prstGeom prst="rect">
              <a:avLst/>
            </a:prstGeom>
            <a:noFill/>
            <a:ln w="9525">
              <a:solidFill>
                <a:schemeClr val="tx1"/>
              </a:solidFill>
              <a:miter lim="800000"/>
              <a:headEnd/>
              <a:tailEnd/>
            </a:ln>
          </p:spPr>
          <p:txBody>
            <a:bodyPr wrap="none" anchor="ctr"/>
            <a:lstStyle/>
            <a:p>
              <a:endParaRPr lang="en-US"/>
            </a:p>
          </p:txBody>
        </p:sp>
        <p:sp>
          <p:nvSpPr>
            <p:cNvPr id="424020" name="Rectangle 82"/>
            <p:cNvSpPr>
              <a:spLocks noChangeArrowheads="1"/>
            </p:cNvSpPr>
            <p:nvPr/>
          </p:nvSpPr>
          <p:spPr bwMode="auto">
            <a:xfrm>
              <a:off x="1056" y="1872"/>
              <a:ext cx="240" cy="336"/>
            </a:xfrm>
            <a:prstGeom prst="rect">
              <a:avLst/>
            </a:prstGeom>
            <a:noFill/>
            <a:ln w="9525">
              <a:solidFill>
                <a:schemeClr val="tx1"/>
              </a:solidFill>
              <a:miter lim="800000"/>
              <a:headEnd/>
              <a:tailEnd/>
            </a:ln>
          </p:spPr>
          <p:txBody>
            <a:bodyPr wrap="none" anchor="ctr"/>
            <a:lstStyle/>
            <a:p>
              <a:endParaRPr lang="en-US"/>
            </a:p>
          </p:txBody>
        </p:sp>
        <p:sp>
          <p:nvSpPr>
            <p:cNvPr id="424021" name="Text Box 83"/>
            <p:cNvSpPr txBox="1">
              <a:spLocks noChangeArrowheads="1"/>
            </p:cNvSpPr>
            <p:nvPr/>
          </p:nvSpPr>
          <p:spPr bwMode="auto">
            <a:xfrm>
              <a:off x="1246" y="3744"/>
              <a:ext cx="3522" cy="192"/>
            </a:xfrm>
            <a:prstGeom prst="rect">
              <a:avLst/>
            </a:prstGeom>
            <a:noFill/>
            <a:ln w="9525">
              <a:noFill/>
              <a:miter lim="800000"/>
              <a:headEnd/>
              <a:tailEnd/>
            </a:ln>
          </p:spPr>
          <p:txBody>
            <a:bodyPr wrap="none">
              <a:spAutoFit/>
            </a:bodyPr>
            <a:lstStyle/>
            <a:p>
              <a:r>
                <a:rPr lang="en-US" sz="1400"/>
                <a:t>As a percentage of mass, humans are made up of mostly nonmetals.</a:t>
              </a:r>
            </a:p>
          </p:txBody>
        </p:sp>
        <p:sp>
          <p:nvSpPr>
            <p:cNvPr id="424022" name="Freeform 84"/>
            <p:cNvSpPr>
              <a:spLocks noChangeAspect="1"/>
            </p:cNvSpPr>
            <p:nvPr/>
          </p:nvSpPr>
          <p:spPr bwMode="auto">
            <a:xfrm>
              <a:off x="1392" y="938"/>
              <a:ext cx="864" cy="2758"/>
            </a:xfrm>
            <a:custGeom>
              <a:avLst/>
              <a:gdLst>
                <a:gd name="T0" fmla="*/ 183 w 1155"/>
                <a:gd name="T1" fmla="*/ 1425 h 3688"/>
                <a:gd name="T2" fmla="*/ 215 w 1155"/>
                <a:gd name="T3" fmla="*/ 1796 h 3688"/>
                <a:gd name="T4" fmla="*/ 255 w 1155"/>
                <a:gd name="T5" fmla="*/ 2345 h 3688"/>
                <a:gd name="T6" fmla="*/ 255 w 1155"/>
                <a:gd name="T7" fmla="*/ 2424 h 3688"/>
                <a:gd name="T8" fmla="*/ 260 w 1155"/>
                <a:gd name="T9" fmla="*/ 2553 h 3688"/>
                <a:gd name="T10" fmla="*/ 281 w 1155"/>
                <a:gd name="T11" fmla="*/ 2599 h 3688"/>
                <a:gd name="T12" fmla="*/ 226 w 1155"/>
                <a:gd name="T13" fmla="*/ 2749 h 3688"/>
                <a:gd name="T14" fmla="*/ 341 w 1155"/>
                <a:gd name="T15" fmla="*/ 2755 h 3688"/>
                <a:gd name="T16" fmla="*/ 410 w 1155"/>
                <a:gd name="T17" fmla="*/ 2724 h 3688"/>
                <a:gd name="T18" fmla="*/ 447 w 1155"/>
                <a:gd name="T19" fmla="*/ 2650 h 3688"/>
                <a:gd name="T20" fmla="*/ 442 w 1155"/>
                <a:gd name="T21" fmla="*/ 2587 h 3688"/>
                <a:gd name="T22" fmla="*/ 462 w 1155"/>
                <a:gd name="T23" fmla="*/ 2562 h 3688"/>
                <a:gd name="T24" fmla="*/ 459 w 1155"/>
                <a:gd name="T25" fmla="*/ 2491 h 3688"/>
                <a:gd name="T26" fmla="*/ 429 w 1155"/>
                <a:gd name="T27" fmla="*/ 1764 h 3688"/>
                <a:gd name="T28" fmla="*/ 459 w 1155"/>
                <a:gd name="T29" fmla="*/ 1668 h 3688"/>
                <a:gd name="T30" fmla="*/ 474 w 1155"/>
                <a:gd name="T31" fmla="*/ 1881 h 3688"/>
                <a:gd name="T32" fmla="*/ 489 w 1155"/>
                <a:gd name="T33" fmla="*/ 1972 h 3688"/>
                <a:gd name="T34" fmla="*/ 482 w 1155"/>
                <a:gd name="T35" fmla="*/ 2148 h 3688"/>
                <a:gd name="T36" fmla="*/ 471 w 1155"/>
                <a:gd name="T37" fmla="*/ 2356 h 3688"/>
                <a:gd name="T38" fmla="*/ 511 w 1155"/>
                <a:gd name="T39" fmla="*/ 2554 h 3688"/>
                <a:gd name="T40" fmla="*/ 592 w 1155"/>
                <a:gd name="T41" fmla="*/ 2637 h 3688"/>
                <a:gd name="T42" fmla="*/ 648 w 1155"/>
                <a:gd name="T43" fmla="*/ 2558 h 3688"/>
                <a:gd name="T44" fmla="*/ 632 w 1155"/>
                <a:gd name="T45" fmla="*/ 2424 h 3688"/>
                <a:gd name="T46" fmla="*/ 652 w 1155"/>
                <a:gd name="T47" fmla="*/ 2188 h 3688"/>
                <a:gd name="T48" fmla="*/ 693 w 1155"/>
                <a:gd name="T49" fmla="*/ 1903 h 3688"/>
                <a:gd name="T50" fmla="*/ 688 w 1155"/>
                <a:gd name="T51" fmla="*/ 1883 h 3688"/>
                <a:gd name="T52" fmla="*/ 707 w 1155"/>
                <a:gd name="T53" fmla="*/ 1796 h 3688"/>
                <a:gd name="T54" fmla="*/ 711 w 1155"/>
                <a:gd name="T55" fmla="*/ 1586 h 3688"/>
                <a:gd name="T56" fmla="*/ 699 w 1155"/>
                <a:gd name="T57" fmla="*/ 1264 h 3688"/>
                <a:gd name="T58" fmla="*/ 841 w 1155"/>
                <a:gd name="T59" fmla="*/ 921 h 3688"/>
                <a:gd name="T60" fmla="*/ 812 w 1155"/>
                <a:gd name="T61" fmla="*/ 722 h 3688"/>
                <a:gd name="T62" fmla="*/ 734 w 1155"/>
                <a:gd name="T63" fmla="*/ 521 h 3688"/>
                <a:gd name="T64" fmla="*/ 644 w 1155"/>
                <a:gd name="T65" fmla="*/ 398 h 3688"/>
                <a:gd name="T66" fmla="*/ 446 w 1155"/>
                <a:gd name="T67" fmla="*/ 348 h 3688"/>
                <a:gd name="T68" fmla="*/ 467 w 1155"/>
                <a:gd name="T69" fmla="*/ 186 h 3688"/>
                <a:gd name="T70" fmla="*/ 444 w 1155"/>
                <a:gd name="T71" fmla="*/ 57 h 3688"/>
                <a:gd name="T72" fmla="*/ 394 w 1155"/>
                <a:gd name="T73" fmla="*/ 21 h 3688"/>
                <a:gd name="T74" fmla="*/ 263 w 1155"/>
                <a:gd name="T75" fmla="*/ 25 h 3688"/>
                <a:gd name="T76" fmla="*/ 184 w 1155"/>
                <a:gd name="T77" fmla="*/ 193 h 3688"/>
                <a:gd name="T78" fmla="*/ 192 w 1155"/>
                <a:gd name="T79" fmla="*/ 271 h 3688"/>
                <a:gd name="T80" fmla="*/ 254 w 1155"/>
                <a:gd name="T81" fmla="*/ 379 h 3688"/>
                <a:gd name="T82" fmla="*/ 139 w 1155"/>
                <a:gd name="T83" fmla="*/ 469 h 3688"/>
                <a:gd name="T84" fmla="*/ 29 w 1155"/>
                <a:gd name="T85" fmla="*/ 840 h 3688"/>
                <a:gd name="T86" fmla="*/ 10 w 1155"/>
                <a:gd name="T87" fmla="*/ 1039 h 3688"/>
                <a:gd name="T88" fmla="*/ 144 w 1155"/>
                <a:gd name="T89" fmla="*/ 1226 h 368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55"/>
                <a:gd name="T136" fmla="*/ 0 h 3688"/>
                <a:gd name="T137" fmla="*/ 1155 w 1155"/>
                <a:gd name="T138" fmla="*/ 3688 h 368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55" h="3688">
                  <a:moveTo>
                    <a:pt x="236" y="1753"/>
                  </a:moveTo>
                  <a:cubicBezTo>
                    <a:pt x="245" y="1797"/>
                    <a:pt x="238" y="1816"/>
                    <a:pt x="245" y="1905"/>
                  </a:cubicBezTo>
                  <a:cubicBezTo>
                    <a:pt x="252" y="1994"/>
                    <a:pt x="272" y="2206"/>
                    <a:pt x="279" y="2289"/>
                  </a:cubicBezTo>
                  <a:cubicBezTo>
                    <a:pt x="286" y="2372"/>
                    <a:pt x="277" y="2266"/>
                    <a:pt x="287" y="2401"/>
                  </a:cubicBezTo>
                  <a:cubicBezTo>
                    <a:pt x="297" y="2536"/>
                    <a:pt x="333" y="2977"/>
                    <a:pt x="342" y="3099"/>
                  </a:cubicBezTo>
                  <a:cubicBezTo>
                    <a:pt x="351" y="3221"/>
                    <a:pt x="341" y="3121"/>
                    <a:pt x="341" y="3136"/>
                  </a:cubicBezTo>
                  <a:cubicBezTo>
                    <a:pt x="341" y="3151"/>
                    <a:pt x="344" y="3175"/>
                    <a:pt x="344" y="3192"/>
                  </a:cubicBezTo>
                  <a:cubicBezTo>
                    <a:pt x="344" y="3209"/>
                    <a:pt x="339" y="3208"/>
                    <a:pt x="341" y="3241"/>
                  </a:cubicBezTo>
                  <a:cubicBezTo>
                    <a:pt x="343" y="3274"/>
                    <a:pt x="355" y="3362"/>
                    <a:pt x="356" y="3391"/>
                  </a:cubicBezTo>
                  <a:cubicBezTo>
                    <a:pt x="357" y="3420"/>
                    <a:pt x="347" y="3406"/>
                    <a:pt x="348" y="3414"/>
                  </a:cubicBezTo>
                  <a:cubicBezTo>
                    <a:pt x="349" y="3422"/>
                    <a:pt x="356" y="3431"/>
                    <a:pt x="360" y="3441"/>
                  </a:cubicBezTo>
                  <a:cubicBezTo>
                    <a:pt x="364" y="3451"/>
                    <a:pt x="386" y="3445"/>
                    <a:pt x="375" y="3475"/>
                  </a:cubicBezTo>
                  <a:cubicBezTo>
                    <a:pt x="364" y="3505"/>
                    <a:pt x="303" y="3588"/>
                    <a:pt x="291" y="3621"/>
                  </a:cubicBezTo>
                  <a:cubicBezTo>
                    <a:pt x="279" y="3654"/>
                    <a:pt x="288" y="3668"/>
                    <a:pt x="302" y="3676"/>
                  </a:cubicBezTo>
                  <a:cubicBezTo>
                    <a:pt x="316" y="3684"/>
                    <a:pt x="349" y="3668"/>
                    <a:pt x="375" y="3669"/>
                  </a:cubicBezTo>
                  <a:cubicBezTo>
                    <a:pt x="401" y="3670"/>
                    <a:pt x="435" y="3682"/>
                    <a:pt x="456" y="3684"/>
                  </a:cubicBezTo>
                  <a:cubicBezTo>
                    <a:pt x="477" y="3686"/>
                    <a:pt x="485" y="3688"/>
                    <a:pt x="500" y="3681"/>
                  </a:cubicBezTo>
                  <a:cubicBezTo>
                    <a:pt x="515" y="3674"/>
                    <a:pt x="534" y="3651"/>
                    <a:pt x="548" y="3643"/>
                  </a:cubicBezTo>
                  <a:cubicBezTo>
                    <a:pt x="562" y="3635"/>
                    <a:pt x="576" y="3649"/>
                    <a:pt x="584" y="3633"/>
                  </a:cubicBezTo>
                  <a:cubicBezTo>
                    <a:pt x="592" y="3617"/>
                    <a:pt x="596" y="3564"/>
                    <a:pt x="597" y="3544"/>
                  </a:cubicBezTo>
                  <a:cubicBezTo>
                    <a:pt x="598" y="3524"/>
                    <a:pt x="591" y="3525"/>
                    <a:pt x="590" y="3511"/>
                  </a:cubicBezTo>
                  <a:cubicBezTo>
                    <a:pt x="589" y="3497"/>
                    <a:pt x="589" y="3472"/>
                    <a:pt x="591" y="3460"/>
                  </a:cubicBezTo>
                  <a:cubicBezTo>
                    <a:pt x="593" y="3448"/>
                    <a:pt x="601" y="3445"/>
                    <a:pt x="605" y="3439"/>
                  </a:cubicBezTo>
                  <a:cubicBezTo>
                    <a:pt x="609" y="3433"/>
                    <a:pt x="616" y="3441"/>
                    <a:pt x="618" y="3426"/>
                  </a:cubicBezTo>
                  <a:cubicBezTo>
                    <a:pt x="620" y="3411"/>
                    <a:pt x="616" y="3367"/>
                    <a:pt x="615" y="3351"/>
                  </a:cubicBezTo>
                  <a:cubicBezTo>
                    <a:pt x="614" y="3335"/>
                    <a:pt x="617" y="3388"/>
                    <a:pt x="614" y="3331"/>
                  </a:cubicBezTo>
                  <a:cubicBezTo>
                    <a:pt x="611" y="3274"/>
                    <a:pt x="603" y="3171"/>
                    <a:pt x="596" y="3009"/>
                  </a:cubicBezTo>
                  <a:cubicBezTo>
                    <a:pt x="589" y="2847"/>
                    <a:pt x="575" y="2487"/>
                    <a:pt x="573" y="2359"/>
                  </a:cubicBezTo>
                  <a:cubicBezTo>
                    <a:pt x="571" y="2231"/>
                    <a:pt x="574" y="2259"/>
                    <a:pt x="581" y="2238"/>
                  </a:cubicBezTo>
                  <a:cubicBezTo>
                    <a:pt x="588" y="2217"/>
                    <a:pt x="607" y="2219"/>
                    <a:pt x="614" y="2230"/>
                  </a:cubicBezTo>
                  <a:cubicBezTo>
                    <a:pt x="621" y="2241"/>
                    <a:pt x="620" y="2255"/>
                    <a:pt x="623" y="2302"/>
                  </a:cubicBezTo>
                  <a:cubicBezTo>
                    <a:pt x="626" y="2349"/>
                    <a:pt x="630" y="2469"/>
                    <a:pt x="633" y="2515"/>
                  </a:cubicBezTo>
                  <a:cubicBezTo>
                    <a:pt x="636" y="2561"/>
                    <a:pt x="635" y="2557"/>
                    <a:pt x="639" y="2577"/>
                  </a:cubicBezTo>
                  <a:cubicBezTo>
                    <a:pt x="643" y="2597"/>
                    <a:pt x="653" y="2594"/>
                    <a:pt x="654" y="2637"/>
                  </a:cubicBezTo>
                  <a:cubicBezTo>
                    <a:pt x="655" y="2680"/>
                    <a:pt x="648" y="2799"/>
                    <a:pt x="647" y="2838"/>
                  </a:cubicBezTo>
                  <a:cubicBezTo>
                    <a:pt x="646" y="2877"/>
                    <a:pt x="644" y="2862"/>
                    <a:pt x="645" y="2872"/>
                  </a:cubicBezTo>
                  <a:cubicBezTo>
                    <a:pt x="646" y="2882"/>
                    <a:pt x="654" y="2850"/>
                    <a:pt x="651" y="2896"/>
                  </a:cubicBezTo>
                  <a:cubicBezTo>
                    <a:pt x="648" y="2942"/>
                    <a:pt x="622" y="3095"/>
                    <a:pt x="629" y="3151"/>
                  </a:cubicBezTo>
                  <a:cubicBezTo>
                    <a:pt x="636" y="3207"/>
                    <a:pt x="687" y="3190"/>
                    <a:pt x="696" y="3234"/>
                  </a:cubicBezTo>
                  <a:cubicBezTo>
                    <a:pt x="705" y="3278"/>
                    <a:pt x="677" y="3367"/>
                    <a:pt x="683" y="3415"/>
                  </a:cubicBezTo>
                  <a:cubicBezTo>
                    <a:pt x="689" y="3463"/>
                    <a:pt x="714" y="3507"/>
                    <a:pt x="732" y="3525"/>
                  </a:cubicBezTo>
                  <a:cubicBezTo>
                    <a:pt x="750" y="3543"/>
                    <a:pt x="772" y="3531"/>
                    <a:pt x="792" y="3526"/>
                  </a:cubicBezTo>
                  <a:cubicBezTo>
                    <a:pt x="812" y="3521"/>
                    <a:pt x="843" y="3513"/>
                    <a:pt x="855" y="3495"/>
                  </a:cubicBezTo>
                  <a:cubicBezTo>
                    <a:pt x="867" y="3477"/>
                    <a:pt x="866" y="3454"/>
                    <a:pt x="866" y="3420"/>
                  </a:cubicBezTo>
                  <a:cubicBezTo>
                    <a:pt x="866" y="3386"/>
                    <a:pt x="855" y="3322"/>
                    <a:pt x="852" y="3292"/>
                  </a:cubicBezTo>
                  <a:cubicBezTo>
                    <a:pt x="849" y="3262"/>
                    <a:pt x="842" y="3259"/>
                    <a:pt x="845" y="3241"/>
                  </a:cubicBezTo>
                  <a:cubicBezTo>
                    <a:pt x="848" y="3223"/>
                    <a:pt x="865" y="3236"/>
                    <a:pt x="869" y="3184"/>
                  </a:cubicBezTo>
                  <a:cubicBezTo>
                    <a:pt x="873" y="3132"/>
                    <a:pt x="864" y="3010"/>
                    <a:pt x="872" y="2926"/>
                  </a:cubicBezTo>
                  <a:cubicBezTo>
                    <a:pt x="880" y="2842"/>
                    <a:pt x="906" y="2745"/>
                    <a:pt x="915" y="2682"/>
                  </a:cubicBezTo>
                  <a:cubicBezTo>
                    <a:pt x="924" y="2619"/>
                    <a:pt x="925" y="2557"/>
                    <a:pt x="927" y="2545"/>
                  </a:cubicBezTo>
                  <a:cubicBezTo>
                    <a:pt x="929" y="2533"/>
                    <a:pt x="927" y="2611"/>
                    <a:pt x="926" y="2607"/>
                  </a:cubicBezTo>
                  <a:cubicBezTo>
                    <a:pt x="925" y="2603"/>
                    <a:pt x="919" y="2543"/>
                    <a:pt x="920" y="2518"/>
                  </a:cubicBezTo>
                  <a:cubicBezTo>
                    <a:pt x="921" y="2493"/>
                    <a:pt x="928" y="2476"/>
                    <a:pt x="932" y="2457"/>
                  </a:cubicBezTo>
                  <a:cubicBezTo>
                    <a:pt x="936" y="2438"/>
                    <a:pt x="942" y="2423"/>
                    <a:pt x="945" y="2401"/>
                  </a:cubicBezTo>
                  <a:cubicBezTo>
                    <a:pt x="948" y="2379"/>
                    <a:pt x="947" y="2370"/>
                    <a:pt x="948" y="2323"/>
                  </a:cubicBezTo>
                  <a:cubicBezTo>
                    <a:pt x="949" y="2276"/>
                    <a:pt x="952" y="2191"/>
                    <a:pt x="951" y="2121"/>
                  </a:cubicBezTo>
                  <a:cubicBezTo>
                    <a:pt x="950" y="2051"/>
                    <a:pt x="947" y="1977"/>
                    <a:pt x="944" y="1905"/>
                  </a:cubicBezTo>
                  <a:cubicBezTo>
                    <a:pt x="941" y="1833"/>
                    <a:pt x="935" y="1743"/>
                    <a:pt x="935" y="1690"/>
                  </a:cubicBezTo>
                  <a:cubicBezTo>
                    <a:pt x="935" y="1637"/>
                    <a:pt x="915" y="1661"/>
                    <a:pt x="947" y="1585"/>
                  </a:cubicBezTo>
                  <a:cubicBezTo>
                    <a:pt x="979" y="1509"/>
                    <a:pt x="1093" y="1312"/>
                    <a:pt x="1124" y="1231"/>
                  </a:cubicBezTo>
                  <a:cubicBezTo>
                    <a:pt x="1155" y="1150"/>
                    <a:pt x="1136" y="1142"/>
                    <a:pt x="1130" y="1098"/>
                  </a:cubicBezTo>
                  <a:cubicBezTo>
                    <a:pt x="1124" y="1054"/>
                    <a:pt x="1102" y="1007"/>
                    <a:pt x="1086" y="966"/>
                  </a:cubicBezTo>
                  <a:cubicBezTo>
                    <a:pt x="1070" y="925"/>
                    <a:pt x="1052" y="894"/>
                    <a:pt x="1035" y="849"/>
                  </a:cubicBezTo>
                  <a:cubicBezTo>
                    <a:pt x="1018" y="804"/>
                    <a:pt x="996" y="737"/>
                    <a:pt x="981" y="697"/>
                  </a:cubicBezTo>
                  <a:cubicBezTo>
                    <a:pt x="966" y="657"/>
                    <a:pt x="968" y="637"/>
                    <a:pt x="948" y="609"/>
                  </a:cubicBezTo>
                  <a:cubicBezTo>
                    <a:pt x="928" y="581"/>
                    <a:pt x="880" y="546"/>
                    <a:pt x="861" y="532"/>
                  </a:cubicBezTo>
                  <a:cubicBezTo>
                    <a:pt x="842" y="518"/>
                    <a:pt x="878" y="537"/>
                    <a:pt x="834" y="526"/>
                  </a:cubicBezTo>
                  <a:cubicBezTo>
                    <a:pt x="790" y="515"/>
                    <a:pt x="632" y="493"/>
                    <a:pt x="596" y="465"/>
                  </a:cubicBezTo>
                  <a:cubicBezTo>
                    <a:pt x="560" y="437"/>
                    <a:pt x="610" y="391"/>
                    <a:pt x="615" y="355"/>
                  </a:cubicBezTo>
                  <a:cubicBezTo>
                    <a:pt x="620" y="319"/>
                    <a:pt x="624" y="289"/>
                    <a:pt x="624" y="249"/>
                  </a:cubicBezTo>
                  <a:cubicBezTo>
                    <a:pt x="624" y="209"/>
                    <a:pt x="620" y="144"/>
                    <a:pt x="615" y="115"/>
                  </a:cubicBezTo>
                  <a:cubicBezTo>
                    <a:pt x="610" y="86"/>
                    <a:pt x="604" y="90"/>
                    <a:pt x="594" y="76"/>
                  </a:cubicBezTo>
                  <a:cubicBezTo>
                    <a:pt x="584" y="62"/>
                    <a:pt x="568" y="41"/>
                    <a:pt x="557" y="33"/>
                  </a:cubicBezTo>
                  <a:cubicBezTo>
                    <a:pt x="546" y="25"/>
                    <a:pt x="544" y="33"/>
                    <a:pt x="527" y="28"/>
                  </a:cubicBezTo>
                  <a:cubicBezTo>
                    <a:pt x="510" y="23"/>
                    <a:pt x="482" y="0"/>
                    <a:pt x="453" y="1"/>
                  </a:cubicBezTo>
                  <a:cubicBezTo>
                    <a:pt x="424" y="2"/>
                    <a:pt x="380" y="14"/>
                    <a:pt x="351" y="33"/>
                  </a:cubicBezTo>
                  <a:cubicBezTo>
                    <a:pt x="322" y="52"/>
                    <a:pt x="297" y="77"/>
                    <a:pt x="279" y="115"/>
                  </a:cubicBezTo>
                  <a:cubicBezTo>
                    <a:pt x="261" y="153"/>
                    <a:pt x="252" y="225"/>
                    <a:pt x="246" y="258"/>
                  </a:cubicBezTo>
                  <a:cubicBezTo>
                    <a:pt x="240" y="291"/>
                    <a:pt x="243" y="296"/>
                    <a:pt x="245" y="313"/>
                  </a:cubicBezTo>
                  <a:cubicBezTo>
                    <a:pt x="247" y="330"/>
                    <a:pt x="250" y="350"/>
                    <a:pt x="257" y="363"/>
                  </a:cubicBezTo>
                  <a:cubicBezTo>
                    <a:pt x="264" y="376"/>
                    <a:pt x="276" y="366"/>
                    <a:pt x="290" y="390"/>
                  </a:cubicBezTo>
                  <a:cubicBezTo>
                    <a:pt x="304" y="414"/>
                    <a:pt x="339" y="476"/>
                    <a:pt x="339" y="507"/>
                  </a:cubicBezTo>
                  <a:cubicBezTo>
                    <a:pt x="339" y="538"/>
                    <a:pt x="316" y="554"/>
                    <a:pt x="291" y="574"/>
                  </a:cubicBezTo>
                  <a:cubicBezTo>
                    <a:pt x="266" y="594"/>
                    <a:pt x="220" y="595"/>
                    <a:pt x="186" y="627"/>
                  </a:cubicBezTo>
                  <a:cubicBezTo>
                    <a:pt x="152" y="659"/>
                    <a:pt x="111" y="683"/>
                    <a:pt x="87" y="766"/>
                  </a:cubicBezTo>
                  <a:cubicBezTo>
                    <a:pt x="63" y="849"/>
                    <a:pt x="50" y="1043"/>
                    <a:pt x="39" y="1123"/>
                  </a:cubicBezTo>
                  <a:cubicBezTo>
                    <a:pt x="28" y="1203"/>
                    <a:pt x="25" y="1201"/>
                    <a:pt x="21" y="1245"/>
                  </a:cubicBezTo>
                  <a:cubicBezTo>
                    <a:pt x="17" y="1289"/>
                    <a:pt x="0" y="1340"/>
                    <a:pt x="14" y="1390"/>
                  </a:cubicBezTo>
                  <a:cubicBezTo>
                    <a:pt x="28" y="1440"/>
                    <a:pt x="77" y="1504"/>
                    <a:pt x="107" y="1545"/>
                  </a:cubicBezTo>
                  <a:cubicBezTo>
                    <a:pt x="137" y="1586"/>
                    <a:pt x="171" y="1604"/>
                    <a:pt x="192" y="1639"/>
                  </a:cubicBezTo>
                  <a:cubicBezTo>
                    <a:pt x="213" y="1674"/>
                    <a:pt x="227" y="1710"/>
                    <a:pt x="236" y="1753"/>
                  </a:cubicBezTo>
                  <a:close/>
                </a:path>
              </a:pathLst>
            </a:custGeom>
            <a:solidFill>
              <a:srgbClr val="DDE8FF"/>
            </a:solidFill>
            <a:ln w="15875">
              <a:solidFill>
                <a:schemeClr val="tx1"/>
              </a:solidFill>
              <a:round/>
              <a:headEnd/>
              <a:tailEnd/>
            </a:ln>
          </p:spPr>
          <p:txBody>
            <a:bodyPr/>
            <a:lstStyle/>
            <a:p>
              <a:endParaRPr lang="en-US"/>
            </a:p>
          </p:txBody>
        </p:sp>
        <p:sp>
          <p:nvSpPr>
            <p:cNvPr id="424023" name="Rectangle 85"/>
            <p:cNvSpPr>
              <a:spLocks noChangeArrowheads="1"/>
            </p:cNvSpPr>
            <p:nvPr/>
          </p:nvSpPr>
          <p:spPr bwMode="auto">
            <a:xfrm>
              <a:off x="5040" y="1632"/>
              <a:ext cx="528" cy="48"/>
            </a:xfrm>
            <a:prstGeom prst="rect">
              <a:avLst/>
            </a:prstGeom>
            <a:solidFill>
              <a:schemeClr val="bg1"/>
            </a:solidFill>
            <a:ln w="9525">
              <a:noFill/>
              <a:miter lim="800000"/>
              <a:headEnd/>
              <a:tailEnd/>
            </a:ln>
          </p:spPr>
          <p:txBody>
            <a:bodyPr wrap="none" anchor="ctr"/>
            <a:lstStyle/>
            <a:p>
              <a:endParaRPr lang="en-US"/>
            </a:p>
          </p:txBody>
        </p:sp>
        <p:sp>
          <p:nvSpPr>
            <p:cNvPr id="424024" name="Rectangle 86"/>
            <p:cNvSpPr>
              <a:spLocks noChangeArrowheads="1"/>
            </p:cNvSpPr>
            <p:nvPr/>
          </p:nvSpPr>
          <p:spPr bwMode="auto">
            <a:xfrm>
              <a:off x="1296" y="912"/>
              <a:ext cx="1104" cy="1008"/>
            </a:xfrm>
            <a:prstGeom prst="rect">
              <a:avLst/>
            </a:prstGeom>
            <a:noFill/>
            <a:ln w="9525">
              <a:noFill/>
              <a:miter lim="800000"/>
              <a:headEnd/>
              <a:tailEnd/>
            </a:ln>
          </p:spPr>
          <p:txBody>
            <a:bodyPr wrap="none" anchor="ctr"/>
            <a:lstStyle/>
            <a:p>
              <a:endParaRPr lang="en-US"/>
            </a:p>
          </p:txBody>
        </p:sp>
        <p:grpSp>
          <p:nvGrpSpPr>
            <p:cNvPr id="424025" name="Group 87"/>
            <p:cNvGrpSpPr>
              <a:grpSpLocks/>
            </p:cNvGrpSpPr>
            <p:nvPr/>
          </p:nvGrpSpPr>
          <p:grpSpPr bwMode="auto">
            <a:xfrm>
              <a:off x="2256" y="1200"/>
              <a:ext cx="1296" cy="864"/>
              <a:chOff x="2256" y="912"/>
              <a:chExt cx="1296" cy="864"/>
            </a:xfrm>
          </p:grpSpPr>
          <p:sp>
            <p:nvSpPr>
              <p:cNvPr id="424027" name="Text Box 88"/>
              <p:cNvSpPr txBox="1">
                <a:spLocks noChangeArrowheads="1"/>
              </p:cNvSpPr>
              <p:nvPr/>
            </p:nvSpPr>
            <p:spPr bwMode="auto">
              <a:xfrm>
                <a:off x="2418" y="914"/>
                <a:ext cx="1134" cy="862"/>
              </a:xfrm>
              <a:prstGeom prst="rect">
                <a:avLst/>
              </a:prstGeom>
              <a:noFill/>
              <a:ln w="9525">
                <a:noFill/>
                <a:miter lim="800000"/>
                <a:headEnd/>
                <a:tailEnd/>
              </a:ln>
            </p:spPr>
            <p:txBody>
              <a:bodyPr wrap="none">
                <a:spAutoFit/>
              </a:bodyPr>
              <a:lstStyle/>
              <a:p>
                <a:pPr algn="l"/>
                <a:r>
                  <a:rPr lang="en-US" sz="1400"/>
                  <a:t>Carbon:  18%</a:t>
                </a:r>
              </a:p>
              <a:p>
                <a:pPr algn="l"/>
                <a:r>
                  <a:rPr lang="en-US" sz="1400"/>
                  <a:t>Calcium:  2%</a:t>
                </a:r>
              </a:p>
              <a:p>
                <a:pPr algn="l"/>
                <a:r>
                  <a:rPr lang="en-US" sz="1400"/>
                  <a:t>Nitrogen:  3%</a:t>
                </a:r>
              </a:p>
              <a:p>
                <a:pPr algn="l"/>
                <a:r>
                  <a:rPr lang="en-US" sz="1400"/>
                  <a:t>Hydrogen:  10%</a:t>
                </a:r>
              </a:p>
              <a:p>
                <a:pPr algn="l"/>
                <a:r>
                  <a:rPr lang="en-US" sz="1400"/>
                  <a:t>Other elements:  2%</a:t>
                </a:r>
              </a:p>
              <a:p>
                <a:pPr algn="l"/>
                <a:r>
                  <a:rPr lang="en-US" sz="1400"/>
                  <a:t>Oxygen:  65%</a:t>
                </a:r>
              </a:p>
            </p:txBody>
          </p:sp>
          <p:sp>
            <p:nvSpPr>
              <p:cNvPr id="424028" name="AutoShape 89"/>
              <p:cNvSpPr>
                <a:spLocks/>
              </p:cNvSpPr>
              <p:nvPr/>
            </p:nvSpPr>
            <p:spPr bwMode="auto">
              <a:xfrm>
                <a:off x="2256" y="912"/>
                <a:ext cx="240" cy="864"/>
              </a:xfrm>
              <a:prstGeom prst="leftBrace">
                <a:avLst>
                  <a:gd name="adj1" fmla="val 30000"/>
                  <a:gd name="adj2" fmla="val 50000"/>
                </a:avLst>
              </a:prstGeom>
              <a:noFill/>
              <a:ln w="6350">
                <a:solidFill>
                  <a:schemeClr val="tx1"/>
                </a:solidFill>
                <a:round/>
                <a:headEnd/>
                <a:tailEnd/>
              </a:ln>
            </p:spPr>
            <p:txBody>
              <a:bodyPr wrap="none" anchor="ctr"/>
              <a:lstStyle/>
              <a:p>
                <a:endParaRPr lang="en-US"/>
              </a:p>
            </p:txBody>
          </p:sp>
        </p:grpSp>
        <p:sp>
          <p:nvSpPr>
            <p:cNvPr id="424026" name="Rectangle 90"/>
            <p:cNvSpPr>
              <a:spLocks noChangeArrowheads="1"/>
            </p:cNvSpPr>
            <p:nvPr/>
          </p:nvSpPr>
          <p:spPr bwMode="auto">
            <a:xfrm>
              <a:off x="4896" y="1536"/>
              <a:ext cx="240" cy="336"/>
            </a:xfrm>
            <a:prstGeom prst="rect">
              <a:avLst/>
            </a:prstGeom>
            <a:noFill/>
            <a:ln w="9525">
              <a:solidFill>
                <a:schemeClr val="tx1"/>
              </a:solidFill>
              <a:miter lim="800000"/>
              <a:headEnd/>
              <a:tailEnd/>
            </a:ln>
          </p:spPr>
          <p:txBody>
            <a:bodyPr wrap="none" anchor="ctr"/>
            <a:lstStyle/>
            <a:p>
              <a:endParaRPr lang="en-US"/>
            </a:p>
          </p:txBody>
        </p:sp>
      </p:grpSp>
      <p:sp>
        <p:nvSpPr>
          <p:cNvPr id="423940" name="AutoShape 93">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24962" name="Rectangle 2"/>
          <p:cNvSpPr>
            <a:spLocks noGrp="1" noChangeArrowheads="1"/>
          </p:cNvSpPr>
          <p:nvPr>
            <p:ph type="title"/>
          </p:nvPr>
        </p:nvSpPr>
        <p:spPr/>
        <p:txBody>
          <a:bodyPr/>
          <a:lstStyle/>
          <a:p>
            <a:pPr eaLnBrk="1" hangingPunct="1"/>
            <a:r>
              <a:rPr lang="en-US" smtClean="0"/>
              <a:t>Symbols for Elements</a:t>
            </a:r>
          </a:p>
        </p:txBody>
      </p:sp>
      <p:sp>
        <p:nvSpPr>
          <p:cNvPr id="424963" name="Rectangle 3"/>
          <p:cNvSpPr>
            <a:spLocks noGrp="1" noChangeArrowheads="1"/>
          </p:cNvSpPr>
          <p:nvPr>
            <p:ph type="body" idx="1"/>
          </p:nvPr>
        </p:nvSpPr>
        <p:spPr/>
        <p:txBody>
          <a:bodyPr/>
          <a:lstStyle/>
          <a:p>
            <a:pPr eaLnBrk="1" hangingPunct="1"/>
            <a:r>
              <a:rPr lang="en-US" smtClean="0"/>
              <a:t>We use abbreviations to make our lives easier.</a:t>
            </a:r>
          </a:p>
          <a:p>
            <a:pPr eaLnBrk="1" hangingPunct="1"/>
            <a:r>
              <a:rPr lang="en-US" smtClean="0"/>
              <a:t>The symbols normally consist of the first letter or first two letters of the element name.</a:t>
            </a:r>
          </a:p>
          <a:p>
            <a:pPr lvl="1" eaLnBrk="1" hangingPunct="1"/>
            <a:r>
              <a:rPr lang="en-US" smtClean="0"/>
              <a:t>The first letter is always capitalized.</a:t>
            </a:r>
          </a:p>
        </p:txBody>
      </p:sp>
      <p:sp>
        <p:nvSpPr>
          <p:cNvPr id="424964" name="AutoShape 5">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25986" name="Rectangle 2"/>
          <p:cNvSpPr>
            <a:spLocks noGrp="1" noChangeArrowheads="1"/>
          </p:cNvSpPr>
          <p:nvPr>
            <p:ph type="title"/>
          </p:nvPr>
        </p:nvSpPr>
        <p:spPr/>
        <p:txBody>
          <a:bodyPr/>
          <a:lstStyle/>
          <a:p>
            <a:pPr eaLnBrk="1" hangingPunct="1"/>
            <a:r>
              <a:rPr lang="en-US" smtClean="0"/>
              <a:t>Examples</a:t>
            </a:r>
          </a:p>
        </p:txBody>
      </p:sp>
      <p:sp>
        <p:nvSpPr>
          <p:cNvPr id="425987" name="Rectangle 3"/>
          <p:cNvSpPr>
            <a:spLocks noGrp="1" noChangeArrowheads="1"/>
          </p:cNvSpPr>
          <p:nvPr>
            <p:ph type="body" sz="half" idx="1"/>
          </p:nvPr>
        </p:nvSpPr>
        <p:spPr>
          <a:xfrm>
            <a:off x="457200" y="1600200"/>
            <a:ext cx="4033838" cy="4525963"/>
          </a:xfrm>
        </p:spPr>
        <p:txBody>
          <a:bodyPr/>
          <a:lstStyle/>
          <a:p>
            <a:pPr eaLnBrk="1" hangingPunct="1"/>
            <a:r>
              <a:rPr lang="en-US" sz="2800" smtClean="0"/>
              <a:t>Examples</a:t>
            </a:r>
          </a:p>
          <a:p>
            <a:pPr eaLnBrk="1" hangingPunct="1"/>
            <a:endParaRPr lang="en-US" sz="2800" smtClean="0"/>
          </a:p>
          <a:p>
            <a:pPr eaLnBrk="1" hangingPunct="1"/>
            <a:endParaRPr lang="en-US" sz="2800" smtClean="0"/>
          </a:p>
          <a:p>
            <a:pPr eaLnBrk="1" hangingPunct="1"/>
            <a:endParaRPr lang="en-US" sz="2800" smtClean="0"/>
          </a:p>
          <a:p>
            <a:pPr eaLnBrk="1" hangingPunct="1"/>
            <a:endParaRPr lang="en-US" sz="2800" smtClean="0"/>
          </a:p>
          <a:p>
            <a:pPr eaLnBrk="1" hangingPunct="1"/>
            <a:r>
              <a:rPr lang="en-US" sz="2800" smtClean="0"/>
              <a:t>Odd examples</a:t>
            </a:r>
          </a:p>
          <a:p>
            <a:pPr lvl="1" eaLnBrk="1" hangingPunct="1"/>
            <a:endParaRPr lang="en-US" sz="2400" smtClean="0"/>
          </a:p>
        </p:txBody>
      </p:sp>
      <p:pic>
        <p:nvPicPr>
          <p:cNvPr id="425988" name="Picture 4"/>
          <p:cNvPicPr>
            <a:picLocks noGrp="1" noChangeAspect="1" noChangeArrowheads="1"/>
          </p:cNvPicPr>
          <p:nvPr>
            <p:ph sz="quarter" idx="2"/>
          </p:nvPr>
        </p:nvPicPr>
        <p:blipFill>
          <a:blip r:embed="rId3" cstate="print"/>
          <a:srcRect/>
          <a:stretch>
            <a:fillRect/>
          </a:stretch>
        </p:blipFill>
        <p:spPr>
          <a:xfrm>
            <a:off x="1022350" y="2270125"/>
            <a:ext cx="7308850" cy="1385888"/>
          </a:xfrm>
          <a:noFill/>
        </p:spPr>
      </p:pic>
      <p:pic>
        <p:nvPicPr>
          <p:cNvPr id="425989" name="Picture 5"/>
          <p:cNvPicPr>
            <a:picLocks noGrp="1" noChangeAspect="1" noChangeArrowheads="1"/>
          </p:cNvPicPr>
          <p:nvPr>
            <p:ph sz="quarter" idx="3"/>
          </p:nvPr>
        </p:nvPicPr>
        <p:blipFill>
          <a:blip r:embed="rId4" cstate="print"/>
          <a:srcRect/>
          <a:stretch>
            <a:fillRect/>
          </a:stretch>
        </p:blipFill>
        <p:spPr>
          <a:xfrm>
            <a:off x="941388" y="4784725"/>
            <a:ext cx="7113587" cy="906463"/>
          </a:xfrm>
          <a:noFill/>
        </p:spPr>
      </p:pic>
      <p:sp>
        <p:nvSpPr>
          <p:cNvPr id="425990" name="AutoShape 7">
            <a:hlinkClick r:id="rId5"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27010" name="Rectangle 2"/>
          <p:cNvSpPr>
            <a:spLocks noGrp="1" noChangeArrowheads="1"/>
          </p:cNvSpPr>
          <p:nvPr>
            <p:ph type="title"/>
          </p:nvPr>
        </p:nvSpPr>
        <p:spPr>
          <a:xfrm>
            <a:off x="838200" y="304800"/>
            <a:ext cx="7620000" cy="457200"/>
          </a:xfrm>
          <a:solidFill>
            <a:srgbClr val="EBEBFF">
              <a:alpha val="50195"/>
            </a:srgbClr>
          </a:solidFill>
          <a:ln w="28575">
            <a:solidFill>
              <a:schemeClr val="tx1"/>
            </a:solidFill>
          </a:ln>
        </p:spPr>
        <p:txBody>
          <a:bodyPr/>
          <a:lstStyle/>
          <a:p>
            <a:pPr eaLnBrk="1" hangingPunct="1"/>
            <a:r>
              <a:rPr lang="en-US" sz="2000" b="1" smtClean="0">
                <a:solidFill>
                  <a:schemeClr val="tx1"/>
                </a:solidFill>
              </a:rPr>
              <a:t>The Names and Symbols of the Most Common Elements</a:t>
            </a:r>
          </a:p>
        </p:txBody>
      </p:sp>
      <p:sp>
        <p:nvSpPr>
          <p:cNvPr id="427011" name="Text Box 4"/>
          <p:cNvSpPr txBox="1">
            <a:spLocks noChangeArrowheads="1"/>
          </p:cNvSpPr>
          <p:nvPr/>
        </p:nvSpPr>
        <p:spPr bwMode="auto">
          <a:xfrm>
            <a:off x="914400" y="838200"/>
            <a:ext cx="7467600" cy="5894388"/>
          </a:xfrm>
          <a:prstGeom prst="rect">
            <a:avLst/>
          </a:prstGeom>
          <a:solidFill>
            <a:srgbClr val="D1FFE8">
              <a:alpha val="50195"/>
            </a:srgbClr>
          </a:solidFill>
          <a:ln w="25400">
            <a:solidFill>
              <a:schemeClr val="tx1"/>
            </a:solidFill>
            <a:miter lim="800000"/>
            <a:headEnd/>
            <a:tailEnd/>
          </a:ln>
        </p:spPr>
        <p:txBody>
          <a:bodyPr>
            <a:spAutoFit/>
          </a:bodyPr>
          <a:lstStyle/>
          <a:p>
            <a:pPr marL="457200" indent="-457200" algn="l"/>
            <a:r>
              <a:rPr lang="en-US" sz="1200" b="1"/>
              <a:t>      </a:t>
            </a:r>
            <a:r>
              <a:rPr lang="en-US" sz="1600" b="1"/>
              <a:t>Element	   Symbol	   	Element		          Symbol</a:t>
            </a:r>
          </a:p>
          <a:p>
            <a:pPr marL="457200" indent="-457200" algn="l"/>
            <a:endParaRPr lang="en-US" sz="1600" b="1"/>
          </a:p>
          <a:p>
            <a:pPr marL="457200" indent="-457200" algn="l"/>
            <a:r>
              <a:rPr lang="en-US" sz="1400"/>
              <a:t>     Aluminum	        Al		Lithium			Li</a:t>
            </a:r>
          </a:p>
          <a:p>
            <a:pPr marL="457200" indent="-457200" algn="l"/>
            <a:r>
              <a:rPr lang="en-US" sz="1400"/>
              <a:t>     Antimony (</a:t>
            </a:r>
            <a:r>
              <a:rPr lang="en-US" sz="1400" i="1"/>
              <a:t>stibium</a:t>
            </a:r>
            <a:r>
              <a:rPr lang="en-US" sz="1400"/>
              <a:t>)*	        Sb		Magnesium		Mg</a:t>
            </a:r>
          </a:p>
          <a:p>
            <a:pPr marL="457200" indent="-457200" algn="l"/>
            <a:r>
              <a:rPr lang="en-US" sz="1400"/>
              <a:t>     Argon		        Ar		Manganese		Mn</a:t>
            </a:r>
          </a:p>
          <a:p>
            <a:pPr marL="457200" indent="-457200" algn="l"/>
            <a:r>
              <a:rPr lang="en-US" sz="1400"/>
              <a:t>     Arsenic		        As		Mercury (</a:t>
            </a:r>
            <a:r>
              <a:rPr lang="en-US" sz="1400" i="1"/>
              <a:t>hydrargyrum</a:t>
            </a:r>
            <a:r>
              <a:rPr lang="en-US" sz="1400"/>
              <a:t>)		Hg</a:t>
            </a:r>
          </a:p>
          <a:p>
            <a:pPr marL="457200" indent="-457200" algn="l"/>
            <a:r>
              <a:rPr lang="en-US" sz="1400"/>
              <a:t>     Barium		        Ba		Neon			Ne</a:t>
            </a:r>
          </a:p>
          <a:p>
            <a:pPr marL="457200" indent="-457200" algn="l"/>
            <a:r>
              <a:rPr lang="en-US" sz="1400"/>
              <a:t>     Bismuth		        Bi		Nickel			Ni</a:t>
            </a:r>
          </a:p>
          <a:p>
            <a:pPr marL="457200" indent="-457200" algn="l"/>
            <a:r>
              <a:rPr lang="en-US" sz="1400"/>
              <a:t>     Boron		        B		Nitrogen			N</a:t>
            </a:r>
          </a:p>
          <a:p>
            <a:pPr marL="457200" indent="-457200" algn="l"/>
            <a:r>
              <a:rPr lang="en-US" sz="1400"/>
              <a:t>     Bromine		        Br		Oxygen			O</a:t>
            </a:r>
          </a:p>
          <a:p>
            <a:pPr marL="457200" indent="-457200" algn="l"/>
            <a:r>
              <a:rPr lang="en-US" sz="1400"/>
              <a:t>     Cadmium	        Cd		Phosphorus		P</a:t>
            </a:r>
          </a:p>
          <a:p>
            <a:pPr marL="457200" indent="-457200" algn="l"/>
            <a:r>
              <a:rPr lang="en-US" sz="1400"/>
              <a:t>     Calcium		        Ca		Platinum			Pt</a:t>
            </a:r>
          </a:p>
          <a:p>
            <a:pPr marL="457200" indent="-457200" algn="l"/>
            <a:r>
              <a:rPr lang="en-US" sz="1400"/>
              <a:t>     Carbon		        C		Potassium (</a:t>
            </a:r>
            <a:r>
              <a:rPr lang="en-US" sz="1400" i="1"/>
              <a:t>kalium</a:t>
            </a:r>
            <a:r>
              <a:rPr lang="en-US" sz="1400"/>
              <a:t>)		K</a:t>
            </a:r>
          </a:p>
          <a:p>
            <a:pPr marL="457200" indent="-457200" algn="l"/>
            <a:r>
              <a:rPr lang="en-US" sz="1400"/>
              <a:t>     Chlorine		        Cl		Radium			Ra</a:t>
            </a:r>
          </a:p>
          <a:p>
            <a:pPr marL="457200" indent="-457200" algn="l"/>
            <a:r>
              <a:rPr lang="en-US" sz="1400"/>
              <a:t>     Chromium	        Cr		Silicon			Si</a:t>
            </a:r>
          </a:p>
          <a:p>
            <a:pPr marL="457200" indent="-457200" algn="l"/>
            <a:r>
              <a:rPr lang="en-US" sz="1400"/>
              <a:t>     Cobalt		        Co		Silver </a:t>
            </a:r>
            <a:r>
              <a:rPr lang="en-US" sz="1400" i="1"/>
              <a:t>(argentum</a:t>
            </a:r>
            <a:r>
              <a:rPr lang="en-US" sz="1400"/>
              <a:t>)		Ag</a:t>
            </a:r>
          </a:p>
          <a:p>
            <a:pPr marL="457200" indent="-457200" algn="l"/>
            <a:r>
              <a:rPr lang="en-US" sz="1400"/>
              <a:t>     Copper		        Cu		Sodium </a:t>
            </a:r>
            <a:r>
              <a:rPr lang="en-US" sz="1400" i="1"/>
              <a:t>(natrum</a:t>
            </a:r>
            <a:r>
              <a:rPr lang="en-US" sz="1400"/>
              <a:t>)		Na</a:t>
            </a:r>
          </a:p>
          <a:p>
            <a:pPr marL="457200" indent="-457200" algn="l"/>
            <a:r>
              <a:rPr lang="en-US" sz="1400"/>
              <a:t>     Fluorine		        F		Strontium			Sr</a:t>
            </a:r>
          </a:p>
          <a:p>
            <a:pPr marL="457200" indent="-457200" algn="l"/>
            <a:r>
              <a:rPr lang="en-US" sz="1400"/>
              <a:t>     Gold (</a:t>
            </a:r>
            <a:r>
              <a:rPr lang="en-US" sz="1400" i="1"/>
              <a:t>aurum</a:t>
            </a:r>
            <a:r>
              <a:rPr lang="en-US" sz="1400"/>
              <a:t>)	        Au		Sulfur			S</a:t>
            </a:r>
          </a:p>
          <a:p>
            <a:pPr marL="457200" indent="-457200" algn="l"/>
            <a:r>
              <a:rPr lang="en-US" sz="1400"/>
              <a:t>     Helium		        He		Tin (</a:t>
            </a:r>
            <a:r>
              <a:rPr lang="en-US" sz="1400" i="1"/>
              <a:t>stannum</a:t>
            </a:r>
            <a:r>
              <a:rPr lang="en-US" sz="1400"/>
              <a:t>)		Sn</a:t>
            </a:r>
          </a:p>
          <a:p>
            <a:pPr marL="457200" indent="-457200" algn="l"/>
            <a:r>
              <a:rPr lang="en-US" sz="1400"/>
              <a:t>     Hydrogen	        H		Titanium			Ti</a:t>
            </a:r>
          </a:p>
          <a:p>
            <a:pPr marL="457200" indent="-457200" algn="l"/>
            <a:r>
              <a:rPr lang="en-US" sz="1400"/>
              <a:t>     Iodine		        I		Tungsten (</a:t>
            </a:r>
            <a:r>
              <a:rPr lang="en-US" sz="1400" i="1"/>
              <a:t>wolfram</a:t>
            </a:r>
            <a:r>
              <a:rPr lang="en-US" sz="1400"/>
              <a:t>)		W</a:t>
            </a:r>
          </a:p>
          <a:p>
            <a:pPr marL="457200" indent="-457200" algn="l"/>
            <a:r>
              <a:rPr lang="en-US" sz="1400"/>
              <a:t>     Iron (</a:t>
            </a:r>
            <a:r>
              <a:rPr lang="en-US" sz="1400" i="1"/>
              <a:t>ferrum</a:t>
            </a:r>
            <a:r>
              <a:rPr lang="en-US" sz="1400"/>
              <a:t>)	        Fe		Uranium			U</a:t>
            </a:r>
          </a:p>
          <a:p>
            <a:pPr marL="457200" indent="-457200" algn="l"/>
            <a:r>
              <a:rPr lang="en-US" sz="1400"/>
              <a:t>     Lead (</a:t>
            </a:r>
            <a:r>
              <a:rPr lang="en-US" sz="1400" i="1"/>
              <a:t>plumbum</a:t>
            </a:r>
            <a:r>
              <a:rPr lang="en-US" sz="1400"/>
              <a:t>)	        Pb		Zinc			Zn</a:t>
            </a:r>
          </a:p>
          <a:p>
            <a:pPr marL="457200" indent="-457200" algn="l"/>
            <a:r>
              <a:rPr lang="en-US" sz="1400"/>
              <a:t>   </a:t>
            </a:r>
          </a:p>
          <a:p>
            <a:pPr marL="457200" indent="-457200" algn="l"/>
            <a:r>
              <a:rPr lang="en-US" sz="1400"/>
              <a:t>     *</a:t>
            </a:r>
            <a:r>
              <a:rPr lang="en-US" sz="1200"/>
              <a:t>Where appropriate, the original name is shown in parentheses so that you can see the sources of some of the symbols.</a:t>
            </a:r>
            <a:endParaRPr lang="en-US" sz="1400"/>
          </a:p>
        </p:txBody>
      </p:sp>
      <p:sp>
        <p:nvSpPr>
          <p:cNvPr id="427012" name="Line 9"/>
          <p:cNvSpPr>
            <a:spLocks noChangeShapeType="1"/>
          </p:cNvSpPr>
          <p:nvPr/>
        </p:nvSpPr>
        <p:spPr bwMode="auto">
          <a:xfrm>
            <a:off x="1143000" y="1219200"/>
            <a:ext cx="6934200" cy="0"/>
          </a:xfrm>
          <a:prstGeom prst="line">
            <a:avLst/>
          </a:prstGeom>
          <a:noFill/>
          <a:ln w="9525">
            <a:solidFill>
              <a:schemeClr val="tx1"/>
            </a:solidFill>
            <a:round/>
            <a:headEnd/>
            <a:tailEnd/>
          </a:ln>
        </p:spPr>
        <p:txBody>
          <a:bodyPr/>
          <a:lstStyle/>
          <a:p>
            <a:endParaRPr lang="en-US"/>
          </a:p>
        </p:txBody>
      </p:sp>
      <p:sp>
        <p:nvSpPr>
          <p:cNvPr id="427013" name="Rectangle 11"/>
          <p:cNvSpPr>
            <a:spLocks noChangeArrowheads="1"/>
          </p:cNvSpPr>
          <p:nvPr/>
        </p:nvSpPr>
        <p:spPr bwMode="auto">
          <a:xfrm>
            <a:off x="5257800" y="6477000"/>
            <a:ext cx="3122613" cy="214313"/>
          </a:xfrm>
          <a:prstGeom prst="rect">
            <a:avLst/>
          </a:prstGeom>
          <a:noFill/>
          <a:ln w="9525">
            <a:noFill/>
            <a:miter lim="800000"/>
            <a:headEnd/>
            <a:tailEnd/>
          </a:ln>
        </p:spPr>
        <p:txBody>
          <a:bodyPr wrap="none">
            <a:spAutoFit/>
          </a:bodyPr>
          <a:lstStyle/>
          <a:p>
            <a:pPr algn="l"/>
            <a:r>
              <a:rPr lang="en-US" sz="800"/>
              <a:t>Zumdahl, Zumdahl, DeCoste, </a:t>
            </a:r>
            <a:r>
              <a:rPr lang="en-US" sz="800" u="sng"/>
              <a:t>World of Chemistry</a:t>
            </a:r>
            <a:r>
              <a:rPr lang="en-US" sz="800"/>
              <a:t> </a:t>
            </a:r>
            <a:r>
              <a:rPr lang="en-US" sz="800">
                <a:latin typeface="Symbol" pitchFamily="18" charset="2"/>
              </a:rPr>
              <a:t> </a:t>
            </a:r>
            <a:r>
              <a:rPr lang="en-US" sz="800"/>
              <a:t>2002, page 51</a:t>
            </a:r>
          </a:p>
        </p:txBody>
      </p:sp>
      <p:sp>
        <p:nvSpPr>
          <p:cNvPr id="427014" name="AutoShape 12">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AutoShape 85"/>
          <p:cNvSpPr>
            <a:spLocks noChangeArrowheads="1"/>
          </p:cNvSpPr>
          <p:nvPr/>
        </p:nvSpPr>
        <p:spPr bwMode="auto">
          <a:xfrm>
            <a:off x="3600450" y="1743075"/>
            <a:ext cx="4079875" cy="4079875"/>
          </a:xfrm>
          <a:custGeom>
            <a:avLst/>
            <a:gdLst>
              <a:gd name="T0" fmla="*/ 385309772 w 21600"/>
              <a:gd name="T1" fmla="*/ 0 h 21600"/>
              <a:gd name="T2" fmla="*/ 112845760 w 21600"/>
              <a:gd name="T3" fmla="*/ 112845760 h 21600"/>
              <a:gd name="T4" fmla="*/ 0 w 21600"/>
              <a:gd name="T5" fmla="*/ 385309772 h 21600"/>
              <a:gd name="T6" fmla="*/ 112845760 w 21600"/>
              <a:gd name="T7" fmla="*/ 657773642 h 21600"/>
              <a:gd name="T8" fmla="*/ 385309772 w 21600"/>
              <a:gd name="T9" fmla="*/ 770619166 h 21600"/>
              <a:gd name="T10" fmla="*/ 657773642 w 21600"/>
              <a:gd name="T11" fmla="*/ 657773642 h 21600"/>
              <a:gd name="T12" fmla="*/ 770619166 w 21600"/>
              <a:gd name="T13" fmla="*/ 385309772 h 21600"/>
              <a:gd name="T14" fmla="*/ 657773642 w 21600"/>
              <a:gd name="T15" fmla="*/ 112845760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04" y="10800"/>
                </a:moveTo>
                <a:cubicBezTo>
                  <a:pt x="504" y="16486"/>
                  <a:pt x="5114" y="21096"/>
                  <a:pt x="10800" y="21096"/>
                </a:cubicBezTo>
                <a:cubicBezTo>
                  <a:pt x="16486" y="21096"/>
                  <a:pt x="21096" y="16486"/>
                  <a:pt x="21096" y="10800"/>
                </a:cubicBezTo>
                <a:cubicBezTo>
                  <a:pt x="21096" y="5114"/>
                  <a:pt x="16486" y="504"/>
                  <a:pt x="10800" y="504"/>
                </a:cubicBezTo>
                <a:cubicBezTo>
                  <a:pt x="5114" y="504"/>
                  <a:pt x="504" y="5114"/>
                  <a:pt x="504" y="10800"/>
                </a:cubicBezTo>
                <a:close/>
              </a:path>
            </a:pathLst>
          </a:custGeom>
          <a:solidFill>
            <a:srgbClr val="DDDDDD"/>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DDDDDD"/>
            </a:extrusionClr>
          </a:sp3d>
        </p:spPr>
        <p:txBody>
          <a:bodyPr wrap="none" anchor="ctr">
            <a:flatTx/>
          </a:bodyPr>
          <a:lstStyle/>
          <a:p>
            <a:endParaRPr lang="en-US"/>
          </a:p>
        </p:txBody>
      </p:sp>
      <p:sp>
        <p:nvSpPr>
          <p:cNvPr id="118787" name="Rectangle 86"/>
          <p:cNvSpPr>
            <a:spLocks noChangeArrowheads="1"/>
          </p:cNvSpPr>
          <p:nvPr/>
        </p:nvSpPr>
        <p:spPr bwMode="auto">
          <a:xfrm>
            <a:off x="3506788" y="3440113"/>
            <a:ext cx="552450" cy="492125"/>
          </a:xfrm>
          <a:prstGeom prst="rect">
            <a:avLst/>
          </a:prstGeom>
          <a:solidFill>
            <a:schemeClr val="bg1"/>
          </a:solidFill>
          <a:ln w="9525">
            <a:noFill/>
            <a:miter lim="800000"/>
            <a:headEnd/>
            <a:tailEnd/>
          </a:ln>
        </p:spPr>
        <p:txBody>
          <a:bodyPr wrap="none" anchor="ctr"/>
          <a:lstStyle/>
          <a:p>
            <a:endParaRPr lang="en-US"/>
          </a:p>
        </p:txBody>
      </p:sp>
      <p:sp>
        <p:nvSpPr>
          <p:cNvPr id="118788" name="Freeform 2"/>
          <p:cNvSpPr>
            <a:spLocks/>
          </p:cNvSpPr>
          <p:nvPr/>
        </p:nvSpPr>
        <p:spPr bwMode="auto">
          <a:xfrm>
            <a:off x="5634038" y="3025775"/>
            <a:ext cx="285750" cy="1431925"/>
          </a:xfrm>
          <a:custGeom>
            <a:avLst/>
            <a:gdLst>
              <a:gd name="T0" fmla="*/ 18256 w 360"/>
              <a:gd name="T1" fmla="*/ 322263 h 1804"/>
              <a:gd name="T2" fmla="*/ 46037 w 360"/>
              <a:gd name="T3" fmla="*/ 289719 h 1804"/>
              <a:gd name="T4" fmla="*/ 72231 w 360"/>
              <a:gd name="T5" fmla="*/ 257175 h 1804"/>
              <a:gd name="T6" fmla="*/ 97631 w 360"/>
              <a:gd name="T7" fmla="*/ 225425 h 1804"/>
              <a:gd name="T8" fmla="*/ 125413 w 360"/>
              <a:gd name="T9" fmla="*/ 193675 h 1804"/>
              <a:gd name="T10" fmla="*/ 151606 w 360"/>
              <a:gd name="T11" fmla="*/ 161925 h 1804"/>
              <a:gd name="T12" fmla="*/ 177800 w 360"/>
              <a:gd name="T13" fmla="*/ 129381 h 1804"/>
              <a:gd name="T14" fmla="*/ 205581 w 360"/>
              <a:gd name="T15" fmla="*/ 96837 h 1804"/>
              <a:gd name="T16" fmla="*/ 231775 w 360"/>
              <a:gd name="T17" fmla="*/ 64294 h 1804"/>
              <a:gd name="T18" fmla="*/ 259556 w 360"/>
              <a:gd name="T19" fmla="*/ 31750 h 1804"/>
              <a:gd name="T20" fmla="*/ 285750 w 360"/>
              <a:gd name="T21" fmla="*/ 0 h 1804"/>
              <a:gd name="T22" fmla="*/ 285750 w 360"/>
              <a:gd name="T23" fmla="*/ 102394 h 1804"/>
              <a:gd name="T24" fmla="*/ 284956 w 360"/>
              <a:gd name="T25" fmla="*/ 204788 h 1804"/>
              <a:gd name="T26" fmla="*/ 284956 w 360"/>
              <a:gd name="T27" fmla="*/ 306388 h 1804"/>
              <a:gd name="T28" fmla="*/ 284956 w 360"/>
              <a:gd name="T29" fmla="*/ 408781 h 1804"/>
              <a:gd name="T30" fmla="*/ 284956 w 360"/>
              <a:gd name="T31" fmla="*/ 511175 h 1804"/>
              <a:gd name="T32" fmla="*/ 284956 w 360"/>
              <a:gd name="T33" fmla="*/ 613569 h 1804"/>
              <a:gd name="T34" fmla="*/ 284956 w 360"/>
              <a:gd name="T35" fmla="*/ 715169 h 1804"/>
              <a:gd name="T36" fmla="*/ 284956 w 360"/>
              <a:gd name="T37" fmla="*/ 816769 h 1804"/>
              <a:gd name="T38" fmla="*/ 284956 w 360"/>
              <a:gd name="T39" fmla="*/ 919163 h 1804"/>
              <a:gd name="T40" fmla="*/ 285750 w 360"/>
              <a:gd name="T41" fmla="*/ 1021556 h 1804"/>
              <a:gd name="T42" fmla="*/ 277019 w 360"/>
              <a:gd name="T43" fmla="*/ 1099344 h 1804"/>
              <a:gd name="T44" fmla="*/ 250031 w 360"/>
              <a:gd name="T45" fmla="*/ 1131888 h 1804"/>
              <a:gd name="T46" fmla="*/ 223044 w 360"/>
              <a:gd name="T47" fmla="*/ 1164431 h 1804"/>
              <a:gd name="T48" fmla="*/ 196056 w 360"/>
              <a:gd name="T49" fmla="*/ 1196975 h 1804"/>
              <a:gd name="T50" fmla="*/ 169069 w 360"/>
              <a:gd name="T51" fmla="*/ 1229519 h 1804"/>
              <a:gd name="T52" fmla="*/ 141288 w 360"/>
              <a:gd name="T53" fmla="*/ 1262063 h 1804"/>
              <a:gd name="T54" fmla="*/ 115888 w 360"/>
              <a:gd name="T55" fmla="*/ 1293019 h 1804"/>
              <a:gd name="T56" fmla="*/ 89694 w 360"/>
              <a:gd name="T57" fmla="*/ 1323975 h 1804"/>
              <a:gd name="T58" fmla="*/ 62706 w 360"/>
              <a:gd name="T59" fmla="*/ 1357313 h 1804"/>
              <a:gd name="T60" fmla="*/ 36512 w 360"/>
              <a:gd name="T61" fmla="*/ 1389063 h 1804"/>
              <a:gd name="T62" fmla="*/ 10319 w 360"/>
              <a:gd name="T63" fmla="*/ 1420813 h 1804"/>
              <a:gd name="T64" fmla="*/ 794 w 360"/>
              <a:gd name="T65" fmla="*/ 1364456 h 1804"/>
              <a:gd name="T66" fmla="*/ 0 w 360"/>
              <a:gd name="T67" fmla="*/ 1262856 h 1804"/>
              <a:gd name="T68" fmla="*/ 0 w 360"/>
              <a:gd name="T69" fmla="*/ 1160463 h 1804"/>
              <a:gd name="T70" fmla="*/ 0 w 360"/>
              <a:gd name="T71" fmla="*/ 1059656 h 1804"/>
              <a:gd name="T72" fmla="*/ 0 w 360"/>
              <a:gd name="T73" fmla="*/ 957263 h 1804"/>
              <a:gd name="T74" fmla="*/ 0 w 360"/>
              <a:gd name="T75" fmla="*/ 854869 h 1804"/>
              <a:gd name="T76" fmla="*/ 0 w 360"/>
              <a:gd name="T77" fmla="*/ 753269 h 1804"/>
              <a:gd name="T78" fmla="*/ 0 w 360"/>
              <a:gd name="T79" fmla="*/ 650875 h 1804"/>
              <a:gd name="T80" fmla="*/ 0 w 360"/>
              <a:gd name="T81" fmla="*/ 548481 h 1804"/>
              <a:gd name="T82" fmla="*/ 794 w 360"/>
              <a:gd name="T83" fmla="*/ 446088 h 1804"/>
              <a:gd name="T84" fmla="*/ 794 w 360"/>
              <a:gd name="T85" fmla="*/ 342900 h 180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60"/>
              <a:gd name="T130" fmla="*/ 0 h 1804"/>
              <a:gd name="T131" fmla="*/ 360 w 360"/>
              <a:gd name="T132" fmla="*/ 1804 h 180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60" h="1804">
                <a:moveTo>
                  <a:pt x="1" y="432"/>
                </a:moveTo>
                <a:lnTo>
                  <a:pt x="13" y="419"/>
                </a:lnTo>
                <a:lnTo>
                  <a:pt x="23" y="406"/>
                </a:lnTo>
                <a:lnTo>
                  <a:pt x="35" y="392"/>
                </a:lnTo>
                <a:lnTo>
                  <a:pt x="46" y="378"/>
                </a:lnTo>
                <a:lnTo>
                  <a:pt x="58" y="365"/>
                </a:lnTo>
                <a:lnTo>
                  <a:pt x="68" y="352"/>
                </a:lnTo>
                <a:lnTo>
                  <a:pt x="79" y="338"/>
                </a:lnTo>
                <a:lnTo>
                  <a:pt x="91" y="324"/>
                </a:lnTo>
                <a:lnTo>
                  <a:pt x="101" y="311"/>
                </a:lnTo>
                <a:lnTo>
                  <a:pt x="113" y="298"/>
                </a:lnTo>
                <a:lnTo>
                  <a:pt x="123" y="284"/>
                </a:lnTo>
                <a:lnTo>
                  <a:pt x="135" y="270"/>
                </a:lnTo>
                <a:lnTo>
                  <a:pt x="146" y="258"/>
                </a:lnTo>
                <a:lnTo>
                  <a:pt x="158" y="244"/>
                </a:lnTo>
                <a:lnTo>
                  <a:pt x="168" y="230"/>
                </a:lnTo>
                <a:lnTo>
                  <a:pt x="180" y="217"/>
                </a:lnTo>
                <a:lnTo>
                  <a:pt x="191" y="204"/>
                </a:lnTo>
                <a:lnTo>
                  <a:pt x="203" y="190"/>
                </a:lnTo>
                <a:lnTo>
                  <a:pt x="213" y="176"/>
                </a:lnTo>
                <a:lnTo>
                  <a:pt x="224" y="163"/>
                </a:lnTo>
                <a:lnTo>
                  <a:pt x="236" y="150"/>
                </a:lnTo>
                <a:lnTo>
                  <a:pt x="247" y="136"/>
                </a:lnTo>
                <a:lnTo>
                  <a:pt x="259" y="122"/>
                </a:lnTo>
                <a:lnTo>
                  <a:pt x="270" y="108"/>
                </a:lnTo>
                <a:lnTo>
                  <a:pt x="281" y="94"/>
                </a:lnTo>
                <a:lnTo>
                  <a:pt x="292" y="81"/>
                </a:lnTo>
                <a:lnTo>
                  <a:pt x="304" y="68"/>
                </a:lnTo>
                <a:lnTo>
                  <a:pt x="315" y="54"/>
                </a:lnTo>
                <a:lnTo>
                  <a:pt x="327" y="40"/>
                </a:lnTo>
                <a:lnTo>
                  <a:pt x="337" y="27"/>
                </a:lnTo>
                <a:lnTo>
                  <a:pt x="349" y="14"/>
                </a:lnTo>
                <a:lnTo>
                  <a:pt x="360" y="0"/>
                </a:lnTo>
                <a:lnTo>
                  <a:pt x="360" y="43"/>
                </a:lnTo>
                <a:lnTo>
                  <a:pt x="360" y="86"/>
                </a:lnTo>
                <a:lnTo>
                  <a:pt x="360" y="129"/>
                </a:lnTo>
                <a:lnTo>
                  <a:pt x="359" y="171"/>
                </a:lnTo>
                <a:lnTo>
                  <a:pt x="359" y="215"/>
                </a:lnTo>
                <a:lnTo>
                  <a:pt x="359" y="258"/>
                </a:lnTo>
                <a:lnTo>
                  <a:pt x="359" y="301"/>
                </a:lnTo>
                <a:lnTo>
                  <a:pt x="359" y="344"/>
                </a:lnTo>
                <a:lnTo>
                  <a:pt x="359" y="386"/>
                </a:lnTo>
                <a:lnTo>
                  <a:pt x="359" y="430"/>
                </a:lnTo>
                <a:lnTo>
                  <a:pt x="359" y="473"/>
                </a:lnTo>
                <a:lnTo>
                  <a:pt x="359" y="515"/>
                </a:lnTo>
                <a:lnTo>
                  <a:pt x="359" y="558"/>
                </a:lnTo>
                <a:lnTo>
                  <a:pt x="359" y="601"/>
                </a:lnTo>
                <a:lnTo>
                  <a:pt x="359" y="644"/>
                </a:lnTo>
                <a:lnTo>
                  <a:pt x="359" y="686"/>
                </a:lnTo>
                <a:lnTo>
                  <a:pt x="359" y="729"/>
                </a:lnTo>
                <a:lnTo>
                  <a:pt x="359" y="773"/>
                </a:lnTo>
                <a:lnTo>
                  <a:pt x="359" y="815"/>
                </a:lnTo>
                <a:lnTo>
                  <a:pt x="359" y="858"/>
                </a:lnTo>
                <a:lnTo>
                  <a:pt x="359" y="901"/>
                </a:lnTo>
                <a:lnTo>
                  <a:pt x="359" y="944"/>
                </a:lnTo>
                <a:lnTo>
                  <a:pt x="359" y="986"/>
                </a:lnTo>
                <a:lnTo>
                  <a:pt x="359" y="1029"/>
                </a:lnTo>
                <a:lnTo>
                  <a:pt x="359" y="1073"/>
                </a:lnTo>
                <a:lnTo>
                  <a:pt x="359" y="1115"/>
                </a:lnTo>
                <a:lnTo>
                  <a:pt x="359" y="1158"/>
                </a:lnTo>
                <a:lnTo>
                  <a:pt x="359" y="1200"/>
                </a:lnTo>
                <a:lnTo>
                  <a:pt x="360" y="1244"/>
                </a:lnTo>
                <a:lnTo>
                  <a:pt x="360" y="1287"/>
                </a:lnTo>
                <a:lnTo>
                  <a:pt x="360" y="1329"/>
                </a:lnTo>
                <a:lnTo>
                  <a:pt x="360" y="1372"/>
                </a:lnTo>
                <a:lnTo>
                  <a:pt x="349" y="1385"/>
                </a:lnTo>
                <a:lnTo>
                  <a:pt x="337" y="1398"/>
                </a:lnTo>
                <a:lnTo>
                  <a:pt x="327" y="1412"/>
                </a:lnTo>
                <a:lnTo>
                  <a:pt x="315" y="1426"/>
                </a:lnTo>
                <a:lnTo>
                  <a:pt x="304" y="1439"/>
                </a:lnTo>
                <a:lnTo>
                  <a:pt x="292" y="1453"/>
                </a:lnTo>
                <a:lnTo>
                  <a:pt x="281" y="1467"/>
                </a:lnTo>
                <a:lnTo>
                  <a:pt x="269" y="1481"/>
                </a:lnTo>
                <a:lnTo>
                  <a:pt x="258" y="1495"/>
                </a:lnTo>
                <a:lnTo>
                  <a:pt x="247" y="1508"/>
                </a:lnTo>
                <a:lnTo>
                  <a:pt x="236" y="1522"/>
                </a:lnTo>
                <a:lnTo>
                  <a:pt x="224" y="1535"/>
                </a:lnTo>
                <a:lnTo>
                  <a:pt x="213" y="1549"/>
                </a:lnTo>
                <a:lnTo>
                  <a:pt x="201" y="1562"/>
                </a:lnTo>
                <a:lnTo>
                  <a:pt x="190" y="1576"/>
                </a:lnTo>
                <a:lnTo>
                  <a:pt x="178" y="1590"/>
                </a:lnTo>
                <a:lnTo>
                  <a:pt x="168" y="1603"/>
                </a:lnTo>
                <a:lnTo>
                  <a:pt x="157" y="1615"/>
                </a:lnTo>
                <a:lnTo>
                  <a:pt x="146" y="1629"/>
                </a:lnTo>
                <a:lnTo>
                  <a:pt x="135" y="1642"/>
                </a:lnTo>
                <a:lnTo>
                  <a:pt x="123" y="1656"/>
                </a:lnTo>
                <a:lnTo>
                  <a:pt x="113" y="1668"/>
                </a:lnTo>
                <a:lnTo>
                  <a:pt x="101" y="1682"/>
                </a:lnTo>
                <a:lnTo>
                  <a:pt x="90" y="1696"/>
                </a:lnTo>
                <a:lnTo>
                  <a:pt x="79" y="1710"/>
                </a:lnTo>
                <a:lnTo>
                  <a:pt x="68" y="1722"/>
                </a:lnTo>
                <a:lnTo>
                  <a:pt x="56" y="1736"/>
                </a:lnTo>
                <a:lnTo>
                  <a:pt x="46" y="1750"/>
                </a:lnTo>
                <a:lnTo>
                  <a:pt x="35" y="1764"/>
                </a:lnTo>
                <a:lnTo>
                  <a:pt x="23" y="1777"/>
                </a:lnTo>
                <a:lnTo>
                  <a:pt x="13" y="1790"/>
                </a:lnTo>
                <a:lnTo>
                  <a:pt x="1" y="1804"/>
                </a:lnTo>
                <a:lnTo>
                  <a:pt x="1" y="1761"/>
                </a:lnTo>
                <a:lnTo>
                  <a:pt x="1" y="1719"/>
                </a:lnTo>
                <a:lnTo>
                  <a:pt x="1" y="1676"/>
                </a:lnTo>
                <a:lnTo>
                  <a:pt x="0" y="1634"/>
                </a:lnTo>
                <a:lnTo>
                  <a:pt x="0" y="1591"/>
                </a:lnTo>
                <a:lnTo>
                  <a:pt x="0" y="1549"/>
                </a:lnTo>
                <a:lnTo>
                  <a:pt x="0" y="1505"/>
                </a:lnTo>
                <a:lnTo>
                  <a:pt x="0" y="1462"/>
                </a:lnTo>
                <a:lnTo>
                  <a:pt x="0" y="1420"/>
                </a:lnTo>
                <a:lnTo>
                  <a:pt x="0" y="1377"/>
                </a:lnTo>
                <a:lnTo>
                  <a:pt x="0" y="1335"/>
                </a:lnTo>
                <a:lnTo>
                  <a:pt x="0" y="1291"/>
                </a:lnTo>
                <a:lnTo>
                  <a:pt x="0" y="1249"/>
                </a:lnTo>
                <a:lnTo>
                  <a:pt x="0" y="1206"/>
                </a:lnTo>
                <a:lnTo>
                  <a:pt x="0" y="1162"/>
                </a:lnTo>
                <a:lnTo>
                  <a:pt x="0" y="1120"/>
                </a:lnTo>
                <a:lnTo>
                  <a:pt x="0" y="1077"/>
                </a:lnTo>
                <a:lnTo>
                  <a:pt x="0" y="1034"/>
                </a:lnTo>
                <a:lnTo>
                  <a:pt x="0" y="991"/>
                </a:lnTo>
                <a:lnTo>
                  <a:pt x="0" y="949"/>
                </a:lnTo>
                <a:lnTo>
                  <a:pt x="0" y="906"/>
                </a:lnTo>
                <a:lnTo>
                  <a:pt x="0" y="862"/>
                </a:lnTo>
                <a:lnTo>
                  <a:pt x="0" y="820"/>
                </a:lnTo>
                <a:lnTo>
                  <a:pt x="0" y="777"/>
                </a:lnTo>
                <a:lnTo>
                  <a:pt x="0" y="734"/>
                </a:lnTo>
                <a:lnTo>
                  <a:pt x="0" y="691"/>
                </a:lnTo>
                <a:lnTo>
                  <a:pt x="0" y="649"/>
                </a:lnTo>
                <a:lnTo>
                  <a:pt x="0" y="605"/>
                </a:lnTo>
                <a:lnTo>
                  <a:pt x="1" y="562"/>
                </a:lnTo>
                <a:lnTo>
                  <a:pt x="1" y="519"/>
                </a:lnTo>
                <a:lnTo>
                  <a:pt x="1" y="476"/>
                </a:lnTo>
                <a:lnTo>
                  <a:pt x="1" y="432"/>
                </a:lnTo>
                <a:close/>
              </a:path>
            </a:pathLst>
          </a:custGeom>
          <a:gradFill rotWithShape="1">
            <a:gsLst>
              <a:gs pos="0">
                <a:srgbClr val="FFFF66"/>
              </a:gs>
              <a:gs pos="100000">
                <a:srgbClr val="FFCC00"/>
              </a:gs>
            </a:gsLst>
            <a:lin ang="0" scaled="1"/>
          </a:gradFill>
          <a:ln w="9525">
            <a:noFill/>
            <a:round/>
            <a:headEnd/>
            <a:tailEnd/>
          </a:ln>
        </p:spPr>
        <p:txBody>
          <a:bodyPr/>
          <a:lstStyle/>
          <a:p>
            <a:endParaRPr lang="en-US"/>
          </a:p>
        </p:txBody>
      </p:sp>
      <p:sp>
        <p:nvSpPr>
          <p:cNvPr id="118789" name="AutoShape 3"/>
          <p:cNvSpPr>
            <a:spLocks noChangeAspect="1" noChangeArrowheads="1" noTextEdit="1"/>
          </p:cNvSpPr>
          <p:nvPr/>
        </p:nvSpPr>
        <p:spPr bwMode="auto">
          <a:xfrm>
            <a:off x="1219200" y="1695450"/>
            <a:ext cx="6429375" cy="4092575"/>
          </a:xfrm>
          <a:prstGeom prst="rect">
            <a:avLst/>
          </a:prstGeom>
          <a:noFill/>
          <a:ln w="9525">
            <a:noFill/>
            <a:miter lim="800000"/>
            <a:headEnd/>
            <a:tailEnd/>
          </a:ln>
        </p:spPr>
        <p:txBody>
          <a:bodyPr/>
          <a:lstStyle/>
          <a:p>
            <a:endParaRPr lang="en-US"/>
          </a:p>
        </p:txBody>
      </p:sp>
      <p:sp>
        <p:nvSpPr>
          <p:cNvPr id="1501188" name="Freeform 4"/>
          <p:cNvSpPr>
            <a:spLocks/>
          </p:cNvSpPr>
          <p:nvPr/>
        </p:nvSpPr>
        <p:spPr bwMode="auto">
          <a:xfrm>
            <a:off x="5780088" y="3657600"/>
            <a:ext cx="1792287" cy="328613"/>
          </a:xfrm>
          <a:custGeom>
            <a:avLst/>
            <a:gdLst>
              <a:gd name="T0" fmla="*/ 0 w 1063"/>
              <a:gd name="T1" fmla="*/ 0 h 192"/>
              <a:gd name="T2" fmla="*/ 1792287 w 1063"/>
              <a:gd name="T3" fmla="*/ 328613 h 192"/>
              <a:gd name="T4" fmla="*/ 0 60000 65536"/>
              <a:gd name="T5" fmla="*/ 0 60000 65536"/>
              <a:gd name="T6" fmla="*/ 0 w 1063"/>
              <a:gd name="T7" fmla="*/ 0 h 192"/>
              <a:gd name="T8" fmla="*/ 1063 w 1063"/>
              <a:gd name="T9" fmla="*/ 192 h 192"/>
            </a:gdLst>
            <a:ahLst/>
            <a:cxnLst>
              <a:cxn ang="T4">
                <a:pos x="T0" y="T1"/>
              </a:cxn>
              <a:cxn ang="T5">
                <a:pos x="T2" y="T3"/>
              </a:cxn>
            </a:cxnLst>
            <a:rect l="T6" t="T7" r="T8" b="T9"/>
            <a:pathLst>
              <a:path w="1063" h="192">
                <a:moveTo>
                  <a:pt x="0" y="0"/>
                </a:moveTo>
                <a:lnTo>
                  <a:pt x="1063" y="192"/>
                </a:lnTo>
              </a:path>
            </a:pathLst>
          </a:custGeom>
          <a:noFill/>
          <a:ln w="12700">
            <a:solidFill>
              <a:schemeClr val="tx1"/>
            </a:solidFill>
            <a:round/>
            <a:headEnd type="none" w="sm" len="sm"/>
            <a:tailEnd type="none" w="sm" len="sm"/>
          </a:ln>
        </p:spPr>
        <p:txBody>
          <a:bodyPr wrap="none" anchor="ctr"/>
          <a:lstStyle/>
          <a:p>
            <a:endParaRPr lang="en-US"/>
          </a:p>
        </p:txBody>
      </p:sp>
      <p:sp>
        <p:nvSpPr>
          <p:cNvPr id="1501189" name="Freeform 5"/>
          <p:cNvSpPr>
            <a:spLocks/>
          </p:cNvSpPr>
          <p:nvPr/>
        </p:nvSpPr>
        <p:spPr bwMode="auto">
          <a:xfrm>
            <a:off x="5786438" y="2938463"/>
            <a:ext cx="1595437" cy="719137"/>
          </a:xfrm>
          <a:custGeom>
            <a:avLst/>
            <a:gdLst>
              <a:gd name="T0" fmla="*/ 0 w 963"/>
              <a:gd name="T1" fmla="*/ 719137 h 432"/>
              <a:gd name="T2" fmla="*/ 1595437 w 963"/>
              <a:gd name="T3" fmla="*/ 0 h 432"/>
              <a:gd name="T4" fmla="*/ 0 60000 65536"/>
              <a:gd name="T5" fmla="*/ 0 60000 65536"/>
              <a:gd name="T6" fmla="*/ 0 w 963"/>
              <a:gd name="T7" fmla="*/ 0 h 432"/>
              <a:gd name="T8" fmla="*/ 963 w 963"/>
              <a:gd name="T9" fmla="*/ 432 h 432"/>
            </a:gdLst>
            <a:ahLst/>
            <a:cxnLst>
              <a:cxn ang="T4">
                <a:pos x="T0" y="T1"/>
              </a:cxn>
              <a:cxn ang="T5">
                <a:pos x="T2" y="T3"/>
              </a:cxn>
            </a:cxnLst>
            <a:rect l="T6" t="T7" r="T8" b="T9"/>
            <a:pathLst>
              <a:path w="963" h="432">
                <a:moveTo>
                  <a:pt x="0" y="432"/>
                </a:moveTo>
                <a:lnTo>
                  <a:pt x="963" y="0"/>
                </a:lnTo>
              </a:path>
            </a:pathLst>
          </a:custGeom>
          <a:noFill/>
          <a:ln w="12700">
            <a:solidFill>
              <a:schemeClr val="tx1"/>
            </a:solidFill>
            <a:round/>
            <a:headEnd type="none" w="sm" len="sm"/>
            <a:tailEnd type="none" w="sm" len="sm"/>
          </a:ln>
        </p:spPr>
        <p:txBody>
          <a:bodyPr wrap="none" anchor="ctr"/>
          <a:lstStyle/>
          <a:p>
            <a:endParaRPr lang="en-US"/>
          </a:p>
        </p:txBody>
      </p:sp>
      <p:sp>
        <p:nvSpPr>
          <p:cNvPr id="118792" name="Rectangle 6"/>
          <p:cNvSpPr>
            <a:spLocks noChangeArrowheads="1"/>
          </p:cNvSpPr>
          <p:nvPr/>
        </p:nvSpPr>
        <p:spPr bwMode="auto">
          <a:xfrm>
            <a:off x="1828800" y="685800"/>
            <a:ext cx="6096000" cy="701675"/>
          </a:xfrm>
          <a:prstGeom prst="rect">
            <a:avLst/>
          </a:prstGeom>
          <a:noFill/>
          <a:ln w="9525">
            <a:noFill/>
            <a:miter lim="800000"/>
            <a:headEnd/>
            <a:tailEnd/>
          </a:ln>
        </p:spPr>
        <p:txBody>
          <a:bodyPr lIns="92075" tIns="46038" rIns="92075" bIns="46038">
            <a:spAutoFit/>
          </a:bodyPr>
          <a:lstStyle/>
          <a:p>
            <a:pPr algn="l" eaLnBrk="0" hangingPunct="0">
              <a:spcBef>
                <a:spcPct val="50000"/>
              </a:spcBef>
            </a:pPr>
            <a:r>
              <a:rPr lang="en-US" sz="4000"/>
              <a:t>What he got…</a:t>
            </a:r>
          </a:p>
        </p:txBody>
      </p:sp>
      <p:sp>
        <p:nvSpPr>
          <p:cNvPr id="1501191" name="Line 7"/>
          <p:cNvSpPr>
            <a:spLocks noChangeShapeType="1"/>
          </p:cNvSpPr>
          <p:nvPr/>
        </p:nvSpPr>
        <p:spPr bwMode="auto">
          <a:xfrm>
            <a:off x="5791200" y="3657600"/>
            <a:ext cx="1776413" cy="0"/>
          </a:xfrm>
          <a:prstGeom prst="line">
            <a:avLst/>
          </a:prstGeom>
          <a:noFill/>
          <a:ln w="50800">
            <a:solidFill>
              <a:schemeClr val="tx1"/>
            </a:solidFill>
            <a:round/>
            <a:headEnd type="none" w="sm" len="sm"/>
            <a:tailEnd type="none" w="sm" len="sm"/>
          </a:ln>
        </p:spPr>
        <p:txBody>
          <a:bodyPr wrap="none" anchor="ctr"/>
          <a:lstStyle/>
          <a:p>
            <a:endParaRPr lang="en-US"/>
          </a:p>
        </p:txBody>
      </p:sp>
      <p:sp>
        <p:nvSpPr>
          <p:cNvPr id="1501192" name="Line 8"/>
          <p:cNvSpPr>
            <a:spLocks noChangeShapeType="1"/>
          </p:cNvSpPr>
          <p:nvPr/>
        </p:nvSpPr>
        <p:spPr bwMode="auto">
          <a:xfrm flipV="1">
            <a:off x="5791200" y="3490913"/>
            <a:ext cx="1757363" cy="166687"/>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501193" name="Line 9"/>
          <p:cNvSpPr>
            <a:spLocks noChangeShapeType="1"/>
          </p:cNvSpPr>
          <p:nvPr/>
        </p:nvSpPr>
        <p:spPr bwMode="auto">
          <a:xfrm>
            <a:off x="5791200" y="3657600"/>
            <a:ext cx="1728788" cy="576263"/>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501194" name="Freeform 10"/>
          <p:cNvSpPr>
            <a:spLocks/>
          </p:cNvSpPr>
          <p:nvPr/>
        </p:nvSpPr>
        <p:spPr bwMode="auto">
          <a:xfrm>
            <a:off x="5791200" y="3243263"/>
            <a:ext cx="1709738" cy="407987"/>
          </a:xfrm>
          <a:custGeom>
            <a:avLst/>
            <a:gdLst>
              <a:gd name="T0" fmla="*/ 0 w 960"/>
              <a:gd name="T1" fmla="*/ 407987 h 236"/>
              <a:gd name="T2" fmla="*/ 1709738 w 960"/>
              <a:gd name="T3" fmla="*/ 0 h 236"/>
              <a:gd name="T4" fmla="*/ 0 60000 65536"/>
              <a:gd name="T5" fmla="*/ 0 60000 65536"/>
              <a:gd name="T6" fmla="*/ 0 w 960"/>
              <a:gd name="T7" fmla="*/ 0 h 236"/>
              <a:gd name="T8" fmla="*/ 960 w 960"/>
              <a:gd name="T9" fmla="*/ 236 h 236"/>
            </a:gdLst>
            <a:ahLst/>
            <a:cxnLst>
              <a:cxn ang="T4">
                <a:pos x="T0" y="T1"/>
              </a:cxn>
              <a:cxn ang="T5">
                <a:pos x="T2" y="T3"/>
              </a:cxn>
            </a:cxnLst>
            <a:rect l="T6" t="T7" r="T8" b="T9"/>
            <a:pathLst>
              <a:path w="960" h="236">
                <a:moveTo>
                  <a:pt x="0" y="236"/>
                </a:moveTo>
                <a:lnTo>
                  <a:pt x="960" y="0"/>
                </a:lnTo>
              </a:path>
            </a:pathLst>
          </a:custGeom>
          <a:noFill/>
          <a:ln w="12700">
            <a:solidFill>
              <a:schemeClr val="tx1"/>
            </a:solidFill>
            <a:round/>
            <a:headEnd type="none" w="sm" len="sm"/>
            <a:tailEnd type="none" w="sm" len="sm"/>
          </a:ln>
        </p:spPr>
        <p:txBody>
          <a:bodyPr wrap="none" anchor="ctr"/>
          <a:lstStyle/>
          <a:p>
            <a:endParaRPr lang="en-US"/>
          </a:p>
        </p:txBody>
      </p:sp>
      <p:sp>
        <p:nvSpPr>
          <p:cNvPr id="1501195" name="Line 11"/>
          <p:cNvSpPr>
            <a:spLocks noChangeShapeType="1"/>
          </p:cNvSpPr>
          <p:nvPr/>
        </p:nvSpPr>
        <p:spPr bwMode="auto">
          <a:xfrm>
            <a:off x="5791200" y="3657600"/>
            <a:ext cx="1643063" cy="81915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501196" name="Freeform 12"/>
          <p:cNvSpPr>
            <a:spLocks/>
          </p:cNvSpPr>
          <p:nvPr/>
        </p:nvSpPr>
        <p:spPr bwMode="auto">
          <a:xfrm>
            <a:off x="5794375" y="2295525"/>
            <a:ext cx="1082675" cy="1362075"/>
          </a:xfrm>
          <a:custGeom>
            <a:avLst/>
            <a:gdLst>
              <a:gd name="T0" fmla="*/ 0 w 622"/>
              <a:gd name="T1" fmla="*/ 1362075 h 768"/>
              <a:gd name="T2" fmla="*/ 1082675 w 622"/>
              <a:gd name="T3" fmla="*/ 0 h 768"/>
              <a:gd name="T4" fmla="*/ 0 60000 65536"/>
              <a:gd name="T5" fmla="*/ 0 60000 65536"/>
              <a:gd name="T6" fmla="*/ 0 w 622"/>
              <a:gd name="T7" fmla="*/ 0 h 768"/>
              <a:gd name="T8" fmla="*/ 622 w 622"/>
              <a:gd name="T9" fmla="*/ 768 h 768"/>
            </a:gdLst>
            <a:ahLst/>
            <a:cxnLst>
              <a:cxn ang="T4">
                <a:pos x="T0" y="T1"/>
              </a:cxn>
              <a:cxn ang="T5">
                <a:pos x="T2" y="T3"/>
              </a:cxn>
            </a:cxnLst>
            <a:rect l="T6" t="T7" r="T8" b="T9"/>
            <a:pathLst>
              <a:path w="622" h="768">
                <a:moveTo>
                  <a:pt x="0" y="768"/>
                </a:moveTo>
                <a:lnTo>
                  <a:pt x="622" y="0"/>
                </a:lnTo>
              </a:path>
            </a:pathLst>
          </a:custGeom>
          <a:noFill/>
          <a:ln w="6350">
            <a:solidFill>
              <a:schemeClr val="tx1"/>
            </a:solidFill>
            <a:round/>
            <a:headEnd type="none" w="sm" len="sm"/>
            <a:tailEnd type="none" w="sm" len="sm"/>
          </a:ln>
        </p:spPr>
        <p:txBody>
          <a:bodyPr wrap="none" anchor="ctr"/>
          <a:lstStyle/>
          <a:p>
            <a:endParaRPr lang="en-US"/>
          </a:p>
        </p:txBody>
      </p:sp>
      <p:sp>
        <p:nvSpPr>
          <p:cNvPr id="1501197" name="Freeform 13"/>
          <p:cNvSpPr>
            <a:spLocks/>
          </p:cNvSpPr>
          <p:nvPr/>
        </p:nvSpPr>
        <p:spPr bwMode="auto">
          <a:xfrm>
            <a:off x="5794375" y="3670300"/>
            <a:ext cx="1125538" cy="1539875"/>
          </a:xfrm>
          <a:custGeom>
            <a:avLst/>
            <a:gdLst>
              <a:gd name="T0" fmla="*/ 0 w 622"/>
              <a:gd name="T1" fmla="*/ 0 h 856"/>
              <a:gd name="T2" fmla="*/ 1125538 w 622"/>
              <a:gd name="T3" fmla="*/ 1539875 h 856"/>
              <a:gd name="T4" fmla="*/ 0 60000 65536"/>
              <a:gd name="T5" fmla="*/ 0 60000 65536"/>
              <a:gd name="T6" fmla="*/ 0 w 622"/>
              <a:gd name="T7" fmla="*/ 0 h 856"/>
              <a:gd name="T8" fmla="*/ 622 w 622"/>
              <a:gd name="T9" fmla="*/ 856 h 856"/>
            </a:gdLst>
            <a:ahLst/>
            <a:cxnLst>
              <a:cxn ang="T4">
                <a:pos x="T0" y="T1"/>
              </a:cxn>
              <a:cxn ang="T5">
                <a:pos x="T2" y="T3"/>
              </a:cxn>
            </a:cxnLst>
            <a:rect l="T6" t="T7" r="T8" b="T9"/>
            <a:pathLst>
              <a:path w="622" h="856">
                <a:moveTo>
                  <a:pt x="0" y="0"/>
                </a:moveTo>
                <a:lnTo>
                  <a:pt x="622" y="856"/>
                </a:lnTo>
              </a:path>
            </a:pathLst>
          </a:custGeom>
          <a:noFill/>
          <a:ln w="6350">
            <a:solidFill>
              <a:schemeClr val="tx1"/>
            </a:solidFill>
            <a:round/>
            <a:headEnd type="none" w="sm" len="sm"/>
            <a:tailEnd type="none" w="sm" len="sm"/>
          </a:ln>
        </p:spPr>
        <p:txBody>
          <a:bodyPr wrap="none" anchor="ctr"/>
          <a:lstStyle/>
          <a:p>
            <a:endParaRPr lang="en-US"/>
          </a:p>
        </p:txBody>
      </p:sp>
      <p:sp>
        <p:nvSpPr>
          <p:cNvPr id="1501198" name="Freeform 14"/>
          <p:cNvSpPr>
            <a:spLocks/>
          </p:cNvSpPr>
          <p:nvPr/>
        </p:nvSpPr>
        <p:spPr bwMode="auto">
          <a:xfrm>
            <a:off x="5376863" y="3660775"/>
            <a:ext cx="409575" cy="1911350"/>
          </a:xfrm>
          <a:custGeom>
            <a:avLst/>
            <a:gdLst>
              <a:gd name="T0" fmla="*/ 409575 w 237"/>
              <a:gd name="T1" fmla="*/ 0 h 1102"/>
              <a:gd name="T2" fmla="*/ 0 w 237"/>
              <a:gd name="T3" fmla="*/ 1911350 h 1102"/>
              <a:gd name="T4" fmla="*/ 0 60000 65536"/>
              <a:gd name="T5" fmla="*/ 0 60000 65536"/>
              <a:gd name="T6" fmla="*/ 0 w 237"/>
              <a:gd name="T7" fmla="*/ 0 h 1102"/>
              <a:gd name="T8" fmla="*/ 237 w 237"/>
              <a:gd name="T9" fmla="*/ 1102 h 1102"/>
            </a:gdLst>
            <a:ahLst/>
            <a:cxnLst>
              <a:cxn ang="T4">
                <a:pos x="T0" y="T1"/>
              </a:cxn>
              <a:cxn ang="T5">
                <a:pos x="T2" y="T3"/>
              </a:cxn>
            </a:cxnLst>
            <a:rect l="T6" t="T7" r="T8" b="T9"/>
            <a:pathLst>
              <a:path w="237" h="1102">
                <a:moveTo>
                  <a:pt x="237" y="0"/>
                </a:moveTo>
                <a:lnTo>
                  <a:pt x="0" y="1102"/>
                </a:lnTo>
              </a:path>
            </a:pathLst>
          </a:custGeom>
          <a:noFill/>
          <a:ln w="12700">
            <a:solidFill>
              <a:schemeClr val="tx1"/>
            </a:solidFill>
            <a:round/>
            <a:headEnd type="none" w="sm" len="sm"/>
            <a:tailEnd type="none" w="sm" len="sm"/>
          </a:ln>
        </p:spPr>
        <p:txBody>
          <a:bodyPr wrap="none" anchor="ctr"/>
          <a:lstStyle/>
          <a:p>
            <a:endParaRPr lang="en-US"/>
          </a:p>
        </p:txBody>
      </p:sp>
      <p:sp>
        <p:nvSpPr>
          <p:cNvPr id="1501199" name="Freeform 15"/>
          <p:cNvSpPr>
            <a:spLocks/>
          </p:cNvSpPr>
          <p:nvPr/>
        </p:nvSpPr>
        <p:spPr bwMode="auto">
          <a:xfrm>
            <a:off x="3881438" y="3714750"/>
            <a:ext cx="1714500" cy="604838"/>
          </a:xfrm>
          <a:custGeom>
            <a:avLst/>
            <a:gdLst>
              <a:gd name="T0" fmla="*/ 0 w 981"/>
              <a:gd name="T1" fmla="*/ 604838 h 348"/>
              <a:gd name="T2" fmla="*/ 1714500 w 981"/>
              <a:gd name="T3" fmla="*/ 0 h 348"/>
              <a:gd name="T4" fmla="*/ 0 60000 65536"/>
              <a:gd name="T5" fmla="*/ 0 60000 65536"/>
              <a:gd name="T6" fmla="*/ 0 w 981"/>
              <a:gd name="T7" fmla="*/ 0 h 348"/>
              <a:gd name="T8" fmla="*/ 981 w 981"/>
              <a:gd name="T9" fmla="*/ 348 h 348"/>
            </a:gdLst>
            <a:ahLst/>
            <a:cxnLst>
              <a:cxn ang="T4">
                <a:pos x="T0" y="T1"/>
              </a:cxn>
              <a:cxn ang="T5">
                <a:pos x="T2" y="T3"/>
              </a:cxn>
            </a:cxnLst>
            <a:rect l="T6" t="T7" r="T8" b="T9"/>
            <a:pathLst>
              <a:path w="981" h="348">
                <a:moveTo>
                  <a:pt x="0" y="348"/>
                </a:moveTo>
                <a:lnTo>
                  <a:pt x="981" y="0"/>
                </a:lnTo>
              </a:path>
            </a:pathLst>
          </a:custGeom>
          <a:noFill/>
          <a:ln w="3175">
            <a:solidFill>
              <a:schemeClr val="tx1"/>
            </a:solidFill>
            <a:round/>
            <a:headEnd type="none" w="sm" len="sm"/>
            <a:tailEnd type="none" w="sm" len="sm"/>
          </a:ln>
        </p:spPr>
        <p:txBody>
          <a:bodyPr wrap="none" anchor="ctr"/>
          <a:lstStyle/>
          <a:p>
            <a:endParaRPr lang="en-US"/>
          </a:p>
        </p:txBody>
      </p:sp>
      <p:sp>
        <p:nvSpPr>
          <p:cNvPr id="1501200" name="Line 16"/>
          <p:cNvSpPr>
            <a:spLocks noChangeShapeType="1"/>
          </p:cNvSpPr>
          <p:nvPr/>
        </p:nvSpPr>
        <p:spPr bwMode="auto">
          <a:xfrm flipH="1" flipV="1">
            <a:off x="4557713" y="2170113"/>
            <a:ext cx="1081087" cy="1411287"/>
          </a:xfrm>
          <a:prstGeom prst="line">
            <a:avLst/>
          </a:prstGeom>
          <a:noFill/>
          <a:ln w="3175">
            <a:solidFill>
              <a:schemeClr val="tx1"/>
            </a:solidFill>
            <a:round/>
            <a:headEnd type="none" w="sm" len="sm"/>
            <a:tailEnd type="none" w="sm" len="sm"/>
          </a:ln>
        </p:spPr>
        <p:txBody>
          <a:bodyPr wrap="none" anchor="ctr"/>
          <a:lstStyle/>
          <a:p>
            <a:endParaRPr lang="en-US"/>
          </a:p>
        </p:txBody>
      </p:sp>
      <p:sp>
        <p:nvSpPr>
          <p:cNvPr id="118803" name="Freeform 17"/>
          <p:cNvSpPr>
            <a:spLocks/>
          </p:cNvSpPr>
          <p:nvPr/>
        </p:nvSpPr>
        <p:spPr bwMode="auto">
          <a:xfrm>
            <a:off x="1219200" y="2665413"/>
            <a:ext cx="1924050" cy="647700"/>
          </a:xfrm>
          <a:custGeom>
            <a:avLst/>
            <a:gdLst>
              <a:gd name="T0" fmla="*/ 0 w 2424"/>
              <a:gd name="T1" fmla="*/ 647700 h 815"/>
              <a:gd name="T2" fmla="*/ 631825 w 2424"/>
              <a:gd name="T3" fmla="*/ 0 h 815"/>
              <a:gd name="T4" fmla="*/ 1924050 w 2424"/>
              <a:gd name="T5" fmla="*/ 0 h 815"/>
              <a:gd name="T6" fmla="*/ 1292225 w 2424"/>
              <a:gd name="T7" fmla="*/ 647700 h 815"/>
              <a:gd name="T8" fmla="*/ 0 w 2424"/>
              <a:gd name="T9" fmla="*/ 647700 h 815"/>
              <a:gd name="T10" fmla="*/ 0 60000 65536"/>
              <a:gd name="T11" fmla="*/ 0 60000 65536"/>
              <a:gd name="T12" fmla="*/ 0 60000 65536"/>
              <a:gd name="T13" fmla="*/ 0 60000 65536"/>
              <a:gd name="T14" fmla="*/ 0 60000 65536"/>
              <a:gd name="T15" fmla="*/ 0 w 2424"/>
              <a:gd name="T16" fmla="*/ 0 h 815"/>
              <a:gd name="T17" fmla="*/ 2424 w 2424"/>
              <a:gd name="T18" fmla="*/ 815 h 815"/>
            </a:gdLst>
            <a:ahLst/>
            <a:cxnLst>
              <a:cxn ang="T10">
                <a:pos x="T0" y="T1"/>
              </a:cxn>
              <a:cxn ang="T11">
                <a:pos x="T2" y="T3"/>
              </a:cxn>
              <a:cxn ang="T12">
                <a:pos x="T4" y="T5"/>
              </a:cxn>
              <a:cxn ang="T13">
                <a:pos x="T6" y="T7"/>
              </a:cxn>
              <a:cxn ang="T14">
                <a:pos x="T8" y="T9"/>
              </a:cxn>
            </a:cxnLst>
            <a:rect l="T15" t="T16" r="T17" b="T18"/>
            <a:pathLst>
              <a:path w="2424" h="815">
                <a:moveTo>
                  <a:pt x="0" y="815"/>
                </a:moveTo>
                <a:lnTo>
                  <a:pt x="796" y="0"/>
                </a:lnTo>
                <a:lnTo>
                  <a:pt x="2424" y="0"/>
                </a:lnTo>
                <a:lnTo>
                  <a:pt x="1628" y="815"/>
                </a:lnTo>
                <a:lnTo>
                  <a:pt x="0" y="815"/>
                </a:lnTo>
                <a:close/>
              </a:path>
            </a:pathLst>
          </a:custGeom>
          <a:solidFill>
            <a:srgbClr val="CCCCCC"/>
          </a:solidFill>
          <a:ln w="9525">
            <a:noFill/>
            <a:round/>
            <a:headEnd/>
            <a:tailEnd/>
          </a:ln>
        </p:spPr>
        <p:txBody>
          <a:bodyPr/>
          <a:lstStyle/>
          <a:p>
            <a:endParaRPr lang="en-US"/>
          </a:p>
        </p:txBody>
      </p:sp>
      <p:sp>
        <p:nvSpPr>
          <p:cNvPr id="118804" name="Freeform 18"/>
          <p:cNvSpPr>
            <a:spLocks/>
          </p:cNvSpPr>
          <p:nvPr/>
        </p:nvSpPr>
        <p:spPr bwMode="auto">
          <a:xfrm>
            <a:off x="1219200" y="2665413"/>
            <a:ext cx="1924050" cy="647700"/>
          </a:xfrm>
          <a:custGeom>
            <a:avLst/>
            <a:gdLst>
              <a:gd name="T0" fmla="*/ 0 w 2424"/>
              <a:gd name="T1" fmla="*/ 647700 h 815"/>
              <a:gd name="T2" fmla="*/ 631825 w 2424"/>
              <a:gd name="T3" fmla="*/ 0 h 815"/>
              <a:gd name="T4" fmla="*/ 1924050 w 2424"/>
              <a:gd name="T5" fmla="*/ 0 h 815"/>
              <a:gd name="T6" fmla="*/ 1292225 w 2424"/>
              <a:gd name="T7" fmla="*/ 647700 h 815"/>
              <a:gd name="T8" fmla="*/ 0 w 2424"/>
              <a:gd name="T9" fmla="*/ 647700 h 815"/>
              <a:gd name="T10" fmla="*/ 0 60000 65536"/>
              <a:gd name="T11" fmla="*/ 0 60000 65536"/>
              <a:gd name="T12" fmla="*/ 0 60000 65536"/>
              <a:gd name="T13" fmla="*/ 0 60000 65536"/>
              <a:gd name="T14" fmla="*/ 0 60000 65536"/>
              <a:gd name="T15" fmla="*/ 0 w 2424"/>
              <a:gd name="T16" fmla="*/ 0 h 815"/>
              <a:gd name="T17" fmla="*/ 2424 w 2424"/>
              <a:gd name="T18" fmla="*/ 815 h 815"/>
            </a:gdLst>
            <a:ahLst/>
            <a:cxnLst>
              <a:cxn ang="T10">
                <a:pos x="T0" y="T1"/>
              </a:cxn>
              <a:cxn ang="T11">
                <a:pos x="T2" y="T3"/>
              </a:cxn>
              <a:cxn ang="T12">
                <a:pos x="T4" y="T5"/>
              </a:cxn>
              <a:cxn ang="T13">
                <a:pos x="T6" y="T7"/>
              </a:cxn>
              <a:cxn ang="T14">
                <a:pos x="T8" y="T9"/>
              </a:cxn>
            </a:cxnLst>
            <a:rect l="T15" t="T16" r="T17" b="T18"/>
            <a:pathLst>
              <a:path w="2424" h="815">
                <a:moveTo>
                  <a:pt x="0" y="815"/>
                </a:moveTo>
                <a:lnTo>
                  <a:pt x="796" y="0"/>
                </a:lnTo>
                <a:lnTo>
                  <a:pt x="2424" y="0"/>
                </a:lnTo>
                <a:lnTo>
                  <a:pt x="1628" y="815"/>
                </a:lnTo>
                <a:lnTo>
                  <a:pt x="0" y="815"/>
                </a:lnTo>
              </a:path>
            </a:pathLst>
          </a:custGeom>
          <a:noFill/>
          <a:ln w="0">
            <a:solidFill>
              <a:srgbClr val="000000"/>
            </a:solidFill>
            <a:round/>
            <a:headEnd/>
            <a:tailEnd/>
          </a:ln>
        </p:spPr>
        <p:txBody>
          <a:bodyPr/>
          <a:lstStyle/>
          <a:p>
            <a:endParaRPr lang="en-US"/>
          </a:p>
        </p:txBody>
      </p:sp>
      <p:sp>
        <p:nvSpPr>
          <p:cNvPr id="118805" name="Freeform 19"/>
          <p:cNvSpPr>
            <a:spLocks/>
          </p:cNvSpPr>
          <p:nvPr/>
        </p:nvSpPr>
        <p:spPr bwMode="auto">
          <a:xfrm>
            <a:off x="2511425" y="2665413"/>
            <a:ext cx="631825" cy="1943100"/>
          </a:xfrm>
          <a:custGeom>
            <a:avLst/>
            <a:gdLst>
              <a:gd name="T0" fmla="*/ 0 w 796"/>
              <a:gd name="T1" fmla="*/ 646642 h 2449"/>
              <a:gd name="T2" fmla="*/ 631825 w 796"/>
              <a:gd name="T3" fmla="*/ 0 h 2449"/>
              <a:gd name="T4" fmla="*/ 631825 w 796"/>
              <a:gd name="T5" fmla="*/ 1296458 h 2449"/>
              <a:gd name="T6" fmla="*/ 0 w 796"/>
              <a:gd name="T7" fmla="*/ 1943100 h 2449"/>
              <a:gd name="T8" fmla="*/ 0 w 796"/>
              <a:gd name="T9" fmla="*/ 646642 h 2449"/>
              <a:gd name="T10" fmla="*/ 0 60000 65536"/>
              <a:gd name="T11" fmla="*/ 0 60000 65536"/>
              <a:gd name="T12" fmla="*/ 0 60000 65536"/>
              <a:gd name="T13" fmla="*/ 0 60000 65536"/>
              <a:gd name="T14" fmla="*/ 0 60000 65536"/>
              <a:gd name="T15" fmla="*/ 0 w 796"/>
              <a:gd name="T16" fmla="*/ 0 h 2449"/>
              <a:gd name="T17" fmla="*/ 796 w 796"/>
              <a:gd name="T18" fmla="*/ 2449 h 2449"/>
            </a:gdLst>
            <a:ahLst/>
            <a:cxnLst>
              <a:cxn ang="T10">
                <a:pos x="T0" y="T1"/>
              </a:cxn>
              <a:cxn ang="T11">
                <a:pos x="T2" y="T3"/>
              </a:cxn>
              <a:cxn ang="T12">
                <a:pos x="T4" y="T5"/>
              </a:cxn>
              <a:cxn ang="T13">
                <a:pos x="T6" y="T7"/>
              </a:cxn>
              <a:cxn ang="T14">
                <a:pos x="T8" y="T9"/>
              </a:cxn>
            </a:cxnLst>
            <a:rect l="T15" t="T16" r="T17" b="T18"/>
            <a:pathLst>
              <a:path w="796" h="2449">
                <a:moveTo>
                  <a:pt x="0" y="815"/>
                </a:moveTo>
                <a:lnTo>
                  <a:pt x="796" y="0"/>
                </a:lnTo>
                <a:lnTo>
                  <a:pt x="796" y="1634"/>
                </a:lnTo>
                <a:lnTo>
                  <a:pt x="0" y="2449"/>
                </a:lnTo>
                <a:lnTo>
                  <a:pt x="0" y="815"/>
                </a:lnTo>
                <a:close/>
              </a:path>
            </a:pathLst>
          </a:custGeom>
          <a:solidFill>
            <a:srgbClr val="CCCCCC"/>
          </a:solidFill>
          <a:ln w="9525">
            <a:noFill/>
            <a:round/>
            <a:headEnd/>
            <a:tailEnd/>
          </a:ln>
        </p:spPr>
        <p:txBody>
          <a:bodyPr/>
          <a:lstStyle/>
          <a:p>
            <a:endParaRPr lang="en-US"/>
          </a:p>
        </p:txBody>
      </p:sp>
      <p:sp>
        <p:nvSpPr>
          <p:cNvPr id="118806" name="Freeform 20"/>
          <p:cNvSpPr>
            <a:spLocks/>
          </p:cNvSpPr>
          <p:nvPr/>
        </p:nvSpPr>
        <p:spPr bwMode="auto">
          <a:xfrm>
            <a:off x="2511425" y="2665413"/>
            <a:ext cx="631825" cy="1943100"/>
          </a:xfrm>
          <a:custGeom>
            <a:avLst/>
            <a:gdLst>
              <a:gd name="T0" fmla="*/ 0 w 796"/>
              <a:gd name="T1" fmla="*/ 646642 h 2449"/>
              <a:gd name="T2" fmla="*/ 631825 w 796"/>
              <a:gd name="T3" fmla="*/ 0 h 2449"/>
              <a:gd name="T4" fmla="*/ 631825 w 796"/>
              <a:gd name="T5" fmla="*/ 1296458 h 2449"/>
              <a:gd name="T6" fmla="*/ 0 w 796"/>
              <a:gd name="T7" fmla="*/ 1943100 h 2449"/>
              <a:gd name="T8" fmla="*/ 0 w 796"/>
              <a:gd name="T9" fmla="*/ 646642 h 2449"/>
              <a:gd name="T10" fmla="*/ 0 60000 65536"/>
              <a:gd name="T11" fmla="*/ 0 60000 65536"/>
              <a:gd name="T12" fmla="*/ 0 60000 65536"/>
              <a:gd name="T13" fmla="*/ 0 60000 65536"/>
              <a:gd name="T14" fmla="*/ 0 60000 65536"/>
              <a:gd name="T15" fmla="*/ 0 w 796"/>
              <a:gd name="T16" fmla="*/ 0 h 2449"/>
              <a:gd name="T17" fmla="*/ 796 w 796"/>
              <a:gd name="T18" fmla="*/ 2449 h 2449"/>
            </a:gdLst>
            <a:ahLst/>
            <a:cxnLst>
              <a:cxn ang="T10">
                <a:pos x="T0" y="T1"/>
              </a:cxn>
              <a:cxn ang="T11">
                <a:pos x="T2" y="T3"/>
              </a:cxn>
              <a:cxn ang="T12">
                <a:pos x="T4" y="T5"/>
              </a:cxn>
              <a:cxn ang="T13">
                <a:pos x="T6" y="T7"/>
              </a:cxn>
              <a:cxn ang="T14">
                <a:pos x="T8" y="T9"/>
              </a:cxn>
            </a:cxnLst>
            <a:rect l="T15" t="T16" r="T17" b="T18"/>
            <a:pathLst>
              <a:path w="796" h="2449">
                <a:moveTo>
                  <a:pt x="0" y="815"/>
                </a:moveTo>
                <a:lnTo>
                  <a:pt x="796" y="0"/>
                </a:lnTo>
                <a:lnTo>
                  <a:pt x="796" y="1634"/>
                </a:lnTo>
                <a:lnTo>
                  <a:pt x="0" y="2449"/>
                </a:lnTo>
                <a:lnTo>
                  <a:pt x="0" y="815"/>
                </a:lnTo>
              </a:path>
            </a:pathLst>
          </a:custGeom>
          <a:noFill/>
          <a:ln w="0">
            <a:solidFill>
              <a:srgbClr val="000000"/>
            </a:solidFill>
            <a:round/>
            <a:headEnd/>
            <a:tailEnd/>
          </a:ln>
        </p:spPr>
        <p:txBody>
          <a:bodyPr/>
          <a:lstStyle/>
          <a:p>
            <a:endParaRPr lang="en-US"/>
          </a:p>
        </p:txBody>
      </p:sp>
      <p:sp>
        <p:nvSpPr>
          <p:cNvPr id="118807" name="Rectangle 21"/>
          <p:cNvSpPr>
            <a:spLocks noChangeArrowheads="1"/>
          </p:cNvSpPr>
          <p:nvPr/>
        </p:nvSpPr>
        <p:spPr bwMode="auto">
          <a:xfrm>
            <a:off x="1219200" y="3313113"/>
            <a:ext cx="1292225" cy="1295400"/>
          </a:xfrm>
          <a:prstGeom prst="rect">
            <a:avLst/>
          </a:prstGeom>
          <a:solidFill>
            <a:srgbClr val="CCCCCC"/>
          </a:solidFill>
          <a:ln w="9525">
            <a:noFill/>
            <a:miter lim="800000"/>
            <a:headEnd/>
            <a:tailEnd/>
          </a:ln>
        </p:spPr>
        <p:txBody>
          <a:bodyPr/>
          <a:lstStyle/>
          <a:p>
            <a:endParaRPr lang="en-US"/>
          </a:p>
        </p:txBody>
      </p:sp>
      <p:sp>
        <p:nvSpPr>
          <p:cNvPr id="118808" name="Rectangle 22"/>
          <p:cNvSpPr>
            <a:spLocks noChangeArrowheads="1"/>
          </p:cNvSpPr>
          <p:nvPr/>
        </p:nvSpPr>
        <p:spPr bwMode="auto">
          <a:xfrm>
            <a:off x="1219200" y="3313113"/>
            <a:ext cx="1292225" cy="1295400"/>
          </a:xfrm>
          <a:prstGeom prst="rect">
            <a:avLst/>
          </a:prstGeom>
          <a:noFill/>
          <a:ln w="0">
            <a:solidFill>
              <a:srgbClr val="000000"/>
            </a:solidFill>
            <a:miter lim="800000"/>
            <a:headEnd/>
            <a:tailEnd/>
          </a:ln>
        </p:spPr>
        <p:txBody>
          <a:bodyPr/>
          <a:lstStyle/>
          <a:p>
            <a:endParaRPr lang="en-US"/>
          </a:p>
        </p:txBody>
      </p:sp>
      <p:sp>
        <p:nvSpPr>
          <p:cNvPr id="118809" name="Freeform 23"/>
          <p:cNvSpPr>
            <a:spLocks/>
          </p:cNvSpPr>
          <p:nvPr/>
        </p:nvSpPr>
        <p:spPr bwMode="auto">
          <a:xfrm>
            <a:off x="1982788" y="3482975"/>
            <a:ext cx="806450" cy="350838"/>
          </a:xfrm>
          <a:custGeom>
            <a:avLst/>
            <a:gdLst>
              <a:gd name="T0" fmla="*/ 806450 w 1015"/>
              <a:gd name="T1" fmla="*/ 350838 h 443"/>
              <a:gd name="T2" fmla="*/ 74686 w 1015"/>
              <a:gd name="T3" fmla="*/ 335791 h 443"/>
              <a:gd name="T4" fmla="*/ 60384 w 1015"/>
              <a:gd name="T5" fmla="*/ 332623 h 443"/>
              <a:gd name="T6" fmla="*/ 45288 w 1015"/>
              <a:gd name="T7" fmla="*/ 323119 h 443"/>
              <a:gd name="T8" fmla="*/ 32576 w 1015"/>
              <a:gd name="T9" fmla="*/ 308072 h 443"/>
              <a:gd name="T10" fmla="*/ 21452 w 1015"/>
              <a:gd name="T11" fmla="*/ 286689 h 443"/>
              <a:gd name="T12" fmla="*/ 12713 w 1015"/>
              <a:gd name="T13" fmla="*/ 262139 h 443"/>
              <a:gd name="T14" fmla="*/ 5562 w 1015"/>
              <a:gd name="T15" fmla="*/ 234420 h 443"/>
              <a:gd name="T16" fmla="*/ 1589 w 1015"/>
              <a:gd name="T17" fmla="*/ 201950 h 443"/>
              <a:gd name="T18" fmla="*/ 0 w 1015"/>
              <a:gd name="T19" fmla="*/ 168687 h 443"/>
              <a:gd name="T20" fmla="*/ 1589 w 1015"/>
              <a:gd name="T21" fmla="*/ 134633 h 443"/>
              <a:gd name="T22" fmla="*/ 5562 w 1015"/>
              <a:gd name="T23" fmla="*/ 102955 h 443"/>
              <a:gd name="T24" fmla="*/ 12713 w 1015"/>
              <a:gd name="T25" fmla="*/ 74444 h 443"/>
              <a:gd name="T26" fmla="*/ 21452 w 1015"/>
              <a:gd name="T27" fmla="*/ 49101 h 443"/>
              <a:gd name="T28" fmla="*/ 32576 w 1015"/>
              <a:gd name="T29" fmla="*/ 29303 h 443"/>
              <a:gd name="T30" fmla="*/ 45288 w 1015"/>
              <a:gd name="T31" fmla="*/ 13463 h 443"/>
              <a:gd name="T32" fmla="*/ 60384 w 1015"/>
              <a:gd name="T33" fmla="*/ 3960 h 443"/>
              <a:gd name="T34" fmla="*/ 74686 w 1015"/>
              <a:gd name="T35" fmla="*/ 0 h 443"/>
              <a:gd name="T36" fmla="*/ 806450 w 1015"/>
              <a:gd name="T37" fmla="*/ 14255 h 443"/>
              <a:gd name="T38" fmla="*/ 791354 w 1015"/>
              <a:gd name="T39" fmla="*/ 18215 h 443"/>
              <a:gd name="T40" fmla="*/ 777052 w 1015"/>
              <a:gd name="T41" fmla="*/ 28511 h 443"/>
              <a:gd name="T42" fmla="*/ 764340 w 1015"/>
              <a:gd name="T43" fmla="*/ 43558 h 443"/>
              <a:gd name="T44" fmla="*/ 753216 w 1015"/>
              <a:gd name="T45" fmla="*/ 64149 h 443"/>
              <a:gd name="T46" fmla="*/ 743682 w 1015"/>
              <a:gd name="T47" fmla="*/ 89491 h 443"/>
              <a:gd name="T48" fmla="*/ 736531 w 1015"/>
              <a:gd name="T49" fmla="*/ 117210 h 443"/>
              <a:gd name="T50" fmla="*/ 733353 w 1015"/>
              <a:gd name="T51" fmla="*/ 149680 h 443"/>
              <a:gd name="T52" fmla="*/ 730969 w 1015"/>
              <a:gd name="T53" fmla="*/ 182943 h 443"/>
              <a:gd name="T54" fmla="*/ 733353 w 1015"/>
              <a:gd name="T55" fmla="*/ 216997 h 443"/>
              <a:gd name="T56" fmla="*/ 736531 w 1015"/>
              <a:gd name="T57" fmla="*/ 248675 h 443"/>
              <a:gd name="T58" fmla="*/ 743682 w 1015"/>
              <a:gd name="T59" fmla="*/ 277186 h 443"/>
              <a:gd name="T60" fmla="*/ 753216 w 1015"/>
              <a:gd name="T61" fmla="*/ 301737 h 443"/>
              <a:gd name="T62" fmla="*/ 764340 w 1015"/>
              <a:gd name="T63" fmla="*/ 322327 h 443"/>
              <a:gd name="T64" fmla="*/ 777052 w 1015"/>
              <a:gd name="T65" fmla="*/ 338167 h 443"/>
              <a:gd name="T66" fmla="*/ 791354 w 1015"/>
              <a:gd name="T67" fmla="*/ 346878 h 443"/>
              <a:gd name="T68" fmla="*/ 806450 w 1015"/>
              <a:gd name="T69" fmla="*/ 350838 h 4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15"/>
              <a:gd name="T106" fmla="*/ 0 h 443"/>
              <a:gd name="T107" fmla="*/ 1015 w 1015"/>
              <a:gd name="T108" fmla="*/ 443 h 44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15" h="443">
                <a:moveTo>
                  <a:pt x="1015" y="443"/>
                </a:moveTo>
                <a:lnTo>
                  <a:pt x="94" y="424"/>
                </a:lnTo>
                <a:lnTo>
                  <a:pt x="76" y="420"/>
                </a:lnTo>
                <a:lnTo>
                  <a:pt x="57" y="408"/>
                </a:lnTo>
                <a:lnTo>
                  <a:pt x="41" y="389"/>
                </a:lnTo>
                <a:lnTo>
                  <a:pt x="27" y="362"/>
                </a:lnTo>
                <a:lnTo>
                  <a:pt x="16" y="331"/>
                </a:lnTo>
                <a:lnTo>
                  <a:pt x="7" y="296"/>
                </a:lnTo>
                <a:lnTo>
                  <a:pt x="2" y="255"/>
                </a:lnTo>
                <a:lnTo>
                  <a:pt x="0" y="213"/>
                </a:lnTo>
                <a:lnTo>
                  <a:pt x="2" y="170"/>
                </a:lnTo>
                <a:lnTo>
                  <a:pt x="7" y="130"/>
                </a:lnTo>
                <a:lnTo>
                  <a:pt x="16" y="94"/>
                </a:lnTo>
                <a:lnTo>
                  <a:pt x="27" y="62"/>
                </a:lnTo>
                <a:lnTo>
                  <a:pt x="41" y="37"/>
                </a:lnTo>
                <a:lnTo>
                  <a:pt x="57" y="17"/>
                </a:lnTo>
                <a:lnTo>
                  <a:pt x="76" y="5"/>
                </a:lnTo>
                <a:lnTo>
                  <a:pt x="94" y="0"/>
                </a:lnTo>
                <a:lnTo>
                  <a:pt x="1015" y="18"/>
                </a:lnTo>
                <a:lnTo>
                  <a:pt x="996" y="23"/>
                </a:lnTo>
                <a:lnTo>
                  <a:pt x="978" y="36"/>
                </a:lnTo>
                <a:lnTo>
                  <a:pt x="962" y="55"/>
                </a:lnTo>
                <a:lnTo>
                  <a:pt x="948" y="81"/>
                </a:lnTo>
                <a:lnTo>
                  <a:pt x="936" y="113"/>
                </a:lnTo>
                <a:lnTo>
                  <a:pt x="927" y="148"/>
                </a:lnTo>
                <a:lnTo>
                  <a:pt x="923" y="189"/>
                </a:lnTo>
                <a:lnTo>
                  <a:pt x="920" y="231"/>
                </a:lnTo>
                <a:lnTo>
                  <a:pt x="923" y="274"/>
                </a:lnTo>
                <a:lnTo>
                  <a:pt x="927" y="314"/>
                </a:lnTo>
                <a:lnTo>
                  <a:pt x="936" y="350"/>
                </a:lnTo>
                <a:lnTo>
                  <a:pt x="948" y="381"/>
                </a:lnTo>
                <a:lnTo>
                  <a:pt x="962" y="407"/>
                </a:lnTo>
                <a:lnTo>
                  <a:pt x="978" y="427"/>
                </a:lnTo>
                <a:lnTo>
                  <a:pt x="996" y="438"/>
                </a:lnTo>
                <a:lnTo>
                  <a:pt x="1015" y="443"/>
                </a:lnTo>
                <a:close/>
              </a:path>
            </a:pathLst>
          </a:custGeom>
          <a:solidFill>
            <a:srgbClr val="7F7F7F"/>
          </a:solidFill>
          <a:ln w="9525">
            <a:noFill/>
            <a:round/>
            <a:headEnd/>
            <a:tailEnd/>
          </a:ln>
        </p:spPr>
        <p:txBody>
          <a:bodyPr/>
          <a:lstStyle/>
          <a:p>
            <a:endParaRPr lang="en-US"/>
          </a:p>
        </p:txBody>
      </p:sp>
      <p:sp>
        <p:nvSpPr>
          <p:cNvPr id="118810" name="Freeform 24"/>
          <p:cNvSpPr>
            <a:spLocks/>
          </p:cNvSpPr>
          <p:nvPr/>
        </p:nvSpPr>
        <p:spPr bwMode="auto">
          <a:xfrm>
            <a:off x="2055813" y="3806825"/>
            <a:ext cx="733425" cy="39688"/>
          </a:xfrm>
          <a:custGeom>
            <a:avLst/>
            <a:gdLst>
              <a:gd name="T0" fmla="*/ 0 w 924"/>
              <a:gd name="T1" fmla="*/ 24902 h 51"/>
              <a:gd name="T2" fmla="*/ 2381 w 924"/>
              <a:gd name="T3" fmla="*/ 24902 h 51"/>
              <a:gd name="T4" fmla="*/ 733425 w 924"/>
              <a:gd name="T5" fmla="*/ 39688 h 51"/>
              <a:gd name="T6" fmla="*/ 733425 w 924"/>
              <a:gd name="T7" fmla="*/ 14786 h 51"/>
              <a:gd name="T8" fmla="*/ 2381 w 924"/>
              <a:gd name="T9" fmla="*/ 0 h 51"/>
              <a:gd name="T10" fmla="*/ 5556 w 924"/>
              <a:gd name="T11" fmla="*/ 0 h 51"/>
              <a:gd name="T12" fmla="*/ 0 w 924"/>
              <a:gd name="T13" fmla="*/ 24902 h 51"/>
              <a:gd name="T14" fmla="*/ 0 60000 65536"/>
              <a:gd name="T15" fmla="*/ 0 60000 65536"/>
              <a:gd name="T16" fmla="*/ 0 60000 65536"/>
              <a:gd name="T17" fmla="*/ 0 60000 65536"/>
              <a:gd name="T18" fmla="*/ 0 60000 65536"/>
              <a:gd name="T19" fmla="*/ 0 60000 65536"/>
              <a:gd name="T20" fmla="*/ 0 60000 65536"/>
              <a:gd name="T21" fmla="*/ 0 w 924"/>
              <a:gd name="T22" fmla="*/ 0 h 51"/>
              <a:gd name="T23" fmla="*/ 924 w 924"/>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24" h="51">
                <a:moveTo>
                  <a:pt x="0" y="32"/>
                </a:moveTo>
                <a:lnTo>
                  <a:pt x="3" y="32"/>
                </a:lnTo>
                <a:lnTo>
                  <a:pt x="924" y="51"/>
                </a:lnTo>
                <a:lnTo>
                  <a:pt x="924" y="19"/>
                </a:lnTo>
                <a:lnTo>
                  <a:pt x="3" y="0"/>
                </a:lnTo>
                <a:lnTo>
                  <a:pt x="7" y="0"/>
                </a:lnTo>
                <a:lnTo>
                  <a:pt x="0" y="32"/>
                </a:lnTo>
                <a:close/>
              </a:path>
            </a:pathLst>
          </a:custGeom>
          <a:solidFill>
            <a:srgbClr val="000000"/>
          </a:solidFill>
          <a:ln w="9525">
            <a:noFill/>
            <a:round/>
            <a:headEnd/>
            <a:tailEnd/>
          </a:ln>
        </p:spPr>
        <p:txBody>
          <a:bodyPr/>
          <a:lstStyle/>
          <a:p>
            <a:endParaRPr lang="en-US"/>
          </a:p>
        </p:txBody>
      </p:sp>
      <p:sp>
        <p:nvSpPr>
          <p:cNvPr id="118811" name="Freeform 25"/>
          <p:cNvSpPr>
            <a:spLocks/>
          </p:cNvSpPr>
          <p:nvPr/>
        </p:nvSpPr>
        <p:spPr bwMode="auto">
          <a:xfrm>
            <a:off x="2036763" y="3803650"/>
            <a:ext cx="23812" cy="28575"/>
          </a:xfrm>
          <a:custGeom>
            <a:avLst/>
            <a:gdLst>
              <a:gd name="T0" fmla="*/ 0 w 30"/>
              <a:gd name="T1" fmla="*/ 23019 h 36"/>
              <a:gd name="T2" fmla="*/ 3175 w 30"/>
              <a:gd name="T3" fmla="*/ 25400 h 36"/>
              <a:gd name="T4" fmla="*/ 18256 w 30"/>
              <a:gd name="T5" fmla="*/ 28575 h 36"/>
              <a:gd name="T6" fmla="*/ 23812 w 30"/>
              <a:gd name="T7" fmla="*/ 3175 h 36"/>
              <a:gd name="T8" fmla="*/ 8731 w 30"/>
              <a:gd name="T9" fmla="*/ 0 h 36"/>
              <a:gd name="T10" fmla="*/ 12700 w 30"/>
              <a:gd name="T11" fmla="*/ 1588 h 36"/>
              <a:gd name="T12" fmla="*/ 0 w 30"/>
              <a:gd name="T13" fmla="*/ 23019 h 36"/>
              <a:gd name="T14" fmla="*/ 0 60000 65536"/>
              <a:gd name="T15" fmla="*/ 0 60000 65536"/>
              <a:gd name="T16" fmla="*/ 0 60000 65536"/>
              <a:gd name="T17" fmla="*/ 0 60000 65536"/>
              <a:gd name="T18" fmla="*/ 0 60000 65536"/>
              <a:gd name="T19" fmla="*/ 0 60000 65536"/>
              <a:gd name="T20" fmla="*/ 0 60000 65536"/>
              <a:gd name="T21" fmla="*/ 0 w 30"/>
              <a:gd name="T22" fmla="*/ 0 h 36"/>
              <a:gd name="T23" fmla="*/ 30 w 30"/>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36">
                <a:moveTo>
                  <a:pt x="0" y="29"/>
                </a:moveTo>
                <a:lnTo>
                  <a:pt x="4" y="32"/>
                </a:lnTo>
                <a:lnTo>
                  <a:pt x="23" y="36"/>
                </a:lnTo>
                <a:lnTo>
                  <a:pt x="30" y="4"/>
                </a:lnTo>
                <a:lnTo>
                  <a:pt x="11" y="0"/>
                </a:lnTo>
                <a:lnTo>
                  <a:pt x="16" y="2"/>
                </a:lnTo>
                <a:lnTo>
                  <a:pt x="0" y="29"/>
                </a:lnTo>
                <a:close/>
              </a:path>
            </a:pathLst>
          </a:custGeom>
          <a:solidFill>
            <a:srgbClr val="000000"/>
          </a:solidFill>
          <a:ln w="9525">
            <a:noFill/>
            <a:round/>
            <a:headEnd/>
            <a:tailEnd/>
          </a:ln>
        </p:spPr>
        <p:txBody>
          <a:bodyPr/>
          <a:lstStyle/>
          <a:p>
            <a:endParaRPr lang="en-US"/>
          </a:p>
        </p:txBody>
      </p:sp>
      <p:sp>
        <p:nvSpPr>
          <p:cNvPr id="118812" name="Freeform 26"/>
          <p:cNvSpPr>
            <a:spLocks/>
          </p:cNvSpPr>
          <p:nvPr/>
        </p:nvSpPr>
        <p:spPr bwMode="auto">
          <a:xfrm>
            <a:off x="2019300" y="3795713"/>
            <a:ext cx="30163" cy="31750"/>
          </a:xfrm>
          <a:custGeom>
            <a:avLst/>
            <a:gdLst>
              <a:gd name="T0" fmla="*/ 0 w 39"/>
              <a:gd name="T1" fmla="*/ 20353 h 39"/>
              <a:gd name="T2" fmla="*/ 3094 w 39"/>
              <a:gd name="T3" fmla="*/ 22795 h 39"/>
              <a:gd name="T4" fmla="*/ 17788 w 39"/>
              <a:gd name="T5" fmla="*/ 31750 h 39"/>
              <a:gd name="T6" fmla="*/ 30163 w 39"/>
              <a:gd name="T7" fmla="*/ 9769 h 39"/>
              <a:gd name="T8" fmla="*/ 15468 w 39"/>
              <a:gd name="T9" fmla="*/ 0 h 39"/>
              <a:gd name="T10" fmla="*/ 19335 w 39"/>
              <a:gd name="T11" fmla="*/ 3256 h 39"/>
              <a:gd name="T12" fmla="*/ 0 w 39"/>
              <a:gd name="T13" fmla="*/ 20353 h 39"/>
              <a:gd name="T14" fmla="*/ 0 60000 65536"/>
              <a:gd name="T15" fmla="*/ 0 60000 65536"/>
              <a:gd name="T16" fmla="*/ 0 60000 65536"/>
              <a:gd name="T17" fmla="*/ 0 60000 65536"/>
              <a:gd name="T18" fmla="*/ 0 60000 65536"/>
              <a:gd name="T19" fmla="*/ 0 60000 65536"/>
              <a:gd name="T20" fmla="*/ 0 60000 65536"/>
              <a:gd name="T21" fmla="*/ 0 w 39"/>
              <a:gd name="T22" fmla="*/ 0 h 39"/>
              <a:gd name="T23" fmla="*/ 39 w 39"/>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39">
                <a:moveTo>
                  <a:pt x="0" y="25"/>
                </a:moveTo>
                <a:lnTo>
                  <a:pt x="4" y="28"/>
                </a:lnTo>
                <a:lnTo>
                  <a:pt x="23" y="39"/>
                </a:lnTo>
                <a:lnTo>
                  <a:pt x="39" y="12"/>
                </a:lnTo>
                <a:lnTo>
                  <a:pt x="20" y="0"/>
                </a:lnTo>
                <a:lnTo>
                  <a:pt x="25" y="4"/>
                </a:lnTo>
                <a:lnTo>
                  <a:pt x="0" y="25"/>
                </a:lnTo>
                <a:close/>
              </a:path>
            </a:pathLst>
          </a:custGeom>
          <a:solidFill>
            <a:srgbClr val="000000"/>
          </a:solidFill>
          <a:ln w="9525">
            <a:noFill/>
            <a:round/>
            <a:headEnd/>
            <a:tailEnd/>
          </a:ln>
        </p:spPr>
        <p:txBody>
          <a:bodyPr/>
          <a:lstStyle/>
          <a:p>
            <a:endParaRPr lang="en-US"/>
          </a:p>
        </p:txBody>
      </p:sp>
      <p:sp>
        <p:nvSpPr>
          <p:cNvPr id="118813" name="Freeform 27"/>
          <p:cNvSpPr>
            <a:spLocks/>
          </p:cNvSpPr>
          <p:nvPr/>
        </p:nvSpPr>
        <p:spPr bwMode="auto">
          <a:xfrm>
            <a:off x="2005013" y="3783013"/>
            <a:ext cx="34925" cy="31750"/>
          </a:xfrm>
          <a:custGeom>
            <a:avLst/>
            <a:gdLst>
              <a:gd name="T0" fmla="*/ 0 w 43"/>
              <a:gd name="T1" fmla="*/ 13939 h 41"/>
              <a:gd name="T2" fmla="*/ 1624 w 43"/>
              <a:gd name="T3" fmla="*/ 16262 h 41"/>
              <a:gd name="T4" fmla="*/ 14620 w 43"/>
              <a:gd name="T5" fmla="*/ 31750 h 41"/>
              <a:gd name="T6" fmla="*/ 34925 w 43"/>
              <a:gd name="T7" fmla="*/ 15488 h 41"/>
              <a:gd name="T8" fmla="*/ 21930 w 43"/>
              <a:gd name="T9" fmla="*/ 0 h 41"/>
              <a:gd name="T10" fmla="*/ 22742 w 43"/>
              <a:gd name="T11" fmla="*/ 3098 h 41"/>
              <a:gd name="T12" fmla="*/ 0 w 43"/>
              <a:gd name="T13" fmla="*/ 13939 h 41"/>
              <a:gd name="T14" fmla="*/ 0 60000 65536"/>
              <a:gd name="T15" fmla="*/ 0 60000 65536"/>
              <a:gd name="T16" fmla="*/ 0 60000 65536"/>
              <a:gd name="T17" fmla="*/ 0 60000 65536"/>
              <a:gd name="T18" fmla="*/ 0 60000 65536"/>
              <a:gd name="T19" fmla="*/ 0 60000 65536"/>
              <a:gd name="T20" fmla="*/ 0 60000 65536"/>
              <a:gd name="T21" fmla="*/ 0 w 43"/>
              <a:gd name="T22" fmla="*/ 0 h 41"/>
              <a:gd name="T23" fmla="*/ 43 w 43"/>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41">
                <a:moveTo>
                  <a:pt x="0" y="18"/>
                </a:moveTo>
                <a:lnTo>
                  <a:pt x="2" y="21"/>
                </a:lnTo>
                <a:lnTo>
                  <a:pt x="18" y="41"/>
                </a:lnTo>
                <a:lnTo>
                  <a:pt x="43" y="20"/>
                </a:lnTo>
                <a:lnTo>
                  <a:pt x="27" y="0"/>
                </a:lnTo>
                <a:lnTo>
                  <a:pt x="28" y="4"/>
                </a:lnTo>
                <a:lnTo>
                  <a:pt x="0" y="18"/>
                </a:lnTo>
                <a:close/>
              </a:path>
            </a:pathLst>
          </a:custGeom>
          <a:solidFill>
            <a:srgbClr val="000000"/>
          </a:solidFill>
          <a:ln w="9525">
            <a:noFill/>
            <a:round/>
            <a:headEnd/>
            <a:tailEnd/>
          </a:ln>
        </p:spPr>
        <p:txBody>
          <a:bodyPr/>
          <a:lstStyle/>
          <a:p>
            <a:endParaRPr lang="en-US"/>
          </a:p>
        </p:txBody>
      </p:sp>
      <p:sp>
        <p:nvSpPr>
          <p:cNvPr id="118814" name="Freeform 28"/>
          <p:cNvSpPr>
            <a:spLocks/>
          </p:cNvSpPr>
          <p:nvPr/>
        </p:nvSpPr>
        <p:spPr bwMode="auto">
          <a:xfrm>
            <a:off x="1993900" y="3765550"/>
            <a:ext cx="33338" cy="31750"/>
          </a:xfrm>
          <a:custGeom>
            <a:avLst/>
            <a:gdLst>
              <a:gd name="T0" fmla="*/ 0 w 42"/>
              <a:gd name="T1" fmla="*/ 10067 h 41"/>
              <a:gd name="T2" fmla="*/ 794 w 42"/>
              <a:gd name="T3" fmla="*/ 10841 h 41"/>
              <a:gd name="T4" fmla="*/ 11113 w 42"/>
              <a:gd name="T5" fmla="*/ 31750 h 41"/>
              <a:gd name="T6" fmla="*/ 33338 w 42"/>
              <a:gd name="T7" fmla="*/ 20909 h 41"/>
              <a:gd name="T8" fmla="*/ 22225 w 42"/>
              <a:gd name="T9" fmla="*/ 0 h 41"/>
              <a:gd name="T10" fmla="*/ 23019 w 42"/>
              <a:gd name="T11" fmla="*/ 774 h 41"/>
              <a:gd name="T12" fmla="*/ 0 w 42"/>
              <a:gd name="T13" fmla="*/ 10067 h 41"/>
              <a:gd name="T14" fmla="*/ 0 60000 65536"/>
              <a:gd name="T15" fmla="*/ 0 60000 65536"/>
              <a:gd name="T16" fmla="*/ 0 60000 65536"/>
              <a:gd name="T17" fmla="*/ 0 60000 65536"/>
              <a:gd name="T18" fmla="*/ 0 60000 65536"/>
              <a:gd name="T19" fmla="*/ 0 60000 65536"/>
              <a:gd name="T20" fmla="*/ 0 60000 65536"/>
              <a:gd name="T21" fmla="*/ 0 w 42"/>
              <a:gd name="T22" fmla="*/ 0 h 41"/>
              <a:gd name="T23" fmla="*/ 42 w 42"/>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41">
                <a:moveTo>
                  <a:pt x="0" y="13"/>
                </a:moveTo>
                <a:lnTo>
                  <a:pt x="1" y="14"/>
                </a:lnTo>
                <a:lnTo>
                  <a:pt x="14" y="41"/>
                </a:lnTo>
                <a:lnTo>
                  <a:pt x="42" y="27"/>
                </a:lnTo>
                <a:lnTo>
                  <a:pt x="28" y="0"/>
                </a:lnTo>
                <a:lnTo>
                  <a:pt x="29" y="1"/>
                </a:lnTo>
                <a:lnTo>
                  <a:pt x="0" y="13"/>
                </a:lnTo>
                <a:close/>
              </a:path>
            </a:pathLst>
          </a:custGeom>
          <a:solidFill>
            <a:srgbClr val="000000"/>
          </a:solidFill>
          <a:ln w="9525">
            <a:noFill/>
            <a:round/>
            <a:headEnd/>
            <a:tailEnd/>
          </a:ln>
        </p:spPr>
        <p:txBody>
          <a:bodyPr/>
          <a:lstStyle/>
          <a:p>
            <a:endParaRPr lang="en-US"/>
          </a:p>
        </p:txBody>
      </p:sp>
      <p:sp>
        <p:nvSpPr>
          <p:cNvPr id="118815" name="Freeform 29"/>
          <p:cNvSpPr>
            <a:spLocks/>
          </p:cNvSpPr>
          <p:nvPr/>
        </p:nvSpPr>
        <p:spPr bwMode="auto">
          <a:xfrm>
            <a:off x="1982788" y="3741738"/>
            <a:ext cx="34925" cy="33337"/>
          </a:xfrm>
          <a:custGeom>
            <a:avLst/>
            <a:gdLst>
              <a:gd name="T0" fmla="*/ 0 w 42"/>
              <a:gd name="T1" fmla="*/ 7753 h 43"/>
              <a:gd name="T2" fmla="*/ 832 w 42"/>
              <a:gd name="T3" fmla="*/ 9303 h 43"/>
              <a:gd name="T4" fmla="*/ 10810 w 42"/>
              <a:gd name="T5" fmla="*/ 33337 h 43"/>
              <a:gd name="T6" fmla="*/ 34925 w 42"/>
              <a:gd name="T7" fmla="*/ 24034 h 43"/>
              <a:gd name="T8" fmla="*/ 25778 w 42"/>
              <a:gd name="T9" fmla="*/ 0 h 43"/>
              <a:gd name="T10" fmla="*/ 26610 w 42"/>
              <a:gd name="T11" fmla="*/ 2326 h 43"/>
              <a:gd name="T12" fmla="*/ 0 w 42"/>
              <a:gd name="T13" fmla="*/ 7753 h 43"/>
              <a:gd name="T14" fmla="*/ 0 60000 65536"/>
              <a:gd name="T15" fmla="*/ 0 60000 65536"/>
              <a:gd name="T16" fmla="*/ 0 60000 65536"/>
              <a:gd name="T17" fmla="*/ 0 60000 65536"/>
              <a:gd name="T18" fmla="*/ 0 60000 65536"/>
              <a:gd name="T19" fmla="*/ 0 60000 65536"/>
              <a:gd name="T20" fmla="*/ 0 60000 65536"/>
              <a:gd name="T21" fmla="*/ 0 w 42"/>
              <a:gd name="T22" fmla="*/ 0 h 43"/>
              <a:gd name="T23" fmla="*/ 42 w 42"/>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43">
                <a:moveTo>
                  <a:pt x="0" y="10"/>
                </a:moveTo>
                <a:lnTo>
                  <a:pt x="1" y="12"/>
                </a:lnTo>
                <a:lnTo>
                  <a:pt x="13" y="43"/>
                </a:lnTo>
                <a:lnTo>
                  <a:pt x="42" y="31"/>
                </a:lnTo>
                <a:lnTo>
                  <a:pt x="31" y="0"/>
                </a:lnTo>
                <a:lnTo>
                  <a:pt x="32" y="3"/>
                </a:lnTo>
                <a:lnTo>
                  <a:pt x="0" y="10"/>
                </a:lnTo>
                <a:close/>
              </a:path>
            </a:pathLst>
          </a:custGeom>
          <a:solidFill>
            <a:srgbClr val="000000"/>
          </a:solidFill>
          <a:ln w="9525">
            <a:noFill/>
            <a:round/>
            <a:headEnd/>
            <a:tailEnd/>
          </a:ln>
        </p:spPr>
        <p:txBody>
          <a:bodyPr/>
          <a:lstStyle/>
          <a:p>
            <a:endParaRPr lang="en-US"/>
          </a:p>
        </p:txBody>
      </p:sp>
      <p:sp>
        <p:nvSpPr>
          <p:cNvPr id="118816" name="Freeform 30"/>
          <p:cNvSpPr>
            <a:spLocks/>
          </p:cNvSpPr>
          <p:nvPr/>
        </p:nvSpPr>
        <p:spPr bwMode="auto">
          <a:xfrm>
            <a:off x="1976438" y="3714750"/>
            <a:ext cx="33337" cy="33338"/>
          </a:xfrm>
          <a:custGeom>
            <a:avLst/>
            <a:gdLst>
              <a:gd name="T0" fmla="*/ 0 w 41"/>
              <a:gd name="T1" fmla="*/ 4652 h 43"/>
              <a:gd name="T2" fmla="*/ 0 w 41"/>
              <a:gd name="T3" fmla="*/ 5427 h 43"/>
              <a:gd name="T4" fmla="*/ 7318 w 41"/>
              <a:gd name="T5" fmla="*/ 33338 h 43"/>
              <a:gd name="T6" fmla="*/ 33337 w 41"/>
              <a:gd name="T7" fmla="*/ 27911 h 43"/>
              <a:gd name="T8" fmla="*/ 26019 w 41"/>
              <a:gd name="T9" fmla="*/ 0 h 43"/>
              <a:gd name="T10" fmla="*/ 26019 w 41"/>
              <a:gd name="T11" fmla="*/ 775 h 43"/>
              <a:gd name="T12" fmla="*/ 0 w 41"/>
              <a:gd name="T13" fmla="*/ 4652 h 43"/>
              <a:gd name="T14" fmla="*/ 0 60000 65536"/>
              <a:gd name="T15" fmla="*/ 0 60000 65536"/>
              <a:gd name="T16" fmla="*/ 0 60000 65536"/>
              <a:gd name="T17" fmla="*/ 0 60000 65536"/>
              <a:gd name="T18" fmla="*/ 0 60000 65536"/>
              <a:gd name="T19" fmla="*/ 0 60000 65536"/>
              <a:gd name="T20" fmla="*/ 0 60000 65536"/>
              <a:gd name="T21" fmla="*/ 0 w 41"/>
              <a:gd name="T22" fmla="*/ 0 h 43"/>
              <a:gd name="T23" fmla="*/ 41 w 41"/>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43">
                <a:moveTo>
                  <a:pt x="0" y="6"/>
                </a:moveTo>
                <a:lnTo>
                  <a:pt x="0" y="7"/>
                </a:lnTo>
                <a:lnTo>
                  <a:pt x="9" y="43"/>
                </a:lnTo>
                <a:lnTo>
                  <a:pt x="41" y="36"/>
                </a:lnTo>
                <a:lnTo>
                  <a:pt x="32" y="0"/>
                </a:lnTo>
                <a:lnTo>
                  <a:pt x="32" y="1"/>
                </a:lnTo>
                <a:lnTo>
                  <a:pt x="0" y="6"/>
                </a:lnTo>
                <a:close/>
              </a:path>
            </a:pathLst>
          </a:custGeom>
          <a:solidFill>
            <a:srgbClr val="000000"/>
          </a:solidFill>
          <a:ln w="9525">
            <a:noFill/>
            <a:round/>
            <a:headEnd/>
            <a:tailEnd/>
          </a:ln>
        </p:spPr>
        <p:txBody>
          <a:bodyPr/>
          <a:lstStyle/>
          <a:p>
            <a:endParaRPr lang="en-US"/>
          </a:p>
        </p:txBody>
      </p:sp>
      <p:sp>
        <p:nvSpPr>
          <p:cNvPr id="118817" name="Freeform 31"/>
          <p:cNvSpPr>
            <a:spLocks/>
          </p:cNvSpPr>
          <p:nvPr/>
        </p:nvSpPr>
        <p:spPr bwMode="auto">
          <a:xfrm>
            <a:off x="1973263" y="3683000"/>
            <a:ext cx="28575" cy="36513"/>
          </a:xfrm>
          <a:custGeom>
            <a:avLst/>
            <a:gdLst>
              <a:gd name="T0" fmla="*/ 0 w 37"/>
              <a:gd name="T1" fmla="*/ 2434 h 45"/>
              <a:gd name="T2" fmla="*/ 0 w 37"/>
              <a:gd name="T3" fmla="*/ 4057 h 45"/>
              <a:gd name="T4" fmla="*/ 3861 w 37"/>
              <a:gd name="T5" fmla="*/ 36513 h 45"/>
              <a:gd name="T6" fmla="*/ 28575 w 37"/>
              <a:gd name="T7" fmla="*/ 32456 h 45"/>
              <a:gd name="T8" fmla="*/ 24714 w 37"/>
              <a:gd name="T9" fmla="*/ 0 h 45"/>
              <a:gd name="T10" fmla="*/ 24714 w 37"/>
              <a:gd name="T11" fmla="*/ 811 h 45"/>
              <a:gd name="T12" fmla="*/ 0 w 37"/>
              <a:gd name="T13" fmla="*/ 2434 h 45"/>
              <a:gd name="T14" fmla="*/ 0 60000 65536"/>
              <a:gd name="T15" fmla="*/ 0 60000 65536"/>
              <a:gd name="T16" fmla="*/ 0 60000 65536"/>
              <a:gd name="T17" fmla="*/ 0 60000 65536"/>
              <a:gd name="T18" fmla="*/ 0 60000 65536"/>
              <a:gd name="T19" fmla="*/ 0 60000 65536"/>
              <a:gd name="T20" fmla="*/ 0 60000 65536"/>
              <a:gd name="T21" fmla="*/ 0 w 37"/>
              <a:gd name="T22" fmla="*/ 0 h 45"/>
              <a:gd name="T23" fmla="*/ 37 w 37"/>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45">
                <a:moveTo>
                  <a:pt x="0" y="3"/>
                </a:moveTo>
                <a:lnTo>
                  <a:pt x="0" y="5"/>
                </a:lnTo>
                <a:lnTo>
                  <a:pt x="5" y="45"/>
                </a:lnTo>
                <a:lnTo>
                  <a:pt x="37" y="40"/>
                </a:lnTo>
                <a:lnTo>
                  <a:pt x="32" y="0"/>
                </a:lnTo>
                <a:lnTo>
                  <a:pt x="32" y="1"/>
                </a:lnTo>
                <a:lnTo>
                  <a:pt x="0" y="3"/>
                </a:lnTo>
                <a:close/>
              </a:path>
            </a:pathLst>
          </a:custGeom>
          <a:solidFill>
            <a:srgbClr val="000000"/>
          </a:solidFill>
          <a:ln w="9525">
            <a:noFill/>
            <a:round/>
            <a:headEnd/>
            <a:tailEnd/>
          </a:ln>
        </p:spPr>
        <p:txBody>
          <a:bodyPr/>
          <a:lstStyle/>
          <a:p>
            <a:endParaRPr lang="en-US"/>
          </a:p>
        </p:txBody>
      </p:sp>
      <p:sp>
        <p:nvSpPr>
          <p:cNvPr id="118818" name="Freeform 32"/>
          <p:cNvSpPr>
            <a:spLocks/>
          </p:cNvSpPr>
          <p:nvPr/>
        </p:nvSpPr>
        <p:spPr bwMode="auto">
          <a:xfrm>
            <a:off x="1970088" y="3651250"/>
            <a:ext cx="28575" cy="34925"/>
          </a:xfrm>
          <a:custGeom>
            <a:avLst/>
            <a:gdLst>
              <a:gd name="T0" fmla="*/ 0 w 34"/>
              <a:gd name="T1" fmla="*/ 0 h 44"/>
              <a:gd name="T2" fmla="*/ 0 w 34"/>
              <a:gd name="T3" fmla="*/ 1588 h 44"/>
              <a:gd name="T4" fmla="*/ 1681 w 34"/>
              <a:gd name="T5" fmla="*/ 34925 h 44"/>
              <a:gd name="T6" fmla="*/ 28575 w 34"/>
              <a:gd name="T7" fmla="*/ 33338 h 44"/>
              <a:gd name="T8" fmla="*/ 26894 w 34"/>
              <a:gd name="T9" fmla="*/ 0 h 44"/>
              <a:gd name="T10" fmla="*/ 26894 w 34"/>
              <a:gd name="T11" fmla="*/ 1588 h 44"/>
              <a:gd name="T12" fmla="*/ 0 w 34"/>
              <a:gd name="T13" fmla="*/ 0 h 44"/>
              <a:gd name="T14" fmla="*/ 0 60000 65536"/>
              <a:gd name="T15" fmla="*/ 0 60000 65536"/>
              <a:gd name="T16" fmla="*/ 0 60000 65536"/>
              <a:gd name="T17" fmla="*/ 0 60000 65536"/>
              <a:gd name="T18" fmla="*/ 0 60000 65536"/>
              <a:gd name="T19" fmla="*/ 0 60000 65536"/>
              <a:gd name="T20" fmla="*/ 0 60000 65536"/>
              <a:gd name="T21" fmla="*/ 0 w 34"/>
              <a:gd name="T22" fmla="*/ 0 h 44"/>
              <a:gd name="T23" fmla="*/ 34 w 34"/>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44">
                <a:moveTo>
                  <a:pt x="0" y="0"/>
                </a:moveTo>
                <a:lnTo>
                  <a:pt x="0" y="2"/>
                </a:lnTo>
                <a:lnTo>
                  <a:pt x="2" y="44"/>
                </a:lnTo>
                <a:lnTo>
                  <a:pt x="34" y="42"/>
                </a:lnTo>
                <a:lnTo>
                  <a:pt x="32" y="0"/>
                </a:lnTo>
                <a:lnTo>
                  <a:pt x="32" y="2"/>
                </a:lnTo>
                <a:lnTo>
                  <a:pt x="0" y="0"/>
                </a:lnTo>
                <a:close/>
              </a:path>
            </a:pathLst>
          </a:custGeom>
          <a:solidFill>
            <a:srgbClr val="000000"/>
          </a:solidFill>
          <a:ln w="9525">
            <a:noFill/>
            <a:round/>
            <a:headEnd/>
            <a:tailEnd/>
          </a:ln>
        </p:spPr>
        <p:txBody>
          <a:bodyPr/>
          <a:lstStyle/>
          <a:p>
            <a:endParaRPr lang="en-US"/>
          </a:p>
        </p:txBody>
      </p:sp>
      <p:sp>
        <p:nvSpPr>
          <p:cNvPr id="118819" name="Freeform 33"/>
          <p:cNvSpPr>
            <a:spLocks/>
          </p:cNvSpPr>
          <p:nvPr/>
        </p:nvSpPr>
        <p:spPr bwMode="auto">
          <a:xfrm>
            <a:off x="1970088" y="3616325"/>
            <a:ext cx="28575" cy="36513"/>
          </a:xfrm>
          <a:custGeom>
            <a:avLst/>
            <a:gdLst>
              <a:gd name="T0" fmla="*/ 1681 w 34"/>
              <a:gd name="T1" fmla="*/ 0 h 46"/>
              <a:gd name="T2" fmla="*/ 1681 w 34"/>
              <a:gd name="T3" fmla="*/ 794 h 46"/>
              <a:gd name="T4" fmla="*/ 0 w 34"/>
              <a:gd name="T5" fmla="*/ 34925 h 46"/>
              <a:gd name="T6" fmla="*/ 26894 w 34"/>
              <a:gd name="T7" fmla="*/ 36513 h 46"/>
              <a:gd name="T8" fmla="*/ 28575 w 34"/>
              <a:gd name="T9" fmla="*/ 2381 h 46"/>
              <a:gd name="T10" fmla="*/ 28575 w 34"/>
              <a:gd name="T11" fmla="*/ 3969 h 46"/>
              <a:gd name="T12" fmla="*/ 1681 w 34"/>
              <a:gd name="T13" fmla="*/ 0 h 46"/>
              <a:gd name="T14" fmla="*/ 0 60000 65536"/>
              <a:gd name="T15" fmla="*/ 0 60000 65536"/>
              <a:gd name="T16" fmla="*/ 0 60000 65536"/>
              <a:gd name="T17" fmla="*/ 0 60000 65536"/>
              <a:gd name="T18" fmla="*/ 0 60000 65536"/>
              <a:gd name="T19" fmla="*/ 0 60000 65536"/>
              <a:gd name="T20" fmla="*/ 0 60000 65536"/>
              <a:gd name="T21" fmla="*/ 0 w 34"/>
              <a:gd name="T22" fmla="*/ 0 h 46"/>
              <a:gd name="T23" fmla="*/ 34 w 34"/>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46">
                <a:moveTo>
                  <a:pt x="2" y="0"/>
                </a:moveTo>
                <a:lnTo>
                  <a:pt x="2" y="1"/>
                </a:lnTo>
                <a:lnTo>
                  <a:pt x="0" y="44"/>
                </a:lnTo>
                <a:lnTo>
                  <a:pt x="32" y="46"/>
                </a:lnTo>
                <a:lnTo>
                  <a:pt x="34" y="3"/>
                </a:lnTo>
                <a:lnTo>
                  <a:pt x="34" y="5"/>
                </a:lnTo>
                <a:lnTo>
                  <a:pt x="2" y="0"/>
                </a:lnTo>
                <a:close/>
              </a:path>
            </a:pathLst>
          </a:custGeom>
          <a:solidFill>
            <a:srgbClr val="000000"/>
          </a:solidFill>
          <a:ln w="9525">
            <a:noFill/>
            <a:round/>
            <a:headEnd/>
            <a:tailEnd/>
          </a:ln>
        </p:spPr>
        <p:txBody>
          <a:bodyPr/>
          <a:lstStyle/>
          <a:p>
            <a:endParaRPr lang="en-US"/>
          </a:p>
        </p:txBody>
      </p:sp>
      <p:sp>
        <p:nvSpPr>
          <p:cNvPr id="118820" name="Freeform 34"/>
          <p:cNvSpPr>
            <a:spLocks/>
          </p:cNvSpPr>
          <p:nvPr/>
        </p:nvSpPr>
        <p:spPr bwMode="auto">
          <a:xfrm>
            <a:off x="1973263" y="3582988"/>
            <a:ext cx="28575" cy="36512"/>
          </a:xfrm>
          <a:custGeom>
            <a:avLst/>
            <a:gdLst>
              <a:gd name="T0" fmla="*/ 3861 w 37"/>
              <a:gd name="T1" fmla="*/ 0 h 46"/>
              <a:gd name="T2" fmla="*/ 3861 w 37"/>
              <a:gd name="T3" fmla="*/ 794 h 46"/>
              <a:gd name="T4" fmla="*/ 0 w 37"/>
              <a:gd name="T5" fmla="*/ 32543 h 46"/>
              <a:gd name="T6" fmla="*/ 24714 w 37"/>
              <a:gd name="T7" fmla="*/ 36512 h 46"/>
              <a:gd name="T8" fmla="*/ 28575 w 37"/>
              <a:gd name="T9" fmla="*/ 3969 h 46"/>
              <a:gd name="T10" fmla="*/ 28575 w 37"/>
              <a:gd name="T11" fmla="*/ 4762 h 46"/>
              <a:gd name="T12" fmla="*/ 3861 w 37"/>
              <a:gd name="T13" fmla="*/ 0 h 46"/>
              <a:gd name="T14" fmla="*/ 0 60000 65536"/>
              <a:gd name="T15" fmla="*/ 0 60000 65536"/>
              <a:gd name="T16" fmla="*/ 0 60000 65536"/>
              <a:gd name="T17" fmla="*/ 0 60000 65536"/>
              <a:gd name="T18" fmla="*/ 0 60000 65536"/>
              <a:gd name="T19" fmla="*/ 0 60000 65536"/>
              <a:gd name="T20" fmla="*/ 0 60000 65536"/>
              <a:gd name="T21" fmla="*/ 0 w 37"/>
              <a:gd name="T22" fmla="*/ 0 h 46"/>
              <a:gd name="T23" fmla="*/ 37 w 37"/>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46">
                <a:moveTo>
                  <a:pt x="5" y="0"/>
                </a:moveTo>
                <a:lnTo>
                  <a:pt x="5" y="1"/>
                </a:lnTo>
                <a:lnTo>
                  <a:pt x="0" y="41"/>
                </a:lnTo>
                <a:lnTo>
                  <a:pt x="32" y="46"/>
                </a:lnTo>
                <a:lnTo>
                  <a:pt x="37" y="5"/>
                </a:lnTo>
                <a:lnTo>
                  <a:pt x="37" y="6"/>
                </a:lnTo>
                <a:lnTo>
                  <a:pt x="5" y="0"/>
                </a:lnTo>
                <a:close/>
              </a:path>
            </a:pathLst>
          </a:custGeom>
          <a:solidFill>
            <a:srgbClr val="000000"/>
          </a:solidFill>
          <a:ln w="9525">
            <a:noFill/>
            <a:round/>
            <a:headEnd/>
            <a:tailEnd/>
          </a:ln>
        </p:spPr>
        <p:txBody>
          <a:bodyPr/>
          <a:lstStyle/>
          <a:p>
            <a:endParaRPr lang="en-US"/>
          </a:p>
        </p:txBody>
      </p:sp>
      <p:sp>
        <p:nvSpPr>
          <p:cNvPr id="118821" name="Freeform 35"/>
          <p:cNvSpPr>
            <a:spLocks/>
          </p:cNvSpPr>
          <p:nvPr/>
        </p:nvSpPr>
        <p:spPr bwMode="auto">
          <a:xfrm>
            <a:off x="1976438" y="3552825"/>
            <a:ext cx="33337" cy="36513"/>
          </a:xfrm>
          <a:custGeom>
            <a:avLst/>
            <a:gdLst>
              <a:gd name="T0" fmla="*/ 8131 w 41"/>
              <a:gd name="T1" fmla="*/ 0 h 44"/>
              <a:gd name="T2" fmla="*/ 7318 w 41"/>
              <a:gd name="T3" fmla="*/ 1660 h 44"/>
              <a:gd name="T4" fmla="*/ 0 w 41"/>
              <a:gd name="T5" fmla="*/ 31534 h 44"/>
              <a:gd name="T6" fmla="*/ 26019 w 41"/>
              <a:gd name="T7" fmla="*/ 36513 h 44"/>
              <a:gd name="T8" fmla="*/ 33337 w 41"/>
              <a:gd name="T9" fmla="*/ 7469 h 44"/>
              <a:gd name="T10" fmla="*/ 32524 w 41"/>
              <a:gd name="T11" fmla="*/ 9128 h 44"/>
              <a:gd name="T12" fmla="*/ 8131 w 41"/>
              <a:gd name="T13" fmla="*/ 0 h 44"/>
              <a:gd name="T14" fmla="*/ 0 60000 65536"/>
              <a:gd name="T15" fmla="*/ 0 60000 65536"/>
              <a:gd name="T16" fmla="*/ 0 60000 65536"/>
              <a:gd name="T17" fmla="*/ 0 60000 65536"/>
              <a:gd name="T18" fmla="*/ 0 60000 65536"/>
              <a:gd name="T19" fmla="*/ 0 60000 65536"/>
              <a:gd name="T20" fmla="*/ 0 60000 65536"/>
              <a:gd name="T21" fmla="*/ 0 w 41"/>
              <a:gd name="T22" fmla="*/ 0 h 44"/>
              <a:gd name="T23" fmla="*/ 41 w 41"/>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44">
                <a:moveTo>
                  <a:pt x="10" y="0"/>
                </a:moveTo>
                <a:lnTo>
                  <a:pt x="9" y="2"/>
                </a:lnTo>
                <a:lnTo>
                  <a:pt x="0" y="38"/>
                </a:lnTo>
                <a:lnTo>
                  <a:pt x="32" y="44"/>
                </a:lnTo>
                <a:lnTo>
                  <a:pt x="41" y="9"/>
                </a:lnTo>
                <a:lnTo>
                  <a:pt x="40" y="11"/>
                </a:lnTo>
                <a:lnTo>
                  <a:pt x="10" y="0"/>
                </a:lnTo>
                <a:close/>
              </a:path>
            </a:pathLst>
          </a:custGeom>
          <a:solidFill>
            <a:srgbClr val="000000"/>
          </a:solidFill>
          <a:ln w="9525">
            <a:noFill/>
            <a:round/>
            <a:headEnd/>
            <a:tailEnd/>
          </a:ln>
        </p:spPr>
        <p:txBody>
          <a:bodyPr/>
          <a:lstStyle/>
          <a:p>
            <a:endParaRPr lang="en-US"/>
          </a:p>
        </p:txBody>
      </p:sp>
      <p:sp>
        <p:nvSpPr>
          <p:cNvPr id="118822" name="Freeform 36"/>
          <p:cNvSpPr>
            <a:spLocks/>
          </p:cNvSpPr>
          <p:nvPr/>
        </p:nvSpPr>
        <p:spPr bwMode="auto">
          <a:xfrm>
            <a:off x="1984375" y="3525838"/>
            <a:ext cx="33338" cy="36512"/>
          </a:xfrm>
          <a:custGeom>
            <a:avLst/>
            <a:gdLst>
              <a:gd name="T0" fmla="*/ 10571 w 41"/>
              <a:gd name="T1" fmla="*/ 0 h 46"/>
              <a:gd name="T2" fmla="*/ 9757 w 41"/>
              <a:gd name="T3" fmla="*/ 1587 h 46"/>
              <a:gd name="T4" fmla="*/ 0 w 41"/>
              <a:gd name="T5" fmla="*/ 27781 h 46"/>
              <a:gd name="T6" fmla="*/ 24394 w 41"/>
              <a:gd name="T7" fmla="*/ 36512 h 46"/>
              <a:gd name="T8" fmla="*/ 33338 w 41"/>
              <a:gd name="T9" fmla="*/ 11112 h 46"/>
              <a:gd name="T10" fmla="*/ 32525 w 41"/>
              <a:gd name="T11" fmla="*/ 12700 h 46"/>
              <a:gd name="T12" fmla="*/ 10571 w 41"/>
              <a:gd name="T13" fmla="*/ 0 h 46"/>
              <a:gd name="T14" fmla="*/ 0 60000 65536"/>
              <a:gd name="T15" fmla="*/ 0 60000 65536"/>
              <a:gd name="T16" fmla="*/ 0 60000 65536"/>
              <a:gd name="T17" fmla="*/ 0 60000 65536"/>
              <a:gd name="T18" fmla="*/ 0 60000 65536"/>
              <a:gd name="T19" fmla="*/ 0 60000 65536"/>
              <a:gd name="T20" fmla="*/ 0 60000 65536"/>
              <a:gd name="T21" fmla="*/ 0 w 41"/>
              <a:gd name="T22" fmla="*/ 0 h 46"/>
              <a:gd name="T23" fmla="*/ 41 w 41"/>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46">
                <a:moveTo>
                  <a:pt x="13" y="0"/>
                </a:moveTo>
                <a:lnTo>
                  <a:pt x="12" y="2"/>
                </a:lnTo>
                <a:lnTo>
                  <a:pt x="0" y="35"/>
                </a:lnTo>
                <a:lnTo>
                  <a:pt x="30" y="46"/>
                </a:lnTo>
                <a:lnTo>
                  <a:pt x="41" y="14"/>
                </a:lnTo>
                <a:lnTo>
                  <a:pt x="40" y="16"/>
                </a:lnTo>
                <a:lnTo>
                  <a:pt x="13" y="0"/>
                </a:lnTo>
                <a:close/>
              </a:path>
            </a:pathLst>
          </a:custGeom>
          <a:solidFill>
            <a:srgbClr val="000000"/>
          </a:solidFill>
          <a:ln w="9525">
            <a:noFill/>
            <a:round/>
            <a:headEnd/>
            <a:tailEnd/>
          </a:ln>
        </p:spPr>
        <p:txBody>
          <a:bodyPr/>
          <a:lstStyle/>
          <a:p>
            <a:endParaRPr lang="en-US"/>
          </a:p>
        </p:txBody>
      </p:sp>
      <p:sp>
        <p:nvSpPr>
          <p:cNvPr id="118823" name="Freeform 37"/>
          <p:cNvSpPr>
            <a:spLocks/>
          </p:cNvSpPr>
          <p:nvPr/>
        </p:nvSpPr>
        <p:spPr bwMode="auto">
          <a:xfrm>
            <a:off x="1993900" y="3503613"/>
            <a:ext cx="33338" cy="34925"/>
          </a:xfrm>
          <a:custGeom>
            <a:avLst/>
            <a:gdLst>
              <a:gd name="T0" fmla="*/ 12197 w 41"/>
              <a:gd name="T1" fmla="*/ 0 h 43"/>
              <a:gd name="T2" fmla="*/ 10571 w 41"/>
              <a:gd name="T3" fmla="*/ 1624 h 43"/>
              <a:gd name="T4" fmla="*/ 0 w 41"/>
              <a:gd name="T5" fmla="*/ 21930 h 43"/>
              <a:gd name="T6" fmla="*/ 21954 w 41"/>
              <a:gd name="T7" fmla="*/ 34925 h 43"/>
              <a:gd name="T8" fmla="*/ 33338 w 41"/>
              <a:gd name="T9" fmla="*/ 14620 h 43"/>
              <a:gd name="T10" fmla="*/ 32525 w 41"/>
              <a:gd name="T11" fmla="*/ 16244 h 43"/>
              <a:gd name="T12" fmla="*/ 12197 w 41"/>
              <a:gd name="T13" fmla="*/ 0 h 43"/>
              <a:gd name="T14" fmla="*/ 0 60000 65536"/>
              <a:gd name="T15" fmla="*/ 0 60000 65536"/>
              <a:gd name="T16" fmla="*/ 0 60000 65536"/>
              <a:gd name="T17" fmla="*/ 0 60000 65536"/>
              <a:gd name="T18" fmla="*/ 0 60000 65536"/>
              <a:gd name="T19" fmla="*/ 0 60000 65536"/>
              <a:gd name="T20" fmla="*/ 0 60000 65536"/>
              <a:gd name="T21" fmla="*/ 0 w 41"/>
              <a:gd name="T22" fmla="*/ 0 h 43"/>
              <a:gd name="T23" fmla="*/ 41 w 41"/>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43">
                <a:moveTo>
                  <a:pt x="15" y="0"/>
                </a:moveTo>
                <a:lnTo>
                  <a:pt x="13" y="2"/>
                </a:lnTo>
                <a:lnTo>
                  <a:pt x="0" y="27"/>
                </a:lnTo>
                <a:lnTo>
                  <a:pt x="27" y="43"/>
                </a:lnTo>
                <a:lnTo>
                  <a:pt x="41" y="18"/>
                </a:lnTo>
                <a:lnTo>
                  <a:pt x="40" y="20"/>
                </a:lnTo>
                <a:lnTo>
                  <a:pt x="15" y="0"/>
                </a:lnTo>
                <a:close/>
              </a:path>
            </a:pathLst>
          </a:custGeom>
          <a:solidFill>
            <a:srgbClr val="000000"/>
          </a:solidFill>
          <a:ln w="9525">
            <a:noFill/>
            <a:round/>
            <a:headEnd/>
            <a:tailEnd/>
          </a:ln>
        </p:spPr>
        <p:txBody>
          <a:bodyPr/>
          <a:lstStyle/>
          <a:p>
            <a:endParaRPr lang="en-US"/>
          </a:p>
        </p:txBody>
      </p:sp>
      <p:sp>
        <p:nvSpPr>
          <p:cNvPr id="118824" name="Freeform 38"/>
          <p:cNvSpPr>
            <a:spLocks/>
          </p:cNvSpPr>
          <p:nvPr/>
        </p:nvSpPr>
        <p:spPr bwMode="auto">
          <a:xfrm>
            <a:off x="2006600" y="3486150"/>
            <a:ext cx="33338" cy="34925"/>
          </a:xfrm>
          <a:custGeom>
            <a:avLst/>
            <a:gdLst>
              <a:gd name="T0" fmla="*/ 15449 w 41"/>
              <a:gd name="T1" fmla="*/ 0 h 43"/>
              <a:gd name="T2" fmla="*/ 13010 w 41"/>
              <a:gd name="T3" fmla="*/ 2437 h 43"/>
              <a:gd name="T4" fmla="*/ 0 w 41"/>
              <a:gd name="T5" fmla="*/ 18681 h 43"/>
              <a:gd name="T6" fmla="*/ 20328 w 41"/>
              <a:gd name="T7" fmla="*/ 34925 h 43"/>
              <a:gd name="T8" fmla="*/ 33338 w 41"/>
              <a:gd name="T9" fmla="*/ 19493 h 43"/>
              <a:gd name="T10" fmla="*/ 30899 w 41"/>
              <a:gd name="T11" fmla="*/ 21930 h 43"/>
              <a:gd name="T12" fmla="*/ 15449 w 41"/>
              <a:gd name="T13" fmla="*/ 0 h 43"/>
              <a:gd name="T14" fmla="*/ 0 60000 65536"/>
              <a:gd name="T15" fmla="*/ 0 60000 65536"/>
              <a:gd name="T16" fmla="*/ 0 60000 65536"/>
              <a:gd name="T17" fmla="*/ 0 60000 65536"/>
              <a:gd name="T18" fmla="*/ 0 60000 65536"/>
              <a:gd name="T19" fmla="*/ 0 60000 65536"/>
              <a:gd name="T20" fmla="*/ 0 60000 65536"/>
              <a:gd name="T21" fmla="*/ 0 w 41"/>
              <a:gd name="T22" fmla="*/ 0 h 43"/>
              <a:gd name="T23" fmla="*/ 41 w 41"/>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43">
                <a:moveTo>
                  <a:pt x="19" y="0"/>
                </a:moveTo>
                <a:lnTo>
                  <a:pt x="16" y="3"/>
                </a:lnTo>
                <a:lnTo>
                  <a:pt x="0" y="23"/>
                </a:lnTo>
                <a:lnTo>
                  <a:pt x="25" y="43"/>
                </a:lnTo>
                <a:lnTo>
                  <a:pt x="41" y="24"/>
                </a:lnTo>
                <a:lnTo>
                  <a:pt x="38" y="27"/>
                </a:lnTo>
                <a:lnTo>
                  <a:pt x="19" y="0"/>
                </a:lnTo>
                <a:close/>
              </a:path>
            </a:pathLst>
          </a:custGeom>
          <a:solidFill>
            <a:srgbClr val="000000"/>
          </a:solidFill>
          <a:ln w="9525">
            <a:noFill/>
            <a:round/>
            <a:headEnd/>
            <a:tailEnd/>
          </a:ln>
        </p:spPr>
        <p:txBody>
          <a:bodyPr/>
          <a:lstStyle/>
          <a:p>
            <a:endParaRPr lang="en-US"/>
          </a:p>
        </p:txBody>
      </p:sp>
      <p:sp>
        <p:nvSpPr>
          <p:cNvPr id="118825" name="Freeform 39"/>
          <p:cNvSpPr>
            <a:spLocks/>
          </p:cNvSpPr>
          <p:nvPr/>
        </p:nvSpPr>
        <p:spPr bwMode="auto">
          <a:xfrm>
            <a:off x="2022475" y="3473450"/>
            <a:ext cx="28575" cy="34925"/>
          </a:xfrm>
          <a:custGeom>
            <a:avLst/>
            <a:gdLst>
              <a:gd name="T0" fmla="*/ 18535 w 37"/>
              <a:gd name="T1" fmla="*/ 0 h 42"/>
              <a:gd name="T2" fmla="*/ 14674 w 37"/>
              <a:gd name="T3" fmla="*/ 1663 h 42"/>
              <a:gd name="T4" fmla="*/ 0 w 37"/>
              <a:gd name="T5" fmla="*/ 12473 h 42"/>
              <a:gd name="T6" fmla="*/ 14674 w 37"/>
              <a:gd name="T7" fmla="*/ 34925 h 42"/>
              <a:gd name="T8" fmla="*/ 28575 w 37"/>
              <a:gd name="T9" fmla="*/ 24115 h 42"/>
              <a:gd name="T10" fmla="*/ 23941 w 37"/>
              <a:gd name="T11" fmla="*/ 26610 h 42"/>
              <a:gd name="T12" fmla="*/ 18535 w 37"/>
              <a:gd name="T13" fmla="*/ 0 h 42"/>
              <a:gd name="T14" fmla="*/ 0 60000 65536"/>
              <a:gd name="T15" fmla="*/ 0 60000 65536"/>
              <a:gd name="T16" fmla="*/ 0 60000 65536"/>
              <a:gd name="T17" fmla="*/ 0 60000 65536"/>
              <a:gd name="T18" fmla="*/ 0 60000 65536"/>
              <a:gd name="T19" fmla="*/ 0 60000 65536"/>
              <a:gd name="T20" fmla="*/ 0 60000 65536"/>
              <a:gd name="T21" fmla="*/ 0 w 37"/>
              <a:gd name="T22" fmla="*/ 0 h 42"/>
              <a:gd name="T23" fmla="*/ 37 w 37"/>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42">
                <a:moveTo>
                  <a:pt x="24" y="0"/>
                </a:moveTo>
                <a:lnTo>
                  <a:pt x="19" y="2"/>
                </a:lnTo>
                <a:lnTo>
                  <a:pt x="0" y="15"/>
                </a:lnTo>
                <a:lnTo>
                  <a:pt x="19" y="42"/>
                </a:lnTo>
                <a:lnTo>
                  <a:pt x="37" y="29"/>
                </a:lnTo>
                <a:lnTo>
                  <a:pt x="31" y="32"/>
                </a:lnTo>
                <a:lnTo>
                  <a:pt x="24" y="0"/>
                </a:lnTo>
                <a:close/>
              </a:path>
            </a:pathLst>
          </a:custGeom>
          <a:solidFill>
            <a:srgbClr val="000000"/>
          </a:solidFill>
          <a:ln w="9525">
            <a:noFill/>
            <a:round/>
            <a:headEnd/>
            <a:tailEnd/>
          </a:ln>
        </p:spPr>
        <p:txBody>
          <a:bodyPr/>
          <a:lstStyle/>
          <a:p>
            <a:endParaRPr lang="en-US"/>
          </a:p>
        </p:txBody>
      </p:sp>
      <p:sp>
        <p:nvSpPr>
          <p:cNvPr id="118826" name="Freeform 40"/>
          <p:cNvSpPr>
            <a:spLocks/>
          </p:cNvSpPr>
          <p:nvPr/>
        </p:nvSpPr>
        <p:spPr bwMode="auto">
          <a:xfrm>
            <a:off x="2041525" y="3470275"/>
            <a:ext cx="19050" cy="28575"/>
          </a:xfrm>
          <a:custGeom>
            <a:avLst/>
            <a:gdLst>
              <a:gd name="T0" fmla="*/ 16119 w 26"/>
              <a:gd name="T1" fmla="*/ 0 h 37"/>
              <a:gd name="T2" fmla="*/ 13921 w 26"/>
              <a:gd name="T3" fmla="*/ 0 h 37"/>
              <a:gd name="T4" fmla="*/ 0 w 26"/>
              <a:gd name="T5" fmla="*/ 3861 h 37"/>
              <a:gd name="T6" fmla="*/ 5129 w 26"/>
              <a:gd name="T7" fmla="*/ 28575 h 37"/>
              <a:gd name="T8" fmla="*/ 19050 w 26"/>
              <a:gd name="T9" fmla="*/ 24714 h 37"/>
              <a:gd name="T10" fmla="*/ 16119 w 26"/>
              <a:gd name="T11" fmla="*/ 24714 h 37"/>
              <a:gd name="T12" fmla="*/ 16119 w 26"/>
              <a:gd name="T13" fmla="*/ 0 h 37"/>
              <a:gd name="T14" fmla="*/ 0 60000 65536"/>
              <a:gd name="T15" fmla="*/ 0 60000 65536"/>
              <a:gd name="T16" fmla="*/ 0 60000 65536"/>
              <a:gd name="T17" fmla="*/ 0 60000 65536"/>
              <a:gd name="T18" fmla="*/ 0 60000 65536"/>
              <a:gd name="T19" fmla="*/ 0 60000 65536"/>
              <a:gd name="T20" fmla="*/ 0 60000 65536"/>
              <a:gd name="T21" fmla="*/ 0 w 26"/>
              <a:gd name="T22" fmla="*/ 0 h 37"/>
              <a:gd name="T23" fmla="*/ 26 w 26"/>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37">
                <a:moveTo>
                  <a:pt x="22" y="0"/>
                </a:moveTo>
                <a:lnTo>
                  <a:pt x="19" y="0"/>
                </a:lnTo>
                <a:lnTo>
                  <a:pt x="0" y="5"/>
                </a:lnTo>
                <a:lnTo>
                  <a:pt x="7" y="37"/>
                </a:lnTo>
                <a:lnTo>
                  <a:pt x="26" y="32"/>
                </a:lnTo>
                <a:lnTo>
                  <a:pt x="22" y="32"/>
                </a:lnTo>
                <a:lnTo>
                  <a:pt x="22" y="0"/>
                </a:lnTo>
                <a:close/>
              </a:path>
            </a:pathLst>
          </a:custGeom>
          <a:solidFill>
            <a:srgbClr val="000000"/>
          </a:solidFill>
          <a:ln w="9525">
            <a:noFill/>
            <a:round/>
            <a:headEnd/>
            <a:tailEnd/>
          </a:ln>
        </p:spPr>
        <p:txBody>
          <a:bodyPr/>
          <a:lstStyle/>
          <a:p>
            <a:endParaRPr lang="en-US"/>
          </a:p>
        </p:txBody>
      </p:sp>
      <p:sp>
        <p:nvSpPr>
          <p:cNvPr id="118827" name="Freeform 41"/>
          <p:cNvSpPr>
            <a:spLocks/>
          </p:cNvSpPr>
          <p:nvPr/>
        </p:nvSpPr>
        <p:spPr bwMode="auto">
          <a:xfrm>
            <a:off x="2058988" y="3470275"/>
            <a:ext cx="731837" cy="39688"/>
          </a:xfrm>
          <a:custGeom>
            <a:avLst/>
            <a:gdLst>
              <a:gd name="T0" fmla="*/ 731837 w 924"/>
              <a:gd name="T1" fmla="*/ 39688 h 51"/>
              <a:gd name="T2" fmla="*/ 729461 w 924"/>
              <a:gd name="T3" fmla="*/ 14008 h 51"/>
              <a:gd name="T4" fmla="*/ 0 w 924"/>
              <a:gd name="T5" fmla="*/ 0 h 51"/>
              <a:gd name="T6" fmla="*/ 0 w 924"/>
              <a:gd name="T7" fmla="*/ 24902 h 51"/>
              <a:gd name="T8" fmla="*/ 729461 w 924"/>
              <a:gd name="T9" fmla="*/ 39688 h 51"/>
              <a:gd name="T10" fmla="*/ 726293 w 924"/>
              <a:gd name="T11" fmla="*/ 14008 h 51"/>
              <a:gd name="T12" fmla="*/ 731837 w 924"/>
              <a:gd name="T13" fmla="*/ 39688 h 51"/>
              <a:gd name="T14" fmla="*/ 0 60000 65536"/>
              <a:gd name="T15" fmla="*/ 0 60000 65536"/>
              <a:gd name="T16" fmla="*/ 0 60000 65536"/>
              <a:gd name="T17" fmla="*/ 0 60000 65536"/>
              <a:gd name="T18" fmla="*/ 0 60000 65536"/>
              <a:gd name="T19" fmla="*/ 0 60000 65536"/>
              <a:gd name="T20" fmla="*/ 0 60000 65536"/>
              <a:gd name="T21" fmla="*/ 0 w 924"/>
              <a:gd name="T22" fmla="*/ 0 h 51"/>
              <a:gd name="T23" fmla="*/ 924 w 924"/>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24" h="51">
                <a:moveTo>
                  <a:pt x="924" y="51"/>
                </a:moveTo>
                <a:lnTo>
                  <a:pt x="921" y="18"/>
                </a:lnTo>
                <a:lnTo>
                  <a:pt x="0" y="0"/>
                </a:lnTo>
                <a:lnTo>
                  <a:pt x="0" y="32"/>
                </a:lnTo>
                <a:lnTo>
                  <a:pt x="921" y="51"/>
                </a:lnTo>
                <a:lnTo>
                  <a:pt x="917" y="18"/>
                </a:lnTo>
                <a:lnTo>
                  <a:pt x="924" y="51"/>
                </a:lnTo>
                <a:close/>
              </a:path>
            </a:pathLst>
          </a:custGeom>
          <a:solidFill>
            <a:srgbClr val="000000"/>
          </a:solidFill>
          <a:ln w="9525">
            <a:noFill/>
            <a:round/>
            <a:headEnd/>
            <a:tailEnd/>
          </a:ln>
        </p:spPr>
        <p:txBody>
          <a:bodyPr/>
          <a:lstStyle/>
          <a:p>
            <a:endParaRPr lang="en-US"/>
          </a:p>
        </p:txBody>
      </p:sp>
      <p:sp>
        <p:nvSpPr>
          <p:cNvPr id="118828" name="Freeform 42"/>
          <p:cNvSpPr>
            <a:spLocks/>
          </p:cNvSpPr>
          <p:nvPr/>
        </p:nvSpPr>
        <p:spPr bwMode="auto">
          <a:xfrm>
            <a:off x="2767013" y="3484563"/>
            <a:ext cx="23812" cy="30162"/>
          </a:xfrm>
          <a:custGeom>
            <a:avLst/>
            <a:gdLst>
              <a:gd name="T0" fmla="*/ 13826 w 31"/>
              <a:gd name="T1" fmla="*/ 28532 h 37"/>
              <a:gd name="T2" fmla="*/ 9986 w 31"/>
              <a:gd name="T3" fmla="*/ 30162 h 37"/>
              <a:gd name="T4" fmla="*/ 23812 w 31"/>
              <a:gd name="T5" fmla="*/ 26901 h 37"/>
              <a:gd name="T6" fmla="*/ 18435 w 31"/>
              <a:gd name="T7" fmla="*/ 0 h 37"/>
              <a:gd name="T8" fmla="*/ 4609 w 31"/>
              <a:gd name="T9" fmla="*/ 4076 h 37"/>
              <a:gd name="T10" fmla="*/ 0 w 31"/>
              <a:gd name="T11" fmla="*/ 5706 h 37"/>
              <a:gd name="T12" fmla="*/ 13826 w 31"/>
              <a:gd name="T13" fmla="*/ 28532 h 37"/>
              <a:gd name="T14" fmla="*/ 0 60000 65536"/>
              <a:gd name="T15" fmla="*/ 0 60000 65536"/>
              <a:gd name="T16" fmla="*/ 0 60000 65536"/>
              <a:gd name="T17" fmla="*/ 0 60000 65536"/>
              <a:gd name="T18" fmla="*/ 0 60000 65536"/>
              <a:gd name="T19" fmla="*/ 0 60000 65536"/>
              <a:gd name="T20" fmla="*/ 0 60000 65536"/>
              <a:gd name="T21" fmla="*/ 0 w 31"/>
              <a:gd name="T22" fmla="*/ 0 h 37"/>
              <a:gd name="T23" fmla="*/ 31 w 31"/>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7">
                <a:moveTo>
                  <a:pt x="18" y="35"/>
                </a:moveTo>
                <a:lnTo>
                  <a:pt x="13" y="37"/>
                </a:lnTo>
                <a:lnTo>
                  <a:pt x="31" y="33"/>
                </a:lnTo>
                <a:lnTo>
                  <a:pt x="24" y="0"/>
                </a:lnTo>
                <a:lnTo>
                  <a:pt x="6" y="5"/>
                </a:lnTo>
                <a:lnTo>
                  <a:pt x="0" y="7"/>
                </a:lnTo>
                <a:lnTo>
                  <a:pt x="18" y="35"/>
                </a:lnTo>
                <a:close/>
              </a:path>
            </a:pathLst>
          </a:custGeom>
          <a:solidFill>
            <a:srgbClr val="000000"/>
          </a:solidFill>
          <a:ln w="9525">
            <a:noFill/>
            <a:round/>
            <a:headEnd/>
            <a:tailEnd/>
          </a:ln>
        </p:spPr>
        <p:txBody>
          <a:bodyPr/>
          <a:lstStyle/>
          <a:p>
            <a:endParaRPr lang="en-US"/>
          </a:p>
        </p:txBody>
      </p:sp>
      <p:sp>
        <p:nvSpPr>
          <p:cNvPr id="118829" name="Freeform 43"/>
          <p:cNvSpPr>
            <a:spLocks/>
          </p:cNvSpPr>
          <p:nvPr/>
        </p:nvSpPr>
        <p:spPr bwMode="auto">
          <a:xfrm>
            <a:off x="2749550" y="3490913"/>
            <a:ext cx="31750" cy="31750"/>
          </a:xfrm>
          <a:custGeom>
            <a:avLst/>
            <a:gdLst>
              <a:gd name="T0" fmla="*/ 19844 w 40"/>
              <a:gd name="T1" fmla="*/ 28652 h 41"/>
              <a:gd name="T2" fmla="*/ 17462 w 40"/>
              <a:gd name="T3" fmla="*/ 31750 h 41"/>
              <a:gd name="T4" fmla="*/ 31750 w 40"/>
              <a:gd name="T5" fmla="*/ 21683 h 41"/>
              <a:gd name="T6" fmla="*/ 17462 w 40"/>
              <a:gd name="T7" fmla="*/ 0 h 41"/>
              <a:gd name="T8" fmla="*/ 3175 w 40"/>
              <a:gd name="T9" fmla="*/ 10067 h 41"/>
              <a:gd name="T10" fmla="*/ 0 w 40"/>
              <a:gd name="T11" fmla="*/ 12390 h 41"/>
              <a:gd name="T12" fmla="*/ 19844 w 40"/>
              <a:gd name="T13" fmla="*/ 28652 h 41"/>
              <a:gd name="T14" fmla="*/ 0 60000 65536"/>
              <a:gd name="T15" fmla="*/ 0 60000 65536"/>
              <a:gd name="T16" fmla="*/ 0 60000 65536"/>
              <a:gd name="T17" fmla="*/ 0 60000 65536"/>
              <a:gd name="T18" fmla="*/ 0 60000 65536"/>
              <a:gd name="T19" fmla="*/ 0 60000 65536"/>
              <a:gd name="T20" fmla="*/ 0 60000 65536"/>
              <a:gd name="T21" fmla="*/ 0 w 40"/>
              <a:gd name="T22" fmla="*/ 0 h 41"/>
              <a:gd name="T23" fmla="*/ 40 w 40"/>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41">
                <a:moveTo>
                  <a:pt x="25" y="37"/>
                </a:moveTo>
                <a:lnTo>
                  <a:pt x="22" y="41"/>
                </a:lnTo>
                <a:lnTo>
                  <a:pt x="40" y="28"/>
                </a:lnTo>
                <a:lnTo>
                  <a:pt x="22" y="0"/>
                </a:lnTo>
                <a:lnTo>
                  <a:pt x="4" y="13"/>
                </a:lnTo>
                <a:lnTo>
                  <a:pt x="0" y="16"/>
                </a:lnTo>
                <a:lnTo>
                  <a:pt x="25" y="37"/>
                </a:lnTo>
                <a:close/>
              </a:path>
            </a:pathLst>
          </a:custGeom>
          <a:solidFill>
            <a:srgbClr val="000000"/>
          </a:solidFill>
          <a:ln w="9525">
            <a:noFill/>
            <a:round/>
            <a:headEnd/>
            <a:tailEnd/>
          </a:ln>
        </p:spPr>
        <p:txBody>
          <a:bodyPr/>
          <a:lstStyle/>
          <a:p>
            <a:endParaRPr lang="en-US"/>
          </a:p>
        </p:txBody>
      </p:sp>
      <p:sp>
        <p:nvSpPr>
          <p:cNvPr id="118830" name="Freeform 44"/>
          <p:cNvSpPr>
            <a:spLocks/>
          </p:cNvSpPr>
          <p:nvPr/>
        </p:nvSpPr>
        <p:spPr bwMode="auto">
          <a:xfrm>
            <a:off x="2735263" y="3503613"/>
            <a:ext cx="34925" cy="31750"/>
          </a:xfrm>
          <a:custGeom>
            <a:avLst/>
            <a:gdLst>
              <a:gd name="T0" fmla="*/ 22452 w 42"/>
              <a:gd name="T1" fmla="*/ 29427 h 41"/>
              <a:gd name="T2" fmla="*/ 21620 w 42"/>
              <a:gd name="T3" fmla="*/ 31750 h 41"/>
              <a:gd name="T4" fmla="*/ 34925 w 42"/>
              <a:gd name="T5" fmla="*/ 16262 h 41"/>
              <a:gd name="T6" fmla="*/ 14136 w 42"/>
              <a:gd name="T7" fmla="*/ 0 h 41"/>
              <a:gd name="T8" fmla="*/ 832 w 42"/>
              <a:gd name="T9" fmla="*/ 15488 h 41"/>
              <a:gd name="T10" fmla="*/ 0 w 42"/>
              <a:gd name="T11" fmla="*/ 17037 h 41"/>
              <a:gd name="T12" fmla="*/ 22452 w 42"/>
              <a:gd name="T13" fmla="*/ 29427 h 41"/>
              <a:gd name="T14" fmla="*/ 0 60000 65536"/>
              <a:gd name="T15" fmla="*/ 0 60000 65536"/>
              <a:gd name="T16" fmla="*/ 0 60000 65536"/>
              <a:gd name="T17" fmla="*/ 0 60000 65536"/>
              <a:gd name="T18" fmla="*/ 0 60000 65536"/>
              <a:gd name="T19" fmla="*/ 0 60000 65536"/>
              <a:gd name="T20" fmla="*/ 0 60000 65536"/>
              <a:gd name="T21" fmla="*/ 0 w 42"/>
              <a:gd name="T22" fmla="*/ 0 h 41"/>
              <a:gd name="T23" fmla="*/ 42 w 42"/>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41">
                <a:moveTo>
                  <a:pt x="27" y="38"/>
                </a:moveTo>
                <a:lnTo>
                  <a:pt x="26" y="41"/>
                </a:lnTo>
                <a:lnTo>
                  <a:pt x="42" y="21"/>
                </a:lnTo>
                <a:lnTo>
                  <a:pt x="17" y="0"/>
                </a:lnTo>
                <a:lnTo>
                  <a:pt x="1" y="20"/>
                </a:lnTo>
                <a:lnTo>
                  <a:pt x="0" y="22"/>
                </a:lnTo>
                <a:lnTo>
                  <a:pt x="27" y="38"/>
                </a:lnTo>
                <a:close/>
              </a:path>
            </a:pathLst>
          </a:custGeom>
          <a:solidFill>
            <a:srgbClr val="000000"/>
          </a:solidFill>
          <a:ln w="9525">
            <a:noFill/>
            <a:round/>
            <a:headEnd/>
            <a:tailEnd/>
          </a:ln>
        </p:spPr>
        <p:txBody>
          <a:bodyPr/>
          <a:lstStyle/>
          <a:p>
            <a:endParaRPr lang="en-US"/>
          </a:p>
        </p:txBody>
      </p:sp>
      <p:sp>
        <p:nvSpPr>
          <p:cNvPr id="118831" name="Freeform 45"/>
          <p:cNvSpPr>
            <a:spLocks/>
          </p:cNvSpPr>
          <p:nvPr/>
        </p:nvSpPr>
        <p:spPr bwMode="auto">
          <a:xfrm>
            <a:off x="2724150" y="3521075"/>
            <a:ext cx="33338" cy="31750"/>
          </a:xfrm>
          <a:custGeom>
            <a:avLst/>
            <a:gdLst>
              <a:gd name="T0" fmla="*/ 23813 w 42"/>
              <a:gd name="T1" fmla="*/ 29482 h 42"/>
              <a:gd name="T2" fmla="*/ 23019 w 42"/>
              <a:gd name="T3" fmla="*/ 31750 h 42"/>
              <a:gd name="T4" fmla="*/ 33338 w 42"/>
              <a:gd name="T5" fmla="*/ 12095 h 42"/>
              <a:gd name="T6" fmla="*/ 11906 w 42"/>
              <a:gd name="T7" fmla="*/ 0 h 42"/>
              <a:gd name="T8" fmla="*/ 794 w 42"/>
              <a:gd name="T9" fmla="*/ 19655 h 42"/>
              <a:gd name="T10" fmla="*/ 0 w 42"/>
              <a:gd name="T11" fmla="*/ 21167 h 42"/>
              <a:gd name="T12" fmla="*/ 23813 w 42"/>
              <a:gd name="T13" fmla="*/ 29482 h 42"/>
              <a:gd name="T14" fmla="*/ 0 60000 65536"/>
              <a:gd name="T15" fmla="*/ 0 60000 65536"/>
              <a:gd name="T16" fmla="*/ 0 60000 65536"/>
              <a:gd name="T17" fmla="*/ 0 60000 65536"/>
              <a:gd name="T18" fmla="*/ 0 60000 65536"/>
              <a:gd name="T19" fmla="*/ 0 60000 65536"/>
              <a:gd name="T20" fmla="*/ 0 60000 65536"/>
              <a:gd name="T21" fmla="*/ 0 w 42"/>
              <a:gd name="T22" fmla="*/ 0 h 42"/>
              <a:gd name="T23" fmla="*/ 42 w 42"/>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42">
                <a:moveTo>
                  <a:pt x="30" y="39"/>
                </a:moveTo>
                <a:lnTo>
                  <a:pt x="29" y="42"/>
                </a:lnTo>
                <a:lnTo>
                  <a:pt x="42" y="16"/>
                </a:lnTo>
                <a:lnTo>
                  <a:pt x="15" y="0"/>
                </a:lnTo>
                <a:lnTo>
                  <a:pt x="1" y="26"/>
                </a:lnTo>
                <a:lnTo>
                  <a:pt x="0" y="28"/>
                </a:lnTo>
                <a:lnTo>
                  <a:pt x="30" y="39"/>
                </a:lnTo>
                <a:close/>
              </a:path>
            </a:pathLst>
          </a:custGeom>
          <a:solidFill>
            <a:srgbClr val="000000"/>
          </a:solidFill>
          <a:ln w="9525">
            <a:noFill/>
            <a:round/>
            <a:headEnd/>
            <a:tailEnd/>
          </a:ln>
        </p:spPr>
        <p:txBody>
          <a:bodyPr/>
          <a:lstStyle/>
          <a:p>
            <a:endParaRPr lang="en-US"/>
          </a:p>
        </p:txBody>
      </p:sp>
      <p:sp>
        <p:nvSpPr>
          <p:cNvPr id="118832" name="Freeform 46"/>
          <p:cNvSpPr>
            <a:spLocks/>
          </p:cNvSpPr>
          <p:nvPr/>
        </p:nvSpPr>
        <p:spPr bwMode="auto">
          <a:xfrm>
            <a:off x="2714625" y="3541713"/>
            <a:ext cx="33338" cy="34925"/>
          </a:xfrm>
          <a:custGeom>
            <a:avLst/>
            <a:gdLst>
              <a:gd name="T0" fmla="*/ 24810 w 43"/>
              <a:gd name="T1" fmla="*/ 33301 h 43"/>
              <a:gd name="T2" fmla="*/ 24034 w 43"/>
              <a:gd name="T3" fmla="*/ 34925 h 43"/>
              <a:gd name="T4" fmla="*/ 33338 w 43"/>
              <a:gd name="T5" fmla="*/ 8934 h 43"/>
              <a:gd name="T6" fmla="*/ 10079 w 43"/>
              <a:gd name="T7" fmla="*/ 0 h 43"/>
              <a:gd name="T8" fmla="*/ 775 w 43"/>
              <a:gd name="T9" fmla="*/ 25991 h 43"/>
              <a:gd name="T10" fmla="*/ 0 w 43"/>
              <a:gd name="T11" fmla="*/ 27615 h 43"/>
              <a:gd name="T12" fmla="*/ 24810 w 43"/>
              <a:gd name="T13" fmla="*/ 33301 h 43"/>
              <a:gd name="T14" fmla="*/ 0 60000 65536"/>
              <a:gd name="T15" fmla="*/ 0 60000 65536"/>
              <a:gd name="T16" fmla="*/ 0 60000 65536"/>
              <a:gd name="T17" fmla="*/ 0 60000 65536"/>
              <a:gd name="T18" fmla="*/ 0 60000 65536"/>
              <a:gd name="T19" fmla="*/ 0 60000 65536"/>
              <a:gd name="T20" fmla="*/ 0 60000 65536"/>
              <a:gd name="T21" fmla="*/ 0 w 43"/>
              <a:gd name="T22" fmla="*/ 0 h 43"/>
              <a:gd name="T23" fmla="*/ 43 w 43"/>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43">
                <a:moveTo>
                  <a:pt x="32" y="41"/>
                </a:moveTo>
                <a:lnTo>
                  <a:pt x="31" y="43"/>
                </a:lnTo>
                <a:lnTo>
                  <a:pt x="43" y="11"/>
                </a:lnTo>
                <a:lnTo>
                  <a:pt x="13" y="0"/>
                </a:lnTo>
                <a:lnTo>
                  <a:pt x="1" y="32"/>
                </a:lnTo>
                <a:lnTo>
                  <a:pt x="0" y="34"/>
                </a:lnTo>
                <a:lnTo>
                  <a:pt x="32" y="41"/>
                </a:lnTo>
                <a:close/>
              </a:path>
            </a:pathLst>
          </a:custGeom>
          <a:solidFill>
            <a:srgbClr val="000000"/>
          </a:solidFill>
          <a:ln w="9525">
            <a:noFill/>
            <a:round/>
            <a:headEnd/>
            <a:tailEnd/>
          </a:ln>
        </p:spPr>
        <p:txBody>
          <a:bodyPr/>
          <a:lstStyle/>
          <a:p>
            <a:endParaRPr lang="en-US"/>
          </a:p>
        </p:txBody>
      </p:sp>
      <p:sp>
        <p:nvSpPr>
          <p:cNvPr id="118833" name="Freeform 47"/>
          <p:cNvSpPr>
            <a:spLocks/>
          </p:cNvSpPr>
          <p:nvPr/>
        </p:nvSpPr>
        <p:spPr bwMode="auto">
          <a:xfrm>
            <a:off x="2706688" y="3570288"/>
            <a:ext cx="33337" cy="33337"/>
          </a:xfrm>
          <a:custGeom>
            <a:avLst/>
            <a:gdLst>
              <a:gd name="T0" fmla="*/ 26019 w 41"/>
              <a:gd name="T1" fmla="*/ 32562 h 43"/>
              <a:gd name="T2" fmla="*/ 26019 w 41"/>
              <a:gd name="T3" fmla="*/ 33337 h 43"/>
              <a:gd name="T4" fmla="*/ 33337 w 41"/>
              <a:gd name="T5" fmla="*/ 5427 h 43"/>
              <a:gd name="T6" fmla="*/ 7318 w 41"/>
              <a:gd name="T7" fmla="*/ 0 h 43"/>
              <a:gd name="T8" fmla="*/ 0 w 41"/>
              <a:gd name="T9" fmla="*/ 27910 h 43"/>
              <a:gd name="T10" fmla="*/ 0 w 41"/>
              <a:gd name="T11" fmla="*/ 28685 h 43"/>
              <a:gd name="T12" fmla="*/ 26019 w 41"/>
              <a:gd name="T13" fmla="*/ 32562 h 43"/>
              <a:gd name="T14" fmla="*/ 0 60000 65536"/>
              <a:gd name="T15" fmla="*/ 0 60000 65536"/>
              <a:gd name="T16" fmla="*/ 0 60000 65536"/>
              <a:gd name="T17" fmla="*/ 0 60000 65536"/>
              <a:gd name="T18" fmla="*/ 0 60000 65536"/>
              <a:gd name="T19" fmla="*/ 0 60000 65536"/>
              <a:gd name="T20" fmla="*/ 0 60000 65536"/>
              <a:gd name="T21" fmla="*/ 0 w 41"/>
              <a:gd name="T22" fmla="*/ 0 h 43"/>
              <a:gd name="T23" fmla="*/ 41 w 41"/>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43">
                <a:moveTo>
                  <a:pt x="32" y="42"/>
                </a:moveTo>
                <a:lnTo>
                  <a:pt x="32" y="43"/>
                </a:lnTo>
                <a:lnTo>
                  <a:pt x="41" y="7"/>
                </a:lnTo>
                <a:lnTo>
                  <a:pt x="9" y="0"/>
                </a:lnTo>
                <a:lnTo>
                  <a:pt x="0" y="36"/>
                </a:lnTo>
                <a:lnTo>
                  <a:pt x="0" y="37"/>
                </a:lnTo>
                <a:lnTo>
                  <a:pt x="32" y="42"/>
                </a:lnTo>
                <a:close/>
              </a:path>
            </a:pathLst>
          </a:custGeom>
          <a:solidFill>
            <a:srgbClr val="000000"/>
          </a:solidFill>
          <a:ln w="9525">
            <a:noFill/>
            <a:round/>
            <a:headEnd/>
            <a:tailEnd/>
          </a:ln>
        </p:spPr>
        <p:txBody>
          <a:bodyPr/>
          <a:lstStyle/>
          <a:p>
            <a:endParaRPr lang="en-US"/>
          </a:p>
        </p:txBody>
      </p:sp>
      <p:sp>
        <p:nvSpPr>
          <p:cNvPr id="118834" name="Freeform 48"/>
          <p:cNvSpPr>
            <a:spLocks/>
          </p:cNvSpPr>
          <p:nvPr/>
        </p:nvSpPr>
        <p:spPr bwMode="auto">
          <a:xfrm>
            <a:off x="2703513" y="3598863"/>
            <a:ext cx="28575" cy="34925"/>
          </a:xfrm>
          <a:custGeom>
            <a:avLst/>
            <a:gdLst>
              <a:gd name="T0" fmla="*/ 25486 w 37"/>
              <a:gd name="T1" fmla="*/ 34149 h 45"/>
              <a:gd name="T2" fmla="*/ 25486 w 37"/>
              <a:gd name="T3" fmla="*/ 34925 h 45"/>
              <a:gd name="T4" fmla="*/ 28575 w 37"/>
              <a:gd name="T5" fmla="*/ 3881 h 45"/>
              <a:gd name="T6" fmla="*/ 3861 w 37"/>
              <a:gd name="T7" fmla="*/ 0 h 45"/>
              <a:gd name="T8" fmla="*/ 0 w 37"/>
              <a:gd name="T9" fmla="*/ 31044 h 45"/>
              <a:gd name="T10" fmla="*/ 0 w 37"/>
              <a:gd name="T11" fmla="*/ 31821 h 45"/>
              <a:gd name="T12" fmla="*/ 25486 w 37"/>
              <a:gd name="T13" fmla="*/ 34149 h 45"/>
              <a:gd name="T14" fmla="*/ 0 60000 65536"/>
              <a:gd name="T15" fmla="*/ 0 60000 65536"/>
              <a:gd name="T16" fmla="*/ 0 60000 65536"/>
              <a:gd name="T17" fmla="*/ 0 60000 65536"/>
              <a:gd name="T18" fmla="*/ 0 60000 65536"/>
              <a:gd name="T19" fmla="*/ 0 60000 65536"/>
              <a:gd name="T20" fmla="*/ 0 60000 65536"/>
              <a:gd name="T21" fmla="*/ 0 w 37"/>
              <a:gd name="T22" fmla="*/ 0 h 45"/>
              <a:gd name="T23" fmla="*/ 37 w 37"/>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45">
                <a:moveTo>
                  <a:pt x="33" y="44"/>
                </a:moveTo>
                <a:lnTo>
                  <a:pt x="33" y="45"/>
                </a:lnTo>
                <a:lnTo>
                  <a:pt x="37" y="5"/>
                </a:lnTo>
                <a:lnTo>
                  <a:pt x="5" y="0"/>
                </a:lnTo>
                <a:lnTo>
                  <a:pt x="0" y="40"/>
                </a:lnTo>
                <a:lnTo>
                  <a:pt x="0" y="41"/>
                </a:lnTo>
                <a:lnTo>
                  <a:pt x="33" y="44"/>
                </a:lnTo>
                <a:close/>
              </a:path>
            </a:pathLst>
          </a:custGeom>
          <a:solidFill>
            <a:srgbClr val="000000"/>
          </a:solidFill>
          <a:ln w="9525">
            <a:noFill/>
            <a:round/>
            <a:headEnd/>
            <a:tailEnd/>
          </a:ln>
        </p:spPr>
        <p:txBody>
          <a:bodyPr/>
          <a:lstStyle/>
          <a:p>
            <a:endParaRPr lang="en-US"/>
          </a:p>
        </p:txBody>
      </p:sp>
      <p:sp>
        <p:nvSpPr>
          <p:cNvPr id="118835" name="Freeform 49"/>
          <p:cNvSpPr>
            <a:spLocks/>
          </p:cNvSpPr>
          <p:nvPr/>
        </p:nvSpPr>
        <p:spPr bwMode="auto">
          <a:xfrm>
            <a:off x="2701925" y="3632200"/>
            <a:ext cx="26988" cy="34925"/>
          </a:xfrm>
          <a:custGeom>
            <a:avLst/>
            <a:gdLst>
              <a:gd name="T0" fmla="*/ 24675 w 35"/>
              <a:gd name="T1" fmla="*/ 33373 h 45"/>
              <a:gd name="T2" fmla="*/ 24675 w 35"/>
              <a:gd name="T3" fmla="*/ 34925 h 45"/>
              <a:gd name="T4" fmla="*/ 26988 w 35"/>
              <a:gd name="T5" fmla="*/ 2328 h 45"/>
              <a:gd name="T6" fmla="*/ 1542 w 35"/>
              <a:gd name="T7" fmla="*/ 0 h 45"/>
              <a:gd name="T8" fmla="*/ 0 w 35"/>
              <a:gd name="T9" fmla="*/ 33373 h 45"/>
              <a:gd name="T10" fmla="*/ 0 w 35"/>
              <a:gd name="T11" fmla="*/ 34925 h 45"/>
              <a:gd name="T12" fmla="*/ 24675 w 35"/>
              <a:gd name="T13" fmla="*/ 33373 h 45"/>
              <a:gd name="T14" fmla="*/ 0 60000 65536"/>
              <a:gd name="T15" fmla="*/ 0 60000 65536"/>
              <a:gd name="T16" fmla="*/ 0 60000 65536"/>
              <a:gd name="T17" fmla="*/ 0 60000 65536"/>
              <a:gd name="T18" fmla="*/ 0 60000 65536"/>
              <a:gd name="T19" fmla="*/ 0 60000 65536"/>
              <a:gd name="T20" fmla="*/ 0 60000 65536"/>
              <a:gd name="T21" fmla="*/ 0 w 35"/>
              <a:gd name="T22" fmla="*/ 0 h 45"/>
              <a:gd name="T23" fmla="*/ 35 w 35"/>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45">
                <a:moveTo>
                  <a:pt x="32" y="43"/>
                </a:moveTo>
                <a:lnTo>
                  <a:pt x="32" y="45"/>
                </a:lnTo>
                <a:lnTo>
                  <a:pt x="35" y="3"/>
                </a:lnTo>
                <a:lnTo>
                  <a:pt x="2" y="0"/>
                </a:lnTo>
                <a:lnTo>
                  <a:pt x="0" y="43"/>
                </a:lnTo>
                <a:lnTo>
                  <a:pt x="0" y="45"/>
                </a:lnTo>
                <a:lnTo>
                  <a:pt x="32" y="43"/>
                </a:lnTo>
                <a:close/>
              </a:path>
            </a:pathLst>
          </a:custGeom>
          <a:solidFill>
            <a:srgbClr val="000000"/>
          </a:solidFill>
          <a:ln w="9525">
            <a:noFill/>
            <a:round/>
            <a:headEnd/>
            <a:tailEnd/>
          </a:ln>
        </p:spPr>
        <p:txBody>
          <a:bodyPr/>
          <a:lstStyle/>
          <a:p>
            <a:endParaRPr lang="en-US"/>
          </a:p>
        </p:txBody>
      </p:sp>
      <p:sp>
        <p:nvSpPr>
          <p:cNvPr id="118836" name="Freeform 50"/>
          <p:cNvSpPr>
            <a:spLocks/>
          </p:cNvSpPr>
          <p:nvPr/>
        </p:nvSpPr>
        <p:spPr bwMode="auto">
          <a:xfrm>
            <a:off x="2701925" y="3665538"/>
            <a:ext cx="26988" cy="36512"/>
          </a:xfrm>
          <a:custGeom>
            <a:avLst/>
            <a:gdLst>
              <a:gd name="T0" fmla="*/ 26988 w 35"/>
              <a:gd name="T1" fmla="*/ 32543 h 46"/>
              <a:gd name="T2" fmla="*/ 26988 w 35"/>
              <a:gd name="T3" fmla="*/ 34131 h 46"/>
              <a:gd name="T4" fmla="*/ 24675 w 35"/>
              <a:gd name="T5" fmla="*/ 0 h 46"/>
              <a:gd name="T6" fmla="*/ 0 w 35"/>
              <a:gd name="T7" fmla="*/ 1587 h 46"/>
              <a:gd name="T8" fmla="*/ 1542 w 35"/>
              <a:gd name="T9" fmla="*/ 35718 h 46"/>
              <a:gd name="T10" fmla="*/ 1542 w 35"/>
              <a:gd name="T11" fmla="*/ 36512 h 46"/>
              <a:gd name="T12" fmla="*/ 26988 w 35"/>
              <a:gd name="T13" fmla="*/ 32543 h 46"/>
              <a:gd name="T14" fmla="*/ 0 60000 65536"/>
              <a:gd name="T15" fmla="*/ 0 60000 65536"/>
              <a:gd name="T16" fmla="*/ 0 60000 65536"/>
              <a:gd name="T17" fmla="*/ 0 60000 65536"/>
              <a:gd name="T18" fmla="*/ 0 60000 65536"/>
              <a:gd name="T19" fmla="*/ 0 60000 65536"/>
              <a:gd name="T20" fmla="*/ 0 60000 65536"/>
              <a:gd name="T21" fmla="*/ 0 w 35"/>
              <a:gd name="T22" fmla="*/ 0 h 46"/>
              <a:gd name="T23" fmla="*/ 35 w 35"/>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46">
                <a:moveTo>
                  <a:pt x="35" y="41"/>
                </a:moveTo>
                <a:lnTo>
                  <a:pt x="35" y="43"/>
                </a:lnTo>
                <a:lnTo>
                  <a:pt x="32" y="0"/>
                </a:lnTo>
                <a:lnTo>
                  <a:pt x="0" y="2"/>
                </a:lnTo>
                <a:lnTo>
                  <a:pt x="2" y="45"/>
                </a:lnTo>
                <a:lnTo>
                  <a:pt x="2" y="46"/>
                </a:lnTo>
                <a:lnTo>
                  <a:pt x="35" y="41"/>
                </a:lnTo>
                <a:close/>
              </a:path>
            </a:pathLst>
          </a:custGeom>
          <a:solidFill>
            <a:srgbClr val="000000"/>
          </a:solidFill>
          <a:ln w="9525">
            <a:noFill/>
            <a:round/>
            <a:headEnd/>
            <a:tailEnd/>
          </a:ln>
        </p:spPr>
        <p:txBody>
          <a:bodyPr/>
          <a:lstStyle/>
          <a:p>
            <a:endParaRPr lang="en-US"/>
          </a:p>
        </p:txBody>
      </p:sp>
      <p:sp>
        <p:nvSpPr>
          <p:cNvPr id="118837" name="Freeform 51"/>
          <p:cNvSpPr>
            <a:spLocks/>
          </p:cNvSpPr>
          <p:nvPr/>
        </p:nvSpPr>
        <p:spPr bwMode="auto">
          <a:xfrm>
            <a:off x="2703513" y="3698875"/>
            <a:ext cx="28575" cy="36513"/>
          </a:xfrm>
          <a:custGeom>
            <a:avLst/>
            <a:gdLst>
              <a:gd name="T0" fmla="*/ 28575 w 37"/>
              <a:gd name="T1" fmla="*/ 30957 h 46"/>
              <a:gd name="T2" fmla="*/ 28575 w 37"/>
              <a:gd name="T3" fmla="*/ 32544 h 46"/>
              <a:gd name="T4" fmla="*/ 25486 w 37"/>
              <a:gd name="T5" fmla="*/ 0 h 46"/>
              <a:gd name="T6" fmla="*/ 0 w 37"/>
              <a:gd name="T7" fmla="*/ 3969 h 46"/>
              <a:gd name="T8" fmla="*/ 3861 w 37"/>
              <a:gd name="T9" fmla="*/ 35719 h 46"/>
              <a:gd name="T10" fmla="*/ 3861 w 37"/>
              <a:gd name="T11" fmla="*/ 36513 h 46"/>
              <a:gd name="T12" fmla="*/ 28575 w 37"/>
              <a:gd name="T13" fmla="*/ 30957 h 46"/>
              <a:gd name="T14" fmla="*/ 0 60000 65536"/>
              <a:gd name="T15" fmla="*/ 0 60000 65536"/>
              <a:gd name="T16" fmla="*/ 0 60000 65536"/>
              <a:gd name="T17" fmla="*/ 0 60000 65536"/>
              <a:gd name="T18" fmla="*/ 0 60000 65536"/>
              <a:gd name="T19" fmla="*/ 0 60000 65536"/>
              <a:gd name="T20" fmla="*/ 0 60000 65536"/>
              <a:gd name="T21" fmla="*/ 0 w 37"/>
              <a:gd name="T22" fmla="*/ 0 h 46"/>
              <a:gd name="T23" fmla="*/ 37 w 37"/>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46">
                <a:moveTo>
                  <a:pt x="37" y="39"/>
                </a:moveTo>
                <a:lnTo>
                  <a:pt x="37" y="41"/>
                </a:lnTo>
                <a:lnTo>
                  <a:pt x="33" y="0"/>
                </a:lnTo>
                <a:lnTo>
                  <a:pt x="0" y="5"/>
                </a:lnTo>
                <a:lnTo>
                  <a:pt x="5" y="45"/>
                </a:lnTo>
                <a:lnTo>
                  <a:pt x="5" y="46"/>
                </a:lnTo>
                <a:lnTo>
                  <a:pt x="37" y="39"/>
                </a:lnTo>
                <a:close/>
              </a:path>
            </a:pathLst>
          </a:custGeom>
          <a:solidFill>
            <a:srgbClr val="000000"/>
          </a:solidFill>
          <a:ln w="9525">
            <a:noFill/>
            <a:round/>
            <a:headEnd/>
            <a:tailEnd/>
          </a:ln>
        </p:spPr>
        <p:txBody>
          <a:bodyPr/>
          <a:lstStyle/>
          <a:p>
            <a:endParaRPr lang="en-US"/>
          </a:p>
        </p:txBody>
      </p:sp>
      <p:sp>
        <p:nvSpPr>
          <p:cNvPr id="118838" name="Freeform 52"/>
          <p:cNvSpPr>
            <a:spLocks/>
          </p:cNvSpPr>
          <p:nvPr/>
        </p:nvSpPr>
        <p:spPr bwMode="auto">
          <a:xfrm>
            <a:off x="2706688" y="3729038"/>
            <a:ext cx="33337" cy="36512"/>
          </a:xfrm>
          <a:custGeom>
            <a:avLst/>
            <a:gdLst>
              <a:gd name="T0" fmla="*/ 32524 w 41"/>
              <a:gd name="T1" fmla="*/ 27587 h 45"/>
              <a:gd name="T2" fmla="*/ 33337 w 41"/>
              <a:gd name="T3" fmla="*/ 29210 h 45"/>
              <a:gd name="T4" fmla="*/ 26019 w 41"/>
              <a:gd name="T5" fmla="*/ 0 h 45"/>
              <a:gd name="T6" fmla="*/ 0 w 41"/>
              <a:gd name="T7" fmla="*/ 5680 h 45"/>
              <a:gd name="T8" fmla="*/ 7318 w 41"/>
              <a:gd name="T9" fmla="*/ 34889 h 45"/>
              <a:gd name="T10" fmla="*/ 8131 w 41"/>
              <a:gd name="T11" fmla="*/ 36512 h 45"/>
              <a:gd name="T12" fmla="*/ 32524 w 41"/>
              <a:gd name="T13" fmla="*/ 27587 h 45"/>
              <a:gd name="T14" fmla="*/ 0 60000 65536"/>
              <a:gd name="T15" fmla="*/ 0 60000 65536"/>
              <a:gd name="T16" fmla="*/ 0 60000 65536"/>
              <a:gd name="T17" fmla="*/ 0 60000 65536"/>
              <a:gd name="T18" fmla="*/ 0 60000 65536"/>
              <a:gd name="T19" fmla="*/ 0 60000 65536"/>
              <a:gd name="T20" fmla="*/ 0 60000 65536"/>
              <a:gd name="T21" fmla="*/ 0 w 41"/>
              <a:gd name="T22" fmla="*/ 0 h 45"/>
              <a:gd name="T23" fmla="*/ 41 w 41"/>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45">
                <a:moveTo>
                  <a:pt x="40" y="34"/>
                </a:moveTo>
                <a:lnTo>
                  <a:pt x="41" y="36"/>
                </a:lnTo>
                <a:lnTo>
                  <a:pt x="32" y="0"/>
                </a:lnTo>
                <a:lnTo>
                  <a:pt x="0" y="7"/>
                </a:lnTo>
                <a:lnTo>
                  <a:pt x="9" y="43"/>
                </a:lnTo>
                <a:lnTo>
                  <a:pt x="10" y="45"/>
                </a:lnTo>
                <a:lnTo>
                  <a:pt x="40" y="34"/>
                </a:lnTo>
                <a:close/>
              </a:path>
            </a:pathLst>
          </a:custGeom>
          <a:solidFill>
            <a:srgbClr val="000000"/>
          </a:solidFill>
          <a:ln w="9525">
            <a:noFill/>
            <a:round/>
            <a:headEnd/>
            <a:tailEnd/>
          </a:ln>
        </p:spPr>
        <p:txBody>
          <a:bodyPr/>
          <a:lstStyle/>
          <a:p>
            <a:endParaRPr lang="en-US"/>
          </a:p>
        </p:txBody>
      </p:sp>
      <p:sp>
        <p:nvSpPr>
          <p:cNvPr id="118839" name="Freeform 53"/>
          <p:cNvSpPr>
            <a:spLocks/>
          </p:cNvSpPr>
          <p:nvPr/>
        </p:nvSpPr>
        <p:spPr bwMode="auto">
          <a:xfrm>
            <a:off x="2714625" y="3756025"/>
            <a:ext cx="33338" cy="34925"/>
          </a:xfrm>
          <a:custGeom>
            <a:avLst/>
            <a:gdLst>
              <a:gd name="T0" fmla="*/ 32544 w 42"/>
              <a:gd name="T1" fmla="*/ 23812 h 44"/>
              <a:gd name="T2" fmla="*/ 33338 w 42"/>
              <a:gd name="T3" fmla="*/ 24606 h 44"/>
              <a:gd name="T4" fmla="*/ 23813 w 42"/>
              <a:gd name="T5" fmla="*/ 0 h 44"/>
              <a:gd name="T6" fmla="*/ 0 w 42"/>
              <a:gd name="T7" fmla="*/ 8731 h 44"/>
              <a:gd name="T8" fmla="*/ 9525 w 42"/>
              <a:gd name="T9" fmla="*/ 33338 h 44"/>
              <a:gd name="T10" fmla="*/ 10319 w 42"/>
              <a:gd name="T11" fmla="*/ 34925 h 44"/>
              <a:gd name="T12" fmla="*/ 32544 w 42"/>
              <a:gd name="T13" fmla="*/ 23812 h 44"/>
              <a:gd name="T14" fmla="*/ 0 60000 65536"/>
              <a:gd name="T15" fmla="*/ 0 60000 65536"/>
              <a:gd name="T16" fmla="*/ 0 60000 65536"/>
              <a:gd name="T17" fmla="*/ 0 60000 65536"/>
              <a:gd name="T18" fmla="*/ 0 60000 65536"/>
              <a:gd name="T19" fmla="*/ 0 60000 65536"/>
              <a:gd name="T20" fmla="*/ 0 60000 65536"/>
              <a:gd name="T21" fmla="*/ 0 w 42"/>
              <a:gd name="T22" fmla="*/ 0 h 44"/>
              <a:gd name="T23" fmla="*/ 42 w 42"/>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44">
                <a:moveTo>
                  <a:pt x="41" y="30"/>
                </a:moveTo>
                <a:lnTo>
                  <a:pt x="42" y="31"/>
                </a:lnTo>
                <a:lnTo>
                  <a:pt x="30" y="0"/>
                </a:lnTo>
                <a:lnTo>
                  <a:pt x="0" y="11"/>
                </a:lnTo>
                <a:lnTo>
                  <a:pt x="12" y="42"/>
                </a:lnTo>
                <a:lnTo>
                  <a:pt x="13" y="44"/>
                </a:lnTo>
                <a:lnTo>
                  <a:pt x="41" y="30"/>
                </a:lnTo>
                <a:close/>
              </a:path>
            </a:pathLst>
          </a:custGeom>
          <a:solidFill>
            <a:srgbClr val="000000"/>
          </a:solidFill>
          <a:ln w="9525">
            <a:noFill/>
            <a:round/>
            <a:headEnd/>
            <a:tailEnd/>
          </a:ln>
        </p:spPr>
        <p:txBody>
          <a:bodyPr/>
          <a:lstStyle/>
          <a:p>
            <a:endParaRPr lang="en-US"/>
          </a:p>
        </p:txBody>
      </p:sp>
      <p:sp>
        <p:nvSpPr>
          <p:cNvPr id="118840" name="Freeform 54"/>
          <p:cNvSpPr>
            <a:spLocks/>
          </p:cNvSpPr>
          <p:nvPr/>
        </p:nvSpPr>
        <p:spPr bwMode="auto">
          <a:xfrm>
            <a:off x="2725738" y="3779838"/>
            <a:ext cx="31750" cy="34925"/>
          </a:xfrm>
          <a:custGeom>
            <a:avLst/>
            <a:gdLst>
              <a:gd name="T0" fmla="*/ 30976 w 41"/>
              <a:gd name="T1" fmla="*/ 18681 h 43"/>
              <a:gd name="T2" fmla="*/ 31750 w 41"/>
              <a:gd name="T3" fmla="*/ 21117 h 43"/>
              <a:gd name="T4" fmla="*/ 21683 w 41"/>
              <a:gd name="T5" fmla="*/ 0 h 43"/>
              <a:gd name="T6" fmla="*/ 0 w 41"/>
              <a:gd name="T7" fmla="*/ 11371 h 43"/>
              <a:gd name="T8" fmla="*/ 10841 w 41"/>
              <a:gd name="T9" fmla="*/ 32488 h 43"/>
              <a:gd name="T10" fmla="*/ 11616 w 41"/>
              <a:gd name="T11" fmla="*/ 34925 h 43"/>
              <a:gd name="T12" fmla="*/ 30976 w 41"/>
              <a:gd name="T13" fmla="*/ 18681 h 43"/>
              <a:gd name="T14" fmla="*/ 0 60000 65536"/>
              <a:gd name="T15" fmla="*/ 0 60000 65536"/>
              <a:gd name="T16" fmla="*/ 0 60000 65536"/>
              <a:gd name="T17" fmla="*/ 0 60000 65536"/>
              <a:gd name="T18" fmla="*/ 0 60000 65536"/>
              <a:gd name="T19" fmla="*/ 0 60000 65536"/>
              <a:gd name="T20" fmla="*/ 0 60000 65536"/>
              <a:gd name="T21" fmla="*/ 0 w 41"/>
              <a:gd name="T22" fmla="*/ 0 h 43"/>
              <a:gd name="T23" fmla="*/ 41 w 41"/>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43">
                <a:moveTo>
                  <a:pt x="40" y="23"/>
                </a:moveTo>
                <a:lnTo>
                  <a:pt x="41" y="26"/>
                </a:lnTo>
                <a:lnTo>
                  <a:pt x="28" y="0"/>
                </a:lnTo>
                <a:lnTo>
                  <a:pt x="0" y="14"/>
                </a:lnTo>
                <a:lnTo>
                  <a:pt x="14" y="40"/>
                </a:lnTo>
                <a:lnTo>
                  <a:pt x="15" y="43"/>
                </a:lnTo>
                <a:lnTo>
                  <a:pt x="40" y="23"/>
                </a:lnTo>
                <a:close/>
              </a:path>
            </a:pathLst>
          </a:custGeom>
          <a:solidFill>
            <a:srgbClr val="000000"/>
          </a:solidFill>
          <a:ln w="9525">
            <a:noFill/>
            <a:round/>
            <a:headEnd/>
            <a:tailEnd/>
          </a:ln>
        </p:spPr>
        <p:txBody>
          <a:bodyPr/>
          <a:lstStyle/>
          <a:p>
            <a:endParaRPr lang="en-US"/>
          </a:p>
        </p:txBody>
      </p:sp>
      <p:sp>
        <p:nvSpPr>
          <p:cNvPr id="118841" name="Freeform 55"/>
          <p:cNvSpPr>
            <a:spLocks/>
          </p:cNvSpPr>
          <p:nvPr/>
        </p:nvSpPr>
        <p:spPr bwMode="auto">
          <a:xfrm>
            <a:off x="2736850" y="3797300"/>
            <a:ext cx="33338" cy="34925"/>
          </a:xfrm>
          <a:custGeom>
            <a:avLst/>
            <a:gdLst>
              <a:gd name="T0" fmla="*/ 30086 w 41"/>
              <a:gd name="T1" fmla="*/ 12995 h 43"/>
              <a:gd name="T2" fmla="*/ 33338 w 41"/>
              <a:gd name="T3" fmla="*/ 15432 h 43"/>
              <a:gd name="T4" fmla="*/ 20328 w 41"/>
              <a:gd name="T5" fmla="*/ 0 h 43"/>
              <a:gd name="T6" fmla="*/ 0 w 41"/>
              <a:gd name="T7" fmla="*/ 16244 h 43"/>
              <a:gd name="T8" fmla="*/ 13010 w 41"/>
              <a:gd name="T9" fmla="*/ 32488 h 43"/>
              <a:gd name="T10" fmla="*/ 17076 w 41"/>
              <a:gd name="T11" fmla="*/ 34925 h 43"/>
              <a:gd name="T12" fmla="*/ 30086 w 41"/>
              <a:gd name="T13" fmla="*/ 12995 h 43"/>
              <a:gd name="T14" fmla="*/ 0 60000 65536"/>
              <a:gd name="T15" fmla="*/ 0 60000 65536"/>
              <a:gd name="T16" fmla="*/ 0 60000 65536"/>
              <a:gd name="T17" fmla="*/ 0 60000 65536"/>
              <a:gd name="T18" fmla="*/ 0 60000 65536"/>
              <a:gd name="T19" fmla="*/ 0 60000 65536"/>
              <a:gd name="T20" fmla="*/ 0 60000 65536"/>
              <a:gd name="T21" fmla="*/ 0 w 41"/>
              <a:gd name="T22" fmla="*/ 0 h 43"/>
              <a:gd name="T23" fmla="*/ 41 w 41"/>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43">
                <a:moveTo>
                  <a:pt x="37" y="16"/>
                </a:moveTo>
                <a:lnTo>
                  <a:pt x="41" y="19"/>
                </a:lnTo>
                <a:lnTo>
                  <a:pt x="25" y="0"/>
                </a:lnTo>
                <a:lnTo>
                  <a:pt x="0" y="20"/>
                </a:lnTo>
                <a:lnTo>
                  <a:pt x="16" y="40"/>
                </a:lnTo>
                <a:lnTo>
                  <a:pt x="21" y="43"/>
                </a:lnTo>
                <a:lnTo>
                  <a:pt x="37" y="16"/>
                </a:lnTo>
                <a:close/>
              </a:path>
            </a:pathLst>
          </a:custGeom>
          <a:solidFill>
            <a:srgbClr val="000000"/>
          </a:solidFill>
          <a:ln w="9525">
            <a:noFill/>
            <a:round/>
            <a:headEnd/>
            <a:tailEnd/>
          </a:ln>
        </p:spPr>
        <p:txBody>
          <a:bodyPr/>
          <a:lstStyle/>
          <a:p>
            <a:endParaRPr lang="en-US"/>
          </a:p>
        </p:txBody>
      </p:sp>
      <p:sp>
        <p:nvSpPr>
          <p:cNvPr id="118842" name="Freeform 56"/>
          <p:cNvSpPr>
            <a:spLocks/>
          </p:cNvSpPr>
          <p:nvPr/>
        </p:nvSpPr>
        <p:spPr bwMode="auto">
          <a:xfrm>
            <a:off x="2752725" y="3810000"/>
            <a:ext cx="28575" cy="33338"/>
          </a:xfrm>
          <a:custGeom>
            <a:avLst/>
            <a:gdLst>
              <a:gd name="T0" fmla="*/ 25213 w 34"/>
              <a:gd name="T1" fmla="*/ 7318 h 41"/>
              <a:gd name="T2" fmla="*/ 28575 w 34"/>
              <a:gd name="T3" fmla="*/ 8944 h 41"/>
              <a:gd name="T4" fmla="*/ 13447 w 34"/>
              <a:gd name="T5" fmla="*/ 0 h 41"/>
              <a:gd name="T6" fmla="*/ 0 w 34"/>
              <a:gd name="T7" fmla="*/ 21954 h 41"/>
              <a:gd name="T8" fmla="*/ 15128 w 34"/>
              <a:gd name="T9" fmla="*/ 31712 h 41"/>
              <a:gd name="T10" fmla="*/ 19330 w 34"/>
              <a:gd name="T11" fmla="*/ 33338 h 41"/>
              <a:gd name="T12" fmla="*/ 25213 w 34"/>
              <a:gd name="T13" fmla="*/ 7318 h 41"/>
              <a:gd name="T14" fmla="*/ 0 60000 65536"/>
              <a:gd name="T15" fmla="*/ 0 60000 65536"/>
              <a:gd name="T16" fmla="*/ 0 60000 65536"/>
              <a:gd name="T17" fmla="*/ 0 60000 65536"/>
              <a:gd name="T18" fmla="*/ 0 60000 65536"/>
              <a:gd name="T19" fmla="*/ 0 60000 65536"/>
              <a:gd name="T20" fmla="*/ 0 60000 65536"/>
              <a:gd name="T21" fmla="*/ 0 w 34"/>
              <a:gd name="T22" fmla="*/ 0 h 41"/>
              <a:gd name="T23" fmla="*/ 34 w 34"/>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41">
                <a:moveTo>
                  <a:pt x="30" y="9"/>
                </a:moveTo>
                <a:lnTo>
                  <a:pt x="34" y="11"/>
                </a:lnTo>
                <a:lnTo>
                  <a:pt x="16" y="0"/>
                </a:lnTo>
                <a:lnTo>
                  <a:pt x="0" y="27"/>
                </a:lnTo>
                <a:lnTo>
                  <a:pt x="18" y="39"/>
                </a:lnTo>
                <a:lnTo>
                  <a:pt x="23" y="41"/>
                </a:lnTo>
                <a:lnTo>
                  <a:pt x="30" y="9"/>
                </a:lnTo>
                <a:close/>
              </a:path>
            </a:pathLst>
          </a:custGeom>
          <a:solidFill>
            <a:srgbClr val="000000"/>
          </a:solidFill>
          <a:ln w="9525">
            <a:noFill/>
            <a:round/>
            <a:headEnd/>
            <a:tailEnd/>
          </a:ln>
        </p:spPr>
        <p:txBody>
          <a:bodyPr/>
          <a:lstStyle/>
          <a:p>
            <a:endParaRPr lang="en-US"/>
          </a:p>
        </p:txBody>
      </p:sp>
      <p:sp>
        <p:nvSpPr>
          <p:cNvPr id="118843" name="Freeform 57"/>
          <p:cNvSpPr>
            <a:spLocks/>
          </p:cNvSpPr>
          <p:nvPr/>
        </p:nvSpPr>
        <p:spPr bwMode="auto">
          <a:xfrm>
            <a:off x="2771775" y="3817938"/>
            <a:ext cx="19050" cy="28575"/>
          </a:xfrm>
          <a:custGeom>
            <a:avLst/>
            <a:gdLst>
              <a:gd name="T0" fmla="*/ 16764 w 25"/>
              <a:gd name="T1" fmla="*/ 28575 h 37"/>
              <a:gd name="T2" fmla="*/ 19050 w 25"/>
              <a:gd name="T3" fmla="*/ 3861 h 37"/>
              <a:gd name="T4" fmla="*/ 5334 w 25"/>
              <a:gd name="T5" fmla="*/ 0 h 37"/>
              <a:gd name="T6" fmla="*/ 0 w 25"/>
              <a:gd name="T7" fmla="*/ 24714 h 37"/>
              <a:gd name="T8" fmla="*/ 13716 w 25"/>
              <a:gd name="T9" fmla="*/ 28575 h 37"/>
              <a:gd name="T10" fmla="*/ 16764 w 25"/>
              <a:gd name="T11" fmla="*/ 3861 h 37"/>
              <a:gd name="T12" fmla="*/ 16764 w 25"/>
              <a:gd name="T13" fmla="*/ 28575 h 37"/>
              <a:gd name="T14" fmla="*/ 0 60000 65536"/>
              <a:gd name="T15" fmla="*/ 0 60000 65536"/>
              <a:gd name="T16" fmla="*/ 0 60000 65536"/>
              <a:gd name="T17" fmla="*/ 0 60000 65536"/>
              <a:gd name="T18" fmla="*/ 0 60000 65536"/>
              <a:gd name="T19" fmla="*/ 0 60000 65536"/>
              <a:gd name="T20" fmla="*/ 0 60000 65536"/>
              <a:gd name="T21" fmla="*/ 0 w 25"/>
              <a:gd name="T22" fmla="*/ 0 h 37"/>
              <a:gd name="T23" fmla="*/ 25 w 25"/>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7">
                <a:moveTo>
                  <a:pt x="22" y="37"/>
                </a:moveTo>
                <a:lnTo>
                  <a:pt x="25" y="5"/>
                </a:lnTo>
                <a:lnTo>
                  <a:pt x="7" y="0"/>
                </a:lnTo>
                <a:lnTo>
                  <a:pt x="0" y="32"/>
                </a:lnTo>
                <a:lnTo>
                  <a:pt x="18" y="37"/>
                </a:lnTo>
                <a:lnTo>
                  <a:pt x="22" y="5"/>
                </a:lnTo>
                <a:lnTo>
                  <a:pt x="22" y="37"/>
                </a:lnTo>
                <a:close/>
              </a:path>
            </a:pathLst>
          </a:custGeom>
          <a:solidFill>
            <a:srgbClr val="000000"/>
          </a:solidFill>
          <a:ln w="9525">
            <a:noFill/>
            <a:round/>
            <a:headEnd/>
            <a:tailEnd/>
          </a:ln>
        </p:spPr>
        <p:txBody>
          <a:bodyPr/>
          <a:lstStyle/>
          <a:p>
            <a:endParaRPr lang="en-US"/>
          </a:p>
        </p:txBody>
      </p:sp>
      <p:sp>
        <p:nvSpPr>
          <p:cNvPr id="118844" name="Freeform 58"/>
          <p:cNvSpPr>
            <a:spLocks/>
          </p:cNvSpPr>
          <p:nvPr/>
        </p:nvSpPr>
        <p:spPr bwMode="auto">
          <a:xfrm>
            <a:off x="2714625" y="3497263"/>
            <a:ext cx="150813" cy="336550"/>
          </a:xfrm>
          <a:custGeom>
            <a:avLst/>
            <a:gdLst>
              <a:gd name="T0" fmla="*/ 82550 w 190"/>
              <a:gd name="T1" fmla="*/ 1584 h 425"/>
              <a:gd name="T2" fmla="*/ 96838 w 190"/>
              <a:gd name="T3" fmla="*/ 7919 h 425"/>
              <a:gd name="T4" fmla="*/ 110332 w 190"/>
              <a:gd name="T5" fmla="*/ 20589 h 425"/>
              <a:gd name="T6" fmla="*/ 122238 w 190"/>
              <a:gd name="T7" fmla="*/ 38802 h 425"/>
              <a:gd name="T8" fmla="*/ 133350 w 190"/>
              <a:gd name="T9" fmla="*/ 61767 h 425"/>
              <a:gd name="T10" fmla="*/ 142082 w 190"/>
              <a:gd name="T11" fmla="*/ 88691 h 425"/>
              <a:gd name="T12" fmla="*/ 146844 w 190"/>
              <a:gd name="T13" fmla="*/ 118782 h 425"/>
              <a:gd name="T14" fmla="*/ 150813 w 190"/>
              <a:gd name="T15" fmla="*/ 151250 h 425"/>
              <a:gd name="T16" fmla="*/ 150813 w 190"/>
              <a:gd name="T17" fmla="*/ 186092 h 425"/>
              <a:gd name="T18" fmla="*/ 146844 w 190"/>
              <a:gd name="T19" fmla="*/ 218560 h 425"/>
              <a:gd name="T20" fmla="*/ 142082 w 190"/>
              <a:gd name="T21" fmla="*/ 248651 h 425"/>
              <a:gd name="T22" fmla="*/ 133350 w 190"/>
              <a:gd name="T23" fmla="*/ 275575 h 425"/>
              <a:gd name="T24" fmla="*/ 122238 w 190"/>
              <a:gd name="T25" fmla="*/ 297748 h 425"/>
              <a:gd name="T26" fmla="*/ 110332 w 190"/>
              <a:gd name="T27" fmla="*/ 315961 h 425"/>
              <a:gd name="T28" fmla="*/ 96838 w 190"/>
              <a:gd name="T29" fmla="*/ 328631 h 425"/>
              <a:gd name="T30" fmla="*/ 82550 w 190"/>
              <a:gd name="T31" fmla="*/ 335758 h 425"/>
              <a:gd name="T32" fmla="*/ 67469 w 190"/>
              <a:gd name="T33" fmla="*/ 335758 h 425"/>
              <a:gd name="T34" fmla="*/ 53181 w 190"/>
              <a:gd name="T35" fmla="*/ 328631 h 425"/>
              <a:gd name="T36" fmla="*/ 39688 w 190"/>
              <a:gd name="T37" fmla="*/ 315961 h 425"/>
              <a:gd name="T38" fmla="*/ 27781 w 190"/>
              <a:gd name="T39" fmla="*/ 297748 h 425"/>
              <a:gd name="T40" fmla="*/ 17463 w 190"/>
              <a:gd name="T41" fmla="*/ 275575 h 425"/>
              <a:gd name="T42" fmla="*/ 9525 w 190"/>
              <a:gd name="T43" fmla="*/ 248651 h 425"/>
              <a:gd name="T44" fmla="*/ 3969 w 190"/>
              <a:gd name="T45" fmla="*/ 218560 h 425"/>
              <a:gd name="T46" fmla="*/ 0 w 190"/>
              <a:gd name="T47" fmla="*/ 186092 h 425"/>
              <a:gd name="T48" fmla="*/ 0 w 190"/>
              <a:gd name="T49" fmla="*/ 151250 h 425"/>
              <a:gd name="T50" fmla="*/ 3969 w 190"/>
              <a:gd name="T51" fmla="*/ 118782 h 425"/>
              <a:gd name="T52" fmla="*/ 9525 w 190"/>
              <a:gd name="T53" fmla="*/ 88691 h 425"/>
              <a:gd name="T54" fmla="*/ 17463 w 190"/>
              <a:gd name="T55" fmla="*/ 61767 h 425"/>
              <a:gd name="T56" fmla="*/ 27781 w 190"/>
              <a:gd name="T57" fmla="*/ 38802 h 425"/>
              <a:gd name="T58" fmla="*/ 39688 w 190"/>
              <a:gd name="T59" fmla="*/ 20589 h 425"/>
              <a:gd name="T60" fmla="*/ 53181 w 190"/>
              <a:gd name="T61" fmla="*/ 7919 h 425"/>
              <a:gd name="T62" fmla="*/ 67469 w 190"/>
              <a:gd name="T63" fmla="*/ 1584 h 4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0"/>
              <a:gd name="T97" fmla="*/ 0 h 425"/>
              <a:gd name="T98" fmla="*/ 190 w 190"/>
              <a:gd name="T99" fmla="*/ 425 h 4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0" h="425">
                <a:moveTo>
                  <a:pt x="95" y="0"/>
                </a:moveTo>
                <a:lnTo>
                  <a:pt x="104" y="2"/>
                </a:lnTo>
                <a:lnTo>
                  <a:pt x="113" y="5"/>
                </a:lnTo>
                <a:lnTo>
                  <a:pt x="122" y="10"/>
                </a:lnTo>
                <a:lnTo>
                  <a:pt x="131" y="18"/>
                </a:lnTo>
                <a:lnTo>
                  <a:pt x="139" y="26"/>
                </a:lnTo>
                <a:lnTo>
                  <a:pt x="147" y="37"/>
                </a:lnTo>
                <a:lnTo>
                  <a:pt x="154" y="49"/>
                </a:lnTo>
                <a:lnTo>
                  <a:pt x="161" y="63"/>
                </a:lnTo>
                <a:lnTo>
                  <a:pt x="168" y="78"/>
                </a:lnTo>
                <a:lnTo>
                  <a:pt x="174" y="95"/>
                </a:lnTo>
                <a:lnTo>
                  <a:pt x="179" y="112"/>
                </a:lnTo>
                <a:lnTo>
                  <a:pt x="182" y="130"/>
                </a:lnTo>
                <a:lnTo>
                  <a:pt x="185" y="150"/>
                </a:lnTo>
                <a:lnTo>
                  <a:pt x="188" y="171"/>
                </a:lnTo>
                <a:lnTo>
                  <a:pt x="190" y="191"/>
                </a:lnTo>
                <a:lnTo>
                  <a:pt x="190" y="213"/>
                </a:lnTo>
                <a:lnTo>
                  <a:pt x="190" y="235"/>
                </a:lnTo>
                <a:lnTo>
                  <a:pt x="188" y="256"/>
                </a:lnTo>
                <a:lnTo>
                  <a:pt x="185" y="276"/>
                </a:lnTo>
                <a:lnTo>
                  <a:pt x="182" y="296"/>
                </a:lnTo>
                <a:lnTo>
                  <a:pt x="179" y="314"/>
                </a:lnTo>
                <a:lnTo>
                  <a:pt x="174" y="332"/>
                </a:lnTo>
                <a:lnTo>
                  <a:pt x="168" y="348"/>
                </a:lnTo>
                <a:lnTo>
                  <a:pt x="161" y="363"/>
                </a:lnTo>
                <a:lnTo>
                  <a:pt x="154" y="376"/>
                </a:lnTo>
                <a:lnTo>
                  <a:pt x="147" y="389"/>
                </a:lnTo>
                <a:lnTo>
                  <a:pt x="139" y="399"/>
                </a:lnTo>
                <a:lnTo>
                  <a:pt x="131" y="409"/>
                </a:lnTo>
                <a:lnTo>
                  <a:pt x="122" y="415"/>
                </a:lnTo>
                <a:lnTo>
                  <a:pt x="113" y="420"/>
                </a:lnTo>
                <a:lnTo>
                  <a:pt x="104" y="424"/>
                </a:lnTo>
                <a:lnTo>
                  <a:pt x="95" y="425"/>
                </a:lnTo>
                <a:lnTo>
                  <a:pt x="85" y="424"/>
                </a:lnTo>
                <a:lnTo>
                  <a:pt x="76" y="420"/>
                </a:lnTo>
                <a:lnTo>
                  <a:pt x="67" y="415"/>
                </a:lnTo>
                <a:lnTo>
                  <a:pt x="58" y="409"/>
                </a:lnTo>
                <a:lnTo>
                  <a:pt x="50" y="399"/>
                </a:lnTo>
                <a:lnTo>
                  <a:pt x="42" y="389"/>
                </a:lnTo>
                <a:lnTo>
                  <a:pt x="35" y="376"/>
                </a:lnTo>
                <a:lnTo>
                  <a:pt x="28" y="363"/>
                </a:lnTo>
                <a:lnTo>
                  <a:pt x="22" y="348"/>
                </a:lnTo>
                <a:lnTo>
                  <a:pt x="16" y="332"/>
                </a:lnTo>
                <a:lnTo>
                  <a:pt x="12" y="314"/>
                </a:lnTo>
                <a:lnTo>
                  <a:pt x="7" y="296"/>
                </a:lnTo>
                <a:lnTo>
                  <a:pt x="5" y="276"/>
                </a:lnTo>
                <a:lnTo>
                  <a:pt x="3" y="256"/>
                </a:lnTo>
                <a:lnTo>
                  <a:pt x="0" y="235"/>
                </a:lnTo>
                <a:lnTo>
                  <a:pt x="0" y="213"/>
                </a:lnTo>
                <a:lnTo>
                  <a:pt x="0" y="191"/>
                </a:lnTo>
                <a:lnTo>
                  <a:pt x="3" y="171"/>
                </a:lnTo>
                <a:lnTo>
                  <a:pt x="5" y="150"/>
                </a:lnTo>
                <a:lnTo>
                  <a:pt x="7" y="130"/>
                </a:lnTo>
                <a:lnTo>
                  <a:pt x="12" y="112"/>
                </a:lnTo>
                <a:lnTo>
                  <a:pt x="16" y="95"/>
                </a:lnTo>
                <a:lnTo>
                  <a:pt x="22" y="78"/>
                </a:lnTo>
                <a:lnTo>
                  <a:pt x="28" y="63"/>
                </a:lnTo>
                <a:lnTo>
                  <a:pt x="35" y="49"/>
                </a:lnTo>
                <a:lnTo>
                  <a:pt x="42" y="37"/>
                </a:lnTo>
                <a:lnTo>
                  <a:pt x="50" y="26"/>
                </a:lnTo>
                <a:lnTo>
                  <a:pt x="58" y="18"/>
                </a:lnTo>
                <a:lnTo>
                  <a:pt x="67" y="10"/>
                </a:lnTo>
                <a:lnTo>
                  <a:pt x="76" y="5"/>
                </a:lnTo>
                <a:lnTo>
                  <a:pt x="85" y="2"/>
                </a:lnTo>
                <a:lnTo>
                  <a:pt x="95" y="0"/>
                </a:lnTo>
                <a:close/>
              </a:path>
            </a:pathLst>
          </a:custGeom>
          <a:solidFill>
            <a:srgbClr val="7F7F7F"/>
          </a:solidFill>
          <a:ln w="9525">
            <a:noFill/>
            <a:round/>
            <a:headEnd/>
            <a:tailEnd/>
          </a:ln>
        </p:spPr>
        <p:txBody>
          <a:bodyPr/>
          <a:lstStyle/>
          <a:p>
            <a:endParaRPr lang="en-US"/>
          </a:p>
        </p:txBody>
      </p:sp>
      <p:sp>
        <p:nvSpPr>
          <p:cNvPr id="118845" name="Freeform 59"/>
          <p:cNvSpPr>
            <a:spLocks/>
          </p:cNvSpPr>
          <p:nvPr/>
        </p:nvSpPr>
        <p:spPr bwMode="auto">
          <a:xfrm>
            <a:off x="2789238" y="3484563"/>
            <a:ext cx="88900" cy="182562"/>
          </a:xfrm>
          <a:custGeom>
            <a:avLst/>
            <a:gdLst>
              <a:gd name="T0" fmla="*/ 88900 w 111"/>
              <a:gd name="T1" fmla="*/ 182562 h 229"/>
              <a:gd name="T2" fmla="*/ 88900 w 111"/>
              <a:gd name="T3" fmla="*/ 182562 h 229"/>
              <a:gd name="T4" fmla="*/ 88900 w 111"/>
              <a:gd name="T5" fmla="*/ 164226 h 229"/>
              <a:gd name="T6" fmla="*/ 87298 w 111"/>
              <a:gd name="T7" fmla="*/ 146687 h 229"/>
              <a:gd name="T8" fmla="*/ 85696 w 111"/>
              <a:gd name="T9" fmla="*/ 130743 h 229"/>
              <a:gd name="T10" fmla="*/ 82493 w 111"/>
              <a:gd name="T11" fmla="*/ 114799 h 229"/>
              <a:gd name="T12" fmla="*/ 80090 w 111"/>
              <a:gd name="T13" fmla="*/ 99652 h 229"/>
              <a:gd name="T14" fmla="*/ 75285 w 111"/>
              <a:gd name="T15" fmla="*/ 84505 h 229"/>
              <a:gd name="T16" fmla="*/ 70479 w 111"/>
              <a:gd name="T17" fmla="*/ 70155 h 229"/>
              <a:gd name="T18" fmla="*/ 64873 w 111"/>
              <a:gd name="T19" fmla="*/ 57399 h 229"/>
              <a:gd name="T20" fmla="*/ 58466 w 111"/>
              <a:gd name="T21" fmla="*/ 45441 h 229"/>
              <a:gd name="T22" fmla="*/ 52859 w 111"/>
              <a:gd name="T23" fmla="*/ 35077 h 229"/>
              <a:gd name="T24" fmla="*/ 45651 w 111"/>
              <a:gd name="T25" fmla="*/ 24714 h 229"/>
              <a:gd name="T26" fmla="*/ 38443 w 111"/>
              <a:gd name="T27" fmla="*/ 17539 h 229"/>
              <a:gd name="T28" fmla="*/ 28832 w 111"/>
              <a:gd name="T29" fmla="*/ 10364 h 229"/>
              <a:gd name="T30" fmla="*/ 20023 w 111"/>
              <a:gd name="T31" fmla="*/ 4783 h 229"/>
              <a:gd name="T32" fmla="*/ 9611 w 111"/>
              <a:gd name="T33" fmla="*/ 1594 h 229"/>
              <a:gd name="T34" fmla="*/ 0 w 111"/>
              <a:gd name="T35" fmla="*/ 0 h 229"/>
              <a:gd name="T36" fmla="*/ 0 w 111"/>
              <a:gd name="T37" fmla="*/ 26308 h 229"/>
              <a:gd name="T38" fmla="*/ 4005 w 111"/>
              <a:gd name="T39" fmla="*/ 27105 h 229"/>
              <a:gd name="T40" fmla="*/ 8810 w 111"/>
              <a:gd name="T41" fmla="*/ 28700 h 229"/>
              <a:gd name="T42" fmla="*/ 14416 w 111"/>
              <a:gd name="T43" fmla="*/ 30294 h 229"/>
              <a:gd name="T44" fmla="*/ 20023 w 111"/>
              <a:gd name="T45" fmla="*/ 35875 h 229"/>
              <a:gd name="T46" fmla="*/ 25629 w 111"/>
              <a:gd name="T47" fmla="*/ 41455 h 229"/>
              <a:gd name="T48" fmla="*/ 31235 w 111"/>
              <a:gd name="T49" fmla="*/ 49427 h 229"/>
              <a:gd name="T50" fmla="*/ 36841 w 111"/>
              <a:gd name="T51" fmla="*/ 58197 h 229"/>
              <a:gd name="T52" fmla="*/ 40846 w 111"/>
              <a:gd name="T53" fmla="*/ 67763 h 229"/>
              <a:gd name="T54" fmla="*/ 46452 w 111"/>
              <a:gd name="T55" fmla="*/ 78924 h 229"/>
              <a:gd name="T56" fmla="*/ 51258 w 111"/>
              <a:gd name="T57" fmla="*/ 91680 h 229"/>
              <a:gd name="T58" fmla="*/ 53660 w 111"/>
              <a:gd name="T59" fmla="*/ 104435 h 229"/>
              <a:gd name="T60" fmla="*/ 56864 w 111"/>
              <a:gd name="T61" fmla="*/ 118785 h 229"/>
              <a:gd name="T62" fmla="*/ 59267 w 111"/>
              <a:gd name="T63" fmla="*/ 133932 h 229"/>
              <a:gd name="T64" fmla="*/ 61669 w 111"/>
              <a:gd name="T65" fmla="*/ 150673 h 229"/>
              <a:gd name="T66" fmla="*/ 63271 w 111"/>
              <a:gd name="T67" fmla="*/ 165821 h 229"/>
              <a:gd name="T68" fmla="*/ 63271 w 111"/>
              <a:gd name="T69" fmla="*/ 182562 h 229"/>
              <a:gd name="T70" fmla="*/ 63271 w 111"/>
              <a:gd name="T71" fmla="*/ 182562 h 229"/>
              <a:gd name="T72" fmla="*/ 88900 w 111"/>
              <a:gd name="T73" fmla="*/ 182562 h 22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1"/>
              <a:gd name="T112" fmla="*/ 0 h 229"/>
              <a:gd name="T113" fmla="*/ 111 w 111"/>
              <a:gd name="T114" fmla="*/ 229 h 22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1" h="229">
                <a:moveTo>
                  <a:pt x="111" y="229"/>
                </a:moveTo>
                <a:lnTo>
                  <a:pt x="111" y="229"/>
                </a:lnTo>
                <a:lnTo>
                  <a:pt x="111" y="206"/>
                </a:lnTo>
                <a:lnTo>
                  <a:pt x="109" y="184"/>
                </a:lnTo>
                <a:lnTo>
                  <a:pt x="107" y="164"/>
                </a:lnTo>
                <a:lnTo>
                  <a:pt x="103" y="144"/>
                </a:lnTo>
                <a:lnTo>
                  <a:pt x="100" y="125"/>
                </a:lnTo>
                <a:lnTo>
                  <a:pt x="94" y="106"/>
                </a:lnTo>
                <a:lnTo>
                  <a:pt x="88" y="88"/>
                </a:lnTo>
                <a:lnTo>
                  <a:pt x="81" y="72"/>
                </a:lnTo>
                <a:lnTo>
                  <a:pt x="73" y="57"/>
                </a:lnTo>
                <a:lnTo>
                  <a:pt x="66" y="44"/>
                </a:lnTo>
                <a:lnTo>
                  <a:pt x="57" y="31"/>
                </a:lnTo>
                <a:lnTo>
                  <a:pt x="48" y="22"/>
                </a:lnTo>
                <a:lnTo>
                  <a:pt x="36" y="13"/>
                </a:lnTo>
                <a:lnTo>
                  <a:pt x="25" y="6"/>
                </a:lnTo>
                <a:lnTo>
                  <a:pt x="12" y="2"/>
                </a:lnTo>
                <a:lnTo>
                  <a:pt x="0" y="0"/>
                </a:lnTo>
                <a:lnTo>
                  <a:pt x="0" y="33"/>
                </a:lnTo>
                <a:lnTo>
                  <a:pt x="5" y="34"/>
                </a:lnTo>
                <a:lnTo>
                  <a:pt x="11" y="36"/>
                </a:lnTo>
                <a:lnTo>
                  <a:pt x="18" y="38"/>
                </a:lnTo>
                <a:lnTo>
                  <a:pt x="25" y="45"/>
                </a:lnTo>
                <a:lnTo>
                  <a:pt x="32" y="52"/>
                </a:lnTo>
                <a:lnTo>
                  <a:pt x="39" y="62"/>
                </a:lnTo>
                <a:lnTo>
                  <a:pt x="46" y="73"/>
                </a:lnTo>
                <a:lnTo>
                  <a:pt x="51" y="85"/>
                </a:lnTo>
                <a:lnTo>
                  <a:pt x="58" y="99"/>
                </a:lnTo>
                <a:lnTo>
                  <a:pt x="64" y="115"/>
                </a:lnTo>
                <a:lnTo>
                  <a:pt x="67" y="131"/>
                </a:lnTo>
                <a:lnTo>
                  <a:pt x="71" y="149"/>
                </a:lnTo>
                <a:lnTo>
                  <a:pt x="74" y="168"/>
                </a:lnTo>
                <a:lnTo>
                  <a:pt x="77" y="189"/>
                </a:lnTo>
                <a:lnTo>
                  <a:pt x="79" y="208"/>
                </a:lnTo>
                <a:lnTo>
                  <a:pt x="79" y="229"/>
                </a:lnTo>
                <a:lnTo>
                  <a:pt x="111" y="229"/>
                </a:lnTo>
                <a:close/>
              </a:path>
            </a:pathLst>
          </a:custGeom>
          <a:solidFill>
            <a:srgbClr val="000000"/>
          </a:solidFill>
          <a:ln w="9525">
            <a:noFill/>
            <a:round/>
            <a:headEnd/>
            <a:tailEnd/>
          </a:ln>
        </p:spPr>
        <p:txBody>
          <a:bodyPr/>
          <a:lstStyle/>
          <a:p>
            <a:endParaRPr lang="en-US"/>
          </a:p>
        </p:txBody>
      </p:sp>
      <p:sp>
        <p:nvSpPr>
          <p:cNvPr id="118846" name="Freeform 60"/>
          <p:cNvSpPr>
            <a:spLocks/>
          </p:cNvSpPr>
          <p:nvPr/>
        </p:nvSpPr>
        <p:spPr bwMode="auto">
          <a:xfrm>
            <a:off x="2789238" y="3667125"/>
            <a:ext cx="88900" cy="179388"/>
          </a:xfrm>
          <a:custGeom>
            <a:avLst/>
            <a:gdLst>
              <a:gd name="T0" fmla="*/ 0 w 111"/>
              <a:gd name="T1" fmla="*/ 179388 h 228"/>
              <a:gd name="T2" fmla="*/ 0 w 111"/>
              <a:gd name="T3" fmla="*/ 179388 h 228"/>
              <a:gd name="T4" fmla="*/ 9611 w 111"/>
              <a:gd name="T5" fmla="*/ 178601 h 228"/>
              <a:gd name="T6" fmla="*/ 20023 w 111"/>
              <a:gd name="T7" fmla="*/ 174667 h 228"/>
              <a:gd name="T8" fmla="*/ 28032 w 111"/>
              <a:gd name="T9" fmla="*/ 169947 h 228"/>
              <a:gd name="T10" fmla="*/ 38443 w 111"/>
              <a:gd name="T11" fmla="*/ 162865 h 228"/>
              <a:gd name="T12" fmla="*/ 45651 w 111"/>
              <a:gd name="T13" fmla="*/ 154998 h 228"/>
              <a:gd name="T14" fmla="*/ 52859 w 111"/>
              <a:gd name="T15" fmla="*/ 145556 h 228"/>
              <a:gd name="T16" fmla="*/ 58466 w 111"/>
              <a:gd name="T17" fmla="*/ 133754 h 228"/>
              <a:gd name="T18" fmla="*/ 64873 w 111"/>
              <a:gd name="T19" fmla="*/ 123526 h 228"/>
              <a:gd name="T20" fmla="*/ 70479 w 111"/>
              <a:gd name="T21" fmla="*/ 110151 h 228"/>
              <a:gd name="T22" fmla="*/ 75285 w 111"/>
              <a:gd name="T23" fmla="*/ 96775 h 228"/>
              <a:gd name="T24" fmla="*/ 80090 w 111"/>
              <a:gd name="T25" fmla="*/ 82613 h 228"/>
              <a:gd name="T26" fmla="*/ 82493 w 111"/>
              <a:gd name="T27" fmla="*/ 66877 h 228"/>
              <a:gd name="T28" fmla="*/ 85696 w 111"/>
              <a:gd name="T29" fmla="*/ 51928 h 228"/>
              <a:gd name="T30" fmla="*/ 87298 w 111"/>
              <a:gd name="T31" fmla="*/ 35406 h 228"/>
              <a:gd name="T32" fmla="*/ 88900 w 111"/>
              <a:gd name="T33" fmla="*/ 18096 h 228"/>
              <a:gd name="T34" fmla="*/ 88900 w 111"/>
              <a:gd name="T35" fmla="*/ 0 h 228"/>
              <a:gd name="T36" fmla="*/ 63271 w 111"/>
              <a:gd name="T37" fmla="*/ 0 h 228"/>
              <a:gd name="T38" fmla="*/ 63271 w 111"/>
              <a:gd name="T39" fmla="*/ 16523 h 228"/>
              <a:gd name="T40" fmla="*/ 61669 w 111"/>
              <a:gd name="T41" fmla="*/ 31472 h 228"/>
              <a:gd name="T42" fmla="*/ 59267 w 111"/>
              <a:gd name="T43" fmla="*/ 47994 h 228"/>
              <a:gd name="T44" fmla="*/ 56864 w 111"/>
              <a:gd name="T45" fmla="*/ 63730 h 228"/>
              <a:gd name="T46" fmla="*/ 53660 w 111"/>
              <a:gd name="T47" fmla="*/ 77105 h 228"/>
              <a:gd name="T48" fmla="*/ 51258 w 111"/>
              <a:gd name="T49" fmla="*/ 89694 h 228"/>
              <a:gd name="T50" fmla="*/ 46452 w 111"/>
              <a:gd name="T51" fmla="*/ 101496 h 228"/>
              <a:gd name="T52" fmla="*/ 40846 w 111"/>
              <a:gd name="T53" fmla="*/ 112511 h 228"/>
              <a:gd name="T54" fmla="*/ 36841 w 111"/>
              <a:gd name="T55" fmla="*/ 123526 h 228"/>
              <a:gd name="T56" fmla="*/ 31235 w 111"/>
              <a:gd name="T57" fmla="*/ 131394 h 228"/>
              <a:gd name="T58" fmla="*/ 25629 w 111"/>
              <a:gd name="T59" fmla="*/ 138475 h 228"/>
              <a:gd name="T60" fmla="*/ 20023 w 111"/>
              <a:gd name="T61" fmla="*/ 144769 h 228"/>
              <a:gd name="T62" fmla="*/ 15217 w 111"/>
              <a:gd name="T63" fmla="*/ 148703 h 228"/>
              <a:gd name="T64" fmla="*/ 8810 w 111"/>
              <a:gd name="T65" fmla="*/ 151064 h 228"/>
              <a:gd name="T66" fmla="*/ 4005 w 111"/>
              <a:gd name="T67" fmla="*/ 152637 h 228"/>
              <a:gd name="T68" fmla="*/ 0 w 111"/>
              <a:gd name="T69" fmla="*/ 154211 h 228"/>
              <a:gd name="T70" fmla="*/ 0 w 111"/>
              <a:gd name="T71" fmla="*/ 154211 h 228"/>
              <a:gd name="T72" fmla="*/ 0 w 111"/>
              <a:gd name="T73" fmla="*/ 179388 h 2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1"/>
              <a:gd name="T112" fmla="*/ 0 h 228"/>
              <a:gd name="T113" fmla="*/ 111 w 111"/>
              <a:gd name="T114" fmla="*/ 228 h 2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1" h="228">
                <a:moveTo>
                  <a:pt x="0" y="228"/>
                </a:moveTo>
                <a:lnTo>
                  <a:pt x="0" y="228"/>
                </a:lnTo>
                <a:lnTo>
                  <a:pt x="12" y="227"/>
                </a:lnTo>
                <a:lnTo>
                  <a:pt x="25" y="222"/>
                </a:lnTo>
                <a:lnTo>
                  <a:pt x="35" y="216"/>
                </a:lnTo>
                <a:lnTo>
                  <a:pt x="48" y="207"/>
                </a:lnTo>
                <a:lnTo>
                  <a:pt x="57" y="197"/>
                </a:lnTo>
                <a:lnTo>
                  <a:pt x="66" y="185"/>
                </a:lnTo>
                <a:lnTo>
                  <a:pt x="73" y="170"/>
                </a:lnTo>
                <a:lnTo>
                  <a:pt x="81" y="157"/>
                </a:lnTo>
                <a:lnTo>
                  <a:pt x="88" y="140"/>
                </a:lnTo>
                <a:lnTo>
                  <a:pt x="94" y="123"/>
                </a:lnTo>
                <a:lnTo>
                  <a:pt x="100" y="105"/>
                </a:lnTo>
                <a:lnTo>
                  <a:pt x="103" y="85"/>
                </a:lnTo>
                <a:lnTo>
                  <a:pt x="107" y="66"/>
                </a:lnTo>
                <a:lnTo>
                  <a:pt x="109" y="45"/>
                </a:lnTo>
                <a:lnTo>
                  <a:pt x="111" y="23"/>
                </a:lnTo>
                <a:lnTo>
                  <a:pt x="111" y="0"/>
                </a:lnTo>
                <a:lnTo>
                  <a:pt x="79" y="0"/>
                </a:lnTo>
                <a:lnTo>
                  <a:pt x="79" y="21"/>
                </a:lnTo>
                <a:lnTo>
                  <a:pt x="77" y="40"/>
                </a:lnTo>
                <a:lnTo>
                  <a:pt x="74" y="61"/>
                </a:lnTo>
                <a:lnTo>
                  <a:pt x="71" y="81"/>
                </a:lnTo>
                <a:lnTo>
                  <a:pt x="67" y="98"/>
                </a:lnTo>
                <a:lnTo>
                  <a:pt x="64" y="114"/>
                </a:lnTo>
                <a:lnTo>
                  <a:pt x="58" y="129"/>
                </a:lnTo>
                <a:lnTo>
                  <a:pt x="51" y="143"/>
                </a:lnTo>
                <a:lnTo>
                  <a:pt x="46" y="157"/>
                </a:lnTo>
                <a:lnTo>
                  <a:pt x="39" y="167"/>
                </a:lnTo>
                <a:lnTo>
                  <a:pt x="32" y="176"/>
                </a:lnTo>
                <a:lnTo>
                  <a:pt x="25" y="184"/>
                </a:lnTo>
                <a:lnTo>
                  <a:pt x="19" y="189"/>
                </a:lnTo>
                <a:lnTo>
                  <a:pt x="11" y="192"/>
                </a:lnTo>
                <a:lnTo>
                  <a:pt x="5" y="194"/>
                </a:lnTo>
                <a:lnTo>
                  <a:pt x="0" y="196"/>
                </a:lnTo>
                <a:lnTo>
                  <a:pt x="0" y="228"/>
                </a:lnTo>
                <a:close/>
              </a:path>
            </a:pathLst>
          </a:custGeom>
          <a:solidFill>
            <a:srgbClr val="000000"/>
          </a:solidFill>
          <a:ln w="9525">
            <a:noFill/>
            <a:round/>
            <a:headEnd/>
            <a:tailEnd/>
          </a:ln>
        </p:spPr>
        <p:txBody>
          <a:bodyPr/>
          <a:lstStyle/>
          <a:p>
            <a:endParaRPr lang="en-US"/>
          </a:p>
        </p:txBody>
      </p:sp>
      <p:sp>
        <p:nvSpPr>
          <p:cNvPr id="118847" name="Freeform 61"/>
          <p:cNvSpPr>
            <a:spLocks/>
          </p:cNvSpPr>
          <p:nvPr/>
        </p:nvSpPr>
        <p:spPr bwMode="auto">
          <a:xfrm>
            <a:off x="2701925" y="3667125"/>
            <a:ext cx="87313" cy="179388"/>
          </a:xfrm>
          <a:custGeom>
            <a:avLst/>
            <a:gdLst>
              <a:gd name="T0" fmla="*/ 0 w 111"/>
              <a:gd name="T1" fmla="*/ 0 h 228"/>
              <a:gd name="T2" fmla="*/ 0 w 111"/>
              <a:gd name="T3" fmla="*/ 0 h 228"/>
              <a:gd name="T4" fmla="*/ 0 w 111"/>
              <a:gd name="T5" fmla="*/ 18096 h 228"/>
              <a:gd name="T6" fmla="*/ 1573 w 111"/>
              <a:gd name="T7" fmla="*/ 35406 h 228"/>
              <a:gd name="T8" fmla="*/ 3933 w 111"/>
              <a:gd name="T9" fmla="*/ 51928 h 228"/>
              <a:gd name="T10" fmla="*/ 5506 w 111"/>
              <a:gd name="T11" fmla="*/ 66877 h 228"/>
              <a:gd name="T12" fmla="*/ 9439 w 111"/>
              <a:gd name="T13" fmla="*/ 83400 h 228"/>
              <a:gd name="T14" fmla="*/ 13372 w 111"/>
              <a:gd name="T15" fmla="*/ 96775 h 228"/>
              <a:gd name="T16" fmla="*/ 18092 w 111"/>
              <a:gd name="T17" fmla="*/ 110151 h 228"/>
              <a:gd name="T18" fmla="*/ 22812 w 111"/>
              <a:gd name="T19" fmla="*/ 123526 h 228"/>
              <a:gd name="T20" fmla="*/ 29104 w 111"/>
              <a:gd name="T21" fmla="*/ 133754 h 228"/>
              <a:gd name="T22" fmla="*/ 34611 w 111"/>
              <a:gd name="T23" fmla="*/ 145556 h 228"/>
              <a:gd name="T24" fmla="*/ 41690 w 111"/>
              <a:gd name="T25" fmla="*/ 154998 h 228"/>
              <a:gd name="T26" fmla="*/ 48769 w 111"/>
              <a:gd name="T27" fmla="*/ 162865 h 228"/>
              <a:gd name="T28" fmla="*/ 58995 w 111"/>
              <a:gd name="T29" fmla="*/ 169947 h 228"/>
              <a:gd name="T30" fmla="*/ 66861 w 111"/>
              <a:gd name="T31" fmla="*/ 174667 h 228"/>
              <a:gd name="T32" fmla="*/ 77087 w 111"/>
              <a:gd name="T33" fmla="*/ 178601 h 228"/>
              <a:gd name="T34" fmla="*/ 87313 w 111"/>
              <a:gd name="T35" fmla="*/ 179388 h 228"/>
              <a:gd name="T36" fmla="*/ 87313 w 111"/>
              <a:gd name="T37" fmla="*/ 154211 h 228"/>
              <a:gd name="T38" fmla="*/ 82593 w 111"/>
              <a:gd name="T39" fmla="*/ 152637 h 228"/>
              <a:gd name="T40" fmla="*/ 77874 w 111"/>
              <a:gd name="T41" fmla="*/ 151064 h 228"/>
              <a:gd name="T42" fmla="*/ 71581 w 111"/>
              <a:gd name="T43" fmla="*/ 148703 h 228"/>
              <a:gd name="T44" fmla="*/ 66861 w 111"/>
              <a:gd name="T45" fmla="*/ 144769 h 228"/>
              <a:gd name="T46" fmla="*/ 61355 w 111"/>
              <a:gd name="T47" fmla="*/ 138475 h 228"/>
              <a:gd name="T48" fmla="*/ 55849 w 111"/>
              <a:gd name="T49" fmla="*/ 131394 h 228"/>
              <a:gd name="T50" fmla="*/ 51129 w 111"/>
              <a:gd name="T51" fmla="*/ 123526 h 228"/>
              <a:gd name="T52" fmla="*/ 46410 w 111"/>
              <a:gd name="T53" fmla="*/ 112511 h 228"/>
              <a:gd name="T54" fmla="*/ 41690 w 111"/>
              <a:gd name="T55" fmla="*/ 101496 h 228"/>
              <a:gd name="T56" fmla="*/ 36970 w 111"/>
              <a:gd name="T57" fmla="*/ 89694 h 228"/>
              <a:gd name="T58" fmla="*/ 34611 w 111"/>
              <a:gd name="T59" fmla="*/ 76319 h 228"/>
              <a:gd name="T60" fmla="*/ 30678 w 111"/>
              <a:gd name="T61" fmla="*/ 63730 h 228"/>
              <a:gd name="T62" fmla="*/ 29104 w 111"/>
              <a:gd name="T63" fmla="*/ 47994 h 228"/>
              <a:gd name="T64" fmla="*/ 27531 w 111"/>
              <a:gd name="T65" fmla="*/ 31472 h 228"/>
              <a:gd name="T66" fmla="*/ 25171 w 111"/>
              <a:gd name="T67" fmla="*/ 16523 h 228"/>
              <a:gd name="T68" fmla="*/ 25171 w 111"/>
              <a:gd name="T69" fmla="*/ 0 h 228"/>
              <a:gd name="T70" fmla="*/ 25171 w 111"/>
              <a:gd name="T71" fmla="*/ 0 h 228"/>
              <a:gd name="T72" fmla="*/ 0 w 111"/>
              <a:gd name="T73" fmla="*/ 0 h 2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1"/>
              <a:gd name="T112" fmla="*/ 0 h 228"/>
              <a:gd name="T113" fmla="*/ 111 w 111"/>
              <a:gd name="T114" fmla="*/ 228 h 2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1" h="228">
                <a:moveTo>
                  <a:pt x="0" y="0"/>
                </a:moveTo>
                <a:lnTo>
                  <a:pt x="0" y="0"/>
                </a:lnTo>
                <a:lnTo>
                  <a:pt x="0" y="23"/>
                </a:lnTo>
                <a:lnTo>
                  <a:pt x="2" y="45"/>
                </a:lnTo>
                <a:lnTo>
                  <a:pt x="5" y="66"/>
                </a:lnTo>
                <a:lnTo>
                  <a:pt x="7" y="85"/>
                </a:lnTo>
                <a:lnTo>
                  <a:pt x="12" y="106"/>
                </a:lnTo>
                <a:lnTo>
                  <a:pt x="17" y="123"/>
                </a:lnTo>
                <a:lnTo>
                  <a:pt x="23" y="140"/>
                </a:lnTo>
                <a:lnTo>
                  <a:pt x="29" y="157"/>
                </a:lnTo>
                <a:lnTo>
                  <a:pt x="37" y="170"/>
                </a:lnTo>
                <a:lnTo>
                  <a:pt x="44" y="185"/>
                </a:lnTo>
                <a:lnTo>
                  <a:pt x="53" y="197"/>
                </a:lnTo>
                <a:lnTo>
                  <a:pt x="62" y="207"/>
                </a:lnTo>
                <a:lnTo>
                  <a:pt x="75" y="216"/>
                </a:lnTo>
                <a:lnTo>
                  <a:pt x="85" y="222"/>
                </a:lnTo>
                <a:lnTo>
                  <a:pt x="98" y="227"/>
                </a:lnTo>
                <a:lnTo>
                  <a:pt x="111" y="228"/>
                </a:lnTo>
                <a:lnTo>
                  <a:pt x="111" y="196"/>
                </a:lnTo>
                <a:lnTo>
                  <a:pt x="105" y="194"/>
                </a:lnTo>
                <a:lnTo>
                  <a:pt x="99" y="192"/>
                </a:lnTo>
                <a:lnTo>
                  <a:pt x="91" y="189"/>
                </a:lnTo>
                <a:lnTo>
                  <a:pt x="85" y="184"/>
                </a:lnTo>
                <a:lnTo>
                  <a:pt x="78" y="176"/>
                </a:lnTo>
                <a:lnTo>
                  <a:pt x="71" y="167"/>
                </a:lnTo>
                <a:lnTo>
                  <a:pt x="65" y="157"/>
                </a:lnTo>
                <a:lnTo>
                  <a:pt x="59" y="143"/>
                </a:lnTo>
                <a:lnTo>
                  <a:pt x="53" y="129"/>
                </a:lnTo>
                <a:lnTo>
                  <a:pt x="47" y="114"/>
                </a:lnTo>
                <a:lnTo>
                  <a:pt x="44" y="97"/>
                </a:lnTo>
                <a:lnTo>
                  <a:pt x="39" y="81"/>
                </a:lnTo>
                <a:lnTo>
                  <a:pt x="37" y="61"/>
                </a:lnTo>
                <a:lnTo>
                  <a:pt x="35" y="40"/>
                </a:lnTo>
                <a:lnTo>
                  <a:pt x="32" y="21"/>
                </a:lnTo>
                <a:lnTo>
                  <a:pt x="32" y="0"/>
                </a:lnTo>
                <a:lnTo>
                  <a:pt x="0" y="0"/>
                </a:lnTo>
                <a:close/>
              </a:path>
            </a:pathLst>
          </a:custGeom>
          <a:solidFill>
            <a:srgbClr val="000000"/>
          </a:solidFill>
          <a:ln w="9525">
            <a:noFill/>
            <a:round/>
            <a:headEnd/>
            <a:tailEnd/>
          </a:ln>
        </p:spPr>
        <p:txBody>
          <a:bodyPr/>
          <a:lstStyle/>
          <a:p>
            <a:endParaRPr lang="en-US"/>
          </a:p>
        </p:txBody>
      </p:sp>
      <p:sp>
        <p:nvSpPr>
          <p:cNvPr id="118848" name="Freeform 62"/>
          <p:cNvSpPr>
            <a:spLocks/>
          </p:cNvSpPr>
          <p:nvPr/>
        </p:nvSpPr>
        <p:spPr bwMode="auto">
          <a:xfrm>
            <a:off x="2701925" y="3484563"/>
            <a:ext cx="87313" cy="182562"/>
          </a:xfrm>
          <a:custGeom>
            <a:avLst/>
            <a:gdLst>
              <a:gd name="T0" fmla="*/ 87313 w 111"/>
              <a:gd name="T1" fmla="*/ 0 h 229"/>
              <a:gd name="T2" fmla="*/ 87313 w 111"/>
              <a:gd name="T3" fmla="*/ 0 h 229"/>
              <a:gd name="T4" fmla="*/ 77087 w 111"/>
              <a:gd name="T5" fmla="*/ 1594 h 229"/>
              <a:gd name="T6" fmla="*/ 66861 w 111"/>
              <a:gd name="T7" fmla="*/ 4783 h 229"/>
              <a:gd name="T8" fmla="*/ 58209 w 111"/>
              <a:gd name="T9" fmla="*/ 10364 h 229"/>
              <a:gd name="T10" fmla="*/ 48769 w 111"/>
              <a:gd name="T11" fmla="*/ 17539 h 229"/>
              <a:gd name="T12" fmla="*/ 41690 w 111"/>
              <a:gd name="T13" fmla="*/ 24714 h 229"/>
              <a:gd name="T14" fmla="*/ 34611 w 111"/>
              <a:gd name="T15" fmla="*/ 35077 h 229"/>
              <a:gd name="T16" fmla="*/ 29104 w 111"/>
              <a:gd name="T17" fmla="*/ 45441 h 229"/>
              <a:gd name="T18" fmla="*/ 22812 w 111"/>
              <a:gd name="T19" fmla="*/ 57399 h 229"/>
              <a:gd name="T20" fmla="*/ 18092 w 111"/>
              <a:gd name="T21" fmla="*/ 70155 h 229"/>
              <a:gd name="T22" fmla="*/ 13372 w 111"/>
              <a:gd name="T23" fmla="*/ 84505 h 229"/>
              <a:gd name="T24" fmla="*/ 9439 w 111"/>
              <a:gd name="T25" fmla="*/ 99652 h 229"/>
              <a:gd name="T26" fmla="*/ 5506 w 111"/>
              <a:gd name="T27" fmla="*/ 114799 h 229"/>
              <a:gd name="T28" fmla="*/ 3933 w 111"/>
              <a:gd name="T29" fmla="*/ 130743 h 229"/>
              <a:gd name="T30" fmla="*/ 1573 w 111"/>
              <a:gd name="T31" fmla="*/ 146687 h 229"/>
              <a:gd name="T32" fmla="*/ 0 w 111"/>
              <a:gd name="T33" fmla="*/ 164226 h 229"/>
              <a:gd name="T34" fmla="*/ 0 w 111"/>
              <a:gd name="T35" fmla="*/ 182562 h 229"/>
              <a:gd name="T36" fmla="*/ 25171 w 111"/>
              <a:gd name="T37" fmla="*/ 182562 h 229"/>
              <a:gd name="T38" fmla="*/ 25171 w 111"/>
              <a:gd name="T39" fmla="*/ 165821 h 229"/>
              <a:gd name="T40" fmla="*/ 27531 w 111"/>
              <a:gd name="T41" fmla="*/ 150673 h 229"/>
              <a:gd name="T42" fmla="*/ 29104 w 111"/>
              <a:gd name="T43" fmla="*/ 133932 h 229"/>
              <a:gd name="T44" fmla="*/ 30678 w 111"/>
              <a:gd name="T45" fmla="*/ 118785 h 229"/>
              <a:gd name="T46" fmla="*/ 34611 w 111"/>
              <a:gd name="T47" fmla="*/ 104435 h 229"/>
              <a:gd name="T48" fmla="*/ 36970 w 111"/>
              <a:gd name="T49" fmla="*/ 91680 h 229"/>
              <a:gd name="T50" fmla="*/ 41690 w 111"/>
              <a:gd name="T51" fmla="*/ 78924 h 229"/>
              <a:gd name="T52" fmla="*/ 46410 w 111"/>
              <a:gd name="T53" fmla="*/ 67763 h 229"/>
              <a:gd name="T54" fmla="*/ 51129 w 111"/>
              <a:gd name="T55" fmla="*/ 58197 h 229"/>
              <a:gd name="T56" fmla="*/ 55849 w 111"/>
              <a:gd name="T57" fmla="*/ 49427 h 229"/>
              <a:gd name="T58" fmla="*/ 61355 w 111"/>
              <a:gd name="T59" fmla="*/ 41455 h 229"/>
              <a:gd name="T60" fmla="*/ 66861 w 111"/>
              <a:gd name="T61" fmla="*/ 35875 h 229"/>
              <a:gd name="T62" fmla="*/ 72368 w 111"/>
              <a:gd name="T63" fmla="*/ 30294 h 229"/>
              <a:gd name="T64" fmla="*/ 77874 w 111"/>
              <a:gd name="T65" fmla="*/ 28700 h 229"/>
              <a:gd name="T66" fmla="*/ 82593 w 111"/>
              <a:gd name="T67" fmla="*/ 27105 h 229"/>
              <a:gd name="T68" fmla="*/ 87313 w 111"/>
              <a:gd name="T69" fmla="*/ 26308 h 229"/>
              <a:gd name="T70" fmla="*/ 87313 w 111"/>
              <a:gd name="T71" fmla="*/ 26308 h 229"/>
              <a:gd name="T72" fmla="*/ 87313 w 111"/>
              <a:gd name="T73" fmla="*/ 0 h 22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1"/>
              <a:gd name="T112" fmla="*/ 0 h 229"/>
              <a:gd name="T113" fmla="*/ 111 w 111"/>
              <a:gd name="T114" fmla="*/ 229 h 22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1" h="229">
                <a:moveTo>
                  <a:pt x="111" y="0"/>
                </a:moveTo>
                <a:lnTo>
                  <a:pt x="111" y="0"/>
                </a:lnTo>
                <a:lnTo>
                  <a:pt x="98" y="2"/>
                </a:lnTo>
                <a:lnTo>
                  <a:pt x="85" y="6"/>
                </a:lnTo>
                <a:lnTo>
                  <a:pt x="74" y="13"/>
                </a:lnTo>
                <a:lnTo>
                  <a:pt x="62" y="22"/>
                </a:lnTo>
                <a:lnTo>
                  <a:pt x="53" y="31"/>
                </a:lnTo>
                <a:lnTo>
                  <a:pt x="44" y="44"/>
                </a:lnTo>
                <a:lnTo>
                  <a:pt x="37" y="57"/>
                </a:lnTo>
                <a:lnTo>
                  <a:pt x="29" y="72"/>
                </a:lnTo>
                <a:lnTo>
                  <a:pt x="23" y="88"/>
                </a:lnTo>
                <a:lnTo>
                  <a:pt x="17" y="106"/>
                </a:lnTo>
                <a:lnTo>
                  <a:pt x="12" y="125"/>
                </a:lnTo>
                <a:lnTo>
                  <a:pt x="7" y="144"/>
                </a:lnTo>
                <a:lnTo>
                  <a:pt x="5" y="164"/>
                </a:lnTo>
                <a:lnTo>
                  <a:pt x="2" y="184"/>
                </a:lnTo>
                <a:lnTo>
                  <a:pt x="0" y="206"/>
                </a:lnTo>
                <a:lnTo>
                  <a:pt x="0" y="229"/>
                </a:lnTo>
                <a:lnTo>
                  <a:pt x="32" y="229"/>
                </a:lnTo>
                <a:lnTo>
                  <a:pt x="32" y="208"/>
                </a:lnTo>
                <a:lnTo>
                  <a:pt x="35" y="189"/>
                </a:lnTo>
                <a:lnTo>
                  <a:pt x="37" y="168"/>
                </a:lnTo>
                <a:lnTo>
                  <a:pt x="39" y="149"/>
                </a:lnTo>
                <a:lnTo>
                  <a:pt x="44" y="131"/>
                </a:lnTo>
                <a:lnTo>
                  <a:pt x="47" y="115"/>
                </a:lnTo>
                <a:lnTo>
                  <a:pt x="53" y="99"/>
                </a:lnTo>
                <a:lnTo>
                  <a:pt x="59" y="85"/>
                </a:lnTo>
                <a:lnTo>
                  <a:pt x="65" y="73"/>
                </a:lnTo>
                <a:lnTo>
                  <a:pt x="71" y="62"/>
                </a:lnTo>
                <a:lnTo>
                  <a:pt x="78" y="52"/>
                </a:lnTo>
                <a:lnTo>
                  <a:pt x="85" y="45"/>
                </a:lnTo>
                <a:lnTo>
                  <a:pt x="92" y="38"/>
                </a:lnTo>
                <a:lnTo>
                  <a:pt x="99" y="36"/>
                </a:lnTo>
                <a:lnTo>
                  <a:pt x="105" y="34"/>
                </a:lnTo>
                <a:lnTo>
                  <a:pt x="111" y="33"/>
                </a:lnTo>
                <a:lnTo>
                  <a:pt x="111" y="0"/>
                </a:lnTo>
                <a:close/>
              </a:path>
            </a:pathLst>
          </a:custGeom>
          <a:solidFill>
            <a:srgbClr val="000000"/>
          </a:solidFill>
          <a:ln w="9525">
            <a:noFill/>
            <a:round/>
            <a:headEnd/>
            <a:tailEnd/>
          </a:ln>
        </p:spPr>
        <p:txBody>
          <a:bodyPr/>
          <a:lstStyle/>
          <a:p>
            <a:endParaRPr lang="en-US"/>
          </a:p>
        </p:txBody>
      </p:sp>
      <p:sp>
        <p:nvSpPr>
          <p:cNvPr id="118849" name="Line 63"/>
          <p:cNvSpPr>
            <a:spLocks noChangeShapeType="1"/>
          </p:cNvSpPr>
          <p:nvPr/>
        </p:nvSpPr>
        <p:spPr bwMode="auto">
          <a:xfrm>
            <a:off x="2509838" y="3492500"/>
            <a:ext cx="0" cy="336550"/>
          </a:xfrm>
          <a:prstGeom prst="line">
            <a:avLst/>
          </a:prstGeom>
          <a:noFill/>
          <a:ln w="0">
            <a:solidFill>
              <a:srgbClr val="000000"/>
            </a:solidFill>
            <a:round/>
            <a:headEnd/>
            <a:tailEnd/>
          </a:ln>
        </p:spPr>
        <p:txBody>
          <a:bodyPr/>
          <a:lstStyle/>
          <a:p>
            <a:endParaRPr lang="en-US"/>
          </a:p>
        </p:txBody>
      </p:sp>
      <p:sp>
        <p:nvSpPr>
          <p:cNvPr id="118850" name="Freeform 64"/>
          <p:cNvSpPr>
            <a:spLocks/>
          </p:cNvSpPr>
          <p:nvPr/>
        </p:nvSpPr>
        <p:spPr bwMode="auto">
          <a:xfrm>
            <a:off x="2016125" y="3522663"/>
            <a:ext cx="268288" cy="269875"/>
          </a:xfrm>
          <a:custGeom>
            <a:avLst/>
            <a:gdLst>
              <a:gd name="T0" fmla="*/ 134144 w 340"/>
              <a:gd name="T1" fmla="*/ 0 h 339"/>
              <a:gd name="T2" fmla="*/ 161762 w 340"/>
              <a:gd name="T3" fmla="*/ 2388 h 339"/>
              <a:gd name="T4" fmla="*/ 186223 w 340"/>
              <a:gd name="T5" fmla="*/ 10349 h 339"/>
              <a:gd name="T6" fmla="*/ 209107 w 340"/>
              <a:gd name="T7" fmla="*/ 22291 h 339"/>
              <a:gd name="T8" fmla="*/ 228834 w 340"/>
              <a:gd name="T9" fmla="*/ 39008 h 339"/>
              <a:gd name="T10" fmla="*/ 245405 w 340"/>
              <a:gd name="T11" fmla="*/ 58911 h 339"/>
              <a:gd name="T12" fmla="*/ 257241 w 340"/>
              <a:gd name="T13" fmla="*/ 81997 h 339"/>
              <a:gd name="T14" fmla="*/ 265132 w 340"/>
              <a:gd name="T15" fmla="*/ 107472 h 339"/>
              <a:gd name="T16" fmla="*/ 268288 w 340"/>
              <a:gd name="T17" fmla="*/ 135336 h 339"/>
              <a:gd name="T18" fmla="*/ 265132 w 340"/>
              <a:gd name="T19" fmla="*/ 162403 h 339"/>
              <a:gd name="T20" fmla="*/ 257241 w 340"/>
              <a:gd name="T21" fmla="*/ 187081 h 339"/>
              <a:gd name="T22" fmla="*/ 245405 w 340"/>
              <a:gd name="T23" fmla="*/ 210168 h 339"/>
              <a:gd name="T24" fmla="*/ 228834 w 340"/>
              <a:gd name="T25" fmla="*/ 230070 h 339"/>
              <a:gd name="T26" fmla="*/ 209107 w 340"/>
              <a:gd name="T27" fmla="*/ 246788 h 339"/>
              <a:gd name="T28" fmla="*/ 186223 w 340"/>
              <a:gd name="T29" fmla="*/ 258730 h 339"/>
              <a:gd name="T30" fmla="*/ 161762 w 340"/>
              <a:gd name="T31" fmla="*/ 266691 h 339"/>
              <a:gd name="T32" fmla="*/ 134144 w 340"/>
              <a:gd name="T33" fmla="*/ 269875 h 339"/>
              <a:gd name="T34" fmla="*/ 107315 w 340"/>
              <a:gd name="T35" fmla="*/ 266691 h 339"/>
              <a:gd name="T36" fmla="*/ 82065 w 340"/>
              <a:gd name="T37" fmla="*/ 258730 h 339"/>
              <a:gd name="T38" fmla="*/ 59181 w 340"/>
              <a:gd name="T39" fmla="*/ 246788 h 339"/>
              <a:gd name="T40" fmla="*/ 39454 w 340"/>
              <a:gd name="T41" fmla="*/ 230070 h 339"/>
              <a:gd name="T42" fmla="*/ 22883 w 340"/>
              <a:gd name="T43" fmla="*/ 210168 h 339"/>
              <a:gd name="T44" fmla="*/ 11047 w 340"/>
              <a:gd name="T45" fmla="*/ 187081 h 339"/>
              <a:gd name="T46" fmla="*/ 3156 w 340"/>
              <a:gd name="T47" fmla="*/ 162403 h 339"/>
              <a:gd name="T48" fmla="*/ 0 w 340"/>
              <a:gd name="T49" fmla="*/ 135336 h 339"/>
              <a:gd name="T50" fmla="*/ 3156 w 340"/>
              <a:gd name="T51" fmla="*/ 107472 h 339"/>
              <a:gd name="T52" fmla="*/ 11047 w 340"/>
              <a:gd name="T53" fmla="*/ 81997 h 339"/>
              <a:gd name="T54" fmla="*/ 22883 w 340"/>
              <a:gd name="T55" fmla="*/ 58911 h 339"/>
              <a:gd name="T56" fmla="*/ 39454 w 340"/>
              <a:gd name="T57" fmla="*/ 39008 h 339"/>
              <a:gd name="T58" fmla="*/ 59181 w 340"/>
              <a:gd name="T59" fmla="*/ 22291 h 339"/>
              <a:gd name="T60" fmla="*/ 82065 w 340"/>
              <a:gd name="T61" fmla="*/ 10349 h 339"/>
              <a:gd name="T62" fmla="*/ 107315 w 340"/>
              <a:gd name="T63" fmla="*/ 2388 h 339"/>
              <a:gd name="T64" fmla="*/ 134144 w 340"/>
              <a:gd name="T65" fmla="*/ 0 h 3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40"/>
              <a:gd name="T100" fmla="*/ 0 h 339"/>
              <a:gd name="T101" fmla="*/ 340 w 340"/>
              <a:gd name="T102" fmla="*/ 339 h 33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40" h="339">
                <a:moveTo>
                  <a:pt x="170" y="0"/>
                </a:moveTo>
                <a:lnTo>
                  <a:pt x="205" y="3"/>
                </a:lnTo>
                <a:lnTo>
                  <a:pt x="236" y="13"/>
                </a:lnTo>
                <a:lnTo>
                  <a:pt x="265" y="28"/>
                </a:lnTo>
                <a:lnTo>
                  <a:pt x="290" y="49"/>
                </a:lnTo>
                <a:lnTo>
                  <a:pt x="311" y="74"/>
                </a:lnTo>
                <a:lnTo>
                  <a:pt x="326" y="103"/>
                </a:lnTo>
                <a:lnTo>
                  <a:pt x="336" y="135"/>
                </a:lnTo>
                <a:lnTo>
                  <a:pt x="340" y="170"/>
                </a:lnTo>
                <a:lnTo>
                  <a:pt x="336" y="204"/>
                </a:lnTo>
                <a:lnTo>
                  <a:pt x="326" y="235"/>
                </a:lnTo>
                <a:lnTo>
                  <a:pt x="311" y="264"/>
                </a:lnTo>
                <a:lnTo>
                  <a:pt x="290" y="289"/>
                </a:lnTo>
                <a:lnTo>
                  <a:pt x="265" y="310"/>
                </a:lnTo>
                <a:lnTo>
                  <a:pt x="236" y="325"/>
                </a:lnTo>
                <a:lnTo>
                  <a:pt x="205" y="335"/>
                </a:lnTo>
                <a:lnTo>
                  <a:pt x="170" y="339"/>
                </a:lnTo>
                <a:lnTo>
                  <a:pt x="136" y="335"/>
                </a:lnTo>
                <a:lnTo>
                  <a:pt x="104" y="325"/>
                </a:lnTo>
                <a:lnTo>
                  <a:pt x="75" y="310"/>
                </a:lnTo>
                <a:lnTo>
                  <a:pt x="50" y="289"/>
                </a:lnTo>
                <a:lnTo>
                  <a:pt x="29" y="264"/>
                </a:lnTo>
                <a:lnTo>
                  <a:pt x="14" y="235"/>
                </a:lnTo>
                <a:lnTo>
                  <a:pt x="4" y="204"/>
                </a:lnTo>
                <a:lnTo>
                  <a:pt x="0" y="170"/>
                </a:lnTo>
                <a:lnTo>
                  <a:pt x="4" y="135"/>
                </a:lnTo>
                <a:lnTo>
                  <a:pt x="14" y="103"/>
                </a:lnTo>
                <a:lnTo>
                  <a:pt x="29" y="74"/>
                </a:lnTo>
                <a:lnTo>
                  <a:pt x="50" y="49"/>
                </a:lnTo>
                <a:lnTo>
                  <a:pt x="75" y="28"/>
                </a:lnTo>
                <a:lnTo>
                  <a:pt x="104" y="13"/>
                </a:lnTo>
                <a:lnTo>
                  <a:pt x="136" y="3"/>
                </a:lnTo>
                <a:lnTo>
                  <a:pt x="170" y="0"/>
                </a:lnTo>
                <a:close/>
              </a:path>
            </a:pathLst>
          </a:custGeom>
          <a:solidFill>
            <a:srgbClr val="000000"/>
          </a:solidFill>
          <a:ln w="9525">
            <a:noFill/>
            <a:round/>
            <a:headEnd/>
            <a:tailEnd/>
          </a:ln>
        </p:spPr>
        <p:txBody>
          <a:bodyPr/>
          <a:lstStyle/>
          <a:p>
            <a:endParaRPr lang="en-US"/>
          </a:p>
        </p:txBody>
      </p:sp>
      <p:sp>
        <p:nvSpPr>
          <p:cNvPr id="118851" name="Freeform 65"/>
          <p:cNvSpPr>
            <a:spLocks/>
          </p:cNvSpPr>
          <p:nvPr/>
        </p:nvSpPr>
        <p:spPr bwMode="auto">
          <a:xfrm>
            <a:off x="2016125" y="3522663"/>
            <a:ext cx="268288" cy="269875"/>
          </a:xfrm>
          <a:custGeom>
            <a:avLst/>
            <a:gdLst>
              <a:gd name="T0" fmla="*/ 134144 w 340"/>
              <a:gd name="T1" fmla="*/ 0 h 339"/>
              <a:gd name="T2" fmla="*/ 134144 w 340"/>
              <a:gd name="T3" fmla="*/ 0 h 339"/>
              <a:gd name="T4" fmla="*/ 161762 w 340"/>
              <a:gd name="T5" fmla="*/ 2388 h 339"/>
              <a:gd name="T6" fmla="*/ 186223 w 340"/>
              <a:gd name="T7" fmla="*/ 10349 h 339"/>
              <a:gd name="T8" fmla="*/ 209107 w 340"/>
              <a:gd name="T9" fmla="*/ 22291 h 339"/>
              <a:gd name="T10" fmla="*/ 228834 w 340"/>
              <a:gd name="T11" fmla="*/ 39008 h 339"/>
              <a:gd name="T12" fmla="*/ 245405 w 340"/>
              <a:gd name="T13" fmla="*/ 58911 h 339"/>
              <a:gd name="T14" fmla="*/ 257241 w 340"/>
              <a:gd name="T15" fmla="*/ 81997 h 339"/>
              <a:gd name="T16" fmla="*/ 265132 w 340"/>
              <a:gd name="T17" fmla="*/ 107472 h 339"/>
              <a:gd name="T18" fmla="*/ 268288 w 340"/>
              <a:gd name="T19" fmla="*/ 135336 h 339"/>
              <a:gd name="T20" fmla="*/ 268288 w 340"/>
              <a:gd name="T21" fmla="*/ 135336 h 339"/>
              <a:gd name="T22" fmla="*/ 265132 w 340"/>
              <a:gd name="T23" fmla="*/ 162403 h 339"/>
              <a:gd name="T24" fmla="*/ 257241 w 340"/>
              <a:gd name="T25" fmla="*/ 187081 h 339"/>
              <a:gd name="T26" fmla="*/ 245405 w 340"/>
              <a:gd name="T27" fmla="*/ 210168 h 339"/>
              <a:gd name="T28" fmla="*/ 228834 w 340"/>
              <a:gd name="T29" fmla="*/ 230070 h 339"/>
              <a:gd name="T30" fmla="*/ 209107 w 340"/>
              <a:gd name="T31" fmla="*/ 246788 h 339"/>
              <a:gd name="T32" fmla="*/ 186223 w 340"/>
              <a:gd name="T33" fmla="*/ 258730 h 339"/>
              <a:gd name="T34" fmla="*/ 161762 w 340"/>
              <a:gd name="T35" fmla="*/ 266691 h 339"/>
              <a:gd name="T36" fmla="*/ 134144 w 340"/>
              <a:gd name="T37" fmla="*/ 269875 h 339"/>
              <a:gd name="T38" fmla="*/ 134144 w 340"/>
              <a:gd name="T39" fmla="*/ 269875 h 339"/>
              <a:gd name="T40" fmla="*/ 107315 w 340"/>
              <a:gd name="T41" fmla="*/ 266691 h 339"/>
              <a:gd name="T42" fmla="*/ 82065 w 340"/>
              <a:gd name="T43" fmla="*/ 258730 h 339"/>
              <a:gd name="T44" fmla="*/ 59181 w 340"/>
              <a:gd name="T45" fmla="*/ 246788 h 339"/>
              <a:gd name="T46" fmla="*/ 39454 w 340"/>
              <a:gd name="T47" fmla="*/ 230070 h 339"/>
              <a:gd name="T48" fmla="*/ 22883 w 340"/>
              <a:gd name="T49" fmla="*/ 210168 h 339"/>
              <a:gd name="T50" fmla="*/ 11047 w 340"/>
              <a:gd name="T51" fmla="*/ 187081 h 339"/>
              <a:gd name="T52" fmla="*/ 3156 w 340"/>
              <a:gd name="T53" fmla="*/ 162403 h 339"/>
              <a:gd name="T54" fmla="*/ 0 w 340"/>
              <a:gd name="T55" fmla="*/ 135336 h 339"/>
              <a:gd name="T56" fmla="*/ 0 w 340"/>
              <a:gd name="T57" fmla="*/ 135336 h 339"/>
              <a:gd name="T58" fmla="*/ 3156 w 340"/>
              <a:gd name="T59" fmla="*/ 107472 h 339"/>
              <a:gd name="T60" fmla="*/ 11047 w 340"/>
              <a:gd name="T61" fmla="*/ 81997 h 339"/>
              <a:gd name="T62" fmla="*/ 22883 w 340"/>
              <a:gd name="T63" fmla="*/ 58911 h 339"/>
              <a:gd name="T64" fmla="*/ 39454 w 340"/>
              <a:gd name="T65" fmla="*/ 39008 h 339"/>
              <a:gd name="T66" fmla="*/ 59181 w 340"/>
              <a:gd name="T67" fmla="*/ 22291 h 339"/>
              <a:gd name="T68" fmla="*/ 82065 w 340"/>
              <a:gd name="T69" fmla="*/ 10349 h 339"/>
              <a:gd name="T70" fmla="*/ 107315 w 340"/>
              <a:gd name="T71" fmla="*/ 2388 h 339"/>
              <a:gd name="T72" fmla="*/ 134144 w 340"/>
              <a:gd name="T73" fmla="*/ 0 h 33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40"/>
              <a:gd name="T112" fmla="*/ 0 h 339"/>
              <a:gd name="T113" fmla="*/ 340 w 340"/>
              <a:gd name="T114" fmla="*/ 339 h 33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40" h="339">
                <a:moveTo>
                  <a:pt x="170" y="0"/>
                </a:moveTo>
                <a:lnTo>
                  <a:pt x="170" y="0"/>
                </a:lnTo>
                <a:lnTo>
                  <a:pt x="205" y="3"/>
                </a:lnTo>
                <a:lnTo>
                  <a:pt x="236" y="13"/>
                </a:lnTo>
                <a:lnTo>
                  <a:pt x="265" y="28"/>
                </a:lnTo>
                <a:lnTo>
                  <a:pt x="290" y="49"/>
                </a:lnTo>
                <a:lnTo>
                  <a:pt x="311" y="74"/>
                </a:lnTo>
                <a:lnTo>
                  <a:pt x="326" y="103"/>
                </a:lnTo>
                <a:lnTo>
                  <a:pt x="336" y="135"/>
                </a:lnTo>
                <a:lnTo>
                  <a:pt x="340" y="170"/>
                </a:lnTo>
                <a:lnTo>
                  <a:pt x="336" y="204"/>
                </a:lnTo>
                <a:lnTo>
                  <a:pt x="326" y="235"/>
                </a:lnTo>
                <a:lnTo>
                  <a:pt x="311" y="264"/>
                </a:lnTo>
                <a:lnTo>
                  <a:pt x="290" y="289"/>
                </a:lnTo>
                <a:lnTo>
                  <a:pt x="265" y="310"/>
                </a:lnTo>
                <a:lnTo>
                  <a:pt x="236" y="325"/>
                </a:lnTo>
                <a:lnTo>
                  <a:pt x="205" y="335"/>
                </a:lnTo>
                <a:lnTo>
                  <a:pt x="170" y="339"/>
                </a:lnTo>
                <a:lnTo>
                  <a:pt x="136" y="335"/>
                </a:lnTo>
                <a:lnTo>
                  <a:pt x="104" y="325"/>
                </a:lnTo>
                <a:lnTo>
                  <a:pt x="75" y="310"/>
                </a:lnTo>
                <a:lnTo>
                  <a:pt x="50" y="289"/>
                </a:lnTo>
                <a:lnTo>
                  <a:pt x="29" y="264"/>
                </a:lnTo>
                <a:lnTo>
                  <a:pt x="14" y="235"/>
                </a:lnTo>
                <a:lnTo>
                  <a:pt x="4" y="204"/>
                </a:lnTo>
                <a:lnTo>
                  <a:pt x="0" y="170"/>
                </a:lnTo>
                <a:lnTo>
                  <a:pt x="4" y="135"/>
                </a:lnTo>
                <a:lnTo>
                  <a:pt x="14" y="103"/>
                </a:lnTo>
                <a:lnTo>
                  <a:pt x="29" y="74"/>
                </a:lnTo>
                <a:lnTo>
                  <a:pt x="50" y="49"/>
                </a:lnTo>
                <a:lnTo>
                  <a:pt x="75" y="28"/>
                </a:lnTo>
                <a:lnTo>
                  <a:pt x="104" y="13"/>
                </a:lnTo>
                <a:lnTo>
                  <a:pt x="136" y="3"/>
                </a:lnTo>
                <a:lnTo>
                  <a:pt x="170" y="0"/>
                </a:lnTo>
              </a:path>
            </a:pathLst>
          </a:custGeom>
          <a:noFill/>
          <a:ln w="0">
            <a:solidFill>
              <a:srgbClr val="000000"/>
            </a:solidFill>
            <a:round/>
            <a:headEnd/>
            <a:tailEnd/>
          </a:ln>
        </p:spPr>
        <p:txBody>
          <a:bodyPr/>
          <a:lstStyle/>
          <a:p>
            <a:endParaRPr lang="en-US"/>
          </a:p>
        </p:txBody>
      </p:sp>
      <p:sp>
        <p:nvSpPr>
          <p:cNvPr id="118852" name="Freeform 66"/>
          <p:cNvSpPr>
            <a:spLocks/>
          </p:cNvSpPr>
          <p:nvPr/>
        </p:nvSpPr>
        <p:spPr bwMode="auto">
          <a:xfrm>
            <a:off x="5634038" y="3025775"/>
            <a:ext cx="285750" cy="1431925"/>
          </a:xfrm>
          <a:custGeom>
            <a:avLst/>
            <a:gdLst>
              <a:gd name="T0" fmla="*/ 10319 w 360"/>
              <a:gd name="T1" fmla="*/ 332581 h 1804"/>
              <a:gd name="T2" fmla="*/ 36512 w 360"/>
              <a:gd name="T3" fmla="*/ 300038 h 1804"/>
              <a:gd name="T4" fmla="*/ 62706 w 360"/>
              <a:gd name="T5" fmla="*/ 268288 h 1804"/>
              <a:gd name="T6" fmla="*/ 89694 w 360"/>
              <a:gd name="T7" fmla="*/ 236538 h 1804"/>
              <a:gd name="T8" fmla="*/ 115888 w 360"/>
              <a:gd name="T9" fmla="*/ 204788 h 1804"/>
              <a:gd name="T10" fmla="*/ 142875 w 360"/>
              <a:gd name="T11" fmla="*/ 172244 h 1804"/>
              <a:gd name="T12" fmla="*/ 161131 w 360"/>
              <a:gd name="T13" fmla="*/ 150813 h 1804"/>
              <a:gd name="T14" fmla="*/ 187325 w 360"/>
              <a:gd name="T15" fmla="*/ 119063 h 1804"/>
              <a:gd name="T16" fmla="*/ 214313 w 360"/>
              <a:gd name="T17" fmla="*/ 85725 h 1804"/>
              <a:gd name="T18" fmla="*/ 241300 w 360"/>
              <a:gd name="T19" fmla="*/ 53975 h 1804"/>
              <a:gd name="T20" fmla="*/ 267494 w 360"/>
              <a:gd name="T21" fmla="*/ 21431 h 1804"/>
              <a:gd name="T22" fmla="*/ 285750 w 360"/>
              <a:gd name="T23" fmla="*/ 0 h 1804"/>
              <a:gd name="T24" fmla="*/ 285750 w 360"/>
              <a:gd name="T25" fmla="*/ 102394 h 1804"/>
              <a:gd name="T26" fmla="*/ 284956 w 360"/>
              <a:gd name="T27" fmla="*/ 204788 h 1804"/>
              <a:gd name="T28" fmla="*/ 284956 w 360"/>
              <a:gd name="T29" fmla="*/ 306388 h 1804"/>
              <a:gd name="T30" fmla="*/ 284956 w 360"/>
              <a:gd name="T31" fmla="*/ 408781 h 1804"/>
              <a:gd name="T32" fmla="*/ 284956 w 360"/>
              <a:gd name="T33" fmla="*/ 511175 h 1804"/>
              <a:gd name="T34" fmla="*/ 284956 w 360"/>
              <a:gd name="T35" fmla="*/ 578644 h 1804"/>
              <a:gd name="T36" fmla="*/ 284956 w 360"/>
              <a:gd name="T37" fmla="*/ 681038 h 1804"/>
              <a:gd name="T38" fmla="*/ 284956 w 360"/>
              <a:gd name="T39" fmla="*/ 782637 h 1804"/>
              <a:gd name="T40" fmla="*/ 284956 w 360"/>
              <a:gd name="T41" fmla="*/ 885031 h 1804"/>
              <a:gd name="T42" fmla="*/ 285750 w 360"/>
              <a:gd name="T43" fmla="*/ 987425 h 1804"/>
              <a:gd name="T44" fmla="*/ 285750 w 360"/>
              <a:gd name="T45" fmla="*/ 1089025 h 1804"/>
              <a:gd name="T46" fmla="*/ 267494 w 360"/>
              <a:gd name="T47" fmla="*/ 1109663 h 1804"/>
              <a:gd name="T48" fmla="*/ 241300 w 360"/>
              <a:gd name="T49" fmla="*/ 1142206 h 1804"/>
              <a:gd name="T50" fmla="*/ 213519 w 360"/>
              <a:gd name="T51" fmla="*/ 1175544 h 1804"/>
              <a:gd name="T52" fmla="*/ 187325 w 360"/>
              <a:gd name="T53" fmla="*/ 1208088 h 1804"/>
              <a:gd name="T54" fmla="*/ 159544 w 360"/>
              <a:gd name="T55" fmla="*/ 1239838 h 1804"/>
              <a:gd name="T56" fmla="*/ 141288 w 360"/>
              <a:gd name="T57" fmla="*/ 1262063 h 1804"/>
              <a:gd name="T58" fmla="*/ 115888 w 360"/>
              <a:gd name="T59" fmla="*/ 1293019 h 1804"/>
              <a:gd name="T60" fmla="*/ 89694 w 360"/>
              <a:gd name="T61" fmla="*/ 1323975 h 1804"/>
              <a:gd name="T62" fmla="*/ 62706 w 360"/>
              <a:gd name="T63" fmla="*/ 1357313 h 1804"/>
              <a:gd name="T64" fmla="*/ 36512 w 360"/>
              <a:gd name="T65" fmla="*/ 1389063 h 1804"/>
              <a:gd name="T66" fmla="*/ 10319 w 360"/>
              <a:gd name="T67" fmla="*/ 1420813 h 1804"/>
              <a:gd name="T68" fmla="*/ 794 w 360"/>
              <a:gd name="T69" fmla="*/ 1397794 h 1804"/>
              <a:gd name="T70" fmla="*/ 0 w 360"/>
              <a:gd name="T71" fmla="*/ 1296988 h 1804"/>
              <a:gd name="T72" fmla="*/ 0 w 360"/>
              <a:gd name="T73" fmla="*/ 1194594 h 1804"/>
              <a:gd name="T74" fmla="*/ 0 w 360"/>
              <a:gd name="T75" fmla="*/ 1092994 h 1804"/>
              <a:gd name="T76" fmla="*/ 0 w 360"/>
              <a:gd name="T77" fmla="*/ 991394 h 1804"/>
              <a:gd name="T78" fmla="*/ 0 w 360"/>
              <a:gd name="T79" fmla="*/ 889000 h 1804"/>
              <a:gd name="T80" fmla="*/ 0 w 360"/>
              <a:gd name="T81" fmla="*/ 820738 h 1804"/>
              <a:gd name="T82" fmla="*/ 0 w 360"/>
              <a:gd name="T83" fmla="*/ 719137 h 1804"/>
              <a:gd name="T84" fmla="*/ 0 w 360"/>
              <a:gd name="T85" fmla="*/ 616744 h 1804"/>
              <a:gd name="T86" fmla="*/ 0 w 360"/>
              <a:gd name="T87" fmla="*/ 515144 h 1804"/>
              <a:gd name="T88" fmla="*/ 794 w 360"/>
              <a:gd name="T89" fmla="*/ 411956 h 180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60"/>
              <a:gd name="T136" fmla="*/ 0 h 1804"/>
              <a:gd name="T137" fmla="*/ 360 w 360"/>
              <a:gd name="T138" fmla="*/ 1804 h 180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60" h="1804">
                <a:moveTo>
                  <a:pt x="1" y="432"/>
                </a:moveTo>
                <a:lnTo>
                  <a:pt x="1" y="432"/>
                </a:lnTo>
                <a:lnTo>
                  <a:pt x="13" y="419"/>
                </a:lnTo>
                <a:lnTo>
                  <a:pt x="23" y="406"/>
                </a:lnTo>
                <a:lnTo>
                  <a:pt x="35" y="392"/>
                </a:lnTo>
                <a:lnTo>
                  <a:pt x="46" y="378"/>
                </a:lnTo>
                <a:lnTo>
                  <a:pt x="58" y="365"/>
                </a:lnTo>
                <a:lnTo>
                  <a:pt x="68" y="352"/>
                </a:lnTo>
                <a:lnTo>
                  <a:pt x="79" y="338"/>
                </a:lnTo>
                <a:lnTo>
                  <a:pt x="91" y="324"/>
                </a:lnTo>
                <a:lnTo>
                  <a:pt x="101" y="311"/>
                </a:lnTo>
                <a:lnTo>
                  <a:pt x="113" y="298"/>
                </a:lnTo>
                <a:lnTo>
                  <a:pt x="123" y="284"/>
                </a:lnTo>
                <a:lnTo>
                  <a:pt x="135" y="270"/>
                </a:lnTo>
                <a:lnTo>
                  <a:pt x="146" y="258"/>
                </a:lnTo>
                <a:lnTo>
                  <a:pt x="158" y="244"/>
                </a:lnTo>
                <a:lnTo>
                  <a:pt x="168" y="230"/>
                </a:lnTo>
                <a:lnTo>
                  <a:pt x="180" y="217"/>
                </a:lnTo>
                <a:lnTo>
                  <a:pt x="191" y="204"/>
                </a:lnTo>
                <a:lnTo>
                  <a:pt x="203" y="190"/>
                </a:lnTo>
                <a:lnTo>
                  <a:pt x="213" y="176"/>
                </a:lnTo>
                <a:lnTo>
                  <a:pt x="224" y="163"/>
                </a:lnTo>
                <a:lnTo>
                  <a:pt x="236" y="150"/>
                </a:lnTo>
                <a:lnTo>
                  <a:pt x="247" y="136"/>
                </a:lnTo>
                <a:lnTo>
                  <a:pt x="259" y="122"/>
                </a:lnTo>
                <a:lnTo>
                  <a:pt x="270" y="108"/>
                </a:lnTo>
                <a:lnTo>
                  <a:pt x="281" y="94"/>
                </a:lnTo>
                <a:lnTo>
                  <a:pt x="292" y="81"/>
                </a:lnTo>
                <a:lnTo>
                  <a:pt x="304" y="68"/>
                </a:lnTo>
                <a:lnTo>
                  <a:pt x="315" y="54"/>
                </a:lnTo>
                <a:lnTo>
                  <a:pt x="327" y="40"/>
                </a:lnTo>
                <a:lnTo>
                  <a:pt x="337" y="27"/>
                </a:lnTo>
                <a:lnTo>
                  <a:pt x="349" y="14"/>
                </a:lnTo>
                <a:lnTo>
                  <a:pt x="360" y="0"/>
                </a:lnTo>
                <a:lnTo>
                  <a:pt x="360" y="43"/>
                </a:lnTo>
                <a:lnTo>
                  <a:pt x="360" y="86"/>
                </a:lnTo>
                <a:lnTo>
                  <a:pt x="360" y="129"/>
                </a:lnTo>
                <a:lnTo>
                  <a:pt x="359" y="171"/>
                </a:lnTo>
                <a:lnTo>
                  <a:pt x="359" y="215"/>
                </a:lnTo>
                <a:lnTo>
                  <a:pt x="359" y="258"/>
                </a:lnTo>
                <a:lnTo>
                  <a:pt x="359" y="301"/>
                </a:lnTo>
                <a:lnTo>
                  <a:pt x="359" y="344"/>
                </a:lnTo>
                <a:lnTo>
                  <a:pt x="359" y="386"/>
                </a:lnTo>
                <a:lnTo>
                  <a:pt x="359" y="430"/>
                </a:lnTo>
                <a:lnTo>
                  <a:pt x="359" y="473"/>
                </a:lnTo>
                <a:lnTo>
                  <a:pt x="359" y="515"/>
                </a:lnTo>
                <a:lnTo>
                  <a:pt x="359" y="558"/>
                </a:lnTo>
                <a:lnTo>
                  <a:pt x="359" y="601"/>
                </a:lnTo>
                <a:lnTo>
                  <a:pt x="359" y="644"/>
                </a:lnTo>
                <a:lnTo>
                  <a:pt x="359" y="686"/>
                </a:lnTo>
                <a:lnTo>
                  <a:pt x="359" y="729"/>
                </a:lnTo>
                <a:lnTo>
                  <a:pt x="359" y="773"/>
                </a:lnTo>
                <a:lnTo>
                  <a:pt x="359" y="815"/>
                </a:lnTo>
                <a:lnTo>
                  <a:pt x="359" y="858"/>
                </a:lnTo>
                <a:lnTo>
                  <a:pt x="359" y="901"/>
                </a:lnTo>
                <a:lnTo>
                  <a:pt x="359" y="944"/>
                </a:lnTo>
                <a:lnTo>
                  <a:pt x="359" y="986"/>
                </a:lnTo>
                <a:lnTo>
                  <a:pt x="359" y="1029"/>
                </a:lnTo>
                <a:lnTo>
                  <a:pt x="359" y="1073"/>
                </a:lnTo>
                <a:lnTo>
                  <a:pt x="359" y="1115"/>
                </a:lnTo>
                <a:lnTo>
                  <a:pt x="359" y="1158"/>
                </a:lnTo>
                <a:lnTo>
                  <a:pt x="359" y="1200"/>
                </a:lnTo>
                <a:lnTo>
                  <a:pt x="360" y="1244"/>
                </a:lnTo>
                <a:lnTo>
                  <a:pt x="360" y="1287"/>
                </a:lnTo>
                <a:lnTo>
                  <a:pt x="360" y="1329"/>
                </a:lnTo>
                <a:lnTo>
                  <a:pt x="360" y="1372"/>
                </a:lnTo>
                <a:lnTo>
                  <a:pt x="349" y="1385"/>
                </a:lnTo>
                <a:lnTo>
                  <a:pt x="337" y="1398"/>
                </a:lnTo>
                <a:lnTo>
                  <a:pt x="327" y="1412"/>
                </a:lnTo>
                <a:lnTo>
                  <a:pt x="315" y="1426"/>
                </a:lnTo>
                <a:lnTo>
                  <a:pt x="304" y="1439"/>
                </a:lnTo>
                <a:lnTo>
                  <a:pt x="292" y="1453"/>
                </a:lnTo>
                <a:lnTo>
                  <a:pt x="281" y="1467"/>
                </a:lnTo>
                <a:lnTo>
                  <a:pt x="269" y="1481"/>
                </a:lnTo>
                <a:lnTo>
                  <a:pt x="258" y="1495"/>
                </a:lnTo>
                <a:lnTo>
                  <a:pt x="247" y="1508"/>
                </a:lnTo>
                <a:lnTo>
                  <a:pt x="236" y="1522"/>
                </a:lnTo>
                <a:lnTo>
                  <a:pt x="224" y="1535"/>
                </a:lnTo>
                <a:lnTo>
                  <a:pt x="213" y="1549"/>
                </a:lnTo>
                <a:lnTo>
                  <a:pt x="201" y="1562"/>
                </a:lnTo>
                <a:lnTo>
                  <a:pt x="190" y="1576"/>
                </a:lnTo>
                <a:lnTo>
                  <a:pt x="178" y="1590"/>
                </a:lnTo>
                <a:lnTo>
                  <a:pt x="168" y="1603"/>
                </a:lnTo>
                <a:lnTo>
                  <a:pt x="157" y="1615"/>
                </a:lnTo>
                <a:lnTo>
                  <a:pt x="146" y="1629"/>
                </a:lnTo>
                <a:lnTo>
                  <a:pt x="135" y="1642"/>
                </a:lnTo>
                <a:lnTo>
                  <a:pt x="123" y="1656"/>
                </a:lnTo>
                <a:lnTo>
                  <a:pt x="113" y="1668"/>
                </a:lnTo>
                <a:lnTo>
                  <a:pt x="101" y="1682"/>
                </a:lnTo>
                <a:lnTo>
                  <a:pt x="90" y="1696"/>
                </a:lnTo>
                <a:lnTo>
                  <a:pt x="79" y="1710"/>
                </a:lnTo>
                <a:lnTo>
                  <a:pt x="68" y="1722"/>
                </a:lnTo>
                <a:lnTo>
                  <a:pt x="56" y="1736"/>
                </a:lnTo>
                <a:lnTo>
                  <a:pt x="46" y="1750"/>
                </a:lnTo>
                <a:lnTo>
                  <a:pt x="35" y="1764"/>
                </a:lnTo>
                <a:lnTo>
                  <a:pt x="23" y="1777"/>
                </a:lnTo>
                <a:lnTo>
                  <a:pt x="13" y="1790"/>
                </a:lnTo>
                <a:lnTo>
                  <a:pt x="1" y="1804"/>
                </a:lnTo>
                <a:lnTo>
                  <a:pt x="1" y="1761"/>
                </a:lnTo>
                <a:lnTo>
                  <a:pt x="1" y="1719"/>
                </a:lnTo>
                <a:lnTo>
                  <a:pt x="1" y="1676"/>
                </a:lnTo>
                <a:lnTo>
                  <a:pt x="0" y="1634"/>
                </a:lnTo>
                <a:lnTo>
                  <a:pt x="0" y="1591"/>
                </a:lnTo>
                <a:lnTo>
                  <a:pt x="0" y="1549"/>
                </a:lnTo>
                <a:lnTo>
                  <a:pt x="0" y="1505"/>
                </a:lnTo>
                <a:lnTo>
                  <a:pt x="0" y="1462"/>
                </a:lnTo>
                <a:lnTo>
                  <a:pt x="0" y="1420"/>
                </a:lnTo>
                <a:lnTo>
                  <a:pt x="0" y="1377"/>
                </a:lnTo>
                <a:lnTo>
                  <a:pt x="0" y="1335"/>
                </a:lnTo>
                <a:lnTo>
                  <a:pt x="0" y="1291"/>
                </a:lnTo>
                <a:lnTo>
                  <a:pt x="0" y="1249"/>
                </a:lnTo>
                <a:lnTo>
                  <a:pt x="0" y="1206"/>
                </a:lnTo>
                <a:lnTo>
                  <a:pt x="0" y="1162"/>
                </a:lnTo>
                <a:lnTo>
                  <a:pt x="0" y="1120"/>
                </a:lnTo>
                <a:lnTo>
                  <a:pt x="0" y="1077"/>
                </a:lnTo>
                <a:lnTo>
                  <a:pt x="0" y="1034"/>
                </a:lnTo>
                <a:lnTo>
                  <a:pt x="0" y="991"/>
                </a:lnTo>
                <a:lnTo>
                  <a:pt x="0" y="949"/>
                </a:lnTo>
                <a:lnTo>
                  <a:pt x="0" y="906"/>
                </a:lnTo>
                <a:lnTo>
                  <a:pt x="0" y="862"/>
                </a:lnTo>
                <a:lnTo>
                  <a:pt x="0" y="820"/>
                </a:lnTo>
                <a:lnTo>
                  <a:pt x="0" y="777"/>
                </a:lnTo>
                <a:lnTo>
                  <a:pt x="0" y="734"/>
                </a:lnTo>
                <a:lnTo>
                  <a:pt x="0" y="691"/>
                </a:lnTo>
                <a:lnTo>
                  <a:pt x="0" y="649"/>
                </a:lnTo>
                <a:lnTo>
                  <a:pt x="0" y="605"/>
                </a:lnTo>
                <a:lnTo>
                  <a:pt x="1" y="562"/>
                </a:lnTo>
                <a:lnTo>
                  <a:pt x="1" y="519"/>
                </a:lnTo>
                <a:lnTo>
                  <a:pt x="1" y="476"/>
                </a:lnTo>
                <a:lnTo>
                  <a:pt x="1" y="432"/>
                </a:lnTo>
              </a:path>
            </a:pathLst>
          </a:custGeom>
          <a:noFill/>
          <a:ln w="0">
            <a:solidFill>
              <a:srgbClr val="FFCC00"/>
            </a:solidFill>
            <a:round/>
            <a:headEnd/>
            <a:tailEnd/>
          </a:ln>
        </p:spPr>
        <p:txBody>
          <a:bodyPr/>
          <a:lstStyle/>
          <a:p>
            <a:endParaRPr lang="en-US"/>
          </a:p>
        </p:txBody>
      </p:sp>
      <p:sp>
        <p:nvSpPr>
          <p:cNvPr id="1501261" name="AutoShape 77"/>
          <p:cNvSpPr>
            <a:spLocks noChangeArrowheads="1"/>
          </p:cNvSpPr>
          <p:nvPr/>
        </p:nvSpPr>
        <p:spPr bwMode="auto">
          <a:xfrm>
            <a:off x="5748338" y="3581400"/>
            <a:ext cx="76200" cy="152400"/>
          </a:xfrm>
          <a:prstGeom prst="irregularSeal1">
            <a:avLst/>
          </a:prstGeom>
          <a:solidFill>
            <a:srgbClr val="FFCC00"/>
          </a:solidFill>
          <a:ln w="9525">
            <a:solidFill>
              <a:srgbClr val="FF9900"/>
            </a:solidFill>
            <a:miter lim="800000"/>
            <a:headEnd/>
            <a:tailEnd/>
          </a:ln>
        </p:spPr>
        <p:txBody>
          <a:bodyPr wrap="none" anchor="ctr"/>
          <a:lstStyle/>
          <a:p>
            <a:endParaRPr lang="en-US"/>
          </a:p>
        </p:txBody>
      </p:sp>
      <p:sp>
        <p:nvSpPr>
          <p:cNvPr id="118854" name="AutoShape 78">
            <a:hlinkClick r:id="rId6"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501263" name="Rectangle 79"/>
          <p:cNvSpPr>
            <a:spLocks noChangeArrowheads="1"/>
          </p:cNvSpPr>
          <p:nvPr/>
        </p:nvSpPr>
        <p:spPr bwMode="auto">
          <a:xfrm>
            <a:off x="5284788" y="622300"/>
            <a:ext cx="3125787" cy="514350"/>
          </a:xfrm>
          <a:prstGeom prst="rect">
            <a:avLst/>
          </a:prstGeom>
          <a:solidFill>
            <a:schemeClr val="bg1"/>
          </a:solidFill>
          <a:ln w="3175">
            <a:solidFill>
              <a:srgbClr val="333333"/>
            </a:solidFill>
            <a:miter lim="800000"/>
            <a:headEnd/>
            <a:tailEnd/>
          </a:ln>
        </p:spPr>
        <p:txBody>
          <a:bodyPr wrap="none" anchor="ctr"/>
          <a:lstStyle/>
          <a:p>
            <a:endParaRPr lang="en-US"/>
          </a:p>
        </p:txBody>
      </p:sp>
      <p:sp>
        <p:nvSpPr>
          <p:cNvPr id="1501264" name="Rectangle 80"/>
          <p:cNvSpPr>
            <a:spLocks noChangeArrowheads="1"/>
          </p:cNvSpPr>
          <p:nvPr/>
        </p:nvSpPr>
        <p:spPr bwMode="auto">
          <a:xfrm>
            <a:off x="5286375" y="627063"/>
            <a:ext cx="3114675" cy="509587"/>
          </a:xfrm>
          <a:prstGeom prst="rect">
            <a:avLst/>
          </a:prstGeom>
          <a:gradFill rotWithShape="1">
            <a:gsLst>
              <a:gs pos="0">
                <a:srgbClr val="F8F8F8">
                  <a:alpha val="57001"/>
                </a:srgbClr>
              </a:gs>
              <a:gs pos="50000">
                <a:schemeClr val="tx1">
                  <a:alpha val="92000"/>
                </a:schemeClr>
              </a:gs>
              <a:gs pos="100000">
                <a:srgbClr val="F8F8F8">
                  <a:alpha val="57001"/>
                </a:srgbClr>
              </a:gs>
            </a:gsLst>
            <a:lin ang="0" scaled="1"/>
          </a:gradFill>
          <a:ln w="9525">
            <a:noFill/>
            <a:miter lim="800000"/>
            <a:headEnd/>
            <a:tailEnd/>
          </a:ln>
          <a:effectLst/>
        </p:spPr>
        <p:txBody>
          <a:bodyPr wrap="none" anchor="ctr"/>
          <a:lstStyle/>
          <a:p>
            <a:pPr>
              <a:defRPr/>
            </a:pPr>
            <a:endParaRPr lang="en-US"/>
          </a:p>
        </p:txBody>
      </p:sp>
      <p:sp>
        <p:nvSpPr>
          <p:cNvPr id="1501265" name="Rectangle 81"/>
          <p:cNvSpPr>
            <a:spLocks noChangeArrowheads="1"/>
          </p:cNvSpPr>
          <p:nvPr/>
        </p:nvSpPr>
        <p:spPr bwMode="auto">
          <a:xfrm>
            <a:off x="6489700" y="635000"/>
            <a:ext cx="722313" cy="493713"/>
          </a:xfrm>
          <a:prstGeom prst="rect">
            <a:avLst/>
          </a:prstGeom>
          <a:gradFill rotWithShape="1">
            <a:gsLst>
              <a:gs pos="0">
                <a:srgbClr val="5F5F5F">
                  <a:alpha val="57001"/>
                </a:srgbClr>
              </a:gs>
              <a:gs pos="50000">
                <a:schemeClr val="tx1"/>
              </a:gs>
              <a:gs pos="100000">
                <a:srgbClr val="5F5F5F">
                  <a:alpha val="57001"/>
                </a:srgbClr>
              </a:gs>
            </a:gsLst>
            <a:lin ang="0" scaled="1"/>
          </a:gradFill>
          <a:ln w="9525">
            <a:noFill/>
            <a:miter lim="800000"/>
            <a:headEnd/>
            <a:tailEnd/>
          </a:ln>
          <a:effectLst/>
        </p:spPr>
        <p:txBody>
          <a:bodyPr wrap="none" anchor="ctr"/>
          <a:lstStyle/>
          <a:p>
            <a:pPr>
              <a:defRPr/>
            </a:pPr>
            <a:endParaRPr lang="en-US"/>
          </a:p>
        </p:txBody>
      </p:sp>
      <p:sp>
        <p:nvSpPr>
          <p:cNvPr id="1501266" name="Text Box 82"/>
          <p:cNvSpPr txBox="1">
            <a:spLocks noChangeArrowheads="1"/>
          </p:cNvSpPr>
          <p:nvPr/>
        </p:nvSpPr>
        <p:spPr bwMode="auto">
          <a:xfrm>
            <a:off x="7575550" y="1327150"/>
            <a:ext cx="1528763" cy="581025"/>
          </a:xfrm>
          <a:prstGeom prst="rect">
            <a:avLst/>
          </a:prstGeom>
          <a:noFill/>
          <a:ln w="9525">
            <a:noFill/>
            <a:miter lim="800000"/>
            <a:headEnd/>
            <a:tailEnd/>
          </a:ln>
        </p:spPr>
        <p:txBody>
          <a:bodyPr>
            <a:spAutoFit/>
          </a:bodyPr>
          <a:lstStyle/>
          <a:p>
            <a:pPr algn="l"/>
            <a:r>
              <a:rPr lang="en-US" sz="1600"/>
              <a:t>richocheting</a:t>
            </a:r>
          </a:p>
          <a:p>
            <a:pPr algn="l"/>
            <a:r>
              <a:rPr lang="en-US" sz="1600"/>
              <a:t>alpha particles</a:t>
            </a:r>
          </a:p>
        </p:txBody>
      </p:sp>
      <p:sp>
        <p:nvSpPr>
          <p:cNvPr id="1501267" name="Freeform 83"/>
          <p:cNvSpPr>
            <a:spLocks/>
          </p:cNvSpPr>
          <p:nvPr/>
        </p:nvSpPr>
        <p:spPr bwMode="auto">
          <a:xfrm>
            <a:off x="6048375" y="1216025"/>
            <a:ext cx="1470025" cy="411163"/>
          </a:xfrm>
          <a:custGeom>
            <a:avLst/>
            <a:gdLst>
              <a:gd name="T0" fmla="*/ 1470025 w 926"/>
              <a:gd name="T1" fmla="*/ 411163 h 259"/>
              <a:gd name="T2" fmla="*/ 766762 w 926"/>
              <a:gd name="T3" fmla="*/ 331788 h 259"/>
              <a:gd name="T4" fmla="*/ 0 w 926"/>
              <a:gd name="T5" fmla="*/ 0 h 259"/>
              <a:gd name="T6" fmla="*/ 0 60000 65536"/>
              <a:gd name="T7" fmla="*/ 0 60000 65536"/>
              <a:gd name="T8" fmla="*/ 0 60000 65536"/>
              <a:gd name="T9" fmla="*/ 0 w 926"/>
              <a:gd name="T10" fmla="*/ 0 h 259"/>
              <a:gd name="T11" fmla="*/ 926 w 926"/>
              <a:gd name="T12" fmla="*/ 259 h 259"/>
            </a:gdLst>
            <a:ahLst/>
            <a:cxnLst>
              <a:cxn ang="T6">
                <a:pos x="T0" y="T1"/>
              </a:cxn>
              <a:cxn ang="T7">
                <a:pos x="T2" y="T3"/>
              </a:cxn>
              <a:cxn ang="T8">
                <a:pos x="T4" y="T5"/>
              </a:cxn>
            </a:cxnLst>
            <a:rect l="T9" t="T10" r="T11" b="T12"/>
            <a:pathLst>
              <a:path w="926" h="259">
                <a:moveTo>
                  <a:pt x="926" y="259"/>
                </a:moveTo>
                <a:cubicBezTo>
                  <a:pt x="852" y="251"/>
                  <a:pt x="637" y="252"/>
                  <a:pt x="483" y="209"/>
                </a:cubicBezTo>
                <a:cubicBezTo>
                  <a:pt x="329" y="166"/>
                  <a:pt x="101" y="44"/>
                  <a:pt x="0" y="0"/>
                </a:cubicBezTo>
              </a:path>
            </a:pathLst>
          </a:custGeom>
          <a:noFill/>
          <a:ln w="9525">
            <a:solidFill>
              <a:schemeClr val="tx1"/>
            </a:solidFill>
            <a:round/>
            <a:headEnd/>
            <a:tailEnd type="triangle" w="med" len="med"/>
          </a:ln>
        </p:spPr>
        <p:txBody>
          <a:bodyPr/>
          <a:lstStyle/>
          <a:p>
            <a:endParaRPr lang="en-US"/>
          </a:p>
        </p:txBody>
      </p:sp>
      <p:sp>
        <p:nvSpPr>
          <p:cNvPr id="1501268" name="Freeform 84"/>
          <p:cNvSpPr>
            <a:spLocks/>
          </p:cNvSpPr>
          <p:nvPr/>
        </p:nvSpPr>
        <p:spPr bwMode="auto">
          <a:xfrm>
            <a:off x="2743200" y="3657600"/>
            <a:ext cx="2890838" cy="1588"/>
          </a:xfrm>
          <a:custGeom>
            <a:avLst/>
            <a:gdLst>
              <a:gd name="T0" fmla="*/ 0 w 1821"/>
              <a:gd name="T1" fmla="*/ 0 h 1"/>
              <a:gd name="T2" fmla="*/ 2890838 w 1821"/>
              <a:gd name="T3" fmla="*/ 0 h 1"/>
              <a:gd name="T4" fmla="*/ 0 60000 65536"/>
              <a:gd name="T5" fmla="*/ 0 60000 65536"/>
              <a:gd name="T6" fmla="*/ 0 w 1821"/>
              <a:gd name="T7" fmla="*/ 0 h 1"/>
              <a:gd name="T8" fmla="*/ 1821 w 1821"/>
              <a:gd name="T9" fmla="*/ 1 h 1"/>
            </a:gdLst>
            <a:ahLst/>
            <a:cxnLst>
              <a:cxn ang="T4">
                <a:pos x="T0" y="T1"/>
              </a:cxn>
              <a:cxn ang="T5">
                <a:pos x="T2" y="T3"/>
              </a:cxn>
            </a:cxnLst>
            <a:rect l="T6" t="T7" r="T8" b="T9"/>
            <a:pathLst>
              <a:path w="1821" h="1">
                <a:moveTo>
                  <a:pt x="0" y="0"/>
                </a:moveTo>
                <a:lnTo>
                  <a:pt x="1821" y="0"/>
                </a:lnTo>
              </a:path>
            </a:pathLst>
          </a:custGeom>
          <a:noFill/>
          <a:ln w="127000">
            <a:solidFill>
              <a:schemeClr val="tx1"/>
            </a:solidFill>
            <a:round/>
            <a:headEnd type="none" w="sm" len="sm"/>
            <a:tailEnd type="none" w="sm" len="sm"/>
          </a:ln>
        </p:spPr>
        <p:txBody>
          <a:bodyPr wrap="none" anchor="ctr"/>
          <a:lstStyle/>
          <a:p>
            <a:endParaRPr lang="en-US"/>
          </a:p>
        </p:txBody>
      </p:sp>
      <p:sp>
        <p:nvSpPr>
          <p:cNvPr id="1501271" name="AutoShape 87"/>
          <p:cNvSpPr>
            <a:spLocks noChangeArrowheads="1"/>
          </p:cNvSpPr>
          <p:nvPr/>
        </p:nvSpPr>
        <p:spPr bwMode="auto">
          <a:xfrm>
            <a:off x="6919913" y="2081213"/>
            <a:ext cx="136525" cy="136525"/>
          </a:xfrm>
          <a:prstGeom prst="irregularSeal1">
            <a:avLst/>
          </a:prstGeom>
          <a:gradFill rotWithShape="1">
            <a:gsLst>
              <a:gs pos="0">
                <a:srgbClr val="99CC00">
                  <a:gamma/>
                  <a:shade val="46275"/>
                  <a:invGamma/>
                </a:srgbClr>
              </a:gs>
              <a:gs pos="50000">
                <a:srgbClr val="99CC00">
                  <a:alpha val="80000"/>
                </a:srgbClr>
              </a:gs>
              <a:gs pos="100000">
                <a:srgbClr val="99CC00">
                  <a:gamma/>
                  <a:shade val="46275"/>
                  <a:invGamma/>
                </a:srgbClr>
              </a:gs>
            </a:gsLst>
            <a:lin ang="5400000" scaled="1"/>
          </a:gradFill>
          <a:ln w="9525">
            <a:solidFill>
              <a:srgbClr val="003300"/>
            </a:solidFill>
            <a:miter lim="800000"/>
            <a:headEnd/>
            <a:tailEnd/>
          </a:ln>
          <a:effectLst/>
        </p:spPr>
        <p:txBody>
          <a:bodyPr wrap="none" anchor="ctr"/>
          <a:lstStyle/>
          <a:p>
            <a:pPr>
              <a:defRPr/>
            </a:pPr>
            <a:endParaRPr lang="en-US"/>
          </a:p>
        </p:txBody>
      </p:sp>
      <p:sp>
        <p:nvSpPr>
          <p:cNvPr id="1501272" name="AutoShape 88"/>
          <p:cNvSpPr>
            <a:spLocks noChangeArrowheads="1"/>
          </p:cNvSpPr>
          <p:nvPr/>
        </p:nvSpPr>
        <p:spPr bwMode="auto">
          <a:xfrm rot="-2474897">
            <a:off x="7475538" y="2820988"/>
            <a:ext cx="136525" cy="136525"/>
          </a:xfrm>
          <a:prstGeom prst="irregularSeal1">
            <a:avLst/>
          </a:prstGeom>
          <a:gradFill rotWithShape="1">
            <a:gsLst>
              <a:gs pos="0">
                <a:srgbClr val="99CC00">
                  <a:gamma/>
                  <a:shade val="46275"/>
                  <a:invGamma/>
                </a:srgbClr>
              </a:gs>
              <a:gs pos="50000">
                <a:srgbClr val="99CC00">
                  <a:alpha val="80000"/>
                </a:srgbClr>
              </a:gs>
              <a:gs pos="100000">
                <a:srgbClr val="99CC00">
                  <a:gamma/>
                  <a:shade val="46275"/>
                  <a:invGamma/>
                </a:srgbClr>
              </a:gs>
            </a:gsLst>
            <a:lin ang="5400000" scaled="1"/>
          </a:gradFill>
          <a:ln w="9525">
            <a:solidFill>
              <a:srgbClr val="003300"/>
            </a:solidFill>
            <a:miter lim="800000"/>
            <a:headEnd/>
            <a:tailEnd/>
          </a:ln>
          <a:effectLst/>
        </p:spPr>
        <p:txBody>
          <a:bodyPr wrap="none" anchor="ctr"/>
          <a:lstStyle/>
          <a:p>
            <a:pPr>
              <a:defRPr/>
            </a:pPr>
            <a:endParaRPr lang="en-US"/>
          </a:p>
        </p:txBody>
      </p:sp>
      <p:sp>
        <p:nvSpPr>
          <p:cNvPr id="1501273" name="AutoShape 89"/>
          <p:cNvSpPr>
            <a:spLocks noChangeArrowheads="1"/>
          </p:cNvSpPr>
          <p:nvPr/>
        </p:nvSpPr>
        <p:spPr bwMode="auto">
          <a:xfrm rot="4293903">
            <a:off x="7629525" y="3121025"/>
            <a:ext cx="136525" cy="136525"/>
          </a:xfrm>
          <a:prstGeom prst="irregularSeal1">
            <a:avLst/>
          </a:prstGeom>
          <a:gradFill rotWithShape="1">
            <a:gsLst>
              <a:gs pos="0">
                <a:srgbClr val="99CC00">
                  <a:gamma/>
                  <a:shade val="46275"/>
                  <a:invGamma/>
                </a:srgbClr>
              </a:gs>
              <a:gs pos="50000">
                <a:srgbClr val="99CC00">
                  <a:alpha val="80000"/>
                </a:srgbClr>
              </a:gs>
              <a:gs pos="100000">
                <a:srgbClr val="99CC00">
                  <a:gamma/>
                  <a:shade val="46275"/>
                  <a:invGamma/>
                </a:srgbClr>
              </a:gs>
            </a:gsLst>
            <a:lin ang="5400000" scaled="1"/>
          </a:gradFill>
          <a:ln w="9525">
            <a:solidFill>
              <a:srgbClr val="003300"/>
            </a:solidFill>
            <a:miter lim="800000"/>
            <a:headEnd/>
            <a:tailEnd/>
          </a:ln>
          <a:effectLst/>
        </p:spPr>
        <p:txBody>
          <a:bodyPr wrap="none" anchor="ctr"/>
          <a:lstStyle/>
          <a:p>
            <a:pPr>
              <a:defRPr/>
            </a:pPr>
            <a:endParaRPr lang="en-US"/>
          </a:p>
        </p:txBody>
      </p:sp>
      <p:sp>
        <p:nvSpPr>
          <p:cNvPr id="1501274" name="AutoShape 90"/>
          <p:cNvSpPr>
            <a:spLocks noChangeArrowheads="1"/>
          </p:cNvSpPr>
          <p:nvPr/>
        </p:nvSpPr>
        <p:spPr bwMode="auto">
          <a:xfrm>
            <a:off x="7680325" y="3384550"/>
            <a:ext cx="136525" cy="136525"/>
          </a:xfrm>
          <a:prstGeom prst="irregularSeal1">
            <a:avLst/>
          </a:prstGeom>
          <a:gradFill rotWithShape="1">
            <a:gsLst>
              <a:gs pos="0">
                <a:srgbClr val="99CC00">
                  <a:gamma/>
                  <a:shade val="46275"/>
                  <a:invGamma/>
                </a:srgbClr>
              </a:gs>
              <a:gs pos="50000">
                <a:srgbClr val="99CC00">
                  <a:alpha val="80000"/>
                </a:srgbClr>
              </a:gs>
              <a:gs pos="100000">
                <a:srgbClr val="99CC00">
                  <a:gamma/>
                  <a:shade val="46275"/>
                  <a:invGamma/>
                </a:srgbClr>
              </a:gs>
            </a:gsLst>
            <a:lin ang="5400000" scaled="1"/>
          </a:gradFill>
          <a:ln w="9525">
            <a:solidFill>
              <a:srgbClr val="003300"/>
            </a:solidFill>
            <a:miter lim="800000"/>
            <a:headEnd/>
            <a:tailEnd/>
          </a:ln>
          <a:effectLst/>
        </p:spPr>
        <p:txBody>
          <a:bodyPr wrap="none" anchor="ctr"/>
          <a:lstStyle/>
          <a:p>
            <a:pPr>
              <a:defRPr/>
            </a:pPr>
            <a:endParaRPr lang="en-US"/>
          </a:p>
        </p:txBody>
      </p:sp>
      <p:sp>
        <p:nvSpPr>
          <p:cNvPr id="1501275" name="AutoShape 91"/>
          <p:cNvSpPr>
            <a:spLocks noChangeArrowheads="1"/>
          </p:cNvSpPr>
          <p:nvPr/>
        </p:nvSpPr>
        <p:spPr bwMode="auto">
          <a:xfrm rot="5974203">
            <a:off x="7583488" y="3498850"/>
            <a:ext cx="292100" cy="244475"/>
          </a:xfrm>
          <a:prstGeom prst="irregularSeal1">
            <a:avLst/>
          </a:prstGeom>
          <a:gradFill rotWithShape="1">
            <a:gsLst>
              <a:gs pos="0">
                <a:srgbClr val="99CC00">
                  <a:gamma/>
                  <a:shade val="46275"/>
                  <a:invGamma/>
                </a:srgbClr>
              </a:gs>
              <a:gs pos="50000">
                <a:srgbClr val="99CC00">
                  <a:alpha val="80000"/>
                </a:srgbClr>
              </a:gs>
              <a:gs pos="100000">
                <a:srgbClr val="99CC00">
                  <a:gamma/>
                  <a:shade val="46275"/>
                  <a:invGamma/>
                </a:srgbClr>
              </a:gs>
            </a:gsLst>
            <a:lin ang="5400000" scaled="1"/>
          </a:gradFill>
          <a:ln w="9525">
            <a:solidFill>
              <a:srgbClr val="003300"/>
            </a:solidFill>
            <a:miter lim="800000"/>
            <a:headEnd/>
            <a:tailEnd/>
          </a:ln>
          <a:effectLst/>
        </p:spPr>
        <p:txBody>
          <a:bodyPr wrap="none" anchor="ctr"/>
          <a:lstStyle/>
          <a:p>
            <a:pPr>
              <a:defRPr/>
            </a:pPr>
            <a:endParaRPr lang="en-US"/>
          </a:p>
        </p:txBody>
      </p:sp>
      <p:sp>
        <p:nvSpPr>
          <p:cNvPr id="1501276" name="AutoShape 92"/>
          <p:cNvSpPr>
            <a:spLocks noChangeArrowheads="1"/>
          </p:cNvSpPr>
          <p:nvPr/>
        </p:nvSpPr>
        <p:spPr bwMode="auto">
          <a:xfrm rot="-3433508">
            <a:off x="7659688" y="3938588"/>
            <a:ext cx="136525" cy="136525"/>
          </a:xfrm>
          <a:prstGeom prst="irregularSeal1">
            <a:avLst/>
          </a:prstGeom>
          <a:gradFill rotWithShape="1">
            <a:gsLst>
              <a:gs pos="0">
                <a:srgbClr val="99CC00">
                  <a:gamma/>
                  <a:shade val="46275"/>
                  <a:invGamma/>
                </a:srgbClr>
              </a:gs>
              <a:gs pos="50000">
                <a:srgbClr val="99CC00">
                  <a:alpha val="80000"/>
                </a:srgbClr>
              </a:gs>
              <a:gs pos="100000">
                <a:srgbClr val="99CC00">
                  <a:gamma/>
                  <a:shade val="46275"/>
                  <a:invGamma/>
                </a:srgbClr>
              </a:gs>
            </a:gsLst>
            <a:lin ang="5400000" scaled="1"/>
          </a:gradFill>
          <a:ln w="9525">
            <a:solidFill>
              <a:srgbClr val="003300"/>
            </a:solidFill>
            <a:miter lim="800000"/>
            <a:headEnd/>
            <a:tailEnd/>
          </a:ln>
          <a:effectLst/>
        </p:spPr>
        <p:txBody>
          <a:bodyPr wrap="none" anchor="ctr"/>
          <a:lstStyle/>
          <a:p>
            <a:pPr>
              <a:defRPr/>
            </a:pPr>
            <a:endParaRPr lang="en-US"/>
          </a:p>
        </p:txBody>
      </p:sp>
      <p:sp>
        <p:nvSpPr>
          <p:cNvPr id="1501277" name="AutoShape 93"/>
          <p:cNvSpPr>
            <a:spLocks noChangeArrowheads="1"/>
          </p:cNvSpPr>
          <p:nvPr/>
        </p:nvSpPr>
        <p:spPr bwMode="auto">
          <a:xfrm rot="4421169">
            <a:off x="7602538" y="4210050"/>
            <a:ext cx="136525" cy="136525"/>
          </a:xfrm>
          <a:prstGeom prst="irregularSeal1">
            <a:avLst/>
          </a:prstGeom>
          <a:gradFill rotWithShape="1">
            <a:gsLst>
              <a:gs pos="0">
                <a:srgbClr val="99CC00">
                  <a:gamma/>
                  <a:shade val="46275"/>
                  <a:invGamma/>
                </a:srgbClr>
              </a:gs>
              <a:gs pos="50000">
                <a:srgbClr val="99CC00">
                  <a:alpha val="80000"/>
                </a:srgbClr>
              </a:gs>
              <a:gs pos="100000">
                <a:srgbClr val="99CC00">
                  <a:gamma/>
                  <a:shade val="46275"/>
                  <a:invGamma/>
                </a:srgbClr>
              </a:gs>
            </a:gsLst>
            <a:lin ang="5400000" scaled="1"/>
          </a:gradFill>
          <a:ln w="9525">
            <a:solidFill>
              <a:srgbClr val="003300"/>
            </a:solidFill>
            <a:miter lim="800000"/>
            <a:headEnd/>
            <a:tailEnd/>
          </a:ln>
          <a:effectLst/>
        </p:spPr>
        <p:txBody>
          <a:bodyPr wrap="none" anchor="ctr"/>
          <a:lstStyle/>
          <a:p>
            <a:pPr>
              <a:defRPr/>
            </a:pPr>
            <a:endParaRPr lang="en-US"/>
          </a:p>
        </p:txBody>
      </p:sp>
      <p:sp>
        <p:nvSpPr>
          <p:cNvPr id="1501278" name="AutoShape 94"/>
          <p:cNvSpPr>
            <a:spLocks noChangeArrowheads="1"/>
          </p:cNvSpPr>
          <p:nvPr/>
        </p:nvSpPr>
        <p:spPr bwMode="auto">
          <a:xfrm>
            <a:off x="7513638" y="4521200"/>
            <a:ext cx="117475" cy="117475"/>
          </a:xfrm>
          <a:prstGeom prst="irregularSeal1">
            <a:avLst/>
          </a:prstGeom>
          <a:gradFill rotWithShape="1">
            <a:gsLst>
              <a:gs pos="0">
                <a:srgbClr val="99CC00">
                  <a:gamma/>
                  <a:shade val="46275"/>
                  <a:invGamma/>
                </a:srgbClr>
              </a:gs>
              <a:gs pos="50000">
                <a:srgbClr val="99CC00">
                  <a:alpha val="80000"/>
                </a:srgbClr>
              </a:gs>
              <a:gs pos="100000">
                <a:srgbClr val="99CC00">
                  <a:gamma/>
                  <a:shade val="46275"/>
                  <a:invGamma/>
                </a:srgbClr>
              </a:gs>
            </a:gsLst>
            <a:lin ang="5400000" scaled="1"/>
          </a:gradFill>
          <a:ln w="9525">
            <a:solidFill>
              <a:srgbClr val="003300"/>
            </a:solidFill>
            <a:miter lim="800000"/>
            <a:headEnd/>
            <a:tailEnd/>
          </a:ln>
          <a:effectLst/>
        </p:spPr>
        <p:txBody>
          <a:bodyPr wrap="none" anchor="ctr"/>
          <a:lstStyle/>
          <a:p>
            <a:pPr>
              <a:defRPr/>
            </a:pPr>
            <a:endParaRPr lang="en-US"/>
          </a:p>
        </p:txBody>
      </p:sp>
      <p:sp>
        <p:nvSpPr>
          <p:cNvPr id="1501279" name="AutoShape 95"/>
          <p:cNvSpPr>
            <a:spLocks noChangeArrowheads="1"/>
          </p:cNvSpPr>
          <p:nvPr/>
        </p:nvSpPr>
        <p:spPr bwMode="auto">
          <a:xfrm>
            <a:off x="5295900" y="5553075"/>
            <a:ext cx="136525" cy="136525"/>
          </a:xfrm>
          <a:prstGeom prst="irregularSeal1">
            <a:avLst/>
          </a:prstGeom>
          <a:gradFill rotWithShape="1">
            <a:gsLst>
              <a:gs pos="0">
                <a:srgbClr val="99CC00">
                  <a:gamma/>
                  <a:shade val="46275"/>
                  <a:invGamma/>
                </a:srgbClr>
              </a:gs>
              <a:gs pos="50000">
                <a:srgbClr val="99CC00">
                  <a:alpha val="80000"/>
                </a:srgbClr>
              </a:gs>
              <a:gs pos="100000">
                <a:srgbClr val="99CC00">
                  <a:gamma/>
                  <a:shade val="46275"/>
                  <a:invGamma/>
                </a:srgbClr>
              </a:gs>
            </a:gsLst>
            <a:lin ang="5400000" scaled="1"/>
          </a:gradFill>
          <a:ln w="9525">
            <a:solidFill>
              <a:srgbClr val="003300"/>
            </a:solidFill>
            <a:miter lim="800000"/>
            <a:headEnd/>
            <a:tailEnd/>
          </a:ln>
          <a:effectLst/>
        </p:spPr>
        <p:txBody>
          <a:bodyPr wrap="none" anchor="ctr"/>
          <a:lstStyle/>
          <a:p>
            <a:pPr>
              <a:defRPr/>
            </a:pPr>
            <a:endParaRPr lang="en-US"/>
          </a:p>
        </p:txBody>
      </p:sp>
      <p:sp>
        <p:nvSpPr>
          <p:cNvPr id="1501280" name="AutoShape 96"/>
          <p:cNvSpPr>
            <a:spLocks noChangeArrowheads="1"/>
          </p:cNvSpPr>
          <p:nvPr/>
        </p:nvSpPr>
        <p:spPr bwMode="auto">
          <a:xfrm>
            <a:off x="3798888" y="4270375"/>
            <a:ext cx="136525" cy="136525"/>
          </a:xfrm>
          <a:prstGeom prst="irregularSeal1">
            <a:avLst/>
          </a:prstGeom>
          <a:gradFill rotWithShape="1">
            <a:gsLst>
              <a:gs pos="0">
                <a:srgbClr val="99CC00">
                  <a:gamma/>
                  <a:shade val="46275"/>
                  <a:invGamma/>
                </a:srgbClr>
              </a:gs>
              <a:gs pos="50000">
                <a:srgbClr val="99CC00">
                  <a:alpha val="80000"/>
                </a:srgbClr>
              </a:gs>
              <a:gs pos="100000">
                <a:srgbClr val="99CC00">
                  <a:gamma/>
                  <a:shade val="46275"/>
                  <a:invGamma/>
                </a:srgbClr>
              </a:gs>
            </a:gsLst>
            <a:lin ang="5400000" scaled="1"/>
          </a:gradFill>
          <a:ln w="9525">
            <a:solidFill>
              <a:srgbClr val="003300"/>
            </a:solidFill>
            <a:miter lim="800000"/>
            <a:headEnd/>
            <a:tailEnd/>
          </a:ln>
          <a:effectLst/>
        </p:spPr>
        <p:txBody>
          <a:bodyPr wrap="none" anchor="ctr"/>
          <a:lstStyle/>
          <a:p>
            <a:pPr>
              <a:defRPr/>
            </a:pPr>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01268"/>
                                        </p:tgtEl>
                                        <p:attrNameLst>
                                          <p:attrName>style.visibility</p:attrName>
                                        </p:attrNameLst>
                                      </p:cBhvr>
                                      <p:to>
                                        <p:strVal val="visible"/>
                                      </p:to>
                                    </p:set>
                                    <p:animEffect transition="in" filter="wipe(left)">
                                      <p:cBhvr>
                                        <p:cTn id="7" dur="500"/>
                                        <p:tgtEl>
                                          <p:spTgt spid="1501268"/>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
                                        </p:tgtEl>
                                      </p:cMediaNode>
                                    </p:audio>
                                  </p:sub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501261"/>
                                        </p:tgtEl>
                                        <p:attrNameLst>
                                          <p:attrName>style.visibility</p:attrName>
                                        </p:attrNameLst>
                                      </p:cBhvr>
                                      <p:to>
                                        <p:strVal val="visible"/>
                                      </p:to>
                                    </p:set>
                                    <p:animEffect transition="in" filter="dissolve">
                                      <p:cBhvr>
                                        <p:cTn id="11" dur="500"/>
                                        <p:tgtEl>
                                          <p:spTgt spid="150126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501191"/>
                                        </p:tgtEl>
                                        <p:attrNameLst>
                                          <p:attrName>style.visibility</p:attrName>
                                        </p:attrNameLst>
                                      </p:cBhvr>
                                      <p:to>
                                        <p:strVal val="visible"/>
                                      </p:to>
                                    </p:set>
                                    <p:animEffect transition="in" filter="wipe(left)">
                                      <p:cBhvr>
                                        <p:cTn id="15" dur="500"/>
                                        <p:tgtEl>
                                          <p:spTgt spid="1501191"/>
                                        </p:tgtEl>
                                      </p:cBhvr>
                                    </p:animEffect>
                                  </p:childTnLst>
                                </p:cTn>
                              </p:par>
                            </p:childTnLst>
                          </p:cTn>
                        </p:par>
                        <p:par>
                          <p:cTn id="16" fill="hold">
                            <p:stCondLst>
                              <p:cond delay="1500"/>
                            </p:stCondLst>
                            <p:childTnLst>
                              <p:par>
                                <p:cTn id="17" presetID="53" presetClass="entr" presetSubtype="0" fill="hold" nodeType="afterEffect">
                                  <p:stCondLst>
                                    <p:cond delay="0"/>
                                  </p:stCondLst>
                                  <p:childTnLst>
                                    <p:set>
                                      <p:cBhvr>
                                        <p:cTn id="18" dur="1" fill="hold">
                                          <p:stCondLst>
                                            <p:cond delay="0"/>
                                          </p:stCondLst>
                                        </p:cTn>
                                        <p:tgtEl>
                                          <p:spTgt spid="1501275"/>
                                        </p:tgtEl>
                                        <p:attrNameLst>
                                          <p:attrName>style.visibility</p:attrName>
                                        </p:attrNameLst>
                                      </p:cBhvr>
                                      <p:to>
                                        <p:strVal val="visible"/>
                                      </p:to>
                                    </p:set>
                                    <p:anim calcmode="lin" valueType="num">
                                      <p:cBhvr>
                                        <p:cTn id="19" dur="500" fill="hold"/>
                                        <p:tgtEl>
                                          <p:spTgt spid="1501275"/>
                                        </p:tgtEl>
                                        <p:attrNameLst>
                                          <p:attrName>ppt_w</p:attrName>
                                        </p:attrNameLst>
                                      </p:cBhvr>
                                      <p:tavLst>
                                        <p:tav tm="0">
                                          <p:val>
                                            <p:fltVal val="0"/>
                                          </p:val>
                                        </p:tav>
                                        <p:tav tm="100000">
                                          <p:val>
                                            <p:strVal val="#ppt_w"/>
                                          </p:val>
                                        </p:tav>
                                      </p:tavLst>
                                    </p:anim>
                                    <p:anim calcmode="lin" valueType="num">
                                      <p:cBhvr>
                                        <p:cTn id="20" dur="500" fill="hold"/>
                                        <p:tgtEl>
                                          <p:spTgt spid="1501275"/>
                                        </p:tgtEl>
                                        <p:attrNameLst>
                                          <p:attrName>ppt_h</p:attrName>
                                        </p:attrNameLst>
                                      </p:cBhvr>
                                      <p:tavLst>
                                        <p:tav tm="0">
                                          <p:val>
                                            <p:fltVal val="0"/>
                                          </p:val>
                                        </p:tav>
                                        <p:tav tm="100000">
                                          <p:val>
                                            <p:strVal val="#ppt_h"/>
                                          </p:val>
                                        </p:tav>
                                      </p:tavLst>
                                    </p:anim>
                                    <p:animEffect transition="in" filter="fade">
                                      <p:cBhvr>
                                        <p:cTn id="21" dur="500"/>
                                        <p:tgtEl>
                                          <p:spTgt spid="1501275"/>
                                        </p:tgtEl>
                                      </p:cBhvr>
                                    </p:animEffect>
                                  </p:childTnLst>
                                </p:cTn>
                              </p:par>
                            </p:childTnLst>
                          </p:cTn>
                        </p:par>
                        <p:par>
                          <p:cTn id="22" fill="hold">
                            <p:stCondLst>
                              <p:cond delay="2000"/>
                            </p:stCondLst>
                            <p:childTnLst>
                              <p:par>
                                <p:cTn id="23" presetID="9" presetClass="emph" presetSubtype="0" nodeType="afterEffect">
                                  <p:stCondLst>
                                    <p:cond delay="0"/>
                                  </p:stCondLst>
                                  <p:childTnLst>
                                    <p:set>
                                      <p:cBhvr rctx="PPT">
                                        <p:cTn id="24" dur="indefinite"/>
                                        <p:tgtEl>
                                          <p:spTgt spid="1501275"/>
                                        </p:tgtEl>
                                        <p:attrNameLst>
                                          <p:attrName>style.opacity</p:attrName>
                                        </p:attrNameLst>
                                      </p:cBhvr>
                                      <p:to>
                                        <p:strVal val="0.5"/>
                                      </p:to>
                                    </p:set>
                                    <p:animEffect filter="image" prLst="opacity: 0.5">
                                      <p:cBhvr rctx="IE">
                                        <p:cTn id="25" dur="indefinite"/>
                                        <p:tgtEl>
                                          <p:spTgt spid="1501275"/>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1501192"/>
                                        </p:tgtEl>
                                        <p:attrNameLst>
                                          <p:attrName>style.visibility</p:attrName>
                                        </p:attrNameLst>
                                      </p:cBhvr>
                                      <p:to>
                                        <p:strVal val="visible"/>
                                      </p:to>
                                    </p:set>
                                    <p:animEffect transition="in" filter="wipe(left)">
                                      <p:cBhvr>
                                        <p:cTn id="29" dur="500"/>
                                        <p:tgtEl>
                                          <p:spTgt spid="1501192"/>
                                        </p:tgtEl>
                                      </p:cBhvr>
                                    </p:animEffect>
                                  </p:childTnLst>
                                  <p:subTnLst>
                                    <p:audio>
                                      <p:cMediaNode>
                                        <p:cTn display="0" masterRel="sameClick">
                                          <p:stCondLst>
                                            <p:cond evt="begin" delay="0">
                                              <p:tn val="27"/>
                                            </p:cond>
                                          </p:stCondLst>
                                          <p:endCondLst>
                                            <p:cond evt="onStopAudio" delay="0">
                                              <p:tgtEl>
                                                <p:sldTgt/>
                                              </p:tgtEl>
                                            </p:cond>
                                          </p:endCondLst>
                                        </p:cTn>
                                        <p:tgtEl>
                                          <p:sndTgt r:embed="rId4" name="COMPFX2.WAV"/>
                                        </p:tgtEl>
                                      </p:cMediaNode>
                                    </p:audio>
                                  </p:sub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1501274"/>
                                        </p:tgtEl>
                                        <p:attrNameLst>
                                          <p:attrName>style.visibility</p:attrName>
                                        </p:attrNameLst>
                                      </p:cBhvr>
                                      <p:to>
                                        <p:strVal val="visible"/>
                                      </p:to>
                                    </p:set>
                                    <p:animEffect transition="in" filter="fade">
                                      <p:cBhvr>
                                        <p:cTn id="33" dur="2000"/>
                                        <p:tgtEl>
                                          <p:spTgt spid="1501274"/>
                                        </p:tgtEl>
                                      </p:cBhvr>
                                    </p:animEffect>
                                  </p:childTnLst>
                                </p:cTn>
                              </p:par>
                            </p:childTnLst>
                          </p:cTn>
                        </p:par>
                        <p:par>
                          <p:cTn id="34" fill="hold">
                            <p:stCondLst>
                              <p:cond delay="4500"/>
                            </p:stCondLst>
                            <p:childTnLst>
                              <p:par>
                                <p:cTn id="35" presetID="9" presetClass="emph" presetSubtype="0" nodeType="afterEffect">
                                  <p:stCondLst>
                                    <p:cond delay="0"/>
                                  </p:stCondLst>
                                  <p:childTnLst>
                                    <p:set>
                                      <p:cBhvr rctx="PPT">
                                        <p:cTn id="36" dur="indefinite"/>
                                        <p:tgtEl>
                                          <p:spTgt spid="1501274"/>
                                        </p:tgtEl>
                                        <p:attrNameLst>
                                          <p:attrName>style.opacity</p:attrName>
                                        </p:attrNameLst>
                                      </p:cBhvr>
                                      <p:to>
                                        <p:strVal val="0.5"/>
                                      </p:to>
                                    </p:set>
                                    <p:animEffect filter="image" prLst="opacity: 0.5">
                                      <p:cBhvr rctx="IE">
                                        <p:cTn id="37" dur="indefinite"/>
                                        <p:tgtEl>
                                          <p:spTgt spid="1501274"/>
                                        </p:tgtEl>
                                      </p:cBhvr>
                                    </p:animEffect>
                                  </p:childTnLst>
                                </p:cTn>
                              </p:par>
                            </p:childTnLst>
                          </p:cTn>
                        </p:par>
                        <p:par>
                          <p:cTn id="38" fill="hold">
                            <p:stCondLst>
                              <p:cond delay="4500"/>
                            </p:stCondLst>
                            <p:childTnLst>
                              <p:par>
                                <p:cTn id="39" presetID="22" presetClass="entr" presetSubtype="8" fill="hold" grpId="0" nodeType="afterEffect">
                                  <p:stCondLst>
                                    <p:cond delay="0"/>
                                  </p:stCondLst>
                                  <p:childTnLst>
                                    <p:set>
                                      <p:cBhvr>
                                        <p:cTn id="40" dur="1" fill="hold">
                                          <p:stCondLst>
                                            <p:cond delay="0"/>
                                          </p:stCondLst>
                                        </p:cTn>
                                        <p:tgtEl>
                                          <p:spTgt spid="1501188"/>
                                        </p:tgtEl>
                                        <p:attrNameLst>
                                          <p:attrName>style.visibility</p:attrName>
                                        </p:attrNameLst>
                                      </p:cBhvr>
                                      <p:to>
                                        <p:strVal val="visible"/>
                                      </p:to>
                                    </p:set>
                                    <p:animEffect transition="in" filter="wipe(left)">
                                      <p:cBhvr>
                                        <p:cTn id="41" dur="500"/>
                                        <p:tgtEl>
                                          <p:spTgt spid="1501188"/>
                                        </p:tgtEl>
                                      </p:cBhvr>
                                    </p:animEffect>
                                  </p:childTnLst>
                                  <p:subTnLst>
                                    <p:audio>
                                      <p:cMediaNode>
                                        <p:cTn display="0" masterRel="sameClick">
                                          <p:stCondLst>
                                            <p:cond evt="begin" delay="0">
                                              <p:tn val="39"/>
                                            </p:cond>
                                          </p:stCondLst>
                                          <p:endCondLst>
                                            <p:cond evt="onStopAudio" delay="0">
                                              <p:tgtEl>
                                                <p:sldTgt/>
                                              </p:tgtEl>
                                            </p:cond>
                                          </p:endCondLst>
                                        </p:cTn>
                                        <p:tgtEl>
                                          <p:sndTgt r:embed="rId4" name="COMPFX2.WAV"/>
                                        </p:tgtEl>
                                      </p:cMediaNode>
                                    </p:audio>
                                  </p:subTnLst>
                                </p:cTn>
                              </p:par>
                            </p:childTnLst>
                          </p:cTn>
                        </p:par>
                        <p:par>
                          <p:cTn id="42" fill="hold">
                            <p:stCondLst>
                              <p:cond delay="5000"/>
                            </p:stCondLst>
                            <p:childTnLst>
                              <p:par>
                                <p:cTn id="43" presetID="10" presetClass="entr" presetSubtype="0" fill="hold" nodeType="afterEffect">
                                  <p:stCondLst>
                                    <p:cond delay="0"/>
                                  </p:stCondLst>
                                  <p:childTnLst>
                                    <p:set>
                                      <p:cBhvr>
                                        <p:cTn id="44" dur="1" fill="hold">
                                          <p:stCondLst>
                                            <p:cond delay="0"/>
                                          </p:stCondLst>
                                        </p:cTn>
                                        <p:tgtEl>
                                          <p:spTgt spid="1501276"/>
                                        </p:tgtEl>
                                        <p:attrNameLst>
                                          <p:attrName>style.visibility</p:attrName>
                                        </p:attrNameLst>
                                      </p:cBhvr>
                                      <p:to>
                                        <p:strVal val="visible"/>
                                      </p:to>
                                    </p:set>
                                    <p:animEffect transition="in" filter="fade">
                                      <p:cBhvr>
                                        <p:cTn id="45" dur="2000"/>
                                        <p:tgtEl>
                                          <p:spTgt spid="1501276"/>
                                        </p:tgtEl>
                                      </p:cBhvr>
                                    </p:animEffect>
                                  </p:childTnLst>
                                </p:cTn>
                              </p:par>
                            </p:childTnLst>
                          </p:cTn>
                        </p:par>
                        <p:par>
                          <p:cTn id="46" fill="hold">
                            <p:stCondLst>
                              <p:cond delay="7000"/>
                            </p:stCondLst>
                            <p:childTnLst>
                              <p:par>
                                <p:cTn id="47" presetID="9" presetClass="emph" presetSubtype="0" nodeType="afterEffect">
                                  <p:stCondLst>
                                    <p:cond delay="0"/>
                                  </p:stCondLst>
                                  <p:childTnLst>
                                    <p:set>
                                      <p:cBhvr rctx="PPT">
                                        <p:cTn id="48" dur="indefinite"/>
                                        <p:tgtEl>
                                          <p:spTgt spid="1501276"/>
                                        </p:tgtEl>
                                        <p:attrNameLst>
                                          <p:attrName>style.opacity</p:attrName>
                                        </p:attrNameLst>
                                      </p:cBhvr>
                                      <p:to>
                                        <p:strVal val="0.5"/>
                                      </p:to>
                                    </p:set>
                                    <p:animEffect filter="image" prLst="opacity: 0.5">
                                      <p:cBhvr rctx="IE">
                                        <p:cTn id="49" dur="indefinite"/>
                                        <p:tgtEl>
                                          <p:spTgt spid="1501276"/>
                                        </p:tgtEl>
                                      </p:cBhvr>
                                    </p:animEffect>
                                  </p:childTnLst>
                                </p:cTn>
                              </p:par>
                            </p:childTnLst>
                          </p:cTn>
                        </p:par>
                        <p:par>
                          <p:cTn id="50" fill="hold">
                            <p:stCondLst>
                              <p:cond delay="7000"/>
                            </p:stCondLst>
                            <p:childTnLst>
                              <p:par>
                                <p:cTn id="51" presetID="22" presetClass="entr" presetSubtype="2" fill="hold" grpId="0" nodeType="afterEffect">
                                  <p:stCondLst>
                                    <p:cond delay="0"/>
                                  </p:stCondLst>
                                  <p:childTnLst>
                                    <p:set>
                                      <p:cBhvr>
                                        <p:cTn id="52" dur="1" fill="hold">
                                          <p:stCondLst>
                                            <p:cond delay="0"/>
                                          </p:stCondLst>
                                        </p:cTn>
                                        <p:tgtEl>
                                          <p:spTgt spid="1501199"/>
                                        </p:tgtEl>
                                        <p:attrNameLst>
                                          <p:attrName>style.visibility</p:attrName>
                                        </p:attrNameLst>
                                      </p:cBhvr>
                                      <p:to>
                                        <p:strVal val="visible"/>
                                      </p:to>
                                    </p:set>
                                    <p:animEffect transition="in" filter="wipe(right)">
                                      <p:cBhvr>
                                        <p:cTn id="53" dur="500"/>
                                        <p:tgtEl>
                                          <p:spTgt spid="1501199"/>
                                        </p:tgtEl>
                                      </p:cBhvr>
                                    </p:animEffect>
                                  </p:childTnLst>
                                  <p:subTnLst>
                                    <p:audio>
                                      <p:cMediaNode>
                                        <p:cTn display="0" masterRel="sameClick">
                                          <p:stCondLst>
                                            <p:cond evt="begin" delay="0">
                                              <p:tn val="51"/>
                                            </p:cond>
                                          </p:stCondLst>
                                          <p:endCondLst>
                                            <p:cond evt="onStopAudio" delay="0">
                                              <p:tgtEl>
                                                <p:sldTgt/>
                                              </p:tgtEl>
                                            </p:cond>
                                          </p:endCondLst>
                                        </p:cTn>
                                        <p:tgtEl>
                                          <p:sndTgt r:embed="rId5" name="Richochet"/>
                                        </p:tgtEl>
                                      </p:cMediaNode>
                                    </p:audio>
                                  </p:subTnLst>
                                </p:cTn>
                              </p:par>
                            </p:childTnLst>
                          </p:cTn>
                        </p:par>
                        <p:par>
                          <p:cTn id="54" fill="hold">
                            <p:stCondLst>
                              <p:cond delay="7500"/>
                            </p:stCondLst>
                            <p:childTnLst>
                              <p:par>
                                <p:cTn id="55" presetID="22" presetClass="entr" presetSubtype="8" fill="hold" grpId="0" nodeType="afterEffect">
                                  <p:stCondLst>
                                    <p:cond delay="0"/>
                                  </p:stCondLst>
                                  <p:childTnLst>
                                    <p:set>
                                      <p:cBhvr>
                                        <p:cTn id="56" dur="1" fill="hold">
                                          <p:stCondLst>
                                            <p:cond delay="0"/>
                                          </p:stCondLst>
                                        </p:cTn>
                                        <p:tgtEl>
                                          <p:spTgt spid="1501193"/>
                                        </p:tgtEl>
                                        <p:attrNameLst>
                                          <p:attrName>style.visibility</p:attrName>
                                        </p:attrNameLst>
                                      </p:cBhvr>
                                      <p:to>
                                        <p:strVal val="visible"/>
                                      </p:to>
                                    </p:set>
                                    <p:animEffect transition="in" filter="wipe(left)">
                                      <p:cBhvr>
                                        <p:cTn id="57" dur="500"/>
                                        <p:tgtEl>
                                          <p:spTgt spid="1501193"/>
                                        </p:tgtEl>
                                      </p:cBhvr>
                                    </p:animEffect>
                                  </p:childTnLst>
                                  <p:subTnLst>
                                    <p:audio>
                                      <p:cMediaNode>
                                        <p:cTn display="0" masterRel="sameClick">
                                          <p:stCondLst>
                                            <p:cond evt="begin" delay="0">
                                              <p:tn val="55"/>
                                            </p:cond>
                                          </p:stCondLst>
                                          <p:endCondLst>
                                            <p:cond evt="onStopAudio" delay="0">
                                              <p:tgtEl>
                                                <p:sldTgt/>
                                              </p:tgtEl>
                                            </p:cond>
                                          </p:endCondLst>
                                        </p:cTn>
                                        <p:tgtEl>
                                          <p:sndTgt r:embed="rId4" name="COMPFX2.WAV"/>
                                        </p:tgtEl>
                                      </p:cMediaNode>
                                    </p:audio>
                                  </p:subTnLst>
                                </p:cTn>
                              </p:par>
                            </p:childTnLst>
                          </p:cTn>
                        </p:par>
                        <p:par>
                          <p:cTn id="58" fill="hold">
                            <p:stCondLst>
                              <p:cond delay="8000"/>
                            </p:stCondLst>
                            <p:childTnLst>
                              <p:par>
                                <p:cTn id="59" presetID="22" presetClass="entr" presetSubtype="8" fill="hold" grpId="0" nodeType="afterEffect">
                                  <p:stCondLst>
                                    <p:cond delay="0"/>
                                  </p:stCondLst>
                                  <p:childTnLst>
                                    <p:set>
                                      <p:cBhvr>
                                        <p:cTn id="60" dur="1" fill="hold">
                                          <p:stCondLst>
                                            <p:cond delay="0"/>
                                          </p:stCondLst>
                                        </p:cTn>
                                        <p:tgtEl>
                                          <p:spTgt spid="1501194"/>
                                        </p:tgtEl>
                                        <p:attrNameLst>
                                          <p:attrName>style.visibility</p:attrName>
                                        </p:attrNameLst>
                                      </p:cBhvr>
                                      <p:to>
                                        <p:strVal val="visible"/>
                                      </p:to>
                                    </p:set>
                                    <p:animEffect transition="in" filter="wipe(left)">
                                      <p:cBhvr>
                                        <p:cTn id="61" dur="500"/>
                                        <p:tgtEl>
                                          <p:spTgt spid="1501194"/>
                                        </p:tgtEl>
                                      </p:cBhvr>
                                    </p:animEffect>
                                  </p:childTnLst>
                                  <p:subTnLst>
                                    <p:audio>
                                      <p:cMediaNode>
                                        <p:cTn display="0" masterRel="sameClick">
                                          <p:stCondLst>
                                            <p:cond evt="begin" delay="0">
                                              <p:tn val="59"/>
                                            </p:cond>
                                          </p:stCondLst>
                                          <p:endCondLst>
                                            <p:cond evt="onStopAudio" delay="0">
                                              <p:tgtEl>
                                                <p:sldTgt/>
                                              </p:tgtEl>
                                            </p:cond>
                                          </p:endCondLst>
                                        </p:cTn>
                                        <p:tgtEl>
                                          <p:sndTgt r:embed="rId4" name="COMPFX2.WAV"/>
                                        </p:tgtEl>
                                      </p:cMediaNode>
                                    </p:audio>
                                  </p:subTnLst>
                                </p:cTn>
                              </p:par>
                            </p:childTnLst>
                          </p:cTn>
                        </p:par>
                        <p:par>
                          <p:cTn id="62" fill="hold">
                            <p:stCondLst>
                              <p:cond delay="8500"/>
                            </p:stCondLst>
                            <p:childTnLst>
                              <p:par>
                                <p:cTn id="63" presetID="22" presetClass="entr" presetSubtype="8" fill="hold" grpId="0" nodeType="afterEffect">
                                  <p:stCondLst>
                                    <p:cond delay="0"/>
                                  </p:stCondLst>
                                  <p:childTnLst>
                                    <p:set>
                                      <p:cBhvr>
                                        <p:cTn id="64" dur="1" fill="hold">
                                          <p:stCondLst>
                                            <p:cond delay="0"/>
                                          </p:stCondLst>
                                        </p:cTn>
                                        <p:tgtEl>
                                          <p:spTgt spid="1501189"/>
                                        </p:tgtEl>
                                        <p:attrNameLst>
                                          <p:attrName>style.visibility</p:attrName>
                                        </p:attrNameLst>
                                      </p:cBhvr>
                                      <p:to>
                                        <p:strVal val="visible"/>
                                      </p:to>
                                    </p:set>
                                    <p:animEffect transition="in" filter="wipe(left)">
                                      <p:cBhvr>
                                        <p:cTn id="65" dur="500"/>
                                        <p:tgtEl>
                                          <p:spTgt spid="1501189"/>
                                        </p:tgtEl>
                                      </p:cBhvr>
                                    </p:animEffect>
                                  </p:childTnLst>
                                  <p:subTnLst>
                                    <p:audio>
                                      <p:cMediaNode>
                                        <p:cTn display="0" masterRel="sameClick">
                                          <p:stCondLst>
                                            <p:cond evt="begin" delay="0">
                                              <p:tn val="63"/>
                                            </p:cond>
                                          </p:stCondLst>
                                          <p:endCondLst>
                                            <p:cond evt="onStopAudio" delay="0">
                                              <p:tgtEl>
                                                <p:sldTgt/>
                                              </p:tgtEl>
                                            </p:cond>
                                          </p:endCondLst>
                                        </p:cTn>
                                        <p:tgtEl>
                                          <p:sndTgt r:embed="rId4" name="COMPFX2.WAV"/>
                                        </p:tgtEl>
                                      </p:cMediaNode>
                                    </p:audio>
                                  </p:subTnLst>
                                </p:cTn>
                              </p:par>
                            </p:childTnLst>
                          </p:cTn>
                        </p:par>
                        <p:par>
                          <p:cTn id="66" fill="hold">
                            <p:stCondLst>
                              <p:cond delay="9000"/>
                            </p:stCondLst>
                            <p:childTnLst>
                              <p:par>
                                <p:cTn id="67" presetID="22" presetClass="entr" presetSubtype="1" fill="hold" grpId="0" nodeType="afterEffect">
                                  <p:stCondLst>
                                    <p:cond delay="0"/>
                                  </p:stCondLst>
                                  <p:childTnLst>
                                    <p:set>
                                      <p:cBhvr>
                                        <p:cTn id="68" dur="1" fill="hold">
                                          <p:stCondLst>
                                            <p:cond delay="0"/>
                                          </p:stCondLst>
                                        </p:cTn>
                                        <p:tgtEl>
                                          <p:spTgt spid="1501198"/>
                                        </p:tgtEl>
                                        <p:attrNameLst>
                                          <p:attrName>style.visibility</p:attrName>
                                        </p:attrNameLst>
                                      </p:cBhvr>
                                      <p:to>
                                        <p:strVal val="visible"/>
                                      </p:to>
                                    </p:set>
                                    <p:animEffect transition="in" filter="wipe(up)">
                                      <p:cBhvr>
                                        <p:cTn id="69" dur="500"/>
                                        <p:tgtEl>
                                          <p:spTgt spid="1501198"/>
                                        </p:tgtEl>
                                      </p:cBhvr>
                                    </p:animEffect>
                                  </p:childTnLst>
                                  <p:subTnLst>
                                    <p:audio>
                                      <p:cMediaNode>
                                        <p:cTn display="0" masterRel="sameClick">
                                          <p:stCondLst>
                                            <p:cond evt="begin" delay="0">
                                              <p:tn val="67"/>
                                            </p:cond>
                                          </p:stCondLst>
                                          <p:endCondLst>
                                            <p:cond evt="onStopAudio" delay="0">
                                              <p:tgtEl>
                                                <p:sldTgt/>
                                              </p:tgtEl>
                                            </p:cond>
                                          </p:endCondLst>
                                        </p:cTn>
                                        <p:tgtEl>
                                          <p:sndTgt r:embed="rId5" name="Richochet"/>
                                        </p:tgtEl>
                                      </p:cMediaNode>
                                    </p:audio>
                                  </p:subTnLst>
                                </p:cTn>
                              </p:par>
                            </p:childTnLst>
                          </p:cTn>
                        </p:par>
                        <p:par>
                          <p:cTn id="70" fill="hold">
                            <p:stCondLst>
                              <p:cond delay="9500"/>
                            </p:stCondLst>
                            <p:childTnLst>
                              <p:par>
                                <p:cTn id="71" presetID="22" presetClass="entr" presetSubtype="4" fill="hold" grpId="0" nodeType="afterEffect">
                                  <p:stCondLst>
                                    <p:cond delay="0"/>
                                  </p:stCondLst>
                                  <p:childTnLst>
                                    <p:set>
                                      <p:cBhvr>
                                        <p:cTn id="72" dur="1" fill="hold">
                                          <p:stCondLst>
                                            <p:cond delay="0"/>
                                          </p:stCondLst>
                                        </p:cTn>
                                        <p:tgtEl>
                                          <p:spTgt spid="1501196"/>
                                        </p:tgtEl>
                                        <p:attrNameLst>
                                          <p:attrName>style.visibility</p:attrName>
                                        </p:attrNameLst>
                                      </p:cBhvr>
                                      <p:to>
                                        <p:strVal val="visible"/>
                                      </p:to>
                                    </p:set>
                                    <p:animEffect transition="in" filter="wipe(down)">
                                      <p:cBhvr>
                                        <p:cTn id="73" dur="500"/>
                                        <p:tgtEl>
                                          <p:spTgt spid="1501196"/>
                                        </p:tgtEl>
                                      </p:cBhvr>
                                    </p:animEffect>
                                  </p:childTnLst>
                                  <p:subTnLst>
                                    <p:audio>
                                      <p:cMediaNode>
                                        <p:cTn display="0" masterRel="sameClick">
                                          <p:stCondLst>
                                            <p:cond evt="begin" delay="0">
                                              <p:tn val="71"/>
                                            </p:cond>
                                          </p:stCondLst>
                                          <p:endCondLst>
                                            <p:cond evt="onStopAudio" delay="0">
                                              <p:tgtEl>
                                                <p:sldTgt/>
                                              </p:tgtEl>
                                            </p:cond>
                                          </p:endCondLst>
                                        </p:cTn>
                                        <p:tgtEl>
                                          <p:sndTgt r:embed="rId4" name="COMPFX2.WAV"/>
                                        </p:tgtEl>
                                      </p:cMediaNode>
                                    </p:audio>
                                  </p:subTnLst>
                                </p:cTn>
                              </p:par>
                            </p:childTnLst>
                          </p:cTn>
                        </p:par>
                        <p:par>
                          <p:cTn id="74" fill="hold">
                            <p:stCondLst>
                              <p:cond delay="10000"/>
                            </p:stCondLst>
                            <p:childTnLst>
                              <p:par>
                                <p:cTn id="75" presetID="22" presetClass="entr" presetSubtype="1" fill="hold" grpId="0" nodeType="afterEffect">
                                  <p:stCondLst>
                                    <p:cond delay="0"/>
                                  </p:stCondLst>
                                  <p:childTnLst>
                                    <p:set>
                                      <p:cBhvr>
                                        <p:cTn id="76" dur="1" fill="hold">
                                          <p:stCondLst>
                                            <p:cond delay="0"/>
                                          </p:stCondLst>
                                        </p:cTn>
                                        <p:tgtEl>
                                          <p:spTgt spid="1501197"/>
                                        </p:tgtEl>
                                        <p:attrNameLst>
                                          <p:attrName>style.visibility</p:attrName>
                                        </p:attrNameLst>
                                      </p:cBhvr>
                                      <p:to>
                                        <p:strVal val="visible"/>
                                      </p:to>
                                    </p:set>
                                    <p:animEffect transition="in" filter="wipe(up)">
                                      <p:cBhvr>
                                        <p:cTn id="77" dur="500"/>
                                        <p:tgtEl>
                                          <p:spTgt spid="1501197"/>
                                        </p:tgtEl>
                                      </p:cBhvr>
                                    </p:animEffect>
                                  </p:childTnLst>
                                  <p:subTnLst>
                                    <p:audio>
                                      <p:cMediaNode>
                                        <p:cTn display="0" masterRel="sameClick">
                                          <p:stCondLst>
                                            <p:cond evt="begin" delay="0">
                                              <p:tn val="75"/>
                                            </p:cond>
                                          </p:stCondLst>
                                          <p:endCondLst>
                                            <p:cond evt="onStopAudio" delay="0">
                                              <p:tgtEl>
                                                <p:sldTgt/>
                                              </p:tgtEl>
                                            </p:cond>
                                          </p:endCondLst>
                                        </p:cTn>
                                        <p:tgtEl>
                                          <p:sndTgt r:embed="rId4" name="COMPFX2.WAV"/>
                                        </p:tgtEl>
                                      </p:cMediaNode>
                                    </p:audio>
                                  </p:subTnLst>
                                </p:cTn>
                              </p:par>
                            </p:childTnLst>
                          </p:cTn>
                        </p:par>
                        <p:par>
                          <p:cTn id="78" fill="hold">
                            <p:stCondLst>
                              <p:cond delay="10500"/>
                            </p:stCondLst>
                            <p:childTnLst>
                              <p:par>
                                <p:cTn id="79" presetID="22" presetClass="entr" presetSubtype="8" fill="hold" grpId="0" nodeType="afterEffect">
                                  <p:stCondLst>
                                    <p:cond delay="0"/>
                                  </p:stCondLst>
                                  <p:childTnLst>
                                    <p:set>
                                      <p:cBhvr>
                                        <p:cTn id="80" dur="1" fill="hold">
                                          <p:stCondLst>
                                            <p:cond delay="0"/>
                                          </p:stCondLst>
                                        </p:cTn>
                                        <p:tgtEl>
                                          <p:spTgt spid="1501195"/>
                                        </p:tgtEl>
                                        <p:attrNameLst>
                                          <p:attrName>style.visibility</p:attrName>
                                        </p:attrNameLst>
                                      </p:cBhvr>
                                      <p:to>
                                        <p:strVal val="visible"/>
                                      </p:to>
                                    </p:set>
                                    <p:animEffect transition="in" filter="wipe(left)">
                                      <p:cBhvr>
                                        <p:cTn id="81" dur="500"/>
                                        <p:tgtEl>
                                          <p:spTgt spid="1501195"/>
                                        </p:tgtEl>
                                      </p:cBhvr>
                                    </p:animEffect>
                                  </p:childTnLst>
                                  <p:subTnLst>
                                    <p:audio>
                                      <p:cMediaNode>
                                        <p:cTn display="0" masterRel="sameClick">
                                          <p:stCondLst>
                                            <p:cond evt="begin" delay="0">
                                              <p:tn val="79"/>
                                            </p:cond>
                                          </p:stCondLst>
                                          <p:endCondLst>
                                            <p:cond evt="onStopAudio" delay="0">
                                              <p:tgtEl>
                                                <p:sldTgt/>
                                              </p:tgtEl>
                                            </p:cond>
                                          </p:endCondLst>
                                        </p:cTn>
                                        <p:tgtEl>
                                          <p:sndTgt r:embed="rId4" name="COMPFX2.WAV"/>
                                        </p:tgtEl>
                                      </p:cMediaNode>
                                    </p:audio>
                                  </p:subTnLst>
                                </p:cTn>
                              </p:par>
                            </p:childTnLst>
                          </p:cTn>
                        </p:par>
                        <p:par>
                          <p:cTn id="82" fill="hold">
                            <p:stCondLst>
                              <p:cond delay="11000"/>
                            </p:stCondLst>
                            <p:childTnLst>
                              <p:par>
                                <p:cTn id="83" presetID="22" presetClass="entr" presetSubtype="2" fill="hold" grpId="0" nodeType="afterEffect">
                                  <p:stCondLst>
                                    <p:cond delay="0"/>
                                  </p:stCondLst>
                                  <p:childTnLst>
                                    <p:set>
                                      <p:cBhvr>
                                        <p:cTn id="84" dur="1" fill="hold">
                                          <p:stCondLst>
                                            <p:cond delay="0"/>
                                          </p:stCondLst>
                                        </p:cTn>
                                        <p:tgtEl>
                                          <p:spTgt spid="1501200"/>
                                        </p:tgtEl>
                                        <p:attrNameLst>
                                          <p:attrName>style.visibility</p:attrName>
                                        </p:attrNameLst>
                                      </p:cBhvr>
                                      <p:to>
                                        <p:strVal val="visible"/>
                                      </p:to>
                                    </p:set>
                                    <p:animEffect transition="in" filter="wipe(right)">
                                      <p:cBhvr>
                                        <p:cTn id="85" dur="500"/>
                                        <p:tgtEl>
                                          <p:spTgt spid="1501200"/>
                                        </p:tgtEl>
                                      </p:cBhvr>
                                    </p:animEffect>
                                  </p:childTnLst>
                                  <p:subTnLst>
                                    <p:audio>
                                      <p:cMediaNode>
                                        <p:cTn display="0" masterRel="sameClick">
                                          <p:stCondLst>
                                            <p:cond evt="begin" delay="0">
                                              <p:tn val="83"/>
                                            </p:cond>
                                          </p:stCondLst>
                                          <p:endCondLst>
                                            <p:cond evt="onStopAudio" delay="0">
                                              <p:tgtEl>
                                                <p:sldTgt/>
                                              </p:tgtEl>
                                            </p:cond>
                                          </p:endCondLst>
                                        </p:cTn>
                                        <p:tgtEl>
                                          <p:sndTgt r:embed="rId5" name="Richochet"/>
                                        </p:tgtEl>
                                      </p:cMediaNode>
                                    </p:audio>
                                  </p:subTnLst>
                                </p:cTn>
                              </p:par>
                            </p:childTnLst>
                          </p:cTn>
                        </p:par>
                      </p:childTnLst>
                    </p:cTn>
                  </p:par>
                  <p:par>
                    <p:cTn id="86" fill="hold">
                      <p:stCondLst>
                        <p:cond delay="indefinite"/>
                      </p:stCondLst>
                      <p:childTnLst>
                        <p:par>
                          <p:cTn id="87" fill="hold">
                            <p:stCondLst>
                              <p:cond delay="0"/>
                            </p:stCondLst>
                            <p:childTnLst>
                              <p:par>
                                <p:cTn id="88" presetID="9" presetClass="entr" presetSubtype="0" fill="hold" grpId="0" nodeType="clickEffect">
                                  <p:stCondLst>
                                    <p:cond delay="0"/>
                                  </p:stCondLst>
                                  <p:childTnLst>
                                    <p:set>
                                      <p:cBhvr>
                                        <p:cTn id="89" dur="1" fill="hold">
                                          <p:stCondLst>
                                            <p:cond delay="0"/>
                                          </p:stCondLst>
                                        </p:cTn>
                                        <p:tgtEl>
                                          <p:spTgt spid="1501263"/>
                                        </p:tgtEl>
                                        <p:attrNameLst>
                                          <p:attrName>style.visibility</p:attrName>
                                        </p:attrNameLst>
                                      </p:cBhvr>
                                      <p:to>
                                        <p:strVal val="visible"/>
                                      </p:to>
                                    </p:set>
                                    <p:animEffect transition="in" filter="dissolve">
                                      <p:cBhvr>
                                        <p:cTn id="90" dur="500"/>
                                        <p:tgtEl>
                                          <p:spTgt spid="1501263"/>
                                        </p:tgtEl>
                                      </p:cBhvr>
                                    </p:animEffect>
                                  </p:childTnLst>
                                </p:cTn>
                              </p:par>
                              <p:par>
                                <p:cTn id="91" presetID="9" presetClass="entr" presetSubtype="0" fill="hold" nodeType="withEffect">
                                  <p:stCondLst>
                                    <p:cond delay="0"/>
                                  </p:stCondLst>
                                  <p:childTnLst>
                                    <p:set>
                                      <p:cBhvr>
                                        <p:cTn id="92" dur="1" fill="hold">
                                          <p:stCondLst>
                                            <p:cond delay="0"/>
                                          </p:stCondLst>
                                        </p:cTn>
                                        <p:tgtEl>
                                          <p:spTgt spid="1501264"/>
                                        </p:tgtEl>
                                        <p:attrNameLst>
                                          <p:attrName>style.visibility</p:attrName>
                                        </p:attrNameLst>
                                      </p:cBhvr>
                                      <p:to>
                                        <p:strVal val="visible"/>
                                      </p:to>
                                    </p:set>
                                    <p:animEffect transition="in" filter="dissolve">
                                      <p:cBhvr>
                                        <p:cTn id="93" dur="500"/>
                                        <p:tgtEl>
                                          <p:spTgt spid="1501264"/>
                                        </p:tgtEl>
                                      </p:cBhvr>
                                    </p:animEffect>
                                  </p:childTnLst>
                                </p:cTn>
                              </p:par>
                              <p:par>
                                <p:cTn id="94" presetID="9" presetClass="entr" presetSubtype="0" fill="hold" nodeType="withEffect">
                                  <p:stCondLst>
                                    <p:cond delay="0"/>
                                  </p:stCondLst>
                                  <p:childTnLst>
                                    <p:set>
                                      <p:cBhvr>
                                        <p:cTn id="95" dur="1" fill="hold">
                                          <p:stCondLst>
                                            <p:cond delay="0"/>
                                          </p:stCondLst>
                                        </p:cTn>
                                        <p:tgtEl>
                                          <p:spTgt spid="1501265"/>
                                        </p:tgtEl>
                                        <p:attrNameLst>
                                          <p:attrName>style.visibility</p:attrName>
                                        </p:attrNameLst>
                                      </p:cBhvr>
                                      <p:to>
                                        <p:strVal val="visible"/>
                                      </p:to>
                                    </p:set>
                                    <p:animEffect transition="in" filter="dissolve">
                                      <p:cBhvr>
                                        <p:cTn id="96" dur="500"/>
                                        <p:tgtEl>
                                          <p:spTgt spid="1501265"/>
                                        </p:tgtEl>
                                      </p:cBhvr>
                                    </p:animEffect>
                                  </p:childTnLst>
                                </p:cTn>
                              </p:par>
                              <p:par>
                                <p:cTn id="97" presetID="9" presetClass="entr" presetSubtype="0" fill="hold" grpId="0" nodeType="withEffect">
                                  <p:stCondLst>
                                    <p:cond delay="0"/>
                                  </p:stCondLst>
                                  <p:childTnLst>
                                    <p:set>
                                      <p:cBhvr>
                                        <p:cTn id="98" dur="1" fill="hold">
                                          <p:stCondLst>
                                            <p:cond delay="0"/>
                                          </p:stCondLst>
                                        </p:cTn>
                                        <p:tgtEl>
                                          <p:spTgt spid="1501266"/>
                                        </p:tgtEl>
                                        <p:attrNameLst>
                                          <p:attrName>style.visibility</p:attrName>
                                        </p:attrNameLst>
                                      </p:cBhvr>
                                      <p:to>
                                        <p:strVal val="visible"/>
                                      </p:to>
                                    </p:set>
                                    <p:animEffect transition="in" filter="dissolve">
                                      <p:cBhvr>
                                        <p:cTn id="99" dur="500"/>
                                        <p:tgtEl>
                                          <p:spTgt spid="1501266"/>
                                        </p:tgtEl>
                                      </p:cBhvr>
                                    </p:animEffect>
                                  </p:childTnLst>
                                </p:cTn>
                              </p:par>
                              <p:par>
                                <p:cTn id="100" presetID="9" presetClass="entr" presetSubtype="0" fill="hold" grpId="0" nodeType="withEffect">
                                  <p:stCondLst>
                                    <p:cond delay="0"/>
                                  </p:stCondLst>
                                  <p:childTnLst>
                                    <p:set>
                                      <p:cBhvr>
                                        <p:cTn id="101" dur="1" fill="hold">
                                          <p:stCondLst>
                                            <p:cond delay="0"/>
                                          </p:stCondLst>
                                        </p:cTn>
                                        <p:tgtEl>
                                          <p:spTgt spid="1501267"/>
                                        </p:tgtEl>
                                        <p:attrNameLst>
                                          <p:attrName>style.visibility</p:attrName>
                                        </p:attrNameLst>
                                      </p:cBhvr>
                                      <p:to>
                                        <p:strVal val="visible"/>
                                      </p:to>
                                    </p:set>
                                    <p:animEffect transition="in" filter="dissolve">
                                      <p:cBhvr>
                                        <p:cTn id="102" dur="500"/>
                                        <p:tgtEl>
                                          <p:spTgt spid="1501267"/>
                                        </p:tgtEl>
                                      </p:cBhvr>
                                    </p:animEffect>
                                  </p:childTnLst>
                                </p:cTn>
                              </p:par>
                            </p:childTnLst>
                          </p:cTn>
                        </p:par>
                      </p:childTnLst>
                    </p:cTn>
                  </p:par>
                  <p:par>
                    <p:cTn id="103" fill="hold">
                      <p:stCondLst>
                        <p:cond delay="indefinite"/>
                      </p:stCondLst>
                      <p:childTnLst>
                        <p:par>
                          <p:cTn id="104" fill="hold">
                            <p:stCondLst>
                              <p:cond delay="0"/>
                            </p:stCondLst>
                            <p:childTnLst>
                              <p:par>
                                <p:cTn id="105" presetID="9" presetClass="entr" presetSubtype="0" fill="hold" nodeType="clickEffect">
                                  <p:stCondLst>
                                    <p:cond delay="0"/>
                                  </p:stCondLst>
                                  <p:childTnLst>
                                    <p:set>
                                      <p:cBhvr>
                                        <p:cTn id="106" dur="1" fill="hold">
                                          <p:stCondLst>
                                            <p:cond delay="0"/>
                                          </p:stCondLst>
                                        </p:cTn>
                                        <p:tgtEl>
                                          <p:spTgt spid="1501271"/>
                                        </p:tgtEl>
                                        <p:attrNameLst>
                                          <p:attrName>style.visibility</p:attrName>
                                        </p:attrNameLst>
                                      </p:cBhvr>
                                      <p:to>
                                        <p:strVal val="visible"/>
                                      </p:to>
                                    </p:set>
                                    <p:animEffect transition="in" filter="dissolve">
                                      <p:cBhvr>
                                        <p:cTn id="107" dur="500"/>
                                        <p:tgtEl>
                                          <p:spTgt spid="1501271"/>
                                        </p:tgtEl>
                                      </p:cBhvr>
                                    </p:animEffect>
                                  </p:childTnLst>
                                </p:cTn>
                              </p:par>
                              <p:par>
                                <p:cTn id="108" presetID="9" presetClass="entr" presetSubtype="0" fill="hold" nodeType="withEffect">
                                  <p:stCondLst>
                                    <p:cond delay="0"/>
                                  </p:stCondLst>
                                  <p:childTnLst>
                                    <p:set>
                                      <p:cBhvr>
                                        <p:cTn id="109" dur="1" fill="hold">
                                          <p:stCondLst>
                                            <p:cond delay="0"/>
                                          </p:stCondLst>
                                        </p:cTn>
                                        <p:tgtEl>
                                          <p:spTgt spid="1501272"/>
                                        </p:tgtEl>
                                        <p:attrNameLst>
                                          <p:attrName>style.visibility</p:attrName>
                                        </p:attrNameLst>
                                      </p:cBhvr>
                                      <p:to>
                                        <p:strVal val="visible"/>
                                      </p:to>
                                    </p:set>
                                    <p:animEffect transition="in" filter="dissolve">
                                      <p:cBhvr>
                                        <p:cTn id="110" dur="500"/>
                                        <p:tgtEl>
                                          <p:spTgt spid="1501272"/>
                                        </p:tgtEl>
                                      </p:cBhvr>
                                    </p:animEffect>
                                  </p:childTnLst>
                                </p:cTn>
                              </p:par>
                              <p:par>
                                <p:cTn id="111" presetID="9" presetClass="entr" presetSubtype="0" fill="hold" nodeType="withEffect">
                                  <p:stCondLst>
                                    <p:cond delay="0"/>
                                  </p:stCondLst>
                                  <p:childTnLst>
                                    <p:set>
                                      <p:cBhvr>
                                        <p:cTn id="112" dur="1" fill="hold">
                                          <p:stCondLst>
                                            <p:cond delay="0"/>
                                          </p:stCondLst>
                                        </p:cTn>
                                        <p:tgtEl>
                                          <p:spTgt spid="1501273"/>
                                        </p:tgtEl>
                                        <p:attrNameLst>
                                          <p:attrName>style.visibility</p:attrName>
                                        </p:attrNameLst>
                                      </p:cBhvr>
                                      <p:to>
                                        <p:strVal val="visible"/>
                                      </p:to>
                                    </p:set>
                                    <p:animEffect transition="in" filter="dissolve">
                                      <p:cBhvr>
                                        <p:cTn id="113" dur="500"/>
                                        <p:tgtEl>
                                          <p:spTgt spid="1501273"/>
                                        </p:tgtEl>
                                      </p:cBhvr>
                                    </p:animEffect>
                                  </p:childTnLst>
                                </p:cTn>
                              </p:par>
                              <p:par>
                                <p:cTn id="114" presetID="9" presetClass="entr" presetSubtype="0" fill="hold" nodeType="withEffect">
                                  <p:stCondLst>
                                    <p:cond delay="0"/>
                                  </p:stCondLst>
                                  <p:childTnLst>
                                    <p:set>
                                      <p:cBhvr>
                                        <p:cTn id="115" dur="1" fill="hold">
                                          <p:stCondLst>
                                            <p:cond delay="0"/>
                                          </p:stCondLst>
                                        </p:cTn>
                                        <p:tgtEl>
                                          <p:spTgt spid="1501277"/>
                                        </p:tgtEl>
                                        <p:attrNameLst>
                                          <p:attrName>style.visibility</p:attrName>
                                        </p:attrNameLst>
                                      </p:cBhvr>
                                      <p:to>
                                        <p:strVal val="visible"/>
                                      </p:to>
                                    </p:set>
                                    <p:animEffect transition="in" filter="dissolve">
                                      <p:cBhvr>
                                        <p:cTn id="116" dur="500"/>
                                        <p:tgtEl>
                                          <p:spTgt spid="1501277"/>
                                        </p:tgtEl>
                                      </p:cBhvr>
                                    </p:animEffect>
                                  </p:childTnLst>
                                </p:cTn>
                              </p:par>
                              <p:par>
                                <p:cTn id="117" presetID="9" presetClass="entr" presetSubtype="0" fill="hold" nodeType="withEffect">
                                  <p:stCondLst>
                                    <p:cond delay="0"/>
                                  </p:stCondLst>
                                  <p:childTnLst>
                                    <p:set>
                                      <p:cBhvr>
                                        <p:cTn id="118" dur="1" fill="hold">
                                          <p:stCondLst>
                                            <p:cond delay="0"/>
                                          </p:stCondLst>
                                        </p:cTn>
                                        <p:tgtEl>
                                          <p:spTgt spid="1501278"/>
                                        </p:tgtEl>
                                        <p:attrNameLst>
                                          <p:attrName>style.visibility</p:attrName>
                                        </p:attrNameLst>
                                      </p:cBhvr>
                                      <p:to>
                                        <p:strVal val="visible"/>
                                      </p:to>
                                    </p:set>
                                    <p:animEffect transition="in" filter="dissolve">
                                      <p:cBhvr>
                                        <p:cTn id="119" dur="500"/>
                                        <p:tgtEl>
                                          <p:spTgt spid="1501278"/>
                                        </p:tgtEl>
                                      </p:cBhvr>
                                    </p:animEffect>
                                  </p:childTnLst>
                                </p:cTn>
                              </p:par>
                              <p:par>
                                <p:cTn id="120" presetID="9" presetClass="entr" presetSubtype="0" fill="hold" nodeType="withEffect">
                                  <p:stCondLst>
                                    <p:cond delay="0"/>
                                  </p:stCondLst>
                                  <p:childTnLst>
                                    <p:set>
                                      <p:cBhvr>
                                        <p:cTn id="121" dur="1" fill="hold">
                                          <p:stCondLst>
                                            <p:cond delay="0"/>
                                          </p:stCondLst>
                                        </p:cTn>
                                        <p:tgtEl>
                                          <p:spTgt spid="1501279"/>
                                        </p:tgtEl>
                                        <p:attrNameLst>
                                          <p:attrName>style.visibility</p:attrName>
                                        </p:attrNameLst>
                                      </p:cBhvr>
                                      <p:to>
                                        <p:strVal val="visible"/>
                                      </p:to>
                                    </p:set>
                                    <p:animEffect transition="in" filter="dissolve">
                                      <p:cBhvr>
                                        <p:cTn id="122" dur="500"/>
                                        <p:tgtEl>
                                          <p:spTgt spid="1501279"/>
                                        </p:tgtEl>
                                      </p:cBhvr>
                                    </p:animEffect>
                                  </p:childTnLst>
                                </p:cTn>
                              </p:par>
                              <p:par>
                                <p:cTn id="123" presetID="9" presetClass="entr" presetSubtype="0" fill="hold" nodeType="withEffect">
                                  <p:stCondLst>
                                    <p:cond delay="0"/>
                                  </p:stCondLst>
                                  <p:childTnLst>
                                    <p:set>
                                      <p:cBhvr>
                                        <p:cTn id="124" dur="1" fill="hold">
                                          <p:stCondLst>
                                            <p:cond delay="0"/>
                                          </p:stCondLst>
                                        </p:cTn>
                                        <p:tgtEl>
                                          <p:spTgt spid="1501280"/>
                                        </p:tgtEl>
                                        <p:attrNameLst>
                                          <p:attrName>style.visibility</p:attrName>
                                        </p:attrNameLst>
                                      </p:cBhvr>
                                      <p:to>
                                        <p:strVal val="visible"/>
                                      </p:to>
                                    </p:set>
                                    <p:animEffect transition="in" filter="dissolve">
                                      <p:cBhvr>
                                        <p:cTn id="125" dur="500"/>
                                        <p:tgtEl>
                                          <p:spTgt spid="1501280"/>
                                        </p:tgtEl>
                                      </p:cBhvr>
                                    </p:animEffect>
                                  </p:childTnLst>
                                </p:cTn>
                              </p:par>
                            </p:childTnLst>
                          </p:cTn>
                        </p:par>
                        <p:par>
                          <p:cTn id="126" fill="hold">
                            <p:stCondLst>
                              <p:cond delay="500"/>
                            </p:stCondLst>
                            <p:childTnLst>
                              <p:par>
                                <p:cTn id="127" presetID="9" presetClass="emph" presetSubtype="0" nodeType="afterEffect">
                                  <p:stCondLst>
                                    <p:cond delay="0"/>
                                  </p:stCondLst>
                                  <p:childTnLst>
                                    <p:set>
                                      <p:cBhvr rctx="PPT">
                                        <p:cTn id="128" dur="indefinite"/>
                                        <p:tgtEl>
                                          <p:spTgt spid="1501271"/>
                                        </p:tgtEl>
                                        <p:attrNameLst>
                                          <p:attrName>style.opacity</p:attrName>
                                        </p:attrNameLst>
                                      </p:cBhvr>
                                      <p:to>
                                        <p:strVal val="0.5"/>
                                      </p:to>
                                    </p:set>
                                    <p:animEffect filter="image" prLst="opacity: 0.5">
                                      <p:cBhvr rctx="IE">
                                        <p:cTn id="129" dur="indefinite"/>
                                        <p:tgtEl>
                                          <p:spTgt spid="1501271"/>
                                        </p:tgtEl>
                                      </p:cBhvr>
                                    </p:animEffect>
                                  </p:childTnLst>
                                </p:cTn>
                              </p:par>
                            </p:childTnLst>
                          </p:cTn>
                        </p:par>
                        <p:par>
                          <p:cTn id="130" fill="hold">
                            <p:stCondLst>
                              <p:cond delay="500"/>
                            </p:stCondLst>
                            <p:childTnLst>
                              <p:par>
                                <p:cTn id="131" presetID="9" presetClass="emph" presetSubtype="0" nodeType="afterEffect">
                                  <p:stCondLst>
                                    <p:cond delay="0"/>
                                  </p:stCondLst>
                                  <p:childTnLst>
                                    <p:set>
                                      <p:cBhvr rctx="PPT">
                                        <p:cTn id="132" dur="indefinite"/>
                                        <p:tgtEl>
                                          <p:spTgt spid="1501272"/>
                                        </p:tgtEl>
                                        <p:attrNameLst>
                                          <p:attrName>style.opacity</p:attrName>
                                        </p:attrNameLst>
                                      </p:cBhvr>
                                      <p:to>
                                        <p:strVal val="0.5"/>
                                      </p:to>
                                    </p:set>
                                    <p:animEffect filter="image" prLst="opacity: 0.5">
                                      <p:cBhvr rctx="IE">
                                        <p:cTn id="133" dur="indefinite"/>
                                        <p:tgtEl>
                                          <p:spTgt spid="1501272"/>
                                        </p:tgtEl>
                                      </p:cBhvr>
                                    </p:animEffect>
                                  </p:childTnLst>
                                </p:cTn>
                              </p:par>
                            </p:childTnLst>
                          </p:cTn>
                        </p:par>
                        <p:par>
                          <p:cTn id="134" fill="hold">
                            <p:stCondLst>
                              <p:cond delay="500"/>
                            </p:stCondLst>
                            <p:childTnLst>
                              <p:par>
                                <p:cTn id="135" presetID="9" presetClass="emph" presetSubtype="0" nodeType="afterEffect">
                                  <p:stCondLst>
                                    <p:cond delay="0"/>
                                  </p:stCondLst>
                                  <p:childTnLst>
                                    <p:set>
                                      <p:cBhvr rctx="PPT">
                                        <p:cTn id="136" dur="indefinite"/>
                                        <p:tgtEl>
                                          <p:spTgt spid="1501273"/>
                                        </p:tgtEl>
                                        <p:attrNameLst>
                                          <p:attrName>style.opacity</p:attrName>
                                        </p:attrNameLst>
                                      </p:cBhvr>
                                      <p:to>
                                        <p:strVal val="0.5"/>
                                      </p:to>
                                    </p:set>
                                    <p:animEffect filter="image" prLst="opacity: 0.5">
                                      <p:cBhvr rctx="IE">
                                        <p:cTn id="137" dur="indefinite"/>
                                        <p:tgtEl>
                                          <p:spTgt spid="1501273"/>
                                        </p:tgtEl>
                                      </p:cBhvr>
                                    </p:animEffect>
                                  </p:childTnLst>
                                </p:cTn>
                              </p:par>
                            </p:childTnLst>
                          </p:cTn>
                        </p:par>
                        <p:par>
                          <p:cTn id="138" fill="hold">
                            <p:stCondLst>
                              <p:cond delay="500"/>
                            </p:stCondLst>
                            <p:childTnLst>
                              <p:par>
                                <p:cTn id="139" presetID="9" presetClass="emph" presetSubtype="0" nodeType="afterEffect">
                                  <p:stCondLst>
                                    <p:cond delay="0"/>
                                  </p:stCondLst>
                                  <p:childTnLst>
                                    <p:set>
                                      <p:cBhvr rctx="PPT">
                                        <p:cTn id="140" dur="indefinite"/>
                                        <p:tgtEl>
                                          <p:spTgt spid="1501277"/>
                                        </p:tgtEl>
                                        <p:attrNameLst>
                                          <p:attrName>style.opacity</p:attrName>
                                        </p:attrNameLst>
                                      </p:cBhvr>
                                      <p:to>
                                        <p:strVal val="0.5"/>
                                      </p:to>
                                    </p:set>
                                    <p:animEffect filter="image" prLst="opacity: 0.5">
                                      <p:cBhvr rctx="IE">
                                        <p:cTn id="141" dur="indefinite"/>
                                        <p:tgtEl>
                                          <p:spTgt spid="1501277"/>
                                        </p:tgtEl>
                                      </p:cBhvr>
                                    </p:animEffect>
                                  </p:childTnLst>
                                </p:cTn>
                              </p:par>
                            </p:childTnLst>
                          </p:cTn>
                        </p:par>
                        <p:par>
                          <p:cTn id="142" fill="hold">
                            <p:stCondLst>
                              <p:cond delay="500"/>
                            </p:stCondLst>
                            <p:childTnLst>
                              <p:par>
                                <p:cTn id="143" presetID="9" presetClass="emph" presetSubtype="0" nodeType="afterEffect">
                                  <p:stCondLst>
                                    <p:cond delay="0"/>
                                  </p:stCondLst>
                                  <p:childTnLst>
                                    <p:set>
                                      <p:cBhvr rctx="PPT">
                                        <p:cTn id="144" dur="indefinite"/>
                                        <p:tgtEl>
                                          <p:spTgt spid="1501278"/>
                                        </p:tgtEl>
                                        <p:attrNameLst>
                                          <p:attrName>style.opacity</p:attrName>
                                        </p:attrNameLst>
                                      </p:cBhvr>
                                      <p:to>
                                        <p:strVal val="0.5"/>
                                      </p:to>
                                    </p:set>
                                    <p:animEffect filter="image" prLst="opacity: 0.5">
                                      <p:cBhvr rctx="IE">
                                        <p:cTn id="145" dur="indefinite"/>
                                        <p:tgtEl>
                                          <p:spTgt spid="1501278"/>
                                        </p:tgtEl>
                                      </p:cBhvr>
                                    </p:animEffect>
                                  </p:childTnLst>
                                </p:cTn>
                              </p:par>
                            </p:childTnLst>
                          </p:cTn>
                        </p:par>
                        <p:par>
                          <p:cTn id="146" fill="hold">
                            <p:stCondLst>
                              <p:cond delay="500"/>
                            </p:stCondLst>
                            <p:childTnLst>
                              <p:par>
                                <p:cTn id="147" presetID="9" presetClass="emph" presetSubtype="0" nodeType="afterEffect">
                                  <p:stCondLst>
                                    <p:cond delay="0"/>
                                  </p:stCondLst>
                                  <p:childTnLst>
                                    <p:set>
                                      <p:cBhvr rctx="PPT">
                                        <p:cTn id="148" dur="indefinite"/>
                                        <p:tgtEl>
                                          <p:spTgt spid="1501279"/>
                                        </p:tgtEl>
                                        <p:attrNameLst>
                                          <p:attrName>style.opacity</p:attrName>
                                        </p:attrNameLst>
                                      </p:cBhvr>
                                      <p:to>
                                        <p:strVal val="0.5"/>
                                      </p:to>
                                    </p:set>
                                    <p:animEffect filter="image" prLst="opacity: 0.5">
                                      <p:cBhvr rctx="IE">
                                        <p:cTn id="149" dur="indefinite"/>
                                        <p:tgtEl>
                                          <p:spTgt spid="1501279"/>
                                        </p:tgtEl>
                                      </p:cBhvr>
                                    </p:animEffect>
                                  </p:childTnLst>
                                </p:cTn>
                              </p:par>
                            </p:childTnLst>
                          </p:cTn>
                        </p:par>
                        <p:par>
                          <p:cTn id="150" fill="hold">
                            <p:stCondLst>
                              <p:cond delay="500"/>
                            </p:stCondLst>
                            <p:childTnLst>
                              <p:par>
                                <p:cTn id="151" presetID="9" presetClass="emph" presetSubtype="0" nodeType="afterEffect">
                                  <p:stCondLst>
                                    <p:cond delay="0"/>
                                  </p:stCondLst>
                                  <p:childTnLst>
                                    <p:set>
                                      <p:cBhvr rctx="PPT">
                                        <p:cTn id="152" dur="indefinite"/>
                                        <p:tgtEl>
                                          <p:spTgt spid="1501280"/>
                                        </p:tgtEl>
                                        <p:attrNameLst>
                                          <p:attrName>style.opacity</p:attrName>
                                        </p:attrNameLst>
                                      </p:cBhvr>
                                      <p:to>
                                        <p:strVal val="0.5"/>
                                      </p:to>
                                    </p:set>
                                    <p:animEffect filter="image" prLst="opacity: 0.5">
                                      <p:cBhvr rctx="IE">
                                        <p:cTn id="153" dur="indefinite"/>
                                        <p:tgtEl>
                                          <p:spTgt spid="1501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1188" grpId="0" animBg="1"/>
      <p:bldP spid="1501189" grpId="0" animBg="1"/>
      <p:bldP spid="1501191" grpId="0" animBg="1"/>
      <p:bldP spid="1501192" grpId="0" animBg="1"/>
      <p:bldP spid="1501193" grpId="0" animBg="1"/>
      <p:bldP spid="1501194" grpId="0" animBg="1"/>
      <p:bldP spid="1501195" grpId="0" animBg="1"/>
      <p:bldP spid="1501196" grpId="0" animBg="1"/>
      <p:bldP spid="1501197" grpId="0" animBg="1"/>
      <p:bldP spid="1501198" grpId="0" animBg="1"/>
      <p:bldP spid="1501199" grpId="0" animBg="1"/>
      <p:bldP spid="1501200" grpId="0" animBg="1"/>
      <p:bldP spid="1501261" grpId="0" animBg="1"/>
      <p:bldP spid="1501263" grpId="0" animBg="1"/>
      <p:bldP spid="1501266" grpId="0"/>
      <p:bldP spid="1501267" grpId="0" animBg="1"/>
      <p:bldP spid="1501268" grpId="0" animBg="1"/>
    </p:bldLst>
  </p:timing>
</p:sld>
</file>

<file path=ppt/slides/slide310.xml><?xml version="1.0" encoding="utf-8"?>
<p:sld xmlns:a="http://schemas.openxmlformats.org/drawingml/2006/main" xmlns:r="http://schemas.openxmlformats.org/officeDocument/2006/relationships" xmlns:p="http://schemas.openxmlformats.org/presentationml/2006/main" show="0">
  <p:cSld>
    <p:bg>
      <p:bgPr>
        <a:solidFill>
          <a:srgbClr val="FF0000"/>
        </a:solidFill>
        <a:effectLst/>
      </p:bgPr>
    </p:bg>
    <p:spTree>
      <p:nvGrpSpPr>
        <p:cNvPr id="1" name=""/>
        <p:cNvGrpSpPr/>
        <p:nvPr/>
      </p:nvGrpSpPr>
      <p:grpSpPr>
        <a:xfrm>
          <a:off x="0" y="0"/>
          <a:ext cx="0" cy="0"/>
          <a:chOff x="0" y="0"/>
          <a:chExt cx="0" cy="0"/>
        </a:xfrm>
      </p:grpSpPr>
      <p:sp>
        <p:nvSpPr>
          <p:cNvPr id="428034" name="Rectangle 2"/>
          <p:cNvSpPr>
            <a:spLocks noGrp="1" noChangeArrowheads="1"/>
          </p:cNvSpPr>
          <p:nvPr>
            <p:ph type="title"/>
          </p:nvPr>
        </p:nvSpPr>
        <p:spPr/>
        <p:txBody>
          <a:bodyPr/>
          <a:lstStyle/>
          <a:p>
            <a:pPr eaLnBrk="1" hangingPunct="1"/>
            <a:r>
              <a:rPr lang="en-US" smtClean="0">
                <a:solidFill>
                  <a:schemeClr val="bg1"/>
                </a:solidFill>
              </a:rPr>
              <a:t>Keys - Atomic Structure</a:t>
            </a:r>
          </a:p>
        </p:txBody>
      </p:sp>
      <p:sp>
        <p:nvSpPr>
          <p:cNvPr id="1113091" name="Text Box 3"/>
          <p:cNvSpPr txBox="1">
            <a:spLocks noChangeArrowheads="1"/>
          </p:cNvSpPr>
          <p:nvPr/>
        </p:nvSpPr>
        <p:spPr bwMode="auto">
          <a:xfrm>
            <a:off x="1365250" y="1641475"/>
            <a:ext cx="1608138" cy="457200"/>
          </a:xfrm>
          <a:prstGeom prst="rect">
            <a:avLst/>
          </a:prstGeom>
          <a:noFill/>
          <a:ln w="9525">
            <a:noFill/>
            <a:miter lim="800000"/>
            <a:headEnd/>
            <a:tailEnd/>
          </a:ln>
          <a:effectLst/>
        </p:spPr>
        <p:txBody>
          <a:bodyPr wrap="none">
            <a:spAutoFit/>
          </a:bodyPr>
          <a:lstStyle/>
          <a:p>
            <a:pPr algn="l">
              <a:defRPr/>
            </a:pPr>
            <a:r>
              <a:rPr lang="en-US" sz="2400">
                <a:solidFill>
                  <a:schemeClr val="bg1"/>
                </a:solidFill>
                <a:effectLst>
                  <a:outerShdw blurRad="38100" dist="38100" dir="2700000" algn="tl">
                    <a:srgbClr val="000000"/>
                  </a:outerShdw>
                </a:effectLst>
                <a:hlinkClick r:id="rId3" action="ppaction://hlinkfile"/>
              </a:rPr>
              <a:t>Objectives</a:t>
            </a:r>
            <a:endParaRPr lang="en-US" sz="2400">
              <a:solidFill>
                <a:schemeClr val="bg1"/>
              </a:solidFill>
              <a:effectLst>
                <a:outerShdw blurRad="38100" dist="38100" dir="2700000" algn="tl">
                  <a:srgbClr val="000000"/>
                </a:outerShdw>
              </a:effectLst>
            </a:endParaRPr>
          </a:p>
        </p:txBody>
      </p:sp>
      <p:sp>
        <p:nvSpPr>
          <p:cNvPr id="1113092" name="Text Box 4"/>
          <p:cNvSpPr txBox="1">
            <a:spLocks noChangeArrowheads="1"/>
          </p:cNvSpPr>
          <p:nvPr/>
        </p:nvSpPr>
        <p:spPr bwMode="auto">
          <a:xfrm>
            <a:off x="1366838" y="2527300"/>
            <a:ext cx="3387725" cy="457200"/>
          </a:xfrm>
          <a:prstGeom prst="rect">
            <a:avLst/>
          </a:prstGeom>
          <a:noFill/>
          <a:ln w="9525">
            <a:noFill/>
            <a:miter lim="800000"/>
            <a:headEnd/>
            <a:tailEnd/>
          </a:ln>
          <a:effectLst/>
        </p:spPr>
        <p:txBody>
          <a:bodyPr wrap="none">
            <a:spAutoFit/>
          </a:bodyPr>
          <a:lstStyle/>
          <a:p>
            <a:pPr algn="l">
              <a:defRPr/>
            </a:pPr>
            <a:r>
              <a:rPr lang="en-US" sz="2400">
                <a:solidFill>
                  <a:schemeClr val="bg1"/>
                </a:solidFill>
                <a:effectLst>
                  <a:outerShdw blurRad="38100" dist="38100" dir="2700000" algn="tl">
                    <a:srgbClr val="000000"/>
                  </a:outerShdw>
                </a:effectLst>
              </a:rPr>
              <a:t>Worksheet - </a:t>
            </a:r>
            <a:r>
              <a:rPr lang="en-US" sz="2400">
                <a:solidFill>
                  <a:schemeClr val="bg1"/>
                </a:solidFill>
                <a:effectLst>
                  <a:outerShdw blurRad="38100" dist="38100" dir="2700000" algn="tl">
                    <a:srgbClr val="000000"/>
                  </a:outerShdw>
                </a:effectLst>
                <a:hlinkClick r:id="rId4" action="ppaction://hlinkfile"/>
              </a:rPr>
              <a:t>vocabulary</a:t>
            </a:r>
            <a:endParaRPr lang="en-US" sz="2400">
              <a:solidFill>
                <a:schemeClr val="bg1"/>
              </a:solidFill>
              <a:effectLst>
                <a:outerShdw blurRad="38100" dist="38100" dir="2700000" algn="tl">
                  <a:srgbClr val="000000"/>
                </a:outerShdw>
              </a:effectLst>
            </a:endParaRPr>
          </a:p>
        </p:txBody>
      </p:sp>
      <p:sp>
        <p:nvSpPr>
          <p:cNvPr id="1113093" name="Text Box 5"/>
          <p:cNvSpPr txBox="1">
            <a:spLocks noChangeArrowheads="1"/>
          </p:cNvSpPr>
          <p:nvPr/>
        </p:nvSpPr>
        <p:spPr bwMode="auto">
          <a:xfrm>
            <a:off x="1368425" y="2917825"/>
            <a:ext cx="5911850" cy="457200"/>
          </a:xfrm>
          <a:prstGeom prst="rect">
            <a:avLst/>
          </a:prstGeom>
          <a:noFill/>
          <a:ln w="9525">
            <a:noFill/>
            <a:miter lim="800000"/>
            <a:headEnd/>
            <a:tailEnd/>
          </a:ln>
          <a:effectLst/>
        </p:spPr>
        <p:txBody>
          <a:bodyPr wrap="none">
            <a:spAutoFit/>
          </a:bodyPr>
          <a:lstStyle/>
          <a:p>
            <a:pPr algn="l">
              <a:defRPr/>
            </a:pPr>
            <a:r>
              <a:rPr lang="en-US" sz="2400">
                <a:solidFill>
                  <a:schemeClr val="bg1"/>
                </a:solidFill>
                <a:effectLst>
                  <a:outerShdw blurRad="38100" dist="38100" dir="2700000" algn="tl">
                    <a:srgbClr val="000000"/>
                  </a:outerShdw>
                </a:effectLst>
              </a:rPr>
              <a:t>Worksheet - </a:t>
            </a:r>
            <a:r>
              <a:rPr lang="en-US" sz="2400">
                <a:solidFill>
                  <a:schemeClr val="bg1"/>
                </a:solidFill>
                <a:effectLst>
                  <a:outerShdw blurRad="38100" dist="38100" dir="2700000" algn="tl">
                    <a:srgbClr val="000000"/>
                  </a:outerShdw>
                </a:effectLst>
                <a:hlinkClick r:id="rId5" action="ppaction://hlinkfile"/>
              </a:rPr>
              <a:t>development of atomic theory</a:t>
            </a:r>
            <a:endParaRPr lang="en-US" sz="2400">
              <a:solidFill>
                <a:schemeClr val="bg1"/>
              </a:solidFill>
              <a:effectLst>
                <a:outerShdw blurRad="38100" dist="38100" dir="2700000" algn="tl">
                  <a:srgbClr val="000000"/>
                </a:outerShdw>
              </a:effectLst>
            </a:endParaRPr>
          </a:p>
        </p:txBody>
      </p:sp>
      <p:sp>
        <p:nvSpPr>
          <p:cNvPr id="1113094" name="Text Box 6"/>
          <p:cNvSpPr txBox="1">
            <a:spLocks noChangeArrowheads="1"/>
          </p:cNvSpPr>
          <p:nvPr/>
        </p:nvSpPr>
        <p:spPr bwMode="auto">
          <a:xfrm>
            <a:off x="1368425" y="3314700"/>
            <a:ext cx="6454775" cy="457200"/>
          </a:xfrm>
          <a:prstGeom prst="rect">
            <a:avLst/>
          </a:prstGeom>
          <a:noFill/>
          <a:ln w="9525">
            <a:noFill/>
            <a:miter lim="800000"/>
            <a:headEnd/>
            <a:tailEnd/>
          </a:ln>
          <a:effectLst/>
        </p:spPr>
        <p:txBody>
          <a:bodyPr wrap="none">
            <a:spAutoFit/>
          </a:bodyPr>
          <a:lstStyle/>
          <a:p>
            <a:pPr algn="l">
              <a:defRPr/>
            </a:pPr>
            <a:r>
              <a:rPr lang="en-US" sz="2400">
                <a:solidFill>
                  <a:schemeClr val="bg1"/>
                </a:solidFill>
                <a:effectLst>
                  <a:outerShdw blurRad="38100" dist="38100" dir="2700000" algn="tl">
                    <a:srgbClr val="000000"/>
                  </a:outerShdw>
                </a:effectLst>
              </a:rPr>
              <a:t>Worksheet - </a:t>
            </a:r>
            <a:r>
              <a:rPr lang="en-US" sz="2400">
                <a:solidFill>
                  <a:schemeClr val="bg1"/>
                </a:solidFill>
                <a:effectLst>
                  <a:outerShdw blurRad="38100" dist="38100" dir="2700000" algn="tl">
                    <a:srgbClr val="000000"/>
                  </a:outerShdw>
                </a:effectLst>
                <a:hlinkClick r:id="rId6" action="ppaction://hlinkfile"/>
              </a:rPr>
              <a:t>atomic number and mass number</a:t>
            </a:r>
            <a:endParaRPr lang="en-US" sz="2400">
              <a:solidFill>
                <a:schemeClr val="bg1"/>
              </a:solidFill>
              <a:effectLst>
                <a:outerShdw blurRad="38100" dist="38100" dir="2700000" algn="tl">
                  <a:srgbClr val="000000"/>
                </a:outerShdw>
              </a:effectLst>
            </a:endParaRPr>
          </a:p>
        </p:txBody>
      </p:sp>
      <p:sp>
        <p:nvSpPr>
          <p:cNvPr id="1113095" name="Text Box 7"/>
          <p:cNvSpPr txBox="1">
            <a:spLocks noChangeArrowheads="1"/>
          </p:cNvSpPr>
          <p:nvPr/>
        </p:nvSpPr>
        <p:spPr bwMode="auto">
          <a:xfrm>
            <a:off x="1370013" y="3705225"/>
            <a:ext cx="5761037" cy="457200"/>
          </a:xfrm>
          <a:prstGeom prst="rect">
            <a:avLst/>
          </a:prstGeom>
          <a:noFill/>
          <a:ln w="9525">
            <a:noFill/>
            <a:miter lim="800000"/>
            <a:headEnd/>
            <a:tailEnd/>
          </a:ln>
          <a:effectLst/>
        </p:spPr>
        <p:txBody>
          <a:bodyPr wrap="none">
            <a:spAutoFit/>
          </a:bodyPr>
          <a:lstStyle/>
          <a:p>
            <a:pPr algn="l">
              <a:defRPr/>
            </a:pPr>
            <a:r>
              <a:rPr lang="en-US" sz="2400">
                <a:solidFill>
                  <a:schemeClr val="bg1"/>
                </a:solidFill>
                <a:effectLst>
                  <a:outerShdw blurRad="38100" dist="38100" dir="2700000" algn="tl">
                    <a:srgbClr val="000000"/>
                  </a:outerShdw>
                </a:effectLst>
              </a:rPr>
              <a:t>Worksheet - </a:t>
            </a:r>
            <a:r>
              <a:rPr lang="en-US" sz="2400">
                <a:solidFill>
                  <a:schemeClr val="bg1"/>
                </a:solidFill>
                <a:effectLst>
                  <a:outerShdw blurRad="38100" dist="38100" dir="2700000" algn="tl">
                    <a:srgbClr val="000000"/>
                  </a:outerShdw>
                </a:effectLst>
                <a:hlinkClick r:id="rId7" action="ppaction://hlinkfile"/>
              </a:rPr>
              <a:t>ions and subatomic particles</a:t>
            </a:r>
            <a:endParaRPr lang="en-US" sz="2400">
              <a:solidFill>
                <a:schemeClr val="bg1"/>
              </a:solidFill>
              <a:effectLst>
                <a:outerShdw blurRad="38100" dist="38100" dir="2700000" algn="tl">
                  <a:srgbClr val="000000"/>
                </a:outerShdw>
              </a:effectLst>
            </a:endParaRPr>
          </a:p>
        </p:txBody>
      </p:sp>
      <p:sp>
        <p:nvSpPr>
          <p:cNvPr id="1113096" name="Text Box 8"/>
          <p:cNvSpPr txBox="1">
            <a:spLocks noChangeArrowheads="1"/>
          </p:cNvSpPr>
          <p:nvPr/>
        </p:nvSpPr>
        <p:spPr bwMode="auto">
          <a:xfrm>
            <a:off x="1377950" y="4086225"/>
            <a:ext cx="3048000" cy="457200"/>
          </a:xfrm>
          <a:prstGeom prst="rect">
            <a:avLst/>
          </a:prstGeom>
          <a:noFill/>
          <a:ln w="9525">
            <a:noFill/>
            <a:miter lim="800000"/>
            <a:headEnd/>
            <a:tailEnd/>
          </a:ln>
          <a:effectLst/>
        </p:spPr>
        <p:txBody>
          <a:bodyPr wrap="none">
            <a:spAutoFit/>
          </a:bodyPr>
          <a:lstStyle/>
          <a:p>
            <a:pPr algn="l">
              <a:defRPr/>
            </a:pPr>
            <a:r>
              <a:rPr lang="en-US" sz="2400">
                <a:solidFill>
                  <a:schemeClr val="bg1"/>
                </a:solidFill>
                <a:effectLst>
                  <a:outerShdw blurRad="38100" dist="38100" dir="2700000" algn="tl">
                    <a:srgbClr val="000000"/>
                  </a:outerShdw>
                </a:effectLst>
              </a:rPr>
              <a:t>Worksheet - isotopes</a:t>
            </a:r>
          </a:p>
        </p:txBody>
      </p:sp>
      <p:sp>
        <p:nvSpPr>
          <p:cNvPr id="1113097" name="Text Box 9"/>
          <p:cNvSpPr txBox="1">
            <a:spLocks noChangeArrowheads="1"/>
          </p:cNvSpPr>
          <p:nvPr/>
        </p:nvSpPr>
        <p:spPr bwMode="auto">
          <a:xfrm>
            <a:off x="1377950" y="4483100"/>
            <a:ext cx="4083050" cy="457200"/>
          </a:xfrm>
          <a:prstGeom prst="rect">
            <a:avLst/>
          </a:prstGeom>
          <a:noFill/>
          <a:ln w="9525">
            <a:noFill/>
            <a:miter lim="800000"/>
            <a:headEnd/>
            <a:tailEnd/>
          </a:ln>
          <a:effectLst/>
        </p:spPr>
        <p:txBody>
          <a:bodyPr wrap="none">
            <a:spAutoFit/>
          </a:bodyPr>
          <a:lstStyle/>
          <a:p>
            <a:pPr algn="l">
              <a:defRPr/>
            </a:pPr>
            <a:r>
              <a:rPr lang="en-US" sz="2400">
                <a:solidFill>
                  <a:schemeClr val="bg1"/>
                </a:solidFill>
                <a:effectLst>
                  <a:outerShdw blurRad="38100" dist="38100" dir="2700000" algn="tl">
                    <a:srgbClr val="000000"/>
                  </a:outerShdw>
                </a:effectLst>
              </a:rPr>
              <a:t>Worksheet - </a:t>
            </a:r>
            <a:r>
              <a:rPr lang="en-US" sz="2400">
                <a:solidFill>
                  <a:schemeClr val="bg1"/>
                </a:solidFill>
                <a:effectLst>
                  <a:outerShdw blurRad="38100" dist="38100" dir="2700000" algn="tl">
                    <a:srgbClr val="000000"/>
                  </a:outerShdw>
                </a:effectLst>
                <a:hlinkClick r:id="rId8" action="ppaction://hlinkfile"/>
              </a:rPr>
              <a:t>orbital diagrams</a:t>
            </a:r>
            <a:endParaRPr lang="en-US" sz="2400">
              <a:solidFill>
                <a:schemeClr val="bg1"/>
              </a:solidFill>
              <a:effectLst>
                <a:outerShdw blurRad="38100" dist="38100" dir="2700000" algn="tl">
                  <a:srgbClr val="000000"/>
                </a:outerShdw>
              </a:effectLst>
            </a:endParaRPr>
          </a:p>
        </p:txBody>
      </p:sp>
      <p:sp>
        <p:nvSpPr>
          <p:cNvPr id="1113098" name="Text Box 10"/>
          <p:cNvSpPr txBox="1">
            <a:spLocks noChangeArrowheads="1"/>
          </p:cNvSpPr>
          <p:nvPr/>
        </p:nvSpPr>
        <p:spPr bwMode="auto">
          <a:xfrm>
            <a:off x="1379538" y="4873625"/>
            <a:ext cx="4829175" cy="457200"/>
          </a:xfrm>
          <a:prstGeom prst="rect">
            <a:avLst/>
          </a:prstGeom>
          <a:noFill/>
          <a:ln w="9525">
            <a:noFill/>
            <a:miter lim="800000"/>
            <a:headEnd/>
            <a:tailEnd/>
          </a:ln>
          <a:effectLst/>
        </p:spPr>
        <p:txBody>
          <a:bodyPr wrap="none">
            <a:spAutoFit/>
          </a:bodyPr>
          <a:lstStyle/>
          <a:p>
            <a:pPr algn="l">
              <a:defRPr/>
            </a:pPr>
            <a:r>
              <a:rPr lang="en-US" sz="2400">
                <a:solidFill>
                  <a:schemeClr val="bg1"/>
                </a:solidFill>
                <a:effectLst>
                  <a:outerShdw blurRad="38100" dist="38100" dir="2700000" algn="tl">
                    <a:srgbClr val="000000"/>
                  </a:outerShdw>
                </a:effectLst>
              </a:rPr>
              <a:t>Worksheet - </a:t>
            </a:r>
            <a:r>
              <a:rPr lang="en-US" sz="2400">
                <a:solidFill>
                  <a:schemeClr val="bg1"/>
                </a:solidFill>
                <a:effectLst>
                  <a:outerShdw blurRad="38100" dist="38100" dir="2700000" algn="tl">
                    <a:srgbClr val="000000"/>
                  </a:outerShdw>
                </a:effectLst>
                <a:hlinkClick r:id="rId9" action="ppaction://hlinkfile"/>
              </a:rPr>
              <a:t>electron configuration</a:t>
            </a:r>
            <a:endParaRPr lang="en-US" sz="2400">
              <a:solidFill>
                <a:schemeClr val="bg1"/>
              </a:solidFill>
              <a:effectLst>
                <a:outerShdw blurRad="38100" dist="38100" dir="2700000" algn="tl">
                  <a:srgbClr val="000000"/>
                </a:outerShdw>
              </a:effectLst>
            </a:endParaRPr>
          </a:p>
        </p:txBody>
      </p:sp>
      <p:sp>
        <p:nvSpPr>
          <p:cNvPr id="1113099" name="Text Box 11"/>
          <p:cNvSpPr txBox="1">
            <a:spLocks noChangeArrowheads="1"/>
          </p:cNvSpPr>
          <p:nvPr/>
        </p:nvSpPr>
        <p:spPr bwMode="auto">
          <a:xfrm>
            <a:off x="6686550" y="6400800"/>
            <a:ext cx="2457450" cy="457200"/>
          </a:xfrm>
          <a:prstGeom prst="rect">
            <a:avLst/>
          </a:prstGeom>
          <a:noFill/>
          <a:ln w="9525">
            <a:noFill/>
            <a:miter lim="800000"/>
            <a:headEnd/>
            <a:tailEnd/>
          </a:ln>
          <a:effectLst/>
        </p:spPr>
        <p:txBody>
          <a:bodyPr wrap="none">
            <a:spAutoFit/>
          </a:bodyPr>
          <a:lstStyle/>
          <a:p>
            <a:pPr algn="l">
              <a:defRPr/>
            </a:pPr>
            <a:r>
              <a:rPr lang="en-US" sz="2400">
                <a:hlinkClick r:id="rId10" action="ppaction://hlinkfile"/>
              </a:rPr>
              <a:t>Outline</a:t>
            </a:r>
            <a:r>
              <a:rPr lang="en-US" sz="2400"/>
              <a:t> </a:t>
            </a:r>
            <a:r>
              <a:rPr lang="en-US" sz="2400">
                <a:solidFill>
                  <a:schemeClr val="bg1"/>
                </a:solidFill>
                <a:effectLst>
                  <a:outerShdw blurRad="38100" dist="38100" dir="2700000" algn="tl">
                    <a:srgbClr val="000000"/>
                  </a:outerShdw>
                </a:effectLst>
              </a:rPr>
              <a:t>(general)</a:t>
            </a:r>
          </a:p>
        </p:txBody>
      </p:sp>
      <p:sp>
        <p:nvSpPr>
          <p:cNvPr id="1113100" name="Text Box 12"/>
          <p:cNvSpPr txBox="1">
            <a:spLocks noChangeArrowheads="1"/>
          </p:cNvSpPr>
          <p:nvPr/>
        </p:nvSpPr>
        <p:spPr bwMode="auto">
          <a:xfrm>
            <a:off x="1377950" y="5273675"/>
            <a:ext cx="3811588" cy="457200"/>
          </a:xfrm>
          <a:prstGeom prst="rect">
            <a:avLst/>
          </a:prstGeom>
          <a:noFill/>
          <a:ln w="9525">
            <a:noFill/>
            <a:miter lim="800000"/>
            <a:headEnd/>
            <a:tailEnd/>
          </a:ln>
          <a:effectLst/>
        </p:spPr>
        <p:txBody>
          <a:bodyPr wrap="none">
            <a:spAutoFit/>
          </a:bodyPr>
          <a:lstStyle/>
          <a:p>
            <a:pPr algn="l">
              <a:defRPr/>
            </a:pPr>
            <a:r>
              <a:rPr lang="en-US" sz="2400">
                <a:solidFill>
                  <a:schemeClr val="bg1"/>
                </a:solidFill>
                <a:effectLst>
                  <a:outerShdw blurRad="38100" dist="38100" dir="2700000" algn="tl">
                    <a:srgbClr val="000000"/>
                  </a:outerShdw>
                </a:effectLst>
              </a:rPr>
              <a:t>Worksheet - </a:t>
            </a:r>
            <a:r>
              <a:rPr lang="en-US" sz="2400">
                <a:solidFill>
                  <a:schemeClr val="bg1"/>
                </a:solidFill>
                <a:effectLst>
                  <a:outerShdw blurRad="38100" dist="38100" dir="2700000" algn="tl">
                    <a:srgbClr val="000000"/>
                  </a:outerShdw>
                </a:effectLst>
                <a:hlinkClick r:id="rId11" action="ppaction://hlinkfile"/>
              </a:rPr>
              <a:t>light problems</a:t>
            </a:r>
            <a:endParaRPr lang="en-US" sz="2400">
              <a:solidFill>
                <a:schemeClr val="bg1"/>
              </a:solidFill>
              <a:effectLst>
                <a:outerShdw blurRad="38100" dist="38100" dir="2700000" algn="tl">
                  <a:srgbClr val="000000"/>
                </a:outerShdw>
              </a:effectLst>
            </a:endParaRPr>
          </a:p>
        </p:txBody>
      </p:sp>
      <p:sp>
        <p:nvSpPr>
          <p:cNvPr id="1113102" name="Text Box 14"/>
          <p:cNvSpPr txBox="1">
            <a:spLocks noChangeArrowheads="1"/>
          </p:cNvSpPr>
          <p:nvPr/>
        </p:nvSpPr>
        <p:spPr bwMode="auto">
          <a:xfrm>
            <a:off x="1389063" y="5691188"/>
            <a:ext cx="2895600" cy="457200"/>
          </a:xfrm>
          <a:prstGeom prst="rect">
            <a:avLst/>
          </a:prstGeom>
          <a:noFill/>
          <a:ln w="9525">
            <a:noFill/>
            <a:miter lim="800000"/>
            <a:headEnd/>
            <a:tailEnd/>
          </a:ln>
          <a:effectLst/>
        </p:spPr>
        <p:txBody>
          <a:bodyPr wrap="none">
            <a:spAutoFit/>
          </a:bodyPr>
          <a:lstStyle/>
          <a:p>
            <a:pPr algn="l">
              <a:defRPr/>
            </a:pPr>
            <a:r>
              <a:rPr lang="en-US" sz="2400">
                <a:solidFill>
                  <a:schemeClr val="bg1"/>
                </a:solidFill>
                <a:effectLst>
                  <a:outerShdw blurRad="38100" dist="38100" dir="2700000" algn="tl">
                    <a:srgbClr val="000000"/>
                  </a:outerShdw>
                </a:effectLst>
              </a:rPr>
              <a:t>Worksheet - </a:t>
            </a:r>
            <a:r>
              <a:rPr lang="en-US" sz="2400">
                <a:solidFill>
                  <a:schemeClr val="bg1"/>
                </a:solidFill>
                <a:effectLst>
                  <a:outerShdw blurRad="38100" dist="38100" dir="2700000" algn="tl">
                    <a:srgbClr val="000000"/>
                  </a:outerShdw>
                </a:effectLst>
                <a:hlinkClick r:id="rId12" action="ppaction://hlinkfile"/>
              </a:rPr>
              <a:t>half-life</a:t>
            </a:r>
            <a:endParaRPr lang="en-US" sz="2400">
              <a:solidFill>
                <a:schemeClr val="bg1"/>
              </a:solidFill>
              <a:effectLst>
                <a:outerShdw blurRad="38100" dist="38100" dir="2700000" algn="tl">
                  <a:srgbClr val="000000"/>
                </a:outerShdw>
              </a:effectLst>
            </a:endParaRPr>
          </a:p>
        </p:txBody>
      </p:sp>
      <p:sp>
        <p:nvSpPr>
          <p:cNvPr id="1113103" name="Text Box 15"/>
          <p:cNvSpPr txBox="1">
            <a:spLocks noChangeArrowheads="1"/>
          </p:cNvSpPr>
          <p:nvPr/>
        </p:nvSpPr>
        <p:spPr bwMode="auto">
          <a:xfrm>
            <a:off x="1404938" y="6108700"/>
            <a:ext cx="3014662" cy="457200"/>
          </a:xfrm>
          <a:prstGeom prst="rect">
            <a:avLst/>
          </a:prstGeom>
          <a:noFill/>
          <a:ln w="9525">
            <a:noFill/>
            <a:miter lim="800000"/>
            <a:headEnd/>
            <a:tailEnd/>
          </a:ln>
          <a:effectLst/>
        </p:spPr>
        <p:txBody>
          <a:bodyPr wrap="none">
            <a:spAutoFit/>
          </a:bodyPr>
          <a:lstStyle/>
          <a:p>
            <a:pPr algn="l">
              <a:defRPr/>
            </a:pPr>
            <a:r>
              <a:rPr lang="en-US" sz="2400">
                <a:solidFill>
                  <a:schemeClr val="bg1"/>
                </a:solidFill>
                <a:effectLst>
                  <a:outerShdw blurRad="38100" dist="38100" dir="2700000" algn="tl">
                    <a:srgbClr val="000000"/>
                  </a:outerShdw>
                </a:effectLst>
                <a:hlinkClick r:id="rId13" action="ppaction://hlinkfile"/>
              </a:rPr>
              <a:t>Textbook</a:t>
            </a:r>
            <a:r>
              <a:rPr lang="en-US" sz="2400">
                <a:solidFill>
                  <a:schemeClr val="bg1"/>
                </a:solidFill>
                <a:effectLst>
                  <a:outerShdw blurRad="38100" dist="38100" dir="2700000" algn="tl">
                    <a:srgbClr val="000000"/>
                  </a:outerShdw>
                </a:effectLst>
              </a:rPr>
              <a:t> - </a:t>
            </a:r>
            <a:r>
              <a:rPr lang="en-US" sz="2400">
                <a:solidFill>
                  <a:schemeClr val="bg1"/>
                </a:solidFill>
                <a:effectLst>
                  <a:outerShdw blurRad="38100" dist="38100" dir="2700000" algn="tl">
                    <a:srgbClr val="000000"/>
                  </a:outerShdw>
                </a:effectLst>
                <a:hlinkClick r:id="rId14" action="ppaction://hlinkfile"/>
              </a:rPr>
              <a:t>questions</a:t>
            </a:r>
            <a:endParaRPr lang="en-US" sz="2400">
              <a:solidFill>
                <a:schemeClr val="bg1"/>
              </a:solidFill>
              <a:effectLst>
                <a:outerShdw blurRad="38100" dist="38100" dir="2700000" algn="tl">
                  <a:srgbClr val="000000"/>
                </a:outerShdw>
              </a:effectLst>
            </a:endParaRPr>
          </a:p>
        </p:txBody>
      </p:sp>
      <p:sp>
        <p:nvSpPr>
          <p:cNvPr id="428047" name="TextBox 16"/>
          <p:cNvSpPr txBox="1">
            <a:spLocks noChangeArrowheads="1"/>
          </p:cNvSpPr>
          <p:nvPr/>
        </p:nvSpPr>
        <p:spPr bwMode="auto">
          <a:xfrm>
            <a:off x="6764338" y="5534025"/>
            <a:ext cx="1809750" cy="306388"/>
          </a:xfrm>
          <a:prstGeom prst="rect">
            <a:avLst/>
          </a:prstGeom>
          <a:noFill/>
          <a:ln w="9525">
            <a:noFill/>
            <a:miter lim="800000"/>
            <a:headEnd/>
            <a:tailEnd/>
          </a:ln>
        </p:spPr>
        <p:txBody>
          <a:bodyPr wrap="none">
            <a:spAutoFit/>
          </a:bodyPr>
          <a:lstStyle/>
          <a:p>
            <a:r>
              <a:rPr lang="en-US" sz="1400">
                <a:hlinkClick r:id="rId15" action="ppaction://hlinkfile"/>
              </a:rPr>
              <a:t>Review Sheet</a:t>
            </a:r>
            <a:r>
              <a:rPr lang="en-US" sz="1400"/>
              <a:t> - </a:t>
            </a:r>
            <a:r>
              <a:rPr lang="en-US" sz="1400">
                <a:hlinkClick r:id="rId15" action="ppaction://hlinkfile"/>
              </a:rPr>
              <a:t>KEY</a:t>
            </a:r>
            <a:endParaRPr lang="en-US" sz="1400"/>
          </a:p>
        </p:txBody>
      </p:sp>
    </p:spTree>
  </p:cSld>
  <p:clrMapOvr>
    <a:masterClrMapping/>
  </p:clrMapOvr>
  <p:transition/>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p:cNvSpPr>
            <a:spLocks noGrp="1" noChangeArrowheads="1"/>
          </p:cNvSpPr>
          <p:nvPr>
            <p:ph type="title"/>
          </p:nvPr>
        </p:nvSpPr>
        <p:spPr/>
        <p:txBody>
          <a:bodyPr/>
          <a:lstStyle/>
          <a:p>
            <a:pPr eaLnBrk="1" hangingPunct="1"/>
            <a:r>
              <a:rPr lang="en-US" smtClean="0">
                <a:solidFill>
                  <a:schemeClr val="bg1"/>
                </a:solidFill>
              </a:rPr>
              <a:t>Resources - Atomic Structure</a:t>
            </a:r>
          </a:p>
        </p:txBody>
      </p:sp>
      <p:sp>
        <p:nvSpPr>
          <p:cNvPr id="1117187" name="Text Box 3"/>
          <p:cNvSpPr txBox="1">
            <a:spLocks noChangeArrowheads="1"/>
          </p:cNvSpPr>
          <p:nvPr/>
        </p:nvSpPr>
        <p:spPr bwMode="auto">
          <a:xfrm>
            <a:off x="1365250" y="1641475"/>
            <a:ext cx="1608138" cy="457200"/>
          </a:xfrm>
          <a:prstGeom prst="rect">
            <a:avLst/>
          </a:prstGeom>
          <a:noFill/>
          <a:ln w="9525">
            <a:noFill/>
            <a:miter lim="800000"/>
            <a:headEnd/>
            <a:tailEnd/>
          </a:ln>
          <a:effectLst/>
        </p:spPr>
        <p:txBody>
          <a:bodyPr wrap="none">
            <a:spAutoFit/>
          </a:bodyPr>
          <a:lstStyle/>
          <a:p>
            <a:pPr algn="l">
              <a:defRPr/>
            </a:pPr>
            <a:r>
              <a:rPr lang="en-US" sz="2400">
                <a:solidFill>
                  <a:schemeClr val="bg1"/>
                </a:solidFill>
                <a:effectLst>
                  <a:outerShdw blurRad="38100" dist="38100" dir="2700000" algn="tl">
                    <a:srgbClr val="000000"/>
                  </a:outerShdw>
                </a:effectLst>
                <a:hlinkClick r:id="rId3" action="ppaction://hlinkfile"/>
              </a:rPr>
              <a:t>Objectives</a:t>
            </a:r>
            <a:endParaRPr lang="en-US" sz="2400">
              <a:solidFill>
                <a:schemeClr val="bg1"/>
              </a:solidFill>
              <a:effectLst>
                <a:outerShdw blurRad="38100" dist="38100" dir="2700000" algn="tl">
                  <a:srgbClr val="000000"/>
                </a:outerShdw>
              </a:effectLst>
            </a:endParaRPr>
          </a:p>
        </p:txBody>
      </p:sp>
      <p:sp>
        <p:nvSpPr>
          <p:cNvPr id="1117188" name="Text Box 4"/>
          <p:cNvSpPr txBox="1">
            <a:spLocks noChangeArrowheads="1"/>
          </p:cNvSpPr>
          <p:nvPr/>
        </p:nvSpPr>
        <p:spPr bwMode="auto">
          <a:xfrm>
            <a:off x="1366838" y="2527300"/>
            <a:ext cx="3387725" cy="457200"/>
          </a:xfrm>
          <a:prstGeom prst="rect">
            <a:avLst/>
          </a:prstGeom>
          <a:noFill/>
          <a:ln w="9525">
            <a:noFill/>
            <a:miter lim="800000"/>
            <a:headEnd/>
            <a:tailEnd/>
          </a:ln>
          <a:effectLst/>
        </p:spPr>
        <p:txBody>
          <a:bodyPr wrap="none">
            <a:spAutoFit/>
          </a:bodyPr>
          <a:lstStyle/>
          <a:p>
            <a:pPr algn="l">
              <a:defRPr/>
            </a:pPr>
            <a:r>
              <a:rPr lang="en-US" sz="2400">
                <a:solidFill>
                  <a:schemeClr val="bg1"/>
                </a:solidFill>
                <a:effectLst>
                  <a:outerShdw blurRad="38100" dist="38100" dir="2700000" algn="tl">
                    <a:srgbClr val="000000"/>
                  </a:outerShdw>
                </a:effectLst>
                <a:hlinkClick r:id="rId4" action="ppaction://hlinkfile"/>
              </a:rPr>
              <a:t>Worksheet</a:t>
            </a:r>
            <a:r>
              <a:rPr lang="en-US" sz="2400">
                <a:solidFill>
                  <a:schemeClr val="bg1"/>
                </a:solidFill>
                <a:effectLst>
                  <a:outerShdw blurRad="38100" dist="38100" dir="2700000" algn="tl">
                    <a:srgbClr val="000000"/>
                  </a:outerShdw>
                </a:effectLst>
              </a:rPr>
              <a:t> - vocabulary</a:t>
            </a:r>
          </a:p>
        </p:txBody>
      </p:sp>
      <p:sp>
        <p:nvSpPr>
          <p:cNvPr id="1117189" name="Text Box 5"/>
          <p:cNvSpPr txBox="1">
            <a:spLocks noChangeArrowheads="1"/>
          </p:cNvSpPr>
          <p:nvPr/>
        </p:nvSpPr>
        <p:spPr bwMode="auto">
          <a:xfrm>
            <a:off x="1368425" y="2917825"/>
            <a:ext cx="5911850" cy="457200"/>
          </a:xfrm>
          <a:prstGeom prst="rect">
            <a:avLst/>
          </a:prstGeom>
          <a:noFill/>
          <a:ln w="9525">
            <a:noFill/>
            <a:miter lim="800000"/>
            <a:headEnd/>
            <a:tailEnd/>
          </a:ln>
          <a:effectLst/>
        </p:spPr>
        <p:txBody>
          <a:bodyPr wrap="none">
            <a:spAutoFit/>
          </a:bodyPr>
          <a:lstStyle/>
          <a:p>
            <a:pPr algn="l">
              <a:defRPr/>
            </a:pPr>
            <a:r>
              <a:rPr lang="en-US" sz="2400">
                <a:solidFill>
                  <a:schemeClr val="bg1"/>
                </a:solidFill>
                <a:effectLst>
                  <a:outerShdw blurRad="38100" dist="38100" dir="2700000" algn="tl">
                    <a:srgbClr val="000000"/>
                  </a:outerShdw>
                </a:effectLst>
                <a:hlinkClick r:id="rId5" action="ppaction://hlinkfile"/>
              </a:rPr>
              <a:t>Worksheet</a:t>
            </a:r>
            <a:r>
              <a:rPr lang="en-US" sz="2400">
                <a:solidFill>
                  <a:schemeClr val="bg1"/>
                </a:solidFill>
                <a:effectLst>
                  <a:outerShdw blurRad="38100" dist="38100" dir="2700000" algn="tl">
                    <a:srgbClr val="000000"/>
                  </a:outerShdw>
                </a:effectLst>
              </a:rPr>
              <a:t> - development of atomic theory</a:t>
            </a:r>
          </a:p>
        </p:txBody>
      </p:sp>
      <p:sp>
        <p:nvSpPr>
          <p:cNvPr id="1117190" name="Text Box 6"/>
          <p:cNvSpPr txBox="1">
            <a:spLocks noChangeArrowheads="1"/>
          </p:cNvSpPr>
          <p:nvPr/>
        </p:nvSpPr>
        <p:spPr bwMode="auto">
          <a:xfrm>
            <a:off x="1368425" y="3314700"/>
            <a:ext cx="6454775" cy="457200"/>
          </a:xfrm>
          <a:prstGeom prst="rect">
            <a:avLst/>
          </a:prstGeom>
          <a:noFill/>
          <a:ln w="9525">
            <a:noFill/>
            <a:miter lim="800000"/>
            <a:headEnd/>
            <a:tailEnd/>
          </a:ln>
          <a:effectLst/>
        </p:spPr>
        <p:txBody>
          <a:bodyPr wrap="none">
            <a:spAutoFit/>
          </a:bodyPr>
          <a:lstStyle/>
          <a:p>
            <a:pPr algn="l">
              <a:defRPr/>
            </a:pPr>
            <a:r>
              <a:rPr lang="en-US" sz="2400">
                <a:solidFill>
                  <a:schemeClr val="bg1"/>
                </a:solidFill>
                <a:effectLst>
                  <a:outerShdw blurRad="38100" dist="38100" dir="2700000" algn="tl">
                    <a:srgbClr val="000000"/>
                  </a:outerShdw>
                </a:effectLst>
                <a:hlinkClick r:id="rId6" action="ppaction://hlinkfile"/>
              </a:rPr>
              <a:t>Worksheet</a:t>
            </a:r>
            <a:r>
              <a:rPr lang="en-US" sz="2400">
                <a:solidFill>
                  <a:schemeClr val="bg1"/>
                </a:solidFill>
                <a:effectLst>
                  <a:outerShdw blurRad="38100" dist="38100" dir="2700000" algn="tl">
                    <a:srgbClr val="000000"/>
                  </a:outerShdw>
                </a:effectLst>
              </a:rPr>
              <a:t> - atomic number and mass number</a:t>
            </a:r>
          </a:p>
        </p:txBody>
      </p:sp>
      <p:sp>
        <p:nvSpPr>
          <p:cNvPr id="1117191" name="Text Box 7"/>
          <p:cNvSpPr txBox="1">
            <a:spLocks noChangeArrowheads="1"/>
          </p:cNvSpPr>
          <p:nvPr/>
        </p:nvSpPr>
        <p:spPr bwMode="auto">
          <a:xfrm>
            <a:off x="1370013" y="3705225"/>
            <a:ext cx="5761037" cy="457200"/>
          </a:xfrm>
          <a:prstGeom prst="rect">
            <a:avLst/>
          </a:prstGeom>
          <a:noFill/>
          <a:ln w="9525">
            <a:noFill/>
            <a:miter lim="800000"/>
            <a:headEnd/>
            <a:tailEnd/>
          </a:ln>
          <a:effectLst/>
        </p:spPr>
        <p:txBody>
          <a:bodyPr wrap="none">
            <a:spAutoFit/>
          </a:bodyPr>
          <a:lstStyle/>
          <a:p>
            <a:pPr algn="l">
              <a:defRPr/>
            </a:pPr>
            <a:r>
              <a:rPr lang="en-US" sz="2400">
                <a:solidFill>
                  <a:schemeClr val="bg1"/>
                </a:solidFill>
                <a:effectLst>
                  <a:outerShdw blurRad="38100" dist="38100" dir="2700000" algn="tl">
                    <a:srgbClr val="000000"/>
                  </a:outerShdw>
                </a:effectLst>
                <a:hlinkClick r:id="rId7" action="ppaction://hlinkfile"/>
              </a:rPr>
              <a:t>Worksheet</a:t>
            </a:r>
            <a:r>
              <a:rPr lang="en-US" sz="2400">
                <a:solidFill>
                  <a:schemeClr val="bg1"/>
                </a:solidFill>
                <a:effectLst>
                  <a:outerShdw blurRad="38100" dist="38100" dir="2700000" algn="tl">
                    <a:srgbClr val="000000"/>
                  </a:outerShdw>
                </a:effectLst>
              </a:rPr>
              <a:t> - ions and subatomic particles</a:t>
            </a:r>
          </a:p>
        </p:txBody>
      </p:sp>
      <p:sp>
        <p:nvSpPr>
          <p:cNvPr id="1117192" name="Text Box 8"/>
          <p:cNvSpPr txBox="1">
            <a:spLocks noChangeArrowheads="1"/>
          </p:cNvSpPr>
          <p:nvPr/>
        </p:nvSpPr>
        <p:spPr bwMode="auto">
          <a:xfrm>
            <a:off x="1377950" y="4086225"/>
            <a:ext cx="2100263" cy="457200"/>
          </a:xfrm>
          <a:prstGeom prst="rect">
            <a:avLst/>
          </a:prstGeom>
          <a:noFill/>
          <a:ln w="9525">
            <a:noFill/>
            <a:miter lim="800000"/>
            <a:headEnd/>
            <a:tailEnd/>
          </a:ln>
          <a:effectLst/>
        </p:spPr>
        <p:txBody>
          <a:bodyPr wrap="none">
            <a:spAutoFit/>
          </a:bodyPr>
          <a:lstStyle/>
          <a:p>
            <a:pPr algn="l">
              <a:defRPr/>
            </a:pPr>
            <a:r>
              <a:rPr lang="en-US" sz="2400">
                <a:solidFill>
                  <a:schemeClr val="bg1"/>
                </a:solidFill>
                <a:effectLst>
                  <a:outerShdw blurRad="38100" dist="38100" dir="2700000" algn="tl">
                    <a:srgbClr val="000000"/>
                  </a:outerShdw>
                </a:effectLst>
                <a:hlinkClick r:id="rId8" action="ppaction://hlinkfile"/>
              </a:rPr>
              <a:t>Lab</a:t>
            </a:r>
            <a:r>
              <a:rPr lang="en-US" sz="2400">
                <a:solidFill>
                  <a:schemeClr val="bg1"/>
                </a:solidFill>
                <a:effectLst>
                  <a:outerShdw blurRad="38100" dist="38100" dir="2700000" algn="tl">
                    <a:srgbClr val="000000"/>
                  </a:outerShdw>
                </a:effectLst>
              </a:rPr>
              <a:t> - isotopes</a:t>
            </a:r>
          </a:p>
        </p:txBody>
      </p:sp>
      <p:sp>
        <p:nvSpPr>
          <p:cNvPr id="1117193" name="Text Box 9"/>
          <p:cNvSpPr txBox="1">
            <a:spLocks noChangeArrowheads="1"/>
          </p:cNvSpPr>
          <p:nvPr/>
        </p:nvSpPr>
        <p:spPr bwMode="auto">
          <a:xfrm>
            <a:off x="1377950" y="4483100"/>
            <a:ext cx="4083050" cy="457200"/>
          </a:xfrm>
          <a:prstGeom prst="rect">
            <a:avLst/>
          </a:prstGeom>
          <a:noFill/>
          <a:ln w="9525">
            <a:noFill/>
            <a:miter lim="800000"/>
            <a:headEnd/>
            <a:tailEnd/>
          </a:ln>
          <a:effectLst/>
        </p:spPr>
        <p:txBody>
          <a:bodyPr wrap="none">
            <a:spAutoFit/>
          </a:bodyPr>
          <a:lstStyle/>
          <a:p>
            <a:pPr algn="l">
              <a:defRPr/>
            </a:pPr>
            <a:r>
              <a:rPr lang="en-US" sz="2400">
                <a:solidFill>
                  <a:schemeClr val="bg1"/>
                </a:solidFill>
                <a:effectLst>
                  <a:outerShdw blurRad="38100" dist="38100" dir="2700000" algn="tl">
                    <a:srgbClr val="000000"/>
                  </a:outerShdw>
                </a:effectLst>
                <a:hlinkClick r:id="rId9" action="ppaction://hlinkfile"/>
              </a:rPr>
              <a:t>Worksheet</a:t>
            </a:r>
            <a:r>
              <a:rPr lang="en-US" sz="2400">
                <a:solidFill>
                  <a:schemeClr val="bg1"/>
                </a:solidFill>
                <a:effectLst>
                  <a:outerShdw blurRad="38100" dist="38100" dir="2700000" algn="tl">
                    <a:srgbClr val="000000"/>
                  </a:outerShdw>
                </a:effectLst>
              </a:rPr>
              <a:t> - orbital diagrams</a:t>
            </a:r>
          </a:p>
        </p:txBody>
      </p:sp>
      <p:sp>
        <p:nvSpPr>
          <p:cNvPr id="1117194" name="Text Box 10"/>
          <p:cNvSpPr txBox="1">
            <a:spLocks noChangeArrowheads="1"/>
          </p:cNvSpPr>
          <p:nvPr/>
        </p:nvSpPr>
        <p:spPr bwMode="auto">
          <a:xfrm>
            <a:off x="1379538" y="4873625"/>
            <a:ext cx="4829175" cy="457200"/>
          </a:xfrm>
          <a:prstGeom prst="rect">
            <a:avLst/>
          </a:prstGeom>
          <a:noFill/>
          <a:ln w="9525">
            <a:noFill/>
            <a:miter lim="800000"/>
            <a:headEnd/>
            <a:tailEnd/>
          </a:ln>
          <a:effectLst/>
        </p:spPr>
        <p:txBody>
          <a:bodyPr wrap="none">
            <a:spAutoFit/>
          </a:bodyPr>
          <a:lstStyle/>
          <a:p>
            <a:pPr algn="l">
              <a:defRPr/>
            </a:pPr>
            <a:r>
              <a:rPr lang="en-US" sz="2400">
                <a:solidFill>
                  <a:schemeClr val="bg1"/>
                </a:solidFill>
                <a:effectLst>
                  <a:outerShdw blurRad="38100" dist="38100" dir="2700000" algn="tl">
                    <a:srgbClr val="000000"/>
                  </a:outerShdw>
                </a:effectLst>
                <a:hlinkClick r:id="rId10" action="ppaction://hlinkfile"/>
              </a:rPr>
              <a:t>Worksheet</a:t>
            </a:r>
            <a:r>
              <a:rPr lang="en-US" sz="2400">
                <a:solidFill>
                  <a:schemeClr val="bg1"/>
                </a:solidFill>
                <a:effectLst>
                  <a:outerShdw blurRad="38100" dist="38100" dir="2700000" algn="tl">
                    <a:srgbClr val="000000"/>
                  </a:outerShdw>
                </a:effectLst>
              </a:rPr>
              <a:t> - electron configuration</a:t>
            </a:r>
          </a:p>
        </p:txBody>
      </p:sp>
      <p:sp>
        <p:nvSpPr>
          <p:cNvPr id="1117195" name="Text Box 11"/>
          <p:cNvSpPr txBox="1">
            <a:spLocks noChangeArrowheads="1"/>
          </p:cNvSpPr>
          <p:nvPr/>
        </p:nvSpPr>
        <p:spPr bwMode="auto">
          <a:xfrm>
            <a:off x="6686550" y="6400800"/>
            <a:ext cx="2457450" cy="457200"/>
          </a:xfrm>
          <a:prstGeom prst="rect">
            <a:avLst/>
          </a:prstGeom>
          <a:noFill/>
          <a:ln w="9525">
            <a:noFill/>
            <a:miter lim="800000"/>
            <a:headEnd/>
            <a:tailEnd/>
          </a:ln>
          <a:effectLst/>
        </p:spPr>
        <p:txBody>
          <a:bodyPr wrap="none">
            <a:spAutoFit/>
          </a:bodyPr>
          <a:lstStyle/>
          <a:p>
            <a:pPr algn="l">
              <a:defRPr/>
            </a:pPr>
            <a:r>
              <a:rPr lang="en-US" sz="2400">
                <a:hlinkClick r:id="rId11" action="ppaction://hlinkfile"/>
              </a:rPr>
              <a:t>Outline</a:t>
            </a:r>
            <a:r>
              <a:rPr lang="en-US" sz="2400"/>
              <a:t> </a:t>
            </a:r>
            <a:r>
              <a:rPr lang="en-US" sz="2400">
                <a:solidFill>
                  <a:schemeClr val="bg1"/>
                </a:solidFill>
                <a:effectLst>
                  <a:outerShdw blurRad="38100" dist="38100" dir="2700000" algn="tl">
                    <a:srgbClr val="000000"/>
                  </a:outerShdw>
                </a:effectLst>
              </a:rPr>
              <a:t>(</a:t>
            </a:r>
            <a:r>
              <a:rPr lang="en-US" sz="2400">
                <a:solidFill>
                  <a:schemeClr val="bg1"/>
                </a:solidFill>
                <a:effectLst>
                  <a:outerShdw blurRad="38100" dist="38100" dir="2700000" algn="tl">
                    <a:srgbClr val="000000"/>
                  </a:outerShdw>
                </a:effectLst>
                <a:hlinkClick r:id="rId12" action="ppaction://hlinkfile"/>
              </a:rPr>
              <a:t>general</a:t>
            </a:r>
            <a:r>
              <a:rPr lang="en-US" sz="2400">
                <a:solidFill>
                  <a:schemeClr val="bg1"/>
                </a:solidFill>
                <a:effectLst>
                  <a:outerShdw blurRad="38100" dist="38100" dir="2700000" algn="tl">
                    <a:srgbClr val="000000"/>
                  </a:outerShdw>
                </a:effectLst>
              </a:rPr>
              <a:t>)</a:t>
            </a:r>
          </a:p>
        </p:txBody>
      </p:sp>
      <p:sp>
        <p:nvSpPr>
          <p:cNvPr id="1117196" name="Text Box 12"/>
          <p:cNvSpPr txBox="1">
            <a:spLocks noChangeArrowheads="1"/>
          </p:cNvSpPr>
          <p:nvPr/>
        </p:nvSpPr>
        <p:spPr bwMode="auto">
          <a:xfrm>
            <a:off x="1377950" y="5273675"/>
            <a:ext cx="3811588" cy="457200"/>
          </a:xfrm>
          <a:prstGeom prst="rect">
            <a:avLst/>
          </a:prstGeom>
          <a:noFill/>
          <a:ln w="9525">
            <a:noFill/>
            <a:miter lim="800000"/>
            <a:headEnd/>
            <a:tailEnd/>
          </a:ln>
          <a:effectLst/>
        </p:spPr>
        <p:txBody>
          <a:bodyPr wrap="none">
            <a:spAutoFit/>
          </a:bodyPr>
          <a:lstStyle/>
          <a:p>
            <a:pPr algn="l">
              <a:defRPr/>
            </a:pPr>
            <a:r>
              <a:rPr lang="en-US" sz="2400">
                <a:solidFill>
                  <a:schemeClr val="bg1"/>
                </a:solidFill>
                <a:effectLst>
                  <a:outerShdw blurRad="38100" dist="38100" dir="2700000" algn="tl">
                    <a:srgbClr val="000000"/>
                  </a:outerShdw>
                </a:effectLst>
                <a:hlinkClick r:id="rId13" action="ppaction://hlinkfile"/>
              </a:rPr>
              <a:t>Worksheet</a:t>
            </a:r>
            <a:r>
              <a:rPr lang="en-US" sz="2400">
                <a:solidFill>
                  <a:schemeClr val="bg1"/>
                </a:solidFill>
                <a:effectLst>
                  <a:outerShdw blurRad="38100" dist="38100" dir="2700000" algn="tl">
                    <a:srgbClr val="000000"/>
                  </a:outerShdw>
                </a:effectLst>
              </a:rPr>
              <a:t> - light problems</a:t>
            </a:r>
          </a:p>
        </p:txBody>
      </p:sp>
      <p:sp>
        <p:nvSpPr>
          <p:cNvPr id="429069" name="AutoShape 13" descr="Back to menu">
            <a:hlinkClick r:id="" action="ppaction://hlinkshowjump?jump=lastslideviewed" highlightClick="1"/>
            <a:hlinkHover r:id="" action="ppaction://hlinkshowjump?jump=lastslideviewed"/>
          </p:cNvPr>
          <p:cNvSpPr>
            <a:spLocks noChangeArrowheads="1"/>
          </p:cNvSpPr>
          <p:nvPr/>
        </p:nvSpPr>
        <p:spPr bwMode="auto">
          <a:xfrm>
            <a:off x="0" y="6391275"/>
            <a:ext cx="381000" cy="238125"/>
          </a:xfrm>
          <a:prstGeom prst="actionButtonBackPrevious">
            <a:avLst/>
          </a:prstGeom>
          <a:solidFill>
            <a:srgbClr val="F8F8F8">
              <a:alpha val="89803"/>
            </a:srgbClr>
          </a:solidFill>
          <a:ln w="9525">
            <a:noFill/>
            <a:miter lim="800000"/>
            <a:headEnd/>
            <a:tailEnd/>
          </a:ln>
        </p:spPr>
        <p:txBody>
          <a:bodyPr wrap="none" anchor="ctr"/>
          <a:lstStyle/>
          <a:p>
            <a:endParaRPr lang="en-US"/>
          </a:p>
        </p:txBody>
      </p:sp>
      <p:sp>
        <p:nvSpPr>
          <p:cNvPr id="1117198" name="Text Box 14"/>
          <p:cNvSpPr txBox="1">
            <a:spLocks noChangeArrowheads="1"/>
          </p:cNvSpPr>
          <p:nvPr/>
        </p:nvSpPr>
        <p:spPr bwMode="auto">
          <a:xfrm>
            <a:off x="1389063" y="5691188"/>
            <a:ext cx="2895600" cy="457200"/>
          </a:xfrm>
          <a:prstGeom prst="rect">
            <a:avLst/>
          </a:prstGeom>
          <a:noFill/>
          <a:ln w="9525">
            <a:noFill/>
            <a:miter lim="800000"/>
            <a:headEnd/>
            <a:tailEnd/>
          </a:ln>
          <a:effectLst/>
        </p:spPr>
        <p:txBody>
          <a:bodyPr wrap="none">
            <a:spAutoFit/>
          </a:bodyPr>
          <a:lstStyle/>
          <a:p>
            <a:pPr algn="l">
              <a:defRPr/>
            </a:pPr>
            <a:r>
              <a:rPr lang="en-US" sz="2400">
                <a:solidFill>
                  <a:schemeClr val="bg1"/>
                </a:solidFill>
                <a:effectLst>
                  <a:outerShdw blurRad="38100" dist="38100" dir="2700000" algn="tl">
                    <a:srgbClr val="000000"/>
                  </a:outerShdw>
                </a:effectLst>
                <a:hlinkClick r:id="rId14" action="ppaction://hlinkfile"/>
              </a:rPr>
              <a:t>Worksheet</a:t>
            </a:r>
            <a:r>
              <a:rPr lang="en-US" sz="2400">
                <a:solidFill>
                  <a:schemeClr val="bg1"/>
                </a:solidFill>
                <a:effectLst>
                  <a:outerShdw blurRad="38100" dist="38100" dir="2700000" algn="tl">
                    <a:srgbClr val="000000"/>
                  </a:outerShdw>
                </a:effectLst>
              </a:rPr>
              <a:t> - half-life</a:t>
            </a:r>
          </a:p>
        </p:txBody>
      </p:sp>
      <p:sp>
        <p:nvSpPr>
          <p:cNvPr id="1117199" name="Text Box 15"/>
          <p:cNvSpPr txBox="1">
            <a:spLocks noChangeArrowheads="1"/>
          </p:cNvSpPr>
          <p:nvPr/>
        </p:nvSpPr>
        <p:spPr bwMode="auto">
          <a:xfrm>
            <a:off x="1404938" y="6108700"/>
            <a:ext cx="3014662" cy="457200"/>
          </a:xfrm>
          <a:prstGeom prst="rect">
            <a:avLst/>
          </a:prstGeom>
          <a:noFill/>
          <a:ln w="9525">
            <a:noFill/>
            <a:miter lim="800000"/>
            <a:headEnd/>
            <a:tailEnd/>
          </a:ln>
          <a:effectLst/>
        </p:spPr>
        <p:txBody>
          <a:bodyPr wrap="none">
            <a:spAutoFit/>
          </a:bodyPr>
          <a:lstStyle/>
          <a:p>
            <a:pPr algn="l">
              <a:defRPr/>
            </a:pPr>
            <a:r>
              <a:rPr lang="en-US" sz="2400">
                <a:solidFill>
                  <a:schemeClr val="bg1"/>
                </a:solidFill>
                <a:effectLst>
                  <a:outerShdw blurRad="38100" dist="38100" dir="2700000" algn="tl">
                    <a:srgbClr val="000000"/>
                  </a:outerShdw>
                </a:effectLst>
                <a:hlinkClick r:id="rId15" action="ppaction://hlinkfile"/>
              </a:rPr>
              <a:t>Textbook</a:t>
            </a:r>
            <a:r>
              <a:rPr lang="en-US" sz="2400">
                <a:solidFill>
                  <a:schemeClr val="bg1"/>
                </a:solidFill>
                <a:effectLst>
                  <a:outerShdw blurRad="38100" dist="38100" dir="2700000" algn="tl">
                    <a:srgbClr val="000000"/>
                  </a:outerShdw>
                </a:effectLst>
              </a:rPr>
              <a:t> - questions</a:t>
            </a:r>
          </a:p>
        </p:txBody>
      </p:sp>
      <p:sp>
        <p:nvSpPr>
          <p:cNvPr id="429072" name="AutoShape 16">
            <a:hlinkClick r:id="rId16" highlightClick="1"/>
          </p:cNvPr>
          <p:cNvSpPr>
            <a:spLocks noChangeArrowheads="1"/>
          </p:cNvSpPr>
          <p:nvPr/>
        </p:nvSpPr>
        <p:spPr bwMode="auto">
          <a:xfrm>
            <a:off x="7327900" y="4414838"/>
            <a:ext cx="569913" cy="569912"/>
          </a:xfrm>
          <a:prstGeom prst="actionButtonMovie">
            <a:avLst/>
          </a:prstGeom>
          <a:solidFill>
            <a:schemeClr val="accent1"/>
          </a:solidFill>
          <a:ln w="9525">
            <a:noFill/>
            <a:miter lim="800000"/>
            <a:headEnd/>
            <a:tailEnd/>
          </a:ln>
        </p:spPr>
        <p:txBody>
          <a:bodyPr wrap="none" anchor="ctr"/>
          <a:lstStyle/>
          <a:p>
            <a:endParaRPr lang="en-US"/>
          </a:p>
        </p:txBody>
      </p:sp>
      <p:sp>
        <p:nvSpPr>
          <p:cNvPr id="429073" name="Rectangle 17"/>
          <p:cNvSpPr>
            <a:spLocks noChangeArrowheads="1"/>
          </p:cNvSpPr>
          <p:nvPr/>
        </p:nvSpPr>
        <p:spPr bwMode="auto">
          <a:xfrm>
            <a:off x="6773863" y="5057775"/>
            <a:ext cx="1544637" cy="304800"/>
          </a:xfrm>
          <a:prstGeom prst="rect">
            <a:avLst/>
          </a:prstGeom>
          <a:noFill/>
          <a:ln w="9525">
            <a:noFill/>
            <a:miter lim="800000"/>
            <a:headEnd/>
            <a:tailEnd/>
          </a:ln>
        </p:spPr>
        <p:txBody>
          <a:bodyPr wrap="none">
            <a:spAutoFit/>
          </a:bodyPr>
          <a:lstStyle/>
          <a:p>
            <a:pPr algn="l"/>
            <a:r>
              <a:rPr lang="en-US" sz="1400">
                <a:solidFill>
                  <a:srgbClr val="FFFFFF"/>
                </a:solidFill>
                <a:ea typeface="Times New Roman" pitchFamily="18" charset="0"/>
                <a:cs typeface="Arial" charset="0"/>
                <a:hlinkClick r:id="rId17" action="ppaction://hlinkfile" tooltip="The Atom"/>
              </a:rPr>
              <a:t>Episode 6</a:t>
            </a:r>
            <a:r>
              <a:rPr lang="en-US" sz="1400">
                <a:solidFill>
                  <a:srgbClr val="FFFFFF"/>
                </a:solidFill>
                <a:ea typeface="Times New Roman" pitchFamily="18" charset="0"/>
                <a:cs typeface="Arial" charset="0"/>
              </a:rPr>
              <a:t> - Atom</a:t>
            </a:r>
          </a:p>
        </p:txBody>
      </p:sp>
      <p:sp>
        <p:nvSpPr>
          <p:cNvPr id="429074" name="Text Box 18"/>
          <p:cNvSpPr txBox="1">
            <a:spLocks noChangeArrowheads="1"/>
          </p:cNvSpPr>
          <p:nvPr/>
        </p:nvSpPr>
        <p:spPr bwMode="auto">
          <a:xfrm>
            <a:off x="6338888" y="1725613"/>
            <a:ext cx="2457450" cy="366712"/>
          </a:xfrm>
          <a:prstGeom prst="rect">
            <a:avLst/>
          </a:prstGeom>
          <a:noFill/>
          <a:ln w="9525">
            <a:noFill/>
            <a:miter lim="800000"/>
            <a:headEnd/>
            <a:tailEnd/>
          </a:ln>
        </p:spPr>
        <p:txBody>
          <a:bodyPr wrap="none">
            <a:spAutoFit/>
          </a:bodyPr>
          <a:lstStyle/>
          <a:p>
            <a:pPr algn="l"/>
            <a:r>
              <a:rPr lang="en-US" sz="1800">
                <a:hlinkClick r:id="rId18" action="ppaction://hlinkpres?slideindex=1&amp;slidetitle=" tooltip="General Chemistry POWERPOINT              &quot;Atomic Structure&quot;"/>
              </a:rPr>
              <a:t>General Chemistry PP</a:t>
            </a:r>
            <a:endParaRPr lang="en-US" sz="1800"/>
          </a:p>
        </p:txBody>
      </p:sp>
      <p:sp>
        <p:nvSpPr>
          <p:cNvPr id="429075" name="TextBox 20"/>
          <p:cNvSpPr txBox="1">
            <a:spLocks noChangeArrowheads="1"/>
          </p:cNvSpPr>
          <p:nvPr/>
        </p:nvSpPr>
        <p:spPr bwMode="auto">
          <a:xfrm>
            <a:off x="6764338" y="5534025"/>
            <a:ext cx="1290637" cy="306388"/>
          </a:xfrm>
          <a:prstGeom prst="rect">
            <a:avLst/>
          </a:prstGeom>
          <a:noFill/>
          <a:ln w="9525">
            <a:noFill/>
            <a:miter lim="800000"/>
            <a:headEnd/>
            <a:tailEnd/>
          </a:ln>
        </p:spPr>
        <p:txBody>
          <a:bodyPr wrap="none">
            <a:spAutoFit/>
          </a:bodyPr>
          <a:lstStyle/>
          <a:p>
            <a:r>
              <a:rPr lang="en-US" sz="1400">
                <a:hlinkClick r:id="rId19" action="ppaction://hlinkfile"/>
              </a:rPr>
              <a:t>Review Sheet</a:t>
            </a:r>
            <a:endParaRPr lang="en-US" sz="140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457200" y="274638"/>
            <a:ext cx="8229600" cy="762000"/>
          </a:xfrm>
          <a:noFill/>
        </p:spPr>
        <p:txBody>
          <a:bodyPr lIns="92075" tIns="46038" rIns="92075" bIns="46038" anchor="t" anchorCtr="1">
            <a:spAutoFit/>
          </a:bodyPr>
          <a:lstStyle/>
          <a:p>
            <a:pPr eaLnBrk="1" hangingPunct="1"/>
            <a:r>
              <a:rPr lang="en-US" smtClean="0"/>
              <a:t>Density and the Atom</a:t>
            </a:r>
          </a:p>
        </p:txBody>
      </p:sp>
      <p:sp>
        <p:nvSpPr>
          <p:cNvPr id="478211" name="Rectangle 3"/>
          <p:cNvSpPr>
            <a:spLocks noGrp="1" noChangeArrowheads="1"/>
          </p:cNvSpPr>
          <p:nvPr>
            <p:ph type="body" idx="1"/>
          </p:nvPr>
        </p:nvSpPr>
        <p:spPr>
          <a:xfrm>
            <a:off x="685800" y="1981200"/>
            <a:ext cx="8077200" cy="4114800"/>
          </a:xfrm>
          <a:noFill/>
        </p:spPr>
        <p:txBody>
          <a:bodyPr lIns="92075" tIns="46038" rIns="92075" bIns="46038"/>
          <a:lstStyle/>
          <a:p>
            <a:pPr eaLnBrk="1" hangingPunct="1">
              <a:lnSpc>
                <a:spcPct val="90000"/>
              </a:lnSpc>
            </a:pPr>
            <a:r>
              <a:rPr lang="en-US" smtClean="0"/>
              <a:t>Since most of the particles went through, the atom was mostly empty.</a:t>
            </a:r>
          </a:p>
          <a:p>
            <a:pPr eaLnBrk="1" hangingPunct="1">
              <a:lnSpc>
                <a:spcPct val="90000"/>
              </a:lnSpc>
            </a:pPr>
            <a:r>
              <a:rPr lang="en-US" smtClean="0"/>
              <a:t>Because the alpha rays were deflected so much, the positive pieces it was striking were heavy.</a:t>
            </a:r>
          </a:p>
          <a:p>
            <a:pPr eaLnBrk="1" hangingPunct="1">
              <a:lnSpc>
                <a:spcPct val="90000"/>
              </a:lnSpc>
            </a:pPr>
            <a:r>
              <a:rPr lang="en-US" smtClean="0"/>
              <a:t>Small volume and big mass =  big density</a:t>
            </a:r>
          </a:p>
          <a:p>
            <a:pPr eaLnBrk="1" hangingPunct="1">
              <a:lnSpc>
                <a:spcPct val="90000"/>
              </a:lnSpc>
            </a:pPr>
            <a:r>
              <a:rPr lang="en-US" smtClean="0"/>
              <a:t>This small dense positive area is the </a:t>
            </a:r>
            <a:r>
              <a:rPr lang="en-US" smtClean="0">
                <a:solidFill>
                  <a:schemeClr val="tx2"/>
                </a:solidFill>
              </a:rPr>
              <a:t>nucleus</a:t>
            </a:r>
          </a:p>
        </p:txBody>
      </p:sp>
      <p:sp>
        <p:nvSpPr>
          <p:cNvPr id="122884" name="Rectangle 4"/>
          <p:cNvSpPr>
            <a:spLocks noChangeArrowheads="1"/>
          </p:cNvSpPr>
          <p:nvPr/>
        </p:nvSpPr>
        <p:spPr bwMode="auto">
          <a:xfrm>
            <a:off x="76200" y="6567488"/>
            <a:ext cx="874713" cy="214312"/>
          </a:xfrm>
          <a:prstGeom prst="rect">
            <a:avLst/>
          </a:prstGeom>
          <a:noFill/>
          <a:ln w="9525">
            <a:noFill/>
            <a:miter lim="800000"/>
            <a:headEnd/>
            <a:tailEnd/>
          </a:ln>
        </p:spPr>
        <p:txBody>
          <a:bodyPr wrap="none">
            <a:spAutoFit/>
          </a:bodyPr>
          <a:lstStyle/>
          <a:p>
            <a:pPr algn="l"/>
            <a:r>
              <a:rPr lang="en-US" sz="800"/>
              <a:t>California WEB</a:t>
            </a:r>
          </a:p>
        </p:txBody>
      </p:sp>
      <p:sp>
        <p:nvSpPr>
          <p:cNvPr id="122885" name="AutoShape 6">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78211">
                                            <p:txEl>
                                              <p:pRg st="0" end="0"/>
                                            </p:txEl>
                                          </p:spTgt>
                                        </p:tgtEl>
                                        <p:attrNameLst>
                                          <p:attrName>style.visibility</p:attrName>
                                        </p:attrNameLst>
                                      </p:cBhvr>
                                      <p:to>
                                        <p:strVal val="visible"/>
                                      </p:to>
                                    </p:set>
                                    <p:animEffect transition="in" filter="fade">
                                      <p:cBhvr>
                                        <p:cTn id="7" dur="1000"/>
                                        <p:tgtEl>
                                          <p:spTgt spid="478211">
                                            <p:txEl>
                                              <p:pRg st="0" end="0"/>
                                            </p:txEl>
                                          </p:spTgt>
                                        </p:tgtEl>
                                      </p:cBhvr>
                                    </p:animEffect>
                                    <p:anim calcmode="lin" valueType="num">
                                      <p:cBhvr>
                                        <p:cTn id="8" dur="1000" fill="hold"/>
                                        <p:tgtEl>
                                          <p:spTgt spid="4782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782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78211">
                                            <p:txEl>
                                              <p:pRg st="1" end="1"/>
                                            </p:txEl>
                                          </p:spTgt>
                                        </p:tgtEl>
                                        <p:attrNameLst>
                                          <p:attrName>style.visibility</p:attrName>
                                        </p:attrNameLst>
                                      </p:cBhvr>
                                      <p:to>
                                        <p:strVal val="visible"/>
                                      </p:to>
                                    </p:set>
                                    <p:animEffect transition="in" filter="fade">
                                      <p:cBhvr>
                                        <p:cTn id="14" dur="1000"/>
                                        <p:tgtEl>
                                          <p:spTgt spid="478211">
                                            <p:txEl>
                                              <p:pRg st="1" end="1"/>
                                            </p:txEl>
                                          </p:spTgt>
                                        </p:tgtEl>
                                      </p:cBhvr>
                                    </p:animEffect>
                                    <p:anim calcmode="lin" valueType="num">
                                      <p:cBhvr>
                                        <p:cTn id="15" dur="1000" fill="hold"/>
                                        <p:tgtEl>
                                          <p:spTgt spid="4782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782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478211">
                                            <p:txEl>
                                              <p:pRg st="2" end="2"/>
                                            </p:txEl>
                                          </p:spTgt>
                                        </p:tgtEl>
                                        <p:attrNameLst>
                                          <p:attrName>style.visibility</p:attrName>
                                        </p:attrNameLst>
                                      </p:cBhvr>
                                      <p:to>
                                        <p:strVal val="visible"/>
                                      </p:to>
                                    </p:set>
                                    <p:animEffect transition="in" filter="fade">
                                      <p:cBhvr>
                                        <p:cTn id="21" dur="1000"/>
                                        <p:tgtEl>
                                          <p:spTgt spid="478211">
                                            <p:txEl>
                                              <p:pRg st="2" end="2"/>
                                            </p:txEl>
                                          </p:spTgt>
                                        </p:tgtEl>
                                      </p:cBhvr>
                                    </p:animEffect>
                                    <p:anim calcmode="lin" valueType="num">
                                      <p:cBhvr>
                                        <p:cTn id="22" dur="1000" fill="hold"/>
                                        <p:tgtEl>
                                          <p:spTgt spid="47821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782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478211">
                                            <p:txEl>
                                              <p:pRg st="3" end="3"/>
                                            </p:txEl>
                                          </p:spTgt>
                                        </p:tgtEl>
                                        <p:attrNameLst>
                                          <p:attrName>style.visibility</p:attrName>
                                        </p:attrNameLst>
                                      </p:cBhvr>
                                      <p:to>
                                        <p:strVal val="visible"/>
                                      </p:to>
                                    </p:set>
                                    <p:animEffect transition="in" filter="fade">
                                      <p:cBhvr>
                                        <p:cTn id="28" dur="1000"/>
                                        <p:tgtEl>
                                          <p:spTgt spid="478211">
                                            <p:txEl>
                                              <p:pRg st="3" end="3"/>
                                            </p:txEl>
                                          </p:spTgt>
                                        </p:tgtEl>
                                      </p:cBhvr>
                                    </p:animEffect>
                                    <p:anim calcmode="lin" valueType="num">
                                      <p:cBhvr>
                                        <p:cTn id="29" dur="1000" fill="hold"/>
                                        <p:tgtEl>
                                          <p:spTgt spid="47821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7821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211"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r>
              <a:rPr lang="en-US" smtClean="0"/>
              <a:t>Rutherford Scattering (cont.)</a:t>
            </a:r>
          </a:p>
        </p:txBody>
      </p:sp>
      <p:sp>
        <p:nvSpPr>
          <p:cNvPr id="123907" name="Rectangle 3"/>
          <p:cNvSpPr>
            <a:spLocks noGrp="1" noChangeArrowheads="1"/>
          </p:cNvSpPr>
          <p:nvPr>
            <p:ph type="body" idx="1"/>
          </p:nvPr>
        </p:nvSpPr>
        <p:spPr>
          <a:xfrm>
            <a:off x="685800" y="1600200"/>
            <a:ext cx="7772400" cy="1371600"/>
          </a:xfrm>
        </p:spPr>
        <p:txBody>
          <a:bodyPr/>
          <a:lstStyle/>
          <a:p>
            <a:pPr eaLnBrk="1" hangingPunct="1">
              <a:buFontTx/>
              <a:buNone/>
            </a:pPr>
            <a:r>
              <a:rPr lang="en-US" sz="2400" smtClean="0"/>
              <a:t>	Rutherford interpreted this result by suggesting that the </a:t>
            </a:r>
            <a:r>
              <a:rPr lang="en-US" sz="2400" smtClean="0">
                <a:latin typeface="Symbol" pitchFamily="18" charset="2"/>
              </a:rPr>
              <a:t>a</a:t>
            </a:r>
            <a:r>
              <a:rPr lang="en-US" sz="2400" smtClean="0"/>
              <a:t> particles interacted with very small and heavy particles</a:t>
            </a:r>
          </a:p>
        </p:txBody>
      </p:sp>
      <p:sp>
        <p:nvSpPr>
          <p:cNvPr id="123908" name="Oval 5"/>
          <p:cNvSpPr>
            <a:spLocks noChangeArrowheads="1"/>
          </p:cNvSpPr>
          <p:nvPr/>
        </p:nvSpPr>
        <p:spPr bwMode="auto">
          <a:xfrm>
            <a:off x="5105400" y="3048000"/>
            <a:ext cx="533400" cy="533400"/>
          </a:xfrm>
          <a:prstGeom prst="ellipse">
            <a:avLst/>
          </a:prstGeom>
          <a:gradFill rotWithShape="1">
            <a:gsLst>
              <a:gs pos="0">
                <a:srgbClr val="FFFF5D"/>
              </a:gs>
              <a:gs pos="100000">
                <a:srgbClr val="EDE549"/>
              </a:gs>
            </a:gsLst>
            <a:lin ang="5400000" scaled="1"/>
          </a:gradFill>
          <a:ln w="9525">
            <a:solidFill>
              <a:schemeClr val="tx1"/>
            </a:solidFill>
            <a:round/>
            <a:headEnd/>
            <a:tailEnd/>
          </a:ln>
        </p:spPr>
        <p:txBody>
          <a:bodyPr wrap="none" anchor="ctr"/>
          <a:lstStyle/>
          <a:p>
            <a:endParaRPr lang="en-US"/>
          </a:p>
        </p:txBody>
      </p:sp>
      <p:sp>
        <p:nvSpPr>
          <p:cNvPr id="197638" name="Oval 6"/>
          <p:cNvSpPr>
            <a:spLocks noChangeArrowheads="1"/>
          </p:cNvSpPr>
          <p:nvPr/>
        </p:nvSpPr>
        <p:spPr bwMode="auto">
          <a:xfrm>
            <a:off x="1219200" y="29718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23910" name="Text Box 7"/>
          <p:cNvSpPr txBox="1">
            <a:spLocks noChangeArrowheads="1"/>
          </p:cNvSpPr>
          <p:nvPr/>
        </p:nvSpPr>
        <p:spPr bwMode="auto">
          <a:xfrm>
            <a:off x="6080125" y="3084513"/>
            <a:ext cx="2254250" cy="641350"/>
          </a:xfrm>
          <a:prstGeom prst="rect">
            <a:avLst/>
          </a:prstGeom>
          <a:noFill/>
          <a:ln w="9525">
            <a:noFill/>
            <a:miter lim="800000"/>
            <a:headEnd/>
            <a:tailEnd/>
          </a:ln>
        </p:spPr>
        <p:txBody>
          <a:bodyPr wrap="none">
            <a:spAutoFit/>
          </a:bodyPr>
          <a:lstStyle/>
          <a:p>
            <a:pPr algn="l"/>
            <a:r>
              <a:rPr lang="en-US" sz="1800"/>
              <a:t>Particle bounces off </a:t>
            </a:r>
          </a:p>
          <a:p>
            <a:pPr algn="l"/>
            <a:r>
              <a:rPr lang="en-US" sz="1800"/>
              <a:t>of atom?</a:t>
            </a:r>
          </a:p>
        </p:txBody>
      </p:sp>
      <p:sp>
        <p:nvSpPr>
          <p:cNvPr id="123911" name="Oval 8"/>
          <p:cNvSpPr>
            <a:spLocks noChangeArrowheads="1"/>
          </p:cNvSpPr>
          <p:nvPr/>
        </p:nvSpPr>
        <p:spPr bwMode="auto">
          <a:xfrm>
            <a:off x="5099050" y="4724400"/>
            <a:ext cx="533400" cy="533400"/>
          </a:xfrm>
          <a:prstGeom prst="ellipse">
            <a:avLst/>
          </a:prstGeom>
          <a:gradFill rotWithShape="1">
            <a:gsLst>
              <a:gs pos="0">
                <a:srgbClr val="FFFF5D"/>
              </a:gs>
              <a:gs pos="100000">
                <a:srgbClr val="EDE549"/>
              </a:gs>
            </a:gsLst>
            <a:lin ang="5400000" scaled="1"/>
          </a:gradFill>
          <a:ln w="9525">
            <a:solidFill>
              <a:schemeClr val="tx1"/>
            </a:solidFill>
            <a:round/>
            <a:headEnd/>
            <a:tailEnd/>
          </a:ln>
        </p:spPr>
        <p:txBody>
          <a:bodyPr wrap="none" anchor="ctr"/>
          <a:lstStyle/>
          <a:p>
            <a:endParaRPr lang="en-US"/>
          </a:p>
        </p:txBody>
      </p:sp>
      <p:sp>
        <p:nvSpPr>
          <p:cNvPr id="197641" name="Oval 9"/>
          <p:cNvSpPr>
            <a:spLocks noChangeArrowheads="1"/>
          </p:cNvSpPr>
          <p:nvPr/>
        </p:nvSpPr>
        <p:spPr bwMode="auto">
          <a:xfrm>
            <a:off x="1219200" y="49530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23913" name="Text Box 10"/>
          <p:cNvSpPr txBox="1">
            <a:spLocks noChangeArrowheads="1"/>
          </p:cNvSpPr>
          <p:nvPr/>
        </p:nvSpPr>
        <p:spPr bwMode="auto">
          <a:xfrm>
            <a:off x="6096000" y="4768850"/>
            <a:ext cx="1822450" cy="641350"/>
          </a:xfrm>
          <a:prstGeom prst="rect">
            <a:avLst/>
          </a:prstGeom>
          <a:noFill/>
          <a:ln w="9525">
            <a:noFill/>
            <a:miter lim="800000"/>
            <a:headEnd/>
            <a:tailEnd/>
          </a:ln>
        </p:spPr>
        <p:txBody>
          <a:bodyPr wrap="none">
            <a:spAutoFit/>
          </a:bodyPr>
          <a:lstStyle/>
          <a:p>
            <a:pPr algn="l"/>
            <a:r>
              <a:rPr lang="en-US" sz="1800"/>
              <a:t>Particle attracts </a:t>
            </a:r>
          </a:p>
          <a:p>
            <a:pPr algn="l"/>
            <a:r>
              <a:rPr lang="en-US" sz="1800"/>
              <a:t>to atom?</a:t>
            </a:r>
          </a:p>
        </p:txBody>
      </p:sp>
      <p:sp>
        <p:nvSpPr>
          <p:cNvPr id="197643" name="Oval 11"/>
          <p:cNvSpPr>
            <a:spLocks noChangeArrowheads="1"/>
          </p:cNvSpPr>
          <p:nvPr/>
        </p:nvSpPr>
        <p:spPr bwMode="auto">
          <a:xfrm>
            <a:off x="1219200" y="41148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23915" name="Text Box 12"/>
          <p:cNvSpPr txBox="1">
            <a:spLocks noChangeArrowheads="1"/>
          </p:cNvSpPr>
          <p:nvPr/>
        </p:nvSpPr>
        <p:spPr bwMode="auto">
          <a:xfrm>
            <a:off x="6096000" y="4083050"/>
            <a:ext cx="2406650" cy="641350"/>
          </a:xfrm>
          <a:prstGeom prst="rect">
            <a:avLst/>
          </a:prstGeom>
          <a:noFill/>
          <a:ln w="9525">
            <a:noFill/>
            <a:miter lim="800000"/>
            <a:headEnd/>
            <a:tailEnd/>
          </a:ln>
        </p:spPr>
        <p:txBody>
          <a:bodyPr wrap="none">
            <a:spAutoFit/>
          </a:bodyPr>
          <a:lstStyle/>
          <a:p>
            <a:pPr algn="l"/>
            <a:r>
              <a:rPr lang="en-US" sz="1800"/>
              <a:t>Particle goes through </a:t>
            </a:r>
          </a:p>
          <a:p>
            <a:pPr algn="l"/>
            <a:r>
              <a:rPr lang="en-US" sz="1800"/>
              <a:t>atom?</a:t>
            </a:r>
          </a:p>
        </p:txBody>
      </p:sp>
      <p:sp>
        <p:nvSpPr>
          <p:cNvPr id="123916" name="Oval 13"/>
          <p:cNvSpPr>
            <a:spLocks noChangeArrowheads="1"/>
          </p:cNvSpPr>
          <p:nvPr/>
        </p:nvSpPr>
        <p:spPr bwMode="auto">
          <a:xfrm>
            <a:off x="5105400" y="3886200"/>
            <a:ext cx="533400" cy="533400"/>
          </a:xfrm>
          <a:prstGeom prst="ellipse">
            <a:avLst/>
          </a:prstGeom>
          <a:gradFill rotWithShape="1">
            <a:gsLst>
              <a:gs pos="0">
                <a:srgbClr val="FFFF5D">
                  <a:alpha val="64998"/>
                </a:srgbClr>
              </a:gs>
              <a:gs pos="100000">
                <a:srgbClr val="EDE549"/>
              </a:gs>
            </a:gsLst>
            <a:lin ang="5400000" scaled="1"/>
          </a:gradFill>
          <a:ln w="9525">
            <a:solidFill>
              <a:schemeClr val="tx1"/>
            </a:solidFill>
            <a:round/>
            <a:headEnd/>
            <a:tailEnd/>
          </a:ln>
        </p:spPr>
        <p:txBody>
          <a:bodyPr wrap="none" anchor="ctr"/>
          <a:lstStyle/>
          <a:p>
            <a:endParaRPr lang="en-US"/>
          </a:p>
        </p:txBody>
      </p:sp>
      <p:sp>
        <p:nvSpPr>
          <p:cNvPr id="123917" name="Oval 14"/>
          <p:cNvSpPr>
            <a:spLocks noChangeArrowheads="1"/>
          </p:cNvSpPr>
          <p:nvPr/>
        </p:nvSpPr>
        <p:spPr bwMode="auto">
          <a:xfrm>
            <a:off x="5099050" y="5638800"/>
            <a:ext cx="533400" cy="533400"/>
          </a:xfrm>
          <a:prstGeom prst="ellipse">
            <a:avLst/>
          </a:prstGeom>
          <a:gradFill rotWithShape="1">
            <a:gsLst>
              <a:gs pos="0">
                <a:srgbClr val="FFFF5D"/>
              </a:gs>
              <a:gs pos="100000">
                <a:srgbClr val="EDE549"/>
              </a:gs>
            </a:gsLst>
            <a:lin ang="5400000" scaled="1"/>
          </a:gradFill>
          <a:ln w="9525">
            <a:solidFill>
              <a:schemeClr val="tx1"/>
            </a:solidFill>
            <a:round/>
            <a:headEnd/>
            <a:tailEnd/>
          </a:ln>
        </p:spPr>
        <p:txBody>
          <a:bodyPr wrap="none" anchor="ctr"/>
          <a:lstStyle/>
          <a:p>
            <a:endParaRPr lang="en-US"/>
          </a:p>
        </p:txBody>
      </p:sp>
      <p:sp>
        <p:nvSpPr>
          <p:cNvPr id="197647" name="Oval 15"/>
          <p:cNvSpPr>
            <a:spLocks noChangeArrowheads="1"/>
          </p:cNvSpPr>
          <p:nvPr/>
        </p:nvSpPr>
        <p:spPr bwMode="auto">
          <a:xfrm>
            <a:off x="1219200" y="58674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23919" name="Text Box 16"/>
          <p:cNvSpPr txBox="1">
            <a:spLocks noChangeArrowheads="1"/>
          </p:cNvSpPr>
          <p:nvPr/>
        </p:nvSpPr>
        <p:spPr bwMode="auto">
          <a:xfrm>
            <a:off x="6096000" y="5683250"/>
            <a:ext cx="2927350" cy="641350"/>
          </a:xfrm>
          <a:prstGeom prst="rect">
            <a:avLst/>
          </a:prstGeom>
          <a:noFill/>
          <a:ln w="9525">
            <a:noFill/>
            <a:miter lim="800000"/>
            <a:headEnd/>
            <a:tailEnd/>
          </a:ln>
        </p:spPr>
        <p:txBody>
          <a:bodyPr wrap="none">
            <a:spAutoFit/>
          </a:bodyPr>
          <a:lstStyle/>
          <a:p>
            <a:pPr algn="l"/>
            <a:r>
              <a:rPr lang="en-US" sz="1800"/>
              <a:t>Particle path is altered</a:t>
            </a:r>
          </a:p>
          <a:p>
            <a:pPr algn="l"/>
            <a:r>
              <a:rPr lang="en-US" sz="1800"/>
              <a:t>as it passes through atom?</a:t>
            </a:r>
          </a:p>
        </p:txBody>
      </p:sp>
      <p:sp>
        <p:nvSpPr>
          <p:cNvPr id="197649" name="Text Box 17"/>
          <p:cNvSpPr txBox="1">
            <a:spLocks noChangeArrowheads="1"/>
          </p:cNvSpPr>
          <p:nvPr/>
        </p:nvSpPr>
        <p:spPr bwMode="auto">
          <a:xfrm>
            <a:off x="5218113" y="5562600"/>
            <a:ext cx="268287" cy="457200"/>
          </a:xfrm>
          <a:prstGeom prst="rect">
            <a:avLst/>
          </a:prstGeom>
          <a:noFill/>
          <a:ln w="9525">
            <a:noFill/>
            <a:miter lim="800000"/>
            <a:headEnd/>
            <a:tailEnd/>
          </a:ln>
        </p:spPr>
        <p:txBody>
          <a:bodyPr wrap="none">
            <a:spAutoFit/>
          </a:bodyPr>
          <a:lstStyle/>
          <a:p>
            <a:pPr algn="l"/>
            <a:r>
              <a:rPr lang="en-US" sz="2400"/>
              <a:t>.</a:t>
            </a:r>
          </a:p>
        </p:txBody>
      </p:sp>
      <p:sp>
        <p:nvSpPr>
          <p:cNvPr id="123921" name="Text Box 18"/>
          <p:cNvSpPr txBox="1">
            <a:spLocks noChangeArrowheads="1"/>
          </p:cNvSpPr>
          <p:nvPr/>
        </p:nvSpPr>
        <p:spPr bwMode="auto">
          <a:xfrm>
            <a:off x="212725" y="3211513"/>
            <a:ext cx="766763" cy="304800"/>
          </a:xfrm>
          <a:prstGeom prst="rect">
            <a:avLst/>
          </a:prstGeom>
          <a:noFill/>
          <a:ln w="9525">
            <a:noFill/>
            <a:miter lim="800000"/>
            <a:headEnd/>
            <a:tailEnd/>
          </a:ln>
        </p:spPr>
        <p:txBody>
          <a:bodyPr wrap="none">
            <a:spAutoFit/>
          </a:bodyPr>
          <a:lstStyle/>
          <a:p>
            <a:pPr algn="l"/>
            <a:r>
              <a:rPr lang="en-US" sz="1400"/>
              <a:t>Case A</a:t>
            </a:r>
          </a:p>
        </p:txBody>
      </p:sp>
      <p:sp>
        <p:nvSpPr>
          <p:cNvPr id="123922" name="Text Box 19"/>
          <p:cNvSpPr txBox="1">
            <a:spLocks noChangeArrowheads="1"/>
          </p:cNvSpPr>
          <p:nvPr/>
        </p:nvSpPr>
        <p:spPr bwMode="auto">
          <a:xfrm>
            <a:off x="223838" y="4038600"/>
            <a:ext cx="766762" cy="304800"/>
          </a:xfrm>
          <a:prstGeom prst="rect">
            <a:avLst/>
          </a:prstGeom>
          <a:noFill/>
          <a:ln w="9525">
            <a:noFill/>
            <a:miter lim="800000"/>
            <a:headEnd/>
            <a:tailEnd/>
          </a:ln>
        </p:spPr>
        <p:txBody>
          <a:bodyPr wrap="none">
            <a:spAutoFit/>
          </a:bodyPr>
          <a:lstStyle/>
          <a:p>
            <a:pPr algn="l"/>
            <a:r>
              <a:rPr lang="en-US" sz="1400"/>
              <a:t>Case B</a:t>
            </a:r>
          </a:p>
        </p:txBody>
      </p:sp>
      <p:sp>
        <p:nvSpPr>
          <p:cNvPr id="123923" name="Text Box 20"/>
          <p:cNvSpPr txBox="1">
            <a:spLocks noChangeArrowheads="1"/>
          </p:cNvSpPr>
          <p:nvPr/>
        </p:nvSpPr>
        <p:spPr bwMode="auto">
          <a:xfrm>
            <a:off x="228600" y="4876800"/>
            <a:ext cx="776288" cy="304800"/>
          </a:xfrm>
          <a:prstGeom prst="rect">
            <a:avLst/>
          </a:prstGeom>
          <a:noFill/>
          <a:ln w="9525">
            <a:noFill/>
            <a:miter lim="800000"/>
            <a:headEnd/>
            <a:tailEnd/>
          </a:ln>
        </p:spPr>
        <p:txBody>
          <a:bodyPr wrap="none">
            <a:spAutoFit/>
          </a:bodyPr>
          <a:lstStyle/>
          <a:p>
            <a:pPr algn="l"/>
            <a:r>
              <a:rPr lang="en-US" sz="1400"/>
              <a:t>Case C</a:t>
            </a:r>
          </a:p>
        </p:txBody>
      </p:sp>
      <p:sp>
        <p:nvSpPr>
          <p:cNvPr id="123924" name="Text Box 21"/>
          <p:cNvSpPr txBox="1">
            <a:spLocks noChangeArrowheads="1"/>
          </p:cNvSpPr>
          <p:nvPr/>
        </p:nvSpPr>
        <p:spPr bwMode="auto">
          <a:xfrm>
            <a:off x="228600" y="5791200"/>
            <a:ext cx="776288" cy="304800"/>
          </a:xfrm>
          <a:prstGeom prst="rect">
            <a:avLst/>
          </a:prstGeom>
          <a:noFill/>
          <a:ln w="9525">
            <a:noFill/>
            <a:miter lim="800000"/>
            <a:headEnd/>
            <a:tailEnd/>
          </a:ln>
        </p:spPr>
        <p:txBody>
          <a:bodyPr wrap="none">
            <a:spAutoFit/>
          </a:bodyPr>
          <a:lstStyle/>
          <a:p>
            <a:pPr algn="l"/>
            <a:r>
              <a:rPr lang="en-US" sz="1400"/>
              <a:t>Case D</a:t>
            </a:r>
          </a:p>
        </p:txBody>
      </p:sp>
      <p:sp>
        <p:nvSpPr>
          <p:cNvPr id="123925" name="AutoShape 22">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path" presetSubtype="0" accel="50000" decel="50000" fill="hold" grpId="0" nodeType="clickEffect">
                                  <p:stCondLst>
                                    <p:cond delay="0"/>
                                  </p:stCondLst>
                                  <p:childTnLst>
                                    <p:animMotion origin="layout" path="M 0.00417 1.11111E-6 L 0.31215 0.02523 C 0.38177 0.03055 0.42083 0.03842 0.42083 0.04676 C 0.42083 0.05625 0.38177 0.06366 0.31215 0.06898 L 0.00417 0.09444 " pathEditMode="relative" rAng="0" ptsTypes="FffFF">
                                      <p:cBhvr>
                                        <p:cTn id="6" dur="2000" fill="hold"/>
                                        <p:tgtEl>
                                          <p:spTgt spid="197638"/>
                                        </p:tgtEl>
                                        <p:attrNameLst>
                                          <p:attrName>ppt_x</p:attrName>
                                          <p:attrName>ppt_y</p:attrName>
                                        </p:attrNameLst>
                                      </p:cBhvr>
                                      <p:rCtr x="20800" y="4700"/>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0" nodeType="clickEffect">
                                  <p:stCondLst>
                                    <p:cond delay="0"/>
                                  </p:stCondLst>
                                  <p:childTnLst>
                                    <p:animMotion origin="layout" path="M 0 4.44444E-6 L 0.64583 -0.00556 " pathEditMode="relative" rAng="0" ptsTypes="AA">
                                      <p:cBhvr>
                                        <p:cTn id="10" dur="2000" fill="hold"/>
                                        <p:tgtEl>
                                          <p:spTgt spid="197643"/>
                                        </p:tgtEl>
                                        <p:attrNameLst>
                                          <p:attrName>ppt_x</p:attrName>
                                          <p:attrName>ppt_y</p:attrName>
                                        </p:attrNameLst>
                                      </p:cBhvr>
                                      <p:rCtr x="32300" y="-300"/>
                                    </p:animMotion>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grpId="0" nodeType="clickEffect">
                                  <p:stCondLst>
                                    <p:cond delay="0"/>
                                  </p:stCondLst>
                                  <p:childTnLst>
                                    <p:animMotion origin="layout" path="M 0 2.22222E-6 L 0.45417 -0.00556 " pathEditMode="relative" rAng="0" ptsTypes="AA">
                                      <p:cBhvr>
                                        <p:cTn id="14" dur="2000" fill="hold"/>
                                        <p:tgtEl>
                                          <p:spTgt spid="197641"/>
                                        </p:tgtEl>
                                        <p:attrNameLst>
                                          <p:attrName>ppt_x</p:attrName>
                                          <p:attrName>ppt_y</p:attrName>
                                        </p:attrNameLst>
                                      </p:cBhvr>
                                      <p:rCtr x="22700" y="-300"/>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3.33333E-6 5.92593E-6 L 0.4533 5.92593E-6 L 0.55312 0.09028 " pathEditMode="relative" ptsTypes="AAA">
                                      <p:cBhvr>
                                        <p:cTn id="18" dur="2000" fill="hold"/>
                                        <p:tgtEl>
                                          <p:spTgt spid="197647"/>
                                        </p:tgtEl>
                                        <p:attrNameLst>
                                          <p:attrName>ppt_x</p:attrName>
                                          <p:attrName>ppt_y</p:attrName>
                                        </p:attrNameLst>
                                      </p:cBhvr>
                                    </p:animMotion>
                                  </p:childTnLst>
                                </p:cTn>
                              </p:par>
                            </p:childTnLst>
                          </p:cTn>
                        </p:par>
                        <p:par>
                          <p:cTn id="19" fill="hold">
                            <p:stCondLst>
                              <p:cond delay="2000"/>
                            </p:stCondLst>
                            <p:childTnLst>
                              <p:par>
                                <p:cTn id="20" presetID="9" presetClass="entr" presetSubtype="0" fill="hold" grpId="0" nodeType="afterEffect">
                                  <p:stCondLst>
                                    <p:cond delay="3000"/>
                                  </p:stCondLst>
                                  <p:childTnLst>
                                    <p:set>
                                      <p:cBhvr>
                                        <p:cTn id="21" dur="1" fill="hold">
                                          <p:stCondLst>
                                            <p:cond delay="0"/>
                                          </p:stCondLst>
                                        </p:cTn>
                                        <p:tgtEl>
                                          <p:spTgt spid="197649"/>
                                        </p:tgtEl>
                                        <p:attrNameLst>
                                          <p:attrName>style.visibility</p:attrName>
                                        </p:attrNameLst>
                                      </p:cBhvr>
                                      <p:to>
                                        <p:strVal val="visible"/>
                                      </p:to>
                                    </p:set>
                                    <p:animEffect transition="in" filter="dissolve">
                                      <p:cBhvr>
                                        <p:cTn id="22" dur="1000"/>
                                        <p:tgtEl>
                                          <p:spTgt spid="1976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8" grpId="0" animBg="1"/>
      <p:bldP spid="197641" grpId="0" animBg="1"/>
      <p:bldP spid="197643" grpId="0" animBg="1"/>
      <p:bldP spid="197647" grpId="0" animBg="1"/>
      <p:bldP spid="19764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609600" y="2438400"/>
            <a:ext cx="4114800" cy="1143000"/>
          </a:xfrm>
        </p:spPr>
        <p:txBody>
          <a:bodyPr/>
          <a:lstStyle/>
          <a:p>
            <a:pPr algn="l" eaLnBrk="1" hangingPunct="1"/>
            <a:r>
              <a:rPr lang="en-US" sz="4000" smtClean="0"/>
              <a:t>Rutherford’s</a:t>
            </a:r>
            <a:br>
              <a:rPr lang="en-US" sz="4000" smtClean="0"/>
            </a:br>
            <a:r>
              <a:rPr lang="en-US" sz="4000" smtClean="0"/>
              <a:t>Gold-Leaf Experiment</a:t>
            </a:r>
            <a:r>
              <a:rPr lang="en-US" smtClean="0"/>
              <a:t/>
            </a:r>
            <a:br>
              <a:rPr lang="en-US" smtClean="0"/>
            </a:br>
            <a:r>
              <a:rPr lang="en-US" smtClean="0"/>
              <a:t/>
            </a:r>
            <a:br>
              <a:rPr lang="en-US" smtClean="0"/>
            </a:br>
            <a:r>
              <a:rPr lang="en-US" sz="3200" smtClean="0"/>
              <a:t>Conclusions:</a:t>
            </a:r>
            <a:br>
              <a:rPr lang="en-US" sz="3200" smtClean="0"/>
            </a:br>
            <a:r>
              <a:rPr lang="en-US" sz="3200" smtClean="0"/>
              <a:t/>
            </a:r>
            <a:br>
              <a:rPr lang="en-US" sz="3200" smtClean="0"/>
            </a:br>
            <a:r>
              <a:rPr lang="en-US" sz="1800" smtClean="0"/>
              <a:t>Atom is mostly empty space</a:t>
            </a:r>
            <a:br>
              <a:rPr lang="en-US" sz="1800" smtClean="0"/>
            </a:br>
            <a:r>
              <a:rPr lang="en-US" sz="1800" smtClean="0"/>
              <a:t/>
            </a:r>
            <a:br>
              <a:rPr lang="en-US" sz="1800" smtClean="0"/>
            </a:br>
            <a:r>
              <a:rPr lang="en-US" sz="1800" smtClean="0"/>
              <a:t>Nucleus has (+) charge</a:t>
            </a:r>
            <a:br>
              <a:rPr lang="en-US" sz="1800" smtClean="0"/>
            </a:br>
            <a:r>
              <a:rPr lang="en-US" sz="1800" smtClean="0"/>
              <a:t/>
            </a:r>
            <a:br>
              <a:rPr lang="en-US" sz="1800" smtClean="0"/>
            </a:br>
            <a:r>
              <a:rPr lang="en-US" sz="1800" smtClean="0"/>
              <a:t>Electrons float around nucleus</a:t>
            </a:r>
          </a:p>
        </p:txBody>
      </p:sp>
      <p:pic>
        <p:nvPicPr>
          <p:cNvPr id="129027" name="Picture 4" descr="Rutherford's gold foil experiment"/>
          <p:cNvPicPr>
            <a:picLocks noChangeAspect="1" noChangeArrowheads="1"/>
          </p:cNvPicPr>
          <p:nvPr/>
        </p:nvPicPr>
        <p:blipFill>
          <a:blip r:embed="rId3" cstate="print">
            <a:lum bright="2000" contrast="12000"/>
          </a:blip>
          <a:srcRect/>
          <a:stretch>
            <a:fillRect/>
          </a:stretch>
        </p:blipFill>
        <p:spPr bwMode="auto">
          <a:xfrm>
            <a:off x="3962400" y="228600"/>
            <a:ext cx="4786313" cy="6629400"/>
          </a:xfrm>
          <a:prstGeom prst="rect">
            <a:avLst/>
          </a:prstGeom>
          <a:noFill/>
          <a:ln w="9525">
            <a:noFill/>
            <a:miter lim="800000"/>
            <a:headEnd/>
            <a:tailEnd/>
          </a:ln>
        </p:spPr>
      </p:pic>
      <p:sp>
        <p:nvSpPr>
          <p:cNvPr id="129028" name="Rectangle 6"/>
          <p:cNvSpPr>
            <a:spLocks noChangeArrowheads="1"/>
          </p:cNvSpPr>
          <p:nvPr/>
        </p:nvSpPr>
        <p:spPr bwMode="auto">
          <a:xfrm>
            <a:off x="76200" y="6553200"/>
            <a:ext cx="3973513" cy="214313"/>
          </a:xfrm>
          <a:prstGeom prst="rect">
            <a:avLst/>
          </a:prstGeom>
          <a:noFill/>
          <a:ln w="9525">
            <a:noFill/>
            <a:miter lim="800000"/>
            <a:headEnd/>
            <a:tailEnd/>
          </a:ln>
        </p:spPr>
        <p:txBody>
          <a:bodyPr wrap="none">
            <a:spAutoFit/>
          </a:bodyPr>
          <a:lstStyle/>
          <a:p>
            <a:pPr algn="l"/>
            <a:r>
              <a:rPr lang="en-US" sz="800"/>
              <a:t>Dorin, Demmin, Gabel, </a:t>
            </a:r>
            <a:r>
              <a:rPr lang="en-US" sz="800" u="sng"/>
              <a:t>Chemistry The Study of Matter </a:t>
            </a:r>
            <a:r>
              <a:rPr lang="en-US" sz="800"/>
              <a:t> , 3</a:t>
            </a:r>
            <a:r>
              <a:rPr lang="en-US" sz="800" baseline="30000"/>
              <a:t>rd</a:t>
            </a:r>
            <a:r>
              <a:rPr lang="en-US" sz="800"/>
              <a:t> Edition, 1990, page 120</a:t>
            </a:r>
          </a:p>
        </p:txBody>
      </p:sp>
      <p:sp>
        <p:nvSpPr>
          <p:cNvPr id="129029" name="AutoShape 2">
            <a:hlinkClick r:id="rId4"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29030" name="Rectangle 3">
            <a:hlinkClick r:id="rId5" tooltip="Wikipedia -  G O L D   F O I L   Experiment"/>
          </p:cNvPr>
          <p:cNvSpPr>
            <a:spLocks noChangeArrowheads="1"/>
          </p:cNvSpPr>
          <p:nvPr/>
        </p:nvSpPr>
        <p:spPr bwMode="auto">
          <a:xfrm>
            <a:off x="546100" y="1306513"/>
            <a:ext cx="2814638" cy="1044575"/>
          </a:xfrm>
          <a:prstGeom prst="rect">
            <a:avLst/>
          </a:prstGeom>
          <a:no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ctrTitle"/>
          </p:nvPr>
        </p:nvSpPr>
        <p:spPr>
          <a:xfrm>
            <a:off x="685800" y="1780310"/>
            <a:ext cx="7772400" cy="1143000"/>
          </a:xfrm>
        </p:spPr>
        <p:txBody>
          <a:bodyPr/>
          <a:lstStyle/>
          <a:p>
            <a:pPr eaLnBrk="1" hangingPunct="1"/>
            <a:r>
              <a:rPr lang="en-US" smtClean="0"/>
              <a:t>Millikan’s Oil Drop Experiment</a:t>
            </a:r>
          </a:p>
        </p:txBody>
      </p:sp>
      <p:sp>
        <p:nvSpPr>
          <p:cNvPr id="139267" name="AutoShape 4">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704850" y="381000"/>
            <a:ext cx="7772400" cy="1143000"/>
          </a:xfrm>
        </p:spPr>
        <p:txBody>
          <a:bodyPr/>
          <a:lstStyle/>
          <a:p>
            <a:pPr eaLnBrk="1" hangingPunct="1"/>
            <a:r>
              <a:rPr lang="en-US" sz="3200" smtClean="0"/>
              <a:t>Actual Apparatus used by Millikan </a:t>
            </a:r>
            <a:br>
              <a:rPr lang="en-US" sz="3200" smtClean="0"/>
            </a:br>
            <a:r>
              <a:rPr lang="en-US" sz="3200" smtClean="0"/>
              <a:t>in his Oil Drop Experiment</a:t>
            </a:r>
          </a:p>
        </p:txBody>
      </p:sp>
      <p:sp>
        <p:nvSpPr>
          <p:cNvPr id="142339" name="AutoShape 1146">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142340" name="Picture 1150" descr="The Actual Apparatus Used in the Oil-Drop Experiment by Millikan"/>
          <p:cNvPicPr>
            <a:picLocks noChangeAspect="1" noChangeArrowheads="1"/>
          </p:cNvPicPr>
          <p:nvPr/>
        </p:nvPicPr>
        <p:blipFill>
          <a:blip r:embed="rId4" cstate="print"/>
          <a:srcRect r="3600" b="6274"/>
          <a:stretch>
            <a:fillRect/>
          </a:stretch>
        </p:blipFill>
        <p:spPr bwMode="auto">
          <a:xfrm>
            <a:off x="1768475" y="1709738"/>
            <a:ext cx="6697663" cy="4979987"/>
          </a:xfrm>
          <a:prstGeom prst="rect">
            <a:avLst/>
          </a:prstGeom>
          <a:noFill/>
          <a:ln w="9525">
            <a:noFill/>
            <a:miter lim="800000"/>
            <a:headEnd/>
            <a:tailEnd/>
          </a:ln>
        </p:spPr>
      </p:pic>
      <p:pic>
        <p:nvPicPr>
          <p:cNvPr id="142341" name="Picture 1147" descr="Robert Millikan"/>
          <p:cNvPicPr>
            <a:picLocks noChangeAspect="1" noChangeArrowheads="1"/>
          </p:cNvPicPr>
          <p:nvPr/>
        </p:nvPicPr>
        <p:blipFill>
          <a:blip r:embed="rId5" cstate="print"/>
          <a:srcRect/>
          <a:stretch>
            <a:fillRect/>
          </a:stretch>
        </p:blipFill>
        <p:spPr bwMode="auto">
          <a:xfrm>
            <a:off x="7856538" y="234950"/>
            <a:ext cx="1060450" cy="1525588"/>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4"/>
          <p:cNvSpPr>
            <a:spLocks noGrp="1" noChangeArrowheads="1"/>
          </p:cNvSpPr>
          <p:nvPr>
            <p:ph type="title"/>
          </p:nvPr>
        </p:nvSpPr>
        <p:spPr/>
        <p:txBody>
          <a:bodyPr/>
          <a:lstStyle/>
          <a:p>
            <a:pPr eaLnBrk="1" hangingPunct="1"/>
            <a:r>
              <a:rPr lang="en-US" sz="4000" smtClean="0"/>
              <a:t>Evidence for Particles</a:t>
            </a:r>
          </a:p>
        </p:txBody>
      </p:sp>
      <p:sp>
        <p:nvSpPr>
          <p:cNvPr id="143365" name="Text Box 7"/>
          <p:cNvSpPr txBox="1">
            <a:spLocks noChangeArrowheads="1"/>
          </p:cNvSpPr>
          <p:nvPr/>
        </p:nvSpPr>
        <p:spPr bwMode="auto">
          <a:xfrm>
            <a:off x="609600" y="1718252"/>
            <a:ext cx="7915275" cy="2308324"/>
          </a:xfrm>
          <a:prstGeom prst="rect">
            <a:avLst/>
          </a:prstGeom>
          <a:noFill/>
          <a:ln w="3175" algn="ctr">
            <a:noFill/>
            <a:miter lim="800000"/>
            <a:headEnd/>
            <a:tailEnd/>
          </a:ln>
        </p:spPr>
        <p:txBody>
          <a:bodyPr wrap="square">
            <a:spAutoFit/>
          </a:bodyPr>
          <a:lstStyle/>
          <a:p>
            <a:pPr algn="l"/>
            <a:r>
              <a:rPr lang="en-US" sz="3600" dirty="0"/>
              <a:t>Chadwick (1932) discovered particles with similar mass to proton </a:t>
            </a:r>
          </a:p>
          <a:p>
            <a:pPr algn="l"/>
            <a:r>
              <a:rPr lang="en-US" sz="3600" dirty="0"/>
              <a:t>but zero charge.</a:t>
            </a:r>
          </a:p>
          <a:p>
            <a:pPr algn="l"/>
            <a:r>
              <a:rPr lang="en-US" sz="3600" dirty="0"/>
              <a:t>	- discovered </a:t>
            </a:r>
            <a:r>
              <a:rPr lang="en-US" sz="3600" dirty="0">
                <a:solidFill>
                  <a:schemeClr val="accent2"/>
                </a:solidFill>
              </a:rPr>
              <a:t>neutrons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22228A"/>
        </a:solid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685800" y="457200"/>
            <a:ext cx="7772400" cy="1143000"/>
          </a:xfrm>
        </p:spPr>
        <p:txBody>
          <a:bodyPr/>
          <a:lstStyle/>
          <a:p>
            <a:pPr eaLnBrk="1" hangingPunct="1"/>
            <a:r>
              <a:rPr lang="en-US" smtClean="0">
                <a:solidFill>
                  <a:schemeClr val="bg1"/>
                </a:solidFill>
              </a:rPr>
              <a:t>Bohr Atom</a:t>
            </a:r>
          </a:p>
        </p:txBody>
      </p:sp>
      <p:sp>
        <p:nvSpPr>
          <p:cNvPr id="144387" name="Rectangle 55"/>
          <p:cNvSpPr>
            <a:spLocks noChangeArrowheads="1"/>
          </p:cNvSpPr>
          <p:nvPr/>
        </p:nvSpPr>
        <p:spPr bwMode="auto">
          <a:xfrm>
            <a:off x="3581400" y="2971800"/>
            <a:ext cx="2438400" cy="2514600"/>
          </a:xfrm>
          <a:prstGeom prst="rect">
            <a:avLst/>
          </a:prstGeom>
          <a:solidFill>
            <a:schemeClr val="bg1"/>
          </a:solidFill>
          <a:ln w="9525">
            <a:solidFill>
              <a:schemeClr val="bg2"/>
            </a:solidFill>
            <a:miter lim="800000"/>
            <a:headEnd/>
            <a:tailEnd/>
          </a:ln>
        </p:spPr>
        <p:txBody>
          <a:bodyPr wrap="none" anchor="ctr"/>
          <a:lstStyle/>
          <a:p>
            <a:endParaRPr lang="en-US"/>
          </a:p>
        </p:txBody>
      </p:sp>
      <p:sp>
        <p:nvSpPr>
          <p:cNvPr id="144388" name="Oval 56"/>
          <p:cNvSpPr>
            <a:spLocks noChangeArrowheads="1"/>
          </p:cNvSpPr>
          <p:nvPr/>
        </p:nvSpPr>
        <p:spPr bwMode="auto">
          <a:xfrm rot="-1293425">
            <a:off x="4421188" y="3060700"/>
            <a:ext cx="850900" cy="2286000"/>
          </a:xfrm>
          <a:prstGeom prst="ellipse">
            <a:avLst/>
          </a:prstGeom>
          <a:noFill/>
          <a:ln w="19050">
            <a:solidFill>
              <a:srgbClr val="4D4D4D"/>
            </a:solidFill>
            <a:round/>
            <a:headEnd/>
            <a:tailEnd/>
          </a:ln>
        </p:spPr>
        <p:txBody>
          <a:bodyPr wrap="none" anchor="ctr"/>
          <a:lstStyle/>
          <a:p>
            <a:endParaRPr lang="en-US"/>
          </a:p>
        </p:txBody>
      </p:sp>
      <p:sp>
        <p:nvSpPr>
          <p:cNvPr id="144389" name="Oval 57"/>
          <p:cNvSpPr>
            <a:spLocks noChangeArrowheads="1"/>
          </p:cNvSpPr>
          <p:nvPr/>
        </p:nvSpPr>
        <p:spPr bwMode="auto">
          <a:xfrm rot="4090116">
            <a:off x="4298156" y="3017044"/>
            <a:ext cx="1004888" cy="2286000"/>
          </a:xfrm>
          <a:prstGeom prst="ellipse">
            <a:avLst/>
          </a:prstGeom>
          <a:noFill/>
          <a:ln w="19050">
            <a:solidFill>
              <a:srgbClr val="5F5F5F"/>
            </a:solidFill>
            <a:round/>
            <a:headEnd/>
            <a:tailEnd/>
          </a:ln>
        </p:spPr>
        <p:txBody>
          <a:bodyPr wrap="none" anchor="ctr"/>
          <a:lstStyle/>
          <a:p>
            <a:endParaRPr lang="en-US"/>
          </a:p>
        </p:txBody>
      </p:sp>
      <p:sp>
        <p:nvSpPr>
          <p:cNvPr id="144390" name="Oval 58"/>
          <p:cNvSpPr>
            <a:spLocks noChangeArrowheads="1"/>
          </p:cNvSpPr>
          <p:nvPr/>
        </p:nvSpPr>
        <p:spPr bwMode="auto">
          <a:xfrm rot="-4330486">
            <a:off x="4457700" y="3086100"/>
            <a:ext cx="762000" cy="2209800"/>
          </a:xfrm>
          <a:prstGeom prst="ellipse">
            <a:avLst/>
          </a:prstGeom>
          <a:noFill/>
          <a:ln w="19050">
            <a:solidFill>
              <a:schemeClr val="bg2"/>
            </a:solidFill>
            <a:round/>
            <a:headEnd/>
            <a:tailEnd/>
          </a:ln>
        </p:spPr>
        <p:txBody>
          <a:bodyPr wrap="none" anchor="ctr"/>
          <a:lstStyle/>
          <a:p>
            <a:endParaRPr lang="en-US"/>
          </a:p>
        </p:txBody>
      </p:sp>
      <p:sp>
        <p:nvSpPr>
          <p:cNvPr id="144391" name="Oval 59"/>
          <p:cNvSpPr>
            <a:spLocks noChangeArrowheads="1"/>
          </p:cNvSpPr>
          <p:nvPr/>
        </p:nvSpPr>
        <p:spPr bwMode="auto">
          <a:xfrm rot="4554816">
            <a:off x="4414838" y="3289300"/>
            <a:ext cx="762000" cy="1819275"/>
          </a:xfrm>
          <a:prstGeom prst="ellipse">
            <a:avLst/>
          </a:prstGeom>
          <a:noFill/>
          <a:ln w="9525" cap="rnd">
            <a:solidFill>
              <a:schemeClr val="bg2"/>
            </a:solidFill>
            <a:prstDash val="sysDot"/>
            <a:round/>
            <a:headEnd/>
            <a:tailEnd/>
          </a:ln>
        </p:spPr>
        <p:txBody>
          <a:bodyPr wrap="none" anchor="ctr"/>
          <a:lstStyle/>
          <a:p>
            <a:endParaRPr lang="en-US"/>
          </a:p>
        </p:txBody>
      </p:sp>
      <p:sp>
        <p:nvSpPr>
          <p:cNvPr id="144392" name="Oval 60"/>
          <p:cNvSpPr>
            <a:spLocks noChangeArrowheads="1"/>
          </p:cNvSpPr>
          <p:nvPr/>
        </p:nvSpPr>
        <p:spPr bwMode="auto">
          <a:xfrm rot="-2831532">
            <a:off x="4533107" y="3378994"/>
            <a:ext cx="798512" cy="1587500"/>
          </a:xfrm>
          <a:prstGeom prst="ellipse">
            <a:avLst/>
          </a:prstGeom>
          <a:noFill/>
          <a:ln w="9525">
            <a:solidFill>
              <a:schemeClr val="bg2"/>
            </a:solidFill>
            <a:prstDash val="sysDot"/>
            <a:round/>
            <a:headEnd/>
            <a:tailEnd/>
          </a:ln>
        </p:spPr>
        <p:txBody>
          <a:bodyPr wrap="none" anchor="ctr"/>
          <a:lstStyle/>
          <a:p>
            <a:endParaRPr lang="en-US"/>
          </a:p>
        </p:txBody>
      </p:sp>
      <p:sp>
        <p:nvSpPr>
          <p:cNvPr id="318525" name="Oval 61"/>
          <p:cNvSpPr>
            <a:spLocks noChangeAspect="1" noChangeArrowheads="1"/>
          </p:cNvSpPr>
          <p:nvPr/>
        </p:nvSpPr>
        <p:spPr bwMode="auto">
          <a:xfrm>
            <a:off x="4724400" y="4648200"/>
            <a:ext cx="136525" cy="136525"/>
          </a:xfrm>
          <a:prstGeom prst="ellipse">
            <a:avLst/>
          </a:prstGeom>
          <a:solidFill>
            <a:schemeClr val="accent1"/>
          </a:solidFill>
          <a:ln w="9525">
            <a:solidFill>
              <a:srgbClr val="66FF66"/>
            </a:solidFill>
            <a:round/>
            <a:headEnd/>
            <a:tailEnd/>
          </a:ln>
        </p:spPr>
        <p:txBody>
          <a:bodyPr wrap="none" anchor="ctr"/>
          <a:lstStyle/>
          <a:p>
            <a:endParaRPr lang="en-US"/>
          </a:p>
        </p:txBody>
      </p:sp>
      <p:sp>
        <p:nvSpPr>
          <p:cNvPr id="318526" name="Oval 62"/>
          <p:cNvSpPr>
            <a:spLocks noChangeArrowheads="1"/>
          </p:cNvSpPr>
          <p:nvPr/>
        </p:nvSpPr>
        <p:spPr bwMode="auto">
          <a:xfrm>
            <a:off x="3733800" y="3733800"/>
            <a:ext cx="152400" cy="152400"/>
          </a:xfrm>
          <a:prstGeom prst="ellipse">
            <a:avLst/>
          </a:prstGeom>
          <a:solidFill>
            <a:srgbClr val="A40000"/>
          </a:solidFill>
          <a:ln w="9525">
            <a:solidFill>
              <a:srgbClr val="A40000"/>
            </a:solidFill>
            <a:round/>
            <a:headEnd/>
            <a:tailEnd/>
          </a:ln>
        </p:spPr>
        <p:txBody>
          <a:bodyPr wrap="none" anchor="ctr"/>
          <a:lstStyle/>
          <a:p>
            <a:endParaRPr lang="en-US"/>
          </a:p>
        </p:txBody>
      </p:sp>
      <p:sp>
        <p:nvSpPr>
          <p:cNvPr id="318527" name="Oval 63"/>
          <p:cNvSpPr>
            <a:spLocks noChangeArrowheads="1"/>
          </p:cNvSpPr>
          <p:nvPr/>
        </p:nvSpPr>
        <p:spPr bwMode="auto">
          <a:xfrm>
            <a:off x="5181600" y="5181600"/>
            <a:ext cx="152400" cy="152400"/>
          </a:xfrm>
          <a:prstGeom prst="ellipse">
            <a:avLst/>
          </a:prstGeom>
          <a:gradFill rotWithShape="1">
            <a:gsLst>
              <a:gs pos="0">
                <a:srgbClr val="993366"/>
              </a:gs>
              <a:gs pos="100000">
                <a:srgbClr val="CC3399"/>
              </a:gs>
            </a:gsLst>
            <a:path path="rect">
              <a:fillToRect t="100000" r="100000"/>
            </a:path>
          </a:gradFill>
          <a:ln w="9525">
            <a:solidFill>
              <a:srgbClr val="CC99FF"/>
            </a:solidFill>
            <a:round/>
            <a:headEnd/>
            <a:tailEnd/>
          </a:ln>
        </p:spPr>
        <p:txBody>
          <a:bodyPr wrap="none" anchor="ctr"/>
          <a:lstStyle/>
          <a:p>
            <a:endParaRPr lang="en-US"/>
          </a:p>
        </p:txBody>
      </p:sp>
      <p:sp>
        <p:nvSpPr>
          <p:cNvPr id="318528" name="Oval 64"/>
          <p:cNvSpPr>
            <a:spLocks noChangeArrowheads="1"/>
          </p:cNvSpPr>
          <p:nvPr/>
        </p:nvSpPr>
        <p:spPr bwMode="auto">
          <a:xfrm>
            <a:off x="5791200" y="3657600"/>
            <a:ext cx="152400" cy="152400"/>
          </a:xfrm>
          <a:prstGeom prst="ellipse">
            <a:avLst/>
          </a:prstGeom>
          <a:gradFill rotWithShape="1">
            <a:gsLst>
              <a:gs pos="0">
                <a:srgbClr val="FFCC00"/>
              </a:gs>
              <a:gs pos="100000">
                <a:srgbClr val="FFFF00"/>
              </a:gs>
            </a:gsLst>
            <a:path path="rect">
              <a:fillToRect r="100000" b="100000"/>
            </a:path>
          </a:gradFill>
          <a:ln w="9525">
            <a:solidFill>
              <a:srgbClr val="FFFF00"/>
            </a:solidFill>
            <a:round/>
            <a:headEnd/>
            <a:tailEnd/>
          </a:ln>
        </p:spPr>
        <p:txBody>
          <a:bodyPr wrap="none" anchor="ctr"/>
          <a:lstStyle/>
          <a:p>
            <a:endParaRPr lang="en-US"/>
          </a:p>
        </p:txBody>
      </p:sp>
      <p:sp>
        <p:nvSpPr>
          <p:cNvPr id="318529" name="Oval 65"/>
          <p:cNvSpPr>
            <a:spLocks noChangeAspect="1" noChangeArrowheads="1"/>
          </p:cNvSpPr>
          <p:nvPr/>
        </p:nvSpPr>
        <p:spPr bwMode="auto">
          <a:xfrm>
            <a:off x="4495800" y="4267200"/>
            <a:ext cx="152400" cy="152400"/>
          </a:xfrm>
          <a:prstGeom prst="ellipse">
            <a:avLst/>
          </a:prstGeom>
          <a:gradFill rotWithShape="1">
            <a:gsLst>
              <a:gs pos="0">
                <a:srgbClr val="0000FF"/>
              </a:gs>
              <a:gs pos="100000">
                <a:srgbClr val="0066FF"/>
              </a:gs>
            </a:gsLst>
            <a:path path="rect">
              <a:fillToRect t="100000" r="100000"/>
            </a:path>
          </a:gradFill>
          <a:ln w="9525">
            <a:solidFill>
              <a:srgbClr val="3366FF"/>
            </a:solidFill>
            <a:round/>
            <a:headEnd/>
            <a:tailEnd/>
          </a:ln>
        </p:spPr>
        <p:txBody>
          <a:bodyPr wrap="none" anchor="ctr"/>
          <a:lstStyle/>
          <a:p>
            <a:endParaRPr lang="en-US"/>
          </a:p>
        </p:txBody>
      </p:sp>
      <p:sp>
        <p:nvSpPr>
          <p:cNvPr id="318530" name="Oval 66"/>
          <p:cNvSpPr>
            <a:spLocks noChangeAspect="1" noChangeArrowheads="1"/>
          </p:cNvSpPr>
          <p:nvPr/>
        </p:nvSpPr>
        <p:spPr bwMode="auto">
          <a:xfrm>
            <a:off x="5334000" y="3733800"/>
            <a:ext cx="128588" cy="128588"/>
          </a:xfrm>
          <a:prstGeom prst="ellipse">
            <a:avLst/>
          </a:prstGeom>
          <a:gradFill rotWithShape="1">
            <a:gsLst>
              <a:gs pos="0">
                <a:srgbClr val="FF6600"/>
              </a:gs>
              <a:gs pos="100000">
                <a:srgbClr val="762F00"/>
              </a:gs>
            </a:gsLst>
            <a:path path="rect">
              <a:fillToRect t="100000" r="100000"/>
            </a:path>
          </a:gradFill>
          <a:ln w="9525">
            <a:solidFill>
              <a:srgbClr val="FF6600"/>
            </a:solidFill>
            <a:round/>
            <a:headEnd/>
            <a:tailEnd/>
          </a:ln>
        </p:spPr>
        <p:txBody>
          <a:bodyPr wrap="none" anchor="ctr"/>
          <a:lstStyle/>
          <a:p>
            <a:endParaRPr lang="en-US"/>
          </a:p>
        </p:txBody>
      </p:sp>
      <p:sp>
        <p:nvSpPr>
          <p:cNvPr id="318531" name="Oval 67"/>
          <p:cNvSpPr>
            <a:spLocks noChangeAspect="1" noChangeArrowheads="1"/>
          </p:cNvSpPr>
          <p:nvPr/>
        </p:nvSpPr>
        <p:spPr bwMode="auto">
          <a:xfrm>
            <a:off x="4495800" y="3505200"/>
            <a:ext cx="128588" cy="128588"/>
          </a:xfrm>
          <a:prstGeom prst="ellipse">
            <a:avLst/>
          </a:prstGeom>
          <a:gradFill rotWithShape="1">
            <a:gsLst>
              <a:gs pos="0">
                <a:srgbClr val="00FFFF"/>
              </a:gs>
              <a:gs pos="100000">
                <a:srgbClr val="CCFFFF"/>
              </a:gs>
            </a:gsLst>
            <a:path path="rect">
              <a:fillToRect t="100000" r="100000"/>
            </a:path>
          </a:gradFill>
          <a:ln w="9525">
            <a:solidFill>
              <a:srgbClr val="33CCCC"/>
            </a:solidFill>
            <a:round/>
            <a:headEnd/>
            <a:tailEnd/>
          </a:ln>
        </p:spPr>
        <p:txBody>
          <a:bodyPr wrap="none" anchor="ctr"/>
          <a:lstStyle/>
          <a:p>
            <a:endParaRPr lang="en-US"/>
          </a:p>
        </p:txBody>
      </p:sp>
      <p:sp>
        <p:nvSpPr>
          <p:cNvPr id="318532" name="Oval 68"/>
          <p:cNvSpPr>
            <a:spLocks noChangeAspect="1" noChangeArrowheads="1"/>
          </p:cNvSpPr>
          <p:nvPr/>
        </p:nvSpPr>
        <p:spPr bwMode="auto">
          <a:xfrm>
            <a:off x="4038600" y="4495800"/>
            <a:ext cx="128588" cy="128588"/>
          </a:xfrm>
          <a:prstGeom prst="ellipse">
            <a:avLst/>
          </a:prstGeom>
          <a:gradFill rotWithShape="1">
            <a:gsLst>
              <a:gs pos="0">
                <a:srgbClr val="993366"/>
              </a:gs>
              <a:gs pos="100000">
                <a:srgbClr val="CC3399"/>
              </a:gs>
            </a:gsLst>
            <a:path path="rect">
              <a:fillToRect t="100000" r="100000"/>
            </a:path>
          </a:gradFill>
          <a:ln w="9525">
            <a:solidFill>
              <a:srgbClr val="CC99FF"/>
            </a:solidFill>
            <a:round/>
            <a:headEnd/>
            <a:tailEnd/>
          </a:ln>
        </p:spPr>
        <p:txBody>
          <a:bodyPr wrap="none" anchor="ctr"/>
          <a:lstStyle/>
          <a:p>
            <a:endParaRPr lang="en-US"/>
          </a:p>
        </p:txBody>
      </p:sp>
      <p:grpSp>
        <p:nvGrpSpPr>
          <p:cNvPr id="2" name="Group 69"/>
          <p:cNvGrpSpPr>
            <a:grpSpLocks noChangeAspect="1"/>
          </p:cNvGrpSpPr>
          <p:nvPr/>
        </p:nvGrpSpPr>
        <p:grpSpPr bwMode="auto">
          <a:xfrm>
            <a:off x="4648200" y="3962400"/>
            <a:ext cx="357188" cy="314325"/>
            <a:chOff x="2223" y="3840"/>
            <a:chExt cx="273" cy="240"/>
          </a:xfrm>
        </p:grpSpPr>
        <p:sp>
          <p:nvSpPr>
            <p:cNvPr id="144429" name="Oval 70"/>
            <p:cNvSpPr>
              <a:spLocks noChangeAspect="1" noChangeArrowheads="1"/>
            </p:cNvSpPr>
            <p:nvPr/>
          </p:nvSpPr>
          <p:spPr bwMode="auto">
            <a:xfrm>
              <a:off x="2256" y="3840"/>
              <a:ext cx="81" cy="81"/>
            </a:xfrm>
            <a:prstGeom prst="ellipse">
              <a:avLst/>
            </a:prstGeom>
            <a:gradFill rotWithShape="1">
              <a:gsLst>
                <a:gs pos="0">
                  <a:srgbClr val="FF9900"/>
                </a:gs>
                <a:gs pos="100000">
                  <a:srgbClr val="CC3300"/>
                </a:gs>
              </a:gsLst>
              <a:path path="rect">
                <a:fillToRect t="100000" r="100000"/>
              </a:path>
            </a:gradFill>
            <a:ln w="9525">
              <a:solidFill>
                <a:srgbClr val="CCFFFF"/>
              </a:solidFill>
              <a:round/>
              <a:headEnd/>
              <a:tailEnd/>
            </a:ln>
          </p:spPr>
          <p:txBody>
            <a:bodyPr wrap="none" anchor="ctr"/>
            <a:lstStyle/>
            <a:p>
              <a:endParaRPr lang="en-US"/>
            </a:p>
          </p:txBody>
        </p:sp>
        <p:sp>
          <p:nvSpPr>
            <p:cNvPr id="144430" name="Oval 71"/>
            <p:cNvSpPr>
              <a:spLocks noChangeAspect="1" noChangeArrowheads="1"/>
            </p:cNvSpPr>
            <p:nvPr/>
          </p:nvSpPr>
          <p:spPr bwMode="auto">
            <a:xfrm>
              <a:off x="2304" y="3888"/>
              <a:ext cx="81" cy="81"/>
            </a:xfrm>
            <a:prstGeom prst="ellipse">
              <a:avLst/>
            </a:prstGeom>
            <a:gradFill rotWithShape="1">
              <a:gsLst>
                <a:gs pos="0">
                  <a:srgbClr val="00FFFF"/>
                </a:gs>
                <a:gs pos="100000">
                  <a:srgbClr val="00824D"/>
                </a:gs>
              </a:gsLst>
              <a:path path="rect">
                <a:fillToRect t="100000" r="100000"/>
              </a:path>
            </a:gradFill>
            <a:ln w="9525">
              <a:solidFill>
                <a:srgbClr val="CCFFFF"/>
              </a:solidFill>
              <a:round/>
              <a:headEnd/>
              <a:tailEnd/>
            </a:ln>
          </p:spPr>
          <p:txBody>
            <a:bodyPr wrap="none" anchor="ctr"/>
            <a:lstStyle/>
            <a:p>
              <a:endParaRPr lang="en-US"/>
            </a:p>
          </p:txBody>
        </p:sp>
        <p:sp>
          <p:nvSpPr>
            <p:cNvPr id="144431" name="Oval 72"/>
            <p:cNvSpPr>
              <a:spLocks noChangeAspect="1" noChangeArrowheads="1"/>
            </p:cNvSpPr>
            <p:nvPr/>
          </p:nvSpPr>
          <p:spPr bwMode="auto">
            <a:xfrm>
              <a:off x="2352" y="3936"/>
              <a:ext cx="81" cy="81"/>
            </a:xfrm>
            <a:prstGeom prst="ellipse">
              <a:avLst/>
            </a:prstGeom>
            <a:gradFill rotWithShape="1">
              <a:gsLst>
                <a:gs pos="0">
                  <a:srgbClr val="00FFFF"/>
                </a:gs>
                <a:gs pos="100000">
                  <a:srgbClr val="00824D"/>
                </a:gs>
              </a:gsLst>
              <a:path path="rect">
                <a:fillToRect t="100000" r="100000"/>
              </a:path>
            </a:gradFill>
            <a:ln w="9525">
              <a:solidFill>
                <a:srgbClr val="CCFFFF"/>
              </a:solidFill>
              <a:round/>
              <a:headEnd/>
              <a:tailEnd/>
            </a:ln>
          </p:spPr>
          <p:txBody>
            <a:bodyPr wrap="none" anchor="ctr"/>
            <a:lstStyle/>
            <a:p>
              <a:endParaRPr lang="en-US"/>
            </a:p>
          </p:txBody>
        </p:sp>
        <p:sp>
          <p:nvSpPr>
            <p:cNvPr id="144432" name="Oval 73"/>
            <p:cNvSpPr>
              <a:spLocks noChangeAspect="1" noChangeArrowheads="1"/>
            </p:cNvSpPr>
            <p:nvPr/>
          </p:nvSpPr>
          <p:spPr bwMode="auto">
            <a:xfrm>
              <a:off x="2352" y="3888"/>
              <a:ext cx="81" cy="81"/>
            </a:xfrm>
            <a:prstGeom prst="ellipse">
              <a:avLst/>
            </a:prstGeom>
            <a:gradFill rotWithShape="1">
              <a:gsLst>
                <a:gs pos="0">
                  <a:srgbClr val="00FFFF"/>
                </a:gs>
                <a:gs pos="100000">
                  <a:srgbClr val="00824D"/>
                </a:gs>
              </a:gsLst>
              <a:path path="rect">
                <a:fillToRect t="100000" r="100000"/>
              </a:path>
            </a:gradFill>
            <a:ln w="9525">
              <a:solidFill>
                <a:srgbClr val="CCFFFF"/>
              </a:solidFill>
              <a:round/>
              <a:headEnd/>
              <a:tailEnd/>
            </a:ln>
          </p:spPr>
          <p:txBody>
            <a:bodyPr wrap="none" anchor="ctr"/>
            <a:lstStyle/>
            <a:p>
              <a:endParaRPr lang="en-US"/>
            </a:p>
          </p:txBody>
        </p:sp>
        <p:sp>
          <p:nvSpPr>
            <p:cNvPr id="144433" name="Oval 74"/>
            <p:cNvSpPr>
              <a:spLocks noChangeAspect="1" noChangeArrowheads="1"/>
            </p:cNvSpPr>
            <p:nvPr/>
          </p:nvSpPr>
          <p:spPr bwMode="auto">
            <a:xfrm>
              <a:off x="2223" y="3888"/>
              <a:ext cx="81" cy="81"/>
            </a:xfrm>
            <a:prstGeom prst="ellipse">
              <a:avLst/>
            </a:prstGeom>
            <a:gradFill rotWithShape="1">
              <a:gsLst>
                <a:gs pos="0">
                  <a:srgbClr val="FF9900"/>
                </a:gs>
                <a:gs pos="100000">
                  <a:srgbClr val="CC3300"/>
                </a:gs>
              </a:gsLst>
              <a:path path="rect">
                <a:fillToRect t="100000" r="100000"/>
              </a:path>
            </a:gradFill>
            <a:ln w="9525">
              <a:solidFill>
                <a:srgbClr val="CCFFFF"/>
              </a:solidFill>
              <a:round/>
              <a:headEnd/>
              <a:tailEnd/>
            </a:ln>
          </p:spPr>
          <p:txBody>
            <a:bodyPr wrap="none" anchor="ctr"/>
            <a:lstStyle/>
            <a:p>
              <a:endParaRPr lang="en-US"/>
            </a:p>
          </p:txBody>
        </p:sp>
        <p:sp>
          <p:nvSpPr>
            <p:cNvPr id="144434" name="Oval 75"/>
            <p:cNvSpPr>
              <a:spLocks noChangeAspect="1" noChangeArrowheads="1"/>
            </p:cNvSpPr>
            <p:nvPr/>
          </p:nvSpPr>
          <p:spPr bwMode="auto">
            <a:xfrm>
              <a:off x="2256" y="3984"/>
              <a:ext cx="81" cy="81"/>
            </a:xfrm>
            <a:prstGeom prst="ellipse">
              <a:avLst/>
            </a:prstGeom>
            <a:gradFill rotWithShape="1">
              <a:gsLst>
                <a:gs pos="0">
                  <a:srgbClr val="00FFFF"/>
                </a:gs>
                <a:gs pos="100000">
                  <a:srgbClr val="00824D"/>
                </a:gs>
              </a:gsLst>
              <a:path path="rect">
                <a:fillToRect t="100000" r="100000"/>
              </a:path>
            </a:gradFill>
            <a:ln w="9525">
              <a:solidFill>
                <a:srgbClr val="CCFFFF"/>
              </a:solidFill>
              <a:round/>
              <a:headEnd/>
              <a:tailEnd/>
            </a:ln>
          </p:spPr>
          <p:txBody>
            <a:bodyPr wrap="none" anchor="ctr"/>
            <a:lstStyle/>
            <a:p>
              <a:endParaRPr lang="en-US"/>
            </a:p>
          </p:txBody>
        </p:sp>
        <p:sp>
          <p:nvSpPr>
            <p:cNvPr id="144435" name="Oval 76"/>
            <p:cNvSpPr>
              <a:spLocks noChangeAspect="1" noChangeArrowheads="1"/>
            </p:cNvSpPr>
            <p:nvPr/>
          </p:nvSpPr>
          <p:spPr bwMode="auto">
            <a:xfrm>
              <a:off x="2352" y="3984"/>
              <a:ext cx="81" cy="81"/>
            </a:xfrm>
            <a:prstGeom prst="ellipse">
              <a:avLst/>
            </a:prstGeom>
            <a:gradFill rotWithShape="1">
              <a:gsLst>
                <a:gs pos="0">
                  <a:srgbClr val="FF9900"/>
                </a:gs>
                <a:gs pos="100000">
                  <a:srgbClr val="CC3300"/>
                </a:gs>
              </a:gsLst>
              <a:path path="rect">
                <a:fillToRect t="100000" r="100000"/>
              </a:path>
            </a:gradFill>
            <a:ln w="9525">
              <a:solidFill>
                <a:srgbClr val="CCFFFF"/>
              </a:solidFill>
              <a:round/>
              <a:headEnd/>
              <a:tailEnd/>
            </a:ln>
          </p:spPr>
          <p:txBody>
            <a:bodyPr wrap="none" anchor="ctr"/>
            <a:lstStyle/>
            <a:p>
              <a:endParaRPr lang="en-US"/>
            </a:p>
          </p:txBody>
        </p:sp>
        <p:sp>
          <p:nvSpPr>
            <p:cNvPr id="144436" name="Oval 77"/>
            <p:cNvSpPr>
              <a:spLocks noChangeAspect="1" noChangeArrowheads="1"/>
            </p:cNvSpPr>
            <p:nvPr/>
          </p:nvSpPr>
          <p:spPr bwMode="auto">
            <a:xfrm>
              <a:off x="2400" y="3936"/>
              <a:ext cx="81" cy="81"/>
            </a:xfrm>
            <a:prstGeom prst="ellipse">
              <a:avLst/>
            </a:prstGeom>
            <a:gradFill rotWithShape="1">
              <a:gsLst>
                <a:gs pos="0">
                  <a:srgbClr val="FF9900"/>
                </a:gs>
                <a:gs pos="100000">
                  <a:srgbClr val="CC3300"/>
                </a:gs>
              </a:gsLst>
              <a:path path="rect">
                <a:fillToRect t="100000" r="100000"/>
              </a:path>
            </a:gradFill>
            <a:ln w="9525">
              <a:solidFill>
                <a:srgbClr val="CCFFFF"/>
              </a:solidFill>
              <a:round/>
              <a:headEnd/>
              <a:tailEnd/>
            </a:ln>
          </p:spPr>
          <p:txBody>
            <a:bodyPr wrap="none" anchor="ctr"/>
            <a:lstStyle/>
            <a:p>
              <a:endParaRPr lang="en-US"/>
            </a:p>
          </p:txBody>
        </p:sp>
        <p:sp>
          <p:nvSpPr>
            <p:cNvPr id="144437" name="Oval 78"/>
            <p:cNvSpPr>
              <a:spLocks noChangeAspect="1" noChangeArrowheads="1"/>
            </p:cNvSpPr>
            <p:nvPr/>
          </p:nvSpPr>
          <p:spPr bwMode="auto">
            <a:xfrm>
              <a:off x="2352" y="3840"/>
              <a:ext cx="81" cy="81"/>
            </a:xfrm>
            <a:prstGeom prst="ellipse">
              <a:avLst/>
            </a:prstGeom>
            <a:gradFill rotWithShape="1">
              <a:gsLst>
                <a:gs pos="0">
                  <a:srgbClr val="FF9900"/>
                </a:gs>
                <a:gs pos="100000">
                  <a:srgbClr val="CC3300"/>
                </a:gs>
              </a:gsLst>
              <a:path path="rect">
                <a:fillToRect t="100000" r="100000"/>
              </a:path>
            </a:gradFill>
            <a:ln w="9525">
              <a:solidFill>
                <a:srgbClr val="CCFFFF"/>
              </a:solidFill>
              <a:round/>
              <a:headEnd/>
              <a:tailEnd/>
            </a:ln>
          </p:spPr>
          <p:txBody>
            <a:bodyPr wrap="none" anchor="ctr"/>
            <a:lstStyle/>
            <a:p>
              <a:endParaRPr lang="en-US"/>
            </a:p>
          </p:txBody>
        </p:sp>
        <p:sp>
          <p:nvSpPr>
            <p:cNvPr id="144438" name="Oval 79"/>
            <p:cNvSpPr>
              <a:spLocks noChangeAspect="1" noChangeArrowheads="1"/>
            </p:cNvSpPr>
            <p:nvPr/>
          </p:nvSpPr>
          <p:spPr bwMode="auto">
            <a:xfrm>
              <a:off x="2256" y="3936"/>
              <a:ext cx="81" cy="81"/>
            </a:xfrm>
            <a:prstGeom prst="ellipse">
              <a:avLst/>
            </a:prstGeom>
            <a:gradFill rotWithShape="1">
              <a:gsLst>
                <a:gs pos="0">
                  <a:srgbClr val="00FFFF"/>
                </a:gs>
                <a:gs pos="100000">
                  <a:srgbClr val="00824D"/>
                </a:gs>
              </a:gsLst>
              <a:path path="rect">
                <a:fillToRect t="100000" r="100000"/>
              </a:path>
            </a:gradFill>
            <a:ln w="9525">
              <a:solidFill>
                <a:srgbClr val="CCFFFF"/>
              </a:solidFill>
              <a:round/>
              <a:headEnd/>
              <a:tailEnd/>
            </a:ln>
          </p:spPr>
          <p:txBody>
            <a:bodyPr wrap="none" anchor="ctr"/>
            <a:lstStyle/>
            <a:p>
              <a:endParaRPr lang="en-US"/>
            </a:p>
          </p:txBody>
        </p:sp>
        <p:sp>
          <p:nvSpPr>
            <p:cNvPr id="144439" name="Oval 80"/>
            <p:cNvSpPr>
              <a:spLocks noChangeAspect="1" noChangeArrowheads="1"/>
            </p:cNvSpPr>
            <p:nvPr/>
          </p:nvSpPr>
          <p:spPr bwMode="auto">
            <a:xfrm>
              <a:off x="2304" y="3999"/>
              <a:ext cx="81" cy="81"/>
            </a:xfrm>
            <a:prstGeom prst="ellipse">
              <a:avLst/>
            </a:prstGeom>
            <a:gradFill rotWithShape="1">
              <a:gsLst>
                <a:gs pos="0">
                  <a:srgbClr val="FF9900"/>
                </a:gs>
                <a:gs pos="100000">
                  <a:srgbClr val="CC3300"/>
                </a:gs>
              </a:gsLst>
              <a:path path="rect">
                <a:fillToRect t="100000" r="100000"/>
              </a:path>
            </a:gradFill>
            <a:ln w="9525">
              <a:solidFill>
                <a:srgbClr val="CCFFFF"/>
              </a:solidFill>
              <a:round/>
              <a:headEnd/>
              <a:tailEnd/>
            </a:ln>
          </p:spPr>
          <p:txBody>
            <a:bodyPr wrap="none" anchor="ctr"/>
            <a:lstStyle/>
            <a:p>
              <a:endParaRPr lang="en-US"/>
            </a:p>
          </p:txBody>
        </p:sp>
        <p:sp>
          <p:nvSpPr>
            <p:cNvPr id="144440" name="Oval 81"/>
            <p:cNvSpPr>
              <a:spLocks noChangeAspect="1" noChangeArrowheads="1"/>
            </p:cNvSpPr>
            <p:nvPr/>
          </p:nvSpPr>
          <p:spPr bwMode="auto">
            <a:xfrm>
              <a:off x="2415" y="3855"/>
              <a:ext cx="81" cy="81"/>
            </a:xfrm>
            <a:prstGeom prst="ellipse">
              <a:avLst/>
            </a:prstGeom>
            <a:gradFill rotWithShape="1">
              <a:gsLst>
                <a:gs pos="0">
                  <a:srgbClr val="00FFFF"/>
                </a:gs>
                <a:gs pos="100000">
                  <a:srgbClr val="00824D"/>
                </a:gs>
              </a:gsLst>
              <a:path path="rect">
                <a:fillToRect t="100000" r="100000"/>
              </a:path>
            </a:gradFill>
            <a:ln w="9525">
              <a:solidFill>
                <a:srgbClr val="CCFFFF"/>
              </a:solidFill>
              <a:round/>
              <a:headEnd/>
              <a:tailEnd/>
            </a:ln>
          </p:spPr>
          <p:txBody>
            <a:bodyPr wrap="none" anchor="ctr"/>
            <a:lstStyle/>
            <a:p>
              <a:endParaRPr lang="en-US"/>
            </a:p>
          </p:txBody>
        </p:sp>
      </p:grpSp>
      <p:grpSp>
        <p:nvGrpSpPr>
          <p:cNvPr id="3" name="Group 86" descr="atom"/>
          <p:cNvGrpSpPr>
            <a:grpSpLocks/>
          </p:cNvGrpSpPr>
          <p:nvPr/>
        </p:nvGrpSpPr>
        <p:grpSpPr bwMode="auto">
          <a:xfrm>
            <a:off x="2362200" y="1676400"/>
            <a:ext cx="5105400" cy="5029200"/>
            <a:chOff x="-1296" y="960"/>
            <a:chExt cx="3216" cy="3168"/>
          </a:xfrm>
        </p:grpSpPr>
        <p:sp>
          <p:nvSpPr>
            <p:cNvPr id="144406" name="Oval 45"/>
            <p:cNvSpPr>
              <a:spLocks noChangeArrowheads="1"/>
            </p:cNvSpPr>
            <p:nvPr/>
          </p:nvSpPr>
          <p:spPr bwMode="auto">
            <a:xfrm>
              <a:off x="336" y="2496"/>
              <a:ext cx="144" cy="144"/>
            </a:xfrm>
            <a:prstGeom prst="ellipse">
              <a:avLst/>
            </a:prstGeom>
            <a:solidFill>
              <a:srgbClr val="FF2D2D"/>
            </a:solidFill>
            <a:ln w="9525">
              <a:solidFill>
                <a:schemeClr val="tx1"/>
              </a:solidFill>
              <a:round/>
              <a:headEnd/>
              <a:tailEnd/>
            </a:ln>
          </p:spPr>
          <p:txBody>
            <a:bodyPr wrap="none" anchor="ctr"/>
            <a:lstStyle/>
            <a:p>
              <a:endParaRPr lang="en-US"/>
            </a:p>
          </p:txBody>
        </p:sp>
        <p:sp>
          <p:nvSpPr>
            <p:cNvPr id="144407" name="Rectangle 35"/>
            <p:cNvSpPr>
              <a:spLocks noChangeArrowheads="1"/>
            </p:cNvSpPr>
            <p:nvPr/>
          </p:nvSpPr>
          <p:spPr bwMode="auto">
            <a:xfrm>
              <a:off x="-1296" y="960"/>
              <a:ext cx="3216" cy="3168"/>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44408" name="Oval 31"/>
            <p:cNvSpPr>
              <a:spLocks noChangeArrowheads="1"/>
            </p:cNvSpPr>
            <p:nvPr/>
          </p:nvSpPr>
          <p:spPr bwMode="auto">
            <a:xfrm>
              <a:off x="-432" y="1104"/>
              <a:ext cx="1392" cy="2976"/>
            </a:xfrm>
            <a:prstGeom prst="ellipse">
              <a:avLst/>
            </a:prstGeom>
            <a:noFill/>
            <a:ln w="31750">
              <a:solidFill>
                <a:schemeClr val="bg2"/>
              </a:solidFill>
              <a:round/>
              <a:headEnd/>
              <a:tailEnd/>
            </a:ln>
          </p:spPr>
          <p:txBody>
            <a:bodyPr wrap="none" anchor="ctr"/>
            <a:lstStyle/>
            <a:p>
              <a:endParaRPr lang="en-US"/>
            </a:p>
          </p:txBody>
        </p:sp>
        <p:sp>
          <p:nvSpPr>
            <p:cNvPr id="144409" name="Oval 32"/>
            <p:cNvSpPr>
              <a:spLocks noChangeArrowheads="1"/>
            </p:cNvSpPr>
            <p:nvPr/>
          </p:nvSpPr>
          <p:spPr bwMode="auto">
            <a:xfrm rot="-2668971">
              <a:off x="-432" y="1104"/>
              <a:ext cx="1392" cy="2976"/>
            </a:xfrm>
            <a:prstGeom prst="ellipse">
              <a:avLst/>
            </a:prstGeom>
            <a:noFill/>
            <a:ln w="31750">
              <a:solidFill>
                <a:schemeClr val="bg2"/>
              </a:solidFill>
              <a:round/>
              <a:headEnd/>
              <a:tailEnd/>
            </a:ln>
          </p:spPr>
          <p:txBody>
            <a:bodyPr wrap="none" anchor="ctr"/>
            <a:lstStyle/>
            <a:p>
              <a:endParaRPr lang="en-US"/>
            </a:p>
          </p:txBody>
        </p:sp>
        <p:sp>
          <p:nvSpPr>
            <p:cNvPr id="144410" name="Oval 33"/>
            <p:cNvSpPr>
              <a:spLocks noChangeArrowheads="1"/>
            </p:cNvSpPr>
            <p:nvPr/>
          </p:nvSpPr>
          <p:spPr bwMode="auto">
            <a:xfrm rot="2686929">
              <a:off x="-432" y="1104"/>
              <a:ext cx="1392" cy="2976"/>
            </a:xfrm>
            <a:prstGeom prst="ellipse">
              <a:avLst/>
            </a:prstGeom>
            <a:noFill/>
            <a:ln w="31750">
              <a:solidFill>
                <a:schemeClr val="bg2"/>
              </a:solidFill>
              <a:round/>
              <a:headEnd/>
              <a:tailEnd/>
            </a:ln>
          </p:spPr>
          <p:txBody>
            <a:bodyPr wrap="none" anchor="ctr"/>
            <a:lstStyle/>
            <a:p>
              <a:endParaRPr lang="en-US"/>
            </a:p>
          </p:txBody>
        </p:sp>
        <p:sp>
          <p:nvSpPr>
            <p:cNvPr id="144411" name="Oval 34"/>
            <p:cNvSpPr>
              <a:spLocks noChangeArrowheads="1"/>
            </p:cNvSpPr>
            <p:nvPr/>
          </p:nvSpPr>
          <p:spPr bwMode="auto">
            <a:xfrm rot="-5400000">
              <a:off x="-432" y="1104"/>
              <a:ext cx="1392" cy="2976"/>
            </a:xfrm>
            <a:prstGeom prst="ellipse">
              <a:avLst/>
            </a:prstGeom>
            <a:noFill/>
            <a:ln w="31750">
              <a:solidFill>
                <a:schemeClr val="bg2"/>
              </a:solidFill>
              <a:round/>
              <a:headEnd/>
              <a:tailEnd/>
            </a:ln>
          </p:spPr>
          <p:txBody>
            <a:bodyPr wrap="none" anchor="ctr"/>
            <a:lstStyle/>
            <a:p>
              <a:endParaRPr lang="en-US"/>
            </a:p>
          </p:txBody>
        </p:sp>
        <p:sp>
          <p:nvSpPr>
            <p:cNvPr id="144412" name="Oval 36"/>
            <p:cNvSpPr>
              <a:spLocks noChangeArrowheads="1"/>
            </p:cNvSpPr>
            <p:nvPr/>
          </p:nvSpPr>
          <p:spPr bwMode="auto">
            <a:xfrm>
              <a:off x="96" y="2400"/>
              <a:ext cx="144" cy="144"/>
            </a:xfrm>
            <a:prstGeom prst="ellipse">
              <a:avLst/>
            </a:prstGeom>
            <a:solidFill>
              <a:srgbClr val="00FF00"/>
            </a:solidFill>
            <a:ln w="9525">
              <a:solidFill>
                <a:schemeClr val="tx1"/>
              </a:solidFill>
              <a:round/>
              <a:headEnd/>
              <a:tailEnd/>
            </a:ln>
          </p:spPr>
          <p:txBody>
            <a:bodyPr wrap="none" anchor="ctr"/>
            <a:lstStyle/>
            <a:p>
              <a:endParaRPr lang="en-US"/>
            </a:p>
          </p:txBody>
        </p:sp>
        <p:sp>
          <p:nvSpPr>
            <p:cNvPr id="144413" name="Oval 37"/>
            <p:cNvSpPr>
              <a:spLocks noChangeArrowheads="1"/>
            </p:cNvSpPr>
            <p:nvPr/>
          </p:nvSpPr>
          <p:spPr bwMode="auto">
            <a:xfrm>
              <a:off x="288" y="2400"/>
              <a:ext cx="144" cy="144"/>
            </a:xfrm>
            <a:prstGeom prst="ellipse">
              <a:avLst/>
            </a:prstGeom>
            <a:solidFill>
              <a:srgbClr val="00FF00"/>
            </a:solidFill>
            <a:ln w="9525">
              <a:solidFill>
                <a:schemeClr val="tx1"/>
              </a:solidFill>
              <a:round/>
              <a:headEnd/>
              <a:tailEnd/>
            </a:ln>
          </p:spPr>
          <p:txBody>
            <a:bodyPr wrap="none" anchor="ctr"/>
            <a:lstStyle/>
            <a:p>
              <a:endParaRPr lang="en-US"/>
            </a:p>
          </p:txBody>
        </p:sp>
        <p:sp>
          <p:nvSpPr>
            <p:cNvPr id="144414" name="Oval 38"/>
            <p:cNvSpPr>
              <a:spLocks noChangeArrowheads="1"/>
            </p:cNvSpPr>
            <p:nvPr/>
          </p:nvSpPr>
          <p:spPr bwMode="auto">
            <a:xfrm>
              <a:off x="336" y="2496"/>
              <a:ext cx="144" cy="144"/>
            </a:xfrm>
            <a:prstGeom prst="ellipse">
              <a:avLst/>
            </a:prstGeom>
            <a:solidFill>
              <a:srgbClr val="00FF00"/>
            </a:solidFill>
            <a:ln w="9525">
              <a:solidFill>
                <a:schemeClr val="tx1"/>
              </a:solidFill>
              <a:round/>
              <a:headEnd/>
              <a:tailEnd/>
            </a:ln>
          </p:spPr>
          <p:txBody>
            <a:bodyPr wrap="none" anchor="ctr"/>
            <a:lstStyle/>
            <a:p>
              <a:endParaRPr lang="en-US"/>
            </a:p>
          </p:txBody>
        </p:sp>
        <p:sp>
          <p:nvSpPr>
            <p:cNvPr id="144415" name="Oval 39"/>
            <p:cNvSpPr>
              <a:spLocks noChangeArrowheads="1"/>
            </p:cNvSpPr>
            <p:nvPr/>
          </p:nvSpPr>
          <p:spPr bwMode="auto">
            <a:xfrm>
              <a:off x="288" y="2544"/>
              <a:ext cx="144" cy="144"/>
            </a:xfrm>
            <a:prstGeom prst="ellipse">
              <a:avLst/>
            </a:prstGeom>
            <a:solidFill>
              <a:srgbClr val="00FF00"/>
            </a:solidFill>
            <a:ln w="9525">
              <a:solidFill>
                <a:schemeClr val="tx1"/>
              </a:solidFill>
              <a:round/>
              <a:headEnd/>
              <a:tailEnd/>
            </a:ln>
          </p:spPr>
          <p:txBody>
            <a:bodyPr wrap="none" anchor="ctr"/>
            <a:lstStyle/>
            <a:p>
              <a:endParaRPr lang="en-US"/>
            </a:p>
          </p:txBody>
        </p:sp>
        <p:sp>
          <p:nvSpPr>
            <p:cNvPr id="144416" name="Oval 40"/>
            <p:cNvSpPr>
              <a:spLocks noChangeArrowheads="1"/>
            </p:cNvSpPr>
            <p:nvPr/>
          </p:nvSpPr>
          <p:spPr bwMode="auto">
            <a:xfrm>
              <a:off x="144" y="2496"/>
              <a:ext cx="144" cy="144"/>
            </a:xfrm>
            <a:prstGeom prst="ellipse">
              <a:avLst/>
            </a:prstGeom>
            <a:solidFill>
              <a:srgbClr val="00FF00"/>
            </a:solidFill>
            <a:ln w="9525">
              <a:solidFill>
                <a:schemeClr val="tx1"/>
              </a:solidFill>
              <a:round/>
              <a:headEnd/>
              <a:tailEnd/>
            </a:ln>
          </p:spPr>
          <p:txBody>
            <a:bodyPr wrap="none" anchor="ctr"/>
            <a:lstStyle/>
            <a:p>
              <a:endParaRPr lang="en-US"/>
            </a:p>
          </p:txBody>
        </p:sp>
        <p:sp>
          <p:nvSpPr>
            <p:cNvPr id="144417" name="Oval 41"/>
            <p:cNvSpPr>
              <a:spLocks noChangeArrowheads="1"/>
            </p:cNvSpPr>
            <p:nvPr/>
          </p:nvSpPr>
          <p:spPr bwMode="auto">
            <a:xfrm>
              <a:off x="192" y="2352"/>
              <a:ext cx="144" cy="144"/>
            </a:xfrm>
            <a:prstGeom prst="ellipse">
              <a:avLst/>
            </a:prstGeom>
            <a:solidFill>
              <a:srgbClr val="FF2D2D"/>
            </a:solidFill>
            <a:ln w="9525">
              <a:solidFill>
                <a:schemeClr val="tx1"/>
              </a:solidFill>
              <a:round/>
              <a:headEnd/>
              <a:tailEnd/>
            </a:ln>
          </p:spPr>
          <p:txBody>
            <a:bodyPr wrap="none" anchor="ctr"/>
            <a:lstStyle/>
            <a:p>
              <a:endParaRPr lang="en-US"/>
            </a:p>
          </p:txBody>
        </p:sp>
        <p:sp>
          <p:nvSpPr>
            <p:cNvPr id="144418" name="Oval 42"/>
            <p:cNvSpPr>
              <a:spLocks noChangeArrowheads="1"/>
            </p:cNvSpPr>
            <p:nvPr/>
          </p:nvSpPr>
          <p:spPr bwMode="auto">
            <a:xfrm>
              <a:off x="48" y="2496"/>
              <a:ext cx="144" cy="144"/>
            </a:xfrm>
            <a:prstGeom prst="ellipse">
              <a:avLst/>
            </a:prstGeom>
            <a:solidFill>
              <a:srgbClr val="FF2D2D"/>
            </a:solidFill>
            <a:ln w="9525">
              <a:solidFill>
                <a:schemeClr val="tx1"/>
              </a:solidFill>
              <a:round/>
              <a:headEnd/>
              <a:tailEnd/>
            </a:ln>
          </p:spPr>
          <p:txBody>
            <a:bodyPr wrap="none" anchor="ctr"/>
            <a:lstStyle/>
            <a:p>
              <a:endParaRPr lang="en-US"/>
            </a:p>
          </p:txBody>
        </p:sp>
        <p:sp>
          <p:nvSpPr>
            <p:cNvPr id="144419" name="Oval 44"/>
            <p:cNvSpPr>
              <a:spLocks noChangeArrowheads="1"/>
            </p:cNvSpPr>
            <p:nvPr/>
          </p:nvSpPr>
          <p:spPr bwMode="auto">
            <a:xfrm>
              <a:off x="240" y="2448"/>
              <a:ext cx="144" cy="144"/>
            </a:xfrm>
            <a:prstGeom prst="ellipse">
              <a:avLst/>
            </a:prstGeom>
            <a:solidFill>
              <a:srgbClr val="FF2D2D"/>
            </a:solidFill>
            <a:ln w="9525">
              <a:solidFill>
                <a:schemeClr val="tx1"/>
              </a:solidFill>
              <a:round/>
              <a:headEnd/>
              <a:tailEnd/>
            </a:ln>
          </p:spPr>
          <p:txBody>
            <a:bodyPr wrap="none" anchor="ctr"/>
            <a:lstStyle/>
            <a:p>
              <a:endParaRPr lang="en-US"/>
            </a:p>
          </p:txBody>
        </p:sp>
        <p:sp>
          <p:nvSpPr>
            <p:cNvPr id="144420" name="Oval 43"/>
            <p:cNvSpPr>
              <a:spLocks noChangeArrowheads="1"/>
            </p:cNvSpPr>
            <p:nvPr/>
          </p:nvSpPr>
          <p:spPr bwMode="auto">
            <a:xfrm>
              <a:off x="192" y="2592"/>
              <a:ext cx="144" cy="144"/>
            </a:xfrm>
            <a:prstGeom prst="ellipse">
              <a:avLst/>
            </a:prstGeom>
            <a:solidFill>
              <a:srgbClr val="FF2D2D"/>
            </a:solidFill>
            <a:ln w="9525">
              <a:solidFill>
                <a:schemeClr val="tx1"/>
              </a:solidFill>
              <a:round/>
              <a:headEnd/>
              <a:tailEnd/>
            </a:ln>
          </p:spPr>
          <p:txBody>
            <a:bodyPr wrap="none" anchor="ctr"/>
            <a:lstStyle/>
            <a:p>
              <a:endParaRPr lang="en-US"/>
            </a:p>
          </p:txBody>
        </p:sp>
        <p:sp>
          <p:nvSpPr>
            <p:cNvPr id="144421" name="Oval 46"/>
            <p:cNvSpPr>
              <a:spLocks noChangeArrowheads="1"/>
            </p:cNvSpPr>
            <p:nvPr/>
          </p:nvSpPr>
          <p:spPr bwMode="auto">
            <a:xfrm>
              <a:off x="384" y="2544"/>
              <a:ext cx="144" cy="144"/>
            </a:xfrm>
            <a:prstGeom prst="ellipse">
              <a:avLst/>
            </a:prstGeom>
            <a:solidFill>
              <a:srgbClr val="FF2D2D"/>
            </a:solidFill>
            <a:ln w="9525">
              <a:solidFill>
                <a:schemeClr val="tx1"/>
              </a:solidFill>
              <a:round/>
              <a:headEnd/>
              <a:tailEnd/>
            </a:ln>
          </p:spPr>
          <p:txBody>
            <a:bodyPr wrap="none" anchor="ctr"/>
            <a:lstStyle/>
            <a:p>
              <a:endParaRPr lang="en-US"/>
            </a:p>
          </p:txBody>
        </p:sp>
        <p:sp>
          <p:nvSpPr>
            <p:cNvPr id="144422" name="Oval 47"/>
            <p:cNvSpPr>
              <a:spLocks noChangeAspect="1" noChangeArrowheads="1"/>
            </p:cNvSpPr>
            <p:nvPr/>
          </p:nvSpPr>
          <p:spPr bwMode="auto">
            <a:xfrm>
              <a:off x="-912" y="1920"/>
              <a:ext cx="81" cy="81"/>
            </a:xfrm>
            <a:prstGeom prst="ellipse">
              <a:avLst/>
            </a:prstGeom>
            <a:gradFill rotWithShape="1">
              <a:gsLst>
                <a:gs pos="0">
                  <a:srgbClr val="FF6600"/>
                </a:gs>
                <a:gs pos="100000">
                  <a:srgbClr val="762F00"/>
                </a:gs>
              </a:gsLst>
              <a:path path="rect">
                <a:fillToRect t="100000" r="100000"/>
              </a:path>
            </a:gradFill>
            <a:ln w="9525">
              <a:solidFill>
                <a:srgbClr val="FF6600"/>
              </a:solidFill>
              <a:round/>
              <a:headEnd/>
              <a:tailEnd/>
            </a:ln>
          </p:spPr>
          <p:txBody>
            <a:bodyPr wrap="none" anchor="ctr"/>
            <a:lstStyle/>
            <a:p>
              <a:endParaRPr lang="en-US"/>
            </a:p>
          </p:txBody>
        </p:sp>
        <p:sp>
          <p:nvSpPr>
            <p:cNvPr id="144423" name="Oval 48"/>
            <p:cNvSpPr>
              <a:spLocks noChangeAspect="1" noChangeArrowheads="1"/>
            </p:cNvSpPr>
            <p:nvPr/>
          </p:nvSpPr>
          <p:spPr bwMode="auto">
            <a:xfrm>
              <a:off x="-768" y="2688"/>
              <a:ext cx="81" cy="81"/>
            </a:xfrm>
            <a:prstGeom prst="ellipse">
              <a:avLst/>
            </a:prstGeom>
            <a:gradFill rotWithShape="1">
              <a:gsLst>
                <a:gs pos="0">
                  <a:srgbClr val="FF6600"/>
                </a:gs>
                <a:gs pos="100000">
                  <a:srgbClr val="762F00"/>
                </a:gs>
              </a:gsLst>
              <a:path path="rect">
                <a:fillToRect t="100000" r="100000"/>
              </a:path>
            </a:gradFill>
            <a:ln w="9525">
              <a:solidFill>
                <a:srgbClr val="FF6600"/>
              </a:solidFill>
              <a:round/>
              <a:headEnd/>
              <a:tailEnd/>
            </a:ln>
          </p:spPr>
          <p:txBody>
            <a:bodyPr wrap="none" anchor="ctr"/>
            <a:lstStyle/>
            <a:p>
              <a:endParaRPr lang="en-US"/>
            </a:p>
          </p:txBody>
        </p:sp>
        <p:sp>
          <p:nvSpPr>
            <p:cNvPr id="144424" name="Oval 49"/>
            <p:cNvSpPr>
              <a:spLocks noChangeAspect="1" noChangeArrowheads="1"/>
            </p:cNvSpPr>
            <p:nvPr/>
          </p:nvSpPr>
          <p:spPr bwMode="auto">
            <a:xfrm>
              <a:off x="-672" y="3120"/>
              <a:ext cx="81" cy="81"/>
            </a:xfrm>
            <a:prstGeom prst="ellipse">
              <a:avLst/>
            </a:prstGeom>
            <a:gradFill rotWithShape="1">
              <a:gsLst>
                <a:gs pos="0">
                  <a:srgbClr val="FF6600"/>
                </a:gs>
                <a:gs pos="100000">
                  <a:srgbClr val="762F00"/>
                </a:gs>
              </a:gsLst>
              <a:path path="rect">
                <a:fillToRect t="100000" r="100000"/>
              </a:path>
            </a:gradFill>
            <a:ln w="9525">
              <a:solidFill>
                <a:srgbClr val="FF6600"/>
              </a:solidFill>
              <a:round/>
              <a:headEnd/>
              <a:tailEnd/>
            </a:ln>
          </p:spPr>
          <p:txBody>
            <a:bodyPr wrap="none" anchor="ctr"/>
            <a:lstStyle/>
            <a:p>
              <a:endParaRPr lang="en-US"/>
            </a:p>
          </p:txBody>
        </p:sp>
        <p:sp>
          <p:nvSpPr>
            <p:cNvPr id="144425" name="Oval 50"/>
            <p:cNvSpPr>
              <a:spLocks noChangeAspect="1" noChangeArrowheads="1"/>
            </p:cNvSpPr>
            <p:nvPr/>
          </p:nvSpPr>
          <p:spPr bwMode="auto">
            <a:xfrm>
              <a:off x="-96" y="3840"/>
              <a:ext cx="81" cy="81"/>
            </a:xfrm>
            <a:prstGeom prst="ellipse">
              <a:avLst/>
            </a:prstGeom>
            <a:gradFill rotWithShape="1">
              <a:gsLst>
                <a:gs pos="0">
                  <a:srgbClr val="FF6600"/>
                </a:gs>
                <a:gs pos="100000">
                  <a:srgbClr val="762F00"/>
                </a:gs>
              </a:gsLst>
              <a:path path="rect">
                <a:fillToRect t="100000" r="100000"/>
              </a:path>
            </a:gradFill>
            <a:ln w="9525">
              <a:solidFill>
                <a:srgbClr val="FF6600"/>
              </a:solidFill>
              <a:round/>
              <a:headEnd/>
              <a:tailEnd/>
            </a:ln>
          </p:spPr>
          <p:txBody>
            <a:bodyPr wrap="none" anchor="ctr"/>
            <a:lstStyle/>
            <a:p>
              <a:endParaRPr lang="en-US"/>
            </a:p>
          </p:txBody>
        </p:sp>
        <p:sp>
          <p:nvSpPr>
            <p:cNvPr id="144426" name="Oval 51"/>
            <p:cNvSpPr>
              <a:spLocks noChangeAspect="1" noChangeArrowheads="1"/>
            </p:cNvSpPr>
            <p:nvPr/>
          </p:nvSpPr>
          <p:spPr bwMode="auto">
            <a:xfrm>
              <a:off x="624" y="1248"/>
              <a:ext cx="81" cy="81"/>
            </a:xfrm>
            <a:prstGeom prst="ellipse">
              <a:avLst/>
            </a:prstGeom>
            <a:gradFill rotWithShape="1">
              <a:gsLst>
                <a:gs pos="0">
                  <a:srgbClr val="FF6600"/>
                </a:gs>
                <a:gs pos="100000">
                  <a:srgbClr val="762F00"/>
                </a:gs>
              </a:gsLst>
              <a:path path="rect">
                <a:fillToRect t="100000" r="100000"/>
              </a:path>
            </a:gradFill>
            <a:ln w="9525">
              <a:solidFill>
                <a:srgbClr val="FF6600"/>
              </a:solidFill>
              <a:round/>
              <a:headEnd/>
              <a:tailEnd/>
            </a:ln>
          </p:spPr>
          <p:txBody>
            <a:bodyPr wrap="none" anchor="ctr"/>
            <a:lstStyle/>
            <a:p>
              <a:endParaRPr lang="en-US"/>
            </a:p>
          </p:txBody>
        </p:sp>
        <p:sp>
          <p:nvSpPr>
            <p:cNvPr id="144427" name="Oval 52"/>
            <p:cNvSpPr>
              <a:spLocks noChangeAspect="1" noChangeArrowheads="1"/>
            </p:cNvSpPr>
            <p:nvPr/>
          </p:nvSpPr>
          <p:spPr bwMode="auto">
            <a:xfrm>
              <a:off x="1296" y="2256"/>
              <a:ext cx="81" cy="81"/>
            </a:xfrm>
            <a:prstGeom prst="ellipse">
              <a:avLst/>
            </a:prstGeom>
            <a:gradFill rotWithShape="1">
              <a:gsLst>
                <a:gs pos="0">
                  <a:srgbClr val="FF6600"/>
                </a:gs>
                <a:gs pos="100000">
                  <a:srgbClr val="762F00"/>
                </a:gs>
              </a:gsLst>
              <a:path path="rect">
                <a:fillToRect t="100000" r="100000"/>
              </a:path>
            </a:gradFill>
            <a:ln w="9525">
              <a:solidFill>
                <a:srgbClr val="FF6600"/>
              </a:solidFill>
              <a:round/>
              <a:headEnd/>
              <a:tailEnd/>
            </a:ln>
          </p:spPr>
          <p:txBody>
            <a:bodyPr wrap="none" anchor="ctr"/>
            <a:lstStyle/>
            <a:p>
              <a:endParaRPr lang="en-US"/>
            </a:p>
          </p:txBody>
        </p:sp>
        <p:sp>
          <p:nvSpPr>
            <p:cNvPr id="144428" name="Oval 53"/>
            <p:cNvSpPr>
              <a:spLocks noChangeAspect="1" noChangeArrowheads="1"/>
            </p:cNvSpPr>
            <p:nvPr/>
          </p:nvSpPr>
          <p:spPr bwMode="auto">
            <a:xfrm>
              <a:off x="1248" y="2784"/>
              <a:ext cx="81" cy="81"/>
            </a:xfrm>
            <a:prstGeom prst="ellipse">
              <a:avLst/>
            </a:prstGeom>
            <a:gradFill rotWithShape="1">
              <a:gsLst>
                <a:gs pos="0">
                  <a:srgbClr val="FF6600"/>
                </a:gs>
                <a:gs pos="100000">
                  <a:srgbClr val="762F00"/>
                </a:gs>
              </a:gsLst>
              <a:path path="rect">
                <a:fillToRect t="100000" r="100000"/>
              </a:path>
            </a:gradFill>
            <a:ln w="9525">
              <a:solidFill>
                <a:srgbClr val="FF6600"/>
              </a:solidFill>
              <a:round/>
              <a:headEnd/>
              <a:tailEnd/>
            </a:ln>
          </p:spPr>
          <p:txBody>
            <a:bodyPr wrap="none" anchor="ctr"/>
            <a:lstStyle/>
            <a:p>
              <a:endParaRPr lang="en-US"/>
            </a:p>
          </p:txBody>
        </p:sp>
      </p:grpSp>
      <p:pic>
        <p:nvPicPr>
          <p:cNvPr id="318548" name="Picture 84" descr="planets"/>
          <p:cNvPicPr>
            <a:picLocks noChangeAspect="1" noChangeArrowheads="1"/>
          </p:cNvPicPr>
          <p:nvPr/>
        </p:nvPicPr>
        <p:blipFill>
          <a:blip r:embed="rId3" cstate="print"/>
          <a:srcRect b="10085"/>
          <a:stretch>
            <a:fillRect/>
          </a:stretch>
        </p:blipFill>
        <p:spPr bwMode="auto">
          <a:xfrm>
            <a:off x="0" y="0"/>
            <a:ext cx="9144000" cy="1762125"/>
          </a:xfrm>
          <a:prstGeom prst="rect">
            <a:avLst/>
          </a:prstGeom>
          <a:noFill/>
          <a:ln w="9525">
            <a:noFill/>
            <a:miter lim="800000"/>
            <a:headEnd/>
            <a:tailEnd/>
          </a:ln>
        </p:spPr>
      </p:pic>
      <p:sp>
        <p:nvSpPr>
          <p:cNvPr id="318549" name="Text Box 85"/>
          <p:cNvSpPr txBox="1">
            <a:spLocks noChangeArrowheads="1"/>
          </p:cNvSpPr>
          <p:nvPr/>
        </p:nvSpPr>
        <p:spPr bwMode="auto">
          <a:xfrm>
            <a:off x="1504950" y="1858963"/>
            <a:ext cx="6115050" cy="579437"/>
          </a:xfrm>
          <a:prstGeom prst="rect">
            <a:avLst/>
          </a:prstGeom>
          <a:noFill/>
          <a:ln w="9525">
            <a:noFill/>
            <a:miter lim="800000"/>
            <a:headEnd/>
            <a:tailEnd/>
          </a:ln>
        </p:spPr>
        <p:txBody>
          <a:bodyPr wrap="none">
            <a:spAutoFit/>
          </a:bodyPr>
          <a:lstStyle/>
          <a:p>
            <a:pPr algn="l"/>
            <a:r>
              <a:rPr lang="en-US" sz="3200">
                <a:solidFill>
                  <a:schemeClr val="bg1"/>
                </a:solidFill>
              </a:rPr>
              <a:t>The Planetary Model of the Atom</a:t>
            </a:r>
          </a:p>
        </p:txBody>
      </p:sp>
      <p:sp>
        <p:nvSpPr>
          <p:cNvPr id="144405" name="AutoShape 88">
            <a:hlinkClick r:id="rId4"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2"/>
                                        </p:tgtEl>
                                      </p:cBhvr>
                                      <p:by x="25000" y="25000"/>
                                    </p:animScale>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318548"/>
                                        </p:tgtEl>
                                        <p:attrNameLst>
                                          <p:attrName>style.visibility</p:attrName>
                                        </p:attrNameLst>
                                      </p:cBhvr>
                                      <p:to>
                                        <p:strVal val="visible"/>
                                      </p:to>
                                    </p:set>
                                    <p:animEffect transition="in" filter="fade">
                                      <p:cBhvr>
                                        <p:cTn id="11" dur="1000"/>
                                        <p:tgtEl>
                                          <p:spTgt spid="318548"/>
                                        </p:tgtEl>
                                      </p:cBhvr>
                                    </p:animEffect>
                                    <p:anim calcmode="lin" valueType="num">
                                      <p:cBhvr>
                                        <p:cTn id="12" dur="1000" fill="hold"/>
                                        <p:tgtEl>
                                          <p:spTgt spid="318548"/>
                                        </p:tgtEl>
                                        <p:attrNameLst>
                                          <p:attrName>ppt_x</p:attrName>
                                        </p:attrNameLst>
                                      </p:cBhvr>
                                      <p:tavLst>
                                        <p:tav tm="0">
                                          <p:val>
                                            <p:strVal val="#ppt_x"/>
                                          </p:val>
                                        </p:tav>
                                        <p:tav tm="100000">
                                          <p:val>
                                            <p:strVal val="#ppt_x"/>
                                          </p:val>
                                        </p:tav>
                                      </p:tavLst>
                                    </p:anim>
                                    <p:anim calcmode="lin" valueType="num">
                                      <p:cBhvr>
                                        <p:cTn id="13" dur="1000" fill="hold"/>
                                        <p:tgtEl>
                                          <p:spTgt spid="318548"/>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3" presetClass="entr" presetSubtype="0" fill="hold" grpId="0" nodeType="afterEffect">
                                  <p:stCondLst>
                                    <p:cond delay="0"/>
                                  </p:stCondLst>
                                  <p:childTnLst>
                                    <p:set>
                                      <p:cBhvr>
                                        <p:cTn id="16" dur="1" fill="hold">
                                          <p:stCondLst>
                                            <p:cond delay="0"/>
                                          </p:stCondLst>
                                        </p:cTn>
                                        <p:tgtEl>
                                          <p:spTgt spid="318549"/>
                                        </p:tgtEl>
                                        <p:attrNameLst>
                                          <p:attrName>style.visibility</p:attrName>
                                        </p:attrNameLst>
                                      </p:cBhvr>
                                      <p:to>
                                        <p:strVal val="visible"/>
                                      </p:to>
                                    </p:set>
                                    <p:anim calcmode="lin" valueType="num">
                                      <p:cBhvr>
                                        <p:cTn id="17" dur="500" fill="hold"/>
                                        <p:tgtEl>
                                          <p:spTgt spid="318549"/>
                                        </p:tgtEl>
                                        <p:attrNameLst>
                                          <p:attrName>ppt_w</p:attrName>
                                        </p:attrNameLst>
                                      </p:cBhvr>
                                      <p:tavLst>
                                        <p:tav tm="0">
                                          <p:val>
                                            <p:fltVal val="0"/>
                                          </p:val>
                                        </p:tav>
                                        <p:tav tm="100000">
                                          <p:val>
                                            <p:strVal val="#ppt_w"/>
                                          </p:val>
                                        </p:tav>
                                      </p:tavLst>
                                    </p:anim>
                                    <p:anim calcmode="lin" valueType="num">
                                      <p:cBhvr>
                                        <p:cTn id="18" dur="500" fill="hold"/>
                                        <p:tgtEl>
                                          <p:spTgt spid="318549"/>
                                        </p:tgtEl>
                                        <p:attrNameLst>
                                          <p:attrName>ppt_h</p:attrName>
                                        </p:attrNameLst>
                                      </p:cBhvr>
                                      <p:tavLst>
                                        <p:tav tm="0">
                                          <p:val>
                                            <p:fltVal val="0"/>
                                          </p:val>
                                        </p:tav>
                                        <p:tav tm="100000">
                                          <p:val>
                                            <p:strVal val="#ppt_h"/>
                                          </p:val>
                                        </p:tav>
                                      </p:tavLst>
                                    </p:anim>
                                    <p:animEffect transition="in" filter="fade">
                                      <p:cBhvr>
                                        <p:cTn id="19" dur="500"/>
                                        <p:tgtEl>
                                          <p:spTgt spid="318549"/>
                                        </p:tgtEl>
                                      </p:cBhvr>
                                    </p:animEffect>
                                  </p:childTnLst>
                                </p:cTn>
                              </p:par>
                              <p:par>
                                <p:cTn id="20" presetID="8" presetClass="emph" presetSubtype="0" fill="hold" nodeType="withEffect">
                                  <p:stCondLst>
                                    <p:cond delay="0"/>
                                  </p:stCondLst>
                                  <p:childTnLst>
                                    <p:animRot by="21600000">
                                      <p:cBhvr>
                                        <p:cTn id="21" dur="2000" fill="hold"/>
                                        <p:tgtEl>
                                          <p:spTgt spid="2"/>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0" presetClass="path" presetSubtype="0" repeatCount="indefinite" accel="50000" decel="50000" fill="hold" grpId="0" nodeType="clickEffect">
                                  <p:stCondLst>
                                    <p:cond delay="500"/>
                                  </p:stCondLst>
                                  <p:childTnLst>
                                    <p:animMotion origin="layout" path="M 5.55112E-17 -3.2948E-6 C 0.01146 -0.00508 0.01701 -0.01433 0.02969 -0.01595 C 0.04931 -0.01526 0.07083 -0.0074 0.09045 -0.00624 C 0.09861 -0.00578 0.12118 0.00463 0.13003 0.00856 C 0.13681 0.01711 0.1526 0.02151 0.16181 0.02544 C 0.16337 0.02613 0.1651 0.02682 0.16667 0.02752 C 0.16823 0.02821 0.17135 0.0296 0.17135 0.02983 C 0.17674 0.0407 0.19184 0.04139 0.20122 0.04555 C 0.20521 0.05064 0.20694 0.05804 0.21233 0.06035 C 0.21337 0.06174 0.21042 0.07006 0.21111 0.07191 C 0.21267 0.07584 0.21788 0.07607 0.22031 0.07931 C 0.22639 0.0874 0.21771 0.08833 0.22222 0.09734 C 0.225 0.10844 0.22743 0.11815 0.21736 0.12255 C 0.19306 0.12185 0.19844 0.12555 0.17413 0.1237 C 0.16944 0.12995 0.12951 0.117 0.12344 0.11515 C 0.09167 0.10243 0.08681 0.09203 0.0651 0.08879 C 0.05764 0.08648 0.05 0.08139 0.04444 0.07399 C 0.03524 0.06174 0.0401 0.06497 0.03177 0.06127 C 0.0276 0.05619 0.02431 0.05318 0.01892 0.05087 C 0.01215 0.04463 0.00851 0.04116 0.00313 0.03376 C 0.0026 0.03168 0.00243 0.02937 0.00156 0.02752 C 0.00035 0.02497 -0.00278 0.02428 -0.0033 0.02127 C -0.00451 0.01434 -0.00104 0.00717 5.55112E-17 -3.2948E-6 Z " pathEditMode="relative" rAng="0" ptsTypes="fffffffffffffffffffffff">
                                      <p:cBhvr>
                                        <p:cTn id="25" dur="2000" fill="hold"/>
                                        <p:tgtEl>
                                          <p:spTgt spid="318526"/>
                                        </p:tgtEl>
                                        <p:attrNameLst>
                                          <p:attrName>ppt_x</p:attrName>
                                          <p:attrName>ppt_y</p:attrName>
                                        </p:attrNameLst>
                                      </p:cBhvr>
                                      <p:rCtr x="11100" y="5700"/>
                                    </p:animMotion>
                                  </p:childTnLst>
                                </p:cTn>
                              </p:par>
                              <p:par>
                                <p:cTn id="26" presetID="0" presetClass="path" presetSubtype="0" repeatCount="indefinite" accel="50000" decel="50000" fill="hold" grpId="0" nodeType="withEffect">
                                  <p:stCondLst>
                                    <p:cond delay="1000"/>
                                  </p:stCondLst>
                                  <p:childTnLst>
                                    <p:animMotion origin="layout" path="M -3.33333E-6 1.50289E-6 C -0.00729 0.00324 -0.00781 -0.00023 -0.01423 -0.00416 C -0.01736 -0.00601 -0.02378 -0.00856 -0.02378 -0.00856 C -0.02968 -0.02012 -0.0401 -0.02798 -0.04757 -0.03815 C -0.05694 -0.05087 -0.05416 -0.06081 -0.06666 -0.07191 C -0.06875 -0.07607 -0.07187 -0.07977 -0.07309 -0.08463 C -0.07639 -0.09827 -0.07777 -0.11237 -0.08576 -0.12254 C -0.08854 -0.13411 -0.09201 -0.14682 -0.09357 -0.15861 C -0.09566 -0.17341 -0.09826 -0.19237 -0.10468 -0.20509 C -0.10677 -0.21989 -0.10694 -0.23491 -0.10955 -0.24948 C -0.1085 -0.26752 -0.11128 -0.29734 -0.09531 -0.30451 C -0.08698 -0.31491 -0.075 -0.3089 -0.0651 -0.30451 C -0.06128 -0.29919 -0.05937 -0.29619 -0.05399 -0.29387 C -0.05104 -0.28185 -0.05173 -0.27885 -0.04288 -0.27491 C -0.03836 -0.26844 -0.03645 -0.26035 -0.03177 -0.25364 C -0.03125 -0.25156 -0.03107 -0.24925 -0.0302 -0.2474 C -0.02934 -0.24578 -0.0276 -0.24509 -0.02691 -0.24324 C -0.02534 -0.23931 -0.02482 -0.23468 -0.02378 -0.23052 C -0.02274 -0.22613 -0.01909 -0.22382 -0.01753 -0.21989 C -0.01389 -0.21064 -0.01684 -0.20948 -0.00955 -0.20301 C -0.00694 -0.19237 -0.00937 -0.18127 -0.00312 -0.17341 C -0.00104 -0.16208 0.00105 -0.14821 0.00469 -0.13734 C 0.00556 -0.13457 0.00712 -0.13202 0.00799 -0.12902 C 0.0092 -0.12486 0.01111 -0.1163 0.01111 -0.1163 C 0.01268 -0.0978 0.01459 -0.07931 0.01754 -0.06127 C 0.01684 -0.04486 0.0224 1.50289E-6 -3.33333E-6 1.50289E-6 Z " pathEditMode="relative" ptsTypes="ffffffffffffffffffffffffff">
                                      <p:cBhvr>
                                        <p:cTn id="27" dur="1000" fill="hold"/>
                                        <p:tgtEl>
                                          <p:spTgt spid="318527"/>
                                        </p:tgtEl>
                                        <p:attrNameLst>
                                          <p:attrName>ppt_x</p:attrName>
                                          <p:attrName>ppt_y</p:attrName>
                                        </p:attrNameLst>
                                      </p:cBhvr>
                                    </p:animMotion>
                                  </p:childTnLst>
                                </p:cTn>
                              </p:par>
                              <p:par>
                                <p:cTn id="28" presetID="0" presetClass="path" presetSubtype="0" repeatCount="indefinite" accel="50000" decel="50000" fill="hold" grpId="0" nodeType="withEffect">
                                  <p:stCondLst>
                                    <p:cond delay="1500"/>
                                  </p:stCondLst>
                                  <p:childTnLst>
                                    <p:animMotion origin="layout" path="M 1.11022E-16 -9.42197E-6 C -0.00243 0.04092 0.00139 0.0141 -0.00955 0.03583 C -0.01198 0.04601 -0.01562 0.05132 -0.02222 0.0571 C -0.03021 0.07329 -0.04323 0.08046 -0.05556 0.08878 C -0.06076 0.09225 -0.06267 0.09687 -0.06823 0.09942 C -0.07031 0.10358 -0.07257 0.10797 -0.07465 0.11213 C -0.07656 0.11583 -0.08108 0.11491 -0.0842 0.1163 C -0.08993 0.11884 -0.09583 0.11999 -0.10156 0.12254 C -0.10955 0.13387 -0.12413 0.13387 -0.1349 0.13525 C -0.15226 0.1408 -0.1316 0.13317 -0.14601 0.14173 C -0.14913 0.14358 -0.15556 0.14589 -0.15556 0.14589 C -0.22778 0.14358 -0.20747 0.16115 -0.23333 0.12462 C -0.23993 0.09826 -0.23351 0.07537 -0.21753 0.06127 C -0.21389 0.05433 -0.21111 0.05179 -0.20642 0.04647 C -0.20174 0.04092 -0.19913 0.03491 -0.19358 0.03167 C -0.19062 0.02982 -0.18733 0.0289 -0.1842 0.02751 C -0.18264 0.02682 -0.17934 0.02543 -0.17934 0.02543 C -0.17465 0.01872 -0.1684 0.01132 -0.16198 0.00855 C -0.15538 -0.00024 -0.14531 -0.00047 -0.13646 -0.00417 C -0.13542 -0.00555 -0.13472 -0.00764 -0.13333 -0.00856 C -0.13038 -0.01064 -0.12378 -0.01272 -0.12378 -0.01272 C -0.11128 -0.02382 -0.10122 -0.02174 -0.08576 -0.02336 C -0.07917 -0.02613 -0.07535 -0.02983 -0.06823 -0.03168 C 0.00139 -0.02891 -0.03542 -0.03561 -0.00799 -0.02336 C 0.00122 -0.0111 1.11022E-16 -0.02151 1.11022E-16 -9.42197E-6 Z " pathEditMode="relative" ptsTypes="fffffffffffffffffffffffff">
                                      <p:cBhvr>
                                        <p:cTn id="29" dur="2000" fill="hold"/>
                                        <p:tgtEl>
                                          <p:spTgt spid="318528"/>
                                        </p:tgtEl>
                                        <p:attrNameLst>
                                          <p:attrName>ppt_x</p:attrName>
                                          <p:attrName>ppt_y</p:attrName>
                                        </p:attrNameLst>
                                      </p:cBhvr>
                                    </p:animMotion>
                                  </p:childTnLst>
                                </p:cTn>
                              </p:par>
                              <p:par>
                                <p:cTn id="30" presetID="0" presetClass="path" presetSubtype="0" repeatCount="indefinite" accel="50000" decel="50000" fill="hold" grpId="0" nodeType="withEffect">
                                  <p:stCondLst>
                                    <p:cond delay="0"/>
                                  </p:stCondLst>
                                  <p:endCondLst>
                                    <p:cond evt="onNext" delay="0">
                                      <p:tgtEl>
                                        <p:sldTgt/>
                                      </p:tgtEl>
                                    </p:cond>
                                  </p:endCondLst>
                                  <p:childTnLst>
                                    <p:animMotion origin="layout" path="M -0.00208 0.00023 C 0.00678 0.00115 0.02119 -0.00093 0.02813 0.00878 C 0.02865 0.01087 0.02848 0.01341 0.02969 0.01503 C 0.03091 0.01665 0.03299 0.01595 0.03438 0.01711 C 0.05053 0.02913 0.03803 0.02312 0.04879 0.02774 C 0.06337 0.04717 0.04462 0.02405 0.05834 0.0363 C 0.06441 0.04185 0.06945 0.04971 0.0757 0.05526 C 0.08056 0.06497 0.08299 0.07653 0.08681 0.08694 C 0.08924 0.09318 0.09341 0.09803 0.09636 0.10381 C 0.09914 0.11514 0.10157 0.12624 0.10434 0.13757 C 0.10382 0.14751 0.10573 0.15815 0.10278 0.16717 C 0.10191 0.16971 0.08386 0.1748 0.08056 0.17572 C 0.07153 0.1748 0.06129 0.1778 0.05348 0.17156 C 0.04983 0.16855 0.05018 0.16485 0.04723 0.16092 C 0.0448 0.15769 0.04202 0.15514 0.03924 0.15237 C 0.02778 0.14081 0.01563 0.1304 0.00434 0.11861 C -0.00399 0.10983 0.0066 0.11977 -0.00208 0.10798 C -0.00989 0.09734 -0.00399 0.10983 -0.01006 0.09965 C -0.01354 0.09387 -0.01475 0.08694 -0.01788 0.08069 C -0.02048 0.07006 -0.01961 0.06566 -0.02586 0.05734 C -0.02812 0.04832 -0.03194 0.01896 -0.02586 0.01087 C -0.02274 0.0067 -0.01736 0.00809 -0.01319 0.0067 C -0.00902 0.00532 -0.0059 0.00277 -0.00208 0.00023 Z " pathEditMode="relative" rAng="0" ptsTypes="fffffffffffffffffffffff">
                                      <p:cBhvr>
                                        <p:cTn id="31" dur="500" fill="hold"/>
                                        <p:tgtEl>
                                          <p:spTgt spid="318531"/>
                                        </p:tgtEl>
                                        <p:attrNameLst>
                                          <p:attrName>ppt_x</p:attrName>
                                          <p:attrName>ppt_y</p:attrName>
                                        </p:attrNameLst>
                                      </p:cBhvr>
                                      <p:rCtr x="3900" y="8800"/>
                                    </p:animMotion>
                                  </p:childTnLst>
                                </p:cTn>
                              </p:par>
                              <p:par>
                                <p:cTn id="32" presetID="0" presetClass="path" presetSubtype="0" repeatCount="indefinite" accel="50000" decel="50000" fill="hold" grpId="0" nodeType="withEffect">
                                  <p:stCondLst>
                                    <p:cond delay="0"/>
                                  </p:stCondLst>
                                  <p:childTnLst>
                                    <p:animMotion origin="layout" path="M -4.44444E-6 0.00416 C -0.00729 0.00092 -0.00538 -0.00324 -0.01267 -0.00648 C -0.01631 -0.01341 -0.02031 -0.01526 -0.02222 -0.02336 C -0.02222 -0.02382 -0.02048 -0.03815 -0.01909 -0.04023 C -0.01788 -0.04232 -0.01579 -0.04278 -0.01423 -0.0444 C -0.00868 -0.05018 -0.01059 -0.05388 -0.00312 -0.05711 C 0.00105 -0.07445 0.02153 -0.08509 0.03334 -0.09318 C 0.03594 -0.09503 0.04202 -0.09642 0.04445 -0.09734 C 0.04775 -0.0985 0.054 -0.10151 0.054 -0.10128 C 0.06893 -0.11469 0.05382 -0.10289 0.09358 -0.10798 C 0.09896 -0.10867 0.10955 -0.11214 0.10955 -0.11191 C 0.12119 -0.11168 0.14844 -0.12023 0.16025 -0.10359 C 0.16198 -0.09665 0.16337 -0.08948 0.16511 -0.08255 C 0.16459 -0.0733 0.1665 -0.06336 0.16355 -0.05503 C 0.16233 -0.05156 0.14827 -0.04925 0.14445 -0.04648 C 0.14115 -0.04393 0.1349 -0.03815 0.1349 -0.03792 C 0.12657 -0.02081 0.12796 -0.02151 0.10886 -0.01295 C 0.10469 -0.00463 0.09428 -0.00532 0.08733 -0.00208 C 0.08421 -0.0007 0.08091 0.00069 0.07778 0.00208 C 0.07622 0.00277 0.07292 0.00416 0.07292 0.00439 C 0.05244 0.02242 -0.00972 0.043 -4.44444E-6 0.00416 Z " pathEditMode="relative" rAng="0" ptsTypes="fffffffffffffffffffff">
                                      <p:cBhvr>
                                        <p:cTn id="33" dur="2000" fill="hold"/>
                                        <p:tgtEl>
                                          <p:spTgt spid="318532"/>
                                        </p:tgtEl>
                                        <p:attrNameLst>
                                          <p:attrName>ppt_x</p:attrName>
                                          <p:attrName>ppt_y</p:attrName>
                                        </p:attrNameLst>
                                      </p:cBhvr>
                                      <p:rCtr x="7200" y="-4300"/>
                                    </p:animMotion>
                                  </p:childTnLst>
                                </p:cTn>
                              </p:par>
                              <p:par>
                                <p:cTn id="34" presetID="0" presetClass="path" presetSubtype="0" repeatCount="indefinite" accel="50000" decel="50000" fill="hold" grpId="0" nodeType="withEffect">
                                  <p:stCondLst>
                                    <p:cond delay="0"/>
                                  </p:stCondLst>
                                  <p:childTnLst>
                                    <p:animMotion origin="layout" path="M -3.33333E-6 -1.15607E-6 C -0.00347 -0.00485 -0.0059 -0.01017 -0.00955 -0.0148 C -0.01128 -0.02196 -0.01354 -0.02636 -0.01736 -0.03191 C -0.02066 -0.04462 -0.02274 -0.0585 -0.02847 -0.06983 C -0.02708 -0.08162 -0.02656 -0.08509 -0.02066 -0.09318 C -0.01458 -0.11537 0.00469 -0.10243 0.02066 -0.1015 C 0.02379 -0.10011 0.02709 -0.09873 0.03021 -0.09734 C 0.03177 -0.09665 0.0349 -0.09526 0.0349 -0.09503 C 0.03889 -0.09017 0.04254 -0.08902 0.04775 -0.0867 C 0.04827 -0.08462 0.04809 -0.08208 0.04931 -0.08046 C 0.05052 -0.07884 0.05261 -0.07954 0.054 -0.07838 C 0.0566 -0.0763 0.05799 -0.07214 0.06042 -0.06983 C 0.06355 -0.06682 0.06997 -0.0615 0.06997 -0.06127 C 0.07153 -0.05295 0.07327 -0.04878 0.07778 -0.04231 C 0.08195 -0.02589 0.0842 -0.01433 0.09375 -0.00231 C 0.09879 0.0178 0.09653 0.00601 0.09844 0.03376 C 0.09792 0.04 0.09861 0.04671 0.09688 0.05272 C 0.09636 0.0548 0.09375 0.0548 0.09219 0.0548 C 0.07622 0.0548 0.06042 0.05341 0.04445 0.05272 C 0.03334 0.04301 0.02882 0.03676 0.01789 0.02705 C 0.01493 0.02127 0.01285 0.00902 0.00799 0.00624 C -0.00139 0.00069 -0.00416 0.00555 -3.33333E-6 -1.15607E-6 Z " pathEditMode="relative" rAng="0" ptsTypes="ffffffffffffffffffffff">
                                      <p:cBhvr>
                                        <p:cTn id="35" dur="1000" fill="hold"/>
                                        <p:tgtEl>
                                          <p:spTgt spid="318529"/>
                                        </p:tgtEl>
                                        <p:attrNameLst>
                                          <p:attrName>ppt_x</p:attrName>
                                          <p:attrName>ppt_y</p:attrName>
                                        </p:attrNameLst>
                                      </p:cBhvr>
                                      <p:rCtr x="3500" y="-3000"/>
                                    </p:animMotion>
                                  </p:childTnLst>
                                </p:cTn>
                              </p:par>
                              <p:par>
                                <p:cTn id="36" presetID="0" presetClass="path" presetSubtype="0" repeatCount="indefinite" accel="50000" decel="50000" fill="hold" grpId="0" nodeType="withEffect">
                                  <p:stCondLst>
                                    <p:cond delay="0"/>
                                  </p:stCondLst>
                                  <p:childTnLst>
                                    <p:animMotion origin="layout" path="M 4.72222E-6 -2.13873E-6 C -0.0191 0.00855 -0.04028 0.00254 -0.06025 0.00624 C -0.08039 0.00509 -0.08681 0.01225 -0.09827 -2.13873E-6 C -0.10244 -0.00439 -0.10539 -0.01017 -0.10938 -0.0148 C -0.11216 -0.01804 -0.11737 -0.02543 -0.11737 -0.02543 C -0.11511 -0.04439 -0.11424 -0.04809 -0.10469 -0.0615 C -0.10278 -0.06937 -0.10244 -0.07931 -0.1 -0.08671 C -0.09809 -0.09249 -0.08716 -0.09526 -0.08716 -0.09526 C -0.08386 -0.10174 -0.07969 -0.10428 -0.07605 -0.11006 C -0.07483 -0.11191 -0.07431 -0.11468 -0.07292 -0.1163 C -0.07171 -0.11769 -0.0698 -0.11769 -0.06823 -0.11838 C -0.05973 -0.12971 -0.04757 -0.1348 -0.03646 -0.13965 C -0.03178 -0.14174 -0.02691 -0.14382 -0.02223 -0.1459 C -0.02066 -0.14659 -0.01737 -0.14798 -0.01737 -0.14798 C -0.00035 -0.16324 0.01215 -0.16301 0.03333 -0.16509 C 0.06423 -0.17827 0.01232 -0.17249 0.1 -0.16925 C 0.10555 -0.16694 0.10798 -0.16278 0.11284 -0.15861 C 0.12031 -0.14382 0.11909 -0.12856 0.11597 -0.11006 C 0.11562 -0.10752 0.1125 -0.10752 0.11111 -0.1059 C 0.10833 -0.10266 0.1059 -0.09873 0.10329 -0.09526 C 0.09635 -0.08601 0.08454 -0.06913 0.07621 -0.06567 C 0.06927 -0.05619 0.06111 -0.04971 0.05399 -0.04023 C 0.05052 -0.03561 0.04444 -0.03607 0.03975 -0.03399 C 0.03819 -0.0333 0.03506 -0.03191 0.03506 -0.03191 C 0.0335 -0.03052 0.03194 -0.02867 0.0302 -0.02752 C 0.02881 -0.02659 0.02691 -0.02659 0.02552 -0.02543 C 0.021 -0.02197 0.01718 -0.01665 0.01284 -0.01272 C 0.01006 -0.01017 0.00329 -0.00856 0.00329 -0.00856 C -0.00087 -0.00347 4.72222E-6 -0.00648 4.72222E-6 -2.13873E-6 Z " pathEditMode="relative" ptsTypes="fffffffffffffffffffffffffffff">
                                      <p:cBhvr>
                                        <p:cTn id="37" dur="3000" fill="hold"/>
                                        <p:tgtEl>
                                          <p:spTgt spid="318525"/>
                                        </p:tgtEl>
                                        <p:attrNameLst>
                                          <p:attrName>ppt_x</p:attrName>
                                          <p:attrName>ppt_y</p:attrName>
                                        </p:attrNameLst>
                                      </p:cBhvr>
                                    </p:animMotion>
                                  </p:childTnLst>
                                </p:cTn>
                              </p:par>
                              <p:par>
                                <p:cTn id="38" presetID="0" presetClass="path" presetSubtype="0" repeatCount="indefinite" accel="50000" decel="50000" fill="hold" grpId="0" nodeType="withEffect">
                                  <p:stCondLst>
                                    <p:cond delay="0"/>
                                  </p:stCondLst>
                                  <p:endCondLst>
                                    <p:cond evt="onNext" delay="0">
                                      <p:tgtEl>
                                        <p:sldTgt/>
                                      </p:tgtEl>
                                    </p:cond>
                                  </p:endCondLst>
                                  <p:childTnLst>
                                    <p:animMotion origin="layout" path="M -8.33333E-7 4.21965E-6 C 0.00313 0.00069 0.00677 4.21965E-6 0.00955 0.00208 C 0.01285 0.00439 0.01754 0.01248 0.01754 0.01248 C 0.01927 0.01942 0.02205 0.02474 0.02396 0.03168 C 0.02344 0.03861 0.02396 0.04601 0.02222 0.05272 C 0.02066 0.05919 0.0059 0.06081 0.0033 0.06127 C -0.00746 0.07075 -0.01441 0.08092 -0.02691 0.08647 C -0.03472 0.09757 -0.06059 0.10173 -0.07135 0.10358 C -0.07448 0.10497 -0.07778 0.10636 -0.0809 0.10775 C -0.08246 0.10844 -0.08559 0.10983 -0.08559 0.10983 C -0.10781 0.10913 -0.13021 0.11052 -0.15225 0.10775 C -0.15399 0.10751 -0.15295 0.10312 -0.15382 0.10127 C -0.15521 0.09827 -0.15989 0.09457 -0.1618 0.09295 C -0.16475 0.08069 -0.16545 0.06358 -0.15555 0.05919 C -0.15312 0.05595 -0.14965 0.0541 -0.14757 0.05064 C -0.14653 0.04902 -0.14722 0.04601 -0.146 0.04439 C -0.14479 0.04277 -0.14271 0.04324 -0.14114 0.04208 C -0.13785 0.03954 -0.1316 0.03376 -0.1316 0.03376 C -0.12465 0.01919 -0.13385 0.03468 -0.1158 0.0252 C -0.1125 0.02358 -0.11024 0.01202 -0.10625 0.0104 C -0.1033 0.00925 -0.07639 0.00624 -0.07604 0.00624 C -0.05191 -0.00439 -0.0243 0.00069 -8.33333E-7 4.21965E-6 Z " pathEditMode="relative" ptsTypes="ffffffffffffffffffffff">
                                      <p:cBhvr>
                                        <p:cTn id="39" dur="1000" fill="hold"/>
                                        <p:tgtEl>
                                          <p:spTgt spid="318530"/>
                                        </p:tgtEl>
                                        <p:attrNameLst>
                                          <p:attrName>ppt_x</p:attrName>
                                          <p:attrName>ppt_y</p:attrName>
                                        </p:attrNameLst>
                                      </p:cBhvr>
                                    </p:animMotion>
                                  </p:childTnLst>
                                </p:cTn>
                              </p:par>
                            </p:childTnLst>
                          </p:cTn>
                        </p:par>
                      </p:childTnLst>
                    </p:cTn>
                  </p:par>
                  <p:par>
                    <p:cTn id="40" fill="hold">
                      <p:stCondLst>
                        <p:cond delay="indefinite"/>
                      </p:stCondLst>
                      <p:childTnLst>
                        <p:par>
                          <p:cTn id="41" fill="hold">
                            <p:stCondLst>
                              <p:cond delay="0"/>
                            </p:stCondLst>
                            <p:childTnLst>
                              <p:par>
                                <p:cTn id="42" presetID="9" presetClass="exit" presetSubtype="0" fill="hold" grpId="1" nodeType="clickEffect">
                                  <p:stCondLst>
                                    <p:cond delay="0"/>
                                  </p:stCondLst>
                                  <p:childTnLst>
                                    <p:animEffect transition="out" filter="dissolve">
                                      <p:cBhvr>
                                        <p:cTn id="43" dur="500"/>
                                        <p:tgtEl>
                                          <p:spTgt spid="318549"/>
                                        </p:tgtEl>
                                      </p:cBhvr>
                                    </p:animEffect>
                                    <p:set>
                                      <p:cBhvr>
                                        <p:cTn id="44" dur="1" fill="hold">
                                          <p:stCondLst>
                                            <p:cond delay="499"/>
                                          </p:stCondLst>
                                        </p:cTn>
                                        <p:tgtEl>
                                          <p:spTgt spid="318549"/>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2000"/>
                                        <p:tgtEl>
                                          <p:spTgt spid="318548"/>
                                        </p:tgtEl>
                                      </p:cBhvr>
                                    </p:animEffect>
                                    <p:set>
                                      <p:cBhvr>
                                        <p:cTn id="47" dur="1" fill="hold">
                                          <p:stCondLst>
                                            <p:cond delay="1999"/>
                                          </p:stCondLst>
                                        </p:cTn>
                                        <p:tgtEl>
                                          <p:spTgt spid="31854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525" grpId="0" animBg="1"/>
      <p:bldP spid="318526" grpId="0" animBg="1"/>
      <p:bldP spid="318527" grpId="0" animBg="1"/>
      <p:bldP spid="318528" grpId="0" animBg="1"/>
      <p:bldP spid="318529" grpId="0" animBg="1"/>
      <p:bldP spid="318530" grpId="0" animBg="1"/>
      <p:bldP spid="318531" grpId="0" animBg="1"/>
      <p:bldP spid="318532" grpId="0" animBg="1"/>
      <p:bldP spid="318549" grpId="0"/>
      <p:bldP spid="318549"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4"/>
          <p:cNvSpPr>
            <a:spLocks noGrp="1" noChangeArrowheads="1"/>
          </p:cNvSpPr>
          <p:nvPr>
            <p:ph type="title"/>
          </p:nvPr>
        </p:nvSpPr>
        <p:spPr/>
        <p:txBody>
          <a:bodyPr/>
          <a:lstStyle/>
          <a:p>
            <a:pPr eaLnBrk="1" hangingPunct="1"/>
            <a:r>
              <a:rPr lang="en-US" smtClean="0"/>
              <a:t>Niels Bohr</a:t>
            </a:r>
          </a:p>
        </p:txBody>
      </p:sp>
      <p:pic>
        <p:nvPicPr>
          <p:cNvPr id="145411" name="Picture 5" descr="NielsBohr1"/>
          <p:cNvPicPr>
            <a:picLocks noChangeAspect="1" noChangeArrowheads="1"/>
          </p:cNvPicPr>
          <p:nvPr/>
        </p:nvPicPr>
        <p:blipFill>
          <a:blip r:embed="rId2" cstate="print"/>
          <a:srcRect/>
          <a:stretch>
            <a:fillRect/>
          </a:stretch>
        </p:blipFill>
        <p:spPr bwMode="auto">
          <a:xfrm>
            <a:off x="2876550" y="1416050"/>
            <a:ext cx="3367088" cy="45958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76200" y="609600"/>
            <a:ext cx="6858000" cy="1143000"/>
          </a:xfrm>
        </p:spPr>
        <p:txBody>
          <a:bodyPr/>
          <a:lstStyle/>
          <a:p>
            <a:pPr eaLnBrk="1" hangingPunct="1"/>
            <a:r>
              <a:rPr lang="en-US" smtClean="0"/>
              <a:t>The Greeks</a:t>
            </a:r>
            <a:br>
              <a:rPr lang="en-US" smtClean="0"/>
            </a:br>
            <a:r>
              <a:rPr lang="en-US" sz="2400" smtClean="0"/>
              <a:t>History of the Atom</a:t>
            </a:r>
          </a:p>
        </p:txBody>
      </p:sp>
      <p:sp>
        <p:nvSpPr>
          <p:cNvPr id="288771" name="Rectangle 3"/>
          <p:cNvSpPr>
            <a:spLocks noGrp="1" noChangeArrowheads="1"/>
          </p:cNvSpPr>
          <p:nvPr>
            <p:ph type="body" sz="half" idx="1"/>
          </p:nvPr>
        </p:nvSpPr>
        <p:spPr>
          <a:xfrm>
            <a:off x="457200" y="1981200"/>
            <a:ext cx="4572000" cy="4038600"/>
          </a:xfrm>
        </p:spPr>
        <p:txBody>
          <a:bodyPr/>
          <a:lstStyle/>
          <a:p>
            <a:pPr eaLnBrk="1" hangingPunct="1">
              <a:lnSpc>
                <a:spcPct val="90000"/>
              </a:lnSpc>
            </a:pPr>
            <a:r>
              <a:rPr lang="en-US" sz="2400" smtClean="0"/>
              <a:t>Not the history of atom, but the idea of the atom </a:t>
            </a:r>
            <a:endParaRPr lang="en-US" sz="800" smtClean="0"/>
          </a:p>
          <a:p>
            <a:pPr eaLnBrk="1" hangingPunct="1">
              <a:lnSpc>
                <a:spcPct val="90000"/>
              </a:lnSpc>
              <a:buFontTx/>
              <a:buNone/>
            </a:pPr>
            <a:endParaRPr lang="en-US" sz="800" smtClean="0"/>
          </a:p>
          <a:p>
            <a:pPr eaLnBrk="1" hangingPunct="1">
              <a:lnSpc>
                <a:spcPct val="90000"/>
              </a:lnSpc>
            </a:pPr>
            <a:r>
              <a:rPr lang="en-US" sz="2400" smtClean="0"/>
              <a:t>In 400 B.C the Greeks tried to understand matter (chemicals) and broke them down into earth, wind,  fire, and air.</a:t>
            </a:r>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r>
              <a:rPr lang="en-US" sz="2400" smtClean="0"/>
              <a:t>Democritus and Leucippus Greek philosophers</a:t>
            </a:r>
          </a:p>
          <a:p>
            <a:pPr eaLnBrk="1" hangingPunct="1">
              <a:lnSpc>
                <a:spcPct val="90000"/>
              </a:lnSpc>
            </a:pPr>
            <a:endParaRPr lang="en-US" sz="2400" smtClean="0"/>
          </a:p>
        </p:txBody>
      </p:sp>
      <p:pic>
        <p:nvPicPr>
          <p:cNvPr id="43012" name="Picture 4" descr="map of Greece"/>
          <p:cNvPicPr>
            <a:picLocks noChangeAspect="1" noChangeArrowheads="1"/>
          </p:cNvPicPr>
          <p:nvPr/>
        </p:nvPicPr>
        <p:blipFill>
          <a:blip r:embed="rId3" cstate="print"/>
          <a:srcRect/>
          <a:stretch>
            <a:fillRect/>
          </a:stretch>
        </p:blipFill>
        <p:spPr bwMode="auto">
          <a:xfrm>
            <a:off x="4953000" y="3352800"/>
            <a:ext cx="3455988" cy="2168525"/>
          </a:xfrm>
          <a:prstGeom prst="rect">
            <a:avLst/>
          </a:prstGeom>
          <a:noFill/>
          <a:ln w="9525">
            <a:noFill/>
            <a:miter lim="800000"/>
            <a:headEnd/>
            <a:tailEnd/>
          </a:ln>
        </p:spPr>
      </p:pic>
      <p:pic>
        <p:nvPicPr>
          <p:cNvPr id="43013" name="Picture 5" descr="Parthenon"/>
          <p:cNvPicPr>
            <a:picLocks noChangeAspect="1" noChangeArrowheads="1"/>
          </p:cNvPicPr>
          <p:nvPr/>
        </p:nvPicPr>
        <p:blipFill>
          <a:blip r:embed="rId4" cstate="print"/>
          <a:srcRect/>
          <a:stretch>
            <a:fillRect/>
          </a:stretch>
        </p:blipFill>
        <p:spPr bwMode="auto">
          <a:xfrm>
            <a:off x="5257800" y="609600"/>
            <a:ext cx="3092450" cy="2317750"/>
          </a:xfrm>
          <a:prstGeom prst="rect">
            <a:avLst/>
          </a:prstGeom>
          <a:noFill/>
          <a:ln w="9525">
            <a:noFill/>
            <a:miter lim="800000"/>
            <a:headEnd/>
            <a:tailEnd/>
          </a:ln>
        </p:spPr>
      </p:pic>
      <p:grpSp>
        <p:nvGrpSpPr>
          <p:cNvPr id="2" name="Group 37"/>
          <p:cNvGrpSpPr>
            <a:grpSpLocks/>
          </p:cNvGrpSpPr>
          <p:nvPr/>
        </p:nvGrpSpPr>
        <p:grpSpPr bwMode="auto">
          <a:xfrm>
            <a:off x="1143000" y="4343400"/>
            <a:ext cx="3162300" cy="838200"/>
            <a:chOff x="720" y="2304"/>
            <a:chExt cx="1992" cy="528"/>
          </a:xfrm>
        </p:grpSpPr>
        <p:grpSp>
          <p:nvGrpSpPr>
            <p:cNvPr id="43016" name="Group 16"/>
            <p:cNvGrpSpPr>
              <a:grpSpLocks/>
            </p:cNvGrpSpPr>
            <p:nvPr/>
          </p:nvGrpSpPr>
          <p:grpSpPr bwMode="auto">
            <a:xfrm>
              <a:off x="2352" y="2304"/>
              <a:ext cx="360" cy="528"/>
              <a:chOff x="8460" y="7812"/>
              <a:chExt cx="900" cy="1320"/>
            </a:xfrm>
          </p:grpSpPr>
          <p:sp>
            <p:nvSpPr>
              <p:cNvPr id="43033" name="Text Box 17"/>
              <p:cNvSpPr txBox="1">
                <a:spLocks noChangeArrowheads="1"/>
              </p:cNvSpPr>
              <p:nvPr/>
            </p:nvSpPr>
            <p:spPr bwMode="auto">
              <a:xfrm>
                <a:off x="8460" y="7812"/>
                <a:ext cx="900" cy="1080"/>
              </a:xfrm>
              <a:prstGeom prst="rect">
                <a:avLst/>
              </a:prstGeom>
              <a:noFill/>
              <a:ln w="9525">
                <a:noFill/>
                <a:miter lim="800000"/>
                <a:headEnd/>
                <a:tailEnd/>
              </a:ln>
            </p:spPr>
            <p:txBody>
              <a:bodyPr/>
              <a:lstStyle/>
              <a:p>
                <a:pPr algn="l"/>
                <a:r>
                  <a:rPr lang="en-US" sz="4800">
                    <a:latin typeface="Symbol" pitchFamily="18" charset="2"/>
                  </a:rPr>
                  <a:t>~</a:t>
                </a:r>
                <a:endParaRPr lang="en-US"/>
              </a:p>
            </p:txBody>
          </p:sp>
          <p:sp>
            <p:nvSpPr>
              <p:cNvPr id="43034" name="Text Box 18"/>
              <p:cNvSpPr txBox="1">
                <a:spLocks noChangeArrowheads="1"/>
              </p:cNvSpPr>
              <p:nvPr/>
            </p:nvSpPr>
            <p:spPr bwMode="auto">
              <a:xfrm>
                <a:off x="8460" y="8052"/>
                <a:ext cx="900" cy="1080"/>
              </a:xfrm>
              <a:prstGeom prst="rect">
                <a:avLst/>
              </a:prstGeom>
              <a:noFill/>
              <a:ln w="9525">
                <a:noFill/>
                <a:miter lim="800000"/>
                <a:headEnd/>
                <a:tailEnd/>
              </a:ln>
            </p:spPr>
            <p:txBody>
              <a:bodyPr/>
              <a:lstStyle/>
              <a:p>
                <a:pPr algn="l"/>
                <a:r>
                  <a:rPr lang="en-US" sz="4800">
                    <a:latin typeface="Symbol" pitchFamily="18" charset="2"/>
                  </a:rPr>
                  <a:t>~</a:t>
                </a:r>
                <a:endParaRPr lang="en-US"/>
              </a:p>
            </p:txBody>
          </p:sp>
        </p:grpSp>
        <p:grpSp>
          <p:nvGrpSpPr>
            <p:cNvPr id="43017" name="Group 19"/>
            <p:cNvGrpSpPr>
              <a:grpSpLocks/>
            </p:cNvGrpSpPr>
            <p:nvPr/>
          </p:nvGrpSpPr>
          <p:grpSpPr bwMode="auto">
            <a:xfrm>
              <a:off x="1872" y="2520"/>
              <a:ext cx="288" cy="288"/>
              <a:chOff x="3060" y="7992"/>
              <a:chExt cx="720" cy="720"/>
            </a:xfrm>
          </p:grpSpPr>
          <p:sp>
            <p:nvSpPr>
              <p:cNvPr id="43030" name="Line 20"/>
              <p:cNvSpPr>
                <a:spLocks noChangeShapeType="1"/>
              </p:cNvSpPr>
              <p:nvPr/>
            </p:nvSpPr>
            <p:spPr bwMode="auto">
              <a:xfrm>
                <a:off x="3060" y="8712"/>
                <a:ext cx="720" cy="0"/>
              </a:xfrm>
              <a:prstGeom prst="line">
                <a:avLst/>
              </a:prstGeom>
              <a:noFill/>
              <a:ln w="22225">
                <a:solidFill>
                  <a:srgbClr val="000000"/>
                </a:solidFill>
                <a:round/>
                <a:headEnd/>
                <a:tailEnd/>
              </a:ln>
            </p:spPr>
            <p:txBody>
              <a:bodyPr/>
              <a:lstStyle/>
              <a:p>
                <a:endParaRPr lang="en-US"/>
              </a:p>
            </p:txBody>
          </p:sp>
          <p:sp>
            <p:nvSpPr>
              <p:cNvPr id="43031" name="Line 21"/>
              <p:cNvSpPr>
                <a:spLocks noChangeShapeType="1"/>
              </p:cNvSpPr>
              <p:nvPr/>
            </p:nvSpPr>
            <p:spPr bwMode="auto">
              <a:xfrm flipV="1">
                <a:off x="3060" y="7992"/>
                <a:ext cx="360" cy="720"/>
              </a:xfrm>
              <a:prstGeom prst="line">
                <a:avLst/>
              </a:prstGeom>
              <a:noFill/>
              <a:ln w="22225">
                <a:solidFill>
                  <a:srgbClr val="000000"/>
                </a:solidFill>
                <a:round/>
                <a:headEnd/>
                <a:tailEnd/>
              </a:ln>
            </p:spPr>
            <p:txBody>
              <a:bodyPr/>
              <a:lstStyle/>
              <a:p>
                <a:endParaRPr lang="en-US"/>
              </a:p>
            </p:txBody>
          </p:sp>
          <p:sp>
            <p:nvSpPr>
              <p:cNvPr id="43032" name="Line 22"/>
              <p:cNvSpPr>
                <a:spLocks noChangeShapeType="1"/>
              </p:cNvSpPr>
              <p:nvPr/>
            </p:nvSpPr>
            <p:spPr bwMode="auto">
              <a:xfrm flipH="1" flipV="1">
                <a:off x="3420" y="7992"/>
                <a:ext cx="360" cy="720"/>
              </a:xfrm>
              <a:prstGeom prst="line">
                <a:avLst/>
              </a:prstGeom>
              <a:noFill/>
              <a:ln w="22225">
                <a:solidFill>
                  <a:srgbClr val="000000"/>
                </a:solidFill>
                <a:round/>
                <a:headEnd/>
                <a:tailEnd/>
              </a:ln>
            </p:spPr>
            <p:txBody>
              <a:bodyPr/>
              <a:lstStyle/>
              <a:p>
                <a:endParaRPr lang="en-US"/>
              </a:p>
            </p:txBody>
          </p:sp>
        </p:grpSp>
        <p:grpSp>
          <p:nvGrpSpPr>
            <p:cNvPr id="43018" name="Group 23"/>
            <p:cNvGrpSpPr>
              <a:grpSpLocks/>
            </p:cNvGrpSpPr>
            <p:nvPr/>
          </p:nvGrpSpPr>
          <p:grpSpPr bwMode="auto">
            <a:xfrm>
              <a:off x="720" y="2520"/>
              <a:ext cx="288" cy="288"/>
              <a:chOff x="2160" y="7992"/>
              <a:chExt cx="720" cy="720"/>
            </a:xfrm>
          </p:grpSpPr>
          <p:grpSp>
            <p:nvGrpSpPr>
              <p:cNvPr id="43025" name="Group 24"/>
              <p:cNvGrpSpPr>
                <a:grpSpLocks/>
              </p:cNvGrpSpPr>
              <p:nvPr/>
            </p:nvGrpSpPr>
            <p:grpSpPr bwMode="auto">
              <a:xfrm rot="10800000">
                <a:off x="2160" y="7992"/>
                <a:ext cx="720" cy="720"/>
                <a:chOff x="3060" y="7992"/>
                <a:chExt cx="720" cy="720"/>
              </a:xfrm>
            </p:grpSpPr>
            <p:sp>
              <p:nvSpPr>
                <p:cNvPr id="43027" name="Line 25"/>
                <p:cNvSpPr>
                  <a:spLocks noChangeShapeType="1"/>
                </p:cNvSpPr>
                <p:nvPr/>
              </p:nvSpPr>
              <p:spPr bwMode="auto">
                <a:xfrm>
                  <a:off x="3060" y="8712"/>
                  <a:ext cx="720" cy="0"/>
                </a:xfrm>
                <a:prstGeom prst="line">
                  <a:avLst/>
                </a:prstGeom>
                <a:noFill/>
                <a:ln w="22225">
                  <a:solidFill>
                    <a:srgbClr val="000000"/>
                  </a:solidFill>
                  <a:round/>
                  <a:headEnd/>
                  <a:tailEnd/>
                </a:ln>
              </p:spPr>
              <p:txBody>
                <a:bodyPr/>
                <a:lstStyle/>
                <a:p>
                  <a:endParaRPr lang="en-US"/>
                </a:p>
              </p:txBody>
            </p:sp>
            <p:sp>
              <p:nvSpPr>
                <p:cNvPr id="43028" name="Line 26"/>
                <p:cNvSpPr>
                  <a:spLocks noChangeShapeType="1"/>
                </p:cNvSpPr>
                <p:nvPr/>
              </p:nvSpPr>
              <p:spPr bwMode="auto">
                <a:xfrm flipV="1">
                  <a:off x="3060" y="7992"/>
                  <a:ext cx="360" cy="720"/>
                </a:xfrm>
                <a:prstGeom prst="line">
                  <a:avLst/>
                </a:prstGeom>
                <a:noFill/>
                <a:ln w="22225">
                  <a:solidFill>
                    <a:srgbClr val="000000"/>
                  </a:solidFill>
                  <a:round/>
                  <a:headEnd/>
                  <a:tailEnd/>
                </a:ln>
              </p:spPr>
              <p:txBody>
                <a:bodyPr/>
                <a:lstStyle/>
                <a:p>
                  <a:endParaRPr lang="en-US"/>
                </a:p>
              </p:txBody>
            </p:sp>
            <p:sp>
              <p:nvSpPr>
                <p:cNvPr id="43029" name="Line 27"/>
                <p:cNvSpPr>
                  <a:spLocks noChangeShapeType="1"/>
                </p:cNvSpPr>
                <p:nvPr/>
              </p:nvSpPr>
              <p:spPr bwMode="auto">
                <a:xfrm flipH="1" flipV="1">
                  <a:off x="3420" y="7992"/>
                  <a:ext cx="360" cy="720"/>
                </a:xfrm>
                <a:prstGeom prst="line">
                  <a:avLst/>
                </a:prstGeom>
                <a:noFill/>
                <a:ln w="22225">
                  <a:solidFill>
                    <a:srgbClr val="000000"/>
                  </a:solidFill>
                  <a:round/>
                  <a:headEnd/>
                  <a:tailEnd/>
                </a:ln>
              </p:spPr>
              <p:txBody>
                <a:bodyPr/>
                <a:lstStyle/>
                <a:p>
                  <a:endParaRPr lang="en-US"/>
                </a:p>
              </p:txBody>
            </p:sp>
          </p:grpSp>
          <p:sp>
            <p:nvSpPr>
              <p:cNvPr id="43026" name="Line 28"/>
              <p:cNvSpPr>
                <a:spLocks noChangeShapeType="1"/>
              </p:cNvSpPr>
              <p:nvPr/>
            </p:nvSpPr>
            <p:spPr bwMode="auto">
              <a:xfrm>
                <a:off x="2160" y="8352"/>
                <a:ext cx="720" cy="0"/>
              </a:xfrm>
              <a:prstGeom prst="line">
                <a:avLst/>
              </a:prstGeom>
              <a:noFill/>
              <a:ln w="22225">
                <a:solidFill>
                  <a:srgbClr val="000000"/>
                </a:solidFill>
                <a:round/>
                <a:headEnd/>
                <a:tailEnd/>
              </a:ln>
            </p:spPr>
            <p:txBody>
              <a:bodyPr/>
              <a:lstStyle/>
              <a:p>
                <a:endParaRPr lang="en-US"/>
              </a:p>
            </p:txBody>
          </p:sp>
        </p:grpSp>
        <p:grpSp>
          <p:nvGrpSpPr>
            <p:cNvPr id="43019" name="Group 29"/>
            <p:cNvGrpSpPr>
              <a:grpSpLocks/>
            </p:cNvGrpSpPr>
            <p:nvPr/>
          </p:nvGrpSpPr>
          <p:grpSpPr bwMode="auto">
            <a:xfrm>
              <a:off x="1296" y="2520"/>
              <a:ext cx="288" cy="288"/>
              <a:chOff x="4500" y="7992"/>
              <a:chExt cx="720" cy="720"/>
            </a:xfrm>
          </p:grpSpPr>
          <p:grpSp>
            <p:nvGrpSpPr>
              <p:cNvPr id="43020" name="Group 30"/>
              <p:cNvGrpSpPr>
                <a:grpSpLocks/>
              </p:cNvGrpSpPr>
              <p:nvPr/>
            </p:nvGrpSpPr>
            <p:grpSpPr bwMode="auto">
              <a:xfrm>
                <a:off x="4500" y="7992"/>
                <a:ext cx="720" cy="720"/>
                <a:chOff x="3060" y="7992"/>
                <a:chExt cx="720" cy="720"/>
              </a:xfrm>
            </p:grpSpPr>
            <p:sp>
              <p:nvSpPr>
                <p:cNvPr id="43022" name="Line 31"/>
                <p:cNvSpPr>
                  <a:spLocks noChangeShapeType="1"/>
                </p:cNvSpPr>
                <p:nvPr/>
              </p:nvSpPr>
              <p:spPr bwMode="auto">
                <a:xfrm>
                  <a:off x="3060" y="8712"/>
                  <a:ext cx="720" cy="0"/>
                </a:xfrm>
                <a:prstGeom prst="line">
                  <a:avLst/>
                </a:prstGeom>
                <a:noFill/>
                <a:ln w="22225">
                  <a:solidFill>
                    <a:srgbClr val="000000"/>
                  </a:solidFill>
                  <a:round/>
                  <a:headEnd/>
                  <a:tailEnd/>
                </a:ln>
              </p:spPr>
              <p:txBody>
                <a:bodyPr/>
                <a:lstStyle/>
                <a:p>
                  <a:endParaRPr lang="en-US"/>
                </a:p>
              </p:txBody>
            </p:sp>
            <p:sp>
              <p:nvSpPr>
                <p:cNvPr id="43023" name="Line 32"/>
                <p:cNvSpPr>
                  <a:spLocks noChangeShapeType="1"/>
                </p:cNvSpPr>
                <p:nvPr/>
              </p:nvSpPr>
              <p:spPr bwMode="auto">
                <a:xfrm flipV="1">
                  <a:off x="3060" y="7992"/>
                  <a:ext cx="360" cy="720"/>
                </a:xfrm>
                <a:prstGeom prst="line">
                  <a:avLst/>
                </a:prstGeom>
                <a:noFill/>
                <a:ln w="22225">
                  <a:solidFill>
                    <a:srgbClr val="000000"/>
                  </a:solidFill>
                  <a:round/>
                  <a:headEnd/>
                  <a:tailEnd/>
                </a:ln>
              </p:spPr>
              <p:txBody>
                <a:bodyPr/>
                <a:lstStyle/>
                <a:p>
                  <a:endParaRPr lang="en-US"/>
                </a:p>
              </p:txBody>
            </p:sp>
            <p:sp>
              <p:nvSpPr>
                <p:cNvPr id="43024" name="Line 33"/>
                <p:cNvSpPr>
                  <a:spLocks noChangeShapeType="1"/>
                </p:cNvSpPr>
                <p:nvPr/>
              </p:nvSpPr>
              <p:spPr bwMode="auto">
                <a:xfrm flipH="1" flipV="1">
                  <a:off x="3420" y="7992"/>
                  <a:ext cx="360" cy="720"/>
                </a:xfrm>
                <a:prstGeom prst="line">
                  <a:avLst/>
                </a:prstGeom>
                <a:noFill/>
                <a:ln w="22225">
                  <a:solidFill>
                    <a:srgbClr val="000000"/>
                  </a:solidFill>
                  <a:round/>
                  <a:headEnd/>
                  <a:tailEnd/>
                </a:ln>
              </p:spPr>
              <p:txBody>
                <a:bodyPr/>
                <a:lstStyle/>
                <a:p>
                  <a:endParaRPr lang="en-US"/>
                </a:p>
              </p:txBody>
            </p:sp>
          </p:grpSp>
          <p:sp>
            <p:nvSpPr>
              <p:cNvPr id="43021" name="Line 34"/>
              <p:cNvSpPr>
                <a:spLocks noChangeShapeType="1"/>
              </p:cNvSpPr>
              <p:nvPr/>
            </p:nvSpPr>
            <p:spPr bwMode="auto">
              <a:xfrm>
                <a:off x="4500" y="8352"/>
                <a:ext cx="720" cy="0"/>
              </a:xfrm>
              <a:prstGeom prst="line">
                <a:avLst/>
              </a:prstGeom>
              <a:noFill/>
              <a:ln w="22225">
                <a:solidFill>
                  <a:srgbClr val="000000"/>
                </a:solidFill>
                <a:round/>
                <a:headEnd/>
                <a:tailEnd/>
              </a:ln>
            </p:spPr>
            <p:txBody>
              <a:bodyPr/>
              <a:lstStyle/>
              <a:p>
                <a:endParaRPr lang="en-US"/>
              </a:p>
            </p:txBody>
          </p:sp>
        </p:grpSp>
      </p:grpSp>
      <p:sp>
        <p:nvSpPr>
          <p:cNvPr id="43015" name="AutoShape 39">
            <a:hlinkClick r:id="rId5"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88771">
                                            <p:txEl>
                                              <p:pRg st="0" end="0"/>
                                            </p:txEl>
                                          </p:spTgt>
                                        </p:tgtEl>
                                        <p:attrNameLst>
                                          <p:attrName>style.visibility</p:attrName>
                                        </p:attrNameLst>
                                      </p:cBhvr>
                                      <p:to>
                                        <p:strVal val="visible"/>
                                      </p:to>
                                    </p:set>
                                    <p:animEffect transition="in" filter="fade">
                                      <p:cBhvr>
                                        <p:cTn id="7" dur="1000"/>
                                        <p:tgtEl>
                                          <p:spTgt spid="288771">
                                            <p:txEl>
                                              <p:pRg st="0" end="0"/>
                                            </p:txEl>
                                          </p:spTgt>
                                        </p:tgtEl>
                                      </p:cBhvr>
                                    </p:animEffect>
                                    <p:anim calcmode="lin" valueType="num">
                                      <p:cBhvr>
                                        <p:cTn id="8" dur="1000" fill="hold"/>
                                        <p:tgtEl>
                                          <p:spTgt spid="28877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8877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88771">
                                            <p:txEl>
                                              <p:pRg st="2" end="2"/>
                                            </p:txEl>
                                          </p:spTgt>
                                        </p:tgtEl>
                                        <p:attrNameLst>
                                          <p:attrName>style.visibility</p:attrName>
                                        </p:attrNameLst>
                                      </p:cBhvr>
                                      <p:to>
                                        <p:strVal val="visible"/>
                                      </p:to>
                                    </p:set>
                                    <p:animEffect transition="in" filter="fade">
                                      <p:cBhvr>
                                        <p:cTn id="14" dur="1000"/>
                                        <p:tgtEl>
                                          <p:spTgt spid="288771">
                                            <p:txEl>
                                              <p:pRg st="2" end="2"/>
                                            </p:txEl>
                                          </p:spTgt>
                                        </p:tgtEl>
                                      </p:cBhvr>
                                    </p:animEffect>
                                    <p:anim calcmode="lin" valueType="num">
                                      <p:cBhvr>
                                        <p:cTn id="15" dur="1000" fill="hold"/>
                                        <p:tgtEl>
                                          <p:spTgt spid="28877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8877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288771">
                                            <p:txEl>
                                              <p:pRg st="5" end="5"/>
                                            </p:txEl>
                                          </p:spTgt>
                                        </p:tgtEl>
                                        <p:attrNameLst>
                                          <p:attrName>style.visibility</p:attrName>
                                        </p:attrNameLst>
                                      </p:cBhvr>
                                      <p:to>
                                        <p:strVal val="visible"/>
                                      </p:to>
                                    </p:set>
                                    <p:animEffect transition="in" filter="fade">
                                      <p:cBhvr>
                                        <p:cTn id="21" dur="1000"/>
                                        <p:tgtEl>
                                          <p:spTgt spid="288771">
                                            <p:txEl>
                                              <p:pRg st="5" end="5"/>
                                            </p:txEl>
                                          </p:spTgt>
                                        </p:tgtEl>
                                      </p:cBhvr>
                                    </p:animEffect>
                                    <p:anim calcmode="lin" valueType="num">
                                      <p:cBhvr>
                                        <p:cTn id="22" dur="1000" fill="hold"/>
                                        <p:tgtEl>
                                          <p:spTgt spid="288771">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288771">
                                            <p:txEl>
                                              <p:pRg st="5" end="5"/>
                                            </p:txEl>
                                          </p:spTgt>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53"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1"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6434" name="Freeform 2"/>
          <p:cNvSpPr>
            <a:spLocks/>
          </p:cNvSpPr>
          <p:nvPr/>
        </p:nvSpPr>
        <p:spPr bwMode="auto">
          <a:xfrm>
            <a:off x="5230813" y="3352800"/>
            <a:ext cx="2287587" cy="992188"/>
          </a:xfrm>
          <a:custGeom>
            <a:avLst/>
            <a:gdLst>
              <a:gd name="T0" fmla="*/ 0 w 1441"/>
              <a:gd name="T1" fmla="*/ 673100 h 625"/>
              <a:gd name="T2" fmla="*/ 6350 w 1441"/>
              <a:gd name="T3" fmla="*/ 630238 h 625"/>
              <a:gd name="T4" fmla="*/ 22225 w 1441"/>
              <a:gd name="T5" fmla="*/ 584200 h 625"/>
              <a:gd name="T6" fmla="*/ 47625 w 1441"/>
              <a:gd name="T7" fmla="*/ 541338 h 625"/>
              <a:gd name="T8" fmla="*/ 79375 w 1441"/>
              <a:gd name="T9" fmla="*/ 496888 h 625"/>
              <a:gd name="T10" fmla="*/ 134937 w 1441"/>
              <a:gd name="T11" fmla="*/ 436563 h 625"/>
              <a:gd name="T12" fmla="*/ 236537 w 1441"/>
              <a:gd name="T13" fmla="*/ 355600 h 625"/>
              <a:gd name="T14" fmla="*/ 339725 w 1441"/>
              <a:gd name="T15" fmla="*/ 293688 h 625"/>
              <a:gd name="T16" fmla="*/ 471487 w 1441"/>
              <a:gd name="T17" fmla="*/ 231775 h 625"/>
              <a:gd name="T18" fmla="*/ 630237 w 1441"/>
              <a:gd name="T19" fmla="*/ 165100 h 625"/>
              <a:gd name="T20" fmla="*/ 768350 w 1441"/>
              <a:gd name="T21" fmla="*/ 119063 h 625"/>
              <a:gd name="T22" fmla="*/ 971550 w 1441"/>
              <a:gd name="T23" fmla="*/ 66675 h 625"/>
              <a:gd name="T24" fmla="*/ 1138237 w 1441"/>
              <a:gd name="T25" fmla="*/ 33338 h 625"/>
              <a:gd name="T26" fmla="*/ 1273175 w 1441"/>
              <a:gd name="T27" fmla="*/ 15875 h 625"/>
              <a:gd name="T28" fmla="*/ 1417637 w 1441"/>
              <a:gd name="T29" fmla="*/ 3175 h 625"/>
              <a:gd name="T30" fmla="*/ 1554162 w 1441"/>
              <a:gd name="T31" fmla="*/ 0 h 625"/>
              <a:gd name="T32" fmla="*/ 1649412 w 1441"/>
              <a:gd name="T33" fmla="*/ 0 h 625"/>
              <a:gd name="T34" fmla="*/ 1749425 w 1441"/>
              <a:gd name="T35" fmla="*/ 7938 h 625"/>
              <a:gd name="T36" fmla="*/ 1858962 w 1441"/>
              <a:gd name="T37" fmla="*/ 19050 h 625"/>
              <a:gd name="T38" fmla="*/ 1971675 w 1441"/>
              <a:gd name="T39" fmla="*/ 46038 h 625"/>
              <a:gd name="T40" fmla="*/ 2055812 w 1441"/>
              <a:gd name="T41" fmla="*/ 69850 h 625"/>
              <a:gd name="T42" fmla="*/ 2119312 w 1441"/>
              <a:gd name="T43" fmla="*/ 101600 h 625"/>
              <a:gd name="T44" fmla="*/ 2176462 w 1441"/>
              <a:gd name="T45" fmla="*/ 136525 h 625"/>
              <a:gd name="T46" fmla="*/ 2216150 w 1441"/>
              <a:gd name="T47" fmla="*/ 165100 h 625"/>
              <a:gd name="T48" fmla="*/ 2247900 w 1441"/>
              <a:gd name="T49" fmla="*/ 203200 h 625"/>
              <a:gd name="T50" fmla="*/ 2273300 w 1441"/>
              <a:gd name="T51" fmla="*/ 244475 h 625"/>
              <a:gd name="T52" fmla="*/ 2282825 w 1441"/>
              <a:gd name="T53" fmla="*/ 282575 h 625"/>
              <a:gd name="T54" fmla="*/ 2286000 w 1441"/>
              <a:gd name="T55" fmla="*/ 323850 h 625"/>
              <a:gd name="T56" fmla="*/ 2278062 w 1441"/>
              <a:gd name="T57" fmla="*/ 360363 h 625"/>
              <a:gd name="T58" fmla="*/ 2268537 w 1441"/>
              <a:gd name="T59" fmla="*/ 398463 h 625"/>
              <a:gd name="T60" fmla="*/ 2251075 w 1441"/>
              <a:gd name="T61" fmla="*/ 434975 h 625"/>
              <a:gd name="T62" fmla="*/ 2216150 w 1441"/>
              <a:gd name="T63" fmla="*/ 487363 h 625"/>
              <a:gd name="T64" fmla="*/ 2173287 w 1441"/>
              <a:gd name="T65" fmla="*/ 530225 h 625"/>
              <a:gd name="T66" fmla="*/ 2084387 w 1441"/>
              <a:gd name="T67" fmla="*/ 606425 h 625"/>
              <a:gd name="T68" fmla="*/ 1971675 w 1441"/>
              <a:gd name="T69" fmla="*/ 682625 h 625"/>
              <a:gd name="T70" fmla="*/ 1874837 w 1441"/>
              <a:gd name="T71" fmla="*/ 731838 h 625"/>
              <a:gd name="T72" fmla="*/ 1754187 w 1441"/>
              <a:gd name="T73" fmla="*/ 785813 h 625"/>
              <a:gd name="T74" fmla="*/ 1644650 w 1441"/>
              <a:gd name="T75" fmla="*/ 827088 h 625"/>
              <a:gd name="T76" fmla="*/ 1462087 w 1441"/>
              <a:gd name="T77" fmla="*/ 885825 h 625"/>
              <a:gd name="T78" fmla="*/ 1309687 w 1441"/>
              <a:gd name="T79" fmla="*/ 923925 h 625"/>
              <a:gd name="T80" fmla="*/ 1138237 w 1441"/>
              <a:gd name="T81" fmla="*/ 957263 h 625"/>
              <a:gd name="T82" fmla="*/ 1073150 w 1441"/>
              <a:gd name="T83" fmla="*/ 969963 h 625"/>
              <a:gd name="T84" fmla="*/ 990600 w 1441"/>
              <a:gd name="T85" fmla="*/ 979488 h 625"/>
              <a:gd name="T86" fmla="*/ 904875 w 1441"/>
              <a:gd name="T87" fmla="*/ 987425 h 625"/>
              <a:gd name="T88" fmla="*/ 838200 w 1441"/>
              <a:gd name="T89" fmla="*/ 987425 h 625"/>
              <a:gd name="T90" fmla="*/ 725487 w 1441"/>
              <a:gd name="T91" fmla="*/ 990600 h 625"/>
              <a:gd name="T92" fmla="*/ 615950 w 1441"/>
              <a:gd name="T93" fmla="*/ 990600 h 625"/>
              <a:gd name="T94" fmla="*/ 515937 w 1441"/>
              <a:gd name="T95" fmla="*/ 977900 h 625"/>
              <a:gd name="T96" fmla="*/ 409575 w 1441"/>
              <a:gd name="T97" fmla="*/ 963613 h 625"/>
              <a:gd name="T98" fmla="*/ 301625 w 1441"/>
              <a:gd name="T99" fmla="*/ 939800 h 625"/>
              <a:gd name="T100" fmla="*/ 241300 w 1441"/>
              <a:gd name="T101" fmla="*/ 922338 h 625"/>
              <a:gd name="T102" fmla="*/ 180975 w 1441"/>
              <a:gd name="T103" fmla="*/ 900113 h 625"/>
              <a:gd name="T104" fmla="*/ 127000 w 1441"/>
              <a:gd name="T105" fmla="*/ 868363 h 625"/>
              <a:gd name="T106" fmla="*/ 87312 w 1441"/>
              <a:gd name="T107" fmla="*/ 836613 h 625"/>
              <a:gd name="T108" fmla="*/ 53975 w 1441"/>
              <a:gd name="T109" fmla="*/ 803275 h 625"/>
              <a:gd name="T110" fmla="*/ 22225 w 1441"/>
              <a:gd name="T111" fmla="*/ 763588 h 625"/>
              <a:gd name="T112" fmla="*/ 3175 w 1441"/>
              <a:gd name="T113" fmla="*/ 720725 h 625"/>
              <a:gd name="T114" fmla="*/ 0 w 1441"/>
              <a:gd name="T115" fmla="*/ 673100 h 62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41"/>
              <a:gd name="T175" fmla="*/ 0 h 625"/>
              <a:gd name="T176" fmla="*/ 1441 w 1441"/>
              <a:gd name="T177" fmla="*/ 625 h 62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41" h="625">
                <a:moveTo>
                  <a:pt x="0" y="424"/>
                </a:moveTo>
                <a:lnTo>
                  <a:pt x="4" y="397"/>
                </a:lnTo>
                <a:lnTo>
                  <a:pt x="14" y="368"/>
                </a:lnTo>
                <a:lnTo>
                  <a:pt x="30" y="341"/>
                </a:lnTo>
                <a:lnTo>
                  <a:pt x="50" y="313"/>
                </a:lnTo>
                <a:lnTo>
                  <a:pt x="85" y="275"/>
                </a:lnTo>
                <a:lnTo>
                  <a:pt x="149" y="224"/>
                </a:lnTo>
                <a:lnTo>
                  <a:pt x="214" y="185"/>
                </a:lnTo>
                <a:lnTo>
                  <a:pt x="297" y="146"/>
                </a:lnTo>
                <a:lnTo>
                  <a:pt x="397" y="104"/>
                </a:lnTo>
                <a:lnTo>
                  <a:pt x="484" y="75"/>
                </a:lnTo>
                <a:lnTo>
                  <a:pt x="612" y="42"/>
                </a:lnTo>
                <a:lnTo>
                  <a:pt x="717" y="21"/>
                </a:lnTo>
                <a:lnTo>
                  <a:pt x="802" y="10"/>
                </a:lnTo>
                <a:lnTo>
                  <a:pt x="893" y="2"/>
                </a:lnTo>
                <a:lnTo>
                  <a:pt x="979" y="0"/>
                </a:lnTo>
                <a:lnTo>
                  <a:pt x="1039" y="0"/>
                </a:lnTo>
                <a:lnTo>
                  <a:pt x="1102" y="5"/>
                </a:lnTo>
                <a:lnTo>
                  <a:pt x="1171" y="12"/>
                </a:lnTo>
                <a:lnTo>
                  <a:pt x="1242" y="29"/>
                </a:lnTo>
                <a:lnTo>
                  <a:pt x="1295" y="44"/>
                </a:lnTo>
                <a:lnTo>
                  <a:pt x="1335" y="64"/>
                </a:lnTo>
                <a:lnTo>
                  <a:pt x="1371" y="86"/>
                </a:lnTo>
                <a:lnTo>
                  <a:pt x="1396" y="104"/>
                </a:lnTo>
                <a:lnTo>
                  <a:pt x="1416" y="128"/>
                </a:lnTo>
                <a:lnTo>
                  <a:pt x="1432" y="154"/>
                </a:lnTo>
                <a:lnTo>
                  <a:pt x="1438" y="178"/>
                </a:lnTo>
                <a:lnTo>
                  <a:pt x="1440" y="204"/>
                </a:lnTo>
                <a:lnTo>
                  <a:pt x="1435" y="227"/>
                </a:lnTo>
                <a:lnTo>
                  <a:pt x="1429" y="251"/>
                </a:lnTo>
                <a:lnTo>
                  <a:pt x="1418" y="274"/>
                </a:lnTo>
                <a:lnTo>
                  <a:pt x="1396" y="307"/>
                </a:lnTo>
                <a:lnTo>
                  <a:pt x="1369" y="334"/>
                </a:lnTo>
                <a:lnTo>
                  <a:pt x="1313" y="382"/>
                </a:lnTo>
                <a:lnTo>
                  <a:pt x="1242" y="430"/>
                </a:lnTo>
                <a:lnTo>
                  <a:pt x="1181" y="461"/>
                </a:lnTo>
                <a:lnTo>
                  <a:pt x="1105" y="495"/>
                </a:lnTo>
                <a:lnTo>
                  <a:pt x="1036" y="521"/>
                </a:lnTo>
                <a:lnTo>
                  <a:pt x="921" y="558"/>
                </a:lnTo>
                <a:lnTo>
                  <a:pt x="825" y="582"/>
                </a:lnTo>
                <a:lnTo>
                  <a:pt x="717" y="603"/>
                </a:lnTo>
                <a:lnTo>
                  <a:pt x="676" y="611"/>
                </a:lnTo>
                <a:lnTo>
                  <a:pt x="624" y="617"/>
                </a:lnTo>
                <a:lnTo>
                  <a:pt x="570" y="622"/>
                </a:lnTo>
                <a:lnTo>
                  <a:pt x="528" y="622"/>
                </a:lnTo>
                <a:lnTo>
                  <a:pt x="457" y="624"/>
                </a:lnTo>
                <a:lnTo>
                  <a:pt x="388" y="624"/>
                </a:lnTo>
                <a:lnTo>
                  <a:pt x="325" y="616"/>
                </a:lnTo>
                <a:lnTo>
                  <a:pt x="258" y="607"/>
                </a:lnTo>
                <a:lnTo>
                  <a:pt x="190" y="592"/>
                </a:lnTo>
                <a:lnTo>
                  <a:pt x="152" y="581"/>
                </a:lnTo>
                <a:lnTo>
                  <a:pt x="114" y="567"/>
                </a:lnTo>
                <a:lnTo>
                  <a:pt x="80" y="547"/>
                </a:lnTo>
                <a:lnTo>
                  <a:pt x="55" y="527"/>
                </a:lnTo>
                <a:lnTo>
                  <a:pt x="34" y="506"/>
                </a:lnTo>
                <a:lnTo>
                  <a:pt x="14" y="481"/>
                </a:lnTo>
                <a:lnTo>
                  <a:pt x="2" y="454"/>
                </a:lnTo>
                <a:lnTo>
                  <a:pt x="0" y="424"/>
                </a:lnTo>
              </a:path>
            </a:pathLst>
          </a:custGeom>
          <a:noFill/>
          <a:ln w="25400" cap="rnd">
            <a:solidFill>
              <a:schemeClr val="folHlink"/>
            </a:solidFill>
            <a:round/>
            <a:headEnd/>
            <a:tailEnd/>
          </a:ln>
        </p:spPr>
        <p:txBody>
          <a:bodyPr/>
          <a:lstStyle/>
          <a:p>
            <a:endParaRPr lang="en-US"/>
          </a:p>
        </p:txBody>
      </p:sp>
      <p:sp>
        <p:nvSpPr>
          <p:cNvPr id="146435" name="Rectangle 3"/>
          <p:cNvSpPr>
            <a:spLocks noChangeArrowheads="1"/>
          </p:cNvSpPr>
          <p:nvPr/>
        </p:nvSpPr>
        <p:spPr bwMode="auto">
          <a:xfrm>
            <a:off x="430213" y="1828800"/>
            <a:ext cx="8140700" cy="4406900"/>
          </a:xfrm>
          <a:prstGeom prst="rect">
            <a:avLst/>
          </a:prstGeom>
          <a:solidFill>
            <a:schemeClr val="tx2"/>
          </a:solidFill>
          <a:ln w="12700">
            <a:solidFill>
              <a:schemeClr val="tx2"/>
            </a:solidFill>
            <a:miter lim="800000"/>
            <a:headEnd/>
            <a:tailEnd/>
          </a:ln>
        </p:spPr>
        <p:txBody>
          <a:bodyPr wrap="none" anchor="ctr"/>
          <a:lstStyle/>
          <a:p>
            <a:endParaRPr lang="en-US"/>
          </a:p>
        </p:txBody>
      </p:sp>
      <p:grpSp>
        <p:nvGrpSpPr>
          <p:cNvPr id="2" name="Group 4"/>
          <p:cNvGrpSpPr>
            <a:grpSpLocks/>
          </p:cNvGrpSpPr>
          <p:nvPr/>
        </p:nvGrpSpPr>
        <p:grpSpPr bwMode="auto">
          <a:xfrm>
            <a:off x="6989763" y="4327525"/>
            <a:ext cx="257175" cy="255588"/>
            <a:chOff x="4564" y="2726"/>
            <a:chExt cx="162" cy="161"/>
          </a:xfrm>
        </p:grpSpPr>
        <p:sp>
          <p:nvSpPr>
            <p:cNvPr id="146573" name="Oval 5"/>
            <p:cNvSpPr>
              <a:spLocks noChangeArrowheads="1"/>
            </p:cNvSpPr>
            <p:nvPr/>
          </p:nvSpPr>
          <p:spPr bwMode="auto">
            <a:xfrm>
              <a:off x="4564" y="2726"/>
              <a:ext cx="162" cy="161"/>
            </a:xfrm>
            <a:prstGeom prst="ellipse">
              <a:avLst/>
            </a:prstGeom>
            <a:solidFill>
              <a:srgbClr val="800000"/>
            </a:solidFill>
            <a:ln w="9525">
              <a:noFill/>
              <a:round/>
              <a:headEnd/>
              <a:tailEnd/>
            </a:ln>
          </p:spPr>
          <p:txBody>
            <a:bodyPr wrap="none" anchor="ctr"/>
            <a:lstStyle/>
            <a:p>
              <a:endParaRPr lang="en-US"/>
            </a:p>
          </p:txBody>
        </p:sp>
        <p:sp>
          <p:nvSpPr>
            <p:cNvPr id="146574" name="Oval 6"/>
            <p:cNvSpPr>
              <a:spLocks noChangeArrowheads="1"/>
            </p:cNvSpPr>
            <p:nvPr/>
          </p:nvSpPr>
          <p:spPr bwMode="auto">
            <a:xfrm>
              <a:off x="4567" y="2733"/>
              <a:ext cx="143" cy="141"/>
            </a:xfrm>
            <a:prstGeom prst="ellipse">
              <a:avLst/>
            </a:prstGeom>
            <a:solidFill>
              <a:srgbClr val="A00000"/>
            </a:solidFill>
            <a:ln w="9525">
              <a:noFill/>
              <a:round/>
              <a:headEnd/>
              <a:tailEnd/>
            </a:ln>
          </p:spPr>
          <p:txBody>
            <a:bodyPr wrap="none" anchor="ctr"/>
            <a:lstStyle/>
            <a:p>
              <a:endParaRPr lang="en-US"/>
            </a:p>
          </p:txBody>
        </p:sp>
        <p:sp>
          <p:nvSpPr>
            <p:cNvPr id="146575" name="Oval 7"/>
            <p:cNvSpPr>
              <a:spLocks noChangeArrowheads="1"/>
            </p:cNvSpPr>
            <p:nvPr/>
          </p:nvSpPr>
          <p:spPr bwMode="auto">
            <a:xfrm>
              <a:off x="4570" y="2734"/>
              <a:ext cx="124" cy="127"/>
            </a:xfrm>
            <a:prstGeom prst="ellipse">
              <a:avLst/>
            </a:prstGeom>
            <a:solidFill>
              <a:srgbClr val="C00000"/>
            </a:solidFill>
            <a:ln w="9525">
              <a:noFill/>
              <a:round/>
              <a:headEnd/>
              <a:tailEnd/>
            </a:ln>
          </p:spPr>
          <p:txBody>
            <a:bodyPr wrap="none" anchor="ctr"/>
            <a:lstStyle/>
            <a:p>
              <a:endParaRPr lang="en-US"/>
            </a:p>
          </p:txBody>
        </p:sp>
        <p:sp>
          <p:nvSpPr>
            <p:cNvPr id="146576" name="Oval 8"/>
            <p:cNvSpPr>
              <a:spLocks noChangeArrowheads="1"/>
            </p:cNvSpPr>
            <p:nvPr/>
          </p:nvSpPr>
          <p:spPr bwMode="auto">
            <a:xfrm>
              <a:off x="4575" y="2741"/>
              <a:ext cx="101" cy="97"/>
            </a:xfrm>
            <a:prstGeom prst="ellipse">
              <a:avLst/>
            </a:prstGeom>
            <a:solidFill>
              <a:srgbClr val="E00000"/>
            </a:solidFill>
            <a:ln w="9525">
              <a:noFill/>
              <a:round/>
              <a:headEnd/>
              <a:tailEnd/>
            </a:ln>
          </p:spPr>
          <p:txBody>
            <a:bodyPr wrap="none" anchor="ctr"/>
            <a:lstStyle/>
            <a:p>
              <a:endParaRPr lang="en-US"/>
            </a:p>
          </p:txBody>
        </p:sp>
        <p:sp>
          <p:nvSpPr>
            <p:cNvPr id="146577" name="Oval 9"/>
            <p:cNvSpPr>
              <a:spLocks noChangeArrowheads="1"/>
            </p:cNvSpPr>
            <p:nvPr/>
          </p:nvSpPr>
          <p:spPr bwMode="auto">
            <a:xfrm>
              <a:off x="4583" y="2750"/>
              <a:ext cx="69" cy="70"/>
            </a:xfrm>
            <a:prstGeom prst="ellipse">
              <a:avLst/>
            </a:prstGeom>
            <a:solidFill>
              <a:srgbClr val="FF0000"/>
            </a:solidFill>
            <a:ln w="9525">
              <a:noFill/>
              <a:round/>
              <a:headEnd/>
              <a:tailEnd/>
            </a:ln>
          </p:spPr>
          <p:txBody>
            <a:bodyPr wrap="none" anchor="ctr"/>
            <a:lstStyle/>
            <a:p>
              <a:endParaRPr lang="en-US"/>
            </a:p>
          </p:txBody>
        </p:sp>
        <p:sp>
          <p:nvSpPr>
            <p:cNvPr id="146578" name="Oval 10"/>
            <p:cNvSpPr>
              <a:spLocks noChangeArrowheads="1"/>
            </p:cNvSpPr>
            <p:nvPr/>
          </p:nvSpPr>
          <p:spPr bwMode="auto">
            <a:xfrm>
              <a:off x="4597" y="2764"/>
              <a:ext cx="29" cy="29"/>
            </a:xfrm>
            <a:prstGeom prst="ellipse">
              <a:avLst/>
            </a:prstGeom>
            <a:solidFill>
              <a:srgbClr val="FF4040"/>
            </a:solidFill>
            <a:ln w="9525">
              <a:noFill/>
              <a:round/>
              <a:headEnd/>
              <a:tailEnd/>
            </a:ln>
          </p:spPr>
          <p:txBody>
            <a:bodyPr wrap="none" anchor="ctr"/>
            <a:lstStyle/>
            <a:p>
              <a:endParaRPr lang="en-US"/>
            </a:p>
          </p:txBody>
        </p:sp>
      </p:grpSp>
      <p:sp>
        <p:nvSpPr>
          <p:cNvPr id="146437" name="Rectangle 11"/>
          <p:cNvSpPr>
            <a:spLocks noGrp="1" noChangeArrowheads="1"/>
          </p:cNvSpPr>
          <p:nvPr>
            <p:ph type="title"/>
          </p:nvPr>
        </p:nvSpPr>
        <p:spPr>
          <a:xfrm>
            <a:off x="457200" y="655638"/>
            <a:ext cx="8229600" cy="762000"/>
          </a:xfrm>
          <a:noFill/>
        </p:spPr>
        <p:txBody>
          <a:bodyPr lIns="92075" tIns="46038" rIns="92075" bIns="46038" anchor="b" anchorCtr="1">
            <a:spAutoFit/>
          </a:bodyPr>
          <a:lstStyle/>
          <a:p>
            <a:pPr eaLnBrk="1" hangingPunct="1"/>
            <a:r>
              <a:rPr lang="en-US" smtClean="0">
                <a:solidFill>
                  <a:schemeClr val="bg1"/>
                </a:solidFill>
              </a:rPr>
              <a:t>Bohr’s Model</a:t>
            </a:r>
          </a:p>
        </p:txBody>
      </p:sp>
      <p:sp>
        <p:nvSpPr>
          <p:cNvPr id="1312780" name="Rectangle 12"/>
          <p:cNvSpPr>
            <a:spLocks noChangeArrowheads="1"/>
          </p:cNvSpPr>
          <p:nvPr/>
        </p:nvSpPr>
        <p:spPr bwMode="auto">
          <a:xfrm>
            <a:off x="1878013" y="2133600"/>
            <a:ext cx="2514600" cy="579438"/>
          </a:xfrm>
          <a:prstGeom prst="rect">
            <a:avLst/>
          </a:prstGeom>
          <a:noFill/>
          <a:ln w="9525">
            <a:noFill/>
            <a:miter lim="800000"/>
            <a:headEnd/>
            <a:tailEnd/>
          </a:ln>
        </p:spPr>
        <p:txBody>
          <a:bodyPr lIns="92075" tIns="46038" rIns="92075" bIns="46038">
            <a:spAutoFit/>
          </a:bodyPr>
          <a:lstStyle/>
          <a:p>
            <a:pPr algn="l" eaLnBrk="0" hangingPunct="0">
              <a:spcBef>
                <a:spcPct val="50000"/>
              </a:spcBef>
            </a:pPr>
            <a:r>
              <a:rPr lang="en-US" sz="3200">
                <a:solidFill>
                  <a:schemeClr val="bg1"/>
                </a:solidFill>
              </a:rPr>
              <a:t>Nucleus</a:t>
            </a:r>
          </a:p>
        </p:txBody>
      </p:sp>
      <p:sp>
        <p:nvSpPr>
          <p:cNvPr id="146439" name="Freeform 13"/>
          <p:cNvSpPr>
            <a:spLocks/>
          </p:cNvSpPr>
          <p:nvPr/>
        </p:nvSpPr>
        <p:spPr bwMode="auto">
          <a:xfrm>
            <a:off x="4468813" y="2819400"/>
            <a:ext cx="3581400" cy="2195513"/>
          </a:xfrm>
          <a:custGeom>
            <a:avLst/>
            <a:gdLst>
              <a:gd name="T0" fmla="*/ 0 w 2256"/>
              <a:gd name="T1" fmla="*/ 1690688 h 1383"/>
              <a:gd name="T2" fmla="*/ 20637 w 2256"/>
              <a:gd name="T3" fmla="*/ 1552575 h 1383"/>
              <a:gd name="T4" fmla="*/ 79375 w 2256"/>
              <a:gd name="T5" fmla="*/ 1409700 h 1383"/>
              <a:gd name="T6" fmla="*/ 261937 w 2256"/>
              <a:gd name="T7" fmla="*/ 1136650 h 1383"/>
              <a:gd name="T8" fmla="*/ 533400 w 2256"/>
              <a:gd name="T9" fmla="*/ 877888 h 1383"/>
              <a:gd name="T10" fmla="*/ 860425 w 2256"/>
              <a:gd name="T11" fmla="*/ 635000 h 1383"/>
              <a:gd name="T12" fmla="*/ 1368425 w 2256"/>
              <a:gd name="T13" fmla="*/ 354013 h 1383"/>
              <a:gd name="T14" fmla="*/ 1855787 w 2256"/>
              <a:gd name="T15" fmla="*/ 161925 h 1383"/>
              <a:gd name="T16" fmla="*/ 2486025 w 2256"/>
              <a:gd name="T17" fmla="*/ 15875 h 1383"/>
              <a:gd name="T18" fmla="*/ 2782887 w 2256"/>
              <a:gd name="T19" fmla="*/ 0 h 1383"/>
              <a:gd name="T20" fmla="*/ 3036887 w 2256"/>
              <a:gd name="T21" fmla="*/ 15875 h 1383"/>
              <a:gd name="T22" fmla="*/ 3273425 w 2256"/>
              <a:gd name="T23" fmla="*/ 77788 h 1383"/>
              <a:gd name="T24" fmla="*/ 3475038 w 2256"/>
              <a:gd name="T25" fmla="*/ 211138 h 1383"/>
              <a:gd name="T26" fmla="*/ 3548063 w 2256"/>
              <a:gd name="T27" fmla="*/ 317500 h 1383"/>
              <a:gd name="T28" fmla="*/ 3578225 w 2256"/>
              <a:gd name="T29" fmla="*/ 441325 h 1383"/>
              <a:gd name="T30" fmla="*/ 3579813 w 2256"/>
              <a:gd name="T31" fmla="*/ 547688 h 1383"/>
              <a:gd name="T32" fmla="*/ 3529013 w 2256"/>
              <a:gd name="T33" fmla="*/ 730250 h 1383"/>
              <a:gd name="T34" fmla="*/ 3429000 w 2256"/>
              <a:gd name="T35" fmla="*/ 915988 h 1383"/>
              <a:gd name="T36" fmla="*/ 3306763 w 2256"/>
              <a:gd name="T37" fmla="*/ 1071563 h 1383"/>
              <a:gd name="T38" fmla="*/ 3063874 w 2256"/>
              <a:gd name="T39" fmla="*/ 1308100 h 1383"/>
              <a:gd name="T40" fmla="*/ 2774950 w 2256"/>
              <a:gd name="T41" fmla="*/ 1525588 h 1383"/>
              <a:gd name="T42" fmla="*/ 2398712 w 2256"/>
              <a:gd name="T43" fmla="*/ 1746251 h 1383"/>
              <a:gd name="T44" fmla="*/ 2011362 w 2256"/>
              <a:gd name="T45" fmla="*/ 1924051 h 1383"/>
              <a:gd name="T46" fmla="*/ 1570037 w 2256"/>
              <a:gd name="T47" fmla="*/ 2074863 h 1383"/>
              <a:gd name="T48" fmla="*/ 1163637 w 2256"/>
              <a:gd name="T49" fmla="*/ 2162176 h 1383"/>
              <a:gd name="T50" fmla="*/ 827088 w 2256"/>
              <a:gd name="T51" fmla="*/ 2193926 h 1383"/>
              <a:gd name="T52" fmla="*/ 603250 w 2256"/>
              <a:gd name="T53" fmla="*/ 2179638 h 1383"/>
              <a:gd name="T54" fmla="*/ 431800 w 2256"/>
              <a:gd name="T55" fmla="*/ 2151063 h 1383"/>
              <a:gd name="T56" fmla="*/ 261937 w 2256"/>
              <a:gd name="T57" fmla="*/ 2092326 h 1383"/>
              <a:gd name="T58" fmla="*/ 136525 w 2256"/>
              <a:gd name="T59" fmla="*/ 2003426 h 1383"/>
              <a:gd name="T60" fmla="*/ 36512 w 2256"/>
              <a:gd name="T61" fmla="*/ 1881188 h 1383"/>
              <a:gd name="T62" fmla="*/ 0 w 2256"/>
              <a:gd name="T63" fmla="*/ 1749426 h 138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256"/>
              <a:gd name="T97" fmla="*/ 0 h 1383"/>
              <a:gd name="T98" fmla="*/ 2256 w 2256"/>
              <a:gd name="T99" fmla="*/ 1383 h 138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256" h="1383">
                <a:moveTo>
                  <a:pt x="0" y="1102"/>
                </a:moveTo>
                <a:lnTo>
                  <a:pt x="0" y="1065"/>
                </a:lnTo>
                <a:lnTo>
                  <a:pt x="5" y="1018"/>
                </a:lnTo>
                <a:lnTo>
                  <a:pt x="13" y="978"/>
                </a:lnTo>
                <a:lnTo>
                  <a:pt x="28" y="936"/>
                </a:lnTo>
                <a:lnTo>
                  <a:pt x="50" y="888"/>
                </a:lnTo>
                <a:lnTo>
                  <a:pt x="97" y="804"/>
                </a:lnTo>
                <a:lnTo>
                  <a:pt x="165" y="716"/>
                </a:lnTo>
                <a:lnTo>
                  <a:pt x="251" y="628"/>
                </a:lnTo>
                <a:lnTo>
                  <a:pt x="336" y="553"/>
                </a:lnTo>
                <a:lnTo>
                  <a:pt x="446" y="467"/>
                </a:lnTo>
                <a:lnTo>
                  <a:pt x="542" y="400"/>
                </a:lnTo>
                <a:lnTo>
                  <a:pt x="710" y="301"/>
                </a:lnTo>
                <a:lnTo>
                  <a:pt x="862" y="223"/>
                </a:lnTo>
                <a:lnTo>
                  <a:pt x="1041" y="147"/>
                </a:lnTo>
                <a:lnTo>
                  <a:pt x="1169" y="102"/>
                </a:lnTo>
                <a:lnTo>
                  <a:pt x="1347" y="51"/>
                </a:lnTo>
                <a:lnTo>
                  <a:pt x="1566" y="10"/>
                </a:lnTo>
                <a:lnTo>
                  <a:pt x="1658" y="2"/>
                </a:lnTo>
                <a:lnTo>
                  <a:pt x="1753" y="0"/>
                </a:lnTo>
                <a:lnTo>
                  <a:pt x="1836" y="1"/>
                </a:lnTo>
                <a:lnTo>
                  <a:pt x="1913" y="10"/>
                </a:lnTo>
                <a:lnTo>
                  <a:pt x="1986" y="25"/>
                </a:lnTo>
                <a:lnTo>
                  <a:pt x="2062" y="49"/>
                </a:lnTo>
                <a:lnTo>
                  <a:pt x="2133" y="88"/>
                </a:lnTo>
                <a:lnTo>
                  <a:pt x="2189" y="133"/>
                </a:lnTo>
                <a:lnTo>
                  <a:pt x="2217" y="165"/>
                </a:lnTo>
                <a:lnTo>
                  <a:pt x="2235" y="200"/>
                </a:lnTo>
                <a:lnTo>
                  <a:pt x="2246" y="236"/>
                </a:lnTo>
                <a:lnTo>
                  <a:pt x="2254" y="278"/>
                </a:lnTo>
                <a:lnTo>
                  <a:pt x="2255" y="310"/>
                </a:lnTo>
                <a:lnTo>
                  <a:pt x="2255" y="345"/>
                </a:lnTo>
                <a:lnTo>
                  <a:pt x="2245" y="400"/>
                </a:lnTo>
                <a:lnTo>
                  <a:pt x="2223" y="460"/>
                </a:lnTo>
                <a:lnTo>
                  <a:pt x="2195" y="519"/>
                </a:lnTo>
                <a:lnTo>
                  <a:pt x="2160" y="577"/>
                </a:lnTo>
                <a:lnTo>
                  <a:pt x="2123" y="624"/>
                </a:lnTo>
                <a:lnTo>
                  <a:pt x="2083" y="675"/>
                </a:lnTo>
                <a:lnTo>
                  <a:pt x="2027" y="738"/>
                </a:lnTo>
                <a:lnTo>
                  <a:pt x="1930" y="824"/>
                </a:lnTo>
                <a:lnTo>
                  <a:pt x="1837" y="897"/>
                </a:lnTo>
                <a:lnTo>
                  <a:pt x="1748" y="961"/>
                </a:lnTo>
                <a:lnTo>
                  <a:pt x="1627" y="1035"/>
                </a:lnTo>
                <a:lnTo>
                  <a:pt x="1511" y="1100"/>
                </a:lnTo>
                <a:lnTo>
                  <a:pt x="1389" y="1158"/>
                </a:lnTo>
                <a:lnTo>
                  <a:pt x="1267" y="1212"/>
                </a:lnTo>
                <a:lnTo>
                  <a:pt x="1152" y="1255"/>
                </a:lnTo>
                <a:lnTo>
                  <a:pt x="989" y="1307"/>
                </a:lnTo>
                <a:lnTo>
                  <a:pt x="843" y="1341"/>
                </a:lnTo>
                <a:lnTo>
                  <a:pt x="733" y="1362"/>
                </a:lnTo>
                <a:lnTo>
                  <a:pt x="609" y="1375"/>
                </a:lnTo>
                <a:lnTo>
                  <a:pt x="521" y="1382"/>
                </a:lnTo>
                <a:lnTo>
                  <a:pt x="446" y="1382"/>
                </a:lnTo>
                <a:lnTo>
                  <a:pt x="380" y="1373"/>
                </a:lnTo>
                <a:lnTo>
                  <a:pt x="323" y="1366"/>
                </a:lnTo>
                <a:lnTo>
                  <a:pt x="272" y="1355"/>
                </a:lnTo>
                <a:lnTo>
                  <a:pt x="213" y="1336"/>
                </a:lnTo>
                <a:lnTo>
                  <a:pt x="165" y="1318"/>
                </a:lnTo>
                <a:lnTo>
                  <a:pt x="123" y="1292"/>
                </a:lnTo>
                <a:lnTo>
                  <a:pt x="86" y="1262"/>
                </a:lnTo>
                <a:lnTo>
                  <a:pt x="54" y="1230"/>
                </a:lnTo>
                <a:lnTo>
                  <a:pt x="23" y="1185"/>
                </a:lnTo>
                <a:lnTo>
                  <a:pt x="10" y="1144"/>
                </a:lnTo>
                <a:lnTo>
                  <a:pt x="0" y="1102"/>
                </a:lnTo>
              </a:path>
            </a:pathLst>
          </a:custGeom>
          <a:noFill/>
          <a:ln w="25400" cap="rnd">
            <a:solidFill>
              <a:srgbClr val="4040FF"/>
            </a:solidFill>
            <a:round/>
            <a:headEnd/>
            <a:tailEnd/>
          </a:ln>
        </p:spPr>
        <p:txBody>
          <a:bodyPr/>
          <a:lstStyle/>
          <a:p>
            <a:endParaRPr lang="en-US"/>
          </a:p>
        </p:txBody>
      </p:sp>
      <p:sp>
        <p:nvSpPr>
          <p:cNvPr id="146440" name="Freeform 14"/>
          <p:cNvSpPr>
            <a:spLocks/>
          </p:cNvSpPr>
          <p:nvPr/>
        </p:nvSpPr>
        <p:spPr bwMode="auto">
          <a:xfrm>
            <a:off x="5348288" y="2201863"/>
            <a:ext cx="1955800" cy="3603625"/>
          </a:xfrm>
          <a:custGeom>
            <a:avLst/>
            <a:gdLst>
              <a:gd name="T0" fmla="*/ 336550 w 1232"/>
              <a:gd name="T1" fmla="*/ 0 h 2270"/>
              <a:gd name="T2" fmla="*/ 495300 w 1232"/>
              <a:gd name="T3" fmla="*/ 28575 h 2270"/>
              <a:gd name="T4" fmla="*/ 649287 w 1232"/>
              <a:gd name="T5" fmla="*/ 112712 h 2270"/>
              <a:gd name="T6" fmla="*/ 866775 w 1232"/>
              <a:gd name="T7" fmla="*/ 296862 h 2270"/>
              <a:gd name="T8" fmla="*/ 1025525 w 1232"/>
              <a:gd name="T9" fmla="*/ 471487 h 2270"/>
              <a:gd name="T10" fmla="*/ 1206500 w 1232"/>
              <a:gd name="T11" fmla="*/ 723900 h 2270"/>
              <a:gd name="T12" fmla="*/ 1374775 w 1232"/>
              <a:gd name="T13" fmla="*/ 1000125 h 2270"/>
              <a:gd name="T14" fmla="*/ 1543050 w 1232"/>
              <a:gd name="T15" fmla="*/ 1347787 h 2270"/>
              <a:gd name="T16" fmla="*/ 1651000 w 1232"/>
              <a:gd name="T17" fmla="*/ 1597025 h 2270"/>
              <a:gd name="T18" fmla="*/ 1749425 w 1232"/>
              <a:gd name="T19" fmla="*/ 1863725 h 2270"/>
              <a:gd name="T20" fmla="*/ 1836738 w 1232"/>
              <a:gd name="T21" fmla="*/ 2159000 h 2270"/>
              <a:gd name="T22" fmla="*/ 1909763 w 1232"/>
              <a:gd name="T23" fmla="*/ 2476500 h 2270"/>
              <a:gd name="T24" fmla="*/ 1949450 w 1232"/>
              <a:gd name="T25" fmla="*/ 2765425 h 2270"/>
              <a:gd name="T26" fmla="*/ 1944688 w 1232"/>
              <a:gd name="T27" fmla="*/ 3106737 h 2270"/>
              <a:gd name="T28" fmla="*/ 1897063 w 1232"/>
              <a:gd name="T29" fmla="*/ 3336925 h 2270"/>
              <a:gd name="T30" fmla="*/ 1831975 w 1232"/>
              <a:gd name="T31" fmla="*/ 3484563 h 2270"/>
              <a:gd name="T32" fmla="*/ 1744663 w 1232"/>
              <a:gd name="T33" fmla="*/ 3567113 h 2270"/>
              <a:gd name="T34" fmla="*/ 1601787 w 1232"/>
              <a:gd name="T35" fmla="*/ 3602038 h 2270"/>
              <a:gd name="T36" fmla="*/ 1449387 w 1232"/>
              <a:gd name="T37" fmla="*/ 3568700 h 2270"/>
              <a:gd name="T38" fmla="*/ 1277937 w 1232"/>
              <a:gd name="T39" fmla="*/ 3478213 h 2270"/>
              <a:gd name="T40" fmla="*/ 1090612 w 1232"/>
              <a:gd name="T41" fmla="*/ 3317875 h 2270"/>
              <a:gd name="T42" fmla="*/ 928688 w 1232"/>
              <a:gd name="T43" fmla="*/ 3133724 h 2270"/>
              <a:gd name="T44" fmla="*/ 785812 w 1232"/>
              <a:gd name="T45" fmla="*/ 2943225 h 2270"/>
              <a:gd name="T46" fmla="*/ 649287 w 1232"/>
              <a:gd name="T47" fmla="*/ 2727325 h 2270"/>
              <a:gd name="T48" fmla="*/ 514350 w 1232"/>
              <a:gd name="T49" fmla="*/ 2478087 h 2270"/>
              <a:gd name="T50" fmla="*/ 377825 w 1232"/>
              <a:gd name="T51" fmla="*/ 2192337 h 2270"/>
              <a:gd name="T52" fmla="*/ 241300 w 1232"/>
              <a:gd name="T53" fmla="*/ 1847850 h 2270"/>
              <a:gd name="T54" fmla="*/ 103188 w 1232"/>
              <a:gd name="T55" fmla="*/ 1392237 h 2270"/>
              <a:gd name="T56" fmla="*/ 36512 w 1232"/>
              <a:gd name="T57" fmla="*/ 1058862 h 2270"/>
              <a:gd name="T58" fmla="*/ 1588 w 1232"/>
              <a:gd name="T59" fmla="*/ 731837 h 2270"/>
              <a:gd name="T60" fmla="*/ 11112 w 1232"/>
              <a:gd name="T61" fmla="*/ 484187 h 2270"/>
              <a:gd name="T62" fmla="*/ 41275 w 1232"/>
              <a:gd name="T63" fmla="*/ 296862 h 2270"/>
              <a:gd name="T64" fmla="*/ 104775 w 1232"/>
              <a:gd name="T65" fmla="*/ 158750 h 2270"/>
              <a:gd name="T66" fmla="*/ 195262 w 1232"/>
              <a:gd name="T67" fmla="*/ 52388 h 227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32"/>
              <a:gd name="T103" fmla="*/ 0 h 2270"/>
              <a:gd name="T104" fmla="*/ 1232 w 1232"/>
              <a:gd name="T105" fmla="*/ 2270 h 227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32" h="2270">
                <a:moveTo>
                  <a:pt x="163" y="8"/>
                </a:moveTo>
                <a:lnTo>
                  <a:pt x="212" y="0"/>
                </a:lnTo>
                <a:lnTo>
                  <a:pt x="263" y="4"/>
                </a:lnTo>
                <a:lnTo>
                  <a:pt x="312" y="18"/>
                </a:lnTo>
                <a:lnTo>
                  <a:pt x="354" y="36"/>
                </a:lnTo>
                <a:lnTo>
                  <a:pt x="409" y="71"/>
                </a:lnTo>
                <a:lnTo>
                  <a:pt x="482" y="126"/>
                </a:lnTo>
                <a:lnTo>
                  <a:pt x="546" y="187"/>
                </a:lnTo>
                <a:lnTo>
                  <a:pt x="596" y="239"/>
                </a:lnTo>
                <a:lnTo>
                  <a:pt x="646" y="297"/>
                </a:lnTo>
                <a:lnTo>
                  <a:pt x="703" y="369"/>
                </a:lnTo>
                <a:lnTo>
                  <a:pt x="760" y="456"/>
                </a:lnTo>
                <a:lnTo>
                  <a:pt x="811" y="537"/>
                </a:lnTo>
                <a:lnTo>
                  <a:pt x="866" y="630"/>
                </a:lnTo>
                <a:lnTo>
                  <a:pt x="928" y="748"/>
                </a:lnTo>
                <a:lnTo>
                  <a:pt x="972" y="849"/>
                </a:lnTo>
                <a:lnTo>
                  <a:pt x="1012" y="942"/>
                </a:lnTo>
                <a:lnTo>
                  <a:pt x="1040" y="1006"/>
                </a:lnTo>
                <a:lnTo>
                  <a:pt x="1068" y="1081"/>
                </a:lnTo>
                <a:lnTo>
                  <a:pt x="1102" y="1174"/>
                </a:lnTo>
                <a:lnTo>
                  <a:pt x="1128" y="1257"/>
                </a:lnTo>
                <a:lnTo>
                  <a:pt x="1157" y="1360"/>
                </a:lnTo>
                <a:lnTo>
                  <a:pt x="1184" y="1470"/>
                </a:lnTo>
                <a:lnTo>
                  <a:pt x="1203" y="1560"/>
                </a:lnTo>
                <a:lnTo>
                  <a:pt x="1220" y="1655"/>
                </a:lnTo>
                <a:lnTo>
                  <a:pt x="1228" y="1742"/>
                </a:lnTo>
                <a:lnTo>
                  <a:pt x="1231" y="1843"/>
                </a:lnTo>
                <a:lnTo>
                  <a:pt x="1225" y="1957"/>
                </a:lnTo>
                <a:lnTo>
                  <a:pt x="1212" y="2040"/>
                </a:lnTo>
                <a:lnTo>
                  <a:pt x="1195" y="2102"/>
                </a:lnTo>
                <a:lnTo>
                  <a:pt x="1177" y="2155"/>
                </a:lnTo>
                <a:lnTo>
                  <a:pt x="1154" y="2195"/>
                </a:lnTo>
                <a:lnTo>
                  <a:pt x="1131" y="2222"/>
                </a:lnTo>
                <a:lnTo>
                  <a:pt x="1099" y="2247"/>
                </a:lnTo>
                <a:lnTo>
                  <a:pt x="1053" y="2261"/>
                </a:lnTo>
                <a:lnTo>
                  <a:pt x="1009" y="2269"/>
                </a:lnTo>
                <a:lnTo>
                  <a:pt x="958" y="2261"/>
                </a:lnTo>
                <a:lnTo>
                  <a:pt x="913" y="2248"/>
                </a:lnTo>
                <a:lnTo>
                  <a:pt x="857" y="2224"/>
                </a:lnTo>
                <a:lnTo>
                  <a:pt x="805" y="2191"/>
                </a:lnTo>
                <a:lnTo>
                  <a:pt x="740" y="2140"/>
                </a:lnTo>
                <a:lnTo>
                  <a:pt x="687" y="2090"/>
                </a:lnTo>
                <a:lnTo>
                  <a:pt x="639" y="2040"/>
                </a:lnTo>
                <a:lnTo>
                  <a:pt x="585" y="1974"/>
                </a:lnTo>
                <a:lnTo>
                  <a:pt x="537" y="1914"/>
                </a:lnTo>
                <a:lnTo>
                  <a:pt x="495" y="1854"/>
                </a:lnTo>
                <a:lnTo>
                  <a:pt x="446" y="1782"/>
                </a:lnTo>
                <a:lnTo>
                  <a:pt x="409" y="1718"/>
                </a:lnTo>
                <a:lnTo>
                  <a:pt x="371" y="1651"/>
                </a:lnTo>
                <a:lnTo>
                  <a:pt x="324" y="1561"/>
                </a:lnTo>
                <a:lnTo>
                  <a:pt x="276" y="1472"/>
                </a:lnTo>
                <a:lnTo>
                  <a:pt x="238" y="1381"/>
                </a:lnTo>
                <a:lnTo>
                  <a:pt x="190" y="1272"/>
                </a:lnTo>
                <a:lnTo>
                  <a:pt x="152" y="1164"/>
                </a:lnTo>
                <a:lnTo>
                  <a:pt x="115" y="1056"/>
                </a:lnTo>
                <a:lnTo>
                  <a:pt x="65" y="877"/>
                </a:lnTo>
                <a:lnTo>
                  <a:pt x="40" y="773"/>
                </a:lnTo>
                <a:lnTo>
                  <a:pt x="23" y="667"/>
                </a:lnTo>
                <a:lnTo>
                  <a:pt x="11" y="566"/>
                </a:lnTo>
                <a:lnTo>
                  <a:pt x="1" y="461"/>
                </a:lnTo>
                <a:lnTo>
                  <a:pt x="0" y="384"/>
                </a:lnTo>
                <a:lnTo>
                  <a:pt x="7" y="305"/>
                </a:lnTo>
                <a:lnTo>
                  <a:pt x="14" y="237"/>
                </a:lnTo>
                <a:lnTo>
                  <a:pt x="26" y="187"/>
                </a:lnTo>
                <a:lnTo>
                  <a:pt x="44" y="140"/>
                </a:lnTo>
                <a:lnTo>
                  <a:pt x="66" y="100"/>
                </a:lnTo>
                <a:lnTo>
                  <a:pt x="90" y="67"/>
                </a:lnTo>
                <a:lnTo>
                  <a:pt x="123" y="33"/>
                </a:lnTo>
                <a:lnTo>
                  <a:pt x="163" y="8"/>
                </a:lnTo>
              </a:path>
            </a:pathLst>
          </a:custGeom>
          <a:noFill/>
          <a:ln w="25400" cap="rnd">
            <a:solidFill>
              <a:srgbClr val="4040FF"/>
            </a:solidFill>
            <a:round/>
            <a:headEnd/>
            <a:tailEnd/>
          </a:ln>
        </p:spPr>
        <p:txBody>
          <a:bodyPr/>
          <a:lstStyle/>
          <a:p>
            <a:endParaRPr lang="en-US"/>
          </a:p>
        </p:txBody>
      </p:sp>
      <p:sp>
        <p:nvSpPr>
          <p:cNvPr id="146441" name="Freeform 15"/>
          <p:cNvSpPr>
            <a:spLocks/>
          </p:cNvSpPr>
          <p:nvPr/>
        </p:nvSpPr>
        <p:spPr bwMode="auto">
          <a:xfrm>
            <a:off x="4497388" y="3133725"/>
            <a:ext cx="3598862" cy="1668463"/>
          </a:xfrm>
          <a:custGeom>
            <a:avLst/>
            <a:gdLst>
              <a:gd name="T0" fmla="*/ 1365250 w 2267"/>
              <a:gd name="T1" fmla="*/ 1397000 h 1051"/>
              <a:gd name="T2" fmla="*/ 1166812 w 2267"/>
              <a:gd name="T3" fmla="*/ 1319213 h 1051"/>
              <a:gd name="T4" fmla="*/ 993775 w 2267"/>
              <a:gd name="T5" fmla="*/ 1243013 h 1051"/>
              <a:gd name="T6" fmla="*/ 796925 w 2267"/>
              <a:gd name="T7" fmla="*/ 1147763 h 1051"/>
              <a:gd name="T8" fmla="*/ 620712 w 2267"/>
              <a:gd name="T9" fmla="*/ 1047750 h 1051"/>
              <a:gd name="T10" fmla="*/ 465137 w 2267"/>
              <a:gd name="T11" fmla="*/ 949325 h 1051"/>
              <a:gd name="T12" fmla="*/ 312737 w 2267"/>
              <a:gd name="T13" fmla="*/ 833438 h 1051"/>
              <a:gd name="T14" fmla="*/ 214312 w 2267"/>
              <a:gd name="T15" fmla="*/ 749300 h 1051"/>
              <a:gd name="T16" fmla="*/ 141287 w 2267"/>
              <a:gd name="T17" fmla="*/ 666750 h 1051"/>
              <a:gd name="T18" fmla="*/ 79375 w 2267"/>
              <a:gd name="T19" fmla="*/ 584200 h 1051"/>
              <a:gd name="T20" fmla="*/ 38100 w 2267"/>
              <a:gd name="T21" fmla="*/ 508000 h 1051"/>
              <a:gd name="T22" fmla="*/ 12700 w 2267"/>
              <a:gd name="T23" fmla="*/ 441325 h 1051"/>
              <a:gd name="T24" fmla="*/ 0 w 2267"/>
              <a:gd name="T25" fmla="*/ 371475 h 1051"/>
              <a:gd name="T26" fmla="*/ 9525 w 2267"/>
              <a:gd name="T27" fmla="*/ 319088 h 1051"/>
              <a:gd name="T28" fmla="*/ 31750 w 2267"/>
              <a:gd name="T29" fmla="*/ 265113 h 1051"/>
              <a:gd name="T30" fmla="*/ 60325 w 2267"/>
              <a:gd name="T31" fmla="*/ 214313 h 1051"/>
              <a:gd name="T32" fmla="*/ 114300 w 2267"/>
              <a:gd name="T33" fmla="*/ 160338 h 1051"/>
              <a:gd name="T34" fmla="*/ 182562 w 2267"/>
              <a:gd name="T35" fmla="*/ 119063 h 1051"/>
              <a:gd name="T36" fmla="*/ 273050 w 2267"/>
              <a:gd name="T37" fmla="*/ 79375 h 1051"/>
              <a:gd name="T38" fmla="*/ 361950 w 2267"/>
              <a:gd name="T39" fmla="*/ 49213 h 1051"/>
              <a:gd name="T40" fmla="*/ 481012 w 2267"/>
              <a:gd name="T41" fmla="*/ 23813 h 1051"/>
              <a:gd name="T42" fmla="*/ 596900 w 2267"/>
              <a:gd name="T43" fmla="*/ 6350 h 1051"/>
              <a:gd name="T44" fmla="*/ 727075 w 2267"/>
              <a:gd name="T45" fmla="*/ 0 h 1051"/>
              <a:gd name="T46" fmla="*/ 862012 w 2267"/>
              <a:gd name="T47" fmla="*/ 0 h 1051"/>
              <a:gd name="T48" fmla="*/ 1125537 w 2267"/>
              <a:gd name="T49" fmla="*/ 14288 h 1051"/>
              <a:gd name="T50" fmla="*/ 1352550 w 2267"/>
              <a:gd name="T51" fmla="*/ 46038 h 1051"/>
              <a:gd name="T52" fmla="*/ 1544637 w 2267"/>
              <a:gd name="T53" fmla="*/ 79375 h 1051"/>
              <a:gd name="T54" fmla="*/ 1744662 w 2267"/>
              <a:gd name="T55" fmla="*/ 123825 h 1051"/>
              <a:gd name="T56" fmla="*/ 1989137 w 2267"/>
              <a:gd name="T57" fmla="*/ 188913 h 1051"/>
              <a:gd name="T58" fmla="*/ 2225675 w 2267"/>
              <a:gd name="T59" fmla="*/ 266700 h 1051"/>
              <a:gd name="T60" fmla="*/ 2489199 w 2267"/>
              <a:gd name="T61" fmla="*/ 368300 h 1051"/>
              <a:gd name="T62" fmla="*/ 2678112 w 2267"/>
              <a:gd name="T63" fmla="*/ 455613 h 1051"/>
              <a:gd name="T64" fmla="*/ 2871787 w 2267"/>
              <a:gd name="T65" fmla="*/ 555625 h 1051"/>
              <a:gd name="T66" fmla="*/ 3019424 w 2267"/>
              <a:gd name="T67" fmla="*/ 638175 h 1051"/>
              <a:gd name="T68" fmla="*/ 3167061 w 2267"/>
              <a:gd name="T69" fmla="*/ 738188 h 1051"/>
              <a:gd name="T70" fmla="*/ 3332162 w 2267"/>
              <a:gd name="T71" fmla="*/ 866775 h 1051"/>
              <a:gd name="T72" fmla="*/ 3441700 w 2267"/>
              <a:gd name="T73" fmla="*/ 973138 h 1051"/>
              <a:gd name="T74" fmla="*/ 3506787 w 2267"/>
              <a:gd name="T75" fmla="*/ 1055688 h 1051"/>
              <a:gd name="T76" fmla="*/ 3554412 w 2267"/>
              <a:gd name="T77" fmla="*/ 1130300 h 1051"/>
              <a:gd name="T78" fmla="*/ 3589337 w 2267"/>
              <a:gd name="T79" fmla="*/ 1217613 h 1051"/>
              <a:gd name="T80" fmla="*/ 3597275 w 2267"/>
              <a:gd name="T81" fmla="*/ 1290638 h 1051"/>
              <a:gd name="T82" fmla="*/ 3589337 w 2267"/>
              <a:gd name="T83" fmla="*/ 1360488 h 1051"/>
              <a:gd name="T84" fmla="*/ 3563937 w 2267"/>
              <a:gd name="T85" fmla="*/ 1425575 h 1051"/>
              <a:gd name="T86" fmla="*/ 3525837 w 2267"/>
              <a:gd name="T87" fmla="*/ 1476375 h 1051"/>
              <a:gd name="T88" fmla="*/ 3482975 w 2267"/>
              <a:gd name="T89" fmla="*/ 1512888 h 1051"/>
              <a:gd name="T90" fmla="*/ 3424237 w 2267"/>
              <a:gd name="T91" fmla="*/ 1550988 h 1051"/>
              <a:gd name="T92" fmla="*/ 3367087 w 2267"/>
              <a:gd name="T93" fmla="*/ 1579563 h 1051"/>
              <a:gd name="T94" fmla="*/ 3271837 w 2267"/>
              <a:gd name="T95" fmla="*/ 1612900 h 1051"/>
              <a:gd name="T96" fmla="*/ 3170236 w 2267"/>
              <a:gd name="T97" fmla="*/ 1639888 h 1051"/>
              <a:gd name="T98" fmla="*/ 3051174 w 2267"/>
              <a:gd name="T99" fmla="*/ 1655763 h 1051"/>
              <a:gd name="T100" fmla="*/ 2894012 w 2267"/>
              <a:gd name="T101" fmla="*/ 1666876 h 1051"/>
              <a:gd name="T102" fmla="*/ 2695574 w 2267"/>
              <a:gd name="T103" fmla="*/ 1666876 h 1051"/>
              <a:gd name="T104" fmla="*/ 2474912 w 2267"/>
              <a:gd name="T105" fmla="*/ 1649413 h 1051"/>
              <a:gd name="T106" fmla="*/ 2252662 w 2267"/>
              <a:gd name="T107" fmla="*/ 1620838 h 1051"/>
              <a:gd name="T108" fmla="*/ 2028825 w 2267"/>
              <a:gd name="T109" fmla="*/ 1582738 h 1051"/>
              <a:gd name="T110" fmla="*/ 1768475 w 2267"/>
              <a:gd name="T111" fmla="*/ 1519238 h 1051"/>
              <a:gd name="T112" fmla="*/ 1557337 w 2267"/>
              <a:gd name="T113" fmla="*/ 1460500 h 1051"/>
              <a:gd name="T114" fmla="*/ 1365250 w 2267"/>
              <a:gd name="T115" fmla="*/ 1397000 h 105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67"/>
              <a:gd name="T175" fmla="*/ 0 h 1051"/>
              <a:gd name="T176" fmla="*/ 2267 w 2267"/>
              <a:gd name="T177" fmla="*/ 1051 h 105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67" h="1051">
                <a:moveTo>
                  <a:pt x="860" y="880"/>
                </a:moveTo>
                <a:lnTo>
                  <a:pt x="735" y="831"/>
                </a:lnTo>
                <a:lnTo>
                  <a:pt x="626" y="783"/>
                </a:lnTo>
                <a:lnTo>
                  <a:pt x="502" y="723"/>
                </a:lnTo>
                <a:lnTo>
                  <a:pt x="391" y="660"/>
                </a:lnTo>
                <a:lnTo>
                  <a:pt x="293" y="598"/>
                </a:lnTo>
                <a:lnTo>
                  <a:pt x="197" y="525"/>
                </a:lnTo>
                <a:lnTo>
                  <a:pt x="135" y="472"/>
                </a:lnTo>
                <a:lnTo>
                  <a:pt x="89" y="420"/>
                </a:lnTo>
                <a:lnTo>
                  <a:pt x="50" y="368"/>
                </a:lnTo>
                <a:lnTo>
                  <a:pt x="24" y="320"/>
                </a:lnTo>
                <a:lnTo>
                  <a:pt x="8" y="278"/>
                </a:lnTo>
                <a:lnTo>
                  <a:pt x="0" y="234"/>
                </a:lnTo>
                <a:lnTo>
                  <a:pt x="6" y="201"/>
                </a:lnTo>
                <a:lnTo>
                  <a:pt x="20" y="167"/>
                </a:lnTo>
                <a:lnTo>
                  <a:pt x="38" y="135"/>
                </a:lnTo>
                <a:lnTo>
                  <a:pt x="72" y="101"/>
                </a:lnTo>
                <a:lnTo>
                  <a:pt x="115" y="75"/>
                </a:lnTo>
                <a:lnTo>
                  <a:pt x="172" y="50"/>
                </a:lnTo>
                <a:lnTo>
                  <a:pt x="228" y="31"/>
                </a:lnTo>
                <a:lnTo>
                  <a:pt x="303" y="15"/>
                </a:lnTo>
                <a:lnTo>
                  <a:pt x="376" y="4"/>
                </a:lnTo>
                <a:lnTo>
                  <a:pt x="458" y="0"/>
                </a:lnTo>
                <a:lnTo>
                  <a:pt x="543" y="0"/>
                </a:lnTo>
                <a:lnTo>
                  <a:pt x="709" y="9"/>
                </a:lnTo>
                <a:lnTo>
                  <a:pt x="852" y="29"/>
                </a:lnTo>
                <a:lnTo>
                  <a:pt x="973" y="50"/>
                </a:lnTo>
                <a:lnTo>
                  <a:pt x="1099" y="78"/>
                </a:lnTo>
                <a:lnTo>
                  <a:pt x="1253" y="119"/>
                </a:lnTo>
                <a:lnTo>
                  <a:pt x="1402" y="168"/>
                </a:lnTo>
                <a:lnTo>
                  <a:pt x="1568" y="232"/>
                </a:lnTo>
                <a:lnTo>
                  <a:pt x="1687" y="287"/>
                </a:lnTo>
                <a:lnTo>
                  <a:pt x="1809" y="350"/>
                </a:lnTo>
                <a:lnTo>
                  <a:pt x="1902" y="402"/>
                </a:lnTo>
                <a:lnTo>
                  <a:pt x="1995" y="465"/>
                </a:lnTo>
                <a:lnTo>
                  <a:pt x="2099" y="546"/>
                </a:lnTo>
                <a:lnTo>
                  <a:pt x="2168" y="613"/>
                </a:lnTo>
                <a:lnTo>
                  <a:pt x="2209" y="665"/>
                </a:lnTo>
                <a:lnTo>
                  <a:pt x="2239" y="712"/>
                </a:lnTo>
                <a:lnTo>
                  <a:pt x="2261" y="767"/>
                </a:lnTo>
                <a:lnTo>
                  <a:pt x="2266" y="813"/>
                </a:lnTo>
                <a:lnTo>
                  <a:pt x="2261" y="857"/>
                </a:lnTo>
                <a:lnTo>
                  <a:pt x="2245" y="898"/>
                </a:lnTo>
                <a:lnTo>
                  <a:pt x="2221" y="930"/>
                </a:lnTo>
                <a:lnTo>
                  <a:pt x="2194" y="953"/>
                </a:lnTo>
                <a:lnTo>
                  <a:pt x="2157" y="977"/>
                </a:lnTo>
                <a:lnTo>
                  <a:pt x="2121" y="995"/>
                </a:lnTo>
                <a:lnTo>
                  <a:pt x="2061" y="1016"/>
                </a:lnTo>
                <a:lnTo>
                  <a:pt x="1997" y="1033"/>
                </a:lnTo>
                <a:lnTo>
                  <a:pt x="1922" y="1043"/>
                </a:lnTo>
                <a:lnTo>
                  <a:pt x="1823" y="1050"/>
                </a:lnTo>
                <a:lnTo>
                  <a:pt x="1698" y="1050"/>
                </a:lnTo>
                <a:lnTo>
                  <a:pt x="1559" y="1039"/>
                </a:lnTo>
                <a:lnTo>
                  <a:pt x="1419" y="1021"/>
                </a:lnTo>
                <a:lnTo>
                  <a:pt x="1278" y="997"/>
                </a:lnTo>
                <a:lnTo>
                  <a:pt x="1114" y="957"/>
                </a:lnTo>
                <a:lnTo>
                  <a:pt x="981" y="920"/>
                </a:lnTo>
                <a:lnTo>
                  <a:pt x="860" y="880"/>
                </a:lnTo>
              </a:path>
            </a:pathLst>
          </a:custGeom>
          <a:noFill/>
          <a:ln w="25400" cap="rnd">
            <a:solidFill>
              <a:srgbClr val="4040FF"/>
            </a:solidFill>
            <a:round/>
            <a:headEnd/>
            <a:tailEnd/>
          </a:ln>
        </p:spPr>
        <p:txBody>
          <a:bodyPr/>
          <a:lstStyle/>
          <a:p>
            <a:endParaRPr lang="en-US"/>
          </a:p>
        </p:txBody>
      </p:sp>
      <p:sp>
        <p:nvSpPr>
          <p:cNvPr id="146442" name="Freeform 16"/>
          <p:cNvSpPr>
            <a:spLocks/>
          </p:cNvSpPr>
          <p:nvPr/>
        </p:nvSpPr>
        <p:spPr bwMode="auto">
          <a:xfrm>
            <a:off x="4502150" y="3128963"/>
            <a:ext cx="2319338" cy="1414462"/>
          </a:xfrm>
          <a:custGeom>
            <a:avLst/>
            <a:gdLst>
              <a:gd name="T0" fmla="*/ 1389063 w 1461"/>
              <a:gd name="T1" fmla="*/ 1412875 h 891"/>
              <a:gd name="T2" fmla="*/ 1209675 w 1461"/>
              <a:gd name="T3" fmla="*/ 1344612 h 891"/>
              <a:gd name="T4" fmla="*/ 1031875 w 1461"/>
              <a:gd name="T5" fmla="*/ 1266825 h 891"/>
              <a:gd name="T6" fmla="*/ 814388 w 1461"/>
              <a:gd name="T7" fmla="*/ 1165225 h 891"/>
              <a:gd name="T8" fmla="*/ 635000 w 1461"/>
              <a:gd name="T9" fmla="*/ 1065212 h 891"/>
              <a:gd name="T10" fmla="*/ 460375 w 1461"/>
              <a:gd name="T11" fmla="*/ 954087 h 891"/>
              <a:gd name="T12" fmla="*/ 266700 w 1461"/>
              <a:gd name="T13" fmla="*/ 806450 h 891"/>
              <a:gd name="T14" fmla="*/ 204788 w 1461"/>
              <a:gd name="T15" fmla="*/ 747712 h 891"/>
              <a:gd name="T16" fmla="*/ 136525 w 1461"/>
              <a:gd name="T17" fmla="*/ 677862 h 891"/>
              <a:gd name="T18" fmla="*/ 88900 w 1461"/>
              <a:gd name="T19" fmla="*/ 611187 h 891"/>
              <a:gd name="T20" fmla="*/ 44450 w 1461"/>
              <a:gd name="T21" fmla="*/ 541337 h 891"/>
              <a:gd name="T22" fmla="*/ 15875 w 1461"/>
              <a:gd name="T23" fmla="*/ 476250 h 891"/>
              <a:gd name="T24" fmla="*/ 6350 w 1461"/>
              <a:gd name="T25" fmla="*/ 419100 h 891"/>
              <a:gd name="T26" fmla="*/ 0 w 1461"/>
              <a:gd name="T27" fmla="*/ 363537 h 891"/>
              <a:gd name="T28" fmla="*/ 11113 w 1461"/>
              <a:gd name="T29" fmla="*/ 312737 h 891"/>
              <a:gd name="T30" fmla="*/ 28575 w 1461"/>
              <a:gd name="T31" fmla="*/ 266700 h 891"/>
              <a:gd name="T32" fmla="*/ 60325 w 1461"/>
              <a:gd name="T33" fmla="*/ 219075 h 891"/>
              <a:gd name="T34" fmla="*/ 101600 w 1461"/>
              <a:gd name="T35" fmla="*/ 176212 h 891"/>
              <a:gd name="T36" fmla="*/ 147638 w 1461"/>
              <a:gd name="T37" fmla="*/ 139700 h 891"/>
              <a:gd name="T38" fmla="*/ 219075 w 1461"/>
              <a:gd name="T39" fmla="*/ 101600 h 891"/>
              <a:gd name="T40" fmla="*/ 307975 w 1461"/>
              <a:gd name="T41" fmla="*/ 66675 h 891"/>
              <a:gd name="T42" fmla="*/ 412750 w 1461"/>
              <a:gd name="T43" fmla="*/ 38100 h 891"/>
              <a:gd name="T44" fmla="*/ 519113 w 1461"/>
              <a:gd name="T45" fmla="*/ 20637 h 891"/>
              <a:gd name="T46" fmla="*/ 695325 w 1461"/>
              <a:gd name="T47" fmla="*/ 4762 h 891"/>
              <a:gd name="T48" fmla="*/ 847725 w 1461"/>
              <a:gd name="T49" fmla="*/ 0 h 891"/>
              <a:gd name="T50" fmla="*/ 1025525 w 1461"/>
              <a:gd name="T51" fmla="*/ 4762 h 891"/>
              <a:gd name="T52" fmla="*/ 1233488 w 1461"/>
              <a:gd name="T53" fmla="*/ 28575 h 891"/>
              <a:gd name="T54" fmla="*/ 1420813 w 1461"/>
              <a:gd name="T55" fmla="*/ 63500 h 891"/>
              <a:gd name="T56" fmla="*/ 1644651 w 1461"/>
              <a:gd name="T57" fmla="*/ 106362 h 891"/>
              <a:gd name="T58" fmla="*/ 1822451 w 1461"/>
              <a:gd name="T59" fmla="*/ 146050 h 891"/>
              <a:gd name="T60" fmla="*/ 1987551 w 1461"/>
              <a:gd name="T61" fmla="*/ 198437 h 891"/>
              <a:gd name="T62" fmla="*/ 2141538 w 1461"/>
              <a:gd name="T63" fmla="*/ 247650 h 891"/>
              <a:gd name="T64" fmla="*/ 2317751 w 1461"/>
              <a:gd name="T65" fmla="*/ 304800 h 891"/>
              <a:gd name="T66" fmla="*/ 2276476 w 1461"/>
              <a:gd name="T67" fmla="*/ 288925 h 89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61"/>
              <a:gd name="T103" fmla="*/ 0 h 891"/>
              <a:gd name="T104" fmla="*/ 1461 w 1461"/>
              <a:gd name="T105" fmla="*/ 891 h 89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61" h="891">
                <a:moveTo>
                  <a:pt x="875" y="890"/>
                </a:moveTo>
                <a:lnTo>
                  <a:pt x="762" y="847"/>
                </a:lnTo>
                <a:lnTo>
                  <a:pt x="650" y="798"/>
                </a:lnTo>
                <a:lnTo>
                  <a:pt x="513" y="734"/>
                </a:lnTo>
                <a:lnTo>
                  <a:pt x="400" y="671"/>
                </a:lnTo>
                <a:lnTo>
                  <a:pt x="290" y="601"/>
                </a:lnTo>
                <a:lnTo>
                  <a:pt x="168" y="508"/>
                </a:lnTo>
                <a:lnTo>
                  <a:pt x="129" y="471"/>
                </a:lnTo>
                <a:lnTo>
                  <a:pt x="86" y="427"/>
                </a:lnTo>
                <a:lnTo>
                  <a:pt x="56" y="385"/>
                </a:lnTo>
                <a:lnTo>
                  <a:pt x="28" y="341"/>
                </a:lnTo>
                <a:lnTo>
                  <a:pt x="10" y="300"/>
                </a:lnTo>
                <a:lnTo>
                  <a:pt x="4" y="264"/>
                </a:lnTo>
                <a:lnTo>
                  <a:pt x="0" y="229"/>
                </a:lnTo>
                <a:lnTo>
                  <a:pt x="7" y="197"/>
                </a:lnTo>
                <a:lnTo>
                  <a:pt x="18" y="168"/>
                </a:lnTo>
                <a:lnTo>
                  <a:pt x="38" y="138"/>
                </a:lnTo>
                <a:lnTo>
                  <a:pt x="64" y="111"/>
                </a:lnTo>
                <a:lnTo>
                  <a:pt x="93" y="88"/>
                </a:lnTo>
                <a:lnTo>
                  <a:pt x="138" y="64"/>
                </a:lnTo>
                <a:lnTo>
                  <a:pt x="194" y="42"/>
                </a:lnTo>
                <a:lnTo>
                  <a:pt x="260" y="24"/>
                </a:lnTo>
                <a:lnTo>
                  <a:pt x="327" y="13"/>
                </a:lnTo>
                <a:lnTo>
                  <a:pt x="438" y="3"/>
                </a:lnTo>
                <a:lnTo>
                  <a:pt x="534" y="0"/>
                </a:lnTo>
                <a:lnTo>
                  <a:pt x="646" y="3"/>
                </a:lnTo>
                <a:lnTo>
                  <a:pt x="777" y="18"/>
                </a:lnTo>
                <a:lnTo>
                  <a:pt x="895" y="40"/>
                </a:lnTo>
                <a:lnTo>
                  <a:pt x="1036" y="67"/>
                </a:lnTo>
                <a:lnTo>
                  <a:pt x="1148" y="92"/>
                </a:lnTo>
                <a:lnTo>
                  <a:pt x="1252" y="125"/>
                </a:lnTo>
                <a:lnTo>
                  <a:pt x="1349" y="156"/>
                </a:lnTo>
                <a:lnTo>
                  <a:pt x="1460" y="192"/>
                </a:lnTo>
                <a:lnTo>
                  <a:pt x="1434" y="182"/>
                </a:lnTo>
              </a:path>
            </a:pathLst>
          </a:custGeom>
          <a:noFill/>
          <a:ln w="25400" cap="rnd">
            <a:solidFill>
              <a:srgbClr val="4040FF"/>
            </a:solidFill>
            <a:round/>
            <a:headEnd type="none" w="sm" len="sm"/>
            <a:tailEnd type="none" w="sm" len="sm"/>
          </a:ln>
        </p:spPr>
        <p:txBody>
          <a:bodyPr/>
          <a:lstStyle/>
          <a:p>
            <a:endParaRPr lang="en-US"/>
          </a:p>
        </p:txBody>
      </p:sp>
      <p:grpSp>
        <p:nvGrpSpPr>
          <p:cNvPr id="146443" name="Group 17"/>
          <p:cNvGrpSpPr>
            <a:grpSpLocks/>
          </p:cNvGrpSpPr>
          <p:nvPr/>
        </p:nvGrpSpPr>
        <p:grpSpPr bwMode="auto">
          <a:xfrm>
            <a:off x="5948363" y="3614738"/>
            <a:ext cx="611187" cy="544512"/>
            <a:chOff x="3908" y="2277"/>
            <a:chExt cx="385" cy="343"/>
          </a:xfrm>
        </p:grpSpPr>
        <p:grpSp>
          <p:nvGrpSpPr>
            <p:cNvPr id="146503" name="Group 18"/>
            <p:cNvGrpSpPr>
              <a:grpSpLocks/>
            </p:cNvGrpSpPr>
            <p:nvPr/>
          </p:nvGrpSpPr>
          <p:grpSpPr bwMode="auto">
            <a:xfrm>
              <a:off x="3964" y="2277"/>
              <a:ext cx="128" cy="125"/>
              <a:chOff x="3964" y="2277"/>
              <a:chExt cx="128" cy="125"/>
            </a:xfrm>
          </p:grpSpPr>
          <p:sp>
            <p:nvSpPr>
              <p:cNvPr id="146567" name="Oval 19"/>
              <p:cNvSpPr>
                <a:spLocks noChangeArrowheads="1"/>
              </p:cNvSpPr>
              <p:nvPr/>
            </p:nvSpPr>
            <p:spPr bwMode="auto">
              <a:xfrm>
                <a:off x="3964" y="2277"/>
                <a:ext cx="128" cy="125"/>
              </a:xfrm>
              <a:prstGeom prst="ellipse">
                <a:avLst/>
              </a:prstGeom>
              <a:solidFill>
                <a:srgbClr val="603000"/>
              </a:solidFill>
              <a:ln w="9525">
                <a:noFill/>
                <a:round/>
                <a:headEnd/>
                <a:tailEnd/>
              </a:ln>
            </p:spPr>
            <p:txBody>
              <a:bodyPr wrap="none" anchor="ctr"/>
              <a:lstStyle/>
              <a:p>
                <a:endParaRPr lang="en-US"/>
              </a:p>
            </p:txBody>
          </p:sp>
          <p:sp>
            <p:nvSpPr>
              <p:cNvPr id="146568" name="Oval 20"/>
              <p:cNvSpPr>
                <a:spLocks noChangeArrowheads="1"/>
              </p:cNvSpPr>
              <p:nvPr/>
            </p:nvSpPr>
            <p:spPr bwMode="auto">
              <a:xfrm>
                <a:off x="3968" y="2282"/>
                <a:ext cx="110" cy="110"/>
              </a:xfrm>
              <a:prstGeom prst="ellipse">
                <a:avLst/>
              </a:prstGeom>
              <a:solidFill>
                <a:srgbClr val="A05000"/>
              </a:solidFill>
              <a:ln w="9525">
                <a:noFill/>
                <a:round/>
                <a:headEnd/>
                <a:tailEnd/>
              </a:ln>
            </p:spPr>
            <p:txBody>
              <a:bodyPr wrap="none" anchor="ctr"/>
              <a:lstStyle/>
              <a:p>
                <a:endParaRPr lang="en-US"/>
              </a:p>
            </p:txBody>
          </p:sp>
          <p:sp>
            <p:nvSpPr>
              <p:cNvPr id="146569" name="Oval 21"/>
              <p:cNvSpPr>
                <a:spLocks noChangeArrowheads="1"/>
              </p:cNvSpPr>
              <p:nvPr/>
            </p:nvSpPr>
            <p:spPr bwMode="auto">
              <a:xfrm>
                <a:off x="3969" y="2284"/>
                <a:ext cx="98" cy="97"/>
              </a:xfrm>
              <a:prstGeom prst="ellipse">
                <a:avLst/>
              </a:prstGeom>
              <a:solidFill>
                <a:srgbClr val="C06000"/>
              </a:solidFill>
              <a:ln w="9525">
                <a:noFill/>
                <a:round/>
                <a:headEnd/>
                <a:tailEnd/>
              </a:ln>
            </p:spPr>
            <p:txBody>
              <a:bodyPr wrap="none" anchor="ctr"/>
              <a:lstStyle/>
              <a:p>
                <a:endParaRPr lang="en-US"/>
              </a:p>
            </p:txBody>
          </p:sp>
          <p:sp>
            <p:nvSpPr>
              <p:cNvPr id="146570" name="Oval 22"/>
              <p:cNvSpPr>
                <a:spLocks noChangeArrowheads="1"/>
              </p:cNvSpPr>
              <p:nvPr/>
            </p:nvSpPr>
            <p:spPr bwMode="auto">
              <a:xfrm>
                <a:off x="3975" y="2289"/>
                <a:ext cx="78" cy="75"/>
              </a:xfrm>
              <a:prstGeom prst="ellipse">
                <a:avLst/>
              </a:prstGeom>
              <a:solidFill>
                <a:srgbClr val="E07000"/>
              </a:solidFill>
              <a:ln w="9525">
                <a:noFill/>
                <a:round/>
                <a:headEnd/>
                <a:tailEnd/>
              </a:ln>
            </p:spPr>
            <p:txBody>
              <a:bodyPr wrap="none" anchor="ctr"/>
              <a:lstStyle/>
              <a:p>
                <a:endParaRPr lang="en-US"/>
              </a:p>
            </p:txBody>
          </p:sp>
          <p:sp>
            <p:nvSpPr>
              <p:cNvPr id="146571" name="Oval 23"/>
              <p:cNvSpPr>
                <a:spLocks noChangeArrowheads="1"/>
              </p:cNvSpPr>
              <p:nvPr/>
            </p:nvSpPr>
            <p:spPr bwMode="auto">
              <a:xfrm>
                <a:off x="3980" y="2296"/>
                <a:ext cx="54" cy="52"/>
              </a:xfrm>
              <a:prstGeom prst="ellipse">
                <a:avLst/>
              </a:prstGeom>
              <a:solidFill>
                <a:srgbClr val="FF8000"/>
              </a:solidFill>
              <a:ln w="9525">
                <a:noFill/>
                <a:round/>
                <a:headEnd/>
                <a:tailEnd/>
              </a:ln>
            </p:spPr>
            <p:txBody>
              <a:bodyPr wrap="none" anchor="ctr"/>
              <a:lstStyle/>
              <a:p>
                <a:endParaRPr lang="en-US"/>
              </a:p>
            </p:txBody>
          </p:sp>
          <p:sp>
            <p:nvSpPr>
              <p:cNvPr id="146572" name="Oval 24"/>
              <p:cNvSpPr>
                <a:spLocks noChangeArrowheads="1"/>
              </p:cNvSpPr>
              <p:nvPr/>
            </p:nvSpPr>
            <p:spPr bwMode="auto">
              <a:xfrm>
                <a:off x="3991" y="2307"/>
                <a:ext cx="21" cy="21"/>
              </a:xfrm>
              <a:prstGeom prst="ellipse">
                <a:avLst/>
              </a:prstGeom>
              <a:solidFill>
                <a:srgbClr val="FFA040"/>
              </a:solidFill>
              <a:ln w="9525">
                <a:noFill/>
                <a:round/>
                <a:headEnd/>
                <a:tailEnd/>
              </a:ln>
            </p:spPr>
            <p:txBody>
              <a:bodyPr wrap="none" anchor="ctr"/>
              <a:lstStyle/>
              <a:p>
                <a:endParaRPr lang="en-US"/>
              </a:p>
            </p:txBody>
          </p:sp>
        </p:grpSp>
        <p:grpSp>
          <p:nvGrpSpPr>
            <p:cNvPr id="146504" name="Group 25"/>
            <p:cNvGrpSpPr>
              <a:grpSpLocks/>
            </p:cNvGrpSpPr>
            <p:nvPr/>
          </p:nvGrpSpPr>
          <p:grpSpPr bwMode="auto">
            <a:xfrm>
              <a:off x="4084" y="2294"/>
              <a:ext cx="127" cy="125"/>
              <a:chOff x="4084" y="2294"/>
              <a:chExt cx="127" cy="125"/>
            </a:xfrm>
          </p:grpSpPr>
          <p:sp>
            <p:nvSpPr>
              <p:cNvPr id="146561" name="Oval 26"/>
              <p:cNvSpPr>
                <a:spLocks noChangeArrowheads="1"/>
              </p:cNvSpPr>
              <p:nvPr/>
            </p:nvSpPr>
            <p:spPr bwMode="auto">
              <a:xfrm>
                <a:off x="4084" y="2294"/>
                <a:ext cx="127" cy="125"/>
              </a:xfrm>
              <a:prstGeom prst="ellipse">
                <a:avLst/>
              </a:prstGeom>
              <a:solidFill>
                <a:srgbClr val="603000"/>
              </a:solidFill>
              <a:ln w="9525">
                <a:noFill/>
                <a:round/>
                <a:headEnd/>
                <a:tailEnd/>
              </a:ln>
            </p:spPr>
            <p:txBody>
              <a:bodyPr wrap="none" anchor="ctr"/>
              <a:lstStyle/>
              <a:p>
                <a:endParaRPr lang="en-US"/>
              </a:p>
            </p:txBody>
          </p:sp>
          <p:sp>
            <p:nvSpPr>
              <p:cNvPr id="146562" name="Oval 27"/>
              <p:cNvSpPr>
                <a:spLocks noChangeArrowheads="1"/>
              </p:cNvSpPr>
              <p:nvPr/>
            </p:nvSpPr>
            <p:spPr bwMode="auto">
              <a:xfrm>
                <a:off x="4089" y="2299"/>
                <a:ext cx="110" cy="109"/>
              </a:xfrm>
              <a:prstGeom prst="ellipse">
                <a:avLst/>
              </a:prstGeom>
              <a:solidFill>
                <a:srgbClr val="A05000"/>
              </a:solidFill>
              <a:ln w="9525">
                <a:noFill/>
                <a:round/>
                <a:headEnd/>
                <a:tailEnd/>
              </a:ln>
            </p:spPr>
            <p:txBody>
              <a:bodyPr wrap="none" anchor="ctr"/>
              <a:lstStyle/>
              <a:p>
                <a:endParaRPr lang="en-US"/>
              </a:p>
            </p:txBody>
          </p:sp>
          <p:sp>
            <p:nvSpPr>
              <p:cNvPr id="146563" name="Oval 28"/>
              <p:cNvSpPr>
                <a:spLocks noChangeArrowheads="1"/>
              </p:cNvSpPr>
              <p:nvPr/>
            </p:nvSpPr>
            <p:spPr bwMode="auto">
              <a:xfrm>
                <a:off x="4090" y="2300"/>
                <a:ext cx="97" cy="97"/>
              </a:xfrm>
              <a:prstGeom prst="ellipse">
                <a:avLst/>
              </a:prstGeom>
              <a:solidFill>
                <a:srgbClr val="C06000"/>
              </a:solidFill>
              <a:ln w="9525">
                <a:noFill/>
                <a:round/>
                <a:headEnd/>
                <a:tailEnd/>
              </a:ln>
            </p:spPr>
            <p:txBody>
              <a:bodyPr wrap="none" anchor="ctr"/>
              <a:lstStyle/>
              <a:p>
                <a:endParaRPr lang="en-US"/>
              </a:p>
            </p:txBody>
          </p:sp>
          <p:sp>
            <p:nvSpPr>
              <p:cNvPr id="146564" name="Oval 29"/>
              <p:cNvSpPr>
                <a:spLocks noChangeArrowheads="1"/>
              </p:cNvSpPr>
              <p:nvPr/>
            </p:nvSpPr>
            <p:spPr bwMode="auto">
              <a:xfrm>
                <a:off x="4094" y="2306"/>
                <a:ext cx="78" cy="74"/>
              </a:xfrm>
              <a:prstGeom prst="ellipse">
                <a:avLst/>
              </a:prstGeom>
              <a:solidFill>
                <a:srgbClr val="E07000"/>
              </a:solidFill>
              <a:ln w="9525">
                <a:noFill/>
                <a:round/>
                <a:headEnd/>
                <a:tailEnd/>
              </a:ln>
            </p:spPr>
            <p:txBody>
              <a:bodyPr wrap="none" anchor="ctr"/>
              <a:lstStyle/>
              <a:p>
                <a:endParaRPr lang="en-US"/>
              </a:p>
            </p:txBody>
          </p:sp>
          <p:sp>
            <p:nvSpPr>
              <p:cNvPr id="146565" name="Oval 30"/>
              <p:cNvSpPr>
                <a:spLocks noChangeArrowheads="1"/>
              </p:cNvSpPr>
              <p:nvPr/>
            </p:nvSpPr>
            <p:spPr bwMode="auto">
              <a:xfrm>
                <a:off x="4101" y="2312"/>
                <a:ext cx="52" cy="53"/>
              </a:xfrm>
              <a:prstGeom prst="ellipse">
                <a:avLst/>
              </a:prstGeom>
              <a:solidFill>
                <a:srgbClr val="FF8000"/>
              </a:solidFill>
              <a:ln w="9525">
                <a:noFill/>
                <a:round/>
                <a:headEnd/>
                <a:tailEnd/>
              </a:ln>
            </p:spPr>
            <p:txBody>
              <a:bodyPr wrap="none" anchor="ctr"/>
              <a:lstStyle/>
              <a:p>
                <a:endParaRPr lang="en-US"/>
              </a:p>
            </p:txBody>
          </p:sp>
          <p:sp>
            <p:nvSpPr>
              <p:cNvPr id="146566" name="Oval 31"/>
              <p:cNvSpPr>
                <a:spLocks noChangeArrowheads="1"/>
              </p:cNvSpPr>
              <p:nvPr/>
            </p:nvSpPr>
            <p:spPr bwMode="auto">
              <a:xfrm>
                <a:off x="4111" y="2324"/>
                <a:ext cx="21" cy="20"/>
              </a:xfrm>
              <a:prstGeom prst="ellipse">
                <a:avLst/>
              </a:prstGeom>
              <a:solidFill>
                <a:srgbClr val="FFA040"/>
              </a:solidFill>
              <a:ln w="9525">
                <a:noFill/>
                <a:round/>
                <a:headEnd/>
                <a:tailEnd/>
              </a:ln>
            </p:spPr>
            <p:txBody>
              <a:bodyPr wrap="none" anchor="ctr"/>
              <a:lstStyle/>
              <a:p>
                <a:endParaRPr lang="en-US"/>
              </a:p>
            </p:txBody>
          </p:sp>
        </p:grpSp>
        <p:grpSp>
          <p:nvGrpSpPr>
            <p:cNvPr id="146505" name="Group 32"/>
            <p:cNvGrpSpPr>
              <a:grpSpLocks/>
            </p:cNvGrpSpPr>
            <p:nvPr/>
          </p:nvGrpSpPr>
          <p:grpSpPr bwMode="auto">
            <a:xfrm>
              <a:off x="4166" y="2346"/>
              <a:ext cx="127" cy="124"/>
              <a:chOff x="4166" y="2346"/>
              <a:chExt cx="127" cy="124"/>
            </a:xfrm>
          </p:grpSpPr>
          <p:sp>
            <p:nvSpPr>
              <p:cNvPr id="146555" name="Oval 33"/>
              <p:cNvSpPr>
                <a:spLocks noChangeArrowheads="1"/>
              </p:cNvSpPr>
              <p:nvPr/>
            </p:nvSpPr>
            <p:spPr bwMode="auto">
              <a:xfrm>
                <a:off x="4166" y="2346"/>
                <a:ext cx="127" cy="124"/>
              </a:xfrm>
              <a:prstGeom prst="ellipse">
                <a:avLst/>
              </a:prstGeom>
              <a:solidFill>
                <a:srgbClr val="603000"/>
              </a:solidFill>
              <a:ln w="9525">
                <a:noFill/>
                <a:round/>
                <a:headEnd/>
                <a:tailEnd/>
              </a:ln>
            </p:spPr>
            <p:txBody>
              <a:bodyPr wrap="none" anchor="ctr"/>
              <a:lstStyle/>
              <a:p>
                <a:endParaRPr lang="en-US"/>
              </a:p>
            </p:txBody>
          </p:sp>
          <p:sp>
            <p:nvSpPr>
              <p:cNvPr id="146556" name="Oval 34"/>
              <p:cNvSpPr>
                <a:spLocks noChangeArrowheads="1"/>
              </p:cNvSpPr>
              <p:nvPr/>
            </p:nvSpPr>
            <p:spPr bwMode="auto">
              <a:xfrm>
                <a:off x="4170" y="2350"/>
                <a:ext cx="109" cy="110"/>
              </a:xfrm>
              <a:prstGeom prst="ellipse">
                <a:avLst/>
              </a:prstGeom>
              <a:solidFill>
                <a:srgbClr val="A05000"/>
              </a:solidFill>
              <a:ln w="9525">
                <a:noFill/>
                <a:round/>
                <a:headEnd/>
                <a:tailEnd/>
              </a:ln>
            </p:spPr>
            <p:txBody>
              <a:bodyPr wrap="none" anchor="ctr"/>
              <a:lstStyle/>
              <a:p>
                <a:endParaRPr lang="en-US"/>
              </a:p>
            </p:txBody>
          </p:sp>
          <p:sp>
            <p:nvSpPr>
              <p:cNvPr id="146557" name="Oval 35"/>
              <p:cNvSpPr>
                <a:spLocks noChangeArrowheads="1"/>
              </p:cNvSpPr>
              <p:nvPr/>
            </p:nvSpPr>
            <p:spPr bwMode="auto">
              <a:xfrm>
                <a:off x="4171" y="2351"/>
                <a:ext cx="97" cy="98"/>
              </a:xfrm>
              <a:prstGeom prst="ellipse">
                <a:avLst/>
              </a:prstGeom>
              <a:solidFill>
                <a:srgbClr val="C06000"/>
              </a:solidFill>
              <a:ln w="9525">
                <a:noFill/>
                <a:round/>
                <a:headEnd/>
                <a:tailEnd/>
              </a:ln>
            </p:spPr>
            <p:txBody>
              <a:bodyPr wrap="none" anchor="ctr"/>
              <a:lstStyle/>
              <a:p>
                <a:endParaRPr lang="en-US"/>
              </a:p>
            </p:txBody>
          </p:sp>
          <p:sp>
            <p:nvSpPr>
              <p:cNvPr id="146558" name="Oval 36"/>
              <p:cNvSpPr>
                <a:spLocks noChangeArrowheads="1"/>
              </p:cNvSpPr>
              <p:nvPr/>
            </p:nvSpPr>
            <p:spPr bwMode="auto">
              <a:xfrm>
                <a:off x="4176" y="2357"/>
                <a:ext cx="78" cy="75"/>
              </a:xfrm>
              <a:prstGeom prst="ellipse">
                <a:avLst/>
              </a:prstGeom>
              <a:solidFill>
                <a:srgbClr val="E07000"/>
              </a:solidFill>
              <a:ln w="9525">
                <a:noFill/>
                <a:round/>
                <a:headEnd/>
                <a:tailEnd/>
              </a:ln>
            </p:spPr>
            <p:txBody>
              <a:bodyPr wrap="none" anchor="ctr"/>
              <a:lstStyle/>
              <a:p>
                <a:endParaRPr lang="en-US"/>
              </a:p>
            </p:txBody>
          </p:sp>
          <p:sp>
            <p:nvSpPr>
              <p:cNvPr id="146559" name="Oval 37"/>
              <p:cNvSpPr>
                <a:spLocks noChangeArrowheads="1"/>
              </p:cNvSpPr>
              <p:nvPr/>
            </p:nvSpPr>
            <p:spPr bwMode="auto">
              <a:xfrm>
                <a:off x="4183" y="2364"/>
                <a:ext cx="53" cy="53"/>
              </a:xfrm>
              <a:prstGeom prst="ellipse">
                <a:avLst/>
              </a:prstGeom>
              <a:solidFill>
                <a:srgbClr val="FF8000"/>
              </a:solidFill>
              <a:ln w="9525">
                <a:noFill/>
                <a:round/>
                <a:headEnd/>
                <a:tailEnd/>
              </a:ln>
            </p:spPr>
            <p:txBody>
              <a:bodyPr wrap="none" anchor="ctr"/>
              <a:lstStyle/>
              <a:p>
                <a:endParaRPr lang="en-US"/>
              </a:p>
            </p:txBody>
          </p:sp>
          <p:sp>
            <p:nvSpPr>
              <p:cNvPr id="146560" name="Oval 38"/>
              <p:cNvSpPr>
                <a:spLocks noChangeArrowheads="1"/>
              </p:cNvSpPr>
              <p:nvPr/>
            </p:nvSpPr>
            <p:spPr bwMode="auto">
              <a:xfrm>
                <a:off x="4194" y="2375"/>
                <a:ext cx="20" cy="21"/>
              </a:xfrm>
              <a:prstGeom prst="ellipse">
                <a:avLst/>
              </a:prstGeom>
              <a:solidFill>
                <a:srgbClr val="FFA040"/>
              </a:solidFill>
              <a:ln w="9525">
                <a:noFill/>
                <a:round/>
                <a:headEnd/>
                <a:tailEnd/>
              </a:ln>
            </p:spPr>
            <p:txBody>
              <a:bodyPr wrap="none" anchor="ctr"/>
              <a:lstStyle/>
              <a:p>
                <a:endParaRPr lang="en-US"/>
              </a:p>
            </p:txBody>
          </p:sp>
        </p:grpSp>
        <p:grpSp>
          <p:nvGrpSpPr>
            <p:cNvPr id="146506" name="Group 39"/>
            <p:cNvGrpSpPr>
              <a:grpSpLocks/>
            </p:cNvGrpSpPr>
            <p:nvPr/>
          </p:nvGrpSpPr>
          <p:grpSpPr bwMode="auto">
            <a:xfrm>
              <a:off x="3925" y="2476"/>
              <a:ext cx="128" cy="124"/>
              <a:chOff x="3925" y="2476"/>
              <a:chExt cx="128" cy="124"/>
            </a:xfrm>
          </p:grpSpPr>
          <p:sp>
            <p:nvSpPr>
              <p:cNvPr id="146549" name="Oval 40"/>
              <p:cNvSpPr>
                <a:spLocks noChangeArrowheads="1"/>
              </p:cNvSpPr>
              <p:nvPr/>
            </p:nvSpPr>
            <p:spPr bwMode="auto">
              <a:xfrm>
                <a:off x="3925" y="2476"/>
                <a:ext cx="128" cy="124"/>
              </a:xfrm>
              <a:prstGeom prst="ellipse">
                <a:avLst/>
              </a:prstGeom>
              <a:solidFill>
                <a:srgbClr val="006060"/>
              </a:solidFill>
              <a:ln w="9525">
                <a:noFill/>
                <a:round/>
                <a:headEnd/>
                <a:tailEnd/>
              </a:ln>
            </p:spPr>
            <p:txBody>
              <a:bodyPr wrap="none" anchor="ctr"/>
              <a:lstStyle/>
              <a:p>
                <a:endParaRPr lang="en-US"/>
              </a:p>
            </p:txBody>
          </p:sp>
          <p:sp>
            <p:nvSpPr>
              <p:cNvPr id="146550" name="Oval 41"/>
              <p:cNvSpPr>
                <a:spLocks noChangeArrowheads="1"/>
              </p:cNvSpPr>
              <p:nvPr/>
            </p:nvSpPr>
            <p:spPr bwMode="auto">
              <a:xfrm>
                <a:off x="3928" y="2480"/>
                <a:ext cx="110" cy="111"/>
              </a:xfrm>
              <a:prstGeom prst="ellipse">
                <a:avLst/>
              </a:prstGeom>
              <a:solidFill>
                <a:srgbClr val="008080"/>
              </a:solidFill>
              <a:ln w="9525">
                <a:noFill/>
                <a:round/>
                <a:headEnd/>
                <a:tailEnd/>
              </a:ln>
            </p:spPr>
            <p:txBody>
              <a:bodyPr wrap="none" anchor="ctr"/>
              <a:lstStyle/>
              <a:p>
                <a:endParaRPr lang="en-US"/>
              </a:p>
            </p:txBody>
          </p:sp>
          <p:sp>
            <p:nvSpPr>
              <p:cNvPr id="146551" name="Oval 42"/>
              <p:cNvSpPr>
                <a:spLocks noChangeArrowheads="1"/>
              </p:cNvSpPr>
              <p:nvPr/>
            </p:nvSpPr>
            <p:spPr bwMode="auto">
              <a:xfrm>
                <a:off x="3929" y="2482"/>
                <a:ext cx="99" cy="97"/>
              </a:xfrm>
              <a:prstGeom prst="ellipse">
                <a:avLst/>
              </a:prstGeom>
              <a:solidFill>
                <a:srgbClr val="00A0A0"/>
              </a:solidFill>
              <a:ln w="9525">
                <a:noFill/>
                <a:round/>
                <a:headEnd/>
                <a:tailEnd/>
              </a:ln>
            </p:spPr>
            <p:txBody>
              <a:bodyPr wrap="none" anchor="ctr"/>
              <a:lstStyle/>
              <a:p>
                <a:endParaRPr lang="en-US"/>
              </a:p>
            </p:txBody>
          </p:sp>
          <p:sp>
            <p:nvSpPr>
              <p:cNvPr id="146552" name="Oval 43"/>
              <p:cNvSpPr>
                <a:spLocks noChangeArrowheads="1"/>
              </p:cNvSpPr>
              <p:nvPr/>
            </p:nvSpPr>
            <p:spPr bwMode="auto">
              <a:xfrm>
                <a:off x="3935" y="2489"/>
                <a:ext cx="77" cy="73"/>
              </a:xfrm>
              <a:prstGeom prst="ellipse">
                <a:avLst/>
              </a:prstGeom>
              <a:solidFill>
                <a:srgbClr val="00C0C0"/>
              </a:solidFill>
              <a:ln w="9525">
                <a:noFill/>
                <a:round/>
                <a:headEnd/>
                <a:tailEnd/>
              </a:ln>
            </p:spPr>
            <p:txBody>
              <a:bodyPr wrap="none" anchor="ctr"/>
              <a:lstStyle/>
              <a:p>
                <a:endParaRPr lang="en-US"/>
              </a:p>
            </p:txBody>
          </p:sp>
          <p:sp>
            <p:nvSpPr>
              <p:cNvPr id="146553" name="Oval 44"/>
              <p:cNvSpPr>
                <a:spLocks noChangeArrowheads="1"/>
              </p:cNvSpPr>
              <p:nvPr/>
            </p:nvSpPr>
            <p:spPr bwMode="auto">
              <a:xfrm>
                <a:off x="3940" y="2494"/>
                <a:ext cx="54" cy="54"/>
              </a:xfrm>
              <a:prstGeom prst="ellipse">
                <a:avLst/>
              </a:prstGeom>
              <a:solidFill>
                <a:srgbClr val="00E0E0"/>
              </a:solidFill>
              <a:ln w="9525">
                <a:noFill/>
                <a:round/>
                <a:headEnd/>
                <a:tailEnd/>
              </a:ln>
            </p:spPr>
            <p:txBody>
              <a:bodyPr wrap="none" anchor="ctr"/>
              <a:lstStyle/>
              <a:p>
                <a:endParaRPr lang="en-US"/>
              </a:p>
            </p:txBody>
          </p:sp>
          <p:sp>
            <p:nvSpPr>
              <p:cNvPr id="146554" name="Oval 45"/>
              <p:cNvSpPr>
                <a:spLocks noChangeArrowheads="1"/>
              </p:cNvSpPr>
              <p:nvPr/>
            </p:nvSpPr>
            <p:spPr bwMode="auto">
              <a:xfrm>
                <a:off x="3951" y="2505"/>
                <a:ext cx="22" cy="21"/>
              </a:xfrm>
              <a:prstGeom prst="ellipse">
                <a:avLst/>
              </a:prstGeom>
              <a:solidFill>
                <a:srgbClr val="00FFFF"/>
              </a:solidFill>
              <a:ln w="9525">
                <a:noFill/>
                <a:round/>
                <a:headEnd/>
                <a:tailEnd/>
              </a:ln>
            </p:spPr>
            <p:txBody>
              <a:bodyPr wrap="none" anchor="ctr"/>
              <a:lstStyle/>
              <a:p>
                <a:endParaRPr lang="en-US"/>
              </a:p>
            </p:txBody>
          </p:sp>
        </p:grpSp>
        <p:grpSp>
          <p:nvGrpSpPr>
            <p:cNvPr id="146507" name="Group 46"/>
            <p:cNvGrpSpPr>
              <a:grpSpLocks/>
            </p:cNvGrpSpPr>
            <p:nvPr/>
          </p:nvGrpSpPr>
          <p:grpSpPr bwMode="auto">
            <a:xfrm>
              <a:off x="4000" y="2446"/>
              <a:ext cx="127" cy="125"/>
              <a:chOff x="4000" y="2446"/>
              <a:chExt cx="127" cy="125"/>
            </a:xfrm>
          </p:grpSpPr>
          <p:sp>
            <p:nvSpPr>
              <p:cNvPr id="146543" name="Oval 47"/>
              <p:cNvSpPr>
                <a:spLocks noChangeArrowheads="1"/>
              </p:cNvSpPr>
              <p:nvPr/>
            </p:nvSpPr>
            <p:spPr bwMode="auto">
              <a:xfrm>
                <a:off x="4000" y="2446"/>
                <a:ext cx="127" cy="125"/>
              </a:xfrm>
              <a:prstGeom prst="ellipse">
                <a:avLst/>
              </a:prstGeom>
              <a:solidFill>
                <a:srgbClr val="006060"/>
              </a:solidFill>
              <a:ln w="9525">
                <a:noFill/>
                <a:round/>
                <a:headEnd/>
                <a:tailEnd/>
              </a:ln>
            </p:spPr>
            <p:txBody>
              <a:bodyPr wrap="none" anchor="ctr"/>
              <a:lstStyle/>
              <a:p>
                <a:endParaRPr lang="en-US"/>
              </a:p>
            </p:txBody>
          </p:sp>
          <p:sp>
            <p:nvSpPr>
              <p:cNvPr id="146544" name="Oval 48"/>
              <p:cNvSpPr>
                <a:spLocks noChangeArrowheads="1"/>
              </p:cNvSpPr>
              <p:nvPr/>
            </p:nvSpPr>
            <p:spPr bwMode="auto">
              <a:xfrm>
                <a:off x="4004" y="2451"/>
                <a:ext cx="110" cy="109"/>
              </a:xfrm>
              <a:prstGeom prst="ellipse">
                <a:avLst/>
              </a:prstGeom>
              <a:solidFill>
                <a:srgbClr val="008080"/>
              </a:solidFill>
              <a:ln w="9525">
                <a:noFill/>
                <a:round/>
                <a:headEnd/>
                <a:tailEnd/>
              </a:ln>
            </p:spPr>
            <p:txBody>
              <a:bodyPr wrap="none" anchor="ctr"/>
              <a:lstStyle/>
              <a:p>
                <a:endParaRPr lang="en-US"/>
              </a:p>
            </p:txBody>
          </p:sp>
          <p:sp>
            <p:nvSpPr>
              <p:cNvPr id="146545" name="Oval 49"/>
              <p:cNvSpPr>
                <a:spLocks noChangeArrowheads="1"/>
              </p:cNvSpPr>
              <p:nvPr/>
            </p:nvSpPr>
            <p:spPr bwMode="auto">
              <a:xfrm>
                <a:off x="4005" y="2452"/>
                <a:ext cx="97" cy="97"/>
              </a:xfrm>
              <a:prstGeom prst="ellipse">
                <a:avLst/>
              </a:prstGeom>
              <a:solidFill>
                <a:srgbClr val="00A0A0"/>
              </a:solidFill>
              <a:ln w="9525">
                <a:noFill/>
                <a:round/>
                <a:headEnd/>
                <a:tailEnd/>
              </a:ln>
            </p:spPr>
            <p:txBody>
              <a:bodyPr wrap="none" anchor="ctr"/>
              <a:lstStyle/>
              <a:p>
                <a:endParaRPr lang="en-US"/>
              </a:p>
            </p:txBody>
          </p:sp>
          <p:sp>
            <p:nvSpPr>
              <p:cNvPr id="146546" name="Oval 50"/>
              <p:cNvSpPr>
                <a:spLocks noChangeArrowheads="1"/>
              </p:cNvSpPr>
              <p:nvPr/>
            </p:nvSpPr>
            <p:spPr bwMode="auto">
              <a:xfrm>
                <a:off x="4011" y="2458"/>
                <a:ext cx="77" cy="75"/>
              </a:xfrm>
              <a:prstGeom prst="ellipse">
                <a:avLst/>
              </a:prstGeom>
              <a:solidFill>
                <a:srgbClr val="00C0C0"/>
              </a:solidFill>
              <a:ln w="9525">
                <a:noFill/>
                <a:round/>
                <a:headEnd/>
                <a:tailEnd/>
              </a:ln>
            </p:spPr>
            <p:txBody>
              <a:bodyPr wrap="none" anchor="ctr"/>
              <a:lstStyle/>
              <a:p>
                <a:endParaRPr lang="en-US"/>
              </a:p>
            </p:txBody>
          </p:sp>
          <p:sp>
            <p:nvSpPr>
              <p:cNvPr id="146547" name="Oval 51"/>
              <p:cNvSpPr>
                <a:spLocks noChangeArrowheads="1"/>
              </p:cNvSpPr>
              <p:nvPr/>
            </p:nvSpPr>
            <p:spPr bwMode="auto">
              <a:xfrm>
                <a:off x="4016" y="2465"/>
                <a:ext cx="54" cy="52"/>
              </a:xfrm>
              <a:prstGeom prst="ellipse">
                <a:avLst/>
              </a:prstGeom>
              <a:solidFill>
                <a:srgbClr val="00E0E0"/>
              </a:solidFill>
              <a:ln w="9525">
                <a:noFill/>
                <a:round/>
                <a:headEnd/>
                <a:tailEnd/>
              </a:ln>
            </p:spPr>
            <p:txBody>
              <a:bodyPr wrap="none" anchor="ctr"/>
              <a:lstStyle/>
              <a:p>
                <a:endParaRPr lang="en-US"/>
              </a:p>
            </p:txBody>
          </p:sp>
          <p:sp>
            <p:nvSpPr>
              <p:cNvPr id="146548" name="Oval 52"/>
              <p:cNvSpPr>
                <a:spLocks noChangeArrowheads="1"/>
              </p:cNvSpPr>
              <p:nvPr/>
            </p:nvSpPr>
            <p:spPr bwMode="auto">
              <a:xfrm>
                <a:off x="4028" y="2476"/>
                <a:ext cx="20" cy="20"/>
              </a:xfrm>
              <a:prstGeom prst="ellipse">
                <a:avLst/>
              </a:prstGeom>
              <a:solidFill>
                <a:srgbClr val="00FFFF"/>
              </a:solidFill>
              <a:ln w="9525">
                <a:noFill/>
                <a:round/>
                <a:headEnd/>
                <a:tailEnd/>
              </a:ln>
            </p:spPr>
            <p:txBody>
              <a:bodyPr wrap="none" anchor="ctr"/>
              <a:lstStyle/>
              <a:p>
                <a:endParaRPr lang="en-US"/>
              </a:p>
            </p:txBody>
          </p:sp>
        </p:grpSp>
        <p:grpSp>
          <p:nvGrpSpPr>
            <p:cNvPr id="146508" name="Group 53"/>
            <p:cNvGrpSpPr>
              <a:grpSpLocks/>
            </p:cNvGrpSpPr>
            <p:nvPr/>
          </p:nvGrpSpPr>
          <p:grpSpPr bwMode="auto">
            <a:xfrm>
              <a:off x="4000" y="2353"/>
              <a:ext cx="126" cy="124"/>
              <a:chOff x="4000" y="2353"/>
              <a:chExt cx="126" cy="124"/>
            </a:xfrm>
          </p:grpSpPr>
          <p:sp>
            <p:nvSpPr>
              <p:cNvPr id="146537" name="Oval 54"/>
              <p:cNvSpPr>
                <a:spLocks noChangeArrowheads="1"/>
              </p:cNvSpPr>
              <p:nvPr/>
            </p:nvSpPr>
            <p:spPr bwMode="auto">
              <a:xfrm>
                <a:off x="4000" y="2353"/>
                <a:ext cx="126" cy="124"/>
              </a:xfrm>
              <a:prstGeom prst="ellipse">
                <a:avLst/>
              </a:prstGeom>
              <a:solidFill>
                <a:srgbClr val="006060"/>
              </a:solidFill>
              <a:ln w="9525">
                <a:noFill/>
                <a:round/>
                <a:headEnd/>
                <a:tailEnd/>
              </a:ln>
            </p:spPr>
            <p:txBody>
              <a:bodyPr wrap="none" anchor="ctr"/>
              <a:lstStyle/>
              <a:p>
                <a:endParaRPr lang="en-US"/>
              </a:p>
            </p:txBody>
          </p:sp>
          <p:sp>
            <p:nvSpPr>
              <p:cNvPr id="146538" name="Oval 55"/>
              <p:cNvSpPr>
                <a:spLocks noChangeArrowheads="1"/>
              </p:cNvSpPr>
              <p:nvPr/>
            </p:nvSpPr>
            <p:spPr bwMode="auto">
              <a:xfrm>
                <a:off x="4003" y="2357"/>
                <a:ext cx="110" cy="112"/>
              </a:xfrm>
              <a:prstGeom prst="ellipse">
                <a:avLst/>
              </a:prstGeom>
              <a:solidFill>
                <a:srgbClr val="008080"/>
              </a:solidFill>
              <a:ln w="9525">
                <a:noFill/>
                <a:round/>
                <a:headEnd/>
                <a:tailEnd/>
              </a:ln>
            </p:spPr>
            <p:txBody>
              <a:bodyPr wrap="none" anchor="ctr"/>
              <a:lstStyle/>
              <a:p>
                <a:endParaRPr lang="en-US"/>
              </a:p>
            </p:txBody>
          </p:sp>
          <p:sp>
            <p:nvSpPr>
              <p:cNvPr id="146539" name="Oval 56"/>
              <p:cNvSpPr>
                <a:spLocks noChangeArrowheads="1"/>
              </p:cNvSpPr>
              <p:nvPr/>
            </p:nvSpPr>
            <p:spPr bwMode="auto">
              <a:xfrm>
                <a:off x="4004" y="2360"/>
                <a:ext cx="98" cy="97"/>
              </a:xfrm>
              <a:prstGeom prst="ellipse">
                <a:avLst/>
              </a:prstGeom>
              <a:solidFill>
                <a:srgbClr val="00A0A0"/>
              </a:solidFill>
              <a:ln w="9525">
                <a:noFill/>
                <a:round/>
                <a:headEnd/>
                <a:tailEnd/>
              </a:ln>
            </p:spPr>
            <p:txBody>
              <a:bodyPr wrap="none" anchor="ctr"/>
              <a:lstStyle/>
              <a:p>
                <a:endParaRPr lang="en-US"/>
              </a:p>
            </p:txBody>
          </p:sp>
          <p:sp>
            <p:nvSpPr>
              <p:cNvPr id="146540" name="Oval 57"/>
              <p:cNvSpPr>
                <a:spLocks noChangeArrowheads="1"/>
              </p:cNvSpPr>
              <p:nvPr/>
            </p:nvSpPr>
            <p:spPr bwMode="auto">
              <a:xfrm>
                <a:off x="4008" y="2365"/>
                <a:ext cx="78" cy="73"/>
              </a:xfrm>
              <a:prstGeom prst="ellipse">
                <a:avLst/>
              </a:prstGeom>
              <a:solidFill>
                <a:srgbClr val="00C0C0"/>
              </a:solidFill>
              <a:ln w="9525">
                <a:noFill/>
                <a:round/>
                <a:headEnd/>
                <a:tailEnd/>
              </a:ln>
            </p:spPr>
            <p:txBody>
              <a:bodyPr wrap="none" anchor="ctr"/>
              <a:lstStyle/>
              <a:p>
                <a:endParaRPr lang="en-US"/>
              </a:p>
            </p:txBody>
          </p:sp>
          <p:sp>
            <p:nvSpPr>
              <p:cNvPr id="146541" name="Oval 58"/>
              <p:cNvSpPr>
                <a:spLocks noChangeArrowheads="1"/>
              </p:cNvSpPr>
              <p:nvPr/>
            </p:nvSpPr>
            <p:spPr bwMode="auto">
              <a:xfrm>
                <a:off x="4015" y="2372"/>
                <a:ext cx="53" cy="52"/>
              </a:xfrm>
              <a:prstGeom prst="ellipse">
                <a:avLst/>
              </a:prstGeom>
              <a:solidFill>
                <a:srgbClr val="00E0E0"/>
              </a:solidFill>
              <a:ln w="9525">
                <a:noFill/>
                <a:round/>
                <a:headEnd/>
                <a:tailEnd/>
              </a:ln>
            </p:spPr>
            <p:txBody>
              <a:bodyPr wrap="none" anchor="ctr"/>
              <a:lstStyle/>
              <a:p>
                <a:endParaRPr lang="en-US"/>
              </a:p>
            </p:txBody>
          </p:sp>
          <p:sp>
            <p:nvSpPr>
              <p:cNvPr id="146542" name="Oval 59"/>
              <p:cNvSpPr>
                <a:spLocks noChangeArrowheads="1"/>
              </p:cNvSpPr>
              <p:nvPr/>
            </p:nvSpPr>
            <p:spPr bwMode="auto">
              <a:xfrm>
                <a:off x="4026" y="2382"/>
                <a:ext cx="21" cy="22"/>
              </a:xfrm>
              <a:prstGeom prst="ellipse">
                <a:avLst/>
              </a:prstGeom>
              <a:solidFill>
                <a:srgbClr val="00FFFF"/>
              </a:solidFill>
              <a:ln w="9525">
                <a:noFill/>
                <a:round/>
                <a:headEnd/>
                <a:tailEnd/>
              </a:ln>
            </p:spPr>
            <p:txBody>
              <a:bodyPr wrap="none" anchor="ctr"/>
              <a:lstStyle/>
              <a:p>
                <a:endParaRPr lang="en-US"/>
              </a:p>
            </p:txBody>
          </p:sp>
        </p:grpSp>
        <p:grpSp>
          <p:nvGrpSpPr>
            <p:cNvPr id="146509" name="Group 60"/>
            <p:cNvGrpSpPr>
              <a:grpSpLocks/>
            </p:cNvGrpSpPr>
            <p:nvPr/>
          </p:nvGrpSpPr>
          <p:grpSpPr bwMode="auto">
            <a:xfrm>
              <a:off x="4110" y="2399"/>
              <a:ext cx="128" cy="125"/>
              <a:chOff x="4110" y="2399"/>
              <a:chExt cx="128" cy="125"/>
            </a:xfrm>
          </p:grpSpPr>
          <p:sp>
            <p:nvSpPr>
              <p:cNvPr id="146531" name="Oval 61"/>
              <p:cNvSpPr>
                <a:spLocks noChangeArrowheads="1"/>
              </p:cNvSpPr>
              <p:nvPr/>
            </p:nvSpPr>
            <p:spPr bwMode="auto">
              <a:xfrm>
                <a:off x="4110" y="2399"/>
                <a:ext cx="128" cy="125"/>
              </a:xfrm>
              <a:prstGeom prst="ellipse">
                <a:avLst/>
              </a:prstGeom>
              <a:solidFill>
                <a:srgbClr val="006060"/>
              </a:solidFill>
              <a:ln w="9525">
                <a:noFill/>
                <a:round/>
                <a:headEnd/>
                <a:tailEnd/>
              </a:ln>
            </p:spPr>
            <p:txBody>
              <a:bodyPr wrap="none" anchor="ctr"/>
              <a:lstStyle/>
              <a:p>
                <a:endParaRPr lang="en-US"/>
              </a:p>
            </p:txBody>
          </p:sp>
          <p:sp>
            <p:nvSpPr>
              <p:cNvPr id="146532" name="Oval 62"/>
              <p:cNvSpPr>
                <a:spLocks noChangeArrowheads="1"/>
              </p:cNvSpPr>
              <p:nvPr/>
            </p:nvSpPr>
            <p:spPr bwMode="auto">
              <a:xfrm>
                <a:off x="4115" y="2404"/>
                <a:ext cx="109" cy="109"/>
              </a:xfrm>
              <a:prstGeom prst="ellipse">
                <a:avLst/>
              </a:prstGeom>
              <a:solidFill>
                <a:srgbClr val="008080"/>
              </a:solidFill>
              <a:ln w="9525">
                <a:noFill/>
                <a:round/>
                <a:headEnd/>
                <a:tailEnd/>
              </a:ln>
            </p:spPr>
            <p:txBody>
              <a:bodyPr wrap="none" anchor="ctr"/>
              <a:lstStyle/>
              <a:p>
                <a:endParaRPr lang="en-US"/>
              </a:p>
            </p:txBody>
          </p:sp>
          <p:sp>
            <p:nvSpPr>
              <p:cNvPr id="146533" name="Oval 63"/>
              <p:cNvSpPr>
                <a:spLocks noChangeArrowheads="1"/>
              </p:cNvSpPr>
              <p:nvPr/>
            </p:nvSpPr>
            <p:spPr bwMode="auto">
              <a:xfrm>
                <a:off x="4116" y="2404"/>
                <a:ext cx="97" cy="98"/>
              </a:xfrm>
              <a:prstGeom prst="ellipse">
                <a:avLst/>
              </a:prstGeom>
              <a:solidFill>
                <a:srgbClr val="00A0A0"/>
              </a:solidFill>
              <a:ln w="9525">
                <a:noFill/>
                <a:round/>
                <a:headEnd/>
                <a:tailEnd/>
              </a:ln>
            </p:spPr>
            <p:txBody>
              <a:bodyPr wrap="none" anchor="ctr"/>
              <a:lstStyle/>
              <a:p>
                <a:endParaRPr lang="en-US"/>
              </a:p>
            </p:txBody>
          </p:sp>
          <p:sp>
            <p:nvSpPr>
              <p:cNvPr id="146534" name="Oval 64"/>
              <p:cNvSpPr>
                <a:spLocks noChangeArrowheads="1"/>
              </p:cNvSpPr>
              <p:nvPr/>
            </p:nvSpPr>
            <p:spPr bwMode="auto">
              <a:xfrm>
                <a:off x="4120" y="2411"/>
                <a:ext cx="79" cy="74"/>
              </a:xfrm>
              <a:prstGeom prst="ellipse">
                <a:avLst/>
              </a:prstGeom>
              <a:solidFill>
                <a:srgbClr val="00C0C0"/>
              </a:solidFill>
              <a:ln w="9525">
                <a:noFill/>
                <a:round/>
                <a:headEnd/>
                <a:tailEnd/>
              </a:ln>
            </p:spPr>
            <p:txBody>
              <a:bodyPr wrap="none" anchor="ctr"/>
              <a:lstStyle/>
              <a:p>
                <a:endParaRPr lang="en-US"/>
              </a:p>
            </p:txBody>
          </p:sp>
          <p:sp>
            <p:nvSpPr>
              <p:cNvPr id="146535" name="Oval 65"/>
              <p:cNvSpPr>
                <a:spLocks noChangeArrowheads="1"/>
              </p:cNvSpPr>
              <p:nvPr/>
            </p:nvSpPr>
            <p:spPr bwMode="auto">
              <a:xfrm>
                <a:off x="4127" y="2417"/>
                <a:ext cx="52" cy="53"/>
              </a:xfrm>
              <a:prstGeom prst="ellipse">
                <a:avLst/>
              </a:prstGeom>
              <a:solidFill>
                <a:srgbClr val="00E0E0"/>
              </a:solidFill>
              <a:ln w="9525">
                <a:noFill/>
                <a:round/>
                <a:headEnd/>
                <a:tailEnd/>
              </a:ln>
            </p:spPr>
            <p:txBody>
              <a:bodyPr wrap="none" anchor="ctr"/>
              <a:lstStyle/>
              <a:p>
                <a:endParaRPr lang="en-US"/>
              </a:p>
            </p:txBody>
          </p:sp>
          <p:sp>
            <p:nvSpPr>
              <p:cNvPr id="146536" name="Oval 66"/>
              <p:cNvSpPr>
                <a:spLocks noChangeArrowheads="1"/>
              </p:cNvSpPr>
              <p:nvPr/>
            </p:nvSpPr>
            <p:spPr bwMode="auto">
              <a:xfrm>
                <a:off x="4138" y="2428"/>
                <a:ext cx="21" cy="21"/>
              </a:xfrm>
              <a:prstGeom prst="ellipse">
                <a:avLst/>
              </a:prstGeom>
              <a:solidFill>
                <a:srgbClr val="00FFFF"/>
              </a:solidFill>
              <a:ln w="9525">
                <a:noFill/>
                <a:round/>
                <a:headEnd/>
                <a:tailEnd/>
              </a:ln>
            </p:spPr>
            <p:txBody>
              <a:bodyPr wrap="none" anchor="ctr"/>
              <a:lstStyle/>
              <a:p>
                <a:endParaRPr lang="en-US"/>
              </a:p>
            </p:txBody>
          </p:sp>
        </p:grpSp>
        <p:grpSp>
          <p:nvGrpSpPr>
            <p:cNvPr id="146510" name="Group 67"/>
            <p:cNvGrpSpPr>
              <a:grpSpLocks/>
            </p:cNvGrpSpPr>
            <p:nvPr/>
          </p:nvGrpSpPr>
          <p:grpSpPr bwMode="auto">
            <a:xfrm>
              <a:off x="3908" y="2382"/>
              <a:ext cx="127" cy="126"/>
              <a:chOff x="3908" y="2382"/>
              <a:chExt cx="127" cy="126"/>
            </a:xfrm>
          </p:grpSpPr>
          <p:sp>
            <p:nvSpPr>
              <p:cNvPr id="146525" name="Oval 68"/>
              <p:cNvSpPr>
                <a:spLocks noChangeArrowheads="1"/>
              </p:cNvSpPr>
              <p:nvPr/>
            </p:nvSpPr>
            <p:spPr bwMode="auto">
              <a:xfrm>
                <a:off x="3908" y="2382"/>
                <a:ext cx="127" cy="126"/>
              </a:xfrm>
              <a:prstGeom prst="ellipse">
                <a:avLst/>
              </a:prstGeom>
              <a:solidFill>
                <a:srgbClr val="603000"/>
              </a:solidFill>
              <a:ln w="9525">
                <a:noFill/>
                <a:round/>
                <a:headEnd/>
                <a:tailEnd/>
              </a:ln>
            </p:spPr>
            <p:txBody>
              <a:bodyPr wrap="none" anchor="ctr"/>
              <a:lstStyle/>
              <a:p>
                <a:endParaRPr lang="en-US"/>
              </a:p>
            </p:txBody>
          </p:sp>
          <p:sp>
            <p:nvSpPr>
              <p:cNvPr id="146526" name="Oval 69"/>
              <p:cNvSpPr>
                <a:spLocks noChangeArrowheads="1"/>
              </p:cNvSpPr>
              <p:nvPr/>
            </p:nvSpPr>
            <p:spPr bwMode="auto">
              <a:xfrm>
                <a:off x="3911" y="2388"/>
                <a:ext cx="110" cy="110"/>
              </a:xfrm>
              <a:prstGeom prst="ellipse">
                <a:avLst/>
              </a:prstGeom>
              <a:solidFill>
                <a:srgbClr val="A05000"/>
              </a:solidFill>
              <a:ln w="9525">
                <a:noFill/>
                <a:round/>
                <a:headEnd/>
                <a:tailEnd/>
              </a:ln>
            </p:spPr>
            <p:txBody>
              <a:bodyPr wrap="none" anchor="ctr"/>
              <a:lstStyle/>
              <a:p>
                <a:endParaRPr lang="en-US"/>
              </a:p>
            </p:txBody>
          </p:sp>
          <p:sp>
            <p:nvSpPr>
              <p:cNvPr id="146527" name="Oval 70"/>
              <p:cNvSpPr>
                <a:spLocks noChangeArrowheads="1"/>
              </p:cNvSpPr>
              <p:nvPr/>
            </p:nvSpPr>
            <p:spPr bwMode="auto">
              <a:xfrm>
                <a:off x="3912" y="2389"/>
                <a:ext cx="98" cy="98"/>
              </a:xfrm>
              <a:prstGeom prst="ellipse">
                <a:avLst/>
              </a:prstGeom>
              <a:solidFill>
                <a:srgbClr val="C06000"/>
              </a:solidFill>
              <a:ln w="9525">
                <a:noFill/>
                <a:round/>
                <a:headEnd/>
                <a:tailEnd/>
              </a:ln>
            </p:spPr>
            <p:txBody>
              <a:bodyPr wrap="none" anchor="ctr"/>
              <a:lstStyle/>
              <a:p>
                <a:endParaRPr lang="en-US"/>
              </a:p>
            </p:txBody>
          </p:sp>
          <p:sp>
            <p:nvSpPr>
              <p:cNvPr id="146528" name="Oval 71"/>
              <p:cNvSpPr>
                <a:spLocks noChangeArrowheads="1"/>
              </p:cNvSpPr>
              <p:nvPr/>
            </p:nvSpPr>
            <p:spPr bwMode="auto">
              <a:xfrm>
                <a:off x="3917" y="2394"/>
                <a:ext cx="78" cy="75"/>
              </a:xfrm>
              <a:prstGeom prst="ellipse">
                <a:avLst/>
              </a:prstGeom>
              <a:solidFill>
                <a:srgbClr val="E07000"/>
              </a:solidFill>
              <a:ln w="9525">
                <a:noFill/>
                <a:round/>
                <a:headEnd/>
                <a:tailEnd/>
              </a:ln>
            </p:spPr>
            <p:txBody>
              <a:bodyPr wrap="none" anchor="ctr"/>
              <a:lstStyle/>
              <a:p>
                <a:endParaRPr lang="en-US"/>
              </a:p>
            </p:txBody>
          </p:sp>
          <p:sp>
            <p:nvSpPr>
              <p:cNvPr id="146529" name="Oval 72"/>
              <p:cNvSpPr>
                <a:spLocks noChangeArrowheads="1"/>
              </p:cNvSpPr>
              <p:nvPr/>
            </p:nvSpPr>
            <p:spPr bwMode="auto">
              <a:xfrm>
                <a:off x="3924" y="2401"/>
                <a:ext cx="53" cy="54"/>
              </a:xfrm>
              <a:prstGeom prst="ellipse">
                <a:avLst/>
              </a:prstGeom>
              <a:solidFill>
                <a:srgbClr val="FF8000"/>
              </a:solidFill>
              <a:ln w="9525">
                <a:noFill/>
                <a:round/>
                <a:headEnd/>
                <a:tailEnd/>
              </a:ln>
            </p:spPr>
            <p:txBody>
              <a:bodyPr wrap="none" anchor="ctr"/>
              <a:lstStyle/>
              <a:p>
                <a:endParaRPr lang="en-US"/>
              </a:p>
            </p:txBody>
          </p:sp>
          <p:sp>
            <p:nvSpPr>
              <p:cNvPr id="146530" name="Oval 73"/>
              <p:cNvSpPr>
                <a:spLocks noChangeArrowheads="1"/>
              </p:cNvSpPr>
              <p:nvPr/>
            </p:nvSpPr>
            <p:spPr bwMode="auto">
              <a:xfrm>
                <a:off x="3935" y="2413"/>
                <a:ext cx="20" cy="20"/>
              </a:xfrm>
              <a:prstGeom prst="ellipse">
                <a:avLst/>
              </a:prstGeom>
              <a:solidFill>
                <a:srgbClr val="FFA040"/>
              </a:solidFill>
              <a:ln w="9525">
                <a:noFill/>
                <a:round/>
                <a:headEnd/>
                <a:tailEnd/>
              </a:ln>
            </p:spPr>
            <p:txBody>
              <a:bodyPr wrap="none" anchor="ctr"/>
              <a:lstStyle/>
              <a:p>
                <a:endParaRPr lang="en-US"/>
              </a:p>
            </p:txBody>
          </p:sp>
        </p:grpSp>
        <p:grpSp>
          <p:nvGrpSpPr>
            <p:cNvPr id="146511" name="Group 74"/>
            <p:cNvGrpSpPr>
              <a:grpSpLocks/>
            </p:cNvGrpSpPr>
            <p:nvPr/>
          </p:nvGrpSpPr>
          <p:grpSpPr bwMode="auto">
            <a:xfrm>
              <a:off x="4134" y="2489"/>
              <a:ext cx="127" cy="125"/>
              <a:chOff x="4134" y="2489"/>
              <a:chExt cx="127" cy="125"/>
            </a:xfrm>
          </p:grpSpPr>
          <p:sp>
            <p:nvSpPr>
              <p:cNvPr id="146519" name="Oval 75"/>
              <p:cNvSpPr>
                <a:spLocks noChangeArrowheads="1"/>
              </p:cNvSpPr>
              <p:nvPr/>
            </p:nvSpPr>
            <p:spPr bwMode="auto">
              <a:xfrm>
                <a:off x="4134" y="2489"/>
                <a:ext cx="127" cy="125"/>
              </a:xfrm>
              <a:prstGeom prst="ellipse">
                <a:avLst/>
              </a:prstGeom>
              <a:solidFill>
                <a:srgbClr val="603000"/>
              </a:solidFill>
              <a:ln w="9525">
                <a:noFill/>
                <a:round/>
                <a:headEnd/>
                <a:tailEnd/>
              </a:ln>
            </p:spPr>
            <p:txBody>
              <a:bodyPr wrap="none" anchor="ctr"/>
              <a:lstStyle/>
              <a:p>
                <a:endParaRPr lang="en-US"/>
              </a:p>
            </p:txBody>
          </p:sp>
          <p:sp>
            <p:nvSpPr>
              <p:cNvPr id="146520" name="Oval 76"/>
              <p:cNvSpPr>
                <a:spLocks noChangeArrowheads="1"/>
              </p:cNvSpPr>
              <p:nvPr/>
            </p:nvSpPr>
            <p:spPr bwMode="auto">
              <a:xfrm>
                <a:off x="4138" y="2494"/>
                <a:ext cx="110" cy="109"/>
              </a:xfrm>
              <a:prstGeom prst="ellipse">
                <a:avLst/>
              </a:prstGeom>
              <a:solidFill>
                <a:srgbClr val="A05000"/>
              </a:solidFill>
              <a:ln w="9525">
                <a:noFill/>
                <a:round/>
                <a:headEnd/>
                <a:tailEnd/>
              </a:ln>
            </p:spPr>
            <p:txBody>
              <a:bodyPr wrap="none" anchor="ctr"/>
              <a:lstStyle/>
              <a:p>
                <a:endParaRPr lang="en-US"/>
              </a:p>
            </p:txBody>
          </p:sp>
          <p:sp>
            <p:nvSpPr>
              <p:cNvPr id="146521" name="Oval 77"/>
              <p:cNvSpPr>
                <a:spLocks noChangeArrowheads="1"/>
              </p:cNvSpPr>
              <p:nvPr/>
            </p:nvSpPr>
            <p:spPr bwMode="auto">
              <a:xfrm>
                <a:off x="4140" y="2495"/>
                <a:ext cx="96" cy="97"/>
              </a:xfrm>
              <a:prstGeom prst="ellipse">
                <a:avLst/>
              </a:prstGeom>
              <a:solidFill>
                <a:srgbClr val="C06000"/>
              </a:solidFill>
              <a:ln w="9525">
                <a:noFill/>
                <a:round/>
                <a:headEnd/>
                <a:tailEnd/>
              </a:ln>
            </p:spPr>
            <p:txBody>
              <a:bodyPr wrap="none" anchor="ctr"/>
              <a:lstStyle/>
              <a:p>
                <a:endParaRPr lang="en-US"/>
              </a:p>
            </p:txBody>
          </p:sp>
          <p:sp>
            <p:nvSpPr>
              <p:cNvPr id="146522" name="Oval 78"/>
              <p:cNvSpPr>
                <a:spLocks noChangeArrowheads="1"/>
              </p:cNvSpPr>
              <p:nvPr/>
            </p:nvSpPr>
            <p:spPr bwMode="auto">
              <a:xfrm>
                <a:off x="4144" y="2501"/>
                <a:ext cx="78" cy="75"/>
              </a:xfrm>
              <a:prstGeom prst="ellipse">
                <a:avLst/>
              </a:prstGeom>
              <a:solidFill>
                <a:srgbClr val="E07000"/>
              </a:solidFill>
              <a:ln w="9525">
                <a:noFill/>
                <a:round/>
                <a:headEnd/>
                <a:tailEnd/>
              </a:ln>
            </p:spPr>
            <p:txBody>
              <a:bodyPr wrap="none" anchor="ctr"/>
              <a:lstStyle/>
              <a:p>
                <a:endParaRPr lang="en-US"/>
              </a:p>
            </p:txBody>
          </p:sp>
          <p:sp>
            <p:nvSpPr>
              <p:cNvPr id="146523" name="Oval 79"/>
              <p:cNvSpPr>
                <a:spLocks noChangeArrowheads="1"/>
              </p:cNvSpPr>
              <p:nvPr/>
            </p:nvSpPr>
            <p:spPr bwMode="auto">
              <a:xfrm>
                <a:off x="4150" y="2507"/>
                <a:ext cx="53" cy="53"/>
              </a:xfrm>
              <a:prstGeom prst="ellipse">
                <a:avLst/>
              </a:prstGeom>
              <a:solidFill>
                <a:srgbClr val="FF8000"/>
              </a:solidFill>
              <a:ln w="9525">
                <a:noFill/>
                <a:round/>
                <a:headEnd/>
                <a:tailEnd/>
              </a:ln>
            </p:spPr>
            <p:txBody>
              <a:bodyPr wrap="none" anchor="ctr"/>
              <a:lstStyle/>
              <a:p>
                <a:endParaRPr lang="en-US"/>
              </a:p>
            </p:txBody>
          </p:sp>
          <p:sp>
            <p:nvSpPr>
              <p:cNvPr id="146524" name="Oval 80"/>
              <p:cNvSpPr>
                <a:spLocks noChangeArrowheads="1"/>
              </p:cNvSpPr>
              <p:nvPr/>
            </p:nvSpPr>
            <p:spPr bwMode="auto">
              <a:xfrm>
                <a:off x="4161" y="2519"/>
                <a:ext cx="21" cy="20"/>
              </a:xfrm>
              <a:prstGeom prst="ellipse">
                <a:avLst/>
              </a:prstGeom>
              <a:solidFill>
                <a:srgbClr val="FFA040"/>
              </a:solidFill>
              <a:ln w="9525">
                <a:noFill/>
                <a:round/>
                <a:headEnd/>
                <a:tailEnd/>
              </a:ln>
            </p:spPr>
            <p:txBody>
              <a:bodyPr wrap="none" anchor="ctr"/>
              <a:lstStyle/>
              <a:p>
                <a:endParaRPr lang="en-US"/>
              </a:p>
            </p:txBody>
          </p:sp>
        </p:grpSp>
        <p:grpSp>
          <p:nvGrpSpPr>
            <p:cNvPr id="146512" name="Group 81"/>
            <p:cNvGrpSpPr>
              <a:grpSpLocks/>
            </p:cNvGrpSpPr>
            <p:nvPr/>
          </p:nvGrpSpPr>
          <p:grpSpPr bwMode="auto">
            <a:xfrm>
              <a:off x="4026" y="2495"/>
              <a:ext cx="127" cy="125"/>
              <a:chOff x="4026" y="2495"/>
              <a:chExt cx="127" cy="125"/>
            </a:xfrm>
          </p:grpSpPr>
          <p:sp>
            <p:nvSpPr>
              <p:cNvPr id="146513" name="Oval 82"/>
              <p:cNvSpPr>
                <a:spLocks noChangeArrowheads="1"/>
              </p:cNvSpPr>
              <p:nvPr/>
            </p:nvSpPr>
            <p:spPr bwMode="auto">
              <a:xfrm>
                <a:off x="4026" y="2495"/>
                <a:ext cx="127" cy="125"/>
              </a:xfrm>
              <a:prstGeom prst="ellipse">
                <a:avLst/>
              </a:prstGeom>
              <a:solidFill>
                <a:srgbClr val="603000"/>
              </a:solidFill>
              <a:ln w="9525">
                <a:noFill/>
                <a:round/>
                <a:headEnd/>
                <a:tailEnd/>
              </a:ln>
            </p:spPr>
            <p:txBody>
              <a:bodyPr wrap="none" anchor="ctr"/>
              <a:lstStyle/>
              <a:p>
                <a:endParaRPr lang="en-US"/>
              </a:p>
            </p:txBody>
          </p:sp>
          <p:sp>
            <p:nvSpPr>
              <p:cNvPr id="146514" name="Oval 83"/>
              <p:cNvSpPr>
                <a:spLocks noChangeArrowheads="1"/>
              </p:cNvSpPr>
              <p:nvPr/>
            </p:nvSpPr>
            <p:spPr bwMode="auto">
              <a:xfrm>
                <a:off x="4030" y="2500"/>
                <a:ext cx="109" cy="110"/>
              </a:xfrm>
              <a:prstGeom prst="ellipse">
                <a:avLst/>
              </a:prstGeom>
              <a:solidFill>
                <a:srgbClr val="A05000"/>
              </a:solidFill>
              <a:ln w="9525">
                <a:noFill/>
                <a:round/>
                <a:headEnd/>
                <a:tailEnd/>
              </a:ln>
            </p:spPr>
            <p:txBody>
              <a:bodyPr wrap="none" anchor="ctr"/>
              <a:lstStyle/>
              <a:p>
                <a:endParaRPr lang="en-US"/>
              </a:p>
            </p:txBody>
          </p:sp>
          <p:sp>
            <p:nvSpPr>
              <p:cNvPr id="146515" name="Oval 84"/>
              <p:cNvSpPr>
                <a:spLocks noChangeArrowheads="1"/>
              </p:cNvSpPr>
              <p:nvPr/>
            </p:nvSpPr>
            <p:spPr bwMode="auto">
              <a:xfrm>
                <a:off x="4030" y="2501"/>
                <a:ext cx="99" cy="98"/>
              </a:xfrm>
              <a:prstGeom prst="ellipse">
                <a:avLst/>
              </a:prstGeom>
              <a:solidFill>
                <a:srgbClr val="C06000"/>
              </a:solidFill>
              <a:ln w="9525">
                <a:noFill/>
                <a:round/>
                <a:headEnd/>
                <a:tailEnd/>
              </a:ln>
            </p:spPr>
            <p:txBody>
              <a:bodyPr wrap="none" anchor="ctr"/>
              <a:lstStyle/>
              <a:p>
                <a:endParaRPr lang="en-US"/>
              </a:p>
            </p:txBody>
          </p:sp>
          <p:sp>
            <p:nvSpPr>
              <p:cNvPr id="146516" name="Oval 85"/>
              <p:cNvSpPr>
                <a:spLocks noChangeArrowheads="1"/>
              </p:cNvSpPr>
              <p:nvPr/>
            </p:nvSpPr>
            <p:spPr bwMode="auto">
              <a:xfrm>
                <a:off x="4037" y="2507"/>
                <a:ext cx="77" cy="74"/>
              </a:xfrm>
              <a:prstGeom prst="ellipse">
                <a:avLst/>
              </a:prstGeom>
              <a:solidFill>
                <a:srgbClr val="E07000"/>
              </a:solidFill>
              <a:ln w="9525">
                <a:noFill/>
                <a:round/>
                <a:headEnd/>
                <a:tailEnd/>
              </a:ln>
            </p:spPr>
            <p:txBody>
              <a:bodyPr wrap="none" anchor="ctr"/>
              <a:lstStyle/>
              <a:p>
                <a:endParaRPr lang="en-US"/>
              </a:p>
            </p:txBody>
          </p:sp>
          <p:sp>
            <p:nvSpPr>
              <p:cNvPr id="146517" name="Oval 86"/>
              <p:cNvSpPr>
                <a:spLocks noChangeArrowheads="1"/>
              </p:cNvSpPr>
              <p:nvPr/>
            </p:nvSpPr>
            <p:spPr bwMode="auto">
              <a:xfrm>
                <a:off x="4043" y="2514"/>
                <a:ext cx="53" cy="52"/>
              </a:xfrm>
              <a:prstGeom prst="ellipse">
                <a:avLst/>
              </a:prstGeom>
              <a:solidFill>
                <a:srgbClr val="FF8000"/>
              </a:solidFill>
              <a:ln w="9525">
                <a:noFill/>
                <a:round/>
                <a:headEnd/>
                <a:tailEnd/>
              </a:ln>
            </p:spPr>
            <p:txBody>
              <a:bodyPr wrap="none" anchor="ctr"/>
              <a:lstStyle/>
              <a:p>
                <a:endParaRPr lang="en-US"/>
              </a:p>
            </p:txBody>
          </p:sp>
          <p:sp>
            <p:nvSpPr>
              <p:cNvPr id="146518" name="Oval 87"/>
              <p:cNvSpPr>
                <a:spLocks noChangeArrowheads="1"/>
              </p:cNvSpPr>
              <p:nvPr/>
            </p:nvSpPr>
            <p:spPr bwMode="auto">
              <a:xfrm>
                <a:off x="4054" y="2525"/>
                <a:ext cx="20" cy="21"/>
              </a:xfrm>
              <a:prstGeom prst="ellipse">
                <a:avLst/>
              </a:prstGeom>
              <a:solidFill>
                <a:srgbClr val="FFA040"/>
              </a:solidFill>
              <a:ln w="9525">
                <a:noFill/>
                <a:round/>
                <a:headEnd/>
                <a:tailEnd/>
              </a:ln>
            </p:spPr>
            <p:txBody>
              <a:bodyPr wrap="none" anchor="ctr"/>
              <a:lstStyle/>
              <a:p>
                <a:endParaRPr lang="en-US"/>
              </a:p>
            </p:txBody>
          </p:sp>
        </p:grpSp>
      </p:grpSp>
      <p:grpSp>
        <p:nvGrpSpPr>
          <p:cNvPr id="14" name="Group 88"/>
          <p:cNvGrpSpPr>
            <a:grpSpLocks/>
          </p:cNvGrpSpPr>
          <p:nvPr/>
        </p:nvGrpSpPr>
        <p:grpSpPr bwMode="auto">
          <a:xfrm>
            <a:off x="4398963" y="3260725"/>
            <a:ext cx="257175" cy="255588"/>
            <a:chOff x="2932" y="2054"/>
            <a:chExt cx="162" cy="161"/>
          </a:xfrm>
        </p:grpSpPr>
        <p:sp>
          <p:nvSpPr>
            <p:cNvPr id="146497" name="Oval 89"/>
            <p:cNvSpPr>
              <a:spLocks noChangeArrowheads="1"/>
            </p:cNvSpPr>
            <p:nvPr/>
          </p:nvSpPr>
          <p:spPr bwMode="auto">
            <a:xfrm>
              <a:off x="2932" y="2054"/>
              <a:ext cx="162" cy="161"/>
            </a:xfrm>
            <a:prstGeom prst="ellipse">
              <a:avLst/>
            </a:prstGeom>
            <a:solidFill>
              <a:srgbClr val="800000"/>
            </a:solidFill>
            <a:ln w="9525">
              <a:noFill/>
              <a:round/>
              <a:headEnd/>
              <a:tailEnd/>
            </a:ln>
          </p:spPr>
          <p:txBody>
            <a:bodyPr wrap="none" anchor="ctr"/>
            <a:lstStyle/>
            <a:p>
              <a:endParaRPr lang="en-US"/>
            </a:p>
          </p:txBody>
        </p:sp>
        <p:sp>
          <p:nvSpPr>
            <p:cNvPr id="146498" name="Oval 90"/>
            <p:cNvSpPr>
              <a:spLocks noChangeArrowheads="1"/>
            </p:cNvSpPr>
            <p:nvPr/>
          </p:nvSpPr>
          <p:spPr bwMode="auto">
            <a:xfrm>
              <a:off x="2935" y="2061"/>
              <a:ext cx="143" cy="141"/>
            </a:xfrm>
            <a:prstGeom prst="ellipse">
              <a:avLst/>
            </a:prstGeom>
            <a:solidFill>
              <a:srgbClr val="A00000"/>
            </a:solidFill>
            <a:ln w="9525">
              <a:noFill/>
              <a:round/>
              <a:headEnd/>
              <a:tailEnd/>
            </a:ln>
          </p:spPr>
          <p:txBody>
            <a:bodyPr wrap="none" anchor="ctr"/>
            <a:lstStyle/>
            <a:p>
              <a:endParaRPr lang="en-US"/>
            </a:p>
          </p:txBody>
        </p:sp>
        <p:sp>
          <p:nvSpPr>
            <p:cNvPr id="146499" name="Oval 91"/>
            <p:cNvSpPr>
              <a:spLocks noChangeArrowheads="1"/>
            </p:cNvSpPr>
            <p:nvPr/>
          </p:nvSpPr>
          <p:spPr bwMode="auto">
            <a:xfrm>
              <a:off x="2938" y="2062"/>
              <a:ext cx="124" cy="127"/>
            </a:xfrm>
            <a:prstGeom prst="ellipse">
              <a:avLst/>
            </a:prstGeom>
            <a:solidFill>
              <a:srgbClr val="C00000"/>
            </a:solidFill>
            <a:ln w="9525">
              <a:noFill/>
              <a:round/>
              <a:headEnd/>
              <a:tailEnd/>
            </a:ln>
          </p:spPr>
          <p:txBody>
            <a:bodyPr wrap="none" anchor="ctr"/>
            <a:lstStyle/>
            <a:p>
              <a:endParaRPr lang="en-US"/>
            </a:p>
          </p:txBody>
        </p:sp>
        <p:sp>
          <p:nvSpPr>
            <p:cNvPr id="146500" name="Oval 92"/>
            <p:cNvSpPr>
              <a:spLocks noChangeArrowheads="1"/>
            </p:cNvSpPr>
            <p:nvPr/>
          </p:nvSpPr>
          <p:spPr bwMode="auto">
            <a:xfrm>
              <a:off x="2943" y="2069"/>
              <a:ext cx="101" cy="97"/>
            </a:xfrm>
            <a:prstGeom prst="ellipse">
              <a:avLst/>
            </a:prstGeom>
            <a:solidFill>
              <a:srgbClr val="E00000"/>
            </a:solidFill>
            <a:ln w="9525">
              <a:noFill/>
              <a:round/>
              <a:headEnd/>
              <a:tailEnd/>
            </a:ln>
          </p:spPr>
          <p:txBody>
            <a:bodyPr wrap="none" anchor="ctr"/>
            <a:lstStyle/>
            <a:p>
              <a:endParaRPr lang="en-US"/>
            </a:p>
          </p:txBody>
        </p:sp>
        <p:sp>
          <p:nvSpPr>
            <p:cNvPr id="146501" name="Oval 93"/>
            <p:cNvSpPr>
              <a:spLocks noChangeArrowheads="1"/>
            </p:cNvSpPr>
            <p:nvPr/>
          </p:nvSpPr>
          <p:spPr bwMode="auto">
            <a:xfrm>
              <a:off x="2951" y="2078"/>
              <a:ext cx="69" cy="70"/>
            </a:xfrm>
            <a:prstGeom prst="ellipse">
              <a:avLst/>
            </a:prstGeom>
            <a:solidFill>
              <a:srgbClr val="FF0000"/>
            </a:solidFill>
            <a:ln w="9525">
              <a:noFill/>
              <a:round/>
              <a:headEnd/>
              <a:tailEnd/>
            </a:ln>
          </p:spPr>
          <p:txBody>
            <a:bodyPr wrap="none" anchor="ctr"/>
            <a:lstStyle/>
            <a:p>
              <a:endParaRPr lang="en-US"/>
            </a:p>
          </p:txBody>
        </p:sp>
        <p:sp>
          <p:nvSpPr>
            <p:cNvPr id="146502" name="Oval 94"/>
            <p:cNvSpPr>
              <a:spLocks noChangeArrowheads="1"/>
            </p:cNvSpPr>
            <p:nvPr/>
          </p:nvSpPr>
          <p:spPr bwMode="auto">
            <a:xfrm>
              <a:off x="2965" y="2092"/>
              <a:ext cx="29" cy="29"/>
            </a:xfrm>
            <a:prstGeom prst="ellipse">
              <a:avLst/>
            </a:prstGeom>
            <a:solidFill>
              <a:srgbClr val="FF4040"/>
            </a:solidFill>
            <a:ln w="9525">
              <a:noFill/>
              <a:round/>
              <a:headEnd/>
              <a:tailEnd/>
            </a:ln>
          </p:spPr>
          <p:txBody>
            <a:bodyPr wrap="none" anchor="ctr"/>
            <a:lstStyle/>
            <a:p>
              <a:endParaRPr lang="en-US"/>
            </a:p>
          </p:txBody>
        </p:sp>
      </p:grpSp>
      <p:grpSp>
        <p:nvGrpSpPr>
          <p:cNvPr id="15" name="Group 95"/>
          <p:cNvGrpSpPr>
            <a:grpSpLocks/>
          </p:cNvGrpSpPr>
          <p:nvPr/>
        </p:nvGrpSpPr>
        <p:grpSpPr bwMode="auto">
          <a:xfrm>
            <a:off x="6145213" y="5181600"/>
            <a:ext cx="257175" cy="255588"/>
            <a:chOff x="4036" y="2966"/>
            <a:chExt cx="162" cy="161"/>
          </a:xfrm>
        </p:grpSpPr>
        <p:sp>
          <p:nvSpPr>
            <p:cNvPr id="146491" name="Oval 96"/>
            <p:cNvSpPr>
              <a:spLocks noChangeArrowheads="1"/>
            </p:cNvSpPr>
            <p:nvPr/>
          </p:nvSpPr>
          <p:spPr bwMode="auto">
            <a:xfrm>
              <a:off x="4036" y="2966"/>
              <a:ext cx="162" cy="161"/>
            </a:xfrm>
            <a:prstGeom prst="ellipse">
              <a:avLst/>
            </a:prstGeom>
            <a:solidFill>
              <a:srgbClr val="800000"/>
            </a:solidFill>
            <a:ln w="9525">
              <a:noFill/>
              <a:round/>
              <a:headEnd/>
              <a:tailEnd/>
            </a:ln>
          </p:spPr>
          <p:txBody>
            <a:bodyPr wrap="none" anchor="ctr"/>
            <a:lstStyle/>
            <a:p>
              <a:endParaRPr lang="en-US"/>
            </a:p>
          </p:txBody>
        </p:sp>
        <p:sp>
          <p:nvSpPr>
            <p:cNvPr id="146492" name="Oval 97"/>
            <p:cNvSpPr>
              <a:spLocks noChangeArrowheads="1"/>
            </p:cNvSpPr>
            <p:nvPr/>
          </p:nvSpPr>
          <p:spPr bwMode="auto">
            <a:xfrm>
              <a:off x="4039" y="2973"/>
              <a:ext cx="143" cy="141"/>
            </a:xfrm>
            <a:prstGeom prst="ellipse">
              <a:avLst/>
            </a:prstGeom>
            <a:solidFill>
              <a:srgbClr val="A00000"/>
            </a:solidFill>
            <a:ln w="9525">
              <a:noFill/>
              <a:round/>
              <a:headEnd/>
              <a:tailEnd/>
            </a:ln>
          </p:spPr>
          <p:txBody>
            <a:bodyPr wrap="none" anchor="ctr"/>
            <a:lstStyle/>
            <a:p>
              <a:endParaRPr lang="en-US"/>
            </a:p>
          </p:txBody>
        </p:sp>
        <p:sp>
          <p:nvSpPr>
            <p:cNvPr id="146493" name="Oval 98"/>
            <p:cNvSpPr>
              <a:spLocks noChangeArrowheads="1"/>
            </p:cNvSpPr>
            <p:nvPr/>
          </p:nvSpPr>
          <p:spPr bwMode="auto">
            <a:xfrm>
              <a:off x="4042" y="2974"/>
              <a:ext cx="124" cy="127"/>
            </a:xfrm>
            <a:prstGeom prst="ellipse">
              <a:avLst/>
            </a:prstGeom>
            <a:solidFill>
              <a:srgbClr val="C00000"/>
            </a:solidFill>
            <a:ln w="9525">
              <a:noFill/>
              <a:round/>
              <a:headEnd/>
              <a:tailEnd/>
            </a:ln>
          </p:spPr>
          <p:txBody>
            <a:bodyPr wrap="none" anchor="ctr"/>
            <a:lstStyle/>
            <a:p>
              <a:endParaRPr lang="en-US"/>
            </a:p>
          </p:txBody>
        </p:sp>
        <p:sp>
          <p:nvSpPr>
            <p:cNvPr id="146494" name="Oval 99"/>
            <p:cNvSpPr>
              <a:spLocks noChangeArrowheads="1"/>
            </p:cNvSpPr>
            <p:nvPr/>
          </p:nvSpPr>
          <p:spPr bwMode="auto">
            <a:xfrm>
              <a:off x="4047" y="2981"/>
              <a:ext cx="101" cy="97"/>
            </a:xfrm>
            <a:prstGeom prst="ellipse">
              <a:avLst/>
            </a:prstGeom>
            <a:solidFill>
              <a:srgbClr val="E00000"/>
            </a:solidFill>
            <a:ln w="9525">
              <a:noFill/>
              <a:round/>
              <a:headEnd/>
              <a:tailEnd/>
            </a:ln>
          </p:spPr>
          <p:txBody>
            <a:bodyPr wrap="none" anchor="ctr"/>
            <a:lstStyle/>
            <a:p>
              <a:endParaRPr lang="en-US"/>
            </a:p>
          </p:txBody>
        </p:sp>
        <p:sp>
          <p:nvSpPr>
            <p:cNvPr id="146495" name="Oval 100"/>
            <p:cNvSpPr>
              <a:spLocks noChangeArrowheads="1"/>
            </p:cNvSpPr>
            <p:nvPr/>
          </p:nvSpPr>
          <p:spPr bwMode="auto">
            <a:xfrm>
              <a:off x="4055" y="2990"/>
              <a:ext cx="69" cy="70"/>
            </a:xfrm>
            <a:prstGeom prst="ellipse">
              <a:avLst/>
            </a:prstGeom>
            <a:solidFill>
              <a:srgbClr val="FF0000"/>
            </a:solidFill>
            <a:ln w="9525">
              <a:noFill/>
              <a:round/>
              <a:headEnd/>
              <a:tailEnd/>
            </a:ln>
          </p:spPr>
          <p:txBody>
            <a:bodyPr wrap="none" anchor="ctr"/>
            <a:lstStyle/>
            <a:p>
              <a:endParaRPr lang="en-US"/>
            </a:p>
          </p:txBody>
        </p:sp>
        <p:sp>
          <p:nvSpPr>
            <p:cNvPr id="146496" name="Oval 101"/>
            <p:cNvSpPr>
              <a:spLocks noChangeArrowheads="1"/>
            </p:cNvSpPr>
            <p:nvPr/>
          </p:nvSpPr>
          <p:spPr bwMode="auto">
            <a:xfrm>
              <a:off x="4069" y="3004"/>
              <a:ext cx="29" cy="29"/>
            </a:xfrm>
            <a:prstGeom prst="ellipse">
              <a:avLst/>
            </a:prstGeom>
            <a:solidFill>
              <a:srgbClr val="FF4040"/>
            </a:solidFill>
            <a:ln w="9525">
              <a:noFill/>
              <a:round/>
              <a:headEnd/>
              <a:tailEnd/>
            </a:ln>
          </p:spPr>
          <p:txBody>
            <a:bodyPr wrap="none" anchor="ctr"/>
            <a:lstStyle/>
            <a:p>
              <a:endParaRPr lang="en-US"/>
            </a:p>
          </p:txBody>
        </p:sp>
      </p:grpSp>
      <p:grpSp>
        <p:nvGrpSpPr>
          <p:cNvPr id="16" name="Group 102"/>
          <p:cNvGrpSpPr>
            <a:grpSpLocks/>
          </p:cNvGrpSpPr>
          <p:nvPr/>
        </p:nvGrpSpPr>
        <p:grpSpPr bwMode="auto">
          <a:xfrm>
            <a:off x="5618163" y="4175125"/>
            <a:ext cx="257175" cy="255588"/>
            <a:chOff x="3700" y="2630"/>
            <a:chExt cx="162" cy="161"/>
          </a:xfrm>
        </p:grpSpPr>
        <p:sp>
          <p:nvSpPr>
            <p:cNvPr id="146485" name="Oval 103"/>
            <p:cNvSpPr>
              <a:spLocks noChangeArrowheads="1"/>
            </p:cNvSpPr>
            <p:nvPr/>
          </p:nvSpPr>
          <p:spPr bwMode="auto">
            <a:xfrm>
              <a:off x="3700" y="2630"/>
              <a:ext cx="162" cy="161"/>
            </a:xfrm>
            <a:prstGeom prst="ellipse">
              <a:avLst/>
            </a:prstGeom>
            <a:solidFill>
              <a:srgbClr val="800000"/>
            </a:solidFill>
            <a:ln w="9525">
              <a:noFill/>
              <a:round/>
              <a:headEnd/>
              <a:tailEnd/>
            </a:ln>
          </p:spPr>
          <p:txBody>
            <a:bodyPr wrap="none" anchor="ctr"/>
            <a:lstStyle/>
            <a:p>
              <a:endParaRPr lang="en-US"/>
            </a:p>
          </p:txBody>
        </p:sp>
        <p:sp>
          <p:nvSpPr>
            <p:cNvPr id="146486" name="Oval 104"/>
            <p:cNvSpPr>
              <a:spLocks noChangeArrowheads="1"/>
            </p:cNvSpPr>
            <p:nvPr/>
          </p:nvSpPr>
          <p:spPr bwMode="auto">
            <a:xfrm>
              <a:off x="3703" y="2637"/>
              <a:ext cx="143" cy="141"/>
            </a:xfrm>
            <a:prstGeom prst="ellipse">
              <a:avLst/>
            </a:prstGeom>
            <a:solidFill>
              <a:srgbClr val="A00000"/>
            </a:solidFill>
            <a:ln w="9525">
              <a:noFill/>
              <a:round/>
              <a:headEnd/>
              <a:tailEnd/>
            </a:ln>
          </p:spPr>
          <p:txBody>
            <a:bodyPr wrap="none" anchor="ctr"/>
            <a:lstStyle/>
            <a:p>
              <a:endParaRPr lang="en-US"/>
            </a:p>
          </p:txBody>
        </p:sp>
        <p:sp>
          <p:nvSpPr>
            <p:cNvPr id="146487" name="Oval 105"/>
            <p:cNvSpPr>
              <a:spLocks noChangeArrowheads="1"/>
            </p:cNvSpPr>
            <p:nvPr/>
          </p:nvSpPr>
          <p:spPr bwMode="auto">
            <a:xfrm>
              <a:off x="3706" y="2638"/>
              <a:ext cx="124" cy="127"/>
            </a:xfrm>
            <a:prstGeom prst="ellipse">
              <a:avLst/>
            </a:prstGeom>
            <a:solidFill>
              <a:srgbClr val="C00000"/>
            </a:solidFill>
            <a:ln w="9525">
              <a:noFill/>
              <a:round/>
              <a:headEnd/>
              <a:tailEnd/>
            </a:ln>
          </p:spPr>
          <p:txBody>
            <a:bodyPr wrap="none" anchor="ctr"/>
            <a:lstStyle/>
            <a:p>
              <a:endParaRPr lang="en-US"/>
            </a:p>
          </p:txBody>
        </p:sp>
        <p:sp>
          <p:nvSpPr>
            <p:cNvPr id="146488" name="Oval 106"/>
            <p:cNvSpPr>
              <a:spLocks noChangeArrowheads="1"/>
            </p:cNvSpPr>
            <p:nvPr/>
          </p:nvSpPr>
          <p:spPr bwMode="auto">
            <a:xfrm>
              <a:off x="3711" y="2645"/>
              <a:ext cx="101" cy="97"/>
            </a:xfrm>
            <a:prstGeom prst="ellipse">
              <a:avLst/>
            </a:prstGeom>
            <a:solidFill>
              <a:srgbClr val="E00000"/>
            </a:solidFill>
            <a:ln w="9525">
              <a:noFill/>
              <a:round/>
              <a:headEnd/>
              <a:tailEnd/>
            </a:ln>
          </p:spPr>
          <p:txBody>
            <a:bodyPr wrap="none" anchor="ctr"/>
            <a:lstStyle/>
            <a:p>
              <a:endParaRPr lang="en-US"/>
            </a:p>
          </p:txBody>
        </p:sp>
        <p:sp>
          <p:nvSpPr>
            <p:cNvPr id="146489" name="Oval 107"/>
            <p:cNvSpPr>
              <a:spLocks noChangeArrowheads="1"/>
            </p:cNvSpPr>
            <p:nvPr/>
          </p:nvSpPr>
          <p:spPr bwMode="auto">
            <a:xfrm>
              <a:off x="3719" y="2654"/>
              <a:ext cx="69" cy="70"/>
            </a:xfrm>
            <a:prstGeom prst="ellipse">
              <a:avLst/>
            </a:prstGeom>
            <a:solidFill>
              <a:srgbClr val="FF0000"/>
            </a:solidFill>
            <a:ln w="9525">
              <a:noFill/>
              <a:round/>
              <a:headEnd/>
              <a:tailEnd/>
            </a:ln>
          </p:spPr>
          <p:txBody>
            <a:bodyPr wrap="none" anchor="ctr"/>
            <a:lstStyle/>
            <a:p>
              <a:endParaRPr lang="en-US"/>
            </a:p>
          </p:txBody>
        </p:sp>
        <p:sp>
          <p:nvSpPr>
            <p:cNvPr id="146490" name="Oval 108"/>
            <p:cNvSpPr>
              <a:spLocks noChangeArrowheads="1"/>
            </p:cNvSpPr>
            <p:nvPr/>
          </p:nvSpPr>
          <p:spPr bwMode="auto">
            <a:xfrm>
              <a:off x="3733" y="2668"/>
              <a:ext cx="29" cy="29"/>
            </a:xfrm>
            <a:prstGeom prst="ellipse">
              <a:avLst/>
            </a:prstGeom>
            <a:solidFill>
              <a:srgbClr val="FF4040"/>
            </a:solidFill>
            <a:ln w="9525">
              <a:noFill/>
              <a:round/>
              <a:headEnd/>
              <a:tailEnd/>
            </a:ln>
          </p:spPr>
          <p:txBody>
            <a:bodyPr wrap="none" anchor="ctr"/>
            <a:lstStyle/>
            <a:p>
              <a:endParaRPr lang="en-US"/>
            </a:p>
          </p:txBody>
        </p:sp>
      </p:grpSp>
      <p:grpSp>
        <p:nvGrpSpPr>
          <p:cNvPr id="17" name="Group 109"/>
          <p:cNvGrpSpPr>
            <a:grpSpLocks/>
          </p:cNvGrpSpPr>
          <p:nvPr/>
        </p:nvGrpSpPr>
        <p:grpSpPr bwMode="auto">
          <a:xfrm>
            <a:off x="5541963" y="2955925"/>
            <a:ext cx="257175" cy="255588"/>
            <a:chOff x="3652" y="1862"/>
            <a:chExt cx="162" cy="161"/>
          </a:xfrm>
        </p:grpSpPr>
        <p:sp>
          <p:nvSpPr>
            <p:cNvPr id="146479" name="Oval 110"/>
            <p:cNvSpPr>
              <a:spLocks noChangeArrowheads="1"/>
            </p:cNvSpPr>
            <p:nvPr/>
          </p:nvSpPr>
          <p:spPr bwMode="auto">
            <a:xfrm>
              <a:off x="3652" y="1862"/>
              <a:ext cx="162" cy="161"/>
            </a:xfrm>
            <a:prstGeom prst="ellipse">
              <a:avLst/>
            </a:prstGeom>
            <a:solidFill>
              <a:srgbClr val="800000"/>
            </a:solidFill>
            <a:ln w="9525">
              <a:noFill/>
              <a:round/>
              <a:headEnd/>
              <a:tailEnd/>
            </a:ln>
          </p:spPr>
          <p:txBody>
            <a:bodyPr wrap="none" anchor="ctr"/>
            <a:lstStyle/>
            <a:p>
              <a:endParaRPr lang="en-US"/>
            </a:p>
          </p:txBody>
        </p:sp>
        <p:sp>
          <p:nvSpPr>
            <p:cNvPr id="146480" name="Oval 111"/>
            <p:cNvSpPr>
              <a:spLocks noChangeArrowheads="1"/>
            </p:cNvSpPr>
            <p:nvPr/>
          </p:nvSpPr>
          <p:spPr bwMode="auto">
            <a:xfrm>
              <a:off x="3655" y="1869"/>
              <a:ext cx="143" cy="141"/>
            </a:xfrm>
            <a:prstGeom prst="ellipse">
              <a:avLst/>
            </a:prstGeom>
            <a:solidFill>
              <a:srgbClr val="A00000"/>
            </a:solidFill>
            <a:ln w="9525">
              <a:noFill/>
              <a:round/>
              <a:headEnd/>
              <a:tailEnd/>
            </a:ln>
          </p:spPr>
          <p:txBody>
            <a:bodyPr wrap="none" anchor="ctr"/>
            <a:lstStyle/>
            <a:p>
              <a:endParaRPr lang="en-US"/>
            </a:p>
          </p:txBody>
        </p:sp>
        <p:sp>
          <p:nvSpPr>
            <p:cNvPr id="146481" name="Oval 112"/>
            <p:cNvSpPr>
              <a:spLocks noChangeArrowheads="1"/>
            </p:cNvSpPr>
            <p:nvPr/>
          </p:nvSpPr>
          <p:spPr bwMode="auto">
            <a:xfrm>
              <a:off x="3658" y="1870"/>
              <a:ext cx="124" cy="127"/>
            </a:xfrm>
            <a:prstGeom prst="ellipse">
              <a:avLst/>
            </a:prstGeom>
            <a:solidFill>
              <a:srgbClr val="C00000"/>
            </a:solidFill>
            <a:ln w="9525">
              <a:noFill/>
              <a:round/>
              <a:headEnd/>
              <a:tailEnd/>
            </a:ln>
          </p:spPr>
          <p:txBody>
            <a:bodyPr wrap="none" anchor="ctr"/>
            <a:lstStyle/>
            <a:p>
              <a:endParaRPr lang="en-US"/>
            </a:p>
          </p:txBody>
        </p:sp>
        <p:sp>
          <p:nvSpPr>
            <p:cNvPr id="146482" name="Oval 113"/>
            <p:cNvSpPr>
              <a:spLocks noChangeArrowheads="1"/>
            </p:cNvSpPr>
            <p:nvPr/>
          </p:nvSpPr>
          <p:spPr bwMode="auto">
            <a:xfrm>
              <a:off x="3663" y="1877"/>
              <a:ext cx="101" cy="97"/>
            </a:xfrm>
            <a:prstGeom prst="ellipse">
              <a:avLst/>
            </a:prstGeom>
            <a:solidFill>
              <a:srgbClr val="E00000"/>
            </a:solidFill>
            <a:ln w="9525">
              <a:noFill/>
              <a:round/>
              <a:headEnd/>
              <a:tailEnd/>
            </a:ln>
          </p:spPr>
          <p:txBody>
            <a:bodyPr wrap="none" anchor="ctr"/>
            <a:lstStyle/>
            <a:p>
              <a:endParaRPr lang="en-US"/>
            </a:p>
          </p:txBody>
        </p:sp>
        <p:sp>
          <p:nvSpPr>
            <p:cNvPr id="146483" name="Oval 114"/>
            <p:cNvSpPr>
              <a:spLocks noChangeArrowheads="1"/>
            </p:cNvSpPr>
            <p:nvPr/>
          </p:nvSpPr>
          <p:spPr bwMode="auto">
            <a:xfrm>
              <a:off x="3671" y="1886"/>
              <a:ext cx="69" cy="70"/>
            </a:xfrm>
            <a:prstGeom prst="ellipse">
              <a:avLst/>
            </a:prstGeom>
            <a:solidFill>
              <a:srgbClr val="FF0000"/>
            </a:solidFill>
            <a:ln w="9525">
              <a:noFill/>
              <a:round/>
              <a:headEnd/>
              <a:tailEnd/>
            </a:ln>
          </p:spPr>
          <p:txBody>
            <a:bodyPr wrap="none" anchor="ctr"/>
            <a:lstStyle/>
            <a:p>
              <a:endParaRPr lang="en-US"/>
            </a:p>
          </p:txBody>
        </p:sp>
        <p:sp>
          <p:nvSpPr>
            <p:cNvPr id="146484" name="Oval 115"/>
            <p:cNvSpPr>
              <a:spLocks noChangeArrowheads="1"/>
            </p:cNvSpPr>
            <p:nvPr/>
          </p:nvSpPr>
          <p:spPr bwMode="auto">
            <a:xfrm>
              <a:off x="3685" y="1900"/>
              <a:ext cx="29" cy="29"/>
            </a:xfrm>
            <a:prstGeom prst="ellipse">
              <a:avLst/>
            </a:prstGeom>
            <a:solidFill>
              <a:srgbClr val="FF4040"/>
            </a:solidFill>
            <a:ln w="9525">
              <a:noFill/>
              <a:round/>
              <a:headEnd/>
              <a:tailEnd/>
            </a:ln>
          </p:spPr>
          <p:txBody>
            <a:bodyPr wrap="none" anchor="ctr"/>
            <a:lstStyle/>
            <a:p>
              <a:endParaRPr lang="en-US"/>
            </a:p>
          </p:txBody>
        </p:sp>
      </p:grpSp>
      <p:grpSp>
        <p:nvGrpSpPr>
          <p:cNvPr id="18" name="Group 116"/>
          <p:cNvGrpSpPr>
            <a:grpSpLocks/>
          </p:cNvGrpSpPr>
          <p:nvPr/>
        </p:nvGrpSpPr>
        <p:grpSpPr bwMode="auto">
          <a:xfrm>
            <a:off x="7059613" y="3325813"/>
            <a:ext cx="257175" cy="255587"/>
            <a:chOff x="4612" y="2006"/>
            <a:chExt cx="162" cy="161"/>
          </a:xfrm>
        </p:grpSpPr>
        <p:sp>
          <p:nvSpPr>
            <p:cNvPr id="146473" name="Oval 117"/>
            <p:cNvSpPr>
              <a:spLocks noChangeArrowheads="1"/>
            </p:cNvSpPr>
            <p:nvPr/>
          </p:nvSpPr>
          <p:spPr bwMode="auto">
            <a:xfrm>
              <a:off x="4612" y="2006"/>
              <a:ext cx="162" cy="161"/>
            </a:xfrm>
            <a:prstGeom prst="ellipse">
              <a:avLst/>
            </a:prstGeom>
            <a:solidFill>
              <a:srgbClr val="800000"/>
            </a:solidFill>
            <a:ln w="9525">
              <a:noFill/>
              <a:round/>
              <a:headEnd/>
              <a:tailEnd/>
            </a:ln>
          </p:spPr>
          <p:txBody>
            <a:bodyPr wrap="none" anchor="ctr"/>
            <a:lstStyle/>
            <a:p>
              <a:endParaRPr lang="en-US"/>
            </a:p>
          </p:txBody>
        </p:sp>
        <p:sp>
          <p:nvSpPr>
            <p:cNvPr id="146474" name="Oval 118"/>
            <p:cNvSpPr>
              <a:spLocks noChangeArrowheads="1"/>
            </p:cNvSpPr>
            <p:nvPr/>
          </p:nvSpPr>
          <p:spPr bwMode="auto">
            <a:xfrm>
              <a:off x="4615" y="2013"/>
              <a:ext cx="143" cy="141"/>
            </a:xfrm>
            <a:prstGeom prst="ellipse">
              <a:avLst/>
            </a:prstGeom>
            <a:solidFill>
              <a:srgbClr val="A00000"/>
            </a:solidFill>
            <a:ln w="9525">
              <a:noFill/>
              <a:round/>
              <a:headEnd/>
              <a:tailEnd/>
            </a:ln>
          </p:spPr>
          <p:txBody>
            <a:bodyPr wrap="none" anchor="ctr"/>
            <a:lstStyle/>
            <a:p>
              <a:endParaRPr lang="en-US"/>
            </a:p>
          </p:txBody>
        </p:sp>
        <p:sp>
          <p:nvSpPr>
            <p:cNvPr id="146475" name="Oval 119"/>
            <p:cNvSpPr>
              <a:spLocks noChangeArrowheads="1"/>
            </p:cNvSpPr>
            <p:nvPr/>
          </p:nvSpPr>
          <p:spPr bwMode="auto">
            <a:xfrm>
              <a:off x="4618" y="2014"/>
              <a:ext cx="124" cy="127"/>
            </a:xfrm>
            <a:prstGeom prst="ellipse">
              <a:avLst/>
            </a:prstGeom>
            <a:solidFill>
              <a:srgbClr val="C00000"/>
            </a:solidFill>
            <a:ln w="9525">
              <a:noFill/>
              <a:round/>
              <a:headEnd/>
              <a:tailEnd/>
            </a:ln>
          </p:spPr>
          <p:txBody>
            <a:bodyPr wrap="none" anchor="ctr"/>
            <a:lstStyle/>
            <a:p>
              <a:endParaRPr lang="en-US"/>
            </a:p>
          </p:txBody>
        </p:sp>
        <p:sp>
          <p:nvSpPr>
            <p:cNvPr id="146476" name="Oval 120"/>
            <p:cNvSpPr>
              <a:spLocks noChangeArrowheads="1"/>
            </p:cNvSpPr>
            <p:nvPr/>
          </p:nvSpPr>
          <p:spPr bwMode="auto">
            <a:xfrm>
              <a:off x="4623" y="2021"/>
              <a:ext cx="101" cy="97"/>
            </a:xfrm>
            <a:prstGeom prst="ellipse">
              <a:avLst/>
            </a:prstGeom>
            <a:solidFill>
              <a:srgbClr val="E00000"/>
            </a:solidFill>
            <a:ln w="9525">
              <a:noFill/>
              <a:round/>
              <a:headEnd/>
              <a:tailEnd/>
            </a:ln>
          </p:spPr>
          <p:txBody>
            <a:bodyPr wrap="none" anchor="ctr"/>
            <a:lstStyle/>
            <a:p>
              <a:endParaRPr lang="en-US"/>
            </a:p>
          </p:txBody>
        </p:sp>
        <p:sp>
          <p:nvSpPr>
            <p:cNvPr id="146477" name="Oval 121"/>
            <p:cNvSpPr>
              <a:spLocks noChangeArrowheads="1"/>
            </p:cNvSpPr>
            <p:nvPr/>
          </p:nvSpPr>
          <p:spPr bwMode="auto">
            <a:xfrm>
              <a:off x="4631" y="2030"/>
              <a:ext cx="69" cy="70"/>
            </a:xfrm>
            <a:prstGeom prst="ellipse">
              <a:avLst/>
            </a:prstGeom>
            <a:solidFill>
              <a:srgbClr val="FF0000"/>
            </a:solidFill>
            <a:ln w="9525">
              <a:noFill/>
              <a:round/>
              <a:headEnd/>
              <a:tailEnd/>
            </a:ln>
          </p:spPr>
          <p:txBody>
            <a:bodyPr wrap="none" anchor="ctr"/>
            <a:lstStyle/>
            <a:p>
              <a:endParaRPr lang="en-US"/>
            </a:p>
          </p:txBody>
        </p:sp>
        <p:sp>
          <p:nvSpPr>
            <p:cNvPr id="146478" name="Oval 122"/>
            <p:cNvSpPr>
              <a:spLocks noChangeArrowheads="1"/>
            </p:cNvSpPr>
            <p:nvPr/>
          </p:nvSpPr>
          <p:spPr bwMode="auto">
            <a:xfrm>
              <a:off x="4645" y="2044"/>
              <a:ext cx="29" cy="29"/>
            </a:xfrm>
            <a:prstGeom prst="ellipse">
              <a:avLst/>
            </a:prstGeom>
            <a:solidFill>
              <a:srgbClr val="FF4040"/>
            </a:solidFill>
            <a:ln w="9525">
              <a:noFill/>
              <a:round/>
              <a:headEnd/>
              <a:tailEnd/>
            </a:ln>
          </p:spPr>
          <p:txBody>
            <a:bodyPr wrap="none" anchor="ctr"/>
            <a:lstStyle/>
            <a:p>
              <a:endParaRPr lang="en-US"/>
            </a:p>
          </p:txBody>
        </p:sp>
      </p:grpSp>
      <p:grpSp>
        <p:nvGrpSpPr>
          <p:cNvPr id="19" name="Group 123"/>
          <p:cNvGrpSpPr>
            <a:grpSpLocks/>
          </p:cNvGrpSpPr>
          <p:nvPr/>
        </p:nvGrpSpPr>
        <p:grpSpPr bwMode="auto">
          <a:xfrm>
            <a:off x="7904163" y="3032125"/>
            <a:ext cx="257175" cy="255588"/>
            <a:chOff x="5140" y="1910"/>
            <a:chExt cx="162" cy="161"/>
          </a:xfrm>
        </p:grpSpPr>
        <p:sp>
          <p:nvSpPr>
            <p:cNvPr id="146467" name="Oval 124"/>
            <p:cNvSpPr>
              <a:spLocks noChangeArrowheads="1"/>
            </p:cNvSpPr>
            <p:nvPr/>
          </p:nvSpPr>
          <p:spPr bwMode="auto">
            <a:xfrm>
              <a:off x="5140" y="1910"/>
              <a:ext cx="162" cy="161"/>
            </a:xfrm>
            <a:prstGeom prst="ellipse">
              <a:avLst/>
            </a:prstGeom>
            <a:solidFill>
              <a:srgbClr val="800000"/>
            </a:solidFill>
            <a:ln w="9525">
              <a:noFill/>
              <a:round/>
              <a:headEnd/>
              <a:tailEnd/>
            </a:ln>
          </p:spPr>
          <p:txBody>
            <a:bodyPr wrap="none" anchor="ctr"/>
            <a:lstStyle/>
            <a:p>
              <a:endParaRPr lang="en-US"/>
            </a:p>
          </p:txBody>
        </p:sp>
        <p:sp>
          <p:nvSpPr>
            <p:cNvPr id="146468" name="Oval 125"/>
            <p:cNvSpPr>
              <a:spLocks noChangeArrowheads="1"/>
            </p:cNvSpPr>
            <p:nvPr/>
          </p:nvSpPr>
          <p:spPr bwMode="auto">
            <a:xfrm>
              <a:off x="5143" y="1917"/>
              <a:ext cx="143" cy="141"/>
            </a:xfrm>
            <a:prstGeom prst="ellipse">
              <a:avLst/>
            </a:prstGeom>
            <a:solidFill>
              <a:srgbClr val="A00000"/>
            </a:solidFill>
            <a:ln w="9525">
              <a:noFill/>
              <a:round/>
              <a:headEnd/>
              <a:tailEnd/>
            </a:ln>
          </p:spPr>
          <p:txBody>
            <a:bodyPr wrap="none" anchor="ctr"/>
            <a:lstStyle/>
            <a:p>
              <a:endParaRPr lang="en-US"/>
            </a:p>
          </p:txBody>
        </p:sp>
        <p:sp>
          <p:nvSpPr>
            <p:cNvPr id="146469" name="Oval 126"/>
            <p:cNvSpPr>
              <a:spLocks noChangeArrowheads="1"/>
            </p:cNvSpPr>
            <p:nvPr/>
          </p:nvSpPr>
          <p:spPr bwMode="auto">
            <a:xfrm>
              <a:off x="5146" y="1918"/>
              <a:ext cx="124" cy="127"/>
            </a:xfrm>
            <a:prstGeom prst="ellipse">
              <a:avLst/>
            </a:prstGeom>
            <a:solidFill>
              <a:srgbClr val="C00000"/>
            </a:solidFill>
            <a:ln w="9525">
              <a:noFill/>
              <a:round/>
              <a:headEnd/>
              <a:tailEnd/>
            </a:ln>
          </p:spPr>
          <p:txBody>
            <a:bodyPr wrap="none" anchor="ctr"/>
            <a:lstStyle/>
            <a:p>
              <a:endParaRPr lang="en-US"/>
            </a:p>
          </p:txBody>
        </p:sp>
        <p:sp>
          <p:nvSpPr>
            <p:cNvPr id="146470" name="Oval 127"/>
            <p:cNvSpPr>
              <a:spLocks noChangeArrowheads="1"/>
            </p:cNvSpPr>
            <p:nvPr/>
          </p:nvSpPr>
          <p:spPr bwMode="auto">
            <a:xfrm>
              <a:off x="5151" y="1925"/>
              <a:ext cx="101" cy="97"/>
            </a:xfrm>
            <a:prstGeom prst="ellipse">
              <a:avLst/>
            </a:prstGeom>
            <a:solidFill>
              <a:srgbClr val="E00000"/>
            </a:solidFill>
            <a:ln w="9525">
              <a:noFill/>
              <a:round/>
              <a:headEnd/>
              <a:tailEnd/>
            </a:ln>
          </p:spPr>
          <p:txBody>
            <a:bodyPr wrap="none" anchor="ctr"/>
            <a:lstStyle/>
            <a:p>
              <a:endParaRPr lang="en-US"/>
            </a:p>
          </p:txBody>
        </p:sp>
        <p:sp>
          <p:nvSpPr>
            <p:cNvPr id="146471" name="Oval 128"/>
            <p:cNvSpPr>
              <a:spLocks noChangeArrowheads="1"/>
            </p:cNvSpPr>
            <p:nvPr/>
          </p:nvSpPr>
          <p:spPr bwMode="auto">
            <a:xfrm>
              <a:off x="5159" y="1934"/>
              <a:ext cx="69" cy="70"/>
            </a:xfrm>
            <a:prstGeom prst="ellipse">
              <a:avLst/>
            </a:prstGeom>
            <a:solidFill>
              <a:srgbClr val="FF0000"/>
            </a:solidFill>
            <a:ln w="9525">
              <a:noFill/>
              <a:round/>
              <a:headEnd/>
              <a:tailEnd/>
            </a:ln>
          </p:spPr>
          <p:txBody>
            <a:bodyPr wrap="none" anchor="ctr"/>
            <a:lstStyle/>
            <a:p>
              <a:endParaRPr lang="en-US"/>
            </a:p>
          </p:txBody>
        </p:sp>
        <p:sp>
          <p:nvSpPr>
            <p:cNvPr id="146472" name="Oval 129"/>
            <p:cNvSpPr>
              <a:spLocks noChangeArrowheads="1"/>
            </p:cNvSpPr>
            <p:nvPr/>
          </p:nvSpPr>
          <p:spPr bwMode="auto">
            <a:xfrm>
              <a:off x="5173" y="1948"/>
              <a:ext cx="29" cy="29"/>
            </a:xfrm>
            <a:prstGeom prst="ellipse">
              <a:avLst/>
            </a:prstGeom>
            <a:solidFill>
              <a:srgbClr val="FF4040"/>
            </a:solidFill>
            <a:ln w="9525">
              <a:noFill/>
              <a:round/>
              <a:headEnd/>
              <a:tailEnd/>
            </a:ln>
          </p:spPr>
          <p:txBody>
            <a:bodyPr wrap="none" anchor="ctr"/>
            <a:lstStyle/>
            <a:p>
              <a:endParaRPr lang="en-US"/>
            </a:p>
          </p:txBody>
        </p:sp>
      </p:grpSp>
      <p:grpSp>
        <p:nvGrpSpPr>
          <p:cNvPr id="20" name="Group 130"/>
          <p:cNvGrpSpPr>
            <a:grpSpLocks/>
          </p:cNvGrpSpPr>
          <p:nvPr/>
        </p:nvGrpSpPr>
        <p:grpSpPr bwMode="auto">
          <a:xfrm>
            <a:off x="6913563" y="5622925"/>
            <a:ext cx="257175" cy="255588"/>
            <a:chOff x="4516" y="3542"/>
            <a:chExt cx="162" cy="161"/>
          </a:xfrm>
        </p:grpSpPr>
        <p:sp>
          <p:nvSpPr>
            <p:cNvPr id="146461" name="Oval 131"/>
            <p:cNvSpPr>
              <a:spLocks noChangeArrowheads="1"/>
            </p:cNvSpPr>
            <p:nvPr/>
          </p:nvSpPr>
          <p:spPr bwMode="auto">
            <a:xfrm>
              <a:off x="4516" y="3542"/>
              <a:ext cx="162" cy="161"/>
            </a:xfrm>
            <a:prstGeom prst="ellipse">
              <a:avLst/>
            </a:prstGeom>
            <a:solidFill>
              <a:srgbClr val="800000"/>
            </a:solidFill>
            <a:ln w="9525">
              <a:noFill/>
              <a:round/>
              <a:headEnd/>
              <a:tailEnd/>
            </a:ln>
          </p:spPr>
          <p:txBody>
            <a:bodyPr wrap="none" anchor="ctr"/>
            <a:lstStyle/>
            <a:p>
              <a:endParaRPr lang="en-US"/>
            </a:p>
          </p:txBody>
        </p:sp>
        <p:sp>
          <p:nvSpPr>
            <p:cNvPr id="146462" name="Oval 132"/>
            <p:cNvSpPr>
              <a:spLocks noChangeArrowheads="1"/>
            </p:cNvSpPr>
            <p:nvPr/>
          </p:nvSpPr>
          <p:spPr bwMode="auto">
            <a:xfrm>
              <a:off x="4519" y="3549"/>
              <a:ext cx="143" cy="141"/>
            </a:xfrm>
            <a:prstGeom prst="ellipse">
              <a:avLst/>
            </a:prstGeom>
            <a:solidFill>
              <a:srgbClr val="A00000"/>
            </a:solidFill>
            <a:ln w="9525">
              <a:noFill/>
              <a:round/>
              <a:headEnd/>
              <a:tailEnd/>
            </a:ln>
          </p:spPr>
          <p:txBody>
            <a:bodyPr wrap="none" anchor="ctr"/>
            <a:lstStyle/>
            <a:p>
              <a:endParaRPr lang="en-US"/>
            </a:p>
          </p:txBody>
        </p:sp>
        <p:sp>
          <p:nvSpPr>
            <p:cNvPr id="146463" name="Oval 133"/>
            <p:cNvSpPr>
              <a:spLocks noChangeArrowheads="1"/>
            </p:cNvSpPr>
            <p:nvPr/>
          </p:nvSpPr>
          <p:spPr bwMode="auto">
            <a:xfrm>
              <a:off x="4522" y="3550"/>
              <a:ext cx="124" cy="127"/>
            </a:xfrm>
            <a:prstGeom prst="ellipse">
              <a:avLst/>
            </a:prstGeom>
            <a:solidFill>
              <a:srgbClr val="C00000"/>
            </a:solidFill>
            <a:ln w="9525">
              <a:noFill/>
              <a:round/>
              <a:headEnd/>
              <a:tailEnd/>
            </a:ln>
          </p:spPr>
          <p:txBody>
            <a:bodyPr wrap="none" anchor="ctr"/>
            <a:lstStyle/>
            <a:p>
              <a:endParaRPr lang="en-US"/>
            </a:p>
          </p:txBody>
        </p:sp>
        <p:sp>
          <p:nvSpPr>
            <p:cNvPr id="146464" name="Oval 134"/>
            <p:cNvSpPr>
              <a:spLocks noChangeArrowheads="1"/>
            </p:cNvSpPr>
            <p:nvPr/>
          </p:nvSpPr>
          <p:spPr bwMode="auto">
            <a:xfrm>
              <a:off x="4527" y="3557"/>
              <a:ext cx="101" cy="97"/>
            </a:xfrm>
            <a:prstGeom prst="ellipse">
              <a:avLst/>
            </a:prstGeom>
            <a:solidFill>
              <a:srgbClr val="E00000"/>
            </a:solidFill>
            <a:ln w="9525">
              <a:noFill/>
              <a:round/>
              <a:headEnd/>
              <a:tailEnd/>
            </a:ln>
          </p:spPr>
          <p:txBody>
            <a:bodyPr wrap="none" anchor="ctr"/>
            <a:lstStyle/>
            <a:p>
              <a:endParaRPr lang="en-US"/>
            </a:p>
          </p:txBody>
        </p:sp>
        <p:sp>
          <p:nvSpPr>
            <p:cNvPr id="146465" name="Oval 135"/>
            <p:cNvSpPr>
              <a:spLocks noChangeArrowheads="1"/>
            </p:cNvSpPr>
            <p:nvPr/>
          </p:nvSpPr>
          <p:spPr bwMode="auto">
            <a:xfrm>
              <a:off x="4535" y="3566"/>
              <a:ext cx="69" cy="70"/>
            </a:xfrm>
            <a:prstGeom prst="ellipse">
              <a:avLst/>
            </a:prstGeom>
            <a:solidFill>
              <a:srgbClr val="FF0000"/>
            </a:solidFill>
            <a:ln w="9525">
              <a:noFill/>
              <a:round/>
              <a:headEnd/>
              <a:tailEnd/>
            </a:ln>
          </p:spPr>
          <p:txBody>
            <a:bodyPr wrap="none" anchor="ctr"/>
            <a:lstStyle/>
            <a:p>
              <a:endParaRPr lang="en-US"/>
            </a:p>
          </p:txBody>
        </p:sp>
        <p:sp>
          <p:nvSpPr>
            <p:cNvPr id="146466" name="Oval 136"/>
            <p:cNvSpPr>
              <a:spLocks noChangeArrowheads="1"/>
            </p:cNvSpPr>
            <p:nvPr/>
          </p:nvSpPr>
          <p:spPr bwMode="auto">
            <a:xfrm>
              <a:off x="4549" y="3580"/>
              <a:ext cx="29" cy="29"/>
            </a:xfrm>
            <a:prstGeom prst="ellipse">
              <a:avLst/>
            </a:prstGeom>
            <a:solidFill>
              <a:srgbClr val="FF4040"/>
            </a:solidFill>
            <a:ln w="9525">
              <a:noFill/>
              <a:round/>
              <a:headEnd/>
              <a:tailEnd/>
            </a:ln>
          </p:spPr>
          <p:txBody>
            <a:bodyPr wrap="none" anchor="ctr"/>
            <a:lstStyle/>
            <a:p>
              <a:endParaRPr lang="en-US"/>
            </a:p>
          </p:txBody>
        </p:sp>
      </p:grpSp>
      <p:sp>
        <p:nvSpPr>
          <p:cNvPr id="1312905" name="Line 137"/>
          <p:cNvSpPr>
            <a:spLocks noChangeShapeType="1"/>
          </p:cNvSpPr>
          <p:nvPr/>
        </p:nvSpPr>
        <p:spPr bwMode="auto">
          <a:xfrm>
            <a:off x="3630613" y="2514600"/>
            <a:ext cx="2514600" cy="1219200"/>
          </a:xfrm>
          <a:prstGeom prst="line">
            <a:avLst/>
          </a:prstGeom>
          <a:noFill/>
          <a:ln w="25400">
            <a:solidFill>
              <a:schemeClr val="bg1"/>
            </a:solidFill>
            <a:round/>
            <a:headEnd type="none" w="sm" len="sm"/>
            <a:tailEnd type="stealth" w="med" len="lg"/>
          </a:ln>
        </p:spPr>
        <p:txBody>
          <a:bodyPr wrap="none" anchor="ctr"/>
          <a:lstStyle/>
          <a:p>
            <a:endParaRPr lang="en-US"/>
          </a:p>
        </p:txBody>
      </p:sp>
      <p:sp>
        <p:nvSpPr>
          <p:cNvPr id="1312906" name="Rectangle 138"/>
          <p:cNvSpPr>
            <a:spLocks noChangeArrowheads="1"/>
          </p:cNvSpPr>
          <p:nvPr/>
        </p:nvSpPr>
        <p:spPr bwMode="auto">
          <a:xfrm>
            <a:off x="1344613" y="3048000"/>
            <a:ext cx="2514600" cy="579438"/>
          </a:xfrm>
          <a:prstGeom prst="rect">
            <a:avLst/>
          </a:prstGeom>
          <a:noFill/>
          <a:ln w="9525">
            <a:noFill/>
            <a:miter lim="800000"/>
            <a:headEnd/>
            <a:tailEnd/>
          </a:ln>
        </p:spPr>
        <p:txBody>
          <a:bodyPr lIns="92075" tIns="46038" rIns="92075" bIns="46038">
            <a:spAutoFit/>
          </a:bodyPr>
          <a:lstStyle/>
          <a:p>
            <a:pPr algn="l" eaLnBrk="0" hangingPunct="0">
              <a:spcBef>
                <a:spcPct val="50000"/>
              </a:spcBef>
            </a:pPr>
            <a:r>
              <a:rPr lang="en-US" sz="3200">
                <a:solidFill>
                  <a:schemeClr val="bg1"/>
                </a:solidFill>
              </a:rPr>
              <a:t>Electron</a:t>
            </a:r>
          </a:p>
        </p:txBody>
      </p:sp>
      <p:sp>
        <p:nvSpPr>
          <p:cNvPr id="1312907" name="Line 139"/>
          <p:cNvSpPr>
            <a:spLocks noChangeShapeType="1"/>
          </p:cNvSpPr>
          <p:nvPr/>
        </p:nvSpPr>
        <p:spPr bwMode="auto">
          <a:xfrm>
            <a:off x="3021013" y="3352800"/>
            <a:ext cx="1295400" cy="0"/>
          </a:xfrm>
          <a:prstGeom prst="line">
            <a:avLst/>
          </a:prstGeom>
          <a:noFill/>
          <a:ln w="25400">
            <a:solidFill>
              <a:schemeClr val="bg1"/>
            </a:solidFill>
            <a:round/>
            <a:headEnd type="none" w="sm" len="sm"/>
            <a:tailEnd type="stealth" w="med" len="lg"/>
          </a:ln>
        </p:spPr>
        <p:txBody>
          <a:bodyPr wrap="none" anchor="ctr"/>
          <a:lstStyle/>
          <a:p>
            <a:endParaRPr lang="en-US"/>
          </a:p>
        </p:txBody>
      </p:sp>
      <p:sp>
        <p:nvSpPr>
          <p:cNvPr id="1312908" name="Rectangle 140"/>
          <p:cNvSpPr>
            <a:spLocks noChangeArrowheads="1"/>
          </p:cNvSpPr>
          <p:nvPr/>
        </p:nvSpPr>
        <p:spPr bwMode="auto">
          <a:xfrm>
            <a:off x="1649413" y="3886200"/>
            <a:ext cx="2514600" cy="579438"/>
          </a:xfrm>
          <a:prstGeom prst="rect">
            <a:avLst/>
          </a:prstGeom>
          <a:noFill/>
          <a:ln w="9525">
            <a:noFill/>
            <a:miter lim="800000"/>
            <a:headEnd/>
            <a:tailEnd/>
          </a:ln>
        </p:spPr>
        <p:txBody>
          <a:bodyPr lIns="92075" tIns="46038" rIns="92075" bIns="46038">
            <a:spAutoFit/>
          </a:bodyPr>
          <a:lstStyle/>
          <a:p>
            <a:pPr algn="l" eaLnBrk="0" hangingPunct="0">
              <a:spcBef>
                <a:spcPct val="50000"/>
              </a:spcBef>
            </a:pPr>
            <a:r>
              <a:rPr lang="en-US" sz="3200">
                <a:solidFill>
                  <a:schemeClr val="bg1"/>
                </a:solidFill>
              </a:rPr>
              <a:t>Orbit</a:t>
            </a:r>
          </a:p>
        </p:txBody>
      </p:sp>
      <p:sp>
        <p:nvSpPr>
          <p:cNvPr id="1312909" name="Line 141"/>
          <p:cNvSpPr>
            <a:spLocks noChangeShapeType="1"/>
          </p:cNvSpPr>
          <p:nvPr/>
        </p:nvSpPr>
        <p:spPr bwMode="auto">
          <a:xfrm>
            <a:off x="2792413" y="4191000"/>
            <a:ext cx="1676400" cy="152400"/>
          </a:xfrm>
          <a:prstGeom prst="line">
            <a:avLst/>
          </a:prstGeom>
          <a:noFill/>
          <a:ln w="25400">
            <a:solidFill>
              <a:schemeClr val="bg1"/>
            </a:solidFill>
            <a:round/>
            <a:headEnd type="none" w="sm" len="sm"/>
            <a:tailEnd type="stealth" w="med" len="lg"/>
          </a:ln>
        </p:spPr>
        <p:txBody>
          <a:bodyPr wrap="none" anchor="ctr"/>
          <a:lstStyle/>
          <a:p>
            <a:endParaRPr lang="en-US"/>
          </a:p>
        </p:txBody>
      </p:sp>
      <p:sp>
        <p:nvSpPr>
          <p:cNvPr id="1312910" name="Rectangle 142"/>
          <p:cNvSpPr>
            <a:spLocks noChangeArrowheads="1"/>
          </p:cNvSpPr>
          <p:nvPr/>
        </p:nvSpPr>
        <p:spPr bwMode="auto">
          <a:xfrm>
            <a:off x="2868613" y="5638800"/>
            <a:ext cx="2971800" cy="579438"/>
          </a:xfrm>
          <a:prstGeom prst="rect">
            <a:avLst/>
          </a:prstGeom>
          <a:noFill/>
          <a:ln w="9525">
            <a:noFill/>
            <a:miter lim="800000"/>
            <a:headEnd/>
            <a:tailEnd/>
          </a:ln>
        </p:spPr>
        <p:txBody>
          <a:bodyPr lIns="92075" tIns="46038" rIns="92075" bIns="46038">
            <a:spAutoFit/>
          </a:bodyPr>
          <a:lstStyle/>
          <a:p>
            <a:pPr algn="l" eaLnBrk="0" hangingPunct="0">
              <a:spcBef>
                <a:spcPct val="50000"/>
              </a:spcBef>
            </a:pPr>
            <a:r>
              <a:rPr lang="en-US" sz="3200">
                <a:solidFill>
                  <a:schemeClr val="bg1"/>
                </a:solidFill>
              </a:rPr>
              <a:t>Energy Levels</a:t>
            </a:r>
          </a:p>
        </p:txBody>
      </p:sp>
      <p:sp>
        <p:nvSpPr>
          <p:cNvPr id="1312911" name="Line 143"/>
          <p:cNvSpPr>
            <a:spLocks noChangeShapeType="1"/>
          </p:cNvSpPr>
          <p:nvPr/>
        </p:nvSpPr>
        <p:spPr bwMode="auto">
          <a:xfrm flipH="1" flipV="1">
            <a:off x="4773613" y="5029200"/>
            <a:ext cx="53975" cy="747713"/>
          </a:xfrm>
          <a:prstGeom prst="line">
            <a:avLst/>
          </a:prstGeom>
          <a:noFill/>
          <a:ln w="25400">
            <a:solidFill>
              <a:schemeClr val="bg1"/>
            </a:solidFill>
            <a:round/>
            <a:headEnd type="none" w="sm" len="sm"/>
            <a:tailEnd type="stealth" w="med" len="lg"/>
          </a:ln>
        </p:spPr>
        <p:txBody>
          <a:bodyPr wrap="none" anchor="ctr"/>
          <a:lstStyle/>
          <a:p>
            <a:endParaRPr lang="en-US"/>
          </a:p>
        </p:txBody>
      </p:sp>
      <p:sp>
        <p:nvSpPr>
          <p:cNvPr id="1312912" name="Line 144"/>
          <p:cNvSpPr>
            <a:spLocks noChangeShapeType="1"/>
          </p:cNvSpPr>
          <p:nvPr/>
        </p:nvSpPr>
        <p:spPr bwMode="auto">
          <a:xfrm flipV="1">
            <a:off x="5013325" y="4267200"/>
            <a:ext cx="369888" cy="1509713"/>
          </a:xfrm>
          <a:prstGeom prst="line">
            <a:avLst/>
          </a:prstGeom>
          <a:noFill/>
          <a:ln w="25400">
            <a:solidFill>
              <a:schemeClr val="bg1"/>
            </a:solidFill>
            <a:round/>
            <a:headEnd type="none" w="sm" len="sm"/>
            <a:tailEnd type="stealth" w="med" len="lg"/>
          </a:ln>
        </p:spPr>
        <p:txBody>
          <a:bodyPr wrap="none" anchor="ctr"/>
          <a:lstStyle/>
          <a:p>
            <a:endParaRPr lang="en-US"/>
          </a:p>
        </p:txBody>
      </p:sp>
      <p:sp>
        <p:nvSpPr>
          <p:cNvPr id="146459" name="Freeform 145"/>
          <p:cNvSpPr>
            <a:spLocks/>
          </p:cNvSpPr>
          <p:nvPr/>
        </p:nvSpPr>
        <p:spPr bwMode="auto">
          <a:xfrm>
            <a:off x="5495925" y="3090863"/>
            <a:ext cx="1717675" cy="1482725"/>
          </a:xfrm>
          <a:custGeom>
            <a:avLst/>
            <a:gdLst>
              <a:gd name="T0" fmla="*/ 103188 w 1082"/>
              <a:gd name="T1" fmla="*/ 50800 h 934"/>
              <a:gd name="T2" fmla="*/ 150812 w 1082"/>
              <a:gd name="T3" fmla="*/ 25400 h 934"/>
              <a:gd name="T4" fmla="*/ 209550 w 1082"/>
              <a:gd name="T5" fmla="*/ 9525 h 934"/>
              <a:gd name="T6" fmla="*/ 274637 w 1082"/>
              <a:gd name="T7" fmla="*/ 0 h 934"/>
              <a:gd name="T8" fmla="*/ 352425 w 1082"/>
              <a:gd name="T9" fmla="*/ 1588 h 934"/>
              <a:gd name="T10" fmla="*/ 422275 w 1082"/>
              <a:gd name="T11" fmla="*/ 9525 h 934"/>
              <a:gd name="T12" fmla="*/ 500062 w 1082"/>
              <a:gd name="T13" fmla="*/ 25400 h 934"/>
              <a:gd name="T14" fmla="*/ 584200 w 1082"/>
              <a:gd name="T15" fmla="*/ 46038 h 934"/>
              <a:gd name="T16" fmla="*/ 684212 w 1082"/>
              <a:gd name="T17" fmla="*/ 84138 h 934"/>
              <a:gd name="T18" fmla="*/ 812800 w 1082"/>
              <a:gd name="T19" fmla="*/ 147638 h 934"/>
              <a:gd name="T20" fmla="*/ 925512 w 1082"/>
              <a:gd name="T21" fmla="*/ 212725 h 934"/>
              <a:gd name="T22" fmla="*/ 1055687 w 1082"/>
              <a:gd name="T23" fmla="*/ 296863 h 934"/>
              <a:gd name="T24" fmla="*/ 1162050 w 1082"/>
              <a:gd name="T25" fmla="*/ 377825 h 934"/>
              <a:gd name="T26" fmla="*/ 1301750 w 1082"/>
              <a:gd name="T27" fmla="*/ 495300 h 934"/>
              <a:gd name="T28" fmla="*/ 1392237 w 1082"/>
              <a:gd name="T29" fmla="*/ 588963 h 934"/>
              <a:gd name="T30" fmla="*/ 1481137 w 1082"/>
              <a:gd name="T31" fmla="*/ 700088 h 934"/>
              <a:gd name="T32" fmla="*/ 1577975 w 1082"/>
              <a:gd name="T33" fmla="*/ 833438 h 934"/>
              <a:gd name="T34" fmla="*/ 1651000 w 1082"/>
              <a:gd name="T35" fmla="*/ 963613 h 934"/>
              <a:gd name="T36" fmla="*/ 1684338 w 1082"/>
              <a:gd name="T37" fmla="*/ 1044575 h 934"/>
              <a:gd name="T38" fmla="*/ 1706563 w 1082"/>
              <a:gd name="T39" fmla="*/ 1135063 h 934"/>
              <a:gd name="T40" fmla="*/ 1716088 w 1082"/>
              <a:gd name="T41" fmla="*/ 1196975 h 934"/>
              <a:gd name="T42" fmla="*/ 1712913 w 1082"/>
              <a:gd name="T43" fmla="*/ 1247775 h 934"/>
              <a:gd name="T44" fmla="*/ 1698625 w 1082"/>
              <a:gd name="T45" fmla="*/ 1304925 h 934"/>
              <a:gd name="T46" fmla="*/ 1677988 w 1082"/>
              <a:gd name="T47" fmla="*/ 1355725 h 934"/>
              <a:gd name="T48" fmla="*/ 1644650 w 1082"/>
              <a:gd name="T49" fmla="*/ 1393825 h 934"/>
              <a:gd name="T50" fmla="*/ 1604962 w 1082"/>
              <a:gd name="T51" fmla="*/ 1428750 h 934"/>
              <a:gd name="T52" fmla="*/ 1554162 w 1082"/>
              <a:gd name="T53" fmla="*/ 1457325 h 934"/>
              <a:gd name="T54" fmla="*/ 1498600 w 1082"/>
              <a:gd name="T55" fmla="*/ 1471613 h 934"/>
              <a:gd name="T56" fmla="*/ 1435100 w 1082"/>
              <a:gd name="T57" fmla="*/ 1481138 h 934"/>
              <a:gd name="T58" fmla="*/ 1360487 w 1082"/>
              <a:gd name="T59" fmla="*/ 1481138 h 934"/>
              <a:gd name="T60" fmla="*/ 1282700 w 1082"/>
              <a:gd name="T61" fmla="*/ 1471613 h 934"/>
              <a:gd name="T62" fmla="*/ 1198562 w 1082"/>
              <a:gd name="T63" fmla="*/ 1450975 h 934"/>
              <a:gd name="T64" fmla="*/ 1120775 w 1082"/>
              <a:gd name="T65" fmla="*/ 1428750 h 934"/>
              <a:gd name="T66" fmla="*/ 1023937 w 1082"/>
              <a:gd name="T67" fmla="*/ 1392238 h 934"/>
              <a:gd name="T68" fmla="*/ 906462 w 1082"/>
              <a:gd name="T69" fmla="*/ 1336675 h 934"/>
              <a:gd name="T70" fmla="*/ 790575 w 1082"/>
              <a:gd name="T71" fmla="*/ 1266825 h 934"/>
              <a:gd name="T72" fmla="*/ 639762 w 1082"/>
              <a:gd name="T73" fmla="*/ 1171575 h 934"/>
              <a:gd name="T74" fmla="*/ 525462 w 1082"/>
              <a:gd name="T75" fmla="*/ 1081088 h 934"/>
              <a:gd name="T76" fmla="*/ 404812 w 1082"/>
              <a:gd name="T77" fmla="*/ 979488 h 934"/>
              <a:gd name="T78" fmla="*/ 300037 w 1082"/>
              <a:gd name="T79" fmla="*/ 863600 h 934"/>
              <a:gd name="T80" fmla="*/ 207963 w 1082"/>
              <a:gd name="T81" fmla="*/ 752475 h 934"/>
              <a:gd name="T82" fmla="*/ 133350 w 1082"/>
              <a:gd name="T83" fmla="*/ 646113 h 934"/>
              <a:gd name="T84" fmla="*/ 90487 w 1082"/>
              <a:gd name="T85" fmla="*/ 569913 h 934"/>
              <a:gd name="T86" fmla="*/ 53975 w 1082"/>
              <a:gd name="T87" fmla="*/ 503238 h 934"/>
              <a:gd name="T88" fmla="*/ 26987 w 1082"/>
              <a:gd name="T89" fmla="*/ 425450 h 934"/>
              <a:gd name="T90" fmla="*/ 9525 w 1082"/>
              <a:gd name="T91" fmla="*/ 368300 h 934"/>
              <a:gd name="T92" fmla="*/ 0 w 1082"/>
              <a:gd name="T93" fmla="*/ 307975 h 934"/>
              <a:gd name="T94" fmla="*/ 0 w 1082"/>
              <a:gd name="T95" fmla="*/ 260350 h 934"/>
              <a:gd name="T96" fmla="*/ 3175 w 1082"/>
              <a:gd name="T97" fmla="*/ 209550 h 934"/>
              <a:gd name="T98" fmla="*/ 14287 w 1082"/>
              <a:gd name="T99" fmla="*/ 157163 h 934"/>
              <a:gd name="T100" fmla="*/ 34925 w 1082"/>
              <a:gd name="T101" fmla="*/ 119063 h 934"/>
              <a:gd name="T102" fmla="*/ 66675 w 1082"/>
              <a:gd name="T103" fmla="*/ 82550 h 934"/>
              <a:gd name="T104" fmla="*/ 103188 w 1082"/>
              <a:gd name="T105" fmla="*/ 50800 h 93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82"/>
              <a:gd name="T160" fmla="*/ 0 h 934"/>
              <a:gd name="T161" fmla="*/ 1082 w 1082"/>
              <a:gd name="T162" fmla="*/ 934 h 93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82" h="934">
                <a:moveTo>
                  <a:pt x="65" y="32"/>
                </a:moveTo>
                <a:lnTo>
                  <a:pt x="95" y="16"/>
                </a:lnTo>
                <a:lnTo>
                  <a:pt x="132" y="6"/>
                </a:lnTo>
                <a:lnTo>
                  <a:pt x="173" y="0"/>
                </a:lnTo>
                <a:lnTo>
                  <a:pt x="222" y="1"/>
                </a:lnTo>
                <a:lnTo>
                  <a:pt x="266" y="6"/>
                </a:lnTo>
                <a:lnTo>
                  <a:pt x="315" y="16"/>
                </a:lnTo>
                <a:lnTo>
                  <a:pt x="368" y="29"/>
                </a:lnTo>
                <a:lnTo>
                  <a:pt x="431" y="53"/>
                </a:lnTo>
                <a:lnTo>
                  <a:pt x="512" y="93"/>
                </a:lnTo>
                <a:lnTo>
                  <a:pt x="583" y="134"/>
                </a:lnTo>
                <a:lnTo>
                  <a:pt x="665" y="187"/>
                </a:lnTo>
                <a:lnTo>
                  <a:pt x="732" y="238"/>
                </a:lnTo>
                <a:lnTo>
                  <a:pt x="820" y="312"/>
                </a:lnTo>
                <a:lnTo>
                  <a:pt x="877" y="371"/>
                </a:lnTo>
                <a:lnTo>
                  <a:pt x="933" y="441"/>
                </a:lnTo>
                <a:lnTo>
                  <a:pt x="994" y="525"/>
                </a:lnTo>
                <a:lnTo>
                  <a:pt x="1040" y="607"/>
                </a:lnTo>
                <a:lnTo>
                  <a:pt x="1061" y="658"/>
                </a:lnTo>
                <a:lnTo>
                  <a:pt x="1075" y="715"/>
                </a:lnTo>
                <a:lnTo>
                  <a:pt x="1081" y="754"/>
                </a:lnTo>
                <a:lnTo>
                  <a:pt x="1079" y="786"/>
                </a:lnTo>
                <a:lnTo>
                  <a:pt x="1070" y="822"/>
                </a:lnTo>
                <a:lnTo>
                  <a:pt x="1057" y="854"/>
                </a:lnTo>
                <a:lnTo>
                  <a:pt x="1036" y="878"/>
                </a:lnTo>
                <a:lnTo>
                  <a:pt x="1011" y="900"/>
                </a:lnTo>
                <a:lnTo>
                  <a:pt x="979" y="918"/>
                </a:lnTo>
                <a:lnTo>
                  <a:pt x="944" y="927"/>
                </a:lnTo>
                <a:lnTo>
                  <a:pt x="904" y="933"/>
                </a:lnTo>
                <a:lnTo>
                  <a:pt x="857" y="933"/>
                </a:lnTo>
                <a:lnTo>
                  <a:pt x="808" y="927"/>
                </a:lnTo>
                <a:lnTo>
                  <a:pt x="755" y="914"/>
                </a:lnTo>
                <a:lnTo>
                  <a:pt x="706" y="900"/>
                </a:lnTo>
                <a:lnTo>
                  <a:pt x="645" y="877"/>
                </a:lnTo>
                <a:lnTo>
                  <a:pt x="571" y="842"/>
                </a:lnTo>
                <a:lnTo>
                  <a:pt x="498" y="798"/>
                </a:lnTo>
                <a:lnTo>
                  <a:pt x="403" y="738"/>
                </a:lnTo>
                <a:lnTo>
                  <a:pt x="331" y="681"/>
                </a:lnTo>
                <a:lnTo>
                  <a:pt x="255" y="617"/>
                </a:lnTo>
                <a:lnTo>
                  <a:pt x="189" y="544"/>
                </a:lnTo>
                <a:lnTo>
                  <a:pt x="131" y="474"/>
                </a:lnTo>
                <a:lnTo>
                  <a:pt x="84" y="407"/>
                </a:lnTo>
                <a:lnTo>
                  <a:pt x="57" y="359"/>
                </a:lnTo>
                <a:lnTo>
                  <a:pt x="34" y="317"/>
                </a:lnTo>
                <a:lnTo>
                  <a:pt x="17" y="268"/>
                </a:lnTo>
                <a:lnTo>
                  <a:pt x="6" y="232"/>
                </a:lnTo>
                <a:lnTo>
                  <a:pt x="0" y="194"/>
                </a:lnTo>
                <a:lnTo>
                  <a:pt x="0" y="164"/>
                </a:lnTo>
                <a:lnTo>
                  <a:pt x="2" y="132"/>
                </a:lnTo>
                <a:lnTo>
                  <a:pt x="9" y="99"/>
                </a:lnTo>
                <a:lnTo>
                  <a:pt x="22" y="75"/>
                </a:lnTo>
                <a:lnTo>
                  <a:pt x="42" y="52"/>
                </a:lnTo>
                <a:lnTo>
                  <a:pt x="65" y="32"/>
                </a:lnTo>
              </a:path>
            </a:pathLst>
          </a:custGeom>
          <a:noFill/>
          <a:ln w="25400" cap="rnd">
            <a:solidFill>
              <a:schemeClr val="folHlink"/>
            </a:solidFill>
            <a:round/>
            <a:headEnd/>
            <a:tailEnd/>
          </a:ln>
        </p:spPr>
        <p:txBody>
          <a:bodyPr/>
          <a:lstStyle/>
          <a:p>
            <a:endParaRPr lang="en-US"/>
          </a:p>
        </p:txBody>
      </p:sp>
      <p:sp>
        <p:nvSpPr>
          <p:cNvPr id="146460" name="Freeform 146"/>
          <p:cNvSpPr>
            <a:spLocks/>
          </p:cNvSpPr>
          <p:nvPr/>
        </p:nvSpPr>
        <p:spPr bwMode="auto">
          <a:xfrm>
            <a:off x="5307013" y="3427413"/>
            <a:ext cx="2287587" cy="992187"/>
          </a:xfrm>
          <a:custGeom>
            <a:avLst/>
            <a:gdLst>
              <a:gd name="T0" fmla="*/ 0 w 1441"/>
              <a:gd name="T1" fmla="*/ 673100 h 625"/>
              <a:gd name="T2" fmla="*/ 6350 w 1441"/>
              <a:gd name="T3" fmla="*/ 630237 h 625"/>
              <a:gd name="T4" fmla="*/ 22225 w 1441"/>
              <a:gd name="T5" fmla="*/ 584200 h 625"/>
              <a:gd name="T6" fmla="*/ 47625 w 1441"/>
              <a:gd name="T7" fmla="*/ 541337 h 625"/>
              <a:gd name="T8" fmla="*/ 79375 w 1441"/>
              <a:gd name="T9" fmla="*/ 496887 h 625"/>
              <a:gd name="T10" fmla="*/ 134937 w 1441"/>
              <a:gd name="T11" fmla="*/ 436562 h 625"/>
              <a:gd name="T12" fmla="*/ 236537 w 1441"/>
              <a:gd name="T13" fmla="*/ 355600 h 625"/>
              <a:gd name="T14" fmla="*/ 339725 w 1441"/>
              <a:gd name="T15" fmla="*/ 293687 h 625"/>
              <a:gd name="T16" fmla="*/ 471487 w 1441"/>
              <a:gd name="T17" fmla="*/ 231775 h 625"/>
              <a:gd name="T18" fmla="*/ 630237 w 1441"/>
              <a:gd name="T19" fmla="*/ 165100 h 625"/>
              <a:gd name="T20" fmla="*/ 768350 w 1441"/>
              <a:gd name="T21" fmla="*/ 119062 h 625"/>
              <a:gd name="T22" fmla="*/ 971550 w 1441"/>
              <a:gd name="T23" fmla="*/ 66675 h 625"/>
              <a:gd name="T24" fmla="*/ 1138237 w 1441"/>
              <a:gd name="T25" fmla="*/ 33337 h 625"/>
              <a:gd name="T26" fmla="*/ 1273175 w 1441"/>
              <a:gd name="T27" fmla="*/ 15875 h 625"/>
              <a:gd name="T28" fmla="*/ 1417637 w 1441"/>
              <a:gd name="T29" fmla="*/ 3175 h 625"/>
              <a:gd name="T30" fmla="*/ 1554162 w 1441"/>
              <a:gd name="T31" fmla="*/ 0 h 625"/>
              <a:gd name="T32" fmla="*/ 1649412 w 1441"/>
              <a:gd name="T33" fmla="*/ 0 h 625"/>
              <a:gd name="T34" fmla="*/ 1749425 w 1441"/>
              <a:gd name="T35" fmla="*/ 7937 h 625"/>
              <a:gd name="T36" fmla="*/ 1858962 w 1441"/>
              <a:gd name="T37" fmla="*/ 19050 h 625"/>
              <a:gd name="T38" fmla="*/ 1971675 w 1441"/>
              <a:gd name="T39" fmla="*/ 46037 h 625"/>
              <a:gd name="T40" fmla="*/ 2055812 w 1441"/>
              <a:gd name="T41" fmla="*/ 69850 h 625"/>
              <a:gd name="T42" fmla="*/ 2119312 w 1441"/>
              <a:gd name="T43" fmla="*/ 101600 h 625"/>
              <a:gd name="T44" fmla="*/ 2176462 w 1441"/>
              <a:gd name="T45" fmla="*/ 136525 h 625"/>
              <a:gd name="T46" fmla="*/ 2216150 w 1441"/>
              <a:gd name="T47" fmla="*/ 165100 h 625"/>
              <a:gd name="T48" fmla="*/ 2247900 w 1441"/>
              <a:gd name="T49" fmla="*/ 203200 h 625"/>
              <a:gd name="T50" fmla="*/ 2273300 w 1441"/>
              <a:gd name="T51" fmla="*/ 244475 h 625"/>
              <a:gd name="T52" fmla="*/ 2282825 w 1441"/>
              <a:gd name="T53" fmla="*/ 282575 h 625"/>
              <a:gd name="T54" fmla="*/ 2286000 w 1441"/>
              <a:gd name="T55" fmla="*/ 323850 h 625"/>
              <a:gd name="T56" fmla="*/ 2278062 w 1441"/>
              <a:gd name="T57" fmla="*/ 360362 h 625"/>
              <a:gd name="T58" fmla="*/ 2268537 w 1441"/>
              <a:gd name="T59" fmla="*/ 398462 h 625"/>
              <a:gd name="T60" fmla="*/ 2251075 w 1441"/>
              <a:gd name="T61" fmla="*/ 434975 h 625"/>
              <a:gd name="T62" fmla="*/ 2216150 w 1441"/>
              <a:gd name="T63" fmla="*/ 487362 h 625"/>
              <a:gd name="T64" fmla="*/ 2173287 w 1441"/>
              <a:gd name="T65" fmla="*/ 530225 h 625"/>
              <a:gd name="T66" fmla="*/ 2084387 w 1441"/>
              <a:gd name="T67" fmla="*/ 606425 h 625"/>
              <a:gd name="T68" fmla="*/ 1971675 w 1441"/>
              <a:gd name="T69" fmla="*/ 682625 h 625"/>
              <a:gd name="T70" fmla="*/ 1874837 w 1441"/>
              <a:gd name="T71" fmla="*/ 731837 h 625"/>
              <a:gd name="T72" fmla="*/ 1754187 w 1441"/>
              <a:gd name="T73" fmla="*/ 785812 h 625"/>
              <a:gd name="T74" fmla="*/ 1644650 w 1441"/>
              <a:gd name="T75" fmla="*/ 827087 h 625"/>
              <a:gd name="T76" fmla="*/ 1462087 w 1441"/>
              <a:gd name="T77" fmla="*/ 885825 h 625"/>
              <a:gd name="T78" fmla="*/ 1309687 w 1441"/>
              <a:gd name="T79" fmla="*/ 923925 h 625"/>
              <a:gd name="T80" fmla="*/ 1138237 w 1441"/>
              <a:gd name="T81" fmla="*/ 957262 h 625"/>
              <a:gd name="T82" fmla="*/ 1073150 w 1441"/>
              <a:gd name="T83" fmla="*/ 969962 h 625"/>
              <a:gd name="T84" fmla="*/ 990600 w 1441"/>
              <a:gd name="T85" fmla="*/ 979487 h 625"/>
              <a:gd name="T86" fmla="*/ 904875 w 1441"/>
              <a:gd name="T87" fmla="*/ 987425 h 625"/>
              <a:gd name="T88" fmla="*/ 838200 w 1441"/>
              <a:gd name="T89" fmla="*/ 987425 h 625"/>
              <a:gd name="T90" fmla="*/ 725487 w 1441"/>
              <a:gd name="T91" fmla="*/ 990600 h 625"/>
              <a:gd name="T92" fmla="*/ 615950 w 1441"/>
              <a:gd name="T93" fmla="*/ 990600 h 625"/>
              <a:gd name="T94" fmla="*/ 515937 w 1441"/>
              <a:gd name="T95" fmla="*/ 977900 h 625"/>
              <a:gd name="T96" fmla="*/ 409575 w 1441"/>
              <a:gd name="T97" fmla="*/ 963612 h 625"/>
              <a:gd name="T98" fmla="*/ 301625 w 1441"/>
              <a:gd name="T99" fmla="*/ 939800 h 625"/>
              <a:gd name="T100" fmla="*/ 241300 w 1441"/>
              <a:gd name="T101" fmla="*/ 922337 h 625"/>
              <a:gd name="T102" fmla="*/ 180975 w 1441"/>
              <a:gd name="T103" fmla="*/ 900112 h 625"/>
              <a:gd name="T104" fmla="*/ 127000 w 1441"/>
              <a:gd name="T105" fmla="*/ 868362 h 625"/>
              <a:gd name="T106" fmla="*/ 87312 w 1441"/>
              <a:gd name="T107" fmla="*/ 836612 h 625"/>
              <a:gd name="T108" fmla="*/ 53975 w 1441"/>
              <a:gd name="T109" fmla="*/ 803274 h 625"/>
              <a:gd name="T110" fmla="*/ 22225 w 1441"/>
              <a:gd name="T111" fmla="*/ 763587 h 625"/>
              <a:gd name="T112" fmla="*/ 3175 w 1441"/>
              <a:gd name="T113" fmla="*/ 720725 h 625"/>
              <a:gd name="T114" fmla="*/ 0 w 1441"/>
              <a:gd name="T115" fmla="*/ 673100 h 62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41"/>
              <a:gd name="T175" fmla="*/ 0 h 625"/>
              <a:gd name="T176" fmla="*/ 1441 w 1441"/>
              <a:gd name="T177" fmla="*/ 625 h 62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41" h="625">
                <a:moveTo>
                  <a:pt x="0" y="424"/>
                </a:moveTo>
                <a:lnTo>
                  <a:pt x="4" y="397"/>
                </a:lnTo>
                <a:lnTo>
                  <a:pt x="14" y="368"/>
                </a:lnTo>
                <a:lnTo>
                  <a:pt x="30" y="341"/>
                </a:lnTo>
                <a:lnTo>
                  <a:pt x="50" y="313"/>
                </a:lnTo>
                <a:lnTo>
                  <a:pt x="85" y="275"/>
                </a:lnTo>
                <a:lnTo>
                  <a:pt x="149" y="224"/>
                </a:lnTo>
                <a:lnTo>
                  <a:pt x="214" y="185"/>
                </a:lnTo>
                <a:lnTo>
                  <a:pt x="297" y="146"/>
                </a:lnTo>
                <a:lnTo>
                  <a:pt x="397" y="104"/>
                </a:lnTo>
                <a:lnTo>
                  <a:pt x="484" y="75"/>
                </a:lnTo>
                <a:lnTo>
                  <a:pt x="612" y="42"/>
                </a:lnTo>
                <a:lnTo>
                  <a:pt x="717" y="21"/>
                </a:lnTo>
                <a:lnTo>
                  <a:pt x="802" y="10"/>
                </a:lnTo>
                <a:lnTo>
                  <a:pt x="893" y="2"/>
                </a:lnTo>
                <a:lnTo>
                  <a:pt x="979" y="0"/>
                </a:lnTo>
                <a:lnTo>
                  <a:pt x="1039" y="0"/>
                </a:lnTo>
                <a:lnTo>
                  <a:pt x="1102" y="5"/>
                </a:lnTo>
                <a:lnTo>
                  <a:pt x="1171" y="12"/>
                </a:lnTo>
                <a:lnTo>
                  <a:pt x="1242" y="29"/>
                </a:lnTo>
                <a:lnTo>
                  <a:pt x="1295" y="44"/>
                </a:lnTo>
                <a:lnTo>
                  <a:pt x="1335" y="64"/>
                </a:lnTo>
                <a:lnTo>
                  <a:pt x="1371" y="86"/>
                </a:lnTo>
                <a:lnTo>
                  <a:pt x="1396" y="104"/>
                </a:lnTo>
                <a:lnTo>
                  <a:pt x="1416" y="128"/>
                </a:lnTo>
                <a:lnTo>
                  <a:pt x="1432" y="154"/>
                </a:lnTo>
                <a:lnTo>
                  <a:pt x="1438" y="178"/>
                </a:lnTo>
                <a:lnTo>
                  <a:pt x="1440" y="204"/>
                </a:lnTo>
                <a:lnTo>
                  <a:pt x="1435" y="227"/>
                </a:lnTo>
                <a:lnTo>
                  <a:pt x="1429" y="251"/>
                </a:lnTo>
                <a:lnTo>
                  <a:pt x="1418" y="274"/>
                </a:lnTo>
                <a:lnTo>
                  <a:pt x="1396" y="307"/>
                </a:lnTo>
                <a:lnTo>
                  <a:pt x="1369" y="334"/>
                </a:lnTo>
                <a:lnTo>
                  <a:pt x="1313" y="382"/>
                </a:lnTo>
                <a:lnTo>
                  <a:pt x="1242" y="430"/>
                </a:lnTo>
                <a:lnTo>
                  <a:pt x="1181" y="461"/>
                </a:lnTo>
                <a:lnTo>
                  <a:pt x="1105" y="495"/>
                </a:lnTo>
                <a:lnTo>
                  <a:pt x="1036" y="521"/>
                </a:lnTo>
                <a:lnTo>
                  <a:pt x="921" y="558"/>
                </a:lnTo>
                <a:lnTo>
                  <a:pt x="825" y="582"/>
                </a:lnTo>
                <a:lnTo>
                  <a:pt x="717" y="603"/>
                </a:lnTo>
                <a:lnTo>
                  <a:pt x="676" y="611"/>
                </a:lnTo>
                <a:lnTo>
                  <a:pt x="624" y="617"/>
                </a:lnTo>
                <a:lnTo>
                  <a:pt x="570" y="622"/>
                </a:lnTo>
                <a:lnTo>
                  <a:pt x="528" y="622"/>
                </a:lnTo>
                <a:lnTo>
                  <a:pt x="457" y="624"/>
                </a:lnTo>
                <a:lnTo>
                  <a:pt x="388" y="624"/>
                </a:lnTo>
                <a:lnTo>
                  <a:pt x="325" y="616"/>
                </a:lnTo>
                <a:lnTo>
                  <a:pt x="258" y="607"/>
                </a:lnTo>
                <a:lnTo>
                  <a:pt x="190" y="592"/>
                </a:lnTo>
                <a:lnTo>
                  <a:pt x="152" y="581"/>
                </a:lnTo>
                <a:lnTo>
                  <a:pt x="114" y="567"/>
                </a:lnTo>
                <a:lnTo>
                  <a:pt x="80" y="547"/>
                </a:lnTo>
                <a:lnTo>
                  <a:pt x="55" y="527"/>
                </a:lnTo>
                <a:lnTo>
                  <a:pt x="34" y="506"/>
                </a:lnTo>
                <a:lnTo>
                  <a:pt x="14" y="481"/>
                </a:lnTo>
                <a:lnTo>
                  <a:pt x="2" y="454"/>
                </a:lnTo>
                <a:lnTo>
                  <a:pt x="0" y="424"/>
                </a:lnTo>
              </a:path>
            </a:pathLst>
          </a:custGeom>
          <a:noFill/>
          <a:ln w="25400" cap="rnd">
            <a:solidFill>
              <a:schemeClr val="folHlink"/>
            </a:solidFill>
            <a:round/>
            <a:headEnd/>
            <a:tailEnd/>
          </a:ln>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312780"/>
                                        </p:tgtEl>
                                        <p:attrNameLst>
                                          <p:attrName>style.visibility</p:attrName>
                                        </p:attrNameLst>
                                      </p:cBhvr>
                                      <p:to>
                                        <p:strVal val="visible"/>
                                      </p:to>
                                    </p:set>
                                    <p:anim calcmode="lin" valueType="num">
                                      <p:cBhvr>
                                        <p:cTn id="7" dur="500" fill="hold"/>
                                        <p:tgtEl>
                                          <p:spTgt spid="1312780"/>
                                        </p:tgtEl>
                                        <p:attrNameLst>
                                          <p:attrName>ppt_w</p:attrName>
                                        </p:attrNameLst>
                                      </p:cBhvr>
                                      <p:tavLst>
                                        <p:tav tm="0">
                                          <p:val>
                                            <p:fltVal val="0"/>
                                          </p:val>
                                        </p:tav>
                                        <p:tav tm="100000">
                                          <p:val>
                                            <p:strVal val="#ppt_w"/>
                                          </p:val>
                                        </p:tav>
                                      </p:tavLst>
                                    </p:anim>
                                    <p:anim calcmode="lin" valueType="num">
                                      <p:cBhvr>
                                        <p:cTn id="8" dur="500" fill="hold"/>
                                        <p:tgtEl>
                                          <p:spTgt spid="131278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312905"/>
                                        </p:tgtEl>
                                        <p:attrNameLst>
                                          <p:attrName>style.visibility</p:attrName>
                                        </p:attrNameLst>
                                      </p:cBhvr>
                                      <p:to>
                                        <p:strVal val="visible"/>
                                      </p:to>
                                    </p:set>
                                    <p:animEffect transition="in" filter="wipe(left)">
                                      <p:cBhvr>
                                        <p:cTn id="13" dur="500"/>
                                        <p:tgtEl>
                                          <p:spTgt spid="1312905"/>
                                        </p:tgtEl>
                                      </p:cBhvr>
                                    </p:animEffect>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grpId="1" nodeType="clickEffect">
                                  <p:stCondLst>
                                    <p:cond delay="0"/>
                                  </p:stCondLst>
                                  <p:childTnLst>
                                    <p:set>
                                      <p:cBhvr>
                                        <p:cTn id="17" dur="1" fill="hold">
                                          <p:stCondLst>
                                            <p:cond delay="0"/>
                                          </p:stCondLst>
                                        </p:cTn>
                                        <p:tgtEl>
                                          <p:spTgt spid="1312906"/>
                                        </p:tgtEl>
                                        <p:attrNameLst>
                                          <p:attrName>style.visibility</p:attrName>
                                        </p:attrNameLst>
                                      </p:cBhvr>
                                      <p:to>
                                        <p:strVal val="visible"/>
                                      </p:to>
                                    </p:set>
                                    <p:anim calcmode="lin" valueType="num">
                                      <p:cBhvr>
                                        <p:cTn id="18" dur="500" fill="hold"/>
                                        <p:tgtEl>
                                          <p:spTgt spid="1312906"/>
                                        </p:tgtEl>
                                        <p:attrNameLst>
                                          <p:attrName>ppt_w</p:attrName>
                                        </p:attrNameLst>
                                      </p:cBhvr>
                                      <p:tavLst>
                                        <p:tav tm="0">
                                          <p:val>
                                            <p:fltVal val="0"/>
                                          </p:val>
                                        </p:tav>
                                        <p:tav tm="100000">
                                          <p:val>
                                            <p:strVal val="#ppt_w"/>
                                          </p:val>
                                        </p:tav>
                                      </p:tavLst>
                                    </p:anim>
                                    <p:anim calcmode="lin" valueType="num">
                                      <p:cBhvr>
                                        <p:cTn id="19" dur="500" fill="hold"/>
                                        <p:tgtEl>
                                          <p:spTgt spid="1312906"/>
                                        </p:tgtEl>
                                        <p:attrNameLst>
                                          <p:attrName>ppt_h</p:attrName>
                                        </p:attrNameLst>
                                      </p:cBhvr>
                                      <p:tavLst>
                                        <p:tav tm="0">
                                          <p:val>
                                            <p:strVal val="#ppt_h"/>
                                          </p:val>
                                        </p:tav>
                                        <p:tav tm="100000">
                                          <p:val>
                                            <p:strVal val="#ppt_h"/>
                                          </p:val>
                                        </p:tav>
                                      </p:tavLst>
                                    </p:anim>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312907"/>
                                        </p:tgtEl>
                                        <p:attrNameLst>
                                          <p:attrName>style.visibility</p:attrName>
                                        </p:attrNameLst>
                                      </p:cBhvr>
                                      <p:to>
                                        <p:strVal val="visible"/>
                                      </p:to>
                                    </p:set>
                                    <p:animEffect transition="in" filter="wipe(left)">
                                      <p:cBhvr>
                                        <p:cTn id="23" dur="500"/>
                                        <p:tgtEl>
                                          <p:spTgt spid="1312907"/>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312908"/>
                                        </p:tgtEl>
                                        <p:attrNameLst>
                                          <p:attrName>style.visibility</p:attrName>
                                        </p:attrNameLst>
                                      </p:cBhvr>
                                      <p:to>
                                        <p:strVal val="visible"/>
                                      </p:to>
                                    </p:set>
                                    <p:animEffect transition="in" filter="dissolve">
                                      <p:cBhvr>
                                        <p:cTn id="28" dur="500"/>
                                        <p:tgtEl>
                                          <p:spTgt spid="1312908"/>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1312909"/>
                                        </p:tgtEl>
                                        <p:attrNameLst>
                                          <p:attrName>style.visibility</p:attrName>
                                        </p:attrNameLst>
                                      </p:cBhvr>
                                      <p:to>
                                        <p:strVal val="visible"/>
                                      </p:to>
                                    </p:set>
                                    <p:animEffect transition="in" filter="wipe(left)">
                                      <p:cBhvr>
                                        <p:cTn id="32" dur="500"/>
                                        <p:tgtEl>
                                          <p:spTgt spid="131290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12911"/>
                                        </p:tgtEl>
                                        <p:attrNameLst>
                                          <p:attrName>style.visibility</p:attrName>
                                        </p:attrNameLst>
                                      </p:cBhvr>
                                      <p:to>
                                        <p:strVal val="visible"/>
                                      </p:to>
                                    </p:set>
                                    <p:animEffect transition="in" filter="wipe(down)">
                                      <p:cBhvr>
                                        <p:cTn id="37" dur="500"/>
                                        <p:tgtEl>
                                          <p:spTgt spid="131291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312912"/>
                                        </p:tgtEl>
                                        <p:attrNameLst>
                                          <p:attrName>style.visibility</p:attrName>
                                        </p:attrNameLst>
                                      </p:cBhvr>
                                      <p:to>
                                        <p:strVal val="visible"/>
                                      </p:to>
                                    </p:set>
                                    <p:animEffect transition="in" filter="wipe(down)">
                                      <p:cBhvr>
                                        <p:cTn id="40" dur="500"/>
                                        <p:tgtEl>
                                          <p:spTgt spid="1312912"/>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1312910"/>
                                        </p:tgtEl>
                                        <p:attrNameLst>
                                          <p:attrName>style.visibility</p:attrName>
                                        </p:attrNameLst>
                                      </p:cBhvr>
                                      <p:to>
                                        <p:strVal val="visible"/>
                                      </p:to>
                                    </p:set>
                                    <p:animEffect transition="in" filter="dissolve">
                                      <p:cBhvr>
                                        <p:cTn id="45" dur="500"/>
                                        <p:tgtEl>
                                          <p:spTgt spid="1312910"/>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path" presetSubtype="0" repeatCount="indefinite" fill="hold" nodeType="clickEffect">
                                  <p:stCondLst>
                                    <p:cond delay="0"/>
                                  </p:stCondLst>
                                  <p:childTnLst>
                                    <p:animMotion origin="layout" path="M -0.08541 0.02243 C -0.01406 0.02243 0.04358 0.03353 0.04358 0.07515 C 0.04358 0.1163 -0.01441 0.15029 -0.08576 0.15029 C -0.15694 0.15029 -0.20451 0.15862 -0.20451 0.11746 C -0.20451 0.07584 -0.15659 0.02243 -0.08541 0.02243 Z " pathEditMode="relative" rAng="0" ptsTypes="fffff">
                                      <p:cBhvr>
                                        <p:cTn id="49" dur="2000" fill="hold"/>
                                        <p:tgtEl>
                                          <p:spTgt spid="18"/>
                                        </p:tgtEl>
                                        <p:attrNameLst>
                                          <p:attrName>ppt_x</p:attrName>
                                          <p:attrName>ppt_y</p:attrName>
                                        </p:attrNameLst>
                                      </p:cBhvr>
                                      <p:rCtr x="500" y="6800"/>
                                    </p:animMotion>
                                  </p:childTnLst>
                                </p:cTn>
                              </p:par>
                              <p:par>
                                <p:cTn id="50" presetID="1" presetClass="path" presetSubtype="0" repeatCount="indefinite" fill="hold" nodeType="withEffect">
                                  <p:stCondLst>
                                    <p:cond delay="0"/>
                                  </p:stCondLst>
                                  <p:childTnLst>
                                    <p:animMotion origin="layout" path="M 0.07223 0.01595 C 0.14341 0.01595 0.20191 -0.03121 0.20191 -0.06913 C 0.20191 -0.10728 0.13855 -0.12139 0.06736 -0.12139 C -0.00382 -0.12139 -0.04687 -0.05804 -0.04687 -0.01988 C -0.04687 0.01803 0.00105 0.01595 0.07223 0.01595 Z " pathEditMode="relative" rAng="0" ptsTypes="fffff">
                                      <p:cBhvr>
                                        <p:cTn id="51" dur="2000" fill="hold"/>
                                        <p:tgtEl>
                                          <p:spTgt spid="16"/>
                                        </p:tgtEl>
                                        <p:attrNameLst>
                                          <p:attrName>ppt_x</p:attrName>
                                          <p:attrName>ppt_y</p:attrName>
                                        </p:attrNameLst>
                                      </p:cBhvr>
                                      <p:rCtr x="500" y="-6800"/>
                                    </p:animMotion>
                                  </p:childTnLst>
                                </p:cTn>
                              </p:par>
                              <p:par>
                                <p:cTn id="52" presetID="58" presetClass="path" presetSubtype="0" repeatCount="indefinite" fill="hold" nodeType="withEffect">
                                  <p:stCondLst>
                                    <p:cond delay="0"/>
                                  </p:stCondLst>
                                  <p:childTnLst>
                                    <p:animMotion origin="layout" path="M 0.01024 -0.0051 C 0.01024 -0.00486 0.05052 2.96296E-6 0.08004 0.02916 C 0.10955 0.05833 0.15087 0.11203 0.15833 0.1324 C 0.1658 0.15277 0.17969 0.18565 0.1599 0.20648 C 0.1401 0.22731 0.08837 0.21203 0.04149 0.16203 C 0.01667 0.14097 -0.00121 0.10463 -0.01059 0.08055 C -0.01736 0.05347 -0.02205 0.04027 -0.01858 0.02592 C -0.0151 0.01157 0.01024 -0.00533 0.01024 -0.0051 Z " pathEditMode="relative" rAng="0" ptsTypes="ssssssss">
                                      <p:cBhvr>
                                        <p:cTn id="53" dur="2000" fill="hold"/>
                                        <p:tgtEl>
                                          <p:spTgt spid="17"/>
                                        </p:tgtEl>
                                        <p:attrNameLst>
                                          <p:attrName>ppt_x</p:attrName>
                                          <p:attrName>ppt_y</p:attrName>
                                        </p:attrNameLst>
                                      </p:cBhvr>
                                      <p:rCtr x="6900" y="11600"/>
                                    </p:animMotion>
                                  </p:childTnLst>
                                </p:cTn>
                              </p:par>
                              <p:par>
                                <p:cTn id="54" presetID="58" presetClass="path" presetSubtype="0" repeatCount="indefinite" fill="hold" nodeType="withEffect">
                                  <p:stCondLst>
                                    <p:cond delay="0"/>
                                  </p:stCondLst>
                                  <p:childTnLst>
                                    <p:animMotion origin="layout" path="M 0.00955 -0.00602 C 0.00955 -0.00556 -0.021 0.02129 -0.05468 0.00926 C -0.08836 -0.00278 -0.09809 -0.01528 -0.11788 -0.03843 C -0.10885 -0.01968 -0.16684 -0.10857 -0.17343 -0.13033 C -0.18003 -0.15209 -0.17725 -0.1882 -0.1592 -0.19977 C -0.14114 -0.21135 -0.12934 -0.20116 -0.11059 -0.19283 C -0.09184 -0.18449 -0.05416 -0.15695 -0.03559 -0.1257 C 0.004 -0.06852 0.0224 -0.01991 0.00157 0.00509 C -0.01927 0.03009 0.00955 -0.00625 0.00955 -0.00602 Z " pathEditMode="relative" rAng="0" ptsTypes="fsfsssssf">
                                      <p:cBhvr>
                                        <p:cTn id="55" dur="2000" fill="hold"/>
                                        <p:tgtEl>
                                          <p:spTgt spid="2"/>
                                        </p:tgtEl>
                                        <p:attrNameLst>
                                          <p:attrName>ppt_x</p:attrName>
                                          <p:attrName>ppt_y</p:attrName>
                                        </p:attrNameLst>
                                      </p:cBhvr>
                                      <p:rCtr x="-8800" y="-8500"/>
                                    </p:animMotion>
                                  </p:childTnLst>
                                </p:cTn>
                              </p:par>
                              <p:par>
                                <p:cTn id="56" presetID="44" presetClass="path" presetSubtype="0" repeatCount="indefinite" fill="hold" nodeType="withEffect">
                                  <p:stCondLst>
                                    <p:cond delay="0"/>
                                  </p:stCondLst>
                                  <p:childTnLst>
                                    <p:animMotion origin="layout" path="M 0.06545 -0.03796 C 0.08351 -0.03935 0.08385 -0.03704 0.10573 -0.03704 C 0.13073 -0.03704 0.22274 -0.00717 0.22274 -0.00694 C 0.24254 -0.00185 0.24583 0.00023 0.26892 0.01621 C 0.29201 0.03218 0.34566 0.05949 0.36163 0.08889 C 0.39115 0.11875 0.40191 0.17616 0.36476 0.19329 C 0.3276 0.21042 0.27118 0.20463 0.23142 0.19838 C 0.19167 0.19213 0.16042 0.175 0.12622 0.15533 C 0.09201 0.13565 0.04774 0.10718 0.02622 0.08009 C 0.00469 0.05324 -0.00729 0.02315 -0.00052 0.00093 C 0.00625 -0.02129 0.04774 -0.03171 0.06545 -0.03796 Z " pathEditMode="relative" rAng="0" ptsTypes="ffsassasssf">
                                      <p:cBhvr>
                                        <p:cTn id="57" dur="2000" fill="hold"/>
                                        <p:tgtEl>
                                          <p:spTgt spid="14"/>
                                        </p:tgtEl>
                                        <p:attrNameLst>
                                          <p:attrName>ppt_x</p:attrName>
                                          <p:attrName>ppt_y</p:attrName>
                                        </p:attrNameLst>
                                      </p:cBhvr>
                                      <p:rCtr x="13200" y="12300"/>
                                    </p:animMotion>
                                  </p:childTnLst>
                                </p:cTn>
                              </p:par>
                              <p:par>
                                <p:cTn id="58" presetID="37" presetClass="path" presetSubtype="0" repeatCount="indefinite" fill="hold" nodeType="withEffect">
                                  <p:stCondLst>
                                    <p:cond delay="0"/>
                                  </p:stCondLst>
                                  <p:childTnLst>
                                    <p:animMotion origin="layout" path="M 3.88889E-6 -3.75723E-6 C 0.01909 0.05503 -0.01754 0.10128 -0.04289 0.13734 C -0.06823 0.17341 -0.17778 0.24509 -0.23646 0.26428 C -0.29514 0.28347 -0.37292 0.26428 -0.38733 0.22197 C -0.40174 0.17966 -0.31268 0.03376 -0.20469 -0.01687 C -0.09671 -0.06751 -0.0191 -0.05503 3.88889E-6 -3.75723E-6 Z " pathEditMode="relative" rAng="0" ptsTypes="ssssss">
                                      <p:cBhvr>
                                        <p:cTn id="59" dur="3000" fill="hold"/>
                                        <p:tgtEl>
                                          <p:spTgt spid="19"/>
                                        </p:tgtEl>
                                        <p:attrNameLst>
                                          <p:attrName>ppt_x</p:attrName>
                                          <p:attrName>ppt_y</p:attrName>
                                        </p:attrNameLst>
                                      </p:cBhvr>
                                      <p:rCtr x="-19100" y="10800"/>
                                    </p:animMotion>
                                  </p:childTnLst>
                                </p:cTn>
                              </p:par>
                              <p:par>
                                <p:cTn id="60" presetID="37" presetClass="path" presetSubtype="0" repeatCount="indefinite" fill="hold" nodeType="withEffect">
                                  <p:stCondLst>
                                    <p:cond delay="0"/>
                                  </p:stCondLst>
                                  <p:childTnLst>
                                    <p:animMotion origin="layout" path="M -0.19409 -0.07838 C -0.21632 -0.12717 -0.13541 -0.24347 -0.11007 -0.25827 C -0.06163 -0.30543 0.04601 -0.35306 0.09636 -0.36185 C 0.1467 -0.37064 0.18698 -0.3533 0.19167 -0.31098 C 0.19636 -0.26867 0.16302 -0.2 0.13125 -0.15884 C 0.09948 -0.11769 0.05521 -0.077 0.00104 -0.06358 C -0.05312 -0.05017 -0.17187 -0.0296 -0.19409 -0.07838 Z " pathEditMode="relative" rAng="0" ptsTypes="ssssass">
                                      <p:cBhvr>
                                        <p:cTn id="61" dur="3000" fill="hold"/>
                                        <p:tgtEl>
                                          <p:spTgt spid="15"/>
                                        </p:tgtEl>
                                        <p:attrNameLst>
                                          <p:attrName>ppt_x</p:attrName>
                                          <p:attrName>ppt_y</p:attrName>
                                        </p:attrNameLst>
                                      </p:cBhvr>
                                      <p:rCtr x="18400" y="-12200"/>
                                    </p:animMotion>
                                  </p:childTnLst>
                                </p:cTn>
                              </p:par>
                              <p:par>
                                <p:cTn id="62" presetID="44" presetClass="path" presetSubtype="0" repeatCount="indefinite" fill="hold" nodeType="withEffect">
                                  <p:stCondLst>
                                    <p:cond delay="0"/>
                                  </p:stCondLst>
                                  <p:childTnLst>
                                    <p:animMotion origin="layout" path="M -0.14253 -0.18636 C -0.16476 -0.27723 -0.2092 -0.46128 -0.16476 -0.50567 C -0.12031 -0.55006 -0.02951 -0.37318 -0.00278 -0.28786 C 0.02396 -0.20255 0.03993 -0.03838 0.00347 -0.00255 C -0.03299 0.03329 -0.12031 -0.09549 -0.14253 -0.18636 Z " pathEditMode="relative" rAng="0" ptsTypes="sssss">
                                      <p:cBhvr>
                                        <p:cTn id="63" dur="3000" fill="hold"/>
                                        <p:tgtEl>
                                          <p:spTgt spid="20"/>
                                        </p:tgtEl>
                                        <p:attrNameLst>
                                          <p:attrName>ppt_x</p:attrName>
                                          <p:attrName>ppt_y</p:attrName>
                                        </p:attrNameLst>
                                      </p:cBhvr>
                                      <p:rCtr x="5800" y="-7200"/>
                                    </p:animMotion>
                                  </p:childTnLst>
                                </p:cTn>
                              </p:par>
                              <p:par>
                                <p:cTn id="64" presetID="44" presetClass="path" presetSubtype="0" repeatCount="indefinite" fill="hold" nodeType="withEffect">
                                  <p:stCondLst>
                                    <p:cond delay="0"/>
                                  </p:stCondLst>
                                  <p:childTnLst>
                                    <p:animMotion origin="layout" path="M -0.0934 -0.2659 C -0.10139 -0.30821 -0.10764 -0.44116 -0.07274 -0.44971 C -0.03784 -0.45827 0.0382 -0.36971 0.07639 -0.23422 C 0.11459 -0.09873 0.11285 -0.08856 0.11285 -0.02705 C 0.11285 0.03445 0.1092 0.0548 0.09063 0.05965 C 0.07205 0.06451 0.03247 0.05688 0.00174 0.00254 C -0.02899 -0.05179 -0.08541 -0.22358 -0.0934 -0.2659 Z " pathEditMode="relative" rAng="0" ptsTypes="sssssss">
                                      <p:cBhvr>
                                        <p:cTn id="65" dur="3000" fill="hold"/>
                                        <p:tgtEl>
                                          <p:spTgt spid="15"/>
                                        </p:tgtEl>
                                        <p:attrNameLst>
                                          <p:attrName>ppt_x</p:attrName>
                                          <p:attrName>ppt_y</p:attrName>
                                        </p:attrNameLst>
                                      </p:cBhvr>
                                      <p:rCtr x="9700" y="6900"/>
                                    </p:animMotion>
                                  </p:childTnLst>
                                </p:cTn>
                              </p:par>
                              <p:par>
                                <p:cTn id="66" presetID="10" presetClass="exit" presetSubtype="0" fill="hold" grpId="0" nodeType="withEffect">
                                  <p:stCondLst>
                                    <p:cond delay="0"/>
                                  </p:stCondLst>
                                  <p:childTnLst>
                                    <p:animEffect transition="out" filter="fade">
                                      <p:cBhvr>
                                        <p:cTn id="67" dur="2000"/>
                                        <p:tgtEl>
                                          <p:spTgt spid="1312906"/>
                                        </p:tgtEl>
                                      </p:cBhvr>
                                    </p:animEffect>
                                    <p:set>
                                      <p:cBhvr>
                                        <p:cTn id="68" dur="1" fill="hold">
                                          <p:stCondLst>
                                            <p:cond delay="1999"/>
                                          </p:stCondLst>
                                        </p:cTn>
                                        <p:tgtEl>
                                          <p:spTgt spid="1312906"/>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2000"/>
                                        <p:tgtEl>
                                          <p:spTgt spid="1312907"/>
                                        </p:tgtEl>
                                      </p:cBhvr>
                                    </p:animEffect>
                                    <p:set>
                                      <p:cBhvr>
                                        <p:cTn id="71" dur="1" fill="hold">
                                          <p:stCondLst>
                                            <p:cond delay="1999"/>
                                          </p:stCondLst>
                                        </p:cTn>
                                        <p:tgtEl>
                                          <p:spTgt spid="131290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2780" grpId="0"/>
      <p:bldP spid="1312905" grpId="0" animBg="1"/>
      <p:bldP spid="1312906" grpId="0"/>
      <p:bldP spid="1312906" grpId="1"/>
      <p:bldP spid="1312907" grpId="0" animBg="1"/>
      <p:bldP spid="1312907" grpId="1" animBg="1"/>
      <p:bldP spid="1312908" grpId="0"/>
      <p:bldP spid="1312909" grpId="0" animBg="1"/>
      <p:bldP spid="1312910" grpId="0"/>
      <p:bldP spid="1312911" grpId="0" animBg="1"/>
      <p:bldP spid="13129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pPr eaLnBrk="1" hangingPunct="1"/>
            <a:r>
              <a:rPr lang="en-US" smtClean="0"/>
              <a:t>Bohr Model of Atom</a:t>
            </a:r>
          </a:p>
        </p:txBody>
      </p:sp>
      <p:sp>
        <p:nvSpPr>
          <p:cNvPr id="666628" name="Rectangle 4"/>
          <p:cNvSpPr>
            <a:spLocks noChangeArrowheads="1"/>
          </p:cNvSpPr>
          <p:nvPr/>
        </p:nvSpPr>
        <p:spPr bwMode="auto">
          <a:xfrm>
            <a:off x="838200" y="5029200"/>
            <a:ext cx="5257800" cy="915988"/>
          </a:xfrm>
          <a:prstGeom prst="rect">
            <a:avLst/>
          </a:prstGeom>
          <a:noFill/>
          <a:ln w="9525">
            <a:noFill/>
            <a:miter lim="800000"/>
            <a:headEnd/>
            <a:tailEnd/>
          </a:ln>
        </p:spPr>
        <p:txBody>
          <a:bodyPr>
            <a:spAutoFit/>
          </a:bodyPr>
          <a:lstStyle/>
          <a:p>
            <a:pPr algn="l"/>
            <a:r>
              <a:rPr lang="en-US" sz="1800"/>
              <a:t>The Bohr model of the atom, like many ideas in </a:t>
            </a:r>
          </a:p>
          <a:p>
            <a:pPr algn="l"/>
            <a:r>
              <a:rPr lang="en-US" sz="1800"/>
              <a:t>the history of science, was at first prompted by </a:t>
            </a:r>
          </a:p>
          <a:p>
            <a:pPr algn="l"/>
            <a:r>
              <a:rPr lang="en-US" sz="1800"/>
              <a:t>and later partially disproved by experimentation.</a:t>
            </a:r>
          </a:p>
        </p:txBody>
      </p:sp>
      <p:sp>
        <p:nvSpPr>
          <p:cNvPr id="147460" name="Rectangle 5"/>
          <p:cNvSpPr>
            <a:spLocks noChangeArrowheads="1"/>
          </p:cNvSpPr>
          <p:nvPr/>
        </p:nvSpPr>
        <p:spPr bwMode="auto">
          <a:xfrm>
            <a:off x="463550" y="6262688"/>
            <a:ext cx="2813050" cy="519112"/>
          </a:xfrm>
          <a:prstGeom prst="rect">
            <a:avLst/>
          </a:prstGeom>
          <a:noFill/>
          <a:ln w="9525">
            <a:noFill/>
            <a:miter lim="800000"/>
            <a:headEnd/>
            <a:tailEnd/>
          </a:ln>
        </p:spPr>
        <p:txBody>
          <a:bodyPr wrap="none">
            <a:spAutoFit/>
          </a:bodyPr>
          <a:lstStyle/>
          <a:p>
            <a:pPr algn="l"/>
            <a:r>
              <a:rPr lang="en-US">
                <a:hlinkClick r:id="rId3"/>
              </a:rPr>
              <a:t>http://en.wikipedia.org/wiki/Category:Chemistry</a:t>
            </a:r>
            <a:endParaRPr lang="en-US"/>
          </a:p>
          <a:p>
            <a:pPr algn="l"/>
            <a:endParaRPr lang="en-US" sz="1800"/>
          </a:p>
        </p:txBody>
      </p:sp>
      <p:sp>
        <p:nvSpPr>
          <p:cNvPr id="147461" name="Oval 6"/>
          <p:cNvSpPr>
            <a:spLocks noChangeArrowheads="1"/>
          </p:cNvSpPr>
          <p:nvPr/>
        </p:nvSpPr>
        <p:spPr bwMode="auto">
          <a:xfrm>
            <a:off x="5257800" y="2667000"/>
            <a:ext cx="914400" cy="914400"/>
          </a:xfrm>
          <a:prstGeom prst="ellipse">
            <a:avLst/>
          </a:prstGeom>
          <a:noFill/>
          <a:ln w="9525">
            <a:solidFill>
              <a:srgbClr val="FFCC00"/>
            </a:solidFill>
            <a:round/>
            <a:headEnd/>
            <a:tailEnd/>
          </a:ln>
        </p:spPr>
        <p:txBody>
          <a:bodyPr wrap="none" anchor="ctr"/>
          <a:lstStyle/>
          <a:p>
            <a:endParaRPr lang="en-US"/>
          </a:p>
        </p:txBody>
      </p:sp>
      <p:sp>
        <p:nvSpPr>
          <p:cNvPr id="147462" name="Oval 7"/>
          <p:cNvSpPr>
            <a:spLocks noChangeAspect="1" noChangeArrowheads="1"/>
          </p:cNvSpPr>
          <p:nvPr/>
        </p:nvSpPr>
        <p:spPr bwMode="auto">
          <a:xfrm>
            <a:off x="4800600" y="2209800"/>
            <a:ext cx="1828800" cy="1828800"/>
          </a:xfrm>
          <a:prstGeom prst="ellipse">
            <a:avLst/>
          </a:prstGeom>
          <a:noFill/>
          <a:ln w="9525">
            <a:solidFill>
              <a:srgbClr val="FFCC00"/>
            </a:solidFill>
            <a:round/>
            <a:headEnd/>
            <a:tailEnd/>
          </a:ln>
        </p:spPr>
        <p:txBody>
          <a:bodyPr wrap="none" anchor="ctr"/>
          <a:lstStyle/>
          <a:p>
            <a:endParaRPr lang="en-US"/>
          </a:p>
        </p:txBody>
      </p:sp>
      <p:sp>
        <p:nvSpPr>
          <p:cNvPr id="147463" name="Oval 8"/>
          <p:cNvSpPr>
            <a:spLocks noChangeAspect="1" noChangeArrowheads="1"/>
          </p:cNvSpPr>
          <p:nvPr/>
        </p:nvSpPr>
        <p:spPr bwMode="auto">
          <a:xfrm>
            <a:off x="4344988" y="1754188"/>
            <a:ext cx="2741612" cy="2741612"/>
          </a:xfrm>
          <a:prstGeom prst="ellipse">
            <a:avLst/>
          </a:prstGeom>
          <a:noFill/>
          <a:ln w="9525">
            <a:solidFill>
              <a:srgbClr val="FFCC00"/>
            </a:solidFill>
            <a:round/>
            <a:headEnd/>
            <a:tailEnd/>
          </a:ln>
        </p:spPr>
        <p:txBody>
          <a:bodyPr wrap="none" anchor="ctr"/>
          <a:lstStyle/>
          <a:p>
            <a:endParaRPr lang="en-US"/>
          </a:p>
        </p:txBody>
      </p:sp>
      <p:sp>
        <p:nvSpPr>
          <p:cNvPr id="147464" name="Oval 9" descr="30%"/>
          <p:cNvSpPr>
            <a:spLocks noChangeArrowheads="1"/>
          </p:cNvSpPr>
          <p:nvPr/>
        </p:nvSpPr>
        <p:spPr bwMode="auto">
          <a:xfrm>
            <a:off x="5638800" y="3048000"/>
            <a:ext cx="152400" cy="152400"/>
          </a:xfrm>
          <a:prstGeom prst="ellipse">
            <a:avLst/>
          </a:prstGeom>
          <a:pattFill prst="pct30">
            <a:fgClr>
              <a:srgbClr val="FF0000"/>
            </a:fgClr>
            <a:bgClr>
              <a:srgbClr val="FFFFCC"/>
            </a:bgClr>
          </a:pattFill>
          <a:ln w="9525">
            <a:noFill/>
            <a:round/>
            <a:headEnd/>
            <a:tailEnd/>
          </a:ln>
        </p:spPr>
        <p:txBody>
          <a:bodyPr wrap="none" anchor="ctr"/>
          <a:lstStyle/>
          <a:p>
            <a:endParaRPr lang="en-US"/>
          </a:p>
        </p:txBody>
      </p:sp>
      <p:sp>
        <p:nvSpPr>
          <p:cNvPr id="147465" name="Line 10"/>
          <p:cNvSpPr>
            <a:spLocks noChangeShapeType="1"/>
          </p:cNvSpPr>
          <p:nvPr/>
        </p:nvSpPr>
        <p:spPr bwMode="auto">
          <a:xfrm flipV="1">
            <a:off x="5715000" y="2133600"/>
            <a:ext cx="1371600" cy="990600"/>
          </a:xfrm>
          <a:prstGeom prst="line">
            <a:avLst/>
          </a:prstGeom>
          <a:noFill/>
          <a:ln w="9525">
            <a:solidFill>
              <a:srgbClr val="000080"/>
            </a:solidFill>
            <a:round/>
            <a:headEnd/>
            <a:tailEnd type="triangle" w="med" len="med"/>
          </a:ln>
        </p:spPr>
        <p:txBody>
          <a:bodyPr/>
          <a:lstStyle/>
          <a:p>
            <a:endParaRPr lang="en-US"/>
          </a:p>
        </p:txBody>
      </p:sp>
      <p:sp>
        <p:nvSpPr>
          <p:cNvPr id="147466" name="Text Box 11"/>
          <p:cNvSpPr txBox="1">
            <a:spLocks noChangeArrowheads="1"/>
          </p:cNvSpPr>
          <p:nvPr/>
        </p:nvSpPr>
        <p:spPr bwMode="auto">
          <a:xfrm>
            <a:off x="6400800" y="1524000"/>
            <a:ext cx="1798638" cy="581025"/>
          </a:xfrm>
          <a:prstGeom prst="rect">
            <a:avLst/>
          </a:prstGeom>
          <a:noFill/>
          <a:ln w="9525">
            <a:noFill/>
            <a:miter lim="800000"/>
            <a:headEnd/>
            <a:tailEnd/>
          </a:ln>
        </p:spPr>
        <p:txBody>
          <a:bodyPr wrap="none">
            <a:spAutoFit/>
          </a:bodyPr>
          <a:lstStyle/>
          <a:p>
            <a:r>
              <a:rPr lang="en-US" sz="1600">
                <a:solidFill>
                  <a:schemeClr val="accent2"/>
                </a:solidFill>
              </a:rPr>
              <a:t>Increasing energy</a:t>
            </a:r>
          </a:p>
          <a:p>
            <a:r>
              <a:rPr lang="en-US" sz="1600">
                <a:solidFill>
                  <a:schemeClr val="accent2"/>
                </a:solidFill>
              </a:rPr>
              <a:t>of orbits</a:t>
            </a:r>
          </a:p>
        </p:txBody>
      </p:sp>
      <p:sp>
        <p:nvSpPr>
          <p:cNvPr id="147467" name="Text Box 12"/>
          <p:cNvSpPr txBox="1">
            <a:spLocks noChangeArrowheads="1"/>
          </p:cNvSpPr>
          <p:nvPr/>
        </p:nvSpPr>
        <p:spPr bwMode="auto">
          <a:xfrm>
            <a:off x="5486400" y="2667000"/>
            <a:ext cx="536575" cy="274638"/>
          </a:xfrm>
          <a:prstGeom prst="rect">
            <a:avLst/>
          </a:prstGeom>
          <a:noFill/>
          <a:ln w="9525">
            <a:noFill/>
            <a:miter lim="800000"/>
            <a:headEnd/>
            <a:tailEnd/>
          </a:ln>
        </p:spPr>
        <p:txBody>
          <a:bodyPr wrap="none">
            <a:spAutoFit/>
          </a:bodyPr>
          <a:lstStyle/>
          <a:p>
            <a:pPr algn="l"/>
            <a:r>
              <a:rPr lang="en-US" sz="1200" b="1">
                <a:solidFill>
                  <a:srgbClr val="CC6600"/>
                </a:solidFill>
              </a:rPr>
              <a:t>n = 1</a:t>
            </a:r>
          </a:p>
        </p:txBody>
      </p:sp>
      <p:sp>
        <p:nvSpPr>
          <p:cNvPr id="147468" name="Text Box 13"/>
          <p:cNvSpPr txBox="1">
            <a:spLocks noChangeArrowheads="1"/>
          </p:cNvSpPr>
          <p:nvPr/>
        </p:nvSpPr>
        <p:spPr bwMode="auto">
          <a:xfrm>
            <a:off x="5492750" y="2239963"/>
            <a:ext cx="536575" cy="274637"/>
          </a:xfrm>
          <a:prstGeom prst="rect">
            <a:avLst/>
          </a:prstGeom>
          <a:noFill/>
          <a:ln w="9525">
            <a:noFill/>
            <a:miter lim="800000"/>
            <a:headEnd/>
            <a:tailEnd/>
          </a:ln>
        </p:spPr>
        <p:txBody>
          <a:bodyPr wrap="none">
            <a:spAutoFit/>
          </a:bodyPr>
          <a:lstStyle/>
          <a:p>
            <a:pPr algn="l"/>
            <a:r>
              <a:rPr lang="en-US" sz="1200" b="1">
                <a:solidFill>
                  <a:srgbClr val="CC6600"/>
                </a:solidFill>
              </a:rPr>
              <a:t>n = 2</a:t>
            </a:r>
          </a:p>
        </p:txBody>
      </p:sp>
      <p:sp>
        <p:nvSpPr>
          <p:cNvPr id="147469" name="Text Box 14"/>
          <p:cNvSpPr txBox="1">
            <a:spLocks noChangeArrowheads="1"/>
          </p:cNvSpPr>
          <p:nvPr/>
        </p:nvSpPr>
        <p:spPr bwMode="auto">
          <a:xfrm>
            <a:off x="5486400" y="1752600"/>
            <a:ext cx="536575" cy="274638"/>
          </a:xfrm>
          <a:prstGeom prst="rect">
            <a:avLst/>
          </a:prstGeom>
          <a:noFill/>
          <a:ln w="9525">
            <a:noFill/>
            <a:miter lim="800000"/>
            <a:headEnd/>
            <a:tailEnd/>
          </a:ln>
        </p:spPr>
        <p:txBody>
          <a:bodyPr wrap="none">
            <a:spAutoFit/>
          </a:bodyPr>
          <a:lstStyle/>
          <a:p>
            <a:pPr algn="l"/>
            <a:r>
              <a:rPr lang="en-US" sz="1200" b="1">
                <a:solidFill>
                  <a:srgbClr val="CC6600"/>
                </a:solidFill>
              </a:rPr>
              <a:t>n = 3</a:t>
            </a:r>
          </a:p>
        </p:txBody>
      </p:sp>
      <p:sp>
        <p:nvSpPr>
          <p:cNvPr id="666639" name="Oval 15"/>
          <p:cNvSpPr>
            <a:spLocks noChangeArrowheads="1"/>
          </p:cNvSpPr>
          <p:nvPr/>
        </p:nvSpPr>
        <p:spPr bwMode="auto">
          <a:xfrm>
            <a:off x="4876800" y="4191000"/>
            <a:ext cx="152400" cy="152400"/>
          </a:xfrm>
          <a:prstGeom prst="ellipse">
            <a:avLst/>
          </a:prstGeom>
          <a:gradFill rotWithShape="1">
            <a:gsLst>
              <a:gs pos="0">
                <a:srgbClr val="99CC00"/>
              </a:gs>
              <a:gs pos="50000">
                <a:srgbClr val="8BBA00"/>
              </a:gs>
              <a:gs pos="100000">
                <a:srgbClr val="99CC00"/>
              </a:gs>
            </a:gsLst>
            <a:lin ang="2700000" scaled="1"/>
          </a:gradFill>
          <a:ln w="9525">
            <a:noFill/>
            <a:round/>
            <a:headEnd/>
            <a:tailEnd/>
          </a:ln>
        </p:spPr>
        <p:txBody>
          <a:bodyPr wrap="none" anchor="ctr"/>
          <a:lstStyle/>
          <a:p>
            <a:endParaRPr lang="en-US"/>
          </a:p>
        </p:txBody>
      </p:sp>
      <p:sp>
        <p:nvSpPr>
          <p:cNvPr id="666640" name="Line 16"/>
          <p:cNvSpPr>
            <a:spLocks noChangeShapeType="1"/>
          </p:cNvSpPr>
          <p:nvPr/>
        </p:nvSpPr>
        <p:spPr bwMode="auto">
          <a:xfrm flipV="1">
            <a:off x="4953000" y="3962400"/>
            <a:ext cx="152400" cy="304800"/>
          </a:xfrm>
          <a:prstGeom prst="line">
            <a:avLst/>
          </a:prstGeom>
          <a:noFill/>
          <a:ln w="9525">
            <a:solidFill>
              <a:schemeClr val="tx1"/>
            </a:solidFill>
            <a:round/>
            <a:headEnd/>
            <a:tailEnd type="triangle" w="med" len="med"/>
          </a:ln>
        </p:spPr>
        <p:txBody>
          <a:bodyPr/>
          <a:lstStyle/>
          <a:p>
            <a:endParaRPr lang="en-US"/>
          </a:p>
        </p:txBody>
      </p:sp>
      <p:sp>
        <p:nvSpPr>
          <p:cNvPr id="666641" name="Oval 17"/>
          <p:cNvSpPr>
            <a:spLocks noChangeArrowheads="1"/>
          </p:cNvSpPr>
          <p:nvPr/>
        </p:nvSpPr>
        <p:spPr bwMode="auto">
          <a:xfrm>
            <a:off x="4876800" y="4191000"/>
            <a:ext cx="152400" cy="152400"/>
          </a:xfrm>
          <a:prstGeom prst="ellipse">
            <a:avLst/>
          </a:prstGeom>
          <a:gradFill rotWithShape="1">
            <a:gsLst>
              <a:gs pos="0">
                <a:srgbClr val="99CC00"/>
              </a:gs>
              <a:gs pos="50000">
                <a:srgbClr val="8BBA00"/>
              </a:gs>
              <a:gs pos="100000">
                <a:srgbClr val="99CC00"/>
              </a:gs>
            </a:gsLst>
            <a:lin ang="2700000" scaled="1"/>
          </a:gradFill>
          <a:ln w="9525">
            <a:noFill/>
            <a:round/>
            <a:headEnd/>
            <a:tailEnd/>
          </a:ln>
        </p:spPr>
        <p:txBody>
          <a:bodyPr wrap="none" anchor="ctr"/>
          <a:lstStyle/>
          <a:p>
            <a:endParaRPr lang="en-US"/>
          </a:p>
        </p:txBody>
      </p:sp>
      <p:sp>
        <p:nvSpPr>
          <p:cNvPr id="666642" name="Freeform 18"/>
          <p:cNvSpPr>
            <a:spLocks/>
          </p:cNvSpPr>
          <p:nvPr/>
        </p:nvSpPr>
        <p:spPr bwMode="auto">
          <a:xfrm rot="5363168" flipV="1">
            <a:off x="5486400" y="3733800"/>
            <a:ext cx="1143000" cy="1905000"/>
          </a:xfrm>
          <a:custGeom>
            <a:avLst/>
            <a:gdLst>
              <a:gd name="T0" fmla="*/ 0 w 960"/>
              <a:gd name="T1" fmla="*/ 17477 h 1744"/>
              <a:gd name="T2" fmla="*/ 171450 w 960"/>
              <a:gd name="T3" fmla="*/ 69908 h 1744"/>
              <a:gd name="T4" fmla="*/ 57150 w 960"/>
              <a:gd name="T5" fmla="*/ 436927 h 1744"/>
              <a:gd name="T6" fmla="*/ 400050 w 960"/>
              <a:gd name="T7" fmla="*/ 541789 h 1744"/>
              <a:gd name="T8" fmla="*/ 285750 w 960"/>
              <a:gd name="T9" fmla="*/ 908807 h 1744"/>
              <a:gd name="T10" fmla="*/ 685800 w 960"/>
              <a:gd name="T11" fmla="*/ 1013670 h 1744"/>
              <a:gd name="T12" fmla="*/ 571500 w 960"/>
              <a:gd name="T13" fmla="*/ 1380688 h 1744"/>
              <a:gd name="T14" fmla="*/ 914400 w 960"/>
              <a:gd name="T15" fmla="*/ 1485551 h 1744"/>
              <a:gd name="T16" fmla="*/ 800100 w 960"/>
              <a:gd name="T17" fmla="*/ 1800138 h 1744"/>
              <a:gd name="T18" fmla="*/ 1143000 w 960"/>
              <a:gd name="T19" fmla="*/ 1905000 h 17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0"/>
              <a:gd name="T31" fmla="*/ 0 h 1744"/>
              <a:gd name="T32" fmla="*/ 960 w 960"/>
              <a:gd name="T33" fmla="*/ 1744 h 17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0" h="1744">
                <a:moveTo>
                  <a:pt x="0" y="16"/>
                </a:moveTo>
                <a:cubicBezTo>
                  <a:pt x="68" y="8"/>
                  <a:pt x="136" y="0"/>
                  <a:pt x="144" y="64"/>
                </a:cubicBezTo>
                <a:cubicBezTo>
                  <a:pt x="152" y="128"/>
                  <a:pt x="16" y="328"/>
                  <a:pt x="48" y="400"/>
                </a:cubicBezTo>
                <a:cubicBezTo>
                  <a:pt x="80" y="472"/>
                  <a:pt x="304" y="424"/>
                  <a:pt x="336" y="496"/>
                </a:cubicBezTo>
                <a:cubicBezTo>
                  <a:pt x="368" y="568"/>
                  <a:pt x="200" y="760"/>
                  <a:pt x="240" y="832"/>
                </a:cubicBezTo>
                <a:cubicBezTo>
                  <a:pt x="280" y="904"/>
                  <a:pt x="536" y="856"/>
                  <a:pt x="576" y="928"/>
                </a:cubicBezTo>
                <a:cubicBezTo>
                  <a:pt x="616" y="1000"/>
                  <a:pt x="448" y="1192"/>
                  <a:pt x="480" y="1264"/>
                </a:cubicBezTo>
                <a:cubicBezTo>
                  <a:pt x="512" y="1336"/>
                  <a:pt x="736" y="1296"/>
                  <a:pt x="768" y="1360"/>
                </a:cubicBezTo>
                <a:cubicBezTo>
                  <a:pt x="800" y="1424"/>
                  <a:pt x="640" y="1584"/>
                  <a:pt x="672" y="1648"/>
                </a:cubicBezTo>
                <a:cubicBezTo>
                  <a:pt x="704" y="1712"/>
                  <a:pt x="912" y="1728"/>
                  <a:pt x="960" y="1744"/>
                </a:cubicBezTo>
              </a:path>
            </a:pathLst>
          </a:custGeom>
          <a:noFill/>
          <a:ln w="44450">
            <a:solidFill>
              <a:srgbClr val="FF0000"/>
            </a:solidFill>
            <a:round/>
            <a:headEnd/>
            <a:tailEnd type="stealth" w="med" len="med"/>
          </a:ln>
        </p:spPr>
        <p:txBody>
          <a:bodyPr/>
          <a:lstStyle/>
          <a:p>
            <a:endParaRPr lang="en-US"/>
          </a:p>
        </p:txBody>
      </p:sp>
      <p:sp>
        <p:nvSpPr>
          <p:cNvPr id="666643" name="Text Box 19"/>
          <p:cNvSpPr txBox="1">
            <a:spLocks noChangeArrowheads="1"/>
          </p:cNvSpPr>
          <p:nvPr/>
        </p:nvSpPr>
        <p:spPr bwMode="auto">
          <a:xfrm>
            <a:off x="6604000" y="4359275"/>
            <a:ext cx="1836738" cy="517525"/>
          </a:xfrm>
          <a:prstGeom prst="rect">
            <a:avLst/>
          </a:prstGeom>
          <a:noFill/>
          <a:ln w="9525">
            <a:noFill/>
            <a:miter lim="800000"/>
            <a:headEnd/>
            <a:tailEnd/>
          </a:ln>
        </p:spPr>
        <p:txBody>
          <a:bodyPr wrap="none">
            <a:spAutoFit/>
          </a:bodyPr>
          <a:lstStyle/>
          <a:p>
            <a:pPr algn="l"/>
            <a:r>
              <a:rPr lang="en-US" sz="1400" b="1">
                <a:solidFill>
                  <a:srgbClr val="FF0000"/>
                </a:solidFill>
              </a:rPr>
              <a:t>A photon is emitted</a:t>
            </a:r>
          </a:p>
          <a:p>
            <a:pPr algn="l"/>
            <a:r>
              <a:rPr lang="en-US" sz="1400" b="1">
                <a:solidFill>
                  <a:srgbClr val="FF0000"/>
                </a:solidFill>
              </a:rPr>
              <a:t>with energy </a:t>
            </a:r>
            <a:r>
              <a:rPr lang="en-US" sz="1400" b="1" i="1">
                <a:solidFill>
                  <a:srgbClr val="FF0000"/>
                </a:solidFill>
              </a:rPr>
              <a:t>E  = hf</a:t>
            </a:r>
          </a:p>
        </p:txBody>
      </p:sp>
      <p:grpSp>
        <p:nvGrpSpPr>
          <p:cNvPr id="2" name="Group 20"/>
          <p:cNvGrpSpPr>
            <a:grpSpLocks/>
          </p:cNvGrpSpPr>
          <p:nvPr/>
        </p:nvGrpSpPr>
        <p:grpSpPr bwMode="auto">
          <a:xfrm>
            <a:off x="5181600" y="2971800"/>
            <a:ext cx="1200150" cy="533400"/>
            <a:chOff x="3264" y="1872"/>
            <a:chExt cx="756" cy="336"/>
          </a:xfrm>
        </p:grpSpPr>
        <p:sp>
          <p:nvSpPr>
            <p:cNvPr id="147487" name="Text Box 21"/>
            <p:cNvSpPr txBox="1">
              <a:spLocks noChangeArrowheads="1"/>
            </p:cNvSpPr>
            <p:nvPr/>
          </p:nvSpPr>
          <p:spPr bwMode="auto">
            <a:xfrm>
              <a:off x="3264" y="1977"/>
              <a:ext cx="228" cy="231"/>
            </a:xfrm>
            <a:prstGeom prst="rect">
              <a:avLst/>
            </a:prstGeom>
            <a:noFill/>
            <a:ln w="9525">
              <a:noFill/>
              <a:miter lim="800000"/>
              <a:headEnd/>
              <a:tailEnd/>
            </a:ln>
          </p:spPr>
          <p:txBody>
            <a:bodyPr wrap="none">
              <a:spAutoFit/>
            </a:bodyPr>
            <a:lstStyle/>
            <a:p>
              <a:pPr algn="l"/>
              <a:r>
                <a:rPr lang="en-US" sz="1800"/>
                <a:t>e</a:t>
              </a:r>
              <a:r>
                <a:rPr lang="en-US" sz="1800" baseline="30000"/>
                <a:t>-</a:t>
              </a:r>
            </a:p>
          </p:txBody>
        </p:sp>
        <p:sp>
          <p:nvSpPr>
            <p:cNvPr id="147488" name="Text Box 22"/>
            <p:cNvSpPr txBox="1">
              <a:spLocks noChangeArrowheads="1"/>
            </p:cNvSpPr>
            <p:nvPr/>
          </p:nvSpPr>
          <p:spPr bwMode="auto">
            <a:xfrm>
              <a:off x="3792" y="1872"/>
              <a:ext cx="228" cy="231"/>
            </a:xfrm>
            <a:prstGeom prst="rect">
              <a:avLst/>
            </a:prstGeom>
            <a:noFill/>
            <a:ln w="9525">
              <a:noFill/>
              <a:miter lim="800000"/>
              <a:headEnd/>
              <a:tailEnd/>
            </a:ln>
          </p:spPr>
          <p:txBody>
            <a:bodyPr wrap="none">
              <a:spAutoFit/>
            </a:bodyPr>
            <a:lstStyle/>
            <a:p>
              <a:pPr algn="l"/>
              <a:r>
                <a:rPr lang="en-US" sz="1800"/>
                <a:t>e</a:t>
              </a:r>
              <a:r>
                <a:rPr lang="en-US" sz="1800" baseline="30000"/>
                <a:t>-</a:t>
              </a:r>
            </a:p>
          </p:txBody>
        </p:sp>
      </p:grpSp>
      <p:grpSp>
        <p:nvGrpSpPr>
          <p:cNvPr id="3" name="Group 23"/>
          <p:cNvGrpSpPr>
            <a:grpSpLocks/>
          </p:cNvGrpSpPr>
          <p:nvPr/>
        </p:nvGrpSpPr>
        <p:grpSpPr bwMode="auto">
          <a:xfrm>
            <a:off x="4648200" y="2133600"/>
            <a:ext cx="2114550" cy="2057400"/>
            <a:chOff x="2928" y="1344"/>
            <a:chExt cx="1332" cy="1296"/>
          </a:xfrm>
        </p:grpSpPr>
        <p:sp>
          <p:nvSpPr>
            <p:cNvPr id="147479" name="Text Box 24"/>
            <p:cNvSpPr txBox="1">
              <a:spLocks noChangeArrowheads="1"/>
            </p:cNvSpPr>
            <p:nvPr/>
          </p:nvSpPr>
          <p:spPr bwMode="auto">
            <a:xfrm>
              <a:off x="3888" y="2279"/>
              <a:ext cx="228" cy="231"/>
            </a:xfrm>
            <a:prstGeom prst="rect">
              <a:avLst/>
            </a:prstGeom>
            <a:noFill/>
            <a:ln w="9525">
              <a:noFill/>
              <a:miter lim="800000"/>
              <a:headEnd/>
              <a:tailEnd/>
            </a:ln>
          </p:spPr>
          <p:txBody>
            <a:bodyPr wrap="none">
              <a:spAutoFit/>
            </a:bodyPr>
            <a:lstStyle/>
            <a:p>
              <a:pPr algn="l"/>
              <a:r>
                <a:rPr lang="en-US" sz="1800"/>
                <a:t>e</a:t>
              </a:r>
              <a:r>
                <a:rPr lang="en-US" sz="1800" baseline="30000"/>
                <a:t>-</a:t>
              </a:r>
            </a:p>
          </p:txBody>
        </p:sp>
        <p:sp>
          <p:nvSpPr>
            <p:cNvPr id="147480" name="Text Box 25"/>
            <p:cNvSpPr txBox="1">
              <a:spLocks noChangeArrowheads="1"/>
            </p:cNvSpPr>
            <p:nvPr/>
          </p:nvSpPr>
          <p:spPr bwMode="auto">
            <a:xfrm>
              <a:off x="4032" y="1977"/>
              <a:ext cx="228" cy="231"/>
            </a:xfrm>
            <a:prstGeom prst="rect">
              <a:avLst/>
            </a:prstGeom>
            <a:noFill/>
            <a:ln w="9525">
              <a:noFill/>
              <a:miter lim="800000"/>
              <a:headEnd/>
              <a:tailEnd/>
            </a:ln>
          </p:spPr>
          <p:txBody>
            <a:bodyPr wrap="none">
              <a:spAutoFit/>
            </a:bodyPr>
            <a:lstStyle/>
            <a:p>
              <a:pPr algn="l"/>
              <a:r>
                <a:rPr lang="en-US" sz="1800"/>
                <a:t>e</a:t>
              </a:r>
              <a:r>
                <a:rPr lang="en-US" sz="1800" baseline="30000"/>
                <a:t>-</a:t>
              </a:r>
            </a:p>
          </p:txBody>
        </p:sp>
        <p:sp>
          <p:nvSpPr>
            <p:cNvPr id="147481" name="Text Box 26"/>
            <p:cNvSpPr txBox="1">
              <a:spLocks noChangeArrowheads="1"/>
            </p:cNvSpPr>
            <p:nvPr/>
          </p:nvSpPr>
          <p:spPr bwMode="auto">
            <a:xfrm>
              <a:off x="3984" y="1593"/>
              <a:ext cx="228" cy="231"/>
            </a:xfrm>
            <a:prstGeom prst="rect">
              <a:avLst/>
            </a:prstGeom>
            <a:noFill/>
            <a:ln w="9525">
              <a:noFill/>
              <a:miter lim="800000"/>
              <a:headEnd/>
              <a:tailEnd/>
            </a:ln>
          </p:spPr>
          <p:txBody>
            <a:bodyPr wrap="none">
              <a:spAutoFit/>
            </a:bodyPr>
            <a:lstStyle/>
            <a:p>
              <a:pPr algn="l"/>
              <a:r>
                <a:rPr lang="en-US" sz="1800"/>
                <a:t>e</a:t>
              </a:r>
              <a:r>
                <a:rPr lang="en-US" sz="1800" baseline="30000"/>
                <a:t>-</a:t>
              </a:r>
            </a:p>
          </p:txBody>
        </p:sp>
        <p:sp>
          <p:nvSpPr>
            <p:cNvPr id="147482" name="Text Box 27"/>
            <p:cNvSpPr txBox="1">
              <a:spLocks noChangeArrowheads="1"/>
            </p:cNvSpPr>
            <p:nvPr/>
          </p:nvSpPr>
          <p:spPr bwMode="auto">
            <a:xfrm>
              <a:off x="3792" y="1344"/>
              <a:ext cx="228" cy="231"/>
            </a:xfrm>
            <a:prstGeom prst="rect">
              <a:avLst/>
            </a:prstGeom>
            <a:noFill/>
            <a:ln w="9525">
              <a:noFill/>
              <a:miter lim="800000"/>
              <a:headEnd/>
              <a:tailEnd/>
            </a:ln>
          </p:spPr>
          <p:txBody>
            <a:bodyPr wrap="none">
              <a:spAutoFit/>
            </a:bodyPr>
            <a:lstStyle/>
            <a:p>
              <a:pPr algn="l"/>
              <a:r>
                <a:rPr lang="en-US" sz="1800"/>
                <a:t>e</a:t>
              </a:r>
              <a:r>
                <a:rPr lang="en-US" sz="1800" baseline="30000"/>
                <a:t>-</a:t>
              </a:r>
            </a:p>
          </p:txBody>
        </p:sp>
        <p:sp>
          <p:nvSpPr>
            <p:cNvPr id="147483" name="Text Box 28"/>
            <p:cNvSpPr txBox="1">
              <a:spLocks noChangeArrowheads="1"/>
            </p:cNvSpPr>
            <p:nvPr/>
          </p:nvSpPr>
          <p:spPr bwMode="auto">
            <a:xfrm>
              <a:off x="2928" y="2016"/>
              <a:ext cx="228" cy="231"/>
            </a:xfrm>
            <a:prstGeom prst="rect">
              <a:avLst/>
            </a:prstGeom>
            <a:noFill/>
            <a:ln w="9525">
              <a:noFill/>
              <a:miter lim="800000"/>
              <a:headEnd/>
              <a:tailEnd/>
            </a:ln>
          </p:spPr>
          <p:txBody>
            <a:bodyPr wrap="none">
              <a:spAutoFit/>
            </a:bodyPr>
            <a:lstStyle/>
            <a:p>
              <a:pPr algn="l"/>
              <a:r>
                <a:rPr lang="en-US" sz="1800"/>
                <a:t>e</a:t>
              </a:r>
              <a:r>
                <a:rPr lang="en-US" sz="1800" baseline="30000"/>
                <a:t>-</a:t>
              </a:r>
            </a:p>
          </p:txBody>
        </p:sp>
        <p:sp>
          <p:nvSpPr>
            <p:cNvPr id="147484" name="Text Box 29"/>
            <p:cNvSpPr txBox="1">
              <a:spLocks noChangeArrowheads="1"/>
            </p:cNvSpPr>
            <p:nvPr/>
          </p:nvSpPr>
          <p:spPr bwMode="auto">
            <a:xfrm>
              <a:off x="3120" y="1401"/>
              <a:ext cx="228" cy="231"/>
            </a:xfrm>
            <a:prstGeom prst="rect">
              <a:avLst/>
            </a:prstGeom>
            <a:noFill/>
            <a:ln w="9525">
              <a:noFill/>
              <a:miter lim="800000"/>
              <a:headEnd/>
              <a:tailEnd/>
            </a:ln>
          </p:spPr>
          <p:txBody>
            <a:bodyPr wrap="none">
              <a:spAutoFit/>
            </a:bodyPr>
            <a:lstStyle/>
            <a:p>
              <a:pPr algn="l"/>
              <a:r>
                <a:rPr lang="en-US" sz="1800"/>
                <a:t>e</a:t>
              </a:r>
              <a:r>
                <a:rPr lang="en-US" sz="1800" baseline="30000"/>
                <a:t>-</a:t>
              </a:r>
            </a:p>
          </p:txBody>
        </p:sp>
        <p:sp>
          <p:nvSpPr>
            <p:cNvPr id="147485" name="Text Box 30"/>
            <p:cNvSpPr txBox="1">
              <a:spLocks noChangeArrowheads="1"/>
            </p:cNvSpPr>
            <p:nvPr/>
          </p:nvSpPr>
          <p:spPr bwMode="auto">
            <a:xfrm>
              <a:off x="2928" y="1728"/>
              <a:ext cx="228" cy="231"/>
            </a:xfrm>
            <a:prstGeom prst="rect">
              <a:avLst/>
            </a:prstGeom>
            <a:noFill/>
            <a:ln w="9525">
              <a:noFill/>
              <a:miter lim="800000"/>
              <a:headEnd/>
              <a:tailEnd/>
            </a:ln>
          </p:spPr>
          <p:txBody>
            <a:bodyPr wrap="none">
              <a:spAutoFit/>
            </a:bodyPr>
            <a:lstStyle/>
            <a:p>
              <a:pPr algn="l"/>
              <a:r>
                <a:rPr lang="en-US" sz="1800"/>
                <a:t>e</a:t>
              </a:r>
              <a:r>
                <a:rPr lang="en-US" sz="1800" baseline="30000"/>
                <a:t>-</a:t>
              </a:r>
            </a:p>
          </p:txBody>
        </p:sp>
        <p:sp>
          <p:nvSpPr>
            <p:cNvPr id="147486" name="Text Box 31"/>
            <p:cNvSpPr txBox="1">
              <a:spLocks noChangeArrowheads="1"/>
            </p:cNvSpPr>
            <p:nvPr/>
          </p:nvSpPr>
          <p:spPr bwMode="auto">
            <a:xfrm>
              <a:off x="3408" y="2409"/>
              <a:ext cx="228" cy="231"/>
            </a:xfrm>
            <a:prstGeom prst="rect">
              <a:avLst/>
            </a:prstGeom>
            <a:noFill/>
            <a:ln w="9525">
              <a:noFill/>
              <a:miter lim="800000"/>
              <a:headEnd/>
              <a:tailEnd/>
            </a:ln>
          </p:spPr>
          <p:txBody>
            <a:bodyPr wrap="none">
              <a:spAutoFit/>
            </a:bodyPr>
            <a:lstStyle/>
            <a:p>
              <a:pPr algn="l"/>
              <a:r>
                <a:rPr lang="en-US" sz="1800"/>
                <a:t>e</a:t>
              </a:r>
              <a:r>
                <a:rPr lang="en-US" sz="1800" baseline="30000"/>
                <a:t>-</a:t>
              </a:r>
            </a:p>
          </p:txBody>
        </p:sp>
      </p:grpSp>
      <p:sp>
        <p:nvSpPr>
          <p:cNvPr id="666656" name="Text Box 32"/>
          <p:cNvSpPr txBox="1">
            <a:spLocks noChangeArrowheads="1"/>
          </p:cNvSpPr>
          <p:nvPr/>
        </p:nvSpPr>
        <p:spPr bwMode="auto">
          <a:xfrm>
            <a:off x="4800600" y="4052888"/>
            <a:ext cx="361950" cy="366712"/>
          </a:xfrm>
          <a:prstGeom prst="rect">
            <a:avLst/>
          </a:prstGeom>
          <a:noFill/>
          <a:ln w="9525">
            <a:noFill/>
            <a:miter lim="800000"/>
            <a:headEnd/>
            <a:tailEnd/>
          </a:ln>
        </p:spPr>
        <p:txBody>
          <a:bodyPr wrap="none">
            <a:spAutoFit/>
          </a:bodyPr>
          <a:lstStyle/>
          <a:p>
            <a:pPr algn="l"/>
            <a:r>
              <a:rPr lang="en-US" sz="1800"/>
              <a:t>e</a:t>
            </a:r>
            <a:r>
              <a:rPr lang="en-US" sz="1800" baseline="30000"/>
              <a:t>-</a:t>
            </a:r>
          </a:p>
        </p:txBody>
      </p:sp>
      <p:sp>
        <p:nvSpPr>
          <p:cNvPr id="147478" name="AutoShape 33">
            <a:hlinkClick r:id="rId4"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66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3"/>
                                        </p:tgtEl>
                                        <p:attrNameLst>
                                          <p:attrName>ppt_x</p:attrName>
                                        </p:attrNameLst>
                                      </p:cBhvr>
                                      <p:tavLst>
                                        <p:tav tm="0">
                                          <p:val>
                                            <p:strVal val="ppt_x"/>
                                          </p:val>
                                        </p:tav>
                                        <p:tav tm="100000">
                                          <p:val>
                                            <p:strVal val="ppt_x"/>
                                          </p:val>
                                        </p:tav>
                                      </p:tavLst>
                                    </p:anim>
                                    <p:anim calcmode="lin" valueType="num">
                                      <p:cBhvr additive="base">
                                        <p:cTn id="19" dur="500"/>
                                        <p:tgtEl>
                                          <p:spTgt spid="3"/>
                                        </p:tgtEl>
                                        <p:attrNameLst>
                                          <p:attrName>ppt_y</p:attrName>
                                        </p:attrNameLst>
                                      </p:cBhvr>
                                      <p:tavLst>
                                        <p:tav tm="0">
                                          <p:val>
                                            <p:strVal val="ppt_y"/>
                                          </p:val>
                                        </p:tav>
                                        <p:tav tm="100000">
                                          <p:val>
                                            <p:strVal val="1+ppt_h/2"/>
                                          </p:val>
                                        </p:tav>
                                      </p:tavLst>
                                    </p:anim>
                                    <p:set>
                                      <p:cBhvr>
                                        <p:cTn id="20" dur="1" fill="hold">
                                          <p:stCondLst>
                                            <p:cond delay="499"/>
                                          </p:stCondLst>
                                        </p:cTn>
                                        <p:tgtEl>
                                          <p:spTgt spid="3"/>
                                        </p:tgtEl>
                                        <p:attrNameLst>
                                          <p:attrName>style.visibility</p:attrName>
                                        </p:attrNameLst>
                                      </p:cBhvr>
                                      <p:to>
                                        <p:strVal val="hidden"/>
                                      </p:to>
                                    </p:set>
                                  </p:childTnLst>
                                </p:cTn>
                              </p:par>
                              <p:par>
                                <p:cTn id="21" presetID="2" presetClass="exit" presetSubtype="4" fill="hold" nodeType="withEffect">
                                  <p:stCondLst>
                                    <p:cond delay="0"/>
                                  </p:stCondLst>
                                  <p:childTnLst>
                                    <p:anim calcmode="lin" valueType="num">
                                      <p:cBhvr additive="base">
                                        <p:cTn id="22" dur="500"/>
                                        <p:tgtEl>
                                          <p:spTgt spid="2"/>
                                        </p:tgtEl>
                                        <p:attrNameLst>
                                          <p:attrName>ppt_x</p:attrName>
                                        </p:attrNameLst>
                                      </p:cBhvr>
                                      <p:tavLst>
                                        <p:tav tm="0">
                                          <p:val>
                                            <p:strVal val="ppt_x"/>
                                          </p:val>
                                        </p:tav>
                                        <p:tav tm="100000">
                                          <p:val>
                                            <p:strVal val="ppt_x"/>
                                          </p:val>
                                        </p:tav>
                                      </p:tavLst>
                                    </p:anim>
                                    <p:anim calcmode="lin" valueType="num">
                                      <p:cBhvr additive="base">
                                        <p:cTn id="23" dur="500"/>
                                        <p:tgtEl>
                                          <p:spTgt spid="2"/>
                                        </p:tgtEl>
                                        <p:attrNameLst>
                                          <p:attrName>ppt_y</p:attrName>
                                        </p:attrNameLst>
                                      </p:cBhvr>
                                      <p:tavLst>
                                        <p:tav tm="0">
                                          <p:val>
                                            <p:strVal val="ppt_y"/>
                                          </p:val>
                                        </p:tav>
                                        <p:tav tm="100000">
                                          <p:val>
                                            <p:strVal val="1+ppt_h/2"/>
                                          </p:val>
                                        </p:tav>
                                      </p:tavLst>
                                    </p:anim>
                                    <p:set>
                                      <p:cBhvr>
                                        <p:cTn id="24" dur="1" fill="hold">
                                          <p:stCondLst>
                                            <p:cond delay="499"/>
                                          </p:stCondLst>
                                        </p:cTn>
                                        <p:tgtEl>
                                          <p:spTgt spid="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9" presetClass="exit" presetSubtype="0" fill="hold" grpId="1" nodeType="clickEffect">
                                  <p:stCondLst>
                                    <p:cond delay="0"/>
                                  </p:stCondLst>
                                  <p:childTnLst>
                                    <p:animEffect transition="out" filter="dissolve">
                                      <p:cBhvr>
                                        <p:cTn id="28" dur="500"/>
                                        <p:tgtEl>
                                          <p:spTgt spid="666656"/>
                                        </p:tgtEl>
                                      </p:cBhvr>
                                    </p:animEffect>
                                    <p:set>
                                      <p:cBhvr>
                                        <p:cTn id="29" dur="1" fill="hold">
                                          <p:stCondLst>
                                            <p:cond delay="499"/>
                                          </p:stCondLst>
                                        </p:cTn>
                                        <p:tgtEl>
                                          <p:spTgt spid="66665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0" presetClass="path" presetSubtype="0" accel="50000" decel="50000" fill="hold" grpId="0" nodeType="clickEffect">
                                  <p:stCondLst>
                                    <p:cond delay="0"/>
                                  </p:stCondLst>
                                  <p:childTnLst>
                                    <p:animMotion origin="layout" path="M 3.33333E-6 7.76699E-7 L 0.025 -0.05548 " pathEditMode="relative" rAng="0" ptsTypes="AA">
                                      <p:cBhvr>
                                        <p:cTn id="33" dur="2000" fill="hold"/>
                                        <p:tgtEl>
                                          <p:spTgt spid="666641"/>
                                        </p:tgtEl>
                                        <p:attrNameLst>
                                          <p:attrName>ppt_x</p:attrName>
                                          <p:attrName>ppt_y</p:attrName>
                                        </p:attrNameLst>
                                      </p:cBhvr>
                                      <p:rCtr x="1300" y="-2800"/>
                                    </p:animMotion>
                                  </p:childTnLst>
                                </p:cTn>
                              </p:par>
                              <p:par>
                                <p:cTn id="34" presetID="9" presetClass="entr" presetSubtype="0" fill="hold" grpId="0" nodeType="withEffect">
                                  <p:stCondLst>
                                    <p:cond delay="0"/>
                                  </p:stCondLst>
                                  <p:childTnLst>
                                    <p:set>
                                      <p:cBhvr>
                                        <p:cTn id="35" dur="1" fill="hold">
                                          <p:stCondLst>
                                            <p:cond delay="0"/>
                                          </p:stCondLst>
                                        </p:cTn>
                                        <p:tgtEl>
                                          <p:spTgt spid="666640"/>
                                        </p:tgtEl>
                                        <p:attrNameLst>
                                          <p:attrName>style.visibility</p:attrName>
                                        </p:attrNameLst>
                                      </p:cBhvr>
                                      <p:to>
                                        <p:strVal val="visible"/>
                                      </p:to>
                                    </p:set>
                                    <p:animEffect transition="in" filter="dissolve">
                                      <p:cBhvr>
                                        <p:cTn id="36" dur="500"/>
                                        <p:tgtEl>
                                          <p:spTgt spid="666640"/>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666642"/>
                                        </p:tgtEl>
                                        <p:attrNameLst>
                                          <p:attrName>style.visibility</p:attrName>
                                        </p:attrNameLst>
                                      </p:cBhvr>
                                      <p:to>
                                        <p:strVal val="visible"/>
                                      </p:to>
                                    </p:set>
                                    <p:animEffect transition="in" filter="wipe(left)">
                                      <p:cBhvr>
                                        <p:cTn id="39" dur="2000"/>
                                        <p:tgtEl>
                                          <p:spTgt spid="666642"/>
                                        </p:tgtEl>
                                      </p:cBhvr>
                                    </p:animEffec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666643"/>
                                        </p:tgtEl>
                                        <p:attrNameLst>
                                          <p:attrName>style.visibility</p:attrName>
                                        </p:attrNameLst>
                                      </p:cBhvr>
                                      <p:to>
                                        <p:strVal val="visible"/>
                                      </p:to>
                                    </p:set>
                                    <p:animEffect transition="in" filter="wipe(left)">
                                      <p:cBhvr>
                                        <p:cTn id="43" dur="500"/>
                                        <p:tgtEl>
                                          <p:spTgt spid="666643"/>
                                        </p:tgtEl>
                                      </p:cBhvr>
                                    </p:animEffect>
                                  </p:childTnLst>
                                </p:cTn>
                              </p:par>
                            </p:childTnLst>
                          </p:cTn>
                        </p:par>
                        <p:par>
                          <p:cTn id="44" fill="hold">
                            <p:stCondLst>
                              <p:cond delay="2500"/>
                            </p:stCondLst>
                            <p:childTnLst>
                              <p:par>
                                <p:cTn id="45" presetID="10" presetClass="entr" presetSubtype="0" fill="hold" grpId="0" nodeType="afterEffect">
                                  <p:stCondLst>
                                    <p:cond delay="0"/>
                                  </p:stCondLst>
                                  <p:childTnLst>
                                    <p:set>
                                      <p:cBhvr>
                                        <p:cTn id="46" dur="1" fill="hold">
                                          <p:stCondLst>
                                            <p:cond delay="0"/>
                                          </p:stCondLst>
                                        </p:cTn>
                                        <p:tgtEl>
                                          <p:spTgt spid="666639"/>
                                        </p:tgtEl>
                                        <p:attrNameLst>
                                          <p:attrName>style.visibility</p:attrName>
                                        </p:attrNameLst>
                                      </p:cBhvr>
                                      <p:to>
                                        <p:strVal val="visible"/>
                                      </p:to>
                                    </p:set>
                                    <p:animEffect transition="in" filter="fade">
                                      <p:cBhvr>
                                        <p:cTn id="47" dur="2000"/>
                                        <p:tgtEl>
                                          <p:spTgt spid="666639"/>
                                        </p:tgtEl>
                                      </p:cBhvr>
                                    </p:animEffect>
                                  </p:childTnLst>
                                </p:cTn>
                              </p:par>
                              <p:par>
                                <p:cTn id="48" presetID="10" presetClass="entr" presetSubtype="0" fill="hold" grpId="1" nodeType="withEffect">
                                  <p:stCondLst>
                                    <p:cond delay="0"/>
                                  </p:stCondLst>
                                  <p:childTnLst>
                                    <p:set>
                                      <p:cBhvr>
                                        <p:cTn id="49" dur="1" fill="hold">
                                          <p:stCondLst>
                                            <p:cond delay="0"/>
                                          </p:stCondLst>
                                        </p:cTn>
                                        <p:tgtEl>
                                          <p:spTgt spid="666641"/>
                                        </p:tgtEl>
                                        <p:attrNameLst>
                                          <p:attrName>style.visibility</p:attrName>
                                        </p:attrNameLst>
                                      </p:cBhvr>
                                      <p:to>
                                        <p:strVal val="visible"/>
                                      </p:to>
                                    </p:set>
                                    <p:animEffect transition="in" filter="fade">
                                      <p:cBhvr>
                                        <p:cTn id="50" dur="2000"/>
                                        <p:tgtEl>
                                          <p:spTgt spid="666641"/>
                                        </p:tgtEl>
                                      </p:cBhvr>
                                    </p:animEffect>
                                  </p:childTnLst>
                                </p:cTn>
                              </p:par>
                              <p:par>
                                <p:cTn id="51" presetID="10" presetClass="entr" presetSubtype="0" fill="hold" grpId="1" nodeType="withEffect">
                                  <p:stCondLst>
                                    <p:cond delay="0"/>
                                  </p:stCondLst>
                                  <p:childTnLst>
                                    <p:set>
                                      <p:cBhvr>
                                        <p:cTn id="52" dur="1" fill="hold">
                                          <p:stCondLst>
                                            <p:cond delay="0"/>
                                          </p:stCondLst>
                                        </p:cTn>
                                        <p:tgtEl>
                                          <p:spTgt spid="666639"/>
                                        </p:tgtEl>
                                        <p:attrNameLst>
                                          <p:attrName>style.visibility</p:attrName>
                                        </p:attrNameLst>
                                      </p:cBhvr>
                                      <p:to>
                                        <p:strVal val="visible"/>
                                      </p:to>
                                    </p:set>
                                    <p:animEffect transition="in" filter="fade">
                                      <p:cBhvr>
                                        <p:cTn id="53" dur="2000"/>
                                        <p:tgtEl>
                                          <p:spTgt spid="666639"/>
                                        </p:tgtEl>
                                      </p:cBhvr>
                                    </p:animEffect>
                                  </p:childTnLst>
                                </p:cTn>
                              </p:par>
                              <p:par>
                                <p:cTn id="54" presetID="9" presetClass="emph" presetSubtype="0" grpId="2" nodeType="withEffect">
                                  <p:stCondLst>
                                    <p:cond delay="0"/>
                                  </p:stCondLst>
                                  <p:childTnLst>
                                    <p:set>
                                      <p:cBhvr rctx="PPT">
                                        <p:cTn id="55" dur="indefinite"/>
                                        <p:tgtEl>
                                          <p:spTgt spid="666639"/>
                                        </p:tgtEl>
                                        <p:attrNameLst>
                                          <p:attrName>style.opacity</p:attrName>
                                        </p:attrNameLst>
                                      </p:cBhvr>
                                      <p:to>
                                        <p:strVal val="0.25"/>
                                      </p:to>
                                    </p:set>
                                    <p:animEffect filter="image" prLst="opacity: 0.25">
                                      <p:cBhvr rctx="IE">
                                        <p:cTn id="56" dur="indefinite"/>
                                        <p:tgtEl>
                                          <p:spTgt spid="666639"/>
                                        </p:tgtEl>
                                      </p:cBhvr>
                                    </p:animEffect>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grpId="0" nodeType="clickEffect">
                                  <p:stCondLst>
                                    <p:cond delay="0"/>
                                  </p:stCondLst>
                                  <p:childTnLst>
                                    <p:set>
                                      <p:cBhvr>
                                        <p:cTn id="60" dur="1" fill="hold">
                                          <p:stCondLst>
                                            <p:cond delay="0"/>
                                          </p:stCondLst>
                                        </p:cTn>
                                        <p:tgtEl>
                                          <p:spTgt spid="666628"/>
                                        </p:tgtEl>
                                        <p:attrNameLst>
                                          <p:attrName>style.visibility</p:attrName>
                                        </p:attrNameLst>
                                      </p:cBhvr>
                                      <p:to>
                                        <p:strVal val="visible"/>
                                      </p:to>
                                    </p:set>
                                    <p:animEffect transition="in" filter="fade">
                                      <p:cBhvr>
                                        <p:cTn id="61" dur="1000"/>
                                        <p:tgtEl>
                                          <p:spTgt spid="666628"/>
                                        </p:tgtEl>
                                      </p:cBhvr>
                                    </p:animEffect>
                                    <p:anim calcmode="lin" valueType="num">
                                      <p:cBhvr>
                                        <p:cTn id="62" dur="1000" fill="hold"/>
                                        <p:tgtEl>
                                          <p:spTgt spid="666628"/>
                                        </p:tgtEl>
                                        <p:attrNameLst>
                                          <p:attrName>ppt_x</p:attrName>
                                        </p:attrNameLst>
                                      </p:cBhvr>
                                      <p:tavLst>
                                        <p:tav tm="0">
                                          <p:val>
                                            <p:strVal val="#ppt_x"/>
                                          </p:val>
                                        </p:tav>
                                        <p:tav tm="100000">
                                          <p:val>
                                            <p:strVal val="#ppt_x"/>
                                          </p:val>
                                        </p:tav>
                                      </p:tavLst>
                                    </p:anim>
                                    <p:anim calcmode="lin" valueType="num">
                                      <p:cBhvr>
                                        <p:cTn id="63" dur="1000" fill="hold"/>
                                        <p:tgtEl>
                                          <p:spTgt spid="6666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6628" grpId="0"/>
      <p:bldP spid="666639" grpId="0" animBg="1"/>
      <p:bldP spid="666639" grpId="1" animBg="1"/>
      <p:bldP spid="666639" grpId="2" animBg="1"/>
      <p:bldP spid="666640" grpId="0" animBg="1"/>
      <p:bldP spid="666641" grpId="0" animBg="1"/>
      <p:bldP spid="666641" grpId="1" animBg="1"/>
      <p:bldP spid="666642" grpId="0" animBg="1"/>
      <p:bldP spid="666643" grpId="0"/>
      <p:bldP spid="666656" grpId="0"/>
      <p:bldP spid="666656"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ChangeArrowheads="1"/>
          </p:cNvSpPr>
          <p:nvPr/>
        </p:nvSpPr>
        <p:spPr bwMode="auto">
          <a:xfrm>
            <a:off x="3200400" y="2971800"/>
            <a:ext cx="2438400" cy="2514600"/>
          </a:xfrm>
          <a:prstGeom prst="rect">
            <a:avLst/>
          </a:prstGeom>
          <a:solidFill>
            <a:schemeClr val="bg1"/>
          </a:solidFill>
          <a:ln w="9525">
            <a:solidFill>
              <a:schemeClr val="bg2"/>
            </a:solidFill>
            <a:miter lim="800000"/>
            <a:headEnd/>
            <a:tailEnd/>
          </a:ln>
        </p:spPr>
        <p:txBody>
          <a:bodyPr wrap="none" anchor="ctr"/>
          <a:lstStyle/>
          <a:p>
            <a:endParaRPr lang="en-US"/>
          </a:p>
        </p:txBody>
      </p:sp>
      <p:sp>
        <p:nvSpPr>
          <p:cNvPr id="150531" name="Rectangle 3"/>
          <p:cNvSpPr>
            <a:spLocks noGrp="1" noChangeArrowheads="1"/>
          </p:cNvSpPr>
          <p:nvPr>
            <p:ph type="ctrTitle"/>
          </p:nvPr>
        </p:nvSpPr>
        <p:spPr>
          <a:xfrm>
            <a:off x="685800" y="1752600"/>
            <a:ext cx="7772400" cy="1143000"/>
          </a:xfrm>
        </p:spPr>
        <p:txBody>
          <a:bodyPr/>
          <a:lstStyle/>
          <a:p>
            <a:pPr eaLnBrk="1" hangingPunct="1"/>
            <a:r>
              <a:rPr lang="en-US" smtClean="0"/>
              <a:t>Development of the Atom</a:t>
            </a:r>
          </a:p>
        </p:txBody>
      </p:sp>
      <p:sp>
        <p:nvSpPr>
          <p:cNvPr id="150532" name="Oval 5"/>
          <p:cNvSpPr>
            <a:spLocks noChangeArrowheads="1"/>
          </p:cNvSpPr>
          <p:nvPr/>
        </p:nvSpPr>
        <p:spPr bwMode="auto">
          <a:xfrm rot="-1293425">
            <a:off x="4040188" y="3060700"/>
            <a:ext cx="850900" cy="2286000"/>
          </a:xfrm>
          <a:prstGeom prst="ellipse">
            <a:avLst/>
          </a:prstGeom>
          <a:noFill/>
          <a:ln w="19050">
            <a:solidFill>
              <a:srgbClr val="4D4D4D"/>
            </a:solidFill>
            <a:round/>
            <a:headEnd/>
            <a:tailEnd/>
          </a:ln>
        </p:spPr>
        <p:txBody>
          <a:bodyPr wrap="none" anchor="ctr"/>
          <a:lstStyle/>
          <a:p>
            <a:endParaRPr lang="en-US"/>
          </a:p>
        </p:txBody>
      </p:sp>
      <p:sp>
        <p:nvSpPr>
          <p:cNvPr id="150533" name="Oval 6"/>
          <p:cNvSpPr>
            <a:spLocks noChangeArrowheads="1"/>
          </p:cNvSpPr>
          <p:nvPr/>
        </p:nvSpPr>
        <p:spPr bwMode="auto">
          <a:xfrm rot="4090116">
            <a:off x="3917156" y="3017044"/>
            <a:ext cx="1004888" cy="2286000"/>
          </a:xfrm>
          <a:prstGeom prst="ellipse">
            <a:avLst/>
          </a:prstGeom>
          <a:noFill/>
          <a:ln w="19050">
            <a:solidFill>
              <a:srgbClr val="5F5F5F"/>
            </a:solidFill>
            <a:round/>
            <a:headEnd/>
            <a:tailEnd/>
          </a:ln>
        </p:spPr>
        <p:txBody>
          <a:bodyPr wrap="none" anchor="ctr"/>
          <a:lstStyle/>
          <a:p>
            <a:endParaRPr lang="en-US"/>
          </a:p>
        </p:txBody>
      </p:sp>
      <p:sp>
        <p:nvSpPr>
          <p:cNvPr id="150534" name="Oval 7"/>
          <p:cNvSpPr>
            <a:spLocks noChangeArrowheads="1"/>
          </p:cNvSpPr>
          <p:nvPr/>
        </p:nvSpPr>
        <p:spPr bwMode="auto">
          <a:xfrm rot="-4330486">
            <a:off x="4076700" y="3086100"/>
            <a:ext cx="762000" cy="2209800"/>
          </a:xfrm>
          <a:prstGeom prst="ellipse">
            <a:avLst/>
          </a:prstGeom>
          <a:noFill/>
          <a:ln w="19050">
            <a:solidFill>
              <a:schemeClr val="bg2"/>
            </a:solidFill>
            <a:round/>
            <a:headEnd/>
            <a:tailEnd/>
          </a:ln>
        </p:spPr>
        <p:txBody>
          <a:bodyPr wrap="none" anchor="ctr"/>
          <a:lstStyle/>
          <a:p>
            <a:endParaRPr lang="en-US"/>
          </a:p>
        </p:txBody>
      </p:sp>
      <p:sp>
        <p:nvSpPr>
          <p:cNvPr id="150535" name="Oval 8"/>
          <p:cNvSpPr>
            <a:spLocks noChangeArrowheads="1"/>
          </p:cNvSpPr>
          <p:nvPr/>
        </p:nvSpPr>
        <p:spPr bwMode="auto">
          <a:xfrm rot="4554816">
            <a:off x="4033838" y="3289300"/>
            <a:ext cx="762000" cy="1819275"/>
          </a:xfrm>
          <a:prstGeom prst="ellipse">
            <a:avLst/>
          </a:prstGeom>
          <a:noFill/>
          <a:ln w="9525" cap="rnd">
            <a:solidFill>
              <a:schemeClr val="bg2"/>
            </a:solidFill>
            <a:prstDash val="sysDot"/>
            <a:round/>
            <a:headEnd/>
            <a:tailEnd/>
          </a:ln>
        </p:spPr>
        <p:txBody>
          <a:bodyPr wrap="none" anchor="ctr"/>
          <a:lstStyle/>
          <a:p>
            <a:endParaRPr lang="en-US"/>
          </a:p>
        </p:txBody>
      </p:sp>
      <p:sp>
        <p:nvSpPr>
          <p:cNvPr id="150536" name="Oval 9"/>
          <p:cNvSpPr>
            <a:spLocks noChangeArrowheads="1"/>
          </p:cNvSpPr>
          <p:nvPr/>
        </p:nvSpPr>
        <p:spPr bwMode="auto">
          <a:xfrm rot="-2831532">
            <a:off x="4152107" y="3378994"/>
            <a:ext cx="798512" cy="1587500"/>
          </a:xfrm>
          <a:prstGeom prst="ellipse">
            <a:avLst/>
          </a:prstGeom>
          <a:noFill/>
          <a:ln w="9525">
            <a:solidFill>
              <a:schemeClr val="bg2"/>
            </a:solidFill>
            <a:prstDash val="sysDot"/>
            <a:round/>
            <a:headEnd/>
            <a:tailEnd/>
          </a:ln>
        </p:spPr>
        <p:txBody>
          <a:bodyPr wrap="none" anchor="ctr"/>
          <a:lstStyle/>
          <a:p>
            <a:endParaRPr lang="en-US"/>
          </a:p>
        </p:txBody>
      </p:sp>
      <p:sp>
        <p:nvSpPr>
          <p:cNvPr id="324618" name="Oval 10"/>
          <p:cNvSpPr>
            <a:spLocks noChangeAspect="1" noChangeArrowheads="1"/>
          </p:cNvSpPr>
          <p:nvPr/>
        </p:nvSpPr>
        <p:spPr bwMode="auto">
          <a:xfrm>
            <a:off x="4343400" y="4648200"/>
            <a:ext cx="136525" cy="136525"/>
          </a:xfrm>
          <a:prstGeom prst="ellipse">
            <a:avLst/>
          </a:prstGeom>
          <a:solidFill>
            <a:schemeClr val="accent1"/>
          </a:solidFill>
          <a:ln w="9525">
            <a:solidFill>
              <a:srgbClr val="66FF66"/>
            </a:solidFill>
            <a:round/>
            <a:headEnd/>
            <a:tailEnd/>
          </a:ln>
        </p:spPr>
        <p:txBody>
          <a:bodyPr wrap="none" anchor="ctr"/>
          <a:lstStyle/>
          <a:p>
            <a:endParaRPr lang="en-US"/>
          </a:p>
        </p:txBody>
      </p:sp>
      <p:sp>
        <p:nvSpPr>
          <p:cNvPr id="324619" name="Oval 11"/>
          <p:cNvSpPr>
            <a:spLocks noChangeArrowheads="1"/>
          </p:cNvSpPr>
          <p:nvPr/>
        </p:nvSpPr>
        <p:spPr bwMode="auto">
          <a:xfrm>
            <a:off x="3352800" y="3733800"/>
            <a:ext cx="152400" cy="152400"/>
          </a:xfrm>
          <a:prstGeom prst="ellipse">
            <a:avLst/>
          </a:prstGeom>
          <a:solidFill>
            <a:srgbClr val="A40000"/>
          </a:solidFill>
          <a:ln w="9525">
            <a:solidFill>
              <a:srgbClr val="A40000"/>
            </a:solidFill>
            <a:round/>
            <a:headEnd/>
            <a:tailEnd/>
          </a:ln>
        </p:spPr>
        <p:txBody>
          <a:bodyPr wrap="none" anchor="ctr"/>
          <a:lstStyle/>
          <a:p>
            <a:endParaRPr lang="en-US"/>
          </a:p>
        </p:txBody>
      </p:sp>
      <p:sp>
        <p:nvSpPr>
          <p:cNvPr id="324620" name="Oval 12"/>
          <p:cNvSpPr>
            <a:spLocks noChangeArrowheads="1"/>
          </p:cNvSpPr>
          <p:nvPr/>
        </p:nvSpPr>
        <p:spPr bwMode="auto">
          <a:xfrm>
            <a:off x="4800600" y="5181600"/>
            <a:ext cx="152400" cy="152400"/>
          </a:xfrm>
          <a:prstGeom prst="ellipse">
            <a:avLst/>
          </a:prstGeom>
          <a:gradFill rotWithShape="1">
            <a:gsLst>
              <a:gs pos="0">
                <a:srgbClr val="993366"/>
              </a:gs>
              <a:gs pos="100000">
                <a:srgbClr val="CC3399"/>
              </a:gs>
            </a:gsLst>
            <a:path path="rect">
              <a:fillToRect t="100000" r="100000"/>
            </a:path>
          </a:gradFill>
          <a:ln w="9525">
            <a:solidFill>
              <a:srgbClr val="CC99FF"/>
            </a:solidFill>
            <a:round/>
            <a:headEnd/>
            <a:tailEnd/>
          </a:ln>
        </p:spPr>
        <p:txBody>
          <a:bodyPr wrap="none" anchor="ctr"/>
          <a:lstStyle/>
          <a:p>
            <a:endParaRPr lang="en-US"/>
          </a:p>
        </p:txBody>
      </p:sp>
      <p:sp>
        <p:nvSpPr>
          <p:cNvPr id="324621" name="Oval 13"/>
          <p:cNvSpPr>
            <a:spLocks noChangeArrowheads="1"/>
          </p:cNvSpPr>
          <p:nvPr/>
        </p:nvSpPr>
        <p:spPr bwMode="auto">
          <a:xfrm>
            <a:off x="5410200" y="3657600"/>
            <a:ext cx="152400" cy="152400"/>
          </a:xfrm>
          <a:prstGeom prst="ellipse">
            <a:avLst/>
          </a:prstGeom>
          <a:gradFill rotWithShape="1">
            <a:gsLst>
              <a:gs pos="0">
                <a:srgbClr val="FFCC00"/>
              </a:gs>
              <a:gs pos="100000">
                <a:srgbClr val="FFFF00"/>
              </a:gs>
            </a:gsLst>
            <a:path path="rect">
              <a:fillToRect r="100000" b="100000"/>
            </a:path>
          </a:gradFill>
          <a:ln w="9525">
            <a:solidFill>
              <a:srgbClr val="FFFF00"/>
            </a:solidFill>
            <a:round/>
            <a:headEnd/>
            <a:tailEnd/>
          </a:ln>
        </p:spPr>
        <p:txBody>
          <a:bodyPr wrap="none" anchor="ctr"/>
          <a:lstStyle/>
          <a:p>
            <a:endParaRPr lang="en-US"/>
          </a:p>
        </p:txBody>
      </p:sp>
      <p:sp>
        <p:nvSpPr>
          <p:cNvPr id="324622" name="Oval 14"/>
          <p:cNvSpPr>
            <a:spLocks noChangeAspect="1" noChangeArrowheads="1"/>
          </p:cNvSpPr>
          <p:nvPr/>
        </p:nvSpPr>
        <p:spPr bwMode="auto">
          <a:xfrm>
            <a:off x="4114800" y="4267200"/>
            <a:ext cx="152400" cy="152400"/>
          </a:xfrm>
          <a:prstGeom prst="ellipse">
            <a:avLst/>
          </a:prstGeom>
          <a:gradFill rotWithShape="1">
            <a:gsLst>
              <a:gs pos="0">
                <a:srgbClr val="0000FF"/>
              </a:gs>
              <a:gs pos="100000">
                <a:srgbClr val="0066FF"/>
              </a:gs>
            </a:gsLst>
            <a:path path="rect">
              <a:fillToRect t="100000" r="100000"/>
            </a:path>
          </a:gradFill>
          <a:ln w="9525">
            <a:solidFill>
              <a:srgbClr val="3366FF"/>
            </a:solidFill>
            <a:round/>
            <a:headEnd/>
            <a:tailEnd/>
          </a:ln>
        </p:spPr>
        <p:txBody>
          <a:bodyPr wrap="none" anchor="ctr"/>
          <a:lstStyle/>
          <a:p>
            <a:endParaRPr lang="en-US"/>
          </a:p>
        </p:txBody>
      </p:sp>
      <p:sp>
        <p:nvSpPr>
          <p:cNvPr id="324623" name="Oval 15"/>
          <p:cNvSpPr>
            <a:spLocks noChangeAspect="1" noChangeArrowheads="1"/>
          </p:cNvSpPr>
          <p:nvPr/>
        </p:nvSpPr>
        <p:spPr bwMode="auto">
          <a:xfrm>
            <a:off x="4953000" y="3733800"/>
            <a:ext cx="128588" cy="128588"/>
          </a:xfrm>
          <a:prstGeom prst="ellipse">
            <a:avLst/>
          </a:prstGeom>
          <a:gradFill rotWithShape="1">
            <a:gsLst>
              <a:gs pos="0">
                <a:srgbClr val="FF6600"/>
              </a:gs>
              <a:gs pos="100000">
                <a:srgbClr val="762F00"/>
              </a:gs>
            </a:gsLst>
            <a:path path="rect">
              <a:fillToRect t="100000" r="100000"/>
            </a:path>
          </a:gradFill>
          <a:ln w="9525">
            <a:solidFill>
              <a:srgbClr val="FF6600"/>
            </a:solidFill>
            <a:round/>
            <a:headEnd/>
            <a:tailEnd/>
          </a:ln>
        </p:spPr>
        <p:txBody>
          <a:bodyPr wrap="none" anchor="ctr"/>
          <a:lstStyle/>
          <a:p>
            <a:endParaRPr lang="en-US"/>
          </a:p>
        </p:txBody>
      </p:sp>
      <p:sp>
        <p:nvSpPr>
          <p:cNvPr id="324624" name="Oval 16"/>
          <p:cNvSpPr>
            <a:spLocks noChangeAspect="1" noChangeArrowheads="1"/>
          </p:cNvSpPr>
          <p:nvPr/>
        </p:nvSpPr>
        <p:spPr bwMode="auto">
          <a:xfrm>
            <a:off x="4114800" y="3505200"/>
            <a:ext cx="128588" cy="128588"/>
          </a:xfrm>
          <a:prstGeom prst="ellipse">
            <a:avLst/>
          </a:prstGeom>
          <a:gradFill rotWithShape="1">
            <a:gsLst>
              <a:gs pos="0">
                <a:srgbClr val="00FFFF"/>
              </a:gs>
              <a:gs pos="100000">
                <a:srgbClr val="CCFFFF"/>
              </a:gs>
            </a:gsLst>
            <a:path path="rect">
              <a:fillToRect t="100000" r="100000"/>
            </a:path>
          </a:gradFill>
          <a:ln w="9525">
            <a:solidFill>
              <a:srgbClr val="33CCCC"/>
            </a:solidFill>
            <a:round/>
            <a:headEnd/>
            <a:tailEnd/>
          </a:ln>
        </p:spPr>
        <p:txBody>
          <a:bodyPr wrap="none" anchor="ctr"/>
          <a:lstStyle/>
          <a:p>
            <a:endParaRPr lang="en-US"/>
          </a:p>
        </p:txBody>
      </p:sp>
      <p:sp>
        <p:nvSpPr>
          <p:cNvPr id="324625" name="Oval 17"/>
          <p:cNvSpPr>
            <a:spLocks noChangeAspect="1" noChangeArrowheads="1"/>
          </p:cNvSpPr>
          <p:nvPr/>
        </p:nvSpPr>
        <p:spPr bwMode="auto">
          <a:xfrm>
            <a:off x="3657600" y="4495800"/>
            <a:ext cx="128588" cy="128588"/>
          </a:xfrm>
          <a:prstGeom prst="ellipse">
            <a:avLst/>
          </a:prstGeom>
          <a:gradFill rotWithShape="1">
            <a:gsLst>
              <a:gs pos="0">
                <a:srgbClr val="993366"/>
              </a:gs>
              <a:gs pos="100000">
                <a:srgbClr val="CC3399"/>
              </a:gs>
            </a:gsLst>
            <a:path path="rect">
              <a:fillToRect t="100000" r="100000"/>
            </a:path>
          </a:gradFill>
          <a:ln w="9525">
            <a:solidFill>
              <a:srgbClr val="CC99FF"/>
            </a:solidFill>
            <a:round/>
            <a:headEnd/>
            <a:tailEnd/>
          </a:ln>
        </p:spPr>
        <p:txBody>
          <a:bodyPr wrap="none" anchor="ctr"/>
          <a:lstStyle/>
          <a:p>
            <a:endParaRPr lang="en-US"/>
          </a:p>
        </p:txBody>
      </p:sp>
      <p:grpSp>
        <p:nvGrpSpPr>
          <p:cNvPr id="2" name="Group 18"/>
          <p:cNvGrpSpPr>
            <a:grpSpLocks noChangeAspect="1"/>
          </p:cNvGrpSpPr>
          <p:nvPr/>
        </p:nvGrpSpPr>
        <p:grpSpPr bwMode="auto">
          <a:xfrm>
            <a:off x="4267200" y="3962400"/>
            <a:ext cx="357188" cy="314325"/>
            <a:chOff x="2223" y="3840"/>
            <a:chExt cx="273" cy="240"/>
          </a:xfrm>
        </p:grpSpPr>
        <p:sp>
          <p:nvSpPr>
            <p:cNvPr id="150547" name="Oval 19"/>
            <p:cNvSpPr>
              <a:spLocks noChangeAspect="1" noChangeArrowheads="1"/>
            </p:cNvSpPr>
            <p:nvPr/>
          </p:nvSpPr>
          <p:spPr bwMode="auto">
            <a:xfrm>
              <a:off x="2256" y="3840"/>
              <a:ext cx="81" cy="81"/>
            </a:xfrm>
            <a:prstGeom prst="ellipse">
              <a:avLst/>
            </a:prstGeom>
            <a:gradFill rotWithShape="1">
              <a:gsLst>
                <a:gs pos="0">
                  <a:srgbClr val="FF9900"/>
                </a:gs>
                <a:gs pos="100000">
                  <a:srgbClr val="CC3300"/>
                </a:gs>
              </a:gsLst>
              <a:path path="rect">
                <a:fillToRect t="100000" r="100000"/>
              </a:path>
            </a:gradFill>
            <a:ln w="9525">
              <a:solidFill>
                <a:srgbClr val="CCFFFF"/>
              </a:solidFill>
              <a:round/>
              <a:headEnd/>
              <a:tailEnd/>
            </a:ln>
          </p:spPr>
          <p:txBody>
            <a:bodyPr wrap="none" anchor="ctr"/>
            <a:lstStyle/>
            <a:p>
              <a:endParaRPr lang="en-US"/>
            </a:p>
          </p:txBody>
        </p:sp>
        <p:sp>
          <p:nvSpPr>
            <p:cNvPr id="150548" name="Oval 20"/>
            <p:cNvSpPr>
              <a:spLocks noChangeAspect="1" noChangeArrowheads="1"/>
            </p:cNvSpPr>
            <p:nvPr/>
          </p:nvSpPr>
          <p:spPr bwMode="auto">
            <a:xfrm>
              <a:off x="2304" y="3888"/>
              <a:ext cx="81" cy="81"/>
            </a:xfrm>
            <a:prstGeom prst="ellipse">
              <a:avLst/>
            </a:prstGeom>
            <a:gradFill rotWithShape="1">
              <a:gsLst>
                <a:gs pos="0">
                  <a:srgbClr val="00FFFF"/>
                </a:gs>
                <a:gs pos="100000">
                  <a:srgbClr val="00824D"/>
                </a:gs>
              </a:gsLst>
              <a:path path="rect">
                <a:fillToRect t="100000" r="100000"/>
              </a:path>
            </a:gradFill>
            <a:ln w="9525">
              <a:solidFill>
                <a:srgbClr val="CCFFFF"/>
              </a:solidFill>
              <a:round/>
              <a:headEnd/>
              <a:tailEnd/>
            </a:ln>
          </p:spPr>
          <p:txBody>
            <a:bodyPr wrap="none" anchor="ctr"/>
            <a:lstStyle/>
            <a:p>
              <a:endParaRPr lang="en-US"/>
            </a:p>
          </p:txBody>
        </p:sp>
        <p:sp>
          <p:nvSpPr>
            <p:cNvPr id="150549" name="Oval 21"/>
            <p:cNvSpPr>
              <a:spLocks noChangeAspect="1" noChangeArrowheads="1"/>
            </p:cNvSpPr>
            <p:nvPr/>
          </p:nvSpPr>
          <p:spPr bwMode="auto">
            <a:xfrm>
              <a:off x="2352" y="3936"/>
              <a:ext cx="81" cy="81"/>
            </a:xfrm>
            <a:prstGeom prst="ellipse">
              <a:avLst/>
            </a:prstGeom>
            <a:gradFill rotWithShape="1">
              <a:gsLst>
                <a:gs pos="0">
                  <a:srgbClr val="00FFFF"/>
                </a:gs>
                <a:gs pos="100000">
                  <a:srgbClr val="00824D"/>
                </a:gs>
              </a:gsLst>
              <a:path path="rect">
                <a:fillToRect t="100000" r="100000"/>
              </a:path>
            </a:gradFill>
            <a:ln w="9525">
              <a:solidFill>
                <a:srgbClr val="CCFFFF"/>
              </a:solidFill>
              <a:round/>
              <a:headEnd/>
              <a:tailEnd/>
            </a:ln>
          </p:spPr>
          <p:txBody>
            <a:bodyPr wrap="none" anchor="ctr"/>
            <a:lstStyle/>
            <a:p>
              <a:endParaRPr lang="en-US"/>
            </a:p>
          </p:txBody>
        </p:sp>
        <p:sp>
          <p:nvSpPr>
            <p:cNvPr id="150550" name="Oval 22"/>
            <p:cNvSpPr>
              <a:spLocks noChangeAspect="1" noChangeArrowheads="1"/>
            </p:cNvSpPr>
            <p:nvPr/>
          </p:nvSpPr>
          <p:spPr bwMode="auto">
            <a:xfrm>
              <a:off x="2352" y="3888"/>
              <a:ext cx="81" cy="81"/>
            </a:xfrm>
            <a:prstGeom prst="ellipse">
              <a:avLst/>
            </a:prstGeom>
            <a:gradFill rotWithShape="1">
              <a:gsLst>
                <a:gs pos="0">
                  <a:srgbClr val="00FFFF"/>
                </a:gs>
                <a:gs pos="100000">
                  <a:srgbClr val="00824D"/>
                </a:gs>
              </a:gsLst>
              <a:path path="rect">
                <a:fillToRect t="100000" r="100000"/>
              </a:path>
            </a:gradFill>
            <a:ln w="9525">
              <a:solidFill>
                <a:srgbClr val="CCFFFF"/>
              </a:solidFill>
              <a:round/>
              <a:headEnd/>
              <a:tailEnd/>
            </a:ln>
          </p:spPr>
          <p:txBody>
            <a:bodyPr wrap="none" anchor="ctr"/>
            <a:lstStyle/>
            <a:p>
              <a:endParaRPr lang="en-US"/>
            </a:p>
          </p:txBody>
        </p:sp>
        <p:sp>
          <p:nvSpPr>
            <p:cNvPr id="150551" name="Oval 23"/>
            <p:cNvSpPr>
              <a:spLocks noChangeAspect="1" noChangeArrowheads="1"/>
            </p:cNvSpPr>
            <p:nvPr/>
          </p:nvSpPr>
          <p:spPr bwMode="auto">
            <a:xfrm>
              <a:off x="2223" y="3888"/>
              <a:ext cx="81" cy="81"/>
            </a:xfrm>
            <a:prstGeom prst="ellipse">
              <a:avLst/>
            </a:prstGeom>
            <a:gradFill rotWithShape="1">
              <a:gsLst>
                <a:gs pos="0">
                  <a:srgbClr val="FF9900"/>
                </a:gs>
                <a:gs pos="100000">
                  <a:srgbClr val="CC3300"/>
                </a:gs>
              </a:gsLst>
              <a:path path="rect">
                <a:fillToRect t="100000" r="100000"/>
              </a:path>
            </a:gradFill>
            <a:ln w="9525">
              <a:solidFill>
                <a:srgbClr val="CCFFFF"/>
              </a:solidFill>
              <a:round/>
              <a:headEnd/>
              <a:tailEnd/>
            </a:ln>
          </p:spPr>
          <p:txBody>
            <a:bodyPr wrap="none" anchor="ctr"/>
            <a:lstStyle/>
            <a:p>
              <a:endParaRPr lang="en-US"/>
            </a:p>
          </p:txBody>
        </p:sp>
        <p:sp>
          <p:nvSpPr>
            <p:cNvPr id="150552" name="Oval 24"/>
            <p:cNvSpPr>
              <a:spLocks noChangeAspect="1" noChangeArrowheads="1"/>
            </p:cNvSpPr>
            <p:nvPr/>
          </p:nvSpPr>
          <p:spPr bwMode="auto">
            <a:xfrm>
              <a:off x="2256" y="3984"/>
              <a:ext cx="81" cy="81"/>
            </a:xfrm>
            <a:prstGeom prst="ellipse">
              <a:avLst/>
            </a:prstGeom>
            <a:gradFill rotWithShape="1">
              <a:gsLst>
                <a:gs pos="0">
                  <a:srgbClr val="00FFFF"/>
                </a:gs>
                <a:gs pos="100000">
                  <a:srgbClr val="00824D"/>
                </a:gs>
              </a:gsLst>
              <a:path path="rect">
                <a:fillToRect t="100000" r="100000"/>
              </a:path>
            </a:gradFill>
            <a:ln w="9525">
              <a:solidFill>
                <a:srgbClr val="CCFFFF"/>
              </a:solidFill>
              <a:round/>
              <a:headEnd/>
              <a:tailEnd/>
            </a:ln>
          </p:spPr>
          <p:txBody>
            <a:bodyPr wrap="none" anchor="ctr"/>
            <a:lstStyle/>
            <a:p>
              <a:endParaRPr lang="en-US"/>
            </a:p>
          </p:txBody>
        </p:sp>
        <p:sp>
          <p:nvSpPr>
            <p:cNvPr id="150553" name="Oval 25"/>
            <p:cNvSpPr>
              <a:spLocks noChangeAspect="1" noChangeArrowheads="1"/>
            </p:cNvSpPr>
            <p:nvPr/>
          </p:nvSpPr>
          <p:spPr bwMode="auto">
            <a:xfrm>
              <a:off x="2352" y="3984"/>
              <a:ext cx="81" cy="81"/>
            </a:xfrm>
            <a:prstGeom prst="ellipse">
              <a:avLst/>
            </a:prstGeom>
            <a:gradFill rotWithShape="1">
              <a:gsLst>
                <a:gs pos="0">
                  <a:srgbClr val="FF9900"/>
                </a:gs>
                <a:gs pos="100000">
                  <a:srgbClr val="CC3300"/>
                </a:gs>
              </a:gsLst>
              <a:path path="rect">
                <a:fillToRect t="100000" r="100000"/>
              </a:path>
            </a:gradFill>
            <a:ln w="9525">
              <a:solidFill>
                <a:srgbClr val="CCFFFF"/>
              </a:solidFill>
              <a:round/>
              <a:headEnd/>
              <a:tailEnd/>
            </a:ln>
          </p:spPr>
          <p:txBody>
            <a:bodyPr wrap="none" anchor="ctr"/>
            <a:lstStyle/>
            <a:p>
              <a:endParaRPr lang="en-US"/>
            </a:p>
          </p:txBody>
        </p:sp>
        <p:sp>
          <p:nvSpPr>
            <p:cNvPr id="150554" name="Oval 26"/>
            <p:cNvSpPr>
              <a:spLocks noChangeAspect="1" noChangeArrowheads="1"/>
            </p:cNvSpPr>
            <p:nvPr/>
          </p:nvSpPr>
          <p:spPr bwMode="auto">
            <a:xfrm>
              <a:off x="2400" y="3936"/>
              <a:ext cx="81" cy="81"/>
            </a:xfrm>
            <a:prstGeom prst="ellipse">
              <a:avLst/>
            </a:prstGeom>
            <a:gradFill rotWithShape="1">
              <a:gsLst>
                <a:gs pos="0">
                  <a:srgbClr val="FF9900"/>
                </a:gs>
                <a:gs pos="100000">
                  <a:srgbClr val="CC3300"/>
                </a:gs>
              </a:gsLst>
              <a:path path="rect">
                <a:fillToRect t="100000" r="100000"/>
              </a:path>
            </a:gradFill>
            <a:ln w="9525">
              <a:solidFill>
                <a:srgbClr val="CCFFFF"/>
              </a:solidFill>
              <a:round/>
              <a:headEnd/>
              <a:tailEnd/>
            </a:ln>
          </p:spPr>
          <p:txBody>
            <a:bodyPr wrap="none" anchor="ctr"/>
            <a:lstStyle/>
            <a:p>
              <a:endParaRPr lang="en-US"/>
            </a:p>
          </p:txBody>
        </p:sp>
        <p:sp>
          <p:nvSpPr>
            <p:cNvPr id="150555" name="Oval 27"/>
            <p:cNvSpPr>
              <a:spLocks noChangeAspect="1" noChangeArrowheads="1"/>
            </p:cNvSpPr>
            <p:nvPr/>
          </p:nvSpPr>
          <p:spPr bwMode="auto">
            <a:xfrm>
              <a:off x="2352" y="3840"/>
              <a:ext cx="81" cy="81"/>
            </a:xfrm>
            <a:prstGeom prst="ellipse">
              <a:avLst/>
            </a:prstGeom>
            <a:gradFill rotWithShape="1">
              <a:gsLst>
                <a:gs pos="0">
                  <a:srgbClr val="FF9900"/>
                </a:gs>
                <a:gs pos="100000">
                  <a:srgbClr val="CC3300"/>
                </a:gs>
              </a:gsLst>
              <a:path path="rect">
                <a:fillToRect t="100000" r="100000"/>
              </a:path>
            </a:gradFill>
            <a:ln w="9525">
              <a:solidFill>
                <a:srgbClr val="CCFFFF"/>
              </a:solidFill>
              <a:round/>
              <a:headEnd/>
              <a:tailEnd/>
            </a:ln>
          </p:spPr>
          <p:txBody>
            <a:bodyPr wrap="none" anchor="ctr"/>
            <a:lstStyle/>
            <a:p>
              <a:endParaRPr lang="en-US"/>
            </a:p>
          </p:txBody>
        </p:sp>
        <p:sp>
          <p:nvSpPr>
            <p:cNvPr id="150556" name="Oval 28"/>
            <p:cNvSpPr>
              <a:spLocks noChangeAspect="1" noChangeArrowheads="1"/>
            </p:cNvSpPr>
            <p:nvPr/>
          </p:nvSpPr>
          <p:spPr bwMode="auto">
            <a:xfrm>
              <a:off x="2256" y="3936"/>
              <a:ext cx="81" cy="81"/>
            </a:xfrm>
            <a:prstGeom prst="ellipse">
              <a:avLst/>
            </a:prstGeom>
            <a:gradFill rotWithShape="1">
              <a:gsLst>
                <a:gs pos="0">
                  <a:srgbClr val="00FFFF"/>
                </a:gs>
                <a:gs pos="100000">
                  <a:srgbClr val="00824D"/>
                </a:gs>
              </a:gsLst>
              <a:path path="rect">
                <a:fillToRect t="100000" r="100000"/>
              </a:path>
            </a:gradFill>
            <a:ln w="9525">
              <a:solidFill>
                <a:srgbClr val="CCFFFF"/>
              </a:solidFill>
              <a:round/>
              <a:headEnd/>
              <a:tailEnd/>
            </a:ln>
          </p:spPr>
          <p:txBody>
            <a:bodyPr wrap="none" anchor="ctr"/>
            <a:lstStyle/>
            <a:p>
              <a:endParaRPr lang="en-US"/>
            </a:p>
          </p:txBody>
        </p:sp>
        <p:sp>
          <p:nvSpPr>
            <p:cNvPr id="150557" name="Oval 29"/>
            <p:cNvSpPr>
              <a:spLocks noChangeAspect="1" noChangeArrowheads="1"/>
            </p:cNvSpPr>
            <p:nvPr/>
          </p:nvSpPr>
          <p:spPr bwMode="auto">
            <a:xfrm>
              <a:off x="2304" y="3999"/>
              <a:ext cx="81" cy="81"/>
            </a:xfrm>
            <a:prstGeom prst="ellipse">
              <a:avLst/>
            </a:prstGeom>
            <a:gradFill rotWithShape="1">
              <a:gsLst>
                <a:gs pos="0">
                  <a:srgbClr val="FF9900"/>
                </a:gs>
                <a:gs pos="100000">
                  <a:srgbClr val="CC3300"/>
                </a:gs>
              </a:gsLst>
              <a:path path="rect">
                <a:fillToRect t="100000" r="100000"/>
              </a:path>
            </a:gradFill>
            <a:ln w="9525">
              <a:solidFill>
                <a:srgbClr val="CCFFFF"/>
              </a:solidFill>
              <a:round/>
              <a:headEnd/>
              <a:tailEnd/>
            </a:ln>
          </p:spPr>
          <p:txBody>
            <a:bodyPr wrap="none" anchor="ctr"/>
            <a:lstStyle/>
            <a:p>
              <a:endParaRPr lang="en-US"/>
            </a:p>
          </p:txBody>
        </p:sp>
        <p:sp>
          <p:nvSpPr>
            <p:cNvPr id="150558" name="Oval 30"/>
            <p:cNvSpPr>
              <a:spLocks noChangeAspect="1" noChangeArrowheads="1"/>
            </p:cNvSpPr>
            <p:nvPr/>
          </p:nvSpPr>
          <p:spPr bwMode="auto">
            <a:xfrm>
              <a:off x="2415" y="3855"/>
              <a:ext cx="81" cy="81"/>
            </a:xfrm>
            <a:prstGeom prst="ellipse">
              <a:avLst/>
            </a:prstGeom>
            <a:gradFill rotWithShape="1">
              <a:gsLst>
                <a:gs pos="0">
                  <a:srgbClr val="00FFFF"/>
                </a:gs>
                <a:gs pos="100000">
                  <a:srgbClr val="00824D"/>
                </a:gs>
              </a:gsLst>
              <a:path path="rect">
                <a:fillToRect t="100000" r="100000"/>
              </a:path>
            </a:gradFill>
            <a:ln w="9525">
              <a:solidFill>
                <a:srgbClr val="CCFFFF"/>
              </a:solidFill>
              <a:round/>
              <a:headEnd/>
              <a:tailEnd/>
            </a:ln>
          </p:spPr>
          <p:txBody>
            <a:bodyPr wrap="none" anchor="ctr"/>
            <a:lstStyle/>
            <a:p>
              <a:endParaRPr lang="en-US"/>
            </a:p>
          </p:txBody>
        </p:sp>
      </p:grpSp>
      <p:sp>
        <p:nvSpPr>
          <p:cNvPr id="150546" name="AutoShape 31">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2"/>
                                        </p:tgtEl>
                                      </p:cBhvr>
                                      <p:by x="25000" y="25000"/>
                                    </p:animScale>
                                  </p:childTnLst>
                                </p:cTn>
                              </p:par>
                              <p:par>
                                <p:cTn id="7" presetID="8" presetClass="emph" presetSubtype="0" fill="hold" nodeType="withEffect">
                                  <p:stCondLst>
                                    <p:cond delay="0"/>
                                  </p:stCondLst>
                                  <p:childTnLst>
                                    <p:animRot by="21600000">
                                      <p:cBhvr>
                                        <p:cTn id="8" dur="2000" fill="hold"/>
                                        <p:tgtEl>
                                          <p:spTgt spid="2"/>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0" presetClass="path" presetSubtype="0" repeatCount="indefinite" accel="50000" decel="50000" fill="hold" grpId="0" nodeType="clickEffect">
                                  <p:stCondLst>
                                    <p:cond delay="500"/>
                                  </p:stCondLst>
                                  <p:childTnLst>
                                    <p:animMotion origin="layout" path="M 5.55112E-17 -3.2948E-6 C 0.01146 -0.00508 0.01701 -0.01433 0.02969 -0.01595 C 0.04931 -0.01526 0.07083 -0.0074 0.09045 -0.00624 C 0.09861 -0.00578 0.12118 0.00463 0.13003 0.00856 C 0.13681 0.01711 0.1526 0.02151 0.16181 0.02544 C 0.16337 0.02613 0.1651 0.02682 0.16667 0.02752 C 0.16823 0.02821 0.17135 0.0296 0.17135 0.02983 C 0.17674 0.0407 0.19184 0.04139 0.20122 0.04555 C 0.20521 0.05064 0.20694 0.05804 0.21233 0.06035 C 0.21337 0.06174 0.21042 0.07006 0.21111 0.07191 C 0.21267 0.07584 0.21788 0.07607 0.22031 0.07931 C 0.22639 0.0874 0.21771 0.08833 0.22222 0.09734 C 0.225 0.10844 0.22743 0.11815 0.21736 0.12255 C 0.19306 0.12185 0.19844 0.12555 0.17413 0.1237 C 0.16944 0.12995 0.12951 0.117 0.12344 0.11515 C 0.09167 0.10243 0.08681 0.09203 0.0651 0.08879 C 0.05764 0.08648 0.05 0.08139 0.04444 0.07399 C 0.03524 0.06174 0.0401 0.06497 0.03177 0.06127 C 0.0276 0.05619 0.02431 0.05318 0.01892 0.05087 C 0.01215 0.04463 0.00851 0.04116 0.00313 0.03376 C 0.0026 0.03168 0.00243 0.02937 0.00156 0.02752 C 0.00035 0.02497 -0.00278 0.02428 -0.0033 0.02127 C -0.00451 0.01434 -0.00104 0.00717 5.55112E-17 -3.2948E-6 Z " pathEditMode="relative" rAng="0" ptsTypes="fffffffffffffffffffffff">
                                      <p:cBhvr>
                                        <p:cTn id="12" dur="2000" fill="hold"/>
                                        <p:tgtEl>
                                          <p:spTgt spid="324619"/>
                                        </p:tgtEl>
                                        <p:attrNameLst>
                                          <p:attrName>ppt_x</p:attrName>
                                          <p:attrName>ppt_y</p:attrName>
                                        </p:attrNameLst>
                                      </p:cBhvr>
                                      <p:rCtr x="11100" y="5700"/>
                                    </p:animMotion>
                                  </p:childTnLst>
                                </p:cTn>
                              </p:par>
                              <p:par>
                                <p:cTn id="13" presetID="0" presetClass="path" presetSubtype="0" repeatCount="indefinite" accel="50000" decel="50000" fill="hold" grpId="0" nodeType="withEffect">
                                  <p:stCondLst>
                                    <p:cond delay="1000"/>
                                  </p:stCondLst>
                                  <p:childTnLst>
                                    <p:animMotion origin="layout" path="M -3.33333E-6 1.50289E-6 C -0.00729 0.00324 -0.00781 -0.00023 -0.01423 -0.00416 C -0.01736 -0.00601 -0.02378 -0.00856 -0.02378 -0.00856 C -0.02968 -0.02012 -0.0401 -0.02798 -0.04757 -0.03815 C -0.05694 -0.05087 -0.05416 -0.06081 -0.06666 -0.07191 C -0.06875 -0.07607 -0.07187 -0.07977 -0.07309 -0.08463 C -0.07639 -0.09827 -0.07777 -0.11237 -0.08576 -0.12254 C -0.08854 -0.13411 -0.09201 -0.14682 -0.09357 -0.15861 C -0.09566 -0.17341 -0.09826 -0.19237 -0.10468 -0.20509 C -0.10677 -0.21989 -0.10694 -0.23491 -0.10955 -0.24948 C -0.1085 -0.26752 -0.11128 -0.29734 -0.09531 -0.30451 C -0.08698 -0.31491 -0.075 -0.3089 -0.0651 -0.30451 C -0.06128 -0.29919 -0.05937 -0.29619 -0.05399 -0.29387 C -0.05104 -0.28185 -0.05173 -0.27885 -0.04288 -0.27491 C -0.03836 -0.26844 -0.03645 -0.26035 -0.03177 -0.25364 C -0.03125 -0.25156 -0.03107 -0.24925 -0.0302 -0.2474 C -0.02934 -0.24578 -0.0276 -0.24509 -0.02691 -0.24324 C -0.02534 -0.23931 -0.02482 -0.23468 -0.02378 -0.23052 C -0.02274 -0.22613 -0.01909 -0.22382 -0.01753 -0.21989 C -0.01389 -0.21064 -0.01684 -0.20948 -0.00955 -0.20301 C -0.00694 -0.19237 -0.00937 -0.18127 -0.00312 -0.17341 C -0.00104 -0.16208 0.00105 -0.14821 0.00469 -0.13734 C 0.00556 -0.13457 0.00712 -0.13202 0.00799 -0.12902 C 0.0092 -0.12486 0.01111 -0.1163 0.01111 -0.1163 C 0.01268 -0.0978 0.01459 -0.07931 0.01754 -0.06127 C 0.01684 -0.04486 0.0224 1.50289E-6 -3.33333E-6 1.50289E-6 Z " pathEditMode="relative" ptsTypes="ffffffffffffffffffffffffff">
                                      <p:cBhvr>
                                        <p:cTn id="14" dur="1000" fill="hold"/>
                                        <p:tgtEl>
                                          <p:spTgt spid="324620"/>
                                        </p:tgtEl>
                                        <p:attrNameLst>
                                          <p:attrName>ppt_x</p:attrName>
                                          <p:attrName>ppt_y</p:attrName>
                                        </p:attrNameLst>
                                      </p:cBhvr>
                                    </p:animMotion>
                                  </p:childTnLst>
                                </p:cTn>
                              </p:par>
                              <p:par>
                                <p:cTn id="15" presetID="0" presetClass="path" presetSubtype="0" repeatCount="indefinite" accel="50000" decel="50000" fill="hold" grpId="0" nodeType="withEffect">
                                  <p:stCondLst>
                                    <p:cond delay="1500"/>
                                  </p:stCondLst>
                                  <p:childTnLst>
                                    <p:animMotion origin="layout" path="M 1.11022E-16 -9.42197E-6 C -0.00243 0.04092 0.00139 0.0141 -0.00955 0.03583 C -0.01198 0.04601 -0.01562 0.05132 -0.02222 0.0571 C -0.03021 0.07329 -0.04323 0.08046 -0.05556 0.08878 C -0.06076 0.09225 -0.06267 0.09687 -0.06823 0.09942 C -0.07031 0.10358 -0.07257 0.10797 -0.07465 0.11213 C -0.07656 0.11583 -0.08108 0.11491 -0.0842 0.1163 C -0.08993 0.11884 -0.09583 0.11999 -0.10156 0.12254 C -0.10955 0.13387 -0.12413 0.13387 -0.1349 0.13525 C -0.15226 0.1408 -0.1316 0.13317 -0.14601 0.14173 C -0.14913 0.14358 -0.15556 0.14589 -0.15556 0.14589 C -0.22778 0.14358 -0.20747 0.16115 -0.23333 0.12462 C -0.23993 0.09826 -0.23351 0.07537 -0.21753 0.06127 C -0.21389 0.05433 -0.21111 0.05179 -0.20642 0.04647 C -0.20174 0.04092 -0.19913 0.03491 -0.19358 0.03167 C -0.19062 0.02982 -0.18733 0.0289 -0.1842 0.02751 C -0.18264 0.02682 -0.17934 0.02543 -0.17934 0.02543 C -0.17465 0.01872 -0.1684 0.01132 -0.16198 0.00855 C -0.15538 -0.00024 -0.14531 -0.00047 -0.13646 -0.00417 C -0.13542 -0.00555 -0.13472 -0.00764 -0.13333 -0.00856 C -0.13038 -0.01064 -0.12378 -0.01272 -0.12378 -0.01272 C -0.11128 -0.02382 -0.10122 -0.02174 -0.08576 -0.02336 C -0.07917 -0.02613 -0.07535 -0.02983 -0.06823 -0.03168 C 0.00139 -0.02891 -0.03542 -0.03561 -0.00799 -0.02336 C 0.00122 -0.0111 1.11022E-16 -0.02151 1.11022E-16 -9.42197E-6 Z " pathEditMode="relative" ptsTypes="fffffffffffffffffffffffff">
                                      <p:cBhvr>
                                        <p:cTn id="16" dur="2000" fill="hold"/>
                                        <p:tgtEl>
                                          <p:spTgt spid="324621"/>
                                        </p:tgtEl>
                                        <p:attrNameLst>
                                          <p:attrName>ppt_x</p:attrName>
                                          <p:attrName>ppt_y</p:attrName>
                                        </p:attrNameLst>
                                      </p:cBhvr>
                                    </p:animMotion>
                                  </p:childTnLst>
                                </p:cTn>
                              </p:par>
                              <p:par>
                                <p:cTn id="17" presetID="0" presetClass="path" presetSubtype="0" repeatCount="indefinite" accel="50000" decel="50000" fill="hold" grpId="0" nodeType="withEffect">
                                  <p:stCondLst>
                                    <p:cond delay="0"/>
                                  </p:stCondLst>
                                  <p:endCondLst>
                                    <p:cond evt="onNext" delay="0">
                                      <p:tgtEl>
                                        <p:sldTgt/>
                                      </p:tgtEl>
                                    </p:cond>
                                  </p:endCondLst>
                                  <p:childTnLst>
                                    <p:animMotion origin="layout" path="M -0.00208 0.00023 C 0.00678 0.00115 0.02119 -0.00093 0.02813 0.00878 C 0.02865 0.01087 0.02848 0.01341 0.02969 0.01503 C 0.03091 0.01665 0.03299 0.01595 0.03438 0.01711 C 0.05053 0.02913 0.03803 0.02312 0.04879 0.02774 C 0.06337 0.04717 0.04462 0.02405 0.05834 0.0363 C 0.06441 0.04185 0.06945 0.04971 0.0757 0.05526 C 0.08056 0.06497 0.08299 0.07653 0.08681 0.08694 C 0.08924 0.09318 0.09341 0.09803 0.09636 0.10381 C 0.09914 0.11514 0.10157 0.12624 0.10434 0.13757 C 0.10382 0.14751 0.10573 0.15815 0.10278 0.16717 C 0.10191 0.16971 0.08386 0.1748 0.08056 0.17572 C 0.07153 0.1748 0.06129 0.1778 0.05348 0.17156 C 0.04983 0.16855 0.05018 0.16485 0.04723 0.16092 C 0.0448 0.15769 0.04202 0.15514 0.03924 0.15237 C 0.02778 0.14081 0.01563 0.1304 0.00434 0.11861 C -0.00399 0.10983 0.0066 0.11977 -0.00208 0.10798 C -0.00989 0.09734 -0.00399 0.10983 -0.01006 0.09965 C -0.01354 0.09387 -0.01475 0.08694 -0.01788 0.08069 C -0.02048 0.07006 -0.01961 0.06566 -0.02586 0.05734 C -0.02812 0.04832 -0.03194 0.01896 -0.02586 0.01087 C -0.02274 0.0067 -0.01736 0.00809 -0.01319 0.0067 C -0.00902 0.00532 -0.0059 0.00277 -0.00208 0.00023 Z " pathEditMode="relative" rAng="0" ptsTypes="fffffffffffffffffffffff">
                                      <p:cBhvr>
                                        <p:cTn id="18" dur="500" fill="hold"/>
                                        <p:tgtEl>
                                          <p:spTgt spid="324624"/>
                                        </p:tgtEl>
                                        <p:attrNameLst>
                                          <p:attrName>ppt_x</p:attrName>
                                          <p:attrName>ppt_y</p:attrName>
                                        </p:attrNameLst>
                                      </p:cBhvr>
                                      <p:rCtr x="3900" y="8800"/>
                                    </p:animMotion>
                                  </p:childTnLst>
                                </p:cTn>
                              </p:par>
                              <p:par>
                                <p:cTn id="19" presetID="0" presetClass="path" presetSubtype="0" repeatCount="indefinite" accel="50000" decel="50000" fill="hold" grpId="0" nodeType="withEffect">
                                  <p:stCondLst>
                                    <p:cond delay="0"/>
                                  </p:stCondLst>
                                  <p:childTnLst>
                                    <p:animMotion origin="layout" path="M -4.44444E-6 0.00416 C -0.00729 0.00092 -0.00538 -0.00324 -0.01267 -0.00648 C -0.01631 -0.01341 -0.02031 -0.01526 -0.02222 -0.02336 C -0.02222 -0.02382 -0.02048 -0.03815 -0.01909 -0.04023 C -0.01788 -0.04232 -0.01579 -0.04278 -0.01423 -0.0444 C -0.00868 -0.05018 -0.01059 -0.05388 -0.00312 -0.05711 C 0.00105 -0.07445 0.02153 -0.08509 0.03334 -0.09318 C 0.03594 -0.09503 0.04202 -0.09642 0.04445 -0.09734 C 0.04775 -0.0985 0.054 -0.10151 0.054 -0.10128 C 0.06893 -0.11469 0.05382 -0.10289 0.09358 -0.10798 C 0.09896 -0.10867 0.10955 -0.11214 0.10955 -0.11191 C 0.12119 -0.11168 0.14844 -0.12023 0.16025 -0.10359 C 0.16198 -0.09665 0.16337 -0.08948 0.16511 -0.08255 C 0.16459 -0.0733 0.1665 -0.06336 0.16355 -0.05503 C 0.16233 -0.05156 0.14827 -0.04925 0.14445 -0.04648 C 0.14115 -0.04393 0.1349 -0.03815 0.1349 -0.03792 C 0.12657 -0.02081 0.12796 -0.02151 0.10886 -0.01295 C 0.10469 -0.00463 0.09428 -0.00532 0.08733 -0.00208 C 0.08421 -0.0007 0.08091 0.00069 0.07778 0.00208 C 0.07622 0.00277 0.07292 0.00416 0.07292 0.00439 C 0.05244 0.02242 -0.00972 0.043 -4.44444E-6 0.00416 Z " pathEditMode="relative" rAng="0" ptsTypes="fffffffffffffffffffff">
                                      <p:cBhvr>
                                        <p:cTn id="20" dur="2000" fill="hold"/>
                                        <p:tgtEl>
                                          <p:spTgt spid="324625"/>
                                        </p:tgtEl>
                                        <p:attrNameLst>
                                          <p:attrName>ppt_x</p:attrName>
                                          <p:attrName>ppt_y</p:attrName>
                                        </p:attrNameLst>
                                      </p:cBhvr>
                                      <p:rCtr x="7200" y="-4300"/>
                                    </p:animMotion>
                                  </p:childTnLst>
                                </p:cTn>
                              </p:par>
                              <p:par>
                                <p:cTn id="21" presetID="0" presetClass="path" presetSubtype="0" repeatCount="indefinite" accel="50000" decel="50000" fill="hold" grpId="0" nodeType="withEffect">
                                  <p:stCondLst>
                                    <p:cond delay="0"/>
                                  </p:stCondLst>
                                  <p:childTnLst>
                                    <p:animMotion origin="layout" path="M -3.33333E-6 -1.15607E-6 C -0.00347 -0.00485 -0.0059 -0.01017 -0.00955 -0.0148 C -0.01128 -0.02196 -0.01354 -0.02636 -0.01736 -0.03191 C -0.02066 -0.04462 -0.02274 -0.0585 -0.02847 -0.06983 C -0.02708 -0.08162 -0.02656 -0.08509 -0.02066 -0.09318 C -0.01458 -0.11537 0.00469 -0.10243 0.02066 -0.1015 C 0.02379 -0.10011 0.02709 -0.09873 0.03021 -0.09734 C 0.03177 -0.09665 0.0349 -0.09526 0.0349 -0.09503 C 0.03889 -0.09017 0.04254 -0.08902 0.04775 -0.0867 C 0.04827 -0.08462 0.04809 -0.08208 0.04931 -0.08046 C 0.05052 -0.07884 0.05261 -0.07954 0.054 -0.07838 C 0.0566 -0.0763 0.05799 -0.07214 0.06042 -0.06983 C 0.06355 -0.06682 0.06997 -0.0615 0.06997 -0.06127 C 0.07153 -0.05295 0.07327 -0.04878 0.07778 -0.04231 C 0.08195 -0.02589 0.0842 -0.01433 0.09375 -0.00231 C 0.09879 0.0178 0.09653 0.00601 0.09844 0.03376 C 0.09792 0.04 0.09861 0.04671 0.09688 0.05272 C 0.09636 0.0548 0.09375 0.0548 0.09219 0.0548 C 0.07622 0.0548 0.06042 0.05341 0.04445 0.05272 C 0.03334 0.04301 0.02882 0.03676 0.01789 0.02705 C 0.01493 0.02127 0.01285 0.00902 0.00799 0.00624 C -0.00139 0.00069 -0.00416 0.00555 -3.33333E-6 -1.15607E-6 Z " pathEditMode="relative" rAng="0" ptsTypes="ffffffffffffffffffffff">
                                      <p:cBhvr>
                                        <p:cTn id="22" dur="1000" fill="hold"/>
                                        <p:tgtEl>
                                          <p:spTgt spid="324622"/>
                                        </p:tgtEl>
                                        <p:attrNameLst>
                                          <p:attrName>ppt_x</p:attrName>
                                          <p:attrName>ppt_y</p:attrName>
                                        </p:attrNameLst>
                                      </p:cBhvr>
                                      <p:rCtr x="3500" y="-3000"/>
                                    </p:animMotion>
                                  </p:childTnLst>
                                </p:cTn>
                              </p:par>
                              <p:par>
                                <p:cTn id="23" presetID="0" presetClass="path" presetSubtype="0" repeatCount="indefinite" accel="50000" decel="50000" fill="hold" grpId="0" nodeType="withEffect">
                                  <p:stCondLst>
                                    <p:cond delay="0"/>
                                  </p:stCondLst>
                                  <p:childTnLst>
                                    <p:animMotion origin="layout" path="M 4.72222E-6 -2.13873E-6 C -0.0191 0.00855 -0.04028 0.00254 -0.06025 0.00624 C -0.08039 0.00509 -0.08681 0.01225 -0.09827 -2.13873E-6 C -0.10244 -0.00439 -0.10539 -0.01017 -0.10938 -0.0148 C -0.11216 -0.01804 -0.11737 -0.02543 -0.11737 -0.02543 C -0.11511 -0.04439 -0.11424 -0.04809 -0.10469 -0.0615 C -0.10278 -0.06937 -0.10244 -0.07931 -0.1 -0.08671 C -0.09809 -0.09249 -0.08716 -0.09526 -0.08716 -0.09526 C -0.08386 -0.10174 -0.07969 -0.10428 -0.07605 -0.11006 C -0.07483 -0.11191 -0.07431 -0.11468 -0.07292 -0.1163 C -0.07171 -0.11769 -0.0698 -0.11769 -0.06823 -0.11838 C -0.05973 -0.12971 -0.04757 -0.1348 -0.03646 -0.13965 C -0.03178 -0.14174 -0.02691 -0.14382 -0.02223 -0.1459 C -0.02066 -0.14659 -0.01737 -0.14798 -0.01737 -0.14798 C -0.00035 -0.16324 0.01215 -0.16301 0.03333 -0.16509 C 0.06423 -0.17827 0.01232 -0.17249 0.1 -0.16925 C 0.10555 -0.16694 0.10798 -0.16278 0.11284 -0.15861 C 0.12031 -0.14382 0.11909 -0.12856 0.11597 -0.11006 C 0.11562 -0.10752 0.1125 -0.10752 0.11111 -0.1059 C 0.10833 -0.10266 0.1059 -0.09873 0.10329 -0.09526 C 0.09635 -0.08601 0.08454 -0.06913 0.07621 -0.06567 C 0.06927 -0.05619 0.06111 -0.04971 0.05399 -0.04023 C 0.05052 -0.03561 0.04444 -0.03607 0.03975 -0.03399 C 0.03819 -0.0333 0.03506 -0.03191 0.03506 -0.03191 C 0.0335 -0.03052 0.03194 -0.02867 0.0302 -0.02752 C 0.02881 -0.02659 0.02691 -0.02659 0.02552 -0.02543 C 0.021 -0.02197 0.01718 -0.01665 0.01284 -0.01272 C 0.01006 -0.01017 0.00329 -0.00856 0.00329 -0.00856 C -0.00087 -0.00347 4.72222E-6 -0.00648 4.72222E-6 -2.13873E-6 Z " pathEditMode="relative" ptsTypes="fffffffffffffffffffffffffffff">
                                      <p:cBhvr>
                                        <p:cTn id="24" dur="3000" fill="hold"/>
                                        <p:tgtEl>
                                          <p:spTgt spid="324618"/>
                                        </p:tgtEl>
                                        <p:attrNameLst>
                                          <p:attrName>ppt_x</p:attrName>
                                          <p:attrName>ppt_y</p:attrName>
                                        </p:attrNameLst>
                                      </p:cBhvr>
                                    </p:animMotion>
                                  </p:childTnLst>
                                </p:cTn>
                              </p:par>
                              <p:par>
                                <p:cTn id="25" presetID="0" presetClass="path" presetSubtype="0" repeatCount="indefinite" accel="50000" decel="50000" fill="hold" grpId="0" nodeType="withEffect">
                                  <p:stCondLst>
                                    <p:cond delay="0"/>
                                  </p:stCondLst>
                                  <p:endCondLst>
                                    <p:cond evt="onNext" delay="0">
                                      <p:tgtEl>
                                        <p:sldTgt/>
                                      </p:tgtEl>
                                    </p:cond>
                                  </p:endCondLst>
                                  <p:childTnLst>
                                    <p:animMotion origin="layout" path="M -8.33333E-7 4.21965E-6 C 0.00313 0.00069 0.00677 4.21965E-6 0.00955 0.00208 C 0.01285 0.00439 0.01754 0.01248 0.01754 0.01248 C 0.01927 0.01942 0.02205 0.02474 0.02396 0.03168 C 0.02344 0.03861 0.02396 0.04601 0.02222 0.05272 C 0.02066 0.05919 0.0059 0.06081 0.0033 0.06127 C -0.00746 0.07075 -0.01441 0.08092 -0.02691 0.08647 C -0.03472 0.09757 -0.06059 0.10173 -0.07135 0.10358 C -0.07448 0.10497 -0.07778 0.10636 -0.0809 0.10775 C -0.08246 0.10844 -0.08559 0.10983 -0.08559 0.10983 C -0.10781 0.10913 -0.13021 0.11052 -0.15225 0.10775 C -0.15399 0.10751 -0.15295 0.10312 -0.15382 0.10127 C -0.15521 0.09827 -0.15989 0.09457 -0.1618 0.09295 C -0.16475 0.08069 -0.16545 0.06358 -0.15555 0.05919 C -0.15312 0.05595 -0.14965 0.0541 -0.14757 0.05064 C -0.14653 0.04902 -0.14722 0.04601 -0.146 0.04439 C -0.14479 0.04277 -0.14271 0.04324 -0.14114 0.04208 C -0.13785 0.03954 -0.1316 0.03376 -0.1316 0.03376 C -0.12465 0.01919 -0.13385 0.03468 -0.1158 0.0252 C -0.1125 0.02358 -0.11024 0.01202 -0.10625 0.0104 C -0.1033 0.00925 -0.07639 0.00624 -0.07604 0.00624 C -0.05191 -0.00439 -0.0243 0.00069 -8.33333E-7 4.21965E-6 Z " pathEditMode="relative" ptsTypes="ffffffffffffffffffffff">
                                      <p:cBhvr>
                                        <p:cTn id="26" dur="1000" fill="hold"/>
                                        <p:tgtEl>
                                          <p:spTgt spid="32462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618" grpId="0" animBg="1"/>
      <p:bldP spid="324619" grpId="0" animBg="1"/>
      <p:bldP spid="324620" grpId="0" animBg="1"/>
      <p:bldP spid="324621" grpId="0" animBg="1"/>
      <p:bldP spid="324622" grpId="0" animBg="1"/>
      <p:bldP spid="324623" grpId="0" animBg="1"/>
      <p:bldP spid="324624" grpId="0" animBg="1"/>
      <p:bldP spid="32462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pPr eaLnBrk="1" hangingPunct="1"/>
            <a:r>
              <a:rPr lang="en-US" sz="4000" smtClean="0"/>
              <a:t>An unsatisfactory model </a:t>
            </a:r>
            <a:br>
              <a:rPr lang="en-US" sz="4000" smtClean="0"/>
            </a:br>
            <a:r>
              <a:rPr lang="en-US" sz="4000" smtClean="0"/>
              <a:t>for the hydrogen atom</a:t>
            </a:r>
          </a:p>
        </p:txBody>
      </p:sp>
      <p:sp>
        <p:nvSpPr>
          <p:cNvPr id="153603" name="Text Box 4"/>
          <p:cNvSpPr txBox="1">
            <a:spLocks noChangeArrowheads="1"/>
          </p:cNvSpPr>
          <p:nvPr/>
        </p:nvSpPr>
        <p:spPr bwMode="auto">
          <a:xfrm>
            <a:off x="4718050" y="2971800"/>
            <a:ext cx="3968750" cy="1739900"/>
          </a:xfrm>
          <a:prstGeom prst="rect">
            <a:avLst/>
          </a:prstGeom>
          <a:noFill/>
          <a:ln w="9525">
            <a:noFill/>
            <a:miter lim="800000"/>
            <a:headEnd/>
            <a:tailEnd/>
          </a:ln>
        </p:spPr>
        <p:txBody>
          <a:bodyPr wrap="none">
            <a:spAutoFit/>
          </a:bodyPr>
          <a:lstStyle/>
          <a:p>
            <a:pPr algn="l"/>
            <a:r>
              <a:rPr lang="en-US" sz="1800"/>
              <a:t>According to classical physics, light</a:t>
            </a:r>
          </a:p>
          <a:p>
            <a:pPr algn="l"/>
            <a:r>
              <a:rPr lang="en-US" sz="1800"/>
              <a:t>should be emitted as the electron </a:t>
            </a:r>
          </a:p>
          <a:p>
            <a:pPr algn="l"/>
            <a:r>
              <a:rPr lang="en-US" sz="1800"/>
              <a:t>circles the nucleus.  A loss of energy</a:t>
            </a:r>
          </a:p>
          <a:p>
            <a:pPr algn="l"/>
            <a:r>
              <a:rPr lang="en-US" sz="1800"/>
              <a:t>would cause the electron to be drawn</a:t>
            </a:r>
          </a:p>
          <a:p>
            <a:pPr algn="l"/>
            <a:r>
              <a:rPr lang="en-US" sz="1800"/>
              <a:t>closer to the nucleus and eventually</a:t>
            </a:r>
          </a:p>
          <a:p>
            <a:pPr algn="l"/>
            <a:r>
              <a:rPr lang="en-US" sz="1800"/>
              <a:t>spiral into it.</a:t>
            </a:r>
          </a:p>
        </p:txBody>
      </p:sp>
      <p:sp>
        <p:nvSpPr>
          <p:cNvPr id="153604" name="Rectangle 5"/>
          <p:cNvSpPr>
            <a:spLocks noChangeArrowheads="1"/>
          </p:cNvSpPr>
          <p:nvPr/>
        </p:nvSpPr>
        <p:spPr bwMode="auto">
          <a:xfrm>
            <a:off x="76200" y="6567488"/>
            <a:ext cx="3794125" cy="214312"/>
          </a:xfrm>
          <a:prstGeom prst="rect">
            <a:avLst/>
          </a:prstGeom>
          <a:noFill/>
          <a:ln w="9525">
            <a:noFill/>
            <a:miter lim="800000"/>
            <a:headEnd/>
            <a:tailEnd/>
          </a:ln>
        </p:spPr>
        <p:txBody>
          <a:bodyPr wrap="none">
            <a:spAutoFit/>
          </a:bodyPr>
          <a:lstStyle/>
          <a:p>
            <a:pPr algn="l"/>
            <a:r>
              <a:rPr lang="en-US" sz="800"/>
              <a:t>Hill, Petrucci, </a:t>
            </a:r>
            <a:r>
              <a:rPr lang="en-US" sz="800" u="sng"/>
              <a:t>General Chemistry An Integrated Approach</a:t>
            </a:r>
            <a:r>
              <a:rPr lang="en-US" sz="800"/>
              <a:t> 2nd Edition, page 294</a:t>
            </a:r>
          </a:p>
        </p:txBody>
      </p:sp>
      <p:sp>
        <p:nvSpPr>
          <p:cNvPr id="1158150" name="Freeform 6"/>
          <p:cNvSpPr>
            <a:spLocks/>
          </p:cNvSpPr>
          <p:nvPr/>
        </p:nvSpPr>
        <p:spPr bwMode="auto">
          <a:xfrm>
            <a:off x="869950" y="2400300"/>
            <a:ext cx="3368675" cy="3541713"/>
          </a:xfrm>
          <a:custGeom>
            <a:avLst/>
            <a:gdLst>
              <a:gd name="T0" fmla="*/ 863600 w 2122"/>
              <a:gd name="T1" fmla="*/ 266700 h 2231"/>
              <a:gd name="T2" fmla="*/ 11112 w 2122"/>
              <a:gd name="T3" fmla="*/ 1666875 h 2231"/>
              <a:gd name="T4" fmla="*/ 915987 w 2122"/>
              <a:gd name="T5" fmla="*/ 3319463 h 2231"/>
              <a:gd name="T6" fmla="*/ 2668587 w 2122"/>
              <a:gd name="T7" fmla="*/ 3233737 h 2231"/>
              <a:gd name="T8" fmla="*/ 3359150 w 2122"/>
              <a:gd name="T9" fmla="*/ 1838325 h 2231"/>
              <a:gd name="T10" fmla="*/ 2711450 w 2122"/>
              <a:gd name="T11" fmla="*/ 633413 h 2231"/>
              <a:gd name="T12" fmla="*/ 1339850 w 2122"/>
              <a:gd name="T13" fmla="*/ 414338 h 2231"/>
              <a:gd name="T14" fmla="*/ 401637 w 2122"/>
              <a:gd name="T15" fmla="*/ 1385887 h 2231"/>
              <a:gd name="T16" fmla="*/ 635000 w 2122"/>
              <a:gd name="T17" fmla="*/ 2667000 h 2231"/>
              <a:gd name="T18" fmla="*/ 1963737 w 2122"/>
              <a:gd name="T19" fmla="*/ 3195637 h 2231"/>
              <a:gd name="T20" fmla="*/ 2987674 w 2122"/>
              <a:gd name="T21" fmla="*/ 2343150 h 2231"/>
              <a:gd name="T22" fmla="*/ 2597150 w 2122"/>
              <a:gd name="T23" fmla="*/ 895350 h 2231"/>
              <a:gd name="T24" fmla="*/ 1296987 w 2122"/>
              <a:gd name="T25" fmla="*/ 728662 h 2231"/>
              <a:gd name="T26" fmla="*/ 620712 w 2122"/>
              <a:gd name="T27" fmla="*/ 1990725 h 2231"/>
              <a:gd name="T28" fmla="*/ 1449387 w 2122"/>
              <a:gd name="T29" fmla="*/ 2919412 h 2231"/>
              <a:gd name="T30" fmla="*/ 2644775 w 2122"/>
              <a:gd name="T31" fmla="*/ 2476500 h 2231"/>
              <a:gd name="T32" fmla="*/ 2687637 w 2122"/>
              <a:gd name="T33" fmla="*/ 1362075 h 2231"/>
              <a:gd name="T34" fmla="*/ 1882775 w 2122"/>
              <a:gd name="T35" fmla="*/ 847725 h 2231"/>
              <a:gd name="T36" fmla="*/ 1011237 w 2122"/>
              <a:gd name="T37" fmla="*/ 1257300 h 2231"/>
              <a:gd name="T38" fmla="*/ 930275 w 2122"/>
              <a:gd name="T39" fmla="*/ 2252663 h 2231"/>
              <a:gd name="T40" fmla="*/ 1787525 w 2122"/>
              <a:gd name="T41" fmla="*/ 2752725 h 2231"/>
              <a:gd name="T42" fmla="*/ 2535237 w 2122"/>
              <a:gd name="T43" fmla="*/ 2281238 h 2231"/>
              <a:gd name="T44" fmla="*/ 2425700 w 2122"/>
              <a:gd name="T45" fmla="*/ 1314450 h 2231"/>
              <a:gd name="T46" fmla="*/ 1711325 w 2122"/>
              <a:gd name="T47" fmla="*/ 1038225 h 2231"/>
              <a:gd name="T48" fmla="*/ 1120775 w 2122"/>
              <a:gd name="T49" fmla="*/ 1409700 h 2231"/>
              <a:gd name="T50" fmla="*/ 1058862 w 2122"/>
              <a:gd name="T51" fmla="*/ 2114550 h 2231"/>
              <a:gd name="T52" fmla="*/ 1687512 w 2122"/>
              <a:gd name="T53" fmla="*/ 2581275 h 2231"/>
              <a:gd name="T54" fmla="*/ 2439987 w 2122"/>
              <a:gd name="T55" fmla="*/ 2100263 h 2231"/>
              <a:gd name="T56" fmla="*/ 2078037 w 2122"/>
              <a:gd name="T57" fmla="*/ 1243013 h 2231"/>
              <a:gd name="T58" fmla="*/ 1182687 w 2122"/>
              <a:gd name="T59" fmla="*/ 1619250 h 2231"/>
              <a:gd name="T60" fmla="*/ 1444625 w 2122"/>
              <a:gd name="T61" fmla="*/ 2357438 h 2231"/>
              <a:gd name="T62" fmla="*/ 2216150 w 2122"/>
              <a:gd name="T63" fmla="*/ 2238375 h 2231"/>
              <a:gd name="T64" fmla="*/ 2159000 w 2122"/>
              <a:gd name="T65" fmla="*/ 1452562 h 2231"/>
              <a:gd name="T66" fmla="*/ 1463675 w 2122"/>
              <a:gd name="T67" fmla="*/ 1414462 h 2231"/>
              <a:gd name="T68" fmla="*/ 1349375 w 2122"/>
              <a:gd name="T69" fmla="*/ 2119313 h 2231"/>
              <a:gd name="T70" fmla="*/ 2063750 w 2122"/>
              <a:gd name="T71" fmla="*/ 2228850 h 2231"/>
              <a:gd name="T72" fmla="*/ 2092325 w 2122"/>
              <a:gd name="T73" fmla="*/ 1519237 h 2231"/>
              <a:gd name="T74" fmla="*/ 1447800 w 2122"/>
              <a:gd name="T75" fmla="*/ 1565275 h 2231"/>
              <a:gd name="T76" fmla="*/ 1530350 w 2122"/>
              <a:gd name="T77" fmla="*/ 2176463 h 2231"/>
              <a:gd name="T78" fmla="*/ 2073275 w 2122"/>
              <a:gd name="T79" fmla="*/ 2095500 h 2231"/>
              <a:gd name="T80" fmla="*/ 1920875 w 2122"/>
              <a:gd name="T81" fmla="*/ 1538287 h 2231"/>
              <a:gd name="T82" fmla="*/ 1511300 w 2122"/>
              <a:gd name="T83" fmla="*/ 1676400 h 2231"/>
              <a:gd name="T84" fmla="*/ 1709737 w 2122"/>
              <a:gd name="T85" fmla="*/ 2136775 h 2231"/>
              <a:gd name="T86" fmla="*/ 2011362 w 2122"/>
              <a:gd name="T87" fmla="*/ 1762125 h 2231"/>
              <a:gd name="T88" fmla="*/ 1766887 w 2122"/>
              <a:gd name="T89" fmla="*/ 1704975 h 223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122"/>
              <a:gd name="T136" fmla="*/ 0 h 2231"/>
              <a:gd name="T137" fmla="*/ 2122 w 2122"/>
              <a:gd name="T138" fmla="*/ 2231 h 223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122" h="2231">
                <a:moveTo>
                  <a:pt x="1120" y="0"/>
                </a:moveTo>
                <a:cubicBezTo>
                  <a:pt x="1075" y="6"/>
                  <a:pt x="943" y="10"/>
                  <a:pt x="847" y="38"/>
                </a:cubicBezTo>
                <a:cubicBezTo>
                  <a:pt x="751" y="66"/>
                  <a:pt x="634" y="112"/>
                  <a:pt x="544" y="168"/>
                </a:cubicBezTo>
                <a:cubicBezTo>
                  <a:pt x="454" y="224"/>
                  <a:pt x="376" y="290"/>
                  <a:pt x="304" y="372"/>
                </a:cubicBezTo>
                <a:cubicBezTo>
                  <a:pt x="232" y="454"/>
                  <a:pt x="161" y="547"/>
                  <a:pt x="112" y="660"/>
                </a:cubicBezTo>
                <a:cubicBezTo>
                  <a:pt x="63" y="773"/>
                  <a:pt x="14" y="910"/>
                  <a:pt x="7" y="1050"/>
                </a:cubicBezTo>
                <a:cubicBezTo>
                  <a:pt x="0" y="1190"/>
                  <a:pt x="28" y="1370"/>
                  <a:pt x="70" y="1500"/>
                </a:cubicBezTo>
                <a:cubicBezTo>
                  <a:pt x="112" y="1630"/>
                  <a:pt x="175" y="1729"/>
                  <a:pt x="259" y="1827"/>
                </a:cubicBezTo>
                <a:cubicBezTo>
                  <a:pt x="343" y="1925"/>
                  <a:pt x="458" y="2027"/>
                  <a:pt x="577" y="2091"/>
                </a:cubicBezTo>
                <a:cubicBezTo>
                  <a:pt x="696" y="2155"/>
                  <a:pt x="845" y="2197"/>
                  <a:pt x="973" y="2214"/>
                </a:cubicBezTo>
                <a:cubicBezTo>
                  <a:pt x="1101" y="2231"/>
                  <a:pt x="1230" y="2222"/>
                  <a:pt x="1348" y="2193"/>
                </a:cubicBezTo>
                <a:cubicBezTo>
                  <a:pt x="1466" y="2164"/>
                  <a:pt x="1585" y="2104"/>
                  <a:pt x="1681" y="2037"/>
                </a:cubicBezTo>
                <a:cubicBezTo>
                  <a:pt x="1777" y="1970"/>
                  <a:pt x="1859" y="1879"/>
                  <a:pt x="1924" y="1791"/>
                </a:cubicBezTo>
                <a:cubicBezTo>
                  <a:pt x="1989" y="1703"/>
                  <a:pt x="2042" y="1612"/>
                  <a:pt x="2074" y="1506"/>
                </a:cubicBezTo>
                <a:cubicBezTo>
                  <a:pt x="2106" y="1400"/>
                  <a:pt x="2122" y="1277"/>
                  <a:pt x="2116" y="1158"/>
                </a:cubicBezTo>
                <a:cubicBezTo>
                  <a:pt x="2110" y="1039"/>
                  <a:pt x="2074" y="890"/>
                  <a:pt x="2035" y="789"/>
                </a:cubicBezTo>
                <a:cubicBezTo>
                  <a:pt x="1996" y="688"/>
                  <a:pt x="1933" y="617"/>
                  <a:pt x="1879" y="552"/>
                </a:cubicBezTo>
                <a:cubicBezTo>
                  <a:pt x="1825" y="487"/>
                  <a:pt x="1776" y="446"/>
                  <a:pt x="1708" y="399"/>
                </a:cubicBezTo>
                <a:cubicBezTo>
                  <a:pt x="1640" y="352"/>
                  <a:pt x="1560" y="300"/>
                  <a:pt x="1471" y="270"/>
                </a:cubicBezTo>
                <a:cubicBezTo>
                  <a:pt x="1382" y="240"/>
                  <a:pt x="1275" y="217"/>
                  <a:pt x="1171" y="216"/>
                </a:cubicBezTo>
                <a:cubicBezTo>
                  <a:pt x="1067" y="215"/>
                  <a:pt x="944" y="228"/>
                  <a:pt x="844" y="261"/>
                </a:cubicBezTo>
                <a:cubicBezTo>
                  <a:pt x="744" y="294"/>
                  <a:pt x="648" y="356"/>
                  <a:pt x="574" y="411"/>
                </a:cubicBezTo>
                <a:cubicBezTo>
                  <a:pt x="500" y="466"/>
                  <a:pt x="450" y="517"/>
                  <a:pt x="397" y="594"/>
                </a:cubicBezTo>
                <a:cubicBezTo>
                  <a:pt x="344" y="671"/>
                  <a:pt x="283" y="778"/>
                  <a:pt x="253" y="873"/>
                </a:cubicBezTo>
                <a:cubicBezTo>
                  <a:pt x="223" y="968"/>
                  <a:pt x="216" y="1072"/>
                  <a:pt x="217" y="1164"/>
                </a:cubicBezTo>
                <a:cubicBezTo>
                  <a:pt x="218" y="1256"/>
                  <a:pt x="228" y="1339"/>
                  <a:pt x="259" y="1425"/>
                </a:cubicBezTo>
                <a:cubicBezTo>
                  <a:pt x="290" y="1511"/>
                  <a:pt x="339" y="1604"/>
                  <a:pt x="400" y="1680"/>
                </a:cubicBezTo>
                <a:cubicBezTo>
                  <a:pt x="461" y="1756"/>
                  <a:pt x="538" y="1828"/>
                  <a:pt x="622" y="1881"/>
                </a:cubicBezTo>
                <a:cubicBezTo>
                  <a:pt x="706" y="1934"/>
                  <a:pt x="802" y="1979"/>
                  <a:pt x="904" y="2001"/>
                </a:cubicBezTo>
                <a:cubicBezTo>
                  <a:pt x="1006" y="2023"/>
                  <a:pt x="1139" y="2026"/>
                  <a:pt x="1237" y="2013"/>
                </a:cubicBezTo>
                <a:cubicBezTo>
                  <a:pt x="1335" y="2000"/>
                  <a:pt x="1409" y="1970"/>
                  <a:pt x="1492" y="1923"/>
                </a:cubicBezTo>
                <a:cubicBezTo>
                  <a:pt x="1575" y="1876"/>
                  <a:pt x="1667" y="1808"/>
                  <a:pt x="1732" y="1734"/>
                </a:cubicBezTo>
                <a:cubicBezTo>
                  <a:pt x="1797" y="1660"/>
                  <a:pt x="1849" y="1571"/>
                  <a:pt x="1882" y="1476"/>
                </a:cubicBezTo>
                <a:cubicBezTo>
                  <a:pt x="1915" y="1381"/>
                  <a:pt x="1937" y="1266"/>
                  <a:pt x="1933" y="1161"/>
                </a:cubicBezTo>
                <a:cubicBezTo>
                  <a:pt x="1929" y="1056"/>
                  <a:pt x="1905" y="943"/>
                  <a:pt x="1855" y="843"/>
                </a:cubicBezTo>
                <a:cubicBezTo>
                  <a:pt x="1805" y="743"/>
                  <a:pt x="1721" y="635"/>
                  <a:pt x="1636" y="564"/>
                </a:cubicBezTo>
                <a:cubicBezTo>
                  <a:pt x="1551" y="493"/>
                  <a:pt x="1434" y="446"/>
                  <a:pt x="1342" y="417"/>
                </a:cubicBezTo>
                <a:cubicBezTo>
                  <a:pt x="1250" y="388"/>
                  <a:pt x="1171" y="386"/>
                  <a:pt x="1084" y="393"/>
                </a:cubicBezTo>
                <a:cubicBezTo>
                  <a:pt x="997" y="400"/>
                  <a:pt x="898" y="422"/>
                  <a:pt x="817" y="459"/>
                </a:cubicBezTo>
                <a:cubicBezTo>
                  <a:pt x="736" y="496"/>
                  <a:pt x="664" y="545"/>
                  <a:pt x="598" y="618"/>
                </a:cubicBezTo>
                <a:cubicBezTo>
                  <a:pt x="532" y="691"/>
                  <a:pt x="458" y="791"/>
                  <a:pt x="424" y="897"/>
                </a:cubicBezTo>
                <a:cubicBezTo>
                  <a:pt x="390" y="1003"/>
                  <a:pt x="381" y="1151"/>
                  <a:pt x="391" y="1254"/>
                </a:cubicBezTo>
                <a:cubicBezTo>
                  <a:pt x="401" y="1357"/>
                  <a:pt x="441" y="1437"/>
                  <a:pt x="487" y="1515"/>
                </a:cubicBezTo>
                <a:cubicBezTo>
                  <a:pt x="533" y="1593"/>
                  <a:pt x="599" y="1668"/>
                  <a:pt x="670" y="1722"/>
                </a:cubicBezTo>
                <a:cubicBezTo>
                  <a:pt x="741" y="1776"/>
                  <a:pt x="823" y="1817"/>
                  <a:pt x="913" y="1839"/>
                </a:cubicBezTo>
                <a:cubicBezTo>
                  <a:pt x="1003" y="1861"/>
                  <a:pt x="1120" y="1871"/>
                  <a:pt x="1213" y="1857"/>
                </a:cubicBezTo>
                <a:cubicBezTo>
                  <a:pt x="1306" y="1843"/>
                  <a:pt x="1396" y="1807"/>
                  <a:pt x="1471" y="1758"/>
                </a:cubicBezTo>
                <a:cubicBezTo>
                  <a:pt x="1546" y="1709"/>
                  <a:pt x="1614" y="1640"/>
                  <a:pt x="1666" y="1560"/>
                </a:cubicBezTo>
                <a:cubicBezTo>
                  <a:pt x="1718" y="1480"/>
                  <a:pt x="1764" y="1370"/>
                  <a:pt x="1780" y="1281"/>
                </a:cubicBezTo>
                <a:cubicBezTo>
                  <a:pt x="1796" y="1192"/>
                  <a:pt x="1779" y="1096"/>
                  <a:pt x="1765" y="1026"/>
                </a:cubicBezTo>
                <a:cubicBezTo>
                  <a:pt x="1751" y="956"/>
                  <a:pt x="1725" y="911"/>
                  <a:pt x="1693" y="858"/>
                </a:cubicBezTo>
                <a:cubicBezTo>
                  <a:pt x="1661" y="805"/>
                  <a:pt x="1621" y="749"/>
                  <a:pt x="1573" y="705"/>
                </a:cubicBezTo>
                <a:cubicBezTo>
                  <a:pt x="1525" y="661"/>
                  <a:pt x="1469" y="619"/>
                  <a:pt x="1405" y="591"/>
                </a:cubicBezTo>
                <a:cubicBezTo>
                  <a:pt x="1341" y="563"/>
                  <a:pt x="1261" y="539"/>
                  <a:pt x="1186" y="534"/>
                </a:cubicBezTo>
                <a:cubicBezTo>
                  <a:pt x="1111" y="529"/>
                  <a:pt x="1023" y="540"/>
                  <a:pt x="955" y="558"/>
                </a:cubicBezTo>
                <a:cubicBezTo>
                  <a:pt x="887" y="576"/>
                  <a:pt x="828" y="606"/>
                  <a:pt x="775" y="645"/>
                </a:cubicBezTo>
                <a:cubicBezTo>
                  <a:pt x="722" y="684"/>
                  <a:pt x="675" y="740"/>
                  <a:pt x="637" y="792"/>
                </a:cubicBezTo>
                <a:cubicBezTo>
                  <a:pt x="599" y="844"/>
                  <a:pt x="566" y="895"/>
                  <a:pt x="547" y="960"/>
                </a:cubicBezTo>
                <a:cubicBezTo>
                  <a:pt x="528" y="1025"/>
                  <a:pt x="514" y="1109"/>
                  <a:pt x="520" y="1185"/>
                </a:cubicBezTo>
                <a:cubicBezTo>
                  <a:pt x="526" y="1261"/>
                  <a:pt x="553" y="1351"/>
                  <a:pt x="586" y="1419"/>
                </a:cubicBezTo>
                <a:cubicBezTo>
                  <a:pt x="619" y="1487"/>
                  <a:pt x="668" y="1548"/>
                  <a:pt x="718" y="1593"/>
                </a:cubicBezTo>
                <a:cubicBezTo>
                  <a:pt x="768" y="1638"/>
                  <a:pt x="821" y="1669"/>
                  <a:pt x="889" y="1692"/>
                </a:cubicBezTo>
                <a:cubicBezTo>
                  <a:pt x="957" y="1715"/>
                  <a:pt x="1055" y="1733"/>
                  <a:pt x="1126" y="1734"/>
                </a:cubicBezTo>
                <a:cubicBezTo>
                  <a:pt x="1197" y="1735"/>
                  <a:pt x="1258" y="1720"/>
                  <a:pt x="1315" y="1698"/>
                </a:cubicBezTo>
                <a:cubicBezTo>
                  <a:pt x="1372" y="1676"/>
                  <a:pt x="1424" y="1645"/>
                  <a:pt x="1471" y="1602"/>
                </a:cubicBezTo>
                <a:cubicBezTo>
                  <a:pt x="1518" y="1559"/>
                  <a:pt x="1566" y="1501"/>
                  <a:pt x="1597" y="1437"/>
                </a:cubicBezTo>
                <a:cubicBezTo>
                  <a:pt x="1628" y="1373"/>
                  <a:pt x="1654" y="1286"/>
                  <a:pt x="1660" y="1218"/>
                </a:cubicBezTo>
                <a:cubicBezTo>
                  <a:pt x="1666" y="1150"/>
                  <a:pt x="1655" y="1091"/>
                  <a:pt x="1633" y="1026"/>
                </a:cubicBezTo>
                <a:cubicBezTo>
                  <a:pt x="1611" y="961"/>
                  <a:pt x="1568" y="878"/>
                  <a:pt x="1528" y="828"/>
                </a:cubicBezTo>
                <a:cubicBezTo>
                  <a:pt x="1488" y="778"/>
                  <a:pt x="1438" y="750"/>
                  <a:pt x="1390" y="723"/>
                </a:cubicBezTo>
                <a:cubicBezTo>
                  <a:pt x="1342" y="696"/>
                  <a:pt x="1295" y="674"/>
                  <a:pt x="1243" y="663"/>
                </a:cubicBezTo>
                <a:cubicBezTo>
                  <a:pt x="1191" y="652"/>
                  <a:pt x="1133" y="648"/>
                  <a:pt x="1078" y="654"/>
                </a:cubicBezTo>
                <a:cubicBezTo>
                  <a:pt x="1023" y="660"/>
                  <a:pt x="961" y="678"/>
                  <a:pt x="913" y="699"/>
                </a:cubicBezTo>
                <a:cubicBezTo>
                  <a:pt x="865" y="720"/>
                  <a:pt x="824" y="746"/>
                  <a:pt x="790" y="777"/>
                </a:cubicBezTo>
                <a:cubicBezTo>
                  <a:pt x="756" y="808"/>
                  <a:pt x="730" y="848"/>
                  <a:pt x="706" y="888"/>
                </a:cubicBezTo>
                <a:cubicBezTo>
                  <a:pt x="682" y="928"/>
                  <a:pt x="658" y="971"/>
                  <a:pt x="646" y="1020"/>
                </a:cubicBezTo>
                <a:cubicBezTo>
                  <a:pt x="634" y="1069"/>
                  <a:pt x="628" y="1130"/>
                  <a:pt x="631" y="1182"/>
                </a:cubicBezTo>
                <a:cubicBezTo>
                  <a:pt x="634" y="1234"/>
                  <a:pt x="644" y="1282"/>
                  <a:pt x="667" y="1332"/>
                </a:cubicBezTo>
                <a:cubicBezTo>
                  <a:pt x="690" y="1382"/>
                  <a:pt x="727" y="1443"/>
                  <a:pt x="766" y="1485"/>
                </a:cubicBezTo>
                <a:cubicBezTo>
                  <a:pt x="805" y="1527"/>
                  <a:pt x="852" y="1561"/>
                  <a:pt x="901" y="1584"/>
                </a:cubicBezTo>
                <a:cubicBezTo>
                  <a:pt x="950" y="1607"/>
                  <a:pt x="1005" y="1622"/>
                  <a:pt x="1063" y="1626"/>
                </a:cubicBezTo>
                <a:cubicBezTo>
                  <a:pt x="1121" y="1630"/>
                  <a:pt x="1190" y="1631"/>
                  <a:pt x="1249" y="1611"/>
                </a:cubicBezTo>
                <a:cubicBezTo>
                  <a:pt x="1308" y="1591"/>
                  <a:pt x="1372" y="1554"/>
                  <a:pt x="1420" y="1506"/>
                </a:cubicBezTo>
                <a:cubicBezTo>
                  <a:pt x="1468" y="1458"/>
                  <a:pt x="1515" y="1391"/>
                  <a:pt x="1537" y="1323"/>
                </a:cubicBezTo>
                <a:cubicBezTo>
                  <a:pt x="1559" y="1255"/>
                  <a:pt x="1563" y="1162"/>
                  <a:pt x="1552" y="1095"/>
                </a:cubicBezTo>
                <a:cubicBezTo>
                  <a:pt x="1541" y="1028"/>
                  <a:pt x="1508" y="970"/>
                  <a:pt x="1468" y="918"/>
                </a:cubicBezTo>
                <a:cubicBezTo>
                  <a:pt x="1428" y="866"/>
                  <a:pt x="1372" y="811"/>
                  <a:pt x="1309" y="783"/>
                </a:cubicBezTo>
                <a:cubicBezTo>
                  <a:pt x="1246" y="755"/>
                  <a:pt x="1160" y="739"/>
                  <a:pt x="1087" y="747"/>
                </a:cubicBezTo>
                <a:cubicBezTo>
                  <a:pt x="1014" y="755"/>
                  <a:pt x="925" y="789"/>
                  <a:pt x="868" y="834"/>
                </a:cubicBezTo>
                <a:cubicBezTo>
                  <a:pt x="811" y="879"/>
                  <a:pt x="768" y="959"/>
                  <a:pt x="745" y="1020"/>
                </a:cubicBezTo>
                <a:cubicBezTo>
                  <a:pt x="722" y="1081"/>
                  <a:pt x="719" y="1140"/>
                  <a:pt x="727" y="1200"/>
                </a:cubicBezTo>
                <a:cubicBezTo>
                  <a:pt x="735" y="1260"/>
                  <a:pt x="762" y="1336"/>
                  <a:pt x="793" y="1383"/>
                </a:cubicBezTo>
                <a:cubicBezTo>
                  <a:pt x="824" y="1430"/>
                  <a:pt x="862" y="1458"/>
                  <a:pt x="910" y="1485"/>
                </a:cubicBezTo>
                <a:cubicBezTo>
                  <a:pt x="958" y="1512"/>
                  <a:pt x="1027" y="1540"/>
                  <a:pt x="1084" y="1545"/>
                </a:cubicBezTo>
                <a:cubicBezTo>
                  <a:pt x="1141" y="1550"/>
                  <a:pt x="1203" y="1540"/>
                  <a:pt x="1255" y="1518"/>
                </a:cubicBezTo>
                <a:cubicBezTo>
                  <a:pt x="1307" y="1496"/>
                  <a:pt x="1359" y="1456"/>
                  <a:pt x="1396" y="1410"/>
                </a:cubicBezTo>
                <a:cubicBezTo>
                  <a:pt x="1433" y="1364"/>
                  <a:pt x="1466" y="1303"/>
                  <a:pt x="1477" y="1245"/>
                </a:cubicBezTo>
                <a:cubicBezTo>
                  <a:pt x="1488" y="1187"/>
                  <a:pt x="1481" y="1117"/>
                  <a:pt x="1462" y="1062"/>
                </a:cubicBezTo>
                <a:cubicBezTo>
                  <a:pt x="1443" y="1007"/>
                  <a:pt x="1396" y="952"/>
                  <a:pt x="1360" y="915"/>
                </a:cubicBezTo>
                <a:cubicBezTo>
                  <a:pt x="1324" y="878"/>
                  <a:pt x="1289" y="855"/>
                  <a:pt x="1243" y="840"/>
                </a:cubicBezTo>
                <a:cubicBezTo>
                  <a:pt x="1197" y="825"/>
                  <a:pt x="1137" y="817"/>
                  <a:pt x="1084" y="825"/>
                </a:cubicBezTo>
                <a:cubicBezTo>
                  <a:pt x="1031" y="833"/>
                  <a:pt x="965" y="859"/>
                  <a:pt x="922" y="891"/>
                </a:cubicBezTo>
                <a:cubicBezTo>
                  <a:pt x="879" y="923"/>
                  <a:pt x="848" y="970"/>
                  <a:pt x="826" y="1017"/>
                </a:cubicBezTo>
                <a:cubicBezTo>
                  <a:pt x="804" y="1064"/>
                  <a:pt x="789" y="1117"/>
                  <a:pt x="793" y="1170"/>
                </a:cubicBezTo>
                <a:cubicBezTo>
                  <a:pt x="797" y="1223"/>
                  <a:pt x="815" y="1288"/>
                  <a:pt x="850" y="1335"/>
                </a:cubicBezTo>
                <a:cubicBezTo>
                  <a:pt x="885" y="1382"/>
                  <a:pt x="946" y="1430"/>
                  <a:pt x="1000" y="1452"/>
                </a:cubicBezTo>
                <a:cubicBezTo>
                  <a:pt x="1054" y="1474"/>
                  <a:pt x="1124" y="1478"/>
                  <a:pt x="1174" y="1470"/>
                </a:cubicBezTo>
                <a:cubicBezTo>
                  <a:pt x="1224" y="1462"/>
                  <a:pt x="1263" y="1436"/>
                  <a:pt x="1300" y="1404"/>
                </a:cubicBezTo>
                <a:cubicBezTo>
                  <a:pt x="1337" y="1372"/>
                  <a:pt x="1382" y="1324"/>
                  <a:pt x="1399" y="1275"/>
                </a:cubicBezTo>
                <a:cubicBezTo>
                  <a:pt x="1416" y="1226"/>
                  <a:pt x="1418" y="1166"/>
                  <a:pt x="1405" y="1113"/>
                </a:cubicBezTo>
                <a:cubicBezTo>
                  <a:pt x="1392" y="1060"/>
                  <a:pt x="1355" y="994"/>
                  <a:pt x="1318" y="957"/>
                </a:cubicBezTo>
                <a:cubicBezTo>
                  <a:pt x="1281" y="920"/>
                  <a:pt x="1230" y="900"/>
                  <a:pt x="1183" y="891"/>
                </a:cubicBezTo>
                <a:cubicBezTo>
                  <a:pt x="1136" y="882"/>
                  <a:pt x="1081" y="884"/>
                  <a:pt x="1036" y="900"/>
                </a:cubicBezTo>
                <a:cubicBezTo>
                  <a:pt x="991" y="916"/>
                  <a:pt x="942" y="947"/>
                  <a:pt x="912" y="986"/>
                </a:cubicBezTo>
                <a:cubicBezTo>
                  <a:pt x="882" y="1025"/>
                  <a:pt x="864" y="1091"/>
                  <a:pt x="858" y="1136"/>
                </a:cubicBezTo>
                <a:cubicBezTo>
                  <a:pt x="852" y="1181"/>
                  <a:pt x="856" y="1215"/>
                  <a:pt x="874" y="1254"/>
                </a:cubicBezTo>
                <a:cubicBezTo>
                  <a:pt x="892" y="1293"/>
                  <a:pt x="930" y="1345"/>
                  <a:pt x="964" y="1371"/>
                </a:cubicBezTo>
                <a:cubicBezTo>
                  <a:pt x="998" y="1397"/>
                  <a:pt x="1035" y="1405"/>
                  <a:pt x="1075" y="1410"/>
                </a:cubicBezTo>
                <a:cubicBezTo>
                  <a:pt x="1115" y="1415"/>
                  <a:pt x="1166" y="1416"/>
                  <a:pt x="1204" y="1401"/>
                </a:cubicBezTo>
                <a:cubicBezTo>
                  <a:pt x="1242" y="1386"/>
                  <a:pt x="1280" y="1355"/>
                  <a:pt x="1306" y="1320"/>
                </a:cubicBezTo>
                <a:cubicBezTo>
                  <a:pt x="1332" y="1285"/>
                  <a:pt x="1356" y="1234"/>
                  <a:pt x="1360" y="1188"/>
                </a:cubicBezTo>
                <a:cubicBezTo>
                  <a:pt x="1364" y="1142"/>
                  <a:pt x="1352" y="1084"/>
                  <a:pt x="1327" y="1047"/>
                </a:cubicBezTo>
                <a:cubicBezTo>
                  <a:pt x="1302" y="1010"/>
                  <a:pt x="1247" y="984"/>
                  <a:pt x="1210" y="969"/>
                </a:cubicBezTo>
                <a:cubicBezTo>
                  <a:pt x="1173" y="954"/>
                  <a:pt x="1135" y="954"/>
                  <a:pt x="1102" y="957"/>
                </a:cubicBezTo>
                <a:cubicBezTo>
                  <a:pt x="1069" y="960"/>
                  <a:pt x="1034" y="973"/>
                  <a:pt x="1009" y="990"/>
                </a:cubicBezTo>
                <a:cubicBezTo>
                  <a:pt x="984" y="1007"/>
                  <a:pt x="966" y="1026"/>
                  <a:pt x="952" y="1056"/>
                </a:cubicBezTo>
                <a:cubicBezTo>
                  <a:pt x="938" y="1086"/>
                  <a:pt x="922" y="1129"/>
                  <a:pt x="925" y="1167"/>
                </a:cubicBezTo>
                <a:cubicBezTo>
                  <a:pt x="928" y="1205"/>
                  <a:pt x="942" y="1254"/>
                  <a:pt x="967" y="1284"/>
                </a:cubicBezTo>
                <a:cubicBezTo>
                  <a:pt x="992" y="1314"/>
                  <a:pt x="1036" y="1340"/>
                  <a:pt x="1077" y="1346"/>
                </a:cubicBezTo>
                <a:cubicBezTo>
                  <a:pt x="1118" y="1352"/>
                  <a:pt x="1179" y="1339"/>
                  <a:pt x="1213" y="1317"/>
                </a:cubicBezTo>
                <a:cubicBezTo>
                  <a:pt x="1247" y="1295"/>
                  <a:pt x="1272" y="1248"/>
                  <a:pt x="1281" y="1214"/>
                </a:cubicBezTo>
                <a:cubicBezTo>
                  <a:pt x="1290" y="1180"/>
                  <a:pt x="1282" y="1138"/>
                  <a:pt x="1267" y="1110"/>
                </a:cubicBezTo>
                <a:cubicBezTo>
                  <a:pt x="1252" y="1082"/>
                  <a:pt x="1216" y="1057"/>
                  <a:pt x="1192" y="1047"/>
                </a:cubicBezTo>
                <a:cubicBezTo>
                  <a:pt x="1168" y="1037"/>
                  <a:pt x="1138" y="1045"/>
                  <a:pt x="1125" y="1049"/>
                </a:cubicBezTo>
                <a:cubicBezTo>
                  <a:pt x="1112" y="1053"/>
                  <a:pt x="1115" y="1069"/>
                  <a:pt x="1113" y="1074"/>
                </a:cubicBezTo>
              </a:path>
            </a:pathLst>
          </a:custGeom>
          <a:noFill/>
          <a:ln w="9525">
            <a:solidFill>
              <a:srgbClr val="333333"/>
            </a:solidFill>
            <a:prstDash val="dash"/>
            <a:round/>
            <a:headEnd/>
            <a:tailEnd/>
          </a:ln>
        </p:spPr>
        <p:txBody>
          <a:bodyPr/>
          <a:lstStyle/>
          <a:p>
            <a:endParaRPr lang="en-US"/>
          </a:p>
        </p:txBody>
      </p:sp>
      <p:grpSp>
        <p:nvGrpSpPr>
          <p:cNvPr id="153606" name="Group 13"/>
          <p:cNvGrpSpPr>
            <a:grpSpLocks/>
          </p:cNvGrpSpPr>
          <p:nvPr/>
        </p:nvGrpSpPr>
        <p:grpSpPr bwMode="auto">
          <a:xfrm>
            <a:off x="2419350" y="2254250"/>
            <a:ext cx="944563" cy="330200"/>
            <a:chOff x="1468" y="1321"/>
            <a:chExt cx="595" cy="208"/>
          </a:xfrm>
        </p:grpSpPr>
        <p:sp>
          <p:nvSpPr>
            <p:cNvPr id="153614" name="Rectangle 7"/>
            <p:cNvSpPr>
              <a:spLocks noChangeArrowheads="1"/>
            </p:cNvSpPr>
            <p:nvPr/>
          </p:nvSpPr>
          <p:spPr bwMode="auto">
            <a:xfrm>
              <a:off x="1580" y="1322"/>
              <a:ext cx="483" cy="207"/>
            </a:xfrm>
            <a:prstGeom prst="rect">
              <a:avLst/>
            </a:prstGeom>
            <a:gradFill rotWithShape="1">
              <a:gsLst>
                <a:gs pos="0">
                  <a:srgbClr val="FF4B4B"/>
                </a:gs>
                <a:gs pos="100000">
                  <a:schemeClr val="bg1"/>
                </a:gs>
              </a:gsLst>
              <a:lin ang="0" scaled="1"/>
            </a:gradFill>
            <a:ln w="9525">
              <a:noFill/>
              <a:miter lim="800000"/>
              <a:headEnd/>
              <a:tailEnd/>
            </a:ln>
          </p:spPr>
          <p:txBody>
            <a:bodyPr wrap="none" anchor="ctr"/>
            <a:lstStyle/>
            <a:p>
              <a:endParaRPr lang="en-US"/>
            </a:p>
          </p:txBody>
        </p:sp>
        <p:sp>
          <p:nvSpPr>
            <p:cNvPr id="153615" name="Oval 8"/>
            <p:cNvSpPr>
              <a:spLocks noChangeArrowheads="1"/>
            </p:cNvSpPr>
            <p:nvPr/>
          </p:nvSpPr>
          <p:spPr bwMode="auto">
            <a:xfrm>
              <a:off x="1468" y="1321"/>
              <a:ext cx="207" cy="207"/>
            </a:xfrm>
            <a:prstGeom prst="ellipse">
              <a:avLst/>
            </a:prstGeom>
            <a:gradFill rotWithShape="1">
              <a:gsLst>
                <a:gs pos="0">
                  <a:srgbClr val="800000"/>
                </a:gs>
                <a:gs pos="100000">
                  <a:srgbClr val="FF4B4B"/>
                </a:gs>
              </a:gsLst>
              <a:lin ang="0" scaled="1"/>
            </a:gradFill>
            <a:ln w="9525">
              <a:noFill/>
              <a:round/>
              <a:headEnd/>
              <a:tailEnd/>
            </a:ln>
          </p:spPr>
          <p:txBody>
            <a:bodyPr wrap="none" anchor="ctr"/>
            <a:lstStyle/>
            <a:p>
              <a:endParaRPr lang="en-US"/>
            </a:p>
          </p:txBody>
        </p:sp>
        <p:sp>
          <p:nvSpPr>
            <p:cNvPr id="153616" name="Line 9"/>
            <p:cNvSpPr>
              <a:spLocks noChangeShapeType="1"/>
            </p:cNvSpPr>
            <p:nvPr/>
          </p:nvSpPr>
          <p:spPr bwMode="auto">
            <a:xfrm>
              <a:off x="1518" y="1428"/>
              <a:ext cx="107" cy="0"/>
            </a:xfrm>
            <a:prstGeom prst="line">
              <a:avLst/>
            </a:prstGeom>
            <a:noFill/>
            <a:ln w="22225">
              <a:solidFill>
                <a:schemeClr val="bg1"/>
              </a:solidFill>
              <a:round/>
              <a:headEnd/>
              <a:tailEnd/>
            </a:ln>
          </p:spPr>
          <p:txBody>
            <a:bodyPr/>
            <a:lstStyle/>
            <a:p>
              <a:endParaRPr lang="en-US"/>
            </a:p>
          </p:txBody>
        </p:sp>
      </p:grpSp>
      <p:sp>
        <p:nvSpPr>
          <p:cNvPr id="153607" name="Oval 10"/>
          <p:cNvSpPr>
            <a:spLocks noChangeArrowheads="1"/>
          </p:cNvSpPr>
          <p:nvPr/>
        </p:nvSpPr>
        <p:spPr bwMode="auto">
          <a:xfrm>
            <a:off x="2492375" y="4076700"/>
            <a:ext cx="328613" cy="328613"/>
          </a:xfrm>
          <a:prstGeom prst="ellipse">
            <a:avLst/>
          </a:prstGeom>
          <a:gradFill rotWithShape="1">
            <a:gsLst>
              <a:gs pos="0">
                <a:srgbClr val="003300"/>
              </a:gs>
              <a:gs pos="100000">
                <a:srgbClr val="33CC33"/>
              </a:gs>
            </a:gsLst>
            <a:lin ang="0" scaled="1"/>
          </a:gradFill>
          <a:ln w="9525">
            <a:noFill/>
            <a:round/>
            <a:headEnd/>
            <a:tailEnd/>
          </a:ln>
        </p:spPr>
        <p:txBody>
          <a:bodyPr wrap="none" anchor="ctr"/>
          <a:lstStyle/>
          <a:p>
            <a:endParaRPr lang="en-US"/>
          </a:p>
        </p:txBody>
      </p:sp>
      <p:sp>
        <p:nvSpPr>
          <p:cNvPr id="153608" name="Line 11"/>
          <p:cNvSpPr>
            <a:spLocks noChangeShapeType="1"/>
          </p:cNvSpPr>
          <p:nvPr/>
        </p:nvSpPr>
        <p:spPr bwMode="auto">
          <a:xfrm>
            <a:off x="2571750" y="4246563"/>
            <a:ext cx="169863" cy="0"/>
          </a:xfrm>
          <a:prstGeom prst="line">
            <a:avLst/>
          </a:prstGeom>
          <a:noFill/>
          <a:ln w="22225">
            <a:solidFill>
              <a:schemeClr val="bg1"/>
            </a:solidFill>
            <a:round/>
            <a:headEnd/>
            <a:tailEnd/>
          </a:ln>
        </p:spPr>
        <p:txBody>
          <a:bodyPr/>
          <a:lstStyle/>
          <a:p>
            <a:endParaRPr lang="en-US"/>
          </a:p>
        </p:txBody>
      </p:sp>
      <p:sp>
        <p:nvSpPr>
          <p:cNvPr id="153609" name="Line 12"/>
          <p:cNvSpPr>
            <a:spLocks noChangeShapeType="1"/>
          </p:cNvSpPr>
          <p:nvPr/>
        </p:nvSpPr>
        <p:spPr bwMode="auto">
          <a:xfrm rot="-5400000">
            <a:off x="2569369" y="4245769"/>
            <a:ext cx="169862" cy="0"/>
          </a:xfrm>
          <a:prstGeom prst="line">
            <a:avLst/>
          </a:prstGeom>
          <a:noFill/>
          <a:ln w="22225">
            <a:solidFill>
              <a:schemeClr val="bg1"/>
            </a:solidFill>
            <a:round/>
            <a:headEnd/>
            <a:tailEnd/>
          </a:ln>
        </p:spPr>
        <p:txBody>
          <a:bodyPr/>
          <a:lstStyle/>
          <a:p>
            <a:endParaRPr lang="en-US"/>
          </a:p>
        </p:txBody>
      </p:sp>
      <p:sp>
        <p:nvSpPr>
          <p:cNvPr id="1158160" name="Freeform 16"/>
          <p:cNvSpPr>
            <a:spLocks/>
          </p:cNvSpPr>
          <p:nvPr/>
        </p:nvSpPr>
        <p:spPr bwMode="auto">
          <a:xfrm rot="5858972" flipV="1">
            <a:off x="3988594" y="5253831"/>
            <a:ext cx="611188" cy="949325"/>
          </a:xfrm>
          <a:custGeom>
            <a:avLst/>
            <a:gdLst>
              <a:gd name="T0" fmla="*/ 0 w 960"/>
              <a:gd name="T1" fmla="*/ 8709 h 1744"/>
              <a:gd name="T2" fmla="*/ 91678 w 960"/>
              <a:gd name="T3" fmla="*/ 34838 h 1744"/>
              <a:gd name="T4" fmla="*/ 30559 w 960"/>
              <a:gd name="T5" fmla="*/ 217735 h 1744"/>
              <a:gd name="T6" fmla="*/ 213916 w 960"/>
              <a:gd name="T7" fmla="*/ 269992 h 1744"/>
              <a:gd name="T8" fmla="*/ 152797 w 960"/>
              <a:gd name="T9" fmla="*/ 452889 h 1744"/>
              <a:gd name="T10" fmla="*/ 366713 w 960"/>
              <a:gd name="T11" fmla="*/ 505145 h 1744"/>
              <a:gd name="T12" fmla="*/ 305594 w 960"/>
              <a:gd name="T13" fmla="*/ 688043 h 1744"/>
              <a:gd name="T14" fmla="*/ 488950 w 960"/>
              <a:gd name="T15" fmla="*/ 740299 h 1744"/>
              <a:gd name="T16" fmla="*/ 427832 w 960"/>
              <a:gd name="T17" fmla="*/ 897069 h 1744"/>
              <a:gd name="T18" fmla="*/ 611188 w 960"/>
              <a:gd name="T19" fmla="*/ 949325 h 17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0"/>
              <a:gd name="T31" fmla="*/ 0 h 1744"/>
              <a:gd name="T32" fmla="*/ 960 w 960"/>
              <a:gd name="T33" fmla="*/ 1744 h 17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0" h="1744">
                <a:moveTo>
                  <a:pt x="0" y="16"/>
                </a:moveTo>
                <a:cubicBezTo>
                  <a:pt x="68" y="8"/>
                  <a:pt x="136" y="0"/>
                  <a:pt x="144" y="64"/>
                </a:cubicBezTo>
                <a:cubicBezTo>
                  <a:pt x="152" y="128"/>
                  <a:pt x="16" y="328"/>
                  <a:pt x="48" y="400"/>
                </a:cubicBezTo>
                <a:cubicBezTo>
                  <a:pt x="80" y="472"/>
                  <a:pt x="304" y="424"/>
                  <a:pt x="336" y="496"/>
                </a:cubicBezTo>
                <a:cubicBezTo>
                  <a:pt x="368" y="568"/>
                  <a:pt x="200" y="760"/>
                  <a:pt x="240" y="832"/>
                </a:cubicBezTo>
                <a:cubicBezTo>
                  <a:pt x="280" y="904"/>
                  <a:pt x="536" y="856"/>
                  <a:pt x="576" y="928"/>
                </a:cubicBezTo>
                <a:cubicBezTo>
                  <a:pt x="616" y="1000"/>
                  <a:pt x="448" y="1192"/>
                  <a:pt x="480" y="1264"/>
                </a:cubicBezTo>
                <a:cubicBezTo>
                  <a:pt x="512" y="1336"/>
                  <a:pt x="736" y="1296"/>
                  <a:pt x="768" y="1360"/>
                </a:cubicBezTo>
                <a:cubicBezTo>
                  <a:pt x="800" y="1424"/>
                  <a:pt x="640" y="1584"/>
                  <a:pt x="672" y="1648"/>
                </a:cubicBezTo>
                <a:cubicBezTo>
                  <a:pt x="704" y="1712"/>
                  <a:pt x="912" y="1728"/>
                  <a:pt x="960" y="1744"/>
                </a:cubicBezTo>
              </a:path>
            </a:pathLst>
          </a:custGeom>
          <a:noFill/>
          <a:ln w="44450">
            <a:solidFill>
              <a:srgbClr val="FF0000"/>
            </a:solidFill>
            <a:round/>
            <a:headEnd/>
            <a:tailEnd type="stealth" w="med" len="med"/>
          </a:ln>
        </p:spPr>
        <p:txBody>
          <a:bodyPr/>
          <a:lstStyle/>
          <a:p>
            <a:endParaRPr lang="en-US"/>
          </a:p>
        </p:txBody>
      </p:sp>
      <p:sp>
        <p:nvSpPr>
          <p:cNvPr id="1158161" name="Freeform 17"/>
          <p:cNvSpPr>
            <a:spLocks/>
          </p:cNvSpPr>
          <p:nvPr/>
        </p:nvSpPr>
        <p:spPr bwMode="auto">
          <a:xfrm rot="17144797" flipV="1">
            <a:off x="564357" y="2110581"/>
            <a:ext cx="611188" cy="949325"/>
          </a:xfrm>
          <a:custGeom>
            <a:avLst/>
            <a:gdLst>
              <a:gd name="T0" fmla="*/ 0 w 960"/>
              <a:gd name="T1" fmla="*/ 8709 h 1744"/>
              <a:gd name="T2" fmla="*/ 91678 w 960"/>
              <a:gd name="T3" fmla="*/ 34838 h 1744"/>
              <a:gd name="T4" fmla="*/ 30559 w 960"/>
              <a:gd name="T5" fmla="*/ 217735 h 1744"/>
              <a:gd name="T6" fmla="*/ 213916 w 960"/>
              <a:gd name="T7" fmla="*/ 269992 h 1744"/>
              <a:gd name="T8" fmla="*/ 152797 w 960"/>
              <a:gd name="T9" fmla="*/ 452889 h 1744"/>
              <a:gd name="T10" fmla="*/ 366713 w 960"/>
              <a:gd name="T11" fmla="*/ 505145 h 1744"/>
              <a:gd name="T12" fmla="*/ 305594 w 960"/>
              <a:gd name="T13" fmla="*/ 688043 h 1744"/>
              <a:gd name="T14" fmla="*/ 488950 w 960"/>
              <a:gd name="T15" fmla="*/ 740299 h 1744"/>
              <a:gd name="T16" fmla="*/ 427832 w 960"/>
              <a:gd name="T17" fmla="*/ 897069 h 1744"/>
              <a:gd name="T18" fmla="*/ 611188 w 960"/>
              <a:gd name="T19" fmla="*/ 949325 h 17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0"/>
              <a:gd name="T31" fmla="*/ 0 h 1744"/>
              <a:gd name="T32" fmla="*/ 960 w 960"/>
              <a:gd name="T33" fmla="*/ 1744 h 17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0" h="1744">
                <a:moveTo>
                  <a:pt x="0" y="16"/>
                </a:moveTo>
                <a:cubicBezTo>
                  <a:pt x="68" y="8"/>
                  <a:pt x="136" y="0"/>
                  <a:pt x="144" y="64"/>
                </a:cubicBezTo>
                <a:cubicBezTo>
                  <a:pt x="152" y="128"/>
                  <a:pt x="16" y="328"/>
                  <a:pt x="48" y="400"/>
                </a:cubicBezTo>
                <a:cubicBezTo>
                  <a:pt x="80" y="472"/>
                  <a:pt x="304" y="424"/>
                  <a:pt x="336" y="496"/>
                </a:cubicBezTo>
                <a:cubicBezTo>
                  <a:pt x="368" y="568"/>
                  <a:pt x="200" y="760"/>
                  <a:pt x="240" y="832"/>
                </a:cubicBezTo>
                <a:cubicBezTo>
                  <a:pt x="280" y="904"/>
                  <a:pt x="536" y="856"/>
                  <a:pt x="576" y="928"/>
                </a:cubicBezTo>
                <a:cubicBezTo>
                  <a:pt x="616" y="1000"/>
                  <a:pt x="448" y="1192"/>
                  <a:pt x="480" y="1264"/>
                </a:cubicBezTo>
                <a:cubicBezTo>
                  <a:pt x="512" y="1336"/>
                  <a:pt x="736" y="1296"/>
                  <a:pt x="768" y="1360"/>
                </a:cubicBezTo>
                <a:cubicBezTo>
                  <a:pt x="800" y="1424"/>
                  <a:pt x="640" y="1584"/>
                  <a:pt x="672" y="1648"/>
                </a:cubicBezTo>
                <a:cubicBezTo>
                  <a:pt x="704" y="1712"/>
                  <a:pt x="912" y="1728"/>
                  <a:pt x="960" y="1744"/>
                </a:cubicBezTo>
              </a:path>
            </a:pathLst>
          </a:custGeom>
          <a:noFill/>
          <a:ln w="44450">
            <a:solidFill>
              <a:srgbClr val="FF0000"/>
            </a:solidFill>
            <a:round/>
            <a:headEnd/>
            <a:tailEnd type="stealth" w="med" len="med"/>
          </a:ln>
        </p:spPr>
        <p:txBody>
          <a:bodyPr/>
          <a:lstStyle/>
          <a:p>
            <a:endParaRPr lang="en-US"/>
          </a:p>
        </p:txBody>
      </p:sp>
      <p:sp>
        <p:nvSpPr>
          <p:cNvPr id="1158162" name="Freeform 18"/>
          <p:cNvSpPr>
            <a:spLocks/>
          </p:cNvSpPr>
          <p:nvPr/>
        </p:nvSpPr>
        <p:spPr bwMode="auto">
          <a:xfrm rot="1100075" flipV="1">
            <a:off x="4051300" y="2401888"/>
            <a:ext cx="611188" cy="949325"/>
          </a:xfrm>
          <a:custGeom>
            <a:avLst/>
            <a:gdLst>
              <a:gd name="T0" fmla="*/ 0 w 960"/>
              <a:gd name="T1" fmla="*/ 8709 h 1744"/>
              <a:gd name="T2" fmla="*/ 91678 w 960"/>
              <a:gd name="T3" fmla="*/ 34838 h 1744"/>
              <a:gd name="T4" fmla="*/ 30559 w 960"/>
              <a:gd name="T5" fmla="*/ 217735 h 1744"/>
              <a:gd name="T6" fmla="*/ 213916 w 960"/>
              <a:gd name="T7" fmla="*/ 269992 h 1744"/>
              <a:gd name="T8" fmla="*/ 152797 w 960"/>
              <a:gd name="T9" fmla="*/ 452889 h 1744"/>
              <a:gd name="T10" fmla="*/ 366713 w 960"/>
              <a:gd name="T11" fmla="*/ 505145 h 1744"/>
              <a:gd name="T12" fmla="*/ 305594 w 960"/>
              <a:gd name="T13" fmla="*/ 688043 h 1744"/>
              <a:gd name="T14" fmla="*/ 488950 w 960"/>
              <a:gd name="T15" fmla="*/ 740299 h 1744"/>
              <a:gd name="T16" fmla="*/ 427832 w 960"/>
              <a:gd name="T17" fmla="*/ 897069 h 1744"/>
              <a:gd name="T18" fmla="*/ 611188 w 960"/>
              <a:gd name="T19" fmla="*/ 949325 h 17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0"/>
              <a:gd name="T31" fmla="*/ 0 h 1744"/>
              <a:gd name="T32" fmla="*/ 960 w 960"/>
              <a:gd name="T33" fmla="*/ 1744 h 17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0" h="1744">
                <a:moveTo>
                  <a:pt x="0" y="16"/>
                </a:moveTo>
                <a:cubicBezTo>
                  <a:pt x="68" y="8"/>
                  <a:pt x="136" y="0"/>
                  <a:pt x="144" y="64"/>
                </a:cubicBezTo>
                <a:cubicBezTo>
                  <a:pt x="152" y="128"/>
                  <a:pt x="16" y="328"/>
                  <a:pt x="48" y="400"/>
                </a:cubicBezTo>
                <a:cubicBezTo>
                  <a:pt x="80" y="472"/>
                  <a:pt x="304" y="424"/>
                  <a:pt x="336" y="496"/>
                </a:cubicBezTo>
                <a:cubicBezTo>
                  <a:pt x="368" y="568"/>
                  <a:pt x="200" y="760"/>
                  <a:pt x="240" y="832"/>
                </a:cubicBezTo>
                <a:cubicBezTo>
                  <a:pt x="280" y="904"/>
                  <a:pt x="536" y="856"/>
                  <a:pt x="576" y="928"/>
                </a:cubicBezTo>
                <a:cubicBezTo>
                  <a:pt x="616" y="1000"/>
                  <a:pt x="448" y="1192"/>
                  <a:pt x="480" y="1264"/>
                </a:cubicBezTo>
                <a:cubicBezTo>
                  <a:pt x="512" y="1336"/>
                  <a:pt x="736" y="1296"/>
                  <a:pt x="768" y="1360"/>
                </a:cubicBezTo>
                <a:cubicBezTo>
                  <a:pt x="800" y="1424"/>
                  <a:pt x="640" y="1584"/>
                  <a:pt x="672" y="1648"/>
                </a:cubicBezTo>
                <a:cubicBezTo>
                  <a:pt x="704" y="1712"/>
                  <a:pt x="912" y="1728"/>
                  <a:pt x="960" y="1744"/>
                </a:cubicBezTo>
              </a:path>
            </a:pathLst>
          </a:custGeom>
          <a:noFill/>
          <a:ln w="44450">
            <a:solidFill>
              <a:srgbClr val="FF0000"/>
            </a:solidFill>
            <a:round/>
            <a:headEnd/>
            <a:tailEnd type="stealth" w="med" len="med"/>
          </a:ln>
        </p:spPr>
        <p:txBody>
          <a:bodyPr/>
          <a:lstStyle/>
          <a:p>
            <a:endParaRPr lang="en-US"/>
          </a:p>
        </p:txBody>
      </p:sp>
      <p:sp>
        <p:nvSpPr>
          <p:cNvPr id="1158163" name="Freeform 19"/>
          <p:cNvSpPr>
            <a:spLocks/>
          </p:cNvSpPr>
          <p:nvPr/>
        </p:nvSpPr>
        <p:spPr bwMode="auto">
          <a:xfrm rot="11808666" flipV="1">
            <a:off x="563563" y="5267325"/>
            <a:ext cx="611187" cy="949325"/>
          </a:xfrm>
          <a:custGeom>
            <a:avLst/>
            <a:gdLst>
              <a:gd name="T0" fmla="*/ 0 w 960"/>
              <a:gd name="T1" fmla="*/ 8709 h 1744"/>
              <a:gd name="T2" fmla="*/ 91678 w 960"/>
              <a:gd name="T3" fmla="*/ 34838 h 1744"/>
              <a:gd name="T4" fmla="*/ 30559 w 960"/>
              <a:gd name="T5" fmla="*/ 217735 h 1744"/>
              <a:gd name="T6" fmla="*/ 213915 w 960"/>
              <a:gd name="T7" fmla="*/ 269992 h 1744"/>
              <a:gd name="T8" fmla="*/ 152797 w 960"/>
              <a:gd name="T9" fmla="*/ 452889 h 1744"/>
              <a:gd name="T10" fmla="*/ 366712 w 960"/>
              <a:gd name="T11" fmla="*/ 505145 h 1744"/>
              <a:gd name="T12" fmla="*/ 305594 w 960"/>
              <a:gd name="T13" fmla="*/ 688043 h 1744"/>
              <a:gd name="T14" fmla="*/ 488950 w 960"/>
              <a:gd name="T15" fmla="*/ 740299 h 1744"/>
              <a:gd name="T16" fmla="*/ 427831 w 960"/>
              <a:gd name="T17" fmla="*/ 897069 h 1744"/>
              <a:gd name="T18" fmla="*/ 611187 w 960"/>
              <a:gd name="T19" fmla="*/ 949325 h 17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0"/>
              <a:gd name="T31" fmla="*/ 0 h 1744"/>
              <a:gd name="T32" fmla="*/ 960 w 960"/>
              <a:gd name="T33" fmla="*/ 1744 h 17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0" h="1744">
                <a:moveTo>
                  <a:pt x="0" y="16"/>
                </a:moveTo>
                <a:cubicBezTo>
                  <a:pt x="68" y="8"/>
                  <a:pt x="136" y="0"/>
                  <a:pt x="144" y="64"/>
                </a:cubicBezTo>
                <a:cubicBezTo>
                  <a:pt x="152" y="128"/>
                  <a:pt x="16" y="328"/>
                  <a:pt x="48" y="400"/>
                </a:cubicBezTo>
                <a:cubicBezTo>
                  <a:pt x="80" y="472"/>
                  <a:pt x="304" y="424"/>
                  <a:pt x="336" y="496"/>
                </a:cubicBezTo>
                <a:cubicBezTo>
                  <a:pt x="368" y="568"/>
                  <a:pt x="200" y="760"/>
                  <a:pt x="240" y="832"/>
                </a:cubicBezTo>
                <a:cubicBezTo>
                  <a:pt x="280" y="904"/>
                  <a:pt x="536" y="856"/>
                  <a:pt x="576" y="928"/>
                </a:cubicBezTo>
                <a:cubicBezTo>
                  <a:pt x="616" y="1000"/>
                  <a:pt x="448" y="1192"/>
                  <a:pt x="480" y="1264"/>
                </a:cubicBezTo>
                <a:cubicBezTo>
                  <a:pt x="512" y="1336"/>
                  <a:pt x="736" y="1296"/>
                  <a:pt x="768" y="1360"/>
                </a:cubicBezTo>
                <a:cubicBezTo>
                  <a:pt x="800" y="1424"/>
                  <a:pt x="640" y="1584"/>
                  <a:pt x="672" y="1648"/>
                </a:cubicBezTo>
                <a:cubicBezTo>
                  <a:pt x="704" y="1712"/>
                  <a:pt x="912" y="1728"/>
                  <a:pt x="960" y="1744"/>
                </a:cubicBezTo>
              </a:path>
            </a:pathLst>
          </a:custGeom>
          <a:noFill/>
          <a:ln w="44450">
            <a:solidFill>
              <a:srgbClr val="FF0000"/>
            </a:solidFill>
            <a:round/>
            <a:headEnd/>
            <a:tailEnd type="stealth"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158150"/>
                                        </p:tgtEl>
                                        <p:attrNameLst>
                                          <p:attrName>style.visibility</p:attrName>
                                        </p:attrNameLst>
                                      </p:cBhvr>
                                      <p:to>
                                        <p:strVal val="visible"/>
                                      </p:to>
                                    </p:set>
                                    <p:anim calcmode="lin" valueType="num">
                                      <p:cBhvr>
                                        <p:cTn id="7" dur="500" fill="hold"/>
                                        <p:tgtEl>
                                          <p:spTgt spid="1158150"/>
                                        </p:tgtEl>
                                        <p:attrNameLst>
                                          <p:attrName>ppt_w</p:attrName>
                                        </p:attrNameLst>
                                      </p:cBhvr>
                                      <p:tavLst>
                                        <p:tav tm="0">
                                          <p:val>
                                            <p:fltVal val="0"/>
                                          </p:val>
                                        </p:tav>
                                        <p:tav tm="100000">
                                          <p:val>
                                            <p:strVal val="#ppt_w"/>
                                          </p:val>
                                        </p:tav>
                                      </p:tavLst>
                                    </p:anim>
                                    <p:anim calcmode="lin" valueType="num">
                                      <p:cBhvr>
                                        <p:cTn id="8" dur="500" fill="hold"/>
                                        <p:tgtEl>
                                          <p:spTgt spid="1158150"/>
                                        </p:tgtEl>
                                        <p:attrNameLst>
                                          <p:attrName>ppt_h</p:attrName>
                                        </p:attrNameLst>
                                      </p:cBhvr>
                                      <p:tavLst>
                                        <p:tav tm="0">
                                          <p:val>
                                            <p:fltVal val="0"/>
                                          </p:val>
                                        </p:tav>
                                        <p:tav tm="100000">
                                          <p:val>
                                            <p:strVal val="#ppt_h"/>
                                          </p:val>
                                        </p:tav>
                                      </p:tavLst>
                                    </p:anim>
                                    <p:anim calcmode="lin" valueType="num">
                                      <p:cBhvr>
                                        <p:cTn id="9" dur="500" fill="hold"/>
                                        <p:tgtEl>
                                          <p:spTgt spid="1158150"/>
                                        </p:tgtEl>
                                        <p:attrNameLst>
                                          <p:attrName>style.rotation</p:attrName>
                                        </p:attrNameLst>
                                      </p:cBhvr>
                                      <p:tavLst>
                                        <p:tav tm="0">
                                          <p:val>
                                            <p:fltVal val="360"/>
                                          </p:val>
                                        </p:tav>
                                        <p:tav tm="100000">
                                          <p:val>
                                            <p:fltVal val="0"/>
                                          </p:val>
                                        </p:tav>
                                      </p:tavLst>
                                    </p:anim>
                                    <p:animEffect transition="in" filter="fade">
                                      <p:cBhvr>
                                        <p:cTn id="10" dur="500"/>
                                        <p:tgtEl>
                                          <p:spTgt spid="115815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158160"/>
                                        </p:tgtEl>
                                        <p:attrNameLst>
                                          <p:attrName>style.visibility</p:attrName>
                                        </p:attrNameLst>
                                      </p:cBhvr>
                                      <p:to>
                                        <p:strVal val="visible"/>
                                      </p:to>
                                    </p:set>
                                    <p:animEffect transition="in" filter="wipe(left)">
                                      <p:cBhvr>
                                        <p:cTn id="15" dur="2000"/>
                                        <p:tgtEl>
                                          <p:spTgt spid="115816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158161"/>
                                        </p:tgtEl>
                                        <p:attrNameLst>
                                          <p:attrName>style.visibility</p:attrName>
                                        </p:attrNameLst>
                                      </p:cBhvr>
                                      <p:to>
                                        <p:strVal val="visible"/>
                                      </p:to>
                                    </p:set>
                                    <p:animEffect transition="in" filter="wipe(down)">
                                      <p:cBhvr>
                                        <p:cTn id="18" dur="2000"/>
                                        <p:tgtEl>
                                          <p:spTgt spid="1158161"/>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158162"/>
                                        </p:tgtEl>
                                        <p:attrNameLst>
                                          <p:attrName>style.visibility</p:attrName>
                                        </p:attrNameLst>
                                      </p:cBhvr>
                                      <p:to>
                                        <p:strVal val="visible"/>
                                      </p:to>
                                    </p:set>
                                    <p:animEffect transition="in" filter="wipe(left)">
                                      <p:cBhvr>
                                        <p:cTn id="21" dur="2000"/>
                                        <p:tgtEl>
                                          <p:spTgt spid="1158162"/>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158163"/>
                                        </p:tgtEl>
                                        <p:attrNameLst>
                                          <p:attrName>style.visibility</p:attrName>
                                        </p:attrNameLst>
                                      </p:cBhvr>
                                      <p:to>
                                        <p:strVal val="visible"/>
                                      </p:to>
                                    </p:set>
                                    <p:animEffect transition="in" filter="wipe(up)">
                                      <p:cBhvr>
                                        <p:cTn id="24" dur="2000"/>
                                        <p:tgtEl>
                                          <p:spTgt spid="1158163"/>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mph" presetSubtype="0" grpId="1" nodeType="clickEffect">
                                  <p:stCondLst>
                                    <p:cond delay="0"/>
                                  </p:stCondLst>
                                  <p:childTnLst>
                                    <p:set>
                                      <p:cBhvr rctx="PPT">
                                        <p:cTn id="28" dur="indefinite"/>
                                        <p:tgtEl>
                                          <p:spTgt spid="1158161"/>
                                        </p:tgtEl>
                                        <p:attrNameLst>
                                          <p:attrName>style.opacity</p:attrName>
                                        </p:attrNameLst>
                                      </p:cBhvr>
                                      <p:to>
                                        <p:strVal val="0.5"/>
                                      </p:to>
                                    </p:set>
                                    <p:animEffect filter="image" prLst="opacity: 0.5">
                                      <p:cBhvr rctx="IE">
                                        <p:cTn id="29" dur="indefinite"/>
                                        <p:tgtEl>
                                          <p:spTgt spid="1158161"/>
                                        </p:tgtEl>
                                      </p:cBhvr>
                                    </p:animEffect>
                                  </p:childTnLst>
                                </p:cTn>
                              </p:par>
                              <p:par>
                                <p:cTn id="30" presetID="9" presetClass="emph" presetSubtype="0" grpId="1" nodeType="withEffect">
                                  <p:stCondLst>
                                    <p:cond delay="0"/>
                                  </p:stCondLst>
                                  <p:childTnLst>
                                    <p:set>
                                      <p:cBhvr rctx="PPT">
                                        <p:cTn id="31" dur="indefinite"/>
                                        <p:tgtEl>
                                          <p:spTgt spid="1158162"/>
                                        </p:tgtEl>
                                        <p:attrNameLst>
                                          <p:attrName>style.opacity</p:attrName>
                                        </p:attrNameLst>
                                      </p:cBhvr>
                                      <p:to>
                                        <p:strVal val="0.5"/>
                                      </p:to>
                                    </p:set>
                                    <p:animEffect filter="image" prLst="opacity: 0.5">
                                      <p:cBhvr rctx="IE">
                                        <p:cTn id="32" dur="indefinite"/>
                                        <p:tgtEl>
                                          <p:spTgt spid="1158162"/>
                                        </p:tgtEl>
                                      </p:cBhvr>
                                    </p:animEffect>
                                  </p:childTnLst>
                                </p:cTn>
                              </p:par>
                              <p:par>
                                <p:cTn id="33" presetID="9" presetClass="emph" presetSubtype="0" grpId="1" nodeType="withEffect">
                                  <p:stCondLst>
                                    <p:cond delay="0"/>
                                  </p:stCondLst>
                                  <p:childTnLst>
                                    <p:set>
                                      <p:cBhvr rctx="PPT">
                                        <p:cTn id="34" dur="indefinite"/>
                                        <p:tgtEl>
                                          <p:spTgt spid="1158160"/>
                                        </p:tgtEl>
                                        <p:attrNameLst>
                                          <p:attrName>style.opacity</p:attrName>
                                        </p:attrNameLst>
                                      </p:cBhvr>
                                      <p:to>
                                        <p:strVal val="0.5"/>
                                      </p:to>
                                    </p:set>
                                    <p:animEffect filter="image" prLst="opacity: 0.5">
                                      <p:cBhvr rctx="IE">
                                        <p:cTn id="35" dur="indefinite"/>
                                        <p:tgtEl>
                                          <p:spTgt spid="1158160"/>
                                        </p:tgtEl>
                                      </p:cBhvr>
                                    </p:animEffect>
                                  </p:childTnLst>
                                </p:cTn>
                              </p:par>
                              <p:par>
                                <p:cTn id="36" presetID="9" presetClass="emph" presetSubtype="0" grpId="1" nodeType="withEffect">
                                  <p:stCondLst>
                                    <p:cond delay="0"/>
                                  </p:stCondLst>
                                  <p:childTnLst>
                                    <p:set>
                                      <p:cBhvr rctx="PPT">
                                        <p:cTn id="37" dur="indefinite"/>
                                        <p:tgtEl>
                                          <p:spTgt spid="1158163"/>
                                        </p:tgtEl>
                                        <p:attrNameLst>
                                          <p:attrName>style.opacity</p:attrName>
                                        </p:attrNameLst>
                                      </p:cBhvr>
                                      <p:to>
                                        <p:strVal val="0.5"/>
                                      </p:to>
                                    </p:set>
                                    <p:animEffect filter="image" prLst="opacity: 0.5">
                                      <p:cBhvr rctx="IE">
                                        <p:cTn id="38" dur="indefinite"/>
                                        <p:tgtEl>
                                          <p:spTgt spid="1158163"/>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xit" presetSubtype="0" fill="hold" grpId="2" nodeType="clickEffect">
                                  <p:stCondLst>
                                    <p:cond delay="0"/>
                                  </p:stCondLst>
                                  <p:childTnLst>
                                    <p:animEffect transition="out" filter="dissolve">
                                      <p:cBhvr>
                                        <p:cTn id="42" dur="500"/>
                                        <p:tgtEl>
                                          <p:spTgt spid="1158161"/>
                                        </p:tgtEl>
                                      </p:cBhvr>
                                    </p:animEffect>
                                    <p:set>
                                      <p:cBhvr>
                                        <p:cTn id="43" dur="1" fill="hold">
                                          <p:stCondLst>
                                            <p:cond delay="499"/>
                                          </p:stCondLst>
                                        </p:cTn>
                                        <p:tgtEl>
                                          <p:spTgt spid="1158161"/>
                                        </p:tgtEl>
                                        <p:attrNameLst>
                                          <p:attrName>style.visibility</p:attrName>
                                        </p:attrNameLst>
                                      </p:cBhvr>
                                      <p:to>
                                        <p:strVal val="hidden"/>
                                      </p:to>
                                    </p:set>
                                  </p:childTnLst>
                                </p:cTn>
                              </p:par>
                              <p:par>
                                <p:cTn id="44" presetID="9" presetClass="exit" presetSubtype="0" fill="hold" grpId="2" nodeType="withEffect">
                                  <p:stCondLst>
                                    <p:cond delay="0"/>
                                  </p:stCondLst>
                                  <p:childTnLst>
                                    <p:animEffect transition="out" filter="dissolve">
                                      <p:cBhvr>
                                        <p:cTn id="45" dur="500"/>
                                        <p:tgtEl>
                                          <p:spTgt spid="1158162"/>
                                        </p:tgtEl>
                                      </p:cBhvr>
                                    </p:animEffect>
                                    <p:set>
                                      <p:cBhvr>
                                        <p:cTn id="46" dur="1" fill="hold">
                                          <p:stCondLst>
                                            <p:cond delay="499"/>
                                          </p:stCondLst>
                                        </p:cTn>
                                        <p:tgtEl>
                                          <p:spTgt spid="1158162"/>
                                        </p:tgtEl>
                                        <p:attrNameLst>
                                          <p:attrName>style.visibility</p:attrName>
                                        </p:attrNameLst>
                                      </p:cBhvr>
                                      <p:to>
                                        <p:strVal val="hidden"/>
                                      </p:to>
                                    </p:set>
                                  </p:childTnLst>
                                </p:cTn>
                              </p:par>
                              <p:par>
                                <p:cTn id="47" presetID="9" presetClass="exit" presetSubtype="0" fill="hold" grpId="2" nodeType="withEffect">
                                  <p:stCondLst>
                                    <p:cond delay="0"/>
                                  </p:stCondLst>
                                  <p:childTnLst>
                                    <p:animEffect transition="out" filter="dissolve">
                                      <p:cBhvr>
                                        <p:cTn id="48" dur="500"/>
                                        <p:tgtEl>
                                          <p:spTgt spid="1158160"/>
                                        </p:tgtEl>
                                      </p:cBhvr>
                                    </p:animEffect>
                                    <p:set>
                                      <p:cBhvr>
                                        <p:cTn id="49" dur="1" fill="hold">
                                          <p:stCondLst>
                                            <p:cond delay="499"/>
                                          </p:stCondLst>
                                        </p:cTn>
                                        <p:tgtEl>
                                          <p:spTgt spid="1158160"/>
                                        </p:tgtEl>
                                        <p:attrNameLst>
                                          <p:attrName>style.visibility</p:attrName>
                                        </p:attrNameLst>
                                      </p:cBhvr>
                                      <p:to>
                                        <p:strVal val="hidden"/>
                                      </p:to>
                                    </p:set>
                                  </p:childTnLst>
                                </p:cTn>
                              </p:par>
                              <p:par>
                                <p:cTn id="50" presetID="9" presetClass="exit" presetSubtype="0" fill="hold" grpId="2" nodeType="withEffect">
                                  <p:stCondLst>
                                    <p:cond delay="0"/>
                                  </p:stCondLst>
                                  <p:childTnLst>
                                    <p:animEffect transition="out" filter="dissolve">
                                      <p:cBhvr>
                                        <p:cTn id="51" dur="500"/>
                                        <p:tgtEl>
                                          <p:spTgt spid="1158163"/>
                                        </p:tgtEl>
                                      </p:cBhvr>
                                    </p:animEffect>
                                    <p:set>
                                      <p:cBhvr>
                                        <p:cTn id="52" dur="1" fill="hold">
                                          <p:stCondLst>
                                            <p:cond delay="499"/>
                                          </p:stCondLst>
                                        </p:cTn>
                                        <p:tgtEl>
                                          <p:spTgt spid="11581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8150" grpId="0" animBg="1"/>
      <p:bldP spid="1158160" grpId="0" animBg="1"/>
      <p:bldP spid="1158160" grpId="1" animBg="1"/>
      <p:bldP spid="1158160" grpId="2" animBg="1"/>
      <p:bldP spid="1158161" grpId="0" animBg="1"/>
      <p:bldP spid="1158161" grpId="1" animBg="1"/>
      <p:bldP spid="1158161" grpId="2" animBg="1"/>
      <p:bldP spid="1158162" grpId="0" animBg="1"/>
      <p:bldP spid="1158162" grpId="1" animBg="1"/>
      <p:bldP spid="1158162" grpId="2" animBg="1"/>
      <p:bldP spid="1158163" grpId="0" animBg="1"/>
      <p:bldP spid="1158163" grpId="1" animBg="1"/>
      <p:bldP spid="1158163" grpId="2"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4626" name="Oval 12"/>
          <p:cNvSpPr>
            <a:spLocks noChangeArrowheads="1"/>
          </p:cNvSpPr>
          <p:nvPr/>
        </p:nvSpPr>
        <p:spPr bwMode="auto">
          <a:xfrm>
            <a:off x="3200400" y="1828800"/>
            <a:ext cx="2590800" cy="2590800"/>
          </a:xfrm>
          <a:prstGeom prst="ellipse">
            <a:avLst/>
          </a:prstGeom>
          <a:gradFill rotWithShape="1">
            <a:gsLst>
              <a:gs pos="0">
                <a:srgbClr val="000080">
                  <a:alpha val="46999"/>
                </a:srgbClr>
              </a:gs>
              <a:gs pos="100000">
                <a:schemeClr val="bg1">
                  <a:alpha val="50998"/>
                </a:schemeClr>
              </a:gs>
            </a:gsLst>
            <a:path path="shape">
              <a:fillToRect l="50000" t="50000" r="50000" b="50000"/>
            </a:path>
          </a:gradFill>
          <a:ln w="9525">
            <a:noFill/>
            <a:round/>
            <a:headEnd/>
            <a:tailEnd/>
          </a:ln>
        </p:spPr>
        <p:txBody>
          <a:bodyPr wrap="none" anchor="ctr"/>
          <a:lstStyle/>
          <a:p>
            <a:endParaRPr lang="en-US"/>
          </a:p>
        </p:txBody>
      </p:sp>
      <p:sp>
        <p:nvSpPr>
          <p:cNvPr id="154627" name="Oval 11"/>
          <p:cNvSpPr>
            <a:spLocks noChangeArrowheads="1"/>
          </p:cNvSpPr>
          <p:nvPr/>
        </p:nvSpPr>
        <p:spPr bwMode="auto">
          <a:xfrm>
            <a:off x="2438400" y="914400"/>
            <a:ext cx="4343400" cy="4343400"/>
          </a:xfrm>
          <a:prstGeom prst="ellipse">
            <a:avLst/>
          </a:prstGeom>
          <a:gradFill rotWithShape="1">
            <a:gsLst>
              <a:gs pos="0">
                <a:srgbClr val="3366FF">
                  <a:alpha val="46999"/>
                </a:srgbClr>
              </a:gs>
              <a:gs pos="100000">
                <a:schemeClr val="bg1">
                  <a:alpha val="67000"/>
                </a:schemeClr>
              </a:gs>
            </a:gsLst>
            <a:path path="shape">
              <a:fillToRect l="50000" t="50000" r="50000" b="50000"/>
            </a:path>
          </a:gradFill>
          <a:ln w="9525">
            <a:noFill/>
            <a:round/>
            <a:headEnd/>
            <a:tailEnd/>
          </a:ln>
        </p:spPr>
        <p:txBody>
          <a:bodyPr wrap="none" anchor="ctr"/>
          <a:lstStyle/>
          <a:p>
            <a:endParaRPr lang="en-US"/>
          </a:p>
        </p:txBody>
      </p:sp>
      <p:sp>
        <p:nvSpPr>
          <p:cNvPr id="154628" name="Rectangle 2"/>
          <p:cNvSpPr>
            <a:spLocks noGrp="1" noChangeArrowheads="1"/>
          </p:cNvSpPr>
          <p:nvPr>
            <p:ph type="title"/>
          </p:nvPr>
        </p:nvSpPr>
        <p:spPr>
          <a:xfrm>
            <a:off x="1600200" y="609600"/>
            <a:ext cx="7467600" cy="1143000"/>
          </a:xfrm>
        </p:spPr>
        <p:txBody>
          <a:bodyPr/>
          <a:lstStyle/>
          <a:p>
            <a:pPr eaLnBrk="1" hangingPunct="1"/>
            <a:r>
              <a:rPr lang="en-US" smtClean="0"/>
              <a:t>Quantum Mechanical Model</a:t>
            </a:r>
          </a:p>
        </p:txBody>
      </p:sp>
      <p:sp>
        <p:nvSpPr>
          <p:cNvPr id="57347" name="Rectangle 3"/>
          <p:cNvSpPr>
            <a:spLocks noGrp="1" noChangeArrowheads="1"/>
          </p:cNvSpPr>
          <p:nvPr>
            <p:ph type="body" idx="1"/>
          </p:nvPr>
        </p:nvSpPr>
        <p:spPr>
          <a:xfrm>
            <a:off x="914400" y="4419600"/>
            <a:ext cx="7772400" cy="1905000"/>
          </a:xfrm>
        </p:spPr>
        <p:txBody>
          <a:bodyPr/>
          <a:lstStyle/>
          <a:p>
            <a:pPr eaLnBrk="1" hangingPunct="1">
              <a:buFontTx/>
              <a:buNone/>
            </a:pPr>
            <a:r>
              <a:rPr lang="en-US" sz="2800" smtClean="0"/>
              <a:t>         Modern atomic theory describes the electronic structure of the atom as the </a:t>
            </a:r>
            <a:r>
              <a:rPr lang="en-US" sz="2800" i="1" u="sng" smtClean="0"/>
              <a:t>probability</a:t>
            </a:r>
            <a:r>
              <a:rPr lang="en-US" sz="2800" i="1" smtClean="0"/>
              <a:t> of finding electrons within certain regions of space (</a:t>
            </a:r>
            <a:r>
              <a:rPr lang="en-US" sz="2800" i="1" u="sng" smtClean="0"/>
              <a:t>orbitals</a:t>
            </a:r>
            <a:r>
              <a:rPr lang="en-US" sz="2800" i="1" smtClean="0"/>
              <a:t>)</a:t>
            </a:r>
            <a:r>
              <a:rPr lang="en-US" smtClean="0"/>
              <a:t>.</a:t>
            </a:r>
          </a:p>
        </p:txBody>
      </p:sp>
      <p:sp>
        <p:nvSpPr>
          <p:cNvPr id="154630" name="Text Box 6"/>
          <p:cNvSpPr txBox="1">
            <a:spLocks noChangeArrowheads="1"/>
          </p:cNvSpPr>
          <p:nvPr/>
        </p:nvSpPr>
        <p:spPr bwMode="auto">
          <a:xfrm>
            <a:off x="165100" y="1955800"/>
            <a:ext cx="1492250" cy="581025"/>
          </a:xfrm>
          <a:prstGeom prst="rect">
            <a:avLst/>
          </a:prstGeom>
          <a:noFill/>
          <a:ln w="9525">
            <a:noFill/>
            <a:miter lim="800000"/>
            <a:headEnd/>
            <a:tailEnd/>
          </a:ln>
        </p:spPr>
        <p:txBody>
          <a:bodyPr wrap="none">
            <a:spAutoFit/>
          </a:bodyPr>
          <a:lstStyle/>
          <a:p>
            <a:pPr algn="l"/>
            <a:r>
              <a:rPr lang="en-US" sz="1600"/>
              <a:t>Niels Bohr &amp;</a:t>
            </a:r>
          </a:p>
          <a:p>
            <a:pPr algn="l"/>
            <a:r>
              <a:rPr lang="en-US" sz="1600"/>
              <a:t>Albert Einstein</a:t>
            </a:r>
          </a:p>
        </p:txBody>
      </p:sp>
      <p:sp>
        <p:nvSpPr>
          <p:cNvPr id="154631" name="AutoShape 8">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54632" name="Oval 9"/>
          <p:cNvSpPr>
            <a:spLocks noChangeAspect="1" noChangeArrowheads="1"/>
          </p:cNvSpPr>
          <p:nvPr/>
        </p:nvSpPr>
        <p:spPr bwMode="auto">
          <a:xfrm>
            <a:off x="3352800" y="1905000"/>
            <a:ext cx="2322513" cy="2322513"/>
          </a:xfrm>
          <a:prstGeom prst="ellipse">
            <a:avLst/>
          </a:prstGeom>
          <a:noFill/>
          <a:ln w="15875">
            <a:solidFill>
              <a:srgbClr val="333333"/>
            </a:solidFill>
            <a:prstDash val="dash"/>
            <a:round/>
            <a:headEnd/>
            <a:tailEnd/>
          </a:ln>
        </p:spPr>
        <p:txBody>
          <a:bodyPr wrap="none" anchor="ctr"/>
          <a:lstStyle/>
          <a:p>
            <a:endParaRPr lang="en-US"/>
          </a:p>
        </p:txBody>
      </p:sp>
      <p:pic>
        <p:nvPicPr>
          <p:cNvPr id="154633" name="Picture 18" descr="414px-Niels_Bohr_Albert_Einstein_by_Ehrenfest"/>
          <p:cNvPicPr>
            <a:picLocks noChangeAspect="1" noChangeArrowheads="1"/>
          </p:cNvPicPr>
          <p:nvPr/>
        </p:nvPicPr>
        <p:blipFill>
          <a:blip r:embed="rId4" cstate="print"/>
          <a:srcRect t="6413"/>
          <a:stretch>
            <a:fillRect/>
          </a:stretch>
        </p:blipFill>
        <p:spPr bwMode="auto">
          <a:xfrm>
            <a:off x="131763" y="101600"/>
            <a:ext cx="1385887" cy="18764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 calcmode="lin" valueType="num">
                                      <p:cBhvr>
                                        <p:cTn id="7" dur="500" fill="hold"/>
                                        <p:tgtEl>
                                          <p:spTgt spid="573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7347">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autoUpdateAnimBg="0"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pPr eaLnBrk="1" hangingPunct="1"/>
            <a:r>
              <a:rPr lang="en-US" smtClean="0"/>
              <a:t>Development of Atomic Models</a:t>
            </a:r>
          </a:p>
        </p:txBody>
      </p:sp>
      <p:sp>
        <p:nvSpPr>
          <p:cNvPr id="155651" name="AutoShape 5">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grpSp>
        <p:nvGrpSpPr>
          <p:cNvPr id="2" name="Group 14"/>
          <p:cNvGrpSpPr>
            <a:grpSpLocks/>
          </p:cNvGrpSpPr>
          <p:nvPr/>
        </p:nvGrpSpPr>
        <p:grpSpPr bwMode="auto">
          <a:xfrm>
            <a:off x="5435600" y="1590675"/>
            <a:ext cx="2298700" cy="2260600"/>
            <a:chOff x="3424" y="1002"/>
            <a:chExt cx="1448" cy="1424"/>
          </a:xfrm>
        </p:grpSpPr>
        <p:pic>
          <p:nvPicPr>
            <p:cNvPr id="155662" name="Picture 3" descr="models of the atom"/>
            <p:cNvPicPr>
              <a:picLocks noChangeAspect="1" noChangeArrowheads="1"/>
            </p:cNvPicPr>
            <p:nvPr/>
          </p:nvPicPr>
          <p:blipFill>
            <a:blip r:embed="rId4" cstate="print">
              <a:lum bright="2000" contrast="12000"/>
            </a:blip>
            <a:srcRect l="57658" t="5783" r="10010" b="69934"/>
            <a:stretch>
              <a:fillRect/>
            </a:stretch>
          </p:blipFill>
          <p:spPr bwMode="auto">
            <a:xfrm>
              <a:off x="3471" y="1002"/>
              <a:ext cx="969" cy="781"/>
            </a:xfrm>
            <a:prstGeom prst="rect">
              <a:avLst/>
            </a:prstGeom>
            <a:noFill/>
            <a:ln w="9525">
              <a:noFill/>
              <a:miter lim="800000"/>
              <a:headEnd/>
              <a:tailEnd/>
            </a:ln>
          </p:spPr>
        </p:pic>
        <p:sp>
          <p:nvSpPr>
            <p:cNvPr id="155663" name="Text Box 7"/>
            <p:cNvSpPr txBox="1">
              <a:spLocks noChangeArrowheads="1"/>
            </p:cNvSpPr>
            <p:nvPr/>
          </p:nvSpPr>
          <p:spPr bwMode="auto">
            <a:xfrm>
              <a:off x="3424" y="1869"/>
              <a:ext cx="1448" cy="557"/>
            </a:xfrm>
            <a:prstGeom prst="rect">
              <a:avLst/>
            </a:prstGeom>
            <a:solidFill>
              <a:schemeClr val="bg1"/>
            </a:solidFill>
            <a:ln w="9525">
              <a:noFill/>
              <a:miter lim="800000"/>
              <a:headEnd/>
              <a:tailEnd/>
            </a:ln>
          </p:spPr>
          <p:txBody>
            <a:bodyPr wrap="none">
              <a:spAutoFit/>
            </a:bodyPr>
            <a:lstStyle/>
            <a:p>
              <a:pPr algn="l"/>
              <a:r>
                <a:rPr lang="en-US" sz="1200" b="1">
                  <a:latin typeface="Arial Narrow" pitchFamily="34" charset="0"/>
                </a:rPr>
                <a:t>Rutherford model</a:t>
              </a:r>
            </a:p>
            <a:p>
              <a:pPr algn="l"/>
              <a:r>
                <a:rPr lang="en-US" b="1">
                  <a:latin typeface="Arial Narrow" pitchFamily="34" charset="0"/>
                </a:rPr>
                <a:t>In the early twentieth century, Rutherford</a:t>
              </a:r>
            </a:p>
            <a:p>
              <a:pPr algn="l"/>
              <a:r>
                <a:rPr lang="en-US" b="1">
                  <a:latin typeface="Arial Narrow" pitchFamily="34" charset="0"/>
                </a:rPr>
                <a:t>showed that most of an atom's mass is</a:t>
              </a:r>
            </a:p>
            <a:p>
              <a:pPr algn="l"/>
              <a:r>
                <a:rPr lang="en-US" b="1">
                  <a:latin typeface="Arial Narrow" pitchFamily="34" charset="0"/>
                </a:rPr>
                <a:t>concentrated in a small, positively charged</a:t>
              </a:r>
            </a:p>
            <a:p>
              <a:pPr algn="l"/>
              <a:r>
                <a:rPr lang="en-US" b="1">
                  <a:latin typeface="Arial Narrow" pitchFamily="34" charset="0"/>
                </a:rPr>
                <a:t>region called the nucleus.</a:t>
              </a:r>
            </a:p>
          </p:txBody>
        </p:sp>
      </p:grpSp>
      <p:grpSp>
        <p:nvGrpSpPr>
          <p:cNvPr id="3" name="Group 15"/>
          <p:cNvGrpSpPr>
            <a:grpSpLocks/>
          </p:cNvGrpSpPr>
          <p:nvPr/>
        </p:nvGrpSpPr>
        <p:grpSpPr bwMode="auto">
          <a:xfrm>
            <a:off x="2052638" y="4057650"/>
            <a:ext cx="2406650" cy="2174875"/>
            <a:chOff x="1293" y="2556"/>
            <a:chExt cx="1516" cy="1370"/>
          </a:xfrm>
        </p:grpSpPr>
        <p:sp>
          <p:nvSpPr>
            <p:cNvPr id="155660" name="Text Box 8"/>
            <p:cNvSpPr txBox="1">
              <a:spLocks noChangeArrowheads="1"/>
            </p:cNvSpPr>
            <p:nvPr/>
          </p:nvSpPr>
          <p:spPr bwMode="auto">
            <a:xfrm>
              <a:off x="1304" y="3465"/>
              <a:ext cx="1505" cy="461"/>
            </a:xfrm>
            <a:prstGeom prst="rect">
              <a:avLst/>
            </a:prstGeom>
            <a:solidFill>
              <a:schemeClr val="bg1"/>
            </a:solidFill>
            <a:ln w="9525">
              <a:noFill/>
              <a:miter lim="800000"/>
              <a:headEnd/>
              <a:tailEnd/>
            </a:ln>
          </p:spPr>
          <p:txBody>
            <a:bodyPr wrap="none">
              <a:spAutoFit/>
            </a:bodyPr>
            <a:lstStyle/>
            <a:p>
              <a:pPr algn="l"/>
              <a:r>
                <a:rPr lang="en-US" sz="1200" b="1">
                  <a:latin typeface="Arial Narrow" pitchFamily="34" charset="0"/>
                </a:rPr>
                <a:t>Bohr model</a:t>
              </a:r>
            </a:p>
            <a:p>
              <a:pPr algn="l"/>
              <a:r>
                <a:rPr lang="en-US" b="1">
                  <a:latin typeface="Arial Narrow" pitchFamily="34" charset="0"/>
                </a:rPr>
                <a:t>After Rutherford's discovery, Bohr proposed</a:t>
              </a:r>
            </a:p>
            <a:p>
              <a:pPr algn="l"/>
              <a:r>
                <a:rPr lang="en-US" b="1">
                  <a:latin typeface="Arial Narrow" pitchFamily="34" charset="0"/>
                </a:rPr>
                <a:t>that electrons travel in definite orbits around</a:t>
              </a:r>
            </a:p>
            <a:p>
              <a:pPr algn="l"/>
              <a:r>
                <a:rPr lang="en-US" b="1">
                  <a:latin typeface="Arial Narrow" pitchFamily="34" charset="0"/>
                </a:rPr>
                <a:t>the nucleus.</a:t>
              </a:r>
            </a:p>
          </p:txBody>
        </p:sp>
        <p:pic>
          <p:nvPicPr>
            <p:cNvPr id="155661" name="Picture 10" descr="models of the atom"/>
            <p:cNvPicPr>
              <a:picLocks noChangeAspect="1" noChangeArrowheads="1"/>
            </p:cNvPicPr>
            <p:nvPr/>
          </p:nvPicPr>
          <p:blipFill>
            <a:blip r:embed="rId4" cstate="print">
              <a:lum bright="2000" contrast="12000"/>
            </a:blip>
            <a:srcRect l="16417" t="51674" r="49249" b="22925"/>
            <a:stretch>
              <a:fillRect/>
            </a:stretch>
          </p:blipFill>
          <p:spPr bwMode="auto">
            <a:xfrm>
              <a:off x="1293" y="2556"/>
              <a:ext cx="1029" cy="817"/>
            </a:xfrm>
            <a:prstGeom prst="rect">
              <a:avLst/>
            </a:prstGeom>
            <a:noFill/>
            <a:ln w="9525">
              <a:noFill/>
              <a:miter lim="800000"/>
              <a:headEnd/>
              <a:tailEnd/>
            </a:ln>
          </p:spPr>
        </p:pic>
      </p:grpSp>
      <p:grpSp>
        <p:nvGrpSpPr>
          <p:cNvPr id="155654" name="Group 13"/>
          <p:cNvGrpSpPr>
            <a:grpSpLocks/>
          </p:cNvGrpSpPr>
          <p:nvPr/>
        </p:nvGrpSpPr>
        <p:grpSpPr bwMode="auto">
          <a:xfrm>
            <a:off x="2062163" y="1608138"/>
            <a:ext cx="3065462" cy="2071687"/>
            <a:chOff x="1299" y="1013"/>
            <a:chExt cx="1931" cy="1305"/>
          </a:xfrm>
        </p:grpSpPr>
        <p:sp>
          <p:nvSpPr>
            <p:cNvPr id="155658" name="Text Box 6"/>
            <p:cNvSpPr txBox="1">
              <a:spLocks noChangeArrowheads="1"/>
            </p:cNvSpPr>
            <p:nvPr/>
          </p:nvSpPr>
          <p:spPr bwMode="auto">
            <a:xfrm>
              <a:off x="1316" y="1857"/>
              <a:ext cx="1914" cy="461"/>
            </a:xfrm>
            <a:prstGeom prst="rect">
              <a:avLst/>
            </a:prstGeom>
            <a:solidFill>
              <a:schemeClr val="bg1"/>
            </a:solidFill>
            <a:ln w="9525">
              <a:noFill/>
              <a:miter lim="800000"/>
              <a:headEnd/>
              <a:tailEnd/>
            </a:ln>
          </p:spPr>
          <p:txBody>
            <a:bodyPr wrap="none">
              <a:spAutoFit/>
            </a:bodyPr>
            <a:lstStyle/>
            <a:p>
              <a:pPr algn="l"/>
              <a:r>
                <a:rPr lang="en-US" sz="1200" b="1">
                  <a:latin typeface="Arial Narrow" pitchFamily="34" charset="0"/>
                </a:rPr>
                <a:t>Thomson model</a:t>
              </a:r>
            </a:p>
            <a:p>
              <a:pPr algn="l"/>
              <a:r>
                <a:rPr lang="en-US" b="1"/>
                <a:t>In the nineteenth century, Thomson described</a:t>
              </a:r>
            </a:p>
            <a:p>
              <a:pPr algn="l"/>
              <a:r>
                <a:rPr lang="en-US" b="1"/>
                <a:t>the atom as a ball of positive charge containing</a:t>
              </a:r>
            </a:p>
            <a:p>
              <a:pPr algn="l"/>
              <a:r>
                <a:rPr lang="en-US" b="1"/>
                <a:t>a number of electrons.</a:t>
              </a:r>
            </a:p>
          </p:txBody>
        </p:sp>
        <p:pic>
          <p:nvPicPr>
            <p:cNvPr id="155659" name="Picture 11" descr="models of the atom"/>
            <p:cNvPicPr>
              <a:picLocks noChangeAspect="1" noChangeArrowheads="1"/>
            </p:cNvPicPr>
            <p:nvPr/>
          </p:nvPicPr>
          <p:blipFill>
            <a:blip r:embed="rId4" cstate="print">
              <a:lum bright="2000" contrast="12000"/>
            </a:blip>
            <a:srcRect l="15622" t="6119" r="49171" b="69128"/>
            <a:stretch>
              <a:fillRect/>
            </a:stretch>
          </p:blipFill>
          <p:spPr bwMode="auto">
            <a:xfrm>
              <a:off x="1299" y="1013"/>
              <a:ext cx="1055" cy="796"/>
            </a:xfrm>
            <a:prstGeom prst="rect">
              <a:avLst/>
            </a:prstGeom>
            <a:noFill/>
            <a:ln w="9525">
              <a:noFill/>
              <a:miter lim="800000"/>
              <a:headEnd/>
              <a:tailEnd/>
            </a:ln>
          </p:spPr>
        </p:pic>
      </p:grpSp>
      <p:grpSp>
        <p:nvGrpSpPr>
          <p:cNvPr id="5" name="Group 16"/>
          <p:cNvGrpSpPr>
            <a:grpSpLocks/>
          </p:cNvGrpSpPr>
          <p:nvPr/>
        </p:nvGrpSpPr>
        <p:grpSpPr bwMode="auto">
          <a:xfrm>
            <a:off x="5281613" y="4057650"/>
            <a:ext cx="2084387" cy="2536825"/>
            <a:chOff x="3327" y="2556"/>
            <a:chExt cx="1313" cy="1598"/>
          </a:xfrm>
        </p:grpSpPr>
        <p:sp>
          <p:nvSpPr>
            <p:cNvPr id="155656" name="Text Box 9"/>
            <p:cNvSpPr txBox="1">
              <a:spLocks noChangeArrowheads="1"/>
            </p:cNvSpPr>
            <p:nvPr/>
          </p:nvSpPr>
          <p:spPr bwMode="auto">
            <a:xfrm>
              <a:off x="3338" y="3597"/>
              <a:ext cx="1302" cy="557"/>
            </a:xfrm>
            <a:prstGeom prst="rect">
              <a:avLst/>
            </a:prstGeom>
            <a:solidFill>
              <a:schemeClr val="bg1"/>
            </a:solidFill>
            <a:ln w="9525">
              <a:noFill/>
              <a:miter lim="800000"/>
              <a:headEnd/>
              <a:tailEnd/>
            </a:ln>
          </p:spPr>
          <p:txBody>
            <a:bodyPr wrap="none">
              <a:spAutoFit/>
            </a:bodyPr>
            <a:lstStyle/>
            <a:p>
              <a:pPr algn="l"/>
              <a:r>
                <a:rPr lang="en-US" sz="1200" b="1">
                  <a:latin typeface="Arial Narrow" pitchFamily="34" charset="0"/>
                </a:rPr>
                <a:t>Quantum mechanical model</a:t>
              </a:r>
            </a:p>
            <a:p>
              <a:pPr algn="l"/>
              <a:r>
                <a:rPr lang="en-US" b="1">
                  <a:latin typeface="Arial Narrow" pitchFamily="34" charset="0"/>
                </a:rPr>
                <a:t>Modern atomic theory described the</a:t>
              </a:r>
            </a:p>
            <a:p>
              <a:pPr algn="l"/>
              <a:r>
                <a:rPr lang="en-US" b="1">
                  <a:latin typeface="Arial Narrow" pitchFamily="34" charset="0"/>
                </a:rPr>
                <a:t>electronic structure of the atom as the</a:t>
              </a:r>
            </a:p>
            <a:p>
              <a:pPr algn="l"/>
              <a:r>
                <a:rPr lang="en-US" b="1">
                  <a:latin typeface="Arial Narrow" pitchFamily="34" charset="0"/>
                </a:rPr>
                <a:t>probability of finding electrons within</a:t>
              </a:r>
            </a:p>
            <a:p>
              <a:pPr algn="l"/>
              <a:r>
                <a:rPr lang="en-US" b="1">
                  <a:latin typeface="Arial Narrow" pitchFamily="34" charset="0"/>
                </a:rPr>
                <a:t>certain regions of space.</a:t>
              </a:r>
            </a:p>
          </p:txBody>
        </p:sp>
        <p:pic>
          <p:nvPicPr>
            <p:cNvPr id="155657" name="Picture 12" descr="models of the atom"/>
            <p:cNvPicPr>
              <a:picLocks noChangeAspect="1" noChangeArrowheads="1"/>
            </p:cNvPicPr>
            <p:nvPr/>
          </p:nvPicPr>
          <p:blipFill>
            <a:blip r:embed="rId4" cstate="print">
              <a:lum bright="2000" contrast="12000"/>
            </a:blip>
            <a:srcRect l="55455" t="44585" r="7608" b="21992"/>
            <a:stretch>
              <a:fillRect/>
            </a:stretch>
          </p:blipFill>
          <p:spPr bwMode="auto">
            <a:xfrm>
              <a:off x="3327" y="2556"/>
              <a:ext cx="1107" cy="1075"/>
            </a:xfrm>
            <a:prstGeom prst="rect">
              <a:avLst/>
            </a:prstGeom>
            <a:noFill/>
            <a:ln w="9525">
              <a:noFill/>
              <a:miter lim="800000"/>
              <a:headEnd/>
              <a:tailEnd/>
            </a:ln>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lide(fromTop)">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lide(from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593725" y="411163"/>
            <a:ext cx="7956550" cy="762000"/>
          </a:xfrm>
          <a:noFill/>
        </p:spPr>
        <p:txBody>
          <a:bodyPr lIns="92075" tIns="46038" rIns="92075" bIns="46038" anchor="t" anchorCtr="1">
            <a:spAutoFit/>
          </a:bodyPr>
          <a:lstStyle/>
          <a:p>
            <a:pPr eaLnBrk="1" hangingPunct="1"/>
            <a:r>
              <a:rPr lang="en-US" smtClean="0"/>
              <a:t>Modern View</a:t>
            </a:r>
          </a:p>
        </p:txBody>
      </p:sp>
      <p:sp>
        <p:nvSpPr>
          <p:cNvPr id="476164" name="Rectangle 4"/>
          <p:cNvSpPr>
            <a:spLocks noGrp="1" noChangeArrowheads="1"/>
          </p:cNvSpPr>
          <p:nvPr>
            <p:ph type="body" sz="half" idx="1"/>
          </p:nvPr>
        </p:nvSpPr>
        <p:spPr>
          <a:xfrm>
            <a:off x="304800" y="1981200"/>
            <a:ext cx="5867400" cy="4114800"/>
          </a:xfrm>
          <a:noFill/>
        </p:spPr>
        <p:txBody>
          <a:bodyPr lIns="92075" tIns="46038" rIns="92075" bIns="46038"/>
          <a:lstStyle/>
          <a:p>
            <a:pPr eaLnBrk="1" hangingPunct="1"/>
            <a:r>
              <a:rPr lang="en-US" sz="2800" smtClean="0"/>
              <a:t>The atom is mostly empty space</a:t>
            </a:r>
          </a:p>
          <a:p>
            <a:pPr eaLnBrk="1" hangingPunct="1"/>
            <a:r>
              <a:rPr lang="en-US" sz="2800" smtClean="0"/>
              <a:t>Two regions</a:t>
            </a:r>
          </a:p>
          <a:p>
            <a:pPr lvl="1" eaLnBrk="1" hangingPunct="1"/>
            <a:r>
              <a:rPr lang="en-US" sz="2400" smtClean="0"/>
              <a:t>Nucleus </a:t>
            </a:r>
          </a:p>
          <a:p>
            <a:pPr lvl="2" eaLnBrk="1" hangingPunct="1"/>
            <a:r>
              <a:rPr lang="en-US" sz="2000" smtClean="0"/>
              <a:t>protons and neutrons</a:t>
            </a:r>
          </a:p>
          <a:p>
            <a:pPr lvl="1" eaLnBrk="1" hangingPunct="1"/>
            <a:r>
              <a:rPr lang="en-US" sz="2400" smtClean="0"/>
              <a:t>Electron cloud</a:t>
            </a:r>
          </a:p>
          <a:p>
            <a:pPr lvl="2" eaLnBrk="1" hangingPunct="1"/>
            <a:r>
              <a:rPr lang="en-US" sz="2000" smtClean="0"/>
              <a:t>region where you might find an electron</a:t>
            </a:r>
          </a:p>
        </p:txBody>
      </p:sp>
      <p:sp>
        <p:nvSpPr>
          <p:cNvPr id="156676" name="Oval 7"/>
          <p:cNvSpPr>
            <a:spLocks noChangeArrowheads="1"/>
          </p:cNvSpPr>
          <p:nvPr/>
        </p:nvSpPr>
        <p:spPr bwMode="auto">
          <a:xfrm>
            <a:off x="5943600" y="1981200"/>
            <a:ext cx="2819400" cy="2819400"/>
          </a:xfrm>
          <a:prstGeom prst="ellipse">
            <a:avLst/>
          </a:prstGeom>
          <a:gradFill rotWithShape="1">
            <a:gsLst>
              <a:gs pos="0">
                <a:srgbClr val="FFFF66"/>
              </a:gs>
              <a:gs pos="100000">
                <a:schemeClr val="accent2"/>
              </a:gs>
            </a:gsLst>
            <a:path path="shape">
              <a:fillToRect l="50000" t="50000" r="50000" b="50000"/>
            </a:path>
          </a:gradFill>
          <a:ln w="9525">
            <a:noFill/>
            <a:round/>
            <a:headEnd/>
            <a:tailEnd/>
          </a:ln>
        </p:spPr>
        <p:txBody>
          <a:bodyPr wrap="none" anchor="ctr"/>
          <a:lstStyle/>
          <a:p>
            <a:endParaRPr lang="en-US"/>
          </a:p>
        </p:txBody>
      </p:sp>
      <p:sp>
        <p:nvSpPr>
          <p:cNvPr id="156677" name="AutoShape 9">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476171" name="Picture 11" descr="PlanckEinsteinBohr"/>
          <p:cNvPicPr>
            <a:picLocks noChangeAspect="1" noChangeArrowheads="1"/>
          </p:cNvPicPr>
          <p:nvPr/>
        </p:nvPicPr>
        <p:blipFill>
          <a:blip r:embed="rId4" cstate="print"/>
          <a:srcRect/>
          <a:stretch>
            <a:fillRect/>
          </a:stretch>
        </p:blipFill>
        <p:spPr bwMode="auto">
          <a:xfrm>
            <a:off x="2116138" y="4932363"/>
            <a:ext cx="2351087" cy="1419225"/>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476164">
                                            <p:txEl>
                                              <p:pRg st="0" end="0"/>
                                            </p:txEl>
                                          </p:spTgt>
                                        </p:tgtEl>
                                        <p:attrNameLst>
                                          <p:attrName>style.visibility</p:attrName>
                                        </p:attrNameLst>
                                      </p:cBhvr>
                                      <p:to>
                                        <p:strVal val="visible"/>
                                      </p:to>
                                    </p:set>
                                    <p:anim to="" calcmode="lin" valueType="num">
                                      <p:cBhvr>
                                        <p:cTn id="7" dur="1" fill="hold"/>
                                        <p:tgtEl>
                                          <p:spTgt spid="47616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476164">
                                            <p:txEl>
                                              <p:pRg st="1" end="1"/>
                                            </p:txEl>
                                          </p:spTgt>
                                        </p:tgtEl>
                                        <p:attrNameLst>
                                          <p:attrName>style.visibility</p:attrName>
                                        </p:attrNameLst>
                                      </p:cBhvr>
                                      <p:to>
                                        <p:strVal val="visible"/>
                                      </p:to>
                                    </p:set>
                                    <p:anim to="" calcmode="lin" valueType="num">
                                      <p:cBhvr>
                                        <p:cTn id="12" dur="1" fill="hold"/>
                                        <p:tgtEl>
                                          <p:spTgt spid="47616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476164">
                                            <p:txEl>
                                              <p:pRg st="2" end="2"/>
                                            </p:txEl>
                                          </p:spTgt>
                                        </p:tgtEl>
                                        <p:attrNameLst>
                                          <p:attrName>style.visibility</p:attrName>
                                        </p:attrNameLst>
                                      </p:cBhvr>
                                      <p:to>
                                        <p:strVal val="visible"/>
                                      </p:to>
                                    </p:set>
                                    <p:anim to="" calcmode="lin" valueType="num">
                                      <p:cBhvr>
                                        <p:cTn id="17" dur="1" fill="hold"/>
                                        <p:tgtEl>
                                          <p:spTgt spid="476164">
                                            <p:txEl>
                                              <p:pRg st="2" end="2"/>
                                            </p:txEl>
                                          </p:spTgt>
                                        </p:tgtEl>
                                        <p:attrNameLst>
                                          <p:attrName/>
                                        </p:attrNameLst>
                                      </p:cBhvr>
                                    </p:anim>
                                  </p:childTnLst>
                                </p:cTn>
                              </p:par>
                              <p:par>
                                <p:cTn id="18" presetID="24" presetClass="entr" presetSubtype="0" fill="hold" grpId="0" nodeType="withEffect">
                                  <p:stCondLst>
                                    <p:cond delay="0"/>
                                  </p:stCondLst>
                                  <p:childTnLst>
                                    <p:set>
                                      <p:cBhvr>
                                        <p:cTn id="19" dur="1" fill="hold">
                                          <p:stCondLst>
                                            <p:cond delay="499"/>
                                          </p:stCondLst>
                                        </p:cTn>
                                        <p:tgtEl>
                                          <p:spTgt spid="476164">
                                            <p:txEl>
                                              <p:pRg st="3" end="3"/>
                                            </p:txEl>
                                          </p:spTgt>
                                        </p:tgtEl>
                                        <p:attrNameLst>
                                          <p:attrName>style.visibility</p:attrName>
                                        </p:attrNameLst>
                                      </p:cBhvr>
                                      <p:to>
                                        <p:strVal val="visible"/>
                                      </p:to>
                                    </p:set>
                                    <p:anim to="" calcmode="lin" valueType="num">
                                      <p:cBhvr>
                                        <p:cTn id="20" dur="1" fill="hold"/>
                                        <p:tgtEl>
                                          <p:spTgt spid="476164">
                                            <p:txEl>
                                              <p:pRg st="3" end="3"/>
                                            </p:txEl>
                                          </p:spTgt>
                                        </p:tgtEl>
                                        <p:attrNameLst>
                                          <p:attrName/>
                                        </p:attrNameLst>
                                      </p:cBhvr>
                                    </p:anim>
                                  </p:childTnLst>
                                </p:cTn>
                              </p:par>
                              <p:par>
                                <p:cTn id="21" presetID="24" presetClass="entr" presetSubtype="0" fill="hold" grpId="0" nodeType="withEffect">
                                  <p:stCondLst>
                                    <p:cond delay="0"/>
                                  </p:stCondLst>
                                  <p:childTnLst>
                                    <p:set>
                                      <p:cBhvr>
                                        <p:cTn id="22" dur="1" fill="hold">
                                          <p:stCondLst>
                                            <p:cond delay="499"/>
                                          </p:stCondLst>
                                        </p:cTn>
                                        <p:tgtEl>
                                          <p:spTgt spid="476164">
                                            <p:txEl>
                                              <p:pRg st="4" end="4"/>
                                            </p:txEl>
                                          </p:spTgt>
                                        </p:tgtEl>
                                        <p:attrNameLst>
                                          <p:attrName>style.visibility</p:attrName>
                                        </p:attrNameLst>
                                      </p:cBhvr>
                                      <p:to>
                                        <p:strVal val="visible"/>
                                      </p:to>
                                    </p:set>
                                    <p:anim to="" calcmode="lin" valueType="num">
                                      <p:cBhvr>
                                        <p:cTn id="23" dur="1" fill="hold"/>
                                        <p:tgtEl>
                                          <p:spTgt spid="476164">
                                            <p:txEl>
                                              <p:pRg st="4" end="4"/>
                                            </p:txEl>
                                          </p:spTgt>
                                        </p:tgtEl>
                                        <p:attrNameLst>
                                          <p:attrName/>
                                        </p:attrNameLst>
                                      </p:cBhvr>
                                    </p:anim>
                                  </p:childTnLst>
                                </p:cTn>
                              </p:par>
                              <p:par>
                                <p:cTn id="24" presetID="24" presetClass="entr" presetSubtype="0" fill="hold" grpId="0" nodeType="withEffect">
                                  <p:stCondLst>
                                    <p:cond delay="0"/>
                                  </p:stCondLst>
                                  <p:childTnLst>
                                    <p:set>
                                      <p:cBhvr>
                                        <p:cTn id="25" dur="1" fill="hold">
                                          <p:stCondLst>
                                            <p:cond delay="499"/>
                                          </p:stCondLst>
                                        </p:cTn>
                                        <p:tgtEl>
                                          <p:spTgt spid="476164">
                                            <p:txEl>
                                              <p:pRg st="5" end="5"/>
                                            </p:txEl>
                                          </p:spTgt>
                                        </p:tgtEl>
                                        <p:attrNameLst>
                                          <p:attrName>style.visibility</p:attrName>
                                        </p:attrNameLst>
                                      </p:cBhvr>
                                      <p:to>
                                        <p:strVal val="visible"/>
                                      </p:to>
                                    </p:set>
                                    <p:anim to="" calcmode="lin" valueType="num">
                                      <p:cBhvr>
                                        <p:cTn id="26" dur="1" fill="hold"/>
                                        <p:tgtEl>
                                          <p:spTgt spid="476164">
                                            <p:txEl>
                                              <p:pRg st="5" end="5"/>
                                            </p:txEl>
                                          </p:spTgt>
                                        </p:tgtEl>
                                        <p:attrNameLst>
                                          <p:attrName/>
                                        </p:attrNameLst>
                                      </p:cBhvr>
                                    </p:anim>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nodeType="clickEffect">
                                  <p:stCondLst>
                                    <p:cond delay="0"/>
                                  </p:stCondLst>
                                  <p:childTnLst>
                                    <p:set>
                                      <p:cBhvr>
                                        <p:cTn id="30" dur="1" fill="hold">
                                          <p:stCondLst>
                                            <p:cond delay="0"/>
                                          </p:stCondLst>
                                        </p:cTn>
                                        <p:tgtEl>
                                          <p:spTgt spid="476171"/>
                                        </p:tgtEl>
                                        <p:attrNameLst>
                                          <p:attrName>style.visibility</p:attrName>
                                        </p:attrNameLst>
                                      </p:cBhvr>
                                      <p:to>
                                        <p:strVal val="visible"/>
                                      </p:to>
                                    </p:set>
                                    <p:anim calcmode="lin" valueType="num">
                                      <p:cBhvr>
                                        <p:cTn id="31" dur="500" fill="hold"/>
                                        <p:tgtEl>
                                          <p:spTgt spid="476171"/>
                                        </p:tgtEl>
                                        <p:attrNameLst>
                                          <p:attrName>ppt_w</p:attrName>
                                        </p:attrNameLst>
                                      </p:cBhvr>
                                      <p:tavLst>
                                        <p:tav tm="0">
                                          <p:val>
                                            <p:fltVal val="0"/>
                                          </p:val>
                                        </p:tav>
                                        <p:tav tm="100000">
                                          <p:val>
                                            <p:strVal val="#ppt_w"/>
                                          </p:val>
                                        </p:tav>
                                      </p:tavLst>
                                    </p:anim>
                                    <p:anim calcmode="lin" valueType="num">
                                      <p:cBhvr>
                                        <p:cTn id="32" dur="500" fill="hold"/>
                                        <p:tgtEl>
                                          <p:spTgt spid="476171"/>
                                        </p:tgtEl>
                                        <p:attrNameLst>
                                          <p:attrName>ppt_h</p:attrName>
                                        </p:attrNameLst>
                                      </p:cBhvr>
                                      <p:tavLst>
                                        <p:tav tm="0">
                                          <p:val>
                                            <p:fltVal val="0"/>
                                          </p:val>
                                        </p:tav>
                                        <p:tav tm="100000">
                                          <p:val>
                                            <p:strVal val="#ppt_h"/>
                                          </p:val>
                                        </p:tav>
                                      </p:tavLst>
                                    </p:anim>
                                    <p:animEffect transition="in" filter="fade">
                                      <p:cBhvr>
                                        <p:cTn id="33" dur="500"/>
                                        <p:tgtEl>
                                          <p:spTgt spid="476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164"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157698" name="Rectangle 13"/>
          <p:cNvSpPr>
            <a:spLocks noChangeArrowheads="1"/>
          </p:cNvSpPr>
          <p:nvPr/>
        </p:nvSpPr>
        <p:spPr bwMode="auto">
          <a:xfrm>
            <a:off x="5746750" y="280988"/>
            <a:ext cx="2638425" cy="6213475"/>
          </a:xfrm>
          <a:prstGeom prst="rect">
            <a:avLst/>
          </a:prstGeom>
          <a:solidFill>
            <a:schemeClr val="bg1"/>
          </a:solidFill>
          <a:ln w="9525">
            <a:noFill/>
            <a:miter lim="800000"/>
            <a:headEnd/>
            <a:tailEnd/>
          </a:ln>
        </p:spPr>
        <p:txBody>
          <a:bodyPr wrap="none" anchor="ctr"/>
          <a:lstStyle/>
          <a:p>
            <a:endParaRPr lang="en-US"/>
          </a:p>
        </p:txBody>
      </p:sp>
      <p:sp>
        <p:nvSpPr>
          <p:cNvPr id="157699" name="Rectangle 2"/>
          <p:cNvSpPr>
            <a:spLocks noGrp="1" noChangeArrowheads="1"/>
          </p:cNvSpPr>
          <p:nvPr>
            <p:ph type="ctrTitle"/>
          </p:nvPr>
        </p:nvSpPr>
        <p:spPr>
          <a:xfrm>
            <a:off x="685800" y="1752600"/>
            <a:ext cx="2743200" cy="1143000"/>
          </a:xfrm>
        </p:spPr>
        <p:txBody>
          <a:bodyPr/>
          <a:lstStyle/>
          <a:p>
            <a:pPr eaLnBrk="1" hangingPunct="1"/>
            <a:r>
              <a:rPr lang="en-US" sz="4000" smtClean="0"/>
              <a:t>Review </a:t>
            </a:r>
            <a:br>
              <a:rPr lang="en-US" sz="4000" smtClean="0"/>
            </a:br>
            <a:r>
              <a:rPr lang="en-US" sz="4000" smtClean="0"/>
              <a:t>Models </a:t>
            </a:r>
            <a:br>
              <a:rPr lang="en-US" sz="4000" smtClean="0"/>
            </a:br>
            <a:r>
              <a:rPr lang="en-US" sz="4000" smtClean="0"/>
              <a:t>of the </a:t>
            </a:r>
            <a:br>
              <a:rPr lang="en-US" sz="4000" smtClean="0"/>
            </a:br>
            <a:r>
              <a:rPr lang="en-US" sz="4000" smtClean="0"/>
              <a:t>Atom</a:t>
            </a:r>
          </a:p>
        </p:txBody>
      </p:sp>
      <p:sp>
        <p:nvSpPr>
          <p:cNvPr id="157700" name="AutoShape 4">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157701" name="Picture 5" descr="01-23Figure_ILL"/>
          <p:cNvPicPr>
            <a:picLocks noChangeAspect="1" noChangeArrowheads="1"/>
          </p:cNvPicPr>
          <p:nvPr/>
        </p:nvPicPr>
        <p:blipFill>
          <a:blip r:embed="rId4" cstate="print"/>
          <a:srcRect r="56784" b="2589"/>
          <a:stretch>
            <a:fillRect/>
          </a:stretch>
        </p:blipFill>
        <p:spPr bwMode="auto">
          <a:xfrm>
            <a:off x="4248150" y="280988"/>
            <a:ext cx="1501775" cy="6211887"/>
          </a:xfrm>
          <a:prstGeom prst="rect">
            <a:avLst/>
          </a:prstGeom>
          <a:noFill/>
          <a:ln w="9525">
            <a:noFill/>
            <a:miter lim="800000"/>
            <a:headEnd/>
            <a:tailEnd/>
          </a:ln>
        </p:spPr>
      </p:pic>
      <p:sp>
        <p:nvSpPr>
          <p:cNvPr id="225287" name="Text Box 7"/>
          <p:cNvSpPr txBox="1">
            <a:spLocks noChangeArrowheads="1"/>
          </p:cNvSpPr>
          <p:nvPr/>
        </p:nvSpPr>
        <p:spPr bwMode="auto">
          <a:xfrm>
            <a:off x="5681663" y="481013"/>
            <a:ext cx="1663700" cy="639762"/>
          </a:xfrm>
          <a:prstGeom prst="rect">
            <a:avLst/>
          </a:prstGeom>
          <a:noFill/>
          <a:ln w="9525">
            <a:noFill/>
            <a:miter lim="800000"/>
            <a:headEnd/>
            <a:tailEnd/>
          </a:ln>
        </p:spPr>
        <p:txBody>
          <a:bodyPr wrap="none">
            <a:spAutoFit/>
          </a:bodyPr>
          <a:lstStyle/>
          <a:p>
            <a:pPr algn="l"/>
            <a:r>
              <a:rPr lang="en-US" sz="1200" b="1"/>
              <a:t>Dalton proposes the</a:t>
            </a:r>
          </a:p>
          <a:p>
            <a:pPr algn="l"/>
            <a:r>
              <a:rPr lang="en-US" sz="1200" b="1"/>
              <a:t>indivisible unit of an</a:t>
            </a:r>
          </a:p>
          <a:p>
            <a:pPr algn="l"/>
            <a:r>
              <a:rPr lang="en-US" sz="1200" b="1"/>
              <a:t>element is the atom.</a:t>
            </a:r>
          </a:p>
        </p:txBody>
      </p:sp>
      <p:sp>
        <p:nvSpPr>
          <p:cNvPr id="157703" name="Rectangle 8"/>
          <p:cNvSpPr>
            <a:spLocks noChangeArrowheads="1"/>
          </p:cNvSpPr>
          <p:nvPr/>
        </p:nvSpPr>
        <p:spPr bwMode="auto">
          <a:xfrm>
            <a:off x="76200" y="6554788"/>
            <a:ext cx="3289300" cy="214312"/>
          </a:xfrm>
          <a:prstGeom prst="rect">
            <a:avLst/>
          </a:prstGeom>
          <a:noFill/>
          <a:ln w="9525">
            <a:noFill/>
            <a:miter lim="800000"/>
            <a:headEnd/>
            <a:tailEnd/>
          </a:ln>
        </p:spPr>
        <p:txBody>
          <a:bodyPr wrap="none">
            <a:spAutoFit/>
          </a:bodyPr>
          <a:lstStyle/>
          <a:p>
            <a:pPr algn="l"/>
            <a:r>
              <a:rPr lang="en-US" sz="800"/>
              <a:t>Copyright © 2007 Pearson Benjamin Cummings.  All rights reserved.</a:t>
            </a:r>
          </a:p>
        </p:txBody>
      </p:sp>
      <p:sp>
        <p:nvSpPr>
          <p:cNvPr id="225289" name="Text Box 9"/>
          <p:cNvSpPr txBox="1">
            <a:spLocks noChangeArrowheads="1"/>
          </p:cNvSpPr>
          <p:nvPr/>
        </p:nvSpPr>
        <p:spPr bwMode="auto">
          <a:xfrm>
            <a:off x="5680075" y="1566863"/>
            <a:ext cx="2189163" cy="1004887"/>
          </a:xfrm>
          <a:prstGeom prst="rect">
            <a:avLst/>
          </a:prstGeom>
          <a:noFill/>
          <a:ln w="9525">
            <a:noFill/>
            <a:miter lim="800000"/>
            <a:headEnd/>
            <a:tailEnd/>
          </a:ln>
        </p:spPr>
        <p:txBody>
          <a:bodyPr wrap="none">
            <a:spAutoFit/>
          </a:bodyPr>
          <a:lstStyle/>
          <a:p>
            <a:pPr algn="l"/>
            <a:r>
              <a:rPr lang="en-US" sz="1200" b="1"/>
              <a:t>Thomson discovers</a:t>
            </a:r>
          </a:p>
          <a:p>
            <a:pPr algn="l"/>
            <a:r>
              <a:rPr lang="en-US" sz="1200" b="1"/>
              <a:t>electrons, believed to</a:t>
            </a:r>
          </a:p>
          <a:p>
            <a:pPr algn="l"/>
            <a:r>
              <a:rPr lang="en-US" sz="1200" b="1"/>
              <a:t>reside within a sphere of</a:t>
            </a:r>
          </a:p>
          <a:p>
            <a:pPr algn="l"/>
            <a:r>
              <a:rPr lang="en-US" sz="1200" b="1"/>
              <a:t>uniform positive charge</a:t>
            </a:r>
          </a:p>
          <a:p>
            <a:pPr algn="l"/>
            <a:r>
              <a:rPr lang="en-US" sz="1200" b="1"/>
              <a:t>(the “plum-pudding model).</a:t>
            </a:r>
          </a:p>
        </p:txBody>
      </p:sp>
      <p:sp>
        <p:nvSpPr>
          <p:cNvPr id="225290" name="Text Box 10"/>
          <p:cNvSpPr txBox="1">
            <a:spLocks noChangeArrowheads="1"/>
          </p:cNvSpPr>
          <p:nvPr/>
        </p:nvSpPr>
        <p:spPr bwMode="auto">
          <a:xfrm>
            <a:off x="5699125" y="2825750"/>
            <a:ext cx="2208213" cy="1004888"/>
          </a:xfrm>
          <a:prstGeom prst="rect">
            <a:avLst/>
          </a:prstGeom>
          <a:noFill/>
          <a:ln w="9525">
            <a:noFill/>
            <a:miter lim="800000"/>
            <a:headEnd/>
            <a:tailEnd/>
          </a:ln>
        </p:spPr>
        <p:txBody>
          <a:bodyPr wrap="none">
            <a:spAutoFit/>
          </a:bodyPr>
          <a:lstStyle/>
          <a:p>
            <a:pPr algn="l"/>
            <a:r>
              <a:rPr lang="en-US" sz="1200" b="1"/>
              <a:t>Rutherford demonstrates </a:t>
            </a:r>
          </a:p>
          <a:p>
            <a:pPr algn="l"/>
            <a:r>
              <a:rPr lang="en-US" sz="1200" b="1"/>
              <a:t>the existence of a positively</a:t>
            </a:r>
          </a:p>
          <a:p>
            <a:pPr algn="l"/>
            <a:r>
              <a:rPr lang="en-US" sz="1200" b="1"/>
              <a:t>charged nucleus that</a:t>
            </a:r>
          </a:p>
          <a:p>
            <a:pPr algn="l"/>
            <a:r>
              <a:rPr lang="en-US" sz="1200" b="1"/>
              <a:t>contains nearly all the</a:t>
            </a:r>
          </a:p>
          <a:p>
            <a:pPr algn="l"/>
            <a:r>
              <a:rPr lang="en-US" sz="1200" b="1"/>
              <a:t>mass of an atom.</a:t>
            </a:r>
          </a:p>
        </p:txBody>
      </p:sp>
      <p:sp>
        <p:nvSpPr>
          <p:cNvPr id="225291" name="Text Box 11"/>
          <p:cNvSpPr txBox="1">
            <a:spLocks noChangeArrowheads="1"/>
          </p:cNvSpPr>
          <p:nvPr/>
        </p:nvSpPr>
        <p:spPr bwMode="auto">
          <a:xfrm>
            <a:off x="5684838" y="4318000"/>
            <a:ext cx="2039937" cy="639763"/>
          </a:xfrm>
          <a:prstGeom prst="rect">
            <a:avLst/>
          </a:prstGeom>
          <a:noFill/>
          <a:ln w="9525">
            <a:noFill/>
            <a:miter lim="800000"/>
            <a:headEnd/>
            <a:tailEnd/>
          </a:ln>
        </p:spPr>
        <p:txBody>
          <a:bodyPr wrap="none">
            <a:spAutoFit/>
          </a:bodyPr>
          <a:lstStyle/>
          <a:p>
            <a:pPr algn="l"/>
            <a:r>
              <a:rPr lang="en-US" sz="1200" b="1"/>
              <a:t>Bohr proposes fixed</a:t>
            </a:r>
          </a:p>
          <a:p>
            <a:pPr algn="l"/>
            <a:r>
              <a:rPr lang="en-US" sz="1200" b="1"/>
              <a:t>circular orbits around</a:t>
            </a:r>
          </a:p>
          <a:p>
            <a:pPr algn="l"/>
            <a:r>
              <a:rPr lang="en-US" sz="1200" b="1"/>
              <a:t>the nucleus for electrons.</a:t>
            </a:r>
          </a:p>
        </p:txBody>
      </p:sp>
      <p:sp>
        <p:nvSpPr>
          <p:cNvPr id="225292" name="Text Box 12"/>
          <p:cNvSpPr txBox="1">
            <a:spLocks noChangeArrowheads="1"/>
          </p:cNvSpPr>
          <p:nvPr/>
        </p:nvSpPr>
        <p:spPr bwMode="auto">
          <a:xfrm>
            <a:off x="5684838" y="5308600"/>
            <a:ext cx="2733675" cy="822325"/>
          </a:xfrm>
          <a:prstGeom prst="rect">
            <a:avLst/>
          </a:prstGeom>
          <a:noFill/>
          <a:ln w="9525">
            <a:noFill/>
            <a:miter lim="800000"/>
            <a:headEnd/>
            <a:tailEnd/>
          </a:ln>
        </p:spPr>
        <p:txBody>
          <a:bodyPr wrap="none">
            <a:spAutoFit/>
          </a:bodyPr>
          <a:lstStyle/>
          <a:p>
            <a:pPr algn="l"/>
            <a:r>
              <a:rPr lang="en-US" sz="1200" b="1"/>
              <a:t>In the current model of the atom, </a:t>
            </a:r>
          </a:p>
          <a:p>
            <a:pPr algn="l"/>
            <a:r>
              <a:rPr lang="en-US" sz="1200" b="1"/>
              <a:t>electrons occupy regions of space </a:t>
            </a:r>
          </a:p>
          <a:p>
            <a:pPr algn="l"/>
            <a:r>
              <a:rPr lang="en-US" sz="1200" b="1"/>
              <a:t>(orbitals) around the nucleus </a:t>
            </a:r>
          </a:p>
          <a:p>
            <a:pPr algn="l"/>
            <a:r>
              <a:rPr lang="en-US" sz="1200" b="1"/>
              <a:t>determined by their energies.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5287"/>
                                        </p:tgtEl>
                                        <p:attrNameLst>
                                          <p:attrName>style.visibility</p:attrName>
                                        </p:attrNameLst>
                                      </p:cBhvr>
                                      <p:to>
                                        <p:strVal val="visible"/>
                                      </p:to>
                                    </p:set>
                                    <p:animEffect transition="in" filter="dissolve">
                                      <p:cBhvr>
                                        <p:cTn id="7" dur="500"/>
                                        <p:tgtEl>
                                          <p:spTgt spid="22528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25289"/>
                                        </p:tgtEl>
                                        <p:attrNameLst>
                                          <p:attrName>style.visibility</p:attrName>
                                        </p:attrNameLst>
                                      </p:cBhvr>
                                      <p:to>
                                        <p:strVal val="visible"/>
                                      </p:to>
                                    </p:set>
                                    <p:animEffect transition="in" filter="slide(fromBottom)">
                                      <p:cBhvr>
                                        <p:cTn id="12" dur="500"/>
                                        <p:tgtEl>
                                          <p:spTgt spid="225289"/>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225290"/>
                                        </p:tgtEl>
                                        <p:attrNameLst>
                                          <p:attrName>style.visibility</p:attrName>
                                        </p:attrNameLst>
                                      </p:cBhvr>
                                      <p:to>
                                        <p:strVal val="visible"/>
                                      </p:to>
                                    </p:set>
                                    <p:animEffect transition="in" filter="wipe(down)">
                                      <p:cBhvr>
                                        <p:cTn id="17" dur="580">
                                          <p:stCondLst>
                                            <p:cond delay="0"/>
                                          </p:stCondLst>
                                        </p:cTn>
                                        <p:tgtEl>
                                          <p:spTgt spid="225290"/>
                                        </p:tgtEl>
                                      </p:cBhvr>
                                    </p:animEffect>
                                    <p:anim calcmode="lin" valueType="num">
                                      <p:cBhvr>
                                        <p:cTn id="18" dur="1822" tmFilter="0,0; 0.14,0.36; 0.43,0.73; 0.71,0.91; 1.0,1.0">
                                          <p:stCondLst>
                                            <p:cond delay="0"/>
                                          </p:stCondLst>
                                        </p:cTn>
                                        <p:tgtEl>
                                          <p:spTgt spid="225290"/>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225290"/>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225290"/>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225290"/>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225290"/>
                                        </p:tgtEl>
                                        <p:attrNameLst>
                                          <p:attrName>ppt_y</p:attrName>
                                        </p:attrNameLst>
                                      </p:cBhvr>
                                      <p:tavLst>
                                        <p:tav tm="0" fmla="#ppt_y-sin(pi*$)/81">
                                          <p:val>
                                            <p:fltVal val="0"/>
                                          </p:val>
                                        </p:tav>
                                        <p:tav tm="100000">
                                          <p:val>
                                            <p:fltVal val="1"/>
                                          </p:val>
                                        </p:tav>
                                      </p:tavLst>
                                    </p:anim>
                                    <p:animScale>
                                      <p:cBhvr>
                                        <p:cTn id="23" dur="26">
                                          <p:stCondLst>
                                            <p:cond delay="650"/>
                                          </p:stCondLst>
                                        </p:cTn>
                                        <p:tgtEl>
                                          <p:spTgt spid="225290"/>
                                        </p:tgtEl>
                                      </p:cBhvr>
                                      <p:to x="100000" y="60000"/>
                                    </p:animScale>
                                    <p:animScale>
                                      <p:cBhvr>
                                        <p:cTn id="24" dur="166" decel="50000">
                                          <p:stCondLst>
                                            <p:cond delay="676"/>
                                          </p:stCondLst>
                                        </p:cTn>
                                        <p:tgtEl>
                                          <p:spTgt spid="225290"/>
                                        </p:tgtEl>
                                      </p:cBhvr>
                                      <p:to x="100000" y="100000"/>
                                    </p:animScale>
                                    <p:animScale>
                                      <p:cBhvr>
                                        <p:cTn id="25" dur="26">
                                          <p:stCondLst>
                                            <p:cond delay="1312"/>
                                          </p:stCondLst>
                                        </p:cTn>
                                        <p:tgtEl>
                                          <p:spTgt spid="225290"/>
                                        </p:tgtEl>
                                      </p:cBhvr>
                                      <p:to x="100000" y="80000"/>
                                    </p:animScale>
                                    <p:animScale>
                                      <p:cBhvr>
                                        <p:cTn id="26" dur="166" decel="50000">
                                          <p:stCondLst>
                                            <p:cond delay="1338"/>
                                          </p:stCondLst>
                                        </p:cTn>
                                        <p:tgtEl>
                                          <p:spTgt spid="225290"/>
                                        </p:tgtEl>
                                      </p:cBhvr>
                                      <p:to x="100000" y="100000"/>
                                    </p:animScale>
                                    <p:animScale>
                                      <p:cBhvr>
                                        <p:cTn id="27" dur="26">
                                          <p:stCondLst>
                                            <p:cond delay="1642"/>
                                          </p:stCondLst>
                                        </p:cTn>
                                        <p:tgtEl>
                                          <p:spTgt spid="225290"/>
                                        </p:tgtEl>
                                      </p:cBhvr>
                                      <p:to x="100000" y="90000"/>
                                    </p:animScale>
                                    <p:animScale>
                                      <p:cBhvr>
                                        <p:cTn id="28" dur="166" decel="50000">
                                          <p:stCondLst>
                                            <p:cond delay="1668"/>
                                          </p:stCondLst>
                                        </p:cTn>
                                        <p:tgtEl>
                                          <p:spTgt spid="225290"/>
                                        </p:tgtEl>
                                      </p:cBhvr>
                                      <p:to x="100000" y="100000"/>
                                    </p:animScale>
                                    <p:animScale>
                                      <p:cBhvr>
                                        <p:cTn id="29" dur="26">
                                          <p:stCondLst>
                                            <p:cond delay="1808"/>
                                          </p:stCondLst>
                                        </p:cTn>
                                        <p:tgtEl>
                                          <p:spTgt spid="225290"/>
                                        </p:tgtEl>
                                      </p:cBhvr>
                                      <p:to x="100000" y="95000"/>
                                    </p:animScale>
                                    <p:animScale>
                                      <p:cBhvr>
                                        <p:cTn id="30" dur="166" decel="50000">
                                          <p:stCondLst>
                                            <p:cond delay="1834"/>
                                          </p:stCondLst>
                                        </p:cTn>
                                        <p:tgtEl>
                                          <p:spTgt spid="225290"/>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35" presetClass="entr" presetSubtype="0" fill="hold" grpId="0" nodeType="clickEffect">
                                  <p:stCondLst>
                                    <p:cond delay="0"/>
                                  </p:stCondLst>
                                  <p:childTnLst>
                                    <p:set>
                                      <p:cBhvr>
                                        <p:cTn id="34" dur="1" fill="hold">
                                          <p:stCondLst>
                                            <p:cond delay="0"/>
                                          </p:stCondLst>
                                        </p:cTn>
                                        <p:tgtEl>
                                          <p:spTgt spid="225291"/>
                                        </p:tgtEl>
                                        <p:attrNameLst>
                                          <p:attrName>style.visibility</p:attrName>
                                        </p:attrNameLst>
                                      </p:cBhvr>
                                      <p:to>
                                        <p:strVal val="visible"/>
                                      </p:to>
                                    </p:set>
                                    <p:animEffect transition="in" filter="fade">
                                      <p:cBhvr>
                                        <p:cTn id="35" dur="2000"/>
                                        <p:tgtEl>
                                          <p:spTgt spid="225291"/>
                                        </p:tgtEl>
                                      </p:cBhvr>
                                    </p:animEffect>
                                    <p:anim calcmode="lin" valueType="num">
                                      <p:cBhvr>
                                        <p:cTn id="36" dur="2000" fill="hold"/>
                                        <p:tgtEl>
                                          <p:spTgt spid="225291"/>
                                        </p:tgtEl>
                                        <p:attrNameLst>
                                          <p:attrName>style.rotation</p:attrName>
                                        </p:attrNameLst>
                                      </p:cBhvr>
                                      <p:tavLst>
                                        <p:tav tm="0">
                                          <p:val>
                                            <p:fltVal val="720"/>
                                          </p:val>
                                        </p:tav>
                                        <p:tav tm="100000">
                                          <p:val>
                                            <p:fltVal val="0"/>
                                          </p:val>
                                        </p:tav>
                                      </p:tavLst>
                                    </p:anim>
                                    <p:anim calcmode="lin" valueType="num">
                                      <p:cBhvr>
                                        <p:cTn id="37" dur="2000" fill="hold"/>
                                        <p:tgtEl>
                                          <p:spTgt spid="225291"/>
                                        </p:tgtEl>
                                        <p:attrNameLst>
                                          <p:attrName>ppt_h</p:attrName>
                                        </p:attrNameLst>
                                      </p:cBhvr>
                                      <p:tavLst>
                                        <p:tav tm="0">
                                          <p:val>
                                            <p:fltVal val="0"/>
                                          </p:val>
                                        </p:tav>
                                        <p:tav tm="100000">
                                          <p:val>
                                            <p:strVal val="#ppt_h"/>
                                          </p:val>
                                        </p:tav>
                                      </p:tavLst>
                                    </p:anim>
                                    <p:anim calcmode="lin" valueType="num">
                                      <p:cBhvr>
                                        <p:cTn id="38" dur="2000" fill="hold"/>
                                        <p:tgtEl>
                                          <p:spTgt spid="225291"/>
                                        </p:tgtEl>
                                        <p:attrNameLst>
                                          <p:attrName>ppt_w</p:attrName>
                                        </p:attrNameLst>
                                      </p:cBhvr>
                                      <p:tavLst>
                                        <p:tav tm="0">
                                          <p:val>
                                            <p:fltVal val="0"/>
                                          </p:val>
                                        </p:tav>
                                        <p:tav tm="100000">
                                          <p:val>
                                            <p:strVal val="#ppt_w"/>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225292"/>
                                        </p:tgtEl>
                                        <p:attrNameLst>
                                          <p:attrName>style.visibility</p:attrName>
                                        </p:attrNameLst>
                                      </p:cBhvr>
                                      <p:to>
                                        <p:strVal val="visible"/>
                                      </p:to>
                                    </p:set>
                                    <p:anim calcmode="lin" valueType="num">
                                      <p:cBhvr>
                                        <p:cTn id="43" dur="500" fill="hold"/>
                                        <p:tgtEl>
                                          <p:spTgt spid="225292"/>
                                        </p:tgtEl>
                                        <p:attrNameLst>
                                          <p:attrName>ppt_w</p:attrName>
                                        </p:attrNameLst>
                                      </p:cBhvr>
                                      <p:tavLst>
                                        <p:tav tm="0">
                                          <p:val>
                                            <p:fltVal val="0"/>
                                          </p:val>
                                        </p:tav>
                                        <p:tav tm="100000">
                                          <p:val>
                                            <p:strVal val="#ppt_w"/>
                                          </p:val>
                                        </p:tav>
                                      </p:tavLst>
                                    </p:anim>
                                    <p:anim calcmode="lin" valueType="num">
                                      <p:cBhvr>
                                        <p:cTn id="44" dur="500" fill="hold"/>
                                        <p:tgtEl>
                                          <p:spTgt spid="22529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7" grpId="0"/>
      <p:bldP spid="225289" grpId="0"/>
      <p:bldP spid="225290" grpId="0"/>
      <p:bldP spid="225291" grpId="0"/>
      <p:bldP spid="22529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5" descr="democri.gif (14597 bytes)"/>
          <p:cNvPicPr>
            <a:picLocks noChangeAspect="1" noChangeArrowheads="1"/>
          </p:cNvPicPr>
          <p:nvPr/>
        </p:nvPicPr>
        <p:blipFill>
          <a:blip r:embed="rId3" cstate="print"/>
          <a:srcRect/>
          <a:stretch>
            <a:fillRect/>
          </a:stretch>
        </p:blipFill>
        <p:spPr bwMode="auto">
          <a:xfrm>
            <a:off x="446088" y="261938"/>
            <a:ext cx="1046162" cy="1282700"/>
          </a:xfrm>
          <a:prstGeom prst="rect">
            <a:avLst/>
          </a:prstGeom>
          <a:noFill/>
          <a:ln w="9525">
            <a:noFill/>
            <a:miter lim="800000"/>
            <a:headEnd/>
            <a:tailEnd/>
          </a:ln>
        </p:spPr>
      </p:pic>
      <p:sp>
        <p:nvSpPr>
          <p:cNvPr id="158723" name="Rectangle 6"/>
          <p:cNvSpPr>
            <a:spLocks noChangeArrowheads="1"/>
          </p:cNvSpPr>
          <p:nvPr/>
        </p:nvSpPr>
        <p:spPr bwMode="auto">
          <a:xfrm>
            <a:off x="539750" y="1625600"/>
            <a:ext cx="920750" cy="396875"/>
          </a:xfrm>
          <a:prstGeom prst="rect">
            <a:avLst/>
          </a:prstGeom>
          <a:noFill/>
          <a:ln w="9525">
            <a:noFill/>
            <a:miter lim="800000"/>
            <a:headEnd/>
            <a:tailEnd/>
          </a:ln>
        </p:spPr>
        <p:txBody>
          <a:bodyPr wrap="none">
            <a:spAutoFit/>
          </a:bodyPr>
          <a:lstStyle/>
          <a:p>
            <a:pPr algn="l" eaLnBrk="0" hangingPunct="0"/>
            <a:r>
              <a:rPr lang="en-US" b="1"/>
              <a:t>Democritus</a:t>
            </a:r>
            <a:br>
              <a:rPr lang="en-US" b="1"/>
            </a:br>
            <a:r>
              <a:rPr lang="en-US"/>
              <a:t>c460-371 BC</a:t>
            </a:r>
          </a:p>
        </p:txBody>
      </p:sp>
      <p:pic>
        <p:nvPicPr>
          <p:cNvPr id="158724" name="Picture 8" descr="jjthom.gif (11788 bytes)"/>
          <p:cNvPicPr>
            <a:picLocks noChangeAspect="1" noChangeArrowheads="1"/>
          </p:cNvPicPr>
          <p:nvPr/>
        </p:nvPicPr>
        <p:blipFill>
          <a:blip r:embed="rId4" cstate="print"/>
          <a:srcRect/>
          <a:stretch>
            <a:fillRect/>
          </a:stretch>
        </p:blipFill>
        <p:spPr bwMode="auto">
          <a:xfrm>
            <a:off x="1993900" y="300038"/>
            <a:ext cx="1063625" cy="1309687"/>
          </a:xfrm>
          <a:prstGeom prst="rect">
            <a:avLst/>
          </a:prstGeom>
          <a:noFill/>
          <a:ln w="9525">
            <a:noFill/>
            <a:miter lim="800000"/>
            <a:headEnd/>
            <a:tailEnd/>
          </a:ln>
        </p:spPr>
      </p:pic>
      <p:sp>
        <p:nvSpPr>
          <p:cNvPr id="158725" name="Rectangle 9"/>
          <p:cNvSpPr>
            <a:spLocks noChangeArrowheads="1"/>
          </p:cNvSpPr>
          <p:nvPr/>
        </p:nvSpPr>
        <p:spPr bwMode="auto">
          <a:xfrm>
            <a:off x="2057400" y="1681163"/>
            <a:ext cx="1000125" cy="396875"/>
          </a:xfrm>
          <a:prstGeom prst="rect">
            <a:avLst/>
          </a:prstGeom>
          <a:noFill/>
          <a:ln w="9525">
            <a:noFill/>
            <a:miter lim="800000"/>
            <a:headEnd/>
            <a:tailEnd/>
          </a:ln>
        </p:spPr>
        <p:txBody>
          <a:bodyPr wrap="none">
            <a:spAutoFit/>
          </a:bodyPr>
          <a:lstStyle/>
          <a:p>
            <a:pPr eaLnBrk="0" hangingPunct="0"/>
            <a:r>
              <a:rPr lang="en-US" b="1"/>
              <a:t>J.J. Thomson</a:t>
            </a:r>
          </a:p>
          <a:p>
            <a:pPr eaLnBrk="0" hangingPunct="0"/>
            <a:r>
              <a:rPr lang="en-US"/>
              <a:t>1856-1940</a:t>
            </a:r>
          </a:p>
        </p:txBody>
      </p:sp>
      <p:sp>
        <p:nvSpPr>
          <p:cNvPr id="158726" name="Rectangle 10"/>
          <p:cNvSpPr>
            <a:spLocks noChangeArrowheads="1"/>
          </p:cNvSpPr>
          <p:nvPr/>
        </p:nvSpPr>
        <p:spPr bwMode="auto">
          <a:xfrm>
            <a:off x="3359150" y="388938"/>
            <a:ext cx="5287963" cy="854075"/>
          </a:xfrm>
          <a:prstGeom prst="rect">
            <a:avLst/>
          </a:prstGeom>
          <a:noFill/>
          <a:ln w="9525">
            <a:noFill/>
            <a:miter lim="800000"/>
            <a:headEnd/>
            <a:tailEnd/>
          </a:ln>
        </p:spPr>
        <p:txBody>
          <a:bodyPr wrap="none" anchor="ctr">
            <a:spAutoFit/>
          </a:bodyPr>
          <a:lstStyle/>
          <a:p>
            <a:pPr algn="l"/>
            <a:r>
              <a:rPr lang="en-US" b="1">
                <a:hlinkClick r:id="rId5"/>
              </a:rPr>
              <a:t>Link One</a:t>
            </a:r>
            <a:r>
              <a:rPr lang="en-US" b="1"/>
              <a:t> - The original paper in which J.J. Thomson announces his discovery of the </a:t>
            </a:r>
          </a:p>
          <a:p>
            <a:pPr algn="l"/>
            <a:r>
              <a:rPr lang="en-US" b="1"/>
              <a:t>	electron to the world.</a:t>
            </a:r>
            <a:br>
              <a:rPr lang="en-US" b="1"/>
            </a:br>
            <a:r>
              <a:rPr lang="en-US" b="1">
                <a:hlinkClick r:id="rId6"/>
              </a:rPr>
              <a:t>Link Two</a:t>
            </a:r>
            <a:r>
              <a:rPr lang="en-US" b="1"/>
              <a:t> - Thomson on the number of corpuscles (electrons) in an atom.</a:t>
            </a:r>
            <a:br>
              <a:rPr lang="en-US" b="1"/>
            </a:br>
            <a:r>
              <a:rPr lang="en-US" b="1">
                <a:hlinkClick r:id="rId7"/>
              </a:rPr>
              <a:t>Link Three</a:t>
            </a:r>
            <a:r>
              <a:rPr lang="en-US" b="1"/>
              <a:t> - Thomson on the structure of the atom.</a:t>
            </a:r>
            <a:br>
              <a:rPr lang="en-US" b="1"/>
            </a:br>
            <a:r>
              <a:rPr lang="en-US" b="1">
                <a:hlinkClick r:id="rId8"/>
              </a:rPr>
              <a:t>Link Four</a:t>
            </a:r>
            <a:r>
              <a:rPr lang="en-US" b="1"/>
              <a:t> excerpts from Thomson's Nobel prize address</a:t>
            </a:r>
            <a:r>
              <a:rPr lang="en-US"/>
              <a:t> </a:t>
            </a:r>
          </a:p>
        </p:txBody>
      </p:sp>
      <p:pic>
        <p:nvPicPr>
          <p:cNvPr id="158727" name="Picture 12" descr="ruther.gif (31857 bytes)"/>
          <p:cNvPicPr>
            <a:picLocks noChangeAspect="1" noChangeArrowheads="1"/>
          </p:cNvPicPr>
          <p:nvPr/>
        </p:nvPicPr>
        <p:blipFill>
          <a:blip r:embed="rId9" cstate="print"/>
          <a:srcRect/>
          <a:stretch>
            <a:fillRect/>
          </a:stretch>
        </p:blipFill>
        <p:spPr bwMode="auto">
          <a:xfrm>
            <a:off x="620713" y="2303463"/>
            <a:ext cx="1506537" cy="1125537"/>
          </a:xfrm>
          <a:prstGeom prst="rect">
            <a:avLst/>
          </a:prstGeom>
          <a:noFill/>
          <a:ln w="9525">
            <a:noFill/>
            <a:miter lim="800000"/>
            <a:headEnd/>
            <a:tailEnd/>
          </a:ln>
        </p:spPr>
      </p:pic>
      <p:sp>
        <p:nvSpPr>
          <p:cNvPr id="158728" name="Rectangle 13"/>
          <p:cNvSpPr>
            <a:spLocks noChangeArrowheads="1"/>
          </p:cNvSpPr>
          <p:nvPr/>
        </p:nvSpPr>
        <p:spPr bwMode="auto">
          <a:xfrm>
            <a:off x="642938" y="3429000"/>
            <a:ext cx="1587500" cy="396875"/>
          </a:xfrm>
          <a:prstGeom prst="rect">
            <a:avLst/>
          </a:prstGeom>
          <a:noFill/>
          <a:ln w="9525">
            <a:noFill/>
            <a:miter lim="800000"/>
            <a:headEnd/>
            <a:tailEnd/>
          </a:ln>
        </p:spPr>
        <p:txBody>
          <a:bodyPr wrap="none">
            <a:spAutoFit/>
          </a:bodyPr>
          <a:lstStyle/>
          <a:p>
            <a:pPr eaLnBrk="0" hangingPunct="0"/>
            <a:r>
              <a:rPr lang="en-US" b="1"/>
              <a:t>Lord Ernest Rutherford</a:t>
            </a:r>
            <a:br>
              <a:rPr lang="en-US" b="1"/>
            </a:br>
            <a:r>
              <a:rPr lang="en-US"/>
              <a:t>1871-1937</a:t>
            </a:r>
          </a:p>
        </p:txBody>
      </p:sp>
      <p:sp>
        <p:nvSpPr>
          <p:cNvPr id="158729" name="Rectangle 14"/>
          <p:cNvSpPr>
            <a:spLocks noChangeArrowheads="1"/>
          </p:cNvSpPr>
          <p:nvPr/>
        </p:nvSpPr>
        <p:spPr bwMode="auto">
          <a:xfrm>
            <a:off x="2344738" y="2665413"/>
            <a:ext cx="3827462" cy="549275"/>
          </a:xfrm>
          <a:prstGeom prst="rect">
            <a:avLst/>
          </a:prstGeom>
          <a:noFill/>
          <a:ln w="9525">
            <a:noFill/>
            <a:miter lim="800000"/>
            <a:headEnd/>
            <a:tailEnd/>
          </a:ln>
        </p:spPr>
        <p:txBody>
          <a:bodyPr wrap="none" anchor="ctr">
            <a:spAutoFit/>
          </a:bodyPr>
          <a:lstStyle/>
          <a:p>
            <a:pPr algn="l"/>
            <a:r>
              <a:rPr lang="en-US" b="1">
                <a:hlinkClick r:id="rId10"/>
              </a:rPr>
              <a:t>Link One</a:t>
            </a:r>
            <a:r>
              <a:rPr lang="en-US" b="1"/>
              <a:t> - Geiger's paper on the gold foil</a:t>
            </a:r>
            <a:br>
              <a:rPr lang="en-US" b="1"/>
            </a:br>
            <a:r>
              <a:rPr lang="en-US" b="1">
                <a:hlinkClick r:id="rId11"/>
              </a:rPr>
              <a:t>Link Two</a:t>
            </a:r>
            <a:r>
              <a:rPr lang="en-US" b="1"/>
              <a:t> - Rutherford describing the gold foil experiment</a:t>
            </a:r>
            <a:br>
              <a:rPr lang="en-US" b="1"/>
            </a:br>
            <a:r>
              <a:rPr lang="en-US" b="1">
                <a:hlinkClick r:id="rId12"/>
              </a:rPr>
              <a:t>Link Three</a:t>
            </a:r>
            <a:r>
              <a:rPr lang="en-US" b="1"/>
              <a:t> - Rutherford's paper on the structure of the atom</a:t>
            </a:r>
            <a:r>
              <a:rPr lang="en-US"/>
              <a:t> </a:t>
            </a:r>
          </a:p>
        </p:txBody>
      </p:sp>
      <p:pic>
        <p:nvPicPr>
          <p:cNvPr id="158730" name="Picture 16" descr="millikan.gif (17038 bytes)"/>
          <p:cNvPicPr>
            <a:picLocks noChangeAspect="1" noChangeArrowheads="1"/>
          </p:cNvPicPr>
          <p:nvPr/>
        </p:nvPicPr>
        <p:blipFill>
          <a:blip r:embed="rId13" cstate="print"/>
          <a:srcRect/>
          <a:stretch>
            <a:fillRect/>
          </a:stretch>
        </p:blipFill>
        <p:spPr bwMode="auto">
          <a:xfrm>
            <a:off x="7105650" y="2044700"/>
            <a:ext cx="1114425" cy="1384300"/>
          </a:xfrm>
          <a:prstGeom prst="rect">
            <a:avLst/>
          </a:prstGeom>
          <a:noFill/>
          <a:ln w="9525">
            <a:noFill/>
            <a:miter lim="800000"/>
            <a:headEnd/>
            <a:tailEnd/>
          </a:ln>
        </p:spPr>
      </p:pic>
      <p:sp>
        <p:nvSpPr>
          <p:cNvPr id="158731" name="Rectangle 17"/>
          <p:cNvSpPr>
            <a:spLocks noChangeArrowheads="1"/>
          </p:cNvSpPr>
          <p:nvPr/>
        </p:nvSpPr>
        <p:spPr bwMode="auto">
          <a:xfrm>
            <a:off x="7086600" y="3429000"/>
            <a:ext cx="1092200" cy="396875"/>
          </a:xfrm>
          <a:prstGeom prst="rect">
            <a:avLst/>
          </a:prstGeom>
          <a:noFill/>
          <a:ln w="9525">
            <a:noFill/>
            <a:miter lim="800000"/>
            <a:headEnd/>
            <a:tailEnd/>
          </a:ln>
        </p:spPr>
        <p:txBody>
          <a:bodyPr wrap="none">
            <a:spAutoFit/>
          </a:bodyPr>
          <a:lstStyle/>
          <a:p>
            <a:pPr eaLnBrk="0" hangingPunct="0"/>
            <a:r>
              <a:rPr lang="en-US" b="1"/>
              <a:t>Robert Millikan</a:t>
            </a:r>
            <a:br>
              <a:rPr lang="en-US" b="1"/>
            </a:br>
            <a:r>
              <a:rPr lang="en-US"/>
              <a:t>1868-1953</a:t>
            </a:r>
          </a:p>
        </p:txBody>
      </p:sp>
      <p:pic>
        <p:nvPicPr>
          <p:cNvPr id="158732" name="Picture 19" descr="bohr.gif (14787 bytes)"/>
          <p:cNvPicPr>
            <a:picLocks noChangeAspect="1" noChangeArrowheads="1"/>
          </p:cNvPicPr>
          <p:nvPr/>
        </p:nvPicPr>
        <p:blipFill>
          <a:blip r:embed="rId14" cstate="print"/>
          <a:srcRect/>
          <a:stretch>
            <a:fillRect/>
          </a:stretch>
        </p:blipFill>
        <p:spPr bwMode="auto">
          <a:xfrm>
            <a:off x="660400" y="3957638"/>
            <a:ext cx="1360488" cy="1354137"/>
          </a:xfrm>
          <a:prstGeom prst="rect">
            <a:avLst/>
          </a:prstGeom>
          <a:noFill/>
          <a:ln w="9525">
            <a:noFill/>
            <a:miter lim="800000"/>
            <a:headEnd/>
            <a:tailEnd/>
          </a:ln>
        </p:spPr>
      </p:pic>
      <p:sp>
        <p:nvSpPr>
          <p:cNvPr id="158733" name="Rectangle 20"/>
          <p:cNvSpPr>
            <a:spLocks noChangeArrowheads="1"/>
          </p:cNvSpPr>
          <p:nvPr/>
        </p:nvSpPr>
        <p:spPr bwMode="auto">
          <a:xfrm>
            <a:off x="862013" y="5543550"/>
            <a:ext cx="817562" cy="396875"/>
          </a:xfrm>
          <a:prstGeom prst="rect">
            <a:avLst/>
          </a:prstGeom>
          <a:noFill/>
          <a:ln w="9525">
            <a:noFill/>
            <a:miter lim="800000"/>
            <a:headEnd/>
            <a:tailEnd/>
          </a:ln>
        </p:spPr>
        <p:txBody>
          <a:bodyPr wrap="none">
            <a:spAutoFit/>
          </a:bodyPr>
          <a:lstStyle/>
          <a:p>
            <a:pPr algn="l" eaLnBrk="0" hangingPunct="0"/>
            <a:r>
              <a:rPr lang="en-US" b="1"/>
              <a:t>Niels Bohr</a:t>
            </a:r>
            <a:br>
              <a:rPr lang="en-US" b="1"/>
            </a:br>
            <a:r>
              <a:rPr lang="en-US"/>
              <a:t>1913-1963</a:t>
            </a:r>
          </a:p>
        </p:txBody>
      </p:sp>
      <p:sp>
        <p:nvSpPr>
          <p:cNvPr id="158734" name="Rectangle 21"/>
          <p:cNvSpPr>
            <a:spLocks noChangeArrowheads="1"/>
          </p:cNvSpPr>
          <p:nvPr/>
        </p:nvSpPr>
        <p:spPr bwMode="auto">
          <a:xfrm>
            <a:off x="2211388" y="4518025"/>
            <a:ext cx="3976687" cy="396875"/>
          </a:xfrm>
          <a:prstGeom prst="rect">
            <a:avLst/>
          </a:prstGeom>
          <a:noFill/>
          <a:ln w="9525">
            <a:noFill/>
            <a:miter lim="800000"/>
            <a:headEnd/>
            <a:tailEnd/>
          </a:ln>
        </p:spPr>
        <p:txBody>
          <a:bodyPr wrap="none" anchor="ctr">
            <a:spAutoFit/>
          </a:bodyPr>
          <a:lstStyle/>
          <a:p>
            <a:pPr algn="l"/>
            <a:r>
              <a:rPr lang="en-US" b="1">
                <a:hlinkClick r:id="rId15"/>
              </a:rPr>
              <a:t>Link One</a:t>
            </a:r>
            <a:r>
              <a:rPr lang="en-US" b="1"/>
              <a:t> - Bohr's address on the spectrum of hydrogen</a:t>
            </a:r>
            <a:br>
              <a:rPr lang="en-US" b="1"/>
            </a:br>
            <a:r>
              <a:rPr lang="en-US" b="1">
                <a:hlinkClick r:id="rId16"/>
              </a:rPr>
              <a:t>Link Two</a:t>
            </a:r>
            <a:r>
              <a:rPr lang="en-US" b="1"/>
              <a:t> - An article on atomic structure written by Niels Bohr</a:t>
            </a:r>
            <a:r>
              <a:rPr lang="en-US"/>
              <a:t> </a:t>
            </a:r>
          </a:p>
        </p:txBody>
      </p:sp>
      <p:pic>
        <p:nvPicPr>
          <p:cNvPr id="158735" name="Picture 23" descr="chadwick.gif (12898 bytes)"/>
          <p:cNvPicPr>
            <a:picLocks noChangeAspect="1" noChangeArrowheads="1"/>
          </p:cNvPicPr>
          <p:nvPr/>
        </p:nvPicPr>
        <p:blipFill>
          <a:blip r:embed="rId17" cstate="print"/>
          <a:srcRect/>
          <a:stretch>
            <a:fillRect/>
          </a:stretch>
        </p:blipFill>
        <p:spPr bwMode="auto">
          <a:xfrm>
            <a:off x="6569075" y="4052888"/>
            <a:ext cx="938213" cy="1244600"/>
          </a:xfrm>
          <a:prstGeom prst="rect">
            <a:avLst/>
          </a:prstGeom>
          <a:noFill/>
          <a:ln w="9525">
            <a:noFill/>
            <a:miter lim="800000"/>
            <a:headEnd/>
            <a:tailEnd/>
          </a:ln>
        </p:spPr>
      </p:pic>
      <p:sp>
        <p:nvSpPr>
          <p:cNvPr id="158736" name="Rectangle 24"/>
          <p:cNvSpPr>
            <a:spLocks noChangeArrowheads="1"/>
          </p:cNvSpPr>
          <p:nvPr/>
        </p:nvSpPr>
        <p:spPr bwMode="auto">
          <a:xfrm>
            <a:off x="6435725" y="5375275"/>
            <a:ext cx="1201738" cy="396875"/>
          </a:xfrm>
          <a:prstGeom prst="rect">
            <a:avLst/>
          </a:prstGeom>
          <a:noFill/>
          <a:ln w="9525">
            <a:noFill/>
            <a:miter lim="800000"/>
            <a:headEnd/>
            <a:tailEnd/>
          </a:ln>
        </p:spPr>
        <p:txBody>
          <a:bodyPr wrap="none">
            <a:spAutoFit/>
          </a:bodyPr>
          <a:lstStyle/>
          <a:p>
            <a:pPr eaLnBrk="0" hangingPunct="0"/>
            <a:r>
              <a:rPr lang="en-US" b="1"/>
              <a:t>James Chadwick</a:t>
            </a:r>
            <a:br>
              <a:rPr lang="en-US" b="1"/>
            </a:br>
            <a:r>
              <a:rPr lang="en-US"/>
              <a:t>1891-1974</a:t>
            </a:r>
          </a:p>
        </p:txBody>
      </p:sp>
      <p:sp>
        <p:nvSpPr>
          <p:cNvPr id="158737" name="Rectangle 25"/>
          <p:cNvSpPr>
            <a:spLocks noChangeArrowheads="1"/>
          </p:cNvSpPr>
          <p:nvPr/>
        </p:nvSpPr>
        <p:spPr bwMode="auto">
          <a:xfrm>
            <a:off x="5264150" y="5805488"/>
            <a:ext cx="3879850" cy="396875"/>
          </a:xfrm>
          <a:prstGeom prst="rect">
            <a:avLst/>
          </a:prstGeom>
          <a:noFill/>
          <a:ln w="9525">
            <a:noFill/>
            <a:miter lim="800000"/>
            <a:headEnd/>
            <a:tailEnd/>
          </a:ln>
        </p:spPr>
        <p:txBody>
          <a:bodyPr wrap="none" anchor="ctr">
            <a:spAutoFit/>
          </a:bodyPr>
          <a:lstStyle/>
          <a:p>
            <a:pPr algn="l"/>
            <a:r>
              <a:rPr lang="en-US" b="1">
                <a:hlinkClick r:id="rId18"/>
              </a:rPr>
              <a:t>Link One</a:t>
            </a:r>
            <a:r>
              <a:rPr lang="en-US" b="1"/>
              <a:t> - A letter on the possible existence of the neutron</a:t>
            </a:r>
            <a:br>
              <a:rPr lang="en-US" b="1"/>
            </a:br>
            <a:r>
              <a:rPr lang="en-US" b="1">
                <a:hlinkClick r:id="rId19"/>
              </a:rPr>
              <a:t>Link Two</a:t>
            </a:r>
            <a:r>
              <a:rPr lang="en-US" b="1"/>
              <a:t> - Chadwick's paper on the discovery of the neutron</a:t>
            </a:r>
            <a:r>
              <a:rPr lang="en-US"/>
              <a:t> </a:t>
            </a:r>
          </a:p>
        </p:txBody>
      </p:sp>
      <p:pic>
        <p:nvPicPr>
          <p:cNvPr id="158738" name="Picture 27" descr="atoms.gif (11454 bytes)"/>
          <p:cNvPicPr>
            <a:picLocks noChangeAspect="1" noChangeArrowheads="1"/>
          </p:cNvPicPr>
          <p:nvPr/>
        </p:nvPicPr>
        <p:blipFill>
          <a:blip r:embed="rId20" cstate="print"/>
          <a:srcRect/>
          <a:stretch>
            <a:fillRect/>
          </a:stretch>
        </p:blipFill>
        <p:spPr bwMode="auto">
          <a:xfrm>
            <a:off x="7985125" y="4343400"/>
            <a:ext cx="617538" cy="600075"/>
          </a:xfrm>
          <a:prstGeom prst="rect">
            <a:avLst/>
          </a:prstGeom>
          <a:noFill/>
          <a:ln w="9525">
            <a:noFill/>
            <a:miter lim="800000"/>
            <a:headEnd/>
            <a:tailEnd/>
          </a:ln>
        </p:spPr>
      </p:pic>
      <p:pic>
        <p:nvPicPr>
          <p:cNvPr id="158739" name="Picture 29" descr="heisen.gif (18918 bytes)"/>
          <p:cNvPicPr>
            <a:picLocks noChangeAspect="1" noChangeArrowheads="1"/>
          </p:cNvPicPr>
          <p:nvPr/>
        </p:nvPicPr>
        <p:blipFill>
          <a:blip r:embed="rId21" cstate="print"/>
          <a:srcRect/>
          <a:stretch>
            <a:fillRect/>
          </a:stretch>
        </p:blipFill>
        <p:spPr bwMode="auto">
          <a:xfrm>
            <a:off x="2314575" y="5145088"/>
            <a:ext cx="877888" cy="1077912"/>
          </a:xfrm>
          <a:prstGeom prst="rect">
            <a:avLst/>
          </a:prstGeom>
          <a:noFill/>
          <a:ln w="9525">
            <a:noFill/>
            <a:miter lim="800000"/>
            <a:headEnd/>
            <a:tailEnd/>
          </a:ln>
        </p:spPr>
      </p:pic>
      <p:sp>
        <p:nvSpPr>
          <p:cNvPr id="158740" name="Rectangle 30"/>
          <p:cNvSpPr>
            <a:spLocks noChangeArrowheads="1"/>
          </p:cNvSpPr>
          <p:nvPr/>
        </p:nvSpPr>
        <p:spPr bwMode="auto">
          <a:xfrm>
            <a:off x="2052638" y="6273800"/>
            <a:ext cx="1344612" cy="244475"/>
          </a:xfrm>
          <a:prstGeom prst="rect">
            <a:avLst/>
          </a:prstGeom>
          <a:noFill/>
          <a:ln w="9525">
            <a:noFill/>
            <a:miter lim="800000"/>
            <a:headEnd/>
            <a:tailEnd/>
          </a:ln>
        </p:spPr>
        <p:txBody>
          <a:bodyPr wrap="none">
            <a:spAutoFit/>
          </a:bodyPr>
          <a:lstStyle/>
          <a:p>
            <a:pPr algn="l" eaLnBrk="0" hangingPunct="0"/>
            <a:r>
              <a:rPr lang="en-US" b="1"/>
              <a:t>Werner Heisenberg</a:t>
            </a:r>
          </a:p>
        </p:txBody>
      </p:sp>
      <p:pic>
        <p:nvPicPr>
          <p:cNvPr id="158741" name="Picture 32" descr="s_orb.gif (8569 bytes)"/>
          <p:cNvPicPr>
            <a:picLocks noChangeAspect="1" noChangeArrowheads="1" noCrop="1"/>
          </p:cNvPicPr>
          <p:nvPr/>
        </p:nvPicPr>
        <p:blipFill>
          <a:blip r:embed="rId22" cstate="print"/>
          <a:srcRect/>
          <a:stretch>
            <a:fillRect/>
          </a:stretch>
        </p:blipFill>
        <p:spPr bwMode="auto">
          <a:xfrm>
            <a:off x="3836988" y="5162550"/>
            <a:ext cx="1014412" cy="1014413"/>
          </a:xfrm>
          <a:prstGeom prst="rect">
            <a:avLst/>
          </a:prstGeom>
          <a:noFill/>
          <a:ln w="9525">
            <a:noFill/>
            <a:miter lim="800000"/>
            <a:headEnd/>
            <a:tailEnd/>
          </a:ln>
        </p:spPr>
      </p:pic>
      <p:sp>
        <p:nvSpPr>
          <p:cNvPr id="158742" name="Rectangle 33"/>
          <p:cNvSpPr>
            <a:spLocks noChangeArrowheads="1"/>
          </p:cNvSpPr>
          <p:nvPr/>
        </p:nvSpPr>
        <p:spPr bwMode="auto">
          <a:xfrm>
            <a:off x="5211763" y="6613525"/>
            <a:ext cx="3932237" cy="244475"/>
          </a:xfrm>
          <a:prstGeom prst="rect">
            <a:avLst/>
          </a:prstGeom>
          <a:noFill/>
          <a:ln w="9525">
            <a:noFill/>
            <a:miter lim="800000"/>
            <a:headEnd/>
            <a:tailEnd/>
          </a:ln>
        </p:spPr>
        <p:txBody>
          <a:bodyPr wrap="none">
            <a:spAutoFit/>
          </a:bodyPr>
          <a:lstStyle/>
          <a:p>
            <a:pPr algn="l"/>
            <a:r>
              <a:rPr lang="en-US"/>
              <a:t>http://www.fordhamprep.org/gcurran/sho/sho/lessons/lesson32.htm</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pPr eaLnBrk="1" hangingPunct="1"/>
            <a:r>
              <a:rPr lang="en-US" smtClean="0"/>
              <a:t>Models of the Atom</a:t>
            </a:r>
          </a:p>
        </p:txBody>
      </p:sp>
      <p:sp>
        <p:nvSpPr>
          <p:cNvPr id="250884" name="Text Box 4"/>
          <p:cNvSpPr txBox="1">
            <a:spLocks noChangeArrowheads="1"/>
          </p:cNvSpPr>
          <p:nvPr/>
        </p:nvSpPr>
        <p:spPr bwMode="auto">
          <a:xfrm>
            <a:off x="1143000" y="3276600"/>
            <a:ext cx="1641475" cy="581025"/>
          </a:xfrm>
          <a:prstGeom prst="rect">
            <a:avLst/>
          </a:prstGeom>
          <a:noFill/>
          <a:ln w="9525">
            <a:noFill/>
            <a:miter lim="800000"/>
            <a:headEnd/>
            <a:tailEnd/>
          </a:ln>
        </p:spPr>
        <p:txBody>
          <a:bodyPr wrap="none">
            <a:spAutoFit/>
          </a:bodyPr>
          <a:lstStyle/>
          <a:p>
            <a:pPr algn="l"/>
            <a:r>
              <a:rPr lang="en-US" sz="1600" b="1"/>
              <a:t>Dalton’s model</a:t>
            </a:r>
          </a:p>
          <a:p>
            <a:pPr algn="l"/>
            <a:r>
              <a:rPr lang="en-US" sz="1600" b="1"/>
              <a:t>        (1803)</a:t>
            </a:r>
          </a:p>
        </p:txBody>
      </p:sp>
      <p:sp>
        <p:nvSpPr>
          <p:cNvPr id="250886" name="Text Box 6"/>
          <p:cNvSpPr txBox="1">
            <a:spLocks noChangeArrowheads="1"/>
          </p:cNvSpPr>
          <p:nvPr/>
        </p:nvSpPr>
        <p:spPr bwMode="auto">
          <a:xfrm>
            <a:off x="3341688" y="3276600"/>
            <a:ext cx="2678112" cy="581025"/>
          </a:xfrm>
          <a:prstGeom prst="rect">
            <a:avLst/>
          </a:prstGeom>
          <a:noFill/>
          <a:ln w="9525">
            <a:noFill/>
            <a:miter lim="800000"/>
            <a:headEnd/>
            <a:tailEnd/>
          </a:ln>
        </p:spPr>
        <p:txBody>
          <a:bodyPr wrap="none">
            <a:spAutoFit/>
          </a:bodyPr>
          <a:lstStyle/>
          <a:p>
            <a:pPr algn="l"/>
            <a:r>
              <a:rPr lang="en-US" sz="1600" b="1"/>
              <a:t>Thomson’s plum-pudding</a:t>
            </a:r>
          </a:p>
          <a:p>
            <a:pPr algn="l"/>
            <a:r>
              <a:rPr lang="en-US" sz="1600" b="1"/>
              <a:t>        model   (1897)</a:t>
            </a:r>
          </a:p>
        </p:txBody>
      </p:sp>
      <p:sp>
        <p:nvSpPr>
          <p:cNvPr id="250888" name="Text Box 8"/>
          <p:cNvSpPr txBox="1">
            <a:spLocks noChangeArrowheads="1"/>
          </p:cNvSpPr>
          <p:nvPr/>
        </p:nvSpPr>
        <p:spPr bwMode="auto">
          <a:xfrm>
            <a:off x="6248400" y="3276600"/>
            <a:ext cx="2058988" cy="581025"/>
          </a:xfrm>
          <a:prstGeom prst="rect">
            <a:avLst/>
          </a:prstGeom>
          <a:noFill/>
          <a:ln w="9525">
            <a:noFill/>
            <a:miter lim="800000"/>
            <a:headEnd/>
            <a:tailEnd/>
          </a:ln>
        </p:spPr>
        <p:txBody>
          <a:bodyPr wrap="none">
            <a:spAutoFit/>
          </a:bodyPr>
          <a:lstStyle/>
          <a:p>
            <a:pPr algn="l"/>
            <a:r>
              <a:rPr lang="en-US" sz="1600" b="1"/>
              <a:t>Rutherford’s model</a:t>
            </a:r>
          </a:p>
          <a:p>
            <a:pPr algn="l"/>
            <a:r>
              <a:rPr lang="en-US" sz="1600" b="1"/>
              <a:t>           (1909)</a:t>
            </a:r>
          </a:p>
        </p:txBody>
      </p:sp>
      <p:sp>
        <p:nvSpPr>
          <p:cNvPr id="250890" name="Text Box 10"/>
          <p:cNvSpPr txBox="1">
            <a:spLocks noChangeArrowheads="1"/>
          </p:cNvSpPr>
          <p:nvPr/>
        </p:nvSpPr>
        <p:spPr bwMode="auto">
          <a:xfrm>
            <a:off x="2743200" y="5819775"/>
            <a:ext cx="1482725" cy="581025"/>
          </a:xfrm>
          <a:prstGeom prst="rect">
            <a:avLst/>
          </a:prstGeom>
          <a:noFill/>
          <a:ln w="9525">
            <a:noFill/>
            <a:miter lim="800000"/>
            <a:headEnd/>
            <a:tailEnd/>
          </a:ln>
        </p:spPr>
        <p:txBody>
          <a:bodyPr wrap="none">
            <a:spAutoFit/>
          </a:bodyPr>
          <a:lstStyle/>
          <a:p>
            <a:pPr algn="l"/>
            <a:r>
              <a:rPr lang="en-US" sz="1600" b="1"/>
              <a:t>Bohr’s model</a:t>
            </a:r>
          </a:p>
          <a:p>
            <a:pPr algn="l"/>
            <a:r>
              <a:rPr lang="en-US" sz="1600" b="1"/>
              <a:t>      (1913)</a:t>
            </a:r>
          </a:p>
        </p:txBody>
      </p:sp>
      <p:sp>
        <p:nvSpPr>
          <p:cNvPr id="250892" name="Text Box 12"/>
          <p:cNvSpPr txBox="1">
            <a:spLocks noChangeArrowheads="1"/>
          </p:cNvSpPr>
          <p:nvPr/>
        </p:nvSpPr>
        <p:spPr bwMode="auto">
          <a:xfrm>
            <a:off x="4800600" y="5743575"/>
            <a:ext cx="2147888" cy="581025"/>
          </a:xfrm>
          <a:prstGeom prst="rect">
            <a:avLst/>
          </a:prstGeom>
          <a:noFill/>
          <a:ln w="9525">
            <a:noFill/>
            <a:miter lim="800000"/>
            <a:headEnd/>
            <a:tailEnd/>
          </a:ln>
        </p:spPr>
        <p:txBody>
          <a:bodyPr wrap="none">
            <a:spAutoFit/>
          </a:bodyPr>
          <a:lstStyle/>
          <a:p>
            <a:pPr algn="l"/>
            <a:r>
              <a:rPr lang="en-US" sz="1600" b="1"/>
              <a:t>Charge-cloud model</a:t>
            </a:r>
          </a:p>
          <a:p>
            <a:pPr algn="l"/>
            <a:r>
              <a:rPr lang="en-US" sz="1600" b="1"/>
              <a:t>         (present)</a:t>
            </a:r>
          </a:p>
        </p:txBody>
      </p:sp>
      <p:sp>
        <p:nvSpPr>
          <p:cNvPr id="163848" name="Rectangle 14"/>
          <p:cNvSpPr>
            <a:spLocks noChangeArrowheads="1"/>
          </p:cNvSpPr>
          <p:nvPr/>
        </p:nvSpPr>
        <p:spPr bwMode="auto">
          <a:xfrm>
            <a:off x="76200" y="6553200"/>
            <a:ext cx="3973513" cy="214313"/>
          </a:xfrm>
          <a:prstGeom prst="rect">
            <a:avLst/>
          </a:prstGeom>
          <a:noFill/>
          <a:ln w="9525">
            <a:noFill/>
            <a:miter lim="800000"/>
            <a:headEnd/>
            <a:tailEnd/>
          </a:ln>
        </p:spPr>
        <p:txBody>
          <a:bodyPr wrap="none">
            <a:spAutoFit/>
          </a:bodyPr>
          <a:lstStyle/>
          <a:p>
            <a:pPr algn="l"/>
            <a:r>
              <a:rPr lang="en-US" sz="800"/>
              <a:t>Dorin, Demmin, Gabel, </a:t>
            </a:r>
            <a:r>
              <a:rPr lang="en-US" sz="800" u="sng"/>
              <a:t>Chemistry The Study of Matter </a:t>
            </a:r>
            <a:r>
              <a:rPr lang="en-US" sz="800"/>
              <a:t> , 3</a:t>
            </a:r>
            <a:r>
              <a:rPr lang="en-US" sz="800" baseline="30000"/>
              <a:t>rd</a:t>
            </a:r>
            <a:r>
              <a:rPr lang="en-US" sz="800"/>
              <a:t> Edition, 1990, page 125</a:t>
            </a:r>
          </a:p>
        </p:txBody>
      </p:sp>
      <p:sp>
        <p:nvSpPr>
          <p:cNvPr id="250895" name="Text Box 15"/>
          <p:cNvSpPr txBox="1">
            <a:spLocks noChangeArrowheads="1"/>
          </p:cNvSpPr>
          <p:nvPr/>
        </p:nvSpPr>
        <p:spPr bwMode="auto">
          <a:xfrm>
            <a:off x="1066800" y="3276600"/>
            <a:ext cx="1828800" cy="581025"/>
          </a:xfrm>
          <a:prstGeom prst="rect">
            <a:avLst/>
          </a:prstGeom>
          <a:solidFill>
            <a:schemeClr val="bg1"/>
          </a:solidFill>
          <a:ln w="9525">
            <a:noFill/>
            <a:miter lim="800000"/>
            <a:headEnd/>
            <a:tailEnd/>
          </a:ln>
        </p:spPr>
        <p:txBody>
          <a:bodyPr>
            <a:spAutoFit/>
          </a:bodyPr>
          <a:lstStyle/>
          <a:p>
            <a:r>
              <a:rPr lang="en-US" sz="1600" b="1"/>
              <a:t>Greek model</a:t>
            </a:r>
          </a:p>
          <a:p>
            <a:r>
              <a:rPr lang="en-US" sz="1600" b="1"/>
              <a:t>(400 B.C.)</a:t>
            </a:r>
          </a:p>
        </p:txBody>
      </p:sp>
      <p:sp>
        <p:nvSpPr>
          <p:cNvPr id="163850" name="Oval 16"/>
          <p:cNvSpPr>
            <a:spLocks noChangeAspect="1" noChangeArrowheads="1"/>
          </p:cNvSpPr>
          <p:nvPr/>
        </p:nvSpPr>
        <p:spPr bwMode="auto">
          <a:xfrm>
            <a:off x="1371600" y="1905000"/>
            <a:ext cx="1033463" cy="1033463"/>
          </a:xfrm>
          <a:prstGeom prst="ellipse">
            <a:avLst/>
          </a:prstGeom>
          <a:gradFill rotWithShape="1">
            <a:gsLst>
              <a:gs pos="0">
                <a:srgbClr val="CCECFF"/>
              </a:gs>
              <a:gs pos="100000">
                <a:schemeClr val="accent2"/>
              </a:gs>
            </a:gsLst>
            <a:lin ang="2700000" scaled="1"/>
          </a:gradFill>
          <a:ln w="3175">
            <a:solidFill>
              <a:srgbClr val="3366FF"/>
            </a:solidFill>
            <a:round/>
            <a:headEnd/>
            <a:tailEnd/>
          </a:ln>
        </p:spPr>
        <p:txBody>
          <a:bodyPr wrap="none" anchor="ctr"/>
          <a:lstStyle/>
          <a:p>
            <a:endParaRPr lang="en-US"/>
          </a:p>
        </p:txBody>
      </p:sp>
      <p:pic>
        <p:nvPicPr>
          <p:cNvPr id="250891" name="Picture 11" descr="Models of the Atom"/>
          <p:cNvPicPr preferRelativeResize="0">
            <a:picLocks noChangeAspect="1" noChangeArrowheads="1"/>
          </p:cNvPicPr>
          <p:nvPr/>
        </p:nvPicPr>
        <p:blipFill>
          <a:blip r:embed="rId3" cstate="print">
            <a:lum bright="2000" contrast="12000"/>
          </a:blip>
          <a:srcRect l="50827" t="56734" r="20583" b="11913"/>
          <a:stretch>
            <a:fillRect/>
          </a:stretch>
        </p:blipFill>
        <p:spPr bwMode="auto">
          <a:xfrm>
            <a:off x="5059363" y="4267200"/>
            <a:ext cx="1646237" cy="1279525"/>
          </a:xfrm>
          <a:prstGeom prst="rect">
            <a:avLst/>
          </a:prstGeom>
          <a:noFill/>
          <a:ln w="9525">
            <a:noFill/>
            <a:miter lim="800000"/>
            <a:headEnd/>
            <a:tailEnd/>
          </a:ln>
        </p:spPr>
      </p:pic>
      <p:sp>
        <p:nvSpPr>
          <p:cNvPr id="163852" name="Oval 35"/>
          <p:cNvSpPr>
            <a:spLocks noChangeAspect="1" noChangeArrowheads="1"/>
          </p:cNvSpPr>
          <p:nvPr/>
        </p:nvSpPr>
        <p:spPr bwMode="auto">
          <a:xfrm>
            <a:off x="5364163" y="4419600"/>
            <a:ext cx="1036637" cy="1036638"/>
          </a:xfrm>
          <a:prstGeom prst="ellipse">
            <a:avLst/>
          </a:prstGeom>
          <a:gradFill rotWithShape="1">
            <a:gsLst>
              <a:gs pos="0">
                <a:srgbClr val="CCECFF">
                  <a:alpha val="998"/>
                </a:srgbClr>
              </a:gs>
              <a:gs pos="100000">
                <a:schemeClr val="accent2"/>
              </a:gs>
            </a:gsLst>
            <a:lin ang="2700000" scaled="1"/>
          </a:gradFill>
          <a:ln w="3175">
            <a:noFill/>
            <a:round/>
            <a:headEnd/>
            <a:tailEnd/>
          </a:ln>
        </p:spPr>
        <p:txBody>
          <a:bodyPr wrap="none" anchor="ctr"/>
          <a:lstStyle/>
          <a:p>
            <a:endParaRPr lang="en-US"/>
          </a:p>
        </p:txBody>
      </p:sp>
      <p:grpSp>
        <p:nvGrpSpPr>
          <p:cNvPr id="163853" name="Group 83"/>
          <p:cNvGrpSpPr>
            <a:grpSpLocks noChangeAspect="1"/>
          </p:cNvGrpSpPr>
          <p:nvPr/>
        </p:nvGrpSpPr>
        <p:grpSpPr bwMode="auto">
          <a:xfrm>
            <a:off x="6629400" y="1905000"/>
            <a:ext cx="1033463" cy="1125538"/>
            <a:chOff x="3408" y="1152"/>
            <a:chExt cx="816" cy="889"/>
          </a:xfrm>
        </p:grpSpPr>
        <p:sp>
          <p:nvSpPr>
            <p:cNvPr id="163891" name="Oval 38"/>
            <p:cNvSpPr>
              <a:spLocks noChangeAspect="1" noChangeArrowheads="1"/>
            </p:cNvSpPr>
            <p:nvPr/>
          </p:nvSpPr>
          <p:spPr bwMode="auto">
            <a:xfrm>
              <a:off x="3408" y="1152"/>
              <a:ext cx="816" cy="816"/>
            </a:xfrm>
            <a:prstGeom prst="ellipse">
              <a:avLst/>
            </a:prstGeom>
            <a:gradFill rotWithShape="1">
              <a:gsLst>
                <a:gs pos="0">
                  <a:srgbClr val="CCECFF"/>
                </a:gs>
                <a:gs pos="100000">
                  <a:schemeClr val="accent2"/>
                </a:gs>
              </a:gsLst>
              <a:lin ang="2700000" scaled="1"/>
            </a:gradFill>
            <a:ln w="3175">
              <a:solidFill>
                <a:schemeClr val="tx1"/>
              </a:solidFill>
              <a:round/>
              <a:headEnd/>
              <a:tailEnd/>
            </a:ln>
          </p:spPr>
          <p:txBody>
            <a:bodyPr wrap="none" anchor="ctr"/>
            <a:lstStyle/>
            <a:p>
              <a:endParaRPr lang="en-US"/>
            </a:p>
          </p:txBody>
        </p:sp>
        <p:sp>
          <p:nvSpPr>
            <p:cNvPr id="163892" name="Oval 52"/>
            <p:cNvSpPr>
              <a:spLocks noChangeAspect="1" noChangeArrowheads="1"/>
            </p:cNvSpPr>
            <p:nvPr/>
          </p:nvSpPr>
          <p:spPr bwMode="auto">
            <a:xfrm>
              <a:off x="3792" y="1536"/>
              <a:ext cx="98" cy="98"/>
            </a:xfrm>
            <a:prstGeom prst="ellipse">
              <a:avLst/>
            </a:prstGeom>
            <a:solidFill>
              <a:srgbClr val="FF0000">
                <a:alpha val="61960"/>
              </a:srgbClr>
            </a:solidFill>
            <a:ln w="3175">
              <a:solidFill>
                <a:srgbClr val="000000"/>
              </a:solidFill>
              <a:round/>
              <a:headEnd/>
              <a:tailEnd/>
            </a:ln>
          </p:spPr>
          <p:txBody>
            <a:bodyPr wrap="none" anchor="ctr"/>
            <a:lstStyle/>
            <a:p>
              <a:r>
                <a:rPr lang="en-US"/>
                <a:t>+</a:t>
              </a:r>
            </a:p>
          </p:txBody>
        </p:sp>
        <p:sp>
          <p:nvSpPr>
            <p:cNvPr id="163893" name="Text Box 55"/>
            <p:cNvSpPr txBox="1">
              <a:spLocks noChangeAspect="1" noChangeArrowheads="1"/>
            </p:cNvSpPr>
            <p:nvPr/>
          </p:nvSpPr>
          <p:spPr bwMode="auto">
            <a:xfrm>
              <a:off x="3505" y="1428"/>
              <a:ext cx="225" cy="361"/>
            </a:xfrm>
            <a:prstGeom prst="rect">
              <a:avLst/>
            </a:prstGeom>
            <a:noFill/>
            <a:ln w="9525">
              <a:noFill/>
              <a:miter lim="800000"/>
              <a:headEnd/>
              <a:tailEnd/>
            </a:ln>
          </p:spPr>
          <p:txBody>
            <a:bodyPr wrap="none">
              <a:spAutoFit/>
            </a:bodyPr>
            <a:lstStyle/>
            <a:p>
              <a:pPr algn="l"/>
              <a:r>
                <a:rPr lang="en-US" sz="2400"/>
                <a:t>-</a:t>
              </a:r>
            </a:p>
          </p:txBody>
        </p:sp>
        <p:sp>
          <p:nvSpPr>
            <p:cNvPr id="163894" name="Text Box 79"/>
            <p:cNvSpPr txBox="1">
              <a:spLocks noChangeAspect="1" noChangeArrowheads="1"/>
            </p:cNvSpPr>
            <p:nvPr/>
          </p:nvSpPr>
          <p:spPr bwMode="auto">
            <a:xfrm>
              <a:off x="3647" y="1680"/>
              <a:ext cx="226" cy="361"/>
            </a:xfrm>
            <a:prstGeom prst="rect">
              <a:avLst/>
            </a:prstGeom>
            <a:noFill/>
            <a:ln w="9525">
              <a:noFill/>
              <a:miter lim="800000"/>
              <a:headEnd/>
              <a:tailEnd/>
            </a:ln>
          </p:spPr>
          <p:txBody>
            <a:bodyPr wrap="none">
              <a:spAutoFit/>
            </a:bodyPr>
            <a:lstStyle/>
            <a:p>
              <a:pPr algn="l"/>
              <a:r>
                <a:rPr lang="en-US" sz="2400"/>
                <a:t>-</a:t>
              </a:r>
            </a:p>
          </p:txBody>
        </p:sp>
        <p:sp>
          <p:nvSpPr>
            <p:cNvPr id="163895" name="Text Box 80"/>
            <p:cNvSpPr txBox="1">
              <a:spLocks noChangeAspect="1" noChangeArrowheads="1"/>
            </p:cNvSpPr>
            <p:nvPr/>
          </p:nvSpPr>
          <p:spPr bwMode="auto">
            <a:xfrm>
              <a:off x="3936" y="1296"/>
              <a:ext cx="225" cy="361"/>
            </a:xfrm>
            <a:prstGeom prst="rect">
              <a:avLst/>
            </a:prstGeom>
            <a:noFill/>
            <a:ln w="9525">
              <a:noFill/>
              <a:miter lim="800000"/>
              <a:headEnd/>
              <a:tailEnd/>
            </a:ln>
          </p:spPr>
          <p:txBody>
            <a:bodyPr wrap="none">
              <a:spAutoFit/>
            </a:bodyPr>
            <a:lstStyle/>
            <a:p>
              <a:pPr algn="l"/>
              <a:r>
                <a:rPr lang="en-US" sz="2400"/>
                <a:t>-</a:t>
              </a:r>
            </a:p>
          </p:txBody>
        </p:sp>
        <p:sp>
          <p:nvSpPr>
            <p:cNvPr id="163896" name="Text Box 81"/>
            <p:cNvSpPr txBox="1">
              <a:spLocks noChangeAspect="1" noChangeArrowheads="1"/>
            </p:cNvSpPr>
            <p:nvPr/>
          </p:nvSpPr>
          <p:spPr bwMode="auto">
            <a:xfrm>
              <a:off x="3996" y="1584"/>
              <a:ext cx="225" cy="361"/>
            </a:xfrm>
            <a:prstGeom prst="rect">
              <a:avLst/>
            </a:prstGeom>
            <a:noFill/>
            <a:ln w="9525">
              <a:noFill/>
              <a:miter lim="800000"/>
              <a:headEnd/>
              <a:tailEnd/>
            </a:ln>
          </p:spPr>
          <p:txBody>
            <a:bodyPr wrap="none">
              <a:spAutoFit/>
            </a:bodyPr>
            <a:lstStyle/>
            <a:p>
              <a:pPr algn="l"/>
              <a:r>
                <a:rPr lang="en-US" sz="2400"/>
                <a:t>-</a:t>
              </a:r>
            </a:p>
          </p:txBody>
        </p:sp>
        <p:sp>
          <p:nvSpPr>
            <p:cNvPr id="163897" name="Text Box 82"/>
            <p:cNvSpPr txBox="1">
              <a:spLocks noChangeAspect="1" noChangeArrowheads="1"/>
            </p:cNvSpPr>
            <p:nvPr/>
          </p:nvSpPr>
          <p:spPr bwMode="auto">
            <a:xfrm>
              <a:off x="3696" y="1152"/>
              <a:ext cx="226" cy="361"/>
            </a:xfrm>
            <a:prstGeom prst="rect">
              <a:avLst/>
            </a:prstGeom>
            <a:noFill/>
            <a:ln w="9525">
              <a:noFill/>
              <a:miter lim="800000"/>
              <a:headEnd/>
              <a:tailEnd/>
            </a:ln>
          </p:spPr>
          <p:txBody>
            <a:bodyPr wrap="none">
              <a:spAutoFit/>
            </a:bodyPr>
            <a:lstStyle/>
            <a:p>
              <a:pPr algn="l"/>
              <a:r>
                <a:rPr lang="en-US" sz="2400"/>
                <a:t>-</a:t>
              </a:r>
            </a:p>
          </p:txBody>
        </p:sp>
      </p:grpSp>
      <p:grpSp>
        <p:nvGrpSpPr>
          <p:cNvPr id="163854" name="Group 110"/>
          <p:cNvGrpSpPr>
            <a:grpSpLocks noChangeAspect="1"/>
          </p:cNvGrpSpPr>
          <p:nvPr/>
        </p:nvGrpSpPr>
        <p:grpSpPr bwMode="auto">
          <a:xfrm>
            <a:off x="2819400" y="4419600"/>
            <a:ext cx="1033463" cy="1033463"/>
            <a:chOff x="1776" y="2784"/>
            <a:chExt cx="816" cy="816"/>
          </a:xfrm>
        </p:grpSpPr>
        <p:sp>
          <p:nvSpPr>
            <p:cNvPr id="163877" name="Oval 105"/>
            <p:cNvSpPr>
              <a:spLocks noChangeAspect="1" noChangeArrowheads="1"/>
            </p:cNvSpPr>
            <p:nvPr/>
          </p:nvSpPr>
          <p:spPr bwMode="auto">
            <a:xfrm>
              <a:off x="1776" y="2784"/>
              <a:ext cx="816" cy="816"/>
            </a:xfrm>
            <a:prstGeom prst="ellipse">
              <a:avLst/>
            </a:prstGeom>
            <a:noFill/>
            <a:ln w="9525">
              <a:solidFill>
                <a:schemeClr val="tx1"/>
              </a:solidFill>
              <a:round/>
              <a:headEnd/>
              <a:tailEnd/>
            </a:ln>
          </p:spPr>
          <p:txBody>
            <a:bodyPr wrap="none" anchor="ctr"/>
            <a:lstStyle/>
            <a:p>
              <a:endParaRPr lang="en-US"/>
            </a:p>
          </p:txBody>
        </p:sp>
        <p:sp>
          <p:nvSpPr>
            <p:cNvPr id="163878" name="Oval 85"/>
            <p:cNvSpPr>
              <a:spLocks noChangeAspect="1" noChangeArrowheads="1"/>
            </p:cNvSpPr>
            <p:nvPr/>
          </p:nvSpPr>
          <p:spPr bwMode="auto">
            <a:xfrm>
              <a:off x="1968" y="2976"/>
              <a:ext cx="432" cy="432"/>
            </a:xfrm>
            <a:prstGeom prst="ellipse">
              <a:avLst/>
            </a:prstGeom>
            <a:noFill/>
            <a:ln w="9525">
              <a:solidFill>
                <a:schemeClr val="tx1"/>
              </a:solidFill>
              <a:round/>
              <a:headEnd/>
              <a:tailEnd/>
            </a:ln>
          </p:spPr>
          <p:txBody>
            <a:bodyPr wrap="none" anchor="ctr"/>
            <a:lstStyle/>
            <a:p>
              <a:endParaRPr lang="en-US"/>
            </a:p>
          </p:txBody>
        </p:sp>
        <p:sp>
          <p:nvSpPr>
            <p:cNvPr id="163879" name="Oval 87"/>
            <p:cNvSpPr>
              <a:spLocks noChangeAspect="1" noChangeArrowheads="1"/>
            </p:cNvSpPr>
            <p:nvPr/>
          </p:nvSpPr>
          <p:spPr bwMode="auto">
            <a:xfrm>
              <a:off x="2379" y="3483"/>
              <a:ext cx="69" cy="69"/>
            </a:xfrm>
            <a:prstGeom prst="ellipse">
              <a:avLst/>
            </a:prstGeom>
            <a:gradFill rotWithShape="1">
              <a:gsLst>
                <a:gs pos="0">
                  <a:srgbClr val="339966"/>
                </a:gs>
                <a:gs pos="100000">
                  <a:srgbClr val="85D7AE"/>
                </a:gs>
              </a:gsLst>
              <a:lin ang="2700000" scaled="1"/>
            </a:gradFill>
            <a:ln w="9525">
              <a:solidFill>
                <a:srgbClr val="4D4D4D"/>
              </a:solidFill>
              <a:round/>
              <a:headEnd/>
              <a:tailEnd/>
            </a:ln>
          </p:spPr>
          <p:txBody>
            <a:bodyPr wrap="none" anchor="ctr"/>
            <a:lstStyle/>
            <a:p>
              <a:endParaRPr lang="en-US"/>
            </a:p>
          </p:txBody>
        </p:sp>
        <p:sp>
          <p:nvSpPr>
            <p:cNvPr id="163880" name="Oval 88"/>
            <p:cNvSpPr>
              <a:spLocks noChangeAspect="1" noChangeArrowheads="1"/>
            </p:cNvSpPr>
            <p:nvPr/>
          </p:nvSpPr>
          <p:spPr bwMode="auto">
            <a:xfrm>
              <a:off x="2256" y="2976"/>
              <a:ext cx="69" cy="69"/>
            </a:xfrm>
            <a:prstGeom prst="ellipse">
              <a:avLst/>
            </a:prstGeom>
            <a:gradFill rotWithShape="1">
              <a:gsLst>
                <a:gs pos="0">
                  <a:srgbClr val="339966"/>
                </a:gs>
                <a:gs pos="100000">
                  <a:srgbClr val="85D7AE"/>
                </a:gs>
              </a:gsLst>
              <a:lin ang="2700000" scaled="1"/>
            </a:gradFill>
            <a:ln w="9525">
              <a:solidFill>
                <a:srgbClr val="4D4D4D"/>
              </a:solidFill>
              <a:round/>
              <a:headEnd/>
              <a:tailEnd/>
            </a:ln>
          </p:spPr>
          <p:txBody>
            <a:bodyPr wrap="none" anchor="ctr"/>
            <a:lstStyle/>
            <a:p>
              <a:endParaRPr lang="en-US"/>
            </a:p>
          </p:txBody>
        </p:sp>
        <p:sp>
          <p:nvSpPr>
            <p:cNvPr id="163881" name="Oval 89"/>
            <p:cNvSpPr>
              <a:spLocks noChangeAspect="1" noChangeArrowheads="1"/>
            </p:cNvSpPr>
            <p:nvPr/>
          </p:nvSpPr>
          <p:spPr bwMode="auto">
            <a:xfrm>
              <a:off x="2016" y="3312"/>
              <a:ext cx="69" cy="69"/>
            </a:xfrm>
            <a:prstGeom prst="ellipse">
              <a:avLst/>
            </a:prstGeom>
            <a:gradFill rotWithShape="1">
              <a:gsLst>
                <a:gs pos="0">
                  <a:srgbClr val="339966"/>
                </a:gs>
                <a:gs pos="100000">
                  <a:srgbClr val="85D7AE"/>
                </a:gs>
              </a:gsLst>
              <a:lin ang="2700000" scaled="1"/>
            </a:gradFill>
            <a:ln w="9525">
              <a:solidFill>
                <a:srgbClr val="4D4D4D"/>
              </a:solidFill>
              <a:round/>
              <a:headEnd/>
              <a:tailEnd/>
            </a:ln>
          </p:spPr>
          <p:txBody>
            <a:bodyPr wrap="none" anchor="ctr"/>
            <a:lstStyle/>
            <a:p>
              <a:endParaRPr lang="en-US"/>
            </a:p>
          </p:txBody>
        </p:sp>
        <p:grpSp>
          <p:nvGrpSpPr>
            <p:cNvPr id="163882" name="Group 104"/>
            <p:cNvGrpSpPr>
              <a:grpSpLocks noChangeAspect="1"/>
            </p:cNvGrpSpPr>
            <p:nvPr/>
          </p:nvGrpSpPr>
          <p:grpSpPr bwMode="auto">
            <a:xfrm>
              <a:off x="2160" y="3152"/>
              <a:ext cx="86" cy="112"/>
              <a:chOff x="624" y="2928"/>
              <a:chExt cx="165" cy="213"/>
            </a:xfrm>
          </p:grpSpPr>
          <p:sp>
            <p:nvSpPr>
              <p:cNvPr id="163883" name="Oval 103"/>
              <p:cNvSpPr>
                <a:spLocks noChangeAspect="1" noChangeArrowheads="1"/>
              </p:cNvSpPr>
              <p:nvPr/>
            </p:nvSpPr>
            <p:spPr bwMode="auto">
              <a:xfrm>
                <a:off x="720" y="2928"/>
                <a:ext cx="69" cy="69"/>
              </a:xfrm>
              <a:prstGeom prst="ellipse">
                <a:avLst/>
              </a:prstGeom>
              <a:gradFill rotWithShape="1">
                <a:gsLst>
                  <a:gs pos="0">
                    <a:srgbClr val="9D88E8"/>
                  </a:gs>
                  <a:gs pos="100000">
                    <a:schemeClr val="accent2"/>
                  </a:gs>
                </a:gsLst>
                <a:lin ang="2700000" scaled="1"/>
              </a:gradFill>
              <a:ln w="9525">
                <a:solidFill>
                  <a:srgbClr val="4D4D4D"/>
                </a:solidFill>
                <a:round/>
                <a:headEnd/>
                <a:tailEnd/>
              </a:ln>
            </p:spPr>
            <p:txBody>
              <a:bodyPr wrap="none" anchor="ctr"/>
              <a:lstStyle/>
              <a:p>
                <a:endParaRPr lang="en-US"/>
              </a:p>
            </p:txBody>
          </p:sp>
          <p:sp>
            <p:nvSpPr>
              <p:cNvPr id="163884" name="Oval 101"/>
              <p:cNvSpPr>
                <a:spLocks noChangeAspect="1" noChangeArrowheads="1"/>
              </p:cNvSpPr>
              <p:nvPr/>
            </p:nvSpPr>
            <p:spPr bwMode="auto">
              <a:xfrm>
                <a:off x="672" y="2976"/>
                <a:ext cx="69" cy="69"/>
              </a:xfrm>
              <a:prstGeom prst="ellipse">
                <a:avLst/>
              </a:prstGeom>
              <a:gradFill rotWithShape="1">
                <a:gsLst>
                  <a:gs pos="0">
                    <a:srgbClr val="9D88E8"/>
                  </a:gs>
                  <a:gs pos="100000">
                    <a:schemeClr val="accent2"/>
                  </a:gs>
                </a:gsLst>
                <a:lin ang="2700000" scaled="1"/>
              </a:gradFill>
              <a:ln w="9525">
                <a:solidFill>
                  <a:srgbClr val="4D4D4D"/>
                </a:solidFill>
                <a:round/>
                <a:headEnd/>
                <a:tailEnd/>
              </a:ln>
            </p:spPr>
            <p:txBody>
              <a:bodyPr wrap="none" anchor="ctr"/>
              <a:lstStyle/>
              <a:p>
                <a:endParaRPr lang="en-US"/>
              </a:p>
            </p:txBody>
          </p:sp>
          <p:sp>
            <p:nvSpPr>
              <p:cNvPr id="163885" name="Oval 93"/>
              <p:cNvSpPr>
                <a:spLocks noChangeAspect="1" noChangeArrowheads="1"/>
              </p:cNvSpPr>
              <p:nvPr/>
            </p:nvSpPr>
            <p:spPr bwMode="auto">
              <a:xfrm>
                <a:off x="624" y="2976"/>
                <a:ext cx="69" cy="69"/>
              </a:xfrm>
              <a:prstGeom prst="ellipse">
                <a:avLst/>
              </a:prstGeom>
              <a:gradFill rotWithShape="1">
                <a:gsLst>
                  <a:gs pos="0">
                    <a:srgbClr val="9D88E8"/>
                  </a:gs>
                  <a:gs pos="100000">
                    <a:schemeClr val="accent2"/>
                  </a:gs>
                </a:gsLst>
                <a:lin ang="2700000" scaled="1"/>
              </a:gradFill>
              <a:ln w="9525">
                <a:solidFill>
                  <a:srgbClr val="4D4D4D"/>
                </a:solidFill>
                <a:round/>
                <a:headEnd/>
                <a:tailEnd/>
              </a:ln>
            </p:spPr>
            <p:txBody>
              <a:bodyPr wrap="none" anchor="ctr"/>
              <a:lstStyle/>
              <a:p>
                <a:endParaRPr lang="en-US"/>
              </a:p>
            </p:txBody>
          </p:sp>
          <p:sp>
            <p:nvSpPr>
              <p:cNvPr id="163886" name="Oval 94"/>
              <p:cNvSpPr>
                <a:spLocks noChangeAspect="1" noChangeArrowheads="1"/>
              </p:cNvSpPr>
              <p:nvPr/>
            </p:nvSpPr>
            <p:spPr bwMode="auto">
              <a:xfrm>
                <a:off x="720" y="2976"/>
                <a:ext cx="69" cy="69"/>
              </a:xfrm>
              <a:prstGeom prst="ellipse">
                <a:avLst/>
              </a:prstGeom>
              <a:gradFill rotWithShape="1">
                <a:gsLst>
                  <a:gs pos="0">
                    <a:srgbClr val="F3B3DC"/>
                  </a:gs>
                  <a:gs pos="100000">
                    <a:srgbClr val="FF3399"/>
                  </a:gs>
                </a:gsLst>
                <a:lin ang="2700000" scaled="1"/>
              </a:gradFill>
              <a:ln w="9525">
                <a:solidFill>
                  <a:srgbClr val="4D4D4D"/>
                </a:solidFill>
                <a:round/>
                <a:headEnd/>
                <a:tailEnd/>
              </a:ln>
            </p:spPr>
            <p:txBody>
              <a:bodyPr wrap="none" anchor="ctr"/>
              <a:lstStyle/>
              <a:p>
                <a:endParaRPr lang="en-US"/>
              </a:p>
            </p:txBody>
          </p:sp>
          <p:sp>
            <p:nvSpPr>
              <p:cNvPr id="163887" name="Oval 96"/>
              <p:cNvSpPr>
                <a:spLocks noChangeAspect="1" noChangeArrowheads="1"/>
              </p:cNvSpPr>
              <p:nvPr/>
            </p:nvSpPr>
            <p:spPr bwMode="auto">
              <a:xfrm>
                <a:off x="624" y="3024"/>
                <a:ext cx="69" cy="69"/>
              </a:xfrm>
              <a:prstGeom prst="ellipse">
                <a:avLst/>
              </a:prstGeom>
              <a:gradFill rotWithShape="1">
                <a:gsLst>
                  <a:gs pos="0">
                    <a:srgbClr val="F3B3DC"/>
                  </a:gs>
                  <a:gs pos="100000">
                    <a:srgbClr val="FF3399"/>
                  </a:gs>
                </a:gsLst>
                <a:lin ang="2700000" scaled="1"/>
              </a:gradFill>
              <a:ln w="9525">
                <a:solidFill>
                  <a:srgbClr val="4D4D4D"/>
                </a:solidFill>
                <a:round/>
                <a:headEnd/>
                <a:tailEnd/>
              </a:ln>
            </p:spPr>
            <p:txBody>
              <a:bodyPr wrap="none" anchor="ctr"/>
              <a:lstStyle/>
              <a:p>
                <a:endParaRPr lang="en-US"/>
              </a:p>
            </p:txBody>
          </p:sp>
          <p:sp>
            <p:nvSpPr>
              <p:cNvPr id="163888" name="Oval 97"/>
              <p:cNvSpPr>
                <a:spLocks noChangeAspect="1" noChangeArrowheads="1"/>
              </p:cNvSpPr>
              <p:nvPr/>
            </p:nvSpPr>
            <p:spPr bwMode="auto">
              <a:xfrm>
                <a:off x="672" y="2928"/>
                <a:ext cx="69" cy="69"/>
              </a:xfrm>
              <a:prstGeom prst="ellipse">
                <a:avLst/>
              </a:prstGeom>
              <a:gradFill rotWithShape="1">
                <a:gsLst>
                  <a:gs pos="0">
                    <a:srgbClr val="F3B3DC"/>
                  </a:gs>
                  <a:gs pos="100000">
                    <a:srgbClr val="FF3399"/>
                  </a:gs>
                </a:gsLst>
                <a:lin ang="2700000" scaled="1"/>
              </a:gradFill>
              <a:ln w="9525">
                <a:solidFill>
                  <a:srgbClr val="4D4D4D"/>
                </a:solidFill>
                <a:round/>
                <a:headEnd/>
                <a:tailEnd/>
              </a:ln>
            </p:spPr>
            <p:txBody>
              <a:bodyPr wrap="none" anchor="ctr"/>
              <a:lstStyle/>
              <a:p>
                <a:endParaRPr lang="en-US"/>
              </a:p>
            </p:txBody>
          </p:sp>
          <p:sp>
            <p:nvSpPr>
              <p:cNvPr id="163889" name="Oval 98"/>
              <p:cNvSpPr>
                <a:spLocks noChangeAspect="1" noChangeArrowheads="1"/>
              </p:cNvSpPr>
              <p:nvPr/>
            </p:nvSpPr>
            <p:spPr bwMode="auto">
              <a:xfrm>
                <a:off x="672" y="3072"/>
                <a:ext cx="69" cy="69"/>
              </a:xfrm>
              <a:prstGeom prst="ellipse">
                <a:avLst/>
              </a:prstGeom>
              <a:gradFill rotWithShape="1">
                <a:gsLst>
                  <a:gs pos="0">
                    <a:srgbClr val="F3B3DC"/>
                  </a:gs>
                  <a:gs pos="100000">
                    <a:srgbClr val="FF3399"/>
                  </a:gs>
                </a:gsLst>
                <a:lin ang="2700000" scaled="1"/>
              </a:gradFill>
              <a:ln w="9525">
                <a:solidFill>
                  <a:srgbClr val="4D4D4D"/>
                </a:solidFill>
                <a:round/>
                <a:headEnd/>
                <a:tailEnd/>
              </a:ln>
            </p:spPr>
            <p:txBody>
              <a:bodyPr wrap="none" anchor="ctr"/>
              <a:lstStyle/>
              <a:p>
                <a:endParaRPr lang="en-US"/>
              </a:p>
            </p:txBody>
          </p:sp>
          <p:sp>
            <p:nvSpPr>
              <p:cNvPr id="163890" name="Oval 99"/>
              <p:cNvSpPr>
                <a:spLocks noChangeAspect="1" noChangeArrowheads="1"/>
              </p:cNvSpPr>
              <p:nvPr/>
            </p:nvSpPr>
            <p:spPr bwMode="auto">
              <a:xfrm>
                <a:off x="699" y="3024"/>
                <a:ext cx="69" cy="69"/>
              </a:xfrm>
              <a:prstGeom prst="ellipse">
                <a:avLst/>
              </a:prstGeom>
              <a:gradFill rotWithShape="1">
                <a:gsLst>
                  <a:gs pos="0">
                    <a:srgbClr val="9D88E8"/>
                  </a:gs>
                  <a:gs pos="100000">
                    <a:schemeClr val="accent2"/>
                  </a:gs>
                </a:gsLst>
                <a:lin ang="2700000" scaled="1"/>
              </a:gradFill>
              <a:ln w="9525">
                <a:solidFill>
                  <a:srgbClr val="4D4D4D"/>
                </a:solidFill>
                <a:round/>
                <a:headEnd/>
                <a:tailEnd/>
              </a:ln>
            </p:spPr>
            <p:txBody>
              <a:bodyPr wrap="none" anchor="ctr"/>
              <a:lstStyle/>
              <a:p>
                <a:endParaRPr lang="en-US"/>
              </a:p>
            </p:txBody>
          </p:sp>
        </p:grpSp>
      </p:grpSp>
      <p:sp>
        <p:nvSpPr>
          <p:cNvPr id="163855" name="AutoShape 106">
            <a:hlinkClick r:id="rId4"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grpSp>
        <p:nvGrpSpPr>
          <p:cNvPr id="163856" name="Group 109"/>
          <p:cNvGrpSpPr>
            <a:grpSpLocks noChangeAspect="1"/>
          </p:cNvGrpSpPr>
          <p:nvPr/>
        </p:nvGrpSpPr>
        <p:grpSpPr bwMode="auto">
          <a:xfrm>
            <a:off x="4035425" y="1905000"/>
            <a:ext cx="1054100" cy="1036638"/>
            <a:chOff x="2542" y="1200"/>
            <a:chExt cx="830" cy="816"/>
          </a:xfrm>
        </p:grpSpPr>
        <p:sp>
          <p:nvSpPr>
            <p:cNvPr id="163858" name="Oval 26"/>
            <p:cNvSpPr>
              <a:spLocks noChangeAspect="1" noChangeArrowheads="1"/>
            </p:cNvSpPr>
            <p:nvPr/>
          </p:nvSpPr>
          <p:spPr bwMode="auto">
            <a:xfrm>
              <a:off x="2542" y="1344"/>
              <a:ext cx="98" cy="98"/>
            </a:xfrm>
            <a:prstGeom prst="ellipse">
              <a:avLst/>
            </a:prstGeom>
            <a:solidFill>
              <a:srgbClr val="C0C0C0">
                <a:alpha val="61960"/>
              </a:srgbClr>
            </a:solidFill>
            <a:ln w="3175">
              <a:solidFill>
                <a:schemeClr val="tx1"/>
              </a:solidFill>
              <a:round/>
              <a:headEnd/>
              <a:tailEnd/>
            </a:ln>
          </p:spPr>
          <p:txBody>
            <a:bodyPr wrap="none" anchor="ctr"/>
            <a:lstStyle/>
            <a:p>
              <a:r>
                <a:rPr lang="en-US"/>
                <a:t>e</a:t>
              </a:r>
            </a:p>
          </p:txBody>
        </p:sp>
        <p:sp>
          <p:nvSpPr>
            <p:cNvPr id="163859" name="Oval 107"/>
            <p:cNvSpPr>
              <a:spLocks noChangeAspect="1" noChangeArrowheads="1"/>
            </p:cNvSpPr>
            <p:nvPr/>
          </p:nvSpPr>
          <p:spPr bwMode="auto">
            <a:xfrm>
              <a:off x="3168" y="1870"/>
              <a:ext cx="98" cy="98"/>
            </a:xfrm>
            <a:prstGeom prst="ellipse">
              <a:avLst/>
            </a:prstGeom>
            <a:solidFill>
              <a:srgbClr val="C0C0C0">
                <a:alpha val="61960"/>
              </a:srgbClr>
            </a:solidFill>
            <a:ln w="3175">
              <a:solidFill>
                <a:schemeClr val="tx1"/>
              </a:solidFill>
              <a:round/>
              <a:headEnd/>
              <a:tailEnd/>
            </a:ln>
          </p:spPr>
          <p:txBody>
            <a:bodyPr wrap="none" anchor="ctr"/>
            <a:lstStyle/>
            <a:p>
              <a:r>
                <a:rPr lang="en-US"/>
                <a:t>e</a:t>
              </a:r>
            </a:p>
          </p:txBody>
        </p:sp>
        <p:sp>
          <p:nvSpPr>
            <p:cNvPr id="163860" name="Oval 32"/>
            <p:cNvSpPr>
              <a:spLocks noChangeAspect="1" noChangeArrowheads="1"/>
            </p:cNvSpPr>
            <p:nvPr/>
          </p:nvSpPr>
          <p:spPr bwMode="auto">
            <a:xfrm>
              <a:off x="2542" y="1726"/>
              <a:ext cx="98" cy="98"/>
            </a:xfrm>
            <a:prstGeom prst="ellipse">
              <a:avLst/>
            </a:prstGeom>
            <a:solidFill>
              <a:srgbClr val="C0C0C0">
                <a:alpha val="61960"/>
              </a:srgbClr>
            </a:solidFill>
            <a:ln w="3175">
              <a:solidFill>
                <a:schemeClr val="tx1"/>
              </a:solidFill>
              <a:round/>
              <a:headEnd/>
              <a:tailEnd/>
            </a:ln>
          </p:spPr>
          <p:txBody>
            <a:bodyPr wrap="none" anchor="ctr"/>
            <a:lstStyle/>
            <a:p>
              <a:r>
                <a:rPr lang="en-US"/>
                <a:t>e</a:t>
              </a:r>
            </a:p>
          </p:txBody>
        </p:sp>
        <p:sp>
          <p:nvSpPr>
            <p:cNvPr id="163861" name="Oval 17"/>
            <p:cNvSpPr>
              <a:spLocks noChangeAspect="1" noChangeArrowheads="1"/>
            </p:cNvSpPr>
            <p:nvPr/>
          </p:nvSpPr>
          <p:spPr bwMode="auto">
            <a:xfrm>
              <a:off x="2544" y="1200"/>
              <a:ext cx="816" cy="816"/>
            </a:xfrm>
            <a:prstGeom prst="ellipse">
              <a:avLst/>
            </a:prstGeom>
            <a:gradFill rotWithShape="1">
              <a:gsLst>
                <a:gs pos="0">
                  <a:srgbClr val="CCECFF"/>
                </a:gs>
                <a:gs pos="100000">
                  <a:schemeClr val="accent2"/>
                </a:gs>
              </a:gsLst>
              <a:lin ang="2700000" scaled="1"/>
            </a:gradFill>
            <a:ln w="3175">
              <a:solidFill>
                <a:schemeClr val="tx1"/>
              </a:solidFill>
              <a:round/>
              <a:headEnd/>
              <a:tailEnd/>
            </a:ln>
          </p:spPr>
          <p:txBody>
            <a:bodyPr wrap="none" anchor="ctr"/>
            <a:lstStyle/>
            <a:p>
              <a:endParaRPr lang="en-US"/>
            </a:p>
          </p:txBody>
        </p:sp>
        <p:sp>
          <p:nvSpPr>
            <p:cNvPr id="163862" name="Text Box 18"/>
            <p:cNvSpPr txBox="1">
              <a:spLocks noChangeAspect="1" noChangeArrowheads="1"/>
            </p:cNvSpPr>
            <p:nvPr/>
          </p:nvSpPr>
          <p:spPr bwMode="auto">
            <a:xfrm>
              <a:off x="2832" y="1487"/>
              <a:ext cx="204" cy="193"/>
            </a:xfrm>
            <a:prstGeom prst="rect">
              <a:avLst/>
            </a:prstGeom>
            <a:noFill/>
            <a:ln w="9525">
              <a:noFill/>
              <a:miter lim="800000"/>
              <a:headEnd/>
              <a:tailEnd/>
            </a:ln>
          </p:spPr>
          <p:txBody>
            <a:bodyPr wrap="none">
              <a:spAutoFit/>
            </a:bodyPr>
            <a:lstStyle/>
            <a:p>
              <a:pPr algn="l"/>
              <a:r>
                <a:rPr lang="en-US"/>
                <a:t>+</a:t>
              </a:r>
            </a:p>
          </p:txBody>
        </p:sp>
        <p:sp>
          <p:nvSpPr>
            <p:cNvPr id="163863" name="Text Box 19"/>
            <p:cNvSpPr txBox="1">
              <a:spLocks noChangeAspect="1" noChangeArrowheads="1"/>
            </p:cNvSpPr>
            <p:nvPr/>
          </p:nvSpPr>
          <p:spPr bwMode="auto">
            <a:xfrm>
              <a:off x="2688" y="1296"/>
              <a:ext cx="204" cy="193"/>
            </a:xfrm>
            <a:prstGeom prst="rect">
              <a:avLst/>
            </a:prstGeom>
            <a:noFill/>
            <a:ln w="9525">
              <a:noFill/>
              <a:miter lim="800000"/>
              <a:headEnd/>
              <a:tailEnd/>
            </a:ln>
          </p:spPr>
          <p:txBody>
            <a:bodyPr wrap="none">
              <a:spAutoFit/>
            </a:bodyPr>
            <a:lstStyle/>
            <a:p>
              <a:pPr algn="l"/>
              <a:r>
                <a:rPr lang="en-US"/>
                <a:t>+</a:t>
              </a:r>
            </a:p>
          </p:txBody>
        </p:sp>
        <p:sp>
          <p:nvSpPr>
            <p:cNvPr id="163864" name="Text Box 20"/>
            <p:cNvSpPr txBox="1">
              <a:spLocks noChangeAspect="1" noChangeArrowheads="1"/>
            </p:cNvSpPr>
            <p:nvPr/>
          </p:nvSpPr>
          <p:spPr bwMode="auto">
            <a:xfrm>
              <a:off x="3025" y="1344"/>
              <a:ext cx="203" cy="192"/>
            </a:xfrm>
            <a:prstGeom prst="rect">
              <a:avLst/>
            </a:prstGeom>
            <a:noFill/>
            <a:ln w="9525">
              <a:noFill/>
              <a:miter lim="800000"/>
              <a:headEnd/>
              <a:tailEnd/>
            </a:ln>
          </p:spPr>
          <p:txBody>
            <a:bodyPr wrap="none">
              <a:spAutoFit/>
            </a:bodyPr>
            <a:lstStyle/>
            <a:p>
              <a:pPr algn="l"/>
              <a:r>
                <a:rPr lang="en-US"/>
                <a:t>+</a:t>
              </a:r>
            </a:p>
          </p:txBody>
        </p:sp>
        <p:sp>
          <p:nvSpPr>
            <p:cNvPr id="163865" name="Text Box 21"/>
            <p:cNvSpPr txBox="1">
              <a:spLocks noChangeAspect="1" noChangeArrowheads="1"/>
            </p:cNvSpPr>
            <p:nvPr/>
          </p:nvSpPr>
          <p:spPr bwMode="auto">
            <a:xfrm>
              <a:off x="3025" y="1632"/>
              <a:ext cx="203" cy="193"/>
            </a:xfrm>
            <a:prstGeom prst="rect">
              <a:avLst/>
            </a:prstGeom>
            <a:noFill/>
            <a:ln w="9525">
              <a:noFill/>
              <a:miter lim="800000"/>
              <a:headEnd/>
              <a:tailEnd/>
            </a:ln>
          </p:spPr>
          <p:txBody>
            <a:bodyPr wrap="none">
              <a:spAutoFit/>
            </a:bodyPr>
            <a:lstStyle/>
            <a:p>
              <a:pPr algn="l"/>
              <a:r>
                <a:rPr lang="en-US"/>
                <a:t>+</a:t>
              </a:r>
            </a:p>
          </p:txBody>
        </p:sp>
        <p:sp>
          <p:nvSpPr>
            <p:cNvPr id="163866" name="Text Box 22"/>
            <p:cNvSpPr txBox="1">
              <a:spLocks noChangeAspect="1" noChangeArrowheads="1"/>
            </p:cNvSpPr>
            <p:nvPr/>
          </p:nvSpPr>
          <p:spPr bwMode="auto">
            <a:xfrm>
              <a:off x="3005" y="1824"/>
              <a:ext cx="203" cy="192"/>
            </a:xfrm>
            <a:prstGeom prst="rect">
              <a:avLst/>
            </a:prstGeom>
            <a:noFill/>
            <a:ln w="9525">
              <a:noFill/>
              <a:miter lim="800000"/>
              <a:headEnd/>
              <a:tailEnd/>
            </a:ln>
          </p:spPr>
          <p:txBody>
            <a:bodyPr wrap="none">
              <a:spAutoFit/>
            </a:bodyPr>
            <a:lstStyle/>
            <a:p>
              <a:pPr algn="l"/>
              <a:r>
                <a:rPr lang="en-US"/>
                <a:t>+</a:t>
              </a:r>
            </a:p>
          </p:txBody>
        </p:sp>
        <p:sp>
          <p:nvSpPr>
            <p:cNvPr id="163867" name="Text Box 23"/>
            <p:cNvSpPr txBox="1">
              <a:spLocks noChangeAspect="1" noChangeArrowheads="1"/>
            </p:cNvSpPr>
            <p:nvPr/>
          </p:nvSpPr>
          <p:spPr bwMode="auto">
            <a:xfrm>
              <a:off x="2688" y="1776"/>
              <a:ext cx="204" cy="193"/>
            </a:xfrm>
            <a:prstGeom prst="rect">
              <a:avLst/>
            </a:prstGeom>
            <a:noFill/>
            <a:ln w="9525">
              <a:noFill/>
              <a:miter lim="800000"/>
              <a:headEnd/>
              <a:tailEnd/>
            </a:ln>
          </p:spPr>
          <p:txBody>
            <a:bodyPr wrap="none">
              <a:spAutoFit/>
            </a:bodyPr>
            <a:lstStyle/>
            <a:p>
              <a:pPr algn="l"/>
              <a:r>
                <a:rPr lang="en-US"/>
                <a:t>+</a:t>
              </a:r>
            </a:p>
          </p:txBody>
        </p:sp>
        <p:sp>
          <p:nvSpPr>
            <p:cNvPr id="163868" name="Text Box 24"/>
            <p:cNvSpPr txBox="1">
              <a:spLocks noChangeAspect="1" noChangeArrowheads="1"/>
            </p:cNvSpPr>
            <p:nvPr/>
          </p:nvSpPr>
          <p:spPr bwMode="auto">
            <a:xfrm>
              <a:off x="2592" y="1584"/>
              <a:ext cx="204" cy="192"/>
            </a:xfrm>
            <a:prstGeom prst="rect">
              <a:avLst/>
            </a:prstGeom>
            <a:noFill/>
            <a:ln w="9525">
              <a:noFill/>
              <a:miter lim="800000"/>
              <a:headEnd/>
              <a:tailEnd/>
            </a:ln>
          </p:spPr>
          <p:txBody>
            <a:bodyPr wrap="none">
              <a:spAutoFit/>
            </a:bodyPr>
            <a:lstStyle/>
            <a:p>
              <a:pPr algn="l"/>
              <a:r>
                <a:rPr lang="en-US"/>
                <a:t>+</a:t>
              </a:r>
            </a:p>
          </p:txBody>
        </p:sp>
        <p:sp>
          <p:nvSpPr>
            <p:cNvPr id="163869" name="Text Box 25"/>
            <p:cNvSpPr txBox="1">
              <a:spLocks noChangeAspect="1" noChangeArrowheads="1"/>
            </p:cNvSpPr>
            <p:nvPr/>
          </p:nvSpPr>
          <p:spPr bwMode="auto">
            <a:xfrm>
              <a:off x="3168" y="1487"/>
              <a:ext cx="204" cy="193"/>
            </a:xfrm>
            <a:prstGeom prst="rect">
              <a:avLst/>
            </a:prstGeom>
            <a:noFill/>
            <a:ln w="9525">
              <a:noFill/>
              <a:miter lim="800000"/>
              <a:headEnd/>
              <a:tailEnd/>
            </a:ln>
          </p:spPr>
          <p:txBody>
            <a:bodyPr wrap="none">
              <a:spAutoFit/>
            </a:bodyPr>
            <a:lstStyle/>
            <a:p>
              <a:pPr algn="l"/>
              <a:r>
                <a:rPr lang="en-US"/>
                <a:t>+</a:t>
              </a:r>
            </a:p>
          </p:txBody>
        </p:sp>
        <p:sp>
          <p:nvSpPr>
            <p:cNvPr id="163870" name="Oval 27"/>
            <p:cNvSpPr>
              <a:spLocks noChangeAspect="1" noChangeArrowheads="1"/>
            </p:cNvSpPr>
            <p:nvPr/>
          </p:nvSpPr>
          <p:spPr bwMode="auto">
            <a:xfrm>
              <a:off x="2880" y="1248"/>
              <a:ext cx="98" cy="98"/>
            </a:xfrm>
            <a:prstGeom prst="ellipse">
              <a:avLst/>
            </a:prstGeom>
            <a:solidFill>
              <a:srgbClr val="C0C0C0">
                <a:alpha val="61960"/>
              </a:srgbClr>
            </a:solidFill>
            <a:ln w="3175">
              <a:solidFill>
                <a:schemeClr val="tx1"/>
              </a:solidFill>
              <a:round/>
              <a:headEnd/>
              <a:tailEnd/>
            </a:ln>
          </p:spPr>
          <p:txBody>
            <a:bodyPr wrap="none" anchor="ctr"/>
            <a:lstStyle/>
            <a:p>
              <a:r>
                <a:rPr lang="en-US"/>
                <a:t>e</a:t>
              </a:r>
            </a:p>
          </p:txBody>
        </p:sp>
        <p:sp>
          <p:nvSpPr>
            <p:cNvPr id="163871" name="Oval 28"/>
            <p:cNvSpPr>
              <a:spLocks noChangeAspect="1" noChangeArrowheads="1"/>
            </p:cNvSpPr>
            <p:nvPr/>
          </p:nvSpPr>
          <p:spPr bwMode="auto">
            <a:xfrm>
              <a:off x="3168" y="1680"/>
              <a:ext cx="98" cy="98"/>
            </a:xfrm>
            <a:prstGeom prst="ellipse">
              <a:avLst/>
            </a:prstGeom>
            <a:solidFill>
              <a:srgbClr val="C0C0C0">
                <a:alpha val="61960"/>
              </a:srgbClr>
            </a:solidFill>
            <a:ln w="3175">
              <a:solidFill>
                <a:schemeClr val="tx1"/>
              </a:solidFill>
              <a:round/>
              <a:headEnd/>
              <a:tailEnd/>
            </a:ln>
          </p:spPr>
          <p:txBody>
            <a:bodyPr wrap="none" anchor="ctr"/>
            <a:lstStyle/>
            <a:p>
              <a:r>
                <a:rPr lang="en-US"/>
                <a:t>e</a:t>
              </a:r>
            </a:p>
          </p:txBody>
        </p:sp>
        <p:sp>
          <p:nvSpPr>
            <p:cNvPr id="163872" name="Oval 29"/>
            <p:cNvSpPr>
              <a:spLocks noChangeAspect="1" noChangeArrowheads="1"/>
            </p:cNvSpPr>
            <p:nvPr/>
          </p:nvSpPr>
          <p:spPr bwMode="auto">
            <a:xfrm>
              <a:off x="2736" y="1680"/>
              <a:ext cx="98" cy="98"/>
            </a:xfrm>
            <a:prstGeom prst="ellipse">
              <a:avLst/>
            </a:prstGeom>
            <a:solidFill>
              <a:srgbClr val="C0C0C0">
                <a:alpha val="61960"/>
              </a:srgbClr>
            </a:solidFill>
            <a:ln w="3175">
              <a:solidFill>
                <a:schemeClr val="tx1"/>
              </a:solidFill>
              <a:round/>
              <a:headEnd/>
              <a:tailEnd/>
            </a:ln>
          </p:spPr>
          <p:txBody>
            <a:bodyPr wrap="none" anchor="ctr"/>
            <a:lstStyle/>
            <a:p>
              <a:r>
                <a:rPr lang="en-US"/>
                <a:t>e</a:t>
              </a:r>
            </a:p>
          </p:txBody>
        </p:sp>
        <p:sp>
          <p:nvSpPr>
            <p:cNvPr id="163873" name="Oval 30"/>
            <p:cNvSpPr>
              <a:spLocks noChangeAspect="1" noChangeArrowheads="1"/>
            </p:cNvSpPr>
            <p:nvPr/>
          </p:nvSpPr>
          <p:spPr bwMode="auto">
            <a:xfrm>
              <a:off x="2880" y="1824"/>
              <a:ext cx="98" cy="98"/>
            </a:xfrm>
            <a:prstGeom prst="ellipse">
              <a:avLst/>
            </a:prstGeom>
            <a:solidFill>
              <a:srgbClr val="C0C0C0">
                <a:alpha val="61960"/>
              </a:srgbClr>
            </a:solidFill>
            <a:ln w="3175">
              <a:solidFill>
                <a:schemeClr val="tx1"/>
              </a:solidFill>
              <a:round/>
              <a:headEnd/>
              <a:tailEnd/>
            </a:ln>
          </p:spPr>
          <p:txBody>
            <a:bodyPr wrap="none" anchor="ctr"/>
            <a:lstStyle/>
            <a:p>
              <a:r>
                <a:rPr lang="en-US"/>
                <a:t>e</a:t>
              </a:r>
            </a:p>
          </p:txBody>
        </p:sp>
        <p:sp>
          <p:nvSpPr>
            <p:cNvPr id="163874" name="Oval 31"/>
            <p:cNvSpPr>
              <a:spLocks noChangeAspect="1" noChangeArrowheads="1"/>
            </p:cNvSpPr>
            <p:nvPr/>
          </p:nvSpPr>
          <p:spPr bwMode="auto">
            <a:xfrm>
              <a:off x="2976" y="1584"/>
              <a:ext cx="98" cy="98"/>
            </a:xfrm>
            <a:prstGeom prst="ellipse">
              <a:avLst/>
            </a:prstGeom>
            <a:solidFill>
              <a:srgbClr val="C0C0C0">
                <a:alpha val="61960"/>
              </a:srgbClr>
            </a:solidFill>
            <a:ln w="3175">
              <a:solidFill>
                <a:schemeClr val="tx1"/>
              </a:solidFill>
              <a:round/>
              <a:headEnd/>
              <a:tailEnd/>
            </a:ln>
          </p:spPr>
          <p:txBody>
            <a:bodyPr wrap="none" anchor="ctr"/>
            <a:lstStyle/>
            <a:p>
              <a:r>
                <a:rPr lang="en-US"/>
                <a:t>e</a:t>
              </a:r>
            </a:p>
          </p:txBody>
        </p:sp>
        <p:sp>
          <p:nvSpPr>
            <p:cNvPr id="163875" name="Oval 33"/>
            <p:cNvSpPr>
              <a:spLocks noChangeAspect="1" noChangeArrowheads="1"/>
            </p:cNvSpPr>
            <p:nvPr/>
          </p:nvSpPr>
          <p:spPr bwMode="auto">
            <a:xfrm>
              <a:off x="3264" y="1392"/>
              <a:ext cx="98" cy="98"/>
            </a:xfrm>
            <a:prstGeom prst="ellipse">
              <a:avLst/>
            </a:prstGeom>
            <a:solidFill>
              <a:srgbClr val="C0C0C0">
                <a:alpha val="61960"/>
              </a:srgbClr>
            </a:solidFill>
            <a:ln w="3175">
              <a:solidFill>
                <a:schemeClr val="tx1"/>
              </a:solidFill>
              <a:round/>
              <a:headEnd/>
              <a:tailEnd/>
            </a:ln>
          </p:spPr>
          <p:txBody>
            <a:bodyPr wrap="none" anchor="ctr"/>
            <a:lstStyle/>
            <a:p>
              <a:r>
                <a:rPr lang="en-US"/>
                <a:t>e</a:t>
              </a:r>
            </a:p>
          </p:txBody>
        </p:sp>
        <p:sp>
          <p:nvSpPr>
            <p:cNvPr id="163876" name="Oval 108"/>
            <p:cNvSpPr>
              <a:spLocks noChangeAspect="1" noChangeArrowheads="1"/>
            </p:cNvSpPr>
            <p:nvPr/>
          </p:nvSpPr>
          <p:spPr bwMode="auto">
            <a:xfrm>
              <a:off x="2782" y="1440"/>
              <a:ext cx="98" cy="98"/>
            </a:xfrm>
            <a:prstGeom prst="ellipse">
              <a:avLst/>
            </a:prstGeom>
            <a:solidFill>
              <a:srgbClr val="C0C0C0">
                <a:alpha val="61960"/>
              </a:srgbClr>
            </a:solidFill>
            <a:ln w="3175">
              <a:solidFill>
                <a:schemeClr val="tx1"/>
              </a:solidFill>
              <a:round/>
              <a:headEnd/>
              <a:tailEnd/>
            </a:ln>
          </p:spPr>
          <p:txBody>
            <a:bodyPr wrap="none" anchor="ctr"/>
            <a:lstStyle/>
            <a:p>
              <a:r>
                <a:rPr lang="en-US"/>
                <a:t>e</a:t>
              </a:r>
            </a:p>
          </p:txBody>
        </p:sp>
      </p:grpSp>
      <p:sp>
        <p:nvSpPr>
          <p:cNvPr id="250991" name="Text Box 111"/>
          <p:cNvSpPr txBox="1">
            <a:spLocks noChangeArrowheads="1"/>
          </p:cNvSpPr>
          <p:nvPr/>
        </p:nvSpPr>
        <p:spPr bwMode="auto">
          <a:xfrm>
            <a:off x="2279650" y="1162050"/>
            <a:ext cx="4441825" cy="396875"/>
          </a:xfrm>
          <a:prstGeom prst="rect">
            <a:avLst/>
          </a:prstGeom>
          <a:noFill/>
          <a:ln w="9525">
            <a:noFill/>
            <a:miter lim="800000"/>
            <a:headEnd/>
            <a:tailEnd/>
          </a:ln>
        </p:spPr>
        <p:txBody>
          <a:bodyPr wrap="none">
            <a:spAutoFit/>
          </a:bodyPr>
          <a:lstStyle/>
          <a:p>
            <a:pPr algn="l"/>
            <a:r>
              <a:rPr lang="en-US"/>
              <a:t>"In science, a wrong theory can be valuable and better than no theory at all."</a:t>
            </a:r>
          </a:p>
          <a:p>
            <a:pPr algn="l"/>
            <a:r>
              <a:rPr lang="en-US"/>
              <a:t>			- Sir William L. Bragg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0895"/>
                                        </p:tgtEl>
                                        <p:attrNameLst>
                                          <p:attrName>style.visibility</p:attrName>
                                        </p:attrNameLst>
                                      </p:cBhvr>
                                      <p:to>
                                        <p:strVal val="visible"/>
                                      </p:to>
                                    </p:set>
                                  </p:childTnLst>
                                  <p:subTnLst>
                                    <p:set>
                                      <p:cBhvr override="childStyle">
                                        <p:cTn dur="1" fill="hold" display="0" masterRel="nextClick" afterEffect="1"/>
                                        <p:tgtEl>
                                          <p:spTgt spid="25089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50884"/>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1000"/>
                                  </p:stCondLst>
                                  <p:childTnLst>
                                    <p:set>
                                      <p:cBhvr>
                                        <p:cTn id="13" dur="1" fill="hold">
                                          <p:stCondLst>
                                            <p:cond delay="499"/>
                                          </p:stCondLst>
                                        </p:cTn>
                                        <p:tgtEl>
                                          <p:spTgt spid="250886"/>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grpId="0" nodeType="afterEffect">
                                  <p:stCondLst>
                                    <p:cond delay="1000"/>
                                  </p:stCondLst>
                                  <p:childTnLst>
                                    <p:set>
                                      <p:cBhvr>
                                        <p:cTn id="16" dur="1" fill="hold">
                                          <p:stCondLst>
                                            <p:cond delay="499"/>
                                          </p:stCondLst>
                                        </p:cTn>
                                        <p:tgtEl>
                                          <p:spTgt spid="250888"/>
                                        </p:tgtEl>
                                        <p:attrNameLst>
                                          <p:attrName>style.visibility</p:attrName>
                                        </p:attrNameLst>
                                      </p:cBhvr>
                                      <p:to>
                                        <p:strVal val="visible"/>
                                      </p:to>
                                    </p:set>
                                  </p:childTnLst>
                                </p:cTn>
                              </p:par>
                            </p:childTnLst>
                          </p:cTn>
                        </p:par>
                        <p:par>
                          <p:cTn id="17" fill="hold">
                            <p:stCondLst>
                              <p:cond delay="3500"/>
                            </p:stCondLst>
                            <p:childTnLst>
                              <p:par>
                                <p:cTn id="18" presetID="1" presetClass="entr" presetSubtype="0" fill="hold" grpId="0" nodeType="afterEffect">
                                  <p:stCondLst>
                                    <p:cond delay="1000"/>
                                  </p:stCondLst>
                                  <p:childTnLst>
                                    <p:set>
                                      <p:cBhvr>
                                        <p:cTn id="19" dur="1" fill="hold">
                                          <p:stCondLst>
                                            <p:cond delay="499"/>
                                          </p:stCondLst>
                                        </p:cTn>
                                        <p:tgtEl>
                                          <p:spTgt spid="250890"/>
                                        </p:tgtEl>
                                        <p:attrNameLst>
                                          <p:attrName>style.visibility</p:attrName>
                                        </p:attrNameLst>
                                      </p:cBhvr>
                                      <p:to>
                                        <p:strVal val="visible"/>
                                      </p:to>
                                    </p:set>
                                  </p:childTnLst>
                                </p:cTn>
                              </p:par>
                            </p:childTnLst>
                          </p:cTn>
                        </p:par>
                        <p:par>
                          <p:cTn id="20" fill="hold">
                            <p:stCondLst>
                              <p:cond delay="5000"/>
                            </p:stCondLst>
                            <p:childTnLst>
                              <p:par>
                                <p:cTn id="21" presetID="1" presetClass="entr" presetSubtype="0" fill="hold" grpId="0" nodeType="afterEffect">
                                  <p:stCondLst>
                                    <p:cond delay="1000"/>
                                  </p:stCondLst>
                                  <p:childTnLst>
                                    <p:set>
                                      <p:cBhvr>
                                        <p:cTn id="22" dur="1" fill="hold">
                                          <p:stCondLst>
                                            <p:cond delay="499"/>
                                          </p:stCondLst>
                                        </p:cTn>
                                        <p:tgtEl>
                                          <p:spTgt spid="250892"/>
                                        </p:tgtEl>
                                        <p:attrNameLst>
                                          <p:attrName>style.visibility</p:attrName>
                                        </p:attrNameLst>
                                      </p:cBhvr>
                                      <p:to>
                                        <p:strVal val="visible"/>
                                      </p:to>
                                    </p:set>
                                  </p:childTnLst>
                                </p:cTn>
                              </p:par>
                            </p:childTnLst>
                          </p:cTn>
                        </p:par>
                        <p:par>
                          <p:cTn id="23" fill="hold">
                            <p:stCondLst>
                              <p:cond delay="6500"/>
                            </p:stCondLst>
                            <p:childTnLst>
                              <p:par>
                                <p:cTn id="24" presetID="9" presetClass="entr" presetSubtype="0" fill="hold" nodeType="afterEffect">
                                  <p:stCondLst>
                                    <p:cond delay="0"/>
                                  </p:stCondLst>
                                  <p:childTnLst>
                                    <p:set>
                                      <p:cBhvr>
                                        <p:cTn id="25" dur="1" fill="hold">
                                          <p:stCondLst>
                                            <p:cond delay="0"/>
                                          </p:stCondLst>
                                        </p:cTn>
                                        <p:tgtEl>
                                          <p:spTgt spid="250891"/>
                                        </p:tgtEl>
                                        <p:attrNameLst>
                                          <p:attrName>style.visibility</p:attrName>
                                        </p:attrNameLst>
                                      </p:cBhvr>
                                      <p:to>
                                        <p:strVal val="visible"/>
                                      </p:to>
                                    </p:set>
                                    <p:animEffect transition="in" filter="dissolve">
                                      <p:cBhvr>
                                        <p:cTn id="26" dur="500"/>
                                        <p:tgtEl>
                                          <p:spTgt spid="250891"/>
                                        </p:tgtEl>
                                      </p:cBhvr>
                                    </p:animEffect>
                                  </p:childTnLst>
                                </p:cTn>
                              </p:par>
                            </p:childTnLst>
                          </p:cTn>
                        </p:par>
                      </p:childTnLst>
                    </p:cTn>
                  </p:par>
                  <p:par>
                    <p:cTn id="27" fill="hold">
                      <p:stCondLst>
                        <p:cond delay="indefinite"/>
                      </p:stCondLst>
                      <p:childTnLst>
                        <p:par>
                          <p:cTn id="28" fill="hold">
                            <p:stCondLst>
                              <p:cond delay="0"/>
                            </p:stCondLst>
                            <p:childTnLst>
                              <p:par>
                                <p:cTn id="29" presetID="40" presetClass="entr" presetSubtype="0" fill="hold" grpId="0" nodeType="clickEffect">
                                  <p:stCondLst>
                                    <p:cond delay="0"/>
                                  </p:stCondLst>
                                  <p:iterate type="lt">
                                    <p:tmPct val="10000"/>
                                  </p:iterate>
                                  <p:childTnLst>
                                    <p:set>
                                      <p:cBhvr>
                                        <p:cTn id="30" dur="1" fill="hold">
                                          <p:stCondLst>
                                            <p:cond delay="0"/>
                                          </p:stCondLst>
                                        </p:cTn>
                                        <p:tgtEl>
                                          <p:spTgt spid="250991"/>
                                        </p:tgtEl>
                                        <p:attrNameLst>
                                          <p:attrName>style.visibility</p:attrName>
                                        </p:attrNameLst>
                                      </p:cBhvr>
                                      <p:to>
                                        <p:strVal val="visible"/>
                                      </p:to>
                                    </p:set>
                                    <p:animEffect transition="in" filter="fade">
                                      <p:cBhvr>
                                        <p:cTn id="31" dur="1000"/>
                                        <p:tgtEl>
                                          <p:spTgt spid="250991"/>
                                        </p:tgtEl>
                                      </p:cBhvr>
                                    </p:animEffect>
                                    <p:anim calcmode="lin" valueType="num">
                                      <p:cBhvr>
                                        <p:cTn id="32" dur="1000" fill="hold"/>
                                        <p:tgtEl>
                                          <p:spTgt spid="250991"/>
                                        </p:tgtEl>
                                        <p:attrNameLst>
                                          <p:attrName>ppt_x</p:attrName>
                                        </p:attrNameLst>
                                      </p:cBhvr>
                                      <p:tavLst>
                                        <p:tav tm="0">
                                          <p:val>
                                            <p:strVal val="#ppt_x-.1"/>
                                          </p:val>
                                        </p:tav>
                                        <p:tav tm="100000">
                                          <p:val>
                                            <p:strVal val="#ppt_x"/>
                                          </p:val>
                                        </p:tav>
                                      </p:tavLst>
                                    </p:anim>
                                    <p:anim calcmode="lin" valueType="num">
                                      <p:cBhvr>
                                        <p:cTn id="33" dur="1000" fill="hold"/>
                                        <p:tgtEl>
                                          <p:spTgt spid="2509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84" grpId="0" autoUpdateAnimBg="0"/>
      <p:bldP spid="250886" grpId="0" autoUpdateAnimBg="0"/>
      <p:bldP spid="250888" grpId="0" autoUpdateAnimBg="0"/>
      <p:bldP spid="250890" grpId="0" autoUpdateAnimBg="0"/>
      <p:bldP spid="250892" grpId="0" autoUpdateAnimBg="0"/>
      <p:bldP spid="250895" grpId="0" animBg="1" autoUpdateAnimBg="0"/>
      <p:bldP spid="250991" grpId="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dirty="0" smtClean="0"/>
              <a:t>Greek Model</a:t>
            </a:r>
          </a:p>
        </p:txBody>
      </p:sp>
      <p:sp>
        <p:nvSpPr>
          <p:cNvPr id="634883" name="Rectangle 3"/>
          <p:cNvSpPr>
            <a:spLocks noGrp="1" noChangeArrowheads="1"/>
          </p:cNvSpPr>
          <p:nvPr>
            <p:ph type="body" sz="half" idx="1"/>
          </p:nvPr>
        </p:nvSpPr>
        <p:spPr>
          <a:xfrm>
            <a:off x="457200" y="2362200"/>
            <a:ext cx="4648200" cy="4114800"/>
          </a:xfrm>
        </p:spPr>
        <p:txBody>
          <a:bodyPr/>
          <a:lstStyle/>
          <a:p>
            <a:pPr eaLnBrk="1" hangingPunct="1"/>
            <a:r>
              <a:rPr lang="en-US" sz="2400" dirty="0" smtClean="0"/>
              <a:t>Greek philosopher</a:t>
            </a:r>
          </a:p>
          <a:p>
            <a:pPr eaLnBrk="1" hangingPunct="1"/>
            <a:r>
              <a:rPr lang="en-US" sz="2400" dirty="0" smtClean="0"/>
              <a:t>Idea of ‘</a:t>
            </a:r>
            <a:r>
              <a:rPr lang="en-US" sz="2400" dirty="0" err="1" smtClean="0"/>
              <a:t>atomos</a:t>
            </a:r>
            <a:r>
              <a:rPr lang="en-US" sz="2400" dirty="0" smtClean="0"/>
              <a:t>’</a:t>
            </a:r>
          </a:p>
          <a:p>
            <a:pPr lvl="1" eaLnBrk="1" hangingPunct="1"/>
            <a:r>
              <a:rPr lang="en-US" sz="2000" dirty="0" err="1" smtClean="0"/>
              <a:t>Atomos</a:t>
            </a:r>
            <a:r>
              <a:rPr lang="en-US" sz="2000" dirty="0" smtClean="0"/>
              <a:t> = ‘</a:t>
            </a:r>
            <a:r>
              <a:rPr lang="en-US" sz="2000" dirty="0" smtClean="0">
                <a:solidFill>
                  <a:srgbClr val="FF0000"/>
                </a:solidFill>
              </a:rPr>
              <a:t>indivisible</a:t>
            </a:r>
            <a:r>
              <a:rPr lang="en-US" sz="2000" dirty="0" smtClean="0"/>
              <a:t>’</a:t>
            </a:r>
          </a:p>
          <a:p>
            <a:pPr lvl="1" eaLnBrk="1" hangingPunct="1"/>
            <a:r>
              <a:rPr lang="en-US" sz="2000" dirty="0" smtClean="0"/>
              <a:t>A- absence, Tomas- Split</a:t>
            </a:r>
          </a:p>
          <a:p>
            <a:pPr eaLnBrk="1" hangingPunct="1"/>
            <a:r>
              <a:rPr lang="en-US" sz="2400" dirty="0" smtClean="0"/>
              <a:t>No experiments to support idea! Bread! Sand</a:t>
            </a:r>
          </a:p>
          <a:p>
            <a:pPr eaLnBrk="1" hangingPunct="1"/>
            <a:r>
              <a:rPr lang="en-US" sz="2400" dirty="0" smtClean="0"/>
              <a:t>He believed that atoms were indivisible, solid, indestructible, and exists in empty space.</a:t>
            </a:r>
          </a:p>
        </p:txBody>
      </p:sp>
      <p:pic>
        <p:nvPicPr>
          <p:cNvPr id="44036" name="Picture 4" descr="Democratus"/>
          <p:cNvPicPr>
            <a:picLocks noChangeAspect="1" noChangeArrowheads="1"/>
          </p:cNvPicPr>
          <p:nvPr/>
        </p:nvPicPr>
        <p:blipFill>
          <a:blip r:embed="rId3" cstate="print"/>
          <a:srcRect/>
          <a:stretch>
            <a:fillRect/>
          </a:stretch>
        </p:blipFill>
        <p:spPr bwMode="auto">
          <a:xfrm>
            <a:off x="7162800" y="381000"/>
            <a:ext cx="1203325" cy="1752600"/>
          </a:xfrm>
          <a:prstGeom prst="rect">
            <a:avLst/>
          </a:prstGeom>
          <a:noFill/>
          <a:ln w="9525">
            <a:noFill/>
            <a:miter lim="800000"/>
            <a:headEnd/>
            <a:tailEnd/>
          </a:ln>
        </p:spPr>
      </p:pic>
      <p:sp>
        <p:nvSpPr>
          <p:cNvPr id="44037" name="Oval 5"/>
          <p:cNvSpPr>
            <a:spLocks noChangeArrowheads="1"/>
          </p:cNvSpPr>
          <p:nvPr/>
        </p:nvSpPr>
        <p:spPr bwMode="auto">
          <a:xfrm>
            <a:off x="6477000" y="2819400"/>
            <a:ext cx="1447800" cy="1524000"/>
          </a:xfrm>
          <a:prstGeom prst="ellipse">
            <a:avLst/>
          </a:prstGeom>
          <a:gradFill rotWithShape="0">
            <a:gsLst>
              <a:gs pos="0">
                <a:srgbClr val="1C1C1C"/>
              </a:gs>
              <a:gs pos="100000">
                <a:schemeClr val="bg2"/>
              </a:gs>
            </a:gsLst>
            <a:path path="rect">
              <a:fillToRect l="100000" t="100000"/>
            </a:path>
          </a:gradFill>
          <a:ln w="9525">
            <a:solidFill>
              <a:schemeClr val="bg2"/>
            </a:solidFill>
            <a:round/>
            <a:headEnd/>
            <a:tailEnd/>
          </a:ln>
        </p:spPr>
        <p:txBody>
          <a:bodyPr wrap="none" anchor="ctr"/>
          <a:lstStyle/>
          <a:p>
            <a:endParaRPr lang="en-US"/>
          </a:p>
        </p:txBody>
      </p:sp>
      <p:sp>
        <p:nvSpPr>
          <p:cNvPr id="44038" name="Text Box 6"/>
          <p:cNvSpPr txBox="1">
            <a:spLocks noChangeArrowheads="1"/>
          </p:cNvSpPr>
          <p:nvPr/>
        </p:nvSpPr>
        <p:spPr bwMode="auto">
          <a:xfrm>
            <a:off x="5510213" y="4495800"/>
            <a:ext cx="3328987" cy="396875"/>
          </a:xfrm>
          <a:prstGeom prst="rect">
            <a:avLst/>
          </a:prstGeom>
          <a:noFill/>
          <a:ln w="9525">
            <a:noFill/>
            <a:miter lim="800000"/>
            <a:headEnd/>
            <a:tailEnd/>
          </a:ln>
        </p:spPr>
        <p:txBody>
          <a:bodyPr wrap="none">
            <a:spAutoFit/>
          </a:bodyPr>
          <a:lstStyle/>
          <a:p>
            <a:pPr algn="l"/>
            <a:r>
              <a:rPr lang="en-US" sz="2000" i="1"/>
              <a:t>Democritus’s model of atom</a:t>
            </a:r>
          </a:p>
        </p:txBody>
      </p:sp>
      <p:sp>
        <p:nvSpPr>
          <p:cNvPr id="44039" name="Text Box 7"/>
          <p:cNvSpPr txBox="1">
            <a:spLocks noChangeArrowheads="1"/>
          </p:cNvSpPr>
          <p:nvPr/>
        </p:nvSpPr>
        <p:spPr bwMode="auto">
          <a:xfrm>
            <a:off x="5126038" y="5013325"/>
            <a:ext cx="4017962" cy="396875"/>
          </a:xfrm>
          <a:prstGeom prst="rect">
            <a:avLst/>
          </a:prstGeom>
          <a:noFill/>
          <a:ln w="9525">
            <a:noFill/>
            <a:miter lim="800000"/>
            <a:headEnd/>
            <a:tailEnd/>
          </a:ln>
        </p:spPr>
        <p:txBody>
          <a:bodyPr wrap="none">
            <a:spAutoFit/>
          </a:bodyPr>
          <a:lstStyle/>
          <a:p>
            <a:pPr algn="l"/>
            <a:r>
              <a:rPr lang="en-US" sz="2000"/>
              <a:t>No protons, electrons, or neutrons</a:t>
            </a:r>
          </a:p>
        </p:txBody>
      </p:sp>
      <p:sp>
        <p:nvSpPr>
          <p:cNvPr id="44040" name="Text Box 8"/>
          <p:cNvSpPr txBox="1">
            <a:spLocks noChangeArrowheads="1"/>
          </p:cNvSpPr>
          <p:nvPr/>
        </p:nvSpPr>
        <p:spPr bwMode="auto">
          <a:xfrm>
            <a:off x="5308600" y="5622925"/>
            <a:ext cx="3606800" cy="396875"/>
          </a:xfrm>
          <a:prstGeom prst="rect">
            <a:avLst/>
          </a:prstGeom>
          <a:noFill/>
          <a:ln w="9525">
            <a:noFill/>
            <a:miter lim="800000"/>
            <a:headEnd/>
            <a:tailEnd/>
          </a:ln>
        </p:spPr>
        <p:txBody>
          <a:bodyPr wrap="none">
            <a:spAutoFit/>
          </a:bodyPr>
          <a:lstStyle/>
          <a:p>
            <a:pPr algn="l"/>
            <a:r>
              <a:rPr lang="en-US" sz="2000"/>
              <a:t>Solid and INDESTRUCTABLE</a:t>
            </a:r>
          </a:p>
        </p:txBody>
      </p:sp>
      <p:sp>
        <p:nvSpPr>
          <p:cNvPr id="44041" name="Text Box 10"/>
          <p:cNvSpPr txBox="1">
            <a:spLocks noChangeArrowheads="1"/>
          </p:cNvSpPr>
          <p:nvPr/>
        </p:nvSpPr>
        <p:spPr bwMode="auto">
          <a:xfrm>
            <a:off x="457200" y="1828800"/>
            <a:ext cx="1985963" cy="519113"/>
          </a:xfrm>
          <a:prstGeom prst="rect">
            <a:avLst/>
          </a:prstGeom>
          <a:noFill/>
          <a:ln w="9525">
            <a:noFill/>
            <a:miter lim="800000"/>
            <a:headEnd/>
            <a:tailEnd/>
          </a:ln>
        </p:spPr>
        <p:txBody>
          <a:bodyPr wrap="none">
            <a:spAutoFit/>
          </a:bodyPr>
          <a:lstStyle/>
          <a:p>
            <a:pPr algn="l"/>
            <a:r>
              <a:rPr lang="en-US" sz="2800"/>
              <a:t>Democritus</a:t>
            </a:r>
          </a:p>
        </p:txBody>
      </p:sp>
      <p:pic>
        <p:nvPicPr>
          <p:cNvPr id="44042" name="Picture 11" descr="Greek building"/>
          <p:cNvPicPr>
            <a:picLocks noChangeAspect="1" noChangeArrowheads="1"/>
          </p:cNvPicPr>
          <p:nvPr/>
        </p:nvPicPr>
        <p:blipFill>
          <a:blip r:embed="rId4" cstate="print"/>
          <a:srcRect/>
          <a:stretch>
            <a:fillRect/>
          </a:stretch>
        </p:blipFill>
        <p:spPr bwMode="auto">
          <a:xfrm>
            <a:off x="609600" y="381000"/>
            <a:ext cx="1368425" cy="1073150"/>
          </a:xfrm>
          <a:prstGeom prst="rect">
            <a:avLst/>
          </a:prstGeom>
          <a:noFill/>
          <a:ln w="9525">
            <a:noFill/>
            <a:miter lim="800000"/>
            <a:headEnd/>
            <a:tailEnd/>
          </a:ln>
        </p:spPr>
      </p:pic>
      <p:sp>
        <p:nvSpPr>
          <p:cNvPr id="634892" name="Rectangle 12"/>
          <p:cNvSpPr>
            <a:spLocks noChangeArrowheads="1"/>
          </p:cNvSpPr>
          <p:nvPr/>
        </p:nvSpPr>
        <p:spPr bwMode="auto">
          <a:xfrm>
            <a:off x="990600" y="1257300"/>
            <a:ext cx="7315200" cy="641350"/>
          </a:xfrm>
          <a:prstGeom prst="rect">
            <a:avLst/>
          </a:prstGeom>
          <a:noFill/>
          <a:ln w="9525">
            <a:noFill/>
            <a:miter lim="800000"/>
            <a:headEnd/>
            <a:tailEnd/>
          </a:ln>
        </p:spPr>
        <p:txBody>
          <a:bodyPr>
            <a:spAutoFit/>
          </a:bodyPr>
          <a:lstStyle/>
          <a:p>
            <a:pPr>
              <a:spcBef>
                <a:spcPct val="30000"/>
              </a:spcBef>
            </a:pPr>
            <a:r>
              <a:rPr lang="en-US" sz="1800" i="1">
                <a:solidFill>
                  <a:srgbClr val="660066"/>
                </a:solidFill>
              </a:rPr>
              <a:t>“To understand the very large, </a:t>
            </a:r>
            <a:r>
              <a:rPr lang="en-US" sz="800" i="1">
                <a:solidFill>
                  <a:srgbClr val="660066"/>
                </a:solidFill>
              </a:rPr>
              <a:t> </a:t>
            </a:r>
            <a:br>
              <a:rPr lang="en-US" sz="800" i="1">
                <a:solidFill>
                  <a:srgbClr val="660066"/>
                </a:solidFill>
              </a:rPr>
            </a:br>
            <a:r>
              <a:rPr lang="en-US" sz="1800" i="1">
                <a:solidFill>
                  <a:srgbClr val="660066"/>
                </a:solidFill>
              </a:rPr>
              <a:t>we must understand the very small.”</a:t>
            </a:r>
          </a:p>
        </p:txBody>
      </p:sp>
      <p:sp>
        <p:nvSpPr>
          <p:cNvPr id="44044" name="AutoShape 16">
            <a:hlinkClick r:id="rId5"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883">
                                            <p:txEl>
                                              <p:pRg st="0" end="0"/>
                                            </p:txEl>
                                          </p:spTgt>
                                        </p:tgtEl>
                                        <p:attrNameLst>
                                          <p:attrName>style.visibility</p:attrName>
                                        </p:attrNameLst>
                                      </p:cBhvr>
                                      <p:to>
                                        <p:strVal val="visible"/>
                                      </p:to>
                                    </p:set>
                                    <p:anim calcmode="lin" valueType="num">
                                      <p:cBhvr additive="base">
                                        <p:cTn id="7" dur="500" fill="hold"/>
                                        <p:tgtEl>
                                          <p:spTgt spid="6348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34883">
                                            <p:txEl>
                                              <p:pRg st="0" end="0"/>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634883">
                                            <p:txEl>
                                              <p:pRg st="0" end="0"/>
                                            </p:txEl>
                                          </p:spTgt>
                                        </p:tgtEl>
                                        <p:attrNameLst>
                                          <p:attrName>ppt_c</p:attrName>
                                        </p:attrNameLst>
                                      </p:cBhvr>
                                      <p:to>
                                        <a:schemeClr val="bg2"/>
                                      </p:to>
                                    </p:animClr>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34883">
                                            <p:txEl>
                                              <p:pRg st="1" end="1"/>
                                            </p:txEl>
                                          </p:spTgt>
                                        </p:tgtEl>
                                        <p:attrNameLst>
                                          <p:attrName>style.visibility</p:attrName>
                                        </p:attrNameLst>
                                      </p:cBhvr>
                                      <p:to>
                                        <p:strVal val="visible"/>
                                      </p:to>
                                    </p:set>
                                    <p:anim calcmode="lin" valueType="num">
                                      <p:cBhvr additive="base">
                                        <p:cTn id="13" dur="500" fill="hold"/>
                                        <p:tgtEl>
                                          <p:spTgt spid="6348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34883">
                                            <p:txEl>
                                              <p:pRg st="1" end="1"/>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634883">
                                            <p:txEl>
                                              <p:pRg st="1" end="1"/>
                                            </p:txEl>
                                          </p:spTgt>
                                        </p:tgtEl>
                                        <p:attrNameLst>
                                          <p:attrName>ppt_c</p:attrName>
                                        </p:attrNameLst>
                                      </p:cBhvr>
                                      <p:to>
                                        <a:schemeClr val="bg2"/>
                                      </p:to>
                                    </p:animClr>
                                  </p:subTnLst>
                                </p:cTn>
                              </p:par>
                              <p:par>
                                <p:cTn id="15" presetID="2" presetClass="entr" presetSubtype="4" fill="hold" grpId="0" nodeType="withEffect">
                                  <p:stCondLst>
                                    <p:cond delay="0"/>
                                  </p:stCondLst>
                                  <p:childTnLst>
                                    <p:set>
                                      <p:cBhvr>
                                        <p:cTn id="16" dur="1" fill="hold">
                                          <p:stCondLst>
                                            <p:cond delay="0"/>
                                          </p:stCondLst>
                                        </p:cTn>
                                        <p:tgtEl>
                                          <p:spTgt spid="634883">
                                            <p:txEl>
                                              <p:pRg st="2" end="2"/>
                                            </p:txEl>
                                          </p:spTgt>
                                        </p:tgtEl>
                                        <p:attrNameLst>
                                          <p:attrName>style.visibility</p:attrName>
                                        </p:attrNameLst>
                                      </p:cBhvr>
                                      <p:to>
                                        <p:strVal val="visible"/>
                                      </p:to>
                                    </p:set>
                                    <p:anim calcmode="lin" valueType="num">
                                      <p:cBhvr additive="base">
                                        <p:cTn id="17" dur="500" fill="hold"/>
                                        <p:tgtEl>
                                          <p:spTgt spid="63488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34883">
                                            <p:txEl>
                                              <p:pRg st="2" end="2"/>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634883">
                                            <p:txEl>
                                              <p:pRg st="2" end="2"/>
                                            </p:txEl>
                                          </p:spTgt>
                                        </p:tgtEl>
                                        <p:attrNameLst>
                                          <p:attrName>ppt_c</p:attrName>
                                        </p:attrNameLst>
                                      </p:cBhvr>
                                      <p:to>
                                        <a:schemeClr val="bg2"/>
                                      </p:to>
                                    </p:animClr>
                                  </p:subTnLst>
                                </p:cTn>
                              </p:par>
                              <p:par>
                                <p:cTn id="19" presetID="2" presetClass="entr" presetSubtype="4" fill="hold" grpId="0" nodeType="withEffect">
                                  <p:stCondLst>
                                    <p:cond delay="0"/>
                                  </p:stCondLst>
                                  <p:childTnLst>
                                    <p:set>
                                      <p:cBhvr>
                                        <p:cTn id="20" dur="1" fill="hold">
                                          <p:stCondLst>
                                            <p:cond delay="0"/>
                                          </p:stCondLst>
                                        </p:cTn>
                                        <p:tgtEl>
                                          <p:spTgt spid="634883">
                                            <p:txEl>
                                              <p:pRg st="3" end="3"/>
                                            </p:txEl>
                                          </p:spTgt>
                                        </p:tgtEl>
                                        <p:attrNameLst>
                                          <p:attrName>style.visibility</p:attrName>
                                        </p:attrNameLst>
                                      </p:cBhvr>
                                      <p:to>
                                        <p:strVal val="visible"/>
                                      </p:to>
                                    </p:set>
                                    <p:anim calcmode="lin" valueType="num">
                                      <p:cBhvr additive="base">
                                        <p:cTn id="21" dur="500" fill="hold"/>
                                        <p:tgtEl>
                                          <p:spTgt spid="63488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34883">
                                            <p:txEl>
                                              <p:pRg st="3" end="3"/>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634883">
                                            <p:txEl>
                                              <p:pRg st="3" end="3"/>
                                            </p:txEl>
                                          </p:spTgt>
                                        </p:tgtEl>
                                        <p:attrNameLst>
                                          <p:attrName>ppt_c</p:attrName>
                                        </p:attrNameLst>
                                      </p:cBhvr>
                                      <p:to>
                                        <a:schemeClr val="bg2"/>
                                      </p:to>
                                    </p:animClr>
                                  </p:sub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34883">
                                            <p:txEl>
                                              <p:pRg st="4" end="4"/>
                                            </p:txEl>
                                          </p:spTgt>
                                        </p:tgtEl>
                                        <p:attrNameLst>
                                          <p:attrName>style.visibility</p:attrName>
                                        </p:attrNameLst>
                                      </p:cBhvr>
                                      <p:to>
                                        <p:strVal val="visible"/>
                                      </p:to>
                                    </p:set>
                                    <p:anim calcmode="lin" valueType="num">
                                      <p:cBhvr additive="base">
                                        <p:cTn id="27" dur="500" fill="hold"/>
                                        <p:tgtEl>
                                          <p:spTgt spid="63488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34883">
                                            <p:txEl>
                                              <p:pRg st="4" end="4"/>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634883">
                                            <p:txEl>
                                              <p:pRg st="4" end="4"/>
                                            </p:txEl>
                                          </p:spTgt>
                                        </p:tgtEl>
                                        <p:attrNameLst>
                                          <p:attrName>ppt_c</p:attrName>
                                        </p:attrNameLst>
                                      </p:cBhvr>
                                      <p:to>
                                        <a:schemeClr val="bg2"/>
                                      </p:to>
                                    </p:animClr>
                                  </p:sub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34883">
                                            <p:txEl>
                                              <p:pRg st="5" end="5"/>
                                            </p:txEl>
                                          </p:spTgt>
                                        </p:tgtEl>
                                        <p:attrNameLst>
                                          <p:attrName>style.visibility</p:attrName>
                                        </p:attrNameLst>
                                      </p:cBhvr>
                                      <p:to>
                                        <p:strVal val="visible"/>
                                      </p:to>
                                    </p:set>
                                    <p:anim calcmode="lin" valueType="num">
                                      <p:cBhvr additive="base">
                                        <p:cTn id="33" dur="500" fill="hold"/>
                                        <p:tgtEl>
                                          <p:spTgt spid="63488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34883">
                                            <p:txEl>
                                              <p:pRg st="5" end="5"/>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634883">
                                            <p:txEl>
                                              <p:pRg st="5" end="5"/>
                                            </p:txEl>
                                          </p:spTgt>
                                        </p:tgtEl>
                                        <p:attrNameLst>
                                          <p:attrName>ppt_c</p:attrName>
                                        </p:attrNameLst>
                                      </p:cBhvr>
                                      <p:to>
                                        <a:schemeClr val="bg2"/>
                                      </p:to>
                                    </p:animClr>
                                  </p:sub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634892"/>
                                        </p:tgtEl>
                                        <p:attrNameLst>
                                          <p:attrName>style.visibility</p:attrName>
                                        </p:attrNameLst>
                                      </p:cBhvr>
                                      <p:to>
                                        <p:strVal val="visible"/>
                                      </p:to>
                                    </p:set>
                                    <p:animEffect transition="in" filter="fade">
                                      <p:cBhvr>
                                        <p:cTn id="39" dur="1000"/>
                                        <p:tgtEl>
                                          <p:spTgt spid="634892"/>
                                        </p:tgtEl>
                                      </p:cBhvr>
                                    </p:animEffect>
                                    <p:anim calcmode="lin" valueType="num">
                                      <p:cBhvr>
                                        <p:cTn id="40" dur="1000" fill="hold"/>
                                        <p:tgtEl>
                                          <p:spTgt spid="634892"/>
                                        </p:tgtEl>
                                        <p:attrNameLst>
                                          <p:attrName>ppt_x</p:attrName>
                                        </p:attrNameLst>
                                      </p:cBhvr>
                                      <p:tavLst>
                                        <p:tav tm="0">
                                          <p:val>
                                            <p:strVal val="#ppt_x"/>
                                          </p:val>
                                        </p:tav>
                                        <p:tav tm="100000">
                                          <p:val>
                                            <p:strVal val="#ppt_x"/>
                                          </p:val>
                                        </p:tav>
                                      </p:tavLst>
                                    </p:anim>
                                    <p:anim calcmode="lin" valueType="num">
                                      <p:cBhvr>
                                        <p:cTn id="41" dur="1000" fill="hold"/>
                                        <p:tgtEl>
                                          <p:spTgt spid="63489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1" nodeType="clickEffect">
                                  <p:stCondLst>
                                    <p:cond delay="0"/>
                                  </p:stCondLst>
                                  <p:childTnLst>
                                    <p:set>
                                      <p:cBhvr>
                                        <p:cTn id="45" dur="1" fill="hold">
                                          <p:stCondLst>
                                            <p:cond delay="0"/>
                                          </p:stCondLst>
                                        </p:cTn>
                                        <p:tgtEl>
                                          <p:spTgt spid="6348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883" grpId="0" build="p" autoUpdateAnimBg="0"/>
      <p:bldP spid="634892" grpId="0"/>
      <p:bldP spid="634892"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pPr eaLnBrk="1" hangingPunct="1"/>
            <a:r>
              <a:rPr lang="en-US" smtClean="0"/>
              <a:t>Models of the Atom</a:t>
            </a:r>
          </a:p>
        </p:txBody>
      </p:sp>
      <p:sp>
        <p:nvSpPr>
          <p:cNvPr id="744452" name="Text Box 4"/>
          <p:cNvSpPr txBox="1">
            <a:spLocks noChangeArrowheads="1"/>
          </p:cNvSpPr>
          <p:nvPr/>
        </p:nvSpPr>
        <p:spPr bwMode="auto">
          <a:xfrm>
            <a:off x="346075" y="2971800"/>
            <a:ext cx="1277938" cy="457200"/>
          </a:xfrm>
          <a:prstGeom prst="rect">
            <a:avLst/>
          </a:prstGeom>
          <a:noFill/>
          <a:ln w="9525">
            <a:noFill/>
            <a:miter lim="800000"/>
            <a:headEnd/>
            <a:tailEnd/>
          </a:ln>
        </p:spPr>
        <p:txBody>
          <a:bodyPr wrap="none">
            <a:spAutoFit/>
          </a:bodyPr>
          <a:lstStyle/>
          <a:p>
            <a:pPr algn="l"/>
            <a:r>
              <a:rPr lang="en-US" sz="1200" b="1"/>
              <a:t>Dalton’s model</a:t>
            </a:r>
          </a:p>
          <a:p>
            <a:pPr algn="l"/>
            <a:r>
              <a:rPr lang="en-US" sz="1200" b="1"/>
              <a:t>        (1803)</a:t>
            </a:r>
          </a:p>
        </p:txBody>
      </p:sp>
      <p:sp>
        <p:nvSpPr>
          <p:cNvPr id="744454" name="Text Box 6"/>
          <p:cNvSpPr txBox="1">
            <a:spLocks noChangeArrowheads="1"/>
          </p:cNvSpPr>
          <p:nvPr/>
        </p:nvSpPr>
        <p:spPr bwMode="auto">
          <a:xfrm>
            <a:off x="1828800" y="3048000"/>
            <a:ext cx="2062163" cy="457200"/>
          </a:xfrm>
          <a:prstGeom prst="rect">
            <a:avLst/>
          </a:prstGeom>
          <a:noFill/>
          <a:ln w="9525">
            <a:noFill/>
            <a:miter lim="800000"/>
            <a:headEnd/>
            <a:tailEnd/>
          </a:ln>
        </p:spPr>
        <p:txBody>
          <a:bodyPr wrap="none">
            <a:spAutoFit/>
          </a:bodyPr>
          <a:lstStyle/>
          <a:p>
            <a:pPr algn="l"/>
            <a:r>
              <a:rPr lang="en-US" sz="1200" b="1"/>
              <a:t>Thomson’s plum-pudding</a:t>
            </a:r>
          </a:p>
          <a:p>
            <a:pPr algn="l"/>
            <a:r>
              <a:rPr lang="en-US" sz="1200" b="1"/>
              <a:t>        model   (1897)</a:t>
            </a:r>
          </a:p>
        </p:txBody>
      </p:sp>
      <p:sp>
        <p:nvSpPr>
          <p:cNvPr id="744456" name="Text Box 8"/>
          <p:cNvSpPr txBox="1">
            <a:spLocks noChangeArrowheads="1"/>
          </p:cNvSpPr>
          <p:nvPr/>
        </p:nvSpPr>
        <p:spPr bwMode="auto">
          <a:xfrm>
            <a:off x="3895725" y="3048000"/>
            <a:ext cx="1590675" cy="457200"/>
          </a:xfrm>
          <a:prstGeom prst="rect">
            <a:avLst/>
          </a:prstGeom>
          <a:noFill/>
          <a:ln w="9525">
            <a:noFill/>
            <a:miter lim="800000"/>
            <a:headEnd/>
            <a:tailEnd/>
          </a:ln>
        </p:spPr>
        <p:txBody>
          <a:bodyPr wrap="none">
            <a:spAutoFit/>
          </a:bodyPr>
          <a:lstStyle/>
          <a:p>
            <a:pPr algn="l"/>
            <a:r>
              <a:rPr lang="en-US" sz="1200" b="1"/>
              <a:t>Rutherford’s model</a:t>
            </a:r>
          </a:p>
          <a:p>
            <a:pPr algn="l"/>
            <a:r>
              <a:rPr lang="en-US" sz="1200" b="1"/>
              <a:t>           (1909)</a:t>
            </a:r>
          </a:p>
        </p:txBody>
      </p:sp>
      <p:sp>
        <p:nvSpPr>
          <p:cNvPr id="744458" name="Text Box 10"/>
          <p:cNvSpPr txBox="1">
            <a:spLocks noChangeArrowheads="1"/>
          </p:cNvSpPr>
          <p:nvPr/>
        </p:nvSpPr>
        <p:spPr bwMode="auto">
          <a:xfrm>
            <a:off x="5641975" y="3048000"/>
            <a:ext cx="1158875" cy="457200"/>
          </a:xfrm>
          <a:prstGeom prst="rect">
            <a:avLst/>
          </a:prstGeom>
          <a:noFill/>
          <a:ln w="9525">
            <a:noFill/>
            <a:miter lim="800000"/>
            <a:headEnd/>
            <a:tailEnd/>
          </a:ln>
        </p:spPr>
        <p:txBody>
          <a:bodyPr wrap="none">
            <a:spAutoFit/>
          </a:bodyPr>
          <a:lstStyle/>
          <a:p>
            <a:pPr algn="l"/>
            <a:r>
              <a:rPr lang="en-US" sz="1200" b="1"/>
              <a:t>Bohr’s model</a:t>
            </a:r>
          </a:p>
          <a:p>
            <a:pPr algn="l"/>
            <a:r>
              <a:rPr lang="en-US" sz="1200" b="1"/>
              <a:t>      (1913)</a:t>
            </a:r>
          </a:p>
        </p:txBody>
      </p:sp>
      <p:sp>
        <p:nvSpPr>
          <p:cNvPr id="744460" name="Text Box 12"/>
          <p:cNvSpPr txBox="1">
            <a:spLocks noChangeArrowheads="1"/>
          </p:cNvSpPr>
          <p:nvPr/>
        </p:nvSpPr>
        <p:spPr bwMode="auto">
          <a:xfrm>
            <a:off x="7007225" y="3048000"/>
            <a:ext cx="1658938" cy="457200"/>
          </a:xfrm>
          <a:prstGeom prst="rect">
            <a:avLst/>
          </a:prstGeom>
          <a:noFill/>
          <a:ln w="9525">
            <a:noFill/>
            <a:miter lim="800000"/>
            <a:headEnd/>
            <a:tailEnd/>
          </a:ln>
        </p:spPr>
        <p:txBody>
          <a:bodyPr wrap="none">
            <a:spAutoFit/>
          </a:bodyPr>
          <a:lstStyle/>
          <a:p>
            <a:pPr algn="l"/>
            <a:r>
              <a:rPr lang="en-US" sz="1200" b="1"/>
              <a:t>Charge-cloud model</a:t>
            </a:r>
          </a:p>
          <a:p>
            <a:pPr algn="l"/>
            <a:r>
              <a:rPr lang="en-US" sz="1200" b="1"/>
              <a:t>         (present)</a:t>
            </a:r>
          </a:p>
        </p:txBody>
      </p:sp>
      <p:sp>
        <p:nvSpPr>
          <p:cNvPr id="164872" name="Rectangle 13"/>
          <p:cNvSpPr>
            <a:spLocks noChangeArrowheads="1"/>
          </p:cNvSpPr>
          <p:nvPr/>
        </p:nvSpPr>
        <p:spPr bwMode="auto">
          <a:xfrm>
            <a:off x="76200" y="6553200"/>
            <a:ext cx="3973513" cy="214313"/>
          </a:xfrm>
          <a:prstGeom prst="rect">
            <a:avLst/>
          </a:prstGeom>
          <a:noFill/>
          <a:ln w="9525">
            <a:noFill/>
            <a:miter lim="800000"/>
            <a:headEnd/>
            <a:tailEnd/>
          </a:ln>
        </p:spPr>
        <p:txBody>
          <a:bodyPr wrap="none">
            <a:spAutoFit/>
          </a:bodyPr>
          <a:lstStyle/>
          <a:p>
            <a:pPr algn="l"/>
            <a:r>
              <a:rPr lang="en-US" sz="800"/>
              <a:t>Dorin, Demmin, Gabel, </a:t>
            </a:r>
            <a:r>
              <a:rPr lang="en-US" sz="800" u="sng"/>
              <a:t>Chemistry The Study of Matter </a:t>
            </a:r>
            <a:r>
              <a:rPr lang="en-US" sz="800"/>
              <a:t> , 3</a:t>
            </a:r>
            <a:r>
              <a:rPr lang="en-US" sz="800" baseline="30000"/>
              <a:t>rd</a:t>
            </a:r>
            <a:r>
              <a:rPr lang="en-US" sz="800"/>
              <a:t> Edition, 1990, page 125</a:t>
            </a:r>
          </a:p>
        </p:txBody>
      </p:sp>
      <p:sp>
        <p:nvSpPr>
          <p:cNvPr id="744462" name="Text Box 14"/>
          <p:cNvSpPr txBox="1">
            <a:spLocks noChangeArrowheads="1"/>
          </p:cNvSpPr>
          <p:nvPr/>
        </p:nvSpPr>
        <p:spPr bwMode="auto">
          <a:xfrm>
            <a:off x="76200" y="3048000"/>
            <a:ext cx="1828800" cy="457200"/>
          </a:xfrm>
          <a:prstGeom prst="rect">
            <a:avLst/>
          </a:prstGeom>
          <a:solidFill>
            <a:schemeClr val="bg1"/>
          </a:solidFill>
          <a:ln w="9525">
            <a:noFill/>
            <a:miter lim="800000"/>
            <a:headEnd/>
            <a:tailEnd/>
          </a:ln>
        </p:spPr>
        <p:txBody>
          <a:bodyPr>
            <a:spAutoFit/>
          </a:bodyPr>
          <a:lstStyle/>
          <a:p>
            <a:r>
              <a:rPr lang="en-US" sz="1200" b="1"/>
              <a:t>Greek model</a:t>
            </a:r>
          </a:p>
          <a:p>
            <a:r>
              <a:rPr lang="en-US" sz="1200" b="1"/>
              <a:t>(400 B.C.)</a:t>
            </a:r>
          </a:p>
        </p:txBody>
      </p:sp>
      <p:sp>
        <p:nvSpPr>
          <p:cNvPr id="164874" name="AutoShape 15">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64875" name="Rectangle 16"/>
          <p:cNvSpPr>
            <a:spLocks noChangeArrowheads="1"/>
          </p:cNvSpPr>
          <p:nvPr/>
        </p:nvSpPr>
        <p:spPr bwMode="auto">
          <a:xfrm>
            <a:off x="304800" y="5105400"/>
            <a:ext cx="8458200" cy="228600"/>
          </a:xfrm>
          <a:prstGeom prst="rect">
            <a:avLst/>
          </a:prstGeom>
          <a:solidFill>
            <a:srgbClr val="333399"/>
          </a:solidFill>
          <a:ln w="9525">
            <a:solidFill>
              <a:schemeClr val="tx1"/>
            </a:solidFill>
            <a:miter lim="800000"/>
            <a:headEnd/>
            <a:tailEnd/>
          </a:ln>
        </p:spPr>
        <p:txBody>
          <a:bodyPr wrap="none" anchor="ctr"/>
          <a:lstStyle/>
          <a:p>
            <a:r>
              <a:rPr lang="en-US" b="1">
                <a:solidFill>
                  <a:schemeClr val="bg1"/>
                </a:solidFill>
              </a:rPr>
              <a:t>1800     1805   .....................   1895          1900         1905          1910          1915          1920          1925          1930          1935          1940          1945</a:t>
            </a:r>
          </a:p>
        </p:txBody>
      </p:sp>
      <p:sp>
        <p:nvSpPr>
          <p:cNvPr id="744465" name="Text Box 17"/>
          <p:cNvSpPr txBox="1">
            <a:spLocks noChangeArrowheads="1"/>
          </p:cNvSpPr>
          <p:nvPr/>
        </p:nvSpPr>
        <p:spPr bwMode="auto">
          <a:xfrm>
            <a:off x="381000" y="3921125"/>
            <a:ext cx="1079500" cy="727075"/>
          </a:xfrm>
          <a:prstGeom prst="rect">
            <a:avLst/>
          </a:prstGeom>
          <a:solidFill>
            <a:srgbClr val="99CCFF">
              <a:alpha val="27058"/>
            </a:srgbClr>
          </a:solidFill>
          <a:ln w="9525">
            <a:solidFill>
              <a:schemeClr val="tx1"/>
            </a:solidFill>
            <a:miter lim="800000"/>
            <a:headEnd/>
            <a:tailEnd/>
          </a:ln>
        </p:spPr>
        <p:txBody>
          <a:bodyPr wrap="none">
            <a:spAutoFit/>
          </a:bodyPr>
          <a:lstStyle/>
          <a:p>
            <a:pPr algn="l"/>
            <a:r>
              <a:rPr lang="en-US" sz="900" b="1"/>
              <a:t>1803</a:t>
            </a:r>
            <a:r>
              <a:rPr lang="en-US" sz="800"/>
              <a:t>  John Dalton </a:t>
            </a:r>
          </a:p>
          <a:p>
            <a:pPr algn="l"/>
            <a:r>
              <a:rPr lang="en-US" sz="800"/>
              <a:t>pictures atoms as</a:t>
            </a:r>
          </a:p>
          <a:p>
            <a:pPr algn="l"/>
            <a:r>
              <a:rPr lang="en-US" sz="800"/>
              <a:t>tiny, indestructible </a:t>
            </a:r>
          </a:p>
          <a:p>
            <a:pPr algn="l"/>
            <a:r>
              <a:rPr lang="en-US" sz="800"/>
              <a:t>particles, with no </a:t>
            </a:r>
          </a:p>
          <a:p>
            <a:pPr algn="l"/>
            <a:r>
              <a:rPr lang="en-US" sz="800"/>
              <a:t>internal structure.</a:t>
            </a:r>
          </a:p>
        </p:txBody>
      </p:sp>
      <p:sp>
        <p:nvSpPr>
          <p:cNvPr id="744466" name="Text Box 18"/>
          <p:cNvSpPr txBox="1">
            <a:spLocks noChangeArrowheads="1"/>
          </p:cNvSpPr>
          <p:nvPr/>
        </p:nvSpPr>
        <p:spPr bwMode="auto">
          <a:xfrm>
            <a:off x="1676400" y="3886200"/>
            <a:ext cx="1641475" cy="849313"/>
          </a:xfrm>
          <a:prstGeom prst="rect">
            <a:avLst/>
          </a:prstGeom>
          <a:solidFill>
            <a:srgbClr val="99CCFF">
              <a:alpha val="27058"/>
            </a:srgbClr>
          </a:solidFill>
          <a:ln w="9525">
            <a:solidFill>
              <a:schemeClr val="tx1"/>
            </a:solidFill>
            <a:miter lim="800000"/>
            <a:headEnd/>
            <a:tailEnd/>
          </a:ln>
        </p:spPr>
        <p:txBody>
          <a:bodyPr wrap="none">
            <a:spAutoFit/>
          </a:bodyPr>
          <a:lstStyle/>
          <a:p>
            <a:pPr algn="l"/>
            <a:r>
              <a:rPr lang="en-US" sz="900" b="1"/>
              <a:t>1897</a:t>
            </a:r>
            <a:r>
              <a:rPr lang="en-US" sz="800"/>
              <a:t> J.J. Thomson, a British</a:t>
            </a:r>
          </a:p>
          <a:p>
            <a:pPr algn="l"/>
            <a:r>
              <a:rPr lang="en-US" sz="800"/>
              <a:t>scientist, discovers the electron,</a:t>
            </a:r>
          </a:p>
          <a:p>
            <a:pPr algn="l"/>
            <a:r>
              <a:rPr lang="en-US" sz="800"/>
              <a:t>leading to his "plum-pudding" </a:t>
            </a:r>
          </a:p>
          <a:p>
            <a:pPr algn="l"/>
            <a:r>
              <a:rPr lang="en-US" sz="800"/>
              <a:t>model.  He pictures electrons</a:t>
            </a:r>
          </a:p>
          <a:p>
            <a:pPr algn="l"/>
            <a:r>
              <a:rPr lang="en-US" sz="800"/>
              <a:t>embedded in a sphere of</a:t>
            </a:r>
          </a:p>
          <a:p>
            <a:pPr algn="l"/>
            <a:r>
              <a:rPr lang="en-US" sz="800"/>
              <a:t>positive electric charge.</a:t>
            </a:r>
          </a:p>
        </p:txBody>
      </p:sp>
      <p:sp>
        <p:nvSpPr>
          <p:cNvPr id="744467" name="Text Box 19"/>
          <p:cNvSpPr txBox="1">
            <a:spLocks noChangeArrowheads="1"/>
          </p:cNvSpPr>
          <p:nvPr/>
        </p:nvSpPr>
        <p:spPr bwMode="auto">
          <a:xfrm>
            <a:off x="2514600" y="5638800"/>
            <a:ext cx="1751013" cy="727075"/>
          </a:xfrm>
          <a:prstGeom prst="rect">
            <a:avLst/>
          </a:prstGeom>
          <a:solidFill>
            <a:srgbClr val="99CCFF">
              <a:alpha val="27058"/>
            </a:srgbClr>
          </a:solidFill>
          <a:ln w="9525">
            <a:solidFill>
              <a:schemeClr val="tx1"/>
            </a:solidFill>
            <a:miter lim="800000"/>
            <a:headEnd/>
            <a:tailEnd/>
          </a:ln>
        </p:spPr>
        <p:txBody>
          <a:bodyPr wrap="none">
            <a:spAutoFit/>
          </a:bodyPr>
          <a:lstStyle/>
          <a:p>
            <a:pPr algn="l"/>
            <a:r>
              <a:rPr lang="en-US" sz="900" b="1"/>
              <a:t>1904</a:t>
            </a:r>
            <a:r>
              <a:rPr lang="en-US" sz="800"/>
              <a:t> Hantaro Nagaoka, a</a:t>
            </a:r>
          </a:p>
          <a:p>
            <a:pPr algn="l"/>
            <a:r>
              <a:rPr lang="en-US" sz="800"/>
              <a:t>Japanese physicist, suggests </a:t>
            </a:r>
          </a:p>
          <a:p>
            <a:pPr algn="l"/>
            <a:r>
              <a:rPr lang="en-US" sz="800"/>
              <a:t>that an atom has a central</a:t>
            </a:r>
          </a:p>
          <a:p>
            <a:pPr algn="l"/>
            <a:r>
              <a:rPr lang="en-US" sz="800"/>
              <a:t>nucleus.  Electrons move in </a:t>
            </a:r>
          </a:p>
          <a:p>
            <a:pPr algn="l"/>
            <a:r>
              <a:rPr lang="en-US" sz="800"/>
              <a:t>orbits like the rings around Saturn.</a:t>
            </a:r>
          </a:p>
        </p:txBody>
      </p:sp>
      <p:sp>
        <p:nvSpPr>
          <p:cNvPr id="744468" name="Text Box 20"/>
          <p:cNvSpPr txBox="1">
            <a:spLocks noChangeArrowheads="1"/>
          </p:cNvSpPr>
          <p:nvPr/>
        </p:nvSpPr>
        <p:spPr bwMode="auto">
          <a:xfrm>
            <a:off x="3505200" y="3886200"/>
            <a:ext cx="1566863" cy="849313"/>
          </a:xfrm>
          <a:prstGeom prst="rect">
            <a:avLst/>
          </a:prstGeom>
          <a:solidFill>
            <a:srgbClr val="99CCFF">
              <a:alpha val="27058"/>
            </a:srgbClr>
          </a:solidFill>
          <a:ln w="9525">
            <a:solidFill>
              <a:schemeClr val="tx1"/>
            </a:solidFill>
            <a:miter lim="800000"/>
            <a:headEnd/>
            <a:tailEnd/>
          </a:ln>
        </p:spPr>
        <p:txBody>
          <a:bodyPr wrap="none">
            <a:spAutoFit/>
          </a:bodyPr>
          <a:lstStyle/>
          <a:p>
            <a:pPr algn="l"/>
            <a:r>
              <a:rPr lang="en-US" sz="900" b="1"/>
              <a:t>1911</a:t>
            </a:r>
            <a:r>
              <a:rPr lang="en-US" sz="800"/>
              <a:t> New Zealander </a:t>
            </a:r>
          </a:p>
          <a:p>
            <a:pPr algn="l"/>
            <a:r>
              <a:rPr lang="en-US" sz="800"/>
              <a:t>Ernest Rutherford states</a:t>
            </a:r>
          </a:p>
          <a:p>
            <a:pPr algn="l"/>
            <a:r>
              <a:rPr lang="en-US" sz="800"/>
              <a:t>that an atom has a dense,</a:t>
            </a:r>
          </a:p>
          <a:p>
            <a:pPr algn="l"/>
            <a:r>
              <a:rPr lang="en-US" sz="800"/>
              <a:t>positively charged nucleus.  </a:t>
            </a:r>
          </a:p>
          <a:p>
            <a:pPr algn="l"/>
            <a:r>
              <a:rPr lang="en-US" sz="800"/>
              <a:t>Electrons move randomly in </a:t>
            </a:r>
          </a:p>
          <a:p>
            <a:pPr algn="l"/>
            <a:r>
              <a:rPr lang="en-US" sz="800"/>
              <a:t>the space around the nucleus.</a:t>
            </a:r>
          </a:p>
        </p:txBody>
      </p:sp>
      <p:sp>
        <p:nvSpPr>
          <p:cNvPr id="744469" name="Text Box 21"/>
          <p:cNvSpPr txBox="1">
            <a:spLocks noChangeArrowheads="1"/>
          </p:cNvSpPr>
          <p:nvPr/>
        </p:nvSpPr>
        <p:spPr bwMode="auto">
          <a:xfrm>
            <a:off x="5241925" y="3962400"/>
            <a:ext cx="1438275" cy="604838"/>
          </a:xfrm>
          <a:prstGeom prst="rect">
            <a:avLst/>
          </a:prstGeom>
          <a:solidFill>
            <a:srgbClr val="99CCFF">
              <a:alpha val="27058"/>
            </a:srgbClr>
          </a:solidFill>
          <a:ln w="9525">
            <a:solidFill>
              <a:schemeClr val="tx1"/>
            </a:solidFill>
            <a:miter lim="800000"/>
            <a:headEnd/>
            <a:tailEnd/>
          </a:ln>
        </p:spPr>
        <p:txBody>
          <a:bodyPr wrap="none">
            <a:spAutoFit/>
          </a:bodyPr>
          <a:lstStyle/>
          <a:p>
            <a:pPr algn="l"/>
            <a:r>
              <a:rPr lang="en-US" sz="900" b="1"/>
              <a:t>1913</a:t>
            </a:r>
            <a:r>
              <a:rPr lang="en-US" sz="800"/>
              <a:t>  In Niels Bohr's</a:t>
            </a:r>
          </a:p>
          <a:p>
            <a:pPr algn="l"/>
            <a:r>
              <a:rPr lang="en-US" sz="800"/>
              <a:t>model, the electrons move </a:t>
            </a:r>
          </a:p>
          <a:p>
            <a:pPr algn="l"/>
            <a:r>
              <a:rPr lang="en-US" sz="800"/>
              <a:t>in spherical orbits at fixed </a:t>
            </a:r>
          </a:p>
          <a:p>
            <a:pPr algn="l"/>
            <a:r>
              <a:rPr lang="en-US" sz="800"/>
              <a:t>distances from the nucleus.</a:t>
            </a:r>
          </a:p>
        </p:txBody>
      </p:sp>
      <p:sp>
        <p:nvSpPr>
          <p:cNvPr id="744470" name="Text Box 22"/>
          <p:cNvSpPr txBox="1">
            <a:spLocks noChangeArrowheads="1"/>
          </p:cNvSpPr>
          <p:nvPr/>
        </p:nvSpPr>
        <p:spPr bwMode="auto">
          <a:xfrm>
            <a:off x="5257800" y="5551488"/>
            <a:ext cx="1693863" cy="849312"/>
          </a:xfrm>
          <a:prstGeom prst="rect">
            <a:avLst/>
          </a:prstGeom>
          <a:solidFill>
            <a:srgbClr val="99CCFF">
              <a:alpha val="27058"/>
            </a:srgbClr>
          </a:solidFill>
          <a:ln w="9525">
            <a:solidFill>
              <a:schemeClr val="tx1"/>
            </a:solidFill>
            <a:miter lim="800000"/>
            <a:headEnd/>
            <a:tailEnd/>
          </a:ln>
        </p:spPr>
        <p:txBody>
          <a:bodyPr wrap="none">
            <a:spAutoFit/>
          </a:bodyPr>
          <a:lstStyle/>
          <a:p>
            <a:pPr algn="l"/>
            <a:r>
              <a:rPr lang="en-US" sz="900" b="1"/>
              <a:t>1924</a:t>
            </a:r>
            <a:r>
              <a:rPr lang="en-US" sz="800"/>
              <a:t> Frenchman Louis </a:t>
            </a:r>
          </a:p>
          <a:p>
            <a:pPr algn="l"/>
            <a:r>
              <a:rPr lang="en-US" sz="800"/>
              <a:t>de Broglie proposes that</a:t>
            </a:r>
          </a:p>
          <a:p>
            <a:pPr algn="l"/>
            <a:r>
              <a:rPr lang="en-US" sz="800"/>
              <a:t>moving particles like electrons</a:t>
            </a:r>
          </a:p>
          <a:p>
            <a:pPr algn="l"/>
            <a:r>
              <a:rPr lang="en-US" sz="800"/>
              <a:t>have some properties of waves.  </a:t>
            </a:r>
          </a:p>
          <a:p>
            <a:pPr algn="l"/>
            <a:r>
              <a:rPr lang="en-US" sz="800"/>
              <a:t>Within a few years evidence is </a:t>
            </a:r>
          </a:p>
          <a:p>
            <a:pPr algn="l"/>
            <a:r>
              <a:rPr lang="en-US" sz="800"/>
              <a:t>collected to support his idea.</a:t>
            </a:r>
          </a:p>
        </p:txBody>
      </p:sp>
      <p:sp>
        <p:nvSpPr>
          <p:cNvPr id="744471" name="Text Box 23"/>
          <p:cNvSpPr txBox="1">
            <a:spLocks noChangeArrowheads="1"/>
          </p:cNvSpPr>
          <p:nvPr/>
        </p:nvSpPr>
        <p:spPr bwMode="auto">
          <a:xfrm>
            <a:off x="6858000" y="3886200"/>
            <a:ext cx="1366838" cy="849313"/>
          </a:xfrm>
          <a:prstGeom prst="rect">
            <a:avLst/>
          </a:prstGeom>
          <a:solidFill>
            <a:srgbClr val="99CCFF">
              <a:alpha val="27058"/>
            </a:srgbClr>
          </a:solidFill>
          <a:ln w="9525">
            <a:solidFill>
              <a:schemeClr val="tx1"/>
            </a:solidFill>
            <a:miter lim="800000"/>
            <a:headEnd/>
            <a:tailEnd/>
          </a:ln>
        </p:spPr>
        <p:txBody>
          <a:bodyPr wrap="none">
            <a:spAutoFit/>
          </a:bodyPr>
          <a:lstStyle/>
          <a:p>
            <a:pPr algn="l"/>
            <a:r>
              <a:rPr lang="en-US" sz="900" b="1"/>
              <a:t>1926</a:t>
            </a:r>
            <a:r>
              <a:rPr lang="en-US" sz="800"/>
              <a:t>  Erwin Schr</a:t>
            </a:r>
            <a:r>
              <a:rPr lang="en-US" sz="800">
                <a:cs typeface="Arial" charset="0"/>
              </a:rPr>
              <a:t>ö</a:t>
            </a:r>
            <a:r>
              <a:rPr lang="en-US" sz="800"/>
              <a:t>dinger </a:t>
            </a:r>
          </a:p>
          <a:p>
            <a:pPr algn="l"/>
            <a:r>
              <a:rPr lang="en-US" sz="800"/>
              <a:t>develops mathematical</a:t>
            </a:r>
          </a:p>
          <a:p>
            <a:pPr algn="l"/>
            <a:r>
              <a:rPr lang="en-US" sz="800"/>
              <a:t>equations to describe the </a:t>
            </a:r>
          </a:p>
          <a:p>
            <a:pPr algn="l"/>
            <a:r>
              <a:rPr lang="en-US" sz="800"/>
              <a:t>motion of electrons in </a:t>
            </a:r>
          </a:p>
          <a:p>
            <a:pPr algn="l"/>
            <a:r>
              <a:rPr lang="en-US" sz="800"/>
              <a:t>atoms.  His work leads to </a:t>
            </a:r>
          </a:p>
          <a:p>
            <a:pPr algn="l"/>
            <a:r>
              <a:rPr lang="en-US" sz="800"/>
              <a:t>the electron cloud model.</a:t>
            </a:r>
          </a:p>
        </p:txBody>
      </p:sp>
      <p:sp>
        <p:nvSpPr>
          <p:cNvPr id="744472" name="Text Box 24"/>
          <p:cNvSpPr txBox="1">
            <a:spLocks noChangeArrowheads="1"/>
          </p:cNvSpPr>
          <p:nvPr/>
        </p:nvSpPr>
        <p:spPr bwMode="auto">
          <a:xfrm>
            <a:off x="7239000" y="5535613"/>
            <a:ext cx="1274763" cy="1093787"/>
          </a:xfrm>
          <a:prstGeom prst="rect">
            <a:avLst/>
          </a:prstGeom>
          <a:solidFill>
            <a:srgbClr val="99CCFF">
              <a:alpha val="27058"/>
            </a:srgbClr>
          </a:solidFill>
          <a:ln w="9525">
            <a:solidFill>
              <a:schemeClr val="tx1"/>
            </a:solidFill>
            <a:miter lim="800000"/>
            <a:headEnd/>
            <a:tailEnd/>
          </a:ln>
        </p:spPr>
        <p:txBody>
          <a:bodyPr wrap="none">
            <a:spAutoFit/>
          </a:bodyPr>
          <a:lstStyle/>
          <a:p>
            <a:pPr algn="l"/>
            <a:r>
              <a:rPr lang="en-US" sz="900" b="1"/>
              <a:t>1932</a:t>
            </a:r>
            <a:r>
              <a:rPr lang="en-US" sz="800"/>
              <a:t> James </a:t>
            </a:r>
          </a:p>
          <a:p>
            <a:pPr algn="l"/>
            <a:r>
              <a:rPr lang="en-US" sz="800"/>
              <a:t>Chadwick, a British </a:t>
            </a:r>
          </a:p>
          <a:p>
            <a:pPr algn="l"/>
            <a:r>
              <a:rPr lang="en-US" sz="800"/>
              <a:t>physicist, confirms the </a:t>
            </a:r>
          </a:p>
          <a:p>
            <a:pPr algn="l"/>
            <a:r>
              <a:rPr lang="en-US" sz="800"/>
              <a:t>existence of neutrons, </a:t>
            </a:r>
          </a:p>
          <a:p>
            <a:pPr algn="l"/>
            <a:r>
              <a:rPr lang="en-US" sz="800"/>
              <a:t>which have no charge.  </a:t>
            </a:r>
          </a:p>
          <a:p>
            <a:pPr algn="l"/>
            <a:r>
              <a:rPr lang="en-US" sz="800"/>
              <a:t>Atomic nuclei contain </a:t>
            </a:r>
          </a:p>
          <a:p>
            <a:pPr algn="l"/>
            <a:r>
              <a:rPr lang="en-US" sz="800"/>
              <a:t>neutrons and positively </a:t>
            </a:r>
          </a:p>
          <a:p>
            <a:pPr algn="l"/>
            <a:r>
              <a:rPr lang="en-US" sz="800"/>
              <a:t>charged protons.</a:t>
            </a:r>
          </a:p>
        </p:txBody>
      </p:sp>
      <p:sp>
        <p:nvSpPr>
          <p:cNvPr id="744473" name="Line 25"/>
          <p:cNvSpPr>
            <a:spLocks noChangeShapeType="1"/>
          </p:cNvSpPr>
          <p:nvPr/>
        </p:nvSpPr>
        <p:spPr bwMode="auto">
          <a:xfrm>
            <a:off x="838200" y="4648200"/>
            <a:ext cx="1588" cy="457200"/>
          </a:xfrm>
          <a:prstGeom prst="line">
            <a:avLst/>
          </a:prstGeom>
          <a:noFill/>
          <a:ln w="9525">
            <a:solidFill>
              <a:schemeClr val="tx1"/>
            </a:solidFill>
            <a:round/>
            <a:headEnd/>
            <a:tailEnd/>
          </a:ln>
        </p:spPr>
        <p:txBody>
          <a:bodyPr/>
          <a:lstStyle/>
          <a:p>
            <a:endParaRPr lang="en-US"/>
          </a:p>
        </p:txBody>
      </p:sp>
      <p:sp>
        <p:nvSpPr>
          <p:cNvPr id="744474" name="Freeform 26"/>
          <p:cNvSpPr>
            <a:spLocks/>
          </p:cNvSpPr>
          <p:nvPr/>
        </p:nvSpPr>
        <p:spPr bwMode="auto">
          <a:xfrm>
            <a:off x="2438400" y="4737100"/>
            <a:ext cx="1588" cy="368300"/>
          </a:xfrm>
          <a:custGeom>
            <a:avLst/>
            <a:gdLst>
              <a:gd name="T0" fmla="*/ 0 w 1"/>
              <a:gd name="T1" fmla="*/ 0 h 232"/>
              <a:gd name="T2" fmla="*/ 1588 w 1"/>
              <a:gd name="T3" fmla="*/ 368300 h 232"/>
              <a:gd name="T4" fmla="*/ 0 60000 65536"/>
              <a:gd name="T5" fmla="*/ 0 60000 65536"/>
              <a:gd name="T6" fmla="*/ 0 w 1"/>
              <a:gd name="T7" fmla="*/ 0 h 232"/>
              <a:gd name="T8" fmla="*/ 1 w 1"/>
              <a:gd name="T9" fmla="*/ 232 h 232"/>
            </a:gdLst>
            <a:ahLst/>
            <a:cxnLst>
              <a:cxn ang="T4">
                <a:pos x="T0" y="T1"/>
              </a:cxn>
              <a:cxn ang="T5">
                <a:pos x="T2" y="T3"/>
              </a:cxn>
            </a:cxnLst>
            <a:rect l="T6" t="T7" r="T8" b="T9"/>
            <a:pathLst>
              <a:path w="1" h="232">
                <a:moveTo>
                  <a:pt x="0" y="0"/>
                </a:moveTo>
                <a:lnTo>
                  <a:pt x="1" y="232"/>
                </a:lnTo>
              </a:path>
            </a:pathLst>
          </a:custGeom>
          <a:noFill/>
          <a:ln w="9525">
            <a:solidFill>
              <a:schemeClr val="tx1"/>
            </a:solidFill>
            <a:round/>
            <a:headEnd/>
            <a:tailEnd/>
          </a:ln>
        </p:spPr>
        <p:txBody>
          <a:bodyPr/>
          <a:lstStyle/>
          <a:p>
            <a:endParaRPr lang="en-US"/>
          </a:p>
        </p:txBody>
      </p:sp>
      <p:sp>
        <p:nvSpPr>
          <p:cNvPr id="744475" name="Freeform 27"/>
          <p:cNvSpPr>
            <a:spLocks/>
          </p:cNvSpPr>
          <p:nvPr/>
        </p:nvSpPr>
        <p:spPr bwMode="auto">
          <a:xfrm>
            <a:off x="4286250" y="4737100"/>
            <a:ext cx="3175" cy="361950"/>
          </a:xfrm>
          <a:custGeom>
            <a:avLst/>
            <a:gdLst>
              <a:gd name="T0" fmla="*/ 3175 w 2"/>
              <a:gd name="T1" fmla="*/ 0 h 228"/>
              <a:gd name="T2" fmla="*/ 0 w 2"/>
              <a:gd name="T3" fmla="*/ 361950 h 228"/>
              <a:gd name="T4" fmla="*/ 0 60000 65536"/>
              <a:gd name="T5" fmla="*/ 0 60000 65536"/>
              <a:gd name="T6" fmla="*/ 0 w 2"/>
              <a:gd name="T7" fmla="*/ 0 h 228"/>
              <a:gd name="T8" fmla="*/ 2 w 2"/>
              <a:gd name="T9" fmla="*/ 228 h 228"/>
            </a:gdLst>
            <a:ahLst/>
            <a:cxnLst>
              <a:cxn ang="T4">
                <a:pos x="T0" y="T1"/>
              </a:cxn>
              <a:cxn ang="T5">
                <a:pos x="T2" y="T3"/>
              </a:cxn>
            </a:cxnLst>
            <a:rect l="T6" t="T7" r="T8" b="T9"/>
            <a:pathLst>
              <a:path w="2" h="228">
                <a:moveTo>
                  <a:pt x="2" y="0"/>
                </a:moveTo>
                <a:cubicBezTo>
                  <a:pt x="2" y="74"/>
                  <a:pt x="0" y="154"/>
                  <a:pt x="0" y="228"/>
                </a:cubicBezTo>
              </a:path>
            </a:pathLst>
          </a:custGeom>
          <a:noFill/>
          <a:ln w="9525">
            <a:solidFill>
              <a:schemeClr val="tx1"/>
            </a:solidFill>
            <a:round/>
            <a:headEnd/>
            <a:tailEnd/>
          </a:ln>
        </p:spPr>
        <p:txBody>
          <a:bodyPr/>
          <a:lstStyle/>
          <a:p>
            <a:endParaRPr lang="en-US"/>
          </a:p>
        </p:txBody>
      </p:sp>
      <p:sp>
        <p:nvSpPr>
          <p:cNvPr id="744476" name="Line 28"/>
          <p:cNvSpPr>
            <a:spLocks noChangeShapeType="1"/>
          </p:cNvSpPr>
          <p:nvPr/>
        </p:nvSpPr>
        <p:spPr bwMode="auto">
          <a:xfrm flipV="1">
            <a:off x="3276600" y="5334000"/>
            <a:ext cx="0" cy="304800"/>
          </a:xfrm>
          <a:prstGeom prst="line">
            <a:avLst/>
          </a:prstGeom>
          <a:noFill/>
          <a:ln w="9525">
            <a:solidFill>
              <a:schemeClr val="tx1"/>
            </a:solidFill>
            <a:round/>
            <a:headEnd/>
            <a:tailEnd/>
          </a:ln>
        </p:spPr>
        <p:txBody>
          <a:bodyPr/>
          <a:lstStyle/>
          <a:p>
            <a:endParaRPr lang="en-US"/>
          </a:p>
        </p:txBody>
      </p:sp>
      <p:sp>
        <p:nvSpPr>
          <p:cNvPr id="744477" name="Freeform 29"/>
          <p:cNvSpPr>
            <a:spLocks/>
          </p:cNvSpPr>
          <p:nvPr/>
        </p:nvSpPr>
        <p:spPr bwMode="auto">
          <a:xfrm>
            <a:off x="5791200" y="5334000"/>
            <a:ext cx="1588" cy="217488"/>
          </a:xfrm>
          <a:custGeom>
            <a:avLst/>
            <a:gdLst>
              <a:gd name="T0" fmla="*/ 0 w 1"/>
              <a:gd name="T1" fmla="*/ 217488 h 137"/>
              <a:gd name="T2" fmla="*/ 1588 w 1"/>
              <a:gd name="T3" fmla="*/ 0 h 137"/>
              <a:gd name="T4" fmla="*/ 0 60000 65536"/>
              <a:gd name="T5" fmla="*/ 0 60000 65536"/>
              <a:gd name="T6" fmla="*/ 0 w 1"/>
              <a:gd name="T7" fmla="*/ 0 h 137"/>
              <a:gd name="T8" fmla="*/ 1 w 1"/>
              <a:gd name="T9" fmla="*/ 137 h 137"/>
            </a:gdLst>
            <a:ahLst/>
            <a:cxnLst>
              <a:cxn ang="T4">
                <a:pos x="T0" y="T1"/>
              </a:cxn>
              <a:cxn ang="T5">
                <a:pos x="T2" y="T3"/>
              </a:cxn>
            </a:cxnLst>
            <a:rect l="T6" t="T7" r="T8" b="T9"/>
            <a:pathLst>
              <a:path w="1" h="137">
                <a:moveTo>
                  <a:pt x="0" y="137"/>
                </a:moveTo>
                <a:lnTo>
                  <a:pt x="1" y="0"/>
                </a:lnTo>
              </a:path>
            </a:pathLst>
          </a:custGeom>
          <a:noFill/>
          <a:ln w="9525">
            <a:solidFill>
              <a:schemeClr val="tx1"/>
            </a:solidFill>
            <a:round/>
            <a:headEnd/>
            <a:tailEnd/>
          </a:ln>
        </p:spPr>
        <p:txBody>
          <a:bodyPr/>
          <a:lstStyle/>
          <a:p>
            <a:endParaRPr lang="en-US"/>
          </a:p>
        </p:txBody>
      </p:sp>
      <p:grpSp>
        <p:nvGrpSpPr>
          <p:cNvPr id="2" name="Group 30"/>
          <p:cNvGrpSpPr>
            <a:grpSpLocks/>
          </p:cNvGrpSpPr>
          <p:nvPr/>
        </p:nvGrpSpPr>
        <p:grpSpPr bwMode="auto">
          <a:xfrm>
            <a:off x="4495800" y="4572000"/>
            <a:ext cx="1066800" cy="533400"/>
            <a:chOff x="2832" y="2880"/>
            <a:chExt cx="672" cy="336"/>
          </a:xfrm>
        </p:grpSpPr>
        <p:sp>
          <p:nvSpPr>
            <p:cNvPr id="164945" name="Line 31"/>
            <p:cNvSpPr>
              <a:spLocks noChangeShapeType="1"/>
            </p:cNvSpPr>
            <p:nvPr/>
          </p:nvSpPr>
          <p:spPr bwMode="auto">
            <a:xfrm flipV="1">
              <a:off x="2832" y="3120"/>
              <a:ext cx="0" cy="96"/>
            </a:xfrm>
            <a:prstGeom prst="line">
              <a:avLst/>
            </a:prstGeom>
            <a:noFill/>
            <a:ln w="9525">
              <a:solidFill>
                <a:schemeClr val="tx1"/>
              </a:solidFill>
              <a:round/>
              <a:headEnd/>
              <a:tailEnd/>
            </a:ln>
          </p:spPr>
          <p:txBody>
            <a:bodyPr/>
            <a:lstStyle/>
            <a:p>
              <a:endParaRPr lang="en-US"/>
            </a:p>
          </p:txBody>
        </p:sp>
        <p:sp>
          <p:nvSpPr>
            <p:cNvPr id="164946" name="Line 32"/>
            <p:cNvSpPr>
              <a:spLocks noChangeShapeType="1"/>
            </p:cNvSpPr>
            <p:nvPr/>
          </p:nvSpPr>
          <p:spPr bwMode="auto">
            <a:xfrm>
              <a:off x="2832" y="3120"/>
              <a:ext cx="672" cy="0"/>
            </a:xfrm>
            <a:prstGeom prst="line">
              <a:avLst/>
            </a:prstGeom>
            <a:noFill/>
            <a:ln w="9525">
              <a:solidFill>
                <a:schemeClr val="tx1"/>
              </a:solidFill>
              <a:round/>
              <a:headEnd/>
              <a:tailEnd/>
            </a:ln>
          </p:spPr>
          <p:txBody>
            <a:bodyPr/>
            <a:lstStyle/>
            <a:p>
              <a:endParaRPr lang="en-US"/>
            </a:p>
          </p:txBody>
        </p:sp>
        <p:sp>
          <p:nvSpPr>
            <p:cNvPr id="164947" name="Line 33"/>
            <p:cNvSpPr>
              <a:spLocks noChangeShapeType="1"/>
            </p:cNvSpPr>
            <p:nvPr/>
          </p:nvSpPr>
          <p:spPr bwMode="auto">
            <a:xfrm flipV="1">
              <a:off x="3504" y="2880"/>
              <a:ext cx="0" cy="240"/>
            </a:xfrm>
            <a:prstGeom prst="line">
              <a:avLst/>
            </a:prstGeom>
            <a:noFill/>
            <a:ln w="9525">
              <a:solidFill>
                <a:schemeClr val="tx1"/>
              </a:solidFill>
              <a:round/>
              <a:headEnd/>
              <a:tailEnd/>
            </a:ln>
          </p:spPr>
          <p:txBody>
            <a:bodyPr/>
            <a:lstStyle/>
            <a:p>
              <a:endParaRPr lang="en-US"/>
            </a:p>
          </p:txBody>
        </p:sp>
      </p:grpSp>
      <p:grpSp>
        <p:nvGrpSpPr>
          <p:cNvPr id="3" name="Group 34"/>
          <p:cNvGrpSpPr>
            <a:grpSpLocks/>
          </p:cNvGrpSpPr>
          <p:nvPr/>
        </p:nvGrpSpPr>
        <p:grpSpPr bwMode="auto">
          <a:xfrm>
            <a:off x="6172200" y="4737100"/>
            <a:ext cx="1371600" cy="368300"/>
            <a:chOff x="3888" y="2984"/>
            <a:chExt cx="864" cy="232"/>
          </a:xfrm>
        </p:grpSpPr>
        <p:sp>
          <p:nvSpPr>
            <p:cNvPr id="164942" name="Line 35"/>
            <p:cNvSpPr>
              <a:spLocks noChangeShapeType="1"/>
            </p:cNvSpPr>
            <p:nvPr/>
          </p:nvSpPr>
          <p:spPr bwMode="auto">
            <a:xfrm flipV="1">
              <a:off x="3888" y="3120"/>
              <a:ext cx="0" cy="96"/>
            </a:xfrm>
            <a:prstGeom prst="line">
              <a:avLst/>
            </a:prstGeom>
            <a:noFill/>
            <a:ln w="9525">
              <a:solidFill>
                <a:schemeClr val="tx1"/>
              </a:solidFill>
              <a:round/>
              <a:headEnd/>
              <a:tailEnd/>
            </a:ln>
          </p:spPr>
          <p:txBody>
            <a:bodyPr/>
            <a:lstStyle/>
            <a:p>
              <a:endParaRPr lang="en-US"/>
            </a:p>
          </p:txBody>
        </p:sp>
        <p:sp>
          <p:nvSpPr>
            <p:cNvPr id="164943" name="Line 36"/>
            <p:cNvSpPr>
              <a:spLocks noChangeShapeType="1"/>
            </p:cNvSpPr>
            <p:nvPr/>
          </p:nvSpPr>
          <p:spPr bwMode="auto">
            <a:xfrm>
              <a:off x="3888" y="3120"/>
              <a:ext cx="864" cy="0"/>
            </a:xfrm>
            <a:prstGeom prst="line">
              <a:avLst/>
            </a:prstGeom>
            <a:noFill/>
            <a:ln w="9525">
              <a:solidFill>
                <a:schemeClr val="tx1"/>
              </a:solidFill>
              <a:round/>
              <a:headEnd/>
              <a:tailEnd/>
            </a:ln>
          </p:spPr>
          <p:txBody>
            <a:bodyPr/>
            <a:lstStyle/>
            <a:p>
              <a:endParaRPr lang="en-US"/>
            </a:p>
          </p:txBody>
        </p:sp>
        <p:sp>
          <p:nvSpPr>
            <p:cNvPr id="164944" name="Freeform 37"/>
            <p:cNvSpPr>
              <a:spLocks/>
            </p:cNvSpPr>
            <p:nvPr/>
          </p:nvSpPr>
          <p:spPr bwMode="auto">
            <a:xfrm>
              <a:off x="4751" y="2984"/>
              <a:ext cx="1" cy="136"/>
            </a:xfrm>
            <a:custGeom>
              <a:avLst/>
              <a:gdLst>
                <a:gd name="T0" fmla="*/ 1 w 1"/>
                <a:gd name="T1" fmla="*/ 136 h 136"/>
                <a:gd name="T2" fmla="*/ 0 w 1"/>
                <a:gd name="T3" fmla="*/ 0 h 136"/>
                <a:gd name="T4" fmla="*/ 0 60000 65536"/>
                <a:gd name="T5" fmla="*/ 0 60000 65536"/>
                <a:gd name="T6" fmla="*/ 0 w 1"/>
                <a:gd name="T7" fmla="*/ 0 h 136"/>
                <a:gd name="T8" fmla="*/ 1 w 1"/>
                <a:gd name="T9" fmla="*/ 136 h 136"/>
              </a:gdLst>
              <a:ahLst/>
              <a:cxnLst>
                <a:cxn ang="T4">
                  <a:pos x="T0" y="T1"/>
                </a:cxn>
                <a:cxn ang="T5">
                  <a:pos x="T2" y="T3"/>
                </a:cxn>
              </a:cxnLst>
              <a:rect l="T6" t="T7" r="T8" b="T9"/>
              <a:pathLst>
                <a:path w="1" h="136">
                  <a:moveTo>
                    <a:pt x="1" y="136"/>
                  </a:moveTo>
                  <a:lnTo>
                    <a:pt x="0" y="0"/>
                  </a:lnTo>
                </a:path>
              </a:pathLst>
            </a:custGeom>
            <a:noFill/>
            <a:ln w="9525">
              <a:solidFill>
                <a:schemeClr val="tx1"/>
              </a:solidFill>
              <a:round/>
              <a:headEnd/>
              <a:tailEnd/>
            </a:ln>
          </p:spPr>
          <p:txBody>
            <a:bodyPr/>
            <a:lstStyle/>
            <a:p>
              <a:endParaRPr lang="en-US"/>
            </a:p>
          </p:txBody>
        </p:sp>
      </p:grpSp>
      <p:grpSp>
        <p:nvGrpSpPr>
          <p:cNvPr id="4" name="Group 38"/>
          <p:cNvGrpSpPr>
            <a:grpSpLocks/>
          </p:cNvGrpSpPr>
          <p:nvPr/>
        </p:nvGrpSpPr>
        <p:grpSpPr bwMode="auto">
          <a:xfrm>
            <a:off x="6858000" y="5334000"/>
            <a:ext cx="917575" cy="203200"/>
            <a:chOff x="4320" y="3360"/>
            <a:chExt cx="578" cy="128"/>
          </a:xfrm>
        </p:grpSpPr>
        <p:sp>
          <p:nvSpPr>
            <p:cNvPr id="164939" name="Line 39"/>
            <p:cNvSpPr>
              <a:spLocks noChangeShapeType="1"/>
            </p:cNvSpPr>
            <p:nvPr/>
          </p:nvSpPr>
          <p:spPr bwMode="auto">
            <a:xfrm>
              <a:off x="4320" y="3360"/>
              <a:ext cx="0" cy="48"/>
            </a:xfrm>
            <a:prstGeom prst="line">
              <a:avLst/>
            </a:prstGeom>
            <a:noFill/>
            <a:ln w="9525">
              <a:solidFill>
                <a:schemeClr val="tx1"/>
              </a:solidFill>
              <a:round/>
              <a:headEnd/>
              <a:tailEnd/>
            </a:ln>
          </p:spPr>
          <p:txBody>
            <a:bodyPr/>
            <a:lstStyle/>
            <a:p>
              <a:endParaRPr lang="en-US"/>
            </a:p>
          </p:txBody>
        </p:sp>
        <p:sp>
          <p:nvSpPr>
            <p:cNvPr id="164940" name="Line 40"/>
            <p:cNvSpPr>
              <a:spLocks noChangeShapeType="1"/>
            </p:cNvSpPr>
            <p:nvPr/>
          </p:nvSpPr>
          <p:spPr bwMode="auto">
            <a:xfrm>
              <a:off x="4320" y="3408"/>
              <a:ext cx="576" cy="0"/>
            </a:xfrm>
            <a:prstGeom prst="line">
              <a:avLst/>
            </a:prstGeom>
            <a:noFill/>
            <a:ln w="9525">
              <a:solidFill>
                <a:schemeClr val="tx1"/>
              </a:solidFill>
              <a:round/>
              <a:headEnd/>
              <a:tailEnd/>
            </a:ln>
          </p:spPr>
          <p:txBody>
            <a:bodyPr/>
            <a:lstStyle/>
            <a:p>
              <a:endParaRPr lang="en-US"/>
            </a:p>
          </p:txBody>
        </p:sp>
        <p:sp>
          <p:nvSpPr>
            <p:cNvPr id="164941" name="Freeform 41"/>
            <p:cNvSpPr>
              <a:spLocks/>
            </p:cNvSpPr>
            <p:nvPr/>
          </p:nvSpPr>
          <p:spPr bwMode="auto">
            <a:xfrm>
              <a:off x="4896" y="3408"/>
              <a:ext cx="2" cy="80"/>
            </a:xfrm>
            <a:custGeom>
              <a:avLst/>
              <a:gdLst>
                <a:gd name="T0" fmla="*/ 0 w 2"/>
                <a:gd name="T1" fmla="*/ 0 h 80"/>
                <a:gd name="T2" fmla="*/ 2 w 2"/>
                <a:gd name="T3" fmla="*/ 80 h 80"/>
                <a:gd name="T4" fmla="*/ 0 60000 65536"/>
                <a:gd name="T5" fmla="*/ 0 60000 65536"/>
                <a:gd name="T6" fmla="*/ 0 w 2"/>
                <a:gd name="T7" fmla="*/ 0 h 80"/>
                <a:gd name="T8" fmla="*/ 2 w 2"/>
                <a:gd name="T9" fmla="*/ 80 h 80"/>
              </a:gdLst>
              <a:ahLst/>
              <a:cxnLst>
                <a:cxn ang="T4">
                  <a:pos x="T0" y="T1"/>
                </a:cxn>
                <a:cxn ang="T5">
                  <a:pos x="T2" y="T3"/>
                </a:cxn>
              </a:cxnLst>
              <a:rect l="T6" t="T7" r="T8" b="T9"/>
              <a:pathLst>
                <a:path w="2" h="80">
                  <a:moveTo>
                    <a:pt x="0" y="0"/>
                  </a:moveTo>
                  <a:lnTo>
                    <a:pt x="2" y="80"/>
                  </a:lnTo>
                </a:path>
              </a:pathLst>
            </a:custGeom>
            <a:noFill/>
            <a:ln w="9525">
              <a:solidFill>
                <a:schemeClr val="tx1"/>
              </a:solidFill>
              <a:round/>
              <a:headEnd/>
              <a:tailEnd/>
            </a:ln>
          </p:spPr>
          <p:txBody>
            <a:bodyPr/>
            <a:lstStyle/>
            <a:p>
              <a:endParaRPr lang="en-US"/>
            </a:p>
          </p:txBody>
        </p:sp>
      </p:grpSp>
      <p:sp>
        <p:nvSpPr>
          <p:cNvPr id="744490" name="Oval 42"/>
          <p:cNvSpPr>
            <a:spLocks noChangeAspect="1" noChangeArrowheads="1"/>
          </p:cNvSpPr>
          <p:nvPr/>
        </p:nvSpPr>
        <p:spPr bwMode="auto">
          <a:xfrm>
            <a:off x="533400" y="1981200"/>
            <a:ext cx="1033463" cy="1033463"/>
          </a:xfrm>
          <a:prstGeom prst="ellipse">
            <a:avLst/>
          </a:prstGeom>
          <a:gradFill rotWithShape="1">
            <a:gsLst>
              <a:gs pos="0">
                <a:srgbClr val="CCECFF"/>
              </a:gs>
              <a:gs pos="100000">
                <a:schemeClr val="accent2"/>
              </a:gs>
            </a:gsLst>
            <a:lin ang="2700000" scaled="1"/>
          </a:gradFill>
          <a:ln w="3175">
            <a:solidFill>
              <a:srgbClr val="3366FF"/>
            </a:solidFill>
            <a:round/>
            <a:headEnd/>
            <a:tailEnd/>
          </a:ln>
        </p:spPr>
        <p:txBody>
          <a:bodyPr wrap="none" anchor="ctr"/>
          <a:lstStyle/>
          <a:p>
            <a:endParaRPr lang="en-US"/>
          </a:p>
        </p:txBody>
      </p:sp>
      <p:grpSp>
        <p:nvGrpSpPr>
          <p:cNvPr id="5" name="Group 43"/>
          <p:cNvGrpSpPr>
            <a:grpSpLocks noChangeAspect="1"/>
          </p:cNvGrpSpPr>
          <p:nvPr/>
        </p:nvGrpSpPr>
        <p:grpSpPr bwMode="auto">
          <a:xfrm>
            <a:off x="4038600" y="1981200"/>
            <a:ext cx="1033463" cy="1125538"/>
            <a:chOff x="3408" y="1152"/>
            <a:chExt cx="816" cy="889"/>
          </a:xfrm>
        </p:grpSpPr>
        <p:sp>
          <p:nvSpPr>
            <p:cNvPr id="164932" name="Oval 44"/>
            <p:cNvSpPr>
              <a:spLocks noChangeAspect="1" noChangeArrowheads="1"/>
            </p:cNvSpPr>
            <p:nvPr/>
          </p:nvSpPr>
          <p:spPr bwMode="auto">
            <a:xfrm>
              <a:off x="3408" y="1152"/>
              <a:ext cx="816" cy="816"/>
            </a:xfrm>
            <a:prstGeom prst="ellipse">
              <a:avLst/>
            </a:prstGeom>
            <a:gradFill rotWithShape="1">
              <a:gsLst>
                <a:gs pos="0">
                  <a:srgbClr val="CCECFF"/>
                </a:gs>
                <a:gs pos="100000">
                  <a:schemeClr val="accent2"/>
                </a:gs>
              </a:gsLst>
              <a:lin ang="2700000" scaled="1"/>
            </a:gradFill>
            <a:ln w="3175">
              <a:solidFill>
                <a:schemeClr val="tx1"/>
              </a:solidFill>
              <a:round/>
              <a:headEnd/>
              <a:tailEnd/>
            </a:ln>
          </p:spPr>
          <p:txBody>
            <a:bodyPr wrap="none" anchor="ctr"/>
            <a:lstStyle/>
            <a:p>
              <a:endParaRPr lang="en-US"/>
            </a:p>
          </p:txBody>
        </p:sp>
        <p:sp>
          <p:nvSpPr>
            <p:cNvPr id="164933" name="Oval 45"/>
            <p:cNvSpPr>
              <a:spLocks noChangeAspect="1" noChangeArrowheads="1"/>
            </p:cNvSpPr>
            <p:nvPr/>
          </p:nvSpPr>
          <p:spPr bwMode="auto">
            <a:xfrm>
              <a:off x="3792" y="1536"/>
              <a:ext cx="98" cy="98"/>
            </a:xfrm>
            <a:prstGeom prst="ellipse">
              <a:avLst/>
            </a:prstGeom>
            <a:solidFill>
              <a:srgbClr val="FF0000">
                <a:alpha val="61960"/>
              </a:srgbClr>
            </a:solidFill>
            <a:ln w="3175">
              <a:solidFill>
                <a:srgbClr val="000000"/>
              </a:solidFill>
              <a:round/>
              <a:headEnd/>
              <a:tailEnd/>
            </a:ln>
          </p:spPr>
          <p:txBody>
            <a:bodyPr wrap="none" anchor="ctr"/>
            <a:lstStyle/>
            <a:p>
              <a:r>
                <a:rPr lang="en-US"/>
                <a:t>+</a:t>
              </a:r>
            </a:p>
          </p:txBody>
        </p:sp>
        <p:sp>
          <p:nvSpPr>
            <p:cNvPr id="164934" name="Text Box 46"/>
            <p:cNvSpPr txBox="1">
              <a:spLocks noChangeAspect="1" noChangeArrowheads="1"/>
            </p:cNvSpPr>
            <p:nvPr/>
          </p:nvSpPr>
          <p:spPr bwMode="auto">
            <a:xfrm>
              <a:off x="3505" y="1428"/>
              <a:ext cx="225" cy="361"/>
            </a:xfrm>
            <a:prstGeom prst="rect">
              <a:avLst/>
            </a:prstGeom>
            <a:noFill/>
            <a:ln w="9525">
              <a:noFill/>
              <a:miter lim="800000"/>
              <a:headEnd/>
              <a:tailEnd/>
            </a:ln>
          </p:spPr>
          <p:txBody>
            <a:bodyPr wrap="none">
              <a:spAutoFit/>
            </a:bodyPr>
            <a:lstStyle/>
            <a:p>
              <a:pPr algn="l"/>
              <a:r>
                <a:rPr lang="en-US" sz="2400"/>
                <a:t>-</a:t>
              </a:r>
            </a:p>
          </p:txBody>
        </p:sp>
        <p:sp>
          <p:nvSpPr>
            <p:cNvPr id="164935" name="Text Box 47"/>
            <p:cNvSpPr txBox="1">
              <a:spLocks noChangeAspect="1" noChangeArrowheads="1"/>
            </p:cNvSpPr>
            <p:nvPr/>
          </p:nvSpPr>
          <p:spPr bwMode="auto">
            <a:xfrm>
              <a:off x="3647" y="1680"/>
              <a:ext cx="226" cy="361"/>
            </a:xfrm>
            <a:prstGeom prst="rect">
              <a:avLst/>
            </a:prstGeom>
            <a:noFill/>
            <a:ln w="9525">
              <a:noFill/>
              <a:miter lim="800000"/>
              <a:headEnd/>
              <a:tailEnd/>
            </a:ln>
          </p:spPr>
          <p:txBody>
            <a:bodyPr wrap="none">
              <a:spAutoFit/>
            </a:bodyPr>
            <a:lstStyle/>
            <a:p>
              <a:pPr algn="l"/>
              <a:r>
                <a:rPr lang="en-US" sz="2400"/>
                <a:t>-</a:t>
              </a:r>
            </a:p>
          </p:txBody>
        </p:sp>
        <p:sp>
          <p:nvSpPr>
            <p:cNvPr id="164936" name="Text Box 48"/>
            <p:cNvSpPr txBox="1">
              <a:spLocks noChangeAspect="1" noChangeArrowheads="1"/>
            </p:cNvSpPr>
            <p:nvPr/>
          </p:nvSpPr>
          <p:spPr bwMode="auto">
            <a:xfrm>
              <a:off x="3936" y="1296"/>
              <a:ext cx="225" cy="361"/>
            </a:xfrm>
            <a:prstGeom prst="rect">
              <a:avLst/>
            </a:prstGeom>
            <a:noFill/>
            <a:ln w="9525">
              <a:noFill/>
              <a:miter lim="800000"/>
              <a:headEnd/>
              <a:tailEnd/>
            </a:ln>
          </p:spPr>
          <p:txBody>
            <a:bodyPr wrap="none">
              <a:spAutoFit/>
            </a:bodyPr>
            <a:lstStyle/>
            <a:p>
              <a:pPr algn="l"/>
              <a:r>
                <a:rPr lang="en-US" sz="2400"/>
                <a:t>-</a:t>
              </a:r>
            </a:p>
          </p:txBody>
        </p:sp>
        <p:sp>
          <p:nvSpPr>
            <p:cNvPr id="164937" name="Text Box 49"/>
            <p:cNvSpPr txBox="1">
              <a:spLocks noChangeAspect="1" noChangeArrowheads="1"/>
            </p:cNvSpPr>
            <p:nvPr/>
          </p:nvSpPr>
          <p:spPr bwMode="auto">
            <a:xfrm>
              <a:off x="3996" y="1584"/>
              <a:ext cx="225" cy="361"/>
            </a:xfrm>
            <a:prstGeom prst="rect">
              <a:avLst/>
            </a:prstGeom>
            <a:noFill/>
            <a:ln w="9525">
              <a:noFill/>
              <a:miter lim="800000"/>
              <a:headEnd/>
              <a:tailEnd/>
            </a:ln>
          </p:spPr>
          <p:txBody>
            <a:bodyPr wrap="none">
              <a:spAutoFit/>
            </a:bodyPr>
            <a:lstStyle/>
            <a:p>
              <a:pPr algn="l"/>
              <a:r>
                <a:rPr lang="en-US" sz="2400"/>
                <a:t>-</a:t>
              </a:r>
            </a:p>
          </p:txBody>
        </p:sp>
        <p:sp>
          <p:nvSpPr>
            <p:cNvPr id="164938" name="Text Box 50"/>
            <p:cNvSpPr txBox="1">
              <a:spLocks noChangeAspect="1" noChangeArrowheads="1"/>
            </p:cNvSpPr>
            <p:nvPr/>
          </p:nvSpPr>
          <p:spPr bwMode="auto">
            <a:xfrm>
              <a:off x="3696" y="1152"/>
              <a:ext cx="226" cy="361"/>
            </a:xfrm>
            <a:prstGeom prst="rect">
              <a:avLst/>
            </a:prstGeom>
            <a:noFill/>
            <a:ln w="9525">
              <a:noFill/>
              <a:miter lim="800000"/>
              <a:headEnd/>
              <a:tailEnd/>
            </a:ln>
          </p:spPr>
          <p:txBody>
            <a:bodyPr wrap="none">
              <a:spAutoFit/>
            </a:bodyPr>
            <a:lstStyle/>
            <a:p>
              <a:pPr algn="l"/>
              <a:r>
                <a:rPr lang="en-US" sz="2400"/>
                <a:t>-</a:t>
              </a:r>
            </a:p>
          </p:txBody>
        </p:sp>
      </p:grpSp>
      <p:grpSp>
        <p:nvGrpSpPr>
          <p:cNvPr id="6" name="Group 51"/>
          <p:cNvGrpSpPr>
            <a:grpSpLocks noChangeAspect="1"/>
          </p:cNvGrpSpPr>
          <p:nvPr/>
        </p:nvGrpSpPr>
        <p:grpSpPr bwMode="auto">
          <a:xfrm>
            <a:off x="2209800" y="1981200"/>
            <a:ext cx="1054100" cy="1036638"/>
            <a:chOff x="2542" y="1200"/>
            <a:chExt cx="830" cy="816"/>
          </a:xfrm>
        </p:grpSpPr>
        <p:sp>
          <p:nvSpPr>
            <p:cNvPr id="164913" name="Oval 52"/>
            <p:cNvSpPr>
              <a:spLocks noChangeAspect="1" noChangeArrowheads="1"/>
            </p:cNvSpPr>
            <p:nvPr/>
          </p:nvSpPr>
          <p:spPr bwMode="auto">
            <a:xfrm>
              <a:off x="2542" y="1344"/>
              <a:ext cx="98" cy="98"/>
            </a:xfrm>
            <a:prstGeom prst="ellipse">
              <a:avLst/>
            </a:prstGeom>
            <a:solidFill>
              <a:srgbClr val="C0C0C0">
                <a:alpha val="61960"/>
              </a:srgbClr>
            </a:solidFill>
            <a:ln w="3175">
              <a:solidFill>
                <a:schemeClr val="tx1"/>
              </a:solidFill>
              <a:round/>
              <a:headEnd/>
              <a:tailEnd/>
            </a:ln>
          </p:spPr>
          <p:txBody>
            <a:bodyPr wrap="none" anchor="ctr"/>
            <a:lstStyle/>
            <a:p>
              <a:r>
                <a:rPr lang="en-US"/>
                <a:t>e</a:t>
              </a:r>
            </a:p>
          </p:txBody>
        </p:sp>
        <p:sp>
          <p:nvSpPr>
            <p:cNvPr id="164914" name="Oval 53"/>
            <p:cNvSpPr>
              <a:spLocks noChangeAspect="1" noChangeArrowheads="1"/>
            </p:cNvSpPr>
            <p:nvPr/>
          </p:nvSpPr>
          <p:spPr bwMode="auto">
            <a:xfrm>
              <a:off x="3168" y="1870"/>
              <a:ext cx="98" cy="98"/>
            </a:xfrm>
            <a:prstGeom prst="ellipse">
              <a:avLst/>
            </a:prstGeom>
            <a:solidFill>
              <a:srgbClr val="C0C0C0">
                <a:alpha val="61960"/>
              </a:srgbClr>
            </a:solidFill>
            <a:ln w="3175">
              <a:solidFill>
                <a:schemeClr val="tx1"/>
              </a:solidFill>
              <a:round/>
              <a:headEnd/>
              <a:tailEnd/>
            </a:ln>
          </p:spPr>
          <p:txBody>
            <a:bodyPr wrap="none" anchor="ctr"/>
            <a:lstStyle/>
            <a:p>
              <a:r>
                <a:rPr lang="en-US"/>
                <a:t>e</a:t>
              </a:r>
            </a:p>
          </p:txBody>
        </p:sp>
        <p:sp>
          <p:nvSpPr>
            <p:cNvPr id="164915" name="Oval 54"/>
            <p:cNvSpPr>
              <a:spLocks noChangeAspect="1" noChangeArrowheads="1"/>
            </p:cNvSpPr>
            <p:nvPr/>
          </p:nvSpPr>
          <p:spPr bwMode="auto">
            <a:xfrm>
              <a:off x="2542" y="1726"/>
              <a:ext cx="98" cy="98"/>
            </a:xfrm>
            <a:prstGeom prst="ellipse">
              <a:avLst/>
            </a:prstGeom>
            <a:solidFill>
              <a:srgbClr val="C0C0C0">
                <a:alpha val="61960"/>
              </a:srgbClr>
            </a:solidFill>
            <a:ln w="3175">
              <a:solidFill>
                <a:schemeClr val="tx1"/>
              </a:solidFill>
              <a:round/>
              <a:headEnd/>
              <a:tailEnd/>
            </a:ln>
          </p:spPr>
          <p:txBody>
            <a:bodyPr wrap="none" anchor="ctr"/>
            <a:lstStyle/>
            <a:p>
              <a:r>
                <a:rPr lang="en-US"/>
                <a:t>e</a:t>
              </a:r>
            </a:p>
          </p:txBody>
        </p:sp>
        <p:sp>
          <p:nvSpPr>
            <p:cNvPr id="164916" name="Oval 55"/>
            <p:cNvSpPr>
              <a:spLocks noChangeAspect="1" noChangeArrowheads="1"/>
            </p:cNvSpPr>
            <p:nvPr/>
          </p:nvSpPr>
          <p:spPr bwMode="auto">
            <a:xfrm>
              <a:off x="2544" y="1200"/>
              <a:ext cx="816" cy="816"/>
            </a:xfrm>
            <a:prstGeom prst="ellipse">
              <a:avLst/>
            </a:prstGeom>
            <a:gradFill rotWithShape="1">
              <a:gsLst>
                <a:gs pos="0">
                  <a:srgbClr val="CCECFF"/>
                </a:gs>
                <a:gs pos="100000">
                  <a:schemeClr val="accent2"/>
                </a:gs>
              </a:gsLst>
              <a:lin ang="2700000" scaled="1"/>
            </a:gradFill>
            <a:ln w="3175">
              <a:solidFill>
                <a:schemeClr val="tx1"/>
              </a:solidFill>
              <a:round/>
              <a:headEnd/>
              <a:tailEnd/>
            </a:ln>
          </p:spPr>
          <p:txBody>
            <a:bodyPr wrap="none" anchor="ctr"/>
            <a:lstStyle/>
            <a:p>
              <a:endParaRPr lang="en-US"/>
            </a:p>
          </p:txBody>
        </p:sp>
        <p:sp>
          <p:nvSpPr>
            <p:cNvPr id="164917" name="Text Box 56"/>
            <p:cNvSpPr txBox="1">
              <a:spLocks noChangeAspect="1" noChangeArrowheads="1"/>
            </p:cNvSpPr>
            <p:nvPr/>
          </p:nvSpPr>
          <p:spPr bwMode="auto">
            <a:xfrm>
              <a:off x="2832" y="1487"/>
              <a:ext cx="204" cy="193"/>
            </a:xfrm>
            <a:prstGeom prst="rect">
              <a:avLst/>
            </a:prstGeom>
            <a:noFill/>
            <a:ln w="9525">
              <a:noFill/>
              <a:miter lim="800000"/>
              <a:headEnd/>
              <a:tailEnd/>
            </a:ln>
          </p:spPr>
          <p:txBody>
            <a:bodyPr wrap="none">
              <a:spAutoFit/>
            </a:bodyPr>
            <a:lstStyle/>
            <a:p>
              <a:pPr algn="l"/>
              <a:r>
                <a:rPr lang="en-US"/>
                <a:t>+</a:t>
              </a:r>
            </a:p>
          </p:txBody>
        </p:sp>
        <p:sp>
          <p:nvSpPr>
            <p:cNvPr id="164918" name="Text Box 57"/>
            <p:cNvSpPr txBox="1">
              <a:spLocks noChangeAspect="1" noChangeArrowheads="1"/>
            </p:cNvSpPr>
            <p:nvPr/>
          </p:nvSpPr>
          <p:spPr bwMode="auto">
            <a:xfrm>
              <a:off x="2688" y="1296"/>
              <a:ext cx="204" cy="193"/>
            </a:xfrm>
            <a:prstGeom prst="rect">
              <a:avLst/>
            </a:prstGeom>
            <a:noFill/>
            <a:ln w="9525">
              <a:noFill/>
              <a:miter lim="800000"/>
              <a:headEnd/>
              <a:tailEnd/>
            </a:ln>
          </p:spPr>
          <p:txBody>
            <a:bodyPr wrap="none">
              <a:spAutoFit/>
            </a:bodyPr>
            <a:lstStyle/>
            <a:p>
              <a:pPr algn="l"/>
              <a:r>
                <a:rPr lang="en-US"/>
                <a:t>+</a:t>
              </a:r>
            </a:p>
          </p:txBody>
        </p:sp>
        <p:sp>
          <p:nvSpPr>
            <p:cNvPr id="164919" name="Text Box 58"/>
            <p:cNvSpPr txBox="1">
              <a:spLocks noChangeAspect="1" noChangeArrowheads="1"/>
            </p:cNvSpPr>
            <p:nvPr/>
          </p:nvSpPr>
          <p:spPr bwMode="auto">
            <a:xfrm>
              <a:off x="3025" y="1344"/>
              <a:ext cx="203" cy="192"/>
            </a:xfrm>
            <a:prstGeom prst="rect">
              <a:avLst/>
            </a:prstGeom>
            <a:noFill/>
            <a:ln w="9525">
              <a:noFill/>
              <a:miter lim="800000"/>
              <a:headEnd/>
              <a:tailEnd/>
            </a:ln>
          </p:spPr>
          <p:txBody>
            <a:bodyPr wrap="none">
              <a:spAutoFit/>
            </a:bodyPr>
            <a:lstStyle/>
            <a:p>
              <a:pPr algn="l"/>
              <a:r>
                <a:rPr lang="en-US"/>
                <a:t>+</a:t>
              </a:r>
            </a:p>
          </p:txBody>
        </p:sp>
        <p:sp>
          <p:nvSpPr>
            <p:cNvPr id="164920" name="Text Box 59"/>
            <p:cNvSpPr txBox="1">
              <a:spLocks noChangeAspect="1" noChangeArrowheads="1"/>
            </p:cNvSpPr>
            <p:nvPr/>
          </p:nvSpPr>
          <p:spPr bwMode="auto">
            <a:xfrm>
              <a:off x="3025" y="1632"/>
              <a:ext cx="203" cy="193"/>
            </a:xfrm>
            <a:prstGeom prst="rect">
              <a:avLst/>
            </a:prstGeom>
            <a:noFill/>
            <a:ln w="9525">
              <a:noFill/>
              <a:miter lim="800000"/>
              <a:headEnd/>
              <a:tailEnd/>
            </a:ln>
          </p:spPr>
          <p:txBody>
            <a:bodyPr wrap="none">
              <a:spAutoFit/>
            </a:bodyPr>
            <a:lstStyle/>
            <a:p>
              <a:pPr algn="l"/>
              <a:r>
                <a:rPr lang="en-US"/>
                <a:t>+</a:t>
              </a:r>
            </a:p>
          </p:txBody>
        </p:sp>
        <p:sp>
          <p:nvSpPr>
            <p:cNvPr id="164921" name="Text Box 60"/>
            <p:cNvSpPr txBox="1">
              <a:spLocks noChangeAspect="1" noChangeArrowheads="1"/>
            </p:cNvSpPr>
            <p:nvPr/>
          </p:nvSpPr>
          <p:spPr bwMode="auto">
            <a:xfrm>
              <a:off x="3005" y="1824"/>
              <a:ext cx="203" cy="192"/>
            </a:xfrm>
            <a:prstGeom prst="rect">
              <a:avLst/>
            </a:prstGeom>
            <a:noFill/>
            <a:ln w="9525">
              <a:noFill/>
              <a:miter lim="800000"/>
              <a:headEnd/>
              <a:tailEnd/>
            </a:ln>
          </p:spPr>
          <p:txBody>
            <a:bodyPr wrap="none">
              <a:spAutoFit/>
            </a:bodyPr>
            <a:lstStyle/>
            <a:p>
              <a:pPr algn="l"/>
              <a:r>
                <a:rPr lang="en-US"/>
                <a:t>+</a:t>
              </a:r>
            </a:p>
          </p:txBody>
        </p:sp>
        <p:sp>
          <p:nvSpPr>
            <p:cNvPr id="164922" name="Text Box 61"/>
            <p:cNvSpPr txBox="1">
              <a:spLocks noChangeAspect="1" noChangeArrowheads="1"/>
            </p:cNvSpPr>
            <p:nvPr/>
          </p:nvSpPr>
          <p:spPr bwMode="auto">
            <a:xfrm>
              <a:off x="2688" y="1776"/>
              <a:ext cx="204" cy="193"/>
            </a:xfrm>
            <a:prstGeom prst="rect">
              <a:avLst/>
            </a:prstGeom>
            <a:noFill/>
            <a:ln w="9525">
              <a:noFill/>
              <a:miter lim="800000"/>
              <a:headEnd/>
              <a:tailEnd/>
            </a:ln>
          </p:spPr>
          <p:txBody>
            <a:bodyPr wrap="none">
              <a:spAutoFit/>
            </a:bodyPr>
            <a:lstStyle/>
            <a:p>
              <a:pPr algn="l"/>
              <a:r>
                <a:rPr lang="en-US"/>
                <a:t>+</a:t>
              </a:r>
            </a:p>
          </p:txBody>
        </p:sp>
        <p:sp>
          <p:nvSpPr>
            <p:cNvPr id="164923" name="Text Box 62"/>
            <p:cNvSpPr txBox="1">
              <a:spLocks noChangeAspect="1" noChangeArrowheads="1"/>
            </p:cNvSpPr>
            <p:nvPr/>
          </p:nvSpPr>
          <p:spPr bwMode="auto">
            <a:xfrm>
              <a:off x="2592" y="1584"/>
              <a:ext cx="204" cy="192"/>
            </a:xfrm>
            <a:prstGeom prst="rect">
              <a:avLst/>
            </a:prstGeom>
            <a:noFill/>
            <a:ln w="9525">
              <a:noFill/>
              <a:miter lim="800000"/>
              <a:headEnd/>
              <a:tailEnd/>
            </a:ln>
          </p:spPr>
          <p:txBody>
            <a:bodyPr wrap="none">
              <a:spAutoFit/>
            </a:bodyPr>
            <a:lstStyle/>
            <a:p>
              <a:pPr algn="l"/>
              <a:r>
                <a:rPr lang="en-US"/>
                <a:t>+</a:t>
              </a:r>
            </a:p>
          </p:txBody>
        </p:sp>
        <p:sp>
          <p:nvSpPr>
            <p:cNvPr id="164924" name="Text Box 63"/>
            <p:cNvSpPr txBox="1">
              <a:spLocks noChangeAspect="1" noChangeArrowheads="1"/>
            </p:cNvSpPr>
            <p:nvPr/>
          </p:nvSpPr>
          <p:spPr bwMode="auto">
            <a:xfrm>
              <a:off x="3168" y="1487"/>
              <a:ext cx="204" cy="193"/>
            </a:xfrm>
            <a:prstGeom prst="rect">
              <a:avLst/>
            </a:prstGeom>
            <a:noFill/>
            <a:ln w="9525">
              <a:noFill/>
              <a:miter lim="800000"/>
              <a:headEnd/>
              <a:tailEnd/>
            </a:ln>
          </p:spPr>
          <p:txBody>
            <a:bodyPr wrap="none">
              <a:spAutoFit/>
            </a:bodyPr>
            <a:lstStyle/>
            <a:p>
              <a:pPr algn="l"/>
              <a:r>
                <a:rPr lang="en-US"/>
                <a:t>+</a:t>
              </a:r>
            </a:p>
          </p:txBody>
        </p:sp>
        <p:sp>
          <p:nvSpPr>
            <p:cNvPr id="164925" name="Oval 64"/>
            <p:cNvSpPr>
              <a:spLocks noChangeAspect="1" noChangeArrowheads="1"/>
            </p:cNvSpPr>
            <p:nvPr/>
          </p:nvSpPr>
          <p:spPr bwMode="auto">
            <a:xfrm>
              <a:off x="2880" y="1248"/>
              <a:ext cx="98" cy="98"/>
            </a:xfrm>
            <a:prstGeom prst="ellipse">
              <a:avLst/>
            </a:prstGeom>
            <a:solidFill>
              <a:srgbClr val="C0C0C0">
                <a:alpha val="61960"/>
              </a:srgbClr>
            </a:solidFill>
            <a:ln w="3175">
              <a:solidFill>
                <a:schemeClr val="tx1"/>
              </a:solidFill>
              <a:round/>
              <a:headEnd/>
              <a:tailEnd/>
            </a:ln>
          </p:spPr>
          <p:txBody>
            <a:bodyPr wrap="none" anchor="ctr"/>
            <a:lstStyle/>
            <a:p>
              <a:r>
                <a:rPr lang="en-US"/>
                <a:t>e</a:t>
              </a:r>
            </a:p>
          </p:txBody>
        </p:sp>
        <p:sp>
          <p:nvSpPr>
            <p:cNvPr id="164926" name="Oval 65"/>
            <p:cNvSpPr>
              <a:spLocks noChangeAspect="1" noChangeArrowheads="1"/>
            </p:cNvSpPr>
            <p:nvPr/>
          </p:nvSpPr>
          <p:spPr bwMode="auto">
            <a:xfrm>
              <a:off x="3168" y="1680"/>
              <a:ext cx="98" cy="98"/>
            </a:xfrm>
            <a:prstGeom prst="ellipse">
              <a:avLst/>
            </a:prstGeom>
            <a:solidFill>
              <a:srgbClr val="C0C0C0">
                <a:alpha val="61960"/>
              </a:srgbClr>
            </a:solidFill>
            <a:ln w="3175">
              <a:solidFill>
                <a:schemeClr val="tx1"/>
              </a:solidFill>
              <a:round/>
              <a:headEnd/>
              <a:tailEnd/>
            </a:ln>
          </p:spPr>
          <p:txBody>
            <a:bodyPr wrap="none" anchor="ctr"/>
            <a:lstStyle/>
            <a:p>
              <a:r>
                <a:rPr lang="en-US"/>
                <a:t>e</a:t>
              </a:r>
            </a:p>
          </p:txBody>
        </p:sp>
        <p:sp>
          <p:nvSpPr>
            <p:cNvPr id="164927" name="Oval 66"/>
            <p:cNvSpPr>
              <a:spLocks noChangeAspect="1" noChangeArrowheads="1"/>
            </p:cNvSpPr>
            <p:nvPr/>
          </p:nvSpPr>
          <p:spPr bwMode="auto">
            <a:xfrm>
              <a:off x="2736" y="1680"/>
              <a:ext cx="98" cy="98"/>
            </a:xfrm>
            <a:prstGeom prst="ellipse">
              <a:avLst/>
            </a:prstGeom>
            <a:solidFill>
              <a:srgbClr val="C0C0C0">
                <a:alpha val="61960"/>
              </a:srgbClr>
            </a:solidFill>
            <a:ln w="3175">
              <a:solidFill>
                <a:schemeClr val="tx1"/>
              </a:solidFill>
              <a:round/>
              <a:headEnd/>
              <a:tailEnd/>
            </a:ln>
          </p:spPr>
          <p:txBody>
            <a:bodyPr wrap="none" anchor="ctr"/>
            <a:lstStyle/>
            <a:p>
              <a:r>
                <a:rPr lang="en-US"/>
                <a:t>e</a:t>
              </a:r>
            </a:p>
          </p:txBody>
        </p:sp>
        <p:sp>
          <p:nvSpPr>
            <p:cNvPr id="164928" name="Oval 67"/>
            <p:cNvSpPr>
              <a:spLocks noChangeAspect="1" noChangeArrowheads="1"/>
            </p:cNvSpPr>
            <p:nvPr/>
          </p:nvSpPr>
          <p:spPr bwMode="auto">
            <a:xfrm>
              <a:off x="2880" y="1824"/>
              <a:ext cx="98" cy="98"/>
            </a:xfrm>
            <a:prstGeom prst="ellipse">
              <a:avLst/>
            </a:prstGeom>
            <a:solidFill>
              <a:srgbClr val="C0C0C0">
                <a:alpha val="61960"/>
              </a:srgbClr>
            </a:solidFill>
            <a:ln w="3175">
              <a:solidFill>
                <a:schemeClr val="tx1"/>
              </a:solidFill>
              <a:round/>
              <a:headEnd/>
              <a:tailEnd/>
            </a:ln>
          </p:spPr>
          <p:txBody>
            <a:bodyPr wrap="none" anchor="ctr"/>
            <a:lstStyle/>
            <a:p>
              <a:r>
                <a:rPr lang="en-US"/>
                <a:t>e</a:t>
              </a:r>
            </a:p>
          </p:txBody>
        </p:sp>
        <p:sp>
          <p:nvSpPr>
            <p:cNvPr id="164929" name="Oval 68"/>
            <p:cNvSpPr>
              <a:spLocks noChangeAspect="1" noChangeArrowheads="1"/>
            </p:cNvSpPr>
            <p:nvPr/>
          </p:nvSpPr>
          <p:spPr bwMode="auto">
            <a:xfrm>
              <a:off x="2976" y="1584"/>
              <a:ext cx="98" cy="98"/>
            </a:xfrm>
            <a:prstGeom prst="ellipse">
              <a:avLst/>
            </a:prstGeom>
            <a:solidFill>
              <a:srgbClr val="C0C0C0">
                <a:alpha val="61960"/>
              </a:srgbClr>
            </a:solidFill>
            <a:ln w="3175">
              <a:solidFill>
                <a:schemeClr val="tx1"/>
              </a:solidFill>
              <a:round/>
              <a:headEnd/>
              <a:tailEnd/>
            </a:ln>
          </p:spPr>
          <p:txBody>
            <a:bodyPr wrap="none" anchor="ctr"/>
            <a:lstStyle/>
            <a:p>
              <a:r>
                <a:rPr lang="en-US"/>
                <a:t>e</a:t>
              </a:r>
            </a:p>
          </p:txBody>
        </p:sp>
        <p:sp>
          <p:nvSpPr>
            <p:cNvPr id="164930" name="Oval 69"/>
            <p:cNvSpPr>
              <a:spLocks noChangeAspect="1" noChangeArrowheads="1"/>
            </p:cNvSpPr>
            <p:nvPr/>
          </p:nvSpPr>
          <p:spPr bwMode="auto">
            <a:xfrm>
              <a:off x="3264" y="1392"/>
              <a:ext cx="98" cy="98"/>
            </a:xfrm>
            <a:prstGeom prst="ellipse">
              <a:avLst/>
            </a:prstGeom>
            <a:solidFill>
              <a:srgbClr val="C0C0C0">
                <a:alpha val="61960"/>
              </a:srgbClr>
            </a:solidFill>
            <a:ln w="3175">
              <a:solidFill>
                <a:schemeClr val="tx1"/>
              </a:solidFill>
              <a:round/>
              <a:headEnd/>
              <a:tailEnd/>
            </a:ln>
          </p:spPr>
          <p:txBody>
            <a:bodyPr wrap="none" anchor="ctr"/>
            <a:lstStyle/>
            <a:p>
              <a:r>
                <a:rPr lang="en-US"/>
                <a:t>e</a:t>
              </a:r>
            </a:p>
          </p:txBody>
        </p:sp>
        <p:sp>
          <p:nvSpPr>
            <p:cNvPr id="164931" name="Oval 70"/>
            <p:cNvSpPr>
              <a:spLocks noChangeAspect="1" noChangeArrowheads="1"/>
            </p:cNvSpPr>
            <p:nvPr/>
          </p:nvSpPr>
          <p:spPr bwMode="auto">
            <a:xfrm>
              <a:off x="2782" y="1440"/>
              <a:ext cx="98" cy="98"/>
            </a:xfrm>
            <a:prstGeom prst="ellipse">
              <a:avLst/>
            </a:prstGeom>
            <a:solidFill>
              <a:srgbClr val="C0C0C0">
                <a:alpha val="61960"/>
              </a:srgbClr>
            </a:solidFill>
            <a:ln w="3175">
              <a:solidFill>
                <a:schemeClr val="tx1"/>
              </a:solidFill>
              <a:round/>
              <a:headEnd/>
              <a:tailEnd/>
            </a:ln>
          </p:spPr>
          <p:txBody>
            <a:bodyPr wrap="none" anchor="ctr"/>
            <a:lstStyle/>
            <a:p>
              <a:r>
                <a:rPr lang="en-US"/>
                <a:t>e</a:t>
              </a:r>
            </a:p>
          </p:txBody>
        </p:sp>
      </p:grpSp>
      <p:pic>
        <p:nvPicPr>
          <p:cNvPr id="744519" name="Picture 71" descr="Models of the Atom"/>
          <p:cNvPicPr preferRelativeResize="0">
            <a:picLocks noChangeAspect="1" noChangeArrowheads="1"/>
          </p:cNvPicPr>
          <p:nvPr/>
        </p:nvPicPr>
        <p:blipFill>
          <a:blip r:embed="rId4" cstate="print">
            <a:lum bright="2000" contrast="12000"/>
          </a:blip>
          <a:srcRect l="50827" t="56734" r="20583" b="11913"/>
          <a:stretch>
            <a:fillRect/>
          </a:stretch>
        </p:blipFill>
        <p:spPr bwMode="auto">
          <a:xfrm>
            <a:off x="6934200" y="1844675"/>
            <a:ext cx="1646238" cy="1279525"/>
          </a:xfrm>
          <a:prstGeom prst="rect">
            <a:avLst/>
          </a:prstGeom>
          <a:noFill/>
          <a:ln w="9525">
            <a:noFill/>
            <a:miter lim="800000"/>
            <a:headEnd/>
            <a:tailEnd/>
          </a:ln>
        </p:spPr>
      </p:pic>
      <p:sp>
        <p:nvSpPr>
          <p:cNvPr id="744520" name="Oval 72"/>
          <p:cNvSpPr>
            <a:spLocks noChangeAspect="1" noChangeArrowheads="1"/>
          </p:cNvSpPr>
          <p:nvPr/>
        </p:nvSpPr>
        <p:spPr bwMode="auto">
          <a:xfrm>
            <a:off x="7239000" y="1981200"/>
            <a:ext cx="1036638" cy="1036638"/>
          </a:xfrm>
          <a:prstGeom prst="ellipse">
            <a:avLst/>
          </a:prstGeom>
          <a:gradFill rotWithShape="1">
            <a:gsLst>
              <a:gs pos="0">
                <a:srgbClr val="CCECFF">
                  <a:alpha val="998"/>
                </a:srgbClr>
              </a:gs>
              <a:gs pos="100000">
                <a:schemeClr val="accent2"/>
              </a:gs>
            </a:gsLst>
            <a:lin ang="2700000" scaled="1"/>
          </a:gradFill>
          <a:ln w="3175">
            <a:noFill/>
            <a:round/>
            <a:headEnd/>
            <a:tailEnd/>
          </a:ln>
        </p:spPr>
        <p:txBody>
          <a:bodyPr wrap="none" anchor="ctr"/>
          <a:lstStyle/>
          <a:p>
            <a:endParaRPr lang="en-US"/>
          </a:p>
        </p:txBody>
      </p:sp>
      <p:grpSp>
        <p:nvGrpSpPr>
          <p:cNvPr id="7" name="Group 73"/>
          <p:cNvGrpSpPr>
            <a:grpSpLocks noChangeAspect="1"/>
          </p:cNvGrpSpPr>
          <p:nvPr/>
        </p:nvGrpSpPr>
        <p:grpSpPr bwMode="auto">
          <a:xfrm>
            <a:off x="5672138" y="1981200"/>
            <a:ext cx="1033462" cy="1033463"/>
            <a:chOff x="1776" y="2784"/>
            <a:chExt cx="816" cy="816"/>
          </a:xfrm>
        </p:grpSpPr>
        <p:sp>
          <p:nvSpPr>
            <p:cNvPr id="164899" name="Oval 74"/>
            <p:cNvSpPr>
              <a:spLocks noChangeAspect="1" noChangeArrowheads="1"/>
            </p:cNvSpPr>
            <p:nvPr/>
          </p:nvSpPr>
          <p:spPr bwMode="auto">
            <a:xfrm>
              <a:off x="1776" y="2784"/>
              <a:ext cx="816" cy="816"/>
            </a:xfrm>
            <a:prstGeom prst="ellipse">
              <a:avLst/>
            </a:prstGeom>
            <a:noFill/>
            <a:ln w="9525">
              <a:solidFill>
                <a:schemeClr val="tx1"/>
              </a:solidFill>
              <a:round/>
              <a:headEnd/>
              <a:tailEnd/>
            </a:ln>
          </p:spPr>
          <p:txBody>
            <a:bodyPr wrap="none" anchor="ctr"/>
            <a:lstStyle/>
            <a:p>
              <a:endParaRPr lang="en-US"/>
            </a:p>
          </p:txBody>
        </p:sp>
        <p:sp>
          <p:nvSpPr>
            <p:cNvPr id="164900" name="Oval 75"/>
            <p:cNvSpPr>
              <a:spLocks noChangeAspect="1" noChangeArrowheads="1"/>
            </p:cNvSpPr>
            <p:nvPr/>
          </p:nvSpPr>
          <p:spPr bwMode="auto">
            <a:xfrm>
              <a:off x="1968" y="2976"/>
              <a:ext cx="432" cy="432"/>
            </a:xfrm>
            <a:prstGeom prst="ellipse">
              <a:avLst/>
            </a:prstGeom>
            <a:noFill/>
            <a:ln w="9525">
              <a:solidFill>
                <a:schemeClr val="tx1"/>
              </a:solidFill>
              <a:round/>
              <a:headEnd/>
              <a:tailEnd/>
            </a:ln>
          </p:spPr>
          <p:txBody>
            <a:bodyPr wrap="none" anchor="ctr"/>
            <a:lstStyle/>
            <a:p>
              <a:endParaRPr lang="en-US"/>
            </a:p>
          </p:txBody>
        </p:sp>
        <p:sp>
          <p:nvSpPr>
            <p:cNvPr id="164901" name="Oval 76"/>
            <p:cNvSpPr>
              <a:spLocks noChangeAspect="1" noChangeArrowheads="1"/>
            </p:cNvSpPr>
            <p:nvPr/>
          </p:nvSpPr>
          <p:spPr bwMode="auto">
            <a:xfrm>
              <a:off x="2379" y="3483"/>
              <a:ext cx="69" cy="69"/>
            </a:xfrm>
            <a:prstGeom prst="ellipse">
              <a:avLst/>
            </a:prstGeom>
            <a:gradFill rotWithShape="1">
              <a:gsLst>
                <a:gs pos="0">
                  <a:srgbClr val="339966"/>
                </a:gs>
                <a:gs pos="100000">
                  <a:srgbClr val="BAE8D1"/>
                </a:gs>
              </a:gsLst>
              <a:lin ang="2700000" scaled="1"/>
            </a:gradFill>
            <a:ln w="9525">
              <a:solidFill>
                <a:srgbClr val="4D4D4D"/>
              </a:solidFill>
              <a:round/>
              <a:headEnd/>
              <a:tailEnd/>
            </a:ln>
          </p:spPr>
          <p:txBody>
            <a:bodyPr wrap="none" anchor="ctr"/>
            <a:lstStyle/>
            <a:p>
              <a:endParaRPr lang="en-US"/>
            </a:p>
          </p:txBody>
        </p:sp>
        <p:sp>
          <p:nvSpPr>
            <p:cNvPr id="164902" name="Oval 77"/>
            <p:cNvSpPr>
              <a:spLocks noChangeAspect="1" noChangeArrowheads="1"/>
            </p:cNvSpPr>
            <p:nvPr/>
          </p:nvSpPr>
          <p:spPr bwMode="auto">
            <a:xfrm>
              <a:off x="2256" y="2976"/>
              <a:ext cx="69" cy="69"/>
            </a:xfrm>
            <a:prstGeom prst="ellipse">
              <a:avLst/>
            </a:prstGeom>
            <a:gradFill rotWithShape="1">
              <a:gsLst>
                <a:gs pos="0">
                  <a:srgbClr val="339966"/>
                </a:gs>
                <a:gs pos="100000">
                  <a:srgbClr val="BAE8D1"/>
                </a:gs>
              </a:gsLst>
              <a:lin ang="2700000" scaled="1"/>
            </a:gradFill>
            <a:ln w="9525">
              <a:solidFill>
                <a:srgbClr val="4D4D4D"/>
              </a:solidFill>
              <a:round/>
              <a:headEnd/>
              <a:tailEnd/>
            </a:ln>
          </p:spPr>
          <p:txBody>
            <a:bodyPr wrap="none" anchor="ctr"/>
            <a:lstStyle/>
            <a:p>
              <a:endParaRPr lang="en-US"/>
            </a:p>
          </p:txBody>
        </p:sp>
        <p:sp>
          <p:nvSpPr>
            <p:cNvPr id="164903" name="Oval 78"/>
            <p:cNvSpPr>
              <a:spLocks noChangeAspect="1" noChangeArrowheads="1"/>
            </p:cNvSpPr>
            <p:nvPr/>
          </p:nvSpPr>
          <p:spPr bwMode="auto">
            <a:xfrm>
              <a:off x="2016" y="3312"/>
              <a:ext cx="69" cy="69"/>
            </a:xfrm>
            <a:prstGeom prst="ellipse">
              <a:avLst/>
            </a:prstGeom>
            <a:gradFill rotWithShape="1">
              <a:gsLst>
                <a:gs pos="0">
                  <a:srgbClr val="339966"/>
                </a:gs>
                <a:gs pos="100000">
                  <a:srgbClr val="BAE8D1"/>
                </a:gs>
              </a:gsLst>
              <a:lin ang="2700000" scaled="1"/>
            </a:gradFill>
            <a:ln w="9525">
              <a:solidFill>
                <a:srgbClr val="4D4D4D"/>
              </a:solidFill>
              <a:round/>
              <a:headEnd/>
              <a:tailEnd/>
            </a:ln>
          </p:spPr>
          <p:txBody>
            <a:bodyPr wrap="none" anchor="ctr"/>
            <a:lstStyle/>
            <a:p>
              <a:endParaRPr lang="en-US"/>
            </a:p>
          </p:txBody>
        </p:sp>
        <p:grpSp>
          <p:nvGrpSpPr>
            <p:cNvPr id="164904" name="Group 79"/>
            <p:cNvGrpSpPr>
              <a:grpSpLocks noChangeAspect="1"/>
            </p:cNvGrpSpPr>
            <p:nvPr/>
          </p:nvGrpSpPr>
          <p:grpSpPr bwMode="auto">
            <a:xfrm>
              <a:off x="2160" y="3152"/>
              <a:ext cx="86" cy="112"/>
              <a:chOff x="624" y="2928"/>
              <a:chExt cx="165" cy="213"/>
            </a:xfrm>
          </p:grpSpPr>
          <p:sp>
            <p:nvSpPr>
              <p:cNvPr id="164905" name="Oval 80"/>
              <p:cNvSpPr>
                <a:spLocks noChangeAspect="1" noChangeArrowheads="1"/>
              </p:cNvSpPr>
              <p:nvPr/>
            </p:nvSpPr>
            <p:spPr bwMode="auto">
              <a:xfrm>
                <a:off x="720" y="2928"/>
                <a:ext cx="69" cy="69"/>
              </a:xfrm>
              <a:prstGeom prst="ellipse">
                <a:avLst/>
              </a:prstGeom>
              <a:gradFill rotWithShape="1">
                <a:gsLst>
                  <a:gs pos="0">
                    <a:srgbClr val="9D88E8"/>
                  </a:gs>
                  <a:gs pos="100000">
                    <a:schemeClr val="accent2"/>
                  </a:gs>
                </a:gsLst>
                <a:lin ang="2700000" scaled="1"/>
              </a:gradFill>
              <a:ln w="9525">
                <a:solidFill>
                  <a:srgbClr val="4D4D4D"/>
                </a:solidFill>
                <a:round/>
                <a:headEnd/>
                <a:tailEnd/>
              </a:ln>
            </p:spPr>
            <p:txBody>
              <a:bodyPr wrap="none" anchor="ctr"/>
              <a:lstStyle/>
              <a:p>
                <a:endParaRPr lang="en-US"/>
              </a:p>
            </p:txBody>
          </p:sp>
          <p:sp>
            <p:nvSpPr>
              <p:cNvPr id="164906" name="Oval 81"/>
              <p:cNvSpPr>
                <a:spLocks noChangeAspect="1" noChangeArrowheads="1"/>
              </p:cNvSpPr>
              <p:nvPr/>
            </p:nvSpPr>
            <p:spPr bwMode="auto">
              <a:xfrm>
                <a:off x="672" y="2976"/>
                <a:ext cx="69" cy="69"/>
              </a:xfrm>
              <a:prstGeom prst="ellipse">
                <a:avLst/>
              </a:prstGeom>
              <a:gradFill rotWithShape="1">
                <a:gsLst>
                  <a:gs pos="0">
                    <a:srgbClr val="9D88E8"/>
                  </a:gs>
                  <a:gs pos="100000">
                    <a:schemeClr val="accent2"/>
                  </a:gs>
                </a:gsLst>
                <a:lin ang="2700000" scaled="1"/>
              </a:gradFill>
              <a:ln w="9525">
                <a:solidFill>
                  <a:srgbClr val="4D4D4D"/>
                </a:solidFill>
                <a:round/>
                <a:headEnd/>
                <a:tailEnd/>
              </a:ln>
            </p:spPr>
            <p:txBody>
              <a:bodyPr wrap="none" anchor="ctr"/>
              <a:lstStyle/>
              <a:p>
                <a:endParaRPr lang="en-US"/>
              </a:p>
            </p:txBody>
          </p:sp>
          <p:sp>
            <p:nvSpPr>
              <p:cNvPr id="164907" name="Oval 82"/>
              <p:cNvSpPr>
                <a:spLocks noChangeAspect="1" noChangeArrowheads="1"/>
              </p:cNvSpPr>
              <p:nvPr/>
            </p:nvSpPr>
            <p:spPr bwMode="auto">
              <a:xfrm>
                <a:off x="624" y="2976"/>
                <a:ext cx="69" cy="69"/>
              </a:xfrm>
              <a:prstGeom prst="ellipse">
                <a:avLst/>
              </a:prstGeom>
              <a:gradFill rotWithShape="1">
                <a:gsLst>
                  <a:gs pos="0">
                    <a:srgbClr val="9D88E8"/>
                  </a:gs>
                  <a:gs pos="100000">
                    <a:schemeClr val="accent2"/>
                  </a:gs>
                </a:gsLst>
                <a:lin ang="2700000" scaled="1"/>
              </a:gradFill>
              <a:ln w="9525">
                <a:solidFill>
                  <a:srgbClr val="4D4D4D"/>
                </a:solidFill>
                <a:round/>
                <a:headEnd/>
                <a:tailEnd/>
              </a:ln>
            </p:spPr>
            <p:txBody>
              <a:bodyPr wrap="none" anchor="ctr"/>
              <a:lstStyle/>
              <a:p>
                <a:endParaRPr lang="en-US"/>
              </a:p>
            </p:txBody>
          </p:sp>
          <p:sp>
            <p:nvSpPr>
              <p:cNvPr id="164908" name="Oval 83"/>
              <p:cNvSpPr>
                <a:spLocks noChangeAspect="1" noChangeArrowheads="1"/>
              </p:cNvSpPr>
              <p:nvPr/>
            </p:nvSpPr>
            <p:spPr bwMode="auto">
              <a:xfrm>
                <a:off x="720" y="2976"/>
                <a:ext cx="69" cy="69"/>
              </a:xfrm>
              <a:prstGeom prst="ellipse">
                <a:avLst/>
              </a:prstGeom>
              <a:gradFill rotWithShape="1">
                <a:gsLst>
                  <a:gs pos="0">
                    <a:srgbClr val="F3B3DC"/>
                  </a:gs>
                  <a:gs pos="100000">
                    <a:srgbClr val="FF3399"/>
                  </a:gs>
                </a:gsLst>
                <a:lin ang="2700000" scaled="1"/>
              </a:gradFill>
              <a:ln w="9525">
                <a:solidFill>
                  <a:srgbClr val="4D4D4D"/>
                </a:solidFill>
                <a:round/>
                <a:headEnd/>
                <a:tailEnd/>
              </a:ln>
            </p:spPr>
            <p:txBody>
              <a:bodyPr wrap="none" anchor="ctr"/>
              <a:lstStyle/>
              <a:p>
                <a:endParaRPr lang="en-US"/>
              </a:p>
            </p:txBody>
          </p:sp>
          <p:sp>
            <p:nvSpPr>
              <p:cNvPr id="164909" name="Oval 84"/>
              <p:cNvSpPr>
                <a:spLocks noChangeAspect="1" noChangeArrowheads="1"/>
              </p:cNvSpPr>
              <p:nvPr/>
            </p:nvSpPr>
            <p:spPr bwMode="auto">
              <a:xfrm>
                <a:off x="624" y="3024"/>
                <a:ext cx="69" cy="69"/>
              </a:xfrm>
              <a:prstGeom prst="ellipse">
                <a:avLst/>
              </a:prstGeom>
              <a:gradFill rotWithShape="1">
                <a:gsLst>
                  <a:gs pos="0">
                    <a:srgbClr val="F3B3DC"/>
                  </a:gs>
                  <a:gs pos="100000">
                    <a:srgbClr val="FF3399"/>
                  </a:gs>
                </a:gsLst>
                <a:lin ang="2700000" scaled="1"/>
              </a:gradFill>
              <a:ln w="9525">
                <a:solidFill>
                  <a:srgbClr val="4D4D4D"/>
                </a:solidFill>
                <a:round/>
                <a:headEnd/>
                <a:tailEnd/>
              </a:ln>
            </p:spPr>
            <p:txBody>
              <a:bodyPr wrap="none" anchor="ctr"/>
              <a:lstStyle/>
              <a:p>
                <a:endParaRPr lang="en-US"/>
              </a:p>
            </p:txBody>
          </p:sp>
          <p:sp>
            <p:nvSpPr>
              <p:cNvPr id="164910" name="Oval 85"/>
              <p:cNvSpPr>
                <a:spLocks noChangeAspect="1" noChangeArrowheads="1"/>
              </p:cNvSpPr>
              <p:nvPr/>
            </p:nvSpPr>
            <p:spPr bwMode="auto">
              <a:xfrm>
                <a:off x="672" y="2928"/>
                <a:ext cx="69" cy="69"/>
              </a:xfrm>
              <a:prstGeom prst="ellipse">
                <a:avLst/>
              </a:prstGeom>
              <a:gradFill rotWithShape="1">
                <a:gsLst>
                  <a:gs pos="0">
                    <a:srgbClr val="F3B3DC"/>
                  </a:gs>
                  <a:gs pos="100000">
                    <a:srgbClr val="FF3399"/>
                  </a:gs>
                </a:gsLst>
                <a:lin ang="2700000" scaled="1"/>
              </a:gradFill>
              <a:ln w="9525">
                <a:solidFill>
                  <a:srgbClr val="4D4D4D"/>
                </a:solidFill>
                <a:round/>
                <a:headEnd/>
                <a:tailEnd/>
              </a:ln>
            </p:spPr>
            <p:txBody>
              <a:bodyPr wrap="none" anchor="ctr"/>
              <a:lstStyle/>
              <a:p>
                <a:endParaRPr lang="en-US"/>
              </a:p>
            </p:txBody>
          </p:sp>
          <p:sp>
            <p:nvSpPr>
              <p:cNvPr id="164911" name="Oval 86"/>
              <p:cNvSpPr>
                <a:spLocks noChangeAspect="1" noChangeArrowheads="1"/>
              </p:cNvSpPr>
              <p:nvPr/>
            </p:nvSpPr>
            <p:spPr bwMode="auto">
              <a:xfrm>
                <a:off x="672" y="3072"/>
                <a:ext cx="69" cy="69"/>
              </a:xfrm>
              <a:prstGeom prst="ellipse">
                <a:avLst/>
              </a:prstGeom>
              <a:gradFill rotWithShape="1">
                <a:gsLst>
                  <a:gs pos="0">
                    <a:srgbClr val="F3B3DC"/>
                  </a:gs>
                  <a:gs pos="100000">
                    <a:srgbClr val="FF3399"/>
                  </a:gs>
                </a:gsLst>
                <a:lin ang="2700000" scaled="1"/>
              </a:gradFill>
              <a:ln w="9525">
                <a:solidFill>
                  <a:srgbClr val="4D4D4D"/>
                </a:solidFill>
                <a:round/>
                <a:headEnd/>
                <a:tailEnd/>
              </a:ln>
            </p:spPr>
            <p:txBody>
              <a:bodyPr wrap="none" anchor="ctr"/>
              <a:lstStyle/>
              <a:p>
                <a:endParaRPr lang="en-US"/>
              </a:p>
            </p:txBody>
          </p:sp>
          <p:sp>
            <p:nvSpPr>
              <p:cNvPr id="164912" name="Oval 87"/>
              <p:cNvSpPr>
                <a:spLocks noChangeAspect="1" noChangeArrowheads="1"/>
              </p:cNvSpPr>
              <p:nvPr/>
            </p:nvSpPr>
            <p:spPr bwMode="auto">
              <a:xfrm>
                <a:off x="699" y="3024"/>
                <a:ext cx="69" cy="69"/>
              </a:xfrm>
              <a:prstGeom prst="ellipse">
                <a:avLst/>
              </a:prstGeom>
              <a:gradFill rotWithShape="1">
                <a:gsLst>
                  <a:gs pos="0">
                    <a:srgbClr val="9D88E8"/>
                  </a:gs>
                  <a:gs pos="100000">
                    <a:schemeClr val="accent2"/>
                  </a:gs>
                </a:gsLst>
                <a:lin ang="2700000" scaled="1"/>
              </a:gradFill>
              <a:ln w="9525">
                <a:solidFill>
                  <a:srgbClr val="4D4D4D"/>
                </a:solidFill>
                <a:round/>
                <a:headEnd/>
                <a:tailEnd/>
              </a:ln>
            </p:spPr>
            <p:txBody>
              <a:bodyPr wrap="none" anchor="ctr"/>
              <a:lstStyle/>
              <a:p>
                <a:endParaRPr lang="en-US"/>
              </a:p>
            </p:txBody>
          </p:sp>
        </p:grpSp>
      </p:grpSp>
      <p:pic>
        <p:nvPicPr>
          <p:cNvPr id="744537" name="Picture 89" descr="s_orb.gif (8569 bytes)"/>
          <p:cNvPicPr>
            <a:picLocks noChangeAspect="1" noChangeArrowheads="1" noCrop="1"/>
          </p:cNvPicPr>
          <p:nvPr/>
        </p:nvPicPr>
        <p:blipFill>
          <a:blip r:embed="rId5" cstate="print"/>
          <a:srcRect/>
          <a:stretch>
            <a:fillRect/>
          </a:stretch>
        </p:blipFill>
        <p:spPr bwMode="auto">
          <a:xfrm>
            <a:off x="7215188" y="1951038"/>
            <a:ext cx="1114425" cy="11144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4490"/>
                                        </p:tgtEl>
                                        <p:attrNameLst>
                                          <p:attrName>style.visibility</p:attrName>
                                        </p:attrNameLst>
                                      </p:cBhvr>
                                      <p:to>
                                        <p:strVal val="visible"/>
                                      </p:to>
                                    </p:set>
                                    <p:animEffect transition="in" filter="fade">
                                      <p:cBhvr>
                                        <p:cTn id="7" dur="2000"/>
                                        <p:tgtEl>
                                          <p:spTgt spid="744490"/>
                                        </p:tgtEl>
                                      </p:cBhvr>
                                    </p:animEffect>
                                  </p:childTnLst>
                                </p:cTn>
                              </p:par>
                            </p:childTnLst>
                          </p:cTn>
                        </p:par>
                        <p:par>
                          <p:cTn id="8" fill="hold">
                            <p:stCondLst>
                              <p:cond delay="2000"/>
                            </p:stCondLst>
                            <p:childTnLst>
                              <p:par>
                                <p:cTn id="9" presetID="1" presetClass="entr" presetSubtype="0" fill="hold" grpId="0" nodeType="afterEffect">
                                  <p:stCondLst>
                                    <p:cond delay="0"/>
                                  </p:stCondLst>
                                  <p:childTnLst>
                                    <p:set>
                                      <p:cBhvr>
                                        <p:cTn id="10" dur="1" fill="hold">
                                          <p:stCondLst>
                                            <p:cond delay="499"/>
                                          </p:stCondLst>
                                        </p:cTn>
                                        <p:tgtEl>
                                          <p:spTgt spid="744462"/>
                                        </p:tgtEl>
                                        <p:attrNameLst>
                                          <p:attrName>style.visibility</p:attrName>
                                        </p:attrNameLst>
                                      </p:cBhvr>
                                      <p:to>
                                        <p:strVal val="visible"/>
                                      </p:to>
                                    </p:set>
                                  </p:childTnLst>
                                  <p:subTnLst>
                                    <p:set>
                                      <p:cBhvr override="childStyle">
                                        <p:cTn dur="1" fill="hold" display="0" masterRel="nextClick" afterEffect="1"/>
                                        <p:tgtEl>
                                          <p:spTgt spid="744462"/>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44452"/>
                                        </p:tgtEl>
                                        <p:attrNameLst>
                                          <p:attrName>style.visibility</p:attrName>
                                        </p:attrNameLst>
                                      </p:cBhvr>
                                      <p:to>
                                        <p:strVal val="visible"/>
                                      </p:to>
                                    </p:se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744473"/>
                                        </p:tgtEl>
                                        <p:attrNameLst>
                                          <p:attrName>style.visibility</p:attrName>
                                        </p:attrNameLst>
                                      </p:cBhvr>
                                      <p:to>
                                        <p:strVal val="visible"/>
                                      </p:to>
                                    </p:set>
                                    <p:animEffect transition="in" filter="wipe(down)">
                                      <p:cBhvr>
                                        <p:cTn id="18" dur="500"/>
                                        <p:tgtEl>
                                          <p:spTgt spid="744473"/>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744465"/>
                                        </p:tgtEl>
                                        <p:attrNameLst>
                                          <p:attrName>style.visibility</p:attrName>
                                        </p:attrNameLst>
                                      </p:cBhvr>
                                      <p:to>
                                        <p:strVal val="visible"/>
                                      </p:to>
                                    </p:set>
                                    <p:animEffect transition="in" filter="fade">
                                      <p:cBhvr>
                                        <p:cTn id="21" dur="1000"/>
                                        <p:tgtEl>
                                          <p:spTgt spid="744465"/>
                                        </p:tgtEl>
                                      </p:cBhvr>
                                    </p:animEffect>
                                    <p:anim calcmode="lin" valueType="num">
                                      <p:cBhvr>
                                        <p:cTn id="22" dur="1000" fill="hold"/>
                                        <p:tgtEl>
                                          <p:spTgt spid="744465"/>
                                        </p:tgtEl>
                                        <p:attrNameLst>
                                          <p:attrName>ppt_x</p:attrName>
                                        </p:attrNameLst>
                                      </p:cBhvr>
                                      <p:tavLst>
                                        <p:tav tm="0">
                                          <p:val>
                                            <p:strVal val="#ppt_x"/>
                                          </p:val>
                                        </p:tav>
                                        <p:tav tm="100000">
                                          <p:val>
                                            <p:strVal val="#ppt_x"/>
                                          </p:val>
                                        </p:tav>
                                      </p:tavLst>
                                    </p:anim>
                                    <p:anim calcmode="lin" valueType="num">
                                      <p:cBhvr>
                                        <p:cTn id="23" dur="1000" fill="hold"/>
                                        <p:tgtEl>
                                          <p:spTgt spid="74446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9" presetClass="entr" presetSubtype="0" accel="10000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9" dur="5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30" dur="5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31" dur="500" fill="hold"/>
                                        <p:tgtEl>
                                          <p:spTgt spid="6"/>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1" presetClass="entr" presetSubtype="0" fill="hold" grpId="0" nodeType="afterEffect">
                                  <p:stCondLst>
                                    <p:cond delay="1000"/>
                                  </p:stCondLst>
                                  <p:childTnLst>
                                    <p:set>
                                      <p:cBhvr>
                                        <p:cTn id="34" dur="1" fill="hold">
                                          <p:stCondLst>
                                            <p:cond delay="499"/>
                                          </p:stCondLst>
                                        </p:cTn>
                                        <p:tgtEl>
                                          <p:spTgt spid="744454"/>
                                        </p:tgtEl>
                                        <p:attrNameLst>
                                          <p:attrName>style.visibility</p:attrName>
                                        </p:attrNameLst>
                                      </p:cBhvr>
                                      <p:to>
                                        <p:strVal val="visible"/>
                                      </p:to>
                                    </p:set>
                                  </p:childTnLst>
                                </p:cTn>
                              </p:par>
                            </p:childTnLst>
                          </p:cTn>
                        </p:par>
                        <p:par>
                          <p:cTn id="35" fill="hold">
                            <p:stCondLst>
                              <p:cond delay="2000"/>
                            </p:stCondLst>
                            <p:childTnLst>
                              <p:par>
                                <p:cTn id="36" presetID="22" presetClass="entr" presetSubtype="4" fill="hold" grpId="0" nodeType="afterEffect">
                                  <p:stCondLst>
                                    <p:cond delay="0"/>
                                  </p:stCondLst>
                                  <p:childTnLst>
                                    <p:set>
                                      <p:cBhvr>
                                        <p:cTn id="37" dur="1" fill="hold">
                                          <p:stCondLst>
                                            <p:cond delay="0"/>
                                          </p:stCondLst>
                                        </p:cTn>
                                        <p:tgtEl>
                                          <p:spTgt spid="744474"/>
                                        </p:tgtEl>
                                        <p:attrNameLst>
                                          <p:attrName>style.visibility</p:attrName>
                                        </p:attrNameLst>
                                      </p:cBhvr>
                                      <p:to>
                                        <p:strVal val="visible"/>
                                      </p:to>
                                    </p:set>
                                    <p:animEffect transition="in" filter="wipe(down)">
                                      <p:cBhvr>
                                        <p:cTn id="38" dur="500"/>
                                        <p:tgtEl>
                                          <p:spTgt spid="744474"/>
                                        </p:tgtEl>
                                      </p:cBhvr>
                                    </p:animEffect>
                                  </p:childTnLst>
                                </p:cTn>
                              </p:par>
                              <p:par>
                                <p:cTn id="39" presetID="42" presetClass="entr" presetSubtype="0" fill="hold" grpId="0" nodeType="withEffect">
                                  <p:stCondLst>
                                    <p:cond delay="0"/>
                                  </p:stCondLst>
                                  <p:childTnLst>
                                    <p:set>
                                      <p:cBhvr>
                                        <p:cTn id="40" dur="1" fill="hold">
                                          <p:stCondLst>
                                            <p:cond delay="0"/>
                                          </p:stCondLst>
                                        </p:cTn>
                                        <p:tgtEl>
                                          <p:spTgt spid="744466"/>
                                        </p:tgtEl>
                                        <p:attrNameLst>
                                          <p:attrName>style.visibility</p:attrName>
                                        </p:attrNameLst>
                                      </p:cBhvr>
                                      <p:to>
                                        <p:strVal val="visible"/>
                                      </p:to>
                                    </p:set>
                                    <p:animEffect transition="in" filter="fade">
                                      <p:cBhvr>
                                        <p:cTn id="41" dur="1000"/>
                                        <p:tgtEl>
                                          <p:spTgt spid="744466"/>
                                        </p:tgtEl>
                                      </p:cBhvr>
                                    </p:animEffect>
                                    <p:anim calcmode="lin" valueType="num">
                                      <p:cBhvr>
                                        <p:cTn id="42" dur="1000" fill="hold"/>
                                        <p:tgtEl>
                                          <p:spTgt spid="744466"/>
                                        </p:tgtEl>
                                        <p:attrNameLst>
                                          <p:attrName>ppt_x</p:attrName>
                                        </p:attrNameLst>
                                      </p:cBhvr>
                                      <p:tavLst>
                                        <p:tav tm="0">
                                          <p:val>
                                            <p:strVal val="#ppt_x"/>
                                          </p:val>
                                        </p:tav>
                                        <p:tav tm="100000">
                                          <p:val>
                                            <p:strVal val="#ppt_x"/>
                                          </p:val>
                                        </p:tav>
                                      </p:tavLst>
                                    </p:anim>
                                    <p:anim calcmode="lin" valueType="num">
                                      <p:cBhvr>
                                        <p:cTn id="43" dur="1000" fill="hold"/>
                                        <p:tgtEl>
                                          <p:spTgt spid="74446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744476"/>
                                        </p:tgtEl>
                                        <p:attrNameLst>
                                          <p:attrName>style.visibility</p:attrName>
                                        </p:attrNameLst>
                                      </p:cBhvr>
                                      <p:to>
                                        <p:strVal val="visible"/>
                                      </p:to>
                                    </p:set>
                                    <p:animEffect transition="in" filter="wipe(up)">
                                      <p:cBhvr>
                                        <p:cTn id="48" dur="500"/>
                                        <p:tgtEl>
                                          <p:spTgt spid="744476"/>
                                        </p:tgtEl>
                                      </p:cBhvr>
                                    </p:animEffect>
                                  </p:childTnLst>
                                </p:cTn>
                              </p:par>
                              <p:par>
                                <p:cTn id="49" presetID="47" presetClass="entr" presetSubtype="0" fill="hold" grpId="0" nodeType="withEffect">
                                  <p:stCondLst>
                                    <p:cond delay="0"/>
                                  </p:stCondLst>
                                  <p:childTnLst>
                                    <p:set>
                                      <p:cBhvr>
                                        <p:cTn id="50" dur="1" fill="hold">
                                          <p:stCondLst>
                                            <p:cond delay="0"/>
                                          </p:stCondLst>
                                        </p:cTn>
                                        <p:tgtEl>
                                          <p:spTgt spid="744467"/>
                                        </p:tgtEl>
                                        <p:attrNameLst>
                                          <p:attrName>style.visibility</p:attrName>
                                        </p:attrNameLst>
                                      </p:cBhvr>
                                      <p:to>
                                        <p:strVal val="visible"/>
                                      </p:to>
                                    </p:set>
                                    <p:animEffect transition="in" filter="fade">
                                      <p:cBhvr>
                                        <p:cTn id="51" dur="1000"/>
                                        <p:tgtEl>
                                          <p:spTgt spid="744467"/>
                                        </p:tgtEl>
                                      </p:cBhvr>
                                    </p:animEffect>
                                    <p:anim calcmode="lin" valueType="num">
                                      <p:cBhvr>
                                        <p:cTn id="52" dur="1000" fill="hold"/>
                                        <p:tgtEl>
                                          <p:spTgt spid="744467"/>
                                        </p:tgtEl>
                                        <p:attrNameLst>
                                          <p:attrName>ppt_x</p:attrName>
                                        </p:attrNameLst>
                                      </p:cBhvr>
                                      <p:tavLst>
                                        <p:tav tm="0">
                                          <p:val>
                                            <p:strVal val="#ppt_x"/>
                                          </p:val>
                                        </p:tav>
                                        <p:tav tm="100000">
                                          <p:val>
                                            <p:strVal val="#ppt_x"/>
                                          </p:val>
                                        </p:tav>
                                      </p:tavLst>
                                    </p:anim>
                                    <p:anim calcmode="lin" valueType="num">
                                      <p:cBhvr>
                                        <p:cTn id="53" dur="1000" fill="hold"/>
                                        <p:tgtEl>
                                          <p:spTgt spid="744467"/>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39" presetClass="entr" presetSubtype="0" accel="100000" fill="hold" nodeType="clickEffect">
                                  <p:stCondLst>
                                    <p:cond delay="0"/>
                                  </p:stCondLst>
                                  <p:childTnLst>
                                    <p:set>
                                      <p:cBhvr>
                                        <p:cTn id="57" dur="1" fill="hold">
                                          <p:stCondLst>
                                            <p:cond delay="0"/>
                                          </p:stCondLst>
                                        </p:cTn>
                                        <p:tgtEl>
                                          <p:spTgt spid="5"/>
                                        </p:tgtEl>
                                        <p:attrNameLst>
                                          <p:attrName>style.visibility</p:attrName>
                                        </p:attrNameLst>
                                      </p:cBhvr>
                                      <p:to>
                                        <p:strVal val="visible"/>
                                      </p:to>
                                    </p:set>
                                    <p:anim calcmode="lin" valueType="num">
                                      <p:cBhvr>
                                        <p:cTn id="58"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59"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60"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61" dur="500" fill="hold"/>
                                        <p:tgtEl>
                                          <p:spTgt spid="5"/>
                                        </p:tgtEl>
                                        <p:attrNameLst>
                                          <p:attrName>ppt_y</p:attrName>
                                        </p:attrNameLst>
                                      </p:cBhvr>
                                      <p:tavLst>
                                        <p:tav tm="0">
                                          <p:val>
                                            <p:strVal val="#ppt_y"/>
                                          </p:val>
                                        </p:tav>
                                        <p:tav tm="100000">
                                          <p:val>
                                            <p:strVal val="#ppt_y"/>
                                          </p:val>
                                        </p:tav>
                                      </p:tavLst>
                                    </p:anim>
                                  </p:childTnLst>
                                </p:cTn>
                              </p:par>
                            </p:childTnLst>
                          </p:cTn>
                        </p:par>
                        <p:par>
                          <p:cTn id="62" fill="hold">
                            <p:stCondLst>
                              <p:cond delay="500"/>
                            </p:stCondLst>
                            <p:childTnLst>
                              <p:par>
                                <p:cTn id="63" presetID="1" presetClass="entr" presetSubtype="0" fill="hold" grpId="0" nodeType="afterEffect">
                                  <p:stCondLst>
                                    <p:cond delay="1000"/>
                                  </p:stCondLst>
                                  <p:childTnLst>
                                    <p:set>
                                      <p:cBhvr>
                                        <p:cTn id="64" dur="1" fill="hold">
                                          <p:stCondLst>
                                            <p:cond delay="499"/>
                                          </p:stCondLst>
                                        </p:cTn>
                                        <p:tgtEl>
                                          <p:spTgt spid="744456"/>
                                        </p:tgtEl>
                                        <p:attrNameLst>
                                          <p:attrName>style.visibility</p:attrName>
                                        </p:attrNameLst>
                                      </p:cBhvr>
                                      <p:to>
                                        <p:strVal val="visible"/>
                                      </p:to>
                                    </p:set>
                                  </p:childTnLst>
                                </p:cTn>
                              </p:par>
                            </p:childTnLst>
                          </p:cTn>
                        </p:par>
                        <p:par>
                          <p:cTn id="65" fill="hold">
                            <p:stCondLst>
                              <p:cond delay="2000"/>
                            </p:stCondLst>
                            <p:childTnLst>
                              <p:par>
                                <p:cTn id="66" presetID="22" presetClass="entr" presetSubtype="4" fill="hold" grpId="0" nodeType="afterEffect">
                                  <p:stCondLst>
                                    <p:cond delay="0"/>
                                  </p:stCondLst>
                                  <p:childTnLst>
                                    <p:set>
                                      <p:cBhvr>
                                        <p:cTn id="67" dur="1" fill="hold">
                                          <p:stCondLst>
                                            <p:cond delay="0"/>
                                          </p:stCondLst>
                                        </p:cTn>
                                        <p:tgtEl>
                                          <p:spTgt spid="744475"/>
                                        </p:tgtEl>
                                        <p:attrNameLst>
                                          <p:attrName>style.visibility</p:attrName>
                                        </p:attrNameLst>
                                      </p:cBhvr>
                                      <p:to>
                                        <p:strVal val="visible"/>
                                      </p:to>
                                    </p:set>
                                    <p:animEffect transition="in" filter="wipe(down)">
                                      <p:cBhvr>
                                        <p:cTn id="68" dur="500"/>
                                        <p:tgtEl>
                                          <p:spTgt spid="744475"/>
                                        </p:tgtEl>
                                      </p:cBhvr>
                                    </p:animEffect>
                                  </p:childTnLst>
                                </p:cTn>
                              </p:par>
                              <p:par>
                                <p:cTn id="69" presetID="42" presetClass="entr" presetSubtype="0" fill="hold" grpId="0" nodeType="withEffect">
                                  <p:stCondLst>
                                    <p:cond delay="0"/>
                                  </p:stCondLst>
                                  <p:childTnLst>
                                    <p:set>
                                      <p:cBhvr>
                                        <p:cTn id="70" dur="1" fill="hold">
                                          <p:stCondLst>
                                            <p:cond delay="0"/>
                                          </p:stCondLst>
                                        </p:cTn>
                                        <p:tgtEl>
                                          <p:spTgt spid="744468"/>
                                        </p:tgtEl>
                                        <p:attrNameLst>
                                          <p:attrName>style.visibility</p:attrName>
                                        </p:attrNameLst>
                                      </p:cBhvr>
                                      <p:to>
                                        <p:strVal val="visible"/>
                                      </p:to>
                                    </p:set>
                                    <p:animEffect transition="in" filter="fade">
                                      <p:cBhvr>
                                        <p:cTn id="71" dur="1000"/>
                                        <p:tgtEl>
                                          <p:spTgt spid="744468"/>
                                        </p:tgtEl>
                                      </p:cBhvr>
                                    </p:animEffect>
                                    <p:anim calcmode="lin" valueType="num">
                                      <p:cBhvr>
                                        <p:cTn id="72" dur="1000" fill="hold"/>
                                        <p:tgtEl>
                                          <p:spTgt spid="744468"/>
                                        </p:tgtEl>
                                        <p:attrNameLst>
                                          <p:attrName>ppt_x</p:attrName>
                                        </p:attrNameLst>
                                      </p:cBhvr>
                                      <p:tavLst>
                                        <p:tav tm="0">
                                          <p:val>
                                            <p:strVal val="#ppt_x"/>
                                          </p:val>
                                        </p:tav>
                                        <p:tav tm="100000">
                                          <p:val>
                                            <p:strVal val="#ppt_x"/>
                                          </p:val>
                                        </p:tav>
                                      </p:tavLst>
                                    </p:anim>
                                    <p:anim calcmode="lin" valueType="num">
                                      <p:cBhvr>
                                        <p:cTn id="73" dur="1000" fill="hold"/>
                                        <p:tgtEl>
                                          <p:spTgt spid="744468"/>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39" presetClass="entr" presetSubtype="0" accel="100000" fill="hold" nodeType="clickEffect">
                                  <p:stCondLst>
                                    <p:cond delay="0"/>
                                  </p:stCondLst>
                                  <p:childTnLst>
                                    <p:set>
                                      <p:cBhvr>
                                        <p:cTn id="77" dur="1" fill="hold">
                                          <p:stCondLst>
                                            <p:cond delay="0"/>
                                          </p:stCondLst>
                                        </p:cTn>
                                        <p:tgtEl>
                                          <p:spTgt spid="7"/>
                                        </p:tgtEl>
                                        <p:attrNameLst>
                                          <p:attrName>style.visibility</p:attrName>
                                        </p:attrNameLst>
                                      </p:cBhvr>
                                      <p:to>
                                        <p:strVal val="visible"/>
                                      </p:to>
                                    </p:set>
                                    <p:anim calcmode="lin" valueType="num">
                                      <p:cBhvr>
                                        <p:cTn id="78"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79"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80"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81" dur="500" fill="hold"/>
                                        <p:tgtEl>
                                          <p:spTgt spid="7"/>
                                        </p:tgtEl>
                                        <p:attrNameLst>
                                          <p:attrName>ppt_y</p:attrName>
                                        </p:attrNameLst>
                                      </p:cBhvr>
                                      <p:tavLst>
                                        <p:tav tm="0">
                                          <p:val>
                                            <p:strVal val="#ppt_y"/>
                                          </p:val>
                                        </p:tav>
                                        <p:tav tm="100000">
                                          <p:val>
                                            <p:strVal val="#ppt_y"/>
                                          </p:val>
                                        </p:tav>
                                      </p:tavLst>
                                    </p:anim>
                                  </p:childTnLst>
                                </p:cTn>
                              </p:par>
                            </p:childTnLst>
                          </p:cTn>
                        </p:par>
                        <p:par>
                          <p:cTn id="82" fill="hold">
                            <p:stCondLst>
                              <p:cond delay="500"/>
                            </p:stCondLst>
                            <p:childTnLst>
                              <p:par>
                                <p:cTn id="83" presetID="1" presetClass="entr" presetSubtype="0" fill="hold" grpId="0" nodeType="afterEffect">
                                  <p:stCondLst>
                                    <p:cond delay="1000"/>
                                  </p:stCondLst>
                                  <p:childTnLst>
                                    <p:set>
                                      <p:cBhvr>
                                        <p:cTn id="84" dur="1" fill="hold">
                                          <p:stCondLst>
                                            <p:cond delay="499"/>
                                          </p:stCondLst>
                                        </p:cTn>
                                        <p:tgtEl>
                                          <p:spTgt spid="744458"/>
                                        </p:tgtEl>
                                        <p:attrNameLst>
                                          <p:attrName>style.visibility</p:attrName>
                                        </p:attrNameLst>
                                      </p:cBhvr>
                                      <p:to>
                                        <p:strVal val="visible"/>
                                      </p:to>
                                    </p:set>
                                  </p:childTnLst>
                                </p:cTn>
                              </p:par>
                            </p:childTnLst>
                          </p:cTn>
                        </p:par>
                        <p:par>
                          <p:cTn id="85" fill="hold">
                            <p:stCondLst>
                              <p:cond delay="2000"/>
                            </p:stCondLst>
                            <p:childTnLst>
                              <p:par>
                                <p:cTn id="86" presetID="22" presetClass="entr" presetSubtype="8" fill="hold" nodeType="afterEffect">
                                  <p:stCondLst>
                                    <p:cond delay="0"/>
                                  </p:stCondLst>
                                  <p:childTnLst>
                                    <p:set>
                                      <p:cBhvr>
                                        <p:cTn id="87" dur="1" fill="hold">
                                          <p:stCondLst>
                                            <p:cond delay="0"/>
                                          </p:stCondLst>
                                        </p:cTn>
                                        <p:tgtEl>
                                          <p:spTgt spid="2"/>
                                        </p:tgtEl>
                                        <p:attrNameLst>
                                          <p:attrName>style.visibility</p:attrName>
                                        </p:attrNameLst>
                                      </p:cBhvr>
                                      <p:to>
                                        <p:strVal val="visible"/>
                                      </p:to>
                                    </p:set>
                                    <p:animEffect transition="in" filter="wipe(left)">
                                      <p:cBhvr>
                                        <p:cTn id="88" dur="500"/>
                                        <p:tgtEl>
                                          <p:spTgt spid="2"/>
                                        </p:tgtEl>
                                      </p:cBhvr>
                                    </p:animEffect>
                                  </p:childTnLst>
                                </p:cTn>
                              </p:par>
                              <p:par>
                                <p:cTn id="89" presetID="42" presetClass="entr" presetSubtype="0" fill="hold" grpId="0" nodeType="withEffect">
                                  <p:stCondLst>
                                    <p:cond delay="0"/>
                                  </p:stCondLst>
                                  <p:childTnLst>
                                    <p:set>
                                      <p:cBhvr>
                                        <p:cTn id="90" dur="1" fill="hold">
                                          <p:stCondLst>
                                            <p:cond delay="0"/>
                                          </p:stCondLst>
                                        </p:cTn>
                                        <p:tgtEl>
                                          <p:spTgt spid="744469"/>
                                        </p:tgtEl>
                                        <p:attrNameLst>
                                          <p:attrName>style.visibility</p:attrName>
                                        </p:attrNameLst>
                                      </p:cBhvr>
                                      <p:to>
                                        <p:strVal val="visible"/>
                                      </p:to>
                                    </p:set>
                                    <p:animEffect transition="in" filter="fade">
                                      <p:cBhvr>
                                        <p:cTn id="91" dur="1000"/>
                                        <p:tgtEl>
                                          <p:spTgt spid="744469"/>
                                        </p:tgtEl>
                                      </p:cBhvr>
                                    </p:animEffect>
                                    <p:anim calcmode="lin" valueType="num">
                                      <p:cBhvr>
                                        <p:cTn id="92" dur="1000" fill="hold"/>
                                        <p:tgtEl>
                                          <p:spTgt spid="744469"/>
                                        </p:tgtEl>
                                        <p:attrNameLst>
                                          <p:attrName>ppt_x</p:attrName>
                                        </p:attrNameLst>
                                      </p:cBhvr>
                                      <p:tavLst>
                                        <p:tav tm="0">
                                          <p:val>
                                            <p:strVal val="#ppt_x"/>
                                          </p:val>
                                        </p:tav>
                                        <p:tav tm="100000">
                                          <p:val>
                                            <p:strVal val="#ppt_x"/>
                                          </p:val>
                                        </p:tav>
                                      </p:tavLst>
                                    </p:anim>
                                    <p:anim calcmode="lin" valueType="num">
                                      <p:cBhvr>
                                        <p:cTn id="93" dur="1000" fill="hold"/>
                                        <p:tgtEl>
                                          <p:spTgt spid="744469"/>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744477"/>
                                        </p:tgtEl>
                                        <p:attrNameLst>
                                          <p:attrName>style.visibility</p:attrName>
                                        </p:attrNameLst>
                                      </p:cBhvr>
                                      <p:to>
                                        <p:strVal val="visible"/>
                                      </p:to>
                                    </p:set>
                                    <p:animEffect transition="in" filter="wipe(up)">
                                      <p:cBhvr>
                                        <p:cTn id="98" dur="500"/>
                                        <p:tgtEl>
                                          <p:spTgt spid="744477"/>
                                        </p:tgtEl>
                                      </p:cBhvr>
                                    </p:animEffect>
                                  </p:childTnLst>
                                </p:cTn>
                              </p:par>
                            </p:childTnLst>
                          </p:cTn>
                        </p:par>
                        <p:par>
                          <p:cTn id="99" fill="hold">
                            <p:stCondLst>
                              <p:cond delay="500"/>
                            </p:stCondLst>
                            <p:childTnLst>
                              <p:par>
                                <p:cTn id="100" presetID="47" presetClass="entr" presetSubtype="0" fill="hold" grpId="0" nodeType="afterEffect">
                                  <p:stCondLst>
                                    <p:cond delay="0"/>
                                  </p:stCondLst>
                                  <p:childTnLst>
                                    <p:set>
                                      <p:cBhvr>
                                        <p:cTn id="101" dur="1" fill="hold">
                                          <p:stCondLst>
                                            <p:cond delay="0"/>
                                          </p:stCondLst>
                                        </p:cTn>
                                        <p:tgtEl>
                                          <p:spTgt spid="744470"/>
                                        </p:tgtEl>
                                        <p:attrNameLst>
                                          <p:attrName>style.visibility</p:attrName>
                                        </p:attrNameLst>
                                      </p:cBhvr>
                                      <p:to>
                                        <p:strVal val="visible"/>
                                      </p:to>
                                    </p:set>
                                    <p:animEffect transition="in" filter="fade">
                                      <p:cBhvr>
                                        <p:cTn id="102" dur="1000"/>
                                        <p:tgtEl>
                                          <p:spTgt spid="744470"/>
                                        </p:tgtEl>
                                      </p:cBhvr>
                                    </p:animEffect>
                                    <p:anim calcmode="lin" valueType="num">
                                      <p:cBhvr>
                                        <p:cTn id="103" dur="1000" fill="hold"/>
                                        <p:tgtEl>
                                          <p:spTgt spid="744470"/>
                                        </p:tgtEl>
                                        <p:attrNameLst>
                                          <p:attrName>ppt_x</p:attrName>
                                        </p:attrNameLst>
                                      </p:cBhvr>
                                      <p:tavLst>
                                        <p:tav tm="0">
                                          <p:val>
                                            <p:strVal val="#ppt_x"/>
                                          </p:val>
                                        </p:tav>
                                        <p:tav tm="100000">
                                          <p:val>
                                            <p:strVal val="#ppt_x"/>
                                          </p:val>
                                        </p:tav>
                                      </p:tavLst>
                                    </p:anim>
                                    <p:anim calcmode="lin" valueType="num">
                                      <p:cBhvr>
                                        <p:cTn id="104" dur="1000" fill="hold"/>
                                        <p:tgtEl>
                                          <p:spTgt spid="744470"/>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39" presetClass="entr" presetSubtype="0" accel="100000" fill="hold" grpId="0" nodeType="clickEffect">
                                  <p:stCondLst>
                                    <p:cond delay="0"/>
                                  </p:stCondLst>
                                  <p:childTnLst>
                                    <p:set>
                                      <p:cBhvr>
                                        <p:cTn id="108" dur="1" fill="hold">
                                          <p:stCondLst>
                                            <p:cond delay="0"/>
                                          </p:stCondLst>
                                        </p:cTn>
                                        <p:tgtEl>
                                          <p:spTgt spid="744520"/>
                                        </p:tgtEl>
                                        <p:attrNameLst>
                                          <p:attrName>style.visibility</p:attrName>
                                        </p:attrNameLst>
                                      </p:cBhvr>
                                      <p:to>
                                        <p:strVal val="visible"/>
                                      </p:to>
                                    </p:set>
                                    <p:anim calcmode="lin" valueType="num">
                                      <p:cBhvr>
                                        <p:cTn id="109" dur="500" fill="hold"/>
                                        <p:tgtEl>
                                          <p:spTgt spid="744520"/>
                                        </p:tgtEl>
                                        <p:attrNameLst>
                                          <p:attrName>ppt_h</p:attrName>
                                        </p:attrNameLst>
                                      </p:cBhvr>
                                      <p:tavLst>
                                        <p:tav tm="0">
                                          <p:val>
                                            <p:strVal val="#ppt_h/20"/>
                                          </p:val>
                                        </p:tav>
                                        <p:tav tm="50000">
                                          <p:val>
                                            <p:strVal val="#ppt_h/20"/>
                                          </p:val>
                                        </p:tav>
                                        <p:tav tm="100000">
                                          <p:val>
                                            <p:strVal val="#ppt_h"/>
                                          </p:val>
                                        </p:tav>
                                      </p:tavLst>
                                    </p:anim>
                                    <p:anim calcmode="lin" valueType="num">
                                      <p:cBhvr>
                                        <p:cTn id="110" dur="500" fill="hold"/>
                                        <p:tgtEl>
                                          <p:spTgt spid="744520"/>
                                        </p:tgtEl>
                                        <p:attrNameLst>
                                          <p:attrName>ppt_w</p:attrName>
                                        </p:attrNameLst>
                                      </p:cBhvr>
                                      <p:tavLst>
                                        <p:tav tm="0">
                                          <p:val>
                                            <p:strVal val="#ppt_w+.3"/>
                                          </p:val>
                                        </p:tav>
                                        <p:tav tm="50000">
                                          <p:val>
                                            <p:strVal val="#ppt_w+.3"/>
                                          </p:val>
                                        </p:tav>
                                        <p:tav tm="100000">
                                          <p:val>
                                            <p:strVal val="#ppt_w"/>
                                          </p:val>
                                        </p:tav>
                                      </p:tavLst>
                                    </p:anim>
                                    <p:anim calcmode="lin" valueType="num">
                                      <p:cBhvr>
                                        <p:cTn id="111" dur="500" fill="hold"/>
                                        <p:tgtEl>
                                          <p:spTgt spid="744520"/>
                                        </p:tgtEl>
                                        <p:attrNameLst>
                                          <p:attrName>ppt_x</p:attrName>
                                        </p:attrNameLst>
                                      </p:cBhvr>
                                      <p:tavLst>
                                        <p:tav tm="0">
                                          <p:val>
                                            <p:strVal val="#ppt_x-.3"/>
                                          </p:val>
                                        </p:tav>
                                        <p:tav tm="50000">
                                          <p:val>
                                            <p:strVal val="#ppt_x"/>
                                          </p:val>
                                        </p:tav>
                                        <p:tav tm="100000">
                                          <p:val>
                                            <p:strVal val="#ppt_x"/>
                                          </p:val>
                                        </p:tav>
                                      </p:tavLst>
                                    </p:anim>
                                    <p:anim calcmode="lin" valueType="num">
                                      <p:cBhvr>
                                        <p:cTn id="112" dur="500" fill="hold"/>
                                        <p:tgtEl>
                                          <p:spTgt spid="744520"/>
                                        </p:tgtEl>
                                        <p:attrNameLst>
                                          <p:attrName>ppt_y</p:attrName>
                                        </p:attrNameLst>
                                      </p:cBhvr>
                                      <p:tavLst>
                                        <p:tav tm="0">
                                          <p:val>
                                            <p:strVal val="#ppt_y"/>
                                          </p:val>
                                        </p:tav>
                                        <p:tav tm="100000">
                                          <p:val>
                                            <p:strVal val="#ppt_y"/>
                                          </p:val>
                                        </p:tav>
                                      </p:tavLst>
                                    </p:anim>
                                  </p:childTnLst>
                                </p:cTn>
                              </p:par>
                            </p:childTnLst>
                          </p:cTn>
                        </p:par>
                        <p:par>
                          <p:cTn id="113" fill="hold">
                            <p:stCondLst>
                              <p:cond delay="500"/>
                            </p:stCondLst>
                            <p:childTnLst>
                              <p:par>
                                <p:cTn id="114" presetID="10" presetClass="entr" presetSubtype="0" fill="hold" nodeType="afterEffect">
                                  <p:stCondLst>
                                    <p:cond delay="0"/>
                                  </p:stCondLst>
                                  <p:childTnLst>
                                    <p:set>
                                      <p:cBhvr>
                                        <p:cTn id="115" dur="1" fill="hold">
                                          <p:stCondLst>
                                            <p:cond delay="0"/>
                                          </p:stCondLst>
                                        </p:cTn>
                                        <p:tgtEl>
                                          <p:spTgt spid="744519"/>
                                        </p:tgtEl>
                                        <p:attrNameLst>
                                          <p:attrName>style.visibility</p:attrName>
                                        </p:attrNameLst>
                                      </p:cBhvr>
                                      <p:to>
                                        <p:strVal val="visible"/>
                                      </p:to>
                                    </p:set>
                                    <p:animEffect transition="in" filter="fade">
                                      <p:cBhvr>
                                        <p:cTn id="116" dur="2000"/>
                                        <p:tgtEl>
                                          <p:spTgt spid="744519"/>
                                        </p:tgtEl>
                                      </p:cBhvr>
                                    </p:animEffect>
                                  </p:childTnLst>
                                </p:cTn>
                              </p:par>
                            </p:childTnLst>
                          </p:cTn>
                        </p:par>
                        <p:par>
                          <p:cTn id="117" fill="hold">
                            <p:stCondLst>
                              <p:cond delay="2500"/>
                            </p:stCondLst>
                            <p:childTnLst>
                              <p:par>
                                <p:cTn id="118" presetID="1" presetClass="entr" presetSubtype="0" fill="hold" grpId="0" nodeType="afterEffect">
                                  <p:stCondLst>
                                    <p:cond delay="1000"/>
                                  </p:stCondLst>
                                  <p:childTnLst>
                                    <p:set>
                                      <p:cBhvr>
                                        <p:cTn id="119" dur="1" fill="hold">
                                          <p:stCondLst>
                                            <p:cond delay="499"/>
                                          </p:stCondLst>
                                        </p:cTn>
                                        <p:tgtEl>
                                          <p:spTgt spid="744460"/>
                                        </p:tgtEl>
                                        <p:attrNameLst>
                                          <p:attrName>style.visibility</p:attrName>
                                        </p:attrNameLst>
                                      </p:cBhvr>
                                      <p:to>
                                        <p:strVal val="visible"/>
                                      </p:to>
                                    </p:set>
                                  </p:childTnLst>
                                </p:cTn>
                              </p:par>
                            </p:childTnLst>
                          </p:cTn>
                        </p:par>
                        <p:par>
                          <p:cTn id="120" fill="hold">
                            <p:stCondLst>
                              <p:cond delay="4000"/>
                            </p:stCondLst>
                            <p:childTnLst>
                              <p:par>
                                <p:cTn id="121" presetID="22" presetClass="entr" presetSubtype="8" fill="hold" nodeType="afterEffect">
                                  <p:stCondLst>
                                    <p:cond delay="0"/>
                                  </p:stCondLst>
                                  <p:childTnLst>
                                    <p:set>
                                      <p:cBhvr>
                                        <p:cTn id="122" dur="1" fill="hold">
                                          <p:stCondLst>
                                            <p:cond delay="0"/>
                                          </p:stCondLst>
                                        </p:cTn>
                                        <p:tgtEl>
                                          <p:spTgt spid="3"/>
                                        </p:tgtEl>
                                        <p:attrNameLst>
                                          <p:attrName>style.visibility</p:attrName>
                                        </p:attrNameLst>
                                      </p:cBhvr>
                                      <p:to>
                                        <p:strVal val="visible"/>
                                      </p:to>
                                    </p:set>
                                    <p:animEffect transition="in" filter="wipe(left)">
                                      <p:cBhvr>
                                        <p:cTn id="123" dur="500"/>
                                        <p:tgtEl>
                                          <p:spTgt spid="3"/>
                                        </p:tgtEl>
                                      </p:cBhvr>
                                    </p:animEffect>
                                  </p:childTnLst>
                                </p:cTn>
                              </p:par>
                            </p:childTnLst>
                          </p:cTn>
                        </p:par>
                        <p:par>
                          <p:cTn id="124" fill="hold">
                            <p:stCondLst>
                              <p:cond delay="4500"/>
                            </p:stCondLst>
                            <p:childTnLst>
                              <p:par>
                                <p:cTn id="125" presetID="9" presetClass="entr" presetSubtype="0" fill="hold" nodeType="afterEffect">
                                  <p:stCondLst>
                                    <p:cond delay="0"/>
                                  </p:stCondLst>
                                  <p:childTnLst>
                                    <p:set>
                                      <p:cBhvr>
                                        <p:cTn id="126" dur="1" fill="hold">
                                          <p:stCondLst>
                                            <p:cond delay="0"/>
                                          </p:stCondLst>
                                        </p:cTn>
                                        <p:tgtEl>
                                          <p:spTgt spid="744537"/>
                                        </p:tgtEl>
                                        <p:attrNameLst>
                                          <p:attrName>style.visibility</p:attrName>
                                        </p:attrNameLst>
                                      </p:cBhvr>
                                      <p:to>
                                        <p:strVal val="visible"/>
                                      </p:to>
                                    </p:set>
                                    <p:animEffect transition="in" filter="dissolve">
                                      <p:cBhvr>
                                        <p:cTn id="127" dur="500"/>
                                        <p:tgtEl>
                                          <p:spTgt spid="744537"/>
                                        </p:tgtEl>
                                      </p:cBhvr>
                                    </p:animEffect>
                                  </p:childTnLst>
                                </p:cTn>
                              </p:par>
                              <p:par>
                                <p:cTn id="128" presetID="42" presetClass="entr" presetSubtype="0" fill="hold" grpId="0" nodeType="withEffect">
                                  <p:stCondLst>
                                    <p:cond delay="0"/>
                                  </p:stCondLst>
                                  <p:childTnLst>
                                    <p:set>
                                      <p:cBhvr>
                                        <p:cTn id="129" dur="1" fill="hold">
                                          <p:stCondLst>
                                            <p:cond delay="0"/>
                                          </p:stCondLst>
                                        </p:cTn>
                                        <p:tgtEl>
                                          <p:spTgt spid="744471"/>
                                        </p:tgtEl>
                                        <p:attrNameLst>
                                          <p:attrName>style.visibility</p:attrName>
                                        </p:attrNameLst>
                                      </p:cBhvr>
                                      <p:to>
                                        <p:strVal val="visible"/>
                                      </p:to>
                                    </p:set>
                                    <p:animEffect transition="in" filter="fade">
                                      <p:cBhvr>
                                        <p:cTn id="130" dur="1000"/>
                                        <p:tgtEl>
                                          <p:spTgt spid="744471"/>
                                        </p:tgtEl>
                                      </p:cBhvr>
                                    </p:animEffect>
                                    <p:anim calcmode="lin" valueType="num">
                                      <p:cBhvr>
                                        <p:cTn id="131" dur="1000" fill="hold"/>
                                        <p:tgtEl>
                                          <p:spTgt spid="744471"/>
                                        </p:tgtEl>
                                        <p:attrNameLst>
                                          <p:attrName>ppt_x</p:attrName>
                                        </p:attrNameLst>
                                      </p:cBhvr>
                                      <p:tavLst>
                                        <p:tav tm="0">
                                          <p:val>
                                            <p:strVal val="#ppt_x"/>
                                          </p:val>
                                        </p:tav>
                                        <p:tav tm="100000">
                                          <p:val>
                                            <p:strVal val="#ppt_x"/>
                                          </p:val>
                                        </p:tav>
                                      </p:tavLst>
                                    </p:anim>
                                    <p:anim calcmode="lin" valueType="num">
                                      <p:cBhvr>
                                        <p:cTn id="132" dur="1000" fill="hold"/>
                                        <p:tgtEl>
                                          <p:spTgt spid="744471"/>
                                        </p:tgtEl>
                                        <p:attrNameLst>
                                          <p:attrName>ppt_y</p:attrName>
                                        </p:attrNameLst>
                                      </p:cBhvr>
                                      <p:tavLst>
                                        <p:tav tm="0">
                                          <p:val>
                                            <p:strVal val="#ppt_y+.1"/>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22" presetClass="entr" presetSubtype="8" fill="hold" nodeType="clickEffect">
                                  <p:stCondLst>
                                    <p:cond delay="0"/>
                                  </p:stCondLst>
                                  <p:childTnLst>
                                    <p:set>
                                      <p:cBhvr>
                                        <p:cTn id="136" dur="1" fill="hold">
                                          <p:stCondLst>
                                            <p:cond delay="0"/>
                                          </p:stCondLst>
                                        </p:cTn>
                                        <p:tgtEl>
                                          <p:spTgt spid="4"/>
                                        </p:tgtEl>
                                        <p:attrNameLst>
                                          <p:attrName>style.visibility</p:attrName>
                                        </p:attrNameLst>
                                      </p:cBhvr>
                                      <p:to>
                                        <p:strVal val="visible"/>
                                      </p:to>
                                    </p:set>
                                    <p:animEffect transition="in" filter="wipe(left)">
                                      <p:cBhvr>
                                        <p:cTn id="137" dur="500"/>
                                        <p:tgtEl>
                                          <p:spTgt spid="4"/>
                                        </p:tgtEl>
                                      </p:cBhvr>
                                    </p:animEffect>
                                  </p:childTnLst>
                                </p:cTn>
                              </p:par>
                              <p:par>
                                <p:cTn id="138" presetID="47" presetClass="entr" presetSubtype="0" fill="hold" grpId="0" nodeType="withEffect">
                                  <p:stCondLst>
                                    <p:cond delay="0"/>
                                  </p:stCondLst>
                                  <p:childTnLst>
                                    <p:set>
                                      <p:cBhvr>
                                        <p:cTn id="139" dur="1" fill="hold">
                                          <p:stCondLst>
                                            <p:cond delay="0"/>
                                          </p:stCondLst>
                                        </p:cTn>
                                        <p:tgtEl>
                                          <p:spTgt spid="744472"/>
                                        </p:tgtEl>
                                        <p:attrNameLst>
                                          <p:attrName>style.visibility</p:attrName>
                                        </p:attrNameLst>
                                      </p:cBhvr>
                                      <p:to>
                                        <p:strVal val="visible"/>
                                      </p:to>
                                    </p:set>
                                    <p:animEffect transition="in" filter="fade">
                                      <p:cBhvr>
                                        <p:cTn id="140" dur="1000"/>
                                        <p:tgtEl>
                                          <p:spTgt spid="744472"/>
                                        </p:tgtEl>
                                      </p:cBhvr>
                                    </p:animEffect>
                                    <p:anim calcmode="lin" valueType="num">
                                      <p:cBhvr>
                                        <p:cTn id="141" dur="1000" fill="hold"/>
                                        <p:tgtEl>
                                          <p:spTgt spid="744472"/>
                                        </p:tgtEl>
                                        <p:attrNameLst>
                                          <p:attrName>ppt_x</p:attrName>
                                        </p:attrNameLst>
                                      </p:cBhvr>
                                      <p:tavLst>
                                        <p:tav tm="0">
                                          <p:val>
                                            <p:strVal val="#ppt_x"/>
                                          </p:val>
                                        </p:tav>
                                        <p:tav tm="100000">
                                          <p:val>
                                            <p:strVal val="#ppt_x"/>
                                          </p:val>
                                        </p:tav>
                                      </p:tavLst>
                                    </p:anim>
                                    <p:anim calcmode="lin" valueType="num">
                                      <p:cBhvr>
                                        <p:cTn id="142" dur="1000" fill="hold"/>
                                        <p:tgtEl>
                                          <p:spTgt spid="744472"/>
                                        </p:tgtEl>
                                        <p:attrNameLst>
                                          <p:attrName>ppt_y</p:attrName>
                                        </p:attrNameLst>
                                      </p:cBhvr>
                                      <p:tavLst>
                                        <p:tav tm="0">
                                          <p:val>
                                            <p:strVal val="#ppt_y-.1"/>
                                          </p:val>
                                        </p:tav>
                                        <p:tav tm="100000">
                                          <p:val>
                                            <p:strVal val="#ppt_y"/>
                                          </p:val>
                                        </p:tav>
                                      </p:tavLst>
                                    </p:anim>
                                  </p:childTnLst>
                                </p:cTn>
                              </p:par>
                            </p:childTnLst>
                          </p:cTn>
                        </p:par>
                        <p:par>
                          <p:cTn id="143" fill="hold">
                            <p:stCondLst>
                              <p:cond delay="1000"/>
                            </p:stCondLst>
                            <p:childTnLst>
                              <p:par>
                                <p:cTn id="144" presetID="9" presetClass="entr" presetSubtype="0" fill="hold" nodeType="afterEffect">
                                  <p:stCondLst>
                                    <p:cond delay="0"/>
                                  </p:stCondLst>
                                  <p:childTnLst>
                                    <p:set>
                                      <p:cBhvr>
                                        <p:cTn id="145" dur="1" fill="hold">
                                          <p:stCondLst>
                                            <p:cond delay="0"/>
                                          </p:stCondLst>
                                        </p:cTn>
                                        <p:tgtEl>
                                          <p:spTgt spid="744519"/>
                                        </p:tgtEl>
                                        <p:attrNameLst>
                                          <p:attrName>style.visibility</p:attrName>
                                        </p:attrNameLst>
                                      </p:cBhvr>
                                      <p:to>
                                        <p:strVal val="visible"/>
                                      </p:to>
                                    </p:set>
                                    <p:animEffect transition="in" filter="dissolve">
                                      <p:cBhvr>
                                        <p:cTn id="146" dur="500"/>
                                        <p:tgtEl>
                                          <p:spTgt spid="744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452" grpId="0" autoUpdateAnimBg="0"/>
      <p:bldP spid="744454" grpId="0" autoUpdateAnimBg="0"/>
      <p:bldP spid="744456" grpId="0" autoUpdateAnimBg="0"/>
      <p:bldP spid="744458" grpId="0" autoUpdateAnimBg="0"/>
      <p:bldP spid="744460" grpId="0" autoUpdateAnimBg="0"/>
      <p:bldP spid="744462" grpId="0" animBg="1" autoUpdateAnimBg="0"/>
      <p:bldP spid="744465" grpId="0" animBg="1"/>
      <p:bldP spid="744466" grpId="0" animBg="1"/>
      <p:bldP spid="744467" grpId="0" animBg="1"/>
      <p:bldP spid="744468" grpId="0" animBg="1"/>
      <p:bldP spid="744469" grpId="0" animBg="1"/>
      <p:bldP spid="744470" grpId="0" animBg="1"/>
      <p:bldP spid="744471" grpId="0" animBg="1"/>
      <p:bldP spid="744472" grpId="0" animBg="1"/>
      <p:bldP spid="744473" grpId="0" animBg="1"/>
      <p:bldP spid="744474" grpId="0" animBg="1"/>
      <p:bldP spid="744475" grpId="0" animBg="1"/>
      <p:bldP spid="744476" grpId="0" animBg="1"/>
      <p:bldP spid="744477" grpId="0" animBg="1"/>
      <p:bldP spid="744490" grpId="0" animBg="1"/>
      <p:bldP spid="74452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pPr eaLnBrk="1" hangingPunct="1"/>
            <a:r>
              <a:rPr lang="en-US" smtClean="0"/>
              <a:t>Models of the Atom</a:t>
            </a:r>
          </a:p>
        </p:txBody>
      </p:sp>
      <p:pic>
        <p:nvPicPr>
          <p:cNvPr id="9220" name="Picture 4" descr="solid atom"/>
          <p:cNvPicPr>
            <a:picLocks noChangeAspect="1" noChangeArrowheads="1"/>
          </p:cNvPicPr>
          <p:nvPr/>
        </p:nvPicPr>
        <p:blipFill>
          <a:blip r:embed="rId4" cstate="print">
            <a:lum bright="2000" contrast="12000"/>
          </a:blip>
          <a:srcRect l="2162" t="4492" r="75684" b="67220"/>
          <a:stretch>
            <a:fillRect/>
          </a:stretch>
        </p:blipFill>
        <p:spPr bwMode="auto">
          <a:xfrm>
            <a:off x="1222375" y="1828800"/>
            <a:ext cx="1593850" cy="1444625"/>
          </a:xfrm>
          <a:prstGeom prst="rect">
            <a:avLst/>
          </a:prstGeom>
          <a:noFill/>
          <a:ln w="9525">
            <a:noFill/>
            <a:miter lim="800000"/>
            <a:headEnd/>
            <a:tailEnd/>
          </a:ln>
        </p:spPr>
      </p:pic>
      <p:sp>
        <p:nvSpPr>
          <p:cNvPr id="9222" name="Text Box 6"/>
          <p:cNvSpPr txBox="1">
            <a:spLocks noChangeArrowheads="1"/>
          </p:cNvSpPr>
          <p:nvPr/>
        </p:nvSpPr>
        <p:spPr bwMode="auto">
          <a:xfrm>
            <a:off x="1143000" y="3276600"/>
            <a:ext cx="1641475" cy="581025"/>
          </a:xfrm>
          <a:prstGeom prst="rect">
            <a:avLst/>
          </a:prstGeom>
          <a:noFill/>
          <a:ln w="9525">
            <a:noFill/>
            <a:miter lim="800000"/>
            <a:headEnd/>
            <a:tailEnd/>
          </a:ln>
        </p:spPr>
        <p:txBody>
          <a:bodyPr wrap="none">
            <a:spAutoFit/>
          </a:bodyPr>
          <a:lstStyle/>
          <a:p>
            <a:pPr algn="l"/>
            <a:r>
              <a:rPr lang="en-US" sz="1600" b="1"/>
              <a:t>Dalton’s model</a:t>
            </a:r>
          </a:p>
          <a:p>
            <a:pPr algn="l"/>
            <a:r>
              <a:rPr lang="en-US" sz="1600" b="1"/>
              <a:t>        (1803)</a:t>
            </a:r>
          </a:p>
        </p:txBody>
      </p:sp>
      <p:pic>
        <p:nvPicPr>
          <p:cNvPr id="9223" name="Picture 7" descr="plum pudding atom"/>
          <p:cNvPicPr>
            <a:picLocks noChangeAspect="1" noChangeArrowheads="1"/>
          </p:cNvPicPr>
          <p:nvPr/>
        </p:nvPicPr>
        <p:blipFill>
          <a:blip r:embed="rId4" cstate="print">
            <a:lum bright="2000" contrast="12000"/>
          </a:blip>
          <a:srcRect l="38126" t="4492" r="38582" b="65614"/>
          <a:stretch>
            <a:fillRect/>
          </a:stretch>
        </p:blipFill>
        <p:spPr bwMode="auto">
          <a:xfrm>
            <a:off x="3810000" y="1828800"/>
            <a:ext cx="1676400" cy="1527175"/>
          </a:xfrm>
          <a:prstGeom prst="rect">
            <a:avLst/>
          </a:prstGeom>
          <a:noFill/>
          <a:ln w="9525">
            <a:noFill/>
            <a:miter lim="800000"/>
            <a:headEnd/>
            <a:tailEnd/>
          </a:ln>
        </p:spPr>
      </p:pic>
      <p:sp>
        <p:nvSpPr>
          <p:cNvPr id="9224" name="Text Box 8"/>
          <p:cNvSpPr txBox="1">
            <a:spLocks noChangeArrowheads="1"/>
          </p:cNvSpPr>
          <p:nvPr/>
        </p:nvSpPr>
        <p:spPr bwMode="auto">
          <a:xfrm>
            <a:off x="3341688" y="3276600"/>
            <a:ext cx="2678112" cy="581025"/>
          </a:xfrm>
          <a:prstGeom prst="rect">
            <a:avLst/>
          </a:prstGeom>
          <a:noFill/>
          <a:ln w="9525">
            <a:noFill/>
            <a:miter lim="800000"/>
            <a:headEnd/>
            <a:tailEnd/>
          </a:ln>
        </p:spPr>
        <p:txBody>
          <a:bodyPr wrap="none">
            <a:spAutoFit/>
          </a:bodyPr>
          <a:lstStyle/>
          <a:p>
            <a:pPr algn="l"/>
            <a:r>
              <a:rPr lang="en-US" sz="1600" b="1"/>
              <a:t>Thomson’s plum-pudding</a:t>
            </a:r>
          </a:p>
          <a:p>
            <a:pPr algn="l"/>
            <a:r>
              <a:rPr lang="en-US" sz="1600" b="1"/>
              <a:t>        model   (1897)</a:t>
            </a:r>
          </a:p>
        </p:txBody>
      </p:sp>
      <p:pic>
        <p:nvPicPr>
          <p:cNvPr id="9225" name="Picture 9" descr="atom with nucleus"/>
          <p:cNvPicPr>
            <a:picLocks noChangeAspect="1" noChangeArrowheads="1"/>
          </p:cNvPicPr>
          <p:nvPr/>
        </p:nvPicPr>
        <p:blipFill>
          <a:blip r:embed="rId4" cstate="print">
            <a:lum bright="2000" contrast="12000"/>
          </a:blip>
          <a:srcRect l="75227" t="4492" r="3642" b="65614"/>
          <a:stretch>
            <a:fillRect/>
          </a:stretch>
        </p:blipFill>
        <p:spPr bwMode="auto">
          <a:xfrm>
            <a:off x="6480175" y="1828800"/>
            <a:ext cx="1520825" cy="1527175"/>
          </a:xfrm>
          <a:prstGeom prst="rect">
            <a:avLst/>
          </a:prstGeom>
          <a:noFill/>
          <a:ln w="9525">
            <a:noFill/>
            <a:miter lim="800000"/>
            <a:headEnd/>
            <a:tailEnd/>
          </a:ln>
        </p:spPr>
      </p:pic>
      <p:sp>
        <p:nvSpPr>
          <p:cNvPr id="9226" name="Text Box 10"/>
          <p:cNvSpPr txBox="1">
            <a:spLocks noChangeArrowheads="1"/>
          </p:cNvSpPr>
          <p:nvPr/>
        </p:nvSpPr>
        <p:spPr bwMode="auto">
          <a:xfrm>
            <a:off x="6248400" y="3276600"/>
            <a:ext cx="2058988" cy="581025"/>
          </a:xfrm>
          <a:prstGeom prst="rect">
            <a:avLst/>
          </a:prstGeom>
          <a:noFill/>
          <a:ln w="9525">
            <a:noFill/>
            <a:miter lim="800000"/>
            <a:headEnd/>
            <a:tailEnd/>
          </a:ln>
        </p:spPr>
        <p:txBody>
          <a:bodyPr wrap="none">
            <a:spAutoFit/>
          </a:bodyPr>
          <a:lstStyle/>
          <a:p>
            <a:pPr algn="l"/>
            <a:r>
              <a:rPr lang="en-US" sz="1600" b="1"/>
              <a:t>Rutherford’s model</a:t>
            </a:r>
          </a:p>
          <a:p>
            <a:pPr algn="l"/>
            <a:r>
              <a:rPr lang="en-US" sz="1600" b="1"/>
              <a:t>           (1909)</a:t>
            </a:r>
          </a:p>
        </p:txBody>
      </p:sp>
      <p:pic>
        <p:nvPicPr>
          <p:cNvPr id="9227" name="Picture 11" descr="planetary model of atom"/>
          <p:cNvPicPr>
            <a:picLocks noChangeAspect="1" noChangeArrowheads="1"/>
          </p:cNvPicPr>
          <p:nvPr/>
        </p:nvPicPr>
        <p:blipFill>
          <a:blip r:embed="rId4" cstate="print">
            <a:lum bright="2000" contrast="12000"/>
          </a:blip>
          <a:srcRect l="22192" t="56792" r="56563" b="13477"/>
          <a:stretch>
            <a:fillRect/>
          </a:stretch>
        </p:blipFill>
        <p:spPr bwMode="auto">
          <a:xfrm>
            <a:off x="2663825" y="4222750"/>
            <a:ext cx="1528763" cy="1517650"/>
          </a:xfrm>
          <a:prstGeom prst="rect">
            <a:avLst/>
          </a:prstGeom>
          <a:noFill/>
          <a:ln w="9525">
            <a:noFill/>
            <a:miter lim="800000"/>
            <a:headEnd/>
            <a:tailEnd/>
          </a:ln>
        </p:spPr>
      </p:pic>
      <p:sp>
        <p:nvSpPr>
          <p:cNvPr id="9228" name="Text Box 12"/>
          <p:cNvSpPr txBox="1">
            <a:spLocks noChangeArrowheads="1"/>
          </p:cNvSpPr>
          <p:nvPr/>
        </p:nvSpPr>
        <p:spPr bwMode="auto">
          <a:xfrm>
            <a:off x="2743200" y="5819775"/>
            <a:ext cx="1482725" cy="581025"/>
          </a:xfrm>
          <a:prstGeom prst="rect">
            <a:avLst/>
          </a:prstGeom>
          <a:noFill/>
          <a:ln w="9525">
            <a:noFill/>
            <a:miter lim="800000"/>
            <a:headEnd/>
            <a:tailEnd/>
          </a:ln>
        </p:spPr>
        <p:txBody>
          <a:bodyPr wrap="none">
            <a:spAutoFit/>
          </a:bodyPr>
          <a:lstStyle/>
          <a:p>
            <a:pPr algn="l"/>
            <a:r>
              <a:rPr lang="en-US" sz="1600" b="1"/>
              <a:t>Bohr’s model</a:t>
            </a:r>
          </a:p>
          <a:p>
            <a:pPr algn="l"/>
            <a:r>
              <a:rPr lang="en-US" sz="1600" b="1"/>
              <a:t>      (1913)</a:t>
            </a:r>
          </a:p>
        </p:txBody>
      </p:sp>
      <p:pic>
        <p:nvPicPr>
          <p:cNvPr id="9229" name="Picture 13" descr="present day atom"/>
          <p:cNvPicPr>
            <a:picLocks noChangeAspect="1" noChangeArrowheads="1"/>
          </p:cNvPicPr>
          <p:nvPr/>
        </p:nvPicPr>
        <p:blipFill>
          <a:blip r:embed="rId4" cstate="print">
            <a:lum bright="2000" contrast="12000"/>
          </a:blip>
          <a:srcRect l="50873" t="56792" r="20599" b="11871"/>
          <a:stretch>
            <a:fillRect/>
          </a:stretch>
        </p:blipFill>
        <p:spPr bwMode="auto">
          <a:xfrm>
            <a:off x="4727575" y="4222750"/>
            <a:ext cx="2052638" cy="1598613"/>
          </a:xfrm>
          <a:prstGeom prst="rect">
            <a:avLst/>
          </a:prstGeom>
          <a:noFill/>
          <a:ln w="9525">
            <a:noFill/>
            <a:miter lim="800000"/>
            <a:headEnd/>
            <a:tailEnd/>
          </a:ln>
        </p:spPr>
      </p:pic>
      <p:sp>
        <p:nvSpPr>
          <p:cNvPr id="9230" name="Text Box 14"/>
          <p:cNvSpPr txBox="1">
            <a:spLocks noChangeArrowheads="1"/>
          </p:cNvSpPr>
          <p:nvPr/>
        </p:nvSpPr>
        <p:spPr bwMode="auto">
          <a:xfrm>
            <a:off x="4800600" y="5743575"/>
            <a:ext cx="2147888" cy="581025"/>
          </a:xfrm>
          <a:prstGeom prst="rect">
            <a:avLst/>
          </a:prstGeom>
          <a:noFill/>
          <a:ln w="9525">
            <a:noFill/>
            <a:miter lim="800000"/>
            <a:headEnd/>
            <a:tailEnd/>
          </a:ln>
        </p:spPr>
        <p:txBody>
          <a:bodyPr wrap="none">
            <a:spAutoFit/>
          </a:bodyPr>
          <a:lstStyle/>
          <a:p>
            <a:pPr algn="l"/>
            <a:r>
              <a:rPr lang="en-US" sz="1600" b="1"/>
              <a:t>Charge-cloud model</a:t>
            </a:r>
          </a:p>
          <a:p>
            <a:pPr algn="l"/>
            <a:r>
              <a:rPr lang="en-US" sz="1600" b="1"/>
              <a:t>         (present)</a:t>
            </a:r>
          </a:p>
        </p:txBody>
      </p:sp>
      <p:sp>
        <p:nvSpPr>
          <p:cNvPr id="172045" name="Rectangle 16"/>
          <p:cNvSpPr>
            <a:spLocks noChangeArrowheads="1"/>
          </p:cNvSpPr>
          <p:nvPr/>
        </p:nvSpPr>
        <p:spPr bwMode="auto">
          <a:xfrm>
            <a:off x="76200" y="6553200"/>
            <a:ext cx="3973513" cy="214313"/>
          </a:xfrm>
          <a:prstGeom prst="rect">
            <a:avLst/>
          </a:prstGeom>
          <a:noFill/>
          <a:ln w="9525">
            <a:noFill/>
            <a:miter lim="800000"/>
            <a:headEnd/>
            <a:tailEnd/>
          </a:ln>
        </p:spPr>
        <p:txBody>
          <a:bodyPr wrap="none">
            <a:spAutoFit/>
          </a:bodyPr>
          <a:lstStyle/>
          <a:p>
            <a:pPr algn="l"/>
            <a:r>
              <a:rPr lang="en-US" sz="800"/>
              <a:t>Dorin, Demmin, Gabel, </a:t>
            </a:r>
            <a:r>
              <a:rPr lang="en-US" sz="800" u="sng"/>
              <a:t>Chemistry The Study of Matter </a:t>
            </a:r>
            <a:r>
              <a:rPr lang="en-US" sz="800"/>
              <a:t> , 3</a:t>
            </a:r>
            <a:r>
              <a:rPr lang="en-US" sz="800" baseline="30000"/>
              <a:t>rd</a:t>
            </a:r>
            <a:r>
              <a:rPr lang="en-US" sz="800"/>
              <a:t> Edition, 1990, page 125</a:t>
            </a:r>
          </a:p>
        </p:txBody>
      </p:sp>
      <p:sp>
        <p:nvSpPr>
          <p:cNvPr id="9233" name="Text Box 17"/>
          <p:cNvSpPr txBox="1">
            <a:spLocks noChangeArrowheads="1"/>
          </p:cNvSpPr>
          <p:nvPr/>
        </p:nvSpPr>
        <p:spPr bwMode="auto">
          <a:xfrm>
            <a:off x="1066800" y="3276600"/>
            <a:ext cx="1828800" cy="581025"/>
          </a:xfrm>
          <a:prstGeom prst="rect">
            <a:avLst/>
          </a:prstGeom>
          <a:solidFill>
            <a:schemeClr val="bg1"/>
          </a:solidFill>
          <a:ln w="9525">
            <a:noFill/>
            <a:miter lim="800000"/>
            <a:headEnd/>
            <a:tailEnd/>
          </a:ln>
        </p:spPr>
        <p:txBody>
          <a:bodyPr>
            <a:spAutoFit/>
          </a:bodyPr>
          <a:lstStyle/>
          <a:p>
            <a:r>
              <a:rPr lang="en-US" sz="1600" b="1"/>
              <a:t>Greek model</a:t>
            </a:r>
          </a:p>
          <a:p>
            <a:r>
              <a:rPr lang="en-US" sz="1600" b="1"/>
              <a:t>(400 B.C.)</a:t>
            </a:r>
          </a:p>
        </p:txBody>
      </p:sp>
      <p:sp>
        <p:nvSpPr>
          <p:cNvPr id="172047" name="AutoShape 1033">
            <a:hlinkClick r:id="rId5"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p:cTn id="7" dur="500" fill="hold"/>
                                        <p:tgtEl>
                                          <p:spTgt spid="9220"/>
                                        </p:tgtEl>
                                        <p:attrNameLst>
                                          <p:attrName>ppt_w</p:attrName>
                                        </p:attrNameLst>
                                      </p:cBhvr>
                                      <p:tavLst>
                                        <p:tav tm="0">
                                          <p:val>
                                            <p:fltVal val="0"/>
                                          </p:val>
                                        </p:tav>
                                        <p:tav tm="100000">
                                          <p:val>
                                            <p:strVal val="#ppt_w"/>
                                          </p:val>
                                        </p:tav>
                                      </p:tavLst>
                                    </p:anim>
                                    <p:anim calcmode="lin" valueType="num">
                                      <p:cBhvr>
                                        <p:cTn id="8" dur="500" fill="hold"/>
                                        <p:tgtEl>
                                          <p:spTgt spid="922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9233"/>
                                        </p:tgtEl>
                                        <p:attrNameLst>
                                          <p:attrName>style.visibility</p:attrName>
                                        </p:attrNameLst>
                                      </p:cBhvr>
                                      <p:to>
                                        <p:strVal val="visible"/>
                                      </p:to>
                                    </p:set>
                                  </p:childTnLst>
                                  <p:subTnLst>
                                    <p:set>
                                      <p:cBhvr override="childStyle">
                                        <p:cTn dur="1" fill="hold" display="0" masterRel="nextClick" afterEffect="1"/>
                                        <p:tgtEl>
                                          <p:spTgt spid="9233"/>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92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9223"/>
                                        </p:tgtEl>
                                        <p:attrNameLst>
                                          <p:attrName>style.visibility</p:attrName>
                                        </p:attrNameLst>
                                      </p:cBhvr>
                                      <p:to>
                                        <p:strVal val="visible"/>
                                      </p:to>
                                    </p:set>
                                    <p:anim calcmode="lin" valueType="num">
                                      <p:cBhvr>
                                        <p:cTn id="21" dur="500" fill="hold"/>
                                        <p:tgtEl>
                                          <p:spTgt spid="9223"/>
                                        </p:tgtEl>
                                        <p:attrNameLst>
                                          <p:attrName>ppt_w</p:attrName>
                                        </p:attrNameLst>
                                      </p:cBhvr>
                                      <p:tavLst>
                                        <p:tav tm="0">
                                          <p:val>
                                            <p:fltVal val="0"/>
                                          </p:val>
                                        </p:tav>
                                        <p:tav tm="100000">
                                          <p:val>
                                            <p:strVal val="#ppt_w"/>
                                          </p:val>
                                        </p:tav>
                                      </p:tavLst>
                                    </p:anim>
                                    <p:anim calcmode="lin" valueType="num">
                                      <p:cBhvr>
                                        <p:cTn id="22" dur="500" fill="hold"/>
                                        <p:tgtEl>
                                          <p:spTgt spid="922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par>
                          <p:cTn id="23" fill="hold">
                            <p:stCondLst>
                              <p:cond delay="500"/>
                            </p:stCondLst>
                            <p:childTnLst>
                              <p:par>
                                <p:cTn id="24" presetID="1" presetClass="entr" presetSubtype="0" fill="hold" grpId="0" nodeType="afterEffect">
                                  <p:stCondLst>
                                    <p:cond delay="1000"/>
                                  </p:stCondLst>
                                  <p:childTnLst>
                                    <p:set>
                                      <p:cBhvr>
                                        <p:cTn id="25" dur="1" fill="hold">
                                          <p:stCondLst>
                                            <p:cond delay="499"/>
                                          </p:stCondLst>
                                        </p:cTn>
                                        <p:tgtEl>
                                          <p:spTgt spid="922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0"/>
                                  </p:stCondLst>
                                  <p:childTnLst>
                                    <p:set>
                                      <p:cBhvr>
                                        <p:cTn id="29" dur="1" fill="hold">
                                          <p:stCondLst>
                                            <p:cond delay="0"/>
                                          </p:stCondLst>
                                        </p:cTn>
                                        <p:tgtEl>
                                          <p:spTgt spid="9225"/>
                                        </p:tgtEl>
                                        <p:attrNameLst>
                                          <p:attrName>style.visibility</p:attrName>
                                        </p:attrNameLst>
                                      </p:cBhvr>
                                      <p:to>
                                        <p:strVal val="visible"/>
                                      </p:to>
                                    </p:set>
                                    <p:anim calcmode="lin" valueType="num">
                                      <p:cBhvr>
                                        <p:cTn id="30" dur="500" fill="hold"/>
                                        <p:tgtEl>
                                          <p:spTgt spid="9225"/>
                                        </p:tgtEl>
                                        <p:attrNameLst>
                                          <p:attrName>ppt_w</p:attrName>
                                        </p:attrNameLst>
                                      </p:cBhvr>
                                      <p:tavLst>
                                        <p:tav tm="0">
                                          <p:val>
                                            <p:fltVal val="0"/>
                                          </p:val>
                                        </p:tav>
                                        <p:tav tm="100000">
                                          <p:val>
                                            <p:strVal val="#ppt_w"/>
                                          </p:val>
                                        </p:tav>
                                      </p:tavLst>
                                    </p:anim>
                                    <p:anim calcmode="lin" valueType="num">
                                      <p:cBhvr>
                                        <p:cTn id="31" dur="500" fill="hold"/>
                                        <p:tgtEl>
                                          <p:spTgt spid="922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par>
                          <p:cTn id="32" fill="hold">
                            <p:stCondLst>
                              <p:cond delay="500"/>
                            </p:stCondLst>
                            <p:childTnLst>
                              <p:par>
                                <p:cTn id="33" presetID="1" presetClass="entr" presetSubtype="0" fill="hold" grpId="0" nodeType="afterEffect">
                                  <p:stCondLst>
                                    <p:cond delay="1000"/>
                                  </p:stCondLst>
                                  <p:childTnLst>
                                    <p:set>
                                      <p:cBhvr>
                                        <p:cTn id="34" dur="1" fill="hold">
                                          <p:stCondLst>
                                            <p:cond delay="499"/>
                                          </p:stCondLst>
                                        </p:cTn>
                                        <p:tgtEl>
                                          <p:spTgt spid="92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nodeType="clickEffect">
                                  <p:stCondLst>
                                    <p:cond delay="0"/>
                                  </p:stCondLst>
                                  <p:childTnLst>
                                    <p:set>
                                      <p:cBhvr>
                                        <p:cTn id="38" dur="1" fill="hold">
                                          <p:stCondLst>
                                            <p:cond delay="0"/>
                                          </p:stCondLst>
                                        </p:cTn>
                                        <p:tgtEl>
                                          <p:spTgt spid="9227"/>
                                        </p:tgtEl>
                                        <p:attrNameLst>
                                          <p:attrName>style.visibility</p:attrName>
                                        </p:attrNameLst>
                                      </p:cBhvr>
                                      <p:to>
                                        <p:strVal val="visible"/>
                                      </p:to>
                                    </p:set>
                                    <p:anim calcmode="lin" valueType="num">
                                      <p:cBhvr>
                                        <p:cTn id="39" dur="500" fill="hold"/>
                                        <p:tgtEl>
                                          <p:spTgt spid="9227"/>
                                        </p:tgtEl>
                                        <p:attrNameLst>
                                          <p:attrName>ppt_w</p:attrName>
                                        </p:attrNameLst>
                                      </p:cBhvr>
                                      <p:tavLst>
                                        <p:tav tm="0">
                                          <p:val>
                                            <p:fltVal val="0"/>
                                          </p:val>
                                        </p:tav>
                                        <p:tav tm="100000">
                                          <p:val>
                                            <p:strVal val="#ppt_w"/>
                                          </p:val>
                                        </p:tav>
                                      </p:tavLst>
                                    </p:anim>
                                    <p:anim calcmode="lin" valueType="num">
                                      <p:cBhvr>
                                        <p:cTn id="40" dur="500" fill="hold"/>
                                        <p:tgtEl>
                                          <p:spTgt spid="922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imes.wav"/>
                                        </p:tgtEl>
                                      </p:cMediaNode>
                                    </p:audio>
                                  </p:subTnLst>
                                </p:cTn>
                              </p:par>
                            </p:childTnLst>
                          </p:cTn>
                        </p:par>
                        <p:par>
                          <p:cTn id="41" fill="hold">
                            <p:stCondLst>
                              <p:cond delay="500"/>
                            </p:stCondLst>
                            <p:childTnLst>
                              <p:par>
                                <p:cTn id="42" presetID="1" presetClass="entr" presetSubtype="0" fill="hold" grpId="0" nodeType="afterEffect">
                                  <p:stCondLst>
                                    <p:cond delay="1000"/>
                                  </p:stCondLst>
                                  <p:childTnLst>
                                    <p:set>
                                      <p:cBhvr>
                                        <p:cTn id="43" dur="1" fill="hold">
                                          <p:stCondLst>
                                            <p:cond delay="499"/>
                                          </p:stCondLst>
                                        </p:cTn>
                                        <p:tgtEl>
                                          <p:spTgt spid="922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3" presetClass="entr" presetSubtype="16" fill="hold" nodeType="clickEffect">
                                  <p:stCondLst>
                                    <p:cond delay="0"/>
                                  </p:stCondLst>
                                  <p:childTnLst>
                                    <p:set>
                                      <p:cBhvr>
                                        <p:cTn id="47" dur="1" fill="hold">
                                          <p:stCondLst>
                                            <p:cond delay="0"/>
                                          </p:stCondLst>
                                        </p:cTn>
                                        <p:tgtEl>
                                          <p:spTgt spid="9229"/>
                                        </p:tgtEl>
                                        <p:attrNameLst>
                                          <p:attrName>style.visibility</p:attrName>
                                        </p:attrNameLst>
                                      </p:cBhvr>
                                      <p:to>
                                        <p:strVal val="visible"/>
                                      </p:to>
                                    </p:set>
                                    <p:anim calcmode="lin" valueType="num">
                                      <p:cBhvr>
                                        <p:cTn id="48" dur="500" fill="hold"/>
                                        <p:tgtEl>
                                          <p:spTgt spid="9229"/>
                                        </p:tgtEl>
                                        <p:attrNameLst>
                                          <p:attrName>ppt_w</p:attrName>
                                        </p:attrNameLst>
                                      </p:cBhvr>
                                      <p:tavLst>
                                        <p:tav tm="0">
                                          <p:val>
                                            <p:fltVal val="0"/>
                                          </p:val>
                                        </p:tav>
                                        <p:tav tm="100000">
                                          <p:val>
                                            <p:strVal val="#ppt_w"/>
                                          </p:val>
                                        </p:tav>
                                      </p:tavLst>
                                    </p:anim>
                                    <p:anim calcmode="lin" valueType="num">
                                      <p:cBhvr>
                                        <p:cTn id="49" dur="500" fill="hold"/>
                                        <p:tgtEl>
                                          <p:spTgt spid="922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6"/>
                                            </p:cond>
                                          </p:stCondLst>
                                          <p:endCondLst>
                                            <p:cond evt="onStopAudio" delay="0">
                                              <p:tgtEl>
                                                <p:sldTgt/>
                                              </p:tgtEl>
                                            </p:cond>
                                          </p:endCondLst>
                                        </p:cTn>
                                        <p:tgtEl>
                                          <p:sndTgt r:embed="rId3" name="chimes.wav"/>
                                        </p:tgtEl>
                                      </p:cMediaNode>
                                    </p:audio>
                                  </p:subTnLst>
                                </p:cTn>
                              </p:par>
                            </p:childTnLst>
                          </p:cTn>
                        </p:par>
                        <p:par>
                          <p:cTn id="50" fill="hold">
                            <p:stCondLst>
                              <p:cond delay="500"/>
                            </p:stCondLst>
                            <p:childTnLst>
                              <p:par>
                                <p:cTn id="51" presetID="1" presetClass="entr" presetSubtype="0" fill="hold" grpId="0" nodeType="afterEffect">
                                  <p:stCondLst>
                                    <p:cond delay="1000"/>
                                  </p:stCondLst>
                                  <p:childTnLst>
                                    <p:set>
                                      <p:cBhvr>
                                        <p:cTn id="52" dur="1" fill="hold">
                                          <p:stCondLst>
                                            <p:cond delay="499"/>
                                          </p:stCondLst>
                                        </p:cTn>
                                        <p:tgtEl>
                                          <p:spTgt spid="92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autoUpdateAnimBg="0"/>
      <p:bldP spid="9224" grpId="0" autoUpdateAnimBg="0"/>
      <p:bldP spid="9226" grpId="0" autoUpdateAnimBg="0"/>
      <p:bldP spid="9228" grpId="0" autoUpdateAnimBg="0"/>
      <p:bldP spid="9230" grpId="0" autoUpdateAnimBg="0"/>
      <p:bldP spid="9233" grpId="0" animBg="1"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pPr eaLnBrk="1" hangingPunct="1"/>
            <a:r>
              <a:rPr lang="en-US" smtClean="0"/>
              <a:t>Models of the Atom</a:t>
            </a:r>
          </a:p>
        </p:txBody>
      </p:sp>
      <p:pic>
        <p:nvPicPr>
          <p:cNvPr id="742403" name="Picture 3" descr="solid atom"/>
          <p:cNvPicPr>
            <a:picLocks noChangeAspect="1" noChangeArrowheads="1"/>
          </p:cNvPicPr>
          <p:nvPr/>
        </p:nvPicPr>
        <p:blipFill>
          <a:blip r:embed="rId4" cstate="print">
            <a:lum bright="2000" contrast="12000"/>
          </a:blip>
          <a:srcRect l="2162" t="4492" r="75684" b="67220"/>
          <a:stretch>
            <a:fillRect/>
          </a:stretch>
        </p:blipFill>
        <p:spPr bwMode="auto">
          <a:xfrm>
            <a:off x="381000" y="1752600"/>
            <a:ext cx="1243013" cy="1127125"/>
          </a:xfrm>
          <a:prstGeom prst="rect">
            <a:avLst/>
          </a:prstGeom>
          <a:noFill/>
          <a:ln w="9525">
            <a:noFill/>
            <a:miter lim="800000"/>
            <a:headEnd/>
            <a:tailEnd/>
          </a:ln>
        </p:spPr>
      </p:pic>
      <p:sp>
        <p:nvSpPr>
          <p:cNvPr id="742404" name="Text Box 4"/>
          <p:cNvSpPr txBox="1">
            <a:spLocks noChangeArrowheads="1"/>
          </p:cNvSpPr>
          <p:nvPr/>
        </p:nvSpPr>
        <p:spPr bwMode="auto">
          <a:xfrm>
            <a:off x="346075" y="2971800"/>
            <a:ext cx="1277938" cy="457200"/>
          </a:xfrm>
          <a:prstGeom prst="rect">
            <a:avLst/>
          </a:prstGeom>
          <a:noFill/>
          <a:ln w="9525">
            <a:noFill/>
            <a:miter lim="800000"/>
            <a:headEnd/>
            <a:tailEnd/>
          </a:ln>
        </p:spPr>
        <p:txBody>
          <a:bodyPr wrap="none">
            <a:spAutoFit/>
          </a:bodyPr>
          <a:lstStyle/>
          <a:p>
            <a:pPr algn="l"/>
            <a:r>
              <a:rPr lang="en-US" sz="1200" b="1"/>
              <a:t>Dalton’s model</a:t>
            </a:r>
          </a:p>
          <a:p>
            <a:pPr algn="l"/>
            <a:r>
              <a:rPr lang="en-US" sz="1200" b="1"/>
              <a:t>        (1803)</a:t>
            </a:r>
          </a:p>
        </p:txBody>
      </p:sp>
      <p:pic>
        <p:nvPicPr>
          <p:cNvPr id="742405" name="Picture 5" descr="plum pudding atom"/>
          <p:cNvPicPr>
            <a:picLocks noChangeAspect="1" noChangeArrowheads="1"/>
          </p:cNvPicPr>
          <p:nvPr/>
        </p:nvPicPr>
        <p:blipFill>
          <a:blip r:embed="rId4" cstate="print">
            <a:lum bright="2000" contrast="12000"/>
          </a:blip>
          <a:srcRect l="38126" t="4492" r="38582" b="65614"/>
          <a:stretch>
            <a:fillRect/>
          </a:stretch>
        </p:blipFill>
        <p:spPr bwMode="auto">
          <a:xfrm>
            <a:off x="2297113" y="1781175"/>
            <a:ext cx="1306512" cy="1190625"/>
          </a:xfrm>
          <a:prstGeom prst="rect">
            <a:avLst/>
          </a:prstGeom>
          <a:noFill/>
          <a:ln w="9525">
            <a:noFill/>
            <a:miter lim="800000"/>
            <a:headEnd/>
            <a:tailEnd/>
          </a:ln>
        </p:spPr>
      </p:pic>
      <p:sp>
        <p:nvSpPr>
          <p:cNvPr id="742406" name="Text Box 6"/>
          <p:cNvSpPr txBox="1">
            <a:spLocks noChangeArrowheads="1"/>
          </p:cNvSpPr>
          <p:nvPr/>
        </p:nvSpPr>
        <p:spPr bwMode="auto">
          <a:xfrm>
            <a:off x="1828800" y="3048000"/>
            <a:ext cx="2062163" cy="457200"/>
          </a:xfrm>
          <a:prstGeom prst="rect">
            <a:avLst/>
          </a:prstGeom>
          <a:noFill/>
          <a:ln w="9525">
            <a:noFill/>
            <a:miter lim="800000"/>
            <a:headEnd/>
            <a:tailEnd/>
          </a:ln>
        </p:spPr>
        <p:txBody>
          <a:bodyPr wrap="none">
            <a:spAutoFit/>
          </a:bodyPr>
          <a:lstStyle/>
          <a:p>
            <a:pPr algn="l"/>
            <a:r>
              <a:rPr lang="en-US" sz="1200" b="1"/>
              <a:t>Thomson’s plum-pudding</a:t>
            </a:r>
          </a:p>
          <a:p>
            <a:pPr algn="l"/>
            <a:r>
              <a:rPr lang="en-US" sz="1200" b="1"/>
              <a:t>        model   (1897)</a:t>
            </a:r>
          </a:p>
        </p:txBody>
      </p:sp>
      <p:pic>
        <p:nvPicPr>
          <p:cNvPr id="742407" name="Picture 7" descr="atom with nucleus"/>
          <p:cNvPicPr>
            <a:picLocks noChangeAspect="1" noChangeArrowheads="1"/>
          </p:cNvPicPr>
          <p:nvPr/>
        </p:nvPicPr>
        <p:blipFill>
          <a:blip r:embed="rId4" cstate="print">
            <a:lum bright="2000" contrast="12000"/>
          </a:blip>
          <a:srcRect l="75227" t="4492" r="3642" b="65614"/>
          <a:stretch>
            <a:fillRect/>
          </a:stretch>
        </p:blipFill>
        <p:spPr bwMode="auto">
          <a:xfrm>
            <a:off x="4127500" y="1778000"/>
            <a:ext cx="1189038" cy="1193800"/>
          </a:xfrm>
          <a:prstGeom prst="rect">
            <a:avLst/>
          </a:prstGeom>
          <a:noFill/>
          <a:ln w="9525">
            <a:noFill/>
            <a:miter lim="800000"/>
            <a:headEnd/>
            <a:tailEnd/>
          </a:ln>
        </p:spPr>
      </p:pic>
      <p:sp>
        <p:nvSpPr>
          <p:cNvPr id="742408" name="Text Box 8"/>
          <p:cNvSpPr txBox="1">
            <a:spLocks noChangeArrowheads="1"/>
          </p:cNvSpPr>
          <p:nvPr/>
        </p:nvSpPr>
        <p:spPr bwMode="auto">
          <a:xfrm>
            <a:off x="3895725" y="3048000"/>
            <a:ext cx="1590675" cy="457200"/>
          </a:xfrm>
          <a:prstGeom prst="rect">
            <a:avLst/>
          </a:prstGeom>
          <a:noFill/>
          <a:ln w="9525">
            <a:noFill/>
            <a:miter lim="800000"/>
            <a:headEnd/>
            <a:tailEnd/>
          </a:ln>
        </p:spPr>
        <p:txBody>
          <a:bodyPr wrap="none">
            <a:spAutoFit/>
          </a:bodyPr>
          <a:lstStyle/>
          <a:p>
            <a:pPr algn="l"/>
            <a:r>
              <a:rPr lang="en-US" sz="1200" b="1"/>
              <a:t>Rutherford’s model</a:t>
            </a:r>
          </a:p>
          <a:p>
            <a:pPr algn="l"/>
            <a:r>
              <a:rPr lang="en-US" sz="1200" b="1"/>
              <a:t>           (1909)</a:t>
            </a:r>
          </a:p>
        </p:txBody>
      </p:sp>
      <p:pic>
        <p:nvPicPr>
          <p:cNvPr id="742409" name="Picture 9" descr="planetary model of atom"/>
          <p:cNvPicPr>
            <a:picLocks noChangeAspect="1" noChangeArrowheads="1"/>
          </p:cNvPicPr>
          <p:nvPr/>
        </p:nvPicPr>
        <p:blipFill>
          <a:blip r:embed="rId4" cstate="print">
            <a:lum bright="2000" contrast="12000"/>
          </a:blip>
          <a:srcRect l="22192" t="56792" r="56563" b="13477"/>
          <a:stretch>
            <a:fillRect/>
          </a:stretch>
        </p:blipFill>
        <p:spPr bwMode="auto">
          <a:xfrm>
            <a:off x="5562600" y="1714500"/>
            <a:ext cx="1189038" cy="1181100"/>
          </a:xfrm>
          <a:prstGeom prst="rect">
            <a:avLst/>
          </a:prstGeom>
          <a:noFill/>
          <a:ln w="9525">
            <a:noFill/>
            <a:miter lim="800000"/>
            <a:headEnd/>
            <a:tailEnd/>
          </a:ln>
        </p:spPr>
      </p:pic>
      <p:sp>
        <p:nvSpPr>
          <p:cNvPr id="742410" name="Text Box 10"/>
          <p:cNvSpPr txBox="1">
            <a:spLocks noChangeArrowheads="1"/>
          </p:cNvSpPr>
          <p:nvPr/>
        </p:nvSpPr>
        <p:spPr bwMode="auto">
          <a:xfrm>
            <a:off x="5641975" y="3048000"/>
            <a:ext cx="1158875" cy="457200"/>
          </a:xfrm>
          <a:prstGeom prst="rect">
            <a:avLst/>
          </a:prstGeom>
          <a:noFill/>
          <a:ln w="9525">
            <a:noFill/>
            <a:miter lim="800000"/>
            <a:headEnd/>
            <a:tailEnd/>
          </a:ln>
        </p:spPr>
        <p:txBody>
          <a:bodyPr wrap="none">
            <a:spAutoFit/>
          </a:bodyPr>
          <a:lstStyle/>
          <a:p>
            <a:pPr algn="l"/>
            <a:r>
              <a:rPr lang="en-US" sz="1200" b="1"/>
              <a:t>Bohr’s model</a:t>
            </a:r>
          </a:p>
          <a:p>
            <a:pPr algn="l"/>
            <a:r>
              <a:rPr lang="en-US" sz="1200" b="1"/>
              <a:t>      (1913)</a:t>
            </a:r>
          </a:p>
        </p:txBody>
      </p:sp>
      <p:pic>
        <p:nvPicPr>
          <p:cNvPr id="742411" name="Picture 11" descr="present day atom"/>
          <p:cNvPicPr>
            <a:picLocks noChangeAspect="1" noChangeArrowheads="1"/>
          </p:cNvPicPr>
          <p:nvPr/>
        </p:nvPicPr>
        <p:blipFill>
          <a:blip r:embed="rId4" cstate="print">
            <a:lum bright="2000" contrast="12000"/>
          </a:blip>
          <a:srcRect l="50873" t="56792" r="20599" b="11871"/>
          <a:stretch>
            <a:fillRect/>
          </a:stretch>
        </p:blipFill>
        <p:spPr bwMode="auto">
          <a:xfrm>
            <a:off x="6934200" y="1649413"/>
            <a:ext cx="1600200" cy="1246187"/>
          </a:xfrm>
          <a:prstGeom prst="rect">
            <a:avLst/>
          </a:prstGeom>
          <a:noFill/>
          <a:ln w="9525">
            <a:noFill/>
            <a:miter lim="800000"/>
            <a:headEnd/>
            <a:tailEnd/>
          </a:ln>
        </p:spPr>
      </p:pic>
      <p:sp>
        <p:nvSpPr>
          <p:cNvPr id="742412" name="Text Box 12"/>
          <p:cNvSpPr txBox="1">
            <a:spLocks noChangeArrowheads="1"/>
          </p:cNvSpPr>
          <p:nvPr/>
        </p:nvSpPr>
        <p:spPr bwMode="auto">
          <a:xfrm>
            <a:off x="7007225" y="3048000"/>
            <a:ext cx="1658938" cy="457200"/>
          </a:xfrm>
          <a:prstGeom prst="rect">
            <a:avLst/>
          </a:prstGeom>
          <a:noFill/>
          <a:ln w="9525">
            <a:noFill/>
            <a:miter lim="800000"/>
            <a:headEnd/>
            <a:tailEnd/>
          </a:ln>
        </p:spPr>
        <p:txBody>
          <a:bodyPr wrap="none">
            <a:spAutoFit/>
          </a:bodyPr>
          <a:lstStyle/>
          <a:p>
            <a:pPr algn="l"/>
            <a:r>
              <a:rPr lang="en-US" sz="1200" b="1"/>
              <a:t>Charge-cloud model</a:t>
            </a:r>
          </a:p>
          <a:p>
            <a:pPr algn="l"/>
            <a:r>
              <a:rPr lang="en-US" sz="1200" b="1"/>
              <a:t>         (present)</a:t>
            </a:r>
          </a:p>
        </p:txBody>
      </p:sp>
      <p:sp>
        <p:nvSpPr>
          <p:cNvPr id="173069" name="Rectangle 13"/>
          <p:cNvSpPr>
            <a:spLocks noChangeArrowheads="1"/>
          </p:cNvSpPr>
          <p:nvPr/>
        </p:nvSpPr>
        <p:spPr bwMode="auto">
          <a:xfrm>
            <a:off x="76200" y="6553200"/>
            <a:ext cx="3973513" cy="214313"/>
          </a:xfrm>
          <a:prstGeom prst="rect">
            <a:avLst/>
          </a:prstGeom>
          <a:noFill/>
          <a:ln w="9525">
            <a:noFill/>
            <a:miter lim="800000"/>
            <a:headEnd/>
            <a:tailEnd/>
          </a:ln>
        </p:spPr>
        <p:txBody>
          <a:bodyPr wrap="none">
            <a:spAutoFit/>
          </a:bodyPr>
          <a:lstStyle/>
          <a:p>
            <a:pPr algn="l"/>
            <a:r>
              <a:rPr lang="en-US" sz="800"/>
              <a:t>Dorin, Demmin, Gabel, </a:t>
            </a:r>
            <a:r>
              <a:rPr lang="en-US" sz="800" u="sng"/>
              <a:t>Chemistry The Study of Matter </a:t>
            </a:r>
            <a:r>
              <a:rPr lang="en-US" sz="800"/>
              <a:t> , 3</a:t>
            </a:r>
            <a:r>
              <a:rPr lang="en-US" sz="800" baseline="30000"/>
              <a:t>rd</a:t>
            </a:r>
            <a:r>
              <a:rPr lang="en-US" sz="800"/>
              <a:t> Edition, 1990, page 125</a:t>
            </a:r>
          </a:p>
        </p:txBody>
      </p:sp>
      <p:sp>
        <p:nvSpPr>
          <p:cNvPr id="742414" name="Text Box 14"/>
          <p:cNvSpPr txBox="1">
            <a:spLocks noChangeArrowheads="1"/>
          </p:cNvSpPr>
          <p:nvPr/>
        </p:nvSpPr>
        <p:spPr bwMode="auto">
          <a:xfrm>
            <a:off x="76200" y="3048000"/>
            <a:ext cx="1828800" cy="457200"/>
          </a:xfrm>
          <a:prstGeom prst="rect">
            <a:avLst/>
          </a:prstGeom>
          <a:solidFill>
            <a:schemeClr val="bg1"/>
          </a:solidFill>
          <a:ln w="9525">
            <a:noFill/>
            <a:miter lim="800000"/>
            <a:headEnd/>
            <a:tailEnd/>
          </a:ln>
        </p:spPr>
        <p:txBody>
          <a:bodyPr>
            <a:spAutoFit/>
          </a:bodyPr>
          <a:lstStyle/>
          <a:p>
            <a:r>
              <a:rPr lang="en-US" sz="1200" b="1"/>
              <a:t>Greek model</a:t>
            </a:r>
          </a:p>
          <a:p>
            <a:r>
              <a:rPr lang="en-US" sz="1200" b="1"/>
              <a:t>(400 B.C.)</a:t>
            </a:r>
          </a:p>
        </p:txBody>
      </p:sp>
      <p:sp>
        <p:nvSpPr>
          <p:cNvPr id="173071" name="AutoShape 15">
            <a:hlinkClick r:id="rId5"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73072" name="Rectangle 16"/>
          <p:cNvSpPr>
            <a:spLocks noChangeArrowheads="1"/>
          </p:cNvSpPr>
          <p:nvPr/>
        </p:nvSpPr>
        <p:spPr bwMode="auto">
          <a:xfrm>
            <a:off x="304800" y="5105400"/>
            <a:ext cx="8458200" cy="228600"/>
          </a:xfrm>
          <a:prstGeom prst="rect">
            <a:avLst/>
          </a:prstGeom>
          <a:solidFill>
            <a:srgbClr val="333399"/>
          </a:solidFill>
          <a:ln w="9525">
            <a:solidFill>
              <a:schemeClr val="tx1"/>
            </a:solidFill>
            <a:miter lim="800000"/>
            <a:headEnd/>
            <a:tailEnd/>
          </a:ln>
        </p:spPr>
        <p:txBody>
          <a:bodyPr wrap="none" anchor="ctr"/>
          <a:lstStyle/>
          <a:p>
            <a:r>
              <a:rPr lang="en-US" b="1">
                <a:solidFill>
                  <a:schemeClr val="bg1"/>
                </a:solidFill>
              </a:rPr>
              <a:t>1800     1805   .....................   1895          1900         1905          1910          1915          1920          1925          1930          1935          1940          1945</a:t>
            </a:r>
          </a:p>
        </p:txBody>
      </p:sp>
      <p:sp>
        <p:nvSpPr>
          <p:cNvPr id="742417" name="Text Box 17"/>
          <p:cNvSpPr txBox="1">
            <a:spLocks noChangeArrowheads="1"/>
          </p:cNvSpPr>
          <p:nvPr/>
        </p:nvSpPr>
        <p:spPr bwMode="auto">
          <a:xfrm>
            <a:off x="381000" y="3921125"/>
            <a:ext cx="1079500" cy="727075"/>
          </a:xfrm>
          <a:prstGeom prst="rect">
            <a:avLst/>
          </a:prstGeom>
          <a:solidFill>
            <a:srgbClr val="99CCFF">
              <a:alpha val="27058"/>
            </a:srgbClr>
          </a:solidFill>
          <a:ln w="9525">
            <a:solidFill>
              <a:schemeClr val="tx1"/>
            </a:solidFill>
            <a:miter lim="800000"/>
            <a:headEnd/>
            <a:tailEnd/>
          </a:ln>
        </p:spPr>
        <p:txBody>
          <a:bodyPr wrap="none">
            <a:spAutoFit/>
          </a:bodyPr>
          <a:lstStyle/>
          <a:p>
            <a:pPr algn="l"/>
            <a:r>
              <a:rPr lang="en-US" sz="900" b="1"/>
              <a:t>1803</a:t>
            </a:r>
            <a:r>
              <a:rPr lang="en-US" sz="800"/>
              <a:t>  John Dalton </a:t>
            </a:r>
          </a:p>
          <a:p>
            <a:pPr algn="l"/>
            <a:r>
              <a:rPr lang="en-US" sz="800"/>
              <a:t>pictures atoms as</a:t>
            </a:r>
          </a:p>
          <a:p>
            <a:pPr algn="l"/>
            <a:r>
              <a:rPr lang="en-US" sz="800"/>
              <a:t>tiny, indestructible </a:t>
            </a:r>
          </a:p>
          <a:p>
            <a:pPr algn="l"/>
            <a:r>
              <a:rPr lang="en-US" sz="800"/>
              <a:t>particles, with no </a:t>
            </a:r>
          </a:p>
          <a:p>
            <a:pPr algn="l"/>
            <a:r>
              <a:rPr lang="en-US" sz="800"/>
              <a:t>internal structure.</a:t>
            </a:r>
          </a:p>
        </p:txBody>
      </p:sp>
      <p:sp>
        <p:nvSpPr>
          <p:cNvPr id="742419" name="Text Box 19"/>
          <p:cNvSpPr txBox="1">
            <a:spLocks noChangeArrowheads="1"/>
          </p:cNvSpPr>
          <p:nvPr/>
        </p:nvSpPr>
        <p:spPr bwMode="auto">
          <a:xfrm>
            <a:off x="1676400" y="3886200"/>
            <a:ext cx="1641475" cy="849313"/>
          </a:xfrm>
          <a:prstGeom prst="rect">
            <a:avLst/>
          </a:prstGeom>
          <a:solidFill>
            <a:srgbClr val="99CCFF">
              <a:alpha val="27058"/>
            </a:srgbClr>
          </a:solidFill>
          <a:ln w="9525">
            <a:solidFill>
              <a:schemeClr val="tx1"/>
            </a:solidFill>
            <a:miter lim="800000"/>
            <a:headEnd/>
            <a:tailEnd/>
          </a:ln>
        </p:spPr>
        <p:txBody>
          <a:bodyPr wrap="none">
            <a:spAutoFit/>
          </a:bodyPr>
          <a:lstStyle/>
          <a:p>
            <a:pPr algn="l"/>
            <a:r>
              <a:rPr lang="en-US" sz="900" b="1"/>
              <a:t>1897</a:t>
            </a:r>
            <a:r>
              <a:rPr lang="en-US" sz="800"/>
              <a:t> J.J. Thomson, a British</a:t>
            </a:r>
          </a:p>
          <a:p>
            <a:pPr algn="l"/>
            <a:r>
              <a:rPr lang="en-US" sz="800"/>
              <a:t>scientist, discovers the electron,</a:t>
            </a:r>
          </a:p>
          <a:p>
            <a:pPr algn="l"/>
            <a:r>
              <a:rPr lang="en-US" sz="800"/>
              <a:t>leading to his "plum-pudding" </a:t>
            </a:r>
          </a:p>
          <a:p>
            <a:pPr algn="l"/>
            <a:r>
              <a:rPr lang="en-US" sz="800"/>
              <a:t>model.  He pictures electrons</a:t>
            </a:r>
          </a:p>
          <a:p>
            <a:pPr algn="l"/>
            <a:r>
              <a:rPr lang="en-US" sz="800"/>
              <a:t>embedded in a sphere of</a:t>
            </a:r>
          </a:p>
          <a:p>
            <a:pPr algn="l"/>
            <a:r>
              <a:rPr lang="en-US" sz="800"/>
              <a:t>positive electric charge.</a:t>
            </a:r>
          </a:p>
        </p:txBody>
      </p:sp>
      <p:sp>
        <p:nvSpPr>
          <p:cNvPr id="742420" name="Text Box 20"/>
          <p:cNvSpPr txBox="1">
            <a:spLocks noChangeArrowheads="1"/>
          </p:cNvSpPr>
          <p:nvPr/>
        </p:nvSpPr>
        <p:spPr bwMode="auto">
          <a:xfrm>
            <a:off x="2514600" y="5638800"/>
            <a:ext cx="1751013" cy="727075"/>
          </a:xfrm>
          <a:prstGeom prst="rect">
            <a:avLst/>
          </a:prstGeom>
          <a:solidFill>
            <a:srgbClr val="99CCFF">
              <a:alpha val="27058"/>
            </a:srgbClr>
          </a:solidFill>
          <a:ln w="9525">
            <a:solidFill>
              <a:schemeClr val="tx1"/>
            </a:solidFill>
            <a:miter lim="800000"/>
            <a:headEnd/>
            <a:tailEnd/>
          </a:ln>
        </p:spPr>
        <p:txBody>
          <a:bodyPr wrap="none">
            <a:spAutoFit/>
          </a:bodyPr>
          <a:lstStyle/>
          <a:p>
            <a:pPr algn="l"/>
            <a:r>
              <a:rPr lang="en-US" sz="900" b="1"/>
              <a:t>1904</a:t>
            </a:r>
            <a:r>
              <a:rPr lang="en-US" sz="800"/>
              <a:t> Hantaro Nagaoka, a</a:t>
            </a:r>
          </a:p>
          <a:p>
            <a:pPr algn="l"/>
            <a:r>
              <a:rPr lang="en-US" sz="800"/>
              <a:t>Japanese physicist, suggests </a:t>
            </a:r>
          </a:p>
          <a:p>
            <a:pPr algn="l"/>
            <a:r>
              <a:rPr lang="en-US" sz="800"/>
              <a:t>that an atom has a central</a:t>
            </a:r>
          </a:p>
          <a:p>
            <a:pPr algn="l"/>
            <a:r>
              <a:rPr lang="en-US" sz="800"/>
              <a:t>nucleus.  Electrons move in </a:t>
            </a:r>
          </a:p>
          <a:p>
            <a:pPr algn="l"/>
            <a:r>
              <a:rPr lang="en-US" sz="800"/>
              <a:t>orbits like the rings around Saturn.</a:t>
            </a:r>
          </a:p>
        </p:txBody>
      </p:sp>
      <p:sp>
        <p:nvSpPr>
          <p:cNvPr id="742421" name="Text Box 21"/>
          <p:cNvSpPr txBox="1">
            <a:spLocks noChangeArrowheads="1"/>
          </p:cNvSpPr>
          <p:nvPr/>
        </p:nvSpPr>
        <p:spPr bwMode="auto">
          <a:xfrm>
            <a:off x="3505200" y="3886200"/>
            <a:ext cx="1566863" cy="849313"/>
          </a:xfrm>
          <a:prstGeom prst="rect">
            <a:avLst/>
          </a:prstGeom>
          <a:solidFill>
            <a:srgbClr val="99CCFF">
              <a:alpha val="27058"/>
            </a:srgbClr>
          </a:solidFill>
          <a:ln w="9525">
            <a:solidFill>
              <a:schemeClr val="tx1"/>
            </a:solidFill>
            <a:miter lim="800000"/>
            <a:headEnd/>
            <a:tailEnd/>
          </a:ln>
        </p:spPr>
        <p:txBody>
          <a:bodyPr wrap="none">
            <a:spAutoFit/>
          </a:bodyPr>
          <a:lstStyle/>
          <a:p>
            <a:pPr algn="l"/>
            <a:r>
              <a:rPr lang="en-US" sz="900" b="1"/>
              <a:t>1911</a:t>
            </a:r>
            <a:r>
              <a:rPr lang="en-US" sz="800"/>
              <a:t> New Zealander </a:t>
            </a:r>
          </a:p>
          <a:p>
            <a:pPr algn="l"/>
            <a:r>
              <a:rPr lang="en-US" sz="800"/>
              <a:t>Ernest Rutherford states</a:t>
            </a:r>
          </a:p>
          <a:p>
            <a:pPr algn="l"/>
            <a:r>
              <a:rPr lang="en-US" sz="800"/>
              <a:t>that an atom has a dense,</a:t>
            </a:r>
          </a:p>
          <a:p>
            <a:pPr algn="l"/>
            <a:r>
              <a:rPr lang="en-US" sz="800"/>
              <a:t>positively charged nucleus.  </a:t>
            </a:r>
          </a:p>
          <a:p>
            <a:pPr algn="l"/>
            <a:r>
              <a:rPr lang="en-US" sz="800"/>
              <a:t>Electrons move randomly in </a:t>
            </a:r>
          </a:p>
          <a:p>
            <a:pPr algn="l"/>
            <a:r>
              <a:rPr lang="en-US" sz="800"/>
              <a:t>the space around the nucleus.</a:t>
            </a:r>
          </a:p>
        </p:txBody>
      </p:sp>
      <p:sp>
        <p:nvSpPr>
          <p:cNvPr id="742422" name="Text Box 22"/>
          <p:cNvSpPr txBox="1">
            <a:spLocks noChangeArrowheads="1"/>
          </p:cNvSpPr>
          <p:nvPr/>
        </p:nvSpPr>
        <p:spPr bwMode="auto">
          <a:xfrm>
            <a:off x="5241925" y="3962400"/>
            <a:ext cx="1438275" cy="604838"/>
          </a:xfrm>
          <a:prstGeom prst="rect">
            <a:avLst/>
          </a:prstGeom>
          <a:solidFill>
            <a:srgbClr val="99CCFF">
              <a:alpha val="27058"/>
            </a:srgbClr>
          </a:solidFill>
          <a:ln w="9525">
            <a:solidFill>
              <a:schemeClr val="tx1"/>
            </a:solidFill>
            <a:miter lim="800000"/>
            <a:headEnd/>
            <a:tailEnd/>
          </a:ln>
        </p:spPr>
        <p:txBody>
          <a:bodyPr wrap="none">
            <a:spAutoFit/>
          </a:bodyPr>
          <a:lstStyle/>
          <a:p>
            <a:pPr algn="l"/>
            <a:r>
              <a:rPr lang="en-US" sz="900" b="1"/>
              <a:t>1913</a:t>
            </a:r>
            <a:r>
              <a:rPr lang="en-US" sz="800"/>
              <a:t>  In Niels Bohr's</a:t>
            </a:r>
          </a:p>
          <a:p>
            <a:pPr algn="l"/>
            <a:r>
              <a:rPr lang="en-US" sz="800"/>
              <a:t>model, the electrons move </a:t>
            </a:r>
          </a:p>
          <a:p>
            <a:pPr algn="l"/>
            <a:r>
              <a:rPr lang="en-US" sz="800"/>
              <a:t>in spherical orbits at fixed </a:t>
            </a:r>
          </a:p>
          <a:p>
            <a:pPr algn="l"/>
            <a:r>
              <a:rPr lang="en-US" sz="800"/>
              <a:t>distances from the nucleus.</a:t>
            </a:r>
          </a:p>
        </p:txBody>
      </p:sp>
      <p:sp>
        <p:nvSpPr>
          <p:cNvPr id="742423" name="Text Box 23"/>
          <p:cNvSpPr txBox="1">
            <a:spLocks noChangeArrowheads="1"/>
          </p:cNvSpPr>
          <p:nvPr/>
        </p:nvSpPr>
        <p:spPr bwMode="auto">
          <a:xfrm>
            <a:off x="5257800" y="5551488"/>
            <a:ext cx="1693863" cy="849312"/>
          </a:xfrm>
          <a:prstGeom prst="rect">
            <a:avLst/>
          </a:prstGeom>
          <a:solidFill>
            <a:srgbClr val="99CCFF">
              <a:alpha val="27058"/>
            </a:srgbClr>
          </a:solidFill>
          <a:ln w="9525">
            <a:solidFill>
              <a:schemeClr val="tx1"/>
            </a:solidFill>
            <a:miter lim="800000"/>
            <a:headEnd/>
            <a:tailEnd/>
          </a:ln>
        </p:spPr>
        <p:txBody>
          <a:bodyPr wrap="none">
            <a:spAutoFit/>
          </a:bodyPr>
          <a:lstStyle/>
          <a:p>
            <a:pPr algn="l"/>
            <a:r>
              <a:rPr lang="en-US" sz="900" b="1"/>
              <a:t>1924</a:t>
            </a:r>
            <a:r>
              <a:rPr lang="en-US" sz="800"/>
              <a:t> Frenchman Louis </a:t>
            </a:r>
          </a:p>
          <a:p>
            <a:pPr algn="l"/>
            <a:r>
              <a:rPr lang="en-US" sz="800"/>
              <a:t>de Broglie proposes that</a:t>
            </a:r>
          </a:p>
          <a:p>
            <a:pPr algn="l"/>
            <a:r>
              <a:rPr lang="en-US" sz="800"/>
              <a:t>moving particles like electrons</a:t>
            </a:r>
          </a:p>
          <a:p>
            <a:pPr algn="l"/>
            <a:r>
              <a:rPr lang="en-US" sz="800"/>
              <a:t>have some properties of waves.  </a:t>
            </a:r>
          </a:p>
          <a:p>
            <a:pPr algn="l"/>
            <a:r>
              <a:rPr lang="en-US" sz="800"/>
              <a:t>Within a few years evidence is </a:t>
            </a:r>
          </a:p>
          <a:p>
            <a:pPr algn="l"/>
            <a:r>
              <a:rPr lang="en-US" sz="800"/>
              <a:t>collected to support his idea.</a:t>
            </a:r>
          </a:p>
        </p:txBody>
      </p:sp>
      <p:sp>
        <p:nvSpPr>
          <p:cNvPr id="742424" name="Text Box 24"/>
          <p:cNvSpPr txBox="1">
            <a:spLocks noChangeArrowheads="1"/>
          </p:cNvSpPr>
          <p:nvPr/>
        </p:nvSpPr>
        <p:spPr bwMode="auto">
          <a:xfrm>
            <a:off x="6858000" y="3886200"/>
            <a:ext cx="1366838" cy="849313"/>
          </a:xfrm>
          <a:prstGeom prst="rect">
            <a:avLst/>
          </a:prstGeom>
          <a:solidFill>
            <a:srgbClr val="99CCFF">
              <a:alpha val="27058"/>
            </a:srgbClr>
          </a:solidFill>
          <a:ln w="9525">
            <a:solidFill>
              <a:schemeClr val="tx1"/>
            </a:solidFill>
            <a:miter lim="800000"/>
            <a:headEnd/>
            <a:tailEnd/>
          </a:ln>
        </p:spPr>
        <p:txBody>
          <a:bodyPr wrap="none">
            <a:spAutoFit/>
          </a:bodyPr>
          <a:lstStyle/>
          <a:p>
            <a:pPr algn="l"/>
            <a:r>
              <a:rPr lang="en-US" sz="900" b="1"/>
              <a:t>1926</a:t>
            </a:r>
            <a:r>
              <a:rPr lang="en-US" sz="800"/>
              <a:t>  Erwin Schr</a:t>
            </a:r>
            <a:r>
              <a:rPr lang="en-US" sz="800">
                <a:cs typeface="Arial" charset="0"/>
              </a:rPr>
              <a:t>ö</a:t>
            </a:r>
            <a:r>
              <a:rPr lang="en-US" sz="800"/>
              <a:t>dinger </a:t>
            </a:r>
          </a:p>
          <a:p>
            <a:pPr algn="l"/>
            <a:r>
              <a:rPr lang="en-US" sz="800"/>
              <a:t>develops mathematical</a:t>
            </a:r>
          </a:p>
          <a:p>
            <a:pPr algn="l"/>
            <a:r>
              <a:rPr lang="en-US" sz="800"/>
              <a:t>equations to describe the </a:t>
            </a:r>
          </a:p>
          <a:p>
            <a:pPr algn="l"/>
            <a:r>
              <a:rPr lang="en-US" sz="800"/>
              <a:t>motion of electrons in </a:t>
            </a:r>
          </a:p>
          <a:p>
            <a:pPr algn="l"/>
            <a:r>
              <a:rPr lang="en-US" sz="800"/>
              <a:t>atoms.  His work leads to </a:t>
            </a:r>
          </a:p>
          <a:p>
            <a:pPr algn="l"/>
            <a:r>
              <a:rPr lang="en-US" sz="800"/>
              <a:t>the electron cloud model.</a:t>
            </a:r>
          </a:p>
        </p:txBody>
      </p:sp>
      <p:sp>
        <p:nvSpPr>
          <p:cNvPr id="742425" name="Text Box 25"/>
          <p:cNvSpPr txBox="1">
            <a:spLocks noChangeArrowheads="1"/>
          </p:cNvSpPr>
          <p:nvPr/>
        </p:nvSpPr>
        <p:spPr bwMode="auto">
          <a:xfrm>
            <a:off x="7239000" y="5535613"/>
            <a:ext cx="1274763" cy="1093787"/>
          </a:xfrm>
          <a:prstGeom prst="rect">
            <a:avLst/>
          </a:prstGeom>
          <a:solidFill>
            <a:srgbClr val="99CCFF">
              <a:alpha val="27058"/>
            </a:srgbClr>
          </a:solidFill>
          <a:ln w="9525">
            <a:solidFill>
              <a:schemeClr val="tx1"/>
            </a:solidFill>
            <a:miter lim="800000"/>
            <a:headEnd/>
            <a:tailEnd/>
          </a:ln>
        </p:spPr>
        <p:txBody>
          <a:bodyPr wrap="none">
            <a:spAutoFit/>
          </a:bodyPr>
          <a:lstStyle/>
          <a:p>
            <a:pPr algn="l"/>
            <a:r>
              <a:rPr lang="en-US" sz="900" b="1"/>
              <a:t>1932</a:t>
            </a:r>
            <a:r>
              <a:rPr lang="en-US" sz="800"/>
              <a:t> James </a:t>
            </a:r>
          </a:p>
          <a:p>
            <a:pPr algn="l"/>
            <a:r>
              <a:rPr lang="en-US" sz="800"/>
              <a:t>Chadwick, a British </a:t>
            </a:r>
          </a:p>
          <a:p>
            <a:pPr algn="l"/>
            <a:r>
              <a:rPr lang="en-US" sz="800"/>
              <a:t>physicist, confirms the </a:t>
            </a:r>
          </a:p>
          <a:p>
            <a:pPr algn="l"/>
            <a:r>
              <a:rPr lang="en-US" sz="800"/>
              <a:t>existence of neutrons, </a:t>
            </a:r>
          </a:p>
          <a:p>
            <a:pPr algn="l"/>
            <a:r>
              <a:rPr lang="en-US" sz="800"/>
              <a:t>which have no charge.  </a:t>
            </a:r>
          </a:p>
          <a:p>
            <a:pPr algn="l"/>
            <a:r>
              <a:rPr lang="en-US" sz="800"/>
              <a:t>Atomic nuclei contain </a:t>
            </a:r>
          </a:p>
          <a:p>
            <a:pPr algn="l"/>
            <a:r>
              <a:rPr lang="en-US" sz="800"/>
              <a:t>neutrons and positively </a:t>
            </a:r>
          </a:p>
          <a:p>
            <a:pPr algn="l"/>
            <a:r>
              <a:rPr lang="en-US" sz="800"/>
              <a:t>charged protons.</a:t>
            </a:r>
          </a:p>
        </p:txBody>
      </p:sp>
      <p:sp>
        <p:nvSpPr>
          <p:cNvPr id="742428" name="Line 28"/>
          <p:cNvSpPr>
            <a:spLocks noChangeShapeType="1"/>
          </p:cNvSpPr>
          <p:nvPr/>
        </p:nvSpPr>
        <p:spPr bwMode="auto">
          <a:xfrm>
            <a:off x="838200" y="4648200"/>
            <a:ext cx="1588" cy="457200"/>
          </a:xfrm>
          <a:prstGeom prst="line">
            <a:avLst/>
          </a:prstGeom>
          <a:noFill/>
          <a:ln w="9525">
            <a:solidFill>
              <a:schemeClr val="tx1"/>
            </a:solidFill>
            <a:round/>
            <a:headEnd/>
            <a:tailEnd/>
          </a:ln>
        </p:spPr>
        <p:txBody>
          <a:bodyPr/>
          <a:lstStyle/>
          <a:p>
            <a:endParaRPr lang="en-US"/>
          </a:p>
        </p:txBody>
      </p:sp>
      <p:sp>
        <p:nvSpPr>
          <p:cNvPr id="742431" name="Freeform 31"/>
          <p:cNvSpPr>
            <a:spLocks/>
          </p:cNvSpPr>
          <p:nvPr/>
        </p:nvSpPr>
        <p:spPr bwMode="auto">
          <a:xfrm>
            <a:off x="2438400" y="4737100"/>
            <a:ext cx="1588" cy="368300"/>
          </a:xfrm>
          <a:custGeom>
            <a:avLst/>
            <a:gdLst>
              <a:gd name="T0" fmla="*/ 0 w 1"/>
              <a:gd name="T1" fmla="*/ 0 h 232"/>
              <a:gd name="T2" fmla="*/ 1588 w 1"/>
              <a:gd name="T3" fmla="*/ 368300 h 232"/>
              <a:gd name="T4" fmla="*/ 0 60000 65536"/>
              <a:gd name="T5" fmla="*/ 0 60000 65536"/>
              <a:gd name="T6" fmla="*/ 0 w 1"/>
              <a:gd name="T7" fmla="*/ 0 h 232"/>
              <a:gd name="T8" fmla="*/ 1 w 1"/>
              <a:gd name="T9" fmla="*/ 232 h 232"/>
            </a:gdLst>
            <a:ahLst/>
            <a:cxnLst>
              <a:cxn ang="T4">
                <a:pos x="T0" y="T1"/>
              </a:cxn>
              <a:cxn ang="T5">
                <a:pos x="T2" y="T3"/>
              </a:cxn>
            </a:cxnLst>
            <a:rect l="T6" t="T7" r="T8" b="T9"/>
            <a:pathLst>
              <a:path w="1" h="232">
                <a:moveTo>
                  <a:pt x="0" y="0"/>
                </a:moveTo>
                <a:lnTo>
                  <a:pt x="1" y="232"/>
                </a:lnTo>
              </a:path>
            </a:pathLst>
          </a:custGeom>
          <a:noFill/>
          <a:ln w="9525">
            <a:solidFill>
              <a:schemeClr val="tx1"/>
            </a:solidFill>
            <a:round/>
            <a:headEnd/>
            <a:tailEnd/>
          </a:ln>
        </p:spPr>
        <p:txBody>
          <a:bodyPr/>
          <a:lstStyle/>
          <a:p>
            <a:endParaRPr lang="en-US"/>
          </a:p>
        </p:txBody>
      </p:sp>
      <p:sp>
        <p:nvSpPr>
          <p:cNvPr id="742432" name="Freeform 32"/>
          <p:cNvSpPr>
            <a:spLocks/>
          </p:cNvSpPr>
          <p:nvPr/>
        </p:nvSpPr>
        <p:spPr bwMode="auto">
          <a:xfrm>
            <a:off x="4286250" y="4737100"/>
            <a:ext cx="3175" cy="361950"/>
          </a:xfrm>
          <a:custGeom>
            <a:avLst/>
            <a:gdLst>
              <a:gd name="T0" fmla="*/ 3175 w 2"/>
              <a:gd name="T1" fmla="*/ 0 h 228"/>
              <a:gd name="T2" fmla="*/ 0 w 2"/>
              <a:gd name="T3" fmla="*/ 361950 h 228"/>
              <a:gd name="T4" fmla="*/ 0 60000 65536"/>
              <a:gd name="T5" fmla="*/ 0 60000 65536"/>
              <a:gd name="T6" fmla="*/ 0 w 2"/>
              <a:gd name="T7" fmla="*/ 0 h 228"/>
              <a:gd name="T8" fmla="*/ 2 w 2"/>
              <a:gd name="T9" fmla="*/ 228 h 228"/>
            </a:gdLst>
            <a:ahLst/>
            <a:cxnLst>
              <a:cxn ang="T4">
                <a:pos x="T0" y="T1"/>
              </a:cxn>
              <a:cxn ang="T5">
                <a:pos x="T2" y="T3"/>
              </a:cxn>
            </a:cxnLst>
            <a:rect l="T6" t="T7" r="T8" b="T9"/>
            <a:pathLst>
              <a:path w="2" h="228">
                <a:moveTo>
                  <a:pt x="2" y="0"/>
                </a:moveTo>
                <a:cubicBezTo>
                  <a:pt x="2" y="74"/>
                  <a:pt x="0" y="154"/>
                  <a:pt x="0" y="228"/>
                </a:cubicBezTo>
              </a:path>
            </a:pathLst>
          </a:custGeom>
          <a:noFill/>
          <a:ln w="9525">
            <a:solidFill>
              <a:schemeClr val="tx1"/>
            </a:solidFill>
            <a:round/>
            <a:headEnd/>
            <a:tailEnd/>
          </a:ln>
        </p:spPr>
        <p:txBody>
          <a:bodyPr/>
          <a:lstStyle/>
          <a:p>
            <a:endParaRPr lang="en-US"/>
          </a:p>
        </p:txBody>
      </p:sp>
      <p:sp>
        <p:nvSpPr>
          <p:cNvPr id="742433" name="Line 33"/>
          <p:cNvSpPr>
            <a:spLocks noChangeShapeType="1"/>
          </p:cNvSpPr>
          <p:nvPr/>
        </p:nvSpPr>
        <p:spPr bwMode="auto">
          <a:xfrm flipV="1">
            <a:off x="3276600" y="5334000"/>
            <a:ext cx="0" cy="304800"/>
          </a:xfrm>
          <a:prstGeom prst="line">
            <a:avLst/>
          </a:prstGeom>
          <a:noFill/>
          <a:ln w="9525">
            <a:solidFill>
              <a:schemeClr val="tx1"/>
            </a:solidFill>
            <a:round/>
            <a:headEnd/>
            <a:tailEnd/>
          </a:ln>
        </p:spPr>
        <p:txBody>
          <a:bodyPr/>
          <a:lstStyle/>
          <a:p>
            <a:endParaRPr lang="en-US"/>
          </a:p>
        </p:txBody>
      </p:sp>
      <p:sp>
        <p:nvSpPr>
          <p:cNvPr id="742434" name="Freeform 34"/>
          <p:cNvSpPr>
            <a:spLocks/>
          </p:cNvSpPr>
          <p:nvPr/>
        </p:nvSpPr>
        <p:spPr bwMode="auto">
          <a:xfrm>
            <a:off x="5791200" y="5334000"/>
            <a:ext cx="1588" cy="217488"/>
          </a:xfrm>
          <a:custGeom>
            <a:avLst/>
            <a:gdLst>
              <a:gd name="T0" fmla="*/ 0 w 1"/>
              <a:gd name="T1" fmla="*/ 217488 h 137"/>
              <a:gd name="T2" fmla="*/ 1588 w 1"/>
              <a:gd name="T3" fmla="*/ 0 h 137"/>
              <a:gd name="T4" fmla="*/ 0 60000 65536"/>
              <a:gd name="T5" fmla="*/ 0 60000 65536"/>
              <a:gd name="T6" fmla="*/ 0 w 1"/>
              <a:gd name="T7" fmla="*/ 0 h 137"/>
              <a:gd name="T8" fmla="*/ 1 w 1"/>
              <a:gd name="T9" fmla="*/ 137 h 137"/>
            </a:gdLst>
            <a:ahLst/>
            <a:cxnLst>
              <a:cxn ang="T4">
                <a:pos x="T0" y="T1"/>
              </a:cxn>
              <a:cxn ang="T5">
                <a:pos x="T2" y="T3"/>
              </a:cxn>
            </a:cxnLst>
            <a:rect l="T6" t="T7" r="T8" b="T9"/>
            <a:pathLst>
              <a:path w="1" h="137">
                <a:moveTo>
                  <a:pt x="0" y="137"/>
                </a:moveTo>
                <a:lnTo>
                  <a:pt x="1" y="0"/>
                </a:lnTo>
              </a:path>
            </a:pathLst>
          </a:custGeom>
          <a:noFill/>
          <a:ln w="9525">
            <a:solidFill>
              <a:schemeClr val="tx1"/>
            </a:solidFill>
            <a:round/>
            <a:headEnd/>
            <a:tailEnd/>
          </a:ln>
        </p:spPr>
        <p:txBody>
          <a:bodyPr/>
          <a:lstStyle/>
          <a:p>
            <a:endParaRPr lang="en-US"/>
          </a:p>
        </p:txBody>
      </p:sp>
      <p:grpSp>
        <p:nvGrpSpPr>
          <p:cNvPr id="2" name="Group 44"/>
          <p:cNvGrpSpPr>
            <a:grpSpLocks/>
          </p:cNvGrpSpPr>
          <p:nvPr/>
        </p:nvGrpSpPr>
        <p:grpSpPr bwMode="auto">
          <a:xfrm>
            <a:off x="4495800" y="4572000"/>
            <a:ext cx="1066800" cy="533400"/>
            <a:chOff x="2832" y="2880"/>
            <a:chExt cx="672" cy="336"/>
          </a:xfrm>
        </p:grpSpPr>
        <p:sp>
          <p:nvSpPr>
            <p:cNvPr id="173095" name="Line 35"/>
            <p:cNvSpPr>
              <a:spLocks noChangeShapeType="1"/>
            </p:cNvSpPr>
            <p:nvPr/>
          </p:nvSpPr>
          <p:spPr bwMode="auto">
            <a:xfrm flipV="1">
              <a:off x="2832" y="3120"/>
              <a:ext cx="0" cy="96"/>
            </a:xfrm>
            <a:prstGeom prst="line">
              <a:avLst/>
            </a:prstGeom>
            <a:noFill/>
            <a:ln w="9525">
              <a:solidFill>
                <a:schemeClr val="tx1"/>
              </a:solidFill>
              <a:round/>
              <a:headEnd/>
              <a:tailEnd/>
            </a:ln>
          </p:spPr>
          <p:txBody>
            <a:bodyPr/>
            <a:lstStyle/>
            <a:p>
              <a:endParaRPr lang="en-US"/>
            </a:p>
          </p:txBody>
        </p:sp>
        <p:sp>
          <p:nvSpPr>
            <p:cNvPr id="173096" name="Line 36"/>
            <p:cNvSpPr>
              <a:spLocks noChangeShapeType="1"/>
            </p:cNvSpPr>
            <p:nvPr/>
          </p:nvSpPr>
          <p:spPr bwMode="auto">
            <a:xfrm>
              <a:off x="2832" y="3120"/>
              <a:ext cx="672" cy="0"/>
            </a:xfrm>
            <a:prstGeom prst="line">
              <a:avLst/>
            </a:prstGeom>
            <a:noFill/>
            <a:ln w="9525">
              <a:solidFill>
                <a:schemeClr val="tx1"/>
              </a:solidFill>
              <a:round/>
              <a:headEnd/>
              <a:tailEnd/>
            </a:ln>
          </p:spPr>
          <p:txBody>
            <a:bodyPr/>
            <a:lstStyle/>
            <a:p>
              <a:endParaRPr lang="en-US"/>
            </a:p>
          </p:txBody>
        </p:sp>
        <p:sp>
          <p:nvSpPr>
            <p:cNvPr id="173097" name="Line 37"/>
            <p:cNvSpPr>
              <a:spLocks noChangeShapeType="1"/>
            </p:cNvSpPr>
            <p:nvPr/>
          </p:nvSpPr>
          <p:spPr bwMode="auto">
            <a:xfrm flipV="1">
              <a:off x="3504" y="2880"/>
              <a:ext cx="0" cy="240"/>
            </a:xfrm>
            <a:prstGeom prst="line">
              <a:avLst/>
            </a:prstGeom>
            <a:noFill/>
            <a:ln w="9525">
              <a:solidFill>
                <a:schemeClr val="tx1"/>
              </a:solidFill>
              <a:round/>
              <a:headEnd/>
              <a:tailEnd/>
            </a:ln>
          </p:spPr>
          <p:txBody>
            <a:bodyPr/>
            <a:lstStyle/>
            <a:p>
              <a:endParaRPr lang="en-US"/>
            </a:p>
          </p:txBody>
        </p:sp>
      </p:grpSp>
      <p:grpSp>
        <p:nvGrpSpPr>
          <p:cNvPr id="3" name="Group 45"/>
          <p:cNvGrpSpPr>
            <a:grpSpLocks/>
          </p:cNvGrpSpPr>
          <p:nvPr/>
        </p:nvGrpSpPr>
        <p:grpSpPr bwMode="auto">
          <a:xfrm>
            <a:off x="6172200" y="4737100"/>
            <a:ext cx="1371600" cy="368300"/>
            <a:chOff x="3888" y="2984"/>
            <a:chExt cx="864" cy="232"/>
          </a:xfrm>
        </p:grpSpPr>
        <p:sp>
          <p:nvSpPr>
            <p:cNvPr id="173092" name="Line 38"/>
            <p:cNvSpPr>
              <a:spLocks noChangeShapeType="1"/>
            </p:cNvSpPr>
            <p:nvPr/>
          </p:nvSpPr>
          <p:spPr bwMode="auto">
            <a:xfrm flipV="1">
              <a:off x="3888" y="3120"/>
              <a:ext cx="0" cy="96"/>
            </a:xfrm>
            <a:prstGeom prst="line">
              <a:avLst/>
            </a:prstGeom>
            <a:noFill/>
            <a:ln w="9525">
              <a:solidFill>
                <a:schemeClr val="tx1"/>
              </a:solidFill>
              <a:round/>
              <a:headEnd/>
              <a:tailEnd/>
            </a:ln>
          </p:spPr>
          <p:txBody>
            <a:bodyPr/>
            <a:lstStyle/>
            <a:p>
              <a:endParaRPr lang="en-US"/>
            </a:p>
          </p:txBody>
        </p:sp>
        <p:sp>
          <p:nvSpPr>
            <p:cNvPr id="173093" name="Line 39"/>
            <p:cNvSpPr>
              <a:spLocks noChangeShapeType="1"/>
            </p:cNvSpPr>
            <p:nvPr/>
          </p:nvSpPr>
          <p:spPr bwMode="auto">
            <a:xfrm>
              <a:off x="3888" y="3120"/>
              <a:ext cx="864" cy="0"/>
            </a:xfrm>
            <a:prstGeom prst="line">
              <a:avLst/>
            </a:prstGeom>
            <a:noFill/>
            <a:ln w="9525">
              <a:solidFill>
                <a:schemeClr val="tx1"/>
              </a:solidFill>
              <a:round/>
              <a:headEnd/>
              <a:tailEnd/>
            </a:ln>
          </p:spPr>
          <p:txBody>
            <a:bodyPr/>
            <a:lstStyle/>
            <a:p>
              <a:endParaRPr lang="en-US"/>
            </a:p>
          </p:txBody>
        </p:sp>
        <p:sp>
          <p:nvSpPr>
            <p:cNvPr id="173094" name="Freeform 40"/>
            <p:cNvSpPr>
              <a:spLocks/>
            </p:cNvSpPr>
            <p:nvPr/>
          </p:nvSpPr>
          <p:spPr bwMode="auto">
            <a:xfrm>
              <a:off x="4751" y="2984"/>
              <a:ext cx="1" cy="136"/>
            </a:xfrm>
            <a:custGeom>
              <a:avLst/>
              <a:gdLst>
                <a:gd name="T0" fmla="*/ 1 w 1"/>
                <a:gd name="T1" fmla="*/ 136 h 136"/>
                <a:gd name="T2" fmla="*/ 0 w 1"/>
                <a:gd name="T3" fmla="*/ 0 h 136"/>
                <a:gd name="T4" fmla="*/ 0 60000 65536"/>
                <a:gd name="T5" fmla="*/ 0 60000 65536"/>
                <a:gd name="T6" fmla="*/ 0 w 1"/>
                <a:gd name="T7" fmla="*/ 0 h 136"/>
                <a:gd name="T8" fmla="*/ 1 w 1"/>
                <a:gd name="T9" fmla="*/ 136 h 136"/>
              </a:gdLst>
              <a:ahLst/>
              <a:cxnLst>
                <a:cxn ang="T4">
                  <a:pos x="T0" y="T1"/>
                </a:cxn>
                <a:cxn ang="T5">
                  <a:pos x="T2" y="T3"/>
                </a:cxn>
              </a:cxnLst>
              <a:rect l="T6" t="T7" r="T8" b="T9"/>
              <a:pathLst>
                <a:path w="1" h="136">
                  <a:moveTo>
                    <a:pt x="1" y="136"/>
                  </a:moveTo>
                  <a:lnTo>
                    <a:pt x="0" y="0"/>
                  </a:lnTo>
                </a:path>
              </a:pathLst>
            </a:custGeom>
            <a:noFill/>
            <a:ln w="9525">
              <a:solidFill>
                <a:schemeClr val="tx1"/>
              </a:solidFill>
              <a:round/>
              <a:headEnd/>
              <a:tailEnd/>
            </a:ln>
          </p:spPr>
          <p:txBody>
            <a:bodyPr/>
            <a:lstStyle/>
            <a:p>
              <a:endParaRPr lang="en-US"/>
            </a:p>
          </p:txBody>
        </p:sp>
      </p:grpSp>
      <p:grpSp>
        <p:nvGrpSpPr>
          <p:cNvPr id="4" name="Group 46"/>
          <p:cNvGrpSpPr>
            <a:grpSpLocks/>
          </p:cNvGrpSpPr>
          <p:nvPr/>
        </p:nvGrpSpPr>
        <p:grpSpPr bwMode="auto">
          <a:xfrm>
            <a:off x="6858000" y="5334000"/>
            <a:ext cx="917575" cy="203200"/>
            <a:chOff x="4320" y="3360"/>
            <a:chExt cx="578" cy="128"/>
          </a:xfrm>
        </p:grpSpPr>
        <p:sp>
          <p:nvSpPr>
            <p:cNvPr id="173089" name="Line 41"/>
            <p:cNvSpPr>
              <a:spLocks noChangeShapeType="1"/>
            </p:cNvSpPr>
            <p:nvPr/>
          </p:nvSpPr>
          <p:spPr bwMode="auto">
            <a:xfrm>
              <a:off x="4320" y="3360"/>
              <a:ext cx="0" cy="48"/>
            </a:xfrm>
            <a:prstGeom prst="line">
              <a:avLst/>
            </a:prstGeom>
            <a:noFill/>
            <a:ln w="9525">
              <a:solidFill>
                <a:schemeClr val="tx1"/>
              </a:solidFill>
              <a:round/>
              <a:headEnd/>
              <a:tailEnd/>
            </a:ln>
          </p:spPr>
          <p:txBody>
            <a:bodyPr/>
            <a:lstStyle/>
            <a:p>
              <a:endParaRPr lang="en-US"/>
            </a:p>
          </p:txBody>
        </p:sp>
        <p:sp>
          <p:nvSpPr>
            <p:cNvPr id="173090" name="Line 42"/>
            <p:cNvSpPr>
              <a:spLocks noChangeShapeType="1"/>
            </p:cNvSpPr>
            <p:nvPr/>
          </p:nvSpPr>
          <p:spPr bwMode="auto">
            <a:xfrm>
              <a:off x="4320" y="3408"/>
              <a:ext cx="576" cy="0"/>
            </a:xfrm>
            <a:prstGeom prst="line">
              <a:avLst/>
            </a:prstGeom>
            <a:noFill/>
            <a:ln w="9525">
              <a:solidFill>
                <a:schemeClr val="tx1"/>
              </a:solidFill>
              <a:round/>
              <a:headEnd/>
              <a:tailEnd/>
            </a:ln>
          </p:spPr>
          <p:txBody>
            <a:bodyPr/>
            <a:lstStyle/>
            <a:p>
              <a:endParaRPr lang="en-US"/>
            </a:p>
          </p:txBody>
        </p:sp>
        <p:sp>
          <p:nvSpPr>
            <p:cNvPr id="173091" name="Freeform 43"/>
            <p:cNvSpPr>
              <a:spLocks/>
            </p:cNvSpPr>
            <p:nvPr/>
          </p:nvSpPr>
          <p:spPr bwMode="auto">
            <a:xfrm>
              <a:off x="4896" y="3408"/>
              <a:ext cx="2" cy="80"/>
            </a:xfrm>
            <a:custGeom>
              <a:avLst/>
              <a:gdLst>
                <a:gd name="T0" fmla="*/ 0 w 2"/>
                <a:gd name="T1" fmla="*/ 0 h 80"/>
                <a:gd name="T2" fmla="*/ 2 w 2"/>
                <a:gd name="T3" fmla="*/ 80 h 80"/>
                <a:gd name="T4" fmla="*/ 0 60000 65536"/>
                <a:gd name="T5" fmla="*/ 0 60000 65536"/>
                <a:gd name="T6" fmla="*/ 0 w 2"/>
                <a:gd name="T7" fmla="*/ 0 h 80"/>
                <a:gd name="T8" fmla="*/ 2 w 2"/>
                <a:gd name="T9" fmla="*/ 80 h 80"/>
              </a:gdLst>
              <a:ahLst/>
              <a:cxnLst>
                <a:cxn ang="T4">
                  <a:pos x="T0" y="T1"/>
                </a:cxn>
                <a:cxn ang="T5">
                  <a:pos x="T2" y="T3"/>
                </a:cxn>
              </a:cxnLst>
              <a:rect l="T6" t="T7" r="T8" b="T9"/>
              <a:pathLst>
                <a:path w="2" h="80">
                  <a:moveTo>
                    <a:pt x="0" y="0"/>
                  </a:moveTo>
                  <a:lnTo>
                    <a:pt x="2" y="80"/>
                  </a:lnTo>
                </a:path>
              </a:pathLst>
            </a:custGeom>
            <a:noFill/>
            <a:ln w="9525">
              <a:solidFill>
                <a:schemeClr val="tx1"/>
              </a:solidFill>
              <a:round/>
              <a:headEnd/>
              <a:tailEnd/>
            </a:ln>
          </p:spPr>
          <p:txBody>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42403"/>
                                        </p:tgtEl>
                                        <p:attrNameLst>
                                          <p:attrName>style.visibility</p:attrName>
                                        </p:attrNameLst>
                                      </p:cBhvr>
                                      <p:to>
                                        <p:strVal val="visible"/>
                                      </p:to>
                                    </p:set>
                                    <p:anim calcmode="lin" valueType="num">
                                      <p:cBhvr>
                                        <p:cTn id="7" dur="500" fill="hold"/>
                                        <p:tgtEl>
                                          <p:spTgt spid="742403"/>
                                        </p:tgtEl>
                                        <p:attrNameLst>
                                          <p:attrName>ppt_w</p:attrName>
                                        </p:attrNameLst>
                                      </p:cBhvr>
                                      <p:tavLst>
                                        <p:tav tm="0">
                                          <p:val>
                                            <p:fltVal val="0"/>
                                          </p:val>
                                        </p:tav>
                                        <p:tav tm="100000">
                                          <p:val>
                                            <p:strVal val="#ppt_w"/>
                                          </p:val>
                                        </p:tav>
                                      </p:tavLst>
                                    </p:anim>
                                    <p:anim calcmode="lin" valueType="num">
                                      <p:cBhvr>
                                        <p:cTn id="8" dur="500" fill="hold"/>
                                        <p:tgtEl>
                                          <p:spTgt spid="74240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742414"/>
                                        </p:tgtEl>
                                        <p:attrNameLst>
                                          <p:attrName>style.visibility</p:attrName>
                                        </p:attrNameLst>
                                      </p:cBhvr>
                                      <p:to>
                                        <p:strVal val="visible"/>
                                      </p:to>
                                    </p:set>
                                  </p:childTnLst>
                                  <p:subTnLst>
                                    <p:set>
                                      <p:cBhvr override="childStyle">
                                        <p:cTn dur="1" fill="hold" display="0" masterRel="nextClick" afterEffect="1"/>
                                        <p:tgtEl>
                                          <p:spTgt spid="742414"/>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742404"/>
                                        </p:tgtEl>
                                        <p:attrNameLst>
                                          <p:attrName>style.visibility</p:attrName>
                                        </p:attrNameLst>
                                      </p:cBhvr>
                                      <p:to>
                                        <p:strVal val="visible"/>
                                      </p:to>
                                    </p:se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742428"/>
                                        </p:tgtEl>
                                        <p:attrNameLst>
                                          <p:attrName>style.visibility</p:attrName>
                                        </p:attrNameLst>
                                      </p:cBhvr>
                                      <p:to>
                                        <p:strVal val="visible"/>
                                      </p:to>
                                    </p:set>
                                    <p:animEffect transition="in" filter="wipe(down)">
                                      <p:cBhvr>
                                        <p:cTn id="20" dur="500"/>
                                        <p:tgtEl>
                                          <p:spTgt spid="742428"/>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742417"/>
                                        </p:tgtEl>
                                        <p:attrNameLst>
                                          <p:attrName>style.visibility</p:attrName>
                                        </p:attrNameLst>
                                      </p:cBhvr>
                                      <p:to>
                                        <p:strVal val="visible"/>
                                      </p:to>
                                    </p:set>
                                    <p:animEffect transition="in" filter="fade">
                                      <p:cBhvr>
                                        <p:cTn id="23" dur="1000"/>
                                        <p:tgtEl>
                                          <p:spTgt spid="742417"/>
                                        </p:tgtEl>
                                      </p:cBhvr>
                                    </p:animEffect>
                                    <p:anim calcmode="lin" valueType="num">
                                      <p:cBhvr>
                                        <p:cTn id="24" dur="1000" fill="hold"/>
                                        <p:tgtEl>
                                          <p:spTgt spid="742417"/>
                                        </p:tgtEl>
                                        <p:attrNameLst>
                                          <p:attrName>ppt_x</p:attrName>
                                        </p:attrNameLst>
                                      </p:cBhvr>
                                      <p:tavLst>
                                        <p:tav tm="0">
                                          <p:val>
                                            <p:strVal val="#ppt_x"/>
                                          </p:val>
                                        </p:tav>
                                        <p:tav tm="100000">
                                          <p:val>
                                            <p:strVal val="#ppt_x"/>
                                          </p:val>
                                        </p:tav>
                                      </p:tavLst>
                                    </p:anim>
                                    <p:anim calcmode="lin" valueType="num">
                                      <p:cBhvr>
                                        <p:cTn id="25" dur="1000" fill="hold"/>
                                        <p:tgtEl>
                                          <p:spTgt spid="74241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0"/>
                                  </p:stCondLst>
                                  <p:childTnLst>
                                    <p:set>
                                      <p:cBhvr>
                                        <p:cTn id="29" dur="1" fill="hold">
                                          <p:stCondLst>
                                            <p:cond delay="0"/>
                                          </p:stCondLst>
                                        </p:cTn>
                                        <p:tgtEl>
                                          <p:spTgt spid="742405"/>
                                        </p:tgtEl>
                                        <p:attrNameLst>
                                          <p:attrName>style.visibility</p:attrName>
                                        </p:attrNameLst>
                                      </p:cBhvr>
                                      <p:to>
                                        <p:strVal val="visible"/>
                                      </p:to>
                                    </p:set>
                                    <p:anim calcmode="lin" valueType="num">
                                      <p:cBhvr>
                                        <p:cTn id="30" dur="500" fill="hold"/>
                                        <p:tgtEl>
                                          <p:spTgt spid="742405"/>
                                        </p:tgtEl>
                                        <p:attrNameLst>
                                          <p:attrName>ppt_w</p:attrName>
                                        </p:attrNameLst>
                                      </p:cBhvr>
                                      <p:tavLst>
                                        <p:tav tm="0">
                                          <p:val>
                                            <p:fltVal val="0"/>
                                          </p:val>
                                        </p:tav>
                                        <p:tav tm="100000">
                                          <p:val>
                                            <p:strVal val="#ppt_w"/>
                                          </p:val>
                                        </p:tav>
                                      </p:tavLst>
                                    </p:anim>
                                    <p:anim calcmode="lin" valueType="num">
                                      <p:cBhvr>
                                        <p:cTn id="31" dur="500" fill="hold"/>
                                        <p:tgtEl>
                                          <p:spTgt spid="74240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par>
                          <p:cTn id="32" fill="hold">
                            <p:stCondLst>
                              <p:cond delay="500"/>
                            </p:stCondLst>
                            <p:childTnLst>
                              <p:par>
                                <p:cTn id="33" presetID="1" presetClass="entr" presetSubtype="0" fill="hold" grpId="0" nodeType="afterEffect">
                                  <p:stCondLst>
                                    <p:cond delay="1000"/>
                                  </p:stCondLst>
                                  <p:childTnLst>
                                    <p:set>
                                      <p:cBhvr>
                                        <p:cTn id="34" dur="1" fill="hold">
                                          <p:stCondLst>
                                            <p:cond delay="499"/>
                                          </p:stCondLst>
                                        </p:cTn>
                                        <p:tgtEl>
                                          <p:spTgt spid="742406"/>
                                        </p:tgtEl>
                                        <p:attrNameLst>
                                          <p:attrName>style.visibility</p:attrName>
                                        </p:attrNameLst>
                                      </p:cBhvr>
                                      <p:to>
                                        <p:strVal val="visible"/>
                                      </p:to>
                                    </p:set>
                                  </p:childTnLst>
                                </p:cTn>
                              </p:par>
                            </p:childTnLst>
                          </p:cTn>
                        </p:par>
                        <p:par>
                          <p:cTn id="35" fill="hold">
                            <p:stCondLst>
                              <p:cond delay="2000"/>
                            </p:stCondLst>
                            <p:childTnLst>
                              <p:par>
                                <p:cTn id="36" presetID="22" presetClass="entr" presetSubtype="4" fill="hold" grpId="0" nodeType="afterEffect">
                                  <p:stCondLst>
                                    <p:cond delay="0"/>
                                  </p:stCondLst>
                                  <p:childTnLst>
                                    <p:set>
                                      <p:cBhvr>
                                        <p:cTn id="37" dur="1" fill="hold">
                                          <p:stCondLst>
                                            <p:cond delay="0"/>
                                          </p:stCondLst>
                                        </p:cTn>
                                        <p:tgtEl>
                                          <p:spTgt spid="742431"/>
                                        </p:tgtEl>
                                        <p:attrNameLst>
                                          <p:attrName>style.visibility</p:attrName>
                                        </p:attrNameLst>
                                      </p:cBhvr>
                                      <p:to>
                                        <p:strVal val="visible"/>
                                      </p:to>
                                    </p:set>
                                    <p:animEffect transition="in" filter="wipe(down)">
                                      <p:cBhvr>
                                        <p:cTn id="38" dur="500"/>
                                        <p:tgtEl>
                                          <p:spTgt spid="742431"/>
                                        </p:tgtEl>
                                      </p:cBhvr>
                                    </p:animEffect>
                                  </p:childTnLst>
                                </p:cTn>
                              </p:par>
                              <p:par>
                                <p:cTn id="39" presetID="42" presetClass="entr" presetSubtype="0" fill="hold" grpId="0" nodeType="withEffect">
                                  <p:stCondLst>
                                    <p:cond delay="0"/>
                                  </p:stCondLst>
                                  <p:childTnLst>
                                    <p:set>
                                      <p:cBhvr>
                                        <p:cTn id="40" dur="1" fill="hold">
                                          <p:stCondLst>
                                            <p:cond delay="0"/>
                                          </p:stCondLst>
                                        </p:cTn>
                                        <p:tgtEl>
                                          <p:spTgt spid="742419"/>
                                        </p:tgtEl>
                                        <p:attrNameLst>
                                          <p:attrName>style.visibility</p:attrName>
                                        </p:attrNameLst>
                                      </p:cBhvr>
                                      <p:to>
                                        <p:strVal val="visible"/>
                                      </p:to>
                                    </p:set>
                                    <p:animEffect transition="in" filter="fade">
                                      <p:cBhvr>
                                        <p:cTn id="41" dur="1000"/>
                                        <p:tgtEl>
                                          <p:spTgt spid="742419"/>
                                        </p:tgtEl>
                                      </p:cBhvr>
                                    </p:animEffect>
                                    <p:anim calcmode="lin" valueType="num">
                                      <p:cBhvr>
                                        <p:cTn id="42" dur="1000" fill="hold"/>
                                        <p:tgtEl>
                                          <p:spTgt spid="742419"/>
                                        </p:tgtEl>
                                        <p:attrNameLst>
                                          <p:attrName>ppt_x</p:attrName>
                                        </p:attrNameLst>
                                      </p:cBhvr>
                                      <p:tavLst>
                                        <p:tav tm="0">
                                          <p:val>
                                            <p:strVal val="#ppt_x"/>
                                          </p:val>
                                        </p:tav>
                                        <p:tav tm="100000">
                                          <p:val>
                                            <p:strVal val="#ppt_x"/>
                                          </p:val>
                                        </p:tav>
                                      </p:tavLst>
                                    </p:anim>
                                    <p:anim calcmode="lin" valueType="num">
                                      <p:cBhvr>
                                        <p:cTn id="43" dur="1000" fill="hold"/>
                                        <p:tgtEl>
                                          <p:spTgt spid="74241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742433"/>
                                        </p:tgtEl>
                                        <p:attrNameLst>
                                          <p:attrName>style.visibility</p:attrName>
                                        </p:attrNameLst>
                                      </p:cBhvr>
                                      <p:to>
                                        <p:strVal val="visible"/>
                                      </p:to>
                                    </p:set>
                                    <p:animEffect transition="in" filter="wipe(up)">
                                      <p:cBhvr>
                                        <p:cTn id="48" dur="500"/>
                                        <p:tgtEl>
                                          <p:spTgt spid="742433"/>
                                        </p:tgtEl>
                                      </p:cBhvr>
                                    </p:animEffect>
                                  </p:childTnLst>
                                </p:cTn>
                              </p:par>
                              <p:par>
                                <p:cTn id="49" presetID="47" presetClass="entr" presetSubtype="0" fill="hold" grpId="0" nodeType="withEffect">
                                  <p:stCondLst>
                                    <p:cond delay="0"/>
                                  </p:stCondLst>
                                  <p:childTnLst>
                                    <p:set>
                                      <p:cBhvr>
                                        <p:cTn id="50" dur="1" fill="hold">
                                          <p:stCondLst>
                                            <p:cond delay="0"/>
                                          </p:stCondLst>
                                        </p:cTn>
                                        <p:tgtEl>
                                          <p:spTgt spid="742420"/>
                                        </p:tgtEl>
                                        <p:attrNameLst>
                                          <p:attrName>style.visibility</p:attrName>
                                        </p:attrNameLst>
                                      </p:cBhvr>
                                      <p:to>
                                        <p:strVal val="visible"/>
                                      </p:to>
                                    </p:set>
                                    <p:animEffect transition="in" filter="fade">
                                      <p:cBhvr>
                                        <p:cTn id="51" dur="1000"/>
                                        <p:tgtEl>
                                          <p:spTgt spid="742420"/>
                                        </p:tgtEl>
                                      </p:cBhvr>
                                    </p:animEffect>
                                    <p:anim calcmode="lin" valueType="num">
                                      <p:cBhvr>
                                        <p:cTn id="52" dur="1000" fill="hold"/>
                                        <p:tgtEl>
                                          <p:spTgt spid="742420"/>
                                        </p:tgtEl>
                                        <p:attrNameLst>
                                          <p:attrName>ppt_x</p:attrName>
                                        </p:attrNameLst>
                                      </p:cBhvr>
                                      <p:tavLst>
                                        <p:tav tm="0">
                                          <p:val>
                                            <p:strVal val="#ppt_x"/>
                                          </p:val>
                                        </p:tav>
                                        <p:tav tm="100000">
                                          <p:val>
                                            <p:strVal val="#ppt_x"/>
                                          </p:val>
                                        </p:tav>
                                      </p:tavLst>
                                    </p:anim>
                                    <p:anim calcmode="lin" valueType="num">
                                      <p:cBhvr>
                                        <p:cTn id="53" dur="1000" fill="hold"/>
                                        <p:tgtEl>
                                          <p:spTgt spid="742420"/>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3" presetClass="entr" presetSubtype="16" fill="hold" nodeType="clickEffect">
                                  <p:stCondLst>
                                    <p:cond delay="0"/>
                                  </p:stCondLst>
                                  <p:childTnLst>
                                    <p:set>
                                      <p:cBhvr>
                                        <p:cTn id="57" dur="1" fill="hold">
                                          <p:stCondLst>
                                            <p:cond delay="0"/>
                                          </p:stCondLst>
                                        </p:cTn>
                                        <p:tgtEl>
                                          <p:spTgt spid="742407"/>
                                        </p:tgtEl>
                                        <p:attrNameLst>
                                          <p:attrName>style.visibility</p:attrName>
                                        </p:attrNameLst>
                                      </p:cBhvr>
                                      <p:to>
                                        <p:strVal val="visible"/>
                                      </p:to>
                                    </p:set>
                                    <p:anim calcmode="lin" valueType="num">
                                      <p:cBhvr>
                                        <p:cTn id="58" dur="500" fill="hold"/>
                                        <p:tgtEl>
                                          <p:spTgt spid="742407"/>
                                        </p:tgtEl>
                                        <p:attrNameLst>
                                          <p:attrName>ppt_w</p:attrName>
                                        </p:attrNameLst>
                                      </p:cBhvr>
                                      <p:tavLst>
                                        <p:tav tm="0">
                                          <p:val>
                                            <p:fltVal val="0"/>
                                          </p:val>
                                        </p:tav>
                                        <p:tav tm="100000">
                                          <p:val>
                                            <p:strVal val="#ppt_w"/>
                                          </p:val>
                                        </p:tav>
                                      </p:tavLst>
                                    </p:anim>
                                    <p:anim calcmode="lin" valueType="num">
                                      <p:cBhvr>
                                        <p:cTn id="59" dur="500" fill="hold"/>
                                        <p:tgtEl>
                                          <p:spTgt spid="74240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3" name="chimes.wav"/>
                                        </p:tgtEl>
                                      </p:cMediaNode>
                                    </p:audio>
                                  </p:subTnLst>
                                </p:cTn>
                              </p:par>
                            </p:childTnLst>
                          </p:cTn>
                        </p:par>
                        <p:par>
                          <p:cTn id="60" fill="hold">
                            <p:stCondLst>
                              <p:cond delay="500"/>
                            </p:stCondLst>
                            <p:childTnLst>
                              <p:par>
                                <p:cTn id="61" presetID="1" presetClass="entr" presetSubtype="0" fill="hold" grpId="0" nodeType="afterEffect">
                                  <p:stCondLst>
                                    <p:cond delay="1000"/>
                                  </p:stCondLst>
                                  <p:childTnLst>
                                    <p:set>
                                      <p:cBhvr>
                                        <p:cTn id="62" dur="1" fill="hold">
                                          <p:stCondLst>
                                            <p:cond delay="499"/>
                                          </p:stCondLst>
                                        </p:cTn>
                                        <p:tgtEl>
                                          <p:spTgt spid="742408"/>
                                        </p:tgtEl>
                                        <p:attrNameLst>
                                          <p:attrName>style.visibility</p:attrName>
                                        </p:attrNameLst>
                                      </p:cBhvr>
                                      <p:to>
                                        <p:strVal val="visible"/>
                                      </p:to>
                                    </p:set>
                                  </p:childTnLst>
                                </p:cTn>
                              </p:par>
                            </p:childTnLst>
                          </p:cTn>
                        </p:par>
                        <p:par>
                          <p:cTn id="63" fill="hold">
                            <p:stCondLst>
                              <p:cond delay="2000"/>
                            </p:stCondLst>
                            <p:childTnLst>
                              <p:par>
                                <p:cTn id="64" presetID="22" presetClass="entr" presetSubtype="4" fill="hold" grpId="0" nodeType="afterEffect">
                                  <p:stCondLst>
                                    <p:cond delay="0"/>
                                  </p:stCondLst>
                                  <p:childTnLst>
                                    <p:set>
                                      <p:cBhvr>
                                        <p:cTn id="65" dur="1" fill="hold">
                                          <p:stCondLst>
                                            <p:cond delay="0"/>
                                          </p:stCondLst>
                                        </p:cTn>
                                        <p:tgtEl>
                                          <p:spTgt spid="742432"/>
                                        </p:tgtEl>
                                        <p:attrNameLst>
                                          <p:attrName>style.visibility</p:attrName>
                                        </p:attrNameLst>
                                      </p:cBhvr>
                                      <p:to>
                                        <p:strVal val="visible"/>
                                      </p:to>
                                    </p:set>
                                    <p:animEffect transition="in" filter="wipe(down)">
                                      <p:cBhvr>
                                        <p:cTn id="66" dur="500"/>
                                        <p:tgtEl>
                                          <p:spTgt spid="742432"/>
                                        </p:tgtEl>
                                      </p:cBhvr>
                                    </p:animEffect>
                                  </p:childTnLst>
                                </p:cTn>
                              </p:par>
                              <p:par>
                                <p:cTn id="67" presetID="42" presetClass="entr" presetSubtype="0" fill="hold" grpId="0" nodeType="withEffect">
                                  <p:stCondLst>
                                    <p:cond delay="0"/>
                                  </p:stCondLst>
                                  <p:childTnLst>
                                    <p:set>
                                      <p:cBhvr>
                                        <p:cTn id="68" dur="1" fill="hold">
                                          <p:stCondLst>
                                            <p:cond delay="0"/>
                                          </p:stCondLst>
                                        </p:cTn>
                                        <p:tgtEl>
                                          <p:spTgt spid="742421"/>
                                        </p:tgtEl>
                                        <p:attrNameLst>
                                          <p:attrName>style.visibility</p:attrName>
                                        </p:attrNameLst>
                                      </p:cBhvr>
                                      <p:to>
                                        <p:strVal val="visible"/>
                                      </p:to>
                                    </p:set>
                                    <p:animEffect transition="in" filter="fade">
                                      <p:cBhvr>
                                        <p:cTn id="69" dur="1000"/>
                                        <p:tgtEl>
                                          <p:spTgt spid="742421"/>
                                        </p:tgtEl>
                                      </p:cBhvr>
                                    </p:animEffect>
                                    <p:anim calcmode="lin" valueType="num">
                                      <p:cBhvr>
                                        <p:cTn id="70" dur="1000" fill="hold"/>
                                        <p:tgtEl>
                                          <p:spTgt spid="742421"/>
                                        </p:tgtEl>
                                        <p:attrNameLst>
                                          <p:attrName>ppt_x</p:attrName>
                                        </p:attrNameLst>
                                      </p:cBhvr>
                                      <p:tavLst>
                                        <p:tav tm="0">
                                          <p:val>
                                            <p:strVal val="#ppt_x"/>
                                          </p:val>
                                        </p:tav>
                                        <p:tav tm="100000">
                                          <p:val>
                                            <p:strVal val="#ppt_x"/>
                                          </p:val>
                                        </p:tav>
                                      </p:tavLst>
                                    </p:anim>
                                    <p:anim calcmode="lin" valueType="num">
                                      <p:cBhvr>
                                        <p:cTn id="71" dur="1000" fill="hold"/>
                                        <p:tgtEl>
                                          <p:spTgt spid="742421"/>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3" presetClass="entr" presetSubtype="16" fill="hold" nodeType="clickEffect">
                                  <p:stCondLst>
                                    <p:cond delay="0"/>
                                  </p:stCondLst>
                                  <p:childTnLst>
                                    <p:set>
                                      <p:cBhvr>
                                        <p:cTn id="75" dur="1" fill="hold">
                                          <p:stCondLst>
                                            <p:cond delay="0"/>
                                          </p:stCondLst>
                                        </p:cTn>
                                        <p:tgtEl>
                                          <p:spTgt spid="742409"/>
                                        </p:tgtEl>
                                        <p:attrNameLst>
                                          <p:attrName>style.visibility</p:attrName>
                                        </p:attrNameLst>
                                      </p:cBhvr>
                                      <p:to>
                                        <p:strVal val="visible"/>
                                      </p:to>
                                    </p:set>
                                    <p:anim calcmode="lin" valueType="num">
                                      <p:cBhvr>
                                        <p:cTn id="76" dur="500" fill="hold"/>
                                        <p:tgtEl>
                                          <p:spTgt spid="742409"/>
                                        </p:tgtEl>
                                        <p:attrNameLst>
                                          <p:attrName>ppt_w</p:attrName>
                                        </p:attrNameLst>
                                      </p:cBhvr>
                                      <p:tavLst>
                                        <p:tav tm="0">
                                          <p:val>
                                            <p:fltVal val="0"/>
                                          </p:val>
                                        </p:tav>
                                        <p:tav tm="100000">
                                          <p:val>
                                            <p:strVal val="#ppt_w"/>
                                          </p:val>
                                        </p:tav>
                                      </p:tavLst>
                                    </p:anim>
                                    <p:anim calcmode="lin" valueType="num">
                                      <p:cBhvr>
                                        <p:cTn id="77" dur="500" fill="hold"/>
                                        <p:tgtEl>
                                          <p:spTgt spid="74240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4"/>
                                            </p:cond>
                                          </p:stCondLst>
                                          <p:endCondLst>
                                            <p:cond evt="onStopAudio" delay="0">
                                              <p:tgtEl>
                                                <p:sldTgt/>
                                              </p:tgtEl>
                                            </p:cond>
                                          </p:endCondLst>
                                        </p:cTn>
                                        <p:tgtEl>
                                          <p:sndTgt r:embed="rId3" name="chimes.wav"/>
                                        </p:tgtEl>
                                      </p:cMediaNode>
                                    </p:audio>
                                  </p:subTnLst>
                                </p:cTn>
                              </p:par>
                            </p:childTnLst>
                          </p:cTn>
                        </p:par>
                        <p:par>
                          <p:cTn id="78" fill="hold">
                            <p:stCondLst>
                              <p:cond delay="500"/>
                            </p:stCondLst>
                            <p:childTnLst>
                              <p:par>
                                <p:cTn id="79" presetID="1" presetClass="entr" presetSubtype="0" fill="hold" grpId="0" nodeType="afterEffect">
                                  <p:stCondLst>
                                    <p:cond delay="1000"/>
                                  </p:stCondLst>
                                  <p:childTnLst>
                                    <p:set>
                                      <p:cBhvr>
                                        <p:cTn id="80" dur="1" fill="hold">
                                          <p:stCondLst>
                                            <p:cond delay="499"/>
                                          </p:stCondLst>
                                        </p:cTn>
                                        <p:tgtEl>
                                          <p:spTgt spid="742410"/>
                                        </p:tgtEl>
                                        <p:attrNameLst>
                                          <p:attrName>style.visibility</p:attrName>
                                        </p:attrNameLst>
                                      </p:cBhvr>
                                      <p:to>
                                        <p:strVal val="visible"/>
                                      </p:to>
                                    </p:set>
                                  </p:childTnLst>
                                </p:cTn>
                              </p:par>
                            </p:childTnLst>
                          </p:cTn>
                        </p:par>
                        <p:par>
                          <p:cTn id="81" fill="hold">
                            <p:stCondLst>
                              <p:cond delay="2000"/>
                            </p:stCondLst>
                            <p:childTnLst>
                              <p:par>
                                <p:cTn id="82" presetID="22" presetClass="entr" presetSubtype="8" fill="hold" nodeType="afterEffect">
                                  <p:stCondLst>
                                    <p:cond delay="0"/>
                                  </p:stCondLst>
                                  <p:childTnLst>
                                    <p:set>
                                      <p:cBhvr>
                                        <p:cTn id="83" dur="1" fill="hold">
                                          <p:stCondLst>
                                            <p:cond delay="0"/>
                                          </p:stCondLst>
                                        </p:cTn>
                                        <p:tgtEl>
                                          <p:spTgt spid="2"/>
                                        </p:tgtEl>
                                        <p:attrNameLst>
                                          <p:attrName>style.visibility</p:attrName>
                                        </p:attrNameLst>
                                      </p:cBhvr>
                                      <p:to>
                                        <p:strVal val="visible"/>
                                      </p:to>
                                    </p:set>
                                    <p:animEffect transition="in" filter="wipe(left)">
                                      <p:cBhvr>
                                        <p:cTn id="84" dur="500"/>
                                        <p:tgtEl>
                                          <p:spTgt spid="2"/>
                                        </p:tgtEl>
                                      </p:cBhvr>
                                    </p:animEffect>
                                  </p:childTnLst>
                                </p:cTn>
                              </p:par>
                              <p:par>
                                <p:cTn id="85" presetID="42" presetClass="entr" presetSubtype="0" fill="hold" grpId="0" nodeType="withEffect">
                                  <p:stCondLst>
                                    <p:cond delay="0"/>
                                  </p:stCondLst>
                                  <p:childTnLst>
                                    <p:set>
                                      <p:cBhvr>
                                        <p:cTn id="86" dur="1" fill="hold">
                                          <p:stCondLst>
                                            <p:cond delay="0"/>
                                          </p:stCondLst>
                                        </p:cTn>
                                        <p:tgtEl>
                                          <p:spTgt spid="742422"/>
                                        </p:tgtEl>
                                        <p:attrNameLst>
                                          <p:attrName>style.visibility</p:attrName>
                                        </p:attrNameLst>
                                      </p:cBhvr>
                                      <p:to>
                                        <p:strVal val="visible"/>
                                      </p:to>
                                    </p:set>
                                    <p:animEffect transition="in" filter="fade">
                                      <p:cBhvr>
                                        <p:cTn id="87" dur="1000"/>
                                        <p:tgtEl>
                                          <p:spTgt spid="742422"/>
                                        </p:tgtEl>
                                      </p:cBhvr>
                                    </p:animEffect>
                                    <p:anim calcmode="lin" valueType="num">
                                      <p:cBhvr>
                                        <p:cTn id="88" dur="1000" fill="hold"/>
                                        <p:tgtEl>
                                          <p:spTgt spid="742422"/>
                                        </p:tgtEl>
                                        <p:attrNameLst>
                                          <p:attrName>ppt_x</p:attrName>
                                        </p:attrNameLst>
                                      </p:cBhvr>
                                      <p:tavLst>
                                        <p:tav tm="0">
                                          <p:val>
                                            <p:strVal val="#ppt_x"/>
                                          </p:val>
                                        </p:tav>
                                        <p:tav tm="100000">
                                          <p:val>
                                            <p:strVal val="#ppt_x"/>
                                          </p:val>
                                        </p:tav>
                                      </p:tavLst>
                                    </p:anim>
                                    <p:anim calcmode="lin" valueType="num">
                                      <p:cBhvr>
                                        <p:cTn id="89" dur="1000" fill="hold"/>
                                        <p:tgtEl>
                                          <p:spTgt spid="742422"/>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2" presetClass="entr" presetSubtype="1" fill="hold" grpId="0" nodeType="clickEffect">
                                  <p:stCondLst>
                                    <p:cond delay="0"/>
                                  </p:stCondLst>
                                  <p:childTnLst>
                                    <p:set>
                                      <p:cBhvr>
                                        <p:cTn id="93" dur="1" fill="hold">
                                          <p:stCondLst>
                                            <p:cond delay="0"/>
                                          </p:stCondLst>
                                        </p:cTn>
                                        <p:tgtEl>
                                          <p:spTgt spid="742434"/>
                                        </p:tgtEl>
                                        <p:attrNameLst>
                                          <p:attrName>style.visibility</p:attrName>
                                        </p:attrNameLst>
                                      </p:cBhvr>
                                      <p:to>
                                        <p:strVal val="visible"/>
                                      </p:to>
                                    </p:set>
                                    <p:animEffect transition="in" filter="wipe(up)">
                                      <p:cBhvr>
                                        <p:cTn id="94" dur="500"/>
                                        <p:tgtEl>
                                          <p:spTgt spid="742434"/>
                                        </p:tgtEl>
                                      </p:cBhvr>
                                    </p:animEffect>
                                  </p:childTnLst>
                                </p:cTn>
                              </p:par>
                            </p:childTnLst>
                          </p:cTn>
                        </p:par>
                        <p:par>
                          <p:cTn id="95" fill="hold">
                            <p:stCondLst>
                              <p:cond delay="500"/>
                            </p:stCondLst>
                            <p:childTnLst>
                              <p:par>
                                <p:cTn id="96" presetID="47" presetClass="entr" presetSubtype="0" fill="hold" grpId="0" nodeType="afterEffect">
                                  <p:stCondLst>
                                    <p:cond delay="0"/>
                                  </p:stCondLst>
                                  <p:childTnLst>
                                    <p:set>
                                      <p:cBhvr>
                                        <p:cTn id="97" dur="1" fill="hold">
                                          <p:stCondLst>
                                            <p:cond delay="0"/>
                                          </p:stCondLst>
                                        </p:cTn>
                                        <p:tgtEl>
                                          <p:spTgt spid="742423"/>
                                        </p:tgtEl>
                                        <p:attrNameLst>
                                          <p:attrName>style.visibility</p:attrName>
                                        </p:attrNameLst>
                                      </p:cBhvr>
                                      <p:to>
                                        <p:strVal val="visible"/>
                                      </p:to>
                                    </p:set>
                                    <p:animEffect transition="in" filter="fade">
                                      <p:cBhvr>
                                        <p:cTn id="98" dur="1000"/>
                                        <p:tgtEl>
                                          <p:spTgt spid="742423"/>
                                        </p:tgtEl>
                                      </p:cBhvr>
                                    </p:animEffect>
                                    <p:anim calcmode="lin" valueType="num">
                                      <p:cBhvr>
                                        <p:cTn id="99" dur="1000" fill="hold"/>
                                        <p:tgtEl>
                                          <p:spTgt spid="742423"/>
                                        </p:tgtEl>
                                        <p:attrNameLst>
                                          <p:attrName>ppt_x</p:attrName>
                                        </p:attrNameLst>
                                      </p:cBhvr>
                                      <p:tavLst>
                                        <p:tav tm="0">
                                          <p:val>
                                            <p:strVal val="#ppt_x"/>
                                          </p:val>
                                        </p:tav>
                                        <p:tav tm="100000">
                                          <p:val>
                                            <p:strVal val="#ppt_x"/>
                                          </p:val>
                                        </p:tav>
                                      </p:tavLst>
                                    </p:anim>
                                    <p:anim calcmode="lin" valueType="num">
                                      <p:cBhvr>
                                        <p:cTn id="100" dur="1000" fill="hold"/>
                                        <p:tgtEl>
                                          <p:spTgt spid="742423"/>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3" presetClass="entr" presetSubtype="16" fill="hold" nodeType="clickEffect">
                                  <p:stCondLst>
                                    <p:cond delay="0"/>
                                  </p:stCondLst>
                                  <p:childTnLst>
                                    <p:set>
                                      <p:cBhvr>
                                        <p:cTn id="104" dur="1" fill="hold">
                                          <p:stCondLst>
                                            <p:cond delay="0"/>
                                          </p:stCondLst>
                                        </p:cTn>
                                        <p:tgtEl>
                                          <p:spTgt spid="742411"/>
                                        </p:tgtEl>
                                        <p:attrNameLst>
                                          <p:attrName>style.visibility</p:attrName>
                                        </p:attrNameLst>
                                      </p:cBhvr>
                                      <p:to>
                                        <p:strVal val="visible"/>
                                      </p:to>
                                    </p:set>
                                    <p:anim calcmode="lin" valueType="num">
                                      <p:cBhvr>
                                        <p:cTn id="105" dur="500" fill="hold"/>
                                        <p:tgtEl>
                                          <p:spTgt spid="742411"/>
                                        </p:tgtEl>
                                        <p:attrNameLst>
                                          <p:attrName>ppt_w</p:attrName>
                                        </p:attrNameLst>
                                      </p:cBhvr>
                                      <p:tavLst>
                                        <p:tav tm="0">
                                          <p:val>
                                            <p:fltVal val="0"/>
                                          </p:val>
                                        </p:tav>
                                        <p:tav tm="100000">
                                          <p:val>
                                            <p:strVal val="#ppt_w"/>
                                          </p:val>
                                        </p:tav>
                                      </p:tavLst>
                                    </p:anim>
                                    <p:anim calcmode="lin" valueType="num">
                                      <p:cBhvr>
                                        <p:cTn id="106" dur="500" fill="hold"/>
                                        <p:tgtEl>
                                          <p:spTgt spid="74241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3"/>
                                            </p:cond>
                                          </p:stCondLst>
                                          <p:endCondLst>
                                            <p:cond evt="onStopAudio" delay="0">
                                              <p:tgtEl>
                                                <p:sldTgt/>
                                              </p:tgtEl>
                                            </p:cond>
                                          </p:endCondLst>
                                        </p:cTn>
                                        <p:tgtEl>
                                          <p:sndTgt r:embed="rId3" name="chimes.wav"/>
                                        </p:tgtEl>
                                      </p:cMediaNode>
                                    </p:audio>
                                  </p:subTnLst>
                                </p:cTn>
                              </p:par>
                            </p:childTnLst>
                          </p:cTn>
                        </p:par>
                        <p:par>
                          <p:cTn id="107" fill="hold">
                            <p:stCondLst>
                              <p:cond delay="500"/>
                            </p:stCondLst>
                            <p:childTnLst>
                              <p:par>
                                <p:cTn id="108" presetID="1" presetClass="entr" presetSubtype="0" fill="hold" grpId="0" nodeType="afterEffect">
                                  <p:stCondLst>
                                    <p:cond delay="1000"/>
                                  </p:stCondLst>
                                  <p:childTnLst>
                                    <p:set>
                                      <p:cBhvr>
                                        <p:cTn id="109" dur="1" fill="hold">
                                          <p:stCondLst>
                                            <p:cond delay="499"/>
                                          </p:stCondLst>
                                        </p:cTn>
                                        <p:tgtEl>
                                          <p:spTgt spid="742412"/>
                                        </p:tgtEl>
                                        <p:attrNameLst>
                                          <p:attrName>style.visibility</p:attrName>
                                        </p:attrNameLst>
                                      </p:cBhvr>
                                      <p:to>
                                        <p:strVal val="visible"/>
                                      </p:to>
                                    </p:set>
                                  </p:childTnLst>
                                </p:cTn>
                              </p:par>
                            </p:childTnLst>
                          </p:cTn>
                        </p:par>
                        <p:par>
                          <p:cTn id="110" fill="hold">
                            <p:stCondLst>
                              <p:cond delay="2000"/>
                            </p:stCondLst>
                            <p:childTnLst>
                              <p:par>
                                <p:cTn id="111" presetID="22" presetClass="entr" presetSubtype="8" fill="hold" nodeType="afterEffect">
                                  <p:stCondLst>
                                    <p:cond delay="0"/>
                                  </p:stCondLst>
                                  <p:childTnLst>
                                    <p:set>
                                      <p:cBhvr>
                                        <p:cTn id="112" dur="1" fill="hold">
                                          <p:stCondLst>
                                            <p:cond delay="0"/>
                                          </p:stCondLst>
                                        </p:cTn>
                                        <p:tgtEl>
                                          <p:spTgt spid="3"/>
                                        </p:tgtEl>
                                        <p:attrNameLst>
                                          <p:attrName>style.visibility</p:attrName>
                                        </p:attrNameLst>
                                      </p:cBhvr>
                                      <p:to>
                                        <p:strVal val="visible"/>
                                      </p:to>
                                    </p:set>
                                    <p:animEffect transition="in" filter="wipe(left)">
                                      <p:cBhvr>
                                        <p:cTn id="113" dur="500"/>
                                        <p:tgtEl>
                                          <p:spTgt spid="3"/>
                                        </p:tgtEl>
                                      </p:cBhvr>
                                    </p:animEffect>
                                  </p:childTnLst>
                                </p:cTn>
                              </p:par>
                              <p:par>
                                <p:cTn id="114" presetID="42" presetClass="entr" presetSubtype="0" fill="hold" grpId="0" nodeType="withEffect">
                                  <p:stCondLst>
                                    <p:cond delay="0"/>
                                  </p:stCondLst>
                                  <p:childTnLst>
                                    <p:set>
                                      <p:cBhvr>
                                        <p:cTn id="115" dur="1" fill="hold">
                                          <p:stCondLst>
                                            <p:cond delay="0"/>
                                          </p:stCondLst>
                                        </p:cTn>
                                        <p:tgtEl>
                                          <p:spTgt spid="742424"/>
                                        </p:tgtEl>
                                        <p:attrNameLst>
                                          <p:attrName>style.visibility</p:attrName>
                                        </p:attrNameLst>
                                      </p:cBhvr>
                                      <p:to>
                                        <p:strVal val="visible"/>
                                      </p:to>
                                    </p:set>
                                    <p:animEffect transition="in" filter="fade">
                                      <p:cBhvr>
                                        <p:cTn id="116" dur="1000"/>
                                        <p:tgtEl>
                                          <p:spTgt spid="742424"/>
                                        </p:tgtEl>
                                      </p:cBhvr>
                                    </p:animEffect>
                                    <p:anim calcmode="lin" valueType="num">
                                      <p:cBhvr>
                                        <p:cTn id="117" dur="1000" fill="hold"/>
                                        <p:tgtEl>
                                          <p:spTgt spid="742424"/>
                                        </p:tgtEl>
                                        <p:attrNameLst>
                                          <p:attrName>ppt_x</p:attrName>
                                        </p:attrNameLst>
                                      </p:cBhvr>
                                      <p:tavLst>
                                        <p:tav tm="0">
                                          <p:val>
                                            <p:strVal val="#ppt_x"/>
                                          </p:val>
                                        </p:tav>
                                        <p:tav tm="100000">
                                          <p:val>
                                            <p:strVal val="#ppt_x"/>
                                          </p:val>
                                        </p:tav>
                                      </p:tavLst>
                                    </p:anim>
                                    <p:anim calcmode="lin" valueType="num">
                                      <p:cBhvr>
                                        <p:cTn id="118" dur="1000" fill="hold"/>
                                        <p:tgtEl>
                                          <p:spTgt spid="742424"/>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22" presetClass="entr" presetSubtype="8" fill="hold" nodeType="clickEffect">
                                  <p:stCondLst>
                                    <p:cond delay="0"/>
                                  </p:stCondLst>
                                  <p:childTnLst>
                                    <p:set>
                                      <p:cBhvr>
                                        <p:cTn id="122" dur="1" fill="hold">
                                          <p:stCondLst>
                                            <p:cond delay="0"/>
                                          </p:stCondLst>
                                        </p:cTn>
                                        <p:tgtEl>
                                          <p:spTgt spid="4"/>
                                        </p:tgtEl>
                                        <p:attrNameLst>
                                          <p:attrName>style.visibility</p:attrName>
                                        </p:attrNameLst>
                                      </p:cBhvr>
                                      <p:to>
                                        <p:strVal val="visible"/>
                                      </p:to>
                                    </p:set>
                                    <p:animEffect transition="in" filter="wipe(left)">
                                      <p:cBhvr>
                                        <p:cTn id="123" dur="500"/>
                                        <p:tgtEl>
                                          <p:spTgt spid="4"/>
                                        </p:tgtEl>
                                      </p:cBhvr>
                                    </p:animEffect>
                                  </p:childTnLst>
                                </p:cTn>
                              </p:par>
                              <p:par>
                                <p:cTn id="124" presetID="47" presetClass="entr" presetSubtype="0" fill="hold" grpId="0" nodeType="withEffect">
                                  <p:stCondLst>
                                    <p:cond delay="0"/>
                                  </p:stCondLst>
                                  <p:childTnLst>
                                    <p:set>
                                      <p:cBhvr>
                                        <p:cTn id="125" dur="1" fill="hold">
                                          <p:stCondLst>
                                            <p:cond delay="0"/>
                                          </p:stCondLst>
                                        </p:cTn>
                                        <p:tgtEl>
                                          <p:spTgt spid="742425"/>
                                        </p:tgtEl>
                                        <p:attrNameLst>
                                          <p:attrName>style.visibility</p:attrName>
                                        </p:attrNameLst>
                                      </p:cBhvr>
                                      <p:to>
                                        <p:strVal val="visible"/>
                                      </p:to>
                                    </p:set>
                                    <p:animEffect transition="in" filter="fade">
                                      <p:cBhvr>
                                        <p:cTn id="126" dur="1000"/>
                                        <p:tgtEl>
                                          <p:spTgt spid="742425"/>
                                        </p:tgtEl>
                                      </p:cBhvr>
                                    </p:animEffect>
                                    <p:anim calcmode="lin" valueType="num">
                                      <p:cBhvr>
                                        <p:cTn id="127" dur="1000" fill="hold"/>
                                        <p:tgtEl>
                                          <p:spTgt spid="742425"/>
                                        </p:tgtEl>
                                        <p:attrNameLst>
                                          <p:attrName>ppt_x</p:attrName>
                                        </p:attrNameLst>
                                      </p:cBhvr>
                                      <p:tavLst>
                                        <p:tav tm="0">
                                          <p:val>
                                            <p:strVal val="#ppt_x"/>
                                          </p:val>
                                        </p:tav>
                                        <p:tav tm="100000">
                                          <p:val>
                                            <p:strVal val="#ppt_x"/>
                                          </p:val>
                                        </p:tav>
                                      </p:tavLst>
                                    </p:anim>
                                    <p:anim calcmode="lin" valueType="num">
                                      <p:cBhvr>
                                        <p:cTn id="128" dur="1000" fill="hold"/>
                                        <p:tgtEl>
                                          <p:spTgt spid="7424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2404" grpId="0" autoUpdateAnimBg="0"/>
      <p:bldP spid="742406" grpId="0" autoUpdateAnimBg="0"/>
      <p:bldP spid="742408" grpId="0" autoUpdateAnimBg="0"/>
      <p:bldP spid="742410" grpId="0" autoUpdateAnimBg="0"/>
      <p:bldP spid="742412" grpId="0" autoUpdateAnimBg="0"/>
      <p:bldP spid="742414" grpId="0" animBg="1" autoUpdateAnimBg="0"/>
      <p:bldP spid="742417" grpId="0" animBg="1"/>
      <p:bldP spid="742419" grpId="0" animBg="1"/>
      <p:bldP spid="742420" grpId="0" animBg="1"/>
      <p:bldP spid="742421" grpId="0" animBg="1"/>
      <p:bldP spid="742422" grpId="0" animBg="1"/>
      <p:bldP spid="742423" grpId="0" animBg="1"/>
      <p:bldP spid="742424" grpId="0" animBg="1"/>
      <p:bldP spid="742425" grpId="0" animBg="1"/>
      <p:bldP spid="742428" grpId="0" animBg="1"/>
      <p:bldP spid="742431" grpId="0" animBg="1"/>
      <p:bldP spid="742432" grpId="0" animBg="1"/>
      <p:bldP spid="742433" grpId="0" animBg="1"/>
      <p:bldP spid="74243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509" y="2286000"/>
            <a:ext cx="8229600" cy="1143000"/>
          </a:xfrm>
        </p:spPr>
        <p:txBody>
          <a:bodyPr/>
          <a:lstStyle/>
          <a:p>
            <a:r>
              <a:rPr lang="en-US" dirty="0" smtClean="0"/>
              <a:t>Lesson Done !!!</a:t>
            </a:r>
            <a:r>
              <a:rPr lang="en-US" dirty="0"/>
              <a:t/>
            </a:r>
            <a:br>
              <a:rPr lang="en-US" dirty="0"/>
            </a:br>
            <a:r>
              <a:rPr lang="en-US" dirty="0">
                <a:hlinkClick r:id="rId2"/>
              </a:rPr>
              <a:t>https://</a:t>
            </a:r>
            <a:r>
              <a:rPr lang="en-US" dirty="0" smtClean="0">
                <a:hlinkClick r:id="rId2"/>
              </a:rPr>
              <a:t>www.youtube.com/watch?v=xazQRcSCRaY</a:t>
            </a:r>
            <a:r>
              <a:rPr lang="en-US" dirty="0" smtClean="0"/>
              <a:t> </a:t>
            </a:r>
            <a:endParaRPr lang="en-US" dirty="0"/>
          </a:p>
        </p:txBody>
      </p:sp>
    </p:spTree>
    <p:extLst>
      <p:ext uri="{BB962C8B-B14F-4D97-AF65-F5344CB8AC3E}">
        <p14:creationId xmlns:p14="http://schemas.microsoft.com/office/powerpoint/2010/main" val="20940860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2274" name="Rectangle 2"/>
          <p:cNvSpPr>
            <a:spLocks noChangeArrowheads="1"/>
          </p:cNvSpPr>
          <p:nvPr/>
        </p:nvSpPr>
        <p:spPr bwMode="auto">
          <a:xfrm>
            <a:off x="-333375" y="1165225"/>
            <a:ext cx="9601200" cy="2795588"/>
          </a:xfrm>
          <a:prstGeom prst="rect">
            <a:avLst/>
          </a:prstGeom>
          <a:noFill/>
          <a:ln w="9525">
            <a:noFill/>
            <a:miter lim="800000"/>
            <a:headEnd/>
            <a:tailEnd/>
          </a:ln>
        </p:spPr>
        <p:txBody>
          <a:bodyPr/>
          <a:lstStyle/>
          <a:p>
            <a:pPr marL="609600" indent="-609600" algn="l">
              <a:spcBef>
                <a:spcPct val="20000"/>
              </a:spcBef>
            </a:pPr>
            <a:r>
              <a:rPr lang="en-US" sz="3600"/>
              <a:t>	</a:t>
            </a:r>
            <a:r>
              <a:rPr lang="en-US" sz="2800"/>
              <a:t>1.  Lavoisier’s </a:t>
            </a:r>
            <a:r>
              <a:rPr lang="en-US" sz="2400"/>
              <a:t>(1743-1794)</a:t>
            </a:r>
            <a:r>
              <a:rPr lang="en-US" sz="2800"/>
              <a:t> </a:t>
            </a:r>
          </a:p>
          <a:p>
            <a:pPr marL="609600" indent="-609600" algn="l">
              <a:spcBef>
                <a:spcPct val="20000"/>
              </a:spcBef>
            </a:pPr>
            <a:r>
              <a:rPr lang="en-US" sz="2800"/>
              <a:t>			Law of conservation of mass</a:t>
            </a:r>
          </a:p>
          <a:p>
            <a:pPr marL="609600" indent="-609600" algn="l">
              <a:spcBef>
                <a:spcPct val="20000"/>
              </a:spcBef>
            </a:pPr>
            <a:endParaRPr lang="en-US" sz="1200"/>
          </a:p>
          <a:p>
            <a:pPr marL="609600" indent="-609600" algn="l">
              <a:spcBef>
                <a:spcPct val="20000"/>
              </a:spcBef>
            </a:pPr>
            <a:endParaRPr lang="en-US" sz="1200"/>
          </a:p>
          <a:p>
            <a:pPr marL="609600" indent="-609600" algn="l">
              <a:spcBef>
                <a:spcPct val="20000"/>
              </a:spcBef>
            </a:pPr>
            <a:r>
              <a:rPr lang="en-US" sz="2800"/>
              <a:t>	2.  Proust’s </a:t>
            </a:r>
            <a:r>
              <a:rPr lang="en-US" sz="2400"/>
              <a:t>(1754 - 1826)</a:t>
            </a:r>
            <a:r>
              <a:rPr lang="en-US" sz="2800"/>
              <a:t> </a:t>
            </a:r>
          </a:p>
          <a:p>
            <a:pPr marL="609600" indent="-609600" algn="l">
              <a:spcBef>
                <a:spcPct val="20000"/>
              </a:spcBef>
            </a:pPr>
            <a:r>
              <a:rPr lang="en-US" sz="2800"/>
              <a:t>			Law of definite proportions</a:t>
            </a:r>
          </a:p>
        </p:txBody>
      </p:sp>
      <p:sp>
        <p:nvSpPr>
          <p:cNvPr id="182275" name="Rectangle 3"/>
          <p:cNvSpPr>
            <a:spLocks noChangeArrowheads="1"/>
          </p:cNvSpPr>
          <p:nvPr/>
        </p:nvSpPr>
        <p:spPr bwMode="auto">
          <a:xfrm>
            <a:off x="276225" y="4237038"/>
            <a:ext cx="9144000" cy="2536825"/>
          </a:xfrm>
          <a:prstGeom prst="rect">
            <a:avLst/>
          </a:prstGeom>
          <a:noFill/>
          <a:ln w="9525">
            <a:noFill/>
            <a:miter lim="800000"/>
            <a:headEnd/>
            <a:tailEnd/>
          </a:ln>
        </p:spPr>
        <p:txBody>
          <a:bodyPr/>
          <a:lstStyle/>
          <a:p>
            <a:pPr marL="609600" indent="-609600" algn="l">
              <a:spcBef>
                <a:spcPct val="20000"/>
              </a:spcBef>
            </a:pPr>
            <a:r>
              <a:rPr lang="en-US" sz="2800"/>
              <a:t>3.  Gay-Lussac’s </a:t>
            </a:r>
            <a:r>
              <a:rPr lang="en-US" sz="2400"/>
              <a:t>(1778- 1850</a:t>
            </a:r>
            <a:r>
              <a:rPr lang="en-US" sz="2800"/>
              <a:t>) </a:t>
            </a:r>
          </a:p>
          <a:p>
            <a:pPr marL="609600" indent="-609600" algn="l">
              <a:spcBef>
                <a:spcPct val="20000"/>
              </a:spcBef>
            </a:pPr>
            <a:r>
              <a:rPr lang="en-US" sz="2800"/>
              <a:t>		Law of Combining Volumes</a:t>
            </a:r>
          </a:p>
          <a:p>
            <a:pPr marL="609600" indent="-609600" algn="l">
              <a:spcBef>
                <a:spcPct val="20000"/>
              </a:spcBef>
            </a:pPr>
            <a:endParaRPr lang="en-US" sz="900"/>
          </a:p>
          <a:p>
            <a:pPr marL="609600" indent="-609600" algn="l">
              <a:spcBef>
                <a:spcPct val="20000"/>
              </a:spcBef>
            </a:pPr>
            <a:endParaRPr lang="en-US" sz="900"/>
          </a:p>
          <a:p>
            <a:pPr marL="609600" indent="-609600" algn="l">
              <a:spcBef>
                <a:spcPct val="20000"/>
              </a:spcBef>
            </a:pPr>
            <a:r>
              <a:rPr lang="en-US" sz="2400" i="1"/>
              <a:t>	Under constant conditions, the volume of reacting gases 	and products are in small whole number ratios</a:t>
            </a:r>
          </a:p>
        </p:txBody>
      </p:sp>
      <p:sp>
        <p:nvSpPr>
          <p:cNvPr id="182276" name="Text Box 4"/>
          <p:cNvSpPr txBox="1">
            <a:spLocks noChangeArrowheads="1"/>
          </p:cNvSpPr>
          <p:nvPr/>
        </p:nvSpPr>
        <p:spPr bwMode="auto">
          <a:xfrm>
            <a:off x="814388" y="295275"/>
            <a:ext cx="7497762" cy="701675"/>
          </a:xfrm>
          <a:prstGeom prst="rect">
            <a:avLst/>
          </a:prstGeom>
          <a:noFill/>
          <a:ln w="9525">
            <a:noFill/>
            <a:miter lim="800000"/>
            <a:headEnd/>
            <a:tailEnd/>
          </a:ln>
        </p:spPr>
        <p:txBody>
          <a:bodyPr>
            <a:spAutoFit/>
          </a:bodyPr>
          <a:lstStyle/>
          <a:p>
            <a:pPr>
              <a:spcBef>
                <a:spcPct val="50000"/>
              </a:spcBef>
            </a:pPr>
            <a:r>
              <a:rPr lang="en-US" sz="4000"/>
              <a:t>Minor-Major Contributors</a:t>
            </a:r>
          </a:p>
        </p:txBody>
      </p:sp>
      <p:pic>
        <p:nvPicPr>
          <p:cNvPr id="182277" name="Picture 6" descr="Portrait of Lavosier">
            <a:hlinkClick r:id="rId3"/>
          </p:cNvPr>
          <p:cNvPicPr>
            <a:picLocks noChangeAspect="1" noChangeArrowheads="1"/>
          </p:cNvPicPr>
          <p:nvPr/>
        </p:nvPicPr>
        <p:blipFill>
          <a:blip r:embed="rId4" cstate="print">
            <a:grayscl/>
          </a:blip>
          <a:srcRect/>
          <a:stretch>
            <a:fillRect/>
          </a:stretch>
        </p:blipFill>
        <p:spPr bwMode="auto">
          <a:xfrm>
            <a:off x="7040563" y="1158875"/>
            <a:ext cx="817562" cy="1239838"/>
          </a:xfrm>
          <a:prstGeom prst="rect">
            <a:avLst/>
          </a:prstGeom>
          <a:noFill/>
          <a:ln w="9525">
            <a:noFill/>
            <a:miter lim="800000"/>
            <a:headEnd/>
            <a:tailEnd/>
          </a:ln>
        </p:spPr>
      </p:pic>
      <p:pic>
        <p:nvPicPr>
          <p:cNvPr id="182278" name="Picture 7" descr="Portrait of Proust"/>
          <p:cNvPicPr>
            <a:picLocks noChangeAspect="1" noChangeArrowheads="1"/>
          </p:cNvPicPr>
          <p:nvPr/>
        </p:nvPicPr>
        <p:blipFill>
          <a:blip r:embed="rId5" cstate="print"/>
          <a:srcRect/>
          <a:stretch>
            <a:fillRect/>
          </a:stretch>
        </p:blipFill>
        <p:spPr bwMode="auto">
          <a:xfrm>
            <a:off x="6991350" y="2538413"/>
            <a:ext cx="979488" cy="1149350"/>
          </a:xfrm>
          <a:prstGeom prst="rect">
            <a:avLst/>
          </a:prstGeom>
          <a:noFill/>
          <a:ln w="9525">
            <a:noFill/>
            <a:miter lim="800000"/>
            <a:headEnd/>
            <a:tailEnd/>
          </a:ln>
        </p:spPr>
      </p:pic>
      <p:pic>
        <p:nvPicPr>
          <p:cNvPr id="182279" name="Picture 8" descr="Portrait of Gay-Lussac"/>
          <p:cNvPicPr>
            <a:picLocks noChangeAspect="1" noChangeArrowheads="1"/>
          </p:cNvPicPr>
          <p:nvPr/>
        </p:nvPicPr>
        <p:blipFill>
          <a:blip r:embed="rId6" cstate="print"/>
          <a:srcRect/>
          <a:stretch>
            <a:fillRect/>
          </a:stretch>
        </p:blipFill>
        <p:spPr bwMode="auto">
          <a:xfrm>
            <a:off x="6907213" y="3927475"/>
            <a:ext cx="1189037" cy="13700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3298" name="Rectangle 2"/>
          <p:cNvSpPr>
            <a:spLocks noChangeArrowheads="1"/>
          </p:cNvSpPr>
          <p:nvPr/>
        </p:nvSpPr>
        <p:spPr bwMode="auto">
          <a:xfrm>
            <a:off x="561975" y="822325"/>
            <a:ext cx="9144000" cy="2613025"/>
          </a:xfrm>
          <a:prstGeom prst="rect">
            <a:avLst/>
          </a:prstGeom>
          <a:noFill/>
          <a:ln w="9525">
            <a:noFill/>
            <a:miter lim="800000"/>
            <a:headEnd/>
            <a:tailEnd/>
          </a:ln>
        </p:spPr>
        <p:txBody>
          <a:bodyPr/>
          <a:lstStyle/>
          <a:p>
            <a:pPr marL="609600" indent="-609600" algn="l">
              <a:spcBef>
                <a:spcPct val="20000"/>
              </a:spcBef>
            </a:pPr>
            <a:r>
              <a:rPr lang="en-US" sz="2800"/>
              <a:t>4.  Avogadro’s Principle  </a:t>
            </a:r>
            <a:r>
              <a:rPr lang="en-US" sz="2400"/>
              <a:t>(1776-1856)</a:t>
            </a:r>
            <a:r>
              <a:rPr lang="en-US" sz="3200"/>
              <a:t> </a:t>
            </a:r>
            <a:endParaRPr lang="en-US" sz="2800"/>
          </a:p>
          <a:p>
            <a:pPr marL="609600" indent="-609600" algn="l">
              <a:spcBef>
                <a:spcPct val="20000"/>
              </a:spcBef>
            </a:pPr>
            <a:r>
              <a:rPr lang="en-US" sz="2800"/>
              <a:t>	</a:t>
            </a:r>
            <a:r>
              <a:rPr lang="en-US" sz="2800" i="1"/>
              <a:t>Equal volumes of gases, under the </a:t>
            </a:r>
          </a:p>
          <a:p>
            <a:pPr marL="609600" indent="-609600" algn="l">
              <a:spcBef>
                <a:spcPct val="20000"/>
              </a:spcBef>
            </a:pPr>
            <a:r>
              <a:rPr lang="en-US" sz="2800" i="1"/>
              <a:t>	same conditions, have the same </a:t>
            </a:r>
          </a:p>
          <a:p>
            <a:pPr marL="609600" indent="-609600" algn="l">
              <a:spcBef>
                <a:spcPct val="20000"/>
              </a:spcBef>
            </a:pPr>
            <a:r>
              <a:rPr lang="en-US" sz="2800" i="1"/>
              <a:t>	number of molecules</a:t>
            </a:r>
          </a:p>
        </p:txBody>
      </p:sp>
      <p:sp>
        <p:nvSpPr>
          <p:cNvPr id="183299" name="Text Box 3"/>
          <p:cNvSpPr txBox="1">
            <a:spLocks noChangeArrowheads="1"/>
          </p:cNvSpPr>
          <p:nvPr/>
        </p:nvSpPr>
        <p:spPr bwMode="auto">
          <a:xfrm>
            <a:off x="560388" y="4294188"/>
            <a:ext cx="7908925" cy="2368550"/>
          </a:xfrm>
          <a:prstGeom prst="rect">
            <a:avLst/>
          </a:prstGeom>
          <a:noFill/>
          <a:ln w="9525">
            <a:noFill/>
            <a:miter lim="800000"/>
            <a:headEnd/>
            <a:tailEnd/>
          </a:ln>
        </p:spPr>
        <p:txBody>
          <a:bodyPr>
            <a:spAutoFit/>
          </a:bodyPr>
          <a:lstStyle/>
          <a:p>
            <a:pPr marL="457200" indent="-457200" algn="l">
              <a:spcBef>
                <a:spcPct val="20000"/>
              </a:spcBef>
              <a:buFontTx/>
              <a:buAutoNum type="arabicPeriod" startAt="5"/>
            </a:pPr>
            <a:r>
              <a:rPr lang="en-US" sz="2800"/>
              <a:t>Newton </a:t>
            </a:r>
            <a:r>
              <a:rPr lang="en-US" sz="2400"/>
              <a:t>(1643-1727)</a:t>
            </a:r>
            <a:r>
              <a:rPr lang="en-US" sz="2800"/>
              <a:t> </a:t>
            </a:r>
          </a:p>
          <a:p>
            <a:pPr marL="457200" indent="-457200" algn="l">
              <a:spcBef>
                <a:spcPct val="20000"/>
              </a:spcBef>
            </a:pPr>
            <a:r>
              <a:rPr lang="en-US" sz="2800"/>
              <a:t>	</a:t>
            </a:r>
            <a:r>
              <a:rPr lang="en-US" sz="2800" i="1"/>
              <a:t>Mechanical universe with small,</a:t>
            </a:r>
          </a:p>
          <a:p>
            <a:pPr marL="457200" indent="-457200" algn="l">
              <a:spcBef>
                <a:spcPct val="20000"/>
              </a:spcBef>
            </a:pPr>
            <a:r>
              <a:rPr lang="en-US" sz="2800" i="1"/>
              <a:t>	solid masses in motion</a:t>
            </a:r>
            <a:r>
              <a:rPr lang="en-US" sz="2800"/>
              <a:t> </a:t>
            </a:r>
            <a:r>
              <a:rPr lang="en-US" sz="2000"/>
              <a:t>(1704)</a:t>
            </a:r>
          </a:p>
          <a:p>
            <a:pPr marL="457200" indent="-457200" algn="l">
              <a:spcBef>
                <a:spcPct val="50000"/>
              </a:spcBef>
            </a:pPr>
            <a:endParaRPr lang="en-US" sz="3600"/>
          </a:p>
        </p:txBody>
      </p:sp>
      <p:pic>
        <p:nvPicPr>
          <p:cNvPr id="183300" name="Picture 7" descr="Portrait of Isaac Newton">
            <a:hlinkClick r:id="rId3"/>
          </p:cNvPr>
          <p:cNvPicPr>
            <a:picLocks noChangeAspect="1" noChangeArrowheads="1"/>
          </p:cNvPicPr>
          <p:nvPr/>
        </p:nvPicPr>
        <p:blipFill>
          <a:blip r:embed="rId4" cstate="print"/>
          <a:srcRect/>
          <a:stretch>
            <a:fillRect/>
          </a:stretch>
        </p:blipFill>
        <p:spPr bwMode="auto">
          <a:xfrm>
            <a:off x="6950075" y="4286250"/>
            <a:ext cx="1643063" cy="1774825"/>
          </a:xfrm>
          <a:prstGeom prst="rect">
            <a:avLst/>
          </a:prstGeom>
          <a:noFill/>
          <a:ln w="9525">
            <a:noFill/>
            <a:miter lim="800000"/>
            <a:headEnd/>
            <a:tailEnd/>
          </a:ln>
        </p:spPr>
      </p:pic>
      <p:pic>
        <p:nvPicPr>
          <p:cNvPr id="183301" name="Picture 9" descr="Portrait of Avogadro">
            <a:hlinkClick r:id="rId5"/>
          </p:cNvPr>
          <p:cNvPicPr>
            <a:picLocks noChangeAspect="1" noChangeArrowheads="1"/>
          </p:cNvPicPr>
          <p:nvPr/>
        </p:nvPicPr>
        <p:blipFill>
          <a:blip r:embed="rId6" cstate="print"/>
          <a:srcRect r="6316"/>
          <a:stretch>
            <a:fillRect/>
          </a:stretch>
        </p:blipFill>
        <p:spPr bwMode="auto">
          <a:xfrm>
            <a:off x="6962775" y="949325"/>
            <a:ext cx="1641475" cy="1865313"/>
          </a:xfrm>
          <a:prstGeom prst="rect">
            <a:avLst/>
          </a:prstGeom>
          <a:noFill/>
          <a:ln w="9525">
            <a:noFill/>
            <a:miter lim="800000"/>
            <a:headEnd/>
            <a:tailEnd/>
          </a:ln>
        </p:spPr>
      </p:pic>
      <p:sp>
        <p:nvSpPr>
          <p:cNvPr id="183302" name="Text Box 11"/>
          <p:cNvSpPr txBox="1">
            <a:spLocks noChangeArrowheads="1"/>
          </p:cNvSpPr>
          <p:nvPr/>
        </p:nvSpPr>
        <p:spPr bwMode="auto">
          <a:xfrm>
            <a:off x="7185025" y="6089650"/>
            <a:ext cx="1139825" cy="244475"/>
          </a:xfrm>
          <a:prstGeom prst="rect">
            <a:avLst/>
          </a:prstGeom>
          <a:noFill/>
          <a:ln w="9525">
            <a:noFill/>
            <a:miter lim="800000"/>
            <a:headEnd/>
            <a:tailEnd/>
          </a:ln>
        </p:spPr>
        <p:txBody>
          <a:bodyPr wrap="none">
            <a:spAutoFit/>
          </a:bodyPr>
          <a:lstStyle/>
          <a:p>
            <a:pPr algn="l"/>
            <a:r>
              <a:rPr lang="en-US"/>
              <a:t>Sir Isaac Newton</a:t>
            </a:r>
          </a:p>
        </p:txBody>
      </p:sp>
      <p:sp>
        <p:nvSpPr>
          <p:cNvPr id="183303" name="Text Box 12"/>
          <p:cNvSpPr txBox="1">
            <a:spLocks noChangeArrowheads="1"/>
          </p:cNvSpPr>
          <p:nvPr/>
        </p:nvSpPr>
        <p:spPr bwMode="auto">
          <a:xfrm>
            <a:off x="7196138" y="2816225"/>
            <a:ext cx="1228725" cy="244475"/>
          </a:xfrm>
          <a:prstGeom prst="rect">
            <a:avLst/>
          </a:prstGeom>
          <a:noFill/>
          <a:ln w="9525">
            <a:noFill/>
            <a:miter lim="800000"/>
            <a:headEnd/>
            <a:tailEnd/>
          </a:ln>
        </p:spPr>
        <p:txBody>
          <a:bodyPr wrap="none">
            <a:spAutoFit/>
          </a:bodyPr>
          <a:lstStyle/>
          <a:p>
            <a:pPr algn="l"/>
            <a:r>
              <a:rPr lang="en-US"/>
              <a:t>Amedeo Avogadro</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Text Box 3"/>
          <p:cNvSpPr txBox="1">
            <a:spLocks noChangeArrowheads="1"/>
          </p:cNvSpPr>
          <p:nvPr/>
        </p:nvSpPr>
        <p:spPr bwMode="auto">
          <a:xfrm>
            <a:off x="533400" y="2473325"/>
            <a:ext cx="8208963" cy="3702050"/>
          </a:xfrm>
          <a:prstGeom prst="rect">
            <a:avLst/>
          </a:prstGeom>
          <a:solidFill>
            <a:schemeClr val="bg1"/>
          </a:solidFill>
          <a:ln w="19050">
            <a:solidFill>
              <a:schemeClr val="tx1"/>
            </a:solidFill>
            <a:miter lim="800000"/>
            <a:headEnd/>
            <a:tailEnd/>
          </a:ln>
          <a:effectLst/>
        </p:spPr>
        <p:txBody>
          <a:bodyPr>
            <a:spAutoFit/>
          </a:bodyPr>
          <a:lstStyle/>
          <a:p>
            <a:pPr algn="l">
              <a:defRPr/>
            </a:pPr>
            <a:r>
              <a:rPr lang="en-US" sz="2400">
                <a:solidFill>
                  <a:srgbClr val="FF0000"/>
                </a:solidFill>
              </a:rPr>
              <a:t> </a:t>
            </a:r>
            <a:endParaRPr lang="en-US" sz="2400" b="1">
              <a:solidFill>
                <a:srgbClr val="FF0000"/>
              </a:solidFill>
            </a:endParaRPr>
          </a:p>
          <a:p>
            <a:pPr algn="l">
              <a:defRPr/>
            </a:pPr>
            <a:r>
              <a:rPr lang="en-US" sz="2400" b="1">
                <a:solidFill>
                  <a:srgbClr val="FF0000"/>
                </a:solidFill>
              </a:rPr>
              <a:t> </a:t>
            </a:r>
            <a:r>
              <a:rPr lang="en-US" sz="2400" b="1">
                <a:solidFill>
                  <a:srgbClr val="FF0000"/>
                </a:solidFill>
                <a:effectLst>
                  <a:outerShdw blurRad="38100" dist="38100" dir="2700000" algn="tl">
                    <a:srgbClr val="C0C0C0"/>
                  </a:outerShdw>
                </a:effectLst>
              </a:rPr>
              <a:t>Electrons</a:t>
            </a:r>
            <a:r>
              <a:rPr lang="en-US" sz="2400" b="1"/>
              <a:t>   </a:t>
            </a:r>
          </a:p>
          <a:p>
            <a:pPr algn="l">
              <a:defRPr/>
            </a:pPr>
            <a:r>
              <a:rPr lang="en-US" sz="2400" b="1"/>
              <a:t>     	</a:t>
            </a:r>
            <a:r>
              <a:rPr lang="en-US" sz="2000" b="1"/>
              <a:t>(-) charge	    no mass       	located outside the nucleus</a:t>
            </a:r>
          </a:p>
          <a:p>
            <a:pPr algn="l">
              <a:defRPr/>
            </a:pPr>
            <a:endParaRPr lang="en-US" sz="2400" b="1"/>
          </a:p>
          <a:p>
            <a:pPr algn="l">
              <a:defRPr/>
            </a:pPr>
            <a:r>
              <a:rPr lang="en-US" sz="2400" b="1">
                <a:solidFill>
                  <a:srgbClr val="FF6600"/>
                </a:solidFill>
              </a:rPr>
              <a:t> </a:t>
            </a:r>
            <a:r>
              <a:rPr lang="en-US" sz="2400" b="1">
                <a:solidFill>
                  <a:srgbClr val="FF6600"/>
                </a:solidFill>
                <a:effectLst>
                  <a:outerShdw blurRad="38100" dist="38100" dir="2700000" algn="tl">
                    <a:srgbClr val="C0C0C0"/>
                  </a:outerShdw>
                </a:effectLst>
              </a:rPr>
              <a:t>Protons</a:t>
            </a:r>
            <a:endParaRPr lang="en-US" sz="2400" b="1">
              <a:effectLst>
                <a:outerShdw blurRad="38100" dist="38100" dir="2700000" algn="tl">
                  <a:srgbClr val="C0C0C0"/>
                </a:outerShdw>
              </a:effectLst>
            </a:endParaRPr>
          </a:p>
          <a:p>
            <a:pPr algn="l">
              <a:defRPr/>
            </a:pPr>
            <a:r>
              <a:rPr lang="en-US" sz="2400" b="1"/>
              <a:t>    	</a:t>
            </a:r>
            <a:r>
              <a:rPr lang="en-US" sz="2000" b="1"/>
              <a:t>(+) charge	     1 amu	located inside the nucleus</a:t>
            </a:r>
          </a:p>
          <a:p>
            <a:pPr algn="l">
              <a:defRPr/>
            </a:pPr>
            <a:endParaRPr lang="en-US" sz="2400" b="1"/>
          </a:p>
          <a:p>
            <a:pPr algn="l">
              <a:defRPr/>
            </a:pPr>
            <a:r>
              <a:rPr lang="en-US" sz="2400" b="1">
                <a:solidFill>
                  <a:schemeClr val="accent1"/>
                </a:solidFill>
              </a:rPr>
              <a:t> </a:t>
            </a:r>
            <a:r>
              <a:rPr lang="en-US" sz="2400" b="1">
                <a:solidFill>
                  <a:schemeClr val="accent1"/>
                </a:solidFill>
                <a:effectLst>
                  <a:outerShdw blurRad="38100" dist="38100" dir="2700000" algn="tl">
                    <a:srgbClr val="C0C0C0"/>
                  </a:outerShdw>
                </a:effectLst>
              </a:rPr>
              <a:t>Neutrons</a:t>
            </a:r>
            <a:endParaRPr lang="en-US" sz="2400" b="1">
              <a:effectLst>
                <a:outerShdw blurRad="38100" dist="38100" dir="2700000" algn="tl">
                  <a:srgbClr val="C0C0C0"/>
                </a:outerShdw>
              </a:effectLst>
            </a:endParaRPr>
          </a:p>
          <a:p>
            <a:pPr algn="l">
              <a:defRPr/>
            </a:pPr>
            <a:r>
              <a:rPr lang="en-US" sz="2400" b="1"/>
              <a:t>     	</a:t>
            </a:r>
            <a:r>
              <a:rPr lang="en-US" sz="2000" b="1"/>
              <a:t>no charge	     1 amu	located inside the nucleus</a:t>
            </a:r>
          </a:p>
          <a:p>
            <a:pPr algn="l">
              <a:defRPr/>
            </a:pPr>
            <a:endParaRPr lang="en-US" sz="2000"/>
          </a:p>
        </p:txBody>
      </p:sp>
      <p:sp>
        <p:nvSpPr>
          <p:cNvPr id="187395" name="Rectangle 13"/>
          <p:cNvSpPr>
            <a:spLocks noChangeArrowheads="1"/>
          </p:cNvSpPr>
          <p:nvPr/>
        </p:nvSpPr>
        <p:spPr bwMode="auto">
          <a:xfrm>
            <a:off x="6096000" y="304800"/>
            <a:ext cx="2438400" cy="2514600"/>
          </a:xfrm>
          <a:prstGeom prst="rect">
            <a:avLst/>
          </a:prstGeom>
          <a:solidFill>
            <a:schemeClr val="bg1"/>
          </a:solidFill>
          <a:ln w="25400">
            <a:solidFill>
              <a:schemeClr val="tx1"/>
            </a:solidFill>
            <a:miter lim="800000"/>
            <a:headEnd/>
            <a:tailEnd/>
          </a:ln>
        </p:spPr>
        <p:txBody>
          <a:bodyPr wrap="none" anchor="ctr"/>
          <a:lstStyle/>
          <a:p>
            <a:endParaRPr lang="en-US"/>
          </a:p>
        </p:txBody>
      </p:sp>
      <p:sp>
        <p:nvSpPr>
          <p:cNvPr id="187396" name="Rectangle 2"/>
          <p:cNvSpPr>
            <a:spLocks noGrp="1" noChangeArrowheads="1"/>
          </p:cNvSpPr>
          <p:nvPr>
            <p:ph type="title"/>
          </p:nvPr>
        </p:nvSpPr>
        <p:spPr>
          <a:xfrm>
            <a:off x="609600" y="762000"/>
            <a:ext cx="5410200" cy="1143000"/>
          </a:xfrm>
        </p:spPr>
        <p:txBody>
          <a:bodyPr/>
          <a:lstStyle/>
          <a:p>
            <a:pPr eaLnBrk="1" hangingPunct="1"/>
            <a:r>
              <a:rPr lang="en-US" smtClean="0"/>
              <a:t>Particles in the Atom</a:t>
            </a:r>
          </a:p>
        </p:txBody>
      </p:sp>
      <p:sp>
        <p:nvSpPr>
          <p:cNvPr id="187397" name="Oval 15"/>
          <p:cNvSpPr>
            <a:spLocks noChangeArrowheads="1"/>
          </p:cNvSpPr>
          <p:nvPr/>
        </p:nvSpPr>
        <p:spPr bwMode="auto">
          <a:xfrm rot="-1293425">
            <a:off x="6935788" y="393700"/>
            <a:ext cx="850900" cy="2286000"/>
          </a:xfrm>
          <a:prstGeom prst="ellipse">
            <a:avLst/>
          </a:prstGeom>
          <a:noFill/>
          <a:ln w="19050">
            <a:solidFill>
              <a:srgbClr val="4D4D4D"/>
            </a:solidFill>
            <a:round/>
            <a:headEnd/>
            <a:tailEnd/>
          </a:ln>
        </p:spPr>
        <p:txBody>
          <a:bodyPr wrap="none" anchor="ctr"/>
          <a:lstStyle/>
          <a:p>
            <a:endParaRPr lang="en-US"/>
          </a:p>
        </p:txBody>
      </p:sp>
      <p:sp>
        <p:nvSpPr>
          <p:cNvPr id="187398" name="Oval 16"/>
          <p:cNvSpPr>
            <a:spLocks noChangeArrowheads="1"/>
          </p:cNvSpPr>
          <p:nvPr/>
        </p:nvSpPr>
        <p:spPr bwMode="auto">
          <a:xfrm rot="4090116">
            <a:off x="6812756" y="350044"/>
            <a:ext cx="1004888" cy="2286000"/>
          </a:xfrm>
          <a:prstGeom prst="ellipse">
            <a:avLst/>
          </a:prstGeom>
          <a:noFill/>
          <a:ln w="19050">
            <a:solidFill>
              <a:srgbClr val="5F5F5F"/>
            </a:solidFill>
            <a:round/>
            <a:headEnd/>
            <a:tailEnd/>
          </a:ln>
        </p:spPr>
        <p:txBody>
          <a:bodyPr wrap="none" anchor="ctr"/>
          <a:lstStyle/>
          <a:p>
            <a:endParaRPr lang="en-US"/>
          </a:p>
        </p:txBody>
      </p:sp>
      <p:sp>
        <p:nvSpPr>
          <p:cNvPr id="187399" name="Oval 17"/>
          <p:cNvSpPr>
            <a:spLocks noChangeArrowheads="1"/>
          </p:cNvSpPr>
          <p:nvPr/>
        </p:nvSpPr>
        <p:spPr bwMode="auto">
          <a:xfrm rot="-4330486">
            <a:off x="6972300" y="419100"/>
            <a:ext cx="762000" cy="2209800"/>
          </a:xfrm>
          <a:prstGeom prst="ellipse">
            <a:avLst/>
          </a:prstGeom>
          <a:noFill/>
          <a:ln w="19050">
            <a:solidFill>
              <a:schemeClr val="bg2"/>
            </a:solidFill>
            <a:round/>
            <a:headEnd/>
            <a:tailEnd/>
          </a:ln>
        </p:spPr>
        <p:txBody>
          <a:bodyPr wrap="none" anchor="ctr"/>
          <a:lstStyle/>
          <a:p>
            <a:endParaRPr lang="en-US"/>
          </a:p>
        </p:txBody>
      </p:sp>
      <p:sp>
        <p:nvSpPr>
          <p:cNvPr id="187400" name="Oval 18"/>
          <p:cNvSpPr>
            <a:spLocks noChangeArrowheads="1"/>
          </p:cNvSpPr>
          <p:nvPr/>
        </p:nvSpPr>
        <p:spPr bwMode="auto">
          <a:xfrm rot="4554816">
            <a:off x="6929438" y="622300"/>
            <a:ext cx="762000" cy="1819275"/>
          </a:xfrm>
          <a:prstGeom prst="ellipse">
            <a:avLst/>
          </a:prstGeom>
          <a:noFill/>
          <a:ln w="9525" cap="rnd">
            <a:solidFill>
              <a:schemeClr val="bg2"/>
            </a:solidFill>
            <a:prstDash val="sysDot"/>
            <a:round/>
            <a:headEnd/>
            <a:tailEnd/>
          </a:ln>
        </p:spPr>
        <p:txBody>
          <a:bodyPr wrap="none" anchor="ctr"/>
          <a:lstStyle/>
          <a:p>
            <a:endParaRPr lang="en-US"/>
          </a:p>
        </p:txBody>
      </p:sp>
      <p:sp>
        <p:nvSpPr>
          <p:cNvPr id="187401" name="Oval 19"/>
          <p:cNvSpPr>
            <a:spLocks noChangeArrowheads="1"/>
          </p:cNvSpPr>
          <p:nvPr/>
        </p:nvSpPr>
        <p:spPr bwMode="auto">
          <a:xfrm rot="-2831532">
            <a:off x="7047707" y="711994"/>
            <a:ext cx="798512" cy="1587500"/>
          </a:xfrm>
          <a:prstGeom prst="ellipse">
            <a:avLst/>
          </a:prstGeom>
          <a:noFill/>
          <a:ln w="9525">
            <a:solidFill>
              <a:schemeClr val="bg2"/>
            </a:solidFill>
            <a:prstDash val="sysDot"/>
            <a:round/>
            <a:headEnd/>
            <a:tailEnd/>
          </a:ln>
        </p:spPr>
        <p:txBody>
          <a:bodyPr wrap="none" anchor="ctr"/>
          <a:lstStyle/>
          <a:p>
            <a:endParaRPr lang="en-US"/>
          </a:p>
        </p:txBody>
      </p:sp>
      <p:sp>
        <p:nvSpPr>
          <p:cNvPr id="187402" name="Oval 20"/>
          <p:cNvSpPr>
            <a:spLocks noChangeAspect="1" noChangeArrowheads="1"/>
          </p:cNvSpPr>
          <p:nvPr/>
        </p:nvSpPr>
        <p:spPr bwMode="auto">
          <a:xfrm>
            <a:off x="7239000" y="1981200"/>
            <a:ext cx="136525" cy="136525"/>
          </a:xfrm>
          <a:prstGeom prst="ellipse">
            <a:avLst/>
          </a:prstGeom>
          <a:solidFill>
            <a:schemeClr val="accent1"/>
          </a:solidFill>
          <a:ln w="9525">
            <a:solidFill>
              <a:srgbClr val="66FF66"/>
            </a:solidFill>
            <a:round/>
            <a:headEnd/>
            <a:tailEnd/>
          </a:ln>
        </p:spPr>
        <p:txBody>
          <a:bodyPr wrap="none" anchor="ctr"/>
          <a:lstStyle/>
          <a:p>
            <a:endParaRPr lang="en-US"/>
          </a:p>
        </p:txBody>
      </p:sp>
      <p:sp>
        <p:nvSpPr>
          <p:cNvPr id="187403" name="Oval 21"/>
          <p:cNvSpPr>
            <a:spLocks noChangeArrowheads="1"/>
          </p:cNvSpPr>
          <p:nvPr/>
        </p:nvSpPr>
        <p:spPr bwMode="auto">
          <a:xfrm>
            <a:off x="6248400" y="1066800"/>
            <a:ext cx="152400" cy="152400"/>
          </a:xfrm>
          <a:prstGeom prst="ellipse">
            <a:avLst/>
          </a:prstGeom>
          <a:solidFill>
            <a:srgbClr val="A40000"/>
          </a:solidFill>
          <a:ln w="9525">
            <a:solidFill>
              <a:srgbClr val="A40000"/>
            </a:solidFill>
            <a:round/>
            <a:headEnd/>
            <a:tailEnd/>
          </a:ln>
        </p:spPr>
        <p:txBody>
          <a:bodyPr wrap="none" anchor="ctr"/>
          <a:lstStyle/>
          <a:p>
            <a:endParaRPr lang="en-US"/>
          </a:p>
        </p:txBody>
      </p:sp>
      <p:sp>
        <p:nvSpPr>
          <p:cNvPr id="187404" name="Oval 22"/>
          <p:cNvSpPr>
            <a:spLocks noChangeArrowheads="1"/>
          </p:cNvSpPr>
          <p:nvPr/>
        </p:nvSpPr>
        <p:spPr bwMode="auto">
          <a:xfrm>
            <a:off x="7696200" y="2514600"/>
            <a:ext cx="152400" cy="152400"/>
          </a:xfrm>
          <a:prstGeom prst="ellipse">
            <a:avLst/>
          </a:prstGeom>
          <a:gradFill rotWithShape="1">
            <a:gsLst>
              <a:gs pos="0">
                <a:srgbClr val="993366"/>
              </a:gs>
              <a:gs pos="100000">
                <a:srgbClr val="CC3399"/>
              </a:gs>
            </a:gsLst>
            <a:path path="rect">
              <a:fillToRect t="100000" r="100000"/>
            </a:path>
          </a:gradFill>
          <a:ln w="9525">
            <a:solidFill>
              <a:srgbClr val="CC99FF"/>
            </a:solidFill>
            <a:round/>
            <a:headEnd/>
            <a:tailEnd/>
          </a:ln>
        </p:spPr>
        <p:txBody>
          <a:bodyPr wrap="none" anchor="ctr"/>
          <a:lstStyle/>
          <a:p>
            <a:endParaRPr lang="en-US"/>
          </a:p>
        </p:txBody>
      </p:sp>
      <p:sp>
        <p:nvSpPr>
          <p:cNvPr id="187405" name="Oval 23"/>
          <p:cNvSpPr>
            <a:spLocks noChangeArrowheads="1"/>
          </p:cNvSpPr>
          <p:nvPr/>
        </p:nvSpPr>
        <p:spPr bwMode="auto">
          <a:xfrm>
            <a:off x="8305800" y="990600"/>
            <a:ext cx="152400" cy="152400"/>
          </a:xfrm>
          <a:prstGeom prst="ellipse">
            <a:avLst/>
          </a:prstGeom>
          <a:gradFill rotWithShape="1">
            <a:gsLst>
              <a:gs pos="0">
                <a:srgbClr val="FFCC00"/>
              </a:gs>
              <a:gs pos="100000">
                <a:srgbClr val="FFFF00"/>
              </a:gs>
            </a:gsLst>
            <a:path path="rect">
              <a:fillToRect r="100000" b="100000"/>
            </a:path>
          </a:gradFill>
          <a:ln w="9525">
            <a:solidFill>
              <a:srgbClr val="FFFF00"/>
            </a:solidFill>
            <a:round/>
            <a:headEnd/>
            <a:tailEnd/>
          </a:ln>
        </p:spPr>
        <p:txBody>
          <a:bodyPr wrap="none" anchor="ctr"/>
          <a:lstStyle/>
          <a:p>
            <a:endParaRPr lang="en-US"/>
          </a:p>
        </p:txBody>
      </p:sp>
      <p:sp>
        <p:nvSpPr>
          <p:cNvPr id="187406" name="Oval 24"/>
          <p:cNvSpPr>
            <a:spLocks noChangeAspect="1" noChangeArrowheads="1"/>
          </p:cNvSpPr>
          <p:nvPr/>
        </p:nvSpPr>
        <p:spPr bwMode="auto">
          <a:xfrm>
            <a:off x="7010400" y="1600200"/>
            <a:ext cx="152400" cy="152400"/>
          </a:xfrm>
          <a:prstGeom prst="ellipse">
            <a:avLst/>
          </a:prstGeom>
          <a:gradFill rotWithShape="1">
            <a:gsLst>
              <a:gs pos="0">
                <a:srgbClr val="0000FF"/>
              </a:gs>
              <a:gs pos="100000">
                <a:srgbClr val="0066FF"/>
              </a:gs>
            </a:gsLst>
            <a:path path="rect">
              <a:fillToRect t="100000" r="100000"/>
            </a:path>
          </a:gradFill>
          <a:ln w="9525">
            <a:solidFill>
              <a:srgbClr val="3366FF"/>
            </a:solidFill>
            <a:round/>
            <a:headEnd/>
            <a:tailEnd/>
          </a:ln>
        </p:spPr>
        <p:txBody>
          <a:bodyPr wrap="none" anchor="ctr"/>
          <a:lstStyle/>
          <a:p>
            <a:endParaRPr lang="en-US"/>
          </a:p>
        </p:txBody>
      </p:sp>
      <p:sp>
        <p:nvSpPr>
          <p:cNvPr id="187407" name="Oval 25"/>
          <p:cNvSpPr>
            <a:spLocks noChangeAspect="1" noChangeArrowheads="1"/>
          </p:cNvSpPr>
          <p:nvPr/>
        </p:nvSpPr>
        <p:spPr bwMode="auto">
          <a:xfrm>
            <a:off x="7848600" y="1066800"/>
            <a:ext cx="128588" cy="128588"/>
          </a:xfrm>
          <a:prstGeom prst="ellipse">
            <a:avLst/>
          </a:prstGeom>
          <a:gradFill rotWithShape="1">
            <a:gsLst>
              <a:gs pos="0">
                <a:srgbClr val="FF6600"/>
              </a:gs>
              <a:gs pos="100000">
                <a:srgbClr val="762F00"/>
              </a:gs>
            </a:gsLst>
            <a:path path="rect">
              <a:fillToRect t="100000" r="100000"/>
            </a:path>
          </a:gradFill>
          <a:ln w="9525">
            <a:solidFill>
              <a:srgbClr val="FF6600"/>
            </a:solidFill>
            <a:round/>
            <a:headEnd/>
            <a:tailEnd/>
          </a:ln>
        </p:spPr>
        <p:txBody>
          <a:bodyPr wrap="none" anchor="ctr"/>
          <a:lstStyle/>
          <a:p>
            <a:endParaRPr lang="en-US"/>
          </a:p>
        </p:txBody>
      </p:sp>
      <p:sp>
        <p:nvSpPr>
          <p:cNvPr id="187408" name="Oval 26"/>
          <p:cNvSpPr>
            <a:spLocks noChangeAspect="1" noChangeArrowheads="1"/>
          </p:cNvSpPr>
          <p:nvPr/>
        </p:nvSpPr>
        <p:spPr bwMode="auto">
          <a:xfrm>
            <a:off x="7010400" y="838200"/>
            <a:ext cx="128588" cy="128588"/>
          </a:xfrm>
          <a:prstGeom prst="ellipse">
            <a:avLst/>
          </a:prstGeom>
          <a:gradFill rotWithShape="1">
            <a:gsLst>
              <a:gs pos="0">
                <a:srgbClr val="00FFFF"/>
              </a:gs>
              <a:gs pos="100000">
                <a:srgbClr val="CCFFFF"/>
              </a:gs>
            </a:gsLst>
            <a:path path="rect">
              <a:fillToRect t="100000" r="100000"/>
            </a:path>
          </a:gradFill>
          <a:ln w="9525">
            <a:solidFill>
              <a:srgbClr val="33CCCC"/>
            </a:solidFill>
            <a:round/>
            <a:headEnd/>
            <a:tailEnd/>
          </a:ln>
        </p:spPr>
        <p:txBody>
          <a:bodyPr wrap="none" anchor="ctr"/>
          <a:lstStyle/>
          <a:p>
            <a:endParaRPr lang="en-US"/>
          </a:p>
        </p:txBody>
      </p:sp>
      <p:sp>
        <p:nvSpPr>
          <p:cNvPr id="187409" name="Oval 27"/>
          <p:cNvSpPr>
            <a:spLocks noChangeAspect="1" noChangeArrowheads="1"/>
          </p:cNvSpPr>
          <p:nvPr/>
        </p:nvSpPr>
        <p:spPr bwMode="auto">
          <a:xfrm>
            <a:off x="6553200" y="1828800"/>
            <a:ext cx="128588" cy="128588"/>
          </a:xfrm>
          <a:prstGeom prst="ellipse">
            <a:avLst/>
          </a:prstGeom>
          <a:gradFill rotWithShape="1">
            <a:gsLst>
              <a:gs pos="0">
                <a:srgbClr val="993366"/>
              </a:gs>
              <a:gs pos="100000">
                <a:srgbClr val="CC3399"/>
              </a:gs>
            </a:gsLst>
            <a:path path="rect">
              <a:fillToRect t="100000" r="100000"/>
            </a:path>
          </a:gradFill>
          <a:ln w="9525">
            <a:solidFill>
              <a:srgbClr val="CC99FF"/>
            </a:solidFill>
            <a:round/>
            <a:headEnd/>
            <a:tailEnd/>
          </a:ln>
        </p:spPr>
        <p:txBody>
          <a:bodyPr wrap="none" anchor="ctr"/>
          <a:lstStyle/>
          <a:p>
            <a:endParaRPr lang="en-US"/>
          </a:p>
        </p:txBody>
      </p:sp>
      <p:grpSp>
        <p:nvGrpSpPr>
          <p:cNvPr id="187410" name="Group 28"/>
          <p:cNvGrpSpPr>
            <a:grpSpLocks noChangeAspect="1"/>
          </p:cNvGrpSpPr>
          <p:nvPr/>
        </p:nvGrpSpPr>
        <p:grpSpPr bwMode="auto">
          <a:xfrm>
            <a:off x="7162800" y="1295400"/>
            <a:ext cx="357188" cy="314325"/>
            <a:chOff x="2223" y="3840"/>
            <a:chExt cx="273" cy="240"/>
          </a:xfrm>
        </p:grpSpPr>
        <p:sp>
          <p:nvSpPr>
            <p:cNvPr id="187412" name="Oval 29"/>
            <p:cNvSpPr>
              <a:spLocks noChangeAspect="1" noChangeArrowheads="1"/>
            </p:cNvSpPr>
            <p:nvPr/>
          </p:nvSpPr>
          <p:spPr bwMode="auto">
            <a:xfrm>
              <a:off x="2256" y="3840"/>
              <a:ext cx="81" cy="81"/>
            </a:xfrm>
            <a:prstGeom prst="ellipse">
              <a:avLst/>
            </a:prstGeom>
            <a:gradFill rotWithShape="1">
              <a:gsLst>
                <a:gs pos="0">
                  <a:srgbClr val="FF9900"/>
                </a:gs>
                <a:gs pos="100000">
                  <a:srgbClr val="CC3300"/>
                </a:gs>
              </a:gsLst>
              <a:path path="rect">
                <a:fillToRect t="100000" r="100000"/>
              </a:path>
            </a:gradFill>
            <a:ln w="9525">
              <a:solidFill>
                <a:srgbClr val="CCFFFF"/>
              </a:solidFill>
              <a:round/>
              <a:headEnd/>
              <a:tailEnd/>
            </a:ln>
          </p:spPr>
          <p:txBody>
            <a:bodyPr wrap="none" anchor="ctr"/>
            <a:lstStyle/>
            <a:p>
              <a:endParaRPr lang="en-US"/>
            </a:p>
          </p:txBody>
        </p:sp>
        <p:sp>
          <p:nvSpPr>
            <p:cNvPr id="187413" name="Oval 30"/>
            <p:cNvSpPr>
              <a:spLocks noChangeAspect="1" noChangeArrowheads="1"/>
            </p:cNvSpPr>
            <p:nvPr/>
          </p:nvSpPr>
          <p:spPr bwMode="auto">
            <a:xfrm>
              <a:off x="2304" y="3888"/>
              <a:ext cx="81" cy="81"/>
            </a:xfrm>
            <a:prstGeom prst="ellipse">
              <a:avLst/>
            </a:prstGeom>
            <a:gradFill rotWithShape="1">
              <a:gsLst>
                <a:gs pos="0">
                  <a:srgbClr val="00FFFF"/>
                </a:gs>
                <a:gs pos="100000">
                  <a:srgbClr val="00824D"/>
                </a:gs>
              </a:gsLst>
              <a:path path="rect">
                <a:fillToRect t="100000" r="100000"/>
              </a:path>
            </a:gradFill>
            <a:ln w="9525">
              <a:solidFill>
                <a:srgbClr val="CCFFFF"/>
              </a:solidFill>
              <a:round/>
              <a:headEnd/>
              <a:tailEnd/>
            </a:ln>
          </p:spPr>
          <p:txBody>
            <a:bodyPr wrap="none" anchor="ctr"/>
            <a:lstStyle/>
            <a:p>
              <a:endParaRPr lang="en-US"/>
            </a:p>
          </p:txBody>
        </p:sp>
        <p:sp>
          <p:nvSpPr>
            <p:cNvPr id="187414" name="Oval 31"/>
            <p:cNvSpPr>
              <a:spLocks noChangeAspect="1" noChangeArrowheads="1"/>
            </p:cNvSpPr>
            <p:nvPr/>
          </p:nvSpPr>
          <p:spPr bwMode="auto">
            <a:xfrm>
              <a:off x="2352" y="3936"/>
              <a:ext cx="81" cy="81"/>
            </a:xfrm>
            <a:prstGeom prst="ellipse">
              <a:avLst/>
            </a:prstGeom>
            <a:gradFill rotWithShape="1">
              <a:gsLst>
                <a:gs pos="0">
                  <a:srgbClr val="00FFFF"/>
                </a:gs>
                <a:gs pos="100000">
                  <a:srgbClr val="00824D"/>
                </a:gs>
              </a:gsLst>
              <a:path path="rect">
                <a:fillToRect t="100000" r="100000"/>
              </a:path>
            </a:gradFill>
            <a:ln w="9525">
              <a:solidFill>
                <a:srgbClr val="CCFFFF"/>
              </a:solidFill>
              <a:round/>
              <a:headEnd/>
              <a:tailEnd/>
            </a:ln>
          </p:spPr>
          <p:txBody>
            <a:bodyPr wrap="none" anchor="ctr"/>
            <a:lstStyle/>
            <a:p>
              <a:endParaRPr lang="en-US"/>
            </a:p>
          </p:txBody>
        </p:sp>
        <p:sp>
          <p:nvSpPr>
            <p:cNvPr id="187415" name="Oval 32"/>
            <p:cNvSpPr>
              <a:spLocks noChangeAspect="1" noChangeArrowheads="1"/>
            </p:cNvSpPr>
            <p:nvPr/>
          </p:nvSpPr>
          <p:spPr bwMode="auto">
            <a:xfrm>
              <a:off x="2352" y="3888"/>
              <a:ext cx="81" cy="81"/>
            </a:xfrm>
            <a:prstGeom prst="ellipse">
              <a:avLst/>
            </a:prstGeom>
            <a:gradFill rotWithShape="1">
              <a:gsLst>
                <a:gs pos="0">
                  <a:srgbClr val="00FFFF"/>
                </a:gs>
                <a:gs pos="100000">
                  <a:srgbClr val="00824D"/>
                </a:gs>
              </a:gsLst>
              <a:path path="rect">
                <a:fillToRect t="100000" r="100000"/>
              </a:path>
            </a:gradFill>
            <a:ln w="9525">
              <a:solidFill>
                <a:srgbClr val="CCFFFF"/>
              </a:solidFill>
              <a:round/>
              <a:headEnd/>
              <a:tailEnd/>
            </a:ln>
          </p:spPr>
          <p:txBody>
            <a:bodyPr wrap="none" anchor="ctr"/>
            <a:lstStyle/>
            <a:p>
              <a:endParaRPr lang="en-US"/>
            </a:p>
          </p:txBody>
        </p:sp>
        <p:sp>
          <p:nvSpPr>
            <p:cNvPr id="187416" name="Oval 33"/>
            <p:cNvSpPr>
              <a:spLocks noChangeAspect="1" noChangeArrowheads="1"/>
            </p:cNvSpPr>
            <p:nvPr/>
          </p:nvSpPr>
          <p:spPr bwMode="auto">
            <a:xfrm>
              <a:off x="2223" y="3888"/>
              <a:ext cx="81" cy="81"/>
            </a:xfrm>
            <a:prstGeom prst="ellipse">
              <a:avLst/>
            </a:prstGeom>
            <a:gradFill rotWithShape="1">
              <a:gsLst>
                <a:gs pos="0">
                  <a:srgbClr val="FF9900"/>
                </a:gs>
                <a:gs pos="100000">
                  <a:srgbClr val="CC3300"/>
                </a:gs>
              </a:gsLst>
              <a:path path="rect">
                <a:fillToRect t="100000" r="100000"/>
              </a:path>
            </a:gradFill>
            <a:ln w="9525">
              <a:solidFill>
                <a:srgbClr val="CCFFFF"/>
              </a:solidFill>
              <a:round/>
              <a:headEnd/>
              <a:tailEnd/>
            </a:ln>
          </p:spPr>
          <p:txBody>
            <a:bodyPr wrap="none" anchor="ctr"/>
            <a:lstStyle/>
            <a:p>
              <a:endParaRPr lang="en-US"/>
            </a:p>
          </p:txBody>
        </p:sp>
        <p:sp>
          <p:nvSpPr>
            <p:cNvPr id="187417" name="Oval 34"/>
            <p:cNvSpPr>
              <a:spLocks noChangeAspect="1" noChangeArrowheads="1"/>
            </p:cNvSpPr>
            <p:nvPr/>
          </p:nvSpPr>
          <p:spPr bwMode="auto">
            <a:xfrm>
              <a:off x="2256" y="3984"/>
              <a:ext cx="81" cy="81"/>
            </a:xfrm>
            <a:prstGeom prst="ellipse">
              <a:avLst/>
            </a:prstGeom>
            <a:gradFill rotWithShape="1">
              <a:gsLst>
                <a:gs pos="0">
                  <a:srgbClr val="00FFFF"/>
                </a:gs>
                <a:gs pos="100000">
                  <a:srgbClr val="00824D"/>
                </a:gs>
              </a:gsLst>
              <a:path path="rect">
                <a:fillToRect t="100000" r="100000"/>
              </a:path>
            </a:gradFill>
            <a:ln w="9525">
              <a:solidFill>
                <a:srgbClr val="CCFFFF"/>
              </a:solidFill>
              <a:round/>
              <a:headEnd/>
              <a:tailEnd/>
            </a:ln>
          </p:spPr>
          <p:txBody>
            <a:bodyPr wrap="none" anchor="ctr"/>
            <a:lstStyle/>
            <a:p>
              <a:endParaRPr lang="en-US"/>
            </a:p>
          </p:txBody>
        </p:sp>
        <p:sp>
          <p:nvSpPr>
            <p:cNvPr id="187418" name="Oval 35"/>
            <p:cNvSpPr>
              <a:spLocks noChangeAspect="1" noChangeArrowheads="1"/>
            </p:cNvSpPr>
            <p:nvPr/>
          </p:nvSpPr>
          <p:spPr bwMode="auto">
            <a:xfrm>
              <a:off x="2352" y="3984"/>
              <a:ext cx="81" cy="81"/>
            </a:xfrm>
            <a:prstGeom prst="ellipse">
              <a:avLst/>
            </a:prstGeom>
            <a:gradFill rotWithShape="1">
              <a:gsLst>
                <a:gs pos="0">
                  <a:srgbClr val="FF9900"/>
                </a:gs>
                <a:gs pos="100000">
                  <a:srgbClr val="CC3300"/>
                </a:gs>
              </a:gsLst>
              <a:path path="rect">
                <a:fillToRect t="100000" r="100000"/>
              </a:path>
            </a:gradFill>
            <a:ln w="9525">
              <a:solidFill>
                <a:srgbClr val="CCFFFF"/>
              </a:solidFill>
              <a:round/>
              <a:headEnd/>
              <a:tailEnd/>
            </a:ln>
          </p:spPr>
          <p:txBody>
            <a:bodyPr wrap="none" anchor="ctr"/>
            <a:lstStyle/>
            <a:p>
              <a:endParaRPr lang="en-US"/>
            </a:p>
          </p:txBody>
        </p:sp>
        <p:sp>
          <p:nvSpPr>
            <p:cNvPr id="187419" name="Oval 36"/>
            <p:cNvSpPr>
              <a:spLocks noChangeAspect="1" noChangeArrowheads="1"/>
            </p:cNvSpPr>
            <p:nvPr/>
          </p:nvSpPr>
          <p:spPr bwMode="auto">
            <a:xfrm>
              <a:off x="2400" y="3936"/>
              <a:ext cx="81" cy="81"/>
            </a:xfrm>
            <a:prstGeom prst="ellipse">
              <a:avLst/>
            </a:prstGeom>
            <a:gradFill rotWithShape="1">
              <a:gsLst>
                <a:gs pos="0">
                  <a:srgbClr val="FF9900"/>
                </a:gs>
                <a:gs pos="100000">
                  <a:srgbClr val="CC3300"/>
                </a:gs>
              </a:gsLst>
              <a:path path="rect">
                <a:fillToRect t="100000" r="100000"/>
              </a:path>
            </a:gradFill>
            <a:ln w="9525">
              <a:solidFill>
                <a:srgbClr val="CCFFFF"/>
              </a:solidFill>
              <a:round/>
              <a:headEnd/>
              <a:tailEnd/>
            </a:ln>
          </p:spPr>
          <p:txBody>
            <a:bodyPr wrap="none" anchor="ctr"/>
            <a:lstStyle/>
            <a:p>
              <a:endParaRPr lang="en-US"/>
            </a:p>
          </p:txBody>
        </p:sp>
        <p:sp>
          <p:nvSpPr>
            <p:cNvPr id="187420" name="Oval 37"/>
            <p:cNvSpPr>
              <a:spLocks noChangeAspect="1" noChangeArrowheads="1"/>
            </p:cNvSpPr>
            <p:nvPr/>
          </p:nvSpPr>
          <p:spPr bwMode="auto">
            <a:xfrm>
              <a:off x="2352" y="3840"/>
              <a:ext cx="81" cy="81"/>
            </a:xfrm>
            <a:prstGeom prst="ellipse">
              <a:avLst/>
            </a:prstGeom>
            <a:gradFill rotWithShape="1">
              <a:gsLst>
                <a:gs pos="0">
                  <a:srgbClr val="FF9900"/>
                </a:gs>
                <a:gs pos="100000">
                  <a:srgbClr val="CC3300"/>
                </a:gs>
              </a:gsLst>
              <a:path path="rect">
                <a:fillToRect t="100000" r="100000"/>
              </a:path>
            </a:gradFill>
            <a:ln w="9525">
              <a:solidFill>
                <a:srgbClr val="CCFFFF"/>
              </a:solidFill>
              <a:round/>
              <a:headEnd/>
              <a:tailEnd/>
            </a:ln>
          </p:spPr>
          <p:txBody>
            <a:bodyPr wrap="none" anchor="ctr"/>
            <a:lstStyle/>
            <a:p>
              <a:endParaRPr lang="en-US"/>
            </a:p>
          </p:txBody>
        </p:sp>
        <p:sp>
          <p:nvSpPr>
            <p:cNvPr id="187421" name="Oval 38"/>
            <p:cNvSpPr>
              <a:spLocks noChangeAspect="1" noChangeArrowheads="1"/>
            </p:cNvSpPr>
            <p:nvPr/>
          </p:nvSpPr>
          <p:spPr bwMode="auto">
            <a:xfrm>
              <a:off x="2256" y="3936"/>
              <a:ext cx="81" cy="81"/>
            </a:xfrm>
            <a:prstGeom prst="ellipse">
              <a:avLst/>
            </a:prstGeom>
            <a:gradFill rotWithShape="1">
              <a:gsLst>
                <a:gs pos="0">
                  <a:srgbClr val="00FFFF"/>
                </a:gs>
                <a:gs pos="100000">
                  <a:srgbClr val="00824D"/>
                </a:gs>
              </a:gsLst>
              <a:path path="rect">
                <a:fillToRect t="100000" r="100000"/>
              </a:path>
            </a:gradFill>
            <a:ln w="9525">
              <a:solidFill>
                <a:srgbClr val="CCFFFF"/>
              </a:solidFill>
              <a:round/>
              <a:headEnd/>
              <a:tailEnd/>
            </a:ln>
          </p:spPr>
          <p:txBody>
            <a:bodyPr wrap="none" anchor="ctr"/>
            <a:lstStyle/>
            <a:p>
              <a:endParaRPr lang="en-US"/>
            </a:p>
          </p:txBody>
        </p:sp>
        <p:sp>
          <p:nvSpPr>
            <p:cNvPr id="187422" name="Oval 39"/>
            <p:cNvSpPr>
              <a:spLocks noChangeAspect="1" noChangeArrowheads="1"/>
            </p:cNvSpPr>
            <p:nvPr/>
          </p:nvSpPr>
          <p:spPr bwMode="auto">
            <a:xfrm>
              <a:off x="2304" y="3999"/>
              <a:ext cx="81" cy="81"/>
            </a:xfrm>
            <a:prstGeom prst="ellipse">
              <a:avLst/>
            </a:prstGeom>
            <a:gradFill rotWithShape="1">
              <a:gsLst>
                <a:gs pos="0">
                  <a:srgbClr val="FF9900"/>
                </a:gs>
                <a:gs pos="100000">
                  <a:srgbClr val="CC3300"/>
                </a:gs>
              </a:gsLst>
              <a:path path="rect">
                <a:fillToRect t="100000" r="100000"/>
              </a:path>
            </a:gradFill>
            <a:ln w="9525">
              <a:solidFill>
                <a:srgbClr val="CCFFFF"/>
              </a:solidFill>
              <a:round/>
              <a:headEnd/>
              <a:tailEnd/>
            </a:ln>
          </p:spPr>
          <p:txBody>
            <a:bodyPr wrap="none" anchor="ctr"/>
            <a:lstStyle/>
            <a:p>
              <a:endParaRPr lang="en-US"/>
            </a:p>
          </p:txBody>
        </p:sp>
        <p:sp>
          <p:nvSpPr>
            <p:cNvPr id="187423" name="Oval 40"/>
            <p:cNvSpPr>
              <a:spLocks noChangeAspect="1" noChangeArrowheads="1"/>
            </p:cNvSpPr>
            <p:nvPr/>
          </p:nvSpPr>
          <p:spPr bwMode="auto">
            <a:xfrm>
              <a:off x="2415" y="3855"/>
              <a:ext cx="81" cy="81"/>
            </a:xfrm>
            <a:prstGeom prst="ellipse">
              <a:avLst/>
            </a:prstGeom>
            <a:gradFill rotWithShape="1">
              <a:gsLst>
                <a:gs pos="0">
                  <a:srgbClr val="00FFFF"/>
                </a:gs>
                <a:gs pos="100000">
                  <a:srgbClr val="00824D"/>
                </a:gs>
              </a:gsLst>
              <a:path path="rect">
                <a:fillToRect t="100000" r="100000"/>
              </a:path>
            </a:gradFill>
            <a:ln w="9525">
              <a:solidFill>
                <a:srgbClr val="CCFFFF"/>
              </a:solidFill>
              <a:round/>
              <a:headEnd/>
              <a:tailEnd/>
            </a:ln>
          </p:spPr>
          <p:txBody>
            <a:bodyPr wrap="none" anchor="ctr"/>
            <a:lstStyle/>
            <a:p>
              <a:endParaRPr lang="en-US"/>
            </a:p>
          </p:txBody>
        </p:sp>
      </p:grpSp>
      <p:sp>
        <p:nvSpPr>
          <p:cNvPr id="187411" name="AutoShape 41">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0610" name="Text Box 2"/>
          <p:cNvSpPr txBox="1">
            <a:spLocks noChangeArrowheads="1"/>
          </p:cNvSpPr>
          <p:nvPr/>
        </p:nvSpPr>
        <p:spPr bwMode="auto">
          <a:xfrm>
            <a:off x="533400" y="2473325"/>
            <a:ext cx="8208963" cy="3740150"/>
          </a:xfrm>
          <a:prstGeom prst="rect">
            <a:avLst/>
          </a:prstGeom>
          <a:solidFill>
            <a:schemeClr val="bg1"/>
          </a:solidFill>
          <a:ln w="19050">
            <a:solidFill>
              <a:schemeClr val="tx1"/>
            </a:solidFill>
            <a:miter lim="800000"/>
            <a:headEnd/>
            <a:tailEnd/>
          </a:ln>
          <a:effectLst/>
        </p:spPr>
        <p:txBody>
          <a:bodyPr>
            <a:spAutoFit/>
          </a:bodyPr>
          <a:lstStyle/>
          <a:p>
            <a:pPr algn="l">
              <a:defRPr/>
            </a:pPr>
            <a:r>
              <a:rPr lang="en-US" sz="2400">
                <a:solidFill>
                  <a:srgbClr val="FF0000"/>
                </a:solidFill>
              </a:rPr>
              <a:t> </a:t>
            </a:r>
            <a:endParaRPr lang="en-US" sz="2400" b="1">
              <a:solidFill>
                <a:srgbClr val="FF0000"/>
              </a:solidFill>
            </a:endParaRPr>
          </a:p>
          <a:p>
            <a:pPr>
              <a:lnSpc>
                <a:spcPct val="80000"/>
              </a:lnSpc>
              <a:spcBef>
                <a:spcPct val="20000"/>
              </a:spcBef>
              <a:defRPr/>
            </a:pPr>
            <a:r>
              <a:rPr lang="en-US" sz="2400" b="1">
                <a:solidFill>
                  <a:srgbClr val="FF0000"/>
                </a:solidFill>
              </a:rPr>
              <a:t> </a:t>
            </a:r>
            <a:r>
              <a:rPr lang="en-US" sz="2400" b="1" i="1"/>
              <a:t>Atoms </a:t>
            </a:r>
            <a:r>
              <a:rPr lang="en-US" sz="2400"/>
              <a:t>consist of </a:t>
            </a:r>
            <a:r>
              <a:rPr lang="en-US" sz="2400" b="1">
                <a:solidFill>
                  <a:srgbClr val="FF0000"/>
                </a:solidFill>
                <a:effectLst>
                  <a:outerShdw blurRad="38100" dist="38100" dir="2700000" algn="tl">
                    <a:srgbClr val="C0C0C0"/>
                  </a:outerShdw>
                </a:effectLst>
              </a:rPr>
              <a:t>electrons</a:t>
            </a:r>
            <a:r>
              <a:rPr lang="en-US" sz="2400" b="1"/>
              <a:t>, </a:t>
            </a:r>
            <a:r>
              <a:rPr lang="en-US" sz="2400" b="1">
                <a:solidFill>
                  <a:srgbClr val="FF6600"/>
                </a:solidFill>
                <a:effectLst>
                  <a:outerShdw blurRad="38100" dist="38100" dir="2700000" algn="tl">
                    <a:srgbClr val="C0C0C0"/>
                  </a:outerShdw>
                </a:effectLst>
              </a:rPr>
              <a:t>protons</a:t>
            </a:r>
            <a:r>
              <a:rPr lang="en-US" sz="2400" b="1"/>
              <a:t>, </a:t>
            </a:r>
            <a:r>
              <a:rPr lang="en-US" sz="2400"/>
              <a:t>and</a:t>
            </a:r>
            <a:r>
              <a:rPr lang="en-US" sz="2400" b="1"/>
              <a:t> </a:t>
            </a:r>
            <a:r>
              <a:rPr lang="en-US" sz="2400" b="1">
                <a:solidFill>
                  <a:schemeClr val="accent1"/>
                </a:solidFill>
                <a:effectLst>
                  <a:outerShdw blurRad="38100" dist="38100" dir="2700000" algn="tl">
                    <a:srgbClr val="C0C0C0"/>
                  </a:outerShdw>
                </a:effectLst>
              </a:rPr>
              <a:t>neutrons</a:t>
            </a:r>
            <a:r>
              <a:rPr lang="en-US" sz="2400" b="1"/>
              <a:t>.</a:t>
            </a:r>
          </a:p>
          <a:p>
            <a:pPr algn="l">
              <a:lnSpc>
                <a:spcPct val="80000"/>
              </a:lnSpc>
              <a:spcBef>
                <a:spcPct val="20000"/>
              </a:spcBef>
              <a:defRPr/>
            </a:pPr>
            <a:endParaRPr lang="en-US" b="1"/>
          </a:p>
          <a:p>
            <a:pPr algn="l">
              <a:lnSpc>
                <a:spcPct val="80000"/>
              </a:lnSpc>
              <a:spcBef>
                <a:spcPct val="20000"/>
              </a:spcBef>
              <a:defRPr/>
            </a:pPr>
            <a:r>
              <a:rPr lang="en-US" sz="2000"/>
              <a:t>       1. Electrons and protons have electrical charges that are identical 	in magnitude but opposite in sign. Relative charges of </a:t>
            </a:r>
            <a:r>
              <a:rPr lang="en-US" sz="2000">
                <a:sym typeface="Symbol" pitchFamily="18" charset="2"/>
              </a:rPr>
              <a:t></a:t>
            </a:r>
            <a:r>
              <a:rPr lang="en-US" sz="2000"/>
              <a:t>1 and 	+1 are assigned to the electron and proton, respectively.</a:t>
            </a:r>
          </a:p>
          <a:p>
            <a:pPr algn="l">
              <a:lnSpc>
                <a:spcPct val="80000"/>
              </a:lnSpc>
              <a:spcBef>
                <a:spcPct val="20000"/>
              </a:spcBef>
              <a:defRPr/>
            </a:pPr>
            <a:endParaRPr lang="en-US"/>
          </a:p>
          <a:p>
            <a:pPr algn="l">
              <a:lnSpc>
                <a:spcPct val="80000"/>
              </a:lnSpc>
              <a:spcBef>
                <a:spcPct val="20000"/>
              </a:spcBef>
              <a:defRPr/>
            </a:pPr>
            <a:r>
              <a:rPr lang="en-US" sz="2000"/>
              <a:t>       2. Neutrons have approximately the same mass as protons but no 	charge—they are electrically neutral.</a:t>
            </a:r>
          </a:p>
          <a:p>
            <a:pPr algn="l">
              <a:lnSpc>
                <a:spcPct val="80000"/>
              </a:lnSpc>
              <a:spcBef>
                <a:spcPct val="20000"/>
              </a:spcBef>
              <a:defRPr/>
            </a:pPr>
            <a:endParaRPr lang="en-US"/>
          </a:p>
          <a:p>
            <a:pPr algn="l">
              <a:lnSpc>
                <a:spcPct val="80000"/>
              </a:lnSpc>
              <a:spcBef>
                <a:spcPct val="20000"/>
              </a:spcBef>
              <a:defRPr/>
            </a:pPr>
            <a:r>
              <a:rPr lang="en-US" sz="2000"/>
              <a:t>       3. The mass of a proton or a neutron is about 1836 times greater 	than the mass of an electron. Protons and neutrons constitute 	the bulk of the mass of the atom.</a:t>
            </a:r>
          </a:p>
          <a:p>
            <a:pPr algn="l">
              <a:lnSpc>
                <a:spcPct val="80000"/>
              </a:lnSpc>
              <a:spcBef>
                <a:spcPct val="20000"/>
              </a:spcBef>
              <a:defRPr/>
            </a:pPr>
            <a:endParaRPr lang="en-US" sz="2000"/>
          </a:p>
        </p:txBody>
      </p:sp>
      <p:sp>
        <p:nvSpPr>
          <p:cNvPr id="189443" name="Rectangle 3"/>
          <p:cNvSpPr>
            <a:spLocks noChangeArrowheads="1"/>
          </p:cNvSpPr>
          <p:nvPr/>
        </p:nvSpPr>
        <p:spPr bwMode="auto">
          <a:xfrm>
            <a:off x="6096000" y="304800"/>
            <a:ext cx="2438400" cy="2514600"/>
          </a:xfrm>
          <a:prstGeom prst="rect">
            <a:avLst/>
          </a:prstGeom>
          <a:solidFill>
            <a:schemeClr val="bg1"/>
          </a:solidFill>
          <a:ln w="25400">
            <a:solidFill>
              <a:schemeClr val="tx1"/>
            </a:solidFill>
            <a:miter lim="800000"/>
            <a:headEnd/>
            <a:tailEnd/>
          </a:ln>
        </p:spPr>
        <p:txBody>
          <a:bodyPr wrap="none" anchor="ctr"/>
          <a:lstStyle/>
          <a:p>
            <a:endParaRPr lang="en-US"/>
          </a:p>
        </p:txBody>
      </p:sp>
      <p:sp>
        <p:nvSpPr>
          <p:cNvPr id="189444" name="Rectangle 4"/>
          <p:cNvSpPr>
            <a:spLocks noGrp="1" noChangeArrowheads="1"/>
          </p:cNvSpPr>
          <p:nvPr>
            <p:ph type="title"/>
          </p:nvPr>
        </p:nvSpPr>
        <p:spPr>
          <a:xfrm>
            <a:off x="609600" y="762000"/>
            <a:ext cx="5410200" cy="1143000"/>
          </a:xfrm>
        </p:spPr>
        <p:txBody>
          <a:bodyPr/>
          <a:lstStyle/>
          <a:p>
            <a:pPr eaLnBrk="1" hangingPunct="1"/>
            <a:r>
              <a:rPr lang="en-US" smtClean="0"/>
              <a:t>Particles in the Atom</a:t>
            </a:r>
          </a:p>
        </p:txBody>
      </p:sp>
      <p:sp>
        <p:nvSpPr>
          <p:cNvPr id="189445" name="Oval 5"/>
          <p:cNvSpPr>
            <a:spLocks noChangeArrowheads="1"/>
          </p:cNvSpPr>
          <p:nvPr/>
        </p:nvSpPr>
        <p:spPr bwMode="auto">
          <a:xfrm rot="-1293425">
            <a:off x="6935788" y="393700"/>
            <a:ext cx="850900" cy="2286000"/>
          </a:xfrm>
          <a:prstGeom prst="ellipse">
            <a:avLst/>
          </a:prstGeom>
          <a:noFill/>
          <a:ln w="19050">
            <a:solidFill>
              <a:srgbClr val="4D4D4D"/>
            </a:solidFill>
            <a:round/>
            <a:headEnd/>
            <a:tailEnd/>
          </a:ln>
        </p:spPr>
        <p:txBody>
          <a:bodyPr wrap="none" anchor="ctr"/>
          <a:lstStyle/>
          <a:p>
            <a:endParaRPr lang="en-US"/>
          </a:p>
        </p:txBody>
      </p:sp>
      <p:sp>
        <p:nvSpPr>
          <p:cNvPr id="189446" name="Oval 6"/>
          <p:cNvSpPr>
            <a:spLocks noChangeArrowheads="1"/>
          </p:cNvSpPr>
          <p:nvPr/>
        </p:nvSpPr>
        <p:spPr bwMode="auto">
          <a:xfrm rot="4090116">
            <a:off x="6812756" y="350044"/>
            <a:ext cx="1004888" cy="2286000"/>
          </a:xfrm>
          <a:prstGeom prst="ellipse">
            <a:avLst/>
          </a:prstGeom>
          <a:noFill/>
          <a:ln w="19050">
            <a:solidFill>
              <a:srgbClr val="5F5F5F"/>
            </a:solidFill>
            <a:round/>
            <a:headEnd/>
            <a:tailEnd/>
          </a:ln>
        </p:spPr>
        <p:txBody>
          <a:bodyPr wrap="none" anchor="ctr"/>
          <a:lstStyle/>
          <a:p>
            <a:endParaRPr lang="en-US"/>
          </a:p>
        </p:txBody>
      </p:sp>
      <p:sp>
        <p:nvSpPr>
          <p:cNvPr id="189447" name="Oval 7"/>
          <p:cNvSpPr>
            <a:spLocks noChangeArrowheads="1"/>
          </p:cNvSpPr>
          <p:nvPr/>
        </p:nvSpPr>
        <p:spPr bwMode="auto">
          <a:xfrm rot="-4330486">
            <a:off x="6972300" y="419100"/>
            <a:ext cx="762000" cy="2209800"/>
          </a:xfrm>
          <a:prstGeom prst="ellipse">
            <a:avLst/>
          </a:prstGeom>
          <a:noFill/>
          <a:ln w="19050">
            <a:solidFill>
              <a:schemeClr val="bg2"/>
            </a:solidFill>
            <a:round/>
            <a:headEnd/>
            <a:tailEnd/>
          </a:ln>
        </p:spPr>
        <p:txBody>
          <a:bodyPr wrap="none" anchor="ctr"/>
          <a:lstStyle/>
          <a:p>
            <a:endParaRPr lang="en-US"/>
          </a:p>
        </p:txBody>
      </p:sp>
      <p:sp>
        <p:nvSpPr>
          <p:cNvPr id="189448" name="Oval 8"/>
          <p:cNvSpPr>
            <a:spLocks noChangeArrowheads="1"/>
          </p:cNvSpPr>
          <p:nvPr/>
        </p:nvSpPr>
        <p:spPr bwMode="auto">
          <a:xfrm rot="4554816">
            <a:off x="6929438" y="622300"/>
            <a:ext cx="762000" cy="1819275"/>
          </a:xfrm>
          <a:prstGeom prst="ellipse">
            <a:avLst/>
          </a:prstGeom>
          <a:noFill/>
          <a:ln w="9525" cap="rnd">
            <a:solidFill>
              <a:schemeClr val="bg2"/>
            </a:solidFill>
            <a:prstDash val="sysDot"/>
            <a:round/>
            <a:headEnd/>
            <a:tailEnd/>
          </a:ln>
        </p:spPr>
        <p:txBody>
          <a:bodyPr wrap="none" anchor="ctr"/>
          <a:lstStyle/>
          <a:p>
            <a:endParaRPr lang="en-US"/>
          </a:p>
        </p:txBody>
      </p:sp>
      <p:sp>
        <p:nvSpPr>
          <p:cNvPr id="189449" name="Oval 9"/>
          <p:cNvSpPr>
            <a:spLocks noChangeArrowheads="1"/>
          </p:cNvSpPr>
          <p:nvPr/>
        </p:nvSpPr>
        <p:spPr bwMode="auto">
          <a:xfrm rot="-2831532">
            <a:off x="7047707" y="711994"/>
            <a:ext cx="798512" cy="1587500"/>
          </a:xfrm>
          <a:prstGeom prst="ellipse">
            <a:avLst/>
          </a:prstGeom>
          <a:noFill/>
          <a:ln w="9525">
            <a:solidFill>
              <a:schemeClr val="bg2"/>
            </a:solidFill>
            <a:prstDash val="sysDot"/>
            <a:round/>
            <a:headEnd/>
            <a:tailEnd/>
          </a:ln>
        </p:spPr>
        <p:txBody>
          <a:bodyPr wrap="none" anchor="ctr"/>
          <a:lstStyle/>
          <a:p>
            <a:endParaRPr lang="en-US"/>
          </a:p>
        </p:txBody>
      </p:sp>
      <p:sp>
        <p:nvSpPr>
          <p:cNvPr id="189450" name="Oval 10"/>
          <p:cNvSpPr>
            <a:spLocks noChangeAspect="1" noChangeArrowheads="1"/>
          </p:cNvSpPr>
          <p:nvPr/>
        </p:nvSpPr>
        <p:spPr bwMode="auto">
          <a:xfrm>
            <a:off x="7239000" y="1981200"/>
            <a:ext cx="136525" cy="136525"/>
          </a:xfrm>
          <a:prstGeom prst="ellipse">
            <a:avLst/>
          </a:prstGeom>
          <a:solidFill>
            <a:schemeClr val="accent1"/>
          </a:solidFill>
          <a:ln w="9525">
            <a:solidFill>
              <a:srgbClr val="66FF66"/>
            </a:solidFill>
            <a:round/>
            <a:headEnd/>
            <a:tailEnd/>
          </a:ln>
        </p:spPr>
        <p:txBody>
          <a:bodyPr wrap="none" anchor="ctr"/>
          <a:lstStyle/>
          <a:p>
            <a:endParaRPr lang="en-US"/>
          </a:p>
        </p:txBody>
      </p:sp>
      <p:sp>
        <p:nvSpPr>
          <p:cNvPr id="189451" name="Oval 11"/>
          <p:cNvSpPr>
            <a:spLocks noChangeArrowheads="1"/>
          </p:cNvSpPr>
          <p:nvPr/>
        </p:nvSpPr>
        <p:spPr bwMode="auto">
          <a:xfrm>
            <a:off x="6248400" y="1066800"/>
            <a:ext cx="152400" cy="152400"/>
          </a:xfrm>
          <a:prstGeom prst="ellipse">
            <a:avLst/>
          </a:prstGeom>
          <a:solidFill>
            <a:srgbClr val="A40000"/>
          </a:solidFill>
          <a:ln w="9525">
            <a:solidFill>
              <a:srgbClr val="A40000"/>
            </a:solidFill>
            <a:round/>
            <a:headEnd/>
            <a:tailEnd/>
          </a:ln>
        </p:spPr>
        <p:txBody>
          <a:bodyPr wrap="none" anchor="ctr"/>
          <a:lstStyle/>
          <a:p>
            <a:endParaRPr lang="en-US"/>
          </a:p>
        </p:txBody>
      </p:sp>
      <p:sp>
        <p:nvSpPr>
          <p:cNvPr id="189452" name="Oval 12"/>
          <p:cNvSpPr>
            <a:spLocks noChangeArrowheads="1"/>
          </p:cNvSpPr>
          <p:nvPr/>
        </p:nvSpPr>
        <p:spPr bwMode="auto">
          <a:xfrm>
            <a:off x="7696200" y="2514600"/>
            <a:ext cx="152400" cy="152400"/>
          </a:xfrm>
          <a:prstGeom prst="ellipse">
            <a:avLst/>
          </a:prstGeom>
          <a:gradFill rotWithShape="1">
            <a:gsLst>
              <a:gs pos="0">
                <a:srgbClr val="993366"/>
              </a:gs>
              <a:gs pos="100000">
                <a:srgbClr val="CC3399"/>
              </a:gs>
            </a:gsLst>
            <a:path path="rect">
              <a:fillToRect t="100000" r="100000"/>
            </a:path>
          </a:gradFill>
          <a:ln w="9525">
            <a:solidFill>
              <a:srgbClr val="CC99FF"/>
            </a:solidFill>
            <a:round/>
            <a:headEnd/>
            <a:tailEnd/>
          </a:ln>
        </p:spPr>
        <p:txBody>
          <a:bodyPr wrap="none" anchor="ctr"/>
          <a:lstStyle/>
          <a:p>
            <a:endParaRPr lang="en-US"/>
          </a:p>
        </p:txBody>
      </p:sp>
      <p:sp>
        <p:nvSpPr>
          <p:cNvPr id="189453" name="Oval 13"/>
          <p:cNvSpPr>
            <a:spLocks noChangeArrowheads="1"/>
          </p:cNvSpPr>
          <p:nvPr/>
        </p:nvSpPr>
        <p:spPr bwMode="auto">
          <a:xfrm>
            <a:off x="8305800" y="990600"/>
            <a:ext cx="152400" cy="152400"/>
          </a:xfrm>
          <a:prstGeom prst="ellipse">
            <a:avLst/>
          </a:prstGeom>
          <a:gradFill rotWithShape="1">
            <a:gsLst>
              <a:gs pos="0">
                <a:srgbClr val="FFCC00"/>
              </a:gs>
              <a:gs pos="100000">
                <a:srgbClr val="FFFF00"/>
              </a:gs>
            </a:gsLst>
            <a:path path="rect">
              <a:fillToRect r="100000" b="100000"/>
            </a:path>
          </a:gradFill>
          <a:ln w="9525">
            <a:solidFill>
              <a:srgbClr val="FFFF00"/>
            </a:solidFill>
            <a:round/>
            <a:headEnd/>
            <a:tailEnd/>
          </a:ln>
        </p:spPr>
        <p:txBody>
          <a:bodyPr wrap="none" anchor="ctr"/>
          <a:lstStyle/>
          <a:p>
            <a:endParaRPr lang="en-US"/>
          </a:p>
        </p:txBody>
      </p:sp>
      <p:sp>
        <p:nvSpPr>
          <p:cNvPr id="189454" name="Oval 14"/>
          <p:cNvSpPr>
            <a:spLocks noChangeAspect="1" noChangeArrowheads="1"/>
          </p:cNvSpPr>
          <p:nvPr/>
        </p:nvSpPr>
        <p:spPr bwMode="auto">
          <a:xfrm>
            <a:off x="7010400" y="1600200"/>
            <a:ext cx="152400" cy="152400"/>
          </a:xfrm>
          <a:prstGeom prst="ellipse">
            <a:avLst/>
          </a:prstGeom>
          <a:gradFill rotWithShape="1">
            <a:gsLst>
              <a:gs pos="0">
                <a:srgbClr val="0000FF"/>
              </a:gs>
              <a:gs pos="100000">
                <a:srgbClr val="0066FF"/>
              </a:gs>
            </a:gsLst>
            <a:path path="rect">
              <a:fillToRect t="100000" r="100000"/>
            </a:path>
          </a:gradFill>
          <a:ln w="9525">
            <a:solidFill>
              <a:srgbClr val="3366FF"/>
            </a:solidFill>
            <a:round/>
            <a:headEnd/>
            <a:tailEnd/>
          </a:ln>
        </p:spPr>
        <p:txBody>
          <a:bodyPr wrap="none" anchor="ctr"/>
          <a:lstStyle/>
          <a:p>
            <a:endParaRPr lang="en-US"/>
          </a:p>
        </p:txBody>
      </p:sp>
      <p:sp>
        <p:nvSpPr>
          <p:cNvPr id="189455" name="Oval 15"/>
          <p:cNvSpPr>
            <a:spLocks noChangeAspect="1" noChangeArrowheads="1"/>
          </p:cNvSpPr>
          <p:nvPr/>
        </p:nvSpPr>
        <p:spPr bwMode="auto">
          <a:xfrm>
            <a:off x="7848600" y="1066800"/>
            <a:ext cx="128588" cy="128588"/>
          </a:xfrm>
          <a:prstGeom prst="ellipse">
            <a:avLst/>
          </a:prstGeom>
          <a:gradFill rotWithShape="1">
            <a:gsLst>
              <a:gs pos="0">
                <a:srgbClr val="FF6600"/>
              </a:gs>
              <a:gs pos="100000">
                <a:srgbClr val="762F00"/>
              </a:gs>
            </a:gsLst>
            <a:path path="rect">
              <a:fillToRect t="100000" r="100000"/>
            </a:path>
          </a:gradFill>
          <a:ln w="9525">
            <a:solidFill>
              <a:srgbClr val="FF6600"/>
            </a:solidFill>
            <a:round/>
            <a:headEnd/>
            <a:tailEnd/>
          </a:ln>
        </p:spPr>
        <p:txBody>
          <a:bodyPr wrap="none" anchor="ctr"/>
          <a:lstStyle/>
          <a:p>
            <a:endParaRPr lang="en-US"/>
          </a:p>
        </p:txBody>
      </p:sp>
      <p:sp>
        <p:nvSpPr>
          <p:cNvPr id="189456" name="Oval 16"/>
          <p:cNvSpPr>
            <a:spLocks noChangeAspect="1" noChangeArrowheads="1"/>
          </p:cNvSpPr>
          <p:nvPr/>
        </p:nvSpPr>
        <p:spPr bwMode="auto">
          <a:xfrm>
            <a:off x="7010400" y="838200"/>
            <a:ext cx="128588" cy="128588"/>
          </a:xfrm>
          <a:prstGeom prst="ellipse">
            <a:avLst/>
          </a:prstGeom>
          <a:gradFill rotWithShape="1">
            <a:gsLst>
              <a:gs pos="0">
                <a:srgbClr val="00FFFF"/>
              </a:gs>
              <a:gs pos="100000">
                <a:srgbClr val="CCFFFF"/>
              </a:gs>
            </a:gsLst>
            <a:path path="rect">
              <a:fillToRect t="100000" r="100000"/>
            </a:path>
          </a:gradFill>
          <a:ln w="9525">
            <a:solidFill>
              <a:srgbClr val="33CCCC"/>
            </a:solidFill>
            <a:round/>
            <a:headEnd/>
            <a:tailEnd/>
          </a:ln>
        </p:spPr>
        <p:txBody>
          <a:bodyPr wrap="none" anchor="ctr"/>
          <a:lstStyle/>
          <a:p>
            <a:endParaRPr lang="en-US"/>
          </a:p>
        </p:txBody>
      </p:sp>
      <p:sp>
        <p:nvSpPr>
          <p:cNvPr id="189457" name="Oval 17"/>
          <p:cNvSpPr>
            <a:spLocks noChangeAspect="1" noChangeArrowheads="1"/>
          </p:cNvSpPr>
          <p:nvPr/>
        </p:nvSpPr>
        <p:spPr bwMode="auto">
          <a:xfrm>
            <a:off x="6553200" y="1828800"/>
            <a:ext cx="128588" cy="128588"/>
          </a:xfrm>
          <a:prstGeom prst="ellipse">
            <a:avLst/>
          </a:prstGeom>
          <a:gradFill rotWithShape="1">
            <a:gsLst>
              <a:gs pos="0">
                <a:srgbClr val="993366"/>
              </a:gs>
              <a:gs pos="100000">
                <a:srgbClr val="CC3399"/>
              </a:gs>
            </a:gsLst>
            <a:path path="rect">
              <a:fillToRect t="100000" r="100000"/>
            </a:path>
          </a:gradFill>
          <a:ln w="9525">
            <a:solidFill>
              <a:srgbClr val="CC99FF"/>
            </a:solidFill>
            <a:round/>
            <a:headEnd/>
            <a:tailEnd/>
          </a:ln>
        </p:spPr>
        <p:txBody>
          <a:bodyPr wrap="none" anchor="ctr"/>
          <a:lstStyle/>
          <a:p>
            <a:endParaRPr lang="en-US"/>
          </a:p>
        </p:txBody>
      </p:sp>
      <p:grpSp>
        <p:nvGrpSpPr>
          <p:cNvPr id="189458" name="Group 18"/>
          <p:cNvGrpSpPr>
            <a:grpSpLocks noChangeAspect="1"/>
          </p:cNvGrpSpPr>
          <p:nvPr/>
        </p:nvGrpSpPr>
        <p:grpSpPr bwMode="auto">
          <a:xfrm>
            <a:off x="7162800" y="1295400"/>
            <a:ext cx="357188" cy="314325"/>
            <a:chOff x="2223" y="3840"/>
            <a:chExt cx="273" cy="240"/>
          </a:xfrm>
        </p:grpSpPr>
        <p:sp>
          <p:nvSpPr>
            <p:cNvPr id="189461" name="Oval 19"/>
            <p:cNvSpPr>
              <a:spLocks noChangeAspect="1" noChangeArrowheads="1"/>
            </p:cNvSpPr>
            <p:nvPr/>
          </p:nvSpPr>
          <p:spPr bwMode="auto">
            <a:xfrm>
              <a:off x="2256" y="3840"/>
              <a:ext cx="81" cy="81"/>
            </a:xfrm>
            <a:prstGeom prst="ellipse">
              <a:avLst/>
            </a:prstGeom>
            <a:gradFill rotWithShape="1">
              <a:gsLst>
                <a:gs pos="0">
                  <a:srgbClr val="FF9900"/>
                </a:gs>
                <a:gs pos="100000">
                  <a:srgbClr val="CC3300"/>
                </a:gs>
              </a:gsLst>
              <a:path path="rect">
                <a:fillToRect t="100000" r="100000"/>
              </a:path>
            </a:gradFill>
            <a:ln w="9525">
              <a:solidFill>
                <a:srgbClr val="CCFFFF"/>
              </a:solidFill>
              <a:round/>
              <a:headEnd/>
              <a:tailEnd/>
            </a:ln>
          </p:spPr>
          <p:txBody>
            <a:bodyPr wrap="none" anchor="ctr"/>
            <a:lstStyle/>
            <a:p>
              <a:endParaRPr lang="en-US"/>
            </a:p>
          </p:txBody>
        </p:sp>
        <p:sp>
          <p:nvSpPr>
            <p:cNvPr id="189462" name="Oval 20"/>
            <p:cNvSpPr>
              <a:spLocks noChangeAspect="1" noChangeArrowheads="1"/>
            </p:cNvSpPr>
            <p:nvPr/>
          </p:nvSpPr>
          <p:spPr bwMode="auto">
            <a:xfrm>
              <a:off x="2304" y="3888"/>
              <a:ext cx="81" cy="81"/>
            </a:xfrm>
            <a:prstGeom prst="ellipse">
              <a:avLst/>
            </a:prstGeom>
            <a:gradFill rotWithShape="1">
              <a:gsLst>
                <a:gs pos="0">
                  <a:srgbClr val="00FFFF"/>
                </a:gs>
                <a:gs pos="100000">
                  <a:srgbClr val="00824D"/>
                </a:gs>
              </a:gsLst>
              <a:path path="rect">
                <a:fillToRect t="100000" r="100000"/>
              </a:path>
            </a:gradFill>
            <a:ln w="9525">
              <a:solidFill>
                <a:srgbClr val="CCFFFF"/>
              </a:solidFill>
              <a:round/>
              <a:headEnd/>
              <a:tailEnd/>
            </a:ln>
          </p:spPr>
          <p:txBody>
            <a:bodyPr wrap="none" anchor="ctr"/>
            <a:lstStyle/>
            <a:p>
              <a:endParaRPr lang="en-US"/>
            </a:p>
          </p:txBody>
        </p:sp>
        <p:sp>
          <p:nvSpPr>
            <p:cNvPr id="189463" name="Oval 21"/>
            <p:cNvSpPr>
              <a:spLocks noChangeAspect="1" noChangeArrowheads="1"/>
            </p:cNvSpPr>
            <p:nvPr/>
          </p:nvSpPr>
          <p:spPr bwMode="auto">
            <a:xfrm>
              <a:off x="2352" y="3936"/>
              <a:ext cx="81" cy="81"/>
            </a:xfrm>
            <a:prstGeom prst="ellipse">
              <a:avLst/>
            </a:prstGeom>
            <a:gradFill rotWithShape="1">
              <a:gsLst>
                <a:gs pos="0">
                  <a:srgbClr val="00FFFF"/>
                </a:gs>
                <a:gs pos="100000">
                  <a:srgbClr val="00824D"/>
                </a:gs>
              </a:gsLst>
              <a:path path="rect">
                <a:fillToRect t="100000" r="100000"/>
              </a:path>
            </a:gradFill>
            <a:ln w="9525">
              <a:solidFill>
                <a:srgbClr val="CCFFFF"/>
              </a:solidFill>
              <a:round/>
              <a:headEnd/>
              <a:tailEnd/>
            </a:ln>
          </p:spPr>
          <p:txBody>
            <a:bodyPr wrap="none" anchor="ctr"/>
            <a:lstStyle/>
            <a:p>
              <a:endParaRPr lang="en-US"/>
            </a:p>
          </p:txBody>
        </p:sp>
        <p:sp>
          <p:nvSpPr>
            <p:cNvPr id="189464" name="Oval 22"/>
            <p:cNvSpPr>
              <a:spLocks noChangeAspect="1" noChangeArrowheads="1"/>
            </p:cNvSpPr>
            <p:nvPr/>
          </p:nvSpPr>
          <p:spPr bwMode="auto">
            <a:xfrm>
              <a:off x="2352" y="3888"/>
              <a:ext cx="81" cy="81"/>
            </a:xfrm>
            <a:prstGeom prst="ellipse">
              <a:avLst/>
            </a:prstGeom>
            <a:gradFill rotWithShape="1">
              <a:gsLst>
                <a:gs pos="0">
                  <a:srgbClr val="00FFFF"/>
                </a:gs>
                <a:gs pos="100000">
                  <a:srgbClr val="00824D"/>
                </a:gs>
              </a:gsLst>
              <a:path path="rect">
                <a:fillToRect t="100000" r="100000"/>
              </a:path>
            </a:gradFill>
            <a:ln w="9525">
              <a:solidFill>
                <a:srgbClr val="CCFFFF"/>
              </a:solidFill>
              <a:round/>
              <a:headEnd/>
              <a:tailEnd/>
            </a:ln>
          </p:spPr>
          <p:txBody>
            <a:bodyPr wrap="none" anchor="ctr"/>
            <a:lstStyle/>
            <a:p>
              <a:endParaRPr lang="en-US"/>
            </a:p>
          </p:txBody>
        </p:sp>
        <p:sp>
          <p:nvSpPr>
            <p:cNvPr id="189465" name="Oval 23"/>
            <p:cNvSpPr>
              <a:spLocks noChangeAspect="1" noChangeArrowheads="1"/>
            </p:cNvSpPr>
            <p:nvPr/>
          </p:nvSpPr>
          <p:spPr bwMode="auto">
            <a:xfrm>
              <a:off x="2223" y="3888"/>
              <a:ext cx="81" cy="81"/>
            </a:xfrm>
            <a:prstGeom prst="ellipse">
              <a:avLst/>
            </a:prstGeom>
            <a:gradFill rotWithShape="1">
              <a:gsLst>
                <a:gs pos="0">
                  <a:srgbClr val="FF9900"/>
                </a:gs>
                <a:gs pos="100000">
                  <a:srgbClr val="CC3300"/>
                </a:gs>
              </a:gsLst>
              <a:path path="rect">
                <a:fillToRect t="100000" r="100000"/>
              </a:path>
            </a:gradFill>
            <a:ln w="9525">
              <a:solidFill>
                <a:srgbClr val="CCFFFF"/>
              </a:solidFill>
              <a:round/>
              <a:headEnd/>
              <a:tailEnd/>
            </a:ln>
          </p:spPr>
          <p:txBody>
            <a:bodyPr wrap="none" anchor="ctr"/>
            <a:lstStyle/>
            <a:p>
              <a:endParaRPr lang="en-US"/>
            </a:p>
          </p:txBody>
        </p:sp>
        <p:sp>
          <p:nvSpPr>
            <p:cNvPr id="189466" name="Oval 24"/>
            <p:cNvSpPr>
              <a:spLocks noChangeAspect="1" noChangeArrowheads="1"/>
            </p:cNvSpPr>
            <p:nvPr/>
          </p:nvSpPr>
          <p:spPr bwMode="auto">
            <a:xfrm>
              <a:off x="2256" y="3984"/>
              <a:ext cx="81" cy="81"/>
            </a:xfrm>
            <a:prstGeom prst="ellipse">
              <a:avLst/>
            </a:prstGeom>
            <a:gradFill rotWithShape="1">
              <a:gsLst>
                <a:gs pos="0">
                  <a:srgbClr val="00FFFF"/>
                </a:gs>
                <a:gs pos="100000">
                  <a:srgbClr val="00824D"/>
                </a:gs>
              </a:gsLst>
              <a:path path="rect">
                <a:fillToRect t="100000" r="100000"/>
              </a:path>
            </a:gradFill>
            <a:ln w="9525">
              <a:solidFill>
                <a:srgbClr val="CCFFFF"/>
              </a:solidFill>
              <a:round/>
              <a:headEnd/>
              <a:tailEnd/>
            </a:ln>
          </p:spPr>
          <p:txBody>
            <a:bodyPr wrap="none" anchor="ctr"/>
            <a:lstStyle/>
            <a:p>
              <a:endParaRPr lang="en-US"/>
            </a:p>
          </p:txBody>
        </p:sp>
        <p:sp>
          <p:nvSpPr>
            <p:cNvPr id="189467" name="Oval 25"/>
            <p:cNvSpPr>
              <a:spLocks noChangeAspect="1" noChangeArrowheads="1"/>
            </p:cNvSpPr>
            <p:nvPr/>
          </p:nvSpPr>
          <p:spPr bwMode="auto">
            <a:xfrm>
              <a:off x="2352" y="3984"/>
              <a:ext cx="81" cy="81"/>
            </a:xfrm>
            <a:prstGeom prst="ellipse">
              <a:avLst/>
            </a:prstGeom>
            <a:gradFill rotWithShape="1">
              <a:gsLst>
                <a:gs pos="0">
                  <a:srgbClr val="FF9900"/>
                </a:gs>
                <a:gs pos="100000">
                  <a:srgbClr val="CC3300"/>
                </a:gs>
              </a:gsLst>
              <a:path path="rect">
                <a:fillToRect t="100000" r="100000"/>
              </a:path>
            </a:gradFill>
            <a:ln w="9525">
              <a:solidFill>
                <a:srgbClr val="CCFFFF"/>
              </a:solidFill>
              <a:round/>
              <a:headEnd/>
              <a:tailEnd/>
            </a:ln>
          </p:spPr>
          <p:txBody>
            <a:bodyPr wrap="none" anchor="ctr"/>
            <a:lstStyle/>
            <a:p>
              <a:endParaRPr lang="en-US"/>
            </a:p>
          </p:txBody>
        </p:sp>
        <p:sp>
          <p:nvSpPr>
            <p:cNvPr id="189468" name="Oval 26"/>
            <p:cNvSpPr>
              <a:spLocks noChangeAspect="1" noChangeArrowheads="1"/>
            </p:cNvSpPr>
            <p:nvPr/>
          </p:nvSpPr>
          <p:spPr bwMode="auto">
            <a:xfrm>
              <a:off x="2400" y="3936"/>
              <a:ext cx="81" cy="81"/>
            </a:xfrm>
            <a:prstGeom prst="ellipse">
              <a:avLst/>
            </a:prstGeom>
            <a:gradFill rotWithShape="1">
              <a:gsLst>
                <a:gs pos="0">
                  <a:srgbClr val="FF9900"/>
                </a:gs>
                <a:gs pos="100000">
                  <a:srgbClr val="CC3300"/>
                </a:gs>
              </a:gsLst>
              <a:path path="rect">
                <a:fillToRect t="100000" r="100000"/>
              </a:path>
            </a:gradFill>
            <a:ln w="9525">
              <a:solidFill>
                <a:srgbClr val="CCFFFF"/>
              </a:solidFill>
              <a:round/>
              <a:headEnd/>
              <a:tailEnd/>
            </a:ln>
          </p:spPr>
          <p:txBody>
            <a:bodyPr wrap="none" anchor="ctr"/>
            <a:lstStyle/>
            <a:p>
              <a:endParaRPr lang="en-US"/>
            </a:p>
          </p:txBody>
        </p:sp>
        <p:sp>
          <p:nvSpPr>
            <p:cNvPr id="189469" name="Oval 27"/>
            <p:cNvSpPr>
              <a:spLocks noChangeAspect="1" noChangeArrowheads="1"/>
            </p:cNvSpPr>
            <p:nvPr/>
          </p:nvSpPr>
          <p:spPr bwMode="auto">
            <a:xfrm>
              <a:off x="2352" y="3840"/>
              <a:ext cx="81" cy="81"/>
            </a:xfrm>
            <a:prstGeom prst="ellipse">
              <a:avLst/>
            </a:prstGeom>
            <a:gradFill rotWithShape="1">
              <a:gsLst>
                <a:gs pos="0">
                  <a:srgbClr val="FF9900"/>
                </a:gs>
                <a:gs pos="100000">
                  <a:srgbClr val="CC3300"/>
                </a:gs>
              </a:gsLst>
              <a:path path="rect">
                <a:fillToRect t="100000" r="100000"/>
              </a:path>
            </a:gradFill>
            <a:ln w="9525">
              <a:solidFill>
                <a:srgbClr val="CCFFFF"/>
              </a:solidFill>
              <a:round/>
              <a:headEnd/>
              <a:tailEnd/>
            </a:ln>
          </p:spPr>
          <p:txBody>
            <a:bodyPr wrap="none" anchor="ctr"/>
            <a:lstStyle/>
            <a:p>
              <a:endParaRPr lang="en-US"/>
            </a:p>
          </p:txBody>
        </p:sp>
        <p:sp>
          <p:nvSpPr>
            <p:cNvPr id="189470" name="Oval 28"/>
            <p:cNvSpPr>
              <a:spLocks noChangeAspect="1" noChangeArrowheads="1"/>
            </p:cNvSpPr>
            <p:nvPr/>
          </p:nvSpPr>
          <p:spPr bwMode="auto">
            <a:xfrm>
              <a:off x="2256" y="3936"/>
              <a:ext cx="81" cy="81"/>
            </a:xfrm>
            <a:prstGeom prst="ellipse">
              <a:avLst/>
            </a:prstGeom>
            <a:gradFill rotWithShape="1">
              <a:gsLst>
                <a:gs pos="0">
                  <a:srgbClr val="00FFFF"/>
                </a:gs>
                <a:gs pos="100000">
                  <a:srgbClr val="00824D"/>
                </a:gs>
              </a:gsLst>
              <a:path path="rect">
                <a:fillToRect t="100000" r="100000"/>
              </a:path>
            </a:gradFill>
            <a:ln w="9525">
              <a:solidFill>
                <a:srgbClr val="CCFFFF"/>
              </a:solidFill>
              <a:round/>
              <a:headEnd/>
              <a:tailEnd/>
            </a:ln>
          </p:spPr>
          <p:txBody>
            <a:bodyPr wrap="none" anchor="ctr"/>
            <a:lstStyle/>
            <a:p>
              <a:endParaRPr lang="en-US"/>
            </a:p>
          </p:txBody>
        </p:sp>
        <p:sp>
          <p:nvSpPr>
            <p:cNvPr id="189471" name="Oval 29"/>
            <p:cNvSpPr>
              <a:spLocks noChangeAspect="1" noChangeArrowheads="1"/>
            </p:cNvSpPr>
            <p:nvPr/>
          </p:nvSpPr>
          <p:spPr bwMode="auto">
            <a:xfrm>
              <a:off x="2304" y="3999"/>
              <a:ext cx="81" cy="81"/>
            </a:xfrm>
            <a:prstGeom prst="ellipse">
              <a:avLst/>
            </a:prstGeom>
            <a:gradFill rotWithShape="1">
              <a:gsLst>
                <a:gs pos="0">
                  <a:srgbClr val="FF9900"/>
                </a:gs>
                <a:gs pos="100000">
                  <a:srgbClr val="CC3300"/>
                </a:gs>
              </a:gsLst>
              <a:path path="rect">
                <a:fillToRect t="100000" r="100000"/>
              </a:path>
            </a:gradFill>
            <a:ln w="9525">
              <a:solidFill>
                <a:srgbClr val="CCFFFF"/>
              </a:solidFill>
              <a:round/>
              <a:headEnd/>
              <a:tailEnd/>
            </a:ln>
          </p:spPr>
          <p:txBody>
            <a:bodyPr wrap="none" anchor="ctr"/>
            <a:lstStyle/>
            <a:p>
              <a:endParaRPr lang="en-US"/>
            </a:p>
          </p:txBody>
        </p:sp>
        <p:sp>
          <p:nvSpPr>
            <p:cNvPr id="189472" name="Oval 30"/>
            <p:cNvSpPr>
              <a:spLocks noChangeAspect="1" noChangeArrowheads="1"/>
            </p:cNvSpPr>
            <p:nvPr/>
          </p:nvSpPr>
          <p:spPr bwMode="auto">
            <a:xfrm>
              <a:off x="2415" y="3855"/>
              <a:ext cx="81" cy="81"/>
            </a:xfrm>
            <a:prstGeom prst="ellipse">
              <a:avLst/>
            </a:prstGeom>
            <a:gradFill rotWithShape="1">
              <a:gsLst>
                <a:gs pos="0">
                  <a:srgbClr val="00FFFF"/>
                </a:gs>
                <a:gs pos="100000">
                  <a:srgbClr val="00824D"/>
                </a:gs>
              </a:gsLst>
              <a:path path="rect">
                <a:fillToRect t="100000" r="100000"/>
              </a:path>
            </a:gradFill>
            <a:ln w="9525">
              <a:solidFill>
                <a:srgbClr val="CCFFFF"/>
              </a:solidFill>
              <a:round/>
              <a:headEnd/>
              <a:tailEnd/>
            </a:ln>
          </p:spPr>
          <p:txBody>
            <a:bodyPr wrap="none" anchor="ctr"/>
            <a:lstStyle/>
            <a:p>
              <a:endParaRPr lang="en-US"/>
            </a:p>
          </p:txBody>
        </p:sp>
      </p:grpSp>
      <p:sp>
        <p:nvSpPr>
          <p:cNvPr id="189459" name="AutoShape 31">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89460" name="Rectangle 32"/>
          <p:cNvSpPr>
            <a:spLocks noChangeArrowheads="1"/>
          </p:cNvSpPr>
          <p:nvPr/>
        </p:nvSpPr>
        <p:spPr bwMode="auto">
          <a:xfrm>
            <a:off x="76200" y="6554788"/>
            <a:ext cx="3186113" cy="214312"/>
          </a:xfrm>
          <a:prstGeom prst="rect">
            <a:avLst/>
          </a:prstGeom>
          <a:noFill/>
          <a:ln w="9525">
            <a:noFill/>
            <a:miter lim="800000"/>
            <a:headEnd/>
            <a:tailEnd/>
          </a:ln>
        </p:spPr>
        <p:txBody>
          <a:bodyPr wrap="none">
            <a:spAutoFit/>
          </a:bodyPr>
          <a:lstStyle/>
          <a:p>
            <a:pPr algn="l"/>
            <a:r>
              <a:rPr lang="en-US" sz="800"/>
              <a:t>Copyright 2007 Pearson Benjamin Cummings.  All rights reserved.</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2"/>
          <p:cNvSpPr>
            <a:spLocks noGrp="1" noChangeArrowheads="1"/>
          </p:cNvSpPr>
          <p:nvPr>
            <p:ph type="title" sz="quarter"/>
          </p:nvPr>
        </p:nvSpPr>
        <p:spPr>
          <a:xfrm>
            <a:off x="1447800" y="274638"/>
            <a:ext cx="7543800" cy="1143000"/>
          </a:xfrm>
        </p:spPr>
        <p:txBody>
          <a:bodyPr/>
          <a:lstStyle/>
          <a:p>
            <a:pPr eaLnBrk="1" hangingPunct="1"/>
            <a:r>
              <a:rPr lang="en-US" smtClean="0"/>
              <a:t>Discovery of the Neutron</a:t>
            </a:r>
          </a:p>
        </p:txBody>
      </p:sp>
      <p:sp>
        <p:nvSpPr>
          <p:cNvPr id="1060867" name="Text Box 3"/>
          <p:cNvSpPr txBox="1">
            <a:spLocks noChangeArrowheads="1"/>
          </p:cNvSpPr>
          <p:nvPr/>
        </p:nvSpPr>
        <p:spPr bwMode="auto">
          <a:xfrm>
            <a:off x="304800" y="5029200"/>
            <a:ext cx="8545513" cy="822325"/>
          </a:xfrm>
          <a:prstGeom prst="rect">
            <a:avLst/>
          </a:prstGeom>
          <a:noFill/>
          <a:ln w="9525">
            <a:noFill/>
            <a:miter lim="800000"/>
            <a:headEnd/>
            <a:tailEnd/>
          </a:ln>
        </p:spPr>
        <p:txBody>
          <a:bodyPr wrap="none">
            <a:spAutoFit/>
          </a:bodyPr>
          <a:lstStyle/>
          <a:p>
            <a:r>
              <a:rPr lang="en-US" sz="2400"/>
              <a:t>James Chadwick bombarded beryllium-9 with alpha particles, </a:t>
            </a:r>
          </a:p>
          <a:p>
            <a:r>
              <a:rPr lang="en-US" sz="2400"/>
              <a:t>carbon-12 atoms were formed, and neutrons were emitted.</a:t>
            </a:r>
          </a:p>
        </p:txBody>
      </p:sp>
      <p:grpSp>
        <p:nvGrpSpPr>
          <p:cNvPr id="2" name="Group 4"/>
          <p:cNvGrpSpPr>
            <a:grpSpLocks/>
          </p:cNvGrpSpPr>
          <p:nvPr/>
        </p:nvGrpSpPr>
        <p:grpSpPr bwMode="auto">
          <a:xfrm>
            <a:off x="6553200" y="2673350"/>
            <a:ext cx="1238250" cy="1746250"/>
            <a:chOff x="4128" y="1536"/>
            <a:chExt cx="780" cy="1100"/>
          </a:xfrm>
        </p:grpSpPr>
        <p:sp>
          <p:nvSpPr>
            <p:cNvPr id="6192" name="Oval 5"/>
            <p:cNvSpPr>
              <a:spLocks noChangeArrowheads="1"/>
            </p:cNvSpPr>
            <p:nvPr/>
          </p:nvSpPr>
          <p:spPr bwMode="auto">
            <a:xfrm>
              <a:off x="4608" y="1536"/>
              <a:ext cx="240" cy="240"/>
            </a:xfrm>
            <a:prstGeom prst="ellipse">
              <a:avLst/>
            </a:prstGeom>
            <a:gradFill rotWithShape="0">
              <a:gsLst>
                <a:gs pos="0">
                  <a:srgbClr val="FFCDCD"/>
                </a:gs>
                <a:gs pos="100000">
                  <a:srgbClr val="FF6600"/>
                </a:gs>
              </a:gsLst>
              <a:lin ang="2700000" scaled="1"/>
            </a:gradFill>
            <a:ln w="9525">
              <a:solidFill>
                <a:schemeClr val="tx1"/>
              </a:solidFill>
              <a:round/>
              <a:headEnd/>
              <a:tailEnd/>
            </a:ln>
          </p:spPr>
          <p:txBody>
            <a:bodyPr wrap="none" anchor="ctr"/>
            <a:lstStyle/>
            <a:p>
              <a:endParaRPr lang="en-US"/>
            </a:p>
          </p:txBody>
        </p:sp>
        <p:graphicFrame>
          <p:nvGraphicFramePr>
            <p:cNvPr id="6149" name="Object 6"/>
            <p:cNvGraphicFramePr>
              <a:graphicFrameLocks noChangeAspect="1"/>
            </p:cNvGraphicFramePr>
            <p:nvPr/>
          </p:nvGraphicFramePr>
          <p:xfrm>
            <a:off x="4608" y="2256"/>
            <a:ext cx="300" cy="380"/>
          </p:xfrm>
          <a:graphic>
            <a:graphicData uri="http://schemas.openxmlformats.org/presentationml/2006/ole">
              <mc:AlternateContent xmlns:mc="http://schemas.openxmlformats.org/markup-compatibility/2006">
                <mc:Choice xmlns:v="urn:schemas-microsoft-com:vml" Requires="v">
                  <p:oleObj spid="_x0000_s6182" name="Equation" r:id="rId4" imgW="190440" imgH="241200" progId="Equation.3">
                    <p:embed/>
                  </p:oleObj>
                </mc:Choice>
                <mc:Fallback>
                  <p:oleObj name="Equation" r:id="rId4" imgW="190440" imgH="241200"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8" y="2256"/>
                          <a:ext cx="300" cy="3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93" name="Text Box 7"/>
            <p:cNvSpPr txBox="1">
              <a:spLocks noChangeArrowheads="1"/>
            </p:cNvSpPr>
            <p:nvPr/>
          </p:nvSpPr>
          <p:spPr bwMode="auto">
            <a:xfrm>
              <a:off x="4128" y="2313"/>
              <a:ext cx="200" cy="231"/>
            </a:xfrm>
            <a:prstGeom prst="rect">
              <a:avLst/>
            </a:prstGeom>
            <a:noFill/>
            <a:ln w="9525">
              <a:noFill/>
              <a:miter lim="800000"/>
              <a:headEnd/>
              <a:tailEnd/>
            </a:ln>
          </p:spPr>
          <p:txBody>
            <a:bodyPr wrap="none">
              <a:spAutoFit/>
            </a:bodyPr>
            <a:lstStyle/>
            <a:p>
              <a:pPr algn="l"/>
              <a:r>
                <a:rPr lang="en-US" sz="1800"/>
                <a:t>+</a:t>
              </a:r>
            </a:p>
          </p:txBody>
        </p:sp>
      </p:grpSp>
      <p:grpSp>
        <p:nvGrpSpPr>
          <p:cNvPr id="3" name="Group 8"/>
          <p:cNvGrpSpPr>
            <a:grpSpLocks/>
          </p:cNvGrpSpPr>
          <p:nvPr/>
        </p:nvGrpSpPr>
        <p:grpSpPr bwMode="auto">
          <a:xfrm>
            <a:off x="2971800" y="2597150"/>
            <a:ext cx="762000" cy="1790700"/>
            <a:chOff x="1872" y="1488"/>
            <a:chExt cx="480" cy="1128"/>
          </a:xfrm>
        </p:grpSpPr>
        <p:graphicFrame>
          <p:nvGraphicFramePr>
            <p:cNvPr id="6148" name="Object 9"/>
            <p:cNvGraphicFramePr>
              <a:graphicFrameLocks noChangeAspect="1"/>
            </p:cNvGraphicFramePr>
            <p:nvPr/>
          </p:nvGraphicFramePr>
          <p:xfrm>
            <a:off x="1872" y="2256"/>
            <a:ext cx="479" cy="360"/>
          </p:xfrm>
          <a:graphic>
            <a:graphicData uri="http://schemas.openxmlformats.org/presentationml/2006/ole">
              <mc:AlternateContent xmlns:mc="http://schemas.openxmlformats.org/markup-compatibility/2006">
                <mc:Choice xmlns:v="urn:schemas-microsoft-com:vml" Requires="v">
                  <p:oleObj spid="_x0000_s6183" name="Equation" r:id="rId6" imgW="304560" imgH="228600" progId="Equation.3">
                    <p:embed/>
                  </p:oleObj>
                </mc:Choice>
                <mc:Fallback>
                  <p:oleObj name="Equation" r:id="rId6" imgW="304560" imgH="228600" progId="Equation.3">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72" y="2256"/>
                          <a:ext cx="479" cy="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6187" name="Group 10"/>
            <p:cNvGrpSpPr>
              <a:grpSpLocks/>
            </p:cNvGrpSpPr>
            <p:nvPr/>
          </p:nvGrpSpPr>
          <p:grpSpPr bwMode="auto">
            <a:xfrm>
              <a:off x="1920" y="1488"/>
              <a:ext cx="432" cy="480"/>
              <a:chOff x="720" y="960"/>
              <a:chExt cx="432" cy="480"/>
            </a:xfrm>
          </p:grpSpPr>
          <p:sp>
            <p:nvSpPr>
              <p:cNvPr id="6188" name="Oval 11"/>
              <p:cNvSpPr>
                <a:spLocks noChangeArrowheads="1"/>
              </p:cNvSpPr>
              <p:nvPr/>
            </p:nvSpPr>
            <p:spPr bwMode="auto">
              <a:xfrm>
                <a:off x="912" y="1152"/>
                <a:ext cx="240" cy="240"/>
              </a:xfrm>
              <a:prstGeom prst="ellipse">
                <a:avLst/>
              </a:prstGeom>
              <a:gradFill rotWithShape="0">
                <a:gsLst>
                  <a:gs pos="0">
                    <a:schemeClr val="bg1"/>
                  </a:gs>
                  <a:gs pos="100000">
                    <a:srgbClr val="EEEEEE"/>
                  </a:gs>
                </a:gsLst>
                <a:lin ang="2700000" scaled="1"/>
              </a:gradFill>
              <a:ln w="9525">
                <a:solidFill>
                  <a:srgbClr val="C0C0C0"/>
                </a:solidFill>
                <a:round/>
                <a:headEnd/>
                <a:tailEnd/>
              </a:ln>
            </p:spPr>
            <p:txBody>
              <a:bodyPr wrap="none" anchor="ctr"/>
              <a:lstStyle/>
              <a:p>
                <a:endParaRPr lang="en-US"/>
              </a:p>
            </p:txBody>
          </p:sp>
          <p:sp>
            <p:nvSpPr>
              <p:cNvPr id="6189" name="Oval 12"/>
              <p:cNvSpPr>
                <a:spLocks noChangeArrowheads="1"/>
              </p:cNvSpPr>
              <p:nvPr/>
            </p:nvSpPr>
            <p:spPr bwMode="auto">
              <a:xfrm>
                <a:off x="768" y="1200"/>
                <a:ext cx="240" cy="240"/>
              </a:xfrm>
              <a:prstGeom prst="ellipse">
                <a:avLst/>
              </a:prstGeom>
              <a:gradFill rotWithShape="0">
                <a:gsLst>
                  <a:gs pos="0">
                    <a:srgbClr val="FFCDCD"/>
                  </a:gs>
                  <a:gs pos="100000">
                    <a:srgbClr val="FF6600"/>
                  </a:gs>
                </a:gsLst>
                <a:lin ang="2700000" scaled="1"/>
              </a:gradFill>
              <a:ln w="9525">
                <a:solidFill>
                  <a:schemeClr val="tx1"/>
                </a:solidFill>
                <a:round/>
                <a:headEnd/>
                <a:tailEnd/>
              </a:ln>
            </p:spPr>
            <p:txBody>
              <a:bodyPr wrap="none" anchor="ctr"/>
              <a:lstStyle/>
              <a:p>
                <a:endParaRPr lang="en-US"/>
              </a:p>
            </p:txBody>
          </p:sp>
          <p:sp>
            <p:nvSpPr>
              <p:cNvPr id="6190" name="Oval 13"/>
              <p:cNvSpPr>
                <a:spLocks noChangeArrowheads="1"/>
              </p:cNvSpPr>
              <p:nvPr/>
            </p:nvSpPr>
            <p:spPr bwMode="auto">
              <a:xfrm>
                <a:off x="864" y="960"/>
                <a:ext cx="240" cy="240"/>
              </a:xfrm>
              <a:prstGeom prst="ellipse">
                <a:avLst/>
              </a:prstGeom>
              <a:gradFill rotWithShape="0">
                <a:gsLst>
                  <a:gs pos="0">
                    <a:srgbClr val="FFCDCD"/>
                  </a:gs>
                  <a:gs pos="100000">
                    <a:srgbClr val="FF6600"/>
                  </a:gs>
                </a:gsLst>
                <a:lin ang="2700000" scaled="1"/>
              </a:gradFill>
              <a:ln w="9525">
                <a:solidFill>
                  <a:schemeClr val="tx1"/>
                </a:solidFill>
                <a:round/>
                <a:headEnd/>
                <a:tailEnd/>
              </a:ln>
            </p:spPr>
            <p:txBody>
              <a:bodyPr wrap="none" anchor="ctr"/>
              <a:lstStyle/>
              <a:p>
                <a:endParaRPr lang="en-US"/>
              </a:p>
            </p:txBody>
          </p:sp>
          <p:sp>
            <p:nvSpPr>
              <p:cNvPr id="6191" name="Oval 14"/>
              <p:cNvSpPr>
                <a:spLocks noChangeArrowheads="1"/>
              </p:cNvSpPr>
              <p:nvPr/>
            </p:nvSpPr>
            <p:spPr bwMode="auto">
              <a:xfrm>
                <a:off x="720" y="1008"/>
                <a:ext cx="240" cy="240"/>
              </a:xfrm>
              <a:prstGeom prst="ellipse">
                <a:avLst/>
              </a:prstGeom>
              <a:gradFill rotWithShape="0">
                <a:gsLst>
                  <a:gs pos="0">
                    <a:schemeClr val="bg1"/>
                  </a:gs>
                  <a:gs pos="100000">
                    <a:srgbClr val="EEEEEE"/>
                  </a:gs>
                </a:gsLst>
                <a:lin ang="2700000" scaled="1"/>
              </a:gradFill>
              <a:ln w="9525">
                <a:solidFill>
                  <a:srgbClr val="C0C0C0"/>
                </a:solidFill>
                <a:round/>
                <a:headEnd/>
                <a:tailEnd/>
              </a:ln>
            </p:spPr>
            <p:txBody>
              <a:bodyPr wrap="none" anchor="ctr"/>
              <a:lstStyle/>
              <a:p>
                <a:endParaRPr lang="en-US"/>
              </a:p>
            </p:txBody>
          </p:sp>
        </p:grpSp>
      </p:grpSp>
      <p:sp>
        <p:nvSpPr>
          <p:cNvPr id="1060879" name="Text Box 15"/>
          <p:cNvSpPr txBox="1">
            <a:spLocks noChangeArrowheads="1"/>
          </p:cNvSpPr>
          <p:nvPr/>
        </p:nvSpPr>
        <p:spPr bwMode="auto">
          <a:xfrm>
            <a:off x="2273300" y="3906838"/>
            <a:ext cx="317500" cy="366712"/>
          </a:xfrm>
          <a:prstGeom prst="rect">
            <a:avLst/>
          </a:prstGeom>
          <a:noFill/>
          <a:ln w="9525">
            <a:noFill/>
            <a:miter lim="800000"/>
            <a:headEnd/>
            <a:tailEnd/>
          </a:ln>
        </p:spPr>
        <p:txBody>
          <a:bodyPr wrap="none">
            <a:spAutoFit/>
          </a:bodyPr>
          <a:lstStyle/>
          <a:p>
            <a:pPr algn="l"/>
            <a:r>
              <a:rPr lang="en-US" sz="1800"/>
              <a:t>+</a:t>
            </a:r>
          </a:p>
        </p:txBody>
      </p:sp>
      <p:grpSp>
        <p:nvGrpSpPr>
          <p:cNvPr id="6155" name="Group 16"/>
          <p:cNvGrpSpPr>
            <a:grpSpLocks/>
          </p:cNvGrpSpPr>
          <p:nvPr/>
        </p:nvGrpSpPr>
        <p:grpSpPr bwMode="auto">
          <a:xfrm>
            <a:off x="1082675" y="2368550"/>
            <a:ext cx="1066800" cy="2019300"/>
            <a:chOff x="682" y="1344"/>
            <a:chExt cx="672" cy="1272"/>
          </a:xfrm>
        </p:grpSpPr>
        <p:grpSp>
          <p:nvGrpSpPr>
            <p:cNvPr id="6176" name="Group 17"/>
            <p:cNvGrpSpPr>
              <a:grpSpLocks/>
            </p:cNvGrpSpPr>
            <p:nvPr/>
          </p:nvGrpSpPr>
          <p:grpSpPr bwMode="auto">
            <a:xfrm>
              <a:off x="682" y="1344"/>
              <a:ext cx="672" cy="624"/>
              <a:chOff x="1680" y="960"/>
              <a:chExt cx="672" cy="624"/>
            </a:xfrm>
          </p:grpSpPr>
          <p:sp>
            <p:nvSpPr>
              <p:cNvPr id="6177" name="Oval 18"/>
              <p:cNvSpPr>
                <a:spLocks noChangeArrowheads="1"/>
              </p:cNvSpPr>
              <p:nvPr/>
            </p:nvSpPr>
            <p:spPr bwMode="auto">
              <a:xfrm>
                <a:off x="2112" y="1056"/>
                <a:ext cx="240" cy="240"/>
              </a:xfrm>
              <a:prstGeom prst="ellipse">
                <a:avLst/>
              </a:prstGeom>
              <a:gradFill rotWithShape="0">
                <a:gsLst>
                  <a:gs pos="0">
                    <a:schemeClr val="bg1"/>
                  </a:gs>
                  <a:gs pos="100000">
                    <a:srgbClr val="EEEEEE"/>
                  </a:gs>
                </a:gsLst>
                <a:lin ang="2700000" scaled="1"/>
              </a:gradFill>
              <a:ln w="9525">
                <a:solidFill>
                  <a:srgbClr val="C0C0C0"/>
                </a:solidFill>
                <a:round/>
                <a:headEnd/>
                <a:tailEnd/>
              </a:ln>
            </p:spPr>
            <p:txBody>
              <a:bodyPr wrap="none" anchor="ctr"/>
              <a:lstStyle/>
              <a:p>
                <a:endParaRPr lang="en-US"/>
              </a:p>
            </p:txBody>
          </p:sp>
          <p:sp>
            <p:nvSpPr>
              <p:cNvPr id="6178" name="Oval 19"/>
              <p:cNvSpPr>
                <a:spLocks noChangeArrowheads="1"/>
              </p:cNvSpPr>
              <p:nvPr/>
            </p:nvSpPr>
            <p:spPr bwMode="auto">
              <a:xfrm>
                <a:off x="1680" y="1056"/>
                <a:ext cx="240" cy="240"/>
              </a:xfrm>
              <a:prstGeom prst="ellipse">
                <a:avLst/>
              </a:prstGeom>
              <a:gradFill rotWithShape="0">
                <a:gsLst>
                  <a:gs pos="0">
                    <a:srgbClr val="FFCDCD"/>
                  </a:gs>
                  <a:gs pos="100000">
                    <a:srgbClr val="FF6600"/>
                  </a:gs>
                </a:gsLst>
                <a:lin ang="2700000" scaled="1"/>
              </a:gradFill>
              <a:ln w="9525">
                <a:solidFill>
                  <a:schemeClr val="tx1"/>
                </a:solidFill>
                <a:round/>
                <a:headEnd/>
                <a:tailEnd/>
              </a:ln>
            </p:spPr>
            <p:txBody>
              <a:bodyPr wrap="none" anchor="ctr"/>
              <a:lstStyle/>
              <a:p>
                <a:endParaRPr lang="en-US"/>
              </a:p>
            </p:txBody>
          </p:sp>
          <p:sp>
            <p:nvSpPr>
              <p:cNvPr id="6179" name="Oval 20"/>
              <p:cNvSpPr>
                <a:spLocks noChangeArrowheads="1"/>
              </p:cNvSpPr>
              <p:nvPr/>
            </p:nvSpPr>
            <p:spPr bwMode="auto">
              <a:xfrm>
                <a:off x="1968" y="960"/>
                <a:ext cx="240" cy="240"/>
              </a:xfrm>
              <a:prstGeom prst="ellipse">
                <a:avLst/>
              </a:prstGeom>
              <a:gradFill rotWithShape="0">
                <a:gsLst>
                  <a:gs pos="0">
                    <a:srgbClr val="FFCDCD"/>
                  </a:gs>
                  <a:gs pos="100000">
                    <a:srgbClr val="FF6600"/>
                  </a:gs>
                </a:gsLst>
                <a:lin ang="2700000" scaled="1"/>
              </a:gradFill>
              <a:ln w="9525">
                <a:solidFill>
                  <a:schemeClr val="tx1"/>
                </a:solidFill>
                <a:round/>
                <a:headEnd/>
                <a:tailEnd/>
              </a:ln>
            </p:spPr>
            <p:txBody>
              <a:bodyPr wrap="none" anchor="ctr"/>
              <a:lstStyle/>
              <a:p>
                <a:endParaRPr lang="en-US"/>
              </a:p>
            </p:txBody>
          </p:sp>
          <p:sp>
            <p:nvSpPr>
              <p:cNvPr id="6180" name="Oval 21"/>
              <p:cNvSpPr>
                <a:spLocks noChangeArrowheads="1"/>
              </p:cNvSpPr>
              <p:nvPr/>
            </p:nvSpPr>
            <p:spPr bwMode="auto">
              <a:xfrm>
                <a:off x="1824" y="1008"/>
                <a:ext cx="240" cy="240"/>
              </a:xfrm>
              <a:prstGeom prst="ellipse">
                <a:avLst/>
              </a:prstGeom>
              <a:gradFill rotWithShape="0">
                <a:gsLst>
                  <a:gs pos="0">
                    <a:schemeClr val="bg1"/>
                  </a:gs>
                  <a:gs pos="100000">
                    <a:srgbClr val="EEEEEE"/>
                  </a:gs>
                </a:gsLst>
                <a:lin ang="2700000" scaled="1"/>
              </a:gradFill>
              <a:ln w="9525">
                <a:solidFill>
                  <a:srgbClr val="C0C0C0"/>
                </a:solidFill>
                <a:round/>
                <a:headEnd/>
                <a:tailEnd/>
              </a:ln>
            </p:spPr>
            <p:txBody>
              <a:bodyPr wrap="none" anchor="ctr"/>
              <a:lstStyle/>
              <a:p>
                <a:endParaRPr lang="en-US"/>
              </a:p>
            </p:txBody>
          </p:sp>
          <p:sp>
            <p:nvSpPr>
              <p:cNvPr id="6181" name="Oval 22"/>
              <p:cNvSpPr>
                <a:spLocks noChangeArrowheads="1"/>
              </p:cNvSpPr>
              <p:nvPr/>
            </p:nvSpPr>
            <p:spPr bwMode="auto">
              <a:xfrm>
                <a:off x="1680" y="1248"/>
                <a:ext cx="240" cy="240"/>
              </a:xfrm>
              <a:prstGeom prst="ellipse">
                <a:avLst/>
              </a:prstGeom>
              <a:gradFill rotWithShape="0">
                <a:gsLst>
                  <a:gs pos="0">
                    <a:schemeClr val="bg1"/>
                  </a:gs>
                  <a:gs pos="100000">
                    <a:srgbClr val="EEEEEE"/>
                  </a:gs>
                </a:gsLst>
                <a:lin ang="2700000" scaled="1"/>
              </a:gradFill>
              <a:ln w="9525">
                <a:solidFill>
                  <a:srgbClr val="C0C0C0"/>
                </a:solidFill>
                <a:round/>
                <a:headEnd/>
                <a:tailEnd/>
              </a:ln>
            </p:spPr>
            <p:txBody>
              <a:bodyPr wrap="none" anchor="ctr"/>
              <a:lstStyle/>
              <a:p>
                <a:endParaRPr lang="en-US"/>
              </a:p>
            </p:txBody>
          </p:sp>
          <p:sp>
            <p:nvSpPr>
              <p:cNvPr id="6182" name="Oval 23"/>
              <p:cNvSpPr>
                <a:spLocks noChangeArrowheads="1"/>
              </p:cNvSpPr>
              <p:nvPr/>
            </p:nvSpPr>
            <p:spPr bwMode="auto">
              <a:xfrm>
                <a:off x="1968" y="1344"/>
                <a:ext cx="240" cy="240"/>
              </a:xfrm>
              <a:prstGeom prst="ellipse">
                <a:avLst/>
              </a:prstGeom>
              <a:gradFill rotWithShape="0">
                <a:gsLst>
                  <a:gs pos="0">
                    <a:schemeClr val="bg1"/>
                  </a:gs>
                  <a:gs pos="100000">
                    <a:srgbClr val="EEEEEE"/>
                  </a:gs>
                </a:gsLst>
                <a:lin ang="2700000" scaled="1"/>
              </a:gradFill>
              <a:ln w="9525">
                <a:solidFill>
                  <a:srgbClr val="C0C0C0"/>
                </a:solidFill>
                <a:round/>
                <a:headEnd/>
                <a:tailEnd/>
              </a:ln>
            </p:spPr>
            <p:txBody>
              <a:bodyPr wrap="none" anchor="ctr"/>
              <a:lstStyle/>
              <a:p>
                <a:endParaRPr lang="en-US"/>
              </a:p>
            </p:txBody>
          </p:sp>
          <p:grpSp>
            <p:nvGrpSpPr>
              <p:cNvPr id="6183" name="Group 24"/>
              <p:cNvGrpSpPr>
                <a:grpSpLocks/>
              </p:cNvGrpSpPr>
              <p:nvPr/>
            </p:nvGrpSpPr>
            <p:grpSpPr bwMode="auto">
              <a:xfrm>
                <a:off x="1824" y="1152"/>
                <a:ext cx="432" cy="432"/>
                <a:chOff x="1920" y="1248"/>
                <a:chExt cx="432" cy="432"/>
              </a:xfrm>
            </p:grpSpPr>
            <p:sp>
              <p:nvSpPr>
                <p:cNvPr id="6184" name="Oval 25"/>
                <p:cNvSpPr>
                  <a:spLocks noChangeArrowheads="1"/>
                </p:cNvSpPr>
                <p:nvPr/>
              </p:nvSpPr>
              <p:spPr bwMode="auto">
                <a:xfrm>
                  <a:off x="2112" y="1296"/>
                  <a:ext cx="240" cy="240"/>
                </a:xfrm>
                <a:prstGeom prst="ellipse">
                  <a:avLst/>
                </a:prstGeom>
                <a:gradFill rotWithShape="0">
                  <a:gsLst>
                    <a:gs pos="0">
                      <a:srgbClr val="FFCDCD"/>
                    </a:gs>
                    <a:gs pos="100000">
                      <a:srgbClr val="FF6600"/>
                    </a:gs>
                  </a:gsLst>
                  <a:lin ang="2700000" scaled="1"/>
                </a:gradFill>
                <a:ln w="9525">
                  <a:solidFill>
                    <a:schemeClr val="tx1"/>
                  </a:solidFill>
                  <a:round/>
                  <a:headEnd/>
                  <a:tailEnd/>
                </a:ln>
              </p:spPr>
              <p:txBody>
                <a:bodyPr wrap="none" anchor="ctr"/>
                <a:lstStyle/>
                <a:p>
                  <a:endParaRPr lang="en-US"/>
                </a:p>
              </p:txBody>
            </p:sp>
            <p:sp>
              <p:nvSpPr>
                <p:cNvPr id="6185" name="Oval 26"/>
                <p:cNvSpPr>
                  <a:spLocks noChangeArrowheads="1"/>
                </p:cNvSpPr>
                <p:nvPr/>
              </p:nvSpPr>
              <p:spPr bwMode="auto">
                <a:xfrm>
                  <a:off x="1920" y="1440"/>
                  <a:ext cx="240" cy="240"/>
                </a:xfrm>
                <a:prstGeom prst="ellipse">
                  <a:avLst/>
                </a:prstGeom>
                <a:gradFill rotWithShape="0">
                  <a:gsLst>
                    <a:gs pos="0">
                      <a:srgbClr val="FFCDCD"/>
                    </a:gs>
                    <a:gs pos="100000">
                      <a:srgbClr val="FF6600"/>
                    </a:gs>
                  </a:gsLst>
                  <a:lin ang="2700000" scaled="1"/>
                </a:gradFill>
                <a:ln w="9525">
                  <a:solidFill>
                    <a:schemeClr val="tx1"/>
                  </a:solidFill>
                  <a:round/>
                  <a:headEnd/>
                  <a:tailEnd/>
                </a:ln>
              </p:spPr>
              <p:txBody>
                <a:bodyPr wrap="none" anchor="ctr"/>
                <a:lstStyle/>
                <a:p>
                  <a:endParaRPr lang="en-US"/>
                </a:p>
              </p:txBody>
            </p:sp>
            <p:sp>
              <p:nvSpPr>
                <p:cNvPr id="6186" name="Oval 27"/>
                <p:cNvSpPr>
                  <a:spLocks noChangeArrowheads="1"/>
                </p:cNvSpPr>
                <p:nvPr/>
              </p:nvSpPr>
              <p:spPr bwMode="auto">
                <a:xfrm>
                  <a:off x="1968" y="1248"/>
                  <a:ext cx="240" cy="240"/>
                </a:xfrm>
                <a:prstGeom prst="ellipse">
                  <a:avLst/>
                </a:prstGeom>
                <a:gradFill rotWithShape="0">
                  <a:gsLst>
                    <a:gs pos="0">
                      <a:srgbClr val="FFCDCD"/>
                    </a:gs>
                    <a:gs pos="100000">
                      <a:srgbClr val="FF6600"/>
                    </a:gs>
                  </a:gsLst>
                  <a:lin ang="2700000" scaled="1"/>
                </a:gradFill>
                <a:ln w="9525">
                  <a:solidFill>
                    <a:schemeClr val="tx1"/>
                  </a:solidFill>
                  <a:round/>
                  <a:headEnd/>
                  <a:tailEnd/>
                </a:ln>
              </p:spPr>
              <p:txBody>
                <a:bodyPr wrap="none" anchor="ctr"/>
                <a:lstStyle/>
                <a:p>
                  <a:endParaRPr lang="en-US"/>
                </a:p>
              </p:txBody>
            </p:sp>
          </p:grpSp>
        </p:grpSp>
        <p:graphicFrame>
          <p:nvGraphicFramePr>
            <p:cNvPr id="6147" name="Object 28"/>
            <p:cNvGraphicFramePr>
              <a:graphicFrameLocks noChangeAspect="1"/>
            </p:cNvGraphicFramePr>
            <p:nvPr/>
          </p:nvGraphicFramePr>
          <p:xfrm>
            <a:off x="750" y="2256"/>
            <a:ext cx="460" cy="360"/>
          </p:xfrm>
          <a:graphic>
            <a:graphicData uri="http://schemas.openxmlformats.org/presentationml/2006/ole">
              <mc:AlternateContent xmlns:mc="http://schemas.openxmlformats.org/markup-compatibility/2006">
                <mc:Choice xmlns:v="urn:schemas-microsoft-com:vml" Requires="v">
                  <p:oleObj spid="_x0000_s6184" name="Equation" r:id="rId8" imgW="291960" imgH="228600" progId="Equation.3">
                    <p:embed/>
                  </p:oleObj>
                </mc:Choice>
                <mc:Fallback>
                  <p:oleObj name="Equation" r:id="rId8" imgW="291960" imgH="228600" progId="Equation.3">
                    <p:embed/>
                    <p:pic>
                      <p:nvPicPr>
                        <p:cNvPr id="0" name="Object 2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0" y="2256"/>
                          <a:ext cx="460" cy="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8" name="Group 29"/>
          <p:cNvGrpSpPr>
            <a:grpSpLocks/>
          </p:cNvGrpSpPr>
          <p:nvPr/>
        </p:nvGrpSpPr>
        <p:grpSpPr bwMode="auto">
          <a:xfrm>
            <a:off x="3962400" y="2444750"/>
            <a:ext cx="2514600" cy="1974850"/>
            <a:chOff x="2496" y="1392"/>
            <a:chExt cx="1584" cy="1244"/>
          </a:xfrm>
        </p:grpSpPr>
        <p:graphicFrame>
          <p:nvGraphicFramePr>
            <p:cNvPr id="6146" name="Object 30"/>
            <p:cNvGraphicFramePr>
              <a:graphicFrameLocks noChangeAspect="1"/>
            </p:cNvGraphicFramePr>
            <p:nvPr/>
          </p:nvGraphicFramePr>
          <p:xfrm>
            <a:off x="3469" y="2256"/>
            <a:ext cx="419" cy="380"/>
          </p:xfrm>
          <a:graphic>
            <a:graphicData uri="http://schemas.openxmlformats.org/presentationml/2006/ole">
              <mc:AlternateContent xmlns:mc="http://schemas.openxmlformats.org/markup-compatibility/2006">
                <mc:Choice xmlns:v="urn:schemas-microsoft-com:vml" Requires="v">
                  <p:oleObj spid="_x0000_s6185" name="Equation" r:id="rId10" imgW="266400" imgH="241200" progId="Equation.3">
                    <p:embed/>
                  </p:oleObj>
                </mc:Choice>
                <mc:Fallback>
                  <p:oleObj name="Equation" r:id="rId10" imgW="266400" imgH="241200" progId="Equation.3">
                    <p:embed/>
                    <p:pic>
                      <p:nvPicPr>
                        <p:cNvPr id="0" name="Object 3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69" y="2256"/>
                          <a:ext cx="419" cy="3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6161" name="Group 31"/>
            <p:cNvGrpSpPr>
              <a:grpSpLocks/>
            </p:cNvGrpSpPr>
            <p:nvPr/>
          </p:nvGrpSpPr>
          <p:grpSpPr bwMode="auto">
            <a:xfrm>
              <a:off x="3264" y="1392"/>
              <a:ext cx="816" cy="624"/>
              <a:chOff x="2736" y="864"/>
              <a:chExt cx="816" cy="624"/>
            </a:xfrm>
          </p:grpSpPr>
          <p:sp>
            <p:nvSpPr>
              <p:cNvPr id="6164" name="Oval 32"/>
              <p:cNvSpPr>
                <a:spLocks noChangeArrowheads="1"/>
              </p:cNvSpPr>
              <p:nvPr/>
            </p:nvSpPr>
            <p:spPr bwMode="auto">
              <a:xfrm>
                <a:off x="3312" y="1248"/>
                <a:ext cx="240" cy="240"/>
              </a:xfrm>
              <a:prstGeom prst="ellipse">
                <a:avLst/>
              </a:prstGeom>
              <a:gradFill rotWithShape="0">
                <a:gsLst>
                  <a:gs pos="0">
                    <a:srgbClr val="FFCDCD"/>
                  </a:gs>
                  <a:gs pos="100000">
                    <a:srgbClr val="FF6600"/>
                  </a:gs>
                </a:gsLst>
                <a:lin ang="2700000" scaled="1"/>
              </a:gradFill>
              <a:ln w="9525">
                <a:solidFill>
                  <a:schemeClr val="tx1"/>
                </a:solidFill>
                <a:round/>
                <a:headEnd/>
                <a:tailEnd/>
              </a:ln>
            </p:spPr>
            <p:txBody>
              <a:bodyPr wrap="none" anchor="ctr"/>
              <a:lstStyle/>
              <a:p>
                <a:endParaRPr lang="en-US"/>
              </a:p>
            </p:txBody>
          </p:sp>
          <p:sp>
            <p:nvSpPr>
              <p:cNvPr id="6165" name="Oval 33"/>
              <p:cNvSpPr>
                <a:spLocks noChangeArrowheads="1"/>
              </p:cNvSpPr>
              <p:nvPr/>
            </p:nvSpPr>
            <p:spPr bwMode="auto">
              <a:xfrm>
                <a:off x="2976" y="864"/>
                <a:ext cx="240" cy="240"/>
              </a:xfrm>
              <a:prstGeom prst="ellipse">
                <a:avLst/>
              </a:prstGeom>
              <a:gradFill rotWithShape="0">
                <a:gsLst>
                  <a:gs pos="0">
                    <a:schemeClr val="bg1"/>
                  </a:gs>
                  <a:gs pos="100000">
                    <a:srgbClr val="EEEEEE"/>
                  </a:gs>
                </a:gsLst>
                <a:lin ang="2700000" scaled="1"/>
              </a:gradFill>
              <a:ln w="9525">
                <a:solidFill>
                  <a:srgbClr val="C0C0C0"/>
                </a:solidFill>
                <a:round/>
                <a:headEnd/>
                <a:tailEnd/>
              </a:ln>
            </p:spPr>
            <p:txBody>
              <a:bodyPr wrap="none" anchor="ctr"/>
              <a:lstStyle/>
              <a:p>
                <a:endParaRPr lang="en-US"/>
              </a:p>
            </p:txBody>
          </p:sp>
          <p:sp>
            <p:nvSpPr>
              <p:cNvPr id="6166" name="Oval 34"/>
              <p:cNvSpPr>
                <a:spLocks noChangeArrowheads="1"/>
              </p:cNvSpPr>
              <p:nvPr/>
            </p:nvSpPr>
            <p:spPr bwMode="auto">
              <a:xfrm>
                <a:off x="3216" y="1152"/>
                <a:ext cx="240" cy="240"/>
              </a:xfrm>
              <a:prstGeom prst="ellipse">
                <a:avLst/>
              </a:prstGeom>
              <a:gradFill rotWithShape="0">
                <a:gsLst>
                  <a:gs pos="0">
                    <a:schemeClr val="bg1"/>
                  </a:gs>
                  <a:gs pos="100000">
                    <a:srgbClr val="EEEEEE"/>
                  </a:gs>
                </a:gsLst>
                <a:lin ang="2700000" scaled="1"/>
              </a:gradFill>
              <a:ln w="9525">
                <a:solidFill>
                  <a:srgbClr val="C0C0C0"/>
                </a:solidFill>
                <a:round/>
                <a:headEnd/>
                <a:tailEnd/>
              </a:ln>
            </p:spPr>
            <p:txBody>
              <a:bodyPr wrap="none" anchor="ctr"/>
              <a:lstStyle/>
              <a:p>
                <a:endParaRPr lang="en-US"/>
              </a:p>
            </p:txBody>
          </p:sp>
          <p:sp>
            <p:nvSpPr>
              <p:cNvPr id="6167" name="Oval 35"/>
              <p:cNvSpPr>
                <a:spLocks noChangeArrowheads="1"/>
              </p:cNvSpPr>
              <p:nvPr/>
            </p:nvSpPr>
            <p:spPr bwMode="auto">
              <a:xfrm>
                <a:off x="2880" y="960"/>
                <a:ext cx="240" cy="240"/>
              </a:xfrm>
              <a:prstGeom prst="ellipse">
                <a:avLst/>
              </a:prstGeom>
              <a:gradFill rotWithShape="0">
                <a:gsLst>
                  <a:gs pos="0">
                    <a:srgbClr val="FFCDCD"/>
                  </a:gs>
                  <a:gs pos="100000">
                    <a:srgbClr val="FF6600"/>
                  </a:gs>
                </a:gsLst>
                <a:lin ang="2700000" scaled="1"/>
              </a:gradFill>
              <a:ln w="9525">
                <a:solidFill>
                  <a:schemeClr val="tx1"/>
                </a:solidFill>
                <a:round/>
                <a:headEnd/>
                <a:tailEnd/>
              </a:ln>
            </p:spPr>
            <p:txBody>
              <a:bodyPr wrap="none" anchor="ctr"/>
              <a:lstStyle/>
              <a:p>
                <a:endParaRPr lang="en-US"/>
              </a:p>
            </p:txBody>
          </p:sp>
          <p:sp>
            <p:nvSpPr>
              <p:cNvPr id="6168" name="Oval 36"/>
              <p:cNvSpPr>
                <a:spLocks noChangeArrowheads="1"/>
              </p:cNvSpPr>
              <p:nvPr/>
            </p:nvSpPr>
            <p:spPr bwMode="auto">
              <a:xfrm>
                <a:off x="3168" y="864"/>
                <a:ext cx="240" cy="240"/>
              </a:xfrm>
              <a:prstGeom prst="ellipse">
                <a:avLst/>
              </a:prstGeom>
              <a:gradFill rotWithShape="0">
                <a:gsLst>
                  <a:gs pos="0">
                    <a:srgbClr val="FFCDCD"/>
                  </a:gs>
                  <a:gs pos="100000">
                    <a:srgbClr val="FF6600"/>
                  </a:gs>
                </a:gsLst>
                <a:lin ang="2700000" scaled="1"/>
              </a:gradFill>
              <a:ln w="9525">
                <a:solidFill>
                  <a:schemeClr val="tx1"/>
                </a:solidFill>
                <a:round/>
                <a:headEnd/>
                <a:tailEnd/>
              </a:ln>
            </p:spPr>
            <p:txBody>
              <a:bodyPr wrap="none" anchor="ctr"/>
              <a:lstStyle/>
              <a:p>
                <a:endParaRPr lang="en-US"/>
              </a:p>
            </p:txBody>
          </p:sp>
          <p:sp>
            <p:nvSpPr>
              <p:cNvPr id="6169" name="Oval 37"/>
              <p:cNvSpPr>
                <a:spLocks noChangeArrowheads="1"/>
              </p:cNvSpPr>
              <p:nvPr/>
            </p:nvSpPr>
            <p:spPr bwMode="auto">
              <a:xfrm>
                <a:off x="3312" y="1056"/>
                <a:ext cx="240" cy="240"/>
              </a:xfrm>
              <a:prstGeom prst="ellipse">
                <a:avLst/>
              </a:prstGeom>
              <a:gradFill rotWithShape="0">
                <a:gsLst>
                  <a:gs pos="0">
                    <a:srgbClr val="FFCDCD"/>
                  </a:gs>
                  <a:gs pos="100000">
                    <a:srgbClr val="FF6600"/>
                  </a:gs>
                </a:gsLst>
                <a:lin ang="2700000" scaled="1"/>
              </a:gradFill>
              <a:ln w="9525">
                <a:solidFill>
                  <a:schemeClr val="tx1"/>
                </a:solidFill>
                <a:round/>
                <a:headEnd/>
                <a:tailEnd/>
              </a:ln>
            </p:spPr>
            <p:txBody>
              <a:bodyPr wrap="none" anchor="ctr"/>
              <a:lstStyle/>
              <a:p>
                <a:endParaRPr lang="en-US"/>
              </a:p>
            </p:txBody>
          </p:sp>
          <p:sp>
            <p:nvSpPr>
              <p:cNvPr id="6170" name="Oval 38"/>
              <p:cNvSpPr>
                <a:spLocks noChangeArrowheads="1"/>
              </p:cNvSpPr>
              <p:nvPr/>
            </p:nvSpPr>
            <p:spPr bwMode="auto">
              <a:xfrm>
                <a:off x="3072" y="1200"/>
                <a:ext cx="240" cy="240"/>
              </a:xfrm>
              <a:prstGeom prst="ellipse">
                <a:avLst/>
              </a:prstGeom>
              <a:gradFill rotWithShape="0">
                <a:gsLst>
                  <a:gs pos="0">
                    <a:srgbClr val="FFCDCD"/>
                  </a:gs>
                  <a:gs pos="100000">
                    <a:srgbClr val="FF6600"/>
                  </a:gs>
                </a:gsLst>
                <a:lin ang="2700000" scaled="1"/>
              </a:gradFill>
              <a:ln w="9525">
                <a:solidFill>
                  <a:schemeClr val="tx1"/>
                </a:solidFill>
                <a:round/>
                <a:headEnd/>
                <a:tailEnd/>
              </a:ln>
            </p:spPr>
            <p:txBody>
              <a:bodyPr wrap="none" anchor="ctr"/>
              <a:lstStyle/>
              <a:p>
                <a:endParaRPr lang="en-US"/>
              </a:p>
            </p:txBody>
          </p:sp>
          <p:sp>
            <p:nvSpPr>
              <p:cNvPr id="6171" name="Oval 39"/>
              <p:cNvSpPr>
                <a:spLocks noChangeArrowheads="1"/>
              </p:cNvSpPr>
              <p:nvPr/>
            </p:nvSpPr>
            <p:spPr bwMode="auto">
              <a:xfrm>
                <a:off x="2928" y="1152"/>
                <a:ext cx="240" cy="240"/>
              </a:xfrm>
              <a:prstGeom prst="ellipse">
                <a:avLst/>
              </a:prstGeom>
              <a:gradFill rotWithShape="0">
                <a:gsLst>
                  <a:gs pos="0">
                    <a:schemeClr val="bg1"/>
                  </a:gs>
                  <a:gs pos="100000">
                    <a:srgbClr val="EEEEEE"/>
                  </a:gs>
                </a:gsLst>
                <a:lin ang="2700000" scaled="1"/>
              </a:gradFill>
              <a:ln w="9525">
                <a:solidFill>
                  <a:srgbClr val="C0C0C0"/>
                </a:solidFill>
                <a:round/>
                <a:headEnd/>
                <a:tailEnd/>
              </a:ln>
            </p:spPr>
            <p:txBody>
              <a:bodyPr wrap="none" anchor="ctr"/>
              <a:lstStyle/>
              <a:p>
                <a:endParaRPr lang="en-US"/>
              </a:p>
            </p:txBody>
          </p:sp>
          <p:sp>
            <p:nvSpPr>
              <p:cNvPr id="6172" name="Oval 40"/>
              <p:cNvSpPr>
                <a:spLocks noChangeArrowheads="1"/>
              </p:cNvSpPr>
              <p:nvPr/>
            </p:nvSpPr>
            <p:spPr bwMode="auto">
              <a:xfrm>
                <a:off x="3072" y="1008"/>
                <a:ext cx="240" cy="240"/>
              </a:xfrm>
              <a:prstGeom prst="ellipse">
                <a:avLst/>
              </a:prstGeom>
              <a:gradFill rotWithShape="0">
                <a:gsLst>
                  <a:gs pos="0">
                    <a:schemeClr val="bg1"/>
                  </a:gs>
                  <a:gs pos="100000">
                    <a:srgbClr val="EEEEEE"/>
                  </a:gs>
                </a:gsLst>
                <a:lin ang="2700000" scaled="1"/>
              </a:gradFill>
              <a:ln w="9525">
                <a:solidFill>
                  <a:srgbClr val="C0C0C0"/>
                </a:solidFill>
                <a:round/>
                <a:headEnd/>
                <a:tailEnd/>
              </a:ln>
            </p:spPr>
            <p:txBody>
              <a:bodyPr wrap="none" anchor="ctr"/>
              <a:lstStyle/>
              <a:p>
                <a:endParaRPr lang="en-US"/>
              </a:p>
            </p:txBody>
          </p:sp>
          <p:sp>
            <p:nvSpPr>
              <p:cNvPr id="6173" name="Oval 41"/>
              <p:cNvSpPr>
                <a:spLocks noChangeArrowheads="1"/>
              </p:cNvSpPr>
              <p:nvPr/>
            </p:nvSpPr>
            <p:spPr bwMode="auto">
              <a:xfrm>
                <a:off x="3312" y="912"/>
                <a:ext cx="240" cy="240"/>
              </a:xfrm>
              <a:prstGeom prst="ellipse">
                <a:avLst/>
              </a:prstGeom>
              <a:gradFill rotWithShape="0">
                <a:gsLst>
                  <a:gs pos="0">
                    <a:schemeClr val="bg1"/>
                  </a:gs>
                  <a:gs pos="100000">
                    <a:srgbClr val="EEEEEE"/>
                  </a:gs>
                </a:gsLst>
                <a:lin ang="2700000" scaled="1"/>
              </a:gradFill>
              <a:ln w="9525">
                <a:solidFill>
                  <a:srgbClr val="C0C0C0"/>
                </a:solidFill>
                <a:round/>
                <a:headEnd/>
                <a:tailEnd/>
              </a:ln>
            </p:spPr>
            <p:txBody>
              <a:bodyPr wrap="none" anchor="ctr"/>
              <a:lstStyle/>
              <a:p>
                <a:endParaRPr lang="en-US"/>
              </a:p>
            </p:txBody>
          </p:sp>
          <p:sp>
            <p:nvSpPr>
              <p:cNvPr id="6174" name="Oval 42"/>
              <p:cNvSpPr>
                <a:spLocks noChangeArrowheads="1"/>
              </p:cNvSpPr>
              <p:nvPr/>
            </p:nvSpPr>
            <p:spPr bwMode="auto">
              <a:xfrm>
                <a:off x="2736" y="1056"/>
                <a:ext cx="240" cy="240"/>
              </a:xfrm>
              <a:prstGeom prst="ellipse">
                <a:avLst/>
              </a:prstGeom>
              <a:gradFill rotWithShape="0">
                <a:gsLst>
                  <a:gs pos="0">
                    <a:schemeClr val="bg1"/>
                  </a:gs>
                  <a:gs pos="100000">
                    <a:srgbClr val="EEEEEE"/>
                  </a:gs>
                </a:gsLst>
                <a:lin ang="2700000" scaled="1"/>
              </a:gradFill>
              <a:ln w="9525">
                <a:solidFill>
                  <a:srgbClr val="C0C0C0"/>
                </a:solidFill>
                <a:round/>
                <a:headEnd/>
                <a:tailEnd/>
              </a:ln>
            </p:spPr>
            <p:txBody>
              <a:bodyPr wrap="none" anchor="ctr"/>
              <a:lstStyle/>
              <a:p>
                <a:endParaRPr lang="en-US"/>
              </a:p>
            </p:txBody>
          </p:sp>
          <p:sp>
            <p:nvSpPr>
              <p:cNvPr id="6175" name="Oval 43"/>
              <p:cNvSpPr>
                <a:spLocks noChangeArrowheads="1"/>
              </p:cNvSpPr>
              <p:nvPr/>
            </p:nvSpPr>
            <p:spPr bwMode="auto">
              <a:xfrm>
                <a:off x="2832" y="1248"/>
                <a:ext cx="240" cy="240"/>
              </a:xfrm>
              <a:prstGeom prst="ellipse">
                <a:avLst/>
              </a:prstGeom>
              <a:gradFill rotWithShape="0">
                <a:gsLst>
                  <a:gs pos="0">
                    <a:srgbClr val="FFCDCD"/>
                  </a:gs>
                  <a:gs pos="100000">
                    <a:srgbClr val="FF6600"/>
                  </a:gs>
                </a:gsLst>
                <a:lin ang="2700000" scaled="1"/>
              </a:gradFill>
              <a:ln w="9525">
                <a:solidFill>
                  <a:schemeClr val="tx1"/>
                </a:solidFill>
                <a:round/>
                <a:headEnd/>
                <a:tailEnd/>
              </a:ln>
            </p:spPr>
            <p:txBody>
              <a:bodyPr wrap="none" anchor="ctr"/>
              <a:lstStyle/>
              <a:p>
                <a:endParaRPr lang="en-US"/>
              </a:p>
            </p:txBody>
          </p:sp>
        </p:grpSp>
        <p:sp>
          <p:nvSpPr>
            <p:cNvPr id="6162" name="Line 44"/>
            <p:cNvSpPr>
              <a:spLocks noChangeShapeType="1"/>
            </p:cNvSpPr>
            <p:nvPr/>
          </p:nvSpPr>
          <p:spPr bwMode="auto">
            <a:xfrm>
              <a:off x="2496" y="1728"/>
              <a:ext cx="672" cy="0"/>
            </a:xfrm>
            <a:prstGeom prst="line">
              <a:avLst/>
            </a:prstGeom>
            <a:noFill/>
            <a:ln w="25400">
              <a:solidFill>
                <a:schemeClr val="tx1"/>
              </a:solidFill>
              <a:round/>
              <a:headEnd/>
              <a:tailEnd type="triangle" w="med" len="med"/>
            </a:ln>
          </p:spPr>
          <p:txBody>
            <a:bodyPr/>
            <a:lstStyle/>
            <a:p>
              <a:endParaRPr lang="en-US"/>
            </a:p>
          </p:txBody>
        </p:sp>
        <p:sp>
          <p:nvSpPr>
            <p:cNvPr id="6163" name="Line 45"/>
            <p:cNvSpPr>
              <a:spLocks noChangeShapeType="1"/>
            </p:cNvSpPr>
            <p:nvPr/>
          </p:nvSpPr>
          <p:spPr bwMode="auto">
            <a:xfrm>
              <a:off x="2496" y="2448"/>
              <a:ext cx="672" cy="0"/>
            </a:xfrm>
            <a:prstGeom prst="line">
              <a:avLst/>
            </a:prstGeom>
            <a:noFill/>
            <a:ln w="25400">
              <a:solidFill>
                <a:schemeClr val="tx1"/>
              </a:solidFill>
              <a:round/>
              <a:headEnd/>
              <a:tailEnd type="triangle" w="med" len="med"/>
            </a:ln>
          </p:spPr>
          <p:txBody>
            <a:bodyPr/>
            <a:lstStyle/>
            <a:p>
              <a:endParaRPr lang="en-US"/>
            </a:p>
          </p:txBody>
        </p:sp>
      </p:grpSp>
      <p:sp>
        <p:nvSpPr>
          <p:cNvPr id="6157" name="Rectangle 46"/>
          <p:cNvSpPr>
            <a:spLocks noChangeArrowheads="1"/>
          </p:cNvSpPr>
          <p:nvPr/>
        </p:nvSpPr>
        <p:spPr bwMode="auto">
          <a:xfrm>
            <a:off x="76200" y="6567488"/>
            <a:ext cx="3636963" cy="214312"/>
          </a:xfrm>
          <a:prstGeom prst="rect">
            <a:avLst/>
          </a:prstGeom>
          <a:noFill/>
          <a:ln w="9525">
            <a:noFill/>
            <a:miter lim="800000"/>
            <a:headEnd/>
            <a:tailEnd/>
          </a:ln>
        </p:spPr>
        <p:txBody>
          <a:bodyPr wrap="none">
            <a:spAutoFit/>
          </a:bodyPr>
          <a:lstStyle/>
          <a:p>
            <a:pPr algn="l"/>
            <a:r>
              <a:rPr lang="en-US" sz="800"/>
              <a:t>Dorin, Demmin, Gabel, </a:t>
            </a:r>
            <a:r>
              <a:rPr lang="en-US" sz="800" u="sng"/>
              <a:t>Chemistry The Study of </a:t>
            </a:r>
            <a:r>
              <a:rPr lang="en-US" sz="800"/>
              <a:t>Matter 3rd Edition, page 764</a:t>
            </a:r>
          </a:p>
        </p:txBody>
      </p:sp>
      <p:pic>
        <p:nvPicPr>
          <p:cNvPr id="6158" name="Picture 47" descr="chadwick">
            <a:hlinkClick r:id="rId12" tooltip="Wikipedia -  J A M E S   C H A D W I C K"/>
          </p:cNvPr>
          <p:cNvPicPr>
            <a:picLocks noChangeAspect="1" noChangeArrowheads="1"/>
          </p:cNvPicPr>
          <p:nvPr/>
        </p:nvPicPr>
        <p:blipFill>
          <a:blip r:embed="rId13" cstate="print"/>
          <a:srcRect/>
          <a:stretch>
            <a:fillRect/>
          </a:stretch>
        </p:blipFill>
        <p:spPr bwMode="auto">
          <a:xfrm>
            <a:off x="457200" y="304800"/>
            <a:ext cx="1158875" cy="1576388"/>
          </a:xfrm>
          <a:prstGeom prst="rect">
            <a:avLst/>
          </a:prstGeom>
          <a:noFill/>
          <a:ln w="9525">
            <a:noFill/>
            <a:miter lim="800000"/>
            <a:headEnd/>
            <a:tailEnd/>
          </a:ln>
        </p:spPr>
      </p:pic>
      <p:sp>
        <p:nvSpPr>
          <p:cNvPr id="6159" name="Text Box 50"/>
          <p:cNvSpPr txBox="1">
            <a:spLocks noChangeArrowheads="1"/>
          </p:cNvSpPr>
          <p:nvPr/>
        </p:nvSpPr>
        <p:spPr bwMode="auto">
          <a:xfrm>
            <a:off x="7351713" y="6518275"/>
            <a:ext cx="1033462" cy="244475"/>
          </a:xfrm>
          <a:prstGeom prst="rect">
            <a:avLst/>
          </a:prstGeom>
          <a:noFill/>
          <a:ln w="9525">
            <a:noFill/>
            <a:miter lim="800000"/>
            <a:headEnd/>
            <a:tailEnd/>
          </a:ln>
        </p:spPr>
        <p:txBody>
          <a:bodyPr wrap="none">
            <a:spAutoFit/>
          </a:bodyPr>
          <a:lstStyle/>
          <a:p>
            <a:pPr algn="l"/>
            <a:r>
              <a:rPr lang="en-US"/>
              <a:t>*Walter Boethe</a:t>
            </a:r>
          </a:p>
        </p:txBody>
      </p:sp>
      <p:sp>
        <p:nvSpPr>
          <p:cNvPr id="6160" name="Rectangle 48">
            <a:hlinkClick r:id="rId14" tooltip="Wikipedia -  W A L T E R   B O E T H E"/>
          </p:cNvPr>
          <p:cNvSpPr>
            <a:spLocks noChangeArrowheads="1"/>
          </p:cNvSpPr>
          <p:nvPr/>
        </p:nvSpPr>
        <p:spPr bwMode="auto">
          <a:xfrm>
            <a:off x="6986588" y="6327775"/>
            <a:ext cx="1719262" cy="530225"/>
          </a:xfrm>
          <a:prstGeom prst="rect">
            <a:avLst/>
          </a:prstGeom>
          <a:noFill/>
          <a:ln w="9525">
            <a:no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60867"/>
                                        </p:tgtEl>
                                        <p:attrNameLst>
                                          <p:attrName>style.visibility</p:attrName>
                                        </p:attrNameLst>
                                      </p:cBhvr>
                                      <p:to>
                                        <p:strVal val="visible"/>
                                      </p:to>
                                    </p:set>
                                    <p:anim calcmode="lin" valueType="num">
                                      <p:cBhvr>
                                        <p:cTn id="7" dur="500" fill="hold"/>
                                        <p:tgtEl>
                                          <p:spTgt spid="1060867"/>
                                        </p:tgtEl>
                                        <p:attrNameLst>
                                          <p:attrName>ppt_w</p:attrName>
                                        </p:attrNameLst>
                                      </p:cBhvr>
                                      <p:tavLst>
                                        <p:tav tm="0">
                                          <p:val>
                                            <p:fltVal val="0"/>
                                          </p:val>
                                        </p:tav>
                                        <p:tav tm="100000">
                                          <p:val>
                                            <p:strVal val="#ppt_w"/>
                                          </p:val>
                                        </p:tav>
                                      </p:tavLst>
                                    </p:anim>
                                    <p:anim calcmode="lin" valueType="num">
                                      <p:cBhvr>
                                        <p:cTn id="8" dur="500" fill="hold"/>
                                        <p:tgtEl>
                                          <p:spTgt spid="1060867"/>
                                        </p:tgtEl>
                                        <p:attrNameLst>
                                          <p:attrName>ppt_h</p:attrName>
                                        </p:attrNameLst>
                                      </p:cBhvr>
                                      <p:tavLst>
                                        <p:tav tm="0">
                                          <p:val>
                                            <p:fltVal val="0"/>
                                          </p:val>
                                        </p:tav>
                                        <p:tav tm="100000">
                                          <p:val>
                                            <p:strVal val="#ppt_h"/>
                                          </p:val>
                                        </p:tav>
                                      </p:tavLst>
                                    </p:anim>
                                    <p:animEffect transition="in" filter="fade">
                                      <p:cBhvr>
                                        <p:cTn id="9" dur="500"/>
                                        <p:tgtEl>
                                          <p:spTgt spid="1060867"/>
                                        </p:tgtEl>
                                      </p:cBhvr>
                                    </p:animEffect>
                                  </p:childTnLst>
                                </p:cTn>
                              </p:par>
                            </p:childTnLst>
                          </p:cTn>
                        </p:par>
                        <p:par>
                          <p:cTn id="10" fill="hold">
                            <p:stCondLst>
                              <p:cond delay="500"/>
                            </p:stCondLst>
                            <p:childTnLst>
                              <p:par>
                                <p:cTn id="11" presetID="2" presetClass="entr" presetSubtype="8" fill="hold" nodeType="afterEffect">
                                  <p:stCondLst>
                                    <p:cond delay="150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par>
                          <p:cTn id="15" fill="hold">
                            <p:stCondLst>
                              <p:cond delay="2500"/>
                            </p:stCondLst>
                            <p:childTnLst>
                              <p:par>
                                <p:cTn id="16" presetID="1" presetClass="entr" presetSubtype="0" fill="hold" grpId="0" nodeType="afterEffect">
                                  <p:stCondLst>
                                    <p:cond delay="0"/>
                                  </p:stCondLst>
                                  <p:childTnLst>
                                    <p:set>
                                      <p:cBhvr>
                                        <p:cTn id="17" dur="1" fill="hold">
                                          <p:stCondLst>
                                            <p:cond delay="0"/>
                                          </p:stCondLst>
                                        </p:cTn>
                                        <p:tgtEl>
                                          <p:spTgt spid="106087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0867" grpId="0"/>
      <p:bldP spid="1060879" grpId="0"/>
    </p:bldLst>
  </p:timing>
</p:sld>
</file>

<file path=ppt/slides/slide59.xml><?xml version="1.0" encoding="utf-8"?>
<p:sld xmlns:a="http://schemas.openxmlformats.org/drawingml/2006/main" xmlns:r="http://schemas.openxmlformats.org/officeDocument/2006/relationships" xmlns:p="http://schemas.openxmlformats.org/presentationml/2006/main" show="0">
  <p:cSld>
    <p:bg>
      <p:bgPr>
        <a:solidFill>
          <a:srgbClr val="000066"/>
        </a:solidFill>
        <a:effectLst/>
      </p:bgPr>
    </p:bg>
    <p:spTree>
      <p:nvGrpSpPr>
        <p:cNvPr id="1" name=""/>
        <p:cNvGrpSpPr/>
        <p:nvPr/>
      </p:nvGrpSpPr>
      <p:grpSpPr>
        <a:xfrm>
          <a:off x="0" y="0"/>
          <a:ext cx="0" cy="0"/>
          <a:chOff x="0" y="0"/>
          <a:chExt cx="0" cy="0"/>
        </a:xfrm>
      </p:grpSpPr>
      <p:sp>
        <p:nvSpPr>
          <p:cNvPr id="190466" name="Rectangle 4"/>
          <p:cNvSpPr>
            <a:spLocks noGrp="1" noChangeArrowheads="1"/>
          </p:cNvSpPr>
          <p:nvPr>
            <p:ph type="title"/>
          </p:nvPr>
        </p:nvSpPr>
        <p:spPr/>
        <p:txBody>
          <a:bodyPr/>
          <a:lstStyle/>
          <a:p>
            <a:pPr eaLnBrk="1" hangingPunct="1"/>
            <a:r>
              <a:rPr lang="en-US" smtClean="0">
                <a:solidFill>
                  <a:schemeClr val="bg1"/>
                </a:solidFill>
              </a:rPr>
              <a:t>Humor</a:t>
            </a:r>
          </a:p>
        </p:txBody>
      </p:sp>
      <p:sp>
        <p:nvSpPr>
          <p:cNvPr id="1152005" name="Text Box 5"/>
          <p:cNvSpPr txBox="1">
            <a:spLocks noChangeArrowheads="1"/>
          </p:cNvSpPr>
          <p:nvPr/>
        </p:nvSpPr>
        <p:spPr bwMode="auto">
          <a:xfrm>
            <a:off x="392113" y="1831975"/>
            <a:ext cx="8243887" cy="1552575"/>
          </a:xfrm>
          <a:prstGeom prst="rect">
            <a:avLst/>
          </a:prstGeom>
          <a:noFill/>
          <a:ln w="9525">
            <a:noFill/>
            <a:miter lim="800000"/>
            <a:headEnd/>
            <a:tailEnd/>
          </a:ln>
        </p:spPr>
        <p:txBody>
          <a:bodyPr wrap="none">
            <a:spAutoFit/>
          </a:bodyPr>
          <a:lstStyle/>
          <a:p>
            <a:pPr algn="l"/>
            <a:r>
              <a:rPr lang="en-US" sz="2400" i="1">
                <a:solidFill>
                  <a:schemeClr val="bg1"/>
                </a:solidFill>
              </a:rPr>
              <a:t>Two atoms are walking down the street.</a:t>
            </a:r>
          </a:p>
          <a:p>
            <a:pPr algn="l"/>
            <a:r>
              <a:rPr lang="en-US" sz="2400" i="1">
                <a:solidFill>
                  <a:schemeClr val="bg1"/>
                </a:solidFill>
              </a:rPr>
              <a:t>One atom says to the other, “Hey!  I think I lost an electron!”</a:t>
            </a:r>
          </a:p>
          <a:p>
            <a:pPr algn="l"/>
            <a:r>
              <a:rPr lang="en-US" sz="2400" i="1">
                <a:solidFill>
                  <a:schemeClr val="bg1"/>
                </a:solidFill>
              </a:rPr>
              <a:t>The other says, “Are you sure??”</a:t>
            </a:r>
          </a:p>
          <a:p>
            <a:pPr algn="l"/>
            <a:r>
              <a:rPr lang="en-US" sz="2400" i="1">
                <a:solidFill>
                  <a:schemeClr val="bg1"/>
                </a:solidFill>
              </a:rPr>
              <a:t>“Yes, I’m positive!”</a:t>
            </a:r>
          </a:p>
        </p:txBody>
      </p:sp>
      <p:sp>
        <p:nvSpPr>
          <p:cNvPr id="1152006" name="Text Box 6"/>
          <p:cNvSpPr txBox="1">
            <a:spLocks noChangeArrowheads="1"/>
          </p:cNvSpPr>
          <p:nvPr/>
        </p:nvSpPr>
        <p:spPr bwMode="auto">
          <a:xfrm>
            <a:off x="752475" y="4094163"/>
            <a:ext cx="7772400" cy="1552575"/>
          </a:xfrm>
          <a:prstGeom prst="rect">
            <a:avLst/>
          </a:prstGeom>
          <a:noFill/>
          <a:ln w="9525">
            <a:noFill/>
            <a:miter lim="800000"/>
            <a:headEnd/>
            <a:tailEnd/>
          </a:ln>
        </p:spPr>
        <p:txBody>
          <a:bodyPr wrap="none">
            <a:spAutoFit/>
          </a:bodyPr>
          <a:lstStyle/>
          <a:p>
            <a:pPr algn="l"/>
            <a:r>
              <a:rPr lang="en-US" sz="2400" i="1">
                <a:solidFill>
                  <a:schemeClr val="bg1"/>
                </a:solidFill>
              </a:rPr>
              <a:t>A neutron walks into a restaurant and orders a couple </a:t>
            </a:r>
          </a:p>
          <a:p>
            <a:pPr algn="l"/>
            <a:r>
              <a:rPr lang="en-US" sz="2400" i="1">
                <a:solidFill>
                  <a:schemeClr val="bg1"/>
                </a:solidFill>
              </a:rPr>
              <a:t>of drinks.   As she is about to leave, she asks the waiter </a:t>
            </a:r>
          </a:p>
          <a:p>
            <a:pPr algn="l"/>
            <a:r>
              <a:rPr lang="en-US" sz="2400" i="1">
                <a:solidFill>
                  <a:schemeClr val="bg1"/>
                </a:solidFill>
              </a:rPr>
              <a:t>how much she owes.  The waiter replies,  “For you, </a:t>
            </a:r>
          </a:p>
          <a:p>
            <a:pPr algn="l"/>
            <a:r>
              <a:rPr lang="en-US" sz="2400" i="1">
                <a:solidFill>
                  <a:schemeClr val="bg1"/>
                </a:solidFill>
              </a:rPr>
              <a:t>No Charge!!!”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2005">
                                            <p:txEl>
                                              <p:pRg st="0" end="0"/>
                                            </p:txEl>
                                          </p:spTgt>
                                        </p:tgtEl>
                                        <p:attrNameLst>
                                          <p:attrName>style.visibility</p:attrName>
                                        </p:attrNameLst>
                                      </p:cBhvr>
                                      <p:to>
                                        <p:strVal val="visible"/>
                                      </p:to>
                                    </p:set>
                                    <p:animEffect transition="in" filter="fade">
                                      <p:cBhvr>
                                        <p:cTn id="7" dur="2000"/>
                                        <p:tgtEl>
                                          <p:spTgt spid="1152005">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152005">
                                            <p:txEl>
                                              <p:pRg st="1" end="1"/>
                                            </p:txEl>
                                          </p:spTgt>
                                        </p:tgtEl>
                                        <p:attrNameLst>
                                          <p:attrName>style.visibility</p:attrName>
                                        </p:attrNameLst>
                                      </p:cBhvr>
                                      <p:to>
                                        <p:strVal val="visible"/>
                                      </p:to>
                                    </p:set>
                                    <p:animEffect transition="in" filter="fade">
                                      <p:cBhvr>
                                        <p:cTn id="11" dur="2000"/>
                                        <p:tgtEl>
                                          <p:spTgt spid="1152005">
                                            <p:txEl>
                                              <p:pRg st="1" end="1"/>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152005">
                                            <p:txEl>
                                              <p:pRg st="2" end="2"/>
                                            </p:txEl>
                                          </p:spTgt>
                                        </p:tgtEl>
                                        <p:attrNameLst>
                                          <p:attrName>style.visibility</p:attrName>
                                        </p:attrNameLst>
                                      </p:cBhvr>
                                      <p:to>
                                        <p:strVal val="visible"/>
                                      </p:to>
                                    </p:set>
                                    <p:animEffect transition="in" filter="fade">
                                      <p:cBhvr>
                                        <p:cTn id="15" dur="2000"/>
                                        <p:tgtEl>
                                          <p:spTgt spid="1152005">
                                            <p:txEl>
                                              <p:pRg st="2" end="2"/>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1152005">
                                            <p:txEl>
                                              <p:pRg st="3" end="3"/>
                                            </p:txEl>
                                          </p:spTgt>
                                        </p:tgtEl>
                                        <p:attrNameLst>
                                          <p:attrName>style.visibility</p:attrName>
                                        </p:attrNameLst>
                                      </p:cBhvr>
                                      <p:to>
                                        <p:strVal val="visible"/>
                                      </p:to>
                                    </p:set>
                                    <p:animEffect transition="in" filter="fade">
                                      <p:cBhvr>
                                        <p:cTn id="19" dur="2000"/>
                                        <p:tgtEl>
                                          <p:spTgt spid="1152005">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mph" presetSubtype="0" grpId="0" nodeType="clickEffect">
                                  <p:stCondLst>
                                    <p:cond delay="0"/>
                                  </p:stCondLst>
                                  <p:childTnLst>
                                    <p:set>
                                      <p:cBhvr rctx="PPT">
                                        <p:cTn id="23" dur="indefinite"/>
                                        <p:tgtEl>
                                          <p:spTgt spid="1152005">
                                            <p:txEl>
                                              <p:pRg st="0" end="0"/>
                                            </p:txEl>
                                          </p:spTgt>
                                        </p:tgtEl>
                                        <p:attrNameLst>
                                          <p:attrName>style.opacity</p:attrName>
                                        </p:attrNameLst>
                                      </p:cBhvr>
                                      <p:to>
                                        <p:strVal val="0.5"/>
                                      </p:to>
                                    </p:set>
                                    <p:animEffect filter="image" prLst="opacity: 0.5">
                                      <p:cBhvr rctx="IE">
                                        <p:cTn id="24" dur="indefinite"/>
                                        <p:tgtEl>
                                          <p:spTgt spid="1152005">
                                            <p:txEl>
                                              <p:pRg st="0" end="0"/>
                                            </p:txEl>
                                          </p:spTgt>
                                        </p:tgtEl>
                                      </p:cBhvr>
                                    </p:animEffect>
                                  </p:childTnLst>
                                </p:cTn>
                              </p:par>
                              <p:par>
                                <p:cTn id="25" presetID="9" presetClass="emph" presetSubtype="0" grpId="0" nodeType="withEffect">
                                  <p:stCondLst>
                                    <p:cond delay="0"/>
                                  </p:stCondLst>
                                  <p:childTnLst>
                                    <p:set>
                                      <p:cBhvr rctx="PPT">
                                        <p:cTn id="26" dur="indefinite"/>
                                        <p:tgtEl>
                                          <p:spTgt spid="1152005">
                                            <p:txEl>
                                              <p:pRg st="1" end="1"/>
                                            </p:txEl>
                                          </p:spTgt>
                                        </p:tgtEl>
                                        <p:attrNameLst>
                                          <p:attrName>style.opacity</p:attrName>
                                        </p:attrNameLst>
                                      </p:cBhvr>
                                      <p:to>
                                        <p:strVal val="0.5"/>
                                      </p:to>
                                    </p:set>
                                    <p:animEffect filter="image" prLst="opacity: 0.5">
                                      <p:cBhvr rctx="IE">
                                        <p:cTn id="27" dur="indefinite"/>
                                        <p:tgtEl>
                                          <p:spTgt spid="1152005">
                                            <p:txEl>
                                              <p:pRg st="1" end="1"/>
                                            </p:txEl>
                                          </p:spTgt>
                                        </p:tgtEl>
                                      </p:cBhvr>
                                    </p:animEffect>
                                  </p:childTnLst>
                                </p:cTn>
                              </p:par>
                              <p:par>
                                <p:cTn id="28" presetID="9" presetClass="emph" presetSubtype="0" grpId="0" nodeType="withEffect">
                                  <p:stCondLst>
                                    <p:cond delay="0"/>
                                  </p:stCondLst>
                                  <p:childTnLst>
                                    <p:set>
                                      <p:cBhvr rctx="PPT">
                                        <p:cTn id="29" dur="indefinite"/>
                                        <p:tgtEl>
                                          <p:spTgt spid="1152005">
                                            <p:txEl>
                                              <p:pRg st="2" end="2"/>
                                            </p:txEl>
                                          </p:spTgt>
                                        </p:tgtEl>
                                        <p:attrNameLst>
                                          <p:attrName>style.opacity</p:attrName>
                                        </p:attrNameLst>
                                      </p:cBhvr>
                                      <p:to>
                                        <p:strVal val="0.5"/>
                                      </p:to>
                                    </p:set>
                                    <p:animEffect filter="image" prLst="opacity: 0.5">
                                      <p:cBhvr rctx="IE">
                                        <p:cTn id="30" dur="indefinite"/>
                                        <p:tgtEl>
                                          <p:spTgt spid="1152005">
                                            <p:txEl>
                                              <p:pRg st="2" end="2"/>
                                            </p:txEl>
                                          </p:spTgt>
                                        </p:tgtEl>
                                      </p:cBhvr>
                                    </p:animEffect>
                                  </p:childTnLst>
                                </p:cTn>
                              </p:par>
                              <p:par>
                                <p:cTn id="31" presetID="9" presetClass="emph" presetSubtype="0" grpId="0" nodeType="withEffect">
                                  <p:stCondLst>
                                    <p:cond delay="0"/>
                                  </p:stCondLst>
                                  <p:childTnLst>
                                    <p:set>
                                      <p:cBhvr rctx="PPT">
                                        <p:cTn id="32" dur="indefinite"/>
                                        <p:tgtEl>
                                          <p:spTgt spid="1152005">
                                            <p:txEl>
                                              <p:pRg st="3" end="3"/>
                                            </p:txEl>
                                          </p:spTgt>
                                        </p:tgtEl>
                                        <p:attrNameLst>
                                          <p:attrName>style.opacity</p:attrName>
                                        </p:attrNameLst>
                                      </p:cBhvr>
                                      <p:to>
                                        <p:strVal val="0.5"/>
                                      </p:to>
                                    </p:set>
                                    <p:animEffect filter="image" prLst="opacity: 0.5">
                                      <p:cBhvr rctx="IE">
                                        <p:cTn id="33" dur="indefinite"/>
                                        <p:tgtEl>
                                          <p:spTgt spid="1152005">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9" presetClass="entr" presetSubtype="0" accel="100000" fill="hold" grpId="0" nodeType="clickEffect">
                                  <p:stCondLst>
                                    <p:cond delay="0"/>
                                  </p:stCondLst>
                                  <p:childTnLst>
                                    <p:set>
                                      <p:cBhvr>
                                        <p:cTn id="37" dur="1" fill="hold">
                                          <p:stCondLst>
                                            <p:cond delay="0"/>
                                          </p:stCondLst>
                                        </p:cTn>
                                        <p:tgtEl>
                                          <p:spTgt spid="1152006"/>
                                        </p:tgtEl>
                                        <p:attrNameLst>
                                          <p:attrName>style.visibility</p:attrName>
                                        </p:attrNameLst>
                                      </p:cBhvr>
                                      <p:to>
                                        <p:strVal val="visible"/>
                                      </p:to>
                                    </p:set>
                                    <p:anim calcmode="lin" valueType="num">
                                      <p:cBhvr>
                                        <p:cTn id="38" dur="500" fill="hold"/>
                                        <p:tgtEl>
                                          <p:spTgt spid="1152006"/>
                                        </p:tgtEl>
                                        <p:attrNameLst>
                                          <p:attrName>ppt_h</p:attrName>
                                        </p:attrNameLst>
                                      </p:cBhvr>
                                      <p:tavLst>
                                        <p:tav tm="0">
                                          <p:val>
                                            <p:strVal val="#ppt_h/20"/>
                                          </p:val>
                                        </p:tav>
                                        <p:tav tm="50000">
                                          <p:val>
                                            <p:strVal val="#ppt_h/20"/>
                                          </p:val>
                                        </p:tav>
                                        <p:tav tm="100000">
                                          <p:val>
                                            <p:strVal val="#ppt_h"/>
                                          </p:val>
                                        </p:tav>
                                      </p:tavLst>
                                    </p:anim>
                                    <p:anim calcmode="lin" valueType="num">
                                      <p:cBhvr>
                                        <p:cTn id="39" dur="500" fill="hold"/>
                                        <p:tgtEl>
                                          <p:spTgt spid="1152006"/>
                                        </p:tgtEl>
                                        <p:attrNameLst>
                                          <p:attrName>ppt_w</p:attrName>
                                        </p:attrNameLst>
                                      </p:cBhvr>
                                      <p:tavLst>
                                        <p:tav tm="0">
                                          <p:val>
                                            <p:strVal val="#ppt_w+.3"/>
                                          </p:val>
                                        </p:tav>
                                        <p:tav tm="50000">
                                          <p:val>
                                            <p:strVal val="#ppt_w+.3"/>
                                          </p:val>
                                        </p:tav>
                                        <p:tav tm="100000">
                                          <p:val>
                                            <p:strVal val="#ppt_w"/>
                                          </p:val>
                                        </p:tav>
                                      </p:tavLst>
                                    </p:anim>
                                    <p:anim calcmode="lin" valueType="num">
                                      <p:cBhvr>
                                        <p:cTn id="40" dur="500" fill="hold"/>
                                        <p:tgtEl>
                                          <p:spTgt spid="1152006"/>
                                        </p:tgtEl>
                                        <p:attrNameLst>
                                          <p:attrName>ppt_x</p:attrName>
                                        </p:attrNameLst>
                                      </p:cBhvr>
                                      <p:tavLst>
                                        <p:tav tm="0">
                                          <p:val>
                                            <p:strVal val="#ppt_x-.3"/>
                                          </p:val>
                                        </p:tav>
                                        <p:tav tm="50000">
                                          <p:val>
                                            <p:strVal val="#ppt_x"/>
                                          </p:val>
                                        </p:tav>
                                        <p:tav tm="100000">
                                          <p:val>
                                            <p:strVal val="#ppt_x"/>
                                          </p:val>
                                        </p:tav>
                                      </p:tavLst>
                                    </p:anim>
                                    <p:anim calcmode="lin" valueType="num">
                                      <p:cBhvr>
                                        <p:cTn id="41" dur="500" fill="hold"/>
                                        <p:tgtEl>
                                          <p:spTgt spid="11520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2005" grpId="0" build="allAtOnce"/>
      <p:bldP spid="115200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3"/>
          <p:cNvSpPr txBox="1">
            <a:spLocks noChangeArrowheads="1"/>
          </p:cNvSpPr>
          <p:nvPr/>
        </p:nvSpPr>
        <p:spPr bwMode="auto">
          <a:xfrm>
            <a:off x="525463" y="1246188"/>
            <a:ext cx="5927725" cy="396875"/>
          </a:xfrm>
          <a:prstGeom prst="rect">
            <a:avLst/>
          </a:prstGeom>
          <a:noFill/>
          <a:ln w="9525">
            <a:noFill/>
            <a:miter lim="800000"/>
            <a:headEnd/>
            <a:tailEnd/>
          </a:ln>
        </p:spPr>
        <p:txBody>
          <a:bodyPr wrap="none">
            <a:spAutoFit/>
          </a:bodyPr>
          <a:lstStyle/>
          <a:p>
            <a:pPr algn="l"/>
            <a:r>
              <a:rPr lang="en-US" sz="2000">
                <a:solidFill>
                  <a:schemeClr val="accent2"/>
                </a:solidFill>
              </a:rPr>
              <a:t>DEMOCRITUS </a:t>
            </a:r>
            <a:r>
              <a:rPr lang="en-US" sz="2000"/>
              <a:t>(400 BC) – First Atomic Hypothesis</a:t>
            </a:r>
          </a:p>
        </p:txBody>
      </p:sp>
      <p:sp>
        <p:nvSpPr>
          <p:cNvPr id="45059" name="Text Box 4"/>
          <p:cNvSpPr txBox="1">
            <a:spLocks noChangeArrowheads="1"/>
          </p:cNvSpPr>
          <p:nvPr/>
        </p:nvSpPr>
        <p:spPr bwMode="auto">
          <a:xfrm>
            <a:off x="577850" y="1803400"/>
            <a:ext cx="8034338" cy="3514725"/>
          </a:xfrm>
          <a:prstGeom prst="rect">
            <a:avLst/>
          </a:prstGeom>
          <a:noFill/>
          <a:ln w="9525">
            <a:noFill/>
            <a:miter lim="800000"/>
            <a:headEnd/>
            <a:tailEnd/>
          </a:ln>
        </p:spPr>
        <p:txBody>
          <a:bodyPr wrap="none">
            <a:spAutoFit/>
          </a:bodyPr>
          <a:lstStyle/>
          <a:p>
            <a:pPr algn="l"/>
            <a:r>
              <a:rPr lang="en-US" sz="1600" dirty="0" err="1"/>
              <a:t>Atomos</a:t>
            </a:r>
            <a:r>
              <a:rPr lang="en-US" sz="1600" dirty="0"/>
              <a:t>:  Greek for “</a:t>
            </a:r>
            <a:r>
              <a:rPr lang="en-US" sz="1600" dirty="0" err="1"/>
              <a:t>uncuttable</a:t>
            </a:r>
            <a:r>
              <a:rPr lang="en-US" sz="1600" dirty="0"/>
              <a:t>”.  Chop up a piece of matter until you reach the </a:t>
            </a:r>
            <a:r>
              <a:rPr lang="en-US" sz="1600" dirty="0" err="1"/>
              <a:t>atomos</a:t>
            </a:r>
            <a:r>
              <a:rPr lang="en-US" sz="1600" dirty="0"/>
              <a:t>.</a:t>
            </a:r>
          </a:p>
          <a:p>
            <a:pPr algn="l"/>
            <a:endParaRPr lang="en-US" sz="1600" dirty="0"/>
          </a:p>
          <a:p>
            <a:pPr algn="l"/>
            <a:r>
              <a:rPr lang="en-US" sz="1600" dirty="0"/>
              <a:t>Properties of atoms:</a:t>
            </a:r>
          </a:p>
          <a:p>
            <a:pPr lvl="1" algn="l">
              <a:buFontTx/>
              <a:buChar char="•"/>
            </a:pPr>
            <a:r>
              <a:rPr lang="en-US" sz="1600" dirty="0"/>
              <a:t> indestructible.</a:t>
            </a:r>
          </a:p>
          <a:p>
            <a:pPr lvl="1" algn="l">
              <a:buFontTx/>
              <a:buChar char="•"/>
            </a:pPr>
            <a:r>
              <a:rPr lang="en-US" sz="1600" dirty="0"/>
              <a:t> changeable, however, into different forms.</a:t>
            </a:r>
          </a:p>
          <a:p>
            <a:pPr lvl="1" algn="l">
              <a:buFontTx/>
              <a:buChar char="•"/>
            </a:pPr>
            <a:r>
              <a:rPr lang="en-US" sz="1600" dirty="0"/>
              <a:t> an infinite number of kinds so there are an infinite number of elements.</a:t>
            </a:r>
          </a:p>
          <a:p>
            <a:pPr lvl="1" algn="l">
              <a:buFontTx/>
              <a:buChar char="•"/>
            </a:pPr>
            <a:r>
              <a:rPr lang="en-US" sz="1600" dirty="0"/>
              <a:t> hard substances have rough, prickly atoms that stick together.</a:t>
            </a:r>
          </a:p>
          <a:p>
            <a:pPr lvl="1" algn="l">
              <a:buFontTx/>
              <a:buChar char="•"/>
            </a:pPr>
            <a:r>
              <a:rPr lang="en-US" sz="1600" dirty="0"/>
              <a:t> liquids have round, smooth atoms that slide over one another.</a:t>
            </a:r>
          </a:p>
          <a:p>
            <a:pPr lvl="1" algn="l">
              <a:buFontTx/>
              <a:buChar char="•"/>
            </a:pPr>
            <a:r>
              <a:rPr lang="en-US" sz="1600" dirty="0"/>
              <a:t> smell is caused by atoms interacting with the nose – rough atoms hurt.</a:t>
            </a:r>
          </a:p>
          <a:p>
            <a:pPr lvl="1" algn="l">
              <a:buFontTx/>
              <a:buChar char="•"/>
            </a:pPr>
            <a:r>
              <a:rPr lang="en-US" sz="1600" dirty="0"/>
              <a:t> sleep is caused by atoms escaping the brain.</a:t>
            </a:r>
          </a:p>
          <a:p>
            <a:pPr lvl="1" algn="l">
              <a:buFontTx/>
              <a:buChar char="•"/>
            </a:pPr>
            <a:r>
              <a:rPr lang="en-US" sz="1600" dirty="0"/>
              <a:t> death – too many escaped or didn’t return.</a:t>
            </a:r>
          </a:p>
          <a:p>
            <a:pPr lvl="1" algn="l">
              <a:buFontTx/>
              <a:buChar char="•"/>
            </a:pPr>
            <a:r>
              <a:rPr lang="en-US" sz="1600" dirty="0"/>
              <a:t> the heart is the center of anger.</a:t>
            </a:r>
          </a:p>
          <a:p>
            <a:pPr lvl="1" algn="l">
              <a:buFontTx/>
              <a:buChar char="•"/>
            </a:pPr>
            <a:r>
              <a:rPr lang="en-US" sz="1600" dirty="0"/>
              <a:t> the brain is the center of thought.</a:t>
            </a:r>
          </a:p>
          <a:p>
            <a:pPr lvl="1" algn="l">
              <a:buFontTx/>
              <a:buChar char="•"/>
            </a:pPr>
            <a:r>
              <a:rPr lang="en-US" sz="1600" dirty="0"/>
              <a:t> the liver is the seat of desire.</a:t>
            </a:r>
          </a:p>
        </p:txBody>
      </p:sp>
      <p:sp>
        <p:nvSpPr>
          <p:cNvPr id="45060" name="Text Box 5"/>
          <p:cNvSpPr txBox="1">
            <a:spLocks noChangeArrowheads="1"/>
          </p:cNvSpPr>
          <p:nvPr/>
        </p:nvSpPr>
        <p:spPr bwMode="auto">
          <a:xfrm>
            <a:off x="673100" y="5934075"/>
            <a:ext cx="7796213" cy="457200"/>
          </a:xfrm>
          <a:prstGeom prst="rect">
            <a:avLst/>
          </a:prstGeom>
          <a:noFill/>
          <a:ln w="9525">
            <a:noFill/>
            <a:miter lim="800000"/>
            <a:headEnd/>
            <a:tailEnd/>
          </a:ln>
        </p:spPr>
        <p:txBody>
          <a:bodyPr wrap="none">
            <a:spAutoFit/>
          </a:bodyPr>
          <a:lstStyle/>
          <a:p>
            <a:pPr algn="l"/>
            <a:r>
              <a:rPr lang="en-US" sz="2400">
                <a:solidFill>
                  <a:srgbClr val="CC0000"/>
                </a:solidFill>
              </a:rPr>
              <a:t>“Nothing exists but atoms and space, all else is opinion”.</a:t>
            </a:r>
          </a:p>
        </p:txBody>
      </p:sp>
      <p:sp>
        <p:nvSpPr>
          <p:cNvPr id="45061" name="Rectangle 6"/>
          <p:cNvSpPr>
            <a:spLocks noGrp="1" noChangeArrowheads="1"/>
          </p:cNvSpPr>
          <p:nvPr>
            <p:ph type="title"/>
          </p:nvPr>
        </p:nvSpPr>
        <p:spPr/>
        <p:txBody>
          <a:bodyPr/>
          <a:lstStyle/>
          <a:p>
            <a:pPr eaLnBrk="1" hangingPunct="1"/>
            <a:r>
              <a:rPr lang="en-US" smtClean="0"/>
              <a:t>Democritus</a:t>
            </a:r>
          </a:p>
        </p:txBody>
      </p:sp>
      <p:pic>
        <p:nvPicPr>
          <p:cNvPr id="45062" name="Picture 7" descr="Democratus"/>
          <p:cNvPicPr>
            <a:picLocks noChangeAspect="1" noChangeArrowheads="1"/>
          </p:cNvPicPr>
          <p:nvPr/>
        </p:nvPicPr>
        <p:blipFill>
          <a:blip r:embed="rId3" cstate="print"/>
          <a:srcRect/>
          <a:stretch>
            <a:fillRect/>
          </a:stretch>
        </p:blipFill>
        <p:spPr bwMode="auto">
          <a:xfrm>
            <a:off x="7353300" y="4137025"/>
            <a:ext cx="1203325" cy="175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4"/>
          <p:cNvSpPr>
            <a:spLocks noChangeArrowheads="1"/>
          </p:cNvSpPr>
          <p:nvPr/>
        </p:nvSpPr>
        <p:spPr bwMode="auto">
          <a:xfrm>
            <a:off x="685800" y="1752600"/>
            <a:ext cx="7772400" cy="4038600"/>
          </a:xfrm>
          <a:prstGeom prst="rect">
            <a:avLst/>
          </a:prstGeom>
          <a:solidFill>
            <a:srgbClr val="FFFF99">
              <a:alpha val="12941"/>
            </a:srgbClr>
          </a:solidFill>
          <a:ln w="9525">
            <a:solidFill>
              <a:schemeClr val="tx1"/>
            </a:solidFill>
            <a:miter lim="800000"/>
            <a:headEnd/>
            <a:tailEnd/>
          </a:ln>
        </p:spPr>
        <p:txBody>
          <a:bodyPr wrap="none" anchor="ctr"/>
          <a:lstStyle/>
          <a:p>
            <a:endParaRPr lang="en-US"/>
          </a:p>
        </p:txBody>
      </p:sp>
      <p:sp>
        <p:nvSpPr>
          <p:cNvPr id="191491" name="Rectangle 2"/>
          <p:cNvSpPr>
            <a:spLocks noGrp="1" noChangeArrowheads="1"/>
          </p:cNvSpPr>
          <p:nvPr>
            <p:ph type="title"/>
          </p:nvPr>
        </p:nvSpPr>
        <p:spPr>
          <a:xfrm>
            <a:off x="838200" y="457200"/>
            <a:ext cx="7772400" cy="762000"/>
          </a:xfrm>
          <a:noFill/>
        </p:spPr>
        <p:txBody>
          <a:bodyPr lIns="92075" tIns="46038" rIns="92075" bIns="46038" anchor="t" anchorCtr="1">
            <a:spAutoFit/>
          </a:bodyPr>
          <a:lstStyle/>
          <a:p>
            <a:pPr eaLnBrk="1" hangingPunct="1"/>
            <a:r>
              <a:rPr lang="en-US" smtClean="0"/>
              <a:t>Subatomic particles</a:t>
            </a:r>
          </a:p>
        </p:txBody>
      </p:sp>
      <p:sp>
        <p:nvSpPr>
          <p:cNvPr id="191492" name="Rectangle 3"/>
          <p:cNvSpPr>
            <a:spLocks noChangeArrowheads="1"/>
          </p:cNvSpPr>
          <p:nvPr/>
        </p:nvSpPr>
        <p:spPr bwMode="auto">
          <a:xfrm>
            <a:off x="822325" y="3100388"/>
            <a:ext cx="1617663" cy="457200"/>
          </a:xfrm>
          <a:prstGeom prst="rect">
            <a:avLst/>
          </a:prstGeom>
          <a:noFill/>
          <a:ln w="9525">
            <a:noFill/>
            <a:miter lim="800000"/>
            <a:headEnd/>
            <a:tailEnd/>
          </a:ln>
        </p:spPr>
        <p:txBody>
          <a:bodyPr lIns="92075" tIns="46038" rIns="92075" bIns="46038">
            <a:spAutoFit/>
          </a:bodyPr>
          <a:lstStyle/>
          <a:p>
            <a:pPr algn="l" eaLnBrk="0" hangingPunct="0"/>
            <a:r>
              <a:rPr lang="en-US" sz="2400"/>
              <a:t>Electron</a:t>
            </a:r>
          </a:p>
        </p:txBody>
      </p:sp>
      <p:sp>
        <p:nvSpPr>
          <p:cNvPr id="191493" name="Rectangle 4"/>
          <p:cNvSpPr>
            <a:spLocks noChangeArrowheads="1"/>
          </p:cNvSpPr>
          <p:nvPr/>
        </p:nvSpPr>
        <p:spPr bwMode="auto">
          <a:xfrm>
            <a:off x="822325" y="4014788"/>
            <a:ext cx="1314450" cy="457200"/>
          </a:xfrm>
          <a:prstGeom prst="rect">
            <a:avLst/>
          </a:prstGeom>
          <a:noFill/>
          <a:ln w="9525">
            <a:noFill/>
            <a:miter lim="800000"/>
            <a:headEnd/>
            <a:tailEnd/>
          </a:ln>
        </p:spPr>
        <p:txBody>
          <a:bodyPr lIns="92075" tIns="46038" rIns="92075" bIns="46038">
            <a:spAutoFit/>
          </a:bodyPr>
          <a:lstStyle/>
          <a:p>
            <a:pPr algn="l" eaLnBrk="0" hangingPunct="0"/>
            <a:r>
              <a:rPr lang="en-US" sz="2400"/>
              <a:t>Proton</a:t>
            </a:r>
          </a:p>
        </p:txBody>
      </p:sp>
      <p:sp>
        <p:nvSpPr>
          <p:cNvPr id="191494" name="Rectangle 5"/>
          <p:cNvSpPr>
            <a:spLocks noChangeArrowheads="1"/>
          </p:cNvSpPr>
          <p:nvPr/>
        </p:nvSpPr>
        <p:spPr bwMode="auto">
          <a:xfrm>
            <a:off x="822325" y="4891088"/>
            <a:ext cx="1571625" cy="457200"/>
          </a:xfrm>
          <a:prstGeom prst="rect">
            <a:avLst/>
          </a:prstGeom>
          <a:noFill/>
          <a:ln w="9525">
            <a:noFill/>
            <a:miter lim="800000"/>
            <a:headEnd/>
            <a:tailEnd/>
          </a:ln>
        </p:spPr>
        <p:txBody>
          <a:bodyPr lIns="92075" tIns="46038" rIns="92075" bIns="46038">
            <a:spAutoFit/>
          </a:bodyPr>
          <a:lstStyle/>
          <a:p>
            <a:pPr algn="l" eaLnBrk="0" hangingPunct="0"/>
            <a:r>
              <a:rPr lang="en-US" sz="2400"/>
              <a:t>Neutron</a:t>
            </a:r>
          </a:p>
        </p:txBody>
      </p:sp>
      <p:sp>
        <p:nvSpPr>
          <p:cNvPr id="191495" name="Rectangle 6"/>
          <p:cNvSpPr>
            <a:spLocks noChangeArrowheads="1"/>
          </p:cNvSpPr>
          <p:nvPr/>
        </p:nvSpPr>
        <p:spPr bwMode="auto">
          <a:xfrm>
            <a:off x="822325" y="2414588"/>
            <a:ext cx="1196975" cy="457200"/>
          </a:xfrm>
          <a:prstGeom prst="rect">
            <a:avLst/>
          </a:prstGeom>
          <a:noFill/>
          <a:ln w="9525">
            <a:noFill/>
            <a:miter lim="800000"/>
            <a:headEnd/>
            <a:tailEnd/>
          </a:ln>
        </p:spPr>
        <p:txBody>
          <a:bodyPr lIns="92075" tIns="46038" rIns="92075" bIns="46038">
            <a:spAutoFit/>
          </a:bodyPr>
          <a:lstStyle/>
          <a:p>
            <a:pPr algn="l" eaLnBrk="0" hangingPunct="0"/>
            <a:r>
              <a:rPr lang="en-US" sz="2400" b="1"/>
              <a:t>Name</a:t>
            </a:r>
          </a:p>
        </p:txBody>
      </p:sp>
      <p:sp>
        <p:nvSpPr>
          <p:cNvPr id="191496" name="Rectangle 7"/>
          <p:cNvSpPr>
            <a:spLocks noChangeArrowheads="1"/>
          </p:cNvSpPr>
          <p:nvPr/>
        </p:nvSpPr>
        <p:spPr bwMode="auto">
          <a:xfrm>
            <a:off x="2193925" y="2414588"/>
            <a:ext cx="1501775" cy="457200"/>
          </a:xfrm>
          <a:prstGeom prst="rect">
            <a:avLst/>
          </a:prstGeom>
          <a:noFill/>
          <a:ln w="9525">
            <a:noFill/>
            <a:miter lim="800000"/>
            <a:headEnd/>
            <a:tailEnd/>
          </a:ln>
        </p:spPr>
        <p:txBody>
          <a:bodyPr lIns="92075" tIns="46038" rIns="92075" bIns="46038">
            <a:spAutoFit/>
          </a:bodyPr>
          <a:lstStyle/>
          <a:p>
            <a:pPr algn="l" eaLnBrk="0" hangingPunct="0"/>
            <a:r>
              <a:rPr lang="en-US" sz="2400" b="1"/>
              <a:t>Symbol</a:t>
            </a:r>
          </a:p>
        </p:txBody>
      </p:sp>
      <p:sp>
        <p:nvSpPr>
          <p:cNvPr id="191497" name="Rectangle 8"/>
          <p:cNvSpPr>
            <a:spLocks noChangeArrowheads="1"/>
          </p:cNvSpPr>
          <p:nvPr/>
        </p:nvSpPr>
        <p:spPr bwMode="auto">
          <a:xfrm>
            <a:off x="3641725" y="2414588"/>
            <a:ext cx="1406525" cy="457200"/>
          </a:xfrm>
          <a:prstGeom prst="rect">
            <a:avLst/>
          </a:prstGeom>
          <a:noFill/>
          <a:ln w="9525">
            <a:noFill/>
            <a:miter lim="800000"/>
            <a:headEnd/>
            <a:tailEnd/>
          </a:ln>
        </p:spPr>
        <p:txBody>
          <a:bodyPr lIns="92075" tIns="46038" rIns="92075" bIns="46038">
            <a:spAutoFit/>
          </a:bodyPr>
          <a:lstStyle/>
          <a:p>
            <a:pPr algn="l" eaLnBrk="0" hangingPunct="0"/>
            <a:r>
              <a:rPr lang="en-US" sz="2400" b="1"/>
              <a:t>Charge</a:t>
            </a:r>
          </a:p>
        </p:txBody>
      </p:sp>
      <p:sp>
        <p:nvSpPr>
          <p:cNvPr id="191498" name="Rectangle 9"/>
          <p:cNvSpPr>
            <a:spLocks noChangeArrowheads="1"/>
          </p:cNvSpPr>
          <p:nvPr/>
        </p:nvSpPr>
        <p:spPr bwMode="auto">
          <a:xfrm>
            <a:off x="4956175" y="2073275"/>
            <a:ext cx="1597025" cy="822325"/>
          </a:xfrm>
          <a:prstGeom prst="rect">
            <a:avLst/>
          </a:prstGeom>
          <a:noFill/>
          <a:ln w="9525">
            <a:noFill/>
            <a:miter lim="800000"/>
            <a:headEnd/>
            <a:tailEnd/>
          </a:ln>
        </p:spPr>
        <p:txBody>
          <a:bodyPr lIns="92075" tIns="46038" rIns="92075" bIns="46038">
            <a:spAutoFit/>
          </a:bodyPr>
          <a:lstStyle/>
          <a:p>
            <a:pPr algn="l" eaLnBrk="0" hangingPunct="0"/>
            <a:r>
              <a:rPr lang="en-US" sz="2400" b="1"/>
              <a:t>Relative</a:t>
            </a:r>
          </a:p>
          <a:p>
            <a:pPr algn="l" eaLnBrk="0" hangingPunct="0"/>
            <a:r>
              <a:rPr lang="en-US" sz="2400" b="1"/>
              <a:t>  mass</a:t>
            </a:r>
          </a:p>
        </p:txBody>
      </p:sp>
      <p:sp>
        <p:nvSpPr>
          <p:cNvPr id="191499" name="Rectangle 10"/>
          <p:cNvSpPr>
            <a:spLocks noChangeArrowheads="1"/>
          </p:cNvSpPr>
          <p:nvPr/>
        </p:nvSpPr>
        <p:spPr bwMode="auto">
          <a:xfrm>
            <a:off x="6627813" y="1951038"/>
            <a:ext cx="1754187" cy="944562"/>
          </a:xfrm>
          <a:prstGeom prst="rect">
            <a:avLst/>
          </a:prstGeom>
          <a:noFill/>
          <a:ln w="9525">
            <a:noFill/>
            <a:miter lim="800000"/>
            <a:headEnd/>
            <a:tailEnd/>
          </a:ln>
        </p:spPr>
        <p:txBody>
          <a:bodyPr lIns="92075" tIns="46038" rIns="92075" bIns="46038">
            <a:spAutoFit/>
          </a:bodyPr>
          <a:lstStyle/>
          <a:p>
            <a:pPr algn="l" eaLnBrk="0" hangingPunct="0"/>
            <a:r>
              <a:rPr lang="en-US" sz="3200"/>
              <a:t> </a:t>
            </a:r>
            <a:r>
              <a:rPr lang="en-US" sz="2400" b="1"/>
              <a:t>Actual </a:t>
            </a:r>
          </a:p>
          <a:p>
            <a:pPr algn="l" eaLnBrk="0" hangingPunct="0"/>
            <a:r>
              <a:rPr lang="en-US" sz="2400" b="1"/>
              <a:t>mass (g)</a:t>
            </a:r>
          </a:p>
        </p:txBody>
      </p:sp>
      <p:sp>
        <p:nvSpPr>
          <p:cNvPr id="480267" name="Rectangle 11"/>
          <p:cNvSpPr>
            <a:spLocks noChangeArrowheads="1"/>
          </p:cNvSpPr>
          <p:nvPr/>
        </p:nvSpPr>
        <p:spPr bwMode="auto">
          <a:xfrm>
            <a:off x="2678113" y="3100388"/>
            <a:ext cx="496887" cy="519112"/>
          </a:xfrm>
          <a:prstGeom prst="rect">
            <a:avLst/>
          </a:prstGeom>
          <a:noFill/>
          <a:ln w="9525">
            <a:noFill/>
            <a:miter lim="800000"/>
            <a:headEnd/>
            <a:tailEnd/>
          </a:ln>
        </p:spPr>
        <p:txBody>
          <a:bodyPr lIns="92075" tIns="46038" rIns="92075" bIns="46038">
            <a:spAutoFit/>
          </a:bodyPr>
          <a:lstStyle/>
          <a:p>
            <a:pPr algn="l" eaLnBrk="0" hangingPunct="0"/>
            <a:r>
              <a:rPr lang="en-US" sz="2800" i="1"/>
              <a:t>e</a:t>
            </a:r>
            <a:r>
              <a:rPr lang="en-US" sz="4000" i="1" baseline="30000"/>
              <a:t>-</a:t>
            </a:r>
          </a:p>
        </p:txBody>
      </p:sp>
      <p:sp>
        <p:nvSpPr>
          <p:cNvPr id="480268" name="Rectangle 12"/>
          <p:cNvSpPr>
            <a:spLocks noChangeArrowheads="1"/>
          </p:cNvSpPr>
          <p:nvPr/>
        </p:nvSpPr>
        <p:spPr bwMode="auto">
          <a:xfrm>
            <a:off x="2608263" y="4014788"/>
            <a:ext cx="641350" cy="519112"/>
          </a:xfrm>
          <a:prstGeom prst="rect">
            <a:avLst/>
          </a:prstGeom>
          <a:noFill/>
          <a:ln w="9525">
            <a:noFill/>
            <a:miter lim="800000"/>
            <a:headEnd/>
            <a:tailEnd/>
          </a:ln>
        </p:spPr>
        <p:txBody>
          <a:bodyPr lIns="92075" tIns="46038" rIns="92075" bIns="46038">
            <a:spAutoFit/>
          </a:bodyPr>
          <a:lstStyle/>
          <a:p>
            <a:pPr algn="l" eaLnBrk="0" hangingPunct="0"/>
            <a:r>
              <a:rPr lang="en-US" sz="2800" i="1"/>
              <a:t>p</a:t>
            </a:r>
            <a:r>
              <a:rPr lang="en-US" sz="2800" i="1" baseline="30000"/>
              <a:t>+</a:t>
            </a:r>
          </a:p>
        </p:txBody>
      </p:sp>
      <p:sp>
        <p:nvSpPr>
          <p:cNvPr id="480269" name="Rectangle 13"/>
          <p:cNvSpPr>
            <a:spLocks noChangeArrowheads="1"/>
          </p:cNvSpPr>
          <p:nvPr/>
        </p:nvSpPr>
        <p:spPr bwMode="auto">
          <a:xfrm>
            <a:off x="2638425" y="4891088"/>
            <a:ext cx="579438" cy="519112"/>
          </a:xfrm>
          <a:prstGeom prst="rect">
            <a:avLst/>
          </a:prstGeom>
          <a:noFill/>
          <a:ln w="9525">
            <a:noFill/>
            <a:miter lim="800000"/>
            <a:headEnd/>
            <a:tailEnd/>
          </a:ln>
        </p:spPr>
        <p:txBody>
          <a:bodyPr lIns="92075" tIns="46038" rIns="92075" bIns="46038">
            <a:spAutoFit/>
          </a:bodyPr>
          <a:lstStyle/>
          <a:p>
            <a:pPr algn="l" eaLnBrk="0" hangingPunct="0"/>
            <a:r>
              <a:rPr lang="en-US" sz="2800" i="1"/>
              <a:t>n</a:t>
            </a:r>
            <a:r>
              <a:rPr lang="en-US" sz="2800" baseline="30000"/>
              <a:t>o</a:t>
            </a:r>
          </a:p>
        </p:txBody>
      </p:sp>
      <p:sp>
        <p:nvSpPr>
          <p:cNvPr id="480270" name="Rectangle 14"/>
          <p:cNvSpPr>
            <a:spLocks noChangeArrowheads="1"/>
          </p:cNvSpPr>
          <p:nvPr/>
        </p:nvSpPr>
        <p:spPr bwMode="auto">
          <a:xfrm>
            <a:off x="4059238" y="3100388"/>
            <a:ext cx="541337" cy="519112"/>
          </a:xfrm>
          <a:prstGeom prst="rect">
            <a:avLst/>
          </a:prstGeom>
          <a:noFill/>
          <a:ln w="9525">
            <a:noFill/>
            <a:miter lim="800000"/>
            <a:headEnd/>
            <a:tailEnd/>
          </a:ln>
        </p:spPr>
        <p:txBody>
          <a:bodyPr lIns="92075" tIns="46038" rIns="92075" bIns="46038">
            <a:spAutoFit/>
          </a:bodyPr>
          <a:lstStyle/>
          <a:p>
            <a:pPr algn="l" eaLnBrk="0" hangingPunct="0"/>
            <a:r>
              <a:rPr lang="en-US" sz="2800"/>
              <a:t>-1</a:t>
            </a:r>
          </a:p>
        </p:txBody>
      </p:sp>
      <p:sp>
        <p:nvSpPr>
          <p:cNvPr id="480271" name="Rectangle 15"/>
          <p:cNvSpPr>
            <a:spLocks noChangeArrowheads="1"/>
          </p:cNvSpPr>
          <p:nvPr/>
        </p:nvSpPr>
        <p:spPr bwMode="auto">
          <a:xfrm>
            <a:off x="4011613" y="4014788"/>
            <a:ext cx="638175" cy="519112"/>
          </a:xfrm>
          <a:prstGeom prst="rect">
            <a:avLst/>
          </a:prstGeom>
          <a:noFill/>
          <a:ln w="9525">
            <a:noFill/>
            <a:miter lim="800000"/>
            <a:headEnd/>
            <a:tailEnd/>
          </a:ln>
        </p:spPr>
        <p:txBody>
          <a:bodyPr lIns="92075" tIns="46038" rIns="92075" bIns="46038">
            <a:spAutoFit/>
          </a:bodyPr>
          <a:lstStyle/>
          <a:p>
            <a:pPr algn="l" eaLnBrk="0" hangingPunct="0"/>
            <a:r>
              <a:rPr lang="en-US" sz="2800"/>
              <a:t>+1</a:t>
            </a:r>
          </a:p>
        </p:txBody>
      </p:sp>
      <p:sp>
        <p:nvSpPr>
          <p:cNvPr id="480272" name="Rectangle 16"/>
          <p:cNvSpPr>
            <a:spLocks noChangeArrowheads="1"/>
          </p:cNvSpPr>
          <p:nvPr/>
        </p:nvSpPr>
        <p:spPr bwMode="auto">
          <a:xfrm>
            <a:off x="4125913" y="4891088"/>
            <a:ext cx="401637" cy="519112"/>
          </a:xfrm>
          <a:prstGeom prst="rect">
            <a:avLst/>
          </a:prstGeom>
          <a:noFill/>
          <a:ln w="9525">
            <a:noFill/>
            <a:miter lim="800000"/>
            <a:headEnd/>
            <a:tailEnd/>
          </a:ln>
        </p:spPr>
        <p:txBody>
          <a:bodyPr lIns="92075" tIns="46038" rIns="92075" bIns="46038">
            <a:spAutoFit/>
          </a:bodyPr>
          <a:lstStyle/>
          <a:p>
            <a:pPr algn="l" eaLnBrk="0" hangingPunct="0"/>
            <a:r>
              <a:rPr lang="en-US" sz="2800"/>
              <a:t>0</a:t>
            </a:r>
          </a:p>
        </p:txBody>
      </p:sp>
      <p:sp>
        <p:nvSpPr>
          <p:cNvPr id="480273" name="Rectangle 17"/>
          <p:cNvSpPr>
            <a:spLocks noChangeArrowheads="1"/>
          </p:cNvSpPr>
          <p:nvPr/>
        </p:nvSpPr>
        <p:spPr bwMode="auto">
          <a:xfrm>
            <a:off x="4975225" y="3100388"/>
            <a:ext cx="1360488" cy="457200"/>
          </a:xfrm>
          <a:prstGeom prst="rect">
            <a:avLst/>
          </a:prstGeom>
          <a:noFill/>
          <a:ln w="9525">
            <a:noFill/>
            <a:miter lim="800000"/>
            <a:headEnd/>
            <a:tailEnd/>
          </a:ln>
        </p:spPr>
        <p:txBody>
          <a:bodyPr lIns="92075" tIns="46038" rIns="92075" bIns="46038">
            <a:spAutoFit/>
          </a:bodyPr>
          <a:lstStyle/>
          <a:p>
            <a:pPr algn="l" eaLnBrk="0" hangingPunct="0"/>
            <a:r>
              <a:rPr lang="en-US" sz="2400"/>
              <a:t>1/1840</a:t>
            </a:r>
          </a:p>
        </p:txBody>
      </p:sp>
      <p:sp>
        <p:nvSpPr>
          <p:cNvPr id="480274" name="Rectangle 18"/>
          <p:cNvSpPr>
            <a:spLocks noChangeArrowheads="1"/>
          </p:cNvSpPr>
          <p:nvPr/>
        </p:nvSpPr>
        <p:spPr bwMode="auto">
          <a:xfrm>
            <a:off x="5437188" y="4014788"/>
            <a:ext cx="401637" cy="457200"/>
          </a:xfrm>
          <a:prstGeom prst="rect">
            <a:avLst/>
          </a:prstGeom>
          <a:noFill/>
          <a:ln w="9525">
            <a:noFill/>
            <a:miter lim="800000"/>
            <a:headEnd/>
            <a:tailEnd/>
          </a:ln>
        </p:spPr>
        <p:txBody>
          <a:bodyPr lIns="92075" tIns="46038" rIns="92075" bIns="46038">
            <a:spAutoFit/>
          </a:bodyPr>
          <a:lstStyle/>
          <a:p>
            <a:pPr algn="l" eaLnBrk="0" hangingPunct="0"/>
            <a:r>
              <a:rPr lang="en-US" sz="2400"/>
              <a:t>1</a:t>
            </a:r>
          </a:p>
        </p:txBody>
      </p:sp>
      <p:sp>
        <p:nvSpPr>
          <p:cNvPr id="480275" name="Rectangle 19"/>
          <p:cNvSpPr>
            <a:spLocks noChangeArrowheads="1"/>
          </p:cNvSpPr>
          <p:nvPr/>
        </p:nvSpPr>
        <p:spPr bwMode="auto">
          <a:xfrm>
            <a:off x="5437188" y="4891088"/>
            <a:ext cx="401637" cy="457200"/>
          </a:xfrm>
          <a:prstGeom prst="rect">
            <a:avLst/>
          </a:prstGeom>
          <a:noFill/>
          <a:ln w="9525">
            <a:noFill/>
            <a:miter lim="800000"/>
            <a:headEnd/>
            <a:tailEnd/>
          </a:ln>
        </p:spPr>
        <p:txBody>
          <a:bodyPr lIns="92075" tIns="46038" rIns="92075" bIns="46038">
            <a:spAutoFit/>
          </a:bodyPr>
          <a:lstStyle/>
          <a:p>
            <a:pPr algn="l" eaLnBrk="0" hangingPunct="0"/>
            <a:r>
              <a:rPr lang="en-US" sz="2400"/>
              <a:t>1</a:t>
            </a:r>
          </a:p>
        </p:txBody>
      </p:sp>
      <p:sp>
        <p:nvSpPr>
          <p:cNvPr id="480276" name="Rectangle 20"/>
          <p:cNvSpPr>
            <a:spLocks noChangeArrowheads="1"/>
          </p:cNvSpPr>
          <p:nvPr/>
        </p:nvSpPr>
        <p:spPr bwMode="auto">
          <a:xfrm>
            <a:off x="6346825" y="3100388"/>
            <a:ext cx="2244725" cy="457200"/>
          </a:xfrm>
          <a:prstGeom prst="rect">
            <a:avLst/>
          </a:prstGeom>
          <a:noFill/>
          <a:ln w="9525">
            <a:noFill/>
            <a:miter lim="800000"/>
            <a:headEnd/>
            <a:tailEnd/>
          </a:ln>
        </p:spPr>
        <p:txBody>
          <a:bodyPr lIns="92075" tIns="46038" rIns="92075" bIns="46038">
            <a:spAutoFit/>
          </a:bodyPr>
          <a:lstStyle/>
          <a:p>
            <a:pPr algn="l" eaLnBrk="0" hangingPunct="0"/>
            <a:r>
              <a:rPr lang="en-US" sz="2400"/>
              <a:t>9.11 x 10</a:t>
            </a:r>
            <a:r>
              <a:rPr lang="en-US" sz="2400" baseline="30000"/>
              <a:t>-28</a:t>
            </a:r>
          </a:p>
        </p:txBody>
      </p:sp>
      <p:sp>
        <p:nvSpPr>
          <p:cNvPr id="480277" name="Rectangle 21"/>
          <p:cNvSpPr>
            <a:spLocks noChangeArrowheads="1"/>
          </p:cNvSpPr>
          <p:nvPr/>
        </p:nvSpPr>
        <p:spPr bwMode="auto">
          <a:xfrm>
            <a:off x="6346825" y="4014788"/>
            <a:ext cx="2244725" cy="457200"/>
          </a:xfrm>
          <a:prstGeom prst="rect">
            <a:avLst/>
          </a:prstGeom>
          <a:noFill/>
          <a:ln w="9525">
            <a:noFill/>
            <a:miter lim="800000"/>
            <a:headEnd/>
            <a:tailEnd/>
          </a:ln>
        </p:spPr>
        <p:txBody>
          <a:bodyPr lIns="92075" tIns="46038" rIns="92075" bIns="46038">
            <a:spAutoFit/>
          </a:bodyPr>
          <a:lstStyle/>
          <a:p>
            <a:pPr algn="l" eaLnBrk="0" hangingPunct="0"/>
            <a:r>
              <a:rPr lang="en-US" sz="2400"/>
              <a:t>1.67 x 10</a:t>
            </a:r>
            <a:r>
              <a:rPr lang="en-US" sz="2400" baseline="30000"/>
              <a:t>-24</a:t>
            </a:r>
          </a:p>
        </p:txBody>
      </p:sp>
      <p:sp>
        <p:nvSpPr>
          <p:cNvPr id="480278" name="Rectangle 22"/>
          <p:cNvSpPr>
            <a:spLocks noChangeArrowheads="1"/>
          </p:cNvSpPr>
          <p:nvPr/>
        </p:nvSpPr>
        <p:spPr bwMode="auto">
          <a:xfrm>
            <a:off x="6346825" y="4891088"/>
            <a:ext cx="2244725" cy="457200"/>
          </a:xfrm>
          <a:prstGeom prst="rect">
            <a:avLst/>
          </a:prstGeom>
          <a:noFill/>
          <a:ln w="9525">
            <a:noFill/>
            <a:miter lim="800000"/>
            <a:headEnd/>
            <a:tailEnd/>
          </a:ln>
        </p:spPr>
        <p:txBody>
          <a:bodyPr lIns="92075" tIns="46038" rIns="92075" bIns="46038">
            <a:spAutoFit/>
          </a:bodyPr>
          <a:lstStyle/>
          <a:p>
            <a:pPr algn="l" eaLnBrk="0" hangingPunct="0"/>
            <a:r>
              <a:rPr lang="en-US" sz="2400"/>
              <a:t>1.67 x 10</a:t>
            </a:r>
            <a:r>
              <a:rPr lang="en-US" sz="2400" baseline="30000"/>
              <a:t>-24</a:t>
            </a:r>
          </a:p>
        </p:txBody>
      </p:sp>
      <p:sp>
        <p:nvSpPr>
          <p:cNvPr id="191512" name="Line 25"/>
          <p:cNvSpPr>
            <a:spLocks noChangeShapeType="1"/>
          </p:cNvSpPr>
          <p:nvPr/>
        </p:nvSpPr>
        <p:spPr bwMode="auto">
          <a:xfrm>
            <a:off x="685800" y="2895600"/>
            <a:ext cx="7848600" cy="0"/>
          </a:xfrm>
          <a:prstGeom prst="line">
            <a:avLst/>
          </a:prstGeom>
          <a:noFill/>
          <a:ln w="9525">
            <a:solidFill>
              <a:schemeClr val="tx1"/>
            </a:solidFill>
            <a:round/>
            <a:headEnd/>
            <a:tailEnd/>
          </a:ln>
        </p:spPr>
        <p:txBody>
          <a:bodyPr/>
          <a:lstStyle/>
          <a:p>
            <a:endParaRPr lang="en-US"/>
          </a:p>
        </p:txBody>
      </p:sp>
      <p:sp>
        <p:nvSpPr>
          <p:cNvPr id="191513" name="AutoShape 27">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80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8026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8026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8027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8027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8027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48027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48027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480275">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480276">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480277">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48027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0267" grpId="0" build="p" autoUpdateAnimBg="0"/>
      <p:bldP spid="480268" grpId="0" build="p" autoUpdateAnimBg="0"/>
      <p:bldP spid="480269" grpId="0" build="p" autoUpdateAnimBg="0"/>
      <p:bldP spid="480270" grpId="0" build="p" autoUpdateAnimBg="0"/>
      <p:bldP spid="480271" grpId="0" build="p" autoUpdateAnimBg="0"/>
      <p:bldP spid="480272" grpId="0" build="p" autoUpdateAnimBg="0"/>
      <p:bldP spid="480273" grpId="0" build="p" autoUpdateAnimBg="0"/>
      <p:bldP spid="480274" grpId="0" build="p" autoUpdateAnimBg="0"/>
      <p:bldP spid="480275" grpId="0" build="p" autoUpdateAnimBg="0"/>
      <p:bldP spid="480276" grpId="0" build="p" autoUpdateAnimBg="0"/>
      <p:bldP spid="480277" grpId="0" build="p" autoUpdateAnimBg="0"/>
      <p:bldP spid="480278"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457200" y="274638"/>
            <a:ext cx="8229600" cy="762000"/>
          </a:xfrm>
          <a:noFill/>
        </p:spPr>
        <p:txBody>
          <a:bodyPr lIns="92075" tIns="46038" rIns="92075" bIns="46038" anchor="t" anchorCtr="1">
            <a:spAutoFit/>
          </a:bodyPr>
          <a:lstStyle/>
          <a:p>
            <a:pPr eaLnBrk="1" hangingPunct="1"/>
            <a:r>
              <a:rPr lang="en-US" smtClean="0"/>
              <a:t>Structure of the Atom</a:t>
            </a:r>
          </a:p>
        </p:txBody>
      </p:sp>
      <p:sp>
        <p:nvSpPr>
          <p:cNvPr id="482307" name="Rectangle 3"/>
          <p:cNvSpPr>
            <a:spLocks noGrp="1" noChangeArrowheads="1"/>
          </p:cNvSpPr>
          <p:nvPr>
            <p:ph type="body" idx="1"/>
          </p:nvPr>
        </p:nvSpPr>
        <p:spPr>
          <a:xfrm>
            <a:off x="685800" y="1752600"/>
            <a:ext cx="7772400" cy="4114800"/>
          </a:xfrm>
          <a:noFill/>
        </p:spPr>
        <p:txBody>
          <a:bodyPr lIns="92075" tIns="46038" rIns="92075" bIns="46038"/>
          <a:lstStyle/>
          <a:p>
            <a:pPr eaLnBrk="1" hangingPunct="1">
              <a:buFontTx/>
              <a:buNone/>
            </a:pPr>
            <a:r>
              <a:rPr lang="en-US" sz="2800" smtClean="0"/>
              <a:t>There are two regions</a:t>
            </a:r>
          </a:p>
          <a:p>
            <a:pPr lvl="1" eaLnBrk="1" hangingPunct="1">
              <a:buFontTx/>
              <a:buNone/>
            </a:pPr>
            <a:r>
              <a:rPr lang="en-US" sz="2400" smtClean="0"/>
              <a:t>The nucleus </a:t>
            </a:r>
          </a:p>
          <a:p>
            <a:pPr lvl="2" eaLnBrk="1" hangingPunct="1"/>
            <a:r>
              <a:rPr lang="en-US" sz="2000" smtClean="0"/>
              <a:t>With protons and neutrons</a:t>
            </a:r>
          </a:p>
          <a:p>
            <a:pPr lvl="1" eaLnBrk="1" hangingPunct="1"/>
            <a:r>
              <a:rPr lang="en-US" sz="2400" smtClean="0"/>
              <a:t>Positive charge</a:t>
            </a:r>
          </a:p>
          <a:p>
            <a:pPr lvl="1" eaLnBrk="1" hangingPunct="1"/>
            <a:r>
              <a:rPr lang="en-US" sz="2400" smtClean="0"/>
              <a:t>Almost all the mass</a:t>
            </a:r>
          </a:p>
          <a:p>
            <a:pPr eaLnBrk="1" hangingPunct="1">
              <a:buFontTx/>
              <a:buNone/>
            </a:pPr>
            <a:endParaRPr lang="en-US" sz="2800" smtClean="0"/>
          </a:p>
          <a:p>
            <a:pPr eaLnBrk="1" hangingPunct="1">
              <a:buFontTx/>
              <a:buNone/>
            </a:pPr>
            <a:r>
              <a:rPr lang="en-US" sz="2800" smtClean="0"/>
              <a:t>	</a:t>
            </a:r>
            <a:r>
              <a:rPr lang="en-US" sz="2400" smtClean="0"/>
              <a:t>Electron cloud</a:t>
            </a:r>
          </a:p>
          <a:p>
            <a:pPr lvl="1" eaLnBrk="1" hangingPunct="1"/>
            <a:r>
              <a:rPr lang="en-US" sz="2000" smtClean="0"/>
              <a:t>Most of the volume of an atom</a:t>
            </a:r>
          </a:p>
          <a:p>
            <a:pPr lvl="1" eaLnBrk="1" hangingPunct="1"/>
            <a:r>
              <a:rPr lang="en-US" sz="2000" smtClean="0"/>
              <a:t>The region where the electron can be found</a:t>
            </a:r>
          </a:p>
        </p:txBody>
      </p:sp>
      <p:pic>
        <p:nvPicPr>
          <p:cNvPr id="192516" name="Picture 5" descr="atom"/>
          <p:cNvPicPr>
            <a:picLocks noChangeArrowheads="1"/>
          </p:cNvPicPr>
          <p:nvPr/>
        </p:nvPicPr>
        <p:blipFill>
          <a:blip r:embed="rId3" cstate="print"/>
          <a:srcRect/>
          <a:stretch>
            <a:fillRect/>
          </a:stretch>
        </p:blipFill>
        <p:spPr bwMode="auto">
          <a:xfrm>
            <a:off x="5334000" y="1898650"/>
            <a:ext cx="3124200" cy="3206750"/>
          </a:xfrm>
          <a:prstGeom prst="rect">
            <a:avLst/>
          </a:prstGeom>
          <a:noFill/>
          <a:ln w="9525">
            <a:noFill/>
            <a:miter lim="800000"/>
            <a:headEnd/>
            <a:tailEnd/>
          </a:ln>
        </p:spPr>
      </p:pic>
      <p:sp>
        <p:nvSpPr>
          <p:cNvPr id="192517" name="AutoShape 7">
            <a:hlinkClick r:id="rId4"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82307">
                                            <p:txEl>
                                              <p:pRg st="0" end="0"/>
                                            </p:txEl>
                                          </p:spTgt>
                                        </p:tgtEl>
                                        <p:attrNameLst>
                                          <p:attrName>style.visibility</p:attrName>
                                        </p:attrNameLst>
                                      </p:cBhvr>
                                      <p:to>
                                        <p:strVal val="visible"/>
                                      </p:to>
                                    </p:set>
                                    <p:animEffect transition="in" filter="fade">
                                      <p:cBhvr>
                                        <p:cTn id="7" dur="1000"/>
                                        <p:tgtEl>
                                          <p:spTgt spid="482307">
                                            <p:txEl>
                                              <p:pRg st="0" end="0"/>
                                            </p:txEl>
                                          </p:spTgt>
                                        </p:tgtEl>
                                      </p:cBhvr>
                                    </p:animEffect>
                                    <p:anim calcmode="lin" valueType="num">
                                      <p:cBhvr>
                                        <p:cTn id="8" dur="1000" fill="hold"/>
                                        <p:tgtEl>
                                          <p:spTgt spid="48230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8230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82307">
                                            <p:txEl>
                                              <p:pRg st="1" end="1"/>
                                            </p:txEl>
                                          </p:spTgt>
                                        </p:tgtEl>
                                        <p:attrNameLst>
                                          <p:attrName>style.visibility</p:attrName>
                                        </p:attrNameLst>
                                      </p:cBhvr>
                                      <p:to>
                                        <p:strVal val="visible"/>
                                      </p:to>
                                    </p:set>
                                    <p:animEffect transition="in" filter="fade">
                                      <p:cBhvr>
                                        <p:cTn id="12" dur="1000"/>
                                        <p:tgtEl>
                                          <p:spTgt spid="482307">
                                            <p:txEl>
                                              <p:pRg st="1" end="1"/>
                                            </p:txEl>
                                          </p:spTgt>
                                        </p:tgtEl>
                                      </p:cBhvr>
                                    </p:animEffect>
                                    <p:anim calcmode="lin" valueType="num">
                                      <p:cBhvr>
                                        <p:cTn id="13" dur="1000" fill="hold"/>
                                        <p:tgtEl>
                                          <p:spTgt spid="48230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82307">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82307">
                                            <p:txEl>
                                              <p:pRg st="2" end="2"/>
                                            </p:txEl>
                                          </p:spTgt>
                                        </p:tgtEl>
                                        <p:attrNameLst>
                                          <p:attrName>style.visibility</p:attrName>
                                        </p:attrNameLst>
                                      </p:cBhvr>
                                      <p:to>
                                        <p:strVal val="visible"/>
                                      </p:to>
                                    </p:set>
                                    <p:animEffect transition="in" filter="fade">
                                      <p:cBhvr>
                                        <p:cTn id="17" dur="1000"/>
                                        <p:tgtEl>
                                          <p:spTgt spid="482307">
                                            <p:txEl>
                                              <p:pRg st="2" end="2"/>
                                            </p:txEl>
                                          </p:spTgt>
                                        </p:tgtEl>
                                      </p:cBhvr>
                                    </p:animEffect>
                                    <p:anim calcmode="lin" valueType="num">
                                      <p:cBhvr>
                                        <p:cTn id="18" dur="1000" fill="hold"/>
                                        <p:tgtEl>
                                          <p:spTgt spid="482307">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82307">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482307">
                                            <p:txEl>
                                              <p:pRg st="3" end="3"/>
                                            </p:txEl>
                                          </p:spTgt>
                                        </p:tgtEl>
                                        <p:attrNameLst>
                                          <p:attrName>style.visibility</p:attrName>
                                        </p:attrNameLst>
                                      </p:cBhvr>
                                      <p:to>
                                        <p:strVal val="visible"/>
                                      </p:to>
                                    </p:set>
                                    <p:animEffect transition="in" filter="fade">
                                      <p:cBhvr>
                                        <p:cTn id="22" dur="1000"/>
                                        <p:tgtEl>
                                          <p:spTgt spid="482307">
                                            <p:txEl>
                                              <p:pRg st="3" end="3"/>
                                            </p:txEl>
                                          </p:spTgt>
                                        </p:tgtEl>
                                      </p:cBhvr>
                                    </p:animEffect>
                                    <p:anim calcmode="lin" valueType="num">
                                      <p:cBhvr>
                                        <p:cTn id="23" dur="1000" fill="hold"/>
                                        <p:tgtEl>
                                          <p:spTgt spid="482307">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82307">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482307">
                                            <p:txEl>
                                              <p:pRg st="4" end="4"/>
                                            </p:txEl>
                                          </p:spTgt>
                                        </p:tgtEl>
                                        <p:attrNameLst>
                                          <p:attrName>style.visibility</p:attrName>
                                        </p:attrNameLst>
                                      </p:cBhvr>
                                      <p:to>
                                        <p:strVal val="visible"/>
                                      </p:to>
                                    </p:set>
                                    <p:animEffect transition="in" filter="fade">
                                      <p:cBhvr>
                                        <p:cTn id="27" dur="1000"/>
                                        <p:tgtEl>
                                          <p:spTgt spid="482307">
                                            <p:txEl>
                                              <p:pRg st="4" end="4"/>
                                            </p:txEl>
                                          </p:spTgt>
                                        </p:tgtEl>
                                      </p:cBhvr>
                                    </p:animEffect>
                                    <p:anim calcmode="lin" valueType="num">
                                      <p:cBhvr>
                                        <p:cTn id="28" dur="1000" fill="hold"/>
                                        <p:tgtEl>
                                          <p:spTgt spid="482307">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48230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482307">
                                            <p:txEl>
                                              <p:pRg st="6" end="6"/>
                                            </p:txEl>
                                          </p:spTgt>
                                        </p:tgtEl>
                                        <p:attrNameLst>
                                          <p:attrName>style.visibility</p:attrName>
                                        </p:attrNameLst>
                                      </p:cBhvr>
                                      <p:to>
                                        <p:strVal val="visible"/>
                                      </p:to>
                                    </p:set>
                                    <p:animEffect transition="in" filter="fade">
                                      <p:cBhvr>
                                        <p:cTn id="34" dur="1000"/>
                                        <p:tgtEl>
                                          <p:spTgt spid="482307">
                                            <p:txEl>
                                              <p:pRg st="6" end="6"/>
                                            </p:txEl>
                                          </p:spTgt>
                                        </p:tgtEl>
                                      </p:cBhvr>
                                    </p:animEffect>
                                    <p:anim calcmode="lin" valueType="num">
                                      <p:cBhvr>
                                        <p:cTn id="35" dur="1000" fill="hold"/>
                                        <p:tgtEl>
                                          <p:spTgt spid="482307">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482307">
                                            <p:txEl>
                                              <p:pRg st="6" end="6"/>
                                            </p:txEl>
                                          </p:spTgt>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482307">
                                            <p:txEl>
                                              <p:pRg st="7" end="7"/>
                                            </p:txEl>
                                          </p:spTgt>
                                        </p:tgtEl>
                                        <p:attrNameLst>
                                          <p:attrName>style.visibility</p:attrName>
                                        </p:attrNameLst>
                                      </p:cBhvr>
                                      <p:to>
                                        <p:strVal val="visible"/>
                                      </p:to>
                                    </p:set>
                                    <p:animEffect transition="in" filter="fade">
                                      <p:cBhvr>
                                        <p:cTn id="39" dur="1000"/>
                                        <p:tgtEl>
                                          <p:spTgt spid="482307">
                                            <p:txEl>
                                              <p:pRg st="7" end="7"/>
                                            </p:txEl>
                                          </p:spTgt>
                                        </p:tgtEl>
                                      </p:cBhvr>
                                    </p:animEffect>
                                    <p:anim calcmode="lin" valueType="num">
                                      <p:cBhvr>
                                        <p:cTn id="40" dur="1000" fill="hold"/>
                                        <p:tgtEl>
                                          <p:spTgt spid="482307">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482307">
                                            <p:txEl>
                                              <p:pRg st="7" end="7"/>
                                            </p:txEl>
                                          </p:spTgt>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482307">
                                            <p:txEl>
                                              <p:pRg st="8" end="8"/>
                                            </p:txEl>
                                          </p:spTgt>
                                        </p:tgtEl>
                                        <p:attrNameLst>
                                          <p:attrName>style.visibility</p:attrName>
                                        </p:attrNameLst>
                                      </p:cBhvr>
                                      <p:to>
                                        <p:strVal val="visible"/>
                                      </p:to>
                                    </p:set>
                                    <p:animEffect transition="in" filter="fade">
                                      <p:cBhvr>
                                        <p:cTn id="44" dur="1000"/>
                                        <p:tgtEl>
                                          <p:spTgt spid="482307">
                                            <p:txEl>
                                              <p:pRg st="8" end="8"/>
                                            </p:txEl>
                                          </p:spTgt>
                                        </p:tgtEl>
                                      </p:cBhvr>
                                    </p:animEffect>
                                    <p:anim calcmode="lin" valueType="num">
                                      <p:cBhvr>
                                        <p:cTn id="45" dur="1000" fill="hold"/>
                                        <p:tgtEl>
                                          <p:spTgt spid="482307">
                                            <p:txEl>
                                              <p:pRg st="8" end="8"/>
                                            </p:txEl>
                                          </p:spTgt>
                                        </p:tgtEl>
                                        <p:attrNameLst>
                                          <p:attrName>ppt_x</p:attrName>
                                        </p:attrNameLst>
                                      </p:cBhvr>
                                      <p:tavLst>
                                        <p:tav tm="0">
                                          <p:val>
                                            <p:strVal val="#ppt_x"/>
                                          </p:val>
                                        </p:tav>
                                        <p:tav tm="100000">
                                          <p:val>
                                            <p:strVal val="#ppt_x"/>
                                          </p:val>
                                        </p:tav>
                                      </p:tavLst>
                                    </p:anim>
                                    <p:anim calcmode="lin" valueType="num">
                                      <p:cBhvr>
                                        <p:cTn id="46" dur="1000" fill="hold"/>
                                        <p:tgtEl>
                                          <p:spTgt spid="482307">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2307"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a:lstStyle/>
          <a:p>
            <a:pPr eaLnBrk="1" hangingPunct="1"/>
            <a:r>
              <a:rPr lang="en-US" smtClean="0"/>
              <a:t>Subatomic Particles</a:t>
            </a:r>
          </a:p>
        </p:txBody>
      </p:sp>
      <p:graphicFrame>
        <p:nvGraphicFramePr>
          <p:cNvPr id="7170" name="Object 3"/>
          <p:cNvGraphicFramePr>
            <a:graphicFrameLocks noGrp="1" noChangeAspect="1"/>
          </p:cNvGraphicFramePr>
          <p:nvPr>
            <p:ph type="dgm" idx="1"/>
          </p:nvPr>
        </p:nvGraphicFramePr>
        <p:xfrm>
          <a:off x="247650" y="2101850"/>
          <a:ext cx="7731125" cy="3282950"/>
        </p:xfrm>
        <a:graphic>
          <a:graphicData uri="http://schemas.openxmlformats.org/presentationml/2006/ole">
            <mc:AlternateContent xmlns:mc="http://schemas.openxmlformats.org/markup-compatibility/2006">
              <mc:Choice xmlns:v="urn:schemas-microsoft-com:vml" Requires="v">
                <p:oleObj spid="_x0000_s7179" name="MS Org Chart" r:id="rId4" imgW="7715160" imgH="3276360" progId="OrgPlusWOPX.4">
                  <p:embed followColorScheme="full"/>
                </p:oleObj>
              </mc:Choice>
              <mc:Fallback>
                <p:oleObj name="MS Org Chart" r:id="rId4" imgW="7715160" imgH="3276360" progId="OrgPlusWOPX.4">
                  <p:embed followColorScheme="full"/>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650" y="2101850"/>
                        <a:ext cx="7731125" cy="3282950"/>
                      </a:xfrm>
                      <a:prstGeom prst="rect">
                        <a:avLst/>
                      </a:prstGeom>
                      <a:solidFill>
                        <a:srgbClr val="DDDDDD"/>
                      </a:solidFill>
                      <a:ln w="9525">
                        <a:solidFill>
                          <a:srgbClr val="080808"/>
                        </a:solidFill>
                        <a:miter lim="800000"/>
                        <a:headEnd/>
                        <a:tailEnd/>
                      </a:ln>
                    </p:spPr>
                  </p:pic>
                </p:oleObj>
              </mc:Fallback>
            </mc:AlternateContent>
          </a:graphicData>
        </a:graphic>
      </p:graphicFrame>
      <p:grpSp>
        <p:nvGrpSpPr>
          <p:cNvPr id="2" name="Group 4"/>
          <p:cNvGrpSpPr>
            <a:grpSpLocks/>
          </p:cNvGrpSpPr>
          <p:nvPr/>
        </p:nvGrpSpPr>
        <p:grpSpPr bwMode="auto">
          <a:xfrm>
            <a:off x="392113" y="5457825"/>
            <a:ext cx="4779962" cy="854075"/>
            <a:chOff x="535" y="3672"/>
            <a:chExt cx="3011" cy="538"/>
          </a:xfrm>
        </p:grpSpPr>
        <p:sp>
          <p:nvSpPr>
            <p:cNvPr id="7193" name="AutoShape 5"/>
            <p:cNvSpPr>
              <a:spLocks/>
            </p:cNvSpPr>
            <p:nvPr/>
          </p:nvSpPr>
          <p:spPr bwMode="auto">
            <a:xfrm rot="-5400000">
              <a:off x="1912" y="2295"/>
              <a:ext cx="257" cy="3011"/>
            </a:xfrm>
            <a:prstGeom prst="leftBrace">
              <a:avLst>
                <a:gd name="adj1" fmla="val 97633"/>
                <a:gd name="adj2" fmla="val 50000"/>
              </a:avLst>
            </a:prstGeom>
            <a:noFill/>
            <a:ln w="28575">
              <a:solidFill>
                <a:schemeClr val="tx1"/>
              </a:solidFill>
              <a:round/>
              <a:headEnd type="none" w="sm" len="sm"/>
              <a:tailEnd type="none" w="sm" len="sm"/>
            </a:ln>
          </p:spPr>
          <p:txBody>
            <a:bodyPr wrap="none" anchor="ctr"/>
            <a:lstStyle/>
            <a:p>
              <a:endParaRPr lang="en-US"/>
            </a:p>
          </p:txBody>
        </p:sp>
        <p:sp>
          <p:nvSpPr>
            <p:cNvPr id="7194" name="Text Box 6"/>
            <p:cNvSpPr txBox="1">
              <a:spLocks noChangeArrowheads="1"/>
            </p:cNvSpPr>
            <p:nvPr/>
          </p:nvSpPr>
          <p:spPr bwMode="auto">
            <a:xfrm>
              <a:off x="737" y="3883"/>
              <a:ext cx="2608" cy="327"/>
            </a:xfrm>
            <a:prstGeom prst="rect">
              <a:avLst/>
            </a:prstGeom>
            <a:noFill/>
            <a:ln w="12700">
              <a:noFill/>
              <a:miter lim="800000"/>
              <a:headEnd type="none" w="sm" len="sm"/>
              <a:tailEnd type="none" w="sm" len="sm"/>
            </a:ln>
          </p:spPr>
          <p:txBody>
            <a:bodyPr wrap="none">
              <a:spAutoFit/>
            </a:bodyPr>
            <a:lstStyle/>
            <a:p>
              <a:pPr algn="l" eaLnBrk="0" hangingPunct="0"/>
              <a:r>
                <a:rPr lang="en-US" sz="2800"/>
                <a:t>Most of the atom’s mass.</a:t>
              </a:r>
            </a:p>
          </p:txBody>
        </p:sp>
      </p:grpSp>
      <p:sp>
        <p:nvSpPr>
          <p:cNvPr id="844807" name="Text Box 7"/>
          <p:cNvSpPr txBox="1">
            <a:spLocks noChangeArrowheads="1"/>
          </p:cNvSpPr>
          <p:nvPr/>
        </p:nvSpPr>
        <p:spPr bwMode="auto">
          <a:xfrm>
            <a:off x="1577975" y="2987675"/>
            <a:ext cx="2417763" cy="396875"/>
          </a:xfrm>
          <a:prstGeom prst="rect">
            <a:avLst/>
          </a:prstGeom>
          <a:noFill/>
          <a:ln w="12700">
            <a:noFill/>
            <a:miter lim="800000"/>
            <a:headEnd type="none" w="sm" len="sm"/>
            <a:tailEnd type="none" w="sm" len="sm"/>
          </a:ln>
          <a:effectLst/>
        </p:spPr>
        <p:txBody>
          <a:bodyPr>
            <a:spAutoFit/>
          </a:bodyPr>
          <a:lstStyle/>
          <a:p>
            <a:pPr eaLnBrk="0" hangingPunct="0">
              <a:defRPr/>
            </a:pPr>
            <a:r>
              <a:rPr lang="en-US" sz="2000">
                <a:solidFill>
                  <a:srgbClr val="FF0000"/>
                </a:solidFill>
                <a:effectLst>
                  <a:outerShdw blurRad="38100" dist="38100" dir="2700000" algn="tl">
                    <a:srgbClr val="C0C0C0"/>
                  </a:outerShdw>
                </a:effectLst>
              </a:rPr>
              <a:t>NUCLEUS</a:t>
            </a:r>
          </a:p>
        </p:txBody>
      </p:sp>
      <p:sp>
        <p:nvSpPr>
          <p:cNvPr id="844808" name="Text Box 8"/>
          <p:cNvSpPr txBox="1">
            <a:spLocks noChangeArrowheads="1"/>
          </p:cNvSpPr>
          <p:nvPr/>
        </p:nvSpPr>
        <p:spPr bwMode="auto">
          <a:xfrm>
            <a:off x="5540375" y="2989263"/>
            <a:ext cx="2417763" cy="396875"/>
          </a:xfrm>
          <a:prstGeom prst="rect">
            <a:avLst/>
          </a:prstGeom>
          <a:noFill/>
          <a:ln w="12700">
            <a:noFill/>
            <a:miter lim="800000"/>
            <a:headEnd type="none" w="sm" len="sm"/>
            <a:tailEnd type="none" w="sm" len="sm"/>
          </a:ln>
          <a:effectLst/>
        </p:spPr>
        <p:txBody>
          <a:bodyPr>
            <a:spAutoFit/>
          </a:bodyPr>
          <a:lstStyle/>
          <a:p>
            <a:pPr eaLnBrk="0" hangingPunct="0">
              <a:defRPr/>
            </a:pPr>
            <a:r>
              <a:rPr lang="en-US" sz="2000" b="1">
                <a:solidFill>
                  <a:schemeClr val="accent2"/>
                </a:solidFill>
                <a:effectLst>
                  <a:outerShdw blurRad="38100" dist="38100" dir="2700000" algn="tl">
                    <a:srgbClr val="C0C0C0"/>
                  </a:outerShdw>
                </a:effectLst>
              </a:rPr>
              <a:t>ELECTRONS</a:t>
            </a:r>
          </a:p>
        </p:txBody>
      </p:sp>
      <p:sp>
        <p:nvSpPr>
          <p:cNvPr id="844809" name="Text Box 9"/>
          <p:cNvSpPr txBox="1">
            <a:spLocks noChangeArrowheads="1"/>
          </p:cNvSpPr>
          <p:nvPr/>
        </p:nvSpPr>
        <p:spPr bwMode="auto">
          <a:xfrm>
            <a:off x="271463" y="3819525"/>
            <a:ext cx="2417762" cy="396875"/>
          </a:xfrm>
          <a:prstGeom prst="rect">
            <a:avLst/>
          </a:prstGeom>
          <a:noFill/>
          <a:ln w="12700">
            <a:noFill/>
            <a:miter lim="800000"/>
            <a:headEnd type="none" w="sm" len="sm"/>
            <a:tailEnd type="none" w="sm" len="sm"/>
          </a:ln>
          <a:effectLst/>
        </p:spPr>
        <p:txBody>
          <a:bodyPr>
            <a:spAutoFit/>
          </a:bodyPr>
          <a:lstStyle/>
          <a:p>
            <a:pPr eaLnBrk="0" hangingPunct="0">
              <a:defRPr/>
            </a:pPr>
            <a:r>
              <a:rPr lang="en-US" sz="2000" b="1">
                <a:solidFill>
                  <a:srgbClr val="FF3300"/>
                </a:solidFill>
                <a:effectLst>
                  <a:outerShdw blurRad="38100" dist="38100" dir="2700000" algn="tl">
                    <a:srgbClr val="C0C0C0"/>
                  </a:outerShdw>
                </a:effectLst>
              </a:rPr>
              <a:t>PROTONS</a:t>
            </a:r>
          </a:p>
        </p:txBody>
      </p:sp>
      <p:sp>
        <p:nvSpPr>
          <p:cNvPr id="844810" name="Text Box 10"/>
          <p:cNvSpPr txBox="1">
            <a:spLocks noChangeArrowheads="1"/>
          </p:cNvSpPr>
          <p:nvPr/>
        </p:nvSpPr>
        <p:spPr bwMode="auto">
          <a:xfrm>
            <a:off x="2894013" y="3817938"/>
            <a:ext cx="2417762" cy="396875"/>
          </a:xfrm>
          <a:prstGeom prst="rect">
            <a:avLst/>
          </a:prstGeom>
          <a:noFill/>
          <a:ln w="12700">
            <a:noFill/>
            <a:miter lim="800000"/>
            <a:headEnd type="none" w="sm" len="sm"/>
            <a:tailEnd type="none" w="sm" len="sm"/>
          </a:ln>
          <a:effectLst/>
        </p:spPr>
        <p:txBody>
          <a:bodyPr>
            <a:spAutoFit/>
          </a:bodyPr>
          <a:lstStyle/>
          <a:p>
            <a:pPr eaLnBrk="0" hangingPunct="0">
              <a:defRPr/>
            </a:pPr>
            <a:r>
              <a:rPr lang="en-US" sz="2000" b="1">
                <a:solidFill>
                  <a:srgbClr val="FF3300"/>
                </a:solidFill>
                <a:effectLst>
                  <a:outerShdw blurRad="38100" dist="38100" dir="2700000" algn="tl">
                    <a:srgbClr val="C0C0C0"/>
                  </a:outerShdw>
                </a:effectLst>
              </a:rPr>
              <a:t>NEUTRONS</a:t>
            </a:r>
          </a:p>
        </p:txBody>
      </p:sp>
      <p:sp>
        <p:nvSpPr>
          <p:cNvPr id="844811" name="Text Box 11"/>
          <p:cNvSpPr txBox="1">
            <a:spLocks noChangeArrowheads="1"/>
          </p:cNvSpPr>
          <p:nvPr/>
        </p:nvSpPr>
        <p:spPr bwMode="auto">
          <a:xfrm>
            <a:off x="5527675" y="3833813"/>
            <a:ext cx="2417763" cy="366712"/>
          </a:xfrm>
          <a:prstGeom prst="rect">
            <a:avLst/>
          </a:prstGeom>
          <a:noFill/>
          <a:ln w="12700">
            <a:noFill/>
            <a:miter lim="800000"/>
            <a:headEnd type="none" w="sm" len="sm"/>
            <a:tailEnd type="none" w="sm" len="sm"/>
          </a:ln>
        </p:spPr>
        <p:txBody>
          <a:bodyPr>
            <a:spAutoFit/>
          </a:bodyPr>
          <a:lstStyle/>
          <a:p>
            <a:pPr eaLnBrk="0" hangingPunct="0"/>
            <a:r>
              <a:rPr lang="en-US" sz="1800" b="1">
                <a:solidFill>
                  <a:schemeClr val="bg1"/>
                </a:solidFill>
              </a:rPr>
              <a:t>Negative Charge</a:t>
            </a:r>
          </a:p>
        </p:txBody>
      </p:sp>
      <p:sp>
        <p:nvSpPr>
          <p:cNvPr id="844812" name="Text Box 12"/>
          <p:cNvSpPr txBox="1">
            <a:spLocks noChangeArrowheads="1"/>
          </p:cNvSpPr>
          <p:nvPr/>
        </p:nvSpPr>
        <p:spPr bwMode="auto">
          <a:xfrm>
            <a:off x="852488" y="4668838"/>
            <a:ext cx="1266825" cy="641350"/>
          </a:xfrm>
          <a:prstGeom prst="rect">
            <a:avLst/>
          </a:prstGeom>
          <a:noFill/>
          <a:ln w="12700">
            <a:noFill/>
            <a:miter lim="800000"/>
            <a:headEnd type="none" w="sm" len="sm"/>
            <a:tailEnd type="none" w="sm" len="sm"/>
          </a:ln>
        </p:spPr>
        <p:txBody>
          <a:bodyPr>
            <a:spAutoFit/>
          </a:bodyPr>
          <a:lstStyle/>
          <a:p>
            <a:pPr eaLnBrk="0" hangingPunct="0"/>
            <a:r>
              <a:rPr lang="en-US" sz="1800" b="1">
                <a:solidFill>
                  <a:schemeClr val="bg1"/>
                </a:solidFill>
              </a:rPr>
              <a:t>Positive</a:t>
            </a:r>
          </a:p>
          <a:p>
            <a:pPr eaLnBrk="0" hangingPunct="0"/>
            <a:r>
              <a:rPr lang="en-US" sz="1800" b="1">
                <a:solidFill>
                  <a:schemeClr val="bg1"/>
                </a:solidFill>
              </a:rPr>
              <a:t>Charge</a:t>
            </a:r>
          </a:p>
        </p:txBody>
      </p:sp>
      <p:sp>
        <p:nvSpPr>
          <p:cNvPr id="844813" name="Text Box 13"/>
          <p:cNvSpPr txBox="1">
            <a:spLocks noChangeArrowheads="1"/>
          </p:cNvSpPr>
          <p:nvPr/>
        </p:nvSpPr>
        <p:spPr bwMode="auto">
          <a:xfrm>
            <a:off x="3465513" y="4668838"/>
            <a:ext cx="1292225" cy="641350"/>
          </a:xfrm>
          <a:prstGeom prst="rect">
            <a:avLst/>
          </a:prstGeom>
          <a:noFill/>
          <a:ln w="12700">
            <a:noFill/>
            <a:miter lim="800000"/>
            <a:headEnd type="none" w="sm" len="sm"/>
            <a:tailEnd type="none" w="sm" len="sm"/>
          </a:ln>
        </p:spPr>
        <p:txBody>
          <a:bodyPr>
            <a:spAutoFit/>
          </a:bodyPr>
          <a:lstStyle/>
          <a:p>
            <a:pPr eaLnBrk="0" hangingPunct="0"/>
            <a:r>
              <a:rPr lang="en-US" sz="1800" b="1">
                <a:solidFill>
                  <a:schemeClr val="bg1"/>
                </a:solidFill>
              </a:rPr>
              <a:t>Neutral</a:t>
            </a:r>
          </a:p>
          <a:p>
            <a:pPr eaLnBrk="0" hangingPunct="0"/>
            <a:r>
              <a:rPr lang="en-US" sz="1800" b="1">
                <a:solidFill>
                  <a:schemeClr val="bg1"/>
                </a:solidFill>
              </a:rPr>
              <a:t>Charge</a:t>
            </a:r>
          </a:p>
        </p:txBody>
      </p:sp>
      <p:sp>
        <p:nvSpPr>
          <p:cNvPr id="7180" name="Text Box 14"/>
          <p:cNvSpPr txBox="1">
            <a:spLocks noChangeArrowheads="1"/>
          </p:cNvSpPr>
          <p:nvPr/>
        </p:nvSpPr>
        <p:spPr bwMode="auto">
          <a:xfrm>
            <a:off x="2894013" y="2152650"/>
            <a:ext cx="2417762" cy="396875"/>
          </a:xfrm>
          <a:prstGeom prst="rect">
            <a:avLst/>
          </a:prstGeom>
          <a:noFill/>
          <a:ln w="12700">
            <a:noFill/>
            <a:miter lim="800000"/>
            <a:headEnd type="none" w="sm" len="sm"/>
            <a:tailEnd type="none" w="sm" len="sm"/>
          </a:ln>
        </p:spPr>
        <p:txBody>
          <a:bodyPr>
            <a:spAutoFit/>
          </a:bodyPr>
          <a:lstStyle/>
          <a:p>
            <a:pPr eaLnBrk="0" hangingPunct="0"/>
            <a:r>
              <a:rPr lang="en-US" sz="2000" b="1"/>
              <a:t>ATOM</a:t>
            </a:r>
          </a:p>
        </p:txBody>
      </p:sp>
      <p:grpSp>
        <p:nvGrpSpPr>
          <p:cNvPr id="3" name="Group 15"/>
          <p:cNvGrpSpPr>
            <a:grpSpLocks/>
          </p:cNvGrpSpPr>
          <p:nvPr/>
        </p:nvGrpSpPr>
        <p:grpSpPr bwMode="auto">
          <a:xfrm>
            <a:off x="2166938" y="4240213"/>
            <a:ext cx="1266825" cy="2032000"/>
            <a:chOff x="1365" y="2671"/>
            <a:chExt cx="798" cy="1280"/>
          </a:xfrm>
        </p:grpSpPr>
        <p:sp>
          <p:nvSpPr>
            <p:cNvPr id="7190" name="Freeform 16"/>
            <p:cNvSpPr>
              <a:spLocks/>
            </p:cNvSpPr>
            <p:nvPr/>
          </p:nvSpPr>
          <p:spPr bwMode="auto">
            <a:xfrm>
              <a:off x="1501" y="2671"/>
              <a:ext cx="526" cy="246"/>
            </a:xfrm>
            <a:custGeom>
              <a:avLst/>
              <a:gdLst>
                <a:gd name="T0" fmla="*/ 0 w 526"/>
                <a:gd name="T1" fmla="*/ 8 h 246"/>
                <a:gd name="T2" fmla="*/ 0 w 526"/>
                <a:gd name="T3" fmla="*/ 246 h 246"/>
                <a:gd name="T4" fmla="*/ 526 w 526"/>
                <a:gd name="T5" fmla="*/ 246 h 246"/>
                <a:gd name="T6" fmla="*/ 526 w 526"/>
                <a:gd name="T7" fmla="*/ 0 h 246"/>
                <a:gd name="T8" fmla="*/ 0 60000 65536"/>
                <a:gd name="T9" fmla="*/ 0 60000 65536"/>
                <a:gd name="T10" fmla="*/ 0 60000 65536"/>
                <a:gd name="T11" fmla="*/ 0 60000 65536"/>
                <a:gd name="T12" fmla="*/ 0 w 526"/>
                <a:gd name="T13" fmla="*/ 0 h 246"/>
                <a:gd name="T14" fmla="*/ 526 w 526"/>
                <a:gd name="T15" fmla="*/ 246 h 246"/>
              </a:gdLst>
              <a:ahLst/>
              <a:cxnLst>
                <a:cxn ang="T8">
                  <a:pos x="T0" y="T1"/>
                </a:cxn>
                <a:cxn ang="T9">
                  <a:pos x="T2" y="T3"/>
                </a:cxn>
                <a:cxn ang="T10">
                  <a:pos x="T4" y="T5"/>
                </a:cxn>
                <a:cxn ang="T11">
                  <a:pos x="T6" y="T7"/>
                </a:cxn>
              </a:cxnLst>
              <a:rect l="T12" t="T13" r="T14" b="T15"/>
              <a:pathLst>
                <a:path w="526" h="246">
                  <a:moveTo>
                    <a:pt x="0" y="8"/>
                  </a:moveTo>
                  <a:lnTo>
                    <a:pt x="0" y="246"/>
                  </a:lnTo>
                  <a:lnTo>
                    <a:pt x="526" y="246"/>
                  </a:lnTo>
                  <a:lnTo>
                    <a:pt x="526" y="0"/>
                  </a:lnTo>
                </a:path>
              </a:pathLst>
            </a:custGeom>
            <a:noFill/>
            <a:ln w="19050">
              <a:solidFill>
                <a:schemeClr val="tx1"/>
              </a:solidFill>
              <a:round/>
              <a:headEnd type="none" w="sm" len="sm"/>
              <a:tailEnd type="none" w="sm" len="sm"/>
            </a:ln>
          </p:spPr>
          <p:txBody>
            <a:bodyPr wrap="none" anchor="ctr"/>
            <a:lstStyle/>
            <a:p>
              <a:endParaRPr lang="en-US"/>
            </a:p>
          </p:txBody>
        </p:sp>
        <p:sp>
          <p:nvSpPr>
            <p:cNvPr id="7191" name="Line 17"/>
            <p:cNvSpPr>
              <a:spLocks noChangeShapeType="1"/>
            </p:cNvSpPr>
            <p:nvPr/>
          </p:nvSpPr>
          <p:spPr bwMode="auto">
            <a:xfrm>
              <a:off x="1764" y="2917"/>
              <a:ext cx="0" cy="575"/>
            </a:xfrm>
            <a:prstGeom prst="line">
              <a:avLst/>
            </a:prstGeom>
            <a:noFill/>
            <a:ln w="19050">
              <a:solidFill>
                <a:schemeClr val="tx1"/>
              </a:solidFill>
              <a:round/>
              <a:headEnd type="none" w="sm" len="sm"/>
              <a:tailEnd type="none" w="sm" len="sm"/>
            </a:ln>
          </p:spPr>
          <p:txBody>
            <a:bodyPr wrap="none" anchor="ctr"/>
            <a:lstStyle/>
            <a:p>
              <a:endParaRPr lang="en-US"/>
            </a:p>
          </p:txBody>
        </p:sp>
        <p:sp>
          <p:nvSpPr>
            <p:cNvPr id="7192" name="Rectangle 18"/>
            <p:cNvSpPr>
              <a:spLocks noChangeArrowheads="1"/>
            </p:cNvSpPr>
            <p:nvPr/>
          </p:nvSpPr>
          <p:spPr bwMode="auto">
            <a:xfrm>
              <a:off x="1365" y="3491"/>
              <a:ext cx="798" cy="460"/>
            </a:xfrm>
            <a:prstGeom prst="rect">
              <a:avLst/>
            </a:prstGeom>
            <a:solidFill>
              <a:schemeClr val="accent1"/>
            </a:solidFill>
            <a:ln w="19050">
              <a:solidFill>
                <a:schemeClr val="bg2"/>
              </a:solidFill>
              <a:miter lim="800000"/>
              <a:headEnd type="none" w="sm" len="sm"/>
              <a:tailEnd type="none" w="sm" len="sm"/>
            </a:ln>
          </p:spPr>
          <p:txBody>
            <a:bodyPr wrap="none" anchor="ctr"/>
            <a:lstStyle/>
            <a:p>
              <a:pPr eaLnBrk="0" hangingPunct="0"/>
              <a:r>
                <a:rPr lang="en-US" sz="2000" b="1">
                  <a:solidFill>
                    <a:schemeClr val="bg1"/>
                  </a:solidFill>
                </a:rPr>
                <a:t>QUARKS</a:t>
              </a:r>
            </a:p>
          </p:txBody>
        </p:sp>
      </p:grpSp>
      <p:grpSp>
        <p:nvGrpSpPr>
          <p:cNvPr id="4" name="Group 19"/>
          <p:cNvGrpSpPr>
            <a:grpSpLocks/>
          </p:cNvGrpSpPr>
          <p:nvPr/>
        </p:nvGrpSpPr>
        <p:grpSpPr bwMode="auto">
          <a:xfrm>
            <a:off x="258763" y="4370388"/>
            <a:ext cx="2963862" cy="2366962"/>
            <a:chOff x="163" y="2753"/>
            <a:chExt cx="1867" cy="1491"/>
          </a:xfrm>
        </p:grpSpPr>
        <p:sp>
          <p:nvSpPr>
            <p:cNvPr id="7188" name="Text Box 20"/>
            <p:cNvSpPr txBox="1">
              <a:spLocks noChangeArrowheads="1"/>
            </p:cNvSpPr>
            <p:nvPr/>
          </p:nvSpPr>
          <p:spPr bwMode="auto">
            <a:xfrm>
              <a:off x="163" y="3648"/>
              <a:ext cx="1774" cy="596"/>
            </a:xfrm>
            <a:prstGeom prst="rect">
              <a:avLst/>
            </a:prstGeom>
            <a:noFill/>
            <a:ln w="12700">
              <a:noFill/>
              <a:miter lim="800000"/>
              <a:headEnd type="none" w="sm" len="sm"/>
              <a:tailEnd type="none" w="sm" len="sm"/>
            </a:ln>
          </p:spPr>
          <p:txBody>
            <a:bodyPr wrap="none">
              <a:spAutoFit/>
            </a:bodyPr>
            <a:lstStyle/>
            <a:p>
              <a:pPr eaLnBrk="0" hangingPunct="0"/>
              <a:r>
                <a:rPr lang="en-US" sz="2800"/>
                <a:t>Atomic Number</a:t>
              </a:r>
            </a:p>
            <a:p>
              <a:pPr eaLnBrk="0" hangingPunct="0"/>
              <a:r>
                <a:rPr lang="en-US" sz="2800"/>
                <a:t>equals the # of...</a:t>
              </a:r>
            </a:p>
          </p:txBody>
        </p:sp>
        <p:sp>
          <p:nvSpPr>
            <p:cNvPr id="7189" name="Freeform 21"/>
            <p:cNvSpPr>
              <a:spLocks/>
            </p:cNvSpPr>
            <p:nvPr/>
          </p:nvSpPr>
          <p:spPr bwMode="auto">
            <a:xfrm>
              <a:off x="1587" y="2753"/>
              <a:ext cx="443" cy="1306"/>
            </a:xfrm>
            <a:custGeom>
              <a:avLst/>
              <a:gdLst>
                <a:gd name="T0" fmla="*/ 246 w 443"/>
                <a:gd name="T1" fmla="*/ 1306 h 1167"/>
                <a:gd name="T2" fmla="*/ 304 w 443"/>
                <a:gd name="T3" fmla="*/ 1269 h 1167"/>
                <a:gd name="T4" fmla="*/ 419 w 443"/>
                <a:gd name="T5" fmla="*/ 1049 h 1167"/>
                <a:gd name="T6" fmla="*/ 427 w 443"/>
                <a:gd name="T7" fmla="*/ 984 h 1167"/>
                <a:gd name="T8" fmla="*/ 443 w 443"/>
                <a:gd name="T9" fmla="*/ 892 h 1167"/>
                <a:gd name="T10" fmla="*/ 378 w 443"/>
                <a:gd name="T11" fmla="*/ 561 h 1167"/>
                <a:gd name="T12" fmla="*/ 172 w 443"/>
                <a:gd name="T13" fmla="*/ 231 h 1167"/>
                <a:gd name="T14" fmla="*/ 98 w 443"/>
                <a:gd name="T15" fmla="*/ 120 h 1167"/>
                <a:gd name="T16" fmla="*/ 98 w 443"/>
                <a:gd name="T17" fmla="*/ 120 h 1167"/>
                <a:gd name="T18" fmla="*/ 0 w 443"/>
                <a:gd name="T19" fmla="*/ 0 h 11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3"/>
                <a:gd name="T31" fmla="*/ 0 h 1167"/>
                <a:gd name="T32" fmla="*/ 443 w 443"/>
                <a:gd name="T33" fmla="*/ 1167 h 11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3" h="1167">
                  <a:moveTo>
                    <a:pt x="246" y="1167"/>
                  </a:moveTo>
                  <a:cubicBezTo>
                    <a:pt x="265" y="1156"/>
                    <a:pt x="286" y="1147"/>
                    <a:pt x="304" y="1134"/>
                  </a:cubicBezTo>
                  <a:cubicBezTo>
                    <a:pt x="371" y="1085"/>
                    <a:pt x="384" y="1005"/>
                    <a:pt x="419" y="937"/>
                  </a:cubicBezTo>
                  <a:cubicBezTo>
                    <a:pt x="422" y="918"/>
                    <a:pt x="424" y="898"/>
                    <a:pt x="427" y="879"/>
                  </a:cubicBezTo>
                  <a:cubicBezTo>
                    <a:pt x="432" y="852"/>
                    <a:pt x="443" y="797"/>
                    <a:pt x="443" y="797"/>
                  </a:cubicBezTo>
                  <a:cubicBezTo>
                    <a:pt x="432" y="661"/>
                    <a:pt x="442" y="602"/>
                    <a:pt x="378" y="501"/>
                  </a:cubicBezTo>
                  <a:cubicBezTo>
                    <a:pt x="348" y="396"/>
                    <a:pt x="241" y="292"/>
                    <a:pt x="172" y="206"/>
                  </a:cubicBezTo>
                  <a:lnTo>
                    <a:pt x="98" y="107"/>
                  </a:lnTo>
                  <a:cubicBezTo>
                    <a:pt x="98" y="107"/>
                    <a:pt x="98" y="107"/>
                    <a:pt x="98" y="107"/>
                  </a:cubicBezTo>
                  <a:cubicBezTo>
                    <a:pt x="79" y="87"/>
                    <a:pt x="8" y="17"/>
                    <a:pt x="0" y="0"/>
                  </a:cubicBezTo>
                </a:path>
              </a:pathLst>
            </a:custGeom>
            <a:noFill/>
            <a:ln w="25400">
              <a:solidFill>
                <a:schemeClr val="tx1"/>
              </a:solidFill>
              <a:round/>
              <a:headEnd type="none" w="sm" len="sm"/>
              <a:tailEnd type="stealth" w="lg" len="med"/>
            </a:ln>
          </p:spPr>
          <p:txBody>
            <a:bodyPr wrap="none" anchor="ctr"/>
            <a:lstStyle/>
            <a:p>
              <a:endParaRPr lang="en-US"/>
            </a:p>
          </p:txBody>
        </p:sp>
      </p:grpSp>
      <p:grpSp>
        <p:nvGrpSpPr>
          <p:cNvPr id="5" name="Group 22"/>
          <p:cNvGrpSpPr>
            <a:grpSpLocks/>
          </p:cNvGrpSpPr>
          <p:nvPr/>
        </p:nvGrpSpPr>
        <p:grpSpPr bwMode="auto">
          <a:xfrm>
            <a:off x="2257425" y="3430588"/>
            <a:ext cx="6627813" cy="3089275"/>
            <a:chOff x="1422" y="2161"/>
            <a:chExt cx="4175" cy="1946"/>
          </a:xfrm>
        </p:grpSpPr>
        <p:sp>
          <p:nvSpPr>
            <p:cNvPr id="7185" name="Text Box 23"/>
            <p:cNvSpPr txBox="1">
              <a:spLocks noChangeArrowheads="1"/>
            </p:cNvSpPr>
            <p:nvPr/>
          </p:nvSpPr>
          <p:spPr bwMode="auto">
            <a:xfrm>
              <a:off x="2429" y="3511"/>
              <a:ext cx="1824" cy="596"/>
            </a:xfrm>
            <a:prstGeom prst="rect">
              <a:avLst/>
            </a:prstGeom>
            <a:solidFill>
              <a:schemeClr val="bg1"/>
            </a:solidFill>
            <a:ln w="12700">
              <a:noFill/>
              <a:miter lim="800000"/>
              <a:headEnd type="none" w="sm" len="sm"/>
              <a:tailEnd type="none" w="sm" len="sm"/>
            </a:ln>
          </p:spPr>
          <p:txBody>
            <a:bodyPr>
              <a:spAutoFit/>
            </a:bodyPr>
            <a:lstStyle/>
            <a:p>
              <a:pPr eaLnBrk="0" hangingPunct="0">
                <a:spcBef>
                  <a:spcPct val="50000"/>
                </a:spcBef>
              </a:pPr>
              <a:r>
                <a:rPr lang="en-US" sz="2800"/>
                <a:t>equal in a neutral atom</a:t>
              </a:r>
            </a:p>
          </p:txBody>
        </p:sp>
        <p:sp>
          <p:nvSpPr>
            <p:cNvPr id="7186" name="Freeform 24"/>
            <p:cNvSpPr>
              <a:spLocks/>
            </p:cNvSpPr>
            <p:nvPr/>
          </p:nvSpPr>
          <p:spPr bwMode="auto">
            <a:xfrm>
              <a:off x="1422" y="2802"/>
              <a:ext cx="1266" cy="888"/>
            </a:xfrm>
            <a:custGeom>
              <a:avLst/>
              <a:gdLst>
                <a:gd name="T0" fmla="*/ 1266 w 1266"/>
                <a:gd name="T1" fmla="*/ 888 h 888"/>
                <a:gd name="T2" fmla="*/ 419 w 1266"/>
                <a:gd name="T3" fmla="*/ 576 h 888"/>
                <a:gd name="T4" fmla="*/ 0 w 1266"/>
                <a:gd name="T5" fmla="*/ 0 h 888"/>
                <a:gd name="T6" fmla="*/ 0 60000 65536"/>
                <a:gd name="T7" fmla="*/ 0 60000 65536"/>
                <a:gd name="T8" fmla="*/ 0 60000 65536"/>
                <a:gd name="T9" fmla="*/ 0 w 1266"/>
                <a:gd name="T10" fmla="*/ 0 h 888"/>
                <a:gd name="T11" fmla="*/ 1266 w 1266"/>
                <a:gd name="T12" fmla="*/ 888 h 888"/>
              </a:gdLst>
              <a:ahLst/>
              <a:cxnLst>
                <a:cxn ang="T6">
                  <a:pos x="T0" y="T1"/>
                </a:cxn>
                <a:cxn ang="T7">
                  <a:pos x="T2" y="T3"/>
                </a:cxn>
                <a:cxn ang="T8">
                  <a:pos x="T4" y="T5"/>
                </a:cxn>
              </a:cxnLst>
              <a:rect l="T9" t="T10" r="T11" b="T12"/>
              <a:pathLst>
                <a:path w="1266" h="888">
                  <a:moveTo>
                    <a:pt x="1266" y="888"/>
                  </a:moveTo>
                  <a:cubicBezTo>
                    <a:pt x="948" y="806"/>
                    <a:pt x="630" y="724"/>
                    <a:pt x="419" y="576"/>
                  </a:cubicBezTo>
                  <a:cubicBezTo>
                    <a:pt x="208" y="428"/>
                    <a:pt x="104" y="214"/>
                    <a:pt x="0" y="0"/>
                  </a:cubicBezTo>
                </a:path>
              </a:pathLst>
            </a:custGeom>
            <a:noFill/>
            <a:ln w="25400">
              <a:solidFill>
                <a:schemeClr val="tx1"/>
              </a:solidFill>
              <a:round/>
              <a:headEnd type="none" w="sm" len="sm"/>
              <a:tailEnd type="stealth" w="lg" len="med"/>
            </a:ln>
          </p:spPr>
          <p:txBody>
            <a:bodyPr wrap="none" anchor="ctr"/>
            <a:lstStyle/>
            <a:p>
              <a:endParaRPr lang="en-US"/>
            </a:p>
          </p:txBody>
        </p:sp>
        <p:sp>
          <p:nvSpPr>
            <p:cNvPr id="7187" name="Freeform 25"/>
            <p:cNvSpPr>
              <a:spLocks/>
            </p:cNvSpPr>
            <p:nvPr/>
          </p:nvSpPr>
          <p:spPr bwMode="auto">
            <a:xfrm>
              <a:off x="3986" y="2161"/>
              <a:ext cx="1611" cy="1529"/>
            </a:xfrm>
            <a:custGeom>
              <a:avLst/>
              <a:gdLst>
                <a:gd name="T0" fmla="*/ 0 w 1611"/>
                <a:gd name="T1" fmla="*/ 1529 h 1529"/>
                <a:gd name="T2" fmla="*/ 1044 w 1611"/>
                <a:gd name="T3" fmla="*/ 1348 h 1529"/>
                <a:gd name="T4" fmla="*/ 1537 w 1611"/>
                <a:gd name="T5" fmla="*/ 847 h 1529"/>
                <a:gd name="T6" fmla="*/ 1488 w 1611"/>
                <a:gd name="T7" fmla="*/ 288 h 1529"/>
                <a:gd name="T8" fmla="*/ 1118 w 1611"/>
                <a:gd name="T9" fmla="*/ 0 h 1529"/>
                <a:gd name="T10" fmla="*/ 0 60000 65536"/>
                <a:gd name="T11" fmla="*/ 0 60000 65536"/>
                <a:gd name="T12" fmla="*/ 0 60000 65536"/>
                <a:gd name="T13" fmla="*/ 0 60000 65536"/>
                <a:gd name="T14" fmla="*/ 0 60000 65536"/>
                <a:gd name="T15" fmla="*/ 0 w 1611"/>
                <a:gd name="T16" fmla="*/ 0 h 1529"/>
                <a:gd name="T17" fmla="*/ 1611 w 1611"/>
                <a:gd name="T18" fmla="*/ 1529 h 1529"/>
              </a:gdLst>
              <a:ahLst/>
              <a:cxnLst>
                <a:cxn ang="T10">
                  <a:pos x="T0" y="T1"/>
                </a:cxn>
                <a:cxn ang="T11">
                  <a:pos x="T2" y="T3"/>
                </a:cxn>
                <a:cxn ang="T12">
                  <a:pos x="T4" y="T5"/>
                </a:cxn>
                <a:cxn ang="T13">
                  <a:pos x="T6" y="T7"/>
                </a:cxn>
                <a:cxn ang="T14">
                  <a:pos x="T8" y="T9"/>
                </a:cxn>
              </a:cxnLst>
              <a:rect l="T15" t="T16" r="T17" b="T18"/>
              <a:pathLst>
                <a:path w="1611" h="1529">
                  <a:moveTo>
                    <a:pt x="0" y="1529"/>
                  </a:moveTo>
                  <a:cubicBezTo>
                    <a:pt x="174" y="1499"/>
                    <a:pt x="788" y="1462"/>
                    <a:pt x="1044" y="1348"/>
                  </a:cubicBezTo>
                  <a:cubicBezTo>
                    <a:pt x="1300" y="1234"/>
                    <a:pt x="1463" y="1024"/>
                    <a:pt x="1537" y="847"/>
                  </a:cubicBezTo>
                  <a:cubicBezTo>
                    <a:pt x="1611" y="670"/>
                    <a:pt x="1558" y="429"/>
                    <a:pt x="1488" y="288"/>
                  </a:cubicBezTo>
                  <a:cubicBezTo>
                    <a:pt x="1418" y="147"/>
                    <a:pt x="1195" y="60"/>
                    <a:pt x="1118" y="0"/>
                  </a:cubicBezTo>
                </a:path>
              </a:pathLst>
            </a:custGeom>
            <a:noFill/>
            <a:ln w="25400">
              <a:solidFill>
                <a:schemeClr val="tx1"/>
              </a:solidFill>
              <a:round/>
              <a:headEnd type="none" w="sm" len="sm"/>
              <a:tailEnd type="stealth" w="lg" len="med"/>
            </a:ln>
          </p:spPr>
          <p:txBody>
            <a:bodyPr wrap="none" anchor="ctr"/>
            <a:lstStyle/>
            <a:p>
              <a:endParaRPr lang="en-US"/>
            </a:p>
          </p:txBody>
        </p:sp>
      </p:grpSp>
      <p:sp>
        <p:nvSpPr>
          <p:cNvPr id="7184" name="Rectangle 26"/>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44807"/>
                                        </p:tgtEl>
                                        <p:attrNameLst>
                                          <p:attrName>style.visibility</p:attrName>
                                        </p:attrNameLst>
                                      </p:cBhvr>
                                      <p:to>
                                        <p:strVal val="visible"/>
                                      </p:to>
                                    </p:set>
                                    <p:animEffect transition="in" filter="wipe(up)">
                                      <p:cBhvr>
                                        <p:cTn id="7" dur="500"/>
                                        <p:tgtEl>
                                          <p:spTgt spid="84480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44809"/>
                                        </p:tgtEl>
                                        <p:attrNameLst>
                                          <p:attrName>style.visibility</p:attrName>
                                        </p:attrNameLst>
                                      </p:cBhvr>
                                      <p:to>
                                        <p:strVal val="visible"/>
                                      </p:to>
                                    </p:set>
                                    <p:animEffect transition="in" filter="wipe(up)">
                                      <p:cBhvr>
                                        <p:cTn id="12" dur="500"/>
                                        <p:tgtEl>
                                          <p:spTgt spid="84480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44812"/>
                                        </p:tgtEl>
                                        <p:attrNameLst>
                                          <p:attrName>style.visibility</p:attrName>
                                        </p:attrNameLst>
                                      </p:cBhvr>
                                      <p:to>
                                        <p:strVal val="visible"/>
                                      </p:to>
                                    </p:set>
                                    <p:animEffect transition="in" filter="wipe(up)">
                                      <p:cBhvr>
                                        <p:cTn id="17" dur="500"/>
                                        <p:tgtEl>
                                          <p:spTgt spid="8448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44810"/>
                                        </p:tgtEl>
                                        <p:attrNameLst>
                                          <p:attrName>style.visibility</p:attrName>
                                        </p:attrNameLst>
                                      </p:cBhvr>
                                      <p:to>
                                        <p:strVal val="visible"/>
                                      </p:to>
                                    </p:set>
                                    <p:animEffect transition="in" filter="wipe(up)">
                                      <p:cBhvr>
                                        <p:cTn id="22" dur="500"/>
                                        <p:tgtEl>
                                          <p:spTgt spid="8448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844813"/>
                                        </p:tgtEl>
                                        <p:attrNameLst>
                                          <p:attrName>style.visibility</p:attrName>
                                        </p:attrNameLst>
                                      </p:cBhvr>
                                      <p:to>
                                        <p:strVal val="visible"/>
                                      </p:to>
                                    </p:set>
                                    <p:animEffect transition="in" filter="wipe(up)">
                                      <p:cBhvr>
                                        <p:cTn id="27" dur="500"/>
                                        <p:tgtEl>
                                          <p:spTgt spid="8448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844808"/>
                                        </p:tgtEl>
                                        <p:attrNameLst>
                                          <p:attrName>style.visibility</p:attrName>
                                        </p:attrNameLst>
                                      </p:cBhvr>
                                      <p:to>
                                        <p:strVal val="visible"/>
                                      </p:to>
                                    </p:set>
                                    <p:animEffect transition="in" filter="wipe(up)">
                                      <p:cBhvr>
                                        <p:cTn id="32" dur="500"/>
                                        <p:tgtEl>
                                          <p:spTgt spid="84480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844811"/>
                                        </p:tgtEl>
                                        <p:attrNameLst>
                                          <p:attrName>style.visibility</p:attrName>
                                        </p:attrNameLst>
                                      </p:cBhvr>
                                      <p:to>
                                        <p:strVal val="visible"/>
                                      </p:to>
                                    </p:set>
                                    <p:animEffect transition="in" filter="wipe(up)">
                                      <p:cBhvr>
                                        <p:cTn id="37" dur="500"/>
                                        <p:tgtEl>
                                          <p:spTgt spid="8448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down)">
                                      <p:cBhvr>
                                        <p:cTn id="42"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down)">
                                      <p:cBhvr>
                                        <p:cTn id="47"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ipe(down)">
                                      <p:cBhvr>
                                        <p:cTn id="52"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wipe(up)">
                                      <p:cBhvr>
                                        <p:cTn id="5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4807" grpId="0" autoUpdateAnimBg="0"/>
      <p:bldP spid="844808" grpId="0" autoUpdateAnimBg="0"/>
      <p:bldP spid="844809" grpId="0" autoUpdateAnimBg="0"/>
      <p:bldP spid="844810" grpId="0" autoUpdateAnimBg="0"/>
      <p:bldP spid="844811" grpId="0" autoUpdateAnimBg="0"/>
      <p:bldP spid="844812" grpId="0" autoUpdateAnimBg="0"/>
      <p:bldP spid="844813"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8196" name="Rectangle 2"/>
          <p:cNvSpPr>
            <a:spLocks noGrp="1" noChangeArrowheads="1"/>
          </p:cNvSpPr>
          <p:nvPr>
            <p:ph type="title"/>
          </p:nvPr>
        </p:nvSpPr>
        <p:spPr/>
        <p:txBody>
          <a:bodyPr/>
          <a:lstStyle/>
          <a:p>
            <a:pPr eaLnBrk="1" hangingPunct="1"/>
            <a:r>
              <a:rPr lang="en-US" smtClean="0">
                <a:solidFill>
                  <a:schemeClr val="bg1"/>
                </a:solidFill>
              </a:rPr>
              <a:t>Subatomic Particles</a:t>
            </a:r>
          </a:p>
        </p:txBody>
      </p:sp>
      <p:graphicFrame>
        <p:nvGraphicFramePr>
          <p:cNvPr id="8194" name="Object 3"/>
          <p:cNvGraphicFramePr>
            <a:graphicFrameLocks noGrp="1" noChangeAspect="1"/>
          </p:cNvGraphicFramePr>
          <p:nvPr>
            <p:ph type="dgm" idx="1"/>
          </p:nvPr>
        </p:nvGraphicFramePr>
        <p:xfrm>
          <a:off x="247650" y="2101850"/>
          <a:ext cx="7731125" cy="3282950"/>
        </p:xfrm>
        <a:graphic>
          <a:graphicData uri="http://schemas.openxmlformats.org/presentationml/2006/ole">
            <mc:AlternateContent xmlns:mc="http://schemas.openxmlformats.org/markup-compatibility/2006">
              <mc:Choice xmlns:v="urn:schemas-microsoft-com:vml" Requires="v">
                <p:oleObj spid="_x0000_s8203" name="MS Org Chart" r:id="rId4" imgW="7715160" imgH="3276360" progId="OrgPlusWOPX.4">
                  <p:embed followColorScheme="full"/>
                </p:oleObj>
              </mc:Choice>
              <mc:Fallback>
                <p:oleObj name="MS Org Chart" r:id="rId4" imgW="7715160" imgH="3276360" progId="OrgPlusWOPX.4">
                  <p:embed followColorScheme="full"/>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650" y="2101850"/>
                        <a:ext cx="7731125" cy="3282950"/>
                      </a:xfrm>
                      <a:prstGeom prst="rect">
                        <a:avLst/>
                      </a:prstGeom>
                      <a:solidFill>
                        <a:srgbClr val="DDDDDD"/>
                      </a:solidFill>
                      <a:ln w="9525">
                        <a:solidFill>
                          <a:srgbClr val="080808"/>
                        </a:solidFill>
                        <a:miter lim="800000"/>
                        <a:headEnd/>
                        <a:tailEnd/>
                      </a:ln>
                    </p:spPr>
                  </p:pic>
                </p:oleObj>
              </mc:Fallback>
            </mc:AlternateContent>
          </a:graphicData>
        </a:graphic>
      </p:graphicFrame>
      <p:grpSp>
        <p:nvGrpSpPr>
          <p:cNvPr id="2" name="Group 4"/>
          <p:cNvGrpSpPr>
            <a:grpSpLocks/>
          </p:cNvGrpSpPr>
          <p:nvPr/>
        </p:nvGrpSpPr>
        <p:grpSpPr bwMode="auto">
          <a:xfrm>
            <a:off x="392113" y="5457825"/>
            <a:ext cx="4779962" cy="854075"/>
            <a:chOff x="535" y="3672"/>
            <a:chExt cx="3011" cy="538"/>
          </a:xfrm>
        </p:grpSpPr>
        <p:sp>
          <p:nvSpPr>
            <p:cNvPr id="8218" name="AutoShape 5"/>
            <p:cNvSpPr>
              <a:spLocks/>
            </p:cNvSpPr>
            <p:nvPr/>
          </p:nvSpPr>
          <p:spPr bwMode="auto">
            <a:xfrm rot="-5400000">
              <a:off x="1912" y="2295"/>
              <a:ext cx="257" cy="3011"/>
            </a:xfrm>
            <a:prstGeom prst="leftBrace">
              <a:avLst>
                <a:gd name="adj1" fmla="val 97633"/>
                <a:gd name="adj2" fmla="val 50000"/>
              </a:avLst>
            </a:prstGeom>
            <a:noFill/>
            <a:ln w="28575">
              <a:solidFill>
                <a:schemeClr val="bg1"/>
              </a:solidFill>
              <a:round/>
              <a:headEnd type="none" w="sm" len="sm"/>
              <a:tailEnd type="none" w="sm" len="sm"/>
            </a:ln>
          </p:spPr>
          <p:txBody>
            <a:bodyPr wrap="none" anchor="ctr"/>
            <a:lstStyle/>
            <a:p>
              <a:endParaRPr lang="en-US"/>
            </a:p>
          </p:txBody>
        </p:sp>
        <p:sp>
          <p:nvSpPr>
            <p:cNvPr id="8219" name="Text Box 6"/>
            <p:cNvSpPr txBox="1">
              <a:spLocks noChangeArrowheads="1"/>
            </p:cNvSpPr>
            <p:nvPr/>
          </p:nvSpPr>
          <p:spPr bwMode="auto">
            <a:xfrm>
              <a:off x="737" y="3883"/>
              <a:ext cx="2608" cy="327"/>
            </a:xfrm>
            <a:prstGeom prst="rect">
              <a:avLst/>
            </a:prstGeom>
            <a:noFill/>
            <a:ln w="12700">
              <a:noFill/>
              <a:miter lim="800000"/>
              <a:headEnd type="none" w="sm" len="sm"/>
              <a:tailEnd type="none" w="sm" len="sm"/>
            </a:ln>
          </p:spPr>
          <p:txBody>
            <a:bodyPr wrap="none">
              <a:spAutoFit/>
            </a:bodyPr>
            <a:lstStyle/>
            <a:p>
              <a:pPr algn="l" eaLnBrk="0" hangingPunct="0"/>
              <a:r>
                <a:rPr lang="en-US" sz="2800">
                  <a:solidFill>
                    <a:schemeClr val="bg1"/>
                  </a:solidFill>
                </a:rPr>
                <a:t>Most of the atom’s mass.</a:t>
              </a:r>
            </a:p>
          </p:txBody>
        </p:sp>
      </p:grpSp>
      <p:sp>
        <p:nvSpPr>
          <p:cNvPr id="1024007" name="Text Box 7"/>
          <p:cNvSpPr txBox="1">
            <a:spLocks noChangeArrowheads="1"/>
          </p:cNvSpPr>
          <p:nvPr/>
        </p:nvSpPr>
        <p:spPr bwMode="auto">
          <a:xfrm>
            <a:off x="1577975" y="2987675"/>
            <a:ext cx="2417763" cy="396875"/>
          </a:xfrm>
          <a:prstGeom prst="rect">
            <a:avLst/>
          </a:prstGeom>
          <a:noFill/>
          <a:ln w="12700">
            <a:noFill/>
            <a:miter lim="800000"/>
            <a:headEnd type="none" w="sm" len="sm"/>
            <a:tailEnd type="none" w="sm" len="sm"/>
          </a:ln>
          <a:effectLst/>
        </p:spPr>
        <p:txBody>
          <a:bodyPr>
            <a:spAutoFit/>
          </a:bodyPr>
          <a:lstStyle/>
          <a:p>
            <a:pPr eaLnBrk="0" hangingPunct="0">
              <a:defRPr/>
            </a:pPr>
            <a:r>
              <a:rPr lang="en-US" sz="2000">
                <a:solidFill>
                  <a:srgbClr val="FF0000"/>
                </a:solidFill>
                <a:effectLst>
                  <a:outerShdw blurRad="38100" dist="38100" dir="2700000" algn="tl">
                    <a:srgbClr val="FFFFFF"/>
                  </a:outerShdw>
                </a:effectLst>
              </a:rPr>
              <a:t>NUCLEUS</a:t>
            </a:r>
          </a:p>
        </p:txBody>
      </p:sp>
      <p:sp>
        <p:nvSpPr>
          <p:cNvPr id="1024008" name="Text Box 8"/>
          <p:cNvSpPr txBox="1">
            <a:spLocks noChangeArrowheads="1"/>
          </p:cNvSpPr>
          <p:nvPr/>
        </p:nvSpPr>
        <p:spPr bwMode="auto">
          <a:xfrm>
            <a:off x="5540375" y="2989263"/>
            <a:ext cx="2417763" cy="396875"/>
          </a:xfrm>
          <a:prstGeom prst="rect">
            <a:avLst/>
          </a:prstGeom>
          <a:noFill/>
          <a:ln w="12700">
            <a:noFill/>
            <a:miter lim="800000"/>
            <a:headEnd type="none" w="sm" len="sm"/>
            <a:tailEnd type="none" w="sm" len="sm"/>
          </a:ln>
          <a:effectLst/>
        </p:spPr>
        <p:txBody>
          <a:bodyPr>
            <a:spAutoFit/>
          </a:bodyPr>
          <a:lstStyle/>
          <a:p>
            <a:pPr eaLnBrk="0" hangingPunct="0">
              <a:defRPr/>
            </a:pPr>
            <a:r>
              <a:rPr lang="en-US" sz="2000" b="1">
                <a:solidFill>
                  <a:schemeClr val="accent2"/>
                </a:solidFill>
                <a:effectLst>
                  <a:outerShdw blurRad="38100" dist="38100" dir="2700000" algn="tl">
                    <a:srgbClr val="FFFFFF"/>
                  </a:outerShdw>
                </a:effectLst>
              </a:rPr>
              <a:t>ELECTRONS</a:t>
            </a:r>
          </a:p>
        </p:txBody>
      </p:sp>
      <p:sp>
        <p:nvSpPr>
          <p:cNvPr id="1024009" name="Text Box 9"/>
          <p:cNvSpPr txBox="1">
            <a:spLocks noChangeArrowheads="1"/>
          </p:cNvSpPr>
          <p:nvPr/>
        </p:nvSpPr>
        <p:spPr bwMode="auto">
          <a:xfrm>
            <a:off x="271463" y="3819525"/>
            <a:ext cx="2417762" cy="396875"/>
          </a:xfrm>
          <a:prstGeom prst="rect">
            <a:avLst/>
          </a:prstGeom>
          <a:noFill/>
          <a:ln w="12700">
            <a:noFill/>
            <a:miter lim="800000"/>
            <a:headEnd type="none" w="sm" len="sm"/>
            <a:tailEnd type="none" w="sm" len="sm"/>
          </a:ln>
          <a:effectLst/>
        </p:spPr>
        <p:txBody>
          <a:bodyPr>
            <a:spAutoFit/>
          </a:bodyPr>
          <a:lstStyle/>
          <a:p>
            <a:pPr eaLnBrk="0" hangingPunct="0">
              <a:defRPr/>
            </a:pPr>
            <a:r>
              <a:rPr lang="en-US" sz="2000" b="1">
                <a:solidFill>
                  <a:srgbClr val="FF3300"/>
                </a:solidFill>
                <a:effectLst>
                  <a:outerShdw blurRad="38100" dist="38100" dir="2700000" algn="tl">
                    <a:srgbClr val="FFFFFF"/>
                  </a:outerShdw>
                </a:effectLst>
              </a:rPr>
              <a:t>PROTONS</a:t>
            </a:r>
          </a:p>
        </p:txBody>
      </p:sp>
      <p:sp>
        <p:nvSpPr>
          <p:cNvPr id="1024010" name="Text Box 10"/>
          <p:cNvSpPr txBox="1">
            <a:spLocks noChangeArrowheads="1"/>
          </p:cNvSpPr>
          <p:nvPr/>
        </p:nvSpPr>
        <p:spPr bwMode="auto">
          <a:xfrm>
            <a:off x="2894013" y="3817938"/>
            <a:ext cx="2417762" cy="396875"/>
          </a:xfrm>
          <a:prstGeom prst="rect">
            <a:avLst/>
          </a:prstGeom>
          <a:noFill/>
          <a:ln w="12700">
            <a:noFill/>
            <a:miter lim="800000"/>
            <a:headEnd type="none" w="sm" len="sm"/>
            <a:tailEnd type="none" w="sm" len="sm"/>
          </a:ln>
          <a:effectLst/>
        </p:spPr>
        <p:txBody>
          <a:bodyPr>
            <a:spAutoFit/>
          </a:bodyPr>
          <a:lstStyle/>
          <a:p>
            <a:pPr eaLnBrk="0" hangingPunct="0">
              <a:defRPr/>
            </a:pPr>
            <a:r>
              <a:rPr lang="en-US" sz="2000" b="1">
                <a:solidFill>
                  <a:srgbClr val="FF3300"/>
                </a:solidFill>
                <a:effectLst>
                  <a:outerShdw blurRad="38100" dist="38100" dir="2700000" algn="tl">
                    <a:srgbClr val="FFFFFF"/>
                  </a:outerShdw>
                </a:effectLst>
              </a:rPr>
              <a:t>NEUTRONS</a:t>
            </a:r>
          </a:p>
        </p:txBody>
      </p:sp>
      <p:sp>
        <p:nvSpPr>
          <p:cNvPr id="1024011" name="Text Box 11"/>
          <p:cNvSpPr txBox="1">
            <a:spLocks noChangeArrowheads="1"/>
          </p:cNvSpPr>
          <p:nvPr/>
        </p:nvSpPr>
        <p:spPr bwMode="auto">
          <a:xfrm>
            <a:off x="5527675" y="3833813"/>
            <a:ext cx="2417763" cy="366712"/>
          </a:xfrm>
          <a:prstGeom prst="rect">
            <a:avLst/>
          </a:prstGeom>
          <a:noFill/>
          <a:ln w="12700">
            <a:noFill/>
            <a:miter lim="800000"/>
            <a:headEnd type="none" w="sm" len="sm"/>
            <a:tailEnd type="none" w="sm" len="sm"/>
          </a:ln>
        </p:spPr>
        <p:txBody>
          <a:bodyPr>
            <a:spAutoFit/>
          </a:bodyPr>
          <a:lstStyle/>
          <a:p>
            <a:pPr eaLnBrk="0" hangingPunct="0"/>
            <a:r>
              <a:rPr lang="en-US" sz="1800" b="1">
                <a:solidFill>
                  <a:schemeClr val="bg1"/>
                </a:solidFill>
              </a:rPr>
              <a:t>Negative Charge</a:t>
            </a:r>
          </a:p>
        </p:txBody>
      </p:sp>
      <p:sp>
        <p:nvSpPr>
          <p:cNvPr id="1024012" name="Text Box 12"/>
          <p:cNvSpPr txBox="1">
            <a:spLocks noChangeArrowheads="1"/>
          </p:cNvSpPr>
          <p:nvPr/>
        </p:nvSpPr>
        <p:spPr bwMode="auto">
          <a:xfrm>
            <a:off x="852488" y="4668838"/>
            <a:ext cx="1266825" cy="641350"/>
          </a:xfrm>
          <a:prstGeom prst="rect">
            <a:avLst/>
          </a:prstGeom>
          <a:noFill/>
          <a:ln w="12700">
            <a:noFill/>
            <a:miter lim="800000"/>
            <a:headEnd type="none" w="sm" len="sm"/>
            <a:tailEnd type="none" w="sm" len="sm"/>
          </a:ln>
        </p:spPr>
        <p:txBody>
          <a:bodyPr>
            <a:spAutoFit/>
          </a:bodyPr>
          <a:lstStyle/>
          <a:p>
            <a:pPr eaLnBrk="0" hangingPunct="0"/>
            <a:r>
              <a:rPr lang="en-US" sz="1800" b="1">
                <a:solidFill>
                  <a:schemeClr val="bg1"/>
                </a:solidFill>
              </a:rPr>
              <a:t>Positive</a:t>
            </a:r>
          </a:p>
          <a:p>
            <a:pPr eaLnBrk="0" hangingPunct="0"/>
            <a:r>
              <a:rPr lang="en-US" sz="1800" b="1">
                <a:solidFill>
                  <a:schemeClr val="bg1"/>
                </a:solidFill>
              </a:rPr>
              <a:t>Charge</a:t>
            </a:r>
          </a:p>
        </p:txBody>
      </p:sp>
      <p:sp>
        <p:nvSpPr>
          <p:cNvPr id="1024013" name="Text Box 13"/>
          <p:cNvSpPr txBox="1">
            <a:spLocks noChangeArrowheads="1"/>
          </p:cNvSpPr>
          <p:nvPr/>
        </p:nvSpPr>
        <p:spPr bwMode="auto">
          <a:xfrm>
            <a:off x="3465513" y="4668838"/>
            <a:ext cx="1292225" cy="641350"/>
          </a:xfrm>
          <a:prstGeom prst="rect">
            <a:avLst/>
          </a:prstGeom>
          <a:noFill/>
          <a:ln w="12700">
            <a:noFill/>
            <a:miter lim="800000"/>
            <a:headEnd type="none" w="sm" len="sm"/>
            <a:tailEnd type="none" w="sm" len="sm"/>
          </a:ln>
        </p:spPr>
        <p:txBody>
          <a:bodyPr>
            <a:spAutoFit/>
          </a:bodyPr>
          <a:lstStyle/>
          <a:p>
            <a:pPr eaLnBrk="0" hangingPunct="0"/>
            <a:r>
              <a:rPr lang="en-US" sz="1800" b="1">
                <a:solidFill>
                  <a:schemeClr val="bg1"/>
                </a:solidFill>
              </a:rPr>
              <a:t>Neutral</a:t>
            </a:r>
          </a:p>
          <a:p>
            <a:pPr eaLnBrk="0" hangingPunct="0"/>
            <a:r>
              <a:rPr lang="en-US" sz="1800" b="1">
                <a:solidFill>
                  <a:schemeClr val="bg1"/>
                </a:solidFill>
              </a:rPr>
              <a:t>Charge</a:t>
            </a:r>
          </a:p>
        </p:txBody>
      </p:sp>
      <p:sp>
        <p:nvSpPr>
          <p:cNvPr id="8205" name="Text Box 14"/>
          <p:cNvSpPr txBox="1">
            <a:spLocks noChangeArrowheads="1"/>
          </p:cNvSpPr>
          <p:nvPr/>
        </p:nvSpPr>
        <p:spPr bwMode="auto">
          <a:xfrm>
            <a:off x="2894013" y="2152650"/>
            <a:ext cx="2417762" cy="396875"/>
          </a:xfrm>
          <a:prstGeom prst="rect">
            <a:avLst/>
          </a:prstGeom>
          <a:noFill/>
          <a:ln w="12700">
            <a:noFill/>
            <a:miter lim="800000"/>
            <a:headEnd type="none" w="sm" len="sm"/>
            <a:tailEnd type="none" w="sm" len="sm"/>
          </a:ln>
        </p:spPr>
        <p:txBody>
          <a:bodyPr>
            <a:spAutoFit/>
          </a:bodyPr>
          <a:lstStyle/>
          <a:p>
            <a:pPr eaLnBrk="0" hangingPunct="0"/>
            <a:r>
              <a:rPr lang="en-US" sz="2000" b="1"/>
              <a:t>ATOM</a:t>
            </a:r>
          </a:p>
        </p:txBody>
      </p:sp>
      <p:grpSp>
        <p:nvGrpSpPr>
          <p:cNvPr id="3" name="Group 15"/>
          <p:cNvGrpSpPr>
            <a:grpSpLocks/>
          </p:cNvGrpSpPr>
          <p:nvPr/>
        </p:nvGrpSpPr>
        <p:grpSpPr bwMode="auto">
          <a:xfrm>
            <a:off x="2166938" y="4240213"/>
            <a:ext cx="1266825" cy="2032000"/>
            <a:chOff x="1365" y="2671"/>
            <a:chExt cx="798" cy="1280"/>
          </a:xfrm>
        </p:grpSpPr>
        <p:sp>
          <p:nvSpPr>
            <p:cNvPr id="8215" name="Freeform 16"/>
            <p:cNvSpPr>
              <a:spLocks/>
            </p:cNvSpPr>
            <p:nvPr/>
          </p:nvSpPr>
          <p:spPr bwMode="auto">
            <a:xfrm>
              <a:off x="1501" y="2671"/>
              <a:ext cx="526" cy="246"/>
            </a:xfrm>
            <a:custGeom>
              <a:avLst/>
              <a:gdLst>
                <a:gd name="T0" fmla="*/ 0 w 526"/>
                <a:gd name="T1" fmla="*/ 8 h 246"/>
                <a:gd name="T2" fmla="*/ 0 w 526"/>
                <a:gd name="T3" fmla="*/ 246 h 246"/>
                <a:gd name="T4" fmla="*/ 526 w 526"/>
                <a:gd name="T5" fmla="*/ 246 h 246"/>
                <a:gd name="T6" fmla="*/ 526 w 526"/>
                <a:gd name="T7" fmla="*/ 0 h 246"/>
                <a:gd name="T8" fmla="*/ 0 60000 65536"/>
                <a:gd name="T9" fmla="*/ 0 60000 65536"/>
                <a:gd name="T10" fmla="*/ 0 60000 65536"/>
                <a:gd name="T11" fmla="*/ 0 60000 65536"/>
                <a:gd name="T12" fmla="*/ 0 w 526"/>
                <a:gd name="T13" fmla="*/ 0 h 246"/>
                <a:gd name="T14" fmla="*/ 526 w 526"/>
                <a:gd name="T15" fmla="*/ 246 h 246"/>
              </a:gdLst>
              <a:ahLst/>
              <a:cxnLst>
                <a:cxn ang="T8">
                  <a:pos x="T0" y="T1"/>
                </a:cxn>
                <a:cxn ang="T9">
                  <a:pos x="T2" y="T3"/>
                </a:cxn>
                <a:cxn ang="T10">
                  <a:pos x="T4" y="T5"/>
                </a:cxn>
                <a:cxn ang="T11">
                  <a:pos x="T6" y="T7"/>
                </a:cxn>
              </a:cxnLst>
              <a:rect l="T12" t="T13" r="T14" b="T15"/>
              <a:pathLst>
                <a:path w="526" h="246">
                  <a:moveTo>
                    <a:pt x="0" y="8"/>
                  </a:moveTo>
                  <a:lnTo>
                    <a:pt x="0" y="246"/>
                  </a:lnTo>
                  <a:lnTo>
                    <a:pt x="526" y="246"/>
                  </a:lnTo>
                  <a:lnTo>
                    <a:pt x="526" y="0"/>
                  </a:lnTo>
                </a:path>
              </a:pathLst>
            </a:custGeom>
            <a:noFill/>
            <a:ln w="19050">
              <a:solidFill>
                <a:schemeClr val="bg1"/>
              </a:solidFill>
              <a:round/>
              <a:headEnd type="none" w="sm" len="sm"/>
              <a:tailEnd type="none" w="sm" len="sm"/>
            </a:ln>
          </p:spPr>
          <p:txBody>
            <a:bodyPr wrap="none" anchor="ctr"/>
            <a:lstStyle/>
            <a:p>
              <a:endParaRPr lang="en-US"/>
            </a:p>
          </p:txBody>
        </p:sp>
        <p:sp>
          <p:nvSpPr>
            <p:cNvPr id="8216" name="Line 17"/>
            <p:cNvSpPr>
              <a:spLocks noChangeShapeType="1"/>
            </p:cNvSpPr>
            <p:nvPr/>
          </p:nvSpPr>
          <p:spPr bwMode="auto">
            <a:xfrm>
              <a:off x="1764" y="2917"/>
              <a:ext cx="0" cy="575"/>
            </a:xfrm>
            <a:prstGeom prst="line">
              <a:avLst/>
            </a:prstGeom>
            <a:noFill/>
            <a:ln w="19050">
              <a:solidFill>
                <a:schemeClr val="bg1"/>
              </a:solidFill>
              <a:round/>
              <a:headEnd type="none" w="sm" len="sm"/>
              <a:tailEnd type="none" w="sm" len="sm"/>
            </a:ln>
          </p:spPr>
          <p:txBody>
            <a:bodyPr wrap="none" anchor="ctr"/>
            <a:lstStyle/>
            <a:p>
              <a:endParaRPr lang="en-US"/>
            </a:p>
          </p:txBody>
        </p:sp>
        <p:sp>
          <p:nvSpPr>
            <p:cNvPr id="8217" name="Rectangle 18"/>
            <p:cNvSpPr>
              <a:spLocks noChangeArrowheads="1"/>
            </p:cNvSpPr>
            <p:nvPr/>
          </p:nvSpPr>
          <p:spPr bwMode="auto">
            <a:xfrm>
              <a:off x="1365" y="3491"/>
              <a:ext cx="798" cy="460"/>
            </a:xfrm>
            <a:prstGeom prst="rect">
              <a:avLst/>
            </a:prstGeom>
            <a:solidFill>
              <a:schemeClr val="accent1"/>
            </a:solidFill>
            <a:ln w="19050">
              <a:solidFill>
                <a:schemeClr val="bg2"/>
              </a:solidFill>
              <a:miter lim="800000"/>
              <a:headEnd type="none" w="sm" len="sm"/>
              <a:tailEnd type="none" w="sm" len="sm"/>
            </a:ln>
          </p:spPr>
          <p:txBody>
            <a:bodyPr wrap="none" anchor="ctr"/>
            <a:lstStyle/>
            <a:p>
              <a:pPr eaLnBrk="0" hangingPunct="0"/>
              <a:r>
                <a:rPr lang="en-US" sz="2000" b="1">
                  <a:solidFill>
                    <a:schemeClr val="bg1"/>
                  </a:solidFill>
                </a:rPr>
                <a:t>QUARKS</a:t>
              </a:r>
            </a:p>
          </p:txBody>
        </p:sp>
      </p:grpSp>
      <p:grpSp>
        <p:nvGrpSpPr>
          <p:cNvPr id="4" name="Group 19"/>
          <p:cNvGrpSpPr>
            <a:grpSpLocks/>
          </p:cNvGrpSpPr>
          <p:nvPr/>
        </p:nvGrpSpPr>
        <p:grpSpPr bwMode="auto">
          <a:xfrm>
            <a:off x="258763" y="4370388"/>
            <a:ext cx="2963862" cy="2366962"/>
            <a:chOff x="163" y="2753"/>
            <a:chExt cx="1867" cy="1491"/>
          </a:xfrm>
        </p:grpSpPr>
        <p:sp>
          <p:nvSpPr>
            <p:cNvPr id="8213" name="Text Box 20"/>
            <p:cNvSpPr txBox="1">
              <a:spLocks noChangeArrowheads="1"/>
            </p:cNvSpPr>
            <p:nvPr/>
          </p:nvSpPr>
          <p:spPr bwMode="auto">
            <a:xfrm>
              <a:off x="163" y="3648"/>
              <a:ext cx="1774" cy="596"/>
            </a:xfrm>
            <a:prstGeom prst="rect">
              <a:avLst/>
            </a:prstGeom>
            <a:noFill/>
            <a:ln w="12700">
              <a:noFill/>
              <a:miter lim="800000"/>
              <a:headEnd type="none" w="sm" len="sm"/>
              <a:tailEnd type="none" w="sm" len="sm"/>
            </a:ln>
          </p:spPr>
          <p:txBody>
            <a:bodyPr wrap="none">
              <a:spAutoFit/>
            </a:bodyPr>
            <a:lstStyle/>
            <a:p>
              <a:pPr eaLnBrk="0" hangingPunct="0"/>
              <a:r>
                <a:rPr lang="en-US" sz="2800">
                  <a:solidFill>
                    <a:schemeClr val="bg1"/>
                  </a:solidFill>
                </a:rPr>
                <a:t>Atomic Number</a:t>
              </a:r>
            </a:p>
            <a:p>
              <a:pPr eaLnBrk="0" hangingPunct="0"/>
              <a:r>
                <a:rPr lang="en-US" sz="2800">
                  <a:solidFill>
                    <a:schemeClr val="bg1"/>
                  </a:solidFill>
                </a:rPr>
                <a:t>equals the # of...</a:t>
              </a:r>
            </a:p>
          </p:txBody>
        </p:sp>
        <p:sp>
          <p:nvSpPr>
            <p:cNvPr id="8214" name="Freeform 21"/>
            <p:cNvSpPr>
              <a:spLocks/>
            </p:cNvSpPr>
            <p:nvPr/>
          </p:nvSpPr>
          <p:spPr bwMode="auto">
            <a:xfrm>
              <a:off x="1587" y="2753"/>
              <a:ext cx="443" cy="1306"/>
            </a:xfrm>
            <a:custGeom>
              <a:avLst/>
              <a:gdLst>
                <a:gd name="T0" fmla="*/ 246 w 443"/>
                <a:gd name="T1" fmla="*/ 1306 h 1167"/>
                <a:gd name="T2" fmla="*/ 304 w 443"/>
                <a:gd name="T3" fmla="*/ 1269 h 1167"/>
                <a:gd name="T4" fmla="*/ 419 w 443"/>
                <a:gd name="T5" fmla="*/ 1049 h 1167"/>
                <a:gd name="T6" fmla="*/ 427 w 443"/>
                <a:gd name="T7" fmla="*/ 984 h 1167"/>
                <a:gd name="T8" fmla="*/ 443 w 443"/>
                <a:gd name="T9" fmla="*/ 892 h 1167"/>
                <a:gd name="T10" fmla="*/ 378 w 443"/>
                <a:gd name="T11" fmla="*/ 561 h 1167"/>
                <a:gd name="T12" fmla="*/ 172 w 443"/>
                <a:gd name="T13" fmla="*/ 231 h 1167"/>
                <a:gd name="T14" fmla="*/ 98 w 443"/>
                <a:gd name="T15" fmla="*/ 120 h 1167"/>
                <a:gd name="T16" fmla="*/ 98 w 443"/>
                <a:gd name="T17" fmla="*/ 120 h 1167"/>
                <a:gd name="T18" fmla="*/ 0 w 443"/>
                <a:gd name="T19" fmla="*/ 0 h 11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3"/>
                <a:gd name="T31" fmla="*/ 0 h 1167"/>
                <a:gd name="T32" fmla="*/ 443 w 443"/>
                <a:gd name="T33" fmla="*/ 1167 h 11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3" h="1167">
                  <a:moveTo>
                    <a:pt x="246" y="1167"/>
                  </a:moveTo>
                  <a:cubicBezTo>
                    <a:pt x="265" y="1156"/>
                    <a:pt x="286" y="1147"/>
                    <a:pt x="304" y="1134"/>
                  </a:cubicBezTo>
                  <a:cubicBezTo>
                    <a:pt x="371" y="1085"/>
                    <a:pt x="384" y="1005"/>
                    <a:pt x="419" y="937"/>
                  </a:cubicBezTo>
                  <a:cubicBezTo>
                    <a:pt x="422" y="918"/>
                    <a:pt x="424" y="898"/>
                    <a:pt x="427" y="879"/>
                  </a:cubicBezTo>
                  <a:cubicBezTo>
                    <a:pt x="432" y="852"/>
                    <a:pt x="443" y="797"/>
                    <a:pt x="443" y="797"/>
                  </a:cubicBezTo>
                  <a:cubicBezTo>
                    <a:pt x="432" y="661"/>
                    <a:pt x="442" y="602"/>
                    <a:pt x="378" y="501"/>
                  </a:cubicBezTo>
                  <a:cubicBezTo>
                    <a:pt x="348" y="396"/>
                    <a:pt x="241" y="292"/>
                    <a:pt x="172" y="206"/>
                  </a:cubicBezTo>
                  <a:lnTo>
                    <a:pt x="98" y="107"/>
                  </a:lnTo>
                  <a:cubicBezTo>
                    <a:pt x="98" y="107"/>
                    <a:pt x="98" y="107"/>
                    <a:pt x="98" y="107"/>
                  </a:cubicBezTo>
                  <a:cubicBezTo>
                    <a:pt x="79" y="87"/>
                    <a:pt x="8" y="17"/>
                    <a:pt x="0" y="0"/>
                  </a:cubicBezTo>
                </a:path>
              </a:pathLst>
            </a:custGeom>
            <a:noFill/>
            <a:ln w="25400">
              <a:solidFill>
                <a:schemeClr val="bg1"/>
              </a:solidFill>
              <a:round/>
              <a:headEnd type="none" w="sm" len="sm"/>
              <a:tailEnd type="stealth" w="lg" len="med"/>
            </a:ln>
          </p:spPr>
          <p:txBody>
            <a:bodyPr wrap="none" anchor="ctr"/>
            <a:lstStyle/>
            <a:p>
              <a:endParaRPr lang="en-US"/>
            </a:p>
          </p:txBody>
        </p:sp>
      </p:grpSp>
      <p:grpSp>
        <p:nvGrpSpPr>
          <p:cNvPr id="5" name="Group 22"/>
          <p:cNvGrpSpPr>
            <a:grpSpLocks/>
          </p:cNvGrpSpPr>
          <p:nvPr/>
        </p:nvGrpSpPr>
        <p:grpSpPr bwMode="auto">
          <a:xfrm>
            <a:off x="2257425" y="3430588"/>
            <a:ext cx="6627813" cy="3089275"/>
            <a:chOff x="1422" y="2161"/>
            <a:chExt cx="4175" cy="1946"/>
          </a:xfrm>
        </p:grpSpPr>
        <p:sp>
          <p:nvSpPr>
            <p:cNvPr id="8210" name="Text Box 23"/>
            <p:cNvSpPr txBox="1">
              <a:spLocks noChangeArrowheads="1"/>
            </p:cNvSpPr>
            <p:nvPr/>
          </p:nvSpPr>
          <p:spPr bwMode="auto">
            <a:xfrm>
              <a:off x="2429" y="3511"/>
              <a:ext cx="1824" cy="596"/>
            </a:xfrm>
            <a:prstGeom prst="rect">
              <a:avLst/>
            </a:prstGeom>
            <a:solidFill>
              <a:schemeClr val="tx1"/>
            </a:solidFill>
            <a:ln w="12700">
              <a:noFill/>
              <a:miter lim="800000"/>
              <a:headEnd type="none" w="sm" len="sm"/>
              <a:tailEnd type="none" w="sm" len="sm"/>
            </a:ln>
          </p:spPr>
          <p:txBody>
            <a:bodyPr>
              <a:spAutoFit/>
            </a:bodyPr>
            <a:lstStyle/>
            <a:p>
              <a:pPr eaLnBrk="0" hangingPunct="0">
                <a:spcBef>
                  <a:spcPct val="50000"/>
                </a:spcBef>
              </a:pPr>
              <a:r>
                <a:rPr lang="en-US" sz="2800">
                  <a:solidFill>
                    <a:schemeClr val="bg1"/>
                  </a:solidFill>
                </a:rPr>
                <a:t>equal in a neutral atom</a:t>
              </a:r>
            </a:p>
          </p:txBody>
        </p:sp>
        <p:sp>
          <p:nvSpPr>
            <p:cNvPr id="8211" name="Freeform 24"/>
            <p:cNvSpPr>
              <a:spLocks/>
            </p:cNvSpPr>
            <p:nvPr/>
          </p:nvSpPr>
          <p:spPr bwMode="auto">
            <a:xfrm>
              <a:off x="1422" y="2802"/>
              <a:ext cx="1266" cy="888"/>
            </a:xfrm>
            <a:custGeom>
              <a:avLst/>
              <a:gdLst>
                <a:gd name="T0" fmla="*/ 1266 w 1266"/>
                <a:gd name="T1" fmla="*/ 888 h 888"/>
                <a:gd name="T2" fmla="*/ 419 w 1266"/>
                <a:gd name="T3" fmla="*/ 576 h 888"/>
                <a:gd name="T4" fmla="*/ 0 w 1266"/>
                <a:gd name="T5" fmla="*/ 0 h 888"/>
                <a:gd name="T6" fmla="*/ 0 60000 65536"/>
                <a:gd name="T7" fmla="*/ 0 60000 65536"/>
                <a:gd name="T8" fmla="*/ 0 60000 65536"/>
                <a:gd name="T9" fmla="*/ 0 w 1266"/>
                <a:gd name="T10" fmla="*/ 0 h 888"/>
                <a:gd name="T11" fmla="*/ 1266 w 1266"/>
                <a:gd name="T12" fmla="*/ 888 h 888"/>
              </a:gdLst>
              <a:ahLst/>
              <a:cxnLst>
                <a:cxn ang="T6">
                  <a:pos x="T0" y="T1"/>
                </a:cxn>
                <a:cxn ang="T7">
                  <a:pos x="T2" y="T3"/>
                </a:cxn>
                <a:cxn ang="T8">
                  <a:pos x="T4" y="T5"/>
                </a:cxn>
              </a:cxnLst>
              <a:rect l="T9" t="T10" r="T11" b="T12"/>
              <a:pathLst>
                <a:path w="1266" h="888">
                  <a:moveTo>
                    <a:pt x="1266" y="888"/>
                  </a:moveTo>
                  <a:cubicBezTo>
                    <a:pt x="948" y="806"/>
                    <a:pt x="630" y="724"/>
                    <a:pt x="419" y="576"/>
                  </a:cubicBezTo>
                  <a:cubicBezTo>
                    <a:pt x="208" y="428"/>
                    <a:pt x="104" y="214"/>
                    <a:pt x="0" y="0"/>
                  </a:cubicBezTo>
                </a:path>
              </a:pathLst>
            </a:custGeom>
            <a:noFill/>
            <a:ln w="25400">
              <a:solidFill>
                <a:schemeClr val="bg1"/>
              </a:solidFill>
              <a:round/>
              <a:headEnd type="none" w="sm" len="sm"/>
              <a:tailEnd type="stealth" w="lg" len="med"/>
            </a:ln>
          </p:spPr>
          <p:txBody>
            <a:bodyPr wrap="none" anchor="ctr"/>
            <a:lstStyle/>
            <a:p>
              <a:endParaRPr lang="en-US"/>
            </a:p>
          </p:txBody>
        </p:sp>
        <p:sp>
          <p:nvSpPr>
            <p:cNvPr id="8212" name="Freeform 25"/>
            <p:cNvSpPr>
              <a:spLocks/>
            </p:cNvSpPr>
            <p:nvPr/>
          </p:nvSpPr>
          <p:spPr bwMode="auto">
            <a:xfrm>
              <a:off x="3986" y="2161"/>
              <a:ext cx="1611" cy="1529"/>
            </a:xfrm>
            <a:custGeom>
              <a:avLst/>
              <a:gdLst>
                <a:gd name="T0" fmla="*/ 0 w 1611"/>
                <a:gd name="T1" fmla="*/ 1529 h 1529"/>
                <a:gd name="T2" fmla="*/ 1044 w 1611"/>
                <a:gd name="T3" fmla="*/ 1348 h 1529"/>
                <a:gd name="T4" fmla="*/ 1537 w 1611"/>
                <a:gd name="T5" fmla="*/ 847 h 1529"/>
                <a:gd name="T6" fmla="*/ 1488 w 1611"/>
                <a:gd name="T7" fmla="*/ 288 h 1529"/>
                <a:gd name="T8" fmla="*/ 1118 w 1611"/>
                <a:gd name="T9" fmla="*/ 0 h 1529"/>
                <a:gd name="T10" fmla="*/ 0 60000 65536"/>
                <a:gd name="T11" fmla="*/ 0 60000 65536"/>
                <a:gd name="T12" fmla="*/ 0 60000 65536"/>
                <a:gd name="T13" fmla="*/ 0 60000 65536"/>
                <a:gd name="T14" fmla="*/ 0 60000 65536"/>
                <a:gd name="T15" fmla="*/ 0 w 1611"/>
                <a:gd name="T16" fmla="*/ 0 h 1529"/>
                <a:gd name="T17" fmla="*/ 1611 w 1611"/>
                <a:gd name="T18" fmla="*/ 1529 h 1529"/>
              </a:gdLst>
              <a:ahLst/>
              <a:cxnLst>
                <a:cxn ang="T10">
                  <a:pos x="T0" y="T1"/>
                </a:cxn>
                <a:cxn ang="T11">
                  <a:pos x="T2" y="T3"/>
                </a:cxn>
                <a:cxn ang="T12">
                  <a:pos x="T4" y="T5"/>
                </a:cxn>
                <a:cxn ang="T13">
                  <a:pos x="T6" y="T7"/>
                </a:cxn>
                <a:cxn ang="T14">
                  <a:pos x="T8" y="T9"/>
                </a:cxn>
              </a:cxnLst>
              <a:rect l="T15" t="T16" r="T17" b="T18"/>
              <a:pathLst>
                <a:path w="1611" h="1529">
                  <a:moveTo>
                    <a:pt x="0" y="1529"/>
                  </a:moveTo>
                  <a:cubicBezTo>
                    <a:pt x="174" y="1499"/>
                    <a:pt x="788" y="1462"/>
                    <a:pt x="1044" y="1348"/>
                  </a:cubicBezTo>
                  <a:cubicBezTo>
                    <a:pt x="1300" y="1234"/>
                    <a:pt x="1463" y="1024"/>
                    <a:pt x="1537" y="847"/>
                  </a:cubicBezTo>
                  <a:cubicBezTo>
                    <a:pt x="1611" y="670"/>
                    <a:pt x="1558" y="429"/>
                    <a:pt x="1488" y="288"/>
                  </a:cubicBezTo>
                  <a:cubicBezTo>
                    <a:pt x="1418" y="147"/>
                    <a:pt x="1195" y="60"/>
                    <a:pt x="1118" y="0"/>
                  </a:cubicBezTo>
                </a:path>
              </a:pathLst>
            </a:custGeom>
            <a:noFill/>
            <a:ln w="25400">
              <a:solidFill>
                <a:schemeClr val="tx1"/>
              </a:solidFill>
              <a:round/>
              <a:headEnd type="none" w="sm" len="sm"/>
              <a:tailEnd type="stealth" w="lg" len="med"/>
            </a:ln>
          </p:spPr>
          <p:txBody>
            <a:bodyPr wrap="none" anchor="ctr"/>
            <a:lstStyle/>
            <a:p>
              <a:endParaRPr lang="en-US"/>
            </a:p>
          </p:txBody>
        </p:sp>
      </p:grpSp>
      <p:sp>
        <p:nvSpPr>
          <p:cNvPr id="8209" name="Rectangle 26"/>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solidFill>
                  <a:schemeClr val="bg1"/>
                </a:solidFill>
              </a:rPr>
              <a:t>Courtesy Christy Johannesson www.nisd.net/communicationsarts/pages/chem</a:t>
            </a:r>
          </a:p>
          <a:p>
            <a:pPr algn="l"/>
            <a:endParaRPr lang="en-US" sz="8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24007"/>
                                        </p:tgtEl>
                                        <p:attrNameLst>
                                          <p:attrName>style.visibility</p:attrName>
                                        </p:attrNameLst>
                                      </p:cBhvr>
                                      <p:to>
                                        <p:strVal val="visible"/>
                                      </p:to>
                                    </p:set>
                                    <p:animEffect transition="in" filter="wipe(up)">
                                      <p:cBhvr>
                                        <p:cTn id="7" dur="500"/>
                                        <p:tgtEl>
                                          <p:spTgt spid="102400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24009"/>
                                        </p:tgtEl>
                                        <p:attrNameLst>
                                          <p:attrName>style.visibility</p:attrName>
                                        </p:attrNameLst>
                                      </p:cBhvr>
                                      <p:to>
                                        <p:strVal val="visible"/>
                                      </p:to>
                                    </p:set>
                                    <p:animEffect transition="in" filter="wipe(up)">
                                      <p:cBhvr>
                                        <p:cTn id="12" dur="500"/>
                                        <p:tgtEl>
                                          <p:spTgt spid="102400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24012"/>
                                        </p:tgtEl>
                                        <p:attrNameLst>
                                          <p:attrName>style.visibility</p:attrName>
                                        </p:attrNameLst>
                                      </p:cBhvr>
                                      <p:to>
                                        <p:strVal val="visible"/>
                                      </p:to>
                                    </p:set>
                                    <p:animEffect transition="in" filter="wipe(up)">
                                      <p:cBhvr>
                                        <p:cTn id="17" dur="500"/>
                                        <p:tgtEl>
                                          <p:spTgt spid="10240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24010"/>
                                        </p:tgtEl>
                                        <p:attrNameLst>
                                          <p:attrName>style.visibility</p:attrName>
                                        </p:attrNameLst>
                                      </p:cBhvr>
                                      <p:to>
                                        <p:strVal val="visible"/>
                                      </p:to>
                                    </p:set>
                                    <p:animEffect transition="in" filter="wipe(up)">
                                      <p:cBhvr>
                                        <p:cTn id="22" dur="500"/>
                                        <p:tgtEl>
                                          <p:spTgt spid="10240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024013"/>
                                        </p:tgtEl>
                                        <p:attrNameLst>
                                          <p:attrName>style.visibility</p:attrName>
                                        </p:attrNameLst>
                                      </p:cBhvr>
                                      <p:to>
                                        <p:strVal val="visible"/>
                                      </p:to>
                                    </p:set>
                                    <p:animEffect transition="in" filter="wipe(up)">
                                      <p:cBhvr>
                                        <p:cTn id="27" dur="500"/>
                                        <p:tgtEl>
                                          <p:spTgt spid="10240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024008"/>
                                        </p:tgtEl>
                                        <p:attrNameLst>
                                          <p:attrName>style.visibility</p:attrName>
                                        </p:attrNameLst>
                                      </p:cBhvr>
                                      <p:to>
                                        <p:strVal val="visible"/>
                                      </p:to>
                                    </p:set>
                                    <p:animEffect transition="in" filter="wipe(up)">
                                      <p:cBhvr>
                                        <p:cTn id="32" dur="500"/>
                                        <p:tgtEl>
                                          <p:spTgt spid="102400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024011"/>
                                        </p:tgtEl>
                                        <p:attrNameLst>
                                          <p:attrName>style.visibility</p:attrName>
                                        </p:attrNameLst>
                                      </p:cBhvr>
                                      <p:to>
                                        <p:strVal val="visible"/>
                                      </p:to>
                                    </p:set>
                                    <p:animEffect transition="in" filter="wipe(up)">
                                      <p:cBhvr>
                                        <p:cTn id="37" dur="500"/>
                                        <p:tgtEl>
                                          <p:spTgt spid="10240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down)">
                                      <p:cBhvr>
                                        <p:cTn id="42"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down)">
                                      <p:cBhvr>
                                        <p:cTn id="47"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ipe(down)">
                                      <p:cBhvr>
                                        <p:cTn id="52"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wipe(up)">
                                      <p:cBhvr>
                                        <p:cTn id="5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07" grpId="0" autoUpdateAnimBg="0"/>
      <p:bldP spid="1024008" grpId="0" autoUpdateAnimBg="0"/>
      <p:bldP spid="1024009" grpId="0" autoUpdateAnimBg="0"/>
      <p:bldP spid="1024010" grpId="0" autoUpdateAnimBg="0"/>
      <p:bldP spid="1024011" grpId="0" autoUpdateAnimBg="0"/>
      <p:bldP spid="1024012" grpId="0" autoUpdateAnimBg="0"/>
      <p:bldP spid="1024013"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p:txBody>
          <a:bodyPr/>
          <a:lstStyle/>
          <a:p>
            <a:pPr eaLnBrk="1" hangingPunct="1"/>
            <a:r>
              <a:rPr lang="en-US" smtClean="0"/>
              <a:t>Subatomic Particles</a:t>
            </a:r>
          </a:p>
        </p:txBody>
      </p:sp>
      <p:sp>
        <p:nvSpPr>
          <p:cNvPr id="846851" name="Rectangle 3"/>
          <p:cNvSpPr>
            <a:spLocks noGrp="1" noChangeArrowheads="1"/>
          </p:cNvSpPr>
          <p:nvPr>
            <p:ph type="body" idx="1"/>
          </p:nvPr>
        </p:nvSpPr>
        <p:spPr>
          <a:xfrm>
            <a:off x="436563" y="1589088"/>
            <a:ext cx="3382962" cy="4114800"/>
          </a:xfrm>
        </p:spPr>
        <p:txBody>
          <a:bodyPr/>
          <a:lstStyle/>
          <a:p>
            <a:pPr eaLnBrk="1" hangingPunct="1"/>
            <a:r>
              <a:rPr lang="en-US" b="1" smtClean="0"/>
              <a:t>Quarks</a:t>
            </a:r>
            <a:endParaRPr lang="en-US" smtClean="0"/>
          </a:p>
          <a:p>
            <a:pPr lvl="1" eaLnBrk="1" hangingPunct="1">
              <a:spcBef>
                <a:spcPct val="30000"/>
              </a:spcBef>
            </a:pPr>
            <a:r>
              <a:rPr lang="en-US" smtClean="0"/>
              <a:t>component of protons &amp; neutrons</a:t>
            </a:r>
          </a:p>
          <a:p>
            <a:pPr lvl="1" eaLnBrk="1" hangingPunct="1">
              <a:spcBef>
                <a:spcPct val="30000"/>
              </a:spcBef>
            </a:pPr>
            <a:r>
              <a:rPr lang="en-US" smtClean="0"/>
              <a:t>6 types</a:t>
            </a:r>
          </a:p>
        </p:txBody>
      </p:sp>
      <p:pic>
        <p:nvPicPr>
          <p:cNvPr id="846852" name="Picture 4" descr="QUARKCHA"/>
          <p:cNvPicPr>
            <a:picLocks noChangeAspect="1" noChangeArrowheads="1"/>
          </p:cNvPicPr>
          <p:nvPr/>
        </p:nvPicPr>
        <p:blipFill>
          <a:blip r:embed="rId3" cstate="print"/>
          <a:srcRect/>
          <a:stretch>
            <a:fillRect/>
          </a:stretch>
        </p:blipFill>
        <p:spPr bwMode="auto">
          <a:xfrm>
            <a:off x="4191000" y="1787525"/>
            <a:ext cx="4484688" cy="1400175"/>
          </a:xfrm>
          <a:prstGeom prst="rect">
            <a:avLst/>
          </a:prstGeom>
          <a:noFill/>
          <a:ln w="28575">
            <a:solidFill>
              <a:srgbClr val="000000"/>
            </a:solidFill>
            <a:miter lim="800000"/>
            <a:headEnd/>
            <a:tailEnd/>
          </a:ln>
        </p:spPr>
      </p:pic>
      <p:sp>
        <p:nvSpPr>
          <p:cNvPr id="846853" name="Rectangle 5"/>
          <p:cNvSpPr>
            <a:spLocks noChangeArrowheads="1"/>
          </p:cNvSpPr>
          <p:nvPr/>
        </p:nvSpPr>
        <p:spPr bwMode="auto">
          <a:xfrm>
            <a:off x="420688" y="4295775"/>
            <a:ext cx="3382962" cy="1679575"/>
          </a:xfrm>
          <a:prstGeom prst="rect">
            <a:avLst/>
          </a:prstGeom>
          <a:noFill/>
          <a:ln w="9525">
            <a:noFill/>
            <a:miter lim="800000"/>
            <a:headEnd/>
            <a:tailEnd/>
          </a:ln>
        </p:spPr>
        <p:txBody>
          <a:bodyPr lIns="92075" tIns="46038" rIns="92075" bIns="46038"/>
          <a:lstStyle/>
          <a:p>
            <a:pPr marL="742950" lvl="1" indent="-285750" algn="l">
              <a:spcBef>
                <a:spcPct val="100000"/>
              </a:spcBef>
              <a:buFontTx/>
              <a:buChar char="–"/>
            </a:pPr>
            <a:r>
              <a:rPr lang="en-US" sz="2800"/>
              <a:t>3 quarks = </a:t>
            </a:r>
            <a:br>
              <a:rPr lang="en-US" sz="2800"/>
            </a:br>
            <a:r>
              <a:rPr lang="en-US" sz="2800"/>
              <a:t>1 proton or </a:t>
            </a:r>
            <a:br>
              <a:rPr lang="en-US" sz="2800"/>
            </a:br>
            <a:r>
              <a:rPr lang="en-US" sz="2800"/>
              <a:t>1 neutron</a:t>
            </a:r>
          </a:p>
        </p:txBody>
      </p:sp>
      <p:grpSp>
        <p:nvGrpSpPr>
          <p:cNvPr id="2" name="Group 6"/>
          <p:cNvGrpSpPr>
            <a:grpSpLocks/>
          </p:cNvGrpSpPr>
          <p:nvPr/>
        </p:nvGrpSpPr>
        <p:grpSpPr bwMode="auto">
          <a:xfrm>
            <a:off x="4927600" y="3489325"/>
            <a:ext cx="3467100" cy="2641600"/>
            <a:chOff x="3159" y="2431"/>
            <a:chExt cx="2367" cy="1788"/>
          </a:xfrm>
        </p:grpSpPr>
        <p:pic>
          <p:nvPicPr>
            <p:cNvPr id="193544" name="Picture 7" descr="JIGGLE"/>
            <p:cNvPicPr>
              <a:picLocks noChangeAspect="1" noChangeArrowheads="1"/>
            </p:cNvPicPr>
            <p:nvPr/>
          </p:nvPicPr>
          <p:blipFill>
            <a:blip r:embed="rId4" cstate="print"/>
            <a:srcRect/>
            <a:stretch>
              <a:fillRect/>
            </a:stretch>
          </p:blipFill>
          <p:spPr bwMode="auto">
            <a:xfrm>
              <a:off x="3159" y="2431"/>
              <a:ext cx="1788" cy="1788"/>
            </a:xfrm>
            <a:prstGeom prst="rect">
              <a:avLst/>
            </a:prstGeom>
            <a:noFill/>
            <a:ln w="28575">
              <a:noFill/>
              <a:miter lim="800000"/>
              <a:headEnd/>
              <a:tailEnd/>
            </a:ln>
          </p:spPr>
        </p:pic>
        <p:sp>
          <p:nvSpPr>
            <p:cNvPr id="193545" name="Text Box 8"/>
            <p:cNvSpPr txBox="1">
              <a:spLocks noChangeArrowheads="1"/>
            </p:cNvSpPr>
            <p:nvPr/>
          </p:nvSpPr>
          <p:spPr bwMode="auto">
            <a:xfrm>
              <a:off x="5046" y="3142"/>
              <a:ext cx="480" cy="393"/>
            </a:xfrm>
            <a:prstGeom prst="rect">
              <a:avLst/>
            </a:prstGeom>
            <a:noFill/>
            <a:ln w="12700">
              <a:noFill/>
              <a:miter lim="800000"/>
              <a:headEnd type="none" w="sm" len="sm"/>
              <a:tailEnd type="none" w="sm" len="sm"/>
            </a:ln>
          </p:spPr>
          <p:txBody>
            <a:bodyPr wrap="none">
              <a:spAutoFit/>
            </a:bodyPr>
            <a:lstStyle/>
            <a:p>
              <a:pPr algn="l" eaLnBrk="0" hangingPunct="0"/>
              <a:r>
                <a:rPr lang="en-US" sz="3200" b="1"/>
                <a:t>He</a:t>
              </a:r>
            </a:p>
          </p:txBody>
        </p:sp>
      </p:grpSp>
      <p:sp>
        <p:nvSpPr>
          <p:cNvPr id="193543" name="Rectangle 9"/>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46851">
                                            <p:txEl>
                                              <p:pRg st="0" end="0"/>
                                            </p:txEl>
                                          </p:spTgt>
                                        </p:tgtEl>
                                        <p:attrNameLst>
                                          <p:attrName>style.visibility</p:attrName>
                                        </p:attrNameLst>
                                      </p:cBhvr>
                                      <p:to>
                                        <p:strVal val="visible"/>
                                      </p:to>
                                    </p:set>
                                    <p:animEffect transition="in" filter="wipe(left)">
                                      <p:cBhvr>
                                        <p:cTn id="7" dur="500"/>
                                        <p:tgtEl>
                                          <p:spTgt spid="84685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46851">
                                            <p:txEl>
                                              <p:pRg st="1" end="1"/>
                                            </p:txEl>
                                          </p:spTgt>
                                        </p:tgtEl>
                                        <p:attrNameLst>
                                          <p:attrName>style.visibility</p:attrName>
                                        </p:attrNameLst>
                                      </p:cBhvr>
                                      <p:to>
                                        <p:strVal val="visible"/>
                                      </p:to>
                                    </p:set>
                                    <p:animEffect transition="in" filter="wipe(left)">
                                      <p:cBhvr>
                                        <p:cTn id="11" dur="500"/>
                                        <p:tgtEl>
                                          <p:spTgt spid="846851">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46851">
                                            <p:txEl>
                                              <p:pRg st="2" end="2"/>
                                            </p:txEl>
                                          </p:spTgt>
                                        </p:tgtEl>
                                        <p:attrNameLst>
                                          <p:attrName>style.visibility</p:attrName>
                                        </p:attrNameLst>
                                      </p:cBhvr>
                                      <p:to>
                                        <p:strVal val="visible"/>
                                      </p:to>
                                    </p:set>
                                    <p:animEffect transition="in" filter="wipe(left)">
                                      <p:cBhvr>
                                        <p:cTn id="15" dur="500"/>
                                        <p:tgtEl>
                                          <p:spTgt spid="846851">
                                            <p:txEl>
                                              <p:pRg st="2" end="2"/>
                                            </p:txEl>
                                          </p:spTgt>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846852"/>
                                        </p:tgtEl>
                                        <p:attrNameLst>
                                          <p:attrName>style.visibility</p:attrName>
                                        </p:attrNameLst>
                                      </p:cBhvr>
                                      <p:to>
                                        <p:strVal val="visible"/>
                                      </p:to>
                                    </p:set>
                                    <p:animEffect transition="in" filter="dissolve">
                                      <p:cBhvr>
                                        <p:cTn id="19" dur="500"/>
                                        <p:tgtEl>
                                          <p:spTgt spid="84685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46853"/>
                                        </p:tgtEl>
                                        <p:attrNameLst>
                                          <p:attrName>style.visibility</p:attrName>
                                        </p:attrNameLst>
                                      </p:cBhvr>
                                      <p:to>
                                        <p:strVal val="visible"/>
                                      </p:to>
                                    </p:set>
                                    <p:animEffect transition="in" filter="wipe(left)">
                                      <p:cBhvr>
                                        <p:cTn id="24" dur="500"/>
                                        <p:tgtEl>
                                          <p:spTgt spid="846853"/>
                                        </p:tgtEl>
                                      </p:cBhvr>
                                    </p:animEffect>
                                  </p:childTnLst>
                                </p:cTn>
                              </p:par>
                            </p:childTnLst>
                          </p:cTn>
                        </p:par>
                        <p:par>
                          <p:cTn id="25" fill="hold">
                            <p:stCondLst>
                              <p:cond delay="500"/>
                            </p:stCondLst>
                            <p:childTnLst>
                              <p:par>
                                <p:cTn id="26" presetID="9"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dissolv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6851" grpId="0" build="p" bldLvl="2" autoUpdateAnimBg="0" advAuto="0"/>
      <p:bldP spid="846853"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194562" name="Picture 10" descr="marbles">
            <a:hlinkClick r:id="rId3"/>
          </p:cNvPr>
          <p:cNvPicPr>
            <a:picLocks noChangeAspect="1" noChangeArrowheads="1"/>
          </p:cNvPicPr>
          <p:nvPr/>
        </p:nvPicPr>
        <p:blipFill>
          <a:blip r:embed="rId4" cstate="print"/>
          <a:srcRect/>
          <a:stretch>
            <a:fillRect/>
          </a:stretch>
        </p:blipFill>
        <p:spPr bwMode="auto">
          <a:xfrm>
            <a:off x="7096125" y="9525"/>
            <a:ext cx="2028825" cy="1587500"/>
          </a:xfrm>
          <a:prstGeom prst="rect">
            <a:avLst/>
          </a:prstGeom>
          <a:noFill/>
          <a:ln w="9525">
            <a:noFill/>
            <a:miter lim="800000"/>
            <a:headEnd/>
            <a:tailEnd/>
          </a:ln>
        </p:spPr>
      </p:pic>
      <p:sp>
        <p:nvSpPr>
          <p:cNvPr id="194563" name="Rectangle 2"/>
          <p:cNvSpPr>
            <a:spLocks noGrp="1" noChangeArrowheads="1"/>
          </p:cNvSpPr>
          <p:nvPr>
            <p:ph type="title"/>
          </p:nvPr>
        </p:nvSpPr>
        <p:spPr>
          <a:xfrm>
            <a:off x="457200" y="274638"/>
            <a:ext cx="8229600" cy="762000"/>
          </a:xfrm>
          <a:noFill/>
        </p:spPr>
        <p:txBody>
          <a:bodyPr lIns="92075" tIns="46038" rIns="92075" bIns="46038" anchor="t" anchorCtr="1">
            <a:spAutoFit/>
          </a:bodyPr>
          <a:lstStyle/>
          <a:p>
            <a:pPr eaLnBrk="1" hangingPunct="1"/>
            <a:r>
              <a:rPr lang="en-US" smtClean="0"/>
              <a:t>Size of an atom</a:t>
            </a:r>
          </a:p>
        </p:txBody>
      </p:sp>
      <p:sp>
        <p:nvSpPr>
          <p:cNvPr id="484355" name="Rectangle 3"/>
          <p:cNvSpPr>
            <a:spLocks noGrp="1" noChangeArrowheads="1"/>
          </p:cNvSpPr>
          <p:nvPr>
            <p:ph type="body" idx="1"/>
          </p:nvPr>
        </p:nvSpPr>
        <p:spPr>
          <a:xfrm>
            <a:off x="609600" y="1752600"/>
            <a:ext cx="8305800" cy="4648200"/>
          </a:xfrm>
          <a:noFill/>
        </p:spPr>
        <p:txBody>
          <a:bodyPr lIns="92075" tIns="46038" rIns="92075" bIns="46038"/>
          <a:lstStyle/>
          <a:p>
            <a:pPr eaLnBrk="1" hangingPunct="1"/>
            <a:r>
              <a:rPr lang="en-US" sz="2800" smtClean="0"/>
              <a:t>Atoms are incredibly tiny.</a:t>
            </a:r>
          </a:p>
          <a:p>
            <a:pPr eaLnBrk="1" hangingPunct="1"/>
            <a:r>
              <a:rPr lang="en-US" sz="2800" smtClean="0"/>
              <a:t>Measured in picometers </a:t>
            </a:r>
            <a:r>
              <a:rPr lang="en-US" sz="2400" smtClean="0"/>
              <a:t>(10</a:t>
            </a:r>
            <a:r>
              <a:rPr lang="en-US" sz="2400" baseline="30000" smtClean="0"/>
              <a:t>-12</a:t>
            </a:r>
            <a:r>
              <a:rPr lang="en-US" sz="2400" smtClean="0"/>
              <a:t> meters)</a:t>
            </a:r>
          </a:p>
          <a:p>
            <a:pPr lvl="1" eaLnBrk="1" hangingPunct="1"/>
            <a:r>
              <a:rPr lang="en-US" sz="2400" smtClean="0"/>
              <a:t>Hydrogen atom, 32 pm radius</a:t>
            </a:r>
          </a:p>
          <a:p>
            <a:pPr eaLnBrk="1" hangingPunct="1"/>
            <a:r>
              <a:rPr lang="en-US" sz="2800" smtClean="0"/>
              <a:t>Nucleus tiny compared to atom</a:t>
            </a:r>
          </a:p>
          <a:p>
            <a:pPr lvl="1" eaLnBrk="1" hangingPunct="1"/>
            <a:r>
              <a:rPr lang="en-US" sz="2400" smtClean="0"/>
              <a:t>Radius of the nucleus near 10</a:t>
            </a:r>
            <a:r>
              <a:rPr lang="en-US" sz="2400" baseline="30000" smtClean="0"/>
              <a:t>-15 </a:t>
            </a:r>
            <a:r>
              <a:rPr lang="en-US" sz="2400" smtClean="0"/>
              <a:t>m.</a:t>
            </a:r>
          </a:p>
          <a:p>
            <a:pPr lvl="1" eaLnBrk="1" hangingPunct="1"/>
            <a:r>
              <a:rPr lang="en-US" sz="2400" smtClean="0"/>
              <a:t>Density near 10</a:t>
            </a:r>
            <a:r>
              <a:rPr lang="en-US" sz="2400" baseline="30000" smtClean="0"/>
              <a:t>14</a:t>
            </a:r>
            <a:r>
              <a:rPr lang="en-US" sz="2400" smtClean="0"/>
              <a:t> g/cm</a:t>
            </a:r>
            <a:r>
              <a:rPr lang="en-US" sz="2400" baseline="30000" smtClean="0"/>
              <a:t>3</a:t>
            </a:r>
          </a:p>
          <a:p>
            <a:pPr eaLnBrk="1" hangingPunct="1"/>
            <a:endParaRPr lang="en-US" sz="2800" smtClean="0"/>
          </a:p>
          <a:p>
            <a:pPr eaLnBrk="1" hangingPunct="1"/>
            <a:r>
              <a:rPr lang="en-US" sz="2800" smtClean="0"/>
              <a:t>IF the atom was the size of a stadium, the nucleus would be the size of a marble.</a:t>
            </a:r>
          </a:p>
        </p:txBody>
      </p:sp>
      <p:sp>
        <p:nvSpPr>
          <p:cNvPr id="194565" name="Rectangle 4"/>
          <p:cNvSpPr>
            <a:spLocks noChangeArrowheads="1"/>
          </p:cNvSpPr>
          <p:nvPr/>
        </p:nvSpPr>
        <p:spPr bwMode="auto">
          <a:xfrm>
            <a:off x="76200" y="6567488"/>
            <a:ext cx="874713" cy="214312"/>
          </a:xfrm>
          <a:prstGeom prst="rect">
            <a:avLst/>
          </a:prstGeom>
          <a:noFill/>
          <a:ln w="9525">
            <a:noFill/>
            <a:miter lim="800000"/>
            <a:headEnd/>
            <a:tailEnd/>
          </a:ln>
        </p:spPr>
        <p:txBody>
          <a:bodyPr wrap="none">
            <a:spAutoFit/>
          </a:bodyPr>
          <a:lstStyle/>
          <a:p>
            <a:pPr algn="l"/>
            <a:r>
              <a:rPr lang="en-US" sz="800"/>
              <a:t>California WEB</a:t>
            </a:r>
          </a:p>
        </p:txBody>
      </p:sp>
      <p:sp>
        <p:nvSpPr>
          <p:cNvPr id="194566" name="AutoShape 6">
            <a:hlinkClick r:id="rId5"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484360" name="Picture 8" descr="stadium-450w"/>
          <p:cNvPicPr>
            <a:picLocks noChangeAspect="1" noChangeArrowheads="1"/>
          </p:cNvPicPr>
          <p:nvPr/>
        </p:nvPicPr>
        <p:blipFill>
          <a:blip r:embed="rId6" cstate="print"/>
          <a:srcRect/>
          <a:stretch>
            <a:fillRect/>
          </a:stretch>
        </p:blipFill>
        <p:spPr bwMode="auto">
          <a:xfrm>
            <a:off x="6448425" y="3416300"/>
            <a:ext cx="2381250" cy="1646238"/>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84355">
                                            <p:txEl>
                                              <p:pRg st="0" end="0"/>
                                            </p:txEl>
                                          </p:spTgt>
                                        </p:tgtEl>
                                        <p:attrNameLst>
                                          <p:attrName>style.visibility</p:attrName>
                                        </p:attrNameLst>
                                      </p:cBhvr>
                                      <p:to>
                                        <p:strVal val="visible"/>
                                      </p:to>
                                    </p:set>
                                    <p:animEffect transition="in" filter="fade">
                                      <p:cBhvr>
                                        <p:cTn id="7" dur="1000"/>
                                        <p:tgtEl>
                                          <p:spTgt spid="484355">
                                            <p:txEl>
                                              <p:pRg st="0" end="0"/>
                                            </p:txEl>
                                          </p:spTgt>
                                        </p:tgtEl>
                                      </p:cBhvr>
                                    </p:animEffect>
                                    <p:anim calcmode="lin" valueType="num">
                                      <p:cBhvr>
                                        <p:cTn id="8" dur="1000" fill="hold"/>
                                        <p:tgtEl>
                                          <p:spTgt spid="48435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8435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84355">
                                            <p:txEl>
                                              <p:pRg st="1" end="1"/>
                                            </p:txEl>
                                          </p:spTgt>
                                        </p:tgtEl>
                                        <p:attrNameLst>
                                          <p:attrName>style.visibility</p:attrName>
                                        </p:attrNameLst>
                                      </p:cBhvr>
                                      <p:to>
                                        <p:strVal val="visible"/>
                                      </p:to>
                                    </p:set>
                                    <p:animEffect transition="in" filter="fade">
                                      <p:cBhvr>
                                        <p:cTn id="14" dur="1000"/>
                                        <p:tgtEl>
                                          <p:spTgt spid="484355">
                                            <p:txEl>
                                              <p:pRg st="1" end="1"/>
                                            </p:txEl>
                                          </p:spTgt>
                                        </p:tgtEl>
                                      </p:cBhvr>
                                    </p:animEffect>
                                    <p:anim calcmode="lin" valueType="num">
                                      <p:cBhvr>
                                        <p:cTn id="15" dur="1000" fill="hold"/>
                                        <p:tgtEl>
                                          <p:spTgt spid="48435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84355">
                                            <p:txEl>
                                              <p:pRg st="1" end="1"/>
                                            </p:txEl>
                                          </p:spTgt>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484355">
                                            <p:txEl>
                                              <p:pRg st="2" end="2"/>
                                            </p:txEl>
                                          </p:spTgt>
                                        </p:tgtEl>
                                        <p:attrNameLst>
                                          <p:attrName>style.visibility</p:attrName>
                                        </p:attrNameLst>
                                      </p:cBhvr>
                                      <p:to>
                                        <p:strVal val="visible"/>
                                      </p:to>
                                    </p:set>
                                    <p:animEffect transition="in" filter="fade">
                                      <p:cBhvr>
                                        <p:cTn id="19" dur="1000"/>
                                        <p:tgtEl>
                                          <p:spTgt spid="484355">
                                            <p:txEl>
                                              <p:pRg st="2" end="2"/>
                                            </p:txEl>
                                          </p:spTgt>
                                        </p:tgtEl>
                                      </p:cBhvr>
                                    </p:animEffect>
                                    <p:anim calcmode="lin" valueType="num">
                                      <p:cBhvr>
                                        <p:cTn id="20" dur="1000" fill="hold"/>
                                        <p:tgtEl>
                                          <p:spTgt spid="48435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8435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484355">
                                            <p:txEl>
                                              <p:pRg st="3" end="3"/>
                                            </p:txEl>
                                          </p:spTgt>
                                        </p:tgtEl>
                                        <p:attrNameLst>
                                          <p:attrName>style.visibility</p:attrName>
                                        </p:attrNameLst>
                                      </p:cBhvr>
                                      <p:to>
                                        <p:strVal val="visible"/>
                                      </p:to>
                                    </p:set>
                                    <p:animEffect transition="in" filter="fade">
                                      <p:cBhvr>
                                        <p:cTn id="26" dur="1000"/>
                                        <p:tgtEl>
                                          <p:spTgt spid="484355">
                                            <p:txEl>
                                              <p:pRg st="3" end="3"/>
                                            </p:txEl>
                                          </p:spTgt>
                                        </p:tgtEl>
                                      </p:cBhvr>
                                    </p:animEffect>
                                    <p:anim calcmode="lin" valueType="num">
                                      <p:cBhvr>
                                        <p:cTn id="27" dur="1000" fill="hold"/>
                                        <p:tgtEl>
                                          <p:spTgt spid="484355">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484355">
                                            <p:txEl>
                                              <p:pRg st="3" end="3"/>
                                            </p:txEl>
                                          </p:spTgt>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0"/>
                                  </p:stCondLst>
                                  <p:childTnLst>
                                    <p:set>
                                      <p:cBhvr>
                                        <p:cTn id="30" dur="1" fill="hold">
                                          <p:stCondLst>
                                            <p:cond delay="0"/>
                                          </p:stCondLst>
                                        </p:cTn>
                                        <p:tgtEl>
                                          <p:spTgt spid="484355">
                                            <p:txEl>
                                              <p:pRg st="4" end="4"/>
                                            </p:txEl>
                                          </p:spTgt>
                                        </p:tgtEl>
                                        <p:attrNameLst>
                                          <p:attrName>style.visibility</p:attrName>
                                        </p:attrNameLst>
                                      </p:cBhvr>
                                      <p:to>
                                        <p:strVal val="visible"/>
                                      </p:to>
                                    </p:set>
                                    <p:animEffect transition="in" filter="fade">
                                      <p:cBhvr>
                                        <p:cTn id="31" dur="1000"/>
                                        <p:tgtEl>
                                          <p:spTgt spid="484355">
                                            <p:txEl>
                                              <p:pRg st="4" end="4"/>
                                            </p:txEl>
                                          </p:spTgt>
                                        </p:tgtEl>
                                      </p:cBhvr>
                                    </p:animEffect>
                                    <p:anim calcmode="lin" valueType="num">
                                      <p:cBhvr>
                                        <p:cTn id="32" dur="1000" fill="hold"/>
                                        <p:tgtEl>
                                          <p:spTgt spid="484355">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484355">
                                            <p:txEl>
                                              <p:pRg st="4" end="4"/>
                                            </p:txEl>
                                          </p:spTgt>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484355">
                                            <p:txEl>
                                              <p:pRg st="5" end="5"/>
                                            </p:txEl>
                                          </p:spTgt>
                                        </p:tgtEl>
                                        <p:attrNameLst>
                                          <p:attrName>style.visibility</p:attrName>
                                        </p:attrNameLst>
                                      </p:cBhvr>
                                      <p:to>
                                        <p:strVal val="visible"/>
                                      </p:to>
                                    </p:set>
                                    <p:animEffect transition="in" filter="fade">
                                      <p:cBhvr>
                                        <p:cTn id="36" dur="1000"/>
                                        <p:tgtEl>
                                          <p:spTgt spid="484355">
                                            <p:txEl>
                                              <p:pRg st="5" end="5"/>
                                            </p:txEl>
                                          </p:spTgt>
                                        </p:tgtEl>
                                      </p:cBhvr>
                                    </p:animEffect>
                                    <p:anim calcmode="lin" valueType="num">
                                      <p:cBhvr>
                                        <p:cTn id="37" dur="1000" fill="hold"/>
                                        <p:tgtEl>
                                          <p:spTgt spid="484355">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48435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484355">
                                            <p:txEl>
                                              <p:pRg st="7" end="7"/>
                                            </p:txEl>
                                          </p:spTgt>
                                        </p:tgtEl>
                                        <p:attrNameLst>
                                          <p:attrName>style.visibility</p:attrName>
                                        </p:attrNameLst>
                                      </p:cBhvr>
                                      <p:to>
                                        <p:strVal val="visible"/>
                                      </p:to>
                                    </p:set>
                                    <p:animEffect transition="in" filter="fade">
                                      <p:cBhvr>
                                        <p:cTn id="43" dur="1000"/>
                                        <p:tgtEl>
                                          <p:spTgt spid="484355">
                                            <p:txEl>
                                              <p:pRg st="7" end="7"/>
                                            </p:txEl>
                                          </p:spTgt>
                                        </p:tgtEl>
                                      </p:cBhvr>
                                    </p:animEffect>
                                    <p:anim calcmode="lin" valueType="num">
                                      <p:cBhvr>
                                        <p:cTn id="44" dur="1000" fill="hold"/>
                                        <p:tgtEl>
                                          <p:spTgt spid="484355">
                                            <p:txEl>
                                              <p:pRg st="7" end="7"/>
                                            </p:txEl>
                                          </p:spTgt>
                                        </p:tgtEl>
                                        <p:attrNameLst>
                                          <p:attrName>ppt_x</p:attrName>
                                        </p:attrNameLst>
                                      </p:cBhvr>
                                      <p:tavLst>
                                        <p:tav tm="0">
                                          <p:val>
                                            <p:strVal val="#ppt_x"/>
                                          </p:val>
                                        </p:tav>
                                        <p:tav tm="100000">
                                          <p:val>
                                            <p:strVal val="#ppt_x"/>
                                          </p:val>
                                        </p:tav>
                                      </p:tavLst>
                                    </p:anim>
                                    <p:anim calcmode="lin" valueType="num">
                                      <p:cBhvr>
                                        <p:cTn id="45" dur="1000" fill="hold"/>
                                        <p:tgtEl>
                                          <p:spTgt spid="48435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6" presetClass="entr" presetSubtype="32" fill="hold" nodeType="clickEffect">
                                  <p:stCondLst>
                                    <p:cond delay="0"/>
                                  </p:stCondLst>
                                  <p:childTnLst>
                                    <p:set>
                                      <p:cBhvr>
                                        <p:cTn id="49" dur="1" fill="hold">
                                          <p:stCondLst>
                                            <p:cond delay="0"/>
                                          </p:stCondLst>
                                        </p:cTn>
                                        <p:tgtEl>
                                          <p:spTgt spid="484360"/>
                                        </p:tgtEl>
                                        <p:attrNameLst>
                                          <p:attrName>style.visibility</p:attrName>
                                        </p:attrNameLst>
                                      </p:cBhvr>
                                      <p:to>
                                        <p:strVal val="visible"/>
                                      </p:to>
                                    </p:set>
                                    <p:animEffect transition="in" filter="circle(out)">
                                      <p:cBhvr>
                                        <p:cTn id="50" dur="2000"/>
                                        <p:tgtEl>
                                          <p:spTgt spid="4843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355" grpId="0" build="p"/>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23813" y="1301750"/>
            <a:ext cx="6610350" cy="641350"/>
          </a:xfrm>
          <a:noFill/>
        </p:spPr>
        <p:txBody>
          <a:bodyPr lIns="92075" tIns="46038" rIns="92075" bIns="46038" anchor="t" anchorCtr="1">
            <a:spAutoFit/>
          </a:bodyPr>
          <a:lstStyle/>
          <a:p>
            <a:pPr eaLnBrk="1" hangingPunct="1"/>
            <a:r>
              <a:rPr lang="en-US" sz="3600" smtClean="0"/>
              <a:t>Counting the Pieces</a:t>
            </a:r>
          </a:p>
        </p:txBody>
      </p:sp>
      <p:sp>
        <p:nvSpPr>
          <p:cNvPr id="486403" name="Rectangle 3"/>
          <p:cNvSpPr>
            <a:spLocks noGrp="1" noChangeArrowheads="1"/>
          </p:cNvSpPr>
          <p:nvPr>
            <p:ph type="body" idx="1"/>
          </p:nvPr>
        </p:nvSpPr>
        <p:spPr>
          <a:xfrm>
            <a:off x="457200" y="2747963"/>
            <a:ext cx="8686800" cy="4114800"/>
          </a:xfrm>
          <a:noFill/>
        </p:spPr>
        <p:txBody>
          <a:bodyPr lIns="92075" tIns="46038" rIns="92075" bIns="46038"/>
          <a:lstStyle/>
          <a:p>
            <a:pPr eaLnBrk="1" hangingPunct="1">
              <a:buFontTx/>
              <a:buNone/>
            </a:pPr>
            <a:r>
              <a:rPr lang="en-US" sz="2800" smtClean="0">
                <a:solidFill>
                  <a:schemeClr val="accent2"/>
                </a:solidFill>
              </a:rPr>
              <a:t>Atomic Number</a:t>
            </a:r>
            <a:r>
              <a:rPr lang="en-US" sz="2800" smtClean="0">
                <a:solidFill>
                  <a:schemeClr val="tx2"/>
                </a:solidFill>
              </a:rPr>
              <a:t> </a:t>
            </a:r>
            <a:r>
              <a:rPr lang="en-US" sz="2400" smtClean="0"/>
              <a:t>= number of protons</a:t>
            </a:r>
          </a:p>
          <a:p>
            <a:pPr eaLnBrk="1" hangingPunct="1">
              <a:buFontTx/>
              <a:buNone/>
            </a:pPr>
            <a:r>
              <a:rPr lang="en-US" sz="2400" smtClean="0"/>
              <a:t>	# of protons determines kind of atom</a:t>
            </a:r>
          </a:p>
          <a:p>
            <a:pPr eaLnBrk="1" hangingPunct="1">
              <a:buFontTx/>
              <a:buNone/>
            </a:pPr>
            <a:endParaRPr lang="en-US" sz="2400" smtClean="0"/>
          </a:p>
          <a:p>
            <a:pPr eaLnBrk="1" hangingPunct="1">
              <a:buFontTx/>
              <a:buNone/>
            </a:pPr>
            <a:r>
              <a:rPr lang="en-US" sz="2800" smtClean="0">
                <a:solidFill>
                  <a:schemeClr val="tx2"/>
                </a:solidFill>
              </a:rPr>
              <a:t>Atomic Number </a:t>
            </a:r>
            <a:r>
              <a:rPr lang="en-US" sz="2400" smtClean="0"/>
              <a:t>= number of electrons in a neutral atom</a:t>
            </a:r>
          </a:p>
          <a:p>
            <a:pPr eaLnBrk="1" hangingPunct="1">
              <a:buFontTx/>
              <a:buNone/>
            </a:pPr>
            <a:endParaRPr lang="en-US" sz="2400" smtClean="0"/>
          </a:p>
          <a:p>
            <a:pPr eaLnBrk="1" hangingPunct="1">
              <a:buFontTx/>
              <a:buNone/>
            </a:pPr>
            <a:r>
              <a:rPr lang="en-US" sz="2800" smtClean="0">
                <a:solidFill>
                  <a:srgbClr val="CC0000"/>
                </a:solidFill>
              </a:rPr>
              <a:t>Mass Number</a:t>
            </a:r>
            <a:r>
              <a:rPr lang="en-US" sz="2800" smtClean="0">
                <a:solidFill>
                  <a:schemeClr val="tx2"/>
                </a:solidFill>
              </a:rPr>
              <a:t> </a:t>
            </a:r>
            <a:r>
              <a:rPr lang="en-US" sz="2400" smtClean="0">
                <a:solidFill>
                  <a:schemeClr val="tx2"/>
                </a:solidFill>
              </a:rPr>
              <a:t>= </a:t>
            </a:r>
            <a:r>
              <a:rPr lang="en-US" sz="2400" smtClean="0"/>
              <a:t>the number of protons  + neutrons</a:t>
            </a:r>
          </a:p>
        </p:txBody>
      </p:sp>
      <p:sp>
        <p:nvSpPr>
          <p:cNvPr id="195588" name="Rectangle 4"/>
          <p:cNvSpPr>
            <a:spLocks noChangeArrowheads="1"/>
          </p:cNvSpPr>
          <p:nvPr/>
        </p:nvSpPr>
        <p:spPr bwMode="auto">
          <a:xfrm>
            <a:off x="76200" y="6567488"/>
            <a:ext cx="874713" cy="214312"/>
          </a:xfrm>
          <a:prstGeom prst="rect">
            <a:avLst/>
          </a:prstGeom>
          <a:noFill/>
          <a:ln w="9525">
            <a:noFill/>
            <a:miter lim="800000"/>
            <a:headEnd/>
            <a:tailEnd/>
          </a:ln>
        </p:spPr>
        <p:txBody>
          <a:bodyPr wrap="none">
            <a:spAutoFit/>
          </a:bodyPr>
          <a:lstStyle/>
          <a:p>
            <a:pPr algn="l"/>
            <a:r>
              <a:rPr lang="en-US" sz="800"/>
              <a:t>California WEB</a:t>
            </a:r>
          </a:p>
        </p:txBody>
      </p:sp>
      <p:sp>
        <p:nvSpPr>
          <p:cNvPr id="195589" name="AutoShape 6">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195590" name="Picture 7" descr="isotopes"/>
          <p:cNvPicPr>
            <a:picLocks noChangeAspect="1" noChangeArrowheads="1"/>
          </p:cNvPicPr>
          <p:nvPr/>
        </p:nvPicPr>
        <p:blipFill>
          <a:blip r:embed="rId4" cstate="print"/>
          <a:srcRect l="1250" t="1862" r="3334" b="62146"/>
          <a:stretch>
            <a:fillRect/>
          </a:stretch>
        </p:blipFill>
        <p:spPr bwMode="auto">
          <a:xfrm>
            <a:off x="6224588" y="430213"/>
            <a:ext cx="2544762" cy="1289050"/>
          </a:xfrm>
          <a:prstGeom prst="rect">
            <a:avLst/>
          </a:prstGeom>
          <a:noFill/>
          <a:ln w="9525">
            <a:noFill/>
            <a:miter lim="800000"/>
            <a:headEnd/>
            <a:tailEnd/>
          </a:ln>
        </p:spPr>
      </p:pic>
      <p:grpSp>
        <p:nvGrpSpPr>
          <p:cNvPr id="195591" name="Group 11"/>
          <p:cNvGrpSpPr>
            <a:grpSpLocks/>
          </p:cNvGrpSpPr>
          <p:nvPr/>
        </p:nvGrpSpPr>
        <p:grpSpPr bwMode="auto">
          <a:xfrm>
            <a:off x="6507163" y="1679575"/>
            <a:ext cx="617537" cy="504825"/>
            <a:chOff x="164" y="377"/>
            <a:chExt cx="389" cy="318"/>
          </a:xfrm>
        </p:grpSpPr>
        <p:sp>
          <p:nvSpPr>
            <p:cNvPr id="195604" name="Text Box 8"/>
            <p:cNvSpPr txBox="1">
              <a:spLocks noChangeArrowheads="1"/>
            </p:cNvSpPr>
            <p:nvPr/>
          </p:nvSpPr>
          <p:spPr bwMode="auto">
            <a:xfrm>
              <a:off x="331" y="377"/>
              <a:ext cx="222" cy="173"/>
            </a:xfrm>
            <a:prstGeom prst="rect">
              <a:avLst/>
            </a:prstGeom>
            <a:noFill/>
            <a:ln w="9525">
              <a:noFill/>
              <a:miter lim="800000"/>
              <a:headEnd/>
              <a:tailEnd/>
            </a:ln>
          </p:spPr>
          <p:txBody>
            <a:bodyPr wrap="none">
              <a:spAutoFit/>
            </a:bodyPr>
            <a:lstStyle/>
            <a:p>
              <a:pPr algn="l"/>
              <a:r>
                <a:rPr lang="en-US" sz="1200"/>
                <a:t>12</a:t>
              </a:r>
            </a:p>
          </p:txBody>
        </p:sp>
        <p:sp>
          <p:nvSpPr>
            <p:cNvPr id="195605" name="Text Box 9"/>
            <p:cNvSpPr txBox="1">
              <a:spLocks noChangeArrowheads="1"/>
            </p:cNvSpPr>
            <p:nvPr/>
          </p:nvSpPr>
          <p:spPr bwMode="auto">
            <a:xfrm>
              <a:off x="365" y="522"/>
              <a:ext cx="169" cy="173"/>
            </a:xfrm>
            <a:prstGeom prst="rect">
              <a:avLst/>
            </a:prstGeom>
            <a:noFill/>
            <a:ln w="9525">
              <a:noFill/>
              <a:miter lim="800000"/>
              <a:headEnd/>
              <a:tailEnd/>
            </a:ln>
          </p:spPr>
          <p:txBody>
            <a:bodyPr wrap="none">
              <a:spAutoFit/>
            </a:bodyPr>
            <a:lstStyle/>
            <a:p>
              <a:pPr algn="l"/>
              <a:r>
                <a:rPr lang="en-US" sz="1200"/>
                <a:t>6</a:t>
              </a:r>
            </a:p>
          </p:txBody>
        </p:sp>
        <p:sp>
          <p:nvSpPr>
            <p:cNvPr id="195606" name="Text Box 10"/>
            <p:cNvSpPr txBox="1">
              <a:spLocks noChangeArrowheads="1"/>
            </p:cNvSpPr>
            <p:nvPr/>
          </p:nvSpPr>
          <p:spPr bwMode="auto">
            <a:xfrm>
              <a:off x="164" y="389"/>
              <a:ext cx="255" cy="288"/>
            </a:xfrm>
            <a:prstGeom prst="rect">
              <a:avLst/>
            </a:prstGeom>
            <a:noFill/>
            <a:ln w="9525">
              <a:noFill/>
              <a:miter lim="800000"/>
              <a:headEnd/>
              <a:tailEnd/>
            </a:ln>
          </p:spPr>
          <p:txBody>
            <a:bodyPr wrap="none">
              <a:spAutoFit/>
            </a:bodyPr>
            <a:lstStyle/>
            <a:p>
              <a:pPr algn="l"/>
              <a:r>
                <a:rPr lang="en-US" sz="2400"/>
                <a:t>C</a:t>
              </a:r>
            </a:p>
          </p:txBody>
        </p:sp>
      </p:grpSp>
      <p:grpSp>
        <p:nvGrpSpPr>
          <p:cNvPr id="195592" name="Group 12"/>
          <p:cNvGrpSpPr>
            <a:grpSpLocks/>
          </p:cNvGrpSpPr>
          <p:nvPr/>
        </p:nvGrpSpPr>
        <p:grpSpPr bwMode="auto">
          <a:xfrm>
            <a:off x="7904163" y="1687513"/>
            <a:ext cx="617537" cy="504825"/>
            <a:chOff x="164" y="377"/>
            <a:chExt cx="389" cy="318"/>
          </a:xfrm>
        </p:grpSpPr>
        <p:sp>
          <p:nvSpPr>
            <p:cNvPr id="195601" name="Text Box 13"/>
            <p:cNvSpPr txBox="1">
              <a:spLocks noChangeArrowheads="1"/>
            </p:cNvSpPr>
            <p:nvPr/>
          </p:nvSpPr>
          <p:spPr bwMode="auto">
            <a:xfrm>
              <a:off x="331" y="377"/>
              <a:ext cx="222" cy="173"/>
            </a:xfrm>
            <a:prstGeom prst="rect">
              <a:avLst/>
            </a:prstGeom>
            <a:noFill/>
            <a:ln w="9525">
              <a:noFill/>
              <a:miter lim="800000"/>
              <a:headEnd/>
              <a:tailEnd/>
            </a:ln>
          </p:spPr>
          <p:txBody>
            <a:bodyPr wrap="none">
              <a:spAutoFit/>
            </a:bodyPr>
            <a:lstStyle/>
            <a:p>
              <a:pPr algn="l"/>
              <a:r>
                <a:rPr lang="en-US" sz="1200"/>
                <a:t>14</a:t>
              </a:r>
            </a:p>
          </p:txBody>
        </p:sp>
        <p:sp>
          <p:nvSpPr>
            <p:cNvPr id="195602" name="Text Box 14"/>
            <p:cNvSpPr txBox="1">
              <a:spLocks noChangeArrowheads="1"/>
            </p:cNvSpPr>
            <p:nvPr/>
          </p:nvSpPr>
          <p:spPr bwMode="auto">
            <a:xfrm>
              <a:off x="365" y="522"/>
              <a:ext cx="169" cy="173"/>
            </a:xfrm>
            <a:prstGeom prst="rect">
              <a:avLst/>
            </a:prstGeom>
            <a:noFill/>
            <a:ln w="9525">
              <a:noFill/>
              <a:miter lim="800000"/>
              <a:headEnd/>
              <a:tailEnd/>
            </a:ln>
          </p:spPr>
          <p:txBody>
            <a:bodyPr wrap="none">
              <a:spAutoFit/>
            </a:bodyPr>
            <a:lstStyle/>
            <a:p>
              <a:pPr algn="l"/>
              <a:r>
                <a:rPr lang="en-US" sz="1200"/>
                <a:t>6</a:t>
              </a:r>
            </a:p>
          </p:txBody>
        </p:sp>
        <p:sp>
          <p:nvSpPr>
            <p:cNvPr id="195603" name="Text Box 15"/>
            <p:cNvSpPr txBox="1">
              <a:spLocks noChangeArrowheads="1"/>
            </p:cNvSpPr>
            <p:nvPr/>
          </p:nvSpPr>
          <p:spPr bwMode="auto">
            <a:xfrm>
              <a:off x="164" y="389"/>
              <a:ext cx="255" cy="288"/>
            </a:xfrm>
            <a:prstGeom prst="rect">
              <a:avLst/>
            </a:prstGeom>
            <a:noFill/>
            <a:ln w="9525">
              <a:noFill/>
              <a:miter lim="800000"/>
              <a:headEnd/>
              <a:tailEnd/>
            </a:ln>
          </p:spPr>
          <p:txBody>
            <a:bodyPr wrap="none">
              <a:spAutoFit/>
            </a:bodyPr>
            <a:lstStyle/>
            <a:p>
              <a:pPr algn="l"/>
              <a:r>
                <a:rPr lang="en-US" sz="2400"/>
                <a:t>C</a:t>
              </a:r>
            </a:p>
          </p:txBody>
        </p:sp>
      </p:grpSp>
      <p:sp>
        <p:nvSpPr>
          <p:cNvPr id="195593" name="Text Box 17"/>
          <p:cNvSpPr txBox="1">
            <a:spLocks noChangeArrowheads="1"/>
          </p:cNvSpPr>
          <p:nvPr/>
        </p:nvSpPr>
        <p:spPr bwMode="auto">
          <a:xfrm>
            <a:off x="6551613" y="2797175"/>
            <a:ext cx="409575" cy="336550"/>
          </a:xfrm>
          <a:prstGeom prst="rect">
            <a:avLst/>
          </a:prstGeom>
          <a:noFill/>
          <a:ln w="9525">
            <a:noFill/>
            <a:miter lim="800000"/>
            <a:headEnd/>
            <a:tailEnd/>
          </a:ln>
        </p:spPr>
        <p:txBody>
          <a:bodyPr wrap="none">
            <a:spAutoFit/>
          </a:bodyPr>
          <a:lstStyle/>
          <a:p>
            <a:pPr algn="l"/>
            <a:r>
              <a:rPr lang="en-US" sz="1600"/>
              <a:t>12</a:t>
            </a:r>
          </a:p>
        </p:txBody>
      </p:sp>
      <p:sp>
        <p:nvSpPr>
          <p:cNvPr id="195594" name="Text Box 18"/>
          <p:cNvSpPr txBox="1">
            <a:spLocks noChangeArrowheads="1"/>
          </p:cNvSpPr>
          <p:nvPr/>
        </p:nvSpPr>
        <p:spPr bwMode="auto">
          <a:xfrm>
            <a:off x="6605588" y="3071813"/>
            <a:ext cx="296862" cy="336550"/>
          </a:xfrm>
          <a:prstGeom prst="rect">
            <a:avLst/>
          </a:prstGeom>
          <a:noFill/>
          <a:ln w="9525">
            <a:noFill/>
            <a:miter lim="800000"/>
            <a:headEnd/>
            <a:tailEnd/>
          </a:ln>
        </p:spPr>
        <p:txBody>
          <a:bodyPr wrap="none">
            <a:spAutoFit/>
          </a:bodyPr>
          <a:lstStyle/>
          <a:p>
            <a:pPr algn="l"/>
            <a:r>
              <a:rPr lang="en-US" sz="1600"/>
              <a:t>6</a:t>
            </a:r>
          </a:p>
        </p:txBody>
      </p:sp>
      <p:sp>
        <p:nvSpPr>
          <p:cNvPr id="195595" name="Text Box 19"/>
          <p:cNvSpPr txBox="1">
            <a:spLocks noChangeArrowheads="1"/>
          </p:cNvSpPr>
          <p:nvPr/>
        </p:nvSpPr>
        <p:spPr bwMode="auto">
          <a:xfrm>
            <a:off x="6197600" y="2771775"/>
            <a:ext cx="514350" cy="641350"/>
          </a:xfrm>
          <a:prstGeom prst="rect">
            <a:avLst/>
          </a:prstGeom>
          <a:noFill/>
          <a:ln w="9525">
            <a:noFill/>
            <a:miter lim="800000"/>
            <a:headEnd/>
            <a:tailEnd/>
          </a:ln>
        </p:spPr>
        <p:txBody>
          <a:bodyPr wrap="none">
            <a:spAutoFit/>
          </a:bodyPr>
          <a:lstStyle/>
          <a:p>
            <a:pPr algn="l"/>
            <a:r>
              <a:rPr lang="en-US" sz="3600" b="1"/>
              <a:t>C</a:t>
            </a:r>
          </a:p>
        </p:txBody>
      </p:sp>
      <p:sp>
        <p:nvSpPr>
          <p:cNvPr id="195596" name="Text Box 20"/>
          <p:cNvSpPr txBox="1">
            <a:spLocks noChangeArrowheads="1"/>
          </p:cNvSpPr>
          <p:nvPr/>
        </p:nvSpPr>
        <p:spPr bwMode="auto">
          <a:xfrm>
            <a:off x="7089775" y="2527300"/>
            <a:ext cx="1550988" cy="274638"/>
          </a:xfrm>
          <a:prstGeom prst="rect">
            <a:avLst/>
          </a:prstGeom>
          <a:noFill/>
          <a:ln w="9525">
            <a:noFill/>
            <a:miter lim="800000"/>
            <a:headEnd/>
            <a:tailEnd/>
          </a:ln>
        </p:spPr>
        <p:txBody>
          <a:bodyPr wrap="none">
            <a:spAutoFit/>
          </a:bodyPr>
          <a:lstStyle/>
          <a:p>
            <a:pPr algn="l"/>
            <a:r>
              <a:rPr lang="en-US" sz="1200" b="1"/>
              <a:t>Mass Number  =  A</a:t>
            </a:r>
          </a:p>
        </p:txBody>
      </p:sp>
      <p:sp>
        <p:nvSpPr>
          <p:cNvPr id="195597" name="Text Box 21"/>
          <p:cNvSpPr txBox="1">
            <a:spLocks noChangeArrowheads="1"/>
          </p:cNvSpPr>
          <p:nvPr/>
        </p:nvSpPr>
        <p:spPr bwMode="auto">
          <a:xfrm>
            <a:off x="7097713" y="3230563"/>
            <a:ext cx="1671637" cy="274637"/>
          </a:xfrm>
          <a:prstGeom prst="rect">
            <a:avLst/>
          </a:prstGeom>
          <a:noFill/>
          <a:ln w="9525">
            <a:noFill/>
            <a:miter lim="800000"/>
            <a:headEnd/>
            <a:tailEnd/>
          </a:ln>
        </p:spPr>
        <p:txBody>
          <a:bodyPr wrap="none">
            <a:spAutoFit/>
          </a:bodyPr>
          <a:lstStyle/>
          <a:p>
            <a:pPr algn="l"/>
            <a:r>
              <a:rPr lang="en-US" sz="1200" b="1"/>
              <a:t>Atomic Number  =  Z</a:t>
            </a:r>
          </a:p>
        </p:txBody>
      </p:sp>
      <p:sp>
        <p:nvSpPr>
          <p:cNvPr id="195598" name="Rectangle 22"/>
          <p:cNvSpPr>
            <a:spLocks noChangeArrowheads="1"/>
          </p:cNvSpPr>
          <p:nvPr/>
        </p:nvSpPr>
        <p:spPr bwMode="auto">
          <a:xfrm>
            <a:off x="6191250" y="363538"/>
            <a:ext cx="2633663" cy="3559175"/>
          </a:xfrm>
          <a:prstGeom prst="rect">
            <a:avLst/>
          </a:prstGeom>
          <a:noFill/>
          <a:ln w="9525">
            <a:solidFill>
              <a:schemeClr val="tx1"/>
            </a:solidFill>
            <a:miter lim="800000"/>
            <a:headEnd/>
            <a:tailEnd/>
          </a:ln>
        </p:spPr>
        <p:txBody>
          <a:bodyPr wrap="none" anchor="ctr"/>
          <a:lstStyle/>
          <a:p>
            <a:endParaRPr lang="en-US"/>
          </a:p>
        </p:txBody>
      </p:sp>
      <p:sp>
        <p:nvSpPr>
          <p:cNvPr id="195599" name="Line 23"/>
          <p:cNvSpPr>
            <a:spLocks noChangeShapeType="1"/>
          </p:cNvSpPr>
          <p:nvPr/>
        </p:nvSpPr>
        <p:spPr bwMode="auto">
          <a:xfrm flipH="1">
            <a:off x="6884988" y="2676525"/>
            <a:ext cx="231775" cy="176213"/>
          </a:xfrm>
          <a:prstGeom prst="line">
            <a:avLst/>
          </a:prstGeom>
          <a:noFill/>
          <a:ln w="12700">
            <a:solidFill>
              <a:schemeClr val="tx1"/>
            </a:solidFill>
            <a:round/>
            <a:headEnd/>
            <a:tailEnd/>
          </a:ln>
        </p:spPr>
        <p:txBody>
          <a:bodyPr/>
          <a:lstStyle/>
          <a:p>
            <a:endParaRPr lang="en-US"/>
          </a:p>
        </p:txBody>
      </p:sp>
      <p:sp>
        <p:nvSpPr>
          <p:cNvPr id="195600" name="Line 24"/>
          <p:cNvSpPr>
            <a:spLocks noChangeShapeType="1"/>
          </p:cNvSpPr>
          <p:nvPr/>
        </p:nvSpPr>
        <p:spPr bwMode="auto">
          <a:xfrm>
            <a:off x="6896100" y="3282950"/>
            <a:ext cx="276225" cy="66675"/>
          </a:xfrm>
          <a:prstGeom prst="line">
            <a:avLst/>
          </a:prstGeom>
          <a:noFill/>
          <a:ln w="12700">
            <a:solidFill>
              <a:schemeClr val="tx1"/>
            </a:solidFill>
            <a:round/>
            <a:headEnd/>
            <a:tailEnd/>
          </a:ln>
        </p:spPr>
        <p:txBody>
          <a:bodyPr/>
          <a:lstStyle/>
          <a:p>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486403">
                                            <p:txEl>
                                              <p:pRg st="0" end="0"/>
                                            </p:txEl>
                                          </p:spTgt>
                                        </p:tgtEl>
                                        <p:attrNameLst>
                                          <p:attrName>style.visibility</p:attrName>
                                        </p:attrNameLst>
                                      </p:cBhvr>
                                      <p:to>
                                        <p:strVal val="visible"/>
                                      </p:to>
                                    </p:set>
                                    <p:anim to="" calcmode="lin" valueType="num">
                                      <p:cBhvr>
                                        <p:cTn id="7" dur="1" fill="hold"/>
                                        <p:tgtEl>
                                          <p:spTgt spid="48640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486403">
                                            <p:txEl>
                                              <p:pRg st="1" end="1"/>
                                            </p:txEl>
                                          </p:spTgt>
                                        </p:tgtEl>
                                        <p:attrNameLst>
                                          <p:attrName>style.visibility</p:attrName>
                                        </p:attrNameLst>
                                      </p:cBhvr>
                                      <p:to>
                                        <p:strVal val="visible"/>
                                      </p:to>
                                    </p:set>
                                    <p:anim to="" calcmode="lin" valueType="num">
                                      <p:cBhvr>
                                        <p:cTn id="12" dur="1" fill="hold"/>
                                        <p:tgtEl>
                                          <p:spTgt spid="48640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486403">
                                            <p:txEl>
                                              <p:pRg st="3" end="3"/>
                                            </p:txEl>
                                          </p:spTgt>
                                        </p:tgtEl>
                                        <p:attrNameLst>
                                          <p:attrName>style.visibility</p:attrName>
                                        </p:attrNameLst>
                                      </p:cBhvr>
                                      <p:to>
                                        <p:strVal val="visible"/>
                                      </p:to>
                                    </p:set>
                                    <p:anim to="" calcmode="lin" valueType="num">
                                      <p:cBhvr>
                                        <p:cTn id="17" dur="1" fill="hold"/>
                                        <p:tgtEl>
                                          <p:spTgt spid="48640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486403">
                                            <p:txEl>
                                              <p:pRg st="5" end="5"/>
                                            </p:txEl>
                                          </p:spTgt>
                                        </p:tgtEl>
                                        <p:attrNameLst>
                                          <p:attrName>style.visibility</p:attrName>
                                        </p:attrNameLst>
                                      </p:cBhvr>
                                      <p:to>
                                        <p:strVal val="visible"/>
                                      </p:to>
                                    </p:set>
                                    <p:anim to="" calcmode="lin" valueType="num">
                                      <p:cBhvr>
                                        <p:cTn id="22" dur="1" fill="hold"/>
                                        <p:tgtEl>
                                          <p:spTgt spid="48640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403"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457200" y="274638"/>
            <a:ext cx="8229600" cy="762000"/>
          </a:xfrm>
          <a:noFill/>
        </p:spPr>
        <p:txBody>
          <a:bodyPr lIns="92075" tIns="46038" rIns="92075" bIns="46038" anchor="t" anchorCtr="1">
            <a:spAutoFit/>
          </a:bodyPr>
          <a:lstStyle/>
          <a:p>
            <a:pPr eaLnBrk="1" hangingPunct="1"/>
            <a:r>
              <a:rPr lang="en-US" smtClean="0"/>
              <a:t>Symbols</a:t>
            </a:r>
          </a:p>
        </p:txBody>
      </p:sp>
      <p:sp>
        <p:nvSpPr>
          <p:cNvPr id="196611" name="Rectangle 3"/>
          <p:cNvSpPr>
            <a:spLocks noGrp="1" noChangeArrowheads="1"/>
          </p:cNvSpPr>
          <p:nvPr>
            <p:ph type="body" idx="1"/>
          </p:nvPr>
        </p:nvSpPr>
        <p:spPr>
          <a:noFill/>
        </p:spPr>
        <p:txBody>
          <a:bodyPr lIns="92075" tIns="46038" rIns="92075" bIns="46038"/>
          <a:lstStyle/>
          <a:p>
            <a:pPr algn="ctr" eaLnBrk="1" hangingPunct="1">
              <a:buFontTx/>
              <a:buNone/>
            </a:pPr>
            <a:r>
              <a:rPr lang="en-US" smtClean="0"/>
              <a:t>Contain the symbol of the element, the mass number and the atomic number</a:t>
            </a:r>
          </a:p>
        </p:txBody>
      </p:sp>
      <p:grpSp>
        <p:nvGrpSpPr>
          <p:cNvPr id="196612" name="Group 9"/>
          <p:cNvGrpSpPr>
            <a:grpSpLocks/>
          </p:cNvGrpSpPr>
          <p:nvPr/>
        </p:nvGrpSpPr>
        <p:grpSpPr bwMode="auto">
          <a:xfrm>
            <a:off x="4038600" y="3200400"/>
            <a:ext cx="3124200" cy="2971800"/>
            <a:chOff x="1776" y="1872"/>
            <a:chExt cx="1968" cy="1872"/>
          </a:xfrm>
        </p:grpSpPr>
        <p:sp>
          <p:nvSpPr>
            <p:cNvPr id="196621" name="Rectangle 4"/>
            <p:cNvSpPr>
              <a:spLocks noChangeArrowheads="1"/>
            </p:cNvSpPr>
            <p:nvPr/>
          </p:nvSpPr>
          <p:spPr bwMode="auto">
            <a:xfrm>
              <a:off x="2544" y="1872"/>
              <a:ext cx="1124" cy="1872"/>
            </a:xfrm>
            <a:prstGeom prst="rect">
              <a:avLst/>
            </a:prstGeom>
            <a:noFill/>
            <a:ln w="9525">
              <a:noFill/>
              <a:miter lim="800000"/>
              <a:headEnd/>
              <a:tailEnd/>
            </a:ln>
          </p:spPr>
          <p:txBody>
            <a:bodyPr wrap="none" lIns="92075" tIns="46038" rIns="92075" bIns="46038">
              <a:spAutoFit/>
            </a:bodyPr>
            <a:lstStyle/>
            <a:p>
              <a:pPr algn="l" eaLnBrk="0" hangingPunct="0"/>
              <a:r>
                <a:rPr lang="en-US" sz="18900"/>
                <a:t>X</a:t>
              </a:r>
            </a:p>
          </p:txBody>
        </p:sp>
        <p:sp>
          <p:nvSpPr>
            <p:cNvPr id="196622" name="Rectangle 5"/>
            <p:cNvSpPr>
              <a:spLocks noChangeArrowheads="1"/>
            </p:cNvSpPr>
            <p:nvPr/>
          </p:nvSpPr>
          <p:spPr bwMode="auto">
            <a:xfrm>
              <a:off x="1824" y="1910"/>
              <a:ext cx="768" cy="634"/>
            </a:xfrm>
            <a:prstGeom prst="rect">
              <a:avLst/>
            </a:prstGeom>
            <a:noFill/>
            <a:ln w="9525">
              <a:noFill/>
              <a:miter lim="800000"/>
              <a:headEnd/>
              <a:tailEnd/>
            </a:ln>
          </p:spPr>
          <p:txBody>
            <a:bodyPr wrap="none" lIns="92075" tIns="46038" rIns="92075" bIns="46038">
              <a:spAutoFit/>
            </a:bodyPr>
            <a:lstStyle/>
            <a:p>
              <a:pPr algn="l" eaLnBrk="0" hangingPunct="0"/>
              <a:r>
                <a:rPr lang="en-US" sz="3600">
                  <a:solidFill>
                    <a:schemeClr val="tx2"/>
                  </a:solidFill>
                  <a:latin typeface="Times New Roman" pitchFamily="18" charset="0"/>
                </a:rPr>
                <a:t> </a:t>
              </a:r>
              <a:r>
                <a:rPr lang="en-US" sz="2400">
                  <a:solidFill>
                    <a:srgbClr val="FF0000"/>
                  </a:solidFill>
                </a:rPr>
                <a:t>Mass</a:t>
              </a:r>
            </a:p>
            <a:p>
              <a:pPr algn="l" eaLnBrk="0" hangingPunct="0"/>
              <a:r>
                <a:rPr lang="en-US" sz="2400">
                  <a:solidFill>
                    <a:srgbClr val="FF0000"/>
                  </a:solidFill>
                </a:rPr>
                <a:t>number</a:t>
              </a:r>
            </a:p>
          </p:txBody>
        </p:sp>
        <p:sp>
          <p:nvSpPr>
            <p:cNvPr id="196623" name="Rectangle 6"/>
            <p:cNvSpPr>
              <a:spLocks noChangeArrowheads="1"/>
            </p:cNvSpPr>
            <p:nvPr/>
          </p:nvSpPr>
          <p:spPr bwMode="auto">
            <a:xfrm>
              <a:off x="1824" y="2975"/>
              <a:ext cx="768" cy="518"/>
            </a:xfrm>
            <a:prstGeom prst="rect">
              <a:avLst/>
            </a:prstGeom>
            <a:noFill/>
            <a:ln w="9525">
              <a:noFill/>
              <a:miter lim="800000"/>
              <a:headEnd/>
              <a:tailEnd/>
            </a:ln>
          </p:spPr>
          <p:txBody>
            <a:bodyPr wrap="none" lIns="92075" tIns="46038" rIns="92075" bIns="46038">
              <a:spAutoFit/>
            </a:bodyPr>
            <a:lstStyle/>
            <a:p>
              <a:pPr algn="l" eaLnBrk="0" hangingPunct="0"/>
              <a:r>
                <a:rPr lang="en-US" sz="2400">
                  <a:solidFill>
                    <a:schemeClr val="accent2"/>
                  </a:solidFill>
                </a:rPr>
                <a:t>Atomic</a:t>
              </a:r>
            </a:p>
            <a:p>
              <a:pPr algn="l" eaLnBrk="0" hangingPunct="0"/>
              <a:r>
                <a:rPr lang="en-US" sz="2400">
                  <a:solidFill>
                    <a:schemeClr val="accent2"/>
                  </a:solidFill>
                </a:rPr>
                <a:t>number</a:t>
              </a:r>
            </a:p>
          </p:txBody>
        </p:sp>
        <p:sp>
          <p:nvSpPr>
            <p:cNvPr id="196624" name="Rectangle 8"/>
            <p:cNvSpPr>
              <a:spLocks noChangeArrowheads="1"/>
            </p:cNvSpPr>
            <p:nvPr/>
          </p:nvSpPr>
          <p:spPr bwMode="auto">
            <a:xfrm>
              <a:off x="1776" y="1920"/>
              <a:ext cx="1968" cy="1728"/>
            </a:xfrm>
            <a:prstGeom prst="rect">
              <a:avLst/>
            </a:prstGeom>
            <a:noFill/>
            <a:ln w="9525">
              <a:solidFill>
                <a:schemeClr val="tx1"/>
              </a:solidFill>
              <a:miter lim="800000"/>
              <a:headEnd/>
              <a:tailEnd/>
            </a:ln>
          </p:spPr>
          <p:txBody>
            <a:bodyPr wrap="none" anchor="ctr"/>
            <a:lstStyle/>
            <a:p>
              <a:endParaRPr lang="en-US"/>
            </a:p>
          </p:txBody>
        </p:sp>
      </p:grpSp>
      <p:grpSp>
        <p:nvGrpSpPr>
          <p:cNvPr id="3" name="Group 15"/>
          <p:cNvGrpSpPr>
            <a:grpSpLocks/>
          </p:cNvGrpSpPr>
          <p:nvPr/>
        </p:nvGrpSpPr>
        <p:grpSpPr bwMode="auto">
          <a:xfrm>
            <a:off x="1905000" y="4953000"/>
            <a:ext cx="2362200" cy="457200"/>
            <a:chOff x="576" y="2112"/>
            <a:chExt cx="1488" cy="288"/>
          </a:xfrm>
        </p:grpSpPr>
        <p:sp>
          <p:nvSpPr>
            <p:cNvPr id="196619" name="Line 10"/>
            <p:cNvSpPr>
              <a:spLocks noChangeShapeType="1"/>
            </p:cNvSpPr>
            <p:nvPr/>
          </p:nvSpPr>
          <p:spPr bwMode="auto">
            <a:xfrm>
              <a:off x="1296" y="2304"/>
              <a:ext cx="768" cy="96"/>
            </a:xfrm>
            <a:prstGeom prst="line">
              <a:avLst/>
            </a:prstGeom>
            <a:noFill/>
            <a:ln w="9525">
              <a:solidFill>
                <a:schemeClr val="tx1"/>
              </a:solidFill>
              <a:round/>
              <a:headEnd/>
              <a:tailEnd type="triangle" w="med" len="med"/>
            </a:ln>
          </p:spPr>
          <p:txBody>
            <a:bodyPr/>
            <a:lstStyle/>
            <a:p>
              <a:endParaRPr lang="en-US"/>
            </a:p>
          </p:txBody>
        </p:sp>
        <p:sp>
          <p:nvSpPr>
            <p:cNvPr id="196620" name="Text Box 11"/>
            <p:cNvSpPr txBox="1">
              <a:spLocks noChangeArrowheads="1"/>
            </p:cNvSpPr>
            <p:nvPr/>
          </p:nvSpPr>
          <p:spPr bwMode="auto">
            <a:xfrm>
              <a:off x="576" y="2112"/>
              <a:ext cx="716" cy="231"/>
            </a:xfrm>
            <a:prstGeom prst="rect">
              <a:avLst/>
            </a:prstGeom>
            <a:noFill/>
            <a:ln w="9525">
              <a:noFill/>
              <a:miter lim="800000"/>
              <a:headEnd/>
              <a:tailEnd/>
            </a:ln>
          </p:spPr>
          <p:txBody>
            <a:bodyPr wrap="none">
              <a:spAutoFit/>
            </a:bodyPr>
            <a:lstStyle/>
            <a:p>
              <a:pPr algn="l"/>
              <a:r>
                <a:rPr lang="en-US" sz="1800"/>
                <a:t># protons</a:t>
              </a:r>
            </a:p>
          </p:txBody>
        </p:sp>
      </p:grpSp>
      <p:grpSp>
        <p:nvGrpSpPr>
          <p:cNvPr id="4" name="Group 16"/>
          <p:cNvGrpSpPr>
            <a:grpSpLocks/>
          </p:cNvGrpSpPr>
          <p:nvPr/>
        </p:nvGrpSpPr>
        <p:grpSpPr bwMode="auto">
          <a:xfrm>
            <a:off x="1524000" y="3579813"/>
            <a:ext cx="2743200" cy="915987"/>
            <a:chOff x="240" y="3216"/>
            <a:chExt cx="1728" cy="577"/>
          </a:xfrm>
        </p:grpSpPr>
        <p:sp>
          <p:nvSpPr>
            <p:cNvPr id="196616" name="Line 12"/>
            <p:cNvSpPr>
              <a:spLocks noChangeShapeType="1"/>
            </p:cNvSpPr>
            <p:nvPr/>
          </p:nvSpPr>
          <p:spPr bwMode="auto">
            <a:xfrm flipV="1">
              <a:off x="1392" y="3360"/>
              <a:ext cx="576" cy="48"/>
            </a:xfrm>
            <a:prstGeom prst="line">
              <a:avLst/>
            </a:prstGeom>
            <a:noFill/>
            <a:ln w="9525">
              <a:solidFill>
                <a:schemeClr val="tx1"/>
              </a:solidFill>
              <a:round/>
              <a:headEnd/>
              <a:tailEnd type="triangle" w="med" len="med"/>
            </a:ln>
          </p:spPr>
          <p:txBody>
            <a:bodyPr/>
            <a:lstStyle/>
            <a:p>
              <a:endParaRPr lang="en-US"/>
            </a:p>
          </p:txBody>
        </p:sp>
        <p:sp>
          <p:nvSpPr>
            <p:cNvPr id="196617" name="Text Box 13"/>
            <p:cNvSpPr txBox="1">
              <a:spLocks noChangeArrowheads="1"/>
            </p:cNvSpPr>
            <p:nvPr/>
          </p:nvSpPr>
          <p:spPr bwMode="auto">
            <a:xfrm>
              <a:off x="240" y="3216"/>
              <a:ext cx="1040" cy="577"/>
            </a:xfrm>
            <a:prstGeom prst="rect">
              <a:avLst/>
            </a:prstGeom>
            <a:noFill/>
            <a:ln w="9525">
              <a:noFill/>
              <a:miter lim="800000"/>
              <a:headEnd/>
              <a:tailEnd/>
            </a:ln>
          </p:spPr>
          <p:txBody>
            <a:bodyPr wrap="none">
              <a:spAutoFit/>
            </a:bodyPr>
            <a:lstStyle/>
            <a:p>
              <a:pPr algn="l"/>
              <a:r>
                <a:rPr lang="en-US" sz="1800"/>
                <a:t>      # protons </a:t>
              </a:r>
            </a:p>
            <a:p>
              <a:pPr algn="l"/>
              <a:r>
                <a:rPr lang="en-US" sz="1800" u="sng"/>
                <a:t>+    # neutrons</a:t>
              </a:r>
            </a:p>
            <a:p>
              <a:pPr algn="l"/>
              <a:r>
                <a:rPr lang="en-US" sz="1800"/>
                <a:t> mass number</a:t>
              </a:r>
            </a:p>
          </p:txBody>
        </p:sp>
        <p:sp>
          <p:nvSpPr>
            <p:cNvPr id="196618" name="AutoShape 14"/>
            <p:cNvSpPr>
              <a:spLocks/>
            </p:cNvSpPr>
            <p:nvPr/>
          </p:nvSpPr>
          <p:spPr bwMode="auto">
            <a:xfrm>
              <a:off x="1248" y="3264"/>
              <a:ext cx="96" cy="336"/>
            </a:xfrm>
            <a:prstGeom prst="rightBrace">
              <a:avLst>
                <a:gd name="adj1" fmla="val 29167"/>
                <a:gd name="adj2" fmla="val 50000"/>
              </a:avLst>
            </a:prstGeom>
            <a:noFill/>
            <a:ln w="9525">
              <a:solidFill>
                <a:schemeClr val="tx1"/>
              </a:solidFill>
              <a:round/>
              <a:headEnd/>
              <a:tailEnd/>
            </a:ln>
          </p:spPr>
          <p:txBody>
            <a:bodyPr wrap="none" anchor="ctr"/>
            <a:lstStyle/>
            <a:p>
              <a:endParaRPr lang="en-US"/>
            </a:p>
          </p:txBody>
        </p:sp>
      </p:grpSp>
      <p:sp>
        <p:nvSpPr>
          <p:cNvPr id="196615" name="AutoShape 18">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457200" y="274638"/>
            <a:ext cx="8229600" cy="762000"/>
          </a:xfrm>
          <a:noFill/>
        </p:spPr>
        <p:txBody>
          <a:bodyPr lIns="92075" tIns="46038" rIns="92075" bIns="46038" anchor="t" anchorCtr="1">
            <a:spAutoFit/>
          </a:bodyPr>
          <a:lstStyle/>
          <a:p>
            <a:pPr eaLnBrk="1" hangingPunct="1"/>
            <a:r>
              <a:rPr lang="en-US" smtClean="0"/>
              <a:t>Symbols</a:t>
            </a:r>
          </a:p>
        </p:txBody>
      </p:sp>
      <p:sp>
        <p:nvSpPr>
          <p:cNvPr id="494595" name="Rectangle 3"/>
          <p:cNvSpPr>
            <a:spLocks noGrp="1" noChangeArrowheads="1"/>
          </p:cNvSpPr>
          <p:nvPr>
            <p:ph type="body" idx="1"/>
          </p:nvPr>
        </p:nvSpPr>
        <p:spPr>
          <a:xfrm>
            <a:off x="800100" y="1962150"/>
            <a:ext cx="5083175" cy="4525963"/>
          </a:xfrm>
          <a:noFill/>
        </p:spPr>
        <p:txBody>
          <a:bodyPr lIns="92075" tIns="46038" rIns="92075" bIns="46038"/>
          <a:lstStyle/>
          <a:p>
            <a:pPr eaLnBrk="1" hangingPunct="1"/>
            <a:r>
              <a:rPr lang="en-US" smtClean="0"/>
              <a:t>Find the </a:t>
            </a:r>
          </a:p>
          <a:p>
            <a:pPr lvl="1" eaLnBrk="1" hangingPunct="1"/>
            <a:r>
              <a:rPr lang="en-US" smtClean="0"/>
              <a:t>number of protons</a:t>
            </a:r>
          </a:p>
          <a:p>
            <a:pPr lvl="1" eaLnBrk="1" hangingPunct="1"/>
            <a:r>
              <a:rPr lang="en-US" smtClean="0"/>
              <a:t>number of neutrons</a:t>
            </a:r>
          </a:p>
          <a:p>
            <a:pPr lvl="1" eaLnBrk="1" hangingPunct="1"/>
            <a:r>
              <a:rPr lang="en-US" smtClean="0"/>
              <a:t>number of electrons</a:t>
            </a:r>
          </a:p>
          <a:p>
            <a:pPr lvl="1" eaLnBrk="1" hangingPunct="1"/>
            <a:r>
              <a:rPr lang="en-US" smtClean="0"/>
              <a:t>Atomic number</a:t>
            </a:r>
          </a:p>
          <a:p>
            <a:pPr lvl="1" eaLnBrk="1" hangingPunct="1"/>
            <a:r>
              <a:rPr lang="en-US" smtClean="0"/>
              <a:t>Mass number</a:t>
            </a:r>
          </a:p>
        </p:txBody>
      </p:sp>
      <p:grpSp>
        <p:nvGrpSpPr>
          <p:cNvPr id="197636" name="Group 9"/>
          <p:cNvGrpSpPr>
            <a:grpSpLocks/>
          </p:cNvGrpSpPr>
          <p:nvPr/>
        </p:nvGrpSpPr>
        <p:grpSpPr bwMode="auto">
          <a:xfrm>
            <a:off x="6400800" y="3017838"/>
            <a:ext cx="1522413" cy="1555750"/>
            <a:chOff x="4032" y="1901"/>
            <a:chExt cx="959" cy="980"/>
          </a:xfrm>
        </p:grpSpPr>
        <p:sp>
          <p:nvSpPr>
            <p:cNvPr id="197650" name="Rectangle 4"/>
            <p:cNvSpPr>
              <a:spLocks noChangeArrowheads="1"/>
            </p:cNvSpPr>
            <p:nvPr/>
          </p:nvSpPr>
          <p:spPr bwMode="auto">
            <a:xfrm>
              <a:off x="4406" y="1901"/>
              <a:ext cx="585" cy="980"/>
            </a:xfrm>
            <a:prstGeom prst="rect">
              <a:avLst/>
            </a:prstGeom>
            <a:noFill/>
            <a:ln w="9525">
              <a:noFill/>
              <a:miter lim="800000"/>
              <a:headEnd/>
              <a:tailEnd/>
            </a:ln>
          </p:spPr>
          <p:txBody>
            <a:bodyPr wrap="none" lIns="92075" tIns="46038" rIns="92075" bIns="46038">
              <a:spAutoFit/>
            </a:bodyPr>
            <a:lstStyle/>
            <a:p>
              <a:pPr algn="l" eaLnBrk="0" hangingPunct="0"/>
              <a:r>
                <a:rPr lang="en-US" sz="9600"/>
                <a:t>F</a:t>
              </a:r>
            </a:p>
          </p:txBody>
        </p:sp>
        <p:sp>
          <p:nvSpPr>
            <p:cNvPr id="197651" name="Rectangle 5"/>
            <p:cNvSpPr>
              <a:spLocks noChangeArrowheads="1"/>
            </p:cNvSpPr>
            <p:nvPr/>
          </p:nvSpPr>
          <p:spPr bwMode="auto">
            <a:xfrm>
              <a:off x="4032" y="1958"/>
              <a:ext cx="576" cy="442"/>
            </a:xfrm>
            <a:prstGeom prst="rect">
              <a:avLst/>
            </a:prstGeom>
            <a:noFill/>
            <a:ln w="9525">
              <a:noFill/>
              <a:miter lim="800000"/>
              <a:headEnd/>
              <a:tailEnd/>
            </a:ln>
          </p:spPr>
          <p:txBody>
            <a:bodyPr lIns="92075" tIns="46038" rIns="92075" bIns="46038">
              <a:spAutoFit/>
            </a:bodyPr>
            <a:lstStyle/>
            <a:p>
              <a:pPr algn="l" eaLnBrk="0" hangingPunct="0">
                <a:spcBef>
                  <a:spcPct val="50000"/>
                </a:spcBef>
              </a:pPr>
              <a:r>
                <a:rPr lang="en-US" sz="4000">
                  <a:solidFill>
                    <a:srgbClr val="FF0000"/>
                  </a:solidFill>
                </a:rPr>
                <a:t>19</a:t>
              </a:r>
            </a:p>
          </p:txBody>
        </p:sp>
        <p:sp>
          <p:nvSpPr>
            <p:cNvPr id="197652" name="Rectangle 6"/>
            <p:cNvSpPr>
              <a:spLocks noChangeArrowheads="1"/>
            </p:cNvSpPr>
            <p:nvPr/>
          </p:nvSpPr>
          <p:spPr bwMode="auto">
            <a:xfrm>
              <a:off x="4032" y="2390"/>
              <a:ext cx="576" cy="442"/>
            </a:xfrm>
            <a:prstGeom prst="rect">
              <a:avLst/>
            </a:prstGeom>
            <a:noFill/>
            <a:ln w="9525">
              <a:noFill/>
              <a:miter lim="800000"/>
              <a:headEnd/>
              <a:tailEnd/>
            </a:ln>
          </p:spPr>
          <p:txBody>
            <a:bodyPr lIns="92075" tIns="46038" rIns="92075" bIns="46038">
              <a:spAutoFit/>
            </a:bodyPr>
            <a:lstStyle/>
            <a:p>
              <a:pPr algn="l" eaLnBrk="0" hangingPunct="0">
                <a:spcBef>
                  <a:spcPct val="50000"/>
                </a:spcBef>
              </a:pPr>
              <a:r>
                <a:rPr lang="en-US" sz="4000">
                  <a:latin typeface="Times New Roman" pitchFamily="18" charset="0"/>
                </a:rPr>
                <a:t>  </a:t>
              </a:r>
              <a:r>
                <a:rPr lang="en-US" sz="4000">
                  <a:solidFill>
                    <a:schemeClr val="accent2"/>
                  </a:solidFill>
                </a:rPr>
                <a:t>9</a:t>
              </a:r>
            </a:p>
          </p:txBody>
        </p:sp>
      </p:grpSp>
      <p:sp>
        <p:nvSpPr>
          <p:cNvPr id="197637" name="Rectangle 8"/>
          <p:cNvSpPr>
            <a:spLocks noChangeArrowheads="1"/>
          </p:cNvSpPr>
          <p:nvPr/>
        </p:nvSpPr>
        <p:spPr bwMode="auto">
          <a:xfrm>
            <a:off x="6248400" y="2971800"/>
            <a:ext cx="1828800" cy="1676400"/>
          </a:xfrm>
          <a:prstGeom prst="rect">
            <a:avLst/>
          </a:prstGeom>
          <a:noFill/>
          <a:ln w="9525">
            <a:solidFill>
              <a:schemeClr val="tx1"/>
            </a:solidFill>
            <a:miter lim="800000"/>
            <a:headEnd/>
            <a:tailEnd/>
          </a:ln>
        </p:spPr>
        <p:txBody>
          <a:bodyPr wrap="none" anchor="ctr"/>
          <a:lstStyle/>
          <a:p>
            <a:endParaRPr lang="en-US"/>
          </a:p>
        </p:txBody>
      </p:sp>
      <p:sp>
        <p:nvSpPr>
          <p:cNvPr id="494608" name="Text Box 16"/>
          <p:cNvSpPr txBox="1">
            <a:spLocks noChangeArrowheads="1"/>
          </p:cNvSpPr>
          <p:nvPr/>
        </p:nvSpPr>
        <p:spPr bwMode="auto">
          <a:xfrm>
            <a:off x="4565650" y="2590800"/>
            <a:ext cx="615950" cy="457200"/>
          </a:xfrm>
          <a:prstGeom prst="rect">
            <a:avLst/>
          </a:prstGeom>
          <a:noFill/>
          <a:ln w="9525">
            <a:noFill/>
            <a:miter lim="800000"/>
            <a:headEnd/>
            <a:tailEnd/>
          </a:ln>
        </p:spPr>
        <p:txBody>
          <a:bodyPr wrap="none">
            <a:spAutoFit/>
          </a:bodyPr>
          <a:lstStyle/>
          <a:p>
            <a:pPr algn="l"/>
            <a:r>
              <a:rPr lang="en-US" sz="2400"/>
              <a:t>= 9</a:t>
            </a:r>
          </a:p>
        </p:txBody>
      </p:sp>
      <p:sp>
        <p:nvSpPr>
          <p:cNvPr id="494609" name="Text Box 17"/>
          <p:cNvSpPr txBox="1">
            <a:spLocks noChangeArrowheads="1"/>
          </p:cNvSpPr>
          <p:nvPr/>
        </p:nvSpPr>
        <p:spPr bwMode="auto">
          <a:xfrm>
            <a:off x="4724400" y="3124200"/>
            <a:ext cx="785813" cy="457200"/>
          </a:xfrm>
          <a:prstGeom prst="rect">
            <a:avLst/>
          </a:prstGeom>
          <a:noFill/>
          <a:ln w="9525">
            <a:noFill/>
            <a:miter lim="800000"/>
            <a:headEnd/>
            <a:tailEnd/>
          </a:ln>
        </p:spPr>
        <p:txBody>
          <a:bodyPr wrap="none">
            <a:spAutoFit/>
          </a:bodyPr>
          <a:lstStyle/>
          <a:p>
            <a:pPr algn="l"/>
            <a:r>
              <a:rPr lang="en-US" sz="2400"/>
              <a:t>= 10</a:t>
            </a:r>
          </a:p>
        </p:txBody>
      </p:sp>
      <p:sp>
        <p:nvSpPr>
          <p:cNvPr id="494610" name="Text Box 18"/>
          <p:cNvSpPr txBox="1">
            <a:spLocks noChangeArrowheads="1"/>
          </p:cNvSpPr>
          <p:nvPr/>
        </p:nvSpPr>
        <p:spPr bwMode="auto">
          <a:xfrm>
            <a:off x="4794250" y="3638550"/>
            <a:ext cx="615950" cy="457200"/>
          </a:xfrm>
          <a:prstGeom prst="rect">
            <a:avLst/>
          </a:prstGeom>
          <a:noFill/>
          <a:ln w="9525">
            <a:noFill/>
            <a:miter lim="800000"/>
            <a:headEnd/>
            <a:tailEnd/>
          </a:ln>
        </p:spPr>
        <p:txBody>
          <a:bodyPr wrap="none">
            <a:spAutoFit/>
          </a:bodyPr>
          <a:lstStyle/>
          <a:p>
            <a:pPr algn="l"/>
            <a:r>
              <a:rPr lang="en-US" sz="2400"/>
              <a:t>= 9</a:t>
            </a:r>
          </a:p>
        </p:txBody>
      </p:sp>
      <p:sp>
        <p:nvSpPr>
          <p:cNvPr id="494611" name="Text Box 19"/>
          <p:cNvSpPr txBox="1">
            <a:spLocks noChangeArrowheads="1"/>
          </p:cNvSpPr>
          <p:nvPr/>
        </p:nvSpPr>
        <p:spPr bwMode="auto">
          <a:xfrm>
            <a:off x="4038600" y="4152900"/>
            <a:ext cx="615950" cy="457200"/>
          </a:xfrm>
          <a:prstGeom prst="rect">
            <a:avLst/>
          </a:prstGeom>
          <a:noFill/>
          <a:ln w="9525">
            <a:noFill/>
            <a:miter lim="800000"/>
            <a:headEnd/>
            <a:tailEnd/>
          </a:ln>
        </p:spPr>
        <p:txBody>
          <a:bodyPr wrap="none">
            <a:spAutoFit/>
          </a:bodyPr>
          <a:lstStyle/>
          <a:p>
            <a:pPr algn="l"/>
            <a:r>
              <a:rPr lang="en-US" sz="2400"/>
              <a:t>= 9</a:t>
            </a:r>
          </a:p>
        </p:txBody>
      </p:sp>
      <p:sp>
        <p:nvSpPr>
          <p:cNvPr id="494612" name="Text Box 20"/>
          <p:cNvSpPr txBox="1">
            <a:spLocks noChangeArrowheads="1"/>
          </p:cNvSpPr>
          <p:nvPr/>
        </p:nvSpPr>
        <p:spPr bwMode="auto">
          <a:xfrm>
            <a:off x="3879850" y="4657725"/>
            <a:ext cx="785813" cy="457200"/>
          </a:xfrm>
          <a:prstGeom prst="rect">
            <a:avLst/>
          </a:prstGeom>
          <a:noFill/>
          <a:ln w="9525">
            <a:noFill/>
            <a:miter lim="800000"/>
            <a:headEnd/>
            <a:tailEnd/>
          </a:ln>
        </p:spPr>
        <p:txBody>
          <a:bodyPr wrap="none">
            <a:spAutoFit/>
          </a:bodyPr>
          <a:lstStyle/>
          <a:p>
            <a:pPr algn="l"/>
            <a:r>
              <a:rPr lang="en-US" sz="2400"/>
              <a:t>= 19</a:t>
            </a:r>
          </a:p>
        </p:txBody>
      </p:sp>
      <p:grpSp>
        <p:nvGrpSpPr>
          <p:cNvPr id="3" name="Group 25"/>
          <p:cNvGrpSpPr>
            <a:grpSpLocks/>
          </p:cNvGrpSpPr>
          <p:nvPr/>
        </p:nvGrpSpPr>
        <p:grpSpPr bwMode="auto">
          <a:xfrm>
            <a:off x="5165725" y="2590800"/>
            <a:ext cx="1311275" cy="990600"/>
            <a:chOff x="3254" y="1632"/>
            <a:chExt cx="826" cy="624"/>
          </a:xfrm>
        </p:grpSpPr>
        <p:grpSp>
          <p:nvGrpSpPr>
            <p:cNvPr id="197646" name="Group 23"/>
            <p:cNvGrpSpPr>
              <a:grpSpLocks/>
            </p:cNvGrpSpPr>
            <p:nvPr/>
          </p:nvGrpSpPr>
          <p:grpSpPr bwMode="auto">
            <a:xfrm>
              <a:off x="3360" y="1632"/>
              <a:ext cx="720" cy="624"/>
              <a:chOff x="3360" y="1632"/>
              <a:chExt cx="720" cy="624"/>
            </a:xfrm>
          </p:grpSpPr>
          <p:sp>
            <p:nvSpPr>
              <p:cNvPr id="197648" name="AutoShape 21"/>
              <p:cNvSpPr>
                <a:spLocks/>
              </p:cNvSpPr>
              <p:nvPr/>
            </p:nvSpPr>
            <p:spPr bwMode="auto">
              <a:xfrm>
                <a:off x="3360" y="1632"/>
                <a:ext cx="240" cy="624"/>
              </a:xfrm>
              <a:prstGeom prst="rightBrace">
                <a:avLst>
                  <a:gd name="adj1" fmla="val 21667"/>
                  <a:gd name="adj2" fmla="val 50000"/>
                </a:avLst>
              </a:prstGeom>
              <a:noFill/>
              <a:ln w="9525">
                <a:solidFill>
                  <a:schemeClr val="tx1"/>
                </a:solidFill>
                <a:round/>
                <a:headEnd/>
                <a:tailEnd/>
              </a:ln>
            </p:spPr>
            <p:txBody>
              <a:bodyPr wrap="none" anchor="ctr"/>
              <a:lstStyle/>
              <a:p>
                <a:endParaRPr lang="en-US"/>
              </a:p>
            </p:txBody>
          </p:sp>
          <p:sp>
            <p:nvSpPr>
              <p:cNvPr id="197649" name="Line 22"/>
              <p:cNvSpPr>
                <a:spLocks noChangeShapeType="1"/>
              </p:cNvSpPr>
              <p:nvPr/>
            </p:nvSpPr>
            <p:spPr bwMode="auto">
              <a:xfrm>
                <a:off x="3696" y="1968"/>
                <a:ext cx="384" cy="192"/>
              </a:xfrm>
              <a:prstGeom prst="line">
                <a:avLst/>
              </a:prstGeom>
              <a:noFill/>
              <a:ln w="9525">
                <a:solidFill>
                  <a:schemeClr val="tx1"/>
                </a:solidFill>
                <a:round/>
                <a:headEnd/>
                <a:tailEnd type="triangle" w="med" len="med"/>
              </a:ln>
            </p:spPr>
            <p:txBody>
              <a:bodyPr/>
              <a:lstStyle/>
              <a:p>
                <a:endParaRPr lang="en-US"/>
              </a:p>
            </p:txBody>
          </p:sp>
        </p:grpSp>
        <p:sp>
          <p:nvSpPr>
            <p:cNvPr id="197647" name="Text Box 24"/>
            <p:cNvSpPr txBox="1">
              <a:spLocks noChangeArrowheads="1"/>
            </p:cNvSpPr>
            <p:nvPr/>
          </p:nvSpPr>
          <p:spPr bwMode="auto">
            <a:xfrm>
              <a:off x="3254" y="1655"/>
              <a:ext cx="200" cy="231"/>
            </a:xfrm>
            <a:prstGeom prst="rect">
              <a:avLst/>
            </a:prstGeom>
            <a:noFill/>
            <a:ln w="9525">
              <a:noFill/>
              <a:miter lim="800000"/>
              <a:headEnd/>
              <a:tailEnd/>
            </a:ln>
          </p:spPr>
          <p:txBody>
            <a:bodyPr wrap="none">
              <a:spAutoFit/>
            </a:bodyPr>
            <a:lstStyle/>
            <a:p>
              <a:pPr algn="l"/>
              <a:r>
                <a:rPr lang="en-US" sz="1800"/>
                <a:t>+</a:t>
              </a:r>
            </a:p>
          </p:txBody>
        </p:sp>
      </p:grpSp>
      <p:sp>
        <p:nvSpPr>
          <p:cNvPr id="197644" name="AutoShape 27">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197645" name="Picture 29" descr="corrosive"/>
          <p:cNvPicPr>
            <a:picLocks noChangeAspect="1" noChangeArrowheads="1"/>
          </p:cNvPicPr>
          <p:nvPr/>
        </p:nvPicPr>
        <p:blipFill>
          <a:blip r:embed="rId4" cstate="print"/>
          <a:srcRect/>
          <a:stretch>
            <a:fillRect/>
          </a:stretch>
        </p:blipFill>
        <p:spPr bwMode="auto">
          <a:xfrm>
            <a:off x="7324725" y="261938"/>
            <a:ext cx="1384300" cy="1406525"/>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94595">
                                            <p:txEl>
                                              <p:pRg st="0" end="0"/>
                                            </p:txEl>
                                          </p:spTgt>
                                        </p:tgtEl>
                                        <p:attrNameLst>
                                          <p:attrName>style.visibility</p:attrName>
                                        </p:attrNameLst>
                                      </p:cBhvr>
                                      <p:to>
                                        <p:strVal val="visible"/>
                                      </p:to>
                                    </p:set>
                                    <p:animEffect transition="in" filter="fade">
                                      <p:cBhvr>
                                        <p:cTn id="7" dur="1000"/>
                                        <p:tgtEl>
                                          <p:spTgt spid="494595">
                                            <p:txEl>
                                              <p:pRg st="0" end="0"/>
                                            </p:txEl>
                                          </p:spTgt>
                                        </p:tgtEl>
                                      </p:cBhvr>
                                    </p:animEffect>
                                    <p:anim calcmode="lin" valueType="num">
                                      <p:cBhvr>
                                        <p:cTn id="8" dur="1000" fill="hold"/>
                                        <p:tgtEl>
                                          <p:spTgt spid="49459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94595">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94595">
                                            <p:txEl>
                                              <p:pRg st="1" end="1"/>
                                            </p:txEl>
                                          </p:spTgt>
                                        </p:tgtEl>
                                        <p:attrNameLst>
                                          <p:attrName>style.visibility</p:attrName>
                                        </p:attrNameLst>
                                      </p:cBhvr>
                                      <p:to>
                                        <p:strVal val="visible"/>
                                      </p:to>
                                    </p:set>
                                    <p:animEffect transition="in" filter="fade">
                                      <p:cBhvr>
                                        <p:cTn id="12" dur="1000"/>
                                        <p:tgtEl>
                                          <p:spTgt spid="494595">
                                            <p:txEl>
                                              <p:pRg st="1" end="1"/>
                                            </p:txEl>
                                          </p:spTgt>
                                        </p:tgtEl>
                                      </p:cBhvr>
                                    </p:animEffect>
                                    <p:anim calcmode="lin" valueType="num">
                                      <p:cBhvr>
                                        <p:cTn id="13" dur="1000" fill="hold"/>
                                        <p:tgtEl>
                                          <p:spTgt spid="49459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94595">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94595">
                                            <p:txEl>
                                              <p:pRg st="2" end="2"/>
                                            </p:txEl>
                                          </p:spTgt>
                                        </p:tgtEl>
                                        <p:attrNameLst>
                                          <p:attrName>style.visibility</p:attrName>
                                        </p:attrNameLst>
                                      </p:cBhvr>
                                      <p:to>
                                        <p:strVal val="visible"/>
                                      </p:to>
                                    </p:set>
                                    <p:animEffect transition="in" filter="fade">
                                      <p:cBhvr>
                                        <p:cTn id="17" dur="1000"/>
                                        <p:tgtEl>
                                          <p:spTgt spid="494595">
                                            <p:txEl>
                                              <p:pRg st="2" end="2"/>
                                            </p:txEl>
                                          </p:spTgt>
                                        </p:tgtEl>
                                      </p:cBhvr>
                                    </p:animEffect>
                                    <p:anim calcmode="lin" valueType="num">
                                      <p:cBhvr>
                                        <p:cTn id="18" dur="1000" fill="hold"/>
                                        <p:tgtEl>
                                          <p:spTgt spid="49459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94595">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494595">
                                            <p:txEl>
                                              <p:pRg st="3" end="3"/>
                                            </p:txEl>
                                          </p:spTgt>
                                        </p:tgtEl>
                                        <p:attrNameLst>
                                          <p:attrName>style.visibility</p:attrName>
                                        </p:attrNameLst>
                                      </p:cBhvr>
                                      <p:to>
                                        <p:strVal val="visible"/>
                                      </p:to>
                                    </p:set>
                                    <p:animEffect transition="in" filter="fade">
                                      <p:cBhvr>
                                        <p:cTn id="22" dur="1000"/>
                                        <p:tgtEl>
                                          <p:spTgt spid="494595">
                                            <p:txEl>
                                              <p:pRg st="3" end="3"/>
                                            </p:txEl>
                                          </p:spTgt>
                                        </p:tgtEl>
                                      </p:cBhvr>
                                    </p:animEffect>
                                    <p:anim calcmode="lin" valueType="num">
                                      <p:cBhvr>
                                        <p:cTn id="23" dur="1000" fill="hold"/>
                                        <p:tgtEl>
                                          <p:spTgt spid="494595">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94595">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494595">
                                            <p:txEl>
                                              <p:pRg st="4" end="4"/>
                                            </p:txEl>
                                          </p:spTgt>
                                        </p:tgtEl>
                                        <p:attrNameLst>
                                          <p:attrName>style.visibility</p:attrName>
                                        </p:attrNameLst>
                                      </p:cBhvr>
                                      <p:to>
                                        <p:strVal val="visible"/>
                                      </p:to>
                                    </p:set>
                                    <p:animEffect transition="in" filter="fade">
                                      <p:cBhvr>
                                        <p:cTn id="27" dur="1000"/>
                                        <p:tgtEl>
                                          <p:spTgt spid="494595">
                                            <p:txEl>
                                              <p:pRg st="4" end="4"/>
                                            </p:txEl>
                                          </p:spTgt>
                                        </p:tgtEl>
                                      </p:cBhvr>
                                    </p:animEffect>
                                    <p:anim calcmode="lin" valueType="num">
                                      <p:cBhvr>
                                        <p:cTn id="28" dur="1000" fill="hold"/>
                                        <p:tgtEl>
                                          <p:spTgt spid="494595">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494595">
                                            <p:txEl>
                                              <p:pRg st="4" end="4"/>
                                            </p:txEl>
                                          </p:spTgt>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494595">
                                            <p:txEl>
                                              <p:pRg st="5" end="5"/>
                                            </p:txEl>
                                          </p:spTgt>
                                        </p:tgtEl>
                                        <p:attrNameLst>
                                          <p:attrName>style.visibility</p:attrName>
                                        </p:attrNameLst>
                                      </p:cBhvr>
                                      <p:to>
                                        <p:strVal val="visible"/>
                                      </p:to>
                                    </p:set>
                                    <p:animEffect transition="in" filter="fade">
                                      <p:cBhvr>
                                        <p:cTn id="32" dur="1000"/>
                                        <p:tgtEl>
                                          <p:spTgt spid="494595">
                                            <p:txEl>
                                              <p:pRg st="5" end="5"/>
                                            </p:txEl>
                                          </p:spTgt>
                                        </p:tgtEl>
                                      </p:cBhvr>
                                    </p:animEffect>
                                    <p:anim calcmode="lin" valueType="num">
                                      <p:cBhvr>
                                        <p:cTn id="33" dur="1000" fill="hold"/>
                                        <p:tgtEl>
                                          <p:spTgt spid="494595">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49459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94608"/>
                                        </p:tgtEl>
                                        <p:attrNameLst>
                                          <p:attrName>style.visibility</p:attrName>
                                        </p:attrNameLst>
                                      </p:cBhvr>
                                      <p:to>
                                        <p:strVal val="visible"/>
                                      </p:to>
                                    </p:set>
                                    <p:animEffect transition="in" filter="wipe(left)">
                                      <p:cBhvr>
                                        <p:cTn id="39" dur="500"/>
                                        <p:tgtEl>
                                          <p:spTgt spid="49460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494609"/>
                                        </p:tgtEl>
                                        <p:attrNameLst>
                                          <p:attrName>style.visibility</p:attrName>
                                        </p:attrNameLst>
                                      </p:cBhvr>
                                      <p:to>
                                        <p:strVal val="visible"/>
                                      </p:to>
                                    </p:set>
                                    <p:animEffect transition="in" filter="wipe(left)">
                                      <p:cBhvr>
                                        <p:cTn id="44" dur="500"/>
                                        <p:tgtEl>
                                          <p:spTgt spid="494609"/>
                                        </p:tgtEl>
                                      </p:cBhvr>
                                    </p:animEffect>
                                  </p:childTnLst>
                                </p:cTn>
                              </p:par>
                            </p:childTnLst>
                          </p:cTn>
                        </p:par>
                        <p:par>
                          <p:cTn id="45" fill="hold">
                            <p:stCondLst>
                              <p:cond delay="500"/>
                            </p:stCondLst>
                            <p:childTnLst>
                              <p:par>
                                <p:cTn id="46" presetID="22" presetClass="entr" presetSubtype="8" fill="hold" nodeType="after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wipe(left)">
                                      <p:cBhvr>
                                        <p:cTn id="48" dur="1000"/>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494610"/>
                                        </p:tgtEl>
                                        <p:attrNameLst>
                                          <p:attrName>style.visibility</p:attrName>
                                        </p:attrNameLst>
                                      </p:cBhvr>
                                      <p:to>
                                        <p:strVal val="visible"/>
                                      </p:to>
                                    </p:set>
                                    <p:animEffect transition="in" filter="wipe(left)">
                                      <p:cBhvr>
                                        <p:cTn id="53" dur="500"/>
                                        <p:tgtEl>
                                          <p:spTgt spid="49461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494611"/>
                                        </p:tgtEl>
                                        <p:attrNameLst>
                                          <p:attrName>style.visibility</p:attrName>
                                        </p:attrNameLst>
                                      </p:cBhvr>
                                      <p:to>
                                        <p:strVal val="visible"/>
                                      </p:to>
                                    </p:set>
                                    <p:animEffect transition="in" filter="wipe(left)">
                                      <p:cBhvr>
                                        <p:cTn id="58" dur="500"/>
                                        <p:tgtEl>
                                          <p:spTgt spid="494611"/>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494612"/>
                                        </p:tgtEl>
                                        <p:attrNameLst>
                                          <p:attrName>style.visibility</p:attrName>
                                        </p:attrNameLst>
                                      </p:cBhvr>
                                      <p:to>
                                        <p:strVal val="visible"/>
                                      </p:to>
                                    </p:set>
                                    <p:animEffect transition="in" filter="wipe(left)">
                                      <p:cBhvr>
                                        <p:cTn id="63" dur="500"/>
                                        <p:tgtEl>
                                          <p:spTgt spid="494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4595" grpId="0" build="p"/>
      <p:bldP spid="494608" grpId="0"/>
      <p:bldP spid="494609" grpId="0"/>
      <p:bldP spid="494610" grpId="0"/>
      <p:bldP spid="494611" grpId="0"/>
      <p:bldP spid="49461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ChangeArrowheads="1"/>
          </p:cNvSpPr>
          <p:nvPr/>
        </p:nvSpPr>
        <p:spPr bwMode="auto">
          <a:xfrm>
            <a:off x="685800" y="457200"/>
            <a:ext cx="7772400" cy="762000"/>
          </a:xfrm>
          <a:prstGeom prst="rect">
            <a:avLst/>
          </a:prstGeom>
          <a:noFill/>
          <a:ln w="9525">
            <a:noFill/>
            <a:miter lim="800000"/>
            <a:headEnd/>
            <a:tailEnd/>
          </a:ln>
        </p:spPr>
        <p:txBody>
          <a:bodyPr lIns="92075" tIns="46038" rIns="92075" bIns="46038" anchorCtr="1">
            <a:spAutoFit/>
          </a:bodyPr>
          <a:lstStyle/>
          <a:p>
            <a:pPr eaLnBrk="0" hangingPunct="0"/>
            <a:r>
              <a:rPr lang="en-US" sz="4400">
                <a:solidFill>
                  <a:schemeClr val="tx2"/>
                </a:solidFill>
              </a:rPr>
              <a:t>Symbols</a:t>
            </a:r>
          </a:p>
        </p:txBody>
      </p:sp>
      <p:sp>
        <p:nvSpPr>
          <p:cNvPr id="496643" name="Rectangle 3"/>
          <p:cNvSpPr>
            <a:spLocks noChangeArrowheads="1"/>
          </p:cNvSpPr>
          <p:nvPr/>
        </p:nvSpPr>
        <p:spPr bwMode="auto">
          <a:xfrm>
            <a:off x="685800" y="1905000"/>
            <a:ext cx="5181600" cy="3429000"/>
          </a:xfrm>
          <a:prstGeom prst="rect">
            <a:avLst/>
          </a:prstGeom>
          <a:noFill/>
          <a:ln w="9525">
            <a:noFill/>
            <a:miter lim="800000"/>
            <a:headEnd/>
            <a:tailEnd/>
          </a:ln>
        </p:spPr>
        <p:txBody>
          <a:bodyPr lIns="92075" tIns="46038" rIns="92075" bIns="46038"/>
          <a:lstStyle/>
          <a:p>
            <a:pPr marL="342900" indent="-342900" algn="l" eaLnBrk="0" hangingPunct="0">
              <a:spcBef>
                <a:spcPct val="20000"/>
              </a:spcBef>
              <a:buClr>
                <a:schemeClr val="tx2"/>
              </a:buClr>
              <a:buSzPct val="75000"/>
              <a:buFont typeface="Monotype Sorts" pitchFamily="2" charset="2"/>
              <a:buNone/>
            </a:pPr>
            <a:r>
              <a:rPr lang="en-US" sz="2800"/>
              <a:t>Find the </a:t>
            </a:r>
          </a:p>
          <a:p>
            <a:pPr marL="742950" lvl="1" indent="-285750" algn="l" eaLnBrk="0" hangingPunct="0">
              <a:spcBef>
                <a:spcPct val="20000"/>
              </a:spcBef>
              <a:buClr>
                <a:schemeClr val="tx1"/>
              </a:buClr>
              <a:buFontTx/>
              <a:buChar char="–"/>
            </a:pPr>
            <a:r>
              <a:rPr lang="en-US" sz="2800"/>
              <a:t>number of protons</a:t>
            </a:r>
          </a:p>
          <a:p>
            <a:pPr marL="742950" lvl="1" indent="-285750" algn="l" eaLnBrk="0" hangingPunct="0">
              <a:spcBef>
                <a:spcPct val="20000"/>
              </a:spcBef>
              <a:buClr>
                <a:schemeClr val="tx1"/>
              </a:buClr>
              <a:buFontTx/>
              <a:buChar char="–"/>
            </a:pPr>
            <a:r>
              <a:rPr lang="en-US" sz="2800"/>
              <a:t>number of neutrons</a:t>
            </a:r>
          </a:p>
          <a:p>
            <a:pPr marL="742950" lvl="1" indent="-285750" algn="l" eaLnBrk="0" hangingPunct="0">
              <a:spcBef>
                <a:spcPct val="20000"/>
              </a:spcBef>
              <a:buClr>
                <a:schemeClr val="tx1"/>
              </a:buClr>
              <a:buFontTx/>
              <a:buChar char="–"/>
            </a:pPr>
            <a:r>
              <a:rPr lang="en-US" sz="2800"/>
              <a:t>number of electrons</a:t>
            </a:r>
          </a:p>
          <a:p>
            <a:pPr marL="742950" lvl="1" indent="-285750" algn="l" eaLnBrk="0" hangingPunct="0">
              <a:spcBef>
                <a:spcPct val="20000"/>
              </a:spcBef>
              <a:buClr>
                <a:schemeClr val="tx1"/>
              </a:buClr>
              <a:buFontTx/>
              <a:buChar char="–"/>
            </a:pPr>
            <a:r>
              <a:rPr lang="en-US" sz="2800"/>
              <a:t>Atomic number</a:t>
            </a:r>
          </a:p>
          <a:p>
            <a:pPr marL="742950" lvl="1" indent="-285750" algn="l" eaLnBrk="0" hangingPunct="0">
              <a:spcBef>
                <a:spcPct val="20000"/>
              </a:spcBef>
              <a:buClr>
                <a:schemeClr val="tx1"/>
              </a:buClr>
              <a:buFontTx/>
              <a:buChar char="–"/>
            </a:pPr>
            <a:r>
              <a:rPr lang="en-US" sz="2800"/>
              <a:t>Mass number</a:t>
            </a:r>
          </a:p>
        </p:txBody>
      </p:sp>
      <p:grpSp>
        <p:nvGrpSpPr>
          <p:cNvPr id="198660" name="Group 17"/>
          <p:cNvGrpSpPr>
            <a:grpSpLocks/>
          </p:cNvGrpSpPr>
          <p:nvPr/>
        </p:nvGrpSpPr>
        <p:grpSpPr bwMode="auto">
          <a:xfrm>
            <a:off x="6248400" y="2971800"/>
            <a:ext cx="2286000" cy="1676400"/>
            <a:chOff x="3936" y="1872"/>
            <a:chExt cx="1440" cy="1056"/>
          </a:xfrm>
        </p:grpSpPr>
        <p:sp>
          <p:nvSpPr>
            <p:cNvPr id="198669" name="Rectangle 13"/>
            <p:cNvSpPr>
              <a:spLocks noChangeArrowheads="1"/>
            </p:cNvSpPr>
            <p:nvPr/>
          </p:nvSpPr>
          <p:spPr bwMode="auto">
            <a:xfrm>
              <a:off x="4406" y="1901"/>
              <a:ext cx="884" cy="980"/>
            </a:xfrm>
            <a:prstGeom prst="rect">
              <a:avLst/>
            </a:prstGeom>
            <a:noFill/>
            <a:ln w="9525">
              <a:noFill/>
              <a:miter lim="800000"/>
              <a:headEnd/>
              <a:tailEnd/>
            </a:ln>
          </p:spPr>
          <p:txBody>
            <a:bodyPr wrap="none" lIns="92075" tIns="46038" rIns="92075" bIns="46038">
              <a:spAutoFit/>
            </a:bodyPr>
            <a:lstStyle/>
            <a:p>
              <a:pPr algn="l" eaLnBrk="0" hangingPunct="0"/>
              <a:r>
                <a:rPr lang="en-US" sz="9600"/>
                <a:t>Br</a:t>
              </a:r>
            </a:p>
          </p:txBody>
        </p:sp>
        <p:sp>
          <p:nvSpPr>
            <p:cNvPr id="198670" name="Rectangle 14"/>
            <p:cNvSpPr>
              <a:spLocks noChangeArrowheads="1"/>
            </p:cNvSpPr>
            <p:nvPr/>
          </p:nvSpPr>
          <p:spPr bwMode="auto">
            <a:xfrm>
              <a:off x="4032" y="1958"/>
              <a:ext cx="576" cy="442"/>
            </a:xfrm>
            <a:prstGeom prst="rect">
              <a:avLst/>
            </a:prstGeom>
            <a:noFill/>
            <a:ln w="9525">
              <a:noFill/>
              <a:miter lim="800000"/>
              <a:headEnd/>
              <a:tailEnd/>
            </a:ln>
          </p:spPr>
          <p:txBody>
            <a:bodyPr lIns="92075" tIns="46038" rIns="92075" bIns="46038">
              <a:spAutoFit/>
            </a:bodyPr>
            <a:lstStyle/>
            <a:p>
              <a:pPr algn="l" eaLnBrk="0" hangingPunct="0">
                <a:spcBef>
                  <a:spcPct val="50000"/>
                </a:spcBef>
              </a:pPr>
              <a:r>
                <a:rPr lang="en-US" sz="4000">
                  <a:solidFill>
                    <a:srgbClr val="FF0000"/>
                  </a:solidFill>
                </a:rPr>
                <a:t>80</a:t>
              </a:r>
            </a:p>
          </p:txBody>
        </p:sp>
        <p:sp>
          <p:nvSpPr>
            <p:cNvPr id="198671" name="Rectangle 15"/>
            <p:cNvSpPr>
              <a:spLocks noChangeArrowheads="1"/>
            </p:cNvSpPr>
            <p:nvPr/>
          </p:nvSpPr>
          <p:spPr bwMode="auto">
            <a:xfrm>
              <a:off x="4032" y="2390"/>
              <a:ext cx="576" cy="442"/>
            </a:xfrm>
            <a:prstGeom prst="rect">
              <a:avLst/>
            </a:prstGeom>
            <a:noFill/>
            <a:ln w="9525">
              <a:noFill/>
              <a:miter lim="800000"/>
              <a:headEnd/>
              <a:tailEnd/>
            </a:ln>
          </p:spPr>
          <p:txBody>
            <a:bodyPr lIns="92075" tIns="46038" rIns="92075" bIns="46038">
              <a:spAutoFit/>
            </a:bodyPr>
            <a:lstStyle/>
            <a:p>
              <a:pPr algn="l" eaLnBrk="0" hangingPunct="0">
                <a:spcBef>
                  <a:spcPct val="50000"/>
                </a:spcBef>
              </a:pPr>
              <a:r>
                <a:rPr lang="en-US" sz="4000">
                  <a:solidFill>
                    <a:schemeClr val="accent2"/>
                  </a:solidFill>
                </a:rPr>
                <a:t>35</a:t>
              </a:r>
            </a:p>
          </p:txBody>
        </p:sp>
        <p:sp>
          <p:nvSpPr>
            <p:cNvPr id="198672" name="Rectangle 16"/>
            <p:cNvSpPr>
              <a:spLocks noChangeArrowheads="1"/>
            </p:cNvSpPr>
            <p:nvPr/>
          </p:nvSpPr>
          <p:spPr bwMode="auto">
            <a:xfrm>
              <a:off x="3936" y="1872"/>
              <a:ext cx="1440" cy="1056"/>
            </a:xfrm>
            <a:prstGeom prst="rect">
              <a:avLst/>
            </a:prstGeom>
            <a:noFill/>
            <a:ln w="9525">
              <a:solidFill>
                <a:schemeClr val="tx1"/>
              </a:solidFill>
              <a:miter lim="800000"/>
              <a:headEnd/>
              <a:tailEnd/>
            </a:ln>
          </p:spPr>
          <p:txBody>
            <a:bodyPr wrap="none" anchor="ctr"/>
            <a:lstStyle/>
            <a:p>
              <a:endParaRPr lang="en-US"/>
            </a:p>
          </p:txBody>
        </p:sp>
      </p:grpSp>
      <p:sp>
        <p:nvSpPr>
          <p:cNvPr id="496658" name="Text Box 18"/>
          <p:cNvSpPr txBox="1">
            <a:spLocks noChangeArrowheads="1"/>
          </p:cNvSpPr>
          <p:nvPr/>
        </p:nvSpPr>
        <p:spPr bwMode="auto">
          <a:xfrm>
            <a:off x="4565650" y="2495550"/>
            <a:ext cx="785813" cy="457200"/>
          </a:xfrm>
          <a:prstGeom prst="rect">
            <a:avLst/>
          </a:prstGeom>
          <a:noFill/>
          <a:ln w="9525">
            <a:noFill/>
            <a:miter lim="800000"/>
            <a:headEnd/>
            <a:tailEnd/>
          </a:ln>
        </p:spPr>
        <p:txBody>
          <a:bodyPr wrap="none">
            <a:spAutoFit/>
          </a:bodyPr>
          <a:lstStyle/>
          <a:p>
            <a:pPr algn="l"/>
            <a:r>
              <a:rPr lang="en-US" sz="2400"/>
              <a:t>= 35</a:t>
            </a:r>
          </a:p>
        </p:txBody>
      </p:sp>
      <p:sp>
        <p:nvSpPr>
          <p:cNvPr id="496659" name="Text Box 19"/>
          <p:cNvSpPr txBox="1">
            <a:spLocks noChangeArrowheads="1"/>
          </p:cNvSpPr>
          <p:nvPr/>
        </p:nvSpPr>
        <p:spPr bwMode="auto">
          <a:xfrm>
            <a:off x="4776788" y="2990850"/>
            <a:ext cx="785812" cy="457200"/>
          </a:xfrm>
          <a:prstGeom prst="rect">
            <a:avLst/>
          </a:prstGeom>
          <a:noFill/>
          <a:ln w="9525">
            <a:noFill/>
            <a:miter lim="800000"/>
            <a:headEnd/>
            <a:tailEnd/>
          </a:ln>
        </p:spPr>
        <p:txBody>
          <a:bodyPr wrap="none">
            <a:spAutoFit/>
          </a:bodyPr>
          <a:lstStyle/>
          <a:p>
            <a:pPr algn="l"/>
            <a:r>
              <a:rPr lang="en-US" sz="2400"/>
              <a:t>= 45</a:t>
            </a:r>
          </a:p>
        </p:txBody>
      </p:sp>
      <p:sp>
        <p:nvSpPr>
          <p:cNvPr id="496660" name="Text Box 20"/>
          <p:cNvSpPr txBox="1">
            <a:spLocks noChangeArrowheads="1"/>
          </p:cNvSpPr>
          <p:nvPr/>
        </p:nvSpPr>
        <p:spPr bwMode="auto">
          <a:xfrm>
            <a:off x="4852988" y="3514725"/>
            <a:ext cx="785812" cy="457200"/>
          </a:xfrm>
          <a:prstGeom prst="rect">
            <a:avLst/>
          </a:prstGeom>
          <a:noFill/>
          <a:ln w="9525">
            <a:noFill/>
            <a:miter lim="800000"/>
            <a:headEnd/>
            <a:tailEnd/>
          </a:ln>
        </p:spPr>
        <p:txBody>
          <a:bodyPr wrap="none">
            <a:spAutoFit/>
          </a:bodyPr>
          <a:lstStyle/>
          <a:p>
            <a:pPr algn="l"/>
            <a:r>
              <a:rPr lang="en-US" sz="2400"/>
              <a:t>= 35</a:t>
            </a:r>
          </a:p>
        </p:txBody>
      </p:sp>
      <p:sp>
        <p:nvSpPr>
          <p:cNvPr id="496661" name="Text Box 21"/>
          <p:cNvSpPr txBox="1">
            <a:spLocks noChangeArrowheads="1"/>
          </p:cNvSpPr>
          <p:nvPr/>
        </p:nvSpPr>
        <p:spPr bwMode="auto">
          <a:xfrm>
            <a:off x="4090988" y="4038600"/>
            <a:ext cx="785812" cy="457200"/>
          </a:xfrm>
          <a:prstGeom prst="rect">
            <a:avLst/>
          </a:prstGeom>
          <a:noFill/>
          <a:ln w="9525">
            <a:noFill/>
            <a:miter lim="800000"/>
            <a:headEnd/>
            <a:tailEnd/>
          </a:ln>
        </p:spPr>
        <p:txBody>
          <a:bodyPr wrap="none">
            <a:spAutoFit/>
          </a:bodyPr>
          <a:lstStyle/>
          <a:p>
            <a:pPr algn="l"/>
            <a:r>
              <a:rPr lang="en-US" sz="2400"/>
              <a:t>= 35</a:t>
            </a:r>
          </a:p>
        </p:txBody>
      </p:sp>
      <p:sp>
        <p:nvSpPr>
          <p:cNvPr id="496662" name="Text Box 22"/>
          <p:cNvSpPr txBox="1">
            <a:spLocks noChangeArrowheads="1"/>
          </p:cNvSpPr>
          <p:nvPr/>
        </p:nvSpPr>
        <p:spPr bwMode="auto">
          <a:xfrm>
            <a:off x="3862388" y="4552950"/>
            <a:ext cx="785812" cy="457200"/>
          </a:xfrm>
          <a:prstGeom prst="rect">
            <a:avLst/>
          </a:prstGeom>
          <a:noFill/>
          <a:ln w="9525">
            <a:noFill/>
            <a:miter lim="800000"/>
            <a:headEnd/>
            <a:tailEnd/>
          </a:ln>
        </p:spPr>
        <p:txBody>
          <a:bodyPr wrap="none">
            <a:spAutoFit/>
          </a:bodyPr>
          <a:lstStyle/>
          <a:p>
            <a:pPr algn="l"/>
            <a:r>
              <a:rPr lang="en-US" sz="2400"/>
              <a:t>= 80</a:t>
            </a:r>
          </a:p>
        </p:txBody>
      </p:sp>
      <p:sp>
        <p:nvSpPr>
          <p:cNvPr id="198666" name="AutoShape 24">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198667" name="Picture 26" descr="bromine"/>
          <p:cNvPicPr>
            <a:picLocks noChangeAspect="1" noChangeArrowheads="1" noCrop="1"/>
          </p:cNvPicPr>
          <p:nvPr/>
        </p:nvPicPr>
        <p:blipFill>
          <a:blip r:embed="rId4" cstate="print"/>
          <a:srcRect/>
          <a:stretch>
            <a:fillRect/>
          </a:stretch>
        </p:blipFill>
        <p:spPr bwMode="auto">
          <a:xfrm>
            <a:off x="6781800" y="344488"/>
            <a:ext cx="1833563" cy="1671637"/>
          </a:xfrm>
          <a:prstGeom prst="rect">
            <a:avLst/>
          </a:prstGeom>
          <a:noFill/>
          <a:ln w="9525">
            <a:noFill/>
            <a:miter lim="800000"/>
            <a:headEnd/>
            <a:tailEnd/>
          </a:ln>
        </p:spPr>
      </p:pic>
      <p:sp>
        <p:nvSpPr>
          <p:cNvPr id="198668" name="Rectangle 27"/>
          <p:cNvSpPr>
            <a:spLocks noChangeArrowheads="1"/>
          </p:cNvSpPr>
          <p:nvPr/>
        </p:nvSpPr>
        <p:spPr bwMode="auto">
          <a:xfrm>
            <a:off x="0" y="6629400"/>
            <a:ext cx="2667000" cy="214313"/>
          </a:xfrm>
          <a:prstGeom prst="rect">
            <a:avLst/>
          </a:prstGeom>
          <a:noFill/>
          <a:ln w="9525">
            <a:noFill/>
            <a:miter lim="800000"/>
            <a:headEnd/>
            <a:tailEnd/>
          </a:ln>
        </p:spPr>
        <p:txBody>
          <a:bodyPr wrap="none">
            <a:spAutoFit/>
          </a:bodyPr>
          <a:lstStyle/>
          <a:p>
            <a:pPr algn="l"/>
            <a:r>
              <a:rPr lang="en-US" sz="800">
                <a:solidFill>
                  <a:srgbClr val="4D4D4D"/>
                </a:solidFill>
              </a:rPr>
              <a:t>http://www.chem.purdue.edu/gchelp/liquids/bromine.gif</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96643"/>
                                        </p:tgtEl>
                                        <p:attrNameLst>
                                          <p:attrName>style.visibility</p:attrName>
                                        </p:attrNameLst>
                                      </p:cBhvr>
                                      <p:to>
                                        <p:strVal val="visible"/>
                                      </p:to>
                                    </p:set>
                                    <p:animEffect transition="in" filter="fade">
                                      <p:cBhvr>
                                        <p:cTn id="7" dur="1000"/>
                                        <p:tgtEl>
                                          <p:spTgt spid="496643"/>
                                        </p:tgtEl>
                                      </p:cBhvr>
                                    </p:animEffect>
                                    <p:anim calcmode="lin" valueType="num">
                                      <p:cBhvr>
                                        <p:cTn id="8" dur="1000" fill="hold"/>
                                        <p:tgtEl>
                                          <p:spTgt spid="496643"/>
                                        </p:tgtEl>
                                        <p:attrNameLst>
                                          <p:attrName>ppt_x</p:attrName>
                                        </p:attrNameLst>
                                      </p:cBhvr>
                                      <p:tavLst>
                                        <p:tav tm="0">
                                          <p:val>
                                            <p:strVal val="#ppt_x"/>
                                          </p:val>
                                        </p:tav>
                                        <p:tav tm="100000">
                                          <p:val>
                                            <p:strVal val="#ppt_x"/>
                                          </p:val>
                                        </p:tav>
                                      </p:tavLst>
                                    </p:anim>
                                    <p:anim calcmode="lin" valueType="num">
                                      <p:cBhvr>
                                        <p:cTn id="9" dur="1000" fill="hold"/>
                                        <p:tgtEl>
                                          <p:spTgt spid="49664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96658"/>
                                        </p:tgtEl>
                                        <p:attrNameLst>
                                          <p:attrName>style.visibility</p:attrName>
                                        </p:attrNameLst>
                                      </p:cBhvr>
                                      <p:to>
                                        <p:strVal val="visible"/>
                                      </p:to>
                                    </p:set>
                                    <p:animEffect transition="in" filter="wipe(left)">
                                      <p:cBhvr>
                                        <p:cTn id="14" dur="500"/>
                                        <p:tgtEl>
                                          <p:spTgt spid="49665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96659"/>
                                        </p:tgtEl>
                                        <p:attrNameLst>
                                          <p:attrName>style.visibility</p:attrName>
                                        </p:attrNameLst>
                                      </p:cBhvr>
                                      <p:to>
                                        <p:strVal val="visible"/>
                                      </p:to>
                                    </p:set>
                                    <p:animEffect transition="in" filter="wipe(left)">
                                      <p:cBhvr>
                                        <p:cTn id="19" dur="500"/>
                                        <p:tgtEl>
                                          <p:spTgt spid="49665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96660"/>
                                        </p:tgtEl>
                                        <p:attrNameLst>
                                          <p:attrName>style.visibility</p:attrName>
                                        </p:attrNameLst>
                                      </p:cBhvr>
                                      <p:to>
                                        <p:strVal val="visible"/>
                                      </p:to>
                                    </p:set>
                                    <p:animEffect transition="in" filter="wipe(left)">
                                      <p:cBhvr>
                                        <p:cTn id="24" dur="500"/>
                                        <p:tgtEl>
                                          <p:spTgt spid="49666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96661"/>
                                        </p:tgtEl>
                                        <p:attrNameLst>
                                          <p:attrName>style.visibility</p:attrName>
                                        </p:attrNameLst>
                                      </p:cBhvr>
                                      <p:to>
                                        <p:strVal val="visible"/>
                                      </p:to>
                                    </p:set>
                                    <p:animEffect transition="in" filter="wipe(left)">
                                      <p:cBhvr>
                                        <p:cTn id="29" dur="500"/>
                                        <p:tgtEl>
                                          <p:spTgt spid="49666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496662"/>
                                        </p:tgtEl>
                                        <p:attrNameLst>
                                          <p:attrName>style.visibility</p:attrName>
                                        </p:attrNameLst>
                                      </p:cBhvr>
                                      <p:to>
                                        <p:strVal val="visible"/>
                                      </p:to>
                                    </p:set>
                                    <p:animEffect transition="in" filter="wipe(left)">
                                      <p:cBhvr>
                                        <p:cTn id="34" dur="500"/>
                                        <p:tgtEl>
                                          <p:spTgt spid="496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6643" grpId="0"/>
      <p:bldP spid="496658" grpId="0"/>
      <p:bldP spid="496659" grpId="0"/>
      <p:bldP spid="496660" grpId="0"/>
      <p:bldP spid="496661" grpId="0"/>
      <p:bldP spid="49666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smtClean="0"/>
              <a:t>Four Element Theory</a:t>
            </a:r>
          </a:p>
        </p:txBody>
      </p:sp>
      <p:sp>
        <p:nvSpPr>
          <p:cNvPr id="47107" name="Rectangle 3"/>
          <p:cNvSpPr>
            <a:spLocks noGrp="1" noChangeArrowheads="1"/>
          </p:cNvSpPr>
          <p:nvPr>
            <p:ph type="body" idx="1"/>
          </p:nvPr>
        </p:nvSpPr>
        <p:spPr>
          <a:xfrm>
            <a:off x="332509" y="1187450"/>
            <a:ext cx="4315691" cy="4866986"/>
          </a:xfrm>
        </p:spPr>
        <p:txBody>
          <a:bodyPr/>
          <a:lstStyle/>
          <a:p>
            <a:pPr eaLnBrk="1" hangingPunct="1"/>
            <a:r>
              <a:rPr lang="en-US" dirty="0" smtClean="0">
                <a:solidFill>
                  <a:srgbClr val="FF0000"/>
                </a:solidFill>
              </a:rPr>
              <a:t>Aristotle :</a:t>
            </a:r>
          </a:p>
          <a:p>
            <a:pPr eaLnBrk="1" hangingPunct="1"/>
            <a:r>
              <a:rPr lang="en-US" sz="2400" dirty="0" smtClean="0"/>
              <a:t>Thought all matter was composed of 4 elements:</a:t>
            </a:r>
          </a:p>
          <a:p>
            <a:pPr lvl="1" eaLnBrk="1" hangingPunct="1"/>
            <a:r>
              <a:rPr lang="en-US" dirty="0" smtClean="0"/>
              <a:t>Earth (cool, heavy)</a:t>
            </a:r>
          </a:p>
          <a:p>
            <a:pPr lvl="1" eaLnBrk="1" hangingPunct="1"/>
            <a:r>
              <a:rPr lang="en-US" dirty="0" smtClean="0"/>
              <a:t>Water (wet)</a:t>
            </a:r>
          </a:p>
          <a:p>
            <a:pPr lvl="1" eaLnBrk="1" hangingPunct="1"/>
            <a:r>
              <a:rPr lang="en-US" dirty="0" smtClean="0"/>
              <a:t>Fire (hot)</a:t>
            </a:r>
          </a:p>
          <a:p>
            <a:pPr lvl="1" eaLnBrk="1" hangingPunct="1"/>
            <a:r>
              <a:rPr lang="en-US" dirty="0" smtClean="0"/>
              <a:t>Air (light)</a:t>
            </a:r>
          </a:p>
          <a:p>
            <a:pPr lvl="1" eaLnBrk="1" hangingPunct="1"/>
            <a:r>
              <a:rPr lang="en-US" dirty="0" smtClean="0"/>
              <a:t>Ether (close to heaven)</a:t>
            </a:r>
          </a:p>
        </p:txBody>
      </p:sp>
      <p:grpSp>
        <p:nvGrpSpPr>
          <p:cNvPr id="47108" name="Group 4"/>
          <p:cNvGrpSpPr>
            <a:grpSpLocks/>
          </p:cNvGrpSpPr>
          <p:nvPr/>
        </p:nvGrpSpPr>
        <p:grpSpPr bwMode="auto">
          <a:xfrm>
            <a:off x="4724400" y="1933575"/>
            <a:ext cx="4267200" cy="3400425"/>
            <a:chOff x="2976" y="1218"/>
            <a:chExt cx="2688" cy="2142"/>
          </a:xfrm>
        </p:grpSpPr>
        <p:sp>
          <p:nvSpPr>
            <p:cNvPr id="47113" name="AutoShape 5"/>
            <p:cNvSpPr>
              <a:spLocks noChangeArrowheads="1"/>
            </p:cNvSpPr>
            <p:nvPr/>
          </p:nvSpPr>
          <p:spPr bwMode="auto">
            <a:xfrm>
              <a:off x="3360" y="1449"/>
              <a:ext cx="1680" cy="1680"/>
            </a:xfrm>
            <a:prstGeom prst="diamond">
              <a:avLst/>
            </a:prstGeom>
            <a:solidFill>
              <a:srgbClr val="FFFF99"/>
            </a:solidFill>
            <a:ln w="57150">
              <a:solidFill>
                <a:schemeClr val="accent2"/>
              </a:solidFill>
              <a:miter lim="800000"/>
              <a:headEnd/>
              <a:tailEnd/>
            </a:ln>
          </p:spPr>
          <p:txBody>
            <a:bodyPr wrap="none" anchor="ctr"/>
            <a:lstStyle/>
            <a:p>
              <a:endParaRPr lang="en-US"/>
            </a:p>
          </p:txBody>
        </p:sp>
        <p:sp>
          <p:nvSpPr>
            <p:cNvPr id="47114" name="Rectangle 6"/>
            <p:cNvSpPr>
              <a:spLocks noChangeArrowheads="1"/>
            </p:cNvSpPr>
            <p:nvPr/>
          </p:nvSpPr>
          <p:spPr bwMode="auto">
            <a:xfrm>
              <a:off x="3792" y="1881"/>
              <a:ext cx="816" cy="816"/>
            </a:xfrm>
            <a:prstGeom prst="rect">
              <a:avLst/>
            </a:prstGeom>
            <a:solidFill>
              <a:srgbClr val="333300">
                <a:alpha val="50195"/>
              </a:srgbClr>
            </a:solidFill>
            <a:ln w="38100">
              <a:solidFill>
                <a:srgbClr val="666699"/>
              </a:solidFill>
              <a:miter lim="800000"/>
              <a:headEnd/>
              <a:tailEnd/>
            </a:ln>
          </p:spPr>
          <p:txBody>
            <a:bodyPr wrap="none" anchor="ctr"/>
            <a:lstStyle/>
            <a:p>
              <a:r>
                <a:rPr lang="en-US" sz="1600" b="1">
                  <a:solidFill>
                    <a:schemeClr val="bg1"/>
                  </a:solidFill>
                </a:rPr>
                <a:t>‘MATTER’</a:t>
              </a:r>
            </a:p>
          </p:txBody>
        </p:sp>
        <p:sp>
          <p:nvSpPr>
            <p:cNvPr id="47115" name="Text Box 7"/>
            <p:cNvSpPr txBox="1">
              <a:spLocks noChangeArrowheads="1"/>
            </p:cNvSpPr>
            <p:nvPr/>
          </p:nvSpPr>
          <p:spPr bwMode="auto">
            <a:xfrm>
              <a:off x="3984" y="1218"/>
              <a:ext cx="444" cy="231"/>
            </a:xfrm>
            <a:prstGeom prst="rect">
              <a:avLst/>
            </a:prstGeom>
            <a:noFill/>
            <a:ln w="9525">
              <a:noFill/>
              <a:miter lim="800000"/>
              <a:headEnd/>
              <a:tailEnd/>
            </a:ln>
          </p:spPr>
          <p:txBody>
            <a:bodyPr wrap="none">
              <a:spAutoFit/>
            </a:bodyPr>
            <a:lstStyle/>
            <a:p>
              <a:pPr algn="l"/>
              <a:r>
                <a:rPr lang="en-US" sz="1800">
                  <a:solidFill>
                    <a:srgbClr val="A50021"/>
                  </a:solidFill>
                </a:rPr>
                <a:t>FIRE</a:t>
              </a:r>
            </a:p>
          </p:txBody>
        </p:sp>
        <p:sp>
          <p:nvSpPr>
            <p:cNvPr id="47116" name="Text Box 8"/>
            <p:cNvSpPr txBox="1">
              <a:spLocks noChangeArrowheads="1"/>
            </p:cNvSpPr>
            <p:nvPr/>
          </p:nvSpPr>
          <p:spPr bwMode="auto">
            <a:xfrm>
              <a:off x="5060" y="2169"/>
              <a:ext cx="604" cy="231"/>
            </a:xfrm>
            <a:prstGeom prst="rect">
              <a:avLst/>
            </a:prstGeom>
            <a:noFill/>
            <a:ln w="9525">
              <a:noFill/>
              <a:miter lim="800000"/>
              <a:headEnd/>
              <a:tailEnd/>
            </a:ln>
          </p:spPr>
          <p:txBody>
            <a:bodyPr wrap="none">
              <a:spAutoFit/>
            </a:bodyPr>
            <a:lstStyle/>
            <a:p>
              <a:pPr algn="l"/>
              <a:r>
                <a:rPr lang="en-US" sz="1800">
                  <a:solidFill>
                    <a:srgbClr val="A50021"/>
                  </a:solidFill>
                </a:rPr>
                <a:t>EARTH</a:t>
              </a:r>
            </a:p>
          </p:txBody>
        </p:sp>
        <p:sp>
          <p:nvSpPr>
            <p:cNvPr id="47117" name="Text Box 9"/>
            <p:cNvSpPr txBox="1">
              <a:spLocks noChangeArrowheads="1"/>
            </p:cNvSpPr>
            <p:nvPr/>
          </p:nvSpPr>
          <p:spPr bwMode="auto">
            <a:xfrm>
              <a:off x="2976" y="2169"/>
              <a:ext cx="356" cy="231"/>
            </a:xfrm>
            <a:prstGeom prst="rect">
              <a:avLst/>
            </a:prstGeom>
            <a:noFill/>
            <a:ln w="9525">
              <a:noFill/>
              <a:miter lim="800000"/>
              <a:headEnd/>
              <a:tailEnd/>
            </a:ln>
          </p:spPr>
          <p:txBody>
            <a:bodyPr wrap="none">
              <a:spAutoFit/>
            </a:bodyPr>
            <a:lstStyle/>
            <a:p>
              <a:pPr algn="l"/>
              <a:r>
                <a:rPr lang="en-US" sz="1800">
                  <a:solidFill>
                    <a:srgbClr val="A50021"/>
                  </a:solidFill>
                </a:rPr>
                <a:t>AIR</a:t>
              </a:r>
            </a:p>
          </p:txBody>
        </p:sp>
        <p:sp>
          <p:nvSpPr>
            <p:cNvPr id="47118" name="Text Box 10"/>
            <p:cNvSpPr txBox="1">
              <a:spLocks noChangeArrowheads="1"/>
            </p:cNvSpPr>
            <p:nvPr/>
          </p:nvSpPr>
          <p:spPr bwMode="auto">
            <a:xfrm>
              <a:off x="3888" y="3129"/>
              <a:ext cx="636" cy="231"/>
            </a:xfrm>
            <a:prstGeom prst="rect">
              <a:avLst/>
            </a:prstGeom>
            <a:noFill/>
            <a:ln w="9525">
              <a:noFill/>
              <a:miter lim="800000"/>
              <a:headEnd/>
              <a:tailEnd/>
            </a:ln>
          </p:spPr>
          <p:txBody>
            <a:bodyPr wrap="none">
              <a:spAutoFit/>
            </a:bodyPr>
            <a:lstStyle/>
            <a:p>
              <a:pPr algn="l"/>
              <a:r>
                <a:rPr lang="en-US" sz="1800">
                  <a:solidFill>
                    <a:srgbClr val="A50021"/>
                  </a:solidFill>
                </a:rPr>
                <a:t>WATER</a:t>
              </a:r>
            </a:p>
          </p:txBody>
        </p:sp>
        <p:sp>
          <p:nvSpPr>
            <p:cNvPr id="47119" name="Text Box 11"/>
            <p:cNvSpPr txBox="1">
              <a:spLocks noChangeArrowheads="1"/>
            </p:cNvSpPr>
            <p:nvPr/>
          </p:nvSpPr>
          <p:spPr bwMode="auto">
            <a:xfrm>
              <a:off x="3446" y="1679"/>
              <a:ext cx="315" cy="212"/>
            </a:xfrm>
            <a:prstGeom prst="rect">
              <a:avLst/>
            </a:prstGeom>
            <a:noFill/>
            <a:ln w="9525">
              <a:noFill/>
              <a:miter lim="800000"/>
              <a:headEnd/>
              <a:tailEnd/>
            </a:ln>
          </p:spPr>
          <p:txBody>
            <a:bodyPr wrap="none">
              <a:spAutoFit/>
            </a:bodyPr>
            <a:lstStyle/>
            <a:p>
              <a:pPr algn="l"/>
              <a:r>
                <a:rPr lang="en-US" sz="1600" i="1">
                  <a:solidFill>
                    <a:srgbClr val="660066"/>
                  </a:solidFill>
                </a:rPr>
                <a:t>Hot</a:t>
              </a:r>
            </a:p>
          </p:txBody>
        </p:sp>
        <p:sp>
          <p:nvSpPr>
            <p:cNvPr id="47120" name="Text Box 12"/>
            <p:cNvSpPr txBox="1">
              <a:spLocks noChangeArrowheads="1"/>
            </p:cNvSpPr>
            <p:nvPr/>
          </p:nvSpPr>
          <p:spPr bwMode="auto">
            <a:xfrm>
              <a:off x="3446" y="2639"/>
              <a:ext cx="344" cy="212"/>
            </a:xfrm>
            <a:prstGeom prst="rect">
              <a:avLst/>
            </a:prstGeom>
            <a:noFill/>
            <a:ln w="9525">
              <a:noFill/>
              <a:miter lim="800000"/>
              <a:headEnd/>
              <a:tailEnd/>
            </a:ln>
          </p:spPr>
          <p:txBody>
            <a:bodyPr wrap="none">
              <a:spAutoFit/>
            </a:bodyPr>
            <a:lstStyle/>
            <a:p>
              <a:pPr algn="l"/>
              <a:r>
                <a:rPr lang="en-US" sz="1600" i="1">
                  <a:solidFill>
                    <a:srgbClr val="660066"/>
                  </a:solidFill>
                </a:rPr>
                <a:t>Wet</a:t>
              </a:r>
            </a:p>
          </p:txBody>
        </p:sp>
        <p:sp>
          <p:nvSpPr>
            <p:cNvPr id="47121" name="Text Box 13"/>
            <p:cNvSpPr txBox="1">
              <a:spLocks noChangeArrowheads="1"/>
            </p:cNvSpPr>
            <p:nvPr/>
          </p:nvSpPr>
          <p:spPr bwMode="auto">
            <a:xfrm>
              <a:off x="4646" y="2735"/>
              <a:ext cx="378" cy="212"/>
            </a:xfrm>
            <a:prstGeom prst="rect">
              <a:avLst/>
            </a:prstGeom>
            <a:noFill/>
            <a:ln w="9525">
              <a:noFill/>
              <a:miter lim="800000"/>
              <a:headEnd/>
              <a:tailEnd/>
            </a:ln>
          </p:spPr>
          <p:txBody>
            <a:bodyPr wrap="none">
              <a:spAutoFit/>
            </a:bodyPr>
            <a:lstStyle/>
            <a:p>
              <a:pPr algn="l"/>
              <a:r>
                <a:rPr lang="en-US" sz="1600" i="1">
                  <a:solidFill>
                    <a:srgbClr val="660066"/>
                  </a:solidFill>
                </a:rPr>
                <a:t>Cold</a:t>
              </a:r>
            </a:p>
          </p:txBody>
        </p:sp>
        <p:sp>
          <p:nvSpPr>
            <p:cNvPr id="47122" name="Text Box 14"/>
            <p:cNvSpPr txBox="1">
              <a:spLocks noChangeArrowheads="1"/>
            </p:cNvSpPr>
            <p:nvPr/>
          </p:nvSpPr>
          <p:spPr bwMode="auto">
            <a:xfrm>
              <a:off x="4598" y="1679"/>
              <a:ext cx="315" cy="212"/>
            </a:xfrm>
            <a:prstGeom prst="rect">
              <a:avLst/>
            </a:prstGeom>
            <a:noFill/>
            <a:ln w="9525">
              <a:noFill/>
              <a:miter lim="800000"/>
              <a:headEnd/>
              <a:tailEnd/>
            </a:ln>
          </p:spPr>
          <p:txBody>
            <a:bodyPr wrap="none">
              <a:spAutoFit/>
            </a:bodyPr>
            <a:lstStyle/>
            <a:p>
              <a:pPr algn="l"/>
              <a:r>
                <a:rPr lang="en-US" sz="1600" i="1">
                  <a:solidFill>
                    <a:srgbClr val="660066"/>
                  </a:solidFill>
                </a:rPr>
                <a:t>Dry</a:t>
              </a:r>
            </a:p>
          </p:txBody>
        </p:sp>
      </p:grpSp>
      <p:sp>
        <p:nvSpPr>
          <p:cNvPr id="47109" name="Text Box 15"/>
          <p:cNvSpPr txBox="1">
            <a:spLocks noChangeArrowheads="1"/>
          </p:cNvSpPr>
          <p:nvPr/>
        </p:nvSpPr>
        <p:spPr bwMode="auto">
          <a:xfrm>
            <a:off x="4418013" y="5486400"/>
            <a:ext cx="4725987" cy="336550"/>
          </a:xfrm>
          <a:prstGeom prst="rect">
            <a:avLst/>
          </a:prstGeom>
          <a:noFill/>
          <a:ln w="9525">
            <a:noFill/>
            <a:miter lim="800000"/>
            <a:headEnd/>
            <a:tailEnd/>
          </a:ln>
        </p:spPr>
        <p:txBody>
          <a:bodyPr wrap="none">
            <a:spAutoFit/>
          </a:bodyPr>
          <a:lstStyle/>
          <a:p>
            <a:pPr algn="l"/>
            <a:r>
              <a:rPr lang="en-US" sz="1600"/>
              <a:t>Relation of the four elements and the four qualities</a:t>
            </a:r>
          </a:p>
        </p:txBody>
      </p:sp>
      <p:sp>
        <p:nvSpPr>
          <p:cNvPr id="47110" name="Text Box 17"/>
          <p:cNvSpPr txBox="1">
            <a:spLocks noChangeArrowheads="1"/>
          </p:cNvSpPr>
          <p:nvPr/>
        </p:nvSpPr>
        <p:spPr bwMode="auto">
          <a:xfrm>
            <a:off x="1600200" y="6172200"/>
            <a:ext cx="6262688" cy="336550"/>
          </a:xfrm>
          <a:prstGeom prst="rect">
            <a:avLst/>
          </a:prstGeom>
          <a:noFill/>
          <a:ln w="9525">
            <a:noFill/>
            <a:miter lim="800000"/>
            <a:headEnd/>
            <a:tailEnd/>
          </a:ln>
        </p:spPr>
        <p:txBody>
          <a:bodyPr wrap="none">
            <a:spAutoFit/>
          </a:bodyPr>
          <a:lstStyle/>
          <a:p>
            <a:pPr algn="l"/>
            <a:r>
              <a:rPr lang="en-US" sz="1600"/>
              <a:t>Blend these “elements” in different proportions to get all substances</a:t>
            </a:r>
          </a:p>
        </p:txBody>
      </p:sp>
      <p:sp>
        <p:nvSpPr>
          <p:cNvPr id="47111" name="AutoShape 18">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47112" name="Rectangle 19">
            <a:hlinkClick r:id="rId4" tooltip="Wikipedia - Classical Four Element Theory"/>
          </p:cNvPr>
          <p:cNvSpPr>
            <a:spLocks noChangeArrowheads="1"/>
          </p:cNvSpPr>
          <p:nvPr/>
        </p:nvSpPr>
        <p:spPr bwMode="auto">
          <a:xfrm>
            <a:off x="1876425" y="511175"/>
            <a:ext cx="5646593" cy="676275"/>
          </a:xfrm>
          <a:prstGeom prst="rect">
            <a:avLst/>
          </a:prstGeom>
          <a:no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457200" y="274638"/>
            <a:ext cx="8229600" cy="762000"/>
          </a:xfrm>
          <a:noFill/>
        </p:spPr>
        <p:txBody>
          <a:bodyPr lIns="92075" tIns="46038" rIns="92075" bIns="46038" anchor="t" anchorCtr="1">
            <a:spAutoFit/>
          </a:bodyPr>
          <a:lstStyle/>
          <a:p>
            <a:pPr eaLnBrk="1" hangingPunct="1"/>
            <a:r>
              <a:rPr lang="en-US" smtClean="0"/>
              <a:t>Symbols</a:t>
            </a:r>
          </a:p>
        </p:txBody>
      </p:sp>
      <p:sp>
        <p:nvSpPr>
          <p:cNvPr id="199683" name="Rectangle 3"/>
          <p:cNvSpPr>
            <a:spLocks noGrp="1" noChangeArrowheads="1"/>
          </p:cNvSpPr>
          <p:nvPr>
            <p:ph type="body" idx="1"/>
          </p:nvPr>
        </p:nvSpPr>
        <p:spPr>
          <a:xfrm>
            <a:off x="457200" y="1600200"/>
            <a:ext cx="5083175" cy="4525963"/>
          </a:xfrm>
          <a:noFill/>
        </p:spPr>
        <p:txBody>
          <a:bodyPr lIns="92075" tIns="46038" rIns="92075" bIns="46038"/>
          <a:lstStyle/>
          <a:p>
            <a:pPr eaLnBrk="1" hangingPunct="1">
              <a:buFontTx/>
              <a:buNone/>
            </a:pPr>
            <a:r>
              <a:rPr lang="en-US" smtClean="0"/>
              <a:t>Find the </a:t>
            </a:r>
          </a:p>
          <a:p>
            <a:pPr lvl="1" eaLnBrk="1" hangingPunct="1"/>
            <a:r>
              <a:rPr lang="en-US" smtClean="0"/>
              <a:t>number of protons</a:t>
            </a:r>
          </a:p>
          <a:p>
            <a:pPr lvl="1" eaLnBrk="1" hangingPunct="1"/>
            <a:r>
              <a:rPr lang="en-US" smtClean="0"/>
              <a:t>number of neutrons</a:t>
            </a:r>
          </a:p>
          <a:p>
            <a:pPr lvl="1" eaLnBrk="1" hangingPunct="1"/>
            <a:r>
              <a:rPr lang="en-US" smtClean="0"/>
              <a:t>number of electrons</a:t>
            </a:r>
          </a:p>
          <a:p>
            <a:pPr lvl="1" eaLnBrk="1" hangingPunct="1"/>
            <a:r>
              <a:rPr lang="en-US" smtClean="0"/>
              <a:t>Atomic number</a:t>
            </a:r>
          </a:p>
          <a:p>
            <a:pPr lvl="1" eaLnBrk="1" hangingPunct="1"/>
            <a:r>
              <a:rPr lang="en-US" smtClean="0"/>
              <a:t>Mass number</a:t>
            </a:r>
          </a:p>
        </p:txBody>
      </p:sp>
      <p:sp>
        <p:nvSpPr>
          <p:cNvPr id="199684" name="Rectangle 5"/>
          <p:cNvSpPr>
            <a:spLocks noChangeArrowheads="1"/>
          </p:cNvSpPr>
          <p:nvPr/>
        </p:nvSpPr>
        <p:spPr bwMode="auto">
          <a:xfrm>
            <a:off x="6537325" y="3017838"/>
            <a:ext cx="1743075" cy="1555750"/>
          </a:xfrm>
          <a:prstGeom prst="rect">
            <a:avLst/>
          </a:prstGeom>
          <a:noFill/>
          <a:ln w="9525">
            <a:noFill/>
            <a:miter lim="800000"/>
            <a:headEnd/>
            <a:tailEnd/>
          </a:ln>
        </p:spPr>
        <p:txBody>
          <a:bodyPr wrap="none" lIns="92075" tIns="46038" rIns="92075" bIns="46038">
            <a:spAutoFit/>
          </a:bodyPr>
          <a:lstStyle/>
          <a:p>
            <a:pPr algn="l" eaLnBrk="0" hangingPunct="0"/>
            <a:r>
              <a:rPr lang="en-US" sz="9600"/>
              <a:t>Na</a:t>
            </a:r>
          </a:p>
        </p:txBody>
      </p:sp>
      <p:sp>
        <p:nvSpPr>
          <p:cNvPr id="199685" name="Rectangle 6"/>
          <p:cNvSpPr>
            <a:spLocks noChangeArrowheads="1"/>
          </p:cNvSpPr>
          <p:nvPr/>
        </p:nvSpPr>
        <p:spPr bwMode="auto">
          <a:xfrm>
            <a:off x="5943600" y="3108325"/>
            <a:ext cx="914400" cy="701675"/>
          </a:xfrm>
          <a:prstGeom prst="rect">
            <a:avLst/>
          </a:prstGeom>
          <a:noFill/>
          <a:ln w="9525">
            <a:noFill/>
            <a:miter lim="800000"/>
            <a:headEnd/>
            <a:tailEnd/>
          </a:ln>
        </p:spPr>
        <p:txBody>
          <a:bodyPr lIns="92075" tIns="46038" rIns="92075" bIns="46038">
            <a:spAutoFit/>
          </a:bodyPr>
          <a:lstStyle/>
          <a:p>
            <a:pPr algn="l" eaLnBrk="0" hangingPunct="0">
              <a:spcBef>
                <a:spcPct val="50000"/>
              </a:spcBef>
            </a:pPr>
            <a:r>
              <a:rPr lang="en-US" sz="4000">
                <a:solidFill>
                  <a:srgbClr val="FF0000"/>
                </a:solidFill>
              </a:rPr>
              <a:t>23</a:t>
            </a:r>
          </a:p>
        </p:txBody>
      </p:sp>
      <p:sp>
        <p:nvSpPr>
          <p:cNvPr id="199686" name="Rectangle 7"/>
          <p:cNvSpPr>
            <a:spLocks noChangeArrowheads="1"/>
          </p:cNvSpPr>
          <p:nvPr/>
        </p:nvSpPr>
        <p:spPr bwMode="auto">
          <a:xfrm>
            <a:off x="5943600" y="3794125"/>
            <a:ext cx="914400" cy="701675"/>
          </a:xfrm>
          <a:prstGeom prst="rect">
            <a:avLst/>
          </a:prstGeom>
          <a:noFill/>
          <a:ln w="9525">
            <a:noFill/>
            <a:miter lim="800000"/>
            <a:headEnd/>
            <a:tailEnd/>
          </a:ln>
        </p:spPr>
        <p:txBody>
          <a:bodyPr lIns="92075" tIns="46038" rIns="92075" bIns="46038">
            <a:spAutoFit/>
          </a:bodyPr>
          <a:lstStyle/>
          <a:p>
            <a:pPr algn="l" eaLnBrk="0" hangingPunct="0">
              <a:spcBef>
                <a:spcPct val="50000"/>
              </a:spcBef>
            </a:pPr>
            <a:r>
              <a:rPr lang="en-US" sz="4000">
                <a:solidFill>
                  <a:schemeClr val="accent2"/>
                </a:solidFill>
              </a:rPr>
              <a:t>11</a:t>
            </a:r>
          </a:p>
        </p:txBody>
      </p:sp>
      <p:sp>
        <p:nvSpPr>
          <p:cNvPr id="199687" name="Rectangle 8"/>
          <p:cNvSpPr>
            <a:spLocks noChangeArrowheads="1"/>
          </p:cNvSpPr>
          <p:nvPr/>
        </p:nvSpPr>
        <p:spPr bwMode="auto">
          <a:xfrm>
            <a:off x="5791200" y="2971800"/>
            <a:ext cx="2895600" cy="1676400"/>
          </a:xfrm>
          <a:prstGeom prst="rect">
            <a:avLst/>
          </a:prstGeom>
          <a:noFill/>
          <a:ln w="9525">
            <a:solidFill>
              <a:schemeClr val="tx1"/>
            </a:solidFill>
            <a:miter lim="800000"/>
            <a:headEnd/>
            <a:tailEnd/>
          </a:ln>
        </p:spPr>
        <p:txBody>
          <a:bodyPr wrap="none" anchor="ctr"/>
          <a:lstStyle/>
          <a:p>
            <a:endParaRPr lang="en-US"/>
          </a:p>
        </p:txBody>
      </p:sp>
      <p:sp>
        <p:nvSpPr>
          <p:cNvPr id="199688" name="Text Box 10"/>
          <p:cNvSpPr txBox="1">
            <a:spLocks noChangeArrowheads="1"/>
          </p:cNvSpPr>
          <p:nvPr/>
        </p:nvSpPr>
        <p:spPr bwMode="auto">
          <a:xfrm>
            <a:off x="6365875" y="4876800"/>
            <a:ext cx="1981200" cy="457200"/>
          </a:xfrm>
          <a:prstGeom prst="rect">
            <a:avLst/>
          </a:prstGeom>
          <a:noFill/>
          <a:ln w="9525">
            <a:noFill/>
            <a:miter lim="800000"/>
            <a:headEnd/>
            <a:tailEnd/>
          </a:ln>
        </p:spPr>
        <p:txBody>
          <a:bodyPr wrap="none">
            <a:spAutoFit/>
          </a:bodyPr>
          <a:lstStyle/>
          <a:p>
            <a:pPr algn="l"/>
            <a:r>
              <a:rPr lang="en-US" sz="2400"/>
              <a:t>Sodium atom</a:t>
            </a:r>
          </a:p>
        </p:txBody>
      </p:sp>
      <p:sp>
        <p:nvSpPr>
          <p:cNvPr id="199689" name="AutoShape 12">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545805" name="Text Box 13"/>
          <p:cNvSpPr txBox="1">
            <a:spLocks noChangeArrowheads="1"/>
          </p:cNvSpPr>
          <p:nvPr/>
        </p:nvSpPr>
        <p:spPr bwMode="auto">
          <a:xfrm>
            <a:off x="4232275" y="2247900"/>
            <a:ext cx="785813" cy="457200"/>
          </a:xfrm>
          <a:prstGeom prst="rect">
            <a:avLst/>
          </a:prstGeom>
          <a:noFill/>
          <a:ln w="9525">
            <a:noFill/>
            <a:miter lim="800000"/>
            <a:headEnd/>
            <a:tailEnd/>
          </a:ln>
        </p:spPr>
        <p:txBody>
          <a:bodyPr wrap="none">
            <a:spAutoFit/>
          </a:bodyPr>
          <a:lstStyle/>
          <a:p>
            <a:pPr algn="l"/>
            <a:r>
              <a:rPr lang="en-US" sz="2400"/>
              <a:t>= 11</a:t>
            </a:r>
          </a:p>
        </p:txBody>
      </p:sp>
      <p:sp>
        <p:nvSpPr>
          <p:cNvPr id="545806" name="Text Box 14"/>
          <p:cNvSpPr txBox="1">
            <a:spLocks noChangeArrowheads="1"/>
          </p:cNvSpPr>
          <p:nvPr/>
        </p:nvSpPr>
        <p:spPr bwMode="auto">
          <a:xfrm>
            <a:off x="4443413" y="2743200"/>
            <a:ext cx="785812" cy="457200"/>
          </a:xfrm>
          <a:prstGeom prst="rect">
            <a:avLst/>
          </a:prstGeom>
          <a:noFill/>
          <a:ln w="9525">
            <a:noFill/>
            <a:miter lim="800000"/>
            <a:headEnd/>
            <a:tailEnd/>
          </a:ln>
        </p:spPr>
        <p:txBody>
          <a:bodyPr wrap="none">
            <a:spAutoFit/>
          </a:bodyPr>
          <a:lstStyle/>
          <a:p>
            <a:pPr algn="l"/>
            <a:r>
              <a:rPr lang="en-US" sz="2400"/>
              <a:t>= 12</a:t>
            </a:r>
          </a:p>
        </p:txBody>
      </p:sp>
      <p:sp>
        <p:nvSpPr>
          <p:cNvPr id="545807" name="Text Box 15"/>
          <p:cNvSpPr txBox="1">
            <a:spLocks noChangeArrowheads="1"/>
          </p:cNvSpPr>
          <p:nvPr/>
        </p:nvSpPr>
        <p:spPr bwMode="auto">
          <a:xfrm>
            <a:off x="4519613" y="3267075"/>
            <a:ext cx="785812" cy="457200"/>
          </a:xfrm>
          <a:prstGeom prst="rect">
            <a:avLst/>
          </a:prstGeom>
          <a:noFill/>
          <a:ln w="9525">
            <a:noFill/>
            <a:miter lim="800000"/>
            <a:headEnd/>
            <a:tailEnd/>
          </a:ln>
        </p:spPr>
        <p:txBody>
          <a:bodyPr wrap="none">
            <a:spAutoFit/>
          </a:bodyPr>
          <a:lstStyle/>
          <a:p>
            <a:pPr algn="l"/>
            <a:r>
              <a:rPr lang="en-US" sz="2400"/>
              <a:t>= 11</a:t>
            </a:r>
          </a:p>
        </p:txBody>
      </p:sp>
      <p:sp>
        <p:nvSpPr>
          <p:cNvPr id="545808" name="Text Box 16"/>
          <p:cNvSpPr txBox="1">
            <a:spLocks noChangeArrowheads="1"/>
          </p:cNvSpPr>
          <p:nvPr/>
        </p:nvSpPr>
        <p:spPr bwMode="auto">
          <a:xfrm>
            <a:off x="3757613" y="3790950"/>
            <a:ext cx="785812" cy="457200"/>
          </a:xfrm>
          <a:prstGeom prst="rect">
            <a:avLst/>
          </a:prstGeom>
          <a:noFill/>
          <a:ln w="9525">
            <a:noFill/>
            <a:miter lim="800000"/>
            <a:headEnd/>
            <a:tailEnd/>
          </a:ln>
        </p:spPr>
        <p:txBody>
          <a:bodyPr wrap="none">
            <a:spAutoFit/>
          </a:bodyPr>
          <a:lstStyle/>
          <a:p>
            <a:pPr algn="l"/>
            <a:r>
              <a:rPr lang="en-US" sz="2400"/>
              <a:t>= 11</a:t>
            </a:r>
          </a:p>
        </p:txBody>
      </p:sp>
      <p:sp>
        <p:nvSpPr>
          <p:cNvPr id="545809" name="Text Box 17"/>
          <p:cNvSpPr txBox="1">
            <a:spLocks noChangeArrowheads="1"/>
          </p:cNvSpPr>
          <p:nvPr/>
        </p:nvSpPr>
        <p:spPr bwMode="auto">
          <a:xfrm>
            <a:off x="3529013" y="4305300"/>
            <a:ext cx="785812" cy="457200"/>
          </a:xfrm>
          <a:prstGeom prst="rect">
            <a:avLst/>
          </a:prstGeom>
          <a:noFill/>
          <a:ln w="9525">
            <a:noFill/>
            <a:miter lim="800000"/>
            <a:headEnd/>
            <a:tailEnd/>
          </a:ln>
        </p:spPr>
        <p:txBody>
          <a:bodyPr wrap="none">
            <a:spAutoFit/>
          </a:bodyPr>
          <a:lstStyle/>
          <a:p>
            <a:pPr algn="l"/>
            <a:r>
              <a:rPr lang="en-US" sz="2400"/>
              <a:t>= 23</a:t>
            </a:r>
          </a:p>
        </p:txBody>
      </p:sp>
      <p:pic>
        <p:nvPicPr>
          <p:cNvPr id="545811" name="Picture 19" descr="Na"/>
          <p:cNvPicPr>
            <a:picLocks noChangeAspect="1" noChangeArrowheads="1"/>
          </p:cNvPicPr>
          <p:nvPr/>
        </p:nvPicPr>
        <p:blipFill>
          <a:blip r:embed="rId4" cstate="print"/>
          <a:srcRect t="21475"/>
          <a:stretch>
            <a:fillRect/>
          </a:stretch>
        </p:blipFill>
        <p:spPr bwMode="auto">
          <a:xfrm>
            <a:off x="5783263" y="2962275"/>
            <a:ext cx="2919412" cy="1689100"/>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33333E-6 2.96296E-6 L 0.01129 -0.38333 " pathEditMode="relative" ptsTypes="AA">
                                      <p:cBhvr>
                                        <p:cTn id="6" dur="2000" fill="hold"/>
                                        <p:tgtEl>
                                          <p:spTgt spid="545811"/>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45805"/>
                                        </p:tgtEl>
                                        <p:attrNameLst>
                                          <p:attrName>style.visibility</p:attrName>
                                        </p:attrNameLst>
                                      </p:cBhvr>
                                      <p:to>
                                        <p:strVal val="visible"/>
                                      </p:to>
                                    </p:set>
                                    <p:animEffect transition="in" filter="wipe(left)">
                                      <p:cBhvr>
                                        <p:cTn id="11" dur="500"/>
                                        <p:tgtEl>
                                          <p:spTgt spid="54580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45806"/>
                                        </p:tgtEl>
                                        <p:attrNameLst>
                                          <p:attrName>style.visibility</p:attrName>
                                        </p:attrNameLst>
                                      </p:cBhvr>
                                      <p:to>
                                        <p:strVal val="visible"/>
                                      </p:to>
                                    </p:set>
                                    <p:animEffect transition="in" filter="wipe(left)">
                                      <p:cBhvr>
                                        <p:cTn id="16" dur="500"/>
                                        <p:tgtEl>
                                          <p:spTgt spid="54580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45807"/>
                                        </p:tgtEl>
                                        <p:attrNameLst>
                                          <p:attrName>style.visibility</p:attrName>
                                        </p:attrNameLst>
                                      </p:cBhvr>
                                      <p:to>
                                        <p:strVal val="visible"/>
                                      </p:to>
                                    </p:set>
                                    <p:animEffect transition="in" filter="wipe(left)">
                                      <p:cBhvr>
                                        <p:cTn id="21" dur="500"/>
                                        <p:tgtEl>
                                          <p:spTgt spid="54580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45808"/>
                                        </p:tgtEl>
                                        <p:attrNameLst>
                                          <p:attrName>style.visibility</p:attrName>
                                        </p:attrNameLst>
                                      </p:cBhvr>
                                      <p:to>
                                        <p:strVal val="visible"/>
                                      </p:to>
                                    </p:set>
                                    <p:animEffect transition="in" filter="wipe(left)">
                                      <p:cBhvr>
                                        <p:cTn id="26" dur="500"/>
                                        <p:tgtEl>
                                          <p:spTgt spid="54580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45809"/>
                                        </p:tgtEl>
                                        <p:attrNameLst>
                                          <p:attrName>style.visibility</p:attrName>
                                        </p:attrNameLst>
                                      </p:cBhvr>
                                      <p:to>
                                        <p:strVal val="visible"/>
                                      </p:to>
                                    </p:set>
                                    <p:animEffect transition="in" filter="wipe(left)">
                                      <p:cBhvr>
                                        <p:cTn id="31" dur="500"/>
                                        <p:tgtEl>
                                          <p:spTgt spid="5458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805" grpId="0"/>
      <p:bldP spid="545806" grpId="0"/>
      <p:bldP spid="545807" grpId="0"/>
      <p:bldP spid="545808" grpId="0"/>
      <p:bldP spid="545809" grpId="0"/>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457200" y="274638"/>
            <a:ext cx="8229600" cy="762000"/>
          </a:xfrm>
          <a:noFill/>
        </p:spPr>
        <p:txBody>
          <a:bodyPr lIns="92075" tIns="46038" rIns="92075" bIns="46038" anchor="t" anchorCtr="1">
            <a:spAutoFit/>
          </a:bodyPr>
          <a:lstStyle/>
          <a:p>
            <a:pPr eaLnBrk="1" hangingPunct="1"/>
            <a:r>
              <a:rPr lang="en-US" smtClean="0"/>
              <a:t>Symbols</a:t>
            </a:r>
          </a:p>
        </p:txBody>
      </p:sp>
      <p:sp>
        <p:nvSpPr>
          <p:cNvPr id="200707" name="Rectangle 3"/>
          <p:cNvSpPr>
            <a:spLocks noGrp="1" noChangeArrowheads="1"/>
          </p:cNvSpPr>
          <p:nvPr>
            <p:ph type="body" idx="1"/>
          </p:nvPr>
        </p:nvSpPr>
        <p:spPr>
          <a:xfrm>
            <a:off x="714375" y="1981200"/>
            <a:ext cx="5083175" cy="4525963"/>
          </a:xfrm>
          <a:noFill/>
        </p:spPr>
        <p:txBody>
          <a:bodyPr lIns="92075" tIns="46038" rIns="92075" bIns="46038"/>
          <a:lstStyle/>
          <a:p>
            <a:pPr eaLnBrk="1" hangingPunct="1">
              <a:buFontTx/>
              <a:buNone/>
            </a:pPr>
            <a:r>
              <a:rPr lang="en-US" smtClean="0"/>
              <a:t>Find the </a:t>
            </a:r>
          </a:p>
          <a:p>
            <a:pPr lvl="1" eaLnBrk="1" hangingPunct="1"/>
            <a:r>
              <a:rPr lang="en-US" smtClean="0"/>
              <a:t>number of protons</a:t>
            </a:r>
          </a:p>
          <a:p>
            <a:pPr lvl="1" eaLnBrk="1" hangingPunct="1"/>
            <a:r>
              <a:rPr lang="en-US" smtClean="0"/>
              <a:t>number of neutrons</a:t>
            </a:r>
          </a:p>
          <a:p>
            <a:pPr lvl="1" eaLnBrk="1" hangingPunct="1"/>
            <a:r>
              <a:rPr lang="en-US" smtClean="0"/>
              <a:t>number of electrons</a:t>
            </a:r>
          </a:p>
          <a:p>
            <a:pPr lvl="1" eaLnBrk="1" hangingPunct="1"/>
            <a:r>
              <a:rPr lang="en-US" smtClean="0"/>
              <a:t>Atomic number</a:t>
            </a:r>
          </a:p>
          <a:p>
            <a:pPr lvl="1" eaLnBrk="1" hangingPunct="1"/>
            <a:r>
              <a:rPr lang="en-US" smtClean="0"/>
              <a:t>Mass number</a:t>
            </a:r>
          </a:p>
        </p:txBody>
      </p:sp>
      <p:sp>
        <p:nvSpPr>
          <p:cNvPr id="200708" name="Rectangle 6"/>
          <p:cNvSpPr>
            <a:spLocks noChangeArrowheads="1"/>
          </p:cNvSpPr>
          <p:nvPr/>
        </p:nvSpPr>
        <p:spPr bwMode="auto">
          <a:xfrm>
            <a:off x="6537325" y="3017838"/>
            <a:ext cx="1743075" cy="1555750"/>
          </a:xfrm>
          <a:prstGeom prst="rect">
            <a:avLst/>
          </a:prstGeom>
          <a:noFill/>
          <a:ln w="9525">
            <a:noFill/>
            <a:miter lim="800000"/>
            <a:headEnd/>
            <a:tailEnd/>
          </a:ln>
        </p:spPr>
        <p:txBody>
          <a:bodyPr wrap="none" lIns="92075" tIns="46038" rIns="92075" bIns="46038">
            <a:spAutoFit/>
          </a:bodyPr>
          <a:lstStyle/>
          <a:p>
            <a:pPr algn="l" eaLnBrk="0" hangingPunct="0"/>
            <a:r>
              <a:rPr lang="en-US" sz="9600"/>
              <a:t>Na</a:t>
            </a:r>
          </a:p>
        </p:txBody>
      </p:sp>
      <p:sp>
        <p:nvSpPr>
          <p:cNvPr id="200709" name="Rectangle 7"/>
          <p:cNvSpPr>
            <a:spLocks noChangeArrowheads="1"/>
          </p:cNvSpPr>
          <p:nvPr/>
        </p:nvSpPr>
        <p:spPr bwMode="auto">
          <a:xfrm>
            <a:off x="5943600" y="3108325"/>
            <a:ext cx="914400" cy="701675"/>
          </a:xfrm>
          <a:prstGeom prst="rect">
            <a:avLst/>
          </a:prstGeom>
          <a:noFill/>
          <a:ln w="9525">
            <a:noFill/>
            <a:miter lim="800000"/>
            <a:headEnd/>
            <a:tailEnd/>
          </a:ln>
        </p:spPr>
        <p:txBody>
          <a:bodyPr lIns="92075" tIns="46038" rIns="92075" bIns="46038">
            <a:spAutoFit/>
          </a:bodyPr>
          <a:lstStyle/>
          <a:p>
            <a:pPr algn="l" eaLnBrk="0" hangingPunct="0">
              <a:spcBef>
                <a:spcPct val="50000"/>
              </a:spcBef>
            </a:pPr>
            <a:r>
              <a:rPr lang="en-US" sz="4000">
                <a:solidFill>
                  <a:srgbClr val="FF0000"/>
                </a:solidFill>
              </a:rPr>
              <a:t>23</a:t>
            </a:r>
          </a:p>
        </p:txBody>
      </p:sp>
      <p:sp>
        <p:nvSpPr>
          <p:cNvPr id="200710" name="Rectangle 8"/>
          <p:cNvSpPr>
            <a:spLocks noChangeArrowheads="1"/>
          </p:cNvSpPr>
          <p:nvPr/>
        </p:nvSpPr>
        <p:spPr bwMode="auto">
          <a:xfrm>
            <a:off x="5943600" y="3794125"/>
            <a:ext cx="914400" cy="701675"/>
          </a:xfrm>
          <a:prstGeom prst="rect">
            <a:avLst/>
          </a:prstGeom>
          <a:noFill/>
          <a:ln w="9525">
            <a:noFill/>
            <a:miter lim="800000"/>
            <a:headEnd/>
            <a:tailEnd/>
          </a:ln>
        </p:spPr>
        <p:txBody>
          <a:bodyPr lIns="92075" tIns="46038" rIns="92075" bIns="46038">
            <a:spAutoFit/>
          </a:bodyPr>
          <a:lstStyle/>
          <a:p>
            <a:pPr algn="l" eaLnBrk="0" hangingPunct="0">
              <a:spcBef>
                <a:spcPct val="50000"/>
              </a:spcBef>
            </a:pPr>
            <a:r>
              <a:rPr lang="en-US" sz="4000">
                <a:solidFill>
                  <a:schemeClr val="accent2"/>
                </a:solidFill>
              </a:rPr>
              <a:t>11</a:t>
            </a:r>
          </a:p>
        </p:txBody>
      </p:sp>
      <p:sp>
        <p:nvSpPr>
          <p:cNvPr id="200711" name="Rectangle 9"/>
          <p:cNvSpPr>
            <a:spLocks noChangeArrowheads="1"/>
          </p:cNvSpPr>
          <p:nvPr/>
        </p:nvSpPr>
        <p:spPr bwMode="auto">
          <a:xfrm>
            <a:off x="5791200" y="2971800"/>
            <a:ext cx="2895600" cy="1676400"/>
          </a:xfrm>
          <a:prstGeom prst="rect">
            <a:avLst/>
          </a:prstGeom>
          <a:noFill/>
          <a:ln w="9525">
            <a:solidFill>
              <a:schemeClr val="tx1"/>
            </a:solidFill>
            <a:miter lim="800000"/>
            <a:headEnd/>
            <a:tailEnd/>
          </a:ln>
        </p:spPr>
        <p:txBody>
          <a:bodyPr wrap="none" anchor="ctr"/>
          <a:lstStyle/>
          <a:p>
            <a:endParaRPr lang="en-US"/>
          </a:p>
        </p:txBody>
      </p:sp>
      <p:sp>
        <p:nvSpPr>
          <p:cNvPr id="200712" name="Rectangle 14"/>
          <p:cNvSpPr>
            <a:spLocks noChangeArrowheads="1"/>
          </p:cNvSpPr>
          <p:nvPr/>
        </p:nvSpPr>
        <p:spPr bwMode="auto">
          <a:xfrm>
            <a:off x="7924800" y="3124200"/>
            <a:ext cx="914400" cy="579438"/>
          </a:xfrm>
          <a:prstGeom prst="rect">
            <a:avLst/>
          </a:prstGeom>
          <a:noFill/>
          <a:ln w="9525">
            <a:noFill/>
            <a:miter lim="800000"/>
            <a:headEnd/>
            <a:tailEnd/>
          </a:ln>
        </p:spPr>
        <p:txBody>
          <a:bodyPr lIns="92075" tIns="46038" rIns="92075" bIns="46038">
            <a:spAutoFit/>
          </a:bodyPr>
          <a:lstStyle/>
          <a:p>
            <a:pPr algn="l" eaLnBrk="0" hangingPunct="0">
              <a:spcBef>
                <a:spcPct val="50000"/>
              </a:spcBef>
            </a:pPr>
            <a:r>
              <a:rPr lang="en-US" sz="3200"/>
              <a:t>1+</a:t>
            </a:r>
          </a:p>
        </p:txBody>
      </p:sp>
      <p:sp>
        <p:nvSpPr>
          <p:cNvPr id="200713" name="Text Box 15"/>
          <p:cNvSpPr txBox="1">
            <a:spLocks noChangeArrowheads="1"/>
          </p:cNvSpPr>
          <p:nvPr/>
        </p:nvSpPr>
        <p:spPr bwMode="auto">
          <a:xfrm>
            <a:off x="6365875" y="4876800"/>
            <a:ext cx="1711325" cy="457200"/>
          </a:xfrm>
          <a:prstGeom prst="rect">
            <a:avLst/>
          </a:prstGeom>
          <a:noFill/>
          <a:ln w="9525">
            <a:noFill/>
            <a:miter lim="800000"/>
            <a:headEnd/>
            <a:tailEnd/>
          </a:ln>
        </p:spPr>
        <p:txBody>
          <a:bodyPr wrap="none">
            <a:spAutoFit/>
          </a:bodyPr>
          <a:lstStyle/>
          <a:p>
            <a:pPr algn="l"/>
            <a:r>
              <a:rPr lang="en-US" sz="2400"/>
              <a:t>Sodium ion</a:t>
            </a:r>
          </a:p>
        </p:txBody>
      </p:sp>
      <p:sp>
        <p:nvSpPr>
          <p:cNvPr id="543760" name="Text Box 16"/>
          <p:cNvSpPr txBox="1">
            <a:spLocks noChangeArrowheads="1"/>
          </p:cNvSpPr>
          <p:nvPr/>
        </p:nvSpPr>
        <p:spPr bwMode="auto">
          <a:xfrm>
            <a:off x="4565650" y="2590800"/>
            <a:ext cx="785813" cy="457200"/>
          </a:xfrm>
          <a:prstGeom prst="rect">
            <a:avLst/>
          </a:prstGeom>
          <a:noFill/>
          <a:ln w="9525">
            <a:noFill/>
            <a:miter lim="800000"/>
            <a:headEnd/>
            <a:tailEnd/>
          </a:ln>
        </p:spPr>
        <p:txBody>
          <a:bodyPr wrap="none">
            <a:spAutoFit/>
          </a:bodyPr>
          <a:lstStyle/>
          <a:p>
            <a:pPr algn="l"/>
            <a:r>
              <a:rPr lang="en-US" sz="2400"/>
              <a:t>= 11</a:t>
            </a:r>
          </a:p>
        </p:txBody>
      </p:sp>
      <p:sp>
        <p:nvSpPr>
          <p:cNvPr id="543761" name="Text Box 17"/>
          <p:cNvSpPr txBox="1">
            <a:spLocks noChangeArrowheads="1"/>
          </p:cNvSpPr>
          <p:nvPr/>
        </p:nvSpPr>
        <p:spPr bwMode="auto">
          <a:xfrm>
            <a:off x="4724400" y="3124200"/>
            <a:ext cx="785813" cy="457200"/>
          </a:xfrm>
          <a:prstGeom prst="rect">
            <a:avLst/>
          </a:prstGeom>
          <a:noFill/>
          <a:ln w="9525">
            <a:noFill/>
            <a:miter lim="800000"/>
            <a:headEnd/>
            <a:tailEnd/>
          </a:ln>
        </p:spPr>
        <p:txBody>
          <a:bodyPr wrap="none">
            <a:spAutoFit/>
          </a:bodyPr>
          <a:lstStyle/>
          <a:p>
            <a:pPr algn="l"/>
            <a:r>
              <a:rPr lang="en-US" sz="2400"/>
              <a:t>= 12</a:t>
            </a:r>
          </a:p>
        </p:txBody>
      </p:sp>
      <p:sp>
        <p:nvSpPr>
          <p:cNvPr id="543762" name="Text Box 18"/>
          <p:cNvSpPr txBox="1">
            <a:spLocks noChangeArrowheads="1"/>
          </p:cNvSpPr>
          <p:nvPr/>
        </p:nvSpPr>
        <p:spPr bwMode="auto">
          <a:xfrm>
            <a:off x="4794250" y="3657600"/>
            <a:ext cx="785813" cy="457200"/>
          </a:xfrm>
          <a:prstGeom prst="rect">
            <a:avLst/>
          </a:prstGeom>
          <a:noFill/>
          <a:ln w="9525">
            <a:noFill/>
            <a:miter lim="800000"/>
            <a:headEnd/>
            <a:tailEnd/>
          </a:ln>
        </p:spPr>
        <p:txBody>
          <a:bodyPr wrap="none">
            <a:spAutoFit/>
          </a:bodyPr>
          <a:lstStyle/>
          <a:p>
            <a:pPr algn="l"/>
            <a:r>
              <a:rPr lang="en-US" sz="2400"/>
              <a:t>= 10</a:t>
            </a:r>
          </a:p>
        </p:txBody>
      </p:sp>
      <p:sp>
        <p:nvSpPr>
          <p:cNvPr id="543763" name="Text Box 19"/>
          <p:cNvSpPr txBox="1">
            <a:spLocks noChangeArrowheads="1"/>
          </p:cNvSpPr>
          <p:nvPr/>
        </p:nvSpPr>
        <p:spPr bwMode="auto">
          <a:xfrm>
            <a:off x="4038600" y="4152900"/>
            <a:ext cx="785813" cy="457200"/>
          </a:xfrm>
          <a:prstGeom prst="rect">
            <a:avLst/>
          </a:prstGeom>
          <a:noFill/>
          <a:ln w="9525">
            <a:noFill/>
            <a:miter lim="800000"/>
            <a:headEnd/>
            <a:tailEnd/>
          </a:ln>
        </p:spPr>
        <p:txBody>
          <a:bodyPr wrap="none">
            <a:spAutoFit/>
          </a:bodyPr>
          <a:lstStyle/>
          <a:p>
            <a:pPr algn="l"/>
            <a:r>
              <a:rPr lang="en-US" sz="2400"/>
              <a:t>= 11</a:t>
            </a:r>
          </a:p>
        </p:txBody>
      </p:sp>
      <p:sp>
        <p:nvSpPr>
          <p:cNvPr id="543764" name="Text Box 20"/>
          <p:cNvSpPr txBox="1">
            <a:spLocks noChangeArrowheads="1"/>
          </p:cNvSpPr>
          <p:nvPr/>
        </p:nvSpPr>
        <p:spPr bwMode="auto">
          <a:xfrm>
            <a:off x="3832225" y="4695825"/>
            <a:ext cx="785813" cy="457200"/>
          </a:xfrm>
          <a:prstGeom prst="rect">
            <a:avLst/>
          </a:prstGeom>
          <a:noFill/>
          <a:ln w="9525">
            <a:noFill/>
            <a:miter lim="800000"/>
            <a:headEnd/>
            <a:tailEnd/>
          </a:ln>
        </p:spPr>
        <p:txBody>
          <a:bodyPr wrap="none">
            <a:spAutoFit/>
          </a:bodyPr>
          <a:lstStyle/>
          <a:p>
            <a:pPr algn="l"/>
            <a:r>
              <a:rPr lang="en-US" sz="2400"/>
              <a:t>= 23</a:t>
            </a:r>
          </a:p>
        </p:txBody>
      </p:sp>
      <p:sp>
        <p:nvSpPr>
          <p:cNvPr id="200719" name="AutoShape 22">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3760"/>
                                        </p:tgtEl>
                                        <p:attrNameLst>
                                          <p:attrName>style.visibility</p:attrName>
                                        </p:attrNameLst>
                                      </p:cBhvr>
                                      <p:to>
                                        <p:strVal val="visible"/>
                                      </p:to>
                                    </p:set>
                                    <p:animEffect transition="in" filter="wipe(left)">
                                      <p:cBhvr>
                                        <p:cTn id="7" dur="500"/>
                                        <p:tgtEl>
                                          <p:spTgt spid="5437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43761"/>
                                        </p:tgtEl>
                                        <p:attrNameLst>
                                          <p:attrName>style.visibility</p:attrName>
                                        </p:attrNameLst>
                                      </p:cBhvr>
                                      <p:to>
                                        <p:strVal val="visible"/>
                                      </p:to>
                                    </p:set>
                                    <p:animEffect transition="in" filter="wipe(left)">
                                      <p:cBhvr>
                                        <p:cTn id="12" dur="500"/>
                                        <p:tgtEl>
                                          <p:spTgt spid="54376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43762"/>
                                        </p:tgtEl>
                                        <p:attrNameLst>
                                          <p:attrName>style.visibility</p:attrName>
                                        </p:attrNameLst>
                                      </p:cBhvr>
                                      <p:to>
                                        <p:strVal val="visible"/>
                                      </p:to>
                                    </p:set>
                                    <p:animEffect transition="in" filter="wipe(left)">
                                      <p:cBhvr>
                                        <p:cTn id="17" dur="500"/>
                                        <p:tgtEl>
                                          <p:spTgt spid="54376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43763"/>
                                        </p:tgtEl>
                                        <p:attrNameLst>
                                          <p:attrName>style.visibility</p:attrName>
                                        </p:attrNameLst>
                                      </p:cBhvr>
                                      <p:to>
                                        <p:strVal val="visible"/>
                                      </p:to>
                                    </p:set>
                                    <p:animEffect transition="in" filter="wipe(left)">
                                      <p:cBhvr>
                                        <p:cTn id="22" dur="500"/>
                                        <p:tgtEl>
                                          <p:spTgt spid="54376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43764"/>
                                        </p:tgtEl>
                                        <p:attrNameLst>
                                          <p:attrName>style.visibility</p:attrName>
                                        </p:attrNameLst>
                                      </p:cBhvr>
                                      <p:to>
                                        <p:strVal val="visible"/>
                                      </p:to>
                                    </p:set>
                                    <p:animEffect transition="in" filter="wipe(left)">
                                      <p:cBhvr>
                                        <p:cTn id="27" dur="500"/>
                                        <p:tgtEl>
                                          <p:spTgt spid="543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760" grpId="0"/>
      <p:bldP spid="543761" grpId="0"/>
      <p:bldP spid="543762" grpId="0"/>
      <p:bldP spid="543763" grpId="0"/>
      <p:bldP spid="54376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ChangeArrowheads="1"/>
          </p:cNvSpPr>
          <p:nvPr/>
        </p:nvSpPr>
        <p:spPr bwMode="auto">
          <a:xfrm>
            <a:off x="685800" y="457200"/>
            <a:ext cx="7772400" cy="762000"/>
          </a:xfrm>
          <a:prstGeom prst="rect">
            <a:avLst/>
          </a:prstGeom>
          <a:noFill/>
          <a:ln w="9525">
            <a:noFill/>
            <a:miter lim="800000"/>
            <a:headEnd/>
            <a:tailEnd/>
          </a:ln>
        </p:spPr>
        <p:txBody>
          <a:bodyPr lIns="92075" tIns="46038" rIns="92075" bIns="46038" anchorCtr="1">
            <a:spAutoFit/>
          </a:bodyPr>
          <a:lstStyle/>
          <a:p>
            <a:pPr eaLnBrk="0" hangingPunct="0"/>
            <a:r>
              <a:rPr lang="en-US" sz="4400">
                <a:solidFill>
                  <a:schemeClr val="tx2"/>
                </a:solidFill>
              </a:rPr>
              <a:t>Symbols</a:t>
            </a:r>
          </a:p>
        </p:txBody>
      </p:sp>
      <p:sp>
        <p:nvSpPr>
          <p:cNvPr id="201731" name="Rectangle 3"/>
          <p:cNvSpPr>
            <a:spLocks noChangeArrowheads="1"/>
          </p:cNvSpPr>
          <p:nvPr/>
        </p:nvSpPr>
        <p:spPr bwMode="auto">
          <a:xfrm>
            <a:off x="685800" y="1600200"/>
            <a:ext cx="7696200" cy="4648200"/>
          </a:xfrm>
          <a:prstGeom prst="rect">
            <a:avLst/>
          </a:prstGeom>
          <a:noFill/>
          <a:ln w="9525">
            <a:noFill/>
            <a:miter lim="800000"/>
            <a:headEnd/>
            <a:tailEnd/>
          </a:ln>
        </p:spPr>
        <p:txBody>
          <a:bodyPr lIns="92075" tIns="46038" rIns="92075" bIns="46038"/>
          <a:lstStyle/>
          <a:p>
            <a:pPr marL="342900" indent="-342900" algn="l" eaLnBrk="0" hangingPunct="0">
              <a:spcBef>
                <a:spcPct val="20000"/>
              </a:spcBef>
              <a:buClr>
                <a:schemeClr val="tx2"/>
              </a:buClr>
              <a:buSzPct val="75000"/>
              <a:buFont typeface="Monotype Sorts" pitchFamily="2" charset="2"/>
              <a:buNone/>
            </a:pPr>
            <a:r>
              <a:rPr lang="en-US" sz="3200"/>
              <a:t>If an element has  an atomic number of  23 and a mass number of 51 what is the </a:t>
            </a:r>
          </a:p>
          <a:p>
            <a:pPr marL="742950" lvl="1" indent="-285750" algn="l" eaLnBrk="0" hangingPunct="0">
              <a:spcBef>
                <a:spcPct val="20000"/>
              </a:spcBef>
              <a:buClr>
                <a:schemeClr val="tx1"/>
              </a:buClr>
              <a:buFontTx/>
              <a:buChar char="–"/>
            </a:pPr>
            <a:r>
              <a:rPr lang="en-US" sz="3200"/>
              <a:t>number of protons</a:t>
            </a:r>
          </a:p>
          <a:p>
            <a:pPr marL="742950" lvl="1" indent="-285750" algn="l" eaLnBrk="0" hangingPunct="0">
              <a:spcBef>
                <a:spcPct val="20000"/>
              </a:spcBef>
              <a:buClr>
                <a:schemeClr val="tx1"/>
              </a:buClr>
              <a:buFontTx/>
              <a:buChar char="–"/>
            </a:pPr>
            <a:r>
              <a:rPr lang="en-US" sz="3200"/>
              <a:t>number of neutrons</a:t>
            </a:r>
          </a:p>
          <a:p>
            <a:pPr marL="742950" lvl="1" indent="-285750" algn="l" eaLnBrk="0" hangingPunct="0">
              <a:spcBef>
                <a:spcPct val="20000"/>
              </a:spcBef>
              <a:buClr>
                <a:schemeClr val="tx1"/>
              </a:buClr>
              <a:buFontTx/>
              <a:buChar char="–"/>
            </a:pPr>
            <a:r>
              <a:rPr lang="en-US" sz="3200"/>
              <a:t>number of electrons</a:t>
            </a:r>
          </a:p>
          <a:p>
            <a:pPr marL="742950" lvl="1" indent="-285750" algn="l" eaLnBrk="0" hangingPunct="0">
              <a:spcBef>
                <a:spcPct val="20000"/>
              </a:spcBef>
              <a:buClr>
                <a:schemeClr val="tx1"/>
              </a:buClr>
              <a:buFontTx/>
              <a:buChar char="–"/>
            </a:pPr>
            <a:r>
              <a:rPr lang="en-US" sz="3200"/>
              <a:t>Complete symbol</a:t>
            </a:r>
          </a:p>
        </p:txBody>
      </p:sp>
      <p:grpSp>
        <p:nvGrpSpPr>
          <p:cNvPr id="2" name="Group 6"/>
          <p:cNvGrpSpPr>
            <a:grpSpLocks/>
          </p:cNvGrpSpPr>
          <p:nvPr/>
        </p:nvGrpSpPr>
        <p:grpSpPr bwMode="auto">
          <a:xfrm>
            <a:off x="6705600" y="4922838"/>
            <a:ext cx="1590675" cy="1555750"/>
            <a:chOff x="4032" y="1901"/>
            <a:chExt cx="1002" cy="980"/>
          </a:xfrm>
        </p:grpSpPr>
        <p:sp>
          <p:nvSpPr>
            <p:cNvPr id="201739" name="Rectangle 7"/>
            <p:cNvSpPr>
              <a:spLocks noChangeArrowheads="1"/>
            </p:cNvSpPr>
            <p:nvPr/>
          </p:nvSpPr>
          <p:spPr bwMode="auto">
            <a:xfrm>
              <a:off x="4406" y="1901"/>
              <a:ext cx="628" cy="980"/>
            </a:xfrm>
            <a:prstGeom prst="rect">
              <a:avLst/>
            </a:prstGeom>
            <a:noFill/>
            <a:ln w="9525">
              <a:noFill/>
              <a:miter lim="800000"/>
              <a:headEnd/>
              <a:tailEnd/>
            </a:ln>
          </p:spPr>
          <p:txBody>
            <a:bodyPr wrap="none" lIns="92075" tIns="46038" rIns="92075" bIns="46038">
              <a:spAutoFit/>
            </a:bodyPr>
            <a:lstStyle/>
            <a:p>
              <a:pPr algn="l" eaLnBrk="0" hangingPunct="0"/>
              <a:r>
                <a:rPr lang="en-US" sz="9600"/>
                <a:t>V</a:t>
              </a:r>
            </a:p>
          </p:txBody>
        </p:sp>
        <p:sp>
          <p:nvSpPr>
            <p:cNvPr id="201740" name="Rectangle 8"/>
            <p:cNvSpPr>
              <a:spLocks noChangeArrowheads="1"/>
            </p:cNvSpPr>
            <p:nvPr/>
          </p:nvSpPr>
          <p:spPr bwMode="auto">
            <a:xfrm>
              <a:off x="4032" y="1958"/>
              <a:ext cx="576" cy="442"/>
            </a:xfrm>
            <a:prstGeom prst="rect">
              <a:avLst/>
            </a:prstGeom>
            <a:noFill/>
            <a:ln w="9525">
              <a:noFill/>
              <a:miter lim="800000"/>
              <a:headEnd/>
              <a:tailEnd/>
            </a:ln>
          </p:spPr>
          <p:txBody>
            <a:bodyPr lIns="92075" tIns="46038" rIns="92075" bIns="46038">
              <a:spAutoFit/>
            </a:bodyPr>
            <a:lstStyle/>
            <a:p>
              <a:pPr algn="l" eaLnBrk="0" hangingPunct="0">
                <a:spcBef>
                  <a:spcPct val="50000"/>
                </a:spcBef>
              </a:pPr>
              <a:r>
                <a:rPr lang="en-US" sz="4000">
                  <a:solidFill>
                    <a:srgbClr val="FF0000"/>
                  </a:solidFill>
                </a:rPr>
                <a:t>51</a:t>
              </a:r>
            </a:p>
          </p:txBody>
        </p:sp>
        <p:sp>
          <p:nvSpPr>
            <p:cNvPr id="201741" name="Rectangle 9"/>
            <p:cNvSpPr>
              <a:spLocks noChangeArrowheads="1"/>
            </p:cNvSpPr>
            <p:nvPr/>
          </p:nvSpPr>
          <p:spPr bwMode="auto">
            <a:xfrm>
              <a:off x="4032" y="2390"/>
              <a:ext cx="576" cy="442"/>
            </a:xfrm>
            <a:prstGeom prst="rect">
              <a:avLst/>
            </a:prstGeom>
            <a:noFill/>
            <a:ln w="9525">
              <a:noFill/>
              <a:miter lim="800000"/>
              <a:headEnd/>
              <a:tailEnd/>
            </a:ln>
          </p:spPr>
          <p:txBody>
            <a:bodyPr lIns="92075" tIns="46038" rIns="92075" bIns="46038">
              <a:spAutoFit/>
            </a:bodyPr>
            <a:lstStyle/>
            <a:p>
              <a:pPr algn="l" eaLnBrk="0" hangingPunct="0">
                <a:spcBef>
                  <a:spcPct val="50000"/>
                </a:spcBef>
              </a:pPr>
              <a:r>
                <a:rPr lang="en-US" sz="4000">
                  <a:solidFill>
                    <a:schemeClr val="accent2"/>
                  </a:solidFill>
                </a:rPr>
                <a:t>23</a:t>
              </a:r>
            </a:p>
          </p:txBody>
        </p:sp>
      </p:grpSp>
      <p:sp>
        <p:nvSpPr>
          <p:cNvPr id="498698" name="Rectangle 10"/>
          <p:cNvSpPr>
            <a:spLocks noChangeArrowheads="1"/>
          </p:cNvSpPr>
          <p:nvPr/>
        </p:nvSpPr>
        <p:spPr bwMode="auto">
          <a:xfrm>
            <a:off x="6553200" y="4876800"/>
            <a:ext cx="1828800" cy="1676400"/>
          </a:xfrm>
          <a:prstGeom prst="rect">
            <a:avLst/>
          </a:prstGeom>
          <a:noFill/>
          <a:ln w="9525">
            <a:solidFill>
              <a:schemeClr val="tx1"/>
            </a:solidFill>
            <a:miter lim="800000"/>
            <a:headEnd/>
            <a:tailEnd/>
          </a:ln>
        </p:spPr>
        <p:txBody>
          <a:bodyPr wrap="none" anchor="ctr"/>
          <a:lstStyle/>
          <a:p>
            <a:endParaRPr lang="en-US"/>
          </a:p>
        </p:txBody>
      </p:sp>
      <p:sp>
        <p:nvSpPr>
          <p:cNvPr id="498699" name="Text Box 11"/>
          <p:cNvSpPr txBox="1">
            <a:spLocks noChangeArrowheads="1"/>
          </p:cNvSpPr>
          <p:nvPr/>
        </p:nvSpPr>
        <p:spPr bwMode="auto">
          <a:xfrm>
            <a:off x="5257800" y="3276600"/>
            <a:ext cx="785813" cy="457200"/>
          </a:xfrm>
          <a:prstGeom prst="rect">
            <a:avLst/>
          </a:prstGeom>
          <a:noFill/>
          <a:ln w="9525">
            <a:noFill/>
            <a:miter lim="800000"/>
            <a:headEnd/>
            <a:tailEnd/>
          </a:ln>
        </p:spPr>
        <p:txBody>
          <a:bodyPr wrap="none">
            <a:spAutoFit/>
          </a:bodyPr>
          <a:lstStyle/>
          <a:p>
            <a:pPr algn="l"/>
            <a:r>
              <a:rPr lang="en-US" sz="2400"/>
              <a:t>= 23</a:t>
            </a:r>
          </a:p>
        </p:txBody>
      </p:sp>
      <p:sp>
        <p:nvSpPr>
          <p:cNvPr id="498701" name="Text Box 13"/>
          <p:cNvSpPr txBox="1">
            <a:spLocks noChangeArrowheads="1"/>
          </p:cNvSpPr>
          <p:nvPr/>
        </p:nvSpPr>
        <p:spPr bwMode="auto">
          <a:xfrm>
            <a:off x="5257800" y="3810000"/>
            <a:ext cx="785813" cy="457200"/>
          </a:xfrm>
          <a:prstGeom prst="rect">
            <a:avLst/>
          </a:prstGeom>
          <a:noFill/>
          <a:ln w="9525">
            <a:noFill/>
            <a:miter lim="800000"/>
            <a:headEnd/>
            <a:tailEnd/>
          </a:ln>
        </p:spPr>
        <p:txBody>
          <a:bodyPr wrap="none">
            <a:spAutoFit/>
          </a:bodyPr>
          <a:lstStyle/>
          <a:p>
            <a:pPr algn="l"/>
            <a:r>
              <a:rPr lang="en-US" sz="2400"/>
              <a:t>= 28</a:t>
            </a:r>
          </a:p>
        </p:txBody>
      </p:sp>
      <p:sp>
        <p:nvSpPr>
          <p:cNvPr id="498702" name="Text Box 14"/>
          <p:cNvSpPr txBox="1">
            <a:spLocks noChangeArrowheads="1"/>
          </p:cNvSpPr>
          <p:nvPr/>
        </p:nvSpPr>
        <p:spPr bwMode="auto">
          <a:xfrm>
            <a:off x="5257800" y="4419600"/>
            <a:ext cx="785813" cy="457200"/>
          </a:xfrm>
          <a:prstGeom prst="rect">
            <a:avLst/>
          </a:prstGeom>
          <a:noFill/>
          <a:ln w="9525">
            <a:noFill/>
            <a:miter lim="800000"/>
            <a:headEnd/>
            <a:tailEnd/>
          </a:ln>
        </p:spPr>
        <p:txBody>
          <a:bodyPr wrap="none">
            <a:spAutoFit/>
          </a:bodyPr>
          <a:lstStyle/>
          <a:p>
            <a:pPr algn="l"/>
            <a:r>
              <a:rPr lang="en-US" sz="2400"/>
              <a:t>= 23</a:t>
            </a:r>
          </a:p>
        </p:txBody>
      </p:sp>
      <p:sp>
        <p:nvSpPr>
          <p:cNvPr id="201737" name="AutoShape 16">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201738" name="Picture 18" descr="Vanadium steel wrenches">
            <a:hlinkClick r:id="rId4" action="ppaction://hlinksldjump" tooltip="chrome vanadium steel wrenches"/>
          </p:cNvPr>
          <p:cNvPicPr>
            <a:picLocks noChangeAspect="1" noChangeArrowheads="1"/>
          </p:cNvPicPr>
          <p:nvPr/>
        </p:nvPicPr>
        <p:blipFill>
          <a:blip r:embed="rId5" cstate="print"/>
          <a:srcRect/>
          <a:stretch>
            <a:fillRect/>
          </a:stretch>
        </p:blipFill>
        <p:spPr bwMode="auto">
          <a:xfrm>
            <a:off x="6196013" y="119063"/>
            <a:ext cx="2798762" cy="1493837"/>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98699"/>
                                        </p:tgtEl>
                                        <p:attrNameLst>
                                          <p:attrName>style.visibility</p:attrName>
                                        </p:attrNameLst>
                                      </p:cBhvr>
                                      <p:to>
                                        <p:strVal val="visible"/>
                                      </p:to>
                                    </p:set>
                                    <p:animEffect transition="in" filter="wipe(left)">
                                      <p:cBhvr>
                                        <p:cTn id="7" dur="500"/>
                                        <p:tgtEl>
                                          <p:spTgt spid="49869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98701"/>
                                        </p:tgtEl>
                                        <p:attrNameLst>
                                          <p:attrName>style.visibility</p:attrName>
                                        </p:attrNameLst>
                                      </p:cBhvr>
                                      <p:to>
                                        <p:strVal val="visible"/>
                                      </p:to>
                                    </p:set>
                                    <p:animEffect transition="in" filter="wipe(left)">
                                      <p:cBhvr>
                                        <p:cTn id="12" dur="500"/>
                                        <p:tgtEl>
                                          <p:spTgt spid="49870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98702"/>
                                        </p:tgtEl>
                                        <p:attrNameLst>
                                          <p:attrName>style.visibility</p:attrName>
                                        </p:attrNameLst>
                                      </p:cBhvr>
                                      <p:to>
                                        <p:strVal val="visible"/>
                                      </p:to>
                                    </p:set>
                                    <p:animEffect transition="in" filter="wipe(left)">
                                      <p:cBhvr>
                                        <p:cTn id="17" dur="500"/>
                                        <p:tgtEl>
                                          <p:spTgt spid="49870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2000"/>
                                        <p:tgtEl>
                                          <p:spTgt spid="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98698"/>
                                        </p:tgtEl>
                                        <p:attrNameLst>
                                          <p:attrName>style.visibility</p:attrName>
                                        </p:attrNameLst>
                                      </p:cBhvr>
                                      <p:to>
                                        <p:strVal val="visible"/>
                                      </p:to>
                                    </p:set>
                                    <p:animEffect transition="in" filter="fade">
                                      <p:cBhvr>
                                        <p:cTn id="25" dur="2000"/>
                                        <p:tgtEl>
                                          <p:spTgt spid="498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8698" grpId="0" animBg="1"/>
      <p:bldP spid="498699" grpId="0"/>
      <p:bldP spid="498701" grpId="0"/>
      <p:bldP spid="49870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0753" name="Picture 17" descr="Neodymium Magnet &#10;Strongest magnets in the world!&#10;"/>
          <p:cNvPicPr>
            <a:picLocks noChangeAspect="1" noChangeArrowheads="1"/>
          </p:cNvPicPr>
          <p:nvPr/>
        </p:nvPicPr>
        <p:blipFill>
          <a:blip r:embed="rId3" cstate="print"/>
          <a:srcRect r="3766"/>
          <a:stretch>
            <a:fillRect/>
          </a:stretch>
        </p:blipFill>
        <p:spPr bwMode="auto">
          <a:xfrm>
            <a:off x="7237413" y="160338"/>
            <a:ext cx="1906587" cy="1782762"/>
          </a:xfrm>
          <a:prstGeom prst="rect">
            <a:avLst/>
          </a:prstGeom>
          <a:noFill/>
          <a:ln w="9525">
            <a:noFill/>
            <a:miter lim="800000"/>
            <a:headEnd/>
            <a:tailEnd/>
          </a:ln>
        </p:spPr>
      </p:pic>
      <p:sp>
        <p:nvSpPr>
          <p:cNvPr id="500738" name="Rectangle 2"/>
          <p:cNvSpPr>
            <a:spLocks noChangeArrowheads="1"/>
          </p:cNvSpPr>
          <p:nvPr/>
        </p:nvSpPr>
        <p:spPr bwMode="auto">
          <a:xfrm>
            <a:off x="685800" y="457200"/>
            <a:ext cx="7772400" cy="762000"/>
          </a:xfrm>
          <a:prstGeom prst="rect">
            <a:avLst/>
          </a:prstGeom>
          <a:noFill/>
          <a:ln w="9525">
            <a:noFill/>
            <a:miter lim="800000"/>
            <a:headEnd/>
            <a:tailEnd/>
          </a:ln>
          <a:effectLst/>
        </p:spPr>
        <p:txBody>
          <a:bodyPr lIns="92075" tIns="46038" rIns="92075" bIns="46038" anchorCtr="1">
            <a:spAutoFit/>
          </a:bodyPr>
          <a:lstStyle/>
          <a:p>
            <a:pPr eaLnBrk="0" hangingPunct="0">
              <a:defRPr/>
            </a:pPr>
            <a:r>
              <a:rPr lang="en-US" sz="4400">
                <a:solidFill>
                  <a:schemeClr val="tx2"/>
                </a:solidFill>
                <a:effectLst>
                  <a:outerShdw blurRad="38100" dist="38100" dir="2700000" algn="tl">
                    <a:srgbClr val="C0C0C0"/>
                  </a:outerShdw>
                </a:effectLst>
              </a:rPr>
              <a:t>Symbols</a:t>
            </a:r>
          </a:p>
        </p:txBody>
      </p:sp>
      <p:sp>
        <p:nvSpPr>
          <p:cNvPr id="500739" name="Rectangle 3"/>
          <p:cNvSpPr>
            <a:spLocks noChangeArrowheads="1"/>
          </p:cNvSpPr>
          <p:nvPr/>
        </p:nvSpPr>
        <p:spPr bwMode="auto">
          <a:xfrm>
            <a:off x="685800" y="1524000"/>
            <a:ext cx="7696200" cy="4648200"/>
          </a:xfrm>
          <a:prstGeom prst="rect">
            <a:avLst/>
          </a:prstGeom>
          <a:noFill/>
          <a:ln w="9525">
            <a:noFill/>
            <a:miter lim="800000"/>
            <a:headEnd/>
            <a:tailEnd/>
          </a:ln>
        </p:spPr>
        <p:txBody>
          <a:bodyPr lIns="92075" tIns="46038" rIns="92075" bIns="46038"/>
          <a:lstStyle/>
          <a:p>
            <a:pPr marL="342900" indent="-342900" algn="l" eaLnBrk="0" hangingPunct="0">
              <a:spcBef>
                <a:spcPct val="20000"/>
              </a:spcBef>
              <a:buClr>
                <a:schemeClr val="tx2"/>
              </a:buClr>
              <a:buSzPct val="75000"/>
              <a:buFont typeface="Monotype Sorts" pitchFamily="2" charset="2"/>
              <a:buNone/>
            </a:pPr>
            <a:r>
              <a:rPr lang="en-US" sz="3200"/>
              <a:t>If an element has  60 protons and 84 neutrons what is the </a:t>
            </a:r>
          </a:p>
          <a:p>
            <a:pPr marL="742950" lvl="1" indent="-285750" algn="l" eaLnBrk="0" hangingPunct="0">
              <a:spcBef>
                <a:spcPct val="20000"/>
              </a:spcBef>
              <a:buClr>
                <a:schemeClr val="tx1"/>
              </a:buClr>
              <a:buFontTx/>
              <a:buChar char="–"/>
            </a:pPr>
            <a:r>
              <a:rPr lang="en-US" sz="3200"/>
              <a:t>Atomic number</a:t>
            </a:r>
          </a:p>
          <a:p>
            <a:pPr marL="742950" lvl="1" indent="-285750" algn="l" eaLnBrk="0" hangingPunct="0">
              <a:spcBef>
                <a:spcPct val="20000"/>
              </a:spcBef>
              <a:buClr>
                <a:schemeClr val="tx1"/>
              </a:buClr>
              <a:buFontTx/>
              <a:buChar char="–"/>
            </a:pPr>
            <a:r>
              <a:rPr lang="en-US" sz="3200"/>
              <a:t>Mass number</a:t>
            </a:r>
          </a:p>
          <a:p>
            <a:pPr marL="742950" lvl="1" indent="-285750" algn="l" eaLnBrk="0" hangingPunct="0">
              <a:spcBef>
                <a:spcPct val="20000"/>
              </a:spcBef>
              <a:buClr>
                <a:schemeClr val="tx1"/>
              </a:buClr>
              <a:buFontTx/>
              <a:buChar char="–"/>
            </a:pPr>
            <a:r>
              <a:rPr lang="en-US" sz="3200"/>
              <a:t>number of electrons</a:t>
            </a:r>
          </a:p>
          <a:p>
            <a:pPr marL="742950" lvl="1" indent="-285750" algn="l" eaLnBrk="0" hangingPunct="0">
              <a:spcBef>
                <a:spcPct val="20000"/>
              </a:spcBef>
              <a:buClr>
                <a:schemeClr val="tx1"/>
              </a:buClr>
              <a:buFontTx/>
              <a:buChar char="–"/>
            </a:pPr>
            <a:r>
              <a:rPr lang="en-US" sz="3200"/>
              <a:t>Complete symbol</a:t>
            </a:r>
          </a:p>
        </p:txBody>
      </p:sp>
      <p:grpSp>
        <p:nvGrpSpPr>
          <p:cNvPr id="2" name="Group 13"/>
          <p:cNvGrpSpPr>
            <a:grpSpLocks/>
          </p:cNvGrpSpPr>
          <p:nvPr/>
        </p:nvGrpSpPr>
        <p:grpSpPr bwMode="auto">
          <a:xfrm>
            <a:off x="5943600" y="4572000"/>
            <a:ext cx="2581275" cy="1676400"/>
            <a:chOff x="3936" y="2736"/>
            <a:chExt cx="1626" cy="1056"/>
          </a:xfrm>
        </p:grpSpPr>
        <p:sp>
          <p:nvSpPr>
            <p:cNvPr id="202762" name="Rectangle 6"/>
            <p:cNvSpPr>
              <a:spLocks noChangeArrowheads="1"/>
            </p:cNvSpPr>
            <p:nvPr/>
          </p:nvSpPr>
          <p:spPr bwMode="auto">
            <a:xfrm>
              <a:off x="4464" y="2765"/>
              <a:ext cx="1098" cy="980"/>
            </a:xfrm>
            <a:prstGeom prst="rect">
              <a:avLst/>
            </a:prstGeom>
            <a:noFill/>
            <a:ln w="9525">
              <a:noFill/>
              <a:miter lim="800000"/>
              <a:headEnd/>
              <a:tailEnd/>
            </a:ln>
          </p:spPr>
          <p:txBody>
            <a:bodyPr wrap="none" lIns="92075" tIns="46038" rIns="92075" bIns="46038">
              <a:spAutoFit/>
            </a:bodyPr>
            <a:lstStyle/>
            <a:p>
              <a:pPr algn="l" eaLnBrk="0" hangingPunct="0"/>
              <a:r>
                <a:rPr lang="en-US" sz="9600"/>
                <a:t>Nd</a:t>
              </a:r>
            </a:p>
          </p:txBody>
        </p:sp>
        <p:sp>
          <p:nvSpPr>
            <p:cNvPr id="202763" name="Rectangle 7"/>
            <p:cNvSpPr>
              <a:spLocks noChangeArrowheads="1"/>
            </p:cNvSpPr>
            <p:nvPr/>
          </p:nvSpPr>
          <p:spPr bwMode="auto">
            <a:xfrm>
              <a:off x="3936" y="2822"/>
              <a:ext cx="672" cy="442"/>
            </a:xfrm>
            <a:prstGeom prst="rect">
              <a:avLst/>
            </a:prstGeom>
            <a:noFill/>
            <a:ln w="9525">
              <a:noFill/>
              <a:miter lim="800000"/>
              <a:headEnd/>
              <a:tailEnd/>
            </a:ln>
          </p:spPr>
          <p:txBody>
            <a:bodyPr lIns="92075" tIns="46038" rIns="92075" bIns="46038">
              <a:spAutoFit/>
            </a:bodyPr>
            <a:lstStyle/>
            <a:p>
              <a:pPr algn="l" eaLnBrk="0" hangingPunct="0">
                <a:spcBef>
                  <a:spcPct val="50000"/>
                </a:spcBef>
              </a:pPr>
              <a:r>
                <a:rPr lang="en-US" sz="4000">
                  <a:solidFill>
                    <a:srgbClr val="FF0000"/>
                  </a:solidFill>
                </a:rPr>
                <a:t>144</a:t>
              </a:r>
            </a:p>
          </p:txBody>
        </p:sp>
        <p:sp>
          <p:nvSpPr>
            <p:cNvPr id="202764" name="Rectangle 8"/>
            <p:cNvSpPr>
              <a:spLocks noChangeArrowheads="1"/>
            </p:cNvSpPr>
            <p:nvPr/>
          </p:nvSpPr>
          <p:spPr bwMode="auto">
            <a:xfrm>
              <a:off x="4080" y="3254"/>
              <a:ext cx="576" cy="442"/>
            </a:xfrm>
            <a:prstGeom prst="rect">
              <a:avLst/>
            </a:prstGeom>
            <a:noFill/>
            <a:ln w="9525">
              <a:noFill/>
              <a:miter lim="800000"/>
              <a:headEnd/>
              <a:tailEnd/>
            </a:ln>
          </p:spPr>
          <p:txBody>
            <a:bodyPr lIns="92075" tIns="46038" rIns="92075" bIns="46038">
              <a:spAutoFit/>
            </a:bodyPr>
            <a:lstStyle/>
            <a:p>
              <a:pPr algn="l" eaLnBrk="0" hangingPunct="0">
                <a:spcBef>
                  <a:spcPct val="50000"/>
                </a:spcBef>
              </a:pPr>
              <a:r>
                <a:rPr lang="en-US" sz="4000">
                  <a:solidFill>
                    <a:schemeClr val="accent2"/>
                  </a:solidFill>
                </a:rPr>
                <a:t>60</a:t>
              </a:r>
            </a:p>
          </p:txBody>
        </p:sp>
        <p:sp>
          <p:nvSpPr>
            <p:cNvPr id="202765" name="Rectangle 9"/>
            <p:cNvSpPr>
              <a:spLocks noChangeArrowheads="1"/>
            </p:cNvSpPr>
            <p:nvPr/>
          </p:nvSpPr>
          <p:spPr bwMode="auto">
            <a:xfrm>
              <a:off x="3936" y="2736"/>
              <a:ext cx="1584" cy="1056"/>
            </a:xfrm>
            <a:prstGeom prst="rect">
              <a:avLst/>
            </a:prstGeom>
            <a:noFill/>
            <a:ln w="9525">
              <a:solidFill>
                <a:schemeClr val="tx1"/>
              </a:solidFill>
              <a:miter lim="800000"/>
              <a:headEnd/>
              <a:tailEnd/>
            </a:ln>
          </p:spPr>
          <p:txBody>
            <a:bodyPr wrap="none" anchor="ctr"/>
            <a:lstStyle/>
            <a:p>
              <a:endParaRPr lang="en-US"/>
            </a:p>
          </p:txBody>
        </p:sp>
      </p:grpSp>
      <p:sp>
        <p:nvSpPr>
          <p:cNvPr id="500746" name="Text Box 10"/>
          <p:cNvSpPr txBox="1">
            <a:spLocks noChangeArrowheads="1"/>
          </p:cNvSpPr>
          <p:nvPr/>
        </p:nvSpPr>
        <p:spPr bwMode="auto">
          <a:xfrm>
            <a:off x="4648200" y="2743200"/>
            <a:ext cx="1038225" cy="457200"/>
          </a:xfrm>
          <a:prstGeom prst="rect">
            <a:avLst/>
          </a:prstGeom>
          <a:noFill/>
          <a:ln w="9525">
            <a:noFill/>
            <a:miter lim="800000"/>
            <a:headEnd/>
            <a:tailEnd/>
          </a:ln>
        </p:spPr>
        <p:txBody>
          <a:bodyPr wrap="none">
            <a:spAutoFit/>
          </a:bodyPr>
          <a:lstStyle/>
          <a:p>
            <a:pPr algn="l"/>
            <a:r>
              <a:rPr lang="en-US" sz="2400"/>
              <a:t>=    </a:t>
            </a:r>
            <a:r>
              <a:rPr lang="en-US" sz="2400">
                <a:solidFill>
                  <a:srgbClr val="000099"/>
                </a:solidFill>
              </a:rPr>
              <a:t>60</a:t>
            </a:r>
          </a:p>
        </p:txBody>
      </p:sp>
      <p:sp>
        <p:nvSpPr>
          <p:cNvPr id="500747" name="Text Box 11"/>
          <p:cNvSpPr txBox="1">
            <a:spLocks noChangeArrowheads="1"/>
          </p:cNvSpPr>
          <p:nvPr/>
        </p:nvSpPr>
        <p:spPr bwMode="auto">
          <a:xfrm>
            <a:off x="4648200" y="3276600"/>
            <a:ext cx="1039813" cy="457200"/>
          </a:xfrm>
          <a:prstGeom prst="rect">
            <a:avLst/>
          </a:prstGeom>
          <a:noFill/>
          <a:ln w="9525">
            <a:noFill/>
            <a:miter lim="800000"/>
            <a:headEnd/>
            <a:tailEnd/>
          </a:ln>
        </p:spPr>
        <p:txBody>
          <a:bodyPr wrap="none">
            <a:spAutoFit/>
          </a:bodyPr>
          <a:lstStyle/>
          <a:p>
            <a:pPr algn="l"/>
            <a:r>
              <a:rPr lang="en-US" sz="2400"/>
              <a:t>=  </a:t>
            </a:r>
            <a:r>
              <a:rPr lang="en-US" sz="2400">
                <a:solidFill>
                  <a:srgbClr val="000099"/>
                </a:solidFill>
              </a:rPr>
              <a:t>144</a:t>
            </a:r>
          </a:p>
        </p:txBody>
      </p:sp>
      <p:sp>
        <p:nvSpPr>
          <p:cNvPr id="500748" name="Text Box 12"/>
          <p:cNvSpPr txBox="1">
            <a:spLocks noChangeArrowheads="1"/>
          </p:cNvSpPr>
          <p:nvPr/>
        </p:nvSpPr>
        <p:spPr bwMode="auto">
          <a:xfrm>
            <a:off x="5233988" y="3886200"/>
            <a:ext cx="954087" cy="457200"/>
          </a:xfrm>
          <a:prstGeom prst="rect">
            <a:avLst/>
          </a:prstGeom>
          <a:noFill/>
          <a:ln w="9525">
            <a:noFill/>
            <a:miter lim="800000"/>
            <a:headEnd/>
            <a:tailEnd/>
          </a:ln>
        </p:spPr>
        <p:txBody>
          <a:bodyPr wrap="none">
            <a:spAutoFit/>
          </a:bodyPr>
          <a:lstStyle/>
          <a:p>
            <a:pPr algn="l"/>
            <a:r>
              <a:rPr lang="en-US" sz="2400"/>
              <a:t>=   </a:t>
            </a:r>
            <a:r>
              <a:rPr lang="en-US" sz="2400">
                <a:solidFill>
                  <a:srgbClr val="000099"/>
                </a:solidFill>
              </a:rPr>
              <a:t>60</a:t>
            </a:r>
          </a:p>
        </p:txBody>
      </p:sp>
      <p:sp>
        <p:nvSpPr>
          <p:cNvPr id="202761" name="AutoShape 15">
            <a:hlinkClick r:id="rId4"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00739"/>
                                        </p:tgtEl>
                                        <p:attrNameLst>
                                          <p:attrName>style.visibility</p:attrName>
                                        </p:attrNameLst>
                                      </p:cBhvr>
                                      <p:to>
                                        <p:strVal val="visible"/>
                                      </p:to>
                                    </p:set>
                                    <p:animEffect transition="in" filter="fade">
                                      <p:cBhvr>
                                        <p:cTn id="7" dur="1000"/>
                                        <p:tgtEl>
                                          <p:spTgt spid="500739"/>
                                        </p:tgtEl>
                                      </p:cBhvr>
                                    </p:animEffect>
                                    <p:anim calcmode="lin" valueType="num">
                                      <p:cBhvr>
                                        <p:cTn id="8" dur="1000" fill="hold"/>
                                        <p:tgtEl>
                                          <p:spTgt spid="500739"/>
                                        </p:tgtEl>
                                        <p:attrNameLst>
                                          <p:attrName>ppt_x</p:attrName>
                                        </p:attrNameLst>
                                      </p:cBhvr>
                                      <p:tavLst>
                                        <p:tav tm="0">
                                          <p:val>
                                            <p:strVal val="#ppt_x"/>
                                          </p:val>
                                        </p:tav>
                                        <p:tav tm="100000">
                                          <p:val>
                                            <p:strVal val="#ppt_x"/>
                                          </p:val>
                                        </p:tav>
                                      </p:tavLst>
                                    </p:anim>
                                    <p:anim calcmode="lin" valueType="num">
                                      <p:cBhvr>
                                        <p:cTn id="9" dur="1000" fill="hold"/>
                                        <p:tgtEl>
                                          <p:spTgt spid="5007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00746"/>
                                        </p:tgtEl>
                                        <p:attrNameLst>
                                          <p:attrName>style.visibility</p:attrName>
                                        </p:attrNameLst>
                                      </p:cBhvr>
                                      <p:to>
                                        <p:strVal val="visible"/>
                                      </p:to>
                                    </p:set>
                                    <p:animEffect transition="in" filter="wipe(left)">
                                      <p:cBhvr>
                                        <p:cTn id="14" dur="500"/>
                                        <p:tgtEl>
                                          <p:spTgt spid="50074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00747"/>
                                        </p:tgtEl>
                                        <p:attrNameLst>
                                          <p:attrName>style.visibility</p:attrName>
                                        </p:attrNameLst>
                                      </p:cBhvr>
                                      <p:to>
                                        <p:strVal val="visible"/>
                                      </p:to>
                                    </p:set>
                                    <p:animEffect transition="in" filter="wipe(left)">
                                      <p:cBhvr>
                                        <p:cTn id="19" dur="500"/>
                                        <p:tgtEl>
                                          <p:spTgt spid="50074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00748"/>
                                        </p:tgtEl>
                                        <p:attrNameLst>
                                          <p:attrName>style.visibility</p:attrName>
                                        </p:attrNameLst>
                                      </p:cBhvr>
                                      <p:to>
                                        <p:strVal val="visible"/>
                                      </p:to>
                                    </p:set>
                                    <p:animEffect transition="in" filter="wipe(left)">
                                      <p:cBhvr>
                                        <p:cTn id="24" dur="500"/>
                                        <p:tgtEl>
                                          <p:spTgt spid="50074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500753"/>
                                        </p:tgtEl>
                                        <p:attrNameLst>
                                          <p:attrName>style.visibility</p:attrName>
                                        </p:attrNameLst>
                                      </p:cBhvr>
                                      <p:to>
                                        <p:strVal val="visible"/>
                                      </p:to>
                                    </p:set>
                                    <p:animEffect transition="in" filter="wipe(down)">
                                      <p:cBhvr>
                                        <p:cTn id="36" dur="500"/>
                                        <p:tgtEl>
                                          <p:spTgt spid="5007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0739" grpId="0"/>
      <p:bldP spid="500746" grpId="0"/>
      <p:bldP spid="500747" grpId="0"/>
      <p:bldP spid="50074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ChangeArrowheads="1"/>
          </p:cNvSpPr>
          <p:nvPr/>
        </p:nvSpPr>
        <p:spPr bwMode="auto">
          <a:xfrm>
            <a:off x="685800" y="457200"/>
            <a:ext cx="7772400" cy="762000"/>
          </a:xfrm>
          <a:prstGeom prst="rect">
            <a:avLst/>
          </a:prstGeom>
          <a:noFill/>
          <a:ln w="9525">
            <a:noFill/>
            <a:miter lim="800000"/>
            <a:headEnd/>
            <a:tailEnd/>
          </a:ln>
        </p:spPr>
        <p:txBody>
          <a:bodyPr lIns="92075" tIns="46038" rIns="92075" bIns="46038" anchorCtr="1">
            <a:spAutoFit/>
          </a:bodyPr>
          <a:lstStyle/>
          <a:p>
            <a:pPr eaLnBrk="0" hangingPunct="0"/>
            <a:r>
              <a:rPr lang="en-US" sz="4400">
                <a:solidFill>
                  <a:schemeClr val="tx2"/>
                </a:solidFill>
              </a:rPr>
              <a:t>Symbols</a:t>
            </a:r>
          </a:p>
        </p:txBody>
      </p:sp>
      <p:sp>
        <p:nvSpPr>
          <p:cNvPr id="502787" name="Rectangle 3"/>
          <p:cNvSpPr>
            <a:spLocks noChangeArrowheads="1"/>
          </p:cNvSpPr>
          <p:nvPr/>
        </p:nvSpPr>
        <p:spPr bwMode="auto">
          <a:xfrm>
            <a:off x="685800" y="1676400"/>
            <a:ext cx="7696200" cy="4648200"/>
          </a:xfrm>
          <a:prstGeom prst="rect">
            <a:avLst/>
          </a:prstGeom>
          <a:noFill/>
          <a:ln w="9525">
            <a:noFill/>
            <a:miter lim="800000"/>
            <a:headEnd/>
            <a:tailEnd/>
          </a:ln>
        </p:spPr>
        <p:txBody>
          <a:bodyPr lIns="92075" tIns="46038" rIns="92075" bIns="46038"/>
          <a:lstStyle/>
          <a:p>
            <a:pPr marL="342900" indent="-342900" algn="l" eaLnBrk="0" hangingPunct="0">
              <a:spcBef>
                <a:spcPct val="20000"/>
              </a:spcBef>
              <a:buClr>
                <a:schemeClr val="tx2"/>
              </a:buClr>
              <a:buSzPct val="75000"/>
              <a:buFont typeface="Monotype Sorts" pitchFamily="2" charset="2"/>
              <a:buNone/>
            </a:pPr>
            <a:r>
              <a:rPr lang="en-US" sz="3200"/>
              <a:t>If a neutral atom of an element has  78 electrons and 117 neutrons what is the </a:t>
            </a:r>
          </a:p>
          <a:p>
            <a:pPr marL="742950" lvl="1" indent="-285750" algn="l" eaLnBrk="0" hangingPunct="0">
              <a:spcBef>
                <a:spcPct val="20000"/>
              </a:spcBef>
              <a:buClr>
                <a:schemeClr val="tx1"/>
              </a:buClr>
              <a:buFontTx/>
              <a:buChar char="–"/>
            </a:pPr>
            <a:r>
              <a:rPr lang="en-US" sz="3200"/>
              <a:t>Atomic number</a:t>
            </a:r>
          </a:p>
          <a:p>
            <a:pPr marL="742950" lvl="1" indent="-285750" algn="l" eaLnBrk="0" hangingPunct="0">
              <a:spcBef>
                <a:spcPct val="20000"/>
              </a:spcBef>
              <a:buClr>
                <a:schemeClr val="tx1"/>
              </a:buClr>
              <a:buFontTx/>
              <a:buChar char="–"/>
            </a:pPr>
            <a:r>
              <a:rPr lang="en-US" sz="3200"/>
              <a:t>Mass number</a:t>
            </a:r>
          </a:p>
          <a:p>
            <a:pPr marL="742950" lvl="1" indent="-285750" algn="l" eaLnBrk="0" hangingPunct="0">
              <a:spcBef>
                <a:spcPct val="20000"/>
              </a:spcBef>
              <a:buClr>
                <a:schemeClr val="tx1"/>
              </a:buClr>
              <a:buFontTx/>
              <a:buChar char="–"/>
            </a:pPr>
            <a:r>
              <a:rPr lang="en-US" sz="3200"/>
              <a:t>number of protons</a:t>
            </a:r>
          </a:p>
          <a:p>
            <a:pPr marL="742950" lvl="1" indent="-285750" algn="l" eaLnBrk="0" hangingPunct="0">
              <a:spcBef>
                <a:spcPct val="20000"/>
              </a:spcBef>
              <a:buClr>
                <a:schemeClr val="tx1"/>
              </a:buClr>
              <a:buFontTx/>
              <a:buChar char="–"/>
            </a:pPr>
            <a:r>
              <a:rPr lang="en-US" sz="3200"/>
              <a:t>Complete symbol</a:t>
            </a:r>
          </a:p>
        </p:txBody>
      </p:sp>
      <p:sp>
        <p:nvSpPr>
          <p:cNvPr id="203780" name="AutoShape 6">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grpSp>
        <p:nvGrpSpPr>
          <p:cNvPr id="2" name="Group 7"/>
          <p:cNvGrpSpPr>
            <a:grpSpLocks/>
          </p:cNvGrpSpPr>
          <p:nvPr/>
        </p:nvGrpSpPr>
        <p:grpSpPr bwMode="auto">
          <a:xfrm>
            <a:off x="5943600" y="4572000"/>
            <a:ext cx="2514600" cy="1676400"/>
            <a:chOff x="3936" y="2736"/>
            <a:chExt cx="1584" cy="1056"/>
          </a:xfrm>
        </p:grpSpPr>
        <p:sp>
          <p:nvSpPr>
            <p:cNvPr id="203786" name="Rectangle 8"/>
            <p:cNvSpPr>
              <a:spLocks noChangeArrowheads="1"/>
            </p:cNvSpPr>
            <p:nvPr/>
          </p:nvSpPr>
          <p:spPr bwMode="auto">
            <a:xfrm>
              <a:off x="4464" y="2765"/>
              <a:ext cx="841" cy="980"/>
            </a:xfrm>
            <a:prstGeom prst="rect">
              <a:avLst/>
            </a:prstGeom>
            <a:noFill/>
            <a:ln w="9525">
              <a:noFill/>
              <a:miter lim="800000"/>
              <a:headEnd/>
              <a:tailEnd/>
            </a:ln>
          </p:spPr>
          <p:txBody>
            <a:bodyPr wrap="none" lIns="92075" tIns="46038" rIns="92075" bIns="46038">
              <a:spAutoFit/>
            </a:bodyPr>
            <a:lstStyle/>
            <a:p>
              <a:pPr algn="l" eaLnBrk="0" hangingPunct="0"/>
              <a:r>
                <a:rPr lang="en-US" sz="9600"/>
                <a:t>Pt</a:t>
              </a:r>
            </a:p>
          </p:txBody>
        </p:sp>
        <p:sp>
          <p:nvSpPr>
            <p:cNvPr id="203787" name="Rectangle 9"/>
            <p:cNvSpPr>
              <a:spLocks noChangeArrowheads="1"/>
            </p:cNvSpPr>
            <p:nvPr/>
          </p:nvSpPr>
          <p:spPr bwMode="auto">
            <a:xfrm>
              <a:off x="3936" y="2822"/>
              <a:ext cx="672" cy="442"/>
            </a:xfrm>
            <a:prstGeom prst="rect">
              <a:avLst/>
            </a:prstGeom>
            <a:noFill/>
            <a:ln w="9525">
              <a:noFill/>
              <a:miter lim="800000"/>
              <a:headEnd/>
              <a:tailEnd/>
            </a:ln>
          </p:spPr>
          <p:txBody>
            <a:bodyPr lIns="92075" tIns="46038" rIns="92075" bIns="46038">
              <a:spAutoFit/>
            </a:bodyPr>
            <a:lstStyle/>
            <a:p>
              <a:pPr algn="l" eaLnBrk="0" hangingPunct="0">
                <a:spcBef>
                  <a:spcPct val="50000"/>
                </a:spcBef>
              </a:pPr>
              <a:r>
                <a:rPr lang="en-US" sz="4000">
                  <a:solidFill>
                    <a:srgbClr val="FF0000"/>
                  </a:solidFill>
                </a:rPr>
                <a:t>195</a:t>
              </a:r>
            </a:p>
          </p:txBody>
        </p:sp>
        <p:sp>
          <p:nvSpPr>
            <p:cNvPr id="203788" name="Rectangle 10"/>
            <p:cNvSpPr>
              <a:spLocks noChangeArrowheads="1"/>
            </p:cNvSpPr>
            <p:nvPr/>
          </p:nvSpPr>
          <p:spPr bwMode="auto">
            <a:xfrm>
              <a:off x="4080" y="3254"/>
              <a:ext cx="576" cy="442"/>
            </a:xfrm>
            <a:prstGeom prst="rect">
              <a:avLst/>
            </a:prstGeom>
            <a:noFill/>
            <a:ln w="9525">
              <a:noFill/>
              <a:miter lim="800000"/>
              <a:headEnd/>
              <a:tailEnd/>
            </a:ln>
          </p:spPr>
          <p:txBody>
            <a:bodyPr lIns="92075" tIns="46038" rIns="92075" bIns="46038">
              <a:spAutoFit/>
            </a:bodyPr>
            <a:lstStyle/>
            <a:p>
              <a:pPr algn="l" eaLnBrk="0" hangingPunct="0">
                <a:spcBef>
                  <a:spcPct val="50000"/>
                </a:spcBef>
              </a:pPr>
              <a:r>
                <a:rPr lang="en-US" sz="4000">
                  <a:solidFill>
                    <a:schemeClr val="accent2"/>
                  </a:solidFill>
                </a:rPr>
                <a:t>78</a:t>
              </a:r>
            </a:p>
          </p:txBody>
        </p:sp>
        <p:sp>
          <p:nvSpPr>
            <p:cNvPr id="203789" name="Rectangle 11"/>
            <p:cNvSpPr>
              <a:spLocks noChangeArrowheads="1"/>
            </p:cNvSpPr>
            <p:nvPr/>
          </p:nvSpPr>
          <p:spPr bwMode="auto">
            <a:xfrm>
              <a:off x="3936" y="2736"/>
              <a:ext cx="1584" cy="1056"/>
            </a:xfrm>
            <a:prstGeom prst="rect">
              <a:avLst/>
            </a:prstGeom>
            <a:noFill/>
            <a:ln w="9525">
              <a:solidFill>
                <a:schemeClr val="tx1"/>
              </a:solidFill>
              <a:miter lim="800000"/>
              <a:headEnd/>
              <a:tailEnd/>
            </a:ln>
          </p:spPr>
          <p:txBody>
            <a:bodyPr wrap="none" anchor="ctr"/>
            <a:lstStyle/>
            <a:p>
              <a:endParaRPr lang="en-US"/>
            </a:p>
          </p:txBody>
        </p:sp>
      </p:grpSp>
      <p:sp>
        <p:nvSpPr>
          <p:cNvPr id="502796" name="Text Box 12"/>
          <p:cNvSpPr txBox="1">
            <a:spLocks noChangeArrowheads="1"/>
          </p:cNvSpPr>
          <p:nvPr/>
        </p:nvSpPr>
        <p:spPr bwMode="auto">
          <a:xfrm>
            <a:off x="4362450" y="2876550"/>
            <a:ext cx="1038225" cy="457200"/>
          </a:xfrm>
          <a:prstGeom prst="rect">
            <a:avLst/>
          </a:prstGeom>
          <a:noFill/>
          <a:ln w="9525">
            <a:noFill/>
            <a:miter lim="800000"/>
            <a:headEnd/>
            <a:tailEnd/>
          </a:ln>
        </p:spPr>
        <p:txBody>
          <a:bodyPr wrap="none">
            <a:spAutoFit/>
          </a:bodyPr>
          <a:lstStyle/>
          <a:p>
            <a:pPr algn="l"/>
            <a:r>
              <a:rPr lang="en-US" sz="2400"/>
              <a:t>=    </a:t>
            </a:r>
            <a:r>
              <a:rPr lang="en-US" sz="2400">
                <a:solidFill>
                  <a:srgbClr val="000099"/>
                </a:solidFill>
              </a:rPr>
              <a:t>78</a:t>
            </a:r>
          </a:p>
        </p:txBody>
      </p:sp>
      <p:sp>
        <p:nvSpPr>
          <p:cNvPr id="502797" name="Text Box 13"/>
          <p:cNvSpPr txBox="1">
            <a:spLocks noChangeArrowheads="1"/>
          </p:cNvSpPr>
          <p:nvPr/>
        </p:nvSpPr>
        <p:spPr bwMode="auto">
          <a:xfrm>
            <a:off x="4362450" y="3409950"/>
            <a:ext cx="1039813" cy="457200"/>
          </a:xfrm>
          <a:prstGeom prst="rect">
            <a:avLst/>
          </a:prstGeom>
          <a:noFill/>
          <a:ln w="9525">
            <a:noFill/>
            <a:miter lim="800000"/>
            <a:headEnd/>
            <a:tailEnd/>
          </a:ln>
        </p:spPr>
        <p:txBody>
          <a:bodyPr wrap="none">
            <a:spAutoFit/>
          </a:bodyPr>
          <a:lstStyle/>
          <a:p>
            <a:pPr algn="l"/>
            <a:r>
              <a:rPr lang="en-US" sz="2400"/>
              <a:t>=  </a:t>
            </a:r>
            <a:r>
              <a:rPr lang="en-US" sz="2400">
                <a:solidFill>
                  <a:srgbClr val="000099"/>
                </a:solidFill>
              </a:rPr>
              <a:t>195</a:t>
            </a:r>
          </a:p>
        </p:txBody>
      </p:sp>
      <p:sp>
        <p:nvSpPr>
          <p:cNvPr id="502798" name="Text Box 14"/>
          <p:cNvSpPr txBox="1">
            <a:spLocks noChangeArrowheads="1"/>
          </p:cNvSpPr>
          <p:nvPr/>
        </p:nvSpPr>
        <p:spPr bwMode="auto">
          <a:xfrm>
            <a:off x="4948238" y="4019550"/>
            <a:ext cx="954087" cy="457200"/>
          </a:xfrm>
          <a:prstGeom prst="rect">
            <a:avLst/>
          </a:prstGeom>
          <a:noFill/>
          <a:ln w="9525">
            <a:noFill/>
            <a:miter lim="800000"/>
            <a:headEnd/>
            <a:tailEnd/>
          </a:ln>
        </p:spPr>
        <p:txBody>
          <a:bodyPr wrap="none">
            <a:spAutoFit/>
          </a:bodyPr>
          <a:lstStyle/>
          <a:p>
            <a:pPr algn="l"/>
            <a:r>
              <a:rPr lang="en-US" sz="2400"/>
              <a:t>=   </a:t>
            </a:r>
            <a:r>
              <a:rPr lang="en-US" sz="2400">
                <a:solidFill>
                  <a:srgbClr val="000099"/>
                </a:solidFill>
              </a:rPr>
              <a:t>78</a:t>
            </a:r>
          </a:p>
        </p:txBody>
      </p:sp>
      <p:pic>
        <p:nvPicPr>
          <p:cNvPr id="502800" name="Picture 16" descr="Platinum">
            <a:hlinkClick r:id="rId4" action="ppaction://hlinksldjump" tooltip="Platinum is even more rare than Gold. In fact, 50 tons of ore is required to produce just 50 grams of platinum. "/>
          </p:cNvPr>
          <p:cNvPicPr>
            <a:picLocks noChangeAspect="1" noChangeArrowheads="1"/>
          </p:cNvPicPr>
          <p:nvPr/>
        </p:nvPicPr>
        <p:blipFill>
          <a:blip r:embed="rId5" cstate="print"/>
          <a:srcRect/>
          <a:stretch>
            <a:fillRect/>
          </a:stretch>
        </p:blipFill>
        <p:spPr bwMode="auto">
          <a:xfrm>
            <a:off x="6913563" y="280988"/>
            <a:ext cx="1808162" cy="1230312"/>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02787"/>
                                        </p:tgtEl>
                                        <p:attrNameLst>
                                          <p:attrName>style.visibility</p:attrName>
                                        </p:attrNameLst>
                                      </p:cBhvr>
                                      <p:to>
                                        <p:strVal val="visible"/>
                                      </p:to>
                                    </p:set>
                                    <p:animEffect transition="in" filter="fade">
                                      <p:cBhvr>
                                        <p:cTn id="7" dur="1000"/>
                                        <p:tgtEl>
                                          <p:spTgt spid="502787"/>
                                        </p:tgtEl>
                                      </p:cBhvr>
                                    </p:animEffect>
                                    <p:anim calcmode="lin" valueType="num">
                                      <p:cBhvr>
                                        <p:cTn id="8" dur="1000" fill="hold"/>
                                        <p:tgtEl>
                                          <p:spTgt spid="502787"/>
                                        </p:tgtEl>
                                        <p:attrNameLst>
                                          <p:attrName>ppt_x</p:attrName>
                                        </p:attrNameLst>
                                      </p:cBhvr>
                                      <p:tavLst>
                                        <p:tav tm="0">
                                          <p:val>
                                            <p:strVal val="#ppt_x"/>
                                          </p:val>
                                        </p:tav>
                                        <p:tav tm="100000">
                                          <p:val>
                                            <p:strVal val="#ppt_x"/>
                                          </p:val>
                                        </p:tav>
                                      </p:tavLst>
                                    </p:anim>
                                    <p:anim calcmode="lin" valueType="num">
                                      <p:cBhvr>
                                        <p:cTn id="9" dur="1000" fill="hold"/>
                                        <p:tgtEl>
                                          <p:spTgt spid="50278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02796"/>
                                        </p:tgtEl>
                                        <p:attrNameLst>
                                          <p:attrName>style.visibility</p:attrName>
                                        </p:attrNameLst>
                                      </p:cBhvr>
                                      <p:to>
                                        <p:strVal val="visible"/>
                                      </p:to>
                                    </p:set>
                                    <p:animEffect transition="in" filter="wipe(left)">
                                      <p:cBhvr>
                                        <p:cTn id="14" dur="500"/>
                                        <p:tgtEl>
                                          <p:spTgt spid="50279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02797"/>
                                        </p:tgtEl>
                                        <p:attrNameLst>
                                          <p:attrName>style.visibility</p:attrName>
                                        </p:attrNameLst>
                                      </p:cBhvr>
                                      <p:to>
                                        <p:strVal val="visible"/>
                                      </p:to>
                                    </p:set>
                                    <p:animEffect transition="in" filter="wipe(left)">
                                      <p:cBhvr>
                                        <p:cTn id="19" dur="500"/>
                                        <p:tgtEl>
                                          <p:spTgt spid="50279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02798"/>
                                        </p:tgtEl>
                                        <p:attrNameLst>
                                          <p:attrName>style.visibility</p:attrName>
                                        </p:attrNameLst>
                                      </p:cBhvr>
                                      <p:to>
                                        <p:strVal val="visible"/>
                                      </p:to>
                                    </p:set>
                                    <p:animEffect transition="in" filter="wipe(left)">
                                      <p:cBhvr>
                                        <p:cTn id="24" dur="500"/>
                                        <p:tgtEl>
                                          <p:spTgt spid="50279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502800"/>
                                        </p:tgtEl>
                                        <p:attrNameLst>
                                          <p:attrName>style.visibility</p:attrName>
                                        </p:attrNameLst>
                                      </p:cBhvr>
                                      <p:to>
                                        <p:strVal val="visible"/>
                                      </p:to>
                                    </p:set>
                                    <p:animEffect transition="in" filter="dissolve">
                                      <p:cBhvr>
                                        <p:cTn id="36" dur="500"/>
                                        <p:tgtEl>
                                          <p:spTgt spid="502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787" grpId="0"/>
      <p:bldP spid="502796" grpId="0"/>
      <p:bldP spid="502797" grpId="0"/>
      <p:bldP spid="50279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ctrTitle"/>
          </p:nvPr>
        </p:nvSpPr>
        <p:spPr>
          <a:xfrm>
            <a:off x="574675" y="368300"/>
            <a:ext cx="7018338" cy="1143000"/>
          </a:xfrm>
        </p:spPr>
        <p:txBody>
          <a:bodyPr/>
          <a:lstStyle/>
          <a:p>
            <a:pPr eaLnBrk="1" hangingPunct="1"/>
            <a:r>
              <a:rPr lang="en-US" altLang="en-US" sz="4800" smtClean="0"/>
              <a:t>Masses of Atoms </a:t>
            </a:r>
          </a:p>
        </p:txBody>
      </p:sp>
      <p:sp>
        <p:nvSpPr>
          <p:cNvPr id="204803" name="Rectangle 3"/>
          <p:cNvSpPr>
            <a:spLocks noGrp="1" noChangeArrowheads="1"/>
          </p:cNvSpPr>
          <p:nvPr>
            <p:ph type="subTitle" idx="1"/>
          </p:nvPr>
        </p:nvSpPr>
        <p:spPr>
          <a:xfrm>
            <a:off x="268288" y="1577975"/>
            <a:ext cx="5576887" cy="3708400"/>
          </a:xfrm>
        </p:spPr>
        <p:txBody>
          <a:bodyPr/>
          <a:lstStyle/>
          <a:p>
            <a:pPr eaLnBrk="1" hangingPunct="1"/>
            <a:endParaRPr lang="en-US" altLang="en-US" sz="2400" smtClean="0"/>
          </a:p>
          <a:p>
            <a:pPr marL="2282825" lvl="4" indent="-454025" algn="l" eaLnBrk="1" hangingPunct="1">
              <a:spcBef>
                <a:spcPct val="30000"/>
              </a:spcBef>
              <a:buSzPct val="90000"/>
              <a:buFont typeface="Symbol" pitchFamily="18" charset="2"/>
              <a:buChar char="¨"/>
            </a:pPr>
            <a:r>
              <a:rPr lang="en-US" altLang="en-US" smtClean="0"/>
              <a:t>Mass Number</a:t>
            </a:r>
          </a:p>
          <a:p>
            <a:pPr marL="2282825" lvl="4" indent="-454025" algn="l" eaLnBrk="1" hangingPunct="1">
              <a:spcBef>
                <a:spcPct val="30000"/>
              </a:spcBef>
              <a:buSzPct val="90000"/>
              <a:buFont typeface="Symbol" pitchFamily="18" charset="2"/>
              <a:buChar char="¨"/>
            </a:pPr>
            <a:r>
              <a:rPr lang="en-US" altLang="en-US" smtClean="0"/>
              <a:t>Isotopes</a:t>
            </a:r>
          </a:p>
          <a:p>
            <a:pPr marL="2282825" lvl="4" indent="-454025" algn="l" eaLnBrk="1" hangingPunct="1">
              <a:spcBef>
                <a:spcPct val="30000"/>
              </a:spcBef>
              <a:buSzPct val="90000"/>
              <a:buFont typeface="Symbol" pitchFamily="18" charset="2"/>
              <a:buChar char="¨"/>
            </a:pPr>
            <a:r>
              <a:rPr lang="en-US" altLang="en-US" smtClean="0"/>
              <a:t>Ions</a:t>
            </a:r>
          </a:p>
          <a:p>
            <a:pPr marL="2282825" lvl="4" indent="-454025" algn="l" eaLnBrk="1" hangingPunct="1">
              <a:spcBef>
                <a:spcPct val="30000"/>
              </a:spcBef>
              <a:buSzPct val="90000"/>
              <a:buFont typeface="Symbol" pitchFamily="18" charset="2"/>
              <a:buChar char="¨"/>
            </a:pPr>
            <a:r>
              <a:rPr lang="en-US" altLang="en-US" smtClean="0"/>
              <a:t>Relative Atomic Mass</a:t>
            </a:r>
          </a:p>
          <a:p>
            <a:pPr marL="2282825" lvl="4" indent="-454025" algn="l" eaLnBrk="1" hangingPunct="1">
              <a:spcBef>
                <a:spcPct val="30000"/>
              </a:spcBef>
              <a:buSzPct val="90000"/>
              <a:buFont typeface="Symbol" pitchFamily="18" charset="2"/>
              <a:buChar char="¨"/>
            </a:pPr>
            <a:r>
              <a:rPr lang="en-US" altLang="en-US" smtClean="0"/>
              <a:t>Average Atomic Mass</a:t>
            </a:r>
          </a:p>
        </p:txBody>
      </p:sp>
      <p:sp>
        <p:nvSpPr>
          <p:cNvPr id="204804" name="Rectangle 4"/>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pic>
        <p:nvPicPr>
          <p:cNvPr id="204805" name="Picture 6" descr="electronic balance"/>
          <p:cNvPicPr>
            <a:picLocks noChangeAspect="1" noChangeArrowheads="1"/>
          </p:cNvPicPr>
          <p:nvPr/>
        </p:nvPicPr>
        <p:blipFill>
          <a:blip r:embed="rId3" cstate="print"/>
          <a:srcRect t="17555" b="16000"/>
          <a:stretch>
            <a:fillRect/>
          </a:stretch>
        </p:blipFill>
        <p:spPr bwMode="auto">
          <a:xfrm>
            <a:off x="7026275" y="544513"/>
            <a:ext cx="1760538" cy="116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5298" name="Rectangle 2"/>
          <p:cNvSpPr>
            <a:spLocks noChangeArrowheads="1"/>
          </p:cNvSpPr>
          <p:nvPr/>
        </p:nvSpPr>
        <p:spPr bwMode="auto">
          <a:xfrm>
            <a:off x="7518400" y="3667125"/>
            <a:ext cx="1473200" cy="757238"/>
          </a:xfrm>
          <a:prstGeom prst="rect">
            <a:avLst/>
          </a:prstGeom>
          <a:noFill/>
          <a:ln w="9525">
            <a:noFill/>
            <a:miter lim="800000"/>
            <a:headEnd/>
            <a:tailEnd/>
          </a:ln>
        </p:spPr>
        <p:txBody>
          <a:bodyPr anchor="ctr"/>
          <a:lstStyle/>
          <a:p>
            <a:pPr>
              <a:spcBef>
                <a:spcPct val="20000"/>
              </a:spcBef>
            </a:pPr>
            <a:r>
              <a:rPr lang="en-US" sz="3200"/>
              <a:t>35</a:t>
            </a:r>
          </a:p>
        </p:txBody>
      </p:sp>
      <p:sp>
        <p:nvSpPr>
          <p:cNvPr id="1335299" name="Rectangle 3"/>
          <p:cNvSpPr>
            <a:spLocks noChangeArrowheads="1"/>
          </p:cNvSpPr>
          <p:nvPr/>
        </p:nvSpPr>
        <p:spPr bwMode="auto">
          <a:xfrm>
            <a:off x="6045200" y="3667125"/>
            <a:ext cx="1473200" cy="757238"/>
          </a:xfrm>
          <a:prstGeom prst="rect">
            <a:avLst/>
          </a:prstGeom>
          <a:noFill/>
          <a:ln w="9525">
            <a:noFill/>
            <a:miter lim="800000"/>
            <a:headEnd/>
            <a:tailEnd/>
          </a:ln>
        </p:spPr>
        <p:txBody>
          <a:bodyPr anchor="ctr"/>
          <a:lstStyle/>
          <a:p>
            <a:pPr>
              <a:spcBef>
                <a:spcPct val="20000"/>
              </a:spcBef>
            </a:pPr>
            <a:r>
              <a:rPr lang="en-US" sz="3200"/>
              <a:t>45</a:t>
            </a:r>
          </a:p>
        </p:txBody>
      </p:sp>
      <p:sp>
        <p:nvSpPr>
          <p:cNvPr id="1335300" name="Rectangle 4"/>
          <p:cNvSpPr>
            <a:spLocks noChangeArrowheads="1"/>
          </p:cNvSpPr>
          <p:nvPr/>
        </p:nvSpPr>
        <p:spPr bwMode="auto">
          <a:xfrm>
            <a:off x="4572000" y="3667125"/>
            <a:ext cx="1473200" cy="757238"/>
          </a:xfrm>
          <a:prstGeom prst="rect">
            <a:avLst/>
          </a:prstGeom>
          <a:noFill/>
          <a:ln w="9525">
            <a:noFill/>
            <a:miter lim="800000"/>
            <a:headEnd/>
            <a:tailEnd/>
          </a:ln>
        </p:spPr>
        <p:txBody>
          <a:bodyPr anchor="ctr"/>
          <a:lstStyle/>
          <a:p>
            <a:pPr>
              <a:spcBef>
                <a:spcPct val="20000"/>
              </a:spcBef>
            </a:pPr>
            <a:r>
              <a:rPr lang="en-US" sz="3200"/>
              <a:t>35</a:t>
            </a:r>
          </a:p>
        </p:txBody>
      </p:sp>
      <p:sp>
        <p:nvSpPr>
          <p:cNvPr id="1335301" name="Rectangle 5"/>
          <p:cNvSpPr>
            <a:spLocks noChangeArrowheads="1"/>
          </p:cNvSpPr>
          <p:nvPr/>
        </p:nvSpPr>
        <p:spPr bwMode="auto">
          <a:xfrm>
            <a:off x="2895600" y="3667125"/>
            <a:ext cx="1676400" cy="757238"/>
          </a:xfrm>
          <a:prstGeom prst="rect">
            <a:avLst/>
          </a:prstGeom>
          <a:noFill/>
          <a:ln w="9525">
            <a:noFill/>
            <a:miter lim="800000"/>
            <a:headEnd/>
            <a:tailEnd/>
          </a:ln>
        </p:spPr>
        <p:txBody>
          <a:bodyPr anchor="ctr"/>
          <a:lstStyle/>
          <a:p>
            <a:pPr>
              <a:spcBef>
                <a:spcPct val="20000"/>
              </a:spcBef>
            </a:pPr>
            <a:r>
              <a:rPr lang="en-US" sz="3200"/>
              <a:t>80</a:t>
            </a:r>
          </a:p>
        </p:txBody>
      </p:sp>
      <p:sp>
        <p:nvSpPr>
          <p:cNvPr id="1335302" name="Rectangle 6"/>
          <p:cNvSpPr>
            <a:spLocks noChangeArrowheads="1"/>
          </p:cNvSpPr>
          <p:nvPr/>
        </p:nvSpPr>
        <p:spPr bwMode="auto">
          <a:xfrm>
            <a:off x="1295400" y="3667125"/>
            <a:ext cx="1600200" cy="757238"/>
          </a:xfrm>
          <a:prstGeom prst="rect">
            <a:avLst/>
          </a:prstGeom>
          <a:noFill/>
          <a:ln w="9525">
            <a:noFill/>
            <a:miter lim="800000"/>
            <a:headEnd/>
            <a:tailEnd/>
          </a:ln>
        </p:spPr>
        <p:txBody>
          <a:bodyPr anchor="ctr"/>
          <a:lstStyle/>
          <a:p>
            <a:pPr>
              <a:spcBef>
                <a:spcPct val="20000"/>
              </a:spcBef>
            </a:pPr>
            <a:r>
              <a:rPr lang="en-US" sz="3200"/>
              <a:t>35</a:t>
            </a:r>
          </a:p>
        </p:txBody>
      </p:sp>
      <p:sp>
        <p:nvSpPr>
          <p:cNvPr id="205831" name="Rectangle 7"/>
          <p:cNvSpPr>
            <a:spLocks noChangeArrowheads="1"/>
          </p:cNvSpPr>
          <p:nvPr/>
        </p:nvSpPr>
        <p:spPr bwMode="auto">
          <a:xfrm>
            <a:off x="152400" y="3667125"/>
            <a:ext cx="1143000" cy="757238"/>
          </a:xfrm>
          <a:prstGeom prst="rect">
            <a:avLst/>
          </a:prstGeom>
          <a:noFill/>
          <a:ln w="9525">
            <a:noFill/>
            <a:miter lim="800000"/>
            <a:headEnd/>
            <a:tailEnd/>
          </a:ln>
        </p:spPr>
        <p:txBody>
          <a:bodyPr anchor="ctr"/>
          <a:lstStyle/>
          <a:p>
            <a:pPr>
              <a:spcBef>
                <a:spcPct val="20000"/>
              </a:spcBef>
            </a:pPr>
            <a:r>
              <a:rPr lang="en-US" sz="3200"/>
              <a:t>Br</a:t>
            </a:r>
          </a:p>
        </p:txBody>
      </p:sp>
      <p:sp>
        <p:nvSpPr>
          <p:cNvPr id="1335304" name="Rectangle 8"/>
          <p:cNvSpPr>
            <a:spLocks noChangeArrowheads="1"/>
          </p:cNvSpPr>
          <p:nvPr/>
        </p:nvSpPr>
        <p:spPr bwMode="auto">
          <a:xfrm>
            <a:off x="7518400" y="2909888"/>
            <a:ext cx="1473200" cy="757237"/>
          </a:xfrm>
          <a:prstGeom prst="rect">
            <a:avLst/>
          </a:prstGeom>
          <a:noFill/>
          <a:ln w="9525">
            <a:noFill/>
            <a:miter lim="800000"/>
            <a:headEnd/>
            <a:tailEnd/>
          </a:ln>
        </p:spPr>
        <p:txBody>
          <a:bodyPr anchor="ctr"/>
          <a:lstStyle/>
          <a:p>
            <a:pPr>
              <a:spcBef>
                <a:spcPct val="20000"/>
              </a:spcBef>
            </a:pPr>
            <a:r>
              <a:rPr lang="en-US" sz="3200"/>
              <a:t>18</a:t>
            </a:r>
          </a:p>
        </p:txBody>
      </p:sp>
      <p:sp>
        <p:nvSpPr>
          <p:cNvPr id="1335305" name="Rectangle 9"/>
          <p:cNvSpPr>
            <a:spLocks noChangeArrowheads="1"/>
          </p:cNvSpPr>
          <p:nvPr/>
        </p:nvSpPr>
        <p:spPr bwMode="auto">
          <a:xfrm>
            <a:off x="6045200" y="2909888"/>
            <a:ext cx="1473200" cy="757237"/>
          </a:xfrm>
          <a:prstGeom prst="rect">
            <a:avLst/>
          </a:prstGeom>
          <a:noFill/>
          <a:ln w="9525">
            <a:noFill/>
            <a:miter lim="800000"/>
            <a:headEnd/>
            <a:tailEnd/>
          </a:ln>
        </p:spPr>
        <p:txBody>
          <a:bodyPr anchor="ctr"/>
          <a:lstStyle/>
          <a:p>
            <a:pPr>
              <a:spcBef>
                <a:spcPct val="20000"/>
              </a:spcBef>
            </a:pPr>
            <a:r>
              <a:rPr lang="en-US" sz="3200"/>
              <a:t>22</a:t>
            </a:r>
          </a:p>
        </p:txBody>
      </p:sp>
      <p:sp>
        <p:nvSpPr>
          <p:cNvPr id="1335306" name="Rectangle 10"/>
          <p:cNvSpPr>
            <a:spLocks noChangeArrowheads="1"/>
          </p:cNvSpPr>
          <p:nvPr/>
        </p:nvSpPr>
        <p:spPr bwMode="auto">
          <a:xfrm>
            <a:off x="4572000" y="2909888"/>
            <a:ext cx="1473200" cy="757237"/>
          </a:xfrm>
          <a:prstGeom prst="rect">
            <a:avLst/>
          </a:prstGeom>
          <a:noFill/>
          <a:ln w="9525">
            <a:noFill/>
            <a:miter lim="800000"/>
            <a:headEnd/>
            <a:tailEnd/>
          </a:ln>
        </p:spPr>
        <p:txBody>
          <a:bodyPr anchor="ctr"/>
          <a:lstStyle/>
          <a:p>
            <a:pPr>
              <a:spcBef>
                <a:spcPct val="20000"/>
              </a:spcBef>
            </a:pPr>
            <a:r>
              <a:rPr lang="en-US" sz="3200"/>
              <a:t>18</a:t>
            </a:r>
          </a:p>
        </p:txBody>
      </p:sp>
      <p:sp>
        <p:nvSpPr>
          <p:cNvPr id="1335307" name="Rectangle 11"/>
          <p:cNvSpPr>
            <a:spLocks noChangeArrowheads="1"/>
          </p:cNvSpPr>
          <p:nvPr/>
        </p:nvSpPr>
        <p:spPr bwMode="auto">
          <a:xfrm>
            <a:off x="2895600" y="2909888"/>
            <a:ext cx="1676400" cy="757237"/>
          </a:xfrm>
          <a:prstGeom prst="rect">
            <a:avLst/>
          </a:prstGeom>
          <a:noFill/>
          <a:ln w="9525">
            <a:noFill/>
            <a:miter lim="800000"/>
            <a:headEnd/>
            <a:tailEnd/>
          </a:ln>
        </p:spPr>
        <p:txBody>
          <a:bodyPr anchor="ctr"/>
          <a:lstStyle/>
          <a:p>
            <a:pPr>
              <a:spcBef>
                <a:spcPct val="20000"/>
              </a:spcBef>
            </a:pPr>
            <a:r>
              <a:rPr lang="en-US" sz="3200"/>
              <a:t>40</a:t>
            </a:r>
          </a:p>
        </p:txBody>
      </p:sp>
      <p:sp>
        <p:nvSpPr>
          <p:cNvPr id="1335308" name="Rectangle 12"/>
          <p:cNvSpPr>
            <a:spLocks noChangeArrowheads="1"/>
          </p:cNvSpPr>
          <p:nvPr/>
        </p:nvSpPr>
        <p:spPr bwMode="auto">
          <a:xfrm>
            <a:off x="1295400" y="2909888"/>
            <a:ext cx="1600200" cy="757237"/>
          </a:xfrm>
          <a:prstGeom prst="rect">
            <a:avLst/>
          </a:prstGeom>
          <a:noFill/>
          <a:ln w="9525">
            <a:noFill/>
            <a:miter lim="800000"/>
            <a:headEnd/>
            <a:tailEnd/>
          </a:ln>
        </p:spPr>
        <p:txBody>
          <a:bodyPr anchor="ctr"/>
          <a:lstStyle/>
          <a:p>
            <a:pPr>
              <a:spcBef>
                <a:spcPct val="20000"/>
              </a:spcBef>
            </a:pPr>
            <a:r>
              <a:rPr lang="en-US" sz="3200"/>
              <a:t>18</a:t>
            </a:r>
          </a:p>
        </p:txBody>
      </p:sp>
      <p:sp>
        <p:nvSpPr>
          <p:cNvPr id="205837" name="Rectangle 13"/>
          <p:cNvSpPr>
            <a:spLocks noChangeArrowheads="1"/>
          </p:cNvSpPr>
          <p:nvPr/>
        </p:nvSpPr>
        <p:spPr bwMode="auto">
          <a:xfrm>
            <a:off x="152400" y="2909888"/>
            <a:ext cx="1143000" cy="757237"/>
          </a:xfrm>
          <a:prstGeom prst="rect">
            <a:avLst/>
          </a:prstGeom>
          <a:noFill/>
          <a:ln w="9525">
            <a:noFill/>
            <a:miter lim="800000"/>
            <a:headEnd/>
            <a:tailEnd/>
          </a:ln>
        </p:spPr>
        <p:txBody>
          <a:bodyPr anchor="ctr"/>
          <a:lstStyle/>
          <a:p>
            <a:pPr>
              <a:spcBef>
                <a:spcPct val="20000"/>
              </a:spcBef>
            </a:pPr>
            <a:r>
              <a:rPr lang="en-US" sz="3200"/>
              <a:t>Ar</a:t>
            </a:r>
          </a:p>
        </p:txBody>
      </p:sp>
      <p:sp>
        <p:nvSpPr>
          <p:cNvPr id="1335310" name="Rectangle 14"/>
          <p:cNvSpPr>
            <a:spLocks noChangeArrowheads="1"/>
          </p:cNvSpPr>
          <p:nvPr/>
        </p:nvSpPr>
        <p:spPr bwMode="auto">
          <a:xfrm>
            <a:off x="7518400" y="2154238"/>
            <a:ext cx="1473200" cy="755650"/>
          </a:xfrm>
          <a:prstGeom prst="rect">
            <a:avLst/>
          </a:prstGeom>
          <a:noFill/>
          <a:ln w="9525">
            <a:noFill/>
            <a:miter lim="800000"/>
            <a:headEnd/>
            <a:tailEnd/>
          </a:ln>
        </p:spPr>
        <p:txBody>
          <a:bodyPr anchor="ctr"/>
          <a:lstStyle/>
          <a:p>
            <a:pPr>
              <a:spcBef>
                <a:spcPct val="20000"/>
              </a:spcBef>
            </a:pPr>
            <a:r>
              <a:rPr lang="en-US" sz="3200"/>
              <a:t>20</a:t>
            </a:r>
          </a:p>
        </p:txBody>
      </p:sp>
      <p:sp>
        <p:nvSpPr>
          <p:cNvPr id="1335311" name="Rectangle 15"/>
          <p:cNvSpPr>
            <a:spLocks noChangeArrowheads="1"/>
          </p:cNvSpPr>
          <p:nvPr/>
        </p:nvSpPr>
        <p:spPr bwMode="auto">
          <a:xfrm>
            <a:off x="6045200" y="2154238"/>
            <a:ext cx="1473200" cy="755650"/>
          </a:xfrm>
          <a:prstGeom prst="rect">
            <a:avLst/>
          </a:prstGeom>
          <a:noFill/>
          <a:ln w="9525">
            <a:noFill/>
            <a:miter lim="800000"/>
            <a:headEnd/>
            <a:tailEnd/>
          </a:ln>
        </p:spPr>
        <p:txBody>
          <a:bodyPr anchor="ctr"/>
          <a:lstStyle/>
          <a:p>
            <a:pPr>
              <a:spcBef>
                <a:spcPct val="20000"/>
              </a:spcBef>
            </a:pPr>
            <a:r>
              <a:rPr lang="en-US" sz="3200"/>
              <a:t>20</a:t>
            </a:r>
          </a:p>
        </p:txBody>
      </p:sp>
      <p:sp>
        <p:nvSpPr>
          <p:cNvPr id="1335312" name="Rectangle 16"/>
          <p:cNvSpPr>
            <a:spLocks noChangeArrowheads="1"/>
          </p:cNvSpPr>
          <p:nvPr/>
        </p:nvSpPr>
        <p:spPr bwMode="auto">
          <a:xfrm>
            <a:off x="4572000" y="2154238"/>
            <a:ext cx="1473200" cy="755650"/>
          </a:xfrm>
          <a:prstGeom prst="rect">
            <a:avLst/>
          </a:prstGeom>
          <a:noFill/>
          <a:ln w="9525">
            <a:noFill/>
            <a:miter lim="800000"/>
            <a:headEnd/>
            <a:tailEnd/>
          </a:ln>
        </p:spPr>
        <p:txBody>
          <a:bodyPr anchor="ctr"/>
          <a:lstStyle/>
          <a:p>
            <a:pPr>
              <a:spcBef>
                <a:spcPct val="20000"/>
              </a:spcBef>
            </a:pPr>
            <a:r>
              <a:rPr lang="en-US" sz="3200"/>
              <a:t>20</a:t>
            </a:r>
          </a:p>
        </p:txBody>
      </p:sp>
      <p:sp>
        <p:nvSpPr>
          <p:cNvPr id="1335313" name="Rectangle 17"/>
          <p:cNvSpPr>
            <a:spLocks noChangeArrowheads="1"/>
          </p:cNvSpPr>
          <p:nvPr/>
        </p:nvSpPr>
        <p:spPr bwMode="auto">
          <a:xfrm>
            <a:off x="2895600" y="2154238"/>
            <a:ext cx="1676400" cy="755650"/>
          </a:xfrm>
          <a:prstGeom prst="rect">
            <a:avLst/>
          </a:prstGeom>
          <a:noFill/>
          <a:ln w="9525">
            <a:noFill/>
            <a:miter lim="800000"/>
            <a:headEnd/>
            <a:tailEnd/>
          </a:ln>
        </p:spPr>
        <p:txBody>
          <a:bodyPr anchor="ctr"/>
          <a:lstStyle/>
          <a:p>
            <a:pPr>
              <a:spcBef>
                <a:spcPct val="20000"/>
              </a:spcBef>
            </a:pPr>
            <a:r>
              <a:rPr lang="en-US" sz="3200"/>
              <a:t>40</a:t>
            </a:r>
          </a:p>
        </p:txBody>
      </p:sp>
      <p:sp>
        <p:nvSpPr>
          <p:cNvPr id="1335314" name="Rectangle 18"/>
          <p:cNvSpPr>
            <a:spLocks noChangeArrowheads="1"/>
          </p:cNvSpPr>
          <p:nvPr/>
        </p:nvSpPr>
        <p:spPr bwMode="auto">
          <a:xfrm>
            <a:off x="1295400" y="2154238"/>
            <a:ext cx="1600200" cy="755650"/>
          </a:xfrm>
          <a:prstGeom prst="rect">
            <a:avLst/>
          </a:prstGeom>
          <a:noFill/>
          <a:ln w="9525">
            <a:noFill/>
            <a:miter lim="800000"/>
            <a:headEnd/>
            <a:tailEnd/>
          </a:ln>
        </p:spPr>
        <p:txBody>
          <a:bodyPr anchor="ctr"/>
          <a:lstStyle/>
          <a:p>
            <a:pPr>
              <a:spcBef>
                <a:spcPct val="20000"/>
              </a:spcBef>
            </a:pPr>
            <a:r>
              <a:rPr lang="en-US" sz="3200"/>
              <a:t>20</a:t>
            </a:r>
          </a:p>
        </p:txBody>
      </p:sp>
      <p:sp>
        <p:nvSpPr>
          <p:cNvPr id="205843" name="Rectangle 19"/>
          <p:cNvSpPr>
            <a:spLocks noChangeArrowheads="1"/>
          </p:cNvSpPr>
          <p:nvPr/>
        </p:nvSpPr>
        <p:spPr bwMode="auto">
          <a:xfrm>
            <a:off x="152400" y="2154238"/>
            <a:ext cx="1143000" cy="755650"/>
          </a:xfrm>
          <a:prstGeom prst="rect">
            <a:avLst/>
          </a:prstGeom>
          <a:noFill/>
          <a:ln w="9525">
            <a:noFill/>
            <a:miter lim="800000"/>
            <a:headEnd/>
            <a:tailEnd/>
          </a:ln>
        </p:spPr>
        <p:txBody>
          <a:bodyPr anchor="ctr"/>
          <a:lstStyle/>
          <a:p>
            <a:pPr>
              <a:spcBef>
                <a:spcPct val="20000"/>
              </a:spcBef>
            </a:pPr>
            <a:r>
              <a:rPr lang="en-US" sz="3200"/>
              <a:t>Ca</a:t>
            </a:r>
          </a:p>
        </p:txBody>
      </p:sp>
      <p:sp>
        <p:nvSpPr>
          <p:cNvPr id="205844" name="Rectangle 20"/>
          <p:cNvSpPr>
            <a:spLocks noChangeArrowheads="1"/>
          </p:cNvSpPr>
          <p:nvPr/>
        </p:nvSpPr>
        <p:spPr bwMode="auto">
          <a:xfrm>
            <a:off x="7518400" y="1397000"/>
            <a:ext cx="1473200" cy="757238"/>
          </a:xfrm>
          <a:prstGeom prst="rect">
            <a:avLst/>
          </a:prstGeom>
          <a:noFill/>
          <a:ln w="9525">
            <a:noFill/>
            <a:miter lim="800000"/>
            <a:headEnd/>
            <a:tailEnd/>
          </a:ln>
        </p:spPr>
        <p:txBody>
          <a:bodyPr anchor="ctr"/>
          <a:lstStyle/>
          <a:p>
            <a:pPr>
              <a:spcBef>
                <a:spcPct val="20000"/>
              </a:spcBef>
            </a:pPr>
            <a:r>
              <a:rPr lang="en-US" sz="3200"/>
              <a:t>e</a:t>
            </a:r>
            <a:r>
              <a:rPr lang="en-US" sz="3200" b="1" baseline="30000"/>
              <a:t>–</a:t>
            </a:r>
            <a:endParaRPr lang="en-US" sz="3200" baseline="30000"/>
          </a:p>
        </p:txBody>
      </p:sp>
      <p:sp>
        <p:nvSpPr>
          <p:cNvPr id="205845" name="Rectangle 21"/>
          <p:cNvSpPr>
            <a:spLocks noChangeArrowheads="1"/>
          </p:cNvSpPr>
          <p:nvPr/>
        </p:nvSpPr>
        <p:spPr bwMode="auto">
          <a:xfrm>
            <a:off x="6045200" y="1397000"/>
            <a:ext cx="1473200" cy="757238"/>
          </a:xfrm>
          <a:prstGeom prst="rect">
            <a:avLst/>
          </a:prstGeom>
          <a:noFill/>
          <a:ln w="9525">
            <a:noFill/>
            <a:miter lim="800000"/>
            <a:headEnd/>
            <a:tailEnd/>
          </a:ln>
        </p:spPr>
        <p:txBody>
          <a:bodyPr anchor="ctr"/>
          <a:lstStyle/>
          <a:p>
            <a:pPr>
              <a:spcBef>
                <a:spcPct val="20000"/>
              </a:spcBef>
            </a:pPr>
            <a:r>
              <a:rPr lang="en-US" sz="3200"/>
              <a:t>n</a:t>
            </a:r>
            <a:r>
              <a:rPr lang="en-US" sz="3200" baseline="30000"/>
              <a:t>0</a:t>
            </a:r>
            <a:endParaRPr lang="en-US" sz="3200" b="1" baseline="30000"/>
          </a:p>
        </p:txBody>
      </p:sp>
      <p:sp>
        <p:nvSpPr>
          <p:cNvPr id="205846" name="Rectangle 22"/>
          <p:cNvSpPr>
            <a:spLocks noChangeArrowheads="1"/>
          </p:cNvSpPr>
          <p:nvPr/>
        </p:nvSpPr>
        <p:spPr bwMode="auto">
          <a:xfrm>
            <a:off x="4572000" y="1397000"/>
            <a:ext cx="1473200" cy="757238"/>
          </a:xfrm>
          <a:prstGeom prst="rect">
            <a:avLst/>
          </a:prstGeom>
          <a:noFill/>
          <a:ln w="9525">
            <a:noFill/>
            <a:miter lim="800000"/>
            <a:headEnd/>
            <a:tailEnd/>
          </a:ln>
        </p:spPr>
        <p:txBody>
          <a:bodyPr anchor="ctr"/>
          <a:lstStyle/>
          <a:p>
            <a:pPr>
              <a:spcBef>
                <a:spcPct val="20000"/>
              </a:spcBef>
            </a:pPr>
            <a:r>
              <a:rPr lang="en-US" sz="3200"/>
              <a:t>p</a:t>
            </a:r>
            <a:r>
              <a:rPr lang="en-US" sz="3200" baseline="30000"/>
              <a:t>+</a:t>
            </a:r>
          </a:p>
        </p:txBody>
      </p:sp>
      <p:sp>
        <p:nvSpPr>
          <p:cNvPr id="205847" name="Rectangle 23"/>
          <p:cNvSpPr>
            <a:spLocks noChangeArrowheads="1"/>
          </p:cNvSpPr>
          <p:nvPr/>
        </p:nvSpPr>
        <p:spPr bwMode="auto">
          <a:xfrm>
            <a:off x="2895600" y="1397000"/>
            <a:ext cx="1676400" cy="757238"/>
          </a:xfrm>
          <a:prstGeom prst="rect">
            <a:avLst/>
          </a:prstGeom>
          <a:noFill/>
          <a:ln w="9525">
            <a:noFill/>
            <a:miter lim="800000"/>
            <a:headEnd/>
            <a:tailEnd/>
          </a:ln>
        </p:spPr>
        <p:txBody>
          <a:bodyPr anchor="ctr"/>
          <a:lstStyle/>
          <a:p>
            <a:pPr>
              <a:spcBef>
                <a:spcPct val="20000"/>
              </a:spcBef>
            </a:pPr>
            <a:r>
              <a:rPr lang="en-US" sz="3200">
                <a:solidFill>
                  <a:srgbClr val="FF0000"/>
                </a:solidFill>
              </a:rPr>
              <a:t>Mass</a:t>
            </a:r>
          </a:p>
        </p:txBody>
      </p:sp>
      <p:sp>
        <p:nvSpPr>
          <p:cNvPr id="205848" name="Rectangle 24"/>
          <p:cNvSpPr>
            <a:spLocks noChangeArrowheads="1"/>
          </p:cNvSpPr>
          <p:nvPr/>
        </p:nvSpPr>
        <p:spPr bwMode="auto">
          <a:xfrm>
            <a:off x="1295400" y="1397000"/>
            <a:ext cx="1600200" cy="757238"/>
          </a:xfrm>
          <a:prstGeom prst="rect">
            <a:avLst/>
          </a:prstGeom>
          <a:noFill/>
          <a:ln w="9525">
            <a:noFill/>
            <a:miter lim="800000"/>
            <a:headEnd/>
            <a:tailEnd/>
          </a:ln>
        </p:spPr>
        <p:txBody>
          <a:bodyPr anchor="ctr"/>
          <a:lstStyle/>
          <a:p>
            <a:pPr>
              <a:spcBef>
                <a:spcPct val="20000"/>
              </a:spcBef>
            </a:pPr>
            <a:r>
              <a:rPr lang="en-US" sz="3200">
                <a:solidFill>
                  <a:schemeClr val="accent2"/>
                </a:solidFill>
              </a:rPr>
              <a:t>Atomic</a:t>
            </a:r>
          </a:p>
        </p:txBody>
      </p:sp>
      <p:sp>
        <p:nvSpPr>
          <p:cNvPr id="205849" name="Rectangle 25"/>
          <p:cNvSpPr>
            <a:spLocks noChangeArrowheads="1"/>
          </p:cNvSpPr>
          <p:nvPr/>
        </p:nvSpPr>
        <p:spPr bwMode="auto">
          <a:xfrm>
            <a:off x="152400" y="1397000"/>
            <a:ext cx="1143000" cy="757238"/>
          </a:xfrm>
          <a:prstGeom prst="rect">
            <a:avLst/>
          </a:prstGeom>
          <a:noFill/>
          <a:ln w="9525">
            <a:noFill/>
            <a:miter lim="800000"/>
            <a:headEnd/>
            <a:tailEnd/>
          </a:ln>
        </p:spPr>
        <p:txBody>
          <a:bodyPr anchor="ctr"/>
          <a:lstStyle/>
          <a:p>
            <a:pPr>
              <a:spcBef>
                <a:spcPct val="20000"/>
              </a:spcBef>
            </a:pPr>
            <a:endParaRPr lang="en-CA" sz="3200"/>
          </a:p>
        </p:txBody>
      </p:sp>
      <p:sp>
        <p:nvSpPr>
          <p:cNvPr id="205850" name="Line 26"/>
          <p:cNvSpPr>
            <a:spLocks noChangeShapeType="1"/>
          </p:cNvSpPr>
          <p:nvPr/>
        </p:nvSpPr>
        <p:spPr bwMode="auto">
          <a:xfrm>
            <a:off x="152400" y="1397000"/>
            <a:ext cx="1143000" cy="0"/>
          </a:xfrm>
          <a:prstGeom prst="line">
            <a:avLst/>
          </a:prstGeom>
          <a:noFill/>
          <a:ln w="28575" cap="sq">
            <a:noFill/>
            <a:round/>
            <a:headEnd/>
            <a:tailEnd/>
          </a:ln>
        </p:spPr>
        <p:txBody>
          <a:bodyPr anchor="ctr"/>
          <a:lstStyle/>
          <a:p>
            <a:endParaRPr lang="en-US"/>
          </a:p>
        </p:txBody>
      </p:sp>
      <p:sp>
        <p:nvSpPr>
          <p:cNvPr id="205851" name="Line 27"/>
          <p:cNvSpPr>
            <a:spLocks noChangeShapeType="1"/>
          </p:cNvSpPr>
          <p:nvPr/>
        </p:nvSpPr>
        <p:spPr bwMode="auto">
          <a:xfrm>
            <a:off x="152400" y="2909888"/>
            <a:ext cx="8839200" cy="0"/>
          </a:xfrm>
          <a:prstGeom prst="line">
            <a:avLst/>
          </a:prstGeom>
          <a:noFill/>
          <a:ln w="19050">
            <a:solidFill>
              <a:schemeClr val="tx1"/>
            </a:solidFill>
            <a:round/>
            <a:headEnd/>
            <a:tailEnd/>
          </a:ln>
        </p:spPr>
        <p:txBody>
          <a:bodyPr anchor="ctr"/>
          <a:lstStyle/>
          <a:p>
            <a:endParaRPr lang="en-US"/>
          </a:p>
        </p:txBody>
      </p:sp>
      <p:sp>
        <p:nvSpPr>
          <p:cNvPr id="205852" name="Line 28"/>
          <p:cNvSpPr>
            <a:spLocks noChangeShapeType="1"/>
          </p:cNvSpPr>
          <p:nvPr/>
        </p:nvSpPr>
        <p:spPr bwMode="auto">
          <a:xfrm>
            <a:off x="152400" y="3667125"/>
            <a:ext cx="8839200" cy="0"/>
          </a:xfrm>
          <a:prstGeom prst="line">
            <a:avLst/>
          </a:prstGeom>
          <a:noFill/>
          <a:ln w="19050">
            <a:solidFill>
              <a:schemeClr val="tx1"/>
            </a:solidFill>
            <a:round/>
            <a:headEnd/>
            <a:tailEnd/>
          </a:ln>
        </p:spPr>
        <p:txBody>
          <a:bodyPr anchor="ctr"/>
          <a:lstStyle/>
          <a:p>
            <a:endParaRPr lang="en-US"/>
          </a:p>
        </p:txBody>
      </p:sp>
      <p:sp>
        <p:nvSpPr>
          <p:cNvPr id="205853" name="Line 29"/>
          <p:cNvSpPr>
            <a:spLocks noChangeShapeType="1"/>
          </p:cNvSpPr>
          <p:nvPr/>
        </p:nvSpPr>
        <p:spPr bwMode="auto">
          <a:xfrm>
            <a:off x="152400" y="4424363"/>
            <a:ext cx="8839200" cy="0"/>
          </a:xfrm>
          <a:prstGeom prst="line">
            <a:avLst/>
          </a:prstGeom>
          <a:noFill/>
          <a:ln w="28575" cap="sq">
            <a:solidFill>
              <a:schemeClr val="tx1"/>
            </a:solidFill>
            <a:round/>
            <a:headEnd/>
            <a:tailEnd/>
          </a:ln>
        </p:spPr>
        <p:txBody>
          <a:bodyPr anchor="ctr"/>
          <a:lstStyle/>
          <a:p>
            <a:endParaRPr lang="en-US"/>
          </a:p>
        </p:txBody>
      </p:sp>
      <p:sp>
        <p:nvSpPr>
          <p:cNvPr id="205854" name="Line 30"/>
          <p:cNvSpPr>
            <a:spLocks noChangeShapeType="1"/>
          </p:cNvSpPr>
          <p:nvPr/>
        </p:nvSpPr>
        <p:spPr bwMode="auto">
          <a:xfrm>
            <a:off x="152400" y="1397000"/>
            <a:ext cx="0" cy="757238"/>
          </a:xfrm>
          <a:prstGeom prst="line">
            <a:avLst/>
          </a:prstGeom>
          <a:noFill/>
          <a:ln w="28575" cap="sq">
            <a:noFill/>
            <a:round/>
            <a:headEnd/>
            <a:tailEnd/>
          </a:ln>
        </p:spPr>
        <p:txBody>
          <a:bodyPr anchor="ctr"/>
          <a:lstStyle/>
          <a:p>
            <a:endParaRPr lang="en-US"/>
          </a:p>
        </p:txBody>
      </p:sp>
      <p:sp>
        <p:nvSpPr>
          <p:cNvPr id="205855" name="Line 31"/>
          <p:cNvSpPr>
            <a:spLocks noChangeShapeType="1"/>
          </p:cNvSpPr>
          <p:nvPr/>
        </p:nvSpPr>
        <p:spPr bwMode="auto">
          <a:xfrm>
            <a:off x="2895600" y="1397000"/>
            <a:ext cx="0" cy="3027363"/>
          </a:xfrm>
          <a:prstGeom prst="line">
            <a:avLst/>
          </a:prstGeom>
          <a:noFill/>
          <a:ln w="19050">
            <a:solidFill>
              <a:schemeClr val="tx1"/>
            </a:solidFill>
            <a:round/>
            <a:headEnd/>
            <a:tailEnd/>
          </a:ln>
        </p:spPr>
        <p:txBody>
          <a:bodyPr anchor="ctr"/>
          <a:lstStyle/>
          <a:p>
            <a:endParaRPr lang="en-US"/>
          </a:p>
        </p:txBody>
      </p:sp>
      <p:sp>
        <p:nvSpPr>
          <p:cNvPr id="205856" name="Line 32"/>
          <p:cNvSpPr>
            <a:spLocks noChangeShapeType="1"/>
          </p:cNvSpPr>
          <p:nvPr/>
        </p:nvSpPr>
        <p:spPr bwMode="auto">
          <a:xfrm>
            <a:off x="4572000" y="1397000"/>
            <a:ext cx="0" cy="3027363"/>
          </a:xfrm>
          <a:prstGeom prst="line">
            <a:avLst/>
          </a:prstGeom>
          <a:noFill/>
          <a:ln w="19050">
            <a:solidFill>
              <a:schemeClr val="tx1"/>
            </a:solidFill>
            <a:round/>
            <a:headEnd/>
            <a:tailEnd/>
          </a:ln>
        </p:spPr>
        <p:txBody>
          <a:bodyPr anchor="ctr"/>
          <a:lstStyle/>
          <a:p>
            <a:endParaRPr lang="en-US"/>
          </a:p>
        </p:txBody>
      </p:sp>
      <p:sp>
        <p:nvSpPr>
          <p:cNvPr id="205857" name="Line 33"/>
          <p:cNvSpPr>
            <a:spLocks noChangeShapeType="1"/>
          </p:cNvSpPr>
          <p:nvPr/>
        </p:nvSpPr>
        <p:spPr bwMode="auto">
          <a:xfrm>
            <a:off x="6045200" y="1397000"/>
            <a:ext cx="0" cy="3027363"/>
          </a:xfrm>
          <a:prstGeom prst="line">
            <a:avLst/>
          </a:prstGeom>
          <a:noFill/>
          <a:ln w="19050">
            <a:solidFill>
              <a:schemeClr val="tx1"/>
            </a:solidFill>
            <a:round/>
            <a:headEnd/>
            <a:tailEnd/>
          </a:ln>
        </p:spPr>
        <p:txBody>
          <a:bodyPr anchor="ctr"/>
          <a:lstStyle/>
          <a:p>
            <a:endParaRPr lang="en-US"/>
          </a:p>
        </p:txBody>
      </p:sp>
      <p:sp>
        <p:nvSpPr>
          <p:cNvPr id="205858" name="Line 34"/>
          <p:cNvSpPr>
            <a:spLocks noChangeShapeType="1"/>
          </p:cNvSpPr>
          <p:nvPr/>
        </p:nvSpPr>
        <p:spPr bwMode="auto">
          <a:xfrm>
            <a:off x="7518400" y="1397000"/>
            <a:ext cx="0" cy="3027363"/>
          </a:xfrm>
          <a:prstGeom prst="line">
            <a:avLst/>
          </a:prstGeom>
          <a:noFill/>
          <a:ln w="19050">
            <a:solidFill>
              <a:schemeClr val="tx1"/>
            </a:solidFill>
            <a:round/>
            <a:headEnd/>
            <a:tailEnd/>
          </a:ln>
        </p:spPr>
        <p:txBody>
          <a:bodyPr anchor="ctr"/>
          <a:lstStyle/>
          <a:p>
            <a:endParaRPr lang="en-US"/>
          </a:p>
        </p:txBody>
      </p:sp>
      <p:sp>
        <p:nvSpPr>
          <p:cNvPr id="205859" name="Line 35"/>
          <p:cNvSpPr>
            <a:spLocks noChangeShapeType="1"/>
          </p:cNvSpPr>
          <p:nvPr/>
        </p:nvSpPr>
        <p:spPr bwMode="auto">
          <a:xfrm>
            <a:off x="8991600" y="1397000"/>
            <a:ext cx="0" cy="3027363"/>
          </a:xfrm>
          <a:prstGeom prst="line">
            <a:avLst/>
          </a:prstGeom>
          <a:noFill/>
          <a:ln w="28575" cap="sq">
            <a:solidFill>
              <a:schemeClr val="tx1"/>
            </a:solidFill>
            <a:round/>
            <a:headEnd/>
            <a:tailEnd/>
          </a:ln>
        </p:spPr>
        <p:txBody>
          <a:bodyPr anchor="ctr"/>
          <a:lstStyle/>
          <a:p>
            <a:endParaRPr lang="en-US"/>
          </a:p>
        </p:txBody>
      </p:sp>
      <p:sp>
        <p:nvSpPr>
          <p:cNvPr id="205860" name="Line 36"/>
          <p:cNvSpPr>
            <a:spLocks noChangeShapeType="1"/>
          </p:cNvSpPr>
          <p:nvPr/>
        </p:nvSpPr>
        <p:spPr bwMode="auto">
          <a:xfrm>
            <a:off x="1295400" y="1397000"/>
            <a:ext cx="7696200" cy="0"/>
          </a:xfrm>
          <a:prstGeom prst="line">
            <a:avLst/>
          </a:prstGeom>
          <a:noFill/>
          <a:ln w="28575" cap="sq">
            <a:solidFill>
              <a:schemeClr val="tx1"/>
            </a:solidFill>
            <a:round/>
            <a:headEnd/>
            <a:tailEnd/>
          </a:ln>
        </p:spPr>
        <p:txBody>
          <a:bodyPr anchor="ctr"/>
          <a:lstStyle/>
          <a:p>
            <a:endParaRPr lang="en-US"/>
          </a:p>
        </p:txBody>
      </p:sp>
      <p:sp>
        <p:nvSpPr>
          <p:cNvPr id="205861" name="Line 37"/>
          <p:cNvSpPr>
            <a:spLocks noChangeShapeType="1"/>
          </p:cNvSpPr>
          <p:nvPr/>
        </p:nvSpPr>
        <p:spPr bwMode="auto">
          <a:xfrm>
            <a:off x="152400" y="2154238"/>
            <a:ext cx="0" cy="2270125"/>
          </a:xfrm>
          <a:prstGeom prst="line">
            <a:avLst/>
          </a:prstGeom>
          <a:noFill/>
          <a:ln w="28575" cap="sq">
            <a:solidFill>
              <a:schemeClr val="tx1"/>
            </a:solidFill>
            <a:round/>
            <a:headEnd/>
            <a:tailEnd/>
          </a:ln>
        </p:spPr>
        <p:txBody>
          <a:bodyPr anchor="ctr"/>
          <a:lstStyle/>
          <a:p>
            <a:endParaRPr lang="en-US"/>
          </a:p>
        </p:txBody>
      </p:sp>
      <p:sp>
        <p:nvSpPr>
          <p:cNvPr id="205862" name="Line 38"/>
          <p:cNvSpPr>
            <a:spLocks noChangeShapeType="1"/>
          </p:cNvSpPr>
          <p:nvPr/>
        </p:nvSpPr>
        <p:spPr bwMode="auto">
          <a:xfrm>
            <a:off x="1295400" y="1397000"/>
            <a:ext cx="0" cy="3027363"/>
          </a:xfrm>
          <a:prstGeom prst="line">
            <a:avLst/>
          </a:prstGeom>
          <a:noFill/>
          <a:ln w="19050">
            <a:solidFill>
              <a:schemeClr val="tx1"/>
            </a:solidFill>
            <a:round/>
            <a:headEnd/>
            <a:tailEnd/>
          </a:ln>
        </p:spPr>
        <p:txBody>
          <a:bodyPr/>
          <a:lstStyle/>
          <a:p>
            <a:endParaRPr lang="en-US"/>
          </a:p>
        </p:txBody>
      </p:sp>
      <p:sp>
        <p:nvSpPr>
          <p:cNvPr id="205863" name="Line 39"/>
          <p:cNvSpPr>
            <a:spLocks noChangeShapeType="1"/>
          </p:cNvSpPr>
          <p:nvPr/>
        </p:nvSpPr>
        <p:spPr bwMode="auto">
          <a:xfrm>
            <a:off x="152400" y="2154238"/>
            <a:ext cx="8839200" cy="0"/>
          </a:xfrm>
          <a:prstGeom prst="line">
            <a:avLst/>
          </a:prstGeom>
          <a:noFill/>
          <a:ln w="19050">
            <a:solidFill>
              <a:schemeClr val="tx1"/>
            </a:solidFill>
            <a:round/>
            <a:headEnd/>
            <a:tailEnd/>
          </a:ln>
        </p:spPr>
        <p:txBody>
          <a:bodyPr/>
          <a:lstStyle/>
          <a:p>
            <a:endParaRPr lang="en-US"/>
          </a:p>
        </p:txBody>
      </p:sp>
      <p:grpSp>
        <p:nvGrpSpPr>
          <p:cNvPr id="205864" name="Group 55"/>
          <p:cNvGrpSpPr>
            <a:grpSpLocks/>
          </p:cNvGrpSpPr>
          <p:nvPr/>
        </p:nvGrpSpPr>
        <p:grpSpPr bwMode="auto">
          <a:xfrm>
            <a:off x="2295525" y="5527675"/>
            <a:ext cx="877888" cy="990600"/>
            <a:chOff x="1446" y="3482"/>
            <a:chExt cx="553" cy="624"/>
          </a:xfrm>
        </p:grpSpPr>
        <p:sp>
          <p:nvSpPr>
            <p:cNvPr id="205875" name="Rectangle 41"/>
            <p:cNvSpPr>
              <a:spLocks noChangeArrowheads="1"/>
            </p:cNvSpPr>
            <p:nvPr/>
          </p:nvSpPr>
          <p:spPr bwMode="auto">
            <a:xfrm>
              <a:off x="1446" y="3482"/>
              <a:ext cx="528" cy="624"/>
            </a:xfrm>
            <a:prstGeom prst="rect">
              <a:avLst/>
            </a:prstGeom>
            <a:noFill/>
            <a:ln w="9525">
              <a:solidFill>
                <a:schemeClr val="tx1"/>
              </a:solidFill>
              <a:miter lim="800000"/>
              <a:headEnd/>
              <a:tailEnd/>
            </a:ln>
          </p:spPr>
          <p:txBody>
            <a:bodyPr wrap="none" anchor="ctr"/>
            <a:lstStyle/>
            <a:p>
              <a:endParaRPr lang="en-US"/>
            </a:p>
          </p:txBody>
        </p:sp>
        <p:sp>
          <p:nvSpPr>
            <p:cNvPr id="205876" name="Text Box 42"/>
            <p:cNvSpPr txBox="1">
              <a:spLocks noChangeArrowheads="1"/>
            </p:cNvSpPr>
            <p:nvPr/>
          </p:nvSpPr>
          <p:spPr bwMode="auto">
            <a:xfrm>
              <a:off x="1481" y="3626"/>
              <a:ext cx="443" cy="365"/>
            </a:xfrm>
            <a:prstGeom prst="rect">
              <a:avLst/>
            </a:prstGeom>
            <a:noFill/>
            <a:ln w="9525">
              <a:noFill/>
              <a:miter lim="800000"/>
              <a:headEnd/>
              <a:tailEnd/>
            </a:ln>
          </p:spPr>
          <p:txBody>
            <a:bodyPr wrap="none">
              <a:spAutoFit/>
            </a:bodyPr>
            <a:lstStyle/>
            <a:p>
              <a:pPr algn="l"/>
              <a:r>
                <a:rPr lang="en-US" sz="3200"/>
                <a:t>Ca</a:t>
              </a:r>
            </a:p>
          </p:txBody>
        </p:sp>
        <p:sp>
          <p:nvSpPr>
            <p:cNvPr id="205877" name="Text Box 43"/>
            <p:cNvSpPr txBox="1">
              <a:spLocks noChangeArrowheads="1"/>
            </p:cNvSpPr>
            <p:nvPr/>
          </p:nvSpPr>
          <p:spPr bwMode="auto">
            <a:xfrm>
              <a:off x="1509" y="3914"/>
              <a:ext cx="395" cy="192"/>
            </a:xfrm>
            <a:prstGeom prst="rect">
              <a:avLst/>
            </a:prstGeom>
            <a:noFill/>
            <a:ln w="9525">
              <a:noFill/>
              <a:miter lim="800000"/>
              <a:headEnd/>
              <a:tailEnd/>
            </a:ln>
          </p:spPr>
          <p:txBody>
            <a:bodyPr wrap="none">
              <a:spAutoFit/>
            </a:bodyPr>
            <a:lstStyle/>
            <a:p>
              <a:pPr algn="l"/>
              <a:r>
                <a:rPr lang="en-US" sz="1400" b="1">
                  <a:solidFill>
                    <a:srgbClr val="FF0000"/>
                  </a:solidFill>
                </a:rPr>
                <a:t>40.08</a:t>
              </a:r>
            </a:p>
          </p:txBody>
        </p:sp>
        <p:sp>
          <p:nvSpPr>
            <p:cNvPr id="205878" name="Text Box 44"/>
            <p:cNvSpPr txBox="1">
              <a:spLocks noChangeArrowheads="1"/>
            </p:cNvSpPr>
            <p:nvPr/>
          </p:nvSpPr>
          <p:spPr bwMode="auto">
            <a:xfrm>
              <a:off x="1723" y="3482"/>
              <a:ext cx="276" cy="231"/>
            </a:xfrm>
            <a:prstGeom prst="rect">
              <a:avLst/>
            </a:prstGeom>
            <a:noFill/>
            <a:ln w="9525">
              <a:noFill/>
              <a:miter lim="800000"/>
              <a:headEnd/>
              <a:tailEnd/>
            </a:ln>
          </p:spPr>
          <p:txBody>
            <a:bodyPr wrap="none">
              <a:spAutoFit/>
            </a:bodyPr>
            <a:lstStyle/>
            <a:p>
              <a:pPr algn="l"/>
              <a:r>
                <a:rPr lang="en-US" sz="1800">
                  <a:solidFill>
                    <a:schemeClr val="accent2"/>
                  </a:solidFill>
                </a:rPr>
                <a:t>20</a:t>
              </a:r>
            </a:p>
          </p:txBody>
        </p:sp>
      </p:grpSp>
      <p:grpSp>
        <p:nvGrpSpPr>
          <p:cNvPr id="205865" name="Group 45"/>
          <p:cNvGrpSpPr>
            <a:grpSpLocks/>
          </p:cNvGrpSpPr>
          <p:nvPr/>
        </p:nvGrpSpPr>
        <p:grpSpPr bwMode="auto">
          <a:xfrm>
            <a:off x="4122738" y="5527675"/>
            <a:ext cx="877887" cy="990600"/>
            <a:chOff x="5136" y="96"/>
            <a:chExt cx="553" cy="624"/>
          </a:xfrm>
        </p:grpSpPr>
        <p:sp>
          <p:nvSpPr>
            <p:cNvPr id="205871" name="Rectangle 46"/>
            <p:cNvSpPr>
              <a:spLocks noChangeArrowheads="1"/>
            </p:cNvSpPr>
            <p:nvPr/>
          </p:nvSpPr>
          <p:spPr bwMode="auto">
            <a:xfrm>
              <a:off x="5136" y="96"/>
              <a:ext cx="528" cy="624"/>
            </a:xfrm>
            <a:prstGeom prst="rect">
              <a:avLst/>
            </a:prstGeom>
            <a:noFill/>
            <a:ln w="9525">
              <a:solidFill>
                <a:schemeClr val="tx1"/>
              </a:solidFill>
              <a:miter lim="800000"/>
              <a:headEnd/>
              <a:tailEnd/>
            </a:ln>
          </p:spPr>
          <p:txBody>
            <a:bodyPr wrap="none" anchor="ctr"/>
            <a:lstStyle/>
            <a:p>
              <a:endParaRPr lang="en-US"/>
            </a:p>
          </p:txBody>
        </p:sp>
        <p:sp>
          <p:nvSpPr>
            <p:cNvPr id="205872" name="Text Box 47"/>
            <p:cNvSpPr txBox="1">
              <a:spLocks noChangeArrowheads="1"/>
            </p:cNvSpPr>
            <p:nvPr/>
          </p:nvSpPr>
          <p:spPr bwMode="auto">
            <a:xfrm>
              <a:off x="5234" y="240"/>
              <a:ext cx="372" cy="365"/>
            </a:xfrm>
            <a:prstGeom prst="rect">
              <a:avLst/>
            </a:prstGeom>
            <a:noFill/>
            <a:ln w="9525">
              <a:noFill/>
              <a:miter lim="800000"/>
              <a:headEnd/>
              <a:tailEnd/>
            </a:ln>
          </p:spPr>
          <p:txBody>
            <a:bodyPr wrap="none">
              <a:spAutoFit/>
            </a:bodyPr>
            <a:lstStyle/>
            <a:p>
              <a:pPr algn="l"/>
              <a:r>
                <a:rPr lang="en-US" sz="3200"/>
                <a:t>Ar</a:t>
              </a:r>
            </a:p>
          </p:txBody>
        </p:sp>
        <p:sp>
          <p:nvSpPr>
            <p:cNvPr id="205873" name="Text Box 48"/>
            <p:cNvSpPr txBox="1">
              <a:spLocks noChangeArrowheads="1"/>
            </p:cNvSpPr>
            <p:nvPr/>
          </p:nvSpPr>
          <p:spPr bwMode="auto">
            <a:xfrm>
              <a:off x="5164" y="528"/>
              <a:ext cx="457" cy="192"/>
            </a:xfrm>
            <a:prstGeom prst="rect">
              <a:avLst/>
            </a:prstGeom>
            <a:noFill/>
            <a:ln w="9525">
              <a:noFill/>
              <a:miter lim="800000"/>
              <a:headEnd/>
              <a:tailEnd/>
            </a:ln>
          </p:spPr>
          <p:txBody>
            <a:bodyPr wrap="none">
              <a:spAutoFit/>
            </a:bodyPr>
            <a:lstStyle/>
            <a:p>
              <a:pPr algn="l"/>
              <a:r>
                <a:rPr lang="en-US" sz="1400" b="1">
                  <a:solidFill>
                    <a:srgbClr val="FF0000"/>
                  </a:solidFill>
                </a:rPr>
                <a:t>39.948</a:t>
              </a:r>
            </a:p>
          </p:txBody>
        </p:sp>
        <p:sp>
          <p:nvSpPr>
            <p:cNvPr id="205874" name="Text Box 49"/>
            <p:cNvSpPr txBox="1">
              <a:spLocks noChangeArrowheads="1"/>
            </p:cNvSpPr>
            <p:nvPr/>
          </p:nvSpPr>
          <p:spPr bwMode="auto">
            <a:xfrm>
              <a:off x="5413" y="96"/>
              <a:ext cx="276" cy="231"/>
            </a:xfrm>
            <a:prstGeom prst="rect">
              <a:avLst/>
            </a:prstGeom>
            <a:noFill/>
            <a:ln w="9525">
              <a:noFill/>
              <a:miter lim="800000"/>
              <a:headEnd/>
              <a:tailEnd/>
            </a:ln>
          </p:spPr>
          <p:txBody>
            <a:bodyPr wrap="none">
              <a:spAutoFit/>
            </a:bodyPr>
            <a:lstStyle/>
            <a:p>
              <a:pPr algn="l"/>
              <a:r>
                <a:rPr lang="en-US" sz="1800">
                  <a:solidFill>
                    <a:schemeClr val="accent2"/>
                  </a:solidFill>
                </a:rPr>
                <a:t>18</a:t>
              </a:r>
            </a:p>
          </p:txBody>
        </p:sp>
      </p:grpSp>
      <p:grpSp>
        <p:nvGrpSpPr>
          <p:cNvPr id="205866" name="Group 50"/>
          <p:cNvGrpSpPr>
            <a:grpSpLocks/>
          </p:cNvGrpSpPr>
          <p:nvPr/>
        </p:nvGrpSpPr>
        <p:grpSpPr bwMode="auto">
          <a:xfrm>
            <a:off x="5953125" y="5527675"/>
            <a:ext cx="877888" cy="990600"/>
            <a:chOff x="5136" y="96"/>
            <a:chExt cx="553" cy="624"/>
          </a:xfrm>
        </p:grpSpPr>
        <p:sp>
          <p:nvSpPr>
            <p:cNvPr id="205867" name="Rectangle 51"/>
            <p:cNvSpPr>
              <a:spLocks noChangeArrowheads="1"/>
            </p:cNvSpPr>
            <p:nvPr/>
          </p:nvSpPr>
          <p:spPr bwMode="auto">
            <a:xfrm>
              <a:off x="5136" y="96"/>
              <a:ext cx="528" cy="624"/>
            </a:xfrm>
            <a:prstGeom prst="rect">
              <a:avLst/>
            </a:prstGeom>
            <a:noFill/>
            <a:ln w="9525">
              <a:solidFill>
                <a:schemeClr val="tx1"/>
              </a:solidFill>
              <a:miter lim="800000"/>
              <a:headEnd/>
              <a:tailEnd/>
            </a:ln>
          </p:spPr>
          <p:txBody>
            <a:bodyPr wrap="none" anchor="ctr"/>
            <a:lstStyle/>
            <a:p>
              <a:endParaRPr lang="en-US"/>
            </a:p>
          </p:txBody>
        </p:sp>
        <p:sp>
          <p:nvSpPr>
            <p:cNvPr id="205868" name="Text Box 52"/>
            <p:cNvSpPr txBox="1">
              <a:spLocks noChangeArrowheads="1"/>
            </p:cNvSpPr>
            <p:nvPr/>
          </p:nvSpPr>
          <p:spPr bwMode="auto">
            <a:xfrm>
              <a:off x="5234" y="240"/>
              <a:ext cx="372" cy="365"/>
            </a:xfrm>
            <a:prstGeom prst="rect">
              <a:avLst/>
            </a:prstGeom>
            <a:noFill/>
            <a:ln w="9525">
              <a:noFill/>
              <a:miter lim="800000"/>
              <a:headEnd/>
              <a:tailEnd/>
            </a:ln>
          </p:spPr>
          <p:txBody>
            <a:bodyPr wrap="none">
              <a:spAutoFit/>
            </a:bodyPr>
            <a:lstStyle/>
            <a:p>
              <a:pPr algn="l"/>
              <a:r>
                <a:rPr lang="en-US" sz="3200"/>
                <a:t>Br</a:t>
              </a:r>
            </a:p>
          </p:txBody>
        </p:sp>
        <p:sp>
          <p:nvSpPr>
            <p:cNvPr id="205869" name="Text Box 53"/>
            <p:cNvSpPr txBox="1">
              <a:spLocks noChangeArrowheads="1"/>
            </p:cNvSpPr>
            <p:nvPr/>
          </p:nvSpPr>
          <p:spPr bwMode="auto">
            <a:xfrm>
              <a:off x="5164" y="528"/>
              <a:ext cx="457" cy="192"/>
            </a:xfrm>
            <a:prstGeom prst="rect">
              <a:avLst/>
            </a:prstGeom>
            <a:noFill/>
            <a:ln w="9525">
              <a:noFill/>
              <a:miter lim="800000"/>
              <a:headEnd/>
              <a:tailEnd/>
            </a:ln>
          </p:spPr>
          <p:txBody>
            <a:bodyPr wrap="none">
              <a:spAutoFit/>
            </a:bodyPr>
            <a:lstStyle/>
            <a:p>
              <a:pPr algn="l"/>
              <a:r>
                <a:rPr lang="en-US" sz="1400" b="1">
                  <a:solidFill>
                    <a:srgbClr val="FF0000"/>
                  </a:solidFill>
                </a:rPr>
                <a:t>79.904</a:t>
              </a:r>
            </a:p>
          </p:txBody>
        </p:sp>
        <p:sp>
          <p:nvSpPr>
            <p:cNvPr id="205870" name="Text Box 54"/>
            <p:cNvSpPr txBox="1">
              <a:spLocks noChangeArrowheads="1"/>
            </p:cNvSpPr>
            <p:nvPr/>
          </p:nvSpPr>
          <p:spPr bwMode="auto">
            <a:xfrm>
              <a:off x="5413" y="96"/>
              <a:ext cx="276" cy="231"/>
            </a:xfrm>
            <a:prstGeom prst="rect">
              <a:avLst/>
            </a:prstGeom>
            <a:noFill/>
            <a:ln w="9525">
              <a:noFill/>
              <a:miter lim="800000"/>
              <a:headEnd/>
              <a:tailEnd/>
            </a:ln>
          </p:spPr>
          <p:txBody>
            <a:bodyPr wrap="none">
              <a:spAutoFit/>
            </a:bodyPr>
            <a:lstStyle/>
            <a:p>
              <a:pPr algn="l"/>
              <a:r>
                <a:rPr lang="en-US" sz="1800">
                  <a:solidFill>
                    <a:schemeClr val="accent2"/>
                  </a:solidFill>
                </a:rPr>
                <a:t>35</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1335314"/>
                                        </p:tgtEl>
                                        <p:attrNameLst>
                                          <p:attrName>style.visibility</p:attrName>
                                        </p:attrNameLst>
                                      </p:cBhvr>
                                      <p:to>
                                        <p:strVal val="visible"/>
                                      </p:to>
                                    </p:set>
                                    <p:anim calcmode="lin" valueType="num">
                                      <p:cBhvr>
                                        <p:cTn id="7" dur="500" fill="hold"/>
                                        <p:tgtEl>
                                          <p:spTgt spid="1335314"/>
                                        </p:tgtEl>
                                        <p:attrNameLst>
                                          <p:attrName>ppt_w</p:attrName>
                                        </p:attrNameLst>
                                      </p:cBhvr>
                                      <p:tavLst>
                                        <p:tav tm="0">
                                          <p:val>
                                            <p:strVal val="2/3*#ppt_w"/>
                                          </p:val>
                                        </p:tav>
                                        <p:tav tm="100000">
                                          <p:val>
                                            <p:strVal val="#ppt_w"/>
                                          </p:val>
                                        </p:tav>
                                      </p:tavLst>
                                    </p:anim>
                                    <p:anim calcmode="lin" valueType="num">
                                      <p:cBhvr>
                                        <p:cTn id="8" dur="500" fill="hold"/>
                                        <p:tgtEl>
                                          <p:spTgt spid="1335314"/>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1335313"/>
                                        </p:tgtEl>
                                        <p:attrNameLst>
                                          <p:attrName>style.visibility</p:attrName>
                                        </p:attrNameLst>
                                      </p:cBhvr>
                                      <p:to>
                                        <p:strVal val="visible"/>
                                      </p:to>
                                    </p:set>
                                    <p:anim calcmode="lin" valueType="num">
                                      <p:cBhvr>
                                        <p:cTn id="13" dur="500" fill="hold"/>
                                        <p:tgtEl>
                                          <p:spTgt spid="1335313"/>
                                        </p:tgtEl>
                                        <p:attrNameLst>
                                          <p:attrName>ppt_w</p:attrName>
                                        </p:attrNameLst>
                                      </p:cBhvr>
                                      <p:tavLst>
                                        <p:tav tm="0">
                                          <p:val>
                                            <p:strVal val="2/3*#ppt_w"/>
                                          </p:val>
                                        </p:tav>
                                        <p:tav tm="100000">
                                          <p:val>
                                            <p:strVal val="#ppt_w"/>
                                          </p:val>
                                        </p:tav>
                                      </p:tavLst>
                                    </p:anim>
                                    <p:anim calcmode="lin" valueType="num">
                                      <p:cBhvr>
                                        <p:cTn id="14" dur="500" fill="hold"/>
                                        <p:tgtEl>
                                          <p:spTgt spid="1335313"/>
                                        </p:tgtEl>
                                        <p:attrNameLst>
                                          <p:attrName>ppt_h</p:attrName>
                                        </p:attrNameLst>
                                      </p:cBhvr>
                                      <p:tavLst>
                                        <p:tav tm="0">
                                          <p:val>
                                            <p:strVal val="2/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272" fill="hold" grpId="0" nodeType="clickEffect">
                                  <p:stCondLst>
                                    <p:cond delay="0"/>
                                  </p:stCondLst>
                                  <p:childTnLst>
                                    <p:set>
                                      <p:cBhvr>
                                        <p:cTn id="18" dur="1" fill="hold">
                                          <p:stCondLst>
                                            <p:cond delay="0"/>
                                          </p:stCondLst>
                                        </p:cTn>
                                        <p:tgtEl>
                                          <p:spTgt spid="1335312"/>
                                        </p:tgtEl>
                                        <p:attrNameLst>
                                          <p:attrName>style.visibility</p:attrName>
                                        </p:attrNameLst>
                                      </p:cBhvr>
                                      <p:to>
                                        <p:strVal val="visible"/>
                                      </p:to>
                                    </p:set>
                                    <p:anim calcmode="lin" valueType="num">
                                      <p:cBhvr>
                                        <p:cTn id="19" dur="500" fill="hold"/>
                                        <p:tgtEl>
                                          <p:spTgt spid="1335312"/>
                                        </p:tgtEl>
                                        <p:attrNameLst>
                                          <p:attrName>ppt_w</p:attrName>
                                        </p:attrNameLst>
                                      </p:cBhvr>
                                      <p:tavLst>
                                        <p:tav tm="0">
                                          <p:val>
                                            <p:strVal val="2/3*#ppt_w"/>
                                          </p:val>
                                        </p:tav>
                                        <p:tav tm="100000">
                                          <p:val>
                                            <p:strVal val="#ppt_w"/>
                                          </p:val>
                                        </p:tav>
                                      </p:tavLst>
                                    </p:anim>
                                    <p:anim calcmode="lin" valueType="num">
                                      <p:cBhvr>
                                        <p:cTn id="20" dur="500" fill="hold"/>
                                        <p:tgtEl>
                                          <p:spTgt spid="1335312"/>
                                        </p:tgtEl>
                                        <p:attrNameLst>
                                          <p:attrName>ppt_h</p:attrName>
                                        </p:attrNameLst>
                                      </p:cBhvr>
                                      <p:tavLst>
                                        <p:tav tm="0">
                                          <p:val>
                                            <p:strVal val="2/3*#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272" fill="hold" grpId="0" nodeType="clickEffect">
                                  <p:stCondLst>
                                    <p:cond delay="0"/>
                                  </p:stCondLst>
                                  <p:childTnLst>
                                    <p:set>
                                      <p:cBhvr>
                                        <p:cTn id="24" dur="1" fill="hold">
                                          <p:stCondLst>
                                            <p:cond delay="0"/>
                                          </p:stCondLst>
                                        </p:cTn>
                                        <p:tgtEl>
                                          <p:spTgt spid="1335311"/>
                                        </p:tgtEl>
                                        <p:attrNameLst>
                                          <p:attrName>style.visibility</p:attrName>
                                        </p:attrNameLst>
                                      </p:cBhvr>
                                      <p:to>
                                        <p:strVal val="visible"/>
                                      </p:to>
                                    </p:set>
                                    <p:anim calcmode="lin" valueType="num">
                                      <p:cBhvr>
                                        <p:cTn id="25" dur="500" fill="hold"/>
                                        <p:tgtEl>
                                          <p:spTgt spid="1335311"/>
                                        </p:tgtEl>
                                        <p:attrNameLst>
                                          <p:attrName>ppt_w</p:attrName>
                                        </p:attrNameLst>
                                      </p:cBhvr>
                                      <p:tavLst>
                                        <p:tav tm="0">
                                          <p:val>
                                            <p:strVal val="2/3*#ppt_w"/>
                                          </p:val>
                                        </p:tav>
                                        <p:tav tm="100000">
                                          <p:val>
                                            <p:strVal val="#ppt_w"/>
                                          </p:val>
                                        </p:tav>
                                      </p:tavLst>
                                    </p:anim>
                                    <p:anim calcmode="lin" valueType="num">
                                      <p:cBhvr>
                                        <p:cTn id="26" dur="500" fill="hold"/>
                                        <p:tgtEl>
                                          <p:spTgt spid="1335311"/>
                                        </p:tgtEl>
                                        <p:attrNameLst>
                                          <p:attrName>ppt_h</p:attrName>
                                        </p:attrNameLst>
                                      </p:cBhvr>
                                      <p:tavLst>
                                        <p:tav tm="0">
                                          <p:val>
                                            <p:strVal val="2/3*#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272" fill="hold" grpId="0" nodeType="clickEffect">
                                  <p:stCondLst>
                                    <p:cond delay="0"/>
                                  </p:stCondLst>
                                  <p:childTnLst>
                                    <p:set>
                                      <p:cBhvr>
                                        <p:cTn id="30" dur="1" fill="hold">
                                          <p:stCondLst>
                                            <p:cond delay="0"/>
                                          </p:stCondLst>
                                        </p:cTn>
                                        <p:tgtEl>
                                          <p:spTgt spid="1335310"/>
                                        </p:tgtEl>
                                        <p:attrNameLst>
                                          <p:attrName>style.visibility</p:attrName>
                                        </p:attrNameLst>
                                      </p:cBhvr>
                                      <p:to>
                                        <p:strVal val="visible"/>
                                      </p:to>
                                    </p:set>
                                    <p:anim calcmode="lin" valueType="num">
                                      <p:cBhvr>
                                        <p:cTn id="31" dur="500" fill="hold"/>
                                        <p:tgtEl>
                                          <p:spTgt spid="1335310"/>
                                        </p:tgtEl>
                                        <p:attrNameLst>
                                          <p:attrName>ppt_w</p:attrName>
                                        </p:attrNameLst>
                                      </p:cBhvr>
                                      <p:tavLst>
                                        <p:tav tm="0">
                                          <p:val>
                                            <p:strVal val="2/3*#ppt_w"/>
                                          </p:val>
                                        </p:tav>
                                        <p:tav tm="100000">
                                          <p:val>
                                            <p:strVal val="#ppt_w"/>
                                          </p:val>
                                        </p:tav>
                                      </p:tavLst>
                                    </p:anim>
                                    <p:anim calcmode="lin" valueType="num">
                                      <p:cBhvr>
                                        <p:cTn id="32" dur="500" fill="hold"/>
                                        <p:tgtEl>
                                          <p:spTgt spid="1335310"/>
                                        </p:tgtEl>
                                        <p:attrNameLst>
                                          <p:attrName>ppt_h</p:attrName>
                                        </p:attrNameLst>
                                      </p:cBhvr>
                                      <p:tavLst>
                                        <p:tav tm="0">
                                          <p:val>
                                            <p:strVal val="2/3*#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272" fill="hold" grpId="0" nodeType="clickEffect">
                                  <p:stCondLst>
                                    <p:cond delay="0"/>
                                  </p:stCondLst>
                                  <p:childTnLst>
                                    <p:set>
                                      <p:cBhvr>
                                        <p:cTn id="36" dur="1" fill="hold">
                                          <p:stCondLst>
                                            <p:cond delay="0"/>
                                          </p:stCondLst>
                                        </p:cTn>
                                        <p:tgtEl>
                                          <p:spTgt spid="1335308"/>
                                        </p:tgtEl>
                                        <p:attrNameLst>
                                          <p:attrName>style.visibility</p:attrName>
                                        </p:attrNameLst>
                                      </p:cBhvr>
                                      <p:to>
                                        <p:strVal val="visible"/>
                                      </p:to>
                                    </p:set>
                                    <p:anim calcmode="lin" valueType="num">
                                      <p:cBhvr>
                                        <p:cTn id="37" dur="500" fill="hold"/>
                                        <p:tgtEl>
                                          <p:spTgt spid="1335308"/>
                                        </p:tgtEl>
                                        <p:attrNameLst>
                                          <p:attrName>ppt_w</p:attrName>
                                        </p:attrNameLst>
                                      </p:cBhvr>
                                      <p:tavLst>
                                        <p:tav tm="0">
                                          <p:val>
                                            <p:strVal val="2/3*#ppt_w"/>
                                          </p:val>
                                        </p:tav>
                                        <p:tav tm="100000">
                                          <p:val>
                                            <p:strVal val="#ppt_w"/>
                                          </p:val>
                                        </p:tav>
                                      </p:tavLst>
                                    </p:anim>
                                    <p:anim calcmode="lin" valueType="num">
                                      <p:cBhvr>
                                        <p:cTn id="38" dur="500" fill="hold"/>
                                        <p:tgtEl>
                                          <p:spTgt spid="1335308"/>
                                        </p:tgtEl>
                                        <p:attrNameLst>
                                          <p:attrName>ppt_h</p:attrName>
                                        </p:attrNameLst>
                                      </p:cBhvr>
                                      <p:tavLst>
                                        <p:tav tm="0">
                                          <p:val>
                                            <p:strVal val="2/3*#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272" fill="hold" grpId="0" nodeType="clickEffect">
                                  <p:stCondLst>
                                    <p:cond delay="0"/>
                                  </p:stCondLst>
                                  <p:childTnLst>
                                    <p:set>
                                      <p:cBhvr>
                                        <p:cTn id="42" dur="1" fill="hold">
                                          <p:stCondLst>
                                            <p:cond delay="0"/>
                                          </p:stCondLst>
                                        </p:cTn>
                                        <p:tgtEl>
                                          <p:spTgt spid="1335307"/>
                                        </p:tgtEl>
                                        <p:attrNameLst>
                                          <p:attrName>style.visibility</p:attrName>
                                        </p:attrNameLst>
                                      </p:cBhvr>
                                      <p:to>
                                        <p:strVal val="visible"/>
                                      </p:to>
                                    </p:set>
                                    <p:anim calcmode="lin" valueType="num">
                                      <p:cBhvr>
                                        <p:cTn id="43" dur="500" fill="hold"/>
                                        <p:tgtEl>
                                          <p:spTgt spid="1335307"/>
                                        </p:tgtEl>
                                        <p:attrNameLst>
                                          <p:attrName>ppt_w</p:attrName>
                                        </p:attrNameLst>
                                      </p:cBhvr>
                                      <p:tavLst>
                                        <p:tav tm="0">
                                          <p:val>
                                            <p:strVal val="2/3*#ppt_w"/>
                                          </p:val>
                                        </p:tav>
                                        <p:tav tm="100000">
                                          <p:val>
                                            <p:strVal val="#ppt_w"/>
                                          </p:val>
                                        </p:tav>
                                      </p:tavLst>
                                    </p:anim>
                                    <p:anim calcmode="lin" valueType="num">
                                      <p:cBhvr>
                                        <p:cTn id="44" dur="500" fill="hold"/>
                                        <p:tgtEl>
                                          <p:spTgt spid="1335307"/>
                                        </p:tgtEl>
                                        <p:attrNameLst>
                                          <p:attrName>ppt_h</p:attrName>
                                        </p:attrNameLst>
                                      </p:cBhvr>
                                      <p:tavLst>
                                        <p:tav tm="0">
                                          <p:val>
                                            <p:strVal val="2/3*#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272" fill="hold" grpId="0" nodeType="clickEffect">
                                  <p:stCondLst>
                                    <p:cond delay="0"/>
                                  </p:stCondLst>
                                  <p:childTnLst>
                                    <p:set>
                                      <p:cBhvr>
                                        <p:cTn id="48" dur="1" fill="hold">
                                          <p:stCondLst>
                                            <p:cond delay="0"/>
                                          </p:stCondLst>
                                        </p:cTn>
                                        <p:tgtEl>
                                          <p:spTgt spid="1335306"/>
                                        </p:tgtEl>
                                        <p:attrNameLst>
                                          <p:attrName>style.visibility</p:attrName>
                                        </p:attrNameLst>
                                      </p:cBhvr>
                                      <p:to>
                                        <p:strVal val="visible"/>
                                      </p:to>
                                    </p:set>
                                    <p:anim calcmode="lin" valueType="num">
                                      <p:cBhvr>
                                        <p:cTn id="49" dur="500" fill="hold"/>
                                        <p:tgtEl>
                                          <p:spTgt spid="1335306"/>
                                        </p:tgtEl>
                                        <p:attrNameLst>
                                          <p:attrName>ppt_w</p:attrName>
                                        </p:attrNameLst>
                                      </p:cBhvr>
                                      <p:tavLst>
                                        <p:tav tm="0">
                                          <p:val>
                                            <p:strVal val="2/3*#ppt_w"/>
                                          </p:val>
                                        </p:tav>
                                        <p:tav tm="100000">
                                          <p:val>
                                            <p:strVal val="#ppt_w"/>
                                          </p:val>
                                        </p:tav>
                                      </p:tavLst>
                                    </p:anim>
                                    <p:anim calcmode="lin" valueType="num">
                                      <p:cBhvr>
                                        <p:cTn id="50" dur="500" fill="hold"/>
                                        <p:tgtEl>
                                          <p:spTgt spid="1335306"/>
                                        </p:tgtEl>
                                        <p:attrNameLst>
                                          <p:attrName>ppt_h</p:attrName>
                                        </p:attrNameLst>
                                      </p:cBhvr>
                                      <p:tavLst>
                                        <p:tav tm="0">
                                          <p:val>
                                            <p:strVal val="2/3*#ppt_h"/>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272" fill="hold" grpId="0" nodeType="clickEffect">
                                  <p:stCondLst>
                                    <p:cond delay="0"/>
                                  </p:stCondLst>
                                  <p:childTnLst>
                                    <p:set>
                                      <p:cBhvr>
                                        <p:cTn id="54" dur="1" fill="hold">
                                          <p:stCondLst>
                                            <p:cond delay="0"/>
                                          </p:stCondLst>
                                        </p:cTn>
                                        <p:tgtEl>
                                          <p:spTgt spid="1335305"/>
                                        </p:tgtEl>
                                        <p:attrNameLst>
                                          <p:attrName>style.visibility</p:attrName>
                                        </p:attrNameLst>
                                      </p:cBhvr>
                                      <p:to>
                                        <p:strVal val="visible"/>
                                      </p:to>
                                    </p:set>
                                    <p:anim calcmode="lin" valueType="num">
                                      <p:cBhvr>
                                        <p:cTn id="55" dur="500" fill="hold"/>
                                        <p:tgtEl>
                                          <p:spTgt spid="1335305"/>
                                        </p:tgtEl>
                                        <p:attrNameLst>
                                          <p:attrName>ppt_w</p:attrName>
                                        </p:attrNameLst>
                                      </p:cBhvr>
                                      <p:tavLst>
                                        <p:tav tm="0">
                                          <p:val>
                                            <p:strVal val="2/3*#ppt_w"/>
                                          </p:val>
                                        </p:tav>
                                        <p:tav tm="100000">
                                          <p:val>
                                            <p:strVal val="#ppt_w"/>
                                          </p:val>
                                        </p:tav>
                                      </p:tavLst>
                                    </p:anim>
                                    <p:anim calcmode="lin" valueType="num">
                                      <p:cBhvr>
                                        <p:cTn id="56" dur="500" fill="hold"/>
                                        <p:tgtEl>
                                          <p:spTgt spid="1335305"/>
                                        </p:tgtEl>
                                        <p:attrNameLst>
                                          <p:attrName>ppt_h</p:attrName>
                                        </p:attrNameLst>
                                      </p:cBhvr>
                                      <p:tavLst>
                                        <p:tav tm="0">
                                          <p:val>
                                            <p:strVal val="2/3*#ppt_h"/>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23" presetClass="entr" presetSubtype="272" fill="hold" grpId="0" nodeType="clickEffect">
                                  <p:stCondLst>
                                    <p:cond delay="0"/>
                                  </p:stCondLst>
                                  <p:childTnLst>
                                    <p:set>
                                      <p:cBhvr>
                                        <p:cTn id="60" dur="1" fill="hold">
                                          <p:stCondLst>
                                            <p:cond delay="0"/>
                                          </p:stCondLst>
                                        </p:cTn>
                                        <p:tgtEl>
                                          <p:spTgt spid="1335304"/>
                                        </p:tgtEl>
                                        <p:attrNameLst>
                                          <p:attrName>style.visibility</p:attrName>
                                        </p:attrNameLst>
                                      </p:cBhvr>
                                      <p:to>
                                        <p:strVal val="visible"/>
                                      </p:to>
                                    </p:set>
                                    <p:anim calcmode="lin" valueType="num">
                                      <p:cBhvr>
                                        <p:cTn id="61" dur="500" fill="hold"/>
                                        <p:tgtEl>
                                          <p:spTgt spid="1335304"/>
                                        </p:tgtEl>
                                        <p:attrNameLst>
                                          <p:attrName>ppt_w</p:attrName>
                                        </p:attrNameLst>
                                      </p:cBhvr>
                                      <p:tavLst>
                                        <p:tav tm="0">
                                          <p:val>
                                            <p:strVal val="2/3*#ppt_w"/>
                                          </p:val>
                                        </p:tav>
                                        <p:tav tm="100000">
                                          <p:val>
                                            <p:strVal val="#ppt_w"/>
                                          </p:val>
                                        </p:tav>
                                      </p:tavLst>
                                    </p:anim>
                                    <p:anim calcmode="lin" valueType="num">
                                      <p:cBhvr>
                                        <p:cTn id="62" dur="500" fill="hold"/>
                                        <p:tgtEl>
                                          <p:spTgt spid="1335304"/>
                                        </p:tgtEl>
                                        <p:attrNameLst>
                                          <p:attrName>ppt_h</p:attrName>
                                        </p:attrNameLst>
                                      </p:cBhvr>
                                      <p:tavLst>
                                        <p:tav tm="0">
                                          <p:val>
                                            <p:strVal val="2/3*#ppt_h"/>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23" presetClass="entr" presetSubtype="272" fill="hold" grpId="0" nodeType="clickEffect">
                                  <p:stCondLst>
                                    <p:cond delay="0"/>
                                  </p:stCondLst>
                                  <p:childTnLst>
                                    <p:set>
                                      <p:cBhvr>
                                        <p:cTn id="66" dur="1" fill="hold">
                                          <p:stCondLst>
                                            <p:cond delay="0"/>
                                          </p:stCondLst>
                                        </p:cTn>
                                        <p:tgtEl>
                                          <p:spTgt spid="1335302"/>
                                        </p:tgtEl>
                                        <p:attrNameLst>
                                          <p:attrName>style.visibility</p:attrName>
                                        </p:attrNameLst>
                                      </p:cBhvr>
                                      <p:to>
                                        <p:strVal val="visible"/>
                                      </p:to>
                                    </p:set>
                                    <p:anim calcmode="lin" valueType="num">
                                      <p:cBhvr>
                                        <p:cTn id="67" dur="500" fill="hold"/>
                                        <p:tgtEl>
                                          <p:spTgt spid="1335302"/>
                                        </p:tgtEl>
                                        <p:attrNameLst>
                                          <p:attrName>ppt_w</p:attrName>
                                        </p:attrNameLst>
                                      </p:cBhvr>
                                      <p:tavLst>
                                        <p:tav tm="0">
                                          <p:val>
                                            <p:strVal val="2/3*#ppt_w"/>
                                          </p:val>
                                        </p:tav>
                                        <p:tav tm="100000">
                                          <p:val>
                                            <p:strVal val="#ppt_w"/>
                                          </p:val>
                                        </p:tav>
                                      </p:tavLst>
                                    </p:anim>
                                    <p:anim calcmode="lin" valueType="num">
                                      <p:cBhvr>
                                        <p:cTn id="68" dur="500" fill="hold"/>
                                        <p:tgtEl>
                                          <p:spTgt spid="1335302"/>
                                        </p:tgtEl>
                                        <p:attrNameLst>
                                          <p:attrName>ppt_h</p:attrName>
                                        </p:attrNameLst>
                                      </p:cBhvr>
                                      <p:tavLst>
                                        <p:tav tm="0">
                                          <p:val>
                                            <p:strVal val="2/3*#ppt_h"/>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23" presetClass="entr" presetSubtype="272" fill="hold" grpId="0" nodeType="clickEffect">
                                  <p:stCondLst>
                                    <p:cond delay="0"/>
                                  </p:stCondLst>
                                  <p:childTnLst>
                                    <p:set>
                                      <p:cBhvr>
                                        <p:cTn id="72" dur="1" fill="hold">
                                          <p:stCondLst>
                                            <p:cond delay="0"/>
                                          </p:stCondLst>
                                        </p:cTn>
                                        <p:tgtEl>
                                          <p:spTgt spid="1335301"/>
                                        </p:tgtEl>
                                        <p:attrNameLst>
                                          <p:attrName>style.visibility</p:attrName>
                                        </p:attrNameLst>
                                      </p:cBhvr>
                                      <p:to>
                                        <p:strVal val="visible"/>
                                      </p:to>
                                    </p:set>
                                    <p:anim calcmode="lin" valueType="num">
                                      <p:cBhvr>
                                        <p:cTn id="73" dur="500" fill="hold"/>
                                        <p:tgtEl>
                                          <p:spTgt spid="1335301"/>
                                        </p:tgtEl>
                                        <p:attrNameLst>
                                          <p:attrName>ppt_w</p:attrName>
                                        </p:attrNameLst>
                                      </p:cBhvr>
                                      <p:tavLst>
                                        <p:tav tm="0">
                                          <p:val>
                                            <p:strVal val="2/3*#ppt_w"/>
                                          </p:val>
                                        </p:tav>
                                        <p:tav tm="100000">
                                          <p:val>
                                            <p:strVal val="#ppt_w"/>
                                          </p:val>
                                        </p:tav>
                                      </p:tavLst>
                                    </p:anim>
                                    <p:anim calcmode="lin" valueType="num">
                                      <p:cBhvr>
                                        <p:cTn id="74" dur="500" fill="hold"/>
                                        <p:tgtEl>
                                          <p:spTgt spid="1335301"/>
                                        </p:tgtEl>
                                        <p:attrNameLst>
                                          <p:attrName>ppt_h</p:attrName>
                                        </p:attrNameLst>
                                      </p:cBhvr>
                                      <p:tavLst>
                                        <p:tav tm="0">
                                          <p:val>
                                            <p:strVal val="2/3*#ppt_h"/>
                                          </p:val>
                                        </p:tav>
                                        <p:tav tm="100000">
                                          <p:val>
                                            <p:strVal val="#ppt_h"/>
                                          </p:val>
                                        </p:tav>
                                      </p:tavLst>
                                    </p:anim>
                                  </p:childTnLst>
                                </p:cTn>
                              </p:par>
                            </p:childTnLst>
                          </p:cTn>
                        </p:par>
                      </p:childTnLst>
                    </p:cTn>
                  </p:par>
                  <p:par>
                    <p:cTn id="75" fill="hold">
                      <p:stCondLst>
                        <p:cond delay="indefinite"/>
                      </p:stCondLst>
                      <p:childTnLst>
                        <p:par>
                          <p:cTn id="76" fill="hold">
                            <p:stCondLst>
                              <p:cond delay="0"/>
                            </p:stCondLst>
                            <p:childTnLst>
                              <p:par>
                                <p:cTn id="77" presetID="23" presetClass="entr" presetSubtype="272" fill="hold" grpId="0" nodeType="clickEffect">
                                  <p:stCondLst>
                                    <p:cond delay="0"/>
                                  </p:stCondLst>
                                  <p:childTnLst>
                                    <p:set>
                                      <p:cBhvr>
                                        <p:cTn id="78" dur="1" fill="hold">
                                          <p:stCondLst>
                                            <p:cond delay="0"/>
                                          </p:stCondLst>
                                        </p:cTn>
                                        <p:tgtEl>
                                          <p:spTgt spid="1335300"/>
                                        </p:tgtEl>
                                        <p:attrNameLst>
                                          <p:attrName>style.visibility</p:attrName>
                                        </p:attrNameLst>
                                      </p:cBhvr>
                                      <p:to>
                                        <p:strVal val="visible"/>
                                      </p:to>
                                    </p:set>
                                    <p:anim calcmode="lin" valueType="num">
                                      <p:cBhvr>
                                        <p:cTn id="79" dur="500" fill="hold"/>
                                        <p:tgtEl>
                                          <p:spTgt spid="1335300"/>
                                        </p:tgtEl>
                                        <p:attrNameLst>
                                          <p:attrName>ppt_w</p:attrName>
                                        </p:attrNameLst>
                                      </p:cBhvr>
                                      <p:tavLst>
                                        <p:tav tm="0">
                                          <p:val>
                                            <p:strVal val="2/3*#ppt_w"/>
                                          </p:val>
                                        </p:tav>
                                        <p:tav tm="100000">
                                          <p:val>
                                            <p:strVal val="#ppt_w"/>
                                          </p:val>
                                        </p:tav>
                                      </p:tavLst>
                                    </p:anim>
                                    <p:anim calcmode="lin" valueType="num">
                                      <p:cBhvr>
                                        <p:cTn id="80" dur="500" fill="hold"/>
                                        <p:tgtEl>
                                          <p:spTgt spid="1335300"/>
                                        </p:tgtEl>
                                        <p:attrNameLst>
                                          <p:attrName>ppt_h</p:attrName>
                                        </p:attrNameLst>
                                      </p:cBhvr>
                                      <p:tavLst>
                                        <p:tav tm="0">
                                          <p:val>
                                            <p:strVal val="2/3*#ppt_h"/>
                                          </p:val>
                                        </p:tav>
                                        <p:tav tm="100000">
                                          <p:val>
                                            <p:strVal val="#ppt_h"/>
                                          </p:val>
                                        </p:tav>
                                      </p:tavLst>
                                    </p:anim>
                                  </p:childTnLst>
                                </p:cTn>
                              </p:par>
                            </p:childTnLst>
                          </p:cTn>
                        </p:par>
                      </p:childTnLst>
                    </p:cTn>
                  </p:par>
                  <p:par>
                    <p:cTn id="81" fill="hold">
                      <p:stCondLst>
                        <p:cond delay="indefinite"/>
                      </p:stCondLst>
                      <p:childTnLst>
                        <p:par>
                          <p:cTn id="82" fill="hold">
                            <p:stCondLst>
                              <p:cond delay="0"/>
                            </p:stCondLst>
                            <p:childTnLst>
                              <p:par>
                                <p:cTn id="83" presetID="23" presetClass="entr" presetSubtype="272" fill="hold" grpId="0" nodeType="clickEffect">
                                  <p:stCondLst>
                                    <p:cond delay="0"/>
                                  </p:stCondLst>
                                  <p:childTnLst>
                                    <p:set>
                                      <p:cBhvr>
                                        <p:cTn id="84" dur="1" fill="hold">
                                          <p:stCondLst>
                                            <p:cond delay="0"/>
                                          </p:stCondLst>
                                        </p:cTn>
                                        <p:tgtEl>
                                          <p:spTgt spid="1335299"/>
                                        </p:tgtEl>
                                        <p:attrNameLst>
                                          <p:attrName>style.visibility</p:attrName>
                                        </p:attrNameLst>
                                      </p:cBhvr>
                                      <p:to>
                                        <p:strVal val="visible"/>
                                      </p:to>
                                    </p:set>
                                    <p:anim calcmode="lin" valueType="num">
                                      <p:cBhvr>
                                        <p:cTn id="85" dur="500" fill="hold"/>
                                        <p:tgtEl>
                                          <p:spTgt spid="1335299"/>
                                        </p:tgtEl>
                                        <p:attrNameLst>
                                          <p:attrName>ppt_w</p:attrName>
                                        </p:attrNameLst>
                                      </p:cBhvr>
                                      <p:tavLst>
                                        <p:tav tm="0">
                                          <p:val>
                                            <p:strVal val="2/3*#ppt_w"/>
                                          </p:val>
                                        </p:tav>
                                        <p:tav tm="100000">
                                          <p:val>
                                            <p:strVal val="#ppt_w"/>
                                          </p:val>
                                        </p:tav>
                                      </p:tavLst>
                                    </p:anim>
                                    <p:anim calcmode="lin" valueType="num">
                                      <p:cBhvr>
                                        <p:cTn id="86" dur="500" fill="hold"/>
                                        <p:tgtEl>
                                          <p:spTgt spid="1335299"/>
                                        </p:tgtEl>
                                        <p:attrNameLst>
                                          <p:attrName>ppt_h</p:attrName>
                                        </p:attrNameLst>
                                      </p:cBhvr>
                                      <p:tavLst>
                                        <p:tav tm="0">
                                          <p:val>
                                            <p:strVal val="2/3*#ppt_h"/>
                                          </p:val>
                                        </p:tav>
                                        <p:tav tm="100000">
                                          <p:val>
                                            <p:strVal val="#ppt_h"/>
                                          </p:val>
                                        </p:tav>
                                      </p:tavLst>
                                    </p:anim>
                                  </p:childTnLst>
                                </p:cTn>
                              </p:par>
                            </p:childTnLst>
                          </p:cTn>
                        </p:par>
                      </p:childTnLst>
                    </p:cTn>
                  </p:par>
                  <p:par>
                    <p:cTn id="87" fill="hold">
                      <p:stCondLst>
                        <p:cond delay="indefinite"/>
                      </p:stCondLst>
                      <p:childTnLst>
                        <p:par>
                          <p:cTn id="88" fill="hold">
                            <p:stCondLst>
                              <p:cond delay="0"/>
                            </p:stCondLst>
                            <p:childTnLst>
                              <p:par>
                                <p:cTn id="89" presetID="23" presetClass="entr" presetSubtype="272" fill="hold" grpId="0" nodeType="clickEffect">
                                  <p:stCondLst>
                                    <p:cond delay="0"/>
                                  </p:stCondLst>
                                  <p:childTnLst>
                                    <p:set>
                                      <p:cBhvr>
                                        <p:cTn id="90" dur="1" fill="hold">
                                          <p:stCondLst>
                                            <p:cond delay="0"/>
                                          </p:stCondLst>
                                        </p:cTn>
                                        <p:tgtEl>
                                          <p:spTgt spid="1335298"/>
                                        </p:tgtEl>
                                        <p:attrNameLst>
                                          <p:attrName>style.visibility</p:attrName>
                                        </p:attrNameLst>
                                      </p:cBhvr>
                                      <p:to>
                                        <p:strVal val="visible"/>
                                      </p:to>
                                    </p:set>
                                    <p:anim calcmode="lin" valueType="num">
                                      <p:cBhvr>
                                        <p:cTn id="91" dur="500" fill="hold"/>
                                        <p:tgtEl>
                                          <p:spTgt spid="1335298"/>
                                        </p:tgtEl>
                                        <p:attrNameLst>
                                          <p:attrName>ppt_w</p:attrName>
                                        </p:attrNameLst>
                                      </p:cBhvr>
                                      <p:tavLst>
                                        <p:tav tm="0">
                                          <p:val>
                                            <p:strVal val="2/3*#ppt_w"/>
                                          </p:val>
                                        </p:tav>
                                        <p:tav tm="100000">
                                          <p:val>
                                            <p:strVal val="#ppt_w"/>
                                          </p:val>
                                        </p:tav>
                                      </p:tavLst>
                                    </p:anim>
                                    <p:anim calcmode="lin" valueType="num">
                                      <p:cBhvr>
                                        <p:cTn id="92" dur="500" fill="hold"/>
                                        <p:tgtEl>
                                          <p:spTgt spid="1335298"/>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5298" grpId="0" autoUpdateAnimBg="0"/>
      <p:bldP spid="1335299" grpId="0" autoUpdateAnimBg="0"/>
      <p:bldP spid="1335300" grpId="0" autoUpdateAnimBg="0"/>
      <p:bldP spid="1335301" grpId="0" autoUpdateAnimBg="0"/>
      <p:bldP spid="1335302" grpId="0" autoUpdateAnimBg="0"/>
      <p:bldP spid="1335304" grpId="0" autoUpdateAnimBg="0"/>
      <p:bldP spid="1335305" grpId="0" autoUpdateAnimBg="0"/>
      <p:bldP spid="1335306" grpId="0" autoUpdateAnimBg="0"/>
      <p:bldP spid="1335307" grpId="0" autoUpdateAnimBg="0"/>
      <p:bldP spid="1335308" grpId="0" autoUpdateAnimBg="0"/>
      <p:bldP spid="1335310" grpId="0" autoUpdateAnimBg="0"/>
      <p:bldP spid="1335311" grpId="0" autoUpdateAnimBg="0"/>
      <p:bldP spid="1335312" grpId="0" autoUpdateAnimBg="0"/>
      <p:bldP spid="1335313" grpId="0" autoUpdateAnimBg="0"/>
      <p:bldP spid="1335314"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486400" y="3009900"/>
            <a:ext cx="3657600" cy="3162300"/>
            <a:chOff x="3408" y="1872"/>
            <a:chExt cx="2304" cy="1992"/>
          </a:xfrm>
        </p:grpSpPr>
        <p:sp>
          <p:nvSpPr>
            <p:cNvPr id="206872" name="Oval 3"/>
            <p:cNvSpPr>
              <a:spLocks noChangeArrowheads="1"/>
            </p:cNvSpPr>
            <p:nvPr/>
          </p:nvSpPr>
          <p:spPr bwMode="auto">
            <a:xfrm>
              <a:off x="3744" y="2249"/>
              <a:ext cx="1392" cy="1344"/>
            </a:xfrm>
            <a:prstGeom prst="ellipse">
              <a:avLst/>
            </a:prstGeom>
            <a:noFill/>
            <a:ln w="38100">
              <a:solidFill>
                <a:schemeClr val="tx1"/>
              </a:solidFill>
              <a:round/>
              <a:headEnd/>
              <a:tailEnd/>
            </a:ln>
          </p:spPr>
          <p:txBody>
            <a:bodyPr wrap="none" anchor="ctr"/>
            <a:lstStyle/>
            <a:p>
              <a:endParaRPr lang="en-US"/>
            </a:p>
          </p:txBody>
        </p:sp>
        <p:sp>
          <p:nvSpPr>
            <p:cNvPr id="206873" name="Oval 4"/>
            <p:cNvSpPr>
              <a:spLocks noChangeArrowheads="1"/>
            </p:cNvSpPr>
            <p:nvPr/>
          </p:nvSpPr>
          <p:spPr bwMode="auto">
            <a:xfrm>
              <a:off x="3456" y="2009"/>
              <a:ext cx="1967" cy="1824"/>
            </a:xfrm>
            <a:prstGeom prst="ellipse">
              <a:avLst/>
            </a:prstGeom>
            <a:noFill/>
            <a:ln w="38100">
              <a:solidFill>
                <a:schemeClr val="tx1"/>
              </a:solidFill>
              <a:round/>
              <a:headEnd/>
              <a:tailEnd/>
            </a:ln>
          </p:spPr>
          <p:txBody>
            <a:bodyPr wrap="none" anchor="ctr"/>
            <a:lstStyle/>
            <a:p>
              <a:endParaRPr lang="en-US"/>
            </a:p>
          </p:txBody>
        </p:sp>
        <p:sp>
          <p:nvSpPr>
            <p:cNvPr id="206874" name="Freeform 5"/>
            <p:cNvSpPr>
              <a:spLocks/>
            </p:cNvSpPr>
            <p:nvPr/>
          </p:nvSpPr>
          <p:spPr bwMode="auto">
            <a:xfrm>
              <a:off x="3408" y="1872"/>
              <a:ext cx="1647" cy="1992"/>
            </a:xfrm>
            <a:custGeom>
              <a:avLst/>
              <a:gdLst>
                <a:gd name="T0" fmla="*/ 0 w 1556"/>
                <a:gd name="T1" fmla="*/ 0 h 1992"/>
                <a:gd name="T2" fmla="*/ 1647 w 1556"/>
                <a:gd name="T3" fmla="*/ 0 h 1992"/>
                <a:gd name="T4" fmla="*/ 985 w 1556"/>
                <a:gd name="T5" fmla="*/ 974 h 1992"/>
                <a:gd name="T6" fmla="*/ 1647 w 1556"/>
                <a:gd name="T7" fmla="*/ 1992 h 1992"/>
                <a:gd name="T8" fmla="*/ 0 w 1556"/>
                <a:gd name="T9" fmla="*/ 1992 h 1992"/>
                <a:gd name="T10" fmla="*/ 0 w 1556"/>
                <a:gd name="T11" fmla="*/ 0 h 1992"/>
                <a:gd name="T12" fmla="*/ 0 60000 65536"/>
                <a:gd name="T13" fmla="*/ 0 60000 65536"/>
                <a:gd name="T14" fmla="*/ 0 60000 65536"/>
                <a:gd name="T15" fmla="*/ 0 60000 65536"/>
                <a:gd name="T16" fmla="*/ 0 60000 65536"/>
                <a:gd name="T17" fmla="*/ 0 60000 65536"/>
                <a:gd name="T18" fmla="*/ 0 w 1556"/>
                <a:gd name="T19" fmla="*/ 0 h 1992"/>
                <a:gd name="T20" fmla="*/ 1556 w 1556"/>
                <a:gd name="T21" fmla="*/ 1992 h 1992"/>
              </a:gdLst>
              <a:ahLst/>
              <a:cxnLst>
                <a:cxn ang="T12">
                  <a:pos x="T0" y="T1"/>
                </a:cxn>
                <a:cxn ang="T13">
                  <a:pos x="T2" y="T3"/>
                </a:cxn>
                <a:cxn ang="T14">
                  <a:pos x="T4" y="T5"/>
                </a:cxn>
                <a:cxn ang="T15">
                  <a:pos x="T6" y="T7"/>
                </a:cxn>
                <a:cxn ang="T16">
                  <a:pos x="T8" y="T9"/>
                </a:cxn>
                <a:cxn ang="T17">
                  <a:pos x="T10" y="T11"/>
                </a:cxn>
              </a:cxnLst>
              <a:rect l="T18" t="T19" r="T20" b="T21"/>
              <a:pathLst>
                <a:path w="1556" h="1992">
                  <a:moveTo>
                    <a:pt x="0" y="0"/>
                  </a:moveTo>
                  <a:lnTo>
                    <a:pt x="1556" y="0"/>
                  </a:lnTo>
                  <a:lnTo>
                    <a:pt x="931" y="974"/>
                  </a:lnTo>
                  <a:lnTo>
                    <a:pt x="1556" y="1992"/>
                  </a:lnTo>
                  <a:lnTo>
                    <a:pt x="0" y="1992"/>
                  </a:lnTo>
                  <a:lnTo>
                    <a:pt x="0" y="0"/>
                  </a:lnTo>
                  <a:close/>
                </a:path>
              </a:pathLst>
            </a:custGeom>
            <a:solidFill>
              <a:schemeClr val="bg1"/>
            </a:solidFill>
            <a:ln w="9525">
              <a:noFill/>
              <a:round/>
              <a:headEnd/>
              <a:tailEnd/>
            </a:ln>
          </p:spPr>
          <p:txBody>
            <a:bodyPr wrap="none" anchor="ctr"/>
            <a:lstStyle/>
            <a:p>
              <a:endParaRPr lang="en-US"/>
            </a:p>
          </p:txBody>
        </p:sp>
        <p:sp>
          <p:nvSpPr>
            <p:cNvPr id="206875" name="Text Box 6"/>
            <p:cNvSpPr txBox="1">
              <a:spLocks noChangeArrowheads="1"/>
            </p:cNvSpPr>
            <p:nvPr/>
          </p:nvSpPr>
          <p:spPr bwMode="auto">
            <a:xfrm>
              <a:off x="4128" y="2585"/>
              <a:ext cx="624" cy="518"/>
            </a:xfrm>
            <a:prstGeom prst="rect">
              <a:avLst/>
            </a:prstGeom>
            <a:noFill/>
            <a:ln w="9525">
              <a:noFill/>
              <a:miter lim="800000"/>
              <a:headEnd/>
              <a:tailEnd/>
            </a:ln>
          </p:spPr>
          <p:txBody>
            <a:bodyPr>
              <a:spAutoFit/>
            </a:bodyPr>
            <a:lstStyle/>
            <a:p>
              <a:pPr algn="l" eaLnBrk="0" hangingPunct="0"/>
              <a:r>
                <a:rPr lang="en-US" sz="2400"/>
                <a:t>3 p</a:t>
              </a:r>
              <a:r>
                <a:rPr lang="en-US" sz="2400" baseline="30000"/>
                <a:t>+</a:t>
              </a:r>
            </a:p>
            <a:p>
              <a:pPr algn="l" eaLnBrk="0" hangingPunct="0"/>
              <a:r>
                <a:rPr lang="en-US" sz="2400"/>
                <a:t>4 n</a:t>
              </a:r>
              <a:r>
                <a:rPr lang="en-US" sz="2400" baseline="30000">
                  <a:sym typeface="Symbol" pitchFamily="18" charset="2"/>
                </a:rPr>
                <a:t>0</a:t>
              </a:r>
            </a:p>
          </p:txBody>
        </p:sp>
        <p:sp>
          <p:nvSpPr>
            <p:cNvPr id="206876" name="Rectangle 7"/>
            <p:cNvSpPr>
              <a:spLocks noChangeArrowheads="1"/>
            </p:cNvSpPr>
            <p:nvPr/>
          </p:nvSpPr>
          <p:spPr bwMode="auto">
            <a:xfrm>
              <a:off x="4848" y="2729"/>
              <a:ext cx="864" cy="336"/>
            </a:xfrm>
            <a:prstGeom prst="rect">
              <a:avLst/>
            </a:prstGeom>
            <a:solidFill>
              <a:schemeClr val="bg1"/>
            </a:solidFill>
            <a:ln w="9525">
              <a:noFill/>
              <a:miter lim="800000"/>
              <a:headEnd/>
              <a:tailEnd/>
            </a:ln>
          </p:spPr>
          <p:txBody>
            <a:bodyPr/>
            <a:lstStyle/>
            <a:p>
              <a:pPr marL="484188" indent="-484188" algn="l">
                <a:spcBef>
                  <a:spcPct val="10000"/>
                </a:spcBef>
              </a:pPr>
              <a:r>
                <a:rPr lang="en-US" sz="2800" b="1"/>
                <a:t>2e</a:t>
              </a:r>
              <a:r>
                <a:rPr lang="en-US" sz="2800" b="1" baseline="30000"/>
                <a:t>–</a:t>
              </a:r>
              <a:r>
                <a:rPr lang="en-US" sz="2800" b="1"/>
                <a:t> 1e</a:t>
              </a:r>
              <a:r>
                <a:rPr lang="en-US" sz="2800" b="1" baseline="30000"/>
                <a:t>–</a:t>
              </a:r>
              <a:endParaRPr lang="en-US" sz="2800" b="1"/>
            </a:p>
          </p:txBody>
        </p:sp>
        <p:sp>
          <p:nvSpPr>
            <p:cNvPr id="206877" name="Oval 8"/>
            <p:cNvSpPr>
              <a:spLocks noChangeArrowheads="1"/>
            </p:cNvSpPr>
            <p:nvPr/>
          </p:nvSpPr>
          <p:spPr bwMode="auto">
            <a:xfrm>
              <a:off x="4032" y="2537"/>
              <a:ext cx="816" cy="768"/>
            </a:xfrm>
            <a:prstGeom prst="ellipse">
              <a:avLst/>
            </a:prstGeom>
            <a:noFill/>
            <a:ln w="38100">
              <a:solidFill>
                <a:schemeClr val="tx1"/>
              </a:solidFill>
              <a:round/>
              <a:headEnd/>
              <a:tailEnd/>
            </a:ln>
          </p:spPr>
          <p:txBody>
            <a:bodyPr wrap="none" anchor="ctr"/>
            <a:lstStyle/>
            <a:p>
              <a:endParaRPr lang="en-US"/>
            </a:p>
          </p:txBody>
        </p:sp>
      </p:grpSp>
      <p:sp>
        <p:nvSpPr>
          <p:cNvPr id="1337353" name="Rectangle 9"/>
          <p:cNvSpPr>
            <a:spLocks noChangeArrowheads="1"/>
          </p:cNvSpPr>
          <p:nvPr/>
        </p:nvSpPr>
        <p:spPr bwMode="auto">
          <a:xfrm>
            <a:off x="5257800" y="3200400"/>
            <a:ext cx="2590800" cy="685800"/>
          </a:xfrm>
          <a:prstGeom prst="rect">
            <a:avLst/>
          </a:prstGeom>
          <a:noFill/>
          <a:ln w="9525">
            <a:noFill/>
            <a:miter lim="800000"/>
            <a:headEnd/>
            <a:tailEnd/>
          </a:ln>
        </p:spPr>
        <p:txBody>
          <a:bodyPr/>
          <a:lstStyle/>
          <a:p>
            <a:pPr algn="l">
              <a:spcBef>
                <a:spcPct val="10000"/>
              </a:spcBef>
            </a:pPr>
            <a:r>
              <a:rPr lang="en-US" sz="2800" b="1"/>
              <a:t>Li</a:t>
            </a:r>
            <a:r>
              <a:rPr lang="en-US" sz="3200"/>
              <a:t> </a:t>
            </a:r>
            <a:r>
              <a:rPr lang="en-US" sz="2800"/>
              <a:t>shorthand</a:t>
            </a:r>
          </a:p>
        </p:txBody>
      </p:sp>
      <p:sp>
        <p:nvSpPr>
          <p:cNvPr id="206852" name="Rectangle 10"/>
          <p:cNvSpPr>
            <a:spLocks noGrp="1" noChangeArrowheads="1"/>
          </p:cNvSpPr>
          <p:nvPr>
            <p:ph type="title"/>
          </p:nvPr>
        </p:nvSpPr>
        <p:spPr>
          <a:xfrm>
            <a:off x="0" y="88900"/>
            <a:ext cx="9144000" cy="685800"/>
          </a:xfrm>
          <a:noFill/>
        </p:spPr>
        <p:txBody>
          <a:bodyPr/>
          <a:lstStyle/>
          <a:p>
            <a:pPr eaLnBrk="1" hangingPunct="1"/>
            <a:r>
              <a:rPr lang="en-US" sz="4000" smtClean="0">
                <a:solidFill>
                  <a:schemeClr val="tx1"/>
                </a:solidFill>
              </a:rPr>
              <a:t>Bohr - Rutherford diagrams</a:t>
            </a:r>
          </a:p>
        </p:txBody>
      </p:sp>
      <p:sp>
        <p:nvSpPr>
          <p:cNvPr id="1337355" name="Rectangle 11"/>
          <p:cNvSpPr>
            <a:spLocks noGrp="1" noChangeArrowheads="1"/>
          </p:cNvSpPr>
          <p:nvPr>
            <p:ph type="body" idx="1"/>
          </p:nvPr>
        </p:nvSpPr>
        <p:spPr>
          <a:xfrm>
            <a:off x="766763" y="854075"/>
            <a:ext cx="8551862" cy="2667000"/>
          </a:xfrm>
        </p:spPr>
        <p:txBody>
          <a:bodyPr/>
          <a:lstStyle/>
          <a:p>
            <a:pPr marL="277813" indent="-277813" eaLnBrk="1" hangingPunct="1">
              <a:spcBef>
                <a:spcPct val="0"/>
              </a:spcBef>
            </a:pPr>
            <a:r>
              <a:rPr lang="en-US" sz="2400" smtClean="0"/>
              <a:t>Putting all this together, we get B-R diagrams</a:t>
            </a:r>
          </a:p>
          <a:p>
            <a:pPr marL="277813" indent="-277813" eaLnBrk="1" hangingPunct="1">
              <a:spcBef>
                <a:spcPct val="0"/>
              </a:spcBef>
            </a:pPr>
            <a:r>
              <a:rPr lang="en-US" sz="2400" smtClean="0"/>
              <a:t>To draw them you must know the # of protons, neutrons, and electrons (2,8,8,2 filling order)</a:t>
            </a:r>
          </a:p>
          <a:p>
            <a:pPr marL="277813" indent="-277813" eaLnBrk="1" hangingPunct="1">
              <a:spcBef>
                <a:spcPct val="0"/>
              </a:spcBef>
            </a:pPr>
            <a:r>
              <a:rPr lang="en-US" sz="2400" smtClean="0"/>
              <a:t>Draw protons (p</a:t>
            </a:r>
            <a:r>
              <a:rPr lang="en-US" sz="2400" baseline="30000" smtClean="0"/>
              <a:t>+</a:t>
            </a:r>
            <a:r>
              <a:rPr lang="en-US" sz="2400" smtClean="0"/>
              <a:t>), (n</a:t>
            </a:r>
            <a:r>
              <a:rPr lang="en-US" sz="2400" baseline="30000" smtClean="0">
                <a:sym typeface="Symbol" pitchFamily="18" charset="2"/>
              </a:rPr>
              <a:t>0</a:t>
            </a:r>
            <a:r>
              <a:rPr lang="en-US" sz="2400" smtClean="0"/>
              <a:t>) in circle (i.e. “nucleus”)</a:t>
            </a:r>
          </a:p>
          <a:p>
            <a:pPr marL="277813" indent="-277813" eaLnBrk="1" hangingPunct="1">
              <a:spcBef>
                <a:spcPct val="0"/>
              </a:spcBef>
            </a:pPr>
            <a:r>
              <a:rPr lang="en-US" sz="2400" smtClean="0"/>
              <a:t>Draw electrons around in shells</a:t>
            </a:r>
          </a:p>
        </p:txBody>
      </p:sp>
      <p:sp>
        <p:nvSpPr>
          <p:cNvPr id="1337356" name="Oval 12"/>
          <p:cNvSpPr>
            <a:spLocks noChangeAspect="1" noChangeArrowheads="1"/>
          </p:cNvSpPr>
          <p:nvPr/>
        </p:nvSpPr>
        <p:spPr bwMode="auto">
          <a:xfrm>
            <a:off x="787400" y="4392613"/>
            <a:ext cx="939800" cy="884237"/>
          </a:xfrm>
          <a:prstGeom prst="ellipse">
            <a:avLst/>
          </a:prstGeom>
          <a:noFill/>
          <a:ln w="38100">
            <a:solidFill>
              <a:schemeClr val="tx1"/>
            </a:solidFill>
            <a:round/>
            <a:headEnd/>
            <a:tailEnd/>
          </a:ln>
        </p:spPr>
        <p:txBody>
          <a:bodyPr wrap="none" anchor="ctr"/>
          <a:lstStyle/>
          <a:p>
            <a:endParaRPr lang="en-US"/>
          </a:p>
        </p:txBody>
      </p:sp>
      <p:sp>
        <p:nvSpPr>
          <p:cNvPr id="1337357" name="Text Box 13"/>
          <p:cNvSpPr txBox="1">
            <a:spLocks noChangeArrowheads="1"/>
          </p:cNvSpPr>
          <p:nvPr/>
        </p:nvSpPr>
        <p:spPr bwMode="auto">
          <a:xfrm>
            <a:off x="895350" y="4422775"/>
            <a:ext cx="990600" cy="822325"/>
          </a:xfrm>
          <a:prstGeom prst="rect">
            <a:avLst/>
          </a:prstGeom>
          <a:noFill/>
          <a:ln w="9525">
            <a:noFill/>
            <a:miter lim="800000"/>
            <a:headEnd/>
            <a:tailEnd/>
          </a:ln>
        </p:spPr>
        <p:txBody>
          <a:bodyPr>
            <a:spAutoFit/>
          </a:bodyPr>
          <a:lstStyle/>
          <a:p>
            <a:pPr algn="l" eaLnBrk="0" hangingPunct="0"/>
            <a:r>
              <a:rPr lang="en-US" sz="2400"/>
              <a:t>2 p</a:t>
            </a:r>
            <a:r>
              <a:rPr lang="en-US" sz="2400" baseline="30000"/>
              <a:t>+</a:t>
            </a:r>
          </a:p>
          <a:p>
            <a:pPr algn="l" eaLnBrk="0" hangingPunct="0"/>
            <a:r>
              <a:rPr lang="en-US" sz="2400"/>
              <a:t>2 n</a:t>
            </a:r>
            <a:r>
              <a:rPr lang="en-US" sz="2400" baseline="30000">
                <a:sym typeface="Symbol" pitchFamily="18" charset="2"/>
              </a:rPr>
              <a:t>0</a:t>
            </a:r>
          </a:p>
        </p:txBody>
      </p:sp>
      <p:grpSp>
        <p:nvGrpSpPr>
          <p:cNvPr id="3" name="Group 14"/>
          <p:cNvGrpSpPr>
            <a:grpSpLocks/>
          </p:cNvGrpSpPr>
          <p:nvPr/>
        </p:nvGrpSpPr>
        <p:grpSpPr bwMode="auto">
          <a:xfrm>
            <a:off x="152400" y="3733800"/>
            <a:ext cx="2209800" cy="2209800"/>
            <a:chOff x="3648" y="2352"/>
            <a:chExt cx="1440" cy="1392"/>
          </a:xfrm>
        </p:grpSpPr>
        <p:sp>
          <p:nvSpPr>
            <p:cNvPr id="206870" name="Oval 15"/>
            <p:cNvSpPr>
              <a:spLocks noChangeArrowheads="1"/>
            </p:cNvSpPr>
            <p:nvPr/>
          </p:nvSpPr>
          <p:spPr bwMode="auto">
            <a:xfrm>
              <a:off x="3648" y="2352"/>
              <a:ext cx="1440" cy="1344"/>
            </a:xfrm>
            <a:prstGeom prst="ellipse">
              <a:avLst/>
            </a:prstGeom>
            <a:noFill/>
            <a:ln w="38100">
              <a:solidFill>
                <a:schemeClr val="tx1"/>
              </a:solidFill>
              <a:round/>
              <a:headEnd/>
              <a:tailEnd/>
            </a:ln>
          </p:spPr>
          <p:txBody>
            <a:bodyPr wrap="none" anchor="ctr"/>
            <a:lstStyle/>
            <a:p>
              <a:endParaRPr lang="en-US"/>
            </a:p>
          </p:txBody>
        </p:sp>
        <p:sp>
          <p:nvSpPr>
            <p:cNvPr id="206871" name="Oval 16"/>
            <p:cNvSpPr>
              <a:spLocks noChangeArrowheads="1"/>
            </p:cNvSpPr>
            <p:nvPr/>
          </p:nvSpPr>
          <p:spPr bwMode="auto">
            <a:xfrm>
              <a:off x="4320" y="3600"/>
              <a:ext cx="144" cy="144"/>
            </a:xfrm>
            <a:prstGeom prst="ellipse">
              <a:avLst/>
            </a:prstGeom>
            <a:solidFill>
              <a:schemeClr val="tx1"/>
            </a:solidFill>
            <a:ln w="9525">
              <a:solidFill>
                <a:schemeClr val="tx1"/>
              </a:solidFill>
              <a:round/>
              <a:headEnd/>
              <a:tailEnd/>
            </a:ln>
          </p:spPr>
          <p:txBody>
            <a:bodyPr wrap="none" anchor="ctr"/>
            <a:lstStyle/>
            <a:p>
              <a:endParaRPr lang="en-US"/>
            </a:p>
          </p:txBody>
        </p:sp>
      </p:grpSp>
      <p:sp>
        <p:nvSpPr>
          <p:cNvPr id="1337361" name="Text Box 17"/>
          <p:cNvSpPr txBox="1">
            <a:spLocks noChangeArrowheads="1"/>
          </p:cNvSpPr>
          <p:nvPr/>
        </p:nvSpPr>
        <p:spPr bwMode="auto">
          <a:xfrm>
            <a:off x="914400" y="2971800"/>
            <a:ext cx="838200" cy="519113"/>
          </a:xfrm>
          <a:prstGeom prst="rect">
            <a:avLst/>
          </a:prstGeom>
          <a:noFill/>
          <a:ln w="9525">
            <a:noFill/>
            <a:miter lim="800000"/>
            <a:headEnd/>
            <a:tailEnd/>
          </a:ln>
        </p:spPr>
        <p:txBody>
          <a:bodyPr>
            <a:spAutoFit/>
          </a:bodyPr>
          <a:lstStyle/>
          <a:p>
            <a:pPr algn="l" eaLnBrk="0" hangingPunct="0"/>
            <a:r>
              <a:rPr lang="en-US" sz="2800" b="1"/>
              <a:t>He</a:t>
            </a:r>
          </a:p>
        </p:txBody>
      </p:sp>
      <p:sp>
        <p:nvSpPr>
          <p:cNvPr id="1337362" name="Oval 18"/>
          <p:cNvSpPr>
            <a:spLocks noChangeArrowheads="1"/>
          </p:cNvSpPr>
          <p:nvPr/>
        </p:nvSpPr>
        <p:spPr bwMode="auto">
          <a:xfrm>
            <a:off x="3705225" y="4395788"/>
            <a:ext cx="949325" cy="893762"/>
          </a:xfrm>
          <a:prstGeom prst="ellipse">
            <a:avLst/>
          </a:prstGeom>
          <a:noFill/>
          <a:ln w="38100">
            <a:solidFill>
              <a:schemeClr val="tx1"/>
            </a:solidFill>
            <a:round/>
            <a:headEnd/>
            <a:tailEnd/>
          </a:ln>
        </p:spPr>
        <p:txBody>
          <a:bodyPr wrap="none" anchor="ctr"/>
          <a:lstStyle/>
          <a:p>
            <a:endParaRPr lang="en-US"/>
          </a:p>
        </p:txBody>
      </p:sp>
      <p:sp>
        <p:nvSpPr>
          <p:cNvPr id="1337363" name="Text Box 19"/>
          <p:cNvSpPr txBox="1">
            <a:spLocks noChangeArrowheads="1"/>
          </p:cNvSpPr>
          <p:nvPr/>
        </p:nvSpPr>
        <p:spPr bwMode="auto">
          <a:xfrm>
            <a:off x="3824288" y="4435475"/>
            <a:ext cx="990600" cy="822325"/>
          </a:xfrm>
          <a:prstGeom prst="rect">
            <a:avLst/>
          </a:prstGeom>
          <a:noFill/>
          <a:ln w="9525">
            <a:noFill/>
            <a:miter lim="800000"/>
            <a:headEnd/>
            <a:tailEnd/>
          </a:ln>
        </p:spPr>
        <p:txBody>
          <a:bodyPr>
            <a:spAutoFit/>
          </a:bodyPr>
          <a:lstStyle/>
          <a:p>
            <a:pPr algn="l" eaLnBrk="0" hangingPunct="0"/>
            <a:r>
              <a:rPr lang="en-US" sz="2400"/>
              <a:t>3 p</a:t>
            </a:r>
            <a:r>
              <a:rPr lang="en-US" sz="2400" baseline="30000"/>
              <a:t>+</a:t>
            </a:r>
          </a:p>
          <a:p>
            <a:pPr algn="l" eaLnBrk="0" hangingPunct="0"/>
            <a:r>
              <a:rPr lang="en-US" sz="2400"/>
              <a:t>4 n</a:t>
            </a:r>
            <a:r>
              <a:rPr lang="en-US" sz="2400" baseline="30000">
                <a:sym typeface="Symbol" pitchFamily="18" charset="2"/>
              </a:rPr>
              <a:t>0</a:t>
            </a:r>
          </a:p>
        </p:txBody>
      </p:sp>
      <p:sp>
        <p:nvSpPr>
          <p:cNvPr id="1337364" name="Text Box 20"/>
          <p:cNvSpPr txBox="1">
            <a:spLocks noChangeArrowheads="1"/>
          </p:cNvSpPr>
          <p:nvPr/>
        </p:nvSpPr>
        <p:spPr bwMode="auto">
          <a:xfrm>
            <a:off x="2667000" y="2971800"/>
            <a:ext cx="838200" cy="519113"/>
          </a:xfrm>
          <a:prstGeom prst="rect">
            <a:avLst/>
          </a:prstGeom>
          <a:noFill/>
          <a:ln w="9525">
            <a:noFill/>
            <a:miter lim="800000"/>
            <a:headEnd/>
            <a:tailEnd/>
          </a:ln>
        </p:spPr>
        <p:txBody>
          <a:bodyPr>
            <a:spAutoFit/>
          </a:bodyPr>
          <a:lstStyle/>
          <a:p>
            <a:pPr algn="l" eaLnBrk="0" hangingPunct="0"/>
            <a:r>
              <a:rPr lang="en-US" sz="2800" b="1"/>
              <a:t>Li</a:t>
            </a:r>
          </a:p>
        </p:txBody>
      </p:sp>
      <p:sp>
        <p:nvSpPr>
          <p:cNvPr id="1337365" name="Oval 21"/>
          <p:cNvSpPr>
            <a:spLocks noChangeArrowheads="1"/>
          </p:cNvSpPr>
          <p:nvPr/>
        </p:nvSpPr>
        <p:spPr bwMode="auto">
          <a:xfrm>
            <a:off x="1143000" y="3581400"/>
            <a:ext cx="228600" cy="228600"/>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4" name="Group 22"/>
          <p:cNvGrpSpPr>
            <a:grpSpLocks/>
          </p:cNvGrpSpPr>
          <p:nvPr/>
        </p:nvGrpSpPr>
        <p:grpSpPr bwMode="auto">
          <a:xfrm>
            <a:off x="3081338" y="3692525"/>
            <a:ext cx="2209800" cy="2286000"/>
            <a:chOff x="3792" y="2448"/>
            <a:chExt cx="1440" cy="1440"/>
          </a:xfrm>
        </p:grpSpPr>
        <p:sp>
          <p:nvSpPr>
            <p:cNvPr id="206867" name="Oval 23"/>
            <p:cNvSpPr>
              <a:spLocks noChangeArrowheads="1"/>
            </p:cNvSpPr>
            <p:nvPr/>
          </p:nvSpPr>
          <p:spPr bwMode="auto">
            <a:xfrm>
              <a:off x="3792" y="2496"/>
              <a:ext cx="1440" cy="1344"/>
            </a:xfrm>
            <a:prstGeom prst="ellipse">
              <a:avLst/>
            </a:prstGeom>
            <a:noFill/>
            <a:ln w="38100">
              <a:solidFill>
                <a:schemeClr val="tx1"/>
              </a:solidFill>
              <a:round/>
              <a:headEnd/>
              <a:tailEnd/>
            </a:ln>
          </p:spPr>
          <p:txBody>
            <a:bodyPr wrap="none" anchor="ctr"/>
            <a:lstStyle/>
            <a:p>
              <a:endParaRPr lang="en-US"/>
            </a:p>
          </p:txBody>
        </p:sp>
        <p:sp>
          <p:nvSpPr>
            <p:cNvPr id="206868" name="Oval 24"/>
            <p:cNvSpPr>
              <a:spLocks noChangeArrowheads="1"/>
            </p:cNvSpPr>
            <p:nvPr/>
          </p:nvSpPr>
          <p:spPr bwMode="auto">
            <a:xfrm>
              <a:off x="4464" y="3744"/>
              <a:ext cx="144" cy="144"/>
            </a:xfrm>
            <a:prstGeom prst="ellipse">
              <a:avLst/>
            </a:prstGeom>
            <a:solidFill>
              <a:schemeClr val="tx1"/>
            </a:solidFill>
            <a:ln w="9525">
              <a:solidFill>
                <a:schemeClr val="tx1"/>
              </a:solidFill>
              <a:round/>
              <a:headEnd/>
              <a:tailEnd/>
            </a:ln>
          </p:spPr>
          <p:txBody>
            <a:bodyPr wrap="none" anchor="ctr"/>
            <a:lstStyle/>
            <a:p>
              <a:endParaRPr lang="en-US"/>
            </a:p>
          </p:txBody>
        </p:sp>
        <p:sp>
          <p:nvSpPr>
            <p:cNvPr id="206869" name="Oval 25"/>
            <p:cNvSpPr>
              <a:spLocks noChangeArrowheads="1"/>
            </p:cNvSpPr>
            <p:nvPr/>
          </p:nvSpPr>
          <p:spPr bwMode="auto">
            <a:xfrm>
              <a:off x="4464" y="2448"/>
              <a:ext cx="144" cy="144"/>
            </a:xfrm>
            <a:prstGeom prst="ellipse">
              <a:avLst/>
            </a:prstGeom>
            <a:solidFill>
              <a:schemeClr val="tx1"/>
            </a:solidFill>
            <a:ln w="9525">
              <a:solidFill>
                <a:schemeClr val="tx1"/>
              </a:solidFill>
              <a:round/>
              <a:headEnd/>
              <a:tailEnd/>
            </a:ln>
          </p:spPr>
          <p:txBody>
            <a:bodyPr wrap="none" anchor="ctr"/>
            <a:lstStyle/>
            <a:p>
              <a:endParaRPr lang="en-US"/>
            </a:p>
          </p:txBody>
        </p:sp>
      </p:grpSp>
      <p:grpSp>
        <p:nvGrpSpPr>
          <p:cNvPr id="5" name="Group 26"/>
          <p:cNvGrpSpPr>
            <a:grpSpLocks/>
          </p:cNvGrpSpPr>
          <p:nvPr/>
        </p:nvGrpSpPr>
        <p:grpSpPr bwMode="auto">
          <a:xfrm>
            <a:off x="2579688" y="3387725"/>
            <a:ext cx="3200400" cy="2895600"/>
            <a:chOff x="3552" y="2256"/>
            <a:chExt cx="1968" cy="1824"/>
          </a:xfrm>
        </p:grpSpPr>
        <p:sp>
          <p:nvSpPr>
            <p:cNvPr id="206865" name="Oval 27"/>
            <p:cNvSpPr>
              <a:spLocks noChangeArrowheads="1"/>
            </p:cNvSpPr>
            <p:nvPr/>
          </p:nvSpPr>
          <p:spPr bwMode="auto">
            <a:xfrm>
              <a:off x="5376" y="2976"/>
              <a:ext cx="144" cy="144"/>
            </a:xfrm>
            <a:prstGeom prst="ellipse">
              <a:avLst/>
            </a:prstGeom>
            <a:solidFill>
              <a:schemeClr val="tx1"/>
            </a:solidFill>
            <a:ln w="9525">
              <a:solidFill>
                <a:schemeClr val="tx1"/>
              </a:solidFill>
              <a:round/>
              <a:headEnd/>
              <a:tailEnd/>
            </a:ln>
          </p:spPr>
          <p:txBody>
            <a:bodyPr wrap="none" anchor="ctr"/>
            <a:lstStyle/>
            <a:p>
              <a:endParaRPr lang="en-US"/>
            </a:p>
          </p:txBody>
        </p:sp>
        <p:sp>
          <p:nvSpPr>
            <p:cNvPr id="206866" name="Oval 28"/>
            <p:cNvSpPr>
              <a:spLocks noChangeArrowheads="1"/>
            </p:cNvSpPr>
            <p:nvPr/>
          </p:nvSpPr>
          <p:spPr bwMode="auto">
            <a:xfrm>
              <a:off x="3552" y="2256"/>
              <a:ext cx="1920" cy="1824"/>
            </a:xfrm>
            <a:prstGeom prst="ellipse">
              <a:avLst/>
            </a:prstGeom>
            <a:noFill/>
            <a:ln w="38100">
              <a:solidFill>
                <a:schemeClr val="tx1"/>
              </a:solidFill>
              <a:round/>
              <a:headEnd/>
              <a:tailEnd/>
            </a:ln>
          </p:spPr>
          <p:txBody>
            <a:bodyPr wrap="none" anchor="ctr"/>
            <a:lstStyle/>
            <a:p>
              <a:endParaRPr lang="en-US"/>
            </a:p>
          </p:txBody>
        </p:sp>
      </p:grpSp>
      <p:sp>
        <p:nvSpPr>
          <p:cNvPr id="1337373" name="Rectangle 29"/>
          <p:cNvSpPr>
            <a:spLocks noChangeArrowheads="1"/>
          </p:cNvSpPr>
          <p:nvPr/>
        </p:nvSpPr>
        <p:spPr bwMode="auto">
          <a:xfrm>
            <a:off x="0" y="6248400"/>
            <a:ext cx="9144000" cy="457200"/>
          </a:xfrm>
          <a:prstGeom prst="rect">
            <a:avLst/>
          </a:prstGeom>
          <a:noFill/>
          <a:ln w="9525">
            <a:noFill/>
            <a:miter lim="800000"/>
            <a:headEnd/>
            <a:tailEnd/>
          </a:ln>
        </p:spPr>
        <p:txBody>
          <a:bodyPr>
            <a:spAutoFit/>
          </a:bodyPr>
          <a:lstStyle/>
          <a:p>
            <a:pPr marL="295275" indent="-295275"/>
            <a:r>
              <a:rPr lang="en-US" sz="2400"/>
              <a:t>Draw Be, B, Al and shorthand diagrams for O, 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37355">
                                            <p:txEl>
                                              <p:pRg st="0" end="0"/>
                                            </p:txEl>
                                          </p:spTgt>
                                        </p:tgtEl>
                                        <p:attrNameLst>
                                          <p:attrName>style.visibility</p:attrName>
                                        </p:attrNameLst>
                                      </p:cBhvr>
                                      <p:to>
                                        <p:strVal val="visible"/>
                                      </p:to>
                                    </p:set>
                                    <p:animEffect transition="in" filter="wipe(left)">
                                      <p:cBhvr>
                                        <p:cTn id="7" dur="500"/>
                                        <p:tgtEl>
                                          <p:spTgt spid="1337355">
                                            <p:txEl>
                                              <p:pRg st="0" end="0"/>
                                            </p:txEl>
                                          </p:spTgt>
                                        </p:tgtEl>
                                      </p:cBhvr>
                                    </p:animEffect>
                                  </p:childTnLst>
                                  <p:subTnLst>
                                    <p:animClr clrSpc="rgb" dir="cw">
                                      <p:cBhvr override="childStyle">
                                        <p:cTn dur="1" fill="hold" display="0" masterRel="nextClick" afterEffect="1"/>
                                        <p:tgtEl>
                                          <p:spTgt spid="1337355">
                                            <p:txEl>
                                              <p:pRg st="0" end="0"/>
                                            </p:txEl>
                                          </p:spTgt>
                                        </p:tgtEl>
                                        <p:attrNameLst>
                                          <p:attrName>ppt_c</p:attrName>
                                        </p:attrNameLst>
                                      </p:cBhvr>
                                      <p:to>
                                        <a:schemeClr val="tx1"/>
                                      </p:to>
                                    </p:animClr>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37355">
                                            <p:txEl>
                                              <p:pRg st="1" end="1"/>
                                            </p:txEl>
                                          </p:spTgt>
                                        </p:tgtEl>
                                        <p:attrNameLst>
                                          <p:attrName>style.visibility</p:attrName>
                                        </p:attrNameLst>
                                      </p:cBhvr>
                                      <p:to>
                                        <p:strVal val="visible"/>
                                      </p:to>
                                    </p:set>
                                    <p:animEffect transition="in" filter="wipe(left)">
                                      <p:cBhvr>
                                        <p:cTn id="12" dur="500"/>
                                        <p:tgtEl>
                                          <p:spTgt spid="1337355">
                                            <p:txEl>
                                              <p:pRg st="1" end="1"/>
                                            </p:txEl>
                                          </p:spTgt>
                                        </p:tgtEl>
                                      </p:cBhvr>
                                    </p:animEffect>
                                  </p:childTnLst>
                                  <p:subTnLst>
                                    <p:animClr clrSpc="rgb" dir="cw">
                                      <p:cBhvr override="childStyle">
                                        <p:cTn dur="1" fill="hold" display="0" masterRel="nextClick" afterEffect="1"/>
                                        <p:tgtEl>
                                          <p:spTgt spid="1337355">
                                            <p:txEl>
                                              <p:pRg st="1" end="1"/>
                                            </p:txEl>
                                          </p:spTgt>
                                        </p:tgtEl>
                                        <p:attrNameLst>
                                          <p:attrName>ppt_c</p:attrName>
                                        </p:attrNameLst>
                                      </p:cBhvr>
                                      <p:to>
                                        <a:schemeClr val="tx1"/>
                                      </p:to>
                                    </p:animClr>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37355">
                                            <p:txEl>
                                              <p:pRg st="2" end="2"/>
                                            </p:txEl>
                                          </p:spTgt>
                                        </p:tgtEl>
                                        <p:attrNameLst>
                                          <p:attrName>style.visibility</p:attrName>
                                        </p:attrNameLst>
                                      </p:cBhvr>
                                      <p:to>
                                        <p:strVal val="visible"/>
                                      </p:to>
                                    </p:set>
                                    <p:animEffect transition="in" filter="wipe(left)">
                                      <p:cBhvr>
                                        <p:cTn id="17" dur="500"/>
                                        <p:tgtEl>
                                          <p:spTgt spid="1337355">
                                            <p:txEl>
                                              <p:pRg st="2" end="2"/>
                                            </p:txEl>
                                          </p:spTgt>
                                        </p:tgtEl>
                                      </p:cBhvr>
                                    </p:animEffect>
                                  </p:childTnLst>
                                  <p:subTnLst>
                                    <p:animClr clrSpc="rgb" dir="cw">
                                      <p:cBhvr override="childStyle">
                                        <p:cTn dur="1" fill="hold" display="0" masterRel="nextClick" afterEffect="1"/>
                                        <p:tgtEl>
                                          <p:spTgt spid="1337355">
                                            <p:txEl>
                                              <p:pRg st="2" end="2"/>
                                            </p:txEl>
                                          </p:spTgt>
                                        </p:tgtEl>
                                        <p:attrNameLst>
                                          <p:attrName>ppt_c</p:attrName>
                                        </p:attrNameLst>
                                      </p:cBhvr>
                                      <p:to>
                                        <a:schemeClr val="tx1"/>
                                      </p:to>
                                    </p:animClr>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37355">
                                            <p:txEl>
                                              <p:pRg st="3" end="3"/>
                                            </p:txEl>
                                          </p:spTgt>
                                        </p:tgtEl>
                                        <p:attrNameLst>
                                          <p:attrName>style.visibility</p:attrName>
                                        </p:attrNameLst>
                                      </p:cBhvr>
                                      <p:to>
                                        <p:strVal val="visible"/>
                                      </p:to>
                                    </p:set>
                                    <p:animEffect transition="in" filter="wipe(left)">
                                      <p:cBhvr>
                                        <p:cTn id="22" dur="500"/>
                                        <p:tgtEl>
                                          <p:spTgt spid="1337355">
                                            <p:txEl>
                                              <p:pRg st="3" end="3"/>
                                            </p:txEl>
                                          </p:spTgt>
                                        </p:tgtEl>
                                      </p:cBhvr>
                                    </p:animEffect>
                                  </p:childTnLst>
                                  <p:subTnLst>
                                    <p:animClr clrSpc="rgb" dir="cw">
                                      <p:cBhvr override="childStyle">
                                        <p:cTn dur="1" fill="hold" display="0" masterRel="nextClick" afterEffect="1"/>
                                        <p:tgtEl>
                                          <p:spTgt spid="1337355">
                                            <p:txEl>
                                              <p:pRg st="3" end="3"/>
                                            </p:txEl>
                                          </p:spTgt>
                                        </p:tgtEl>
                                        <p:attrNameLst>
                                          <p:attrName>ppt_c</p:attrName>
                                        </p:attrNameLst>
                                      </p:cBhvr>
                                      <p:to>
                                        <a:schemeClr val="tx1"/>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3373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33735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33735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499"/>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133736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33736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133736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133736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499"/>
                                          </p:stCondLst>
                                        </p:cTn>
                                        <p:tgtEl>
                                          <p:spTgt spid="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499"/>
                                          </p:stCondLst>
                                        </p:cTn>
                                        <p:tgtEl>
                                          <p:spTgt spid="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337353"/>
                                        </p:tgtEl>
                                        <p:attrNameLst>
                                          <p:attrName>style.visibility</p:attrName>
                                        </p:attrNameLst>
                                      </p:cBhvr>
                                      <p:to>
                                        <p:strVal val="visible"/>
                                      </p:to>
                                    </p:set>
                                    <p:animEffect transition="in" filter="wipe(left)">
                                      <p:cBhvr>
                                        <p:cTn id="67" dur="500"/>
                                        <p:tgtEl>
                                          <p:spTgt spid="1337353"/>
                                        </p:tgtEl>
                                      </p:cBhvr>
                                    </p:animEffect>
                                  </p:childTnLst>
                                  <p:subTnLst>
                                    <p:animClr clrSpc="rgb" dir="cw">
                                      <p:cBhvr override="childStyle">
                                        <p:cTn dur="1" fill="hold" display="0" masterRel="nextClick" afterEffect="1"/>
                                        <p:tgtEl>
                                          <p:spTgt spid="1337353"/>
                                        </p:tgtEl>
                                        <p:attrNameLst>
                                          <p:attrName>ppt_c</p:attrName>
                                        </p:attrNameLst>
                                      </p:cBhvr>
                                      <p:to>
                                        <a:schemeClr val="tx1"/>
                                      </p:to>
                                    </p:animClr>
                                  </p:sub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 calcmode="lin" valueType="num">
                                      <p:cBhvr additive="base">
                                        <p:cTn id="72" dur="500" fill="hold"/>
                                        <p:tgtEl>
                                          <p:spTgt spid="2"/>
                                        </p:tgtEl>
                                        <p:attrNameLst>
                                          <p:attrName>ppt_x</p:attrName>
                                        </p:attrNameLst>
                                      </p:cBhvr>
                                      <p:tavLst>
                                        <p:tav tm="0">
                                          <p:val>
                                            <p:strVal val="#ppt_x"/>
                                          </p:val>
                                        </p:tav>
                                        <p:tav tm="100000">
                                          <p:val>
                                            <p:strVal val="#ppt_x"/>
                                          </p:val>
                                        </p:tav>
                                      </p:tavLst>
                                    </p:anim>
                                    <p:anim calcmode="lin" valueType="num">
                                      <p:cBhvr additive="base">
                                        <p:cTn id="7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1337373"/>
                                        </p:tgtEl>
                                        <p:attrNameLst>
                                          <p:attrName>style.visibility</p:attrName>
                                        </p:attrNameLst>
                                      </p:cBhvr>
                                      <p:to>
                                        <p:strVal val="visible"/>
                                      </p:to>
                                    </p:set>
                                    <p:animEffect transition="in" filter="wipe(left)">
                                      <p:cBhvr>
                                        <p:cTn id="78" dur="500"/>
                                        <p:tgtEl>
                                          <p:spTgt spid="1337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7353" grpId="0" autoUpdateAnimBg="0"/>
      <p:bldP spid="1337355" grpId="0" build="p" autoUpdateAnimBg="0"/>
      <p:bldP spid="1337356" grpId="0" animBg="1"/>
      <p:bldP spid="1337357" grpId="0" autoUpdateAnimBg="0"/>
      <p:bldP spid="1337361" grpId="0" autoUpdateAnimBg="0"/>
      <p:bldP spid="1337362" grpId="0" animBg="1"/>
      <p:bldP spid="1337363" grpId="0" autoUpdateAnimBg="0"/>
      <p:bldP spid="1337364" grpId="0" autoUpdateAnimBg="0"/>
      <p:bldP spid="1337365" grpId="0" animBg="1"/>
      <p:bldP spid="1337373"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124200" y="3276600"/>
            <a:ext cx="4572000" cy="3886200"/>
            <a:chOff x="2592" y="1200"/>
            <a:chExt cx="2880" cy="2448"/>
          </a:xfrm>
        </p:grpSpPr>
        <p:sp>
          <p:nvSpPr>
            <p:cNvPr id="207928" name="Oval 3"/>
            <p:cNvSpPr>
              <a:spLocks noChangeArrowheads="1"/>
            </p:cNvSpPr>
            <p:nvPr/>
          </p:nvSpPr>
          <p:spPr bwMode="auto">
            <a:xfrm>
              <a:off x="2640" y="1296"/>
              <a:ext cx="2448" cy="2304"/>
            </a:xfrm>
            <a:prstGeom prst="ellipse">
              <a:avLst/>
            </a:prstGeom>
            <a:noFill/>
            <a:ln w="38100">
              <a:solidFill>
                <a:schemeClr val="tx1"/>
              </a:solidFill>
              <a:round/>
              <a:headEnd/>
              <a:tailEnd/>
            </a:ln>
          </p:spPr>
          <p:txBody>
            <a:bodyPr wrap="none" anchor="ctr"/>
            <a:lstStyle/>
            <a:p>
              <a:endParaRPr lang="en-US"/>
            </a:p>
          </p:txBody>
        </p:sp>
        <p:sp>
          <p:nvSpPr>
            <p:cNvPr id="207929" name="Oval 4"/>
            <p:cNvSpPr>
              <a:spLocks noChangeArrowheads="1"/>
            </p:cNvSpPr>
            <p:nvPr/>
          </p:nvSpPr>
          <p:spPr bwMode="auto">
            <a:xfrm>
              <a:off x="3120" y="1769"/>
              <a:ext cx="1392" cy="1344"/>
            </a:xfrm>
            <a:prstGeom prst="ellipse">
              <a:avLst/>
            </a:prstGeom>
            <a:noFill/>
            <a:ln w="38100">
              <a:solidFill>
                <a:schemeClr val="tx1"/>
              </a:solidFill>
              <a:round/>
              <a:headEnd/>
              <a:tailEnd/>
            </a:ln>
          </p:spPr>
          <p:txBody>
            <a:bodyPr wrap="none" anchor="ctr"/>
            <a:lstStyle/>
            <a:p>
              <a:endParaRPr lang="en-US"/>
            </a:p>
          </p:txBody>
        </p:sp>
        <p:sp>
          <p:nvSpPr>
            <p:cNvPr id="207930" name="Oval 5"/>
            <p:cNvSpPr>
              <a:spLocks noChangeArrowheads="1"/>
            </p:cNvSpPr>
            <p:nvPr/>
          </p:nvSpPr>
          <p:spPr bwMode="auto">
            <a:xfrm>
              <a:off x="2832" y="1529"/>
              <a:ext cx="1967" cy="1824"/>
            </a:xfrm>
            <a:prstGeom prst="ellipse">
              <a:avLst/>
            </a:prstGeom>
            <a:noFill/>
            <a:ln w="38100">
              <a:solidFill>
                <a:schemeClr val="tx1"/>
              </a:solidFill>
              <a:round/>
              <a:headEnd/>
              <a:tailEnd/>
            </a:ln>
          </p:spPr>
          <p:txBody>
            <a:bodyPr wrap="none" anchor="ctr"/>
            <a:lstStyle/>
            <a:p>
              <a:endParaRPr lang="en-US"/>
            </a:p>
          </p:txBody>
        </p:sp>
        <p:sp>
          <p:nvSpPr>
            <p:cNvPr id="207931" name="Freeform 6"/>
            <p:cNvSpPr>
              <a:spLocks/>
            </p:cNvSpPr>
            <p:nvPr/>
          </p:nvSpPr>
          <p:spPr bwMode="auto">
            <a:xfrm>
              <a:off x="2592" y="1200"/>
              <a:ext cx="2160" cy="2448"/>
            </a:xfrm>
            <a:custGeom>
              <a:avLst/>
              <a:gdLst>
                <a:gd name="T0" fmla="*/ 0 w 1556"/>
                <a:gd name="T1" fmla="*/ 0 h 1992"/>
                <a:gd name="T2" fmla="*/ 2160 w 1556"/>
                <a:gd name="T3" fmla="*/ 0 h 1992"/>
                <a:gd name="T4" fmla="*/ 1292 w 1556"/>
                <a:gd name="T5" fmla="*/ 1197 h 1992"/>
                <a:gd name="T6" fmla="*/ 2160 w 1556"/>
                <a:gd name="T7" fmla="*/ 2448 h 1992"/>
                <a:gd name="T8" fmla="*/ 0 w 1556"/>
                <a:gd name="T9" fmla="*/ 2448 h 1992"/>
                <a:gd name="T10" fmla="*/ 0 w 1556"/>
                <a:gd name="T11" fmla="*/ 0 h 1992"/>
                <a:gd name="T12" fmla="*/ 0 60000 65536"/>
                <a:gd name="T13" fmla="*/ 0 60000 65536"/>
                <a:gd name="T14" fmla="*/ 0 60000 65536"/>
                <a:gd name="T15" fmla="*/ 0 60000 65536"/>
                <a:gd name="T16" fmla="*/ 0 60000 65536"/>
                <a:gd name="T17" fmla="*/ 0 60000 65536"/>
                <a:gd name="T18" fmla="*/ 0 w 1556"/>
                <a:gd name="T19" fmla="*/ 0 h 1992"/>
                <a:gd name="T20" fmla="*/ 1556 w 1556"/>
                <a:gd name="T21" fmla="*/ 1992 h 1992"/>
              </a:gdLst>
              <a:ahLst/>
              <a:cxnLst>
                <a:cxn ang="T12">
                  <a:pos x="T0" y="T1"/>
                </a:cxn>
                <a:cxn ang="T13">
                  <a:pos x="T2" y="T3"/>
                </a:cxn>
                <a:cxn ang="T14">
                  <a:pos x="T4" y="T5"/>
                </a:cxn>
                <a:cxn ang="T15">
                  <a:pos x="T6" y="T7"/>
                </a:cxn>
                <a:cxn ang="T16">
                  <a:pos x="T8" y="T9"/>
                </a:cxn>
                <a:cxn ang="T17">
                  <a:pos x="T10" y="T11"/>
                </a:cxn>
              </a:cxnLst>
              <a:rect l="T18" t="T19" r="T20" b="T21"/>
              <a:pathLst>
                <a:path w="1556" h="1992">
                  <a:moveTo>
                    <a:pt x="0" y="0"/>
                  </a:moveTo>
                  <a:lnTo>
                    <a:pt x="1556" y="0"/>
                  </a:lnTo>
                  <a:lnTo>
                    <a:pt x="931" y="974"/>
                  </a:lnTo>
                  <a:lnTo>
                    <a:pt x="1556" y="1992"/>
                  </a:lnTo>
                  <a:lnTo>
                    <a:pt x="0" y="1992"/>
                  </a:lnTo>
                  <a:lnTo>
                    <a:pt x="0" y="0"/>
                  </a:lnTo>
                  <a:close/>
                </a:path>
              </a:pathLst>
            </a:custGeom>
            <a:solidFill>
              <a:schemeClr val="bg1"/>
            </a:solidFill>
            <a:ln w="9525">
              <a:noFill/>
              <a:round/>
              <a:headEnd/>
              <a:tailEnd/>
            </a:ln>
          </p:spPr>
          <p:txBody>
            <a:bodyPr wrap="none" anchor="ctr"/>
            <a:lstStyle/>
            <a:p>
              <a:endParaRPr lang="en-US"/>
            </a:p>
          </p:txBody>
        </p:sp>
        <p:sp>
          <p:nvSpPr>
            <p:cNvPr id="207932" name="Text Box 7"/>
            <p:cNvSpPr txBox="1">
              <a:spLocks noChangeArrowheads="1"/>
            </p:cNvSpPr>
            <p:nvPr/>
          </p:nvSpPr>
          <p:spPr bwMode="auto">
            <a:xfrm>
              <a:off x="3456" y="2105"/>
              <a:ext cx="768" cy="672"/>
            </a:xfrm>
            <a:prstGeom prst="rect">
              <a:avLst/>
            </a:prstGeom>
            <a:noFill/>
            <a:ln w="9525">
              <a:noFill/>
              <a:miter lim="800000"/>
              <a:headEnd/>
              <a:tailEnd/>
            </a:ln>
          </p:spPr>
          <p:txBody>
            <a:bodyPr>
              <a:spAutoFit/>
            </a:bodyPr>
            <a:lstStyle/>
            <a:p>
              <a:pPr algn="l" eaLnBrk="0" hangingPunct="0"/>
              <a:r>
                <a:rPr lang="en-US" sz="3200"/>
                <a:t>11 p+</a:t>
              </a:r>
            </a:p>
            <a:p>
              <a:pPr algn="l" eaLnBrk="0" hangingPunct="0"/>
              <a:r>
                <a:rPr lang="en-US" sz="3200"/>
                <a:t>12 n°</a:t>
              </a:r>
            </a:p>
          </p:txBody>
        </p:sp>
        <p:sp>
          <p:nvSpPr>
            <p:cNvPr id="207933" name="Rectangle 8"/>
            <p:cNvSpPr>
              <a:spLocks noChangeArrowheads="1"/>
            </p:cNvSpPr>
            <p:nvPr/>
          </p:nvSpPr>
          <p:spPr bwMode="auto">
            <a:xfrm>
              <a:off x="4224" y="2249"/>
              <a:ext cx="1248" cy="336"/>
            </a:xfrm>
            <a:prstGeom prst="rect">
              <a:avLst/>
            </a:prstGeom>
            <a:solidFill>
              <a:schemeClr val="bg1"/>
            </a:solidFill>
            <a:ln w="9525">
              <a:noFill/>
              <a:miter lim="800000"/>
              <a:headEnd/>
              <a:tailEnd/>
            </a:ln>
          </p:spPr>
          <p:txBody>
            <a:bodyPr/>
            <a:lstStyle/>
            <a:p>
              <a:pPr marL="484188" indent="-484188" algn="l">
                <a:spcBef>
                  <a:spcPct val="10000"/>
                </a:spcBef>
              </a:pPr>
              <a:r>
                <a:rPr lang="en-US" sz="2800" b="1"/>
                <a:t>2e</a:t>
              </a:r>
              <a:r>
                <a:rPr lang="en-US" sz="2800" b="1" baseline="30000"/>
                <a:t>– </a:t>
              </a:r>
              <a:r>
                <a:rPr lang="en-US" sz="2800" b="1"/>
                <a:t>8e</a:t>
              </a:r>
              <a:r>
                <a:rPr lang="en-US" sz="2800" b="1" baseline="30000"/>
                <a:t>– </a:t>
              </a:r>
              <a:r>
                <a:rPr lang="en-US" sz="2800" b="1"/>
                <a:t>1e</a:t>
              </a:r>
              <a:r>
                <a:rPr lang="en-US" sz="2800" b="1" baseline="30000"/>
                <a:t>–</a:t>
              </a:r>
            </a:p>
          </p:txBody>
        </p:sp>
        <p:sp>
          <p:nvSpPr>
            <p:cNvPr id="207934" name="Oval 9"/>
            <p:cNvSpPr>
              <a:spLocks noChangeArrowheads="1"/>
            </p:cNvSpPr>
            <p:nvPr/>
          </p:nvSpPr>
          <p:spPr bwMode="auto">
            <a:xfrm>
              <a:off x="3408" y="2057"/>
              <a:ext cx="816" cy="768"/>
            </a:xfrm>
            <a:prstGeom prst="ellipse">
              <a:avLst/>
            </a:prstGeom>
            <a:noFill/>
            <a:ln w="38100">
              <a:solidFill>
                <a:schemeClr val="tx1"/>
              </a:solidFill>
              <a:round/>
              <a:headEnd/>
              <a:tailEnd/>
            </a:ln>
          </p:spPr>
          <p:txBody>
            <a:bodyPr wrap="none" anchor="ctr"/>
            <a:lstStyle/>
            <a:p>
              <a:endParaRPr lang="en-US"/>
            </a:p>
          </p:txBody>
        </p:sp>
        <p:sp>
          <p:nvSpPr>
            <p:cNvPr id="207935" name="Text Box 10"/>
            <p:cNvSpPr txBox="1">
              <a:spLocks noChangeArrowheads="1"/>
            </p:cNvSpPr>
            <p:nvPr/>
          </p:nvSpPr>
          <p:spPr bwMode="auto">
            <a:xfrm>
              <a:off x="3168" y="1536"/>
              <a:ext cx="528" cy="365"/>
            </a:xfrm>
            <a:prstGeom prst="rect">
              <a:avLst/>
            </a:prstGeom>
            <a:noFill/>
            <a:ln w="9525">
              <a:noFill/>
              <a:miter lim="800000"/>
              <a:headEnd/>
              <a:tailEnd/>
            </a:ln>
          </p:spPr>
          <p:txBody>
            <a:bodyPr>
              <a:spAutoFit/>
            </a:bodyPr>
            <a:lstStyle/>
            <a:p>
              <a:pPr algn="l" eaLnBrk="0" hangingPunct="0"/>
              <a:r>
                <a:rPr lang="en-US" sz="3200"/>
                <a:t>Na</a:t>
              </a:r>
            </a:p>
          </p:txBody>
        </p:sp>
      </p:grpSp>
      <p:grpSp>
        <p:nvGrpSpPr>
          <p:cNvPr id="3" name="Group 11"/>
          <p:cNvGrpSpPr>
            <a:grpSpLocks/>
          </p:cNvGrpSpPr>
          <p:nvPr/>
        </p:nvGrpSpPr>
        <p:grpSpPr bwMode="auto">
          <a:xfrm>
            <a:off x="304800" y="3543300"/>
            <a:ext cx="3657600" cy="3162300"/>
            <a:chOff x="144" y="1392"/>
            <a:chExt cx="2304" cy="1992"/>
          </a:xfrm>
        </p:grpSpPr>
        <p:sp>
          <p:nvSpPr>
            <p:cNvPr id="207921" name="Oval 12"/>
            <p:cNvSpPr>
              <a:spLocks noChangeArrowheads="1"/>
            </p:cNvSpPr>
            <p:nvPr/>
          </p:nvSpPr>
          <p:spPr bwMode="auto">
            <a:xfrm>
              <a:off x="480" y="1769"/>
              <a:ext cx="1392" cy="1344"/>
            </a:xfrm>
            <a:prstGeom prst="ellipse">
              <a:avLst/>
            </a:prstGeom>
            <a:noFill/>
            <a:ln w="38100">
              <a:solidFill>
                <a:schemeClr val="tx1"/>
              </a:solidFill>
              <a:round/>
              <a:headEnd/>
              <a:tailEnd/>
            </a:ln>
          </p:spPr>
          <p:txBody>
            <a:bodyPr wrap="none" anchor="ctr"/>
            <a:lstStyle/>
            <a:p>
              <a:endParaRPr lang="en-US"/>
            </a:p>
          </p:txBody>
        </p:sp>
        <p:sp>
          <p:nvSpPr>
            <p:cNvPr id="207922" name="Oval 13"/>
            <p:cNvSpPr>
              <a:spLocks noChangeArrowheads="1"/>
            </p:cNvSpPr>
            <p:nvPr/>
          </p:nvSpPr>
          <p:spPr bwMode="auto">
            <a:xfrm>
              <a:off x="192" y="1529"/>
              <a:ext cx="1967" cy="1824"/>
            </a:xfrm>
            <a:prstGeom prst="ellipse">
              <a:avLst/>
            </a:prstGeom>
            <a:noFill/>
            <a:ln w="38100">
              <a:solidFill>
                <a:schemeClr val="tx1"/>
              </a:solidFill>
              <a:round/>
              <a:headEnd/>
              <a:tailEnd/>
            </a:ln>
          </p:spPr>
          <p:txBody>
            <a:bodyPr wrap="none" anchor="ctr"/>
            <a:lstStyle/>
            <a:p>
              <a:endParaRPr lang="en-US"/>
            </a:p>
          </p:txBody>
        </p:sp>
        <p:sp>
          <p:nvSpPr>
            <p:cNvPr id="207923" name="Freeform 14"/>
            <p:cNvSpPr>
              <a:spLocks/>
            </p:cNvSpPr>
            <p:nvPr/>
          </p:nvSpPr>
          <p:spPr bwMode="auto">
            <a:xfrm>
              <a:off x="144" y="1392"/>
              <a:ext cx="1647" cy="1992"/>
            </a:xfrm>
            <a:custGeom>
              <a:avLst/>
              <a:gdLst>
                <a:gd name="T0" fmla="*/ 0 w 1556"/>
                <a:gd name="T1" fmla="*/ 0 h 1992"/>
                <a:gd name="T2" fmla="*/ 1647 w 1556"/>
                <a:gd name="T3" fmla="*/ 0 h 1992"/>
                <a:gd name="T4" fmla="*/ 985 w 1556"/>
                <a:gd name="T5" fmla="*/ 974 h 1992"/>
                <a:gd name="T6" fmla="*/ 1647 w 1556"/>
                <a:gd name="T7" fmla="*/ 1992 h 1992"/>
                <a:gd name="T8" fmla="*/ 0 w 1556"/>
                <a:gd name="T9" fmla="*/ 1992 h 1992"/>
                <a:gd name="T10" fmla="*/ 0 w 1556"/>
                <a:gd name="T11" fmla="*/ 0 h 1992"/>
                <a:gd name="T12" fmla="*/ 0 60000 65536"/>
                <a:gd name="T13" fmla="*/ 0 60000 65536"/>
                <a:gd name="T14" fmla="*/ 0 60000 65536"/>
                <a:gd name="T15" fmla="*/ 0 60000 65536"/>
                <a:gd name="T16" fmla="*/ 0 60000 65536"/>
                <a:gd name="T17" fmla="*/ 0 60000 65536"/>
                <a:gd name="T18" fmla="*/ 0 w 1556"/>
                <a:gd name="T19" fmla="*/ 0 h 1992"/>
                <a:gd name="T20" fmla="*/ 1556 w 1556"/>
                <a:gd name="T21" fmla="*/ 1992 h 1992"/>
              </a:gdLst>
              <a:ahLst/>
              <a:cxnLst>
                <a:cxn ang="T12">
                  <a:pos x="T0" y="T1"/>
                </a:cxn>
                <a:cxn ang="T13">
                  <a:pos x="T2" y="T3"/>
                </a:cxn>
                <a:cxn ang="T14">
                  <a:pos x="T4" y="T5"/>
                </a:cxn>
                <a:cxn ang="T15">
                  <a:pos x="T6" y="T7"/>
                </a:cxn>
                <a:cxn ang="T16">
                  <a:pos x="T8" y="T9"/>
                </a:cxn>
                <a:cxn ang="T17">
                  <a:pos x="T10" y="T11"/>
                </a:cxn>
              </a:cxnLst>
              <a:rect l="T18" t="T19" r="T20" b="T21"/>
              <a:pathLst>
                <a:path w="1556" h="1992">
                  <a:moveTo>
                    <a:pt x="0" y="0"/>
                  </a:moveTo>
                  <a:lnTo>
                    <a:pt x="1556" y="0"/>
                  </a:lnTo>
                  <a:lnTo>
                    <a:pt x="931" y="974"/>
                  </a:lnTo>
                  <a:lnTo>
                    <a:pt x="1556" y="1992"/>
                  </a:lnTo>
                  <a:lnTo>
                    <a:pt x="0" y="1992"/>
                  </a:lnTo>
                  <a:lnTo>
                    <a:pt x="0" y="0"/>
                  </a:lnTo>
                  <a:close/>
                </a:path>
              </a:pathLst>
            </a:custGeom>
            <a:solidFill>
              <a:schemeClr val="bg1"/>
            </a:solidFill>
            <a:ln w="9525">
              <a:noFill/>
              <a:round/>
              <a:headEnd/>
              <a:tailEnd/>
            </a:ln>
          </p:spPr>
          <p:txBody>
            <a:bodyPr wrap="none" anchor="ctr"/>
            <a:lstStyle/>
            <a:p>
              <a:endParaRPr lang="en-US"/>
            </a:p>
          </p:txBody>
        </p:sp>
        <p:sp>
          <p:nvSpPr>
            <p:cNvPr id="207924" name="Text Box 15"/>
            <p:cNvSpPr txBox="1">
              <a:spLocks noChangeArrowheads="1"/>
            </p:cNvSpPr>
            <p:nvPr/>
          </p:nvSpPr>
          <p:spPr bwMode="auto">
            <a:xfrm>
              <a:off x="864" y="2105"/>
              <a:ext cx="624" cy="672"/>
            </a:xfrm>
            <a:prstGeom prst="rect">
              <a:avLst/>
            </a:prstGeom>
            <a:noFill/>
            <a:ln w="9525">
              <a:noFill/>
              <a:miter lim="800000"/>
              <a:headEnd/>
              <a:tailEnd/>
            </a:ln>
          </p:spPr>
          <p:txBody>
            <a:bodyPr>
              <a:spAutoFit/>
            </a:bodyPr>
            <a:lstStyle/>
            <a:p>
              <a:pPr algn="l" eaLnBrk="0" hangingPunct="0"/>
              <a:r>
                <a:rPr lang="en-US" sz="3200"/>
                <a:t>8 p+</a:t>
              </a:r>
            </a:p>
            <a:p>
              <a:pPr algn="l" eaLnBrk="0" hangingPunct="0"/>
              <a:r>
                <a:rPr lang="en-US" sz="3200"/>
                <a:t>8 n°</a:t>
              </a:r>
            </a:p>
          </p:txBody>
        </p:sp>
        <p:sp>
          <p:nvSpPr>
            <p:cNvPr id="207925" name="Rectangle 16"/>
            <p:cNvSpPr>
              <a:spLocks noChangeArrowheads="1"/>
            </p:cNvSpPr>
            <p:nvPr/>
          </p:nvSpPr>
          <p:spPr bwMode="auto">
            <a:xfrm>
              <a:off x="1584" y="2249"/>
              <a:ext cx="864" cy="336"/>
            </a:xfrm>
            <a:prstGeom prst="rect">
              <a:avLst/>
            </a:prstGeom>
            <a:solidFill>
              <a:schemeClr val="bg1"/>
            </a:solidFill>
            <a:ln w="9525">
              <a:noFill/>
              <a:miter lim="800000"/>
              <a:headEnd/>
              <a:tailEnd/>
            </a:ln>
          </p:spPr>
          <p:txBody>
            <a:bodyPr/>
            <a:lstStyle/>
            <a:p>
              <a:pPr marL="484188" indent="-484188" algn="l">
                <a:spcBef>
                  <a:spcPct val="10000"/>
                </a:spcBef>
              </a:pPr>
              <a:r>
                <a:rPr lang="en-US" sz="2800" b="1"/>
                <a:t>2e</a:t>
              </a:r>
              <a:r>
                <a:rPr lang="en-US" sz="2800" b="1" baseline="30000"/>
                <a:t>–</a:t>
              </a:r>
              <a:r>
                <a:rPr lang="en-US" sz="2800" b="1"/>
                <a:t> 6e</a:t>
              </a:r>
              <a:r>
                <a:rPr lang="en-US" sz="2800" b="1" baseline="30000"/>
                <a:t>–</a:t>
              </a:r>
              <a:endParaRPr lang="en-US" sz="2800" b="1"/>
            </a:p>
          </p:txBody>
        </p:sp>
        <p:sp>
          <p:nvSpPr>
            <p:cNvPr id="207926" name="Oval 17"/>
            <p:cNvSpPr>
              <a:spLocks noChangeArrowheads="1"/>
            </p:cNvSpPr>
            <p:nvPr/>
          </p:nvSpPr>
          <p:spPr bwMode="auto">
            <a:xfrm>
              <a:off x="768" y="2057"/>
              <a:ext cx="816" cy="768"/>
            </a:xfrm>
            <a:prstGeom prst="ellipse">
              <a:avLst/>
            </a:prstGeom>
            <a:noFill/>
            <a:ln w="38100">
              <a:solidFill>
                <a:schemeClr val="tx1"/>
              </a:solidFill>
              <a:round/>
              <a:headEnd/>
              <a:tailEnd/>
            </a:ln>
          </p:spPr>
          <p:txBody>
            <a:bodyPr wrap="none" anchor="ctr"/>
            <a:lstStyle/>
            <a:p>
              <a:endParaRPr lang="en-US"/>
            </a:p>
          </p:txBody>
        </p:sp>
        <p:sp>
          <p:nvSpPr>
            <p:cNvPr id="207927" name="Text Box 18"/>
            <p:cNvSpPr txBox="1">
              <a:spLocks noChangeArrowheads="1"/>
            </p:cNvSpPr>
            <p:nvPr/>
          </p:nvSpPr>
          <p:spPr bwMode="auto">
            <a:xfrm>
              <a:off x="528" y="1536"/>
              <a:ext cx="528" cy="365"/>
            </a:xfrm>
            <a:prstGeom prst="rect">
              <a:avLst/>
            </a:prstGeom>
            <a:noFill/>
            <a:ln w="9525">
              <a:noFill/>
              <a:miter lim="800000"/>
              <a:headEnd/>
              <a:tailEnd/>
            </a:ln>
          </p:spPr>
          <p:txBody>
            <a:bodyPr>
              <a:spAutoFit/>
            </a:bodyPr>
            <a:lstStyle/>
            <a:p>
              <a:pPr algn="l" eaLnBrk="0" hangingPunct="0"/>
              <a:r>
                <a:rPr lang="en-US" sz="3200"/>
                <a:t>O</a:t>
              </a:r>
            </a:p>
          </p:txBody>
        </p:sp>
      </p:grpSp>
      <p:grpSp>
        <p:nvGrpSpPr>
          <p:cNvPr id="4" name="Group 19"/>
          <p:cNvGrpSpPr>
            <a:grpSpLocks/>
          </p:cNvGrpSpPr>
          <p:nvPr/>
        </p:nvGrpSpPr>
        <p:grpSpPr bwMode="auto">
          <a:xfrm>
            <a:off x="304800" y="381000"/>
            <a:ext cx="2376488" cy="2662238"/>
            <a:chOff x="336" y="480"/>
            <a:chExt cx="1497" cy="1677"/>
          </a:xfrm>
        </p:grpSpPr>
        <p:sp>
          <p:nvSpPr>
            <p:cNvPr id="207911" name="Oval 20"/>
            <p:cNvSpPr>
              <a:spLocks noChangeArrowheads="1"/>
            </p:cNvSpPr>
            <p:nvPr/>
          </p:nvSpPr>
          <p:spPr bwMode="auto">
            <a:xfrm>
              <a:off x="768" y="1104"/>
              <a:ext cx="672" cy="672"/>
            </a:xfrm>
            <a:prstGeom prst="ellipse">
              <a:avLst/>
            </a:prstGeom>
            <a:noFill/>
            <a:ln w="38100">
              <a:solidFill>
                <a:schemeClr val="tx1"/>
              </a:solidFill>
              <a:round/>
              <a:headEnd/>
              <a:tailEnd/>
            </a:ln>
          </p:spPr>
          <p:txBody>
            <a:bodyPr wrap="none" anchor="ctr"/>
            <a:lstStyle/>
            <a:p>
              <a:endParaRPr lang="en-US"/>
            </a:p>
          </p:txBody>
        </p:sp>
        <p:sp>
          <p:nvSpPr>
            <p:cNvPr id="207912" name="Text Box 21"/>
            <p:cNvSpPr txBox="1">
              <a:spLocks noChangeArrowheads="1"/>
            </p:cNvSpPr>
            <p:nvPr/>
          </p:nvSpPr>
          <p:spPr bwMode="auto">
            <a:xfrm>
              <a:off x="864" y="1152"/>
              <a:ext cx="576" cy="596"/>
            </a:xfrm>
            <a:prstGeom prst="rect">
              <a:avLst/>
            </a:prstGeom>
            <a:noFill/>
            <a:ln w="9525">
              <a:noFill/>
              <a:miter lim="800000"/>
              <a:headEnd/>
              <a:tailEnd/>
            </a:ln>
          </p:spPr>
          <p:txBody>
            <a:bodyPr>
              <a:spAutoFit/>
            </a:bodyPr>
            <a:lstStyle/>
            <a:p>
              <a:pPr algn="l" eaLnBrk="0" hangingPunct="0"/>
              <a:r>
                <a:rPr lang="en-US" sz="2800" b="1"/>
                <a:t>4 p+</a:t>
              </a:r>
            </a:p>
            <a:p>
              <a:pPr algn="l" eaLnBrk="0" hangingPunct="0"/>
              <a:r>
                <a:rPr lang="en-US" sz="2800" b="1"/>
                <a:t>5 n°</a:t>
              </a:r>
            </a:p>
          </p:txBody>
        </p:sp>
        <p:grpSp>
          <p:nvGrpSpPr>
            <p:cNvPr id="207913" name="Group 22"/>
            <p:cNvGrpSpPr>
              <a:grpSpLocks/>
            </p:cNvGrpSpPr>
            <p:nvPr/>
          </p:nvGrpSpPr>
          <p:grpSpPr bwMode="auto">
            <a:xfrm>
              <a:off x="576" y="912"/>
              <a:ext cx="1056" cy="1104"/>
              <a:chOff x="336" y="912"/>
              <a:chExt cx="1056" cy="1104"/>
            </a:xfrm>
          </p:grpSpPr>
          <p:sp>
            <p:nvSpPr>
              <p:cNvPr id="207919" name="Oval 23"/>
              <p:cNvSpPr>
                <a:spLocks noChangeArrowheads="1"/>
              </p:cNvSpPr>
              <p:nvPr/>
            </p:nvSpPr>
            <p:spPr bwMode="auto">
              <a:xfrm>
                <a:off x="336" y="912"/>
                <a:ext cx="1056" cy="1066"/>
              </a:xfrm>
              <a:prstGeom prst="ellipse">
                <a:avLst/>
              </a:prstGeom>
              <a:noFill/>
              <a:ln w="38100">
                <a:solidFill>
                  <a:schemeClr val="tx1"/>
                </a:solidFill>
                <a:round/>
                <a:headEnd/>
                <a:tailEnd/>
              </a:ln>
            </p:spPr>
            <p:txBody>
              <a:bodyPr wrap="none" anchor="ctr"/>
              <a:lstStyle/>
              <a:p>
                <a:endParaRPr lang="en-US"/>
              </a:p>
            </p:txBody>
          </p:sp>
          <p:sp>
            <p:nvSpPr>
              <p:cNvPr id="207920" name="Oval 24"/>
              <p:cNvSpPr>
                <a:spLocks noChangeArrowheads="1"/>
              </p:cNvSpPr>
              <p:nvPr/>
            </p:nvSpPr>
            <p:spPr bwMode="auto">
              <a:xfrm>
                <a:off x="829" y="1902"/>
                <a:ext cx="105" cy="114"/>
              </a:xfrm>
              <a:prstGeom prst="ellipse">
                <a:avLst/>
              </a:prstGeom>
              <a:solidFill>
                <a:schemeClr val="tx1"/>
              </a:solidFill>
              <a:ln w="9525">
                <a:solidFill>
                  <a:schemeClr val="tx1"/>
                </a:solidFill>
                <a:round/>
                <a:headEnd/>
                <a:tailEnd/>
              </a:ln>
            </p:spPr>
            <p:txBody>
              <a:bodyPr wrap="none" anchor="ctr"/>
              <a:lstStyle/>
              <a:p>
                <a:endParaRPr lang="en-US"/>
              </a:p>
            </p:txBody>
          </p:sp>
        </p:grpSp>
        <p:sp>
          <p:nvSpPr>
            <p:cNvPr id="207914" name="Text Box 25"/>
            <p:cNvSpPr txBox="1">
              <a:spLocks noChangeArrowheads="1"/>
            </p:cNvSpPr>
            <p:nvPr/>
          </p:nvSpPr>
          <p:spPr bwMode="auto">
            <a:xfrm>
              <a:off x="336" y="480"/>
              <a:ext cx="528" cy="365"/>
            </a:xfrm>
            <a:prstGeom prst="rect">
              <a:avLst/>
            </a:prstGeom>
            <a:noFill/>
            <a:ln w="9525">
              <a:noFill/>
              <a:miter lim="800000"/>
              <a:headEnd/>
              <a:tailEnd/>
            </a:ln>
          </p:spPr>
          <p:txBody>
            <a:bodyPr>
              <a:spAutoFit/>
            </a:bodyPr>
            <a:lstStyle/>
            <a:p>
              <a:pPr algn="l" eaLnBrk="0" hangingPunct="0"/>
              <a:r>
                <a:rPr lang="en-US" sz="3200"/>
                <a:t>Be</a:t>
              </a:r>
            </a:p>
          </p:txBody>
        </p:sp>
        <p:sp>
          <p:nvSpPr>
            <p:cNvPr id="207915" name="Oval 26"/>
            <p:cNvSpPr>
              <a:spLocks noChangeArrowheads="1"/>
            </p:cNvSpPr>
            <p:nvPr/>
          </p:nvSpPr>
          <p:spPr bwMode="auto">
            <a:xfrm>
              <a:off x="384" y="720"/>
              <a:ext cx="1440" cy="1437"/>
            </a:xfrm>
            <a:prstGeom prst="ellipse">
              <a:avLst/>
            </a:prstGeom>
            <a:noFill/>
            <a:ln w="38100">
              <a:solidFill>
                <a:schemeClr val="tx1"/>
              </a:solidFill>
              <a:round/>
              <a:headEnd/>
              <a:tailEnd/>
            </a:ln>
          </p:spPr>
          <p:txBody>
            <a:bodyPr wrap="none" anchor="ctr"/>
            <a:lstStyle/>
            <a:p>
              <a:endParaRPr lang="en-US"/>
            </a:p>
          </p:txBody>
        </p:sp>
        <p:sp>
          <p:nvSpPr>
            <p:cNvPr id="207916" name="Oval 27"/>
            <p:cNvSpPr>
              <a:spLocks noChangeArrowheads="1"/>
            </p:cNvSpPr>
            <p:nvPr/>
          </p:nvSpPr>
          <p:spPr bwMode="auto">
            <a:xfrm>
              <a:off x="1056" y="864"/>
              <a:ext cx="105" cy="114"/>
            </a:xfrm>
            <a:prstGeom prst="ellipse">
              <a:avLst/>
            </a:prstGeom>
            <a:solidFill>
              <a:schemeClr val="tx1"/>
            </a:solidFill>
            <a:ln w="9525">
              <a:solidFill>
                <a:schemeClr val="tx1"/>
              </a:solidFill>
              <a:round/>
              <a:headEnd/>
              <a:tailEnd/>
            </a:ln>
          </p:spPr>
          <p:txBody>
            <a:bodyPr wrap="none" anchor="ctr"/>
            <a:lstStyle/>
            <a:p>
              <a:endParaRPr lang="en-US"/>
            </a:p>
          </p:txBody>
        </p:sp>
        <p:sp>
          <p:nvSpPr>
            <p:cNvPr id="207917" name="Oval 28"/>
            <p:cNvSpPr>
              <a:spLocks noChangeArrowheads="1"/>
            </p:cNvSpPr>
            <p:nvPr/>
          </p:nvSpPr>
          <p:spPr bwMode="auto">
            <a:xfrm>
              <a:off x="1728" y="1248"/>
              <a:ext cx="105" cy="114"/>
            </a:xfrm>
            <a:prstGeom prst="ellipse">
              <a:avLst/>
            </a:prstGeom>
            <a:solidFill>
              <a:schemeClr val="tx1"/>
            </a:solidFill>
            <a:ln w="9525">
              <a:solidFill>
                <a:schemeClr val="tx1"/>
              </a:solidFill>
              <a:round/>
              <a:headEnd/>
              <a:tailEnd/>
            </a:ln>
          </p:spPr>
          <p:txBody>
            <a:bodyPr wrap="none" anchor="ctr"/>
            <a:lstStyle/>
            <a:p>
              <a:endParaRPr lang="en-US"/>
            </a:p>
          </p:txBody>
        </p:sp>
        <p:sp>
          <p:nvSpPr>
            <p:cNvPr id="207918" name="Oval 29"/>
            <p:cNvSpPr>
              <a:spLocks noChangeArrowheads="1"/>
            </p:cNvSpPr>
            <p:nvPr/>
          </p:nvSpPr>
          <p:spPr bwMode="auto">
            <a:xfrm>
              <a:off x="336" y="1440"/>
              <a:ext cx="105" cy="114"/>
            </a:xfrm>
            <a:prstGeom prst="ellipse">
              <a:avLst/>
            </a:prstGeom>
            <a:solidFill>
              <a:schemeClr val="tx1"/>
            </a:solidFill>
            <a:ln w="9525">
              <a:solidFill>
                <a:schemeClr val="tx1"/>
              </a:solidFill>
              <a:round/>
              <a:headEnd/>
              <a:tailEnd/>
            </a:ln>
          </p:spPr>
          <p:txBody>
            <a:bodyPr wrap="none" anchor="ctr"/>
            <a:lstStyle/>
            <a:p>
              <a:endParaRPr lang="en-US"/>
            </a:p>
          </p:txBody>
        </p:sp>
      </p:grpSp>
      <p:grpSp>
        <p:nvGrpSpPr>
          <p:cNvPr id="6" name="Group 30"/>
          <p:cNvGrpSpPr>
            <a:grpSpLocks/>
          </p:cNvGrpSpPr>
          <p:nvPr/>
        </p:nvGrpSpPr>
        <p:grpSpPr bwMode="auto">
          <a:xfrm>
            <a:off x="3033713" y="457200"/>
            <a:ext cx="2376487" cy="2586038"/>
            <a:chOff x="1968" y="528"/>
            <a:chExt cx="1497" cy="1629"/>
          </a:xfrm>
        </p:grpSpPr>
        <p:sp>
          <p:nvSpPr>
            <p:cNvPr id="207900" name="Oval 31"/>
            <p:cNvSpPr>
              <a:spLocks noChangeArrowheads="1"/>
            </p:cNvSpPr>
            <p:nvPr/>
          </p:nvSpPr>
          <p:spPr bwMode="auto">
            <a:xfrm>
              <a:off x="2016" y="720"/>
              <a:ext cx="1440" cy="1437"/>
            </a:xfrm>
            <a:prstGeom prst="ellipse">
              <a:avLst/>
            </a:prstGeom>
            <a:noFill/>
            <a:ln w="38100">
              <a:solidFill>
                <a:schemeClr val="tx1"/>
              </a:solidFill>
              <a:round/>
              <a:headEnd/>
              <a:tailEnd/>
            </a:ln>
          </p:spPr>
          <p:txBody>
            <a:bodyPr wrap="none" anchor="ctr"/>
            <a:lstStyle/>
            <a:p>
              <a:endParaRPr lang="en-US"/>
            </a:p>
          </p:txBody>
        </p:sp>
        <p:sp>
          <p:nvSpPr>
            <p:cNvPr id="207901" name="Oval 32"/>
            <p:cNvSpPr>
              <a:spLocks noChangeArrowheads="1"/>
            </p:cNvSpPr>
            <p:nvPr/>
          </p:nvSpPr>
          <p:spPr bwMode="auto">
            <a:xfrm>
              <a:off x="2688" y="672"/>
              <a:ext cx="105" cy="114"/>
            </a:xfrm>
            <a:prstGeom prst="ellipse">
              <a:avLst/>
            </a:prstGeom>
            <a:solidFill>
              <a:schemeClr val="tx1"/>
            </a:solidFill>
            <a:ln w="9525">
              <a:solidFill>
                <a:schemeClr val="tx1"/>
              </a:solidFill>
              <a:round/>
              <a:headEnd/>
              <a:tailEnd/>
            </a:ln>
          </p:spPr>
          <p:txBody>
            <a:bodyPr wrap="none" anchor="ctr"/>
            <a:lstStyle/>
            <a:p>
              <a:endParaRPr lang="en-US"/>
            </a:p>
          </p:txBody>
        </p:sp>
        <p:sp>
          <p:nvSpPr>
            <p:cNvPr id="207902" name="Oval 33"/>
            <p:cNvSpPr>
              <a:spLocks noChangeArrowheads="1"/>
            </p:cNvSpPr>
            <p:nvPr/>
          </p:nvSpPr>
          <p:spPr bwMode="auto">
            <a:xfrm>
              <a:off x="2400" y="1104"/>
              <a:ext cx="672" cy="672"/>
            </a:xfrm>
            <a:prstGeom prst="ellipse">
              <a:avLst/>
            </a:prstGeom>
            <a:noFill/>
            <a:ln w="38100">
              <a:solidFill>
                <a:schemeClr val="tx1"/>
              </a:solidFill>
              <a:round/>
              <a:headEnd/>
              <a:tailEnd/>
            </a:ln>
          </p:spPr>
          <p:txBody>
            <a:bodyPr wrap="none" anchor="ctr"/>
            <a:lstStyle/>
            <a:p>
              <a:endParaRPr lang="en-US"/>
            </a:p>
          </p:txBody>
        </p:sp>
        <p:sp>
          <p:nvSpPr>
            <p:cNvPr id="207903" name="Text Box 34"/>
            <p:cNvSpPr txBox="1">
              <a:spLocks noChangeArrowheads="1"/>
            </p:cNvSpPr>
            <p:nvPr/>
          </p:nvSpPr>
          <p:spPr bwMode="auto">
            <a:xfrm>
              <a:off x="2496" y="1152"/>
              <a:ext cx="576" cy="596"/>
            </a:xfrm>
            <a:prstGeom prst="rect">
              <a:avLst/>
            </a:prstGeom>
            <a:noFill/>
            <a:ln w="9525">
              <a:noFill/>
              <a:miter lim="800000"/>
              <a:headEnd/>
              <a:tailEnd/>
            </a:ln>
          </p:spPr>
          <p:txBody>
            <a:bodyPr>
              <a:spAutoFit/>
            </a:bodyPr>
            <a:lstStyle/>
            <a:p>
              <a:pPr algn="l" eaLnBrk="0" hangingPunct="0"/>
              <a:r>
                <a:rPr lang="en-US" sz="2800" b="1"/>
                <a:t>5 p+</a:t>
              </a:r>
            </a:p>
            <a:p>
              <a:pPr algn="l" eaLnBrk="0" hangingPunct="0"/>
              <a:r>
                <a:rPr lang="en-US" sz="2800" b="1"/>
                <a:t>6 n°</a:t>
              </a:r>
            </a:p>
          </p:txBody>
        </p:sp>
        <p:grpSp>
          <p:nvGrpSpPr>
            <p:cNvPr id="207904" name="Group 35"/>
            <p:cNvGrpSpPr>
              <a:grpSpLocks/>
            </p:cNvGrpSpPr>
            <p:nvPr/>
          </p:nvGrpSpPr>
          <p:grpSpPr bwMode="auto">
            <a:xfrm>
              <a:off x="2208" y="912"/>
              <a:ext cx="1056" cy="1104"/>
              <a:chOff x="336" y="912"/>
              <a:chExt cx="1056" cy="1104"/>
            </a:xfrm>
          </p:grpSpPr>
          <p:sp>
            <p:nvSpPr>
              <p:cNvPr id="207909" name="Oval 36"/>
              <p:cNvSpPr>
                <a:spLocks noChangeArrowheads="1"/>
              </p:cNvSpPr>
              <p:nvPr/>
            </p:nvSpPr>
            <p:spPr bwMode="auto">
              <a:xfrm>
                <a:off x="336" y="912"/>
                <a:ext cx="1056" cy="1066"/>
              </a:xfrm>
              <a:prstGeom prst="ellipse">
                <a:avLst/>
              </a:prstGeom>
              <a:noFill/>
              <a:ln w="38100">
                <a:solidFill>
                  <a:schemeClr val="tx1"/>
                </a:solidFill>
                <a:round/>
                <a:headEnd/>
                <a:tailEnd/>
              </a:ln>
            </p:spPr>
            <p:txBody>
              <a:bodyPr wrap="none" anchor="ctr"/>
              <a:lstStyle/>
              <a:p>
                <a:endParaRPr lang="en-US"/>
              </a:p>
            </p:txBody>
          </p:sp>
          <p:sp>
            <p:nvSpPr>
              <p:cNvPr id="207910" name="Oval 37"/>
              <p:cNvSpPr>
                <a:spLocks noChangeArrowheads="1"/>
              </p:cNvSpPr>
              <p:nvPr/>
            </p:nvSpPr>
            <p:spPr bwMode="auto">
              <a:xfrm>
                <a:off x="829" y="1902"/>
                <a:ext cx="105" cy="114"/>
              </a:xfrm>
              <a:prstGeom prst="ellipse">
                <a:avLst/>
              </a:prstGeom>
              <a:solidFill>
                <a:schemeClr val="tx1"/>
              </a:solidFill>
              <a:ln w="9525">
                <a:solidFill>
                  <a:schemeClr val="tx1"/>
                </a:solidFill>
                <a:round/>
                <a:headEnd/>
                <a:tailEnd/>
              </a:ln>
            </p:spPr>
            <p:txBody>
              <a:bodyPr wrap="none" anchor="ctr"/>
              <a:lstStyle/>
              <a:p>
                <a:endParaRPr lang="en-US"/>
              </a:p>
            </p:txBody>
          </p:sp>
        </p:grpSp>
        <p:sp>
          <p:nvSpPr>
            <p:cNvPr id="207905" name="Text Box 38"/>
            <p:cNvSpPr txBox="1">
              <a:spLocks noChangeArrowheads="1"/>
            </p:cNvSpPr>
            <p:nvPr/>
          </p:nvSpPr>
          <p:spPr bwMode="auto">
            <a:xfrm>
              <a:off x="1968" y="528"/>
              <a:ext cx="528" cy="365"/>
            </a:xfrm>
            <a:prstGeom prst="rect">
              <a:avLst/>
            </a:prstGeom>
            <a:noFill/>
            <a:ln w="9525">
              <a:noFill/>
              <a:miter lim="800000"/>
              <a:headEnd/>
              <a:tailEnd/>
            </a:ln>
          </p:spPr>
          <p:txBody>
            <a:bodyPr>
              <a:spAutoFit/>
            </a:bodyPr>
            <a:lstStyle/>
            <a:p>
              <a:pPr algn="l" eaLnBrk="0" hangingPunct="0"/>
              <a:r>
                <a:rPr lang="en-US" sz="3200"/>
                <a:t>B</a:t>
              </a:r>
            </a:p>
          </p:txBody>
        </p:sp>
        <p:sp>
          <p:nvSpPr>
            <p:cNvPr id="207906" name="Oval 39"/>
            <p:cNvSpPr>
              <a:spLocks noChangeArrowheads="1"/>
            </p:cNvSpPr>
            <p:nvPr/>
          </p:nvSpPr>
          <p:spPr bwMode="auto">
            <a:xfrm>
              <a:off x="2688" y="864"/>
              <a:ext cx="105" cy="114"/>
            </a:xfrm>
            <a:prstGeom prst="ellipse">
              <a:avLst/>
            </a:prstGeom>
            <a:solidFill>
              <a:schemeClr val="tx1"/>
            </a:solidFill>
            <a:ln w="9525">
              <a:solidFill>
                <a:schemeClr val="tx1"/>
              </a:solidFill>
              <a:round/>
              <a:headEnd/>
              <a:tailEnd/>
            </a:ln>
          </p:spPr>
          <p:txBody>
            <a:bodyPr wrap="none" anchor="ctr"/>
            <a:lstStyle/>
            <a:p>
              <a:endParaRPr lang="en-US"/>
            </a:p>
          </p:txBody>
        </p:sp>
        <p:sp>
          <p:nvSpPr>
            <p:cNvPr id="207907" name="Oval 40"/>
            <p:cNvSpPr>
              <a:spLocks noChangeArrowheads="1"/>
            </p:cNvSpPr>
            <p:nvPr/>
          </p:nvSpPr>
          <p:spPr bwMode="auto">
            <a:xfrm>
              <a:off x="3360" y="1248"/>
              <a:ext cx="105" cy="114"/>
            </a:xfrm>
            <a:prstGeom prst="ellipse">
              <a:avLst/>
            </a:prstGeom>
            <a:solidFill>
              <a:schemeClr val="tx1"/>
            </a:solidFill>
            <a:ln w="9525">
              <a:solidFill>
                <a:schemeClr val="tx1"/>
              </a:solidFill>
              <a:round/>
              <a:headEnd/>
              <a:tailEnd/>
            </a:ln>
          </p:spPr>
          <p:txBody>
            <a:bodyPr wrap="none" anchor="ctr"/>
            <a:lstStyle/>
            <a:p>
              <a:endParaRPr lang="en-US"/>
            </a:p>
          </p:txBody>
        </p:sp>
        <p:sp>
          <p:nvSpPr>
            <p:cNvPr id="207908" name="Oval 41"/>
            <p:cNvSpPr>
              <a:spLocks noChangeArrowheads="1"/>
            </p:cNvSpPr>
            <p:nvPr/>
          </p:nvSpPr>
          <p:spPr bwMode="auto">
            <a:xfrm>
              <a:off x="1968" y="1440"/>
              <a:ext cx="105" cy="114"/>
            </a:xfrm>
            <a:prstGeom prst="ellipse">
              <a:avLst/>
            </a:prstGeom>
            <a:solidFill>
              <a:schemeClr val="tx1"/>
            </a:solidFill>
            <a:ln w="9525">
              <a:solidFill>
                <a:schemeClr val="tx1"/>
              </a:solidFill>
              <a:round/>
              <a:headEnd/>
              <a:tailEnd/>
            </a:ln>
          </p:spPr>
          <p:txBody>
            <a:bodyPr wrap="none" anchor="ctr"/>
            <a:lstStyle/>
            <a:p>
              <a:endParaRPr lang="en-US"/>
            </a:p>
          </p:txBody>
        </p:sp>
      </p:grpSp>
      <p:grpSp>
        <p:nvGrpSpPr>
          <p:cNvPr id="8" name="Group 42"/>
          <p:cNvGrpSpPr>
            <a:grpSpLocks/>
          </p:cNvGrpSpPr>
          <p:nvPr/>
        </p:nvGrpSpPr>
        <p:grpSpPr bwMode="auto">
          <a:xfrm>
            <a:off x="5395913" y="457200"/>
            <a:ext cx="3519487" cy="3076575"/>
            <a:chOff x="432" y="2256"/>
            <a:chExt cx="2217" cy="1938"/>
          </a:xfrm>
        </p:grpSpPr>
        <p:grpSp>
          <p:nvGrpSpPr>
            <p:cNvPr id="207879" name="Group 43"/>
            <p:cNvGrpSpPr>
              <a:grpSpLocks/>
            </p:cNvGrpSpPr>
            <p:nvPr/>
          </p:nvGrpSpPr>
          <p:grpSpPr bwMode="auto">
            <a:xfrm>
              <a:off x="432" y="2256"/>
              <a:ext cx="2160" cy="1938"/>
              <a:chOff x="432" y="2256"/>
              <a:chExt cx="2160" cy="1938"/>
            </a:xfrm>
          </p:grpSpPr>
          <p:sp>
            <p:nvSpPr>
              <p:cNvPr id="207881" name="Oval 44"/>
              <p:cNvSpPr>
                <a:spLocks noChangeArrowheads="1"/>
              </p:cNvSpPr>
              <p:nvPr/>
            </p:nvSpPr>
            <p:spPr bwMode="auto">
              <a:xfrm>
                <a:off x="1632" y="4080"/>
                <a:ext cx="105" cy="114"/>
              </a:xfrm>
              <a:prstGeom prst="ellipse">
                <a:avLst/>
              </a:prstGeom>
              <a:solidFill>
                <a:schemeClr val="tx1"/>
              </a:solidFill>
              <a:ln w="9525">
                <a:solidFill>
                  <a:schemeClr val="tx1"/>
                </a:solidFill>
                <a:round/>
                <a:headEnd/>
                <a:tailEnd/>
              </a:ln>
            </p:spPr>
            <p:txBody>
              <a:bodyPr wrap="none" anchor="ctr"/>
              <a:lstStyle/>
              <a:p>
                <a:endParaRPr lang="en-US"/>
              </a:p>
            </p:txBody>
          </p:sp>
          <p:sp>
            <p:nvSpPr>
              <p:cNvPr id="207882" name="Oval 45"/>
              <p:cNvSpPr>
                <a:spLocks noChangeArrowheads="1"/>
              </p:cNvSpPr>
              <p:nvPr/>
            </p:nvSpPr>
            <p:spPr bwMode="auto">
              <a:xfrm>
                <a:off x="768" y="2304"/>
                <a:ext cx="1824" cy="1824"/>
              </a:xfrm>
              <a:prstGeom prst="ellipse">
                <a:avLst/>
              </a:prstGeom>
              <a:noFill/>
              <a:ln w="38100">
                <a:solidFill>
                  <a:schemeClr val="tx1"/>
                </a:solidFill>
                <a:round/>
                <a:headEnd/>
                <a:tailEnd/>
              </a:ln>
            </p:spPr>
            <p:txBody>
              <a:bodyPr wrap="none" anchor="ctr"/>
              <a:lstStyle/>
              <a:p>
                <a:endParaRPr lang="en-US"/>
              </a:p>
            </p:txBody>
          </p:sp>
          <p:sp>
            <p:nvSpPr>
              <p:cNvPr id="207883" name="Oval 46"/>
              <p:cNvSpPr>
                <a:spLocks noChangeArrowheads="1"/>
              </p:cNvSpPr>
              <p:nvPr/>
            </p:nvSpPr>
            <p:spPr bwMode="auto">
              <a:xfrm>
                <a:off x="1632" y="2256"/>
                <a:ext cx="105" cy="114"/>
              </a:xfrm>
              <a:prstGeom prst="ellipse">
                <a:avLst/>
              </a:prstGeom>
              <a:solidFill>
                <a:schemeClr val="tx1"/>
              </a:solidFill>
              <a:ln w="9525">
                <a:solidFill>
                  <a:schemeClr val="tx1"/>
                </a:solidFill>
                <a:round/>
                <a:headEnd/>
                <a:tailEnd/>
              </a:ln>
            </p:spPr>
            <p:txBody>
              <a:bodyPr wrap="none" anchor="ctr"/>
              <a:lstStyle/>
              <a:p>
                <a:endParaRPr lang="en-US"/>
              </a:p>
            </p:txBody>
          </p:sp>
          <p:sp>
            <p:nvSpPr>
              <p:cNvPr id="207884" name="Oval 47"/>
              <p:cNvSpPr>
                <a:spLocks noChangeArrowheads="1"/>
              </p:cNvSpPr>
              <p:nvPr/>
            </p:nvSpPr>
            <p:spPr bwMode="auto">
              <a:xfrm>
                <a:off x="912" y="3024"/>
                <a:ext cx="105" cy="114"/>
              </a:xfrm>
              <a:prstGeom prst="ellipse">
                <a:avLst/>
              </a:prstGeom>
              <a:solidFill>
                <a:schemeClr val="tx1"/>
              </a:solidFill>
              <a:ln w="9525">
                <a:solidFill>
                  <a:schemeClr val="tx1"/>
                </a:solidFill>
                <a:round/>
                <a:headEnd/>
                <a:tailEnd/>
              </a:ln>
            </p:spPr>
            <p:txBody>
              <a:bodyPr wrap="none" anchor="ctr"/>
              <a:lstStyle/>
              <a:p>
                <a:endParaRPr lang="en-US"/>
              </a:p>
            </p:txBody>
          </p:sp>
          <p:sp>
            <p:nvSpPr>
              <p:cNvPr id="207885" name="Oval 48"/>
              <p:cNvSpPr>
                <a:spLocks noChangeArrowheads="1"/>
              </p:cNvSpPr>
              <p:nvPr/>
            </p:nvSpPr>
            <p:spPr bwMode="auto">
              <a:xfrm>
                <a:off x="960" y="2496"/>
                <a:ext cx="1440" cy="1437"/>
              </a:xfrm>
              <a:prstGeom prst="ellipse">
                <a:avLst/>
              </a:prstGeom>
              <a:noFill/>
              <a:ln w="38100">
                <a:solidFill>
                  <a:schemeClr val="tx1"/>
                </a:solidFill>
                <a:round/>
                <a:headEnd/>
                <a:tailEnd/>
              </a:ln>
            </p:spPr>
            <p:txBody>
              <a:bodyPr wrap="none" anchor="ctr"/>
              <a:lstStyle/>
              <a:p>
                <a:endParaRPr lang="en-US"/>
              </a:p>
            </p:txBody>
          </p:sp>
          <p:sp>
            <p:nvSpPr>
              <p:cNvPr id="207886" name="Oval 49"/>
              <p:cNvSpPr>
                <a:spLocks noChangeArrowheads="1"/>
              </p:cNvSpPr>
              <p:nvPr/>
            </p:nvSpPr>
            <p:spPr bwMode="auto">
              <a:xfrm>
                <a:off x="2352" y="3216"/>
                <a:ext cx="105" cy="114"/>
              </a:xfrm>
              <a:prstGeom prst="ellipse">
                <a:avLst/>
              </a:prstGeom>
              <a:solidFill>
                <a:schemeClr val="tx1"/>
              </a:solidFill>
              <a:ln w="9525">
                <a:solidFill>
                  <a:schemeClr val="tx1"/>
                </a:solidFill>
                <a:round/>
                <a:headEnd/>
                <a:tailEnd/>
              </a:ln>
            </p:spPr>
            <p:txBody>
              <a:bodyPr wrap="none" anchor="ctr"/>
              <a:lstStyle/>
              <a:p>
                <a:endParaRPr lang="en-US"/>
              </a:p>
            </p:txBody>
          </p:sp>
          <p:sp>
            <p:nvSpPr>
              <p:cNvPr id="207887" name="Oval 50"/>
              <p:cNvSpPr>
                <a:spLocks noChangeArrowheads="1"/>
              </p:cNvSpPr>
              <p:nvPr/>
            </p:nvSpPr>
            <p:spPr bwMode="auto">
              <a:xfrm>
                <a:off x="1536" y="3888"/>
                <a:ext cx="105" cy="114"/>
              </a:xfrm>
              <a:prstGeom prst="ellipse">
                <a:avLst/>
              </a:prstGeom>
              <a:solidFill>
                <a:schemeClr val="tx1"/>
              </a:solidFill>
              <a:ln w="9525">
                <a:solidFill>
                  <a:schemeClr val="tx1"/>
                </a:solidFill>
                <a:round/>
                <a:headEnd/>
                <a:tailEnd/>
              </a:ln>
            </p:spPr>
            <p:txBody>
              <a:bodyPr wrap="none" anchor="ctr"/>
              <a:lstStyle/>
              <a:p>
                <a:endParaRPr lang="en-US"/>
              </a:p>
            </p:txBody>
          </p:sp>
          <p:sp>
            <p:nvSpPr>
              <p:cNvPr id="207888" name="Oval 51"/>
              <p:cNvSpPr>
                <a:spLocks noChangeArrowheads="1"/>
              </p:cNvSpPr>
              <p:nvPr/>
            </p:nvSpPr>
            <p:spPr bwMode="auto">
              <a:xfrm>
                <a:off x="1536" y="2448"/>
                <a:ext cx="105" cy="114"/>
              </a:xfrm>
              <a:prstGeom prst="ellipse">
                <a:avLst/>
              </a:prstGeom>
              <a:solidFill>
                <a:schemeClr val="tx1"/>
              </a:solidFill>
              <a:ln w="9525">
                <a:solidFill>
                  <a:schemeClr val="tx1"/>
                </a:solidFill>
                <a:round/>
                <a:headEnd/>
                <a:tailEnd/>
              </a:ln>
            </p:spPr>
            <p:txBody>
              <a:bodyPr wrap="none" anchor="ctr"/>
              <a:lstStyle/>
              <a:p>
                <a:endParaRPr lang="en-US"/>
              </a:p>
            </p:txBody>
          </p:sp>
          <p:sp>
            <p:nvSpPr>
              <p:cNvPr id="207889" name="Oval 52"/>
              <p:cNvSpPr>
                <a:spLocks noChangeArrowheads="1"/>
              </p:cNvSpPr>
              <p:nvPr/>
            </p:nvSpPr>
            <p:spPr bwMode="auto">
              <a:xfrm>
                <a:off x="1680" y="3888"/>
                <a:ext cx="105" cy="114"/>
              </a:xfrm>
              <a:prstGeom prst="ellipse">
                <a:avLst/>
              </a:prstGeom>
              <a:solidFill>
                <a:schemeClr val="tx1"/>
              </a:solidFill>
              <a:ln w="9525">
                <a:solidFill>
                  <a:schemeClr val="tx1"/>
                </a:solidFill>
                <a:round/>
                <a:headEnd/>
                <a:tailEnd/>
              </a:ln>
            </p:spPr>
            <p:txBody>
              <a:bodyPr wrap="none" anchor="ctr"/>
              <a:lstStyle/>
              <a:p>
                <a:endParaRPr lang="en-US"/>
              </a:p>
            </p:txBody>
          </p:sp>
          <p:sp>
            <p:nvSpPr>
              <p:cNvPr id="207890" name="Oval 53"/>
              <p:cNvSpPr>
                <a:spLocks noChangeArrowheads="1"/>
              </p:cNvSpPr>
              <p:nvPr/>
            </p:nvSpPr>
            <p:spPr bwMode="auto">
              <a:xfrm>
                <a:off x="1728" y="2448"/>
                <a:ext cx="105" cy="114"/>
              </a:xfrm>
              <a:prstGeom prst="ellipse">
                <a:avLst/>
              </a:prstGeom>
              <a:solidFill>
                <a:schemeClr val="tx1"/>
              </a:solidFill>
              <a:ln w="9525">
                <a:solidFill>
                  <a:schemeClr val="tx1"/>
                </a:solidFill>
                <a:round/>
                <a:headEnd/>
                <a:tailEnd/>
              </a:ln>
            </p:spPr>
            <p:txBody>
              <a:bodyPr wrap="none" anchor="ctr"/>
              <a:lstStyle/>
              <a:p>
                <a:endParaRPr lang="en-US"/>
              </a:p>
            </p:txBody>
          </p:sp>
          <p:sp>
            <p:nvSpPr>
              <p:cNvPr id="207891" name="Oval 54"/>
              <p:cNvSpPr>
                <a:spLocks noChangeArrowheads="1"/>
              </p:cNvSpPr>
              <p:nvPr/>
            </p:nvSpPr>
            <p:spPr bwMode="auto">
              <a:xfrm>
                <a:off x="1344" y="2880"/>
                <a:ext cx="672" cy="672"/>
              </a:xfrm>
              <a:prstGeom prst="ellipse">
                <a:avLst/>
              </a:prstGeom>
              <a:noFill/>
              <a:ln w="38100">
                <a:solidFill>
                  <a:schemeClr val="tx1"/>
                </a:solidFill>
                <a:round/>
                <a:headEnd/>
                <a:tailEnd/>
              </a:ln>
            </p:spPr>
            <p:txBody>
              <a:bodyPr wrap="none" anchor="ctr"/>
              <a:lstStyle/>
              <a:p>
                <a:endParaRPr lang="en-US"/>
              </a:p>
            </p:txBody>
          </p:sp>
          <p:sp>
            <p:nvSpPr>
              <p:cNvPr id="207892" name="Text Box 55"/>
              <p:cNvSpPr txBox="1">
                <a:spLocks noChangeArrowheads="1"/>
              </p:cNvSpPr>
              <p:nvPr/>
            </p:nvSpPr>
            <p:spPr bwMode="auto">
              <a:xfrm>
                <a:off x="1344" y="2928"/>
                <a:ext cx="768" cy="596"/>
              </a:xfrm>
              <a:prstGeom prst="rect">
                <a:avLst/>
              </a:prstGeom>
              <a:noFill/>
              <a:ln w="9525">
                <a:noFill/>
                <a:miter lim="800000"/>
                <a:headEnd/>
                <a:tailEnd/>
              </a:ln>
            </p:spPr>
            <p:txBody>
              <a:bodyPr>
                <a:spAutoFit/>
              </a:bodyPr>
              <a:lstStyle/>
              <a:p>
                <a:pPr algn="l" eaLnBrk="0" hangingPunct="0"/>
                <a:r>
                  <a:rPr lang="en-US" sz="2800" b="1"/>
                  <a:t>13 p+</a:t>
                </a:r>
              </a:p>
              <a:p>
                <a:pPr algn="l" eaLnBrk="0" hangingPunct="0"/>
                <a:r>
                  <a:rPr lang="en-US" sz="2800" b="1"/>
                  <a:t>14 n°</a:t>
                </a:r>
              </a:p>
            </p:txBody>
          </p:sp>
          <p:grpSp>
            <p:nvGrpSpPr>
              <p:cNvPr id="207893" name="Group 56"/>
              <p:cNvGrpSpPr>
                <a:grpSpLocks/>
              </p:cNvGrpSpPr>
              <p:nvPr/>
            </p:nvGrpSpPr>
            <p:grpSpPr bwMode="auto">
              <a:xfrm>
                <a:off x="1152" y="2688"/>
                <a:ext cx="1056" cy="1104"/>
                <a:chOff x="336" y="912"/>
                <a:chExt cx="1056" cy="1104"/>
              </a:xfrm>
            </p:grpSpPr>
            <p:sp>
              <p:nvSpPr>
                <p:cNvPr id="207898" name="Oval 57"/>
                <p:cNvSpPr>
                  <a:spLocks noChangeArrowheads="1"/>
                </p:cNvSpPr>
                <p:nvPr/>
              </p:nvSpPr>
              <p:spPr bwMode="auto">
                <a:xfrm>
                  <a:off x="336" y="912"/>
                  <a:ext cx="1056" cy="1066"/>
                </a:xfrm>
                <a:prstGeom prst="ellipse">
                  <a:avLst/>
                </a:prstGeom>
                <a:noFill/>
                <a:ln w="38100">
                  <a:solidFill>
                    <a:schemeClr val="tx1"/>
                  </a:solidFill>
                  <a:round/>
                  <a:headEnd/>
                  <a:tailEnd/>
                </a:ln>
              </p:spPr>
              <p:txBody>
                <a:bodyPr wrap="none" anchor="ctr"/>
                <a:lstStyle/>
                <a:p>
                  <a:endParaRPr lang="en-US"/>
                </a:p>
              </p:txBody>
            </p:sp>
            <p:sp>
              <p:nvSpPr>
                <p:cNvPr id="207899" name="Oval 58"/>
                <p:cNvSpPr>
                  <a:spLocks noChangeArrowheads="1"/>
                </p:cNvSpPr>
                <p:nvPr/>
              </p:nvSpPr>
              <p:spPr bwMode="auto">
                <a:xfrm>
                  <a:off x="829" y="1902"/>
                  <a:ext cx="105" cy="114"/>
                </a:xfrm>
                <a:prstGeom prst="ellipse">
                  <a:avLst/>
                </a:prstGeom>
                <a:solidFill>
                  <a:schemeClr val="tx1"/>
                </a:solidFill>
                <a:ln w="9525">
                  <a:solidFill>
                    <a:schemeClr val="tx1"/>
                  </a:solidFill>
                  <a:round/>
                  <a:headEnd/>
                  <a:tailEnd/>
                </a:ln>
              </p:spPr>
              <p:txBody>
                <a:bodyPr wrap="none" anchor="ctr"/>
                <a:lstStyle/>
                <a:p>
                  <a:endParaRPr lang="en-US"/>
                </a:p>
              </p:txBody>
            </p:sp>
          </p:grpSp>
          <p:sp>
            <p:nvSpPr>
              <p:cNvPr id="207894" name="Oval 59"/>
              <p:cNvSpPr>
                <a:spLocks noChangeArrowheads="1"/>
              </p:cNvSpPr>
              <p:nvPr/>
            </p:nvSpPr>
            <p:spPr bwMode="auto">
              <a:xfrm>
                <a:off x="1632" y="2640"/>
                <a:ext cx="105" cy="114"/>
              </a:xfrm>
              <a:prstGeom prst="ellipse">
                <a:avLst/>
              </a:prstGeom>
              <a:solidFill>
                <a:schemeClr val="tx1"/>
              </a:solidFill>
              <a:ln w="9525">
                <a:solidFill>
                  <a:schemeClr val="tx1"/>
                </a:solidFill>
                <a:round/>
                <a:headEnd/>
                <a:tailEnd/>
              </a:ln>
            </p:spPr>
            <p:txBody>
              <a:bodyPr wrap="none" anchor="ctr"/>
              <a:lstStyle/>
              <a:p>
                <a:endParaRPr lang="en-US"/>
              </a:p>
            </p:txBody>
          </p:sp>
          <p:sp>
            <p:nvSpPr>
              <p:cNvPr id="207895" name="Oval 60"/>
              <p:cNvSpPr>
                <a:spLocks noChangeArrowheads="1"/>
              </p:cNvSpPr>
              <p:nvPr/>
            </p:nvSpPr>
            <p:spPr bwMode="auto">
              <a:xfrm>
                <a:off x="2352" y="3072"/>
                <a:ext cx="105" cy="114"/>
              </a:xfrm>
              <a:prstGeom prst="ellipse">
                <a:avLst/>
              </a:prstGeom>
              <a:solidFill>
                <a:schemeClr val="tx1"/>
              </a:solidFill>
              <a:ln w="9525">
                <a:solidFill>
                  <a:schemeClr val="tx1"/>
                </a:solidFill>
                <a:round/>
                <a:headEnd/>
                <a:tailEnd/>
              </a:ln>
            </p:spPr>
            <p:txBody>
              <a:bodyPr wrap="none" anchor="ctr"/>
              <a:lstStyle/>
              <a:p>
                <a:endParaRPr lang="en-US"/>
              </a:p>
            </p:txBody>
          </p:sp>
          <p:sp>
            <p:nvSpPr>
              <p:cNvPr id="207896" name="Oval 61"/>
              <p:cNvSpPr>
                <a:spLocks noChangeArrowheads="1"/>
              </p:cNvSpPr>
              <p:nvPr/>
            </p:nvSpPr>
            <p:spPr bwMode="auto">
              <a:xfrm>
                <a:off x="912" y="3216"/>
                <a:ext cx="105" cy="114"/>
              </a:xfrm>
              <a:prstGeom prst="ellipse">
                <a:avLst/>
              </a:prstGeom>
              <a:solidFill>
                <a:schemeClr val="tx1"/>
              </a:solidFill>
              <a:ln w="9525">
                <a:solidFill>
                  <a:schemeClr val="tx1"/>
                </a:solidFill>
                <a:round/>
                <a:headEnd/>
                <a:tailEnd/>
              </a:ln>
            </p:spPr>
            <p:txBody>
              <a:bodyPr wrap="none" anchor="ctr"/>
              <a:lstStyle/>
              <a:p>
                <a:endParaRPr lang="en-US"/>
              </a:p>
            </p:txBody>
          </p:sp>
          <p:sp>
            <p:nvSpPr>
              <p:cNvPr id="207897" name="Text Box 62"/>
              <p:cNvSpPr txBox="1">
                <a:spLocks noChangeArrowheads="1"/>
              </p:cNvSpPr>
              <p:nvPr/>
            </p:nvSpPr>
            <p:spPr bwMode="auto">
              <a:xfrm>
                <a:off x="432" y="2496"/>
                <a:ext cx="528" cy="365"/>
              </a:xfrm>
              <a:prstGeom prst="rect">
                <a:avLst/>
              </a:prstGeom>
              <a:noFill/>
              <a:ln w="9525">
                <a:noFill/>
                <a:miter lim="800000"/>
                <a:headEnd/>
                <a:tailEnd/>
              </a:ln>
            </p:spPr>
            <p:txBody>
              <a:bodyPr>
                <a:spAutoFit/>
              </a:bodyPr>
              <a:lstStyle/>
              <a:p>
                <a:pPr algn="l" eaLnBrk="0" hangingPunct="0"/>
                <a:r>
                  <a:rPr lang="en-US" sz="3200"/>
                  <a:t>Al</a:t>
                </a:r>
              </a:p>
            </p:txBody>
          </p:sp>
        </p:grpSp>
        <p:sp>
          <p:nvSpPr>
            <p:cNvPr id="207880" name="Oval 63"/>
            <p:cNvSpPr>
              <a:spLocks noChangeArrowheads="1"/>
            </p:cNvSpPr>
            <p:nvPr/>
          </p:nvSpPr>
          <p:spPr bwMode="auto">
            <a:xfrm>
              <a:off x="2544" y="3120"/>
              <a:ext cx="105" cy="114"/>
            </a:xfrm>
            <a:prstGeom prst="ellipse">
              <a:avLst/>
            </a:prstGeom>
            <a:solidFill>
              <a:schemeClr val="tx1"/>
            </a:solidFill>
            <a:ln w="9525">
              <a:solidFill>
                <a:schemeClr val="tx1"/>
              </a:solidFill>
              <a:round/>
              <a:headEnd/>
              <a:tailEnd/>
            </a:ln>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lide(from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slide(from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8898" name="Rectangle 51"/>
          <p:cNvSpPr>
            <a:spLocks noChangeArrowheads="1"/>
          </p:cNvSpPr>
          <p:nvPr/>
        </p:nvSpPr>
        <p:spPr bwMode="auto">
          <a:xfrm>
            <a:off x="6770688" y="5337175"/>
            <a:ext cx="1203325" cy="963613"/>
          </a:xfrm>
          <a:prstGeom prst="rect">
            <a:avLst/>
          </a:prstGeom>
          <a:solidFill>
            <a:srgbClr val="FFCC66">
              <a:alpha val="23921"/>
            </a:srgbClr>
          </a:solidFill>
          <a:ln w="9525">
            <a:solidFill>
              <a:srgbClr val="333333"/>
            </a:solidFill>
            <a:miter lim="800000"/>
            <a:headEnd/>
            <a:tailEnd/>
          </a:ln>
        </p:spPr>
        <p:txBody>
          <a:bodyPr wrap="none" anchor="ctr"/>
          <a:lstStyle/>
          <a:p>
            <a:endParaRPr lang="en-US"/>
          </a:p>
        </p:txBody>
      </p:sp>
      <p:sp>
        <p:nvSpPr>
          <p:cNvPr id="208899" name="Oval 10"/>
          <p:cNvSpPr>
            <a:spLocks noChangeAspect="1" noChangeArrowheads="1"/>
          </p:cNvSpPr>
          <p:nvPr/>
        </p:nvSpPr>
        <p:spPr bwMode="auto">
          <a:xfrm>
            <a:off x="4983163" y="4367213"/>
            <a:ext cx="1590675" cy="1590675"/>
          </a:xfrm>
          <a:prstGeom prst="ellipse">
            <a:avLst/>
          </a:prstGeom>
          <a:gradFill rotWithShape="1">
            <a:gsLst>
              <a:gs pos="0">
                <a:schemeClr val="bg1">
                  <a:alpha val="49001"/>
                </a:schemeClr>
              </a:gs>
              <a:gs pos="100000">
                <a:srgbClr val="FFCC66">
                  <a:alpha val="62000"/>
                </a:srgbClr>
              </a:gs>
            </a:gsLst>
            <a:path path="shape">
              <a:fillToRect l="50000" t="50000" r="50000" b="50000"/>
            </a:path>
          </a:gradFill>
          <a:ln w="6350">
            <a:solidFill>
              <a:srgbClr val="FFCC99"/>
            </a:solidFill>
            <a:round/>
            <a:headEnd/>
            <a:tailEnd/>
          </a:ln>
        </p:spPr>
        <p:txBody>
          <a:bodyPr wrap="none" anchor="ctr"/>
          <a:lstStyle/>
          <a:p>
            <a:endParaRPr lang="en-US"/>
          </a:p>
        </p:txBody>
      </p:sp>
      <p:sp>
        <p:nvSpPr>
          <p:cNvPr id="208900" name="Rectangle 2"/>
          <p:cNvSpPr>
            <a:spLocks noGrp="1" noChangeArrowheads="1"/>
          </p:cNvSpPr>
          <p:nvPr>
            <p:ph type="title"/>
          </p:nvPr>
        </p:nvSpPr>
        <p:spPr/>
        <p:txBody>
          <a:bodyPr/>
          <a:lstStyle/>
          <a:p>
            <a:pPr eaLnBrk="1" hangingPunct="1"/>
            <a:r>
              <a:rPr lang="en-US" smtClean="0"/>
              <a:t>Mass Number</a:t>
            </a:r>
          </a:p>
        </p:txBody>
      </p:sp>
      <p:sp>
        <p:nvSpPr>
          <p:cNvPr id="1030147" name="Rectangle 3"/>
          <p:cNvSpPr>
            <a:spLocks noGrp="1" noChangeArrowheads="1"/>
          </p:cNvSpPr>
          <p:nvPr>
            <p:ph type="body" idx="1"/>
          </p:nvPr>
        </p:nvSpPr>
        <p:spPr>
          <a:xfrm>
            <a:off x="455613" y="2228850"/>
            <a:ext cx="7883525" cy="1009650"/>
          </a:xfrm>
        </p:spPr>
        <p:txBody>
          <a:bodyPr/>
          <a:lstStyle/>
          <a:p>
            <a:pPr eaLnBrk="1" hangingPunct="1"/>
            <a:r>
              <a:rPr lang="en-US" smtClean="0"/>
              <a:t>mass # = protons + neutrons</a:t>
            </a:r>
          </a:p>
        </p:txBody>
      </p:sp>
      <p:sp>
        <p:nvSpPr>
          <p:cNvPr id="1030148" name="Rectangle 4"/>
          <p:cNvSpPr>
            <a:spLocks noChangeArrowheads="1"/>
          </p:cNvSpPr>
          <p:nvPr/>
        </p:nvSpPr>
        <p:spPr bwMode="auto">
          <a:xfrm>
            <a:off x="439738" y="3097213"/>
            <a:ext cx="4860925" cy="1270000"/>
          </a:xfrm>
          <a:prstGeom prst="rect">
            <a:avLst/>
          </a:prstGeom>
          <a:noFill/>
          <a:ln w="9525">
            <a:noFill/>
            <a:miter lim="800000"/>
            <a:headEnd/>
            <a:tailEnd/>
          </a:ln>
        </p:spPr>
        <p:txBody>
          <a:bodyPr lIns="92075" tIns="46038" rIns="92075" bIns="46038"/>
          <a:lstStyle/>
          <a:p>
            <a:pPr marL="342900" indent="-342900" algn="l">
              <a:spcBef>
                <a:spcPct val="50000"/>
              </a:spcBef>
              <a:buFontTx/>
              <a:buChar char="•"/>
            </a:pPr>
            <a:r>
              <a:rPr lang="en-US" sz="3200"/>
              <a:t>always a whole number</a:t>
            </a:r>
          </a:p>
          <a:p>
            <a:pPr marL="342900" indent="-342900" algn="l">
              <a:spcBef>
                <a:spcPct val="50000"/>
              </a:spcBef>
              <a:buFontTx/>
              <a:buChar char="•"/>
            </a:pPr>
            <a:r>
              <a:rPr lang="en-US" sz="3200"/>
              <a:t>NOT on the </a:t>
            </a:r>
            <a:br>
              <a:rPr lang="en-US" sz="3200"/>
            </a:br>
            <a:r>
              <a:rPr lang="en-US" sz="3200"/>
              <a:t>Periodic Table!</a:t>
            </a:r>
          </a:p>
        </p:txBody>
      </p:sp>
      <p:sp>
        <p:nvSpPr>
          <p:cNvPr id="208903" name="Oval 9"/>
          <p:cNvSpPr>
            <a:spLocks noChangeArrowheads="1"/>
          </p:cNvSpPr>
          <p:nvPr/>
        </p:nvSpPr>
        <p:spPr bwMode="auto">
          <a:xfrm>
            <a:off x="5365750" y="4791075"/>
            <a:ext cx="795338" cy="795338"/>
          </a:xfrm>
          <a:prstGeom prst="ellipse">
            <a:avLst/>
          </a:prstGeom>
          <a:gradFill rotWithShape="1">
            <a:gsLst>
              <a:gs pos="0">
                <a:schemeClr val="bg1">
                  <a:alpha val="48000"/>
                </a:schemeClr>
              </a:gs>
              <a:gs pos="100000">
                <a:srgbClr val="FFCC66">
                  <a:alpha val="75000"/>
                </a:srgbClr>
              </a:gs>
            </a:gsLst>
            <a:path path="shape">
              <a:fillToRect l="50000" t="50000" r="50000" b="50000"/>
            </a:path>
          </a:gradFill>
          <a:ln w="3175">
            <a:solidFill>
              <a:srgbClr val="FFCC99"/>
            </a:solidFill>
            <a:round/>
            <a:headEnd/>
            <a:tailEnd/>
          </a:ln>
        </p:spPr>
        <p:txBody>
          <a:bodyPr wrap="none" anchor="ctr"/>
          <a:lstStyle/>
          <a:p>
            <a:endParaRPr lang="en-US"/>
          </a:p>
        </p:txBody>
      </p:sp>
      <p:sp>
        <p:nvSpPr>
          <p:cNvPr id="208904" name="Freeform 38"/>
          <p:cNvSpPr>
            <a:spLocks/>
          </p:cNvSpPr>
          <p:nvPr/>
        </p:nvSpPr>
        <p:spPr bwMode="auto">
          <a:xfrm>
            <a:off x="5857875" y="4029075"/>
            <a:ext cx="1612900" cy="1095375"/>
          </a:xfrm>
          <a:custGeom>
            <a:avLst/>
            <a:gdLst>
              <a:gd name="T0" fmla="*/ 0 w 1016"/>
              <a:gd name="T1" fmla="*/ 1095375 h 690"/>
              <a:gd name="T2" fmla="*/ 922338 w 1016"/>
              <a:gd name="T3" fmla="*/ 0 h 690"/>
              <a:gd name="T4" fmla="*/ 1612900 w 1016"/>
              <a:gd name="T5" fmla="*/ 896938 h 690"/>
              <a:gd name="T6" fmla="*/ 0 w 1016"/>
              <a:gd name="T7" fmla="*/ 1095375 h 690"/>
              <a:gd name="T8" fmla="*/ 0 60000 65536"/>
              <a:gd name="T9" fmla="*/ 0 60000 65536"/>
              <a:gd name="T10" fmla="*/ 0 60000 65536"/>
              <a:gd name="T11" fmla="*/ 0 60000 65536"/>
              <a:gd name="T12" fmla="*/ 0 w 1016"/>
              <a:gd name="T13" fmla="*/ 0 h 690"/>
              <a:gd name="T14" fmla="*/ 1016 w 1016"/>
              <a:gd name="T15" fmla="*/ 690 h 690"/>
            </a:gdLst>
            <a:ahLst/>
            <a:cxnLst>
              <a:cxn ang="T8">
                <a:pos x="T0" y="T1"/>
              </a:cxn>
              <a:cxn ang="T9">
                <a:pos x="T2" y="T3"/>
              </a:cxn>
              <a:cxn ang="T10">
                <a:pos x="T4" y="T5"/>
              </a:cxn>
              <a:cxn ang="T11">
                <a:pos x="T6" y="T7"/>
              </a:cxn>
            </a:cxnLst>
            <a:rect l="T12" t="T13" r="T14" b="T15"/>
            <a:pathLst>
              <a:path w="1016" h="690">
                <a:moveTo>
                  <a:pt x="0" y="690"/>
                </a:moveTo>
                <a:lnTo>
                  <a:pt x="581" y="0"/>
                </a:lnTo>
                <a:lnTo>
                  <a:pt x="1016" y="565"/>
                </a:lnTo>
                <a:lnTo>
                  <a:pt x="0" y="690"/>
                </a:lnTo>
                <a:close/>
              </a:path>
            </a:pathLst>
          </a:custGeom>
          <a:gradFill rotWithShape="1">
            <a:gsLst>
              <a:gs pos="0">
                <a:schemeClr val="bg1"/>
              </a:gs>
              <a:gs pos="100000">
                <a:schemeClr val="accent1">
                  <a:alpha val="39000"/>
                </a:schemeClr>
              </a:gs>
            </a:gsLst>
            <a:path path="rect">
              <a:fillToRect l="50000" t="50000" r="50000" b="50000"/>
            </a:path>
          </a:gradFill>
          <a:ln w="9525">
            <a:noFill/>
            <a:round/>
            <a:headEnd/>
            <a:tailEnd/>
          </a:ln>
        </p:spPr>
        <p:txBody>
          <a:bodyPr/>
          <a:lstStyle/>
          <a:p>
            <a:endParaRPr lang="en-US"/>
          </a:p>
        </p:txBody>
      </p:sp>
      <p:grpSp>
        <p:nvGrpSpPr>
          <p:cNvPr id="208905" name="Group 23"/>
          <p:cNvGrpSpPr>
            <a:grpSpLocks/>
          </p:cNvGrpSpPr>
          <p:nvPr/>
        </p:nvGrpSpPr>
        <p:grpSpPr bwMode="auto">
          <a:xfrm>
            <a:off x="6770688" y="3376613"/>
            <a:ext cx="1571625" cy="1530350"/>
            <a:chOff x="4316" y="590"/>
            <a:chExt cx="990" cy="964"/>
          </a:xfrm>
        </p:grpSpPr>
        <p:sp>
          <p:nvSpPr>
            <p:cNvPr id="208937" name="Oval 11"/>
            <p:cNvSpPr>
              <a:spLocks noChangeArrowheads="1"/>
            </p:cNvSpPr>
            <p:nvPr/>
          </p:nvSpPr>
          <p:spPr bwMode="auto">
            <a:xfrm>
              <a:off x="4654" y="590"/>
              <a:ext cx="303" cy="303"/>
            </a:xfrm>
            <a:prstGeom prst="ellipse">
              <a:avLst/>
            </a:prstGeom>
            <a:gradFill rotWithShape="1">
              <a:gsLst>
                <a:gs pos="0">
                  <a:srgbClr val="9966FF"/>
                </a:gs>
                <a:gs pos="100000">
                  <a:schemeClr val="bg1"/>
                </a:gs>
              </a:gsLst>
              <a:lin ang="2700000" scaled="1"/>
            </a:gradFill>
            <a:ln w="9525">
              <a:noFill/>
              <a:round/>
              <a:headEnd/>
              <a:tailEnd/>
            </a:ln>
          </p:spPr>
          <p:txBody>
            <a:bodyPr wrap="none" anchor="ctr"/>
            <a:lstStyle/>
            <a:p>
              <a:endParaRPr lang="en-US"/>
            </a:p>
          </p:txBody>
        </p:sp>
        <p:sp>
          <p:nvSpPr>
            <p:cNvPr id="208938" name="Oval 12"/>
            <p:cNvSpPr>
              <a:spLocks noChangeArrowheads="1"/>
            </p:cNvSpPr>
            <p:nvPr/>
          </p:nvSpPr>
          <p:spPr bwMode="auto">
            <a:xfrm>
              <a:off x="4316" y="913"/>
              <a:ext cx="303" cy="303"/>
            </a:xfrm>
            <a:prstGeom prst="ellipse">
              <a:avLst/>
            </a:prstGeom>
            <a:gradFill rotWithShape="1">
              <a:gsLst>
                <a:gs pos="0">
                  <a:srgbClr val="9966FF"/>
                </a:gs>
                <a:gs pos="100000">
                  <a:schemeClr val="bg1"/>
                </a:gs>
              </a:gsLst>
              <a:lin ang="2700000" scaled="1"/>
            </a:gradFill>
            <a:ln w="9525">
              <a:noFill/>
              <a:round/>
              <a:headEnd/>
              <a:tailEnd/>
            </a:ln>
          </p:spPr>
          <p:txBody>
            <a:bodyPr wrap="none" anchor="ctr"/>
            <a:lstStyle/>
            <a:p>
              <a:endParaRPr lang="en-US"/>
            </a:p>
          </p:txBody>
        </p:sp>
        <p:sp>
          <p:nvSpPr>
            <p:cNvPr id="208939" name="Oval 13"/>
            <p:cNvSpPr>
              <a:spLocks noChangeArrowheads="1"/>
            </p:cNvSpPr>
            <p:nvPr/>
          </p:nvSpPr>
          <p:spPr bwMode="auto">
            <a:xfrm>
              <a:off x="4654" y="1251"/>
              <a:ext cx="303" cy="303"/>
            </a:xfrm>
            <a:prstGeom prst="ellipse">
              <a:avLst/>
            </a:prstGeom>
            <a:gradFill rotWithShape="1">
              <a:gsLst>
                <a:gs pos="0">
                  <a:srgbClr val="9966FF"/>
                </a:gs>
                <a:gs pos="100000">
                  <a:schemeClr val="bg1"/>
                </a:gs>
              </a:gsLst>
              <a:lin ang="2700000" scaled="1"/>
            </a:gradFill>
            <a:ln w="9525">
              <a:noFill/>
              <a:round/>
              <a:headEnd/>
              <a:tailEnd/>
            </a:ln>
          </p:spPr>
          <p:txBody>
            <a:bodyPr wrap="none" anchor="ctr"/>
            <a:lstStyle/>
            <a:p>
              <a:endParaRPr lang="en-US"/>
            </a:p>
          </p:txBody>
        </p:sp>
        <p:sp>
          <p:nvSpPr>
            <p:cNvPr id="208940" name="Oval 14"/>
            <p:cNvSpPr>
              <a:spLocks noChangeArrowheads="1"/>
            </p:cNvSpPr>
            <p:nvPr/>
          </p:nvSpPr>
          <p:spPr bwMode="auto">
            <a:xfrm>
              <a:off x="5003" y="913"/>
              <a:ext cx="303" cy="303"/>
            </a:xfrm>
            <a:prstGeom prst="ellipse">
              <a:avLst/>
            </a:prstGeom>
            <a:gradFill rotWithShape="1">
              <a:gsLst>
                <a:gs pos="0">
                  <a:srgbClr val="9966FF"/>
                </a:gs>
                <a:gs pos="100000">
                  <a:schemeClr val="bg1"/>
                </a:gs>
              </a:gsLst>
              <a:lin ang="2700000" scaled="1"/>
            </a:gradFill>
            <a:ln w="9525">
              <a:noFill/>
              <a:round/>
              <a:headEnd/>
              <a:tailEnd/>
            </a:ln>
          </p:spPr>
          <p:txBody>
            <a:bodyPr wrap="none" anchor="ctr"/>
            <a:lstStyle/>
            <a:p>
              <a:endParaRPr lang="en-US"/>
            </a:p>
          </p:txBody>
        </p:sp>
        <p:sp>
          <p:nvSpPr>
            <p:cNvPr id="208941" name="Oval 17"/>
            <p:cNvSpPr>
              <a:spLocks noChangeArrowheads="1"/>
            </p:cNvSpPr>
            <p:nvPr/>
          </p:nvSpPr>
          <p:spPr bwMode="auto">
            <a:xfrm>
              <a:off x="4457" y="716"/>
              <a:ext cx="303" cy="303"/>
            </a:xfrm>
            <a:prstGeom prst="ellipse">
              <a:avLst/>
            </a:prstGeom>
            <a:gradFill rotWithShape="1">
              <a:gsLst>
                <a:gs pos="0">
                  <a:schemeClr val="hlink"/>
                </a:gs>
                <a:gs pos="100000">
                  <a:schemeClr val="bg1"/>
                </a:gs>
              </a:gsLst>
              <a:lin ang="2700000" scaled="1"/>
            </a:gradFill>
            <a:ln w="9525">
              <a:noFill/>
              <a:round/>
              <a:headEnd/>
              <a:tailEnd/>
            </a:ln>
          </p:spPr>
          <p:txBody>
            <a:bodyPr wrap="none" anchor="ctr"/>
            <a:lstStyle/>
            <a:p>
              <a:pPr algn="l"/>
              <a:r>
                <a:rPr lang="en-US" sz="1800"/>
                <a:t>+</a:t>
              </a:r>
            </a:p>
            <a:p>
              <a:pPr algn="l"/>
              <a:r>
                <a:rPr lang="en-US"/>
                <a:t> </a:t>
              </a:r>
            </a:p>
          </p:txBody>
        </p:sp>
        <p:sp>
          <p:nvSpPr>
            <p:cNvPr id="208942" name="Oval 18"/>
            <p:cNvSpPr>
              <a:spLocks noChangeArrowheads="1"/>
            </p:cNvSpPr>
            <p:nvPr/>
          </p:nvSpPr>
          <p:spPr bwMode="auto">
            <a:xfrm>
              <a:off x="4457" y="1126"/>
              <a:ext cx="303" cy="303"/>
            </a:xfrm>
            <a:prstGeom prst="ellipse">
              <a:avLst/>
            </a:prstGeom>
            <a:gradFill rotWithShape="1">
              <a:gsLst>
                <a:gs pos="0">
                  <a:schemeClr val="hlink"/>
                </a:gs>
                <a:gs pos="100000">
                  <a:schemeClr val="bg1"/>
                </a:gs>
              </a:gsLst>
              <a:lin ang="2700000" scaled="1"/>
            </a:gradFill>
            <a:ln w="9525">
              <a:noFill/>
              <a:round/>
              <a:headEnd/>
              <a:tailEnd/>
            </a:ln>
          </p:spPr>
          <p:txBody>
            <a:bodyPr wrap="none" anchor="ctr"/>
            <a:lstStyle/>
            <a:p>
              <a:pPr algn="l"/>
              <a:endParaRPr lang="en-US" sz="1800"/>
            </a:p>
            <a:p>
              <a:pPr algn="l"/>
              <a:r>
                <a:rPr lang="en-US" sz="1800"/>
                <a:t>+  </a:t>
              </a:r>
            </a:p>
            <a:p>
              <a:pPr algn="l"/>
              <a:r>
                <a:rPr lang="en-US"/>
                <a:t> </a:t>
              </a:r>
            </a:p>
          </p:txBody>
        </p:sp>
        <p:sp>
          <p:nvSpPr>
            <p:cNvPr id="208943" name="Oval 15"/>
            <p:cNvSpPr>
              <a:spLocks noChangeArrowheads="1"/>
            </p:cNvSpPr>
            <p:nvPr/>
          </p:nvSpPr>
          <p:spPr bwMode="auto">
            <a:xfrm>
              <a:off x="4502" y="893"/>
              <a:ext cx="303" cy="303"/>
            </a:xfrm>
            <a:prstGeom prst="ellipse">
              <a:avLst/>
            </a:prstGeom>
            <a:gradFill rotWithShape="1">
              <a:gsLst>
                <a:gs pos="0">
                  <a:srgbClr val="9966FF"/>
                </a:gs>
                <a:gs pos="100000">
                  <a:schemeClr val="bg1"/>
                </a:gs>
              </a:gsLst>
              <a:lin ang="2700000" scaled="1"/>
            </a:gradFill>
            <a:ln w="9525">
              <a:noFill/>
              <a:round/>
              <a:headEnd/>
              <a:tailEnd/>
            </a:ln>
          </p:spPr>
          <p:txBody>
            <a:bodyPr wrap="none" anchor="ctr"/>
            <a:lstStyle/>
            <a:p>
              <a:endParaRPr lang="en-US"/>
            </a:p>
          </p:txBody>
        </p:sp>
        <p:sp>
          <p:nvSpPr>
            <p:cNvPr id="208944" name="Oval 19"/>
            <p:cNvSpPr>
              <a:spLocks noChangeArrowheads="1"/>
            </p:cNvSpPr>
            <p:nvPr/>
          </p:nvSpPr>
          <p:spPr bwMode="auto">
            <a:xfrm>
              <a:off x="4861" y="1111"/>
              <a:ext cx="303" cy="303"/>
            </a:xfrm>
            <a:prstGeom prst="ellipse">
              <a:avLst/>
            </a:prstGeom>
            <a:gradFill rotWithShape="1">
              <a:gsLst>
                <a:gs pos="0">
                  <a:schemeClr val="hlink"/>
                </a:gs>
                <a:gs pos="100000">
                  <a:schemeClr val="bg1"/>
                </a:gs>
              </a:gsLst>
              <a:lin ang="2700000" scaled="1"/>
            </a:gradFill>
            <a:ln w="9525">
              <a:noFill/>
              <a:round/>
              <a:headEnd/>
              <a:tailEnd/>
            </a:ln>
          </p:spPr>
          <p:txBody>
            <a:bodyPr wrap="none" anchor="ctr"/>
            <a:lstStyle/>
            <a:p>
              <a:pPr algn="r"/>
              <a:endParaRPr lang="en-US" sz="1800"/>
            </a:p>
            <a:p>
              <a:pPr algn="r"/>
              <a:r>
                <a:rPr lang="en-US" sz="1800"/>
                <a:t>+</a:t>
              </a:r>
            </a:p>
            <a:p>
              <a:pPr algn="r"/>
              <a:r>
                <a:rPr lang="en-US"/>
                <a:t> </a:t>
              </a:r>
            </a:p>
          </p:txBody>
        </p:sp>
        <p:sp>
          <p:nvSpPr>
            <p:cNvPr id="208945" name="Oval 20"/>
            <p:cNvSpPr>
              <a:spLocks noChangeArrowheads="1"/>
            </p:cNvSpPr>
            <p:nvPr/>
          </p:nvSpPr>
          <p:spPr bwMode="auto">
            <a:xfrm>
              <a:off x="4861" y="716"/>
              <a:ext cx="303" cy="303"/>
            </a:xfrm>
            <a:prstGeom prst="ellipse">
              <a:avLst/>
            </a:prstGeom>
            <a:gradFill rotWithShape="1">
              <a:gsLst>
                <a:gs pos="0">
                  <a:schemeClr val="hlink"/>
                </a:gs>
                <a:gs pos="100000">
                  <a:schemeClr val="bg1"/>
                </a:gs>
              </a:gsLst>
              <a:lin ang="2700000" scaled="1"/>
            </a:gradFill>
            <a:ln w="9525">
              <a:noFill/>
              <a:round/>
              <a:headEnd/>
              <a:tailEnd/>
            </a:ln>
          </p:spPr>
          <p:txBody>
            <a:bodyPr wrap="none" anchor="ctr"/>
            <a:lstStyle/>
            <a:p>
              <a:pPr algn="r"/>
              <a:r>
                <a:rPr lang="en-US" sz="1800"/>
                <a:t>+</a:t>
              </a:r>
            </a:p>
            <a:p>
              <a:pPr algn="r"/>
              <a:r>
                <a:rPr lang="en-US"/>
                <a:t> </a:t>
              </a:r>
            </a:p>
          </p:txBody>
        </p:sp>
        <p:sp>
          <p:nvSpPr>
            <p:cNvPr id="208946" name="Oval 16"/>
            <p:cNvSpPr>
              <a:spLocks noChangeArrowheads="1"/>
            </p:cNvSpPr>
            <p:nvPr/>
          </p:nvSpPr>
          <p:spPr bwMode="auto">
            <a:xfrm>
              <a:off x="4841" y="893"/>
              <a:ext cx="303" cy="303"/>
            </a:xfrm>
            <a:prstGeom prst="ellipse">
              <a:avLst/>
            </a:prstGeom>
            <a:gradFill rotWithShape="1">
              <a:gsLst>
                <a:gs pos="0">
                  <a:srgbClr val="9966FF"/>
                </a:gs>
                <a:gs pos="100000">
                  <a:schemeClr val="bg1"/>
                </a:gs>
              </a:gsLst>
              <a:lin ang="2700000" scaled="1"/>
            </a:gradFill>
            <a:ln w="9525">
              <a:noFill/>
              <a:round/>
              <a:headEnd/>
              <a:tailEnd/>
            </a:ln>
          </p:spPr>
          <p:txBody>
            <a:bodyPr wrap="none" anchor="ctr"/>
            <a:lstStyle/>
            <a:p>
              <a:endParaRPr lang="en-US"/>
            </a:p>
          </p:txBody>
        </p:sp>
        <p:sp>
          <p:nvSpPr>
            <p:cNvPr id="208947" name="Oval 21"/>
            <p:cNvSpPr>
              <a:spLocks noChangeArrowheads="1"/>
            </p:cNvSpPr>
            <p:nvPr/>
          </p:nvSpPr>
          <p:spPr bwMode="auto">
            <a:xfrm>
              <a:off x="4653" y="1059"/>
              <a:ext cx="303" cy="303"/>
            </a:xfrm>
            <a:prstGeom prst="ellipse">
              <a:avLst/>
            </a:prstGeom>
            <a:gradFill rotWithShape="1">
              <a:gsLst>
                <a:gs pos="0">
                  <a:schemeClr val="hlink"/>
                </a:gs>
                <a:gs pos="100000">
                  <a:schemeClr val="bg1"/>
                </a:gs>
              </a:gsLst>
              <a:lin ang="2700000" scaled="1"/>
            </a:gradFill>
            <a:ln w="9525">
              <a:noFill/>
              <a:round/>
              <a:headEnd/>
              <a:tailEnd/>
            </a:ln>
          </p:spPr>
          <p:txBody>
            <a:bodyPr wrap="none" anchor="ctr"/>
            <a:lstStyle/>
            <a:p>
              <a:r>
                <a:rPr lang="en-US" sz="1800"/>
                <a:t>+</a:t>
              </a:r>
              <a:endParaRPr lang="en-US"/>
            </a:p>
          </p:txBody>
        </p:sp>
        <p:sp>
          <p:nvSpPr>
            <p:cNvPr id="208948" name="Oval 22"/>
            <p:cNvSpPr>
              <a:spLocks noChangeArrowheads="1"/>
            </p:cNvSpPr>
            <p:nvPr/>
          </p:nvSpPr>
          <p:spPr bwMode="auto">
            <a:xfrm>
              <a:off x="4654" y="761"/>
              <a:ext cx="303" cy="303"/>
            </a:xfrm>
            <a:prstGeom prst="ellipse">
              <a:avLst/>
            </a:prstGeom>
            <a:gradFill rotWithShape="1">
              <a:gsLst>
                <a:gs pos="0">
                  <a:schemeClr val="hlink"/>
                </a:gs>
                <a:gs pos="100000">
                  <a:schemeClr val="bg1"/>
                </a:gs>
              </a:gsLst>
              <a:lin ang="2700000" scaled="1"/>
            </a:gradFill>
            <a:ln w="9525">
              <a:noFill/>
              <a:round/>
              <a:headEnd/>
              <a:tailEnd/>
            </a:ln>
          </p:spPr>
          <p:txBody>
            <a:bodyPr wrap="none" anchor="ctr"/>
            <a:lstStyle/>
            <a:p>
              <a:r>
                <a:rPr lang="en-US" sz="1800"/>
                <a:t>+</a:t>
              </a:r>
              <a:endParaRPr lang="en-US"/>
            </a:p>
          </p:txBody>
        </p:sp>
      </p:grpSp>
      <p:sp>
        <p:nvSpPr>
          <p:cNvPr id="208906" name="Text Box 39"/>
          <p:cNvSpPr txBox="1">
            <a:spLocks noChangeArrowheads="1"/>
          </p:cNvSpPr>
          <p:nvPr/>
        </p:nvSpPr>
        <p:spPr bwMode="auto">
          <a:xfrm>
            <a:off x="4903788" y="4173538"/>
            <a:ext cx="676275" cy="244475"/>
          </a:xfrm>
          <a:prstGeom prst="rect">
            <a:avLst/>
          </a:prstGeom>
          <a:noFill/>
          <a:ln w="9525">
            <a:noFill/>
            <a:miter lim="800000"/>
            <a:headEnd/>
            <a:tailEnd/>
          </a:ln>
        </p:spPr>
        <p:txBody>
          <a:bodyPr wrap="none">
            <a:spAutoFit/>
          </a:bodyPr>
          <a:lstStyle/>
          <a:p>
            <a:pPr algn="l"/>
            <a:r>
              <a:rPr lang="en-US" b="1"/>
              <a:t>Nucleus</a:t>
            </a:r>
          </a:p>
        </p:txBody>
      </p:sp>
      <p:sp>
        <p:nvSpPr>
          <p:cNvPr id="208907" name="Text Box 40"/>
          <p:cNvSpPr txBox="1">
            <a:spLocks noChangeArrowheads="1"/>
          </p:cNvSpPr>
          <p:nvPr/>
        </p:nvSpPr>
        <p:spPr bwMode="auto">
          <a:xfrm>
            <a:off x="5756275" y="3938588"/>
            <a:ext cx="760413" cy="244475"/>
          </a:xfrm>
          <a:prstGeom prst="rect">
            <a:avLst/>
          </a:prstGeom>
          <a:noFill/>
          <a:ln w="9525">
            <a:noFill/>
            <a:miter lim="800000"/>
            <a:headEnd/>
            <a:tailEnd/>
          </a:ln>
        </p:spPr>
        <p:txBody>
          <a:bodyPr wrap="none">
            <a:spAutoFit/>
          </a:bodyPr>
          <a:lstStyle/>
          <a:p>
            <a:pPr algn="l"/>
            <a:r>
              <a:rPr lang="en-US" b="1"/>
              <a:t>Electrons</a:t>
            </a:r>
          </a:p>
        </p:txBody>
      </p:sp>
      <p:sp>
        <p:nvSpPr>
          <p:cNvPr id="208908" name="Text Box 41"/>
          <p:cNvSpPr txBox="1">
            <a:spLocks noChangeArrowheads="1"/>
          </p:cNvSpPr>
          <p:nvPr/>
        </p:nvSpPr>
        <p:spPr bwMode="auto">
          <a:xfrm>
            <a:off x="7178675" y="4938713"/>
            <a:ext cx="676275" cy="244475"/>
          </a:xfrm>
          <a:prstGeom prst="rect">
            <a:avLst/>
          </a:prstGeom>
          <a:noFill/>
          <a:ln w="9525">
            <a:noFill/>
            <a:miter lim="800000"/>
            <a:headEnd/>
            <a:tailEnd/>
          </a:ln>
        </p:spPr>
        <p:txBody>
          <a:bodyPr wrap="none">
            <a:spAutoFit/>
          </a:bodyPr>
          <a:lstStyle/>
          <a:p>
            <a:pPr algn="l"/>
            <a:r>
              <a:rPr lang="en-US" b="1"/>
              <a:t>Nucleus</a:t>
            </a:r>
          </a:p>
        </p:txBody>
      </p:sp>
      <p:sp>
        <p:nvSpPr>
          <p:cNvPr id="208909" name="Text Box 42"/>
          <p:cNvSpPr txBox="1">
            <a:spLocks noChangeArrowheads="1"/>
          </p:cNvSpPr>
          <p:nvPr/>
        </p:nvSpPr>
        <p:spPr bwMode="auto">
          <a:xfrm>
            <a:off x="8270875" y="3289300"/>
            <a:ext cx="671513" cy="244475"/>
          </a:xfrm>
          <a:prstGeom prst="rect">
            <a:avLst/>
          </a:prstGeom>
          <a:noFill/>
          <a:ln w="9525">
            <a:noFill/>
            <a:miter lim="800000"/>
            <a:headEnd/>
            <a:tailEnd/>
          </a:ln>
        </p:spPr>
        <p:txBody>
          <a:bodyPr wrap="none">
            <a:spAutoFit/>
          </a:bodyPr>
          <a:lstStyle/>
          <a:p>
            <a:pPr algn="l"/>
            <a:r>
              <a:rPr lang="en-US" b="1"/>
              <a:t>Neutron</a:t>
            </a:r>
          </a:p>
        </p:txBody>
      </p:sp>
      <p:sp>
        <p:nvSpPr>
          <p:cNvPr id="208910" name="Text Box 43"/>
          <p:cNvSpPr txBox="1">
            <a:spLocks noChangeArrowheads="1"/>
          </p:cNvSpPr>
          <p:nvPr/>
        </p:nvSpPr>
        <p:spPr bwMode="auto">
          <a:xfrm>
            <a:off x="8274050" y="4487863"/>
            <a:ext cx="593725" cy="244475"/>
          </a:xfrm>
          <a:prstGeom prst="rect">
            <a:avLst/>
          </a:prstGeom>
          <a:noFill/>
          <a:ln w="9525">
            <a:noFill/>
            <a:miter lim="800000"/>
            <a:headEnd/>
            <a:tailEnd/>
          </a:ln>
        </p:spPr>
        <p:txBody>
          <a:bodyPr wrap="none">
            <a:spAutoFit/>
          </a:bodyPr>
          <a:lstStyle/>
          <a:p>
            <a:pPr algn="l"/>
            <a:r>
              <a:rPr lang="en-US" b="1"/>
              <a:t>Proton</a:t>
            </a:r>
          </a:p>
        </p:txBody>
      </p:sp>
      <p:sp>
        <p:nvSpPr>
          <p:cNvPr id="208911" name="Line 44"/>
          <p:cNvSpPr>
            <a:spLocks noChangeShapeType="1"/>
          </p:cNvSpPr>
          <p:nvPr/>
        </p:nvSpPr>
        <p:spPr bwMode="auto">
          <a:xfrm>
            <a:off x="5300663" y="4370388"/>
            <a:ext cx="411162" cy="735012"/>
          </a:xfrm>
          <a:prstGeom prst="line">
            <a:avLst/>
          </a:prstGeom>
          <a:noFill/>
          <a:ln w="9525">
            <a:solidFill>
              <a:schemeClr val="tx1"/>
            </a:solidFill>
            <a:round/>
            <a:headEnd/>
            <a:tailEnd/>
          </a:ln>
        </p:spPr>
        <p:txBody>
          <a:bodyPr/>
          <a:lstStyle/>
          <a:p>
            <a:endParaRPr lang="en-US"/>
          </a:p>
        </p:txBody>
      </p:sp>
      <p:sp>
        <p:nvSpPr>
          <p:cNvPr id="208912" name="Line 45"/>
          <p:cNvSpPr>
            <a:spLocks noChangeShapeType="1"/>
          </p:cNvSpPr>
          <p:nvPr/>
        </p:nvSpPr>
        <p:spPr bwMode="auto">
          <a:xfrm flipH="1">
            <a:off x="5803900" y="4173538"/>
            <a:ext cx="252413" cy="617537"/>
          </a:xfrm>
          <a:prstGeom prst="line">
            <a:avLst/>
          </a:prstGeom>
          <a:noFill/>
          <a:ln w="9525">
            <a:solidFill>
              <a:schemeClr val="tx1"/>
            </a:solidFill>
            <a:round/>
            <a:headEnd/>
            <a:tailEnd/>
          </a:ln>
        </p:spPr>
        <p:txBody>
          <a:bodyPr/>
          <a:lstStyle/>
          <a:p>
            <a:endParaRPr lang="en-US"/>
          </a:p>
        </p:txBody>
      </p:sp>
      <p:sp>
        <p:nvSpPr>
          <p:cNvPr id="208913" name="Line 46"/>
          <p:cNvSpPr>
            <a:spLocks noChangeShapeType="1"/>
          </p:cNvSpPr>
          <p:nvPr/>
        </p:nvSpPr>
        <p:spPr bwMode="auto">
          <a:xfrm>
            <a:off x="6056313" y="4173538"/>
            <a:ext cx="0" cy="314325"/>
          </a:xfrm>
          <a:prstGeom prst="line">
            <a:avLst/>
          </a:prstGeom>
          <a:noFill/>
          <a:ln w="9525">
            <a:solidFill>
              <a:schemeClr val="tx1"/>
            </a:solidFill>
            <a:round/>
            <a:headEnd/>
            <a:tailEnd/>
          </a:ln>
        </p:spPr>
        <p:txBody>
          <a:bodyPr/>
          <a:lstStyle/>
          <a:p>
            <a:endParaRPr lang="en-US"/>
          </a:p>
        </p:txBody>
      </p:sp>
      <p:sp>
        <p:nvSpPr>
          <p:cNvPr id="208914" name="Line 47"/>
          <p:cNvSpPr>
            <a:spLocks noChangeShapeType="1"/>
          </p:cNvSpPr>
          <p:nvPr/>
        </p:nvSpPr>
        <p:spPr bwMode="auto">
          <a:xfrm flipH="1">
            <a:off x="8270875" y="3533775"/>
            <a:ext cx="71438" cy="404813"/>
          </a:xfrm>
          <a:prstGeom prst="line">
            <a:avLst/>
          </a:prstGeom>
          <a:noFill/>
          <a:ln w="9525">
            <a:solidFill>
              <a:schemeClr val="tx1"/>
            </a:solidFill>
            <a:round/>
            <a:headEnd/>
            <a:tailEnd/>
          </a:ln>
        </p:spPr>
        <p:txBody>
          <a:bodyPr/>
          <a:lstStyle/>
          <a:p>
            <a:endParaRPr lang="en-US"/>
          </a:p>
        </p:txBody>
      </p:sp>
      <p:sp>
        <p:nvSpPr>
          <p:cNvPr id="208915" name="Line 48"/>
          <p:cNvSpPr>
            <a:spLocks noChangeShapeType="1"/>
          </p:cNvSpPr>
          <p:nvPr/>
        </p:nvSpPr>
        <p:spPr bwMode="auto">
          <a:xfrm flipH="1">
            <a:off x="8085138" y="4602163"/>
            <a:ext cx="254000" cy="0"/>
          </a:xfrm>
          <a:prstGeom prst="line">
            <a:avLst/>
          </a:prstGeom>
          <a:noFill/>
          <a:ln w="9525">
            <a:solidFill>
              <a:schemeClr val="tx1"/>
            </a:solidFill>
            <a:round/>
            <a:headEnd/>
            <a:tailEnd/>
          </a:ln>
        </p:spPr>
        <p:txBody>
          <a:bodyPr/>
          <a:lstStyle/>
          <a:p>
            <a:endParaRPr lang="en-US"/>
          </a:p>
        </p:txBody>
      </p:sp>
      <p:sp>
        <p:nvSpPr>
          <p:cNvPr id="208916" name="Text Box 49"/>
          <p:cNvSpPr txBox="1">
            <a:spLocks noChangeArrowheads="1"/>
          </p:cNvSpPr>
          <p:nvPr/>
        </p:nvSpPr>
        <p:spPr bwMode="auto">
          <a:xfrm>
            <a:off x="6765925" y="5360988"/>
            <a:ext cx="1060450" cy="304800"/>
          </a:xfrm>
          <a:prstGeom prst="rect">
            <a:avLst/>
          </a:prstGeom>
          <a:noFill/>
          <a:ln w="9525">
            <a:noFill/>
            <a:miter lim="800000"/>
            <a:headEnd/>
            <a:tailEnd/>
          </a:ln>
        </p:spPr>
        <p:txBody>
          <a:bodyPr wrap="none">
            <a:spAutoFit/>
          </a:bodyPr>
          <a:lstStyle/>
          <a:p>
            <a:pPr algn="l"/>
            <a:r>
              <a:rPr lang="en-US" sz="1400" b="1"/>
              <a:t>Carbon-12</a:t>
            </a:r>
          </a:p>
        </p:txBody>
      </p:sp>
      <p:sp>
        <p:nvSpPr>
          <p:cNvPr id="208917" name="Text Box 50"/>
          <p:cNvSpPr txBox="1">
            <a:spLocks noChangeArrowheads="1"/>
          </p:cNvSpPr>
          <p:nvPr/>
        </p:nvSpPr>
        <p:spPr bwMode="auto">
          <a:xfrm>
            <a:off x="6777038" y="5570538"/>
            <a:ext cx="1196975" cy="730250"/>
          </a:xfrm>
          <a:prstGeom prst="rect">
            <a:avLst/>
          </a:prstGeom>
          <a:noFill/>
          <a:ln w="9525">
            <a:noFill/>
            <a:miter lim="800000"/>
            <a:headEnd/>
            <a:tailEnd/>
          </a:ln>
        </p:spPr>
        <p:txBody>
          <a:bodyPr wrap="none">
            <a:spAutoFit/>
          </a:bodyPr>
          <a:lstStyle/>
          <a:p>
            <a:pPr algn="l"/>
            <a:r>
              <a:rPr lang="en-US" sz="1400"/>
              <a:t>Neutrons  	6</a:t>
            </a:r>
          </a:p>
          <a:p>
            <a:pPr algn="l"/>
            <a:r>
              <a:rPr lang="en-US" sz="1400"/>
              <a:t>Protons  	6</a:t>
            </a:r>
          </a:p>
          <a:p>
            <a:pPr algn="l"/>
            <a:r>
              <a:rPr lang="en-US" sz="1400"/>
              <a:t>Electrons	6</a:t>
            </a:r>
          </a:p>
        </p:txBody>
      </p:sp>
      <p:grpSp>
        <p:nvGrpSpPr>
          <p:cNvPr id="208918" name="Group 52"/>
          <p:cNvGrpSpPr>
            <a:grpSpLocks noChangeAspect="1"/>
          </p:cNvGrpSpPr>
          <p:nvPr/>
        </p:nvGrpSpPr>
        <p:grpSpPr bwMode="auto">
          <a:xfrm>
            <a:off x="5646738" y="5076825"/>
            <a:ext cx="238125" cy="231775"/>
            <a:chOff x="4265" y="2212"/>
            <a:chExt cx="990" cy="964"/>
          </a:xfrm>
        </p:grpSpPr>
        <p:sp>
          <p:nvSpPr>
            <p:cNvPr id="208925" name="Oval 53"/>
            <p:cNvSpPr>
              <a:spLocks noChangeAspect="1" noChangeArrowheads="1"/>
            </p:cNvSpPr>
            <p:nvPr/>
          </p:nvSpPr>
          <p:spPr bwMode="auto">
            <a:xfrm>
              <a:off x="4603" y="2212"/>
              <a:ext cx="303" cy="303"/>
            </a:xfrm>
            <a:prstGeom prst="ellipse">
              <a:avLst/>
            </a:prstGeom>
            <a:gradFill rotWithShape="1">
              <a:gsLst>
                <a:gs pos="0">
                  <a:srgbClr val="9966FF"/>
                </a:gs>
                <a:gs pos="100000">
                  <a:srgbClr val="DDDDDD"/>
                </a:gs>
              </a:gsLst>
              <a:lin ang="2700000" scaled="1"/>
            </a:gradFill>
            <a:ln w="9525">
              <a:noFill/>
              <a:round/>
              <a:headEnd/>
              <a:tailEnd/>
            </a:ln>
          </p:spPr>
          <p:txBody>
            <a:bodyPr wrap="none" anchor="ctr"/>
            <a:lstStyle/>
            <a:p>
              <a:endParaRPr lang="en-US"/>
            </a:p>
          </p:txBody>
        </p:sp>
        <p:sp>
          <p:nvSpPr>
            <p:cNvPr id="208926" name="Oval 54"/>
            <p:cNvSpPr>
              <a:spLocks noChangeAspect="1" noChangeArrowheads="1"/>
            </p:cNvSpPr>
            <p:nvPr/>
          </p:nvSpPr>
          <p:spPr bwMode="auto">
            <a:xfrm>
              <a:off x="4265" y="2535"/>
              <a:ext cx="303" cy="303"/>
            </a:xfrm>
            <a:prstGeom prst="ellipse">
              <a:avLst/>
            </a:prstGeom>
            <a:gradFill rotWithShape="1">
              <a:gsLst>
                <a:gs pos="0">
                  <a:srgbClr val="9966FF"/>
                </a:gs>
                <a:gs pos="100000">
                  <a:srgbClr val="DDDDDD"/>
                </a:gs>
              </a:gsLst>
              <a:lin ang="2700000" scaled="1"/>
            </a:gradFill>
            <a:ln w="9525">
              <a:noFill/>
              <a:round/>
              <a:headEnd/>
              <a:tailEnd/>
            </a:ln>
          </p:spPr>
          <p:txBody>
            <a:bodyPr wrap="none" anchor="ctr"/>
            <a:lstStyle/>
            <a:p>
              <a:endParaRPr lang="en-US"/>
            </a:p>
          </p:txBody>
        </p:sp>
        <p:sp>
          <p:nvSpPr>
            <p:cNvPr id="208927" name="Oval 55"/>
            <p:cNvSpPr>
              <a:spLocks noChangeAspect="1" noChangeArrowheads="1"/>
            </p:cNvSpPr>
            <p:nvPr/>
          </p:nvSpPr>
          <p:spPr bwMode="auto">
            <a:xfrm>
              <a:off x="4603" y="2873"/>
              <a:ext cx="303" cy="303"/>
            </a:xfrm>
            <a:prstGeom prst="ellipse">
              <a:avLst/>
            </a:prstGeom>
            <a:gradFill rotWithShape="1">
              <a:gsLst>
                <a:gs pos="0">
                  <a:srgbClr val="9966FF"/>
                </a:gs>
                <a:gs pos="100000">
                  <a:srgbClr val="DDDDDD"/>
                </a:gs>
              </a:gsLst>
              <a:lin ang="2700000" scaled="1"/>
            </a:gradFill>
            <a:ln w="9525">
              <a:noFill/>
              <a:round/>
              <a:headEnd/>
              <a:tailEnd/>
            </a:ln>
          </p:spPr>
          <p:txBody>
            <a:bodyPr wrap="none" anchor="ctr"/>
            <a:lstStyle/>
            <a:p>
              <a:endParaRPr lang="en-US"/>
            </a:p>
          </p:txBody>
        </p:sp>
        <p:sp>
          <p:nvSpPr>
            <p:cNvPr id="208928" name="Oval 56"/>
            <p:cNvSpPr>
              <a:spLocks noChangeAspect="1" noChangeArrowheads="1"/>
            </p:cNvSpPr>
            <p:nvPr/>
          </p:nvSpPr>
          <p:spPr bwMode="auto">
            <a:xfrm>
              <a:off x="4952" y="2535"/>
              <a:ext cx="303" cy="303"/>
            </a:xfrm>
            <a:prstGeom prst="ellipse">
              <a:avLst/>
            </a:prstGeom>
            <a:gradFill rotWithShape="1">
              <a:gsLst>
                <a:gs pos="0">
                  <a:srgbClr val="9966FF"/>
                </a:gs>
                <a:gs pos="100000">
                  <a:srgbClr val="DDDDDD"/>
                </a:gs>
              </a:gsLst>
              <a:lin ang="2700000" scaled="1"/>
            </a:gradFill>
            <a:ln w="9525">
              <a:noFill/>
              <a:round/>
              <a:headEnd/>
              <a:tailEnd/>
            </a:ln>
          </p:spPr>
          <p:txBody>
            <a:bodyPr wrap="none" anchor="ctr"/>
            <a:lstStyle/>
            <a:p>
              <a:endParaRPr lang="en-US"/>
            </a:p>
          </p:txBody>
        </p:sp>
        <p:sp>
          <p:nvSpPr>
            <p:cNvPr id="208929" name="Oval 57"/>
            <p:cNvSpPr>
              <a:spLocks noChangeAspect="1" noChangeArrowheads="1"/>
            </p:cNvSpPr>
            <p:nvPr/>
          </p:nvSpPr>
          <p:spPr bwMode="auto">
            <a:xfrm>
              <a:off x="4406" y="2338"/>
              <a:ext cx="303" cy="303"/>
            </a:xfrm>
            <a:prstGeom prst="ellipse">
              <a:avLst/>
            </a:prstGeom>
            <a:gradFill rotWithShape="1">
              <a:gsLst>
                <a:gs pos="0">
                  <a:schemeClr val="hlink"/>
                </a:gs>
                <a:gs pos="100000">
                  <a:srgbClr val="DDDDDD"/>
                </a:gs>
              </a:gsLst>
              <a:lin ang="2700000" scaled="1"/>
            </a:gradFill>
            <a:ln w="9525">
              <a:noFill/>
              <a:round/>
              <a:headEnd/>
              <a:tailEnd/>
            </a:ln>
          </p:spPr>
          <p:txBody>
            <a:bodyPr wrap="none" anchor="ctr"/>
            <a:lstStyle/>
            <a:p>
              <a:pPr algn="l"/>
              <a:r>
                <a:rPr lang="en-US" sz="1800"/>
                <a:t> </a:t>
              </a:r>
            </a:p>
            <a:p>
              <a:pPr algn="l"/>
              <a:r>
                <a:rPr lang="en-US"/>
                <a:t> </a:t>
              </a:r>
            </a:p>
          </p:txBody>
        </p:sp>
        <p:sp>
          <p:nvSpPr>
            <p:cNvPr id="208930" name="Oval 58"/>
            <p:cNvSpPr>
              <a:spLocks noChangeAspect="1" noChangeArrowheads="1"/>
            </p:cNvSpPr>
            <p:nvPr/>
          </p:nvSpPr>
          <p:spPr bwMode="auto">
            <a:xfrm>
              <a:off x="4406" y="2748"/>
              <a:ext cx="303" cy="303"/>
            </a:xfrm>
            <a:prstGeom prst="ellipse">
              <a:avLst/>
            </a:prstGeom>
            <a:gradFill rotWithShape="1">
              <a:gsLst>
                <a:gs pos="0">
                  <a:schemeClr val="hlink"/>
                </a:gs>
                <a:gs pos="100000">
                  <a:srgbClr val="DDDDDD"/>
                </a:gs>
              </a:gsLst>
              <a:lin ang="2700000" scaled="1"/>
            </a:gradFill>
            <a:ln w="9525">
              <a:noFill/>
              <a:round/>
              <a:headEnd/>
              <a:tailEnd/>
            </a:ln>
          </p:spPr>
          <p:txBody>
            <a:bodyPr wrap="none" anchor="ctr"/>
            <a:lstStyle/>
            <a:p>
              <a:pPr algn="l"/>
              <a:endParaRPr lang="en-US" sz="1800"/>
            </a:p>
            <a:p>
              <a:pPr algn="l"/>
              <a:r>
                <a:rPr lang="en-US" sz="1800"/>
                <a:t>   </a:t>
              </a:r>
            </a:p>
            <a:p>
              <a:pPr algn="l"/>
              <a:r>
                <a:rPr lang="en-US"/>
                <a:t> </a:t>
              </a:r>
            </a:p>
          </p:txBody>
        </p:sp>
        <p:sp>
          <p:nvSpPr>
            <p:cNvPr id="208931" name="Oval 59"/>
            <p:cNvSpPr>
              <a:spLocks noChangeAspect="1" noChangeArrowheads="1"/>
            </p:cNvSpPr>
            <p:nvPr/>
          </p:nvSpPr>
          <p:spPr bwMode="auto">
            <a:xfrm>
              <a:off x="4451" y="2515"/>
              <a:ext cx="303" cy="303"/>
            </a:xfrm>
            <a:prstGeom prst="ellipse">
              <a:avLst/>
            </a:prstGeom>
            <a:gradFill rotWithShape="1">
              <a:gsLst>
                <a:gs pos="0">
                  <a:srgbClr val="9966FF"/>
                </a:gs>
                <a:gs pos="100000">
                  <a:srgbClr val="DDDDDD"/>
                </a:gs>
              </a:gsLst>
              <a:lin ang="2700000" scaled="1"/>
            </a:gradFill>
            <a:ln w="9525">
              <a:noFill/>
              <a:round/>
              <a:headEnd/>
              <a:tailEnd/>
            </a:ln>
          </p:spPr>
          <p:txBody>
            <a:bodyPr wrap="none" anchor="ctr"/>
            <a:lstStyle/>
            <a:p>
              <a:endParaRPr lang="en-US"/>
            </a:p>
          </p:txBody>
        </p:sp>
        <p:sp>
          <p:nvSpPr>
            <p:cNvPr id="208932" name="Oval 60"/>
            <p:cNvSpPr>
              <a:spLocks noChangeAspect="1" noChangeArrowheads="1"/>
            </p:cNvSpPr>
            <p:nvPr/>
          </p:nvSpPr>
          <p:spPr bwMode="auto">
            <a:xfrm>
              <a:off x="4810" y="2733"/>
              <a:ext cx="303" cy="303"/>
            </a:xfrm>
            <a:prstGeom prst="ellipse">
              <a:avLst/>
            </a:prstGeom>
            <a:gradFill rotWithShape="1">
              <a:gsLst>
                <a:gs pos="0">
                  <a:schemeClr val="hlink"/>
                </a:gs>
                <a:gs pos="100000">
                  <a:srgbClr val="DDDDDD"/>
                </a:gs>
              </a:gsLst>
              <a:lin ang="2700000" scaled="1"/>
            </a:gradFill>
            <a:ln w="9525">
              <a:noFill/>
              <a:round/>
              <a:headEnd/>
              <a:tailEnd/>
            </a:ln>
          </p:spPr>
          <p:txBody>
            <a:bodyPr wrap="none" anchor="ctr"/>
            <a:lstStyle/>
            <a:p>
              <a:pPr algn="r"/>
              <a:endParaRPr lang="en-US" sz="1800"/>
            </a:p>
            <a:p>
              <a:pPr algn="r"/>
              <a:r>
                <a:rPr lang="en-US" sz="1800"/>
                <a:t> </a:t>
              </a:r>
            </a:p>
            <a:p>
              <a:pPr algn="r"/>
              <a:r>
                <a:rPr lang="en-US"/>
                <a:t> </a:t>
              </a:r>
            </a:p>
          </p:txBody>
        </p:sp>
        <p:sp>
          <p:nvSpPr>
            <p:cNvPr id="208933" name="Oval 61"/>
            <p:cNvSpPr>
              <a:spLocks noChangeAspect="1" noChangeArrowheads="1"/>
            </p:cNvSpPr>
            <p:nvPr/>
          </p:nvSpPr>
          <p:spPr bwMode="auto">
            <a:xfrm>
              <a:off x="4810" y="2338"/>
              <a:ext cx="303" cy="303"/>
            </a:xfrm>
            <a:prstGeom prst="ellipse">
              <a:avLst/>
            </a:prstGeom>
            <a:gradFill rotWithShape="1">
              <a:gsLst>
                <a:gs pos="0">
                  <a:schemeClr val="hlink"/>
                </a:gs>
                <a:gs pos="100000">
                  <a:srgbClr val="DDDDDD"/>
                </a:gs>
              </a:gsLst>
              <a:lin ang="2700000" scaled="1"/>
            </a:gradFill>
            <a:ln w="9525">
              <a:noFill/>
              <a:round/>
              <a:headEnd/>
              <a:tailEnd/>
            </a:ln>
          </p:spPr>
          <p:txBody>
            <a:bodyPr wrap="none" anchor="ctr"/>
            <a:lstStyle/>
            <a:p>
              <a:pPr algn="r"/>
              <a:r>
                <a:rPr lang="en-US" sz="1800"/>
                <a:t> </a:t>
              </a:r>
            </a:p>
            <a:p>
              <a:pPr algn="r"/>
              <a:r>
                <a:rPr lang="en-US"/>
                <a:t> </a:t>
              </a:r>
            </a:p>
          </p:txBody>
        </p:sp>
        <p:sp>
          <p:nvSpPr>
            <p:cNvPr id="208934" name="Oval 62"/>
            <p:cNvSpPr>
              <a:spLocks noChangeAspect="1" noChangeArrowheads="1"/>
            </p:cNvSpPr>
            <p:nvPr/>
          </p:nvSpPr>
          <p:spPr bwMode="auto">
            <a:xfrm>
              <a:off x="4790" y="2515"/>
              <a:ext cx="303" cy="303"/>
            </a:xfrm>
            <a:prstGeom prst="ellipse">
              <a:avLst/>
            </a:prstGeom>
            <a:gradFill rotWithShape="1">
              <a:gsLst>
                <a:gs pos="0">
                  <a:srgbClr val="9966FF"/>
                </a:gs>
                <a:gs pos="100000">
                  <a:srgbClr val="DDDDDD"/>
                </a:gs>
              </a:gsLst>
              <a:lin ang="2700000" scaled="1"/>
            </a:gradFill>
            <a:ln w="9525">
              <a:noFill/>
              <a:round/>
              <a:headEnd/>
              <a:tailEnd/>
            </a:ln>
          </p:spPr>
          <p:txBody>
            <a:bodyPr wrap="none" anchor="ctr"/>
            <a:lstStyle/>
            <a:p>
              <a:endParaRPr lang="en-US"/>
            </a:p>
          </p:txBody>
        </p:sp>
        <p:sp>
          <p:nvSpPr>
            <p:cNvPr id="208935" name="Oval 63"/>
            <p:cNvSpPr>
              <a:spLocks noChangeAspect="1" noChangeArrowheads="1"/>
            </p:cNvSpPr>
            <p:nvPr/>
          </p:nvSpPr>
          <p:spPr bwMode="auto">
            <a:xfrm>
              <a:off x="4602" y="2681"/>
              <a:ext cx="303" cy="303"/>
            </a:xfrm>
            <a:prstGeom prst="ellipse">
              <a:avLst/>
            </a:prstGeom>
            <a:gradFill rotWithShape="1">
              <a:gsLst>
                <a:gs pos="0">
                  <a:schemeClr val="hlink"/>
                </a:gs>
                <a:gs pos="100000">
                  <a:srgbClr val="DDDDDD"/>
                </a:gs>
              </a:gsLst>
              <a:lin ang="2700000" scaled="1"/>
            </a:gradFill>
            <a:ln w="9525">
              <a:noFill/>
              <a:round/>
              <a:headEnd/>
              <a:tailEnd/>
            </a:ln>
          </p:spPr>
          <p:txBody>
            <a:bodyPr wrap="none" anchor="ctr"/>
            <a:lstStyle/>
            <a:p>
              <a:r>
                <a:rPr lang="en-US" sz="1800"/>
                <a:t> </a:t>
              </a:r>
              <a:endParaRPr lang="en-US"/>
            </a:p>
          </p:txBody>
        </p:sp>
        <p:sp>
          <p:nvSpPr>
            <p:cNvPr id="208936" name="Oval 64"/>
            <p:cNvSpPr>
              <a:spLocks noChangeAspect="1" noChangeArrowheads="1"/>
            </p:cNvSpPr>
            <p:nvPr/>
          </p:nvSpPr>
          <p:spPr bwMode="auto">
            <a:xfrm>
              <a:off x="4603" y="2383"/>
              <a:ext cx="303" cy="303"/>
            </a:xfrm>
            <a:prstGeom prst="ellipse">
              <a:avLst/>
            </a:prstGeom>
            <a:gradFill rotWithShape="1">
              <a:gsLst>
                <a:gs pos="0">
                  <a:schemeClr val="hlink"/>
                </a:gs>
                <a:gs pos="100000">
                  <a:srgbClr val="DDDDDD"/>
                </a:gs>
              </a:gsLst>
              <a:lin ang="2700000" scaled="1"/>
            </a:gradFill>
            <a:ln w="9525">
              <a:noFill/>
              <a:round/>
              <a:headEnd/>
              <a:tailEnd/>
            </a:ln>
          </p:spPr>
          <p:txBody>
            <a:bodyPr wrap="none" anchor="ctr"/>
            <a:lstStyle/>
            <a:p>
              <a:r>
                <a:rPr lang="en-US" sz="1800"/>
                <a:t> </a:t>
              </a:r>
              <a:endParaRPr lang="en-US"/>
            </a:p>
          </p:txBody>
        </p:sp>
      </p:grpSp>
      <p:sp>
        <p:nvSpPr>
          <p:cNvPr id="1030209" name="Text Box 65"/>
          <p:cNvSpPr txBox="1">
            <a:spLocks noChangeArrowheads="1"/>
          </p:cNvSpPr>
          <p:nvPr/>
        </p:nvSpPr>
        <p:spPr bwMode="auto">
          <a:xfrm>
            <a:off x="5965825" y="5154613"/>
            <a:ext cx="341313" cy="304800"/>
          </a:xfrm>
          <a:prstGeom prst="rect">
            <a:avLst/>
          </a:prstGeom>
          <a:noFill/>
          <a:ln w="9525">
            <a:noFill/>
            <a:miter lim="800000"/>
            <a:headEnd/>
            <a:tailEnd/>
          </a:ln>
        </p:spPr>
        <p:txBody>
          <a:bodyPr wrap="none">
            <a:spAutoFit/>
          </a:bodyPr>
          <a:lstStyle/>
          <a:p>
            <a:pPr algn="l"/>
            <a:r>
              <a:rPr lang="en-US" sz="1400"/>
              <a:t>e-</a:t>
            </a:r>
          </a:p>
        </p:txBody>
      </p:sp>
      <p:sp>
        <p:nvSpPr>
          <p:cNvPr id="1030210" name="Text Box 66"/>
          <p:cNvSpPr txBox="1">
            <a:spLocks noChangeArrowheads="1"/>
          </p:cNvSpPr>
          <p:nvPr/>
        </p:nvSpPr>
        <p:spPr bwMode="auto">
          <a:xfrm>
            <a:off x="5232400" y="4945063"/>
            <a:ext cx="341313" cy="304800"/>
          </a:xfrm>
          <a:prstGeom prst="rect">
            <a:avLst/>
          </a:prstGeom>
          <a:noFill/>
          <a:ln w="9525">
            <a:noFill/>
            <a:miter lim="800000"/>
            <a:headEnd/>
            <a:tailEnd/>
          </a:ln>
        </p:spPr>
        <p:txBody>
          <a:bodyPr wrap="none">
            <a:spAutoFit/>
          </a:bodyPr>
          <a:lstStyle/>
          <a:p>
            <a:pPr algn="l"/>
            <a:r>
              <a:rPr lang="en-US" sz="1400"/>
              <a:t>e-</a:t>
            </a:r>
          </a:p>
        </p:txBody>
      </p:sp>
      <p:sp>
        <p:nvSpPr>
          <p:cNvPr id="1030211" name="Text Box 67"/>
          <p:cNvSpPr txBox="1">
            <a:spLocks noChangeArrowheads="1"/>
          </p:cNvSpPr>
          <p:nvPr/>
        </p:nvSpPr>
        <p:spPr bwMode="auto">
          <a:xfrm>
            <a:off x="5527675" y="4192588"/>
            <a:ext cx="341313" cy="304800"/>
          </a:xfrm>
          <a:prstGeom prst="rect">
            <a:avLst/>
          </a:prstGeom>
          <a:noFill/>
          <a:ln w="9525">
            <a:noFill/>
            <a:miter lim="800000"/>
            <a:headEnd/>
            <a:tailEnd/>
          </a:ln>
        </p:spPr>
        <p:txBody>
          <a:bodyPr wrap="none">
            <a:spAutoFit/>
          </a:bodyPr>
          <a:lstStyle/>
          <a:p>
            <a:pPr algn="l"/>
            <a:r>
              <a:rPr lang="en-US" sz="1400"/>
              <a:t>e-</a:t>
            </a:r>
          </a:p>
        </p:txBody>
      </p:sp>
      <p:sp>
        <p:nvSpPr>
          <p:cNvPr id="1030212" name="Text Box 68"/>
          <p:cNvSpPr txBox="1">
            <a:spLocks noChangeArrowheads="1"/>
          </p:cNvSpPr>
          <p:nvPr/>
        </p:nvSpPr>
        <p:spPr bwMode="auto">
          <a:xfrm>
            <a:off x="4870450" y="5268913"/>
            <a:ext cx="341313" cy="304800"/>
          </a:xfrm>
          <a:prstGeom prst="rect">
            <a:avLst/>
          </a:prstGeom>
          <a:noFill/>
          <a:ln w="9525">
            <a:noFill/>
            <a:miter lim="800000"/>
            <a:headEnd/>
            <a:tailEnd/>
          </a:ln>
        </p:spPr>
        <p:txBody>
          <a:bodyPr wrap="none">
            <a:spAutoFit/>
          </a:bodyPr>
          <a:lstStyle/>
          <a:p>
            <a:pPr algn="l"/>
            <a:r>
              <a:rPr lang="en-US" sz="1400"/>
              <a:t>e-</a:t>
            </a:r>
          </a:p>
        </p:txBody>
      </p:sp>
      <p:sp>
        <p:nvSpPr>
          <p:cNvPr id="1030213" name="Text Box 69"/>
          <p:cNvSpPr txBox="1">
            <a:spLocks noChangeArrowheads="1"/>
          </p:cNvSpPr>
          <p:nvPr/>
        </p:nvSpPr>
        <p:spPr bwMode="auto">
          <a:xfrm>
            <a:off x="5699125" y="5773738"/>
            <a:ext cx="341313" cy="304800"/>
          </a:xfrm>
          <a:prstGeom prst="rect">
            <a:avLst/>
          </a:prstGeom>
          <a:noFill/>
          <a:ln w="9525">
            <a:noFill/>
            <a:miter lim="800000"/>
            <a:headEnd/>
            <a:tailEnd/>
          </a:ln>
        </p:spPr>
        <p:txBody>
          <a:bodyPr wrap="none">
            <a:spAutoFit/>
          </a:bodyPr>
          <a:lstStyle/>
          <a:p>
            <a:pPr algn="l"/>
            <a:r>
              <a:rPr lang="en-US" sz="1400"/>
              <a:t>e-</a:t>
            </a:r>
          </a:p>
        </p:txBody>
      </p:sp>
      <p:sp>
        <p:nvSpPr>
          <p:cNvPr id="1030214" name="Text Box 70"/>
          <p:cNvSpPr txBox="1">
            <a:spLocks noChangeArrowheads="1"/>
          </p:cNvSpPr>
          <p:nvPr/>
        </p:nvSpPr>
        <p:spPr bwMode="auto">
          <a:xfrm>
            <a:off x="6413500" y="4945063"/>
            <a:ext cx="341313" cy="304800"/>
          </a:xfrm>
          <a:prstGeom prst="rect">
            <a:avLst/>
          </a:prstGeom>
          <a:noFill/>
          <a:ln w="9525">
            <a:noFill/>
            <a:miter lim="800000"/>
            <a:headEnd/>
            <a:tailEnd/>
          </a:ln>
        </p:spPr>
        <p:txBody>
          <a:bodyPr wrap="none">
            <a:spAutoFit/>
          </a:bodyPr>
          <a:lstStyle/>
          <a:p>
            <a:pPr algn="l"/>
            <a:r>
              <a:rPr lang="en-US" sz="1400"/>
              <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30147">
                                            <p:txEl>
                                              <p:pRg st="0" end="0"/>
                                            </p:txEl>
                                          </p:spTgt>
                                        </p:tgtEl>
                                        <p:attrNameLst>
                                          <p:attrName>style.visibility</p:attrName>
                                        </p:attrNameLst>
                                      </p:cBhvr>
                                      <p:to>
                                        <p:strVal val="visible"/>
                                      </p:to>
                                    </p:set>
                                    <p:animEffect transition="in" filter="wipe(left)">
                                      <p:cBhvr>
                                        <p:cTn id="7" dur="500"/>
                                        <p:tgtEl>
                                          <p:spTgt spid="10301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30148"/>
                                        </p:tgtEl>
                                        <p:attrNameLst>
                                          <p:attrName>style.visibility</p:attrName>
                                        </p:attrNameLst>
                                      </p:cBhvr>
                                      <p:to>
                                        <p:strVal val="visible"/>
                                      </p:to>
                                    </p:set>
                                    <p:animEffect transition="in" filter="wipe(left)">
                                      <p:cBhvr>
                                        <p:cTn id="12" dur="500"/>
                                        <p:tgtEl>
                                          <p:spTgt spid="103014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1030210"/>
                                        </p:tgtEl>
                                        <p:attrNameLst>
                                          <p:attrName>style.visibility</p:attrName>
                                        </p:attrNameLst>
                                      </p:cBhvr>
                                      <p:to>
                                        <p:strVal val="visible"/>
                                      </p:to>
                                    </p:set>
                                    <p:anim calcmode="lin" valueType="num">
                                      <p:cBhvr>
                                        <p:cTn id="17" dur="500" fill="hold"/>
                                        <p:tgtEl>
                                          <p:spTgt spid="1030210"/>
                                        </p:tgtEl>
                                        <p:attrNameLst>
                                          <p:attrName>ppt_w</p:attrName>
                                        </p:attrNameLst>
                                      </p:cBhvr>
                                      <p:tavLst>
                                        <p:tav tm="0">
                                          <p:val>
                                            <p:fltVal val="0"/>
                                          </p:val>
                                        </p:tav>
                                        <p:tav tm="100000">
                                          <p:val>
                                            <p:strVal val="#ppt_w"/>
                                          </p:val>
                                        </p:tav>
                                      </p:tavLst>
                                    </p:anim>
                                    <p:anim calcmode="lin" valueType="num">
                                      <p:cBhvr>
                                        <p:cTn id="18" dur="500" fill="hold"/>
                                        <p:tgtEl>
                                          <p:spTgt spid="1030210"/>
                                        </p:tgtEl>
                                        <p:attrNameLst>
                                          <p:attrName>ppt_h</p:attrName>
                                        </p:attrNameLst>
                                      </p:cBhvr>
                                      <p:tavLst>
                                        <p:tav tm="0">
                                          <p:val>
                                            <p:fltVal val="0"/>
                                          </p:val>
                                        </p:tav>
                                        <p:tav tm="100000">
                                          <p:val>
                                            <p:strVal val="#ppt_h"/>
                                          </p:val>
                                        </p:tav>
                                      </p:tavLst>
                                    </p:anim>
                                    <p:animEffect transition="in" filter="fade">
                                      <p:cBhvr>
                                        <p:cTn id="19" dur="500"/>
                                        <p:tgtEl>
                                          <p:spTgt spid="1030210"/>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1030209"/>
                                        </p:tgtEl>
                                        <p:attrNameLst>
                                          <p:attrName>style.visibility</p:attrName>
                                        </p:attrNameLst>
                                      </p:cBhvr>
                                      <p:to>
                                        <p:strVal val="visible"/>
                                      </p:to>
                                    </p:set>
                                    <p:anim calcmode="lin" valueType="num">
                                      <p:cBhvr>
                                        <p:cTn id="22" dur="500" fill="hold"/>
                                        <p:tgtEl>
                                          <p:spTgt spid="1030209"/>
                                        </p:tgtEl>
                                        <p:attrNameLst>
                                          <p:attrName>ppt_w</p:attrName>
                                        </p:attrNameLst>
                                      </p:cBhvr>
                                      <p:tavLst>
                                        <p:tav tm="0">
                                          <p:val>
                                            <p:fltVal val="0"/>
                                          </p:val>
                                        </p:tav>
                                        <p:tav tm="100000">
                                          <p:val>
                                            <p:strVal val="#ppt_w"/>
                                          </p:val>
                                        </p:tav>
                                      </p:tavLst>
                                    </p:anim>
                                    <p:anim calcmode="lin" valueType="num">
                                      <p:cBhvr>
                                        <p:cTn id="23" dur="500" fill="hold"/>
                                        <p:tgtEl>
                                          <p:spTgt spid="1030209"/>
                                        </p:tgtEl>
                                        <p:attrNameLst>
                                          <p:attrName>ppt_h</p:attrName>
                                        </p:attrNameLst>
                                      </p:cBhvr>
                                      <p:tavLst>
                                        <p:tav tm="0">
                                          <p:val>
                                            <p:fltVal val="0"/>
                                          </p:val>
                                        </p:tav>
                                        <p:tav tm="100000">
                                          <p:val>
                                            <p:strVal val="#ppt_h"/>
                                          </p:val>
                                        </p:tav>
                                      </p:tavLst>
                                    </p:anim>
                                    <p:animEffect transition="in" filter="fade">
                                      <p:cBhvr>
                                        <p:cTn id="24" dur="500"/>
                                        <p:tgtEl>
                                          <p:spTgt spid="103020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grpId="0" nodeType="clickEffect">
                                  <p:stCondLst>
                                    <p:cond delay="0"/>
                                  </p:stCondLst>
                                  <p:childTnLst>
                                    <p:set>
                                      <p:cBhvr>
                                        <p:cTn id="28" dur="1" fill="hold">
                                          <p:stCondLst>
                                            <p:cond delay="0"/>
                                          </p:stCondLst>
                                        </p:cTn>
                                        <p:tgtEl>
                                          <p:spTgt spid="1030211"/>
                                        </p:tgtEl>
                                        <p:attrNameLst>
                                          <p:attrName>style.visibility</p:attrName>
                                        </p:attrNameLst>
                                      </p:cBhvr>
                                      <p:to>
                                        <p:strVal val="visible"/>
                                      </p:to>
                                    </p:set>
                                    <p:anim calcmode="lin" valueType="num">
                                      <p:cBhvr>
                                        <p:cTn id="29" dur="500" fill="hold"/>
                                        <p:tgtEl>
                                          <p:spTgt spid="1030211"/>
                                        </p:tgtEl>
                                        <p:attrNameLst>
                                          <p:attrName>ppt_w</p:attrName>
                                        </p:attrNameLst>
                                      </p:cBhvr>
                                      <p:tavLst>
                                        <p:tav tm="0">
                                          <p:val>
                                            <p:fltVal val="0"/>
                                          </p:val>
                                        </p:tav>
                                        <p:tav tm="100000">
                                          <p:val>
                                            <p:strVal val="#ppt_w"/>
                                          </p:val>
                                        </p:tav>
                                      </p:tavLst>
                                    </p:anim>
                                    <p:anim calcmode="lin" valueType="num">
                                      <p:cBhvr>
                                        <p:cTn id="30" dur="500" fill="hold"/>
                                        <p:tgtEl>
                                          <p:spTgt spid="1030211"/>
                                        </p:tgtEl>
                                        <p:attrNameLst>
                                          <p:attrName>ppt_h</p:attrName>
                                        </p:attrNameLst>
                                      </p:cBhvr>
                                      <p:tavLst>
                                        <p:tav tm="0">
                                          <p:val>
                                            <p:fltVal val="0"/>
                                          </p:val>
                                        </p:tav>
                                        <p:tav tm="100000">
                                          <p:val>
                                            <p:strVal val="#ppt_h"/>
                                          </p:val>
                                        </p:tav>
                                      </p:tavLst>
                                    </p:anim>
                                    <p:animEffect transition="in" filter="fade">
                                      <p:cBhvr>
                                        <p:cTn id="31" dur="500"/>
                                        <p:tgtEl>
                                          <p:spTgt spid="1030211"/>
                                        </p:tgtEl>
                                      </p:cBhvr>
                                    </p:animEffect>
                                  </p:childTnLst>
                                </p:cTn>
                              </p:par>
                              <p:par>
                                <p:cTn id="32" presetID="53" presetClass="entr" presetSubtype="0" fill="hold" grpId="0" nodeType="withEffect">
                                  <p:stCondLst>
                                    <p:cond delay="0"/>
                                  </p:stCondLst>
                                  <p:childTnLst>
                                    <p:set>
                                      <p:cBhvr>
                                        <p:cTn id="33" dur="1" fill="hold">
                                          <p:stCondLst>
                                            <p:cond delay="0"/>
                                          </p:stCondLst>
                                        </p:cTn>
                                        <p:tgtEl>
                                          <p:spTgt spid="1030212"/>
                                        </p:tgtEl>
                                        <p:attrNameLst>
                                          <p:attrName>style.visibility</p:attrName>
                                        </p:attrNameLst>
                                      </p:cBhvr>
                                      <p:to>
                                        <p:strVal val="visible"/>
                                      </p:to>
                                    </p:set>
                                    <p:anim calcmode="lin" valueType="num">
                                      <p:cBhvr>
                                        <p:cTn id="34" dur="500" fill="hold"/>
                                        <p:tgtEl>
                                          <p:spTgt spid="1030212"/>
                                        </p:tgtEl>
                                        <p:attrNameLst>
                                          <p:attrName>ppt_w</p:attrName>
                                        </p:attrNameLst>
                                      </p:cBhvr>
                                      <p:tavLst>
                                        <p:tav tm="0">
                                          <p:val>
                                            <p:fltVal val="0"/>
                                          </p:val>
                                        </p:tav>
                                        <p:tav tm="100000">
                                          <p:val>
                                            <p:strVal val="#ppt_w"/>
                                          </p:val>
                                        </p:tav>
                                      </p:tavLst>
                                    </p:anim>
                                    <p:anim calcmode="lin" valueType="num">
                                      <p:cBhvr>
                                        <p:cTn id="35" dur="500" fill="hold"/>
                                        <p:tgtEl>
                                          <p:spTgt spid="1030212"/>
                                        </p:tgtEl>
                                        <p:attrNameLst>
                                          <p:attrName>ppt_h</p:attrName>
                                        </p:attrNameLst>
                                      </p:cBhvr>
                                      <p:tavLst>
                                        <p:tav tm="0">
                                          <p:val>
                                            <p:fltVal val="0"/>
                                          </p:val>
                                        </p:tav>
                                        <p:tav tm="100000">
                                          <p:val>
                                            <p:strVal val="#ppt_h"/>
                                          </p:val>
                                        </p:tav>
                                      </p:tavLst>
                                    </p:anim>
                                    <p:animEffect transition="in" filter="fade">
                                      <p:cBhvr>
                                        <p:cTn id="36" dur="500"/>
                                        <p:tgtEl>
                                          <p:spTgt spid="1030212"/>
                                        </p:tgtEl>
                                      </p:cBhvr>
                                    </p:animEffect>
                                  </p:childTnLst>
                                </p:cTn>
                              </p:par>
                              <p:par>
                                <p:cTn id="37" presetID="53" presetClass="entr" presetSubtype="0" fill="hold" grpId="0" nodeType="withEffect">
                                  <p:stCondLst>
                                    <p:cond delay="0"/>
                                  </p:stCondLst>
                                  <p:childTnLst>
                                    <p:set>
                                      <p:cBhvr>
                                        <p:cTn id="38" dur="1" fill="hold">
                                          <p:stCondLst>
                                            <p:cond delay="0"/>
                                          </p:stCondLst>
                                        </p:cTn>
                                        <p:tgtEl>
                                          <p:spTgt spid="1030213"/>
                                        </p:tgtEl>
                                        <p:attrNameLst>
                                          <p:attrName>style.visibility</p:attrName>
                                        </p:attrNameLst>
                                      </p:cBhvr>
                                      <p:to>
                                        <p:strVal val="visible"/>
                                      </p:to>
                                    </p:set>
                                    <p:anim calcmode="lin" valueType="num">
                                      <p:cBhvr>
                                        <p:cTn id="39" dur="500" fill="hold"/>
                                        <p:tgtEl>
                                          <p:spTgt spid="1030213"/>
                                        </p:tgtEl>
                                        <p:attrNameLst>
                                          <p:attrName>ppt_w</p:attrName>
                                        </p:attrNameLst>
                                      </p:cBhvr>
                                      <p:tavLst>
                                        <p:tav tm="0">
                                          <p:val>
                                            <p:fltVal val="0"/>
                                          </p:val>
                                        </p:tav>
                                        <p:tav tm="100000">
                                          <p:val>
                                            <p:strVal val="#ppt_w"/>
                                          </p:val>
                                        </p:tav>
                                      </p:tavLst>
                                    </p:anim>
                                    <p:anim calcmode="lin" valueType="num">
                                      <p:cBhvr>
                                        <p:cTn id="40" dur="500" fill="hold"/>
                                        <p:tgtEl>
                                          <p:spTgt spid="1030213"/>
                                        </p:tgtEl>
                                        <p:attrNameLst>
                                          <p:attrName>ppt_h</p:attrName>
                                        </p:attrNameLst>
                                      </p:cBhvr>
                                      <p:tavLst>
                                        <p:tav tm="0">
                                          <p:val>
                                            <p:fltVal val="0"/>
                                          </p:val>
                                        </p:tav>
                                        <p:tav tm="100000">
                                          <p:val>
                                            <p:strVal val="#ppt_h"/>
                                          </p:val>
                                        </p:tav>
                                      </p:tavLst>
                                    </p:anim>
                                    <p:animEffect transition="in" filter="fade">
                                      <p:cBhvr>
                                        <p:cTn id="41" dur="500"/>
                                        <p:tgtEl>
                                          <p:spTgt spid="1030213"/>
                                        </p:tgtEl>
                                      </p:cBhvr>
                                    </p:animEffect>
                                  </p:childTnLst>
                                </p:cTn>
                              </p:par>
                              <p:par>
                                <p:cTn id="42" presetID="53" presetClass="entr" presetSubtype="0" fill="hold" grpId="0" nodeType="withEffect">
                                  <p:stCondLst>
                                    <p:cond delay="0"/>
                                  </p:stCondLst>
                                  <p:childTnLst>
                                    <p:set>
                                      <p:cBhvr>
                                        <p:cTn id="43" dur="1" fill="hold">
                                          <p:stCondLst>
                                            <p:cond delay="0"/>
                                          </p:stCondLst>
                                        </p:cTn>
                                        <p:tgtEl>
                                          <p:spTgt spid="1030214"/>
                                        </p:tgtEl>
                                        <p:attrNameLst>
                                          <p:attrName>style.visibility</p:attrName>
                                        </p:attrNameLst>
                                      </p:cBhvr>
                                      <p:to>
                                        <p:strVal val="visible"/>
                                      </p:to>
                                    </p:set>
                                    <p:anim calcmode="lin" valueType="num">
                                      <p:cBhvr>
                                        <p:cTn id="44" dur="500" fill="hold"/>
                                        <p:tgtEl>
                                          <p:spTgt spid="1030214"/>
                                        </p:tgtEl>
                                        <p:attrNameLst>
                                          <p:attrName>ppt_w</p:attrName>
                                        </p:attrNameLst>
                                      </p:cBhvr>
                                      <p:tavLst>
                                        <p:tav tm="0">
                                          <p:val>
                                            <p:fltVal val="0"/>
                                          </p:val>
                                        </p:tav>
                                        <p:tav tm="100000">
                                          <p:val>
                                            <p:strVal val="#ppt_w"/>
                                          </p:val>
                                        </p:tav>
                                      </p:tavLst>
                                    </p:anim>
                                    <p:anim calcmode="lin" valueType="num">
                                      <p:cBhvr>
                                        <p:cTn id="45" dur="500" fill="hold"/>
                                        <p:tgtEl>
                                          <p:spTgt spid="1030214"/>
                                        </p:tgtEl>
                                        <p:attrNameLst>
                                          <p:attrName>ppt_h</p:attrName>
                                        </p:attrNameLst>
                                      </p:cBhvr>
                                      <p:tavLst>
                                        <p:tav tm="0">
                                          <p:val>
                                            <p:fltVal val="0"/>
                                          </p:val>
                                        </p:tav>
                                        <p:tav tm="100000">
                                          <p:val>
                                            <p:strVal val="#ppt_h"/>
                                          </p:val>
                                        </p:tav>
                                      </p:tavLst>
                                    </p:anim>
                                    <p:animEffect transition="in" filter="fade">
                                      <p:cBhvr>
                                        <p:cTn id="46" dur="500"/>
                                        <p:tgtEl>
                                          <p:spTgt spid="1030214"/>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mph" presetSubtype="0" grpId="1" nodeType="clickEffect">
                                  <p:stCondLst>
                                    <p:cond delay="0"/>
                                  </p:stCondLst>
                                  <p:childTnLst>
                                    <p:set>
                                      <p:cBhvr rctx="PPT">
                                        <p:cTn id="50" dur="indefinite"/>
                                        <p:tgtEl>
                                          <p:spTgt spid="1030211"/>
                                        </p:tgtEl>
                                        <p:attrNameLst>
                                          <p:attrName>style.opacity</p:attrName>
                                        </p:attrNameLst>
                                      </p:cBhvr>
                                      <p:to>
                                        <p:strVal val="0.5"/>
                                      </p:to>
                                    </p:set>
                                    <p:animEffect filter="image" prLst="opacity: 0.5">
                                      <p:cBhvr rctx="IE">
                                        <p:cTn id="51" dur="indefinite"/>
                                        <p:tgtEl>
                                          <p:spTgt spid="1030211"/>
                                        </p:tgtEl>
                                      </p:cBhvr>
                                    </p:animEffect>
                                  </p:childTnLst>
                                </p:cTn>
                              </p:par>
                              <p:par>
                                <p:cTn id="52" presetID="9" presetClass="emph" presetSubtype="0" grpId="1" nodeType="withEffect">
                                  <p:stCondLst>
                                    <p:cond delay="0"/>
                                  </p:stCondLst>
                                  <p:childTnLst>
                                    <p:set>
                                      <p:cBhvr rctx="PPT">
                                        <p:cTn id="53" dur="indefinite"/>
                                        <p:tgtEl>
                                          <p:spTgt spid="1030210"/>
                                        </p:tgtEl>
                                        <p:attrNameLst>
                                          <p:attrName>style.opacity</p:attrName>
                                        </p:attrNameLst>
                                      </p:cBhvr>
                                      <p:to>
                                        <p:strVal val="0.5"/>
                                      </p:to>
                                    </p:set>
                                    <p:animEffect filter="image" prLst="opacity: 0.5">
                                      <p:cBhvr rctx="IE">
                                        <p:cTn id="54" dur="indefinite"/>
                                        <p:tgtEl>
                                          <p:spTgt spid="1030210"/>
                                        </p:tgtEl>
                                      </p:cBhvr>
                                    </p:animEffect>
                                  </p:childTnLst>
                                </p:cTn>
                              </p:par>
                              <p:par>
                                <p:cTn id="55" presetID="9" presetClass="emph" presetSubtype="0" grpId="1" nodeType="withEffect">
                                  <p:stCondLst>
                                    <p:cond delay="0"/>
                                  </p:stCondLst>
                                  <p:childTnLst>
                                    <p:set>
                                      <p:cBhvr rctx="PPT">
                                        <p:cTn id="56" dur="indefinite"/>
                                        <p:tgtEl>
                                          <p:spTgt spid="1030209"/>
                                        </p:tgtEl>
                                        <p:attrNameLst>
                                          <p:attrName>style.opacity</p:attrName>
                                        </p:attrNameLst>
                                      </p:cBhvr>
                                      <p:to>
                                        <p:strVal val="0.5"/>
                                      </p:to>
                                    </p:set>
                                    <p:animEffect filter="image" prLst="opacity: 0.5">
                                      <p:cBhvr rctx="IE">
                                        <p:cTn id="57" dur="indefinite"/>
                                        <p:tgtEl>
                                          <p:spTgt spid="1030209"/>
                                        </p:tgtEl>
                                      </p:cBhvr>
                                    </p:animEffect>
                                  </p:childTnLst>
                                </p:cTn>
                              </p:par>
                              <p:par>
                                <p:cTn id="58" presetID="9" presetClass="emph" presetSubtype="0" grpId="1" nodeType="withEffect">
                                  <p:stCondLst>
                                    <p:cond delay="0"/>
                                  </p:stCondLst>
                                  <p:childTnLst>
                                    <p:set>
                                      <p:cBhvr rctx="PPT">
                                        <p:cTn id="59" dur="indefinite"/>
                                        <p:tgtEl>
                                          <p:spTgt spid="1030214"/>
                                        </p:tgtEl>
                                        <p:attrNameLst>
                                          <p:attrName>style.opacity</p:attrName>
                                        </p:attrNameLst>
                                      </p:cBhvr>
                                      <p:to>
                                        <p:strVal val="0.5"/>
                                      </p:to>
                                    </p:set>
                                    <p:animEffect filter="image" prLst="opacity: 0.5">
                                      <p:cBhvr rctx="IE">
                                        <p:cTn id="60" dur="indefinite"/>
                                        <p:tgtEl>
                                          <p:spTgt spid="1030214"/>
                                        </p:tgtEl>
                                      </p:cBhvr>
                                    </p:animEffect>
                                  </p:childTnLst>
                                </p:cTn>
                              </p:par>
                              <p:par>
                                <p:cTn id="61" presetID="9" presetClass="emph" presetSubtype="0" grpId="1" nodeType="withEffect">
                                  <p:stCondLst>
                                    <p:cond delay="0"/>
                                  </p:stCondLst>
                                  <p:childTnLst>
                                    <p:set>
                                      <p:cBhvr rctx="PPT">
                                        <p:cTn id="62" dur="indefinite"/>
                                        <p:tgtEl>
                                          <p:spTgt spid="1030213"/>
                                        </p:tgtEl>
                                        <p:attrNameLst>
                                          <p:attrName>style.opacity</p:attrName>
                                        </p:attrNameLst>
                                      </p:cBhvr>
                                      <p:to>
                                        <p:strVal val="0.5"/>
                                      </p:to>
                                    </p:set>
                                    <p:animEffect filter="image" prLst="opacity: 0.5">
                                      <p:cBhvr rctx="IE">
                                        <p:cTn id="63" dur="indefinite"/>
                                        <p:tgtEl>
                                          <p:spTgt spid="1030213"/>
                                        </p:tgtEl>
                                      </p:cBhvr>
                                    </p:animEffect>
                                  </p:childTnLst>
                                </p:cTn>
                              </p:par>
                              <p:par>
                                <p:cTn id="64" presetID="9" presetClass="emph" presetSubtype="0" grpId="1" nodeType="withEffect">
                                  <p:stCondLst>
                                    <p:cond delay="0"/>
                                  </p:stCondLst>
                                  <p:childTnLst>
                                    <p:set>
                                      <p:cBhvr rctx="PPT">
                                        <p:cTn id="65" dur="indefinite"/>
                                        <p:tgtEl>
                                          <p:spTgt spid="1030212"/>
                                        </p:tgtEl>
                                        <p:attrNameLst>
                                          <p:attrName>style.opacity</p:attrName>
                                        </p:attrNameLst>
                                      </p:cBhvr>
                                      <p:to>
                                        <p:strVal val="0.5"/>
                                      </p:to>
                                    </p:set>
                                    <p:animEffect filter="image" prLst="opacity: 0.5">
                                      <p:cBhvr rctx="IE">
                                        <p:cTn id="66" dur="indefinite"/>
                                        <p:tgtEl>
                                          <p:spTgt spid="1030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147" grpId="0" build="p" autoUpdateAnimBg="0"/>
      <p:bldP spid="1030148" grpId="0" autoUpdateAnimBg="0"/>
      <p:bldP spid="1030209" grpId="0"/>
      <p:bldP spid="1030209" grpId="1"/>
      <p:bldP spid="1030210" grpId="0"/>
      <p:bldP spid="1030210" grpId="1"/>
      <p:bldP spid="1030211" grpId="0"/>
      <p:bldP spid="1030211" grpId="1"/>
      <p:bldP spid="1030212" grpId="0"/>
      <p:bldP spid="1030212" grpId="1"/>
      <p:bldP spid="1030213" grpId="0"/>
      <p:bldP spid="1030213" grpId="1"/>
      <p:bldP spid="1030214" grpId="0"/>
      <p:bldP spid="1030214" grpId="1"/>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57200" y="274638"/>
            <a:ext cx="8229600" cy="762000"/>
          </a:xfrm>
          <a:noFill/>
        </p:spPr>
        <p:txBody>
          <a:bodyPr lIns="92075" tIns="46038" rIns="92075" bIns="46038" anchor="t" anchorCtr="1">
            <a:spAutoFit/>
          </a:bodyPr>
          <a:lstStyle/>
          <a:p>
            <a:pPr eaLnBrk="1" hangingPunct="1"/>
            <a:r>
              <a:rPr lang="en-US" smtClean="0"/>
              <a:t>Who Was Right?</a:t>
            </a:r>
          </a:p>
        </p:txBody>
      </p:sp>
      <p:sp>
        <p:nvSpPr>
          <p:cNvPr id="405507" name="Rectangle 3"/>
          <p:cNvSpPr>
            <a:spLocks noGrp="1" noChangeArrowheads="1"/>
          </p:cNvSpPr>
          <p:nvPr>
            <p:ph type="body" idx="1"/>
          </p:nvPr>
        </p:nvSpPr>
        <p:spPr>
          <a:xfrm>
            <a:off x="685800" y="1371600"/>
            <a:ext cx="7772400" cy="4648200"/>
          </a:xfrm>
          <a:noFill/>
        </p:spPr>
        <p:txBody>
          <a:bodyPr lIns="92075" tIns="46038" rIns="92075" bIns="46038"/>
          <a:lstStyle/>
          <a:p>
            <a:pPr eaLnBrk="1" hangingPunct="1"/>
            <a:r>
              <a:rPr lang="en-US" dirty="0" smtClean="0"/>
              <a:t>did not experiment</a:t>
            </a:r>
          </a:p>
          <a:p>
            <a:pPr eaLnBrk="1" hangingPunct="1"/>
            <a:r>
              <a:rPr lang="en-US" dirty="0" smtClean="0"/>
              <a:t>Greeks settled disagreements by argument</a:t>
            </a:r>
          </a:p>
          <a:p>
            <a:pPr eaLnBrk="1" hangingPunct="1"/>
            <a:r>
              <a:rPr lang="en-US" dirty="0" smtClean="0"/>
              <a:t>Aristotle was more famous</a:t>
            </a:r>
          </a:p>
          <a:p>
            <a:pPr eaLnBrk="1" hangingPunct="1"/>
            <a:r>
              <a:rPr lang="en-US" dirty="0" smtClean="0"/>
              <a:t>He won!</a:t>
            </a:r>
          </a:p>
          <a:p>
            <a:pPr eaLnBrk="1" hangingPunct="1"/>
            <a:r>
              <a:rPr lang="en-US" dirty="0" smtClean="0"/>
              <a:t>His ideas carried through middle ages.</a:t>
            </a:r>
          </a:p>
        </p:txBody>
      </p:sp>
      <p:sp>
        <p:nvSpPr>
          <p:cNvPr id="49156" name="AutoShape 6">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405512" name="Picture 8" descr="RS_2265_lrg"/>
          <p:cNvPicPr>
            <a:picLocks noChangeAspect="1" noChangeArrowheads="1"/>
          </p:cNvPicPr>
          <p:nvPr/>
        </p:nvPicPr>
        <p:blipFill>
          <a:blip r:embed="rId4" cstate="print"/>
          <a:srcRect b="12973"/>
          <a:stretch>
            <a:fillRect/>
          </a:stretch>
        </p:blipFill>
        <p:spPr bwMode="auto">
          <a:xfrm>
            <a:off x="7442200" y="207963"/>
            <a:ext cx="1371600" cy="1171575"/>
          </a:xfrm>
          <a:prstGeom prst="rect">
            <a:avLst/>
          </a:prstGeom>
          <a:noFill/>
          <a:ln w="9525">
            <a:noFill/>
            <a:miter lim="800000"/>
            <a:headEnd/>
            <a:tailEnd/>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05512"/>
                                        </p:tgtEl>
                                        <p:attrNameLst>
                                          <p:attrName>style.visibility</p:attrName>
                                        </p:attrNameLst>
                                      </p:cBhvr>
                                      <p:to>
                                        <p:strVal val="visible"/>
                                      </p:to>
                                    </p:set>
                                    <p:animEffect transition="in" filter="fade">
                                      <p:cBhvr>
                                        <p:cTn id="7" dur="1000"/>
                                        <p:tgtEl>
                                          <p:spTgt spid="405512"/>
                                        </p:tgtEl>
                                      </p:cBhvr>
                                    </p:animEffect>
                                    <p:anim calcmode="lin" valueType="num">
                                      <p:cBhvr>
                                        <p:cTn id="8" dur="1000" fill="hold"/>
                                        <p:tgtEl>
                                          <p:spTgt spid="405512"/>
                                        </p:tgtEl>
                                        <p:attrNameLst>
                                          <p:attrName>ppt_x</p:attrName>
                                        </p:attrNameLst>
                                      </p:cBhvr>
                                      <p:tavLst>
                                        <p:tav tm="0">
                                          <p:val>
                                            <p:strVal val="#ppt_x"/>
                                          </p:val>
                                        </p:tav>
                                        <p:tav tm="100000">
                                          <p:val>
                                            <p:strVal val="#ppt_x"/>
                                          </p:val>
                                        </p:tav>
                                      </p:tavLst>
                                    </p:anim>
                                    <p:anim calcmode="lin" valueType="num">
                                      <p:cBhvr>
                                        <p:cTn id="9" dur="1000" fill="hold"/>
                                        <p:tgtEl>
                                          <p:spTgt spid="4055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05507">
                                            <p:txEl>
                                              <p:pRg st="0" end="0"/>
                                            </p:txEl>
                                          </p:spTgt>
                                        </p:tgtEl>
                                        <p:attrNameLst>
                                          <p:attrName>style.visibility</p:attrName>
                                        </p:attrNameLst>
                                      </p:cBhvr>
                                      <p:to>
                                        <p:strVal val="visible"/>
                                      </p:to>
                                    </p:set>
                                    <p:animEffect transition="in" filter="fade">
                                      <p:cBhvr>
                                        <p:cTn id="14" dur="1000"/>
                                        <p:tgtEl>
                                          <p:spTgt spid="405507">
                                            <p:txEl>
                                              <p:pRg st="0" end="0"/>
                                            </p:txEl>
                                          </p:spTgt>
                                        </p:tgtEl>
                                      </p:cBhvr>
                                    </p:animEffect>
                                    <p:anim calcmode="lin" valueType="num">
                                      <p:cBhvr>
                                        <p:cTn id="15" dur="1000" fill="hold"/>
                                        <p:tgtEl>
                                          <p:spTgt spid="40550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0550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405507">
                                            <p:txEl>
                                              <p:pRg st="1" end="1"/>
                                            </p:txEl>
                                          </p:spTgt>
                                        </p:tgtEl>
                                        <p:attrNameLst>
                                          <p:attrName>style.visibility</p:attrName>
                                        </p:attrNameLst>
                                      </p:cBhvr>
                                      <p:to>
                                        <p:strVal val="visible"/>
                                      </p:to>
                                    </p:set>
                                    <p:animEffect transition="in" filter="fade">
                                      <p:cBhvr>
                                        <p:cTn id="21" dur="1000"/>
                                        <p:tgtEl>
                                          <p:spTgt spid="405507">
                                            <p:txEl>
                                              <p:pRg st="1" end="1"/>
                                            </p:txEl>
                                          </p:spTgt>
                                        </p:tgtEl>
                                      </p:cBhvr>
                                    </p:animEffect>
                                    <p:anim calcmode="lin" valueType="num">
                                      <p:cBhvr>
                                        <p:cTn id="22" dur="1000" fill="hold"/>
                                        <p:tgtEl>
                                          <p:spTgt spid="40550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0550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405507">
                                            <p:txEl>
                                              <p:pRg st="2" end="2"/>
                                            </p:txEl>
                                          </p:spTgt>
                                        </p:tgtEl>
                                        <p:attrNameLst>
                                          <p:attrName>style.visibility</p:attrName>
                                        </p:attrNameLst>
                                      </p:cBhvr>
                                      <p:to>
                                        <p:strVal val="visible"/>
                                      </p:to>
                                    </p:set>
                                    <p:animEffect transition="in" filter="fade">
                                      <p:cBhvr>
                                        <p:cTn id="28" dur="1000"/>
                                        <p:tgtEl>
                                          <p:spTgt spid="405507">
                                            <p:txEl>
                                              <p:pRg st="2" end="2"/>
                                            </p:txEl>
                                          </p:spTgt>
                                        </p:tgtEl>
                                      </p:cBhvr>
                                    </p:animEffect>
                                    <p:anim calcmode="lin" valueType="num">
                                      <p:cBhvr>
                                        <p:cTn id="29" dur="1000" fill="hold"/>
                                        <p:tgtEl>
                                          <p:spTgt spid="405507">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40550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405507">
                                            <p:txEl>
                                              <p:pRg st="3" end="3"/>
                                            </p:txEl>
                                          </p:spTgt>
                                        </p:tgtEl>
                                        <p:attrNameLst>
                                          <p:attrName>style.visibility</p:attrName>
                                        </p:attrNameLst>
                                      </p:cBhvr>
                                      <p:to>
                                        <p:strVal val="visible"/>
                                      </p:to>
                                    </p:set>
                                    <p:animEffect transition="in" filter="fade">
                                      <p:cBhvr>
                                        <p:cTn id="35" dur="1000"/>
                                        <p:tgtEl>
                                          <p:spTgt spid="405507">
                                            <p:txEl>
                                              <p:pRg st="3" end="3"/>
                                            </p:txEl>
                                          </p:spTgt>
                                        </p:tgtEl>
                                      </p:cBhvr>
                                    </p:animEffect>
                                    <p:anim calcmode="lin" valueType="num">
                                      <p:cBhvr>
                                        <p:cTn id="36" dur="1000" fill="hold"/>
                                        <p:tgtEl>
                                          <p:spTgt spid="405507">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40550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405507">
                                            <p:txEl>
                                              <p:pRg st="4" end="4"/>
                                            </p:txEl>
                                          </p:spTgt>
                                        </p:tgtEl>
                                        <p:attrNameLst>
                                          <p:attrName>style.visibility</p:attrName>
                                        </p:attrNameLst>
                                      </p:cBhvr>
                                      <p:to>
                                        <p:strVal val="visible"/>
                                      </p:to>
                                    </p:set>
                                    <p:animEffect transition="in" filter="fade">
                                      <p:cBhvr>
                                        <p:cTn id="42" dur="1000"/>
                                        <p:tgtEl>
                                          <p:spTgt spid="405507">
                                            <p:txEl>
                                              <p:pRg st="4" end="4"/>
                                            </p:txEl>
                                          </p:spTgt>
                                        </p:tgtEl>
                                      </p:cBhvr>
                                    </p:animEffect>
                                    <p:anim calcmode="lin" valueType="num">
                                      <p:cBhvr>
                                        <p:cTn id="43" dur="1000" fill="hold"/>
                                        <p:tgtEl>
                                          <p:spTgt spid="405507">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40550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507" grpId="0" build="p"/>
    </p:bld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p:txBody>
          <a:bodyPr/>
          <a:lstStyle/>
          <a:p>
            <a:pPr eaLnBrk="1" hangingPunct="1"/>
            <a:r>
              <a:rPr lang="en-US" smtClean="0"/>
              <a:t>Isotopes</a:t>
            </a:r>
          </a:p>
        </p:txBody>
      </p:sp>
      <p:sp>
        <p:nvSpPr>
          <p:cNvPr id="1032195" name="Rectangle 3"/>
          <p:cNvSpPr>
            <a:spLocks noGrp="1" noChangeArrowheads="1"/>
          </p:cNvSpPr>
          <p:nvPr>
            <p:ph type="body" idx="1"/>
          </p:nvPr>
        </p:nvSpPr>
        <p:spPr>
          <a:xfrm>
            <a:off x="457200" y="1600200"/>
            <a:ext cx="8229600" cy="1504950"/>
          </a:xfrm>
        </p:spPr>
        <p:txBody>
          <a:bodyPr/>
          <a:lstStyle/>
          <a:p>
            <a:pPr eaLnBrk="1" hangingPunct="1"/>
            <a:r>
              <a:rPr lang="en-US" smtClean="0"/>
              <a:t>Atoms of the same element with different mass numbers.</a:t>
            </a:r>
          </a:p>
        </p:txBody>
      </p:sp>
      <p:grpSp>
        <p:nvGrpSpPr>
          <p:cNvPr id="2" name="Group 7"/>
          <p:cNvGrpSpPr>
            <a:grpSpLocks/>
          </p:cNvGrpSpPr>
          <p:nvPr/>
        </p:nvGrpSpPr>
        <p:grpSpPr bwMode="auto">
          <a:xfrm>
            <a:off x="2266950" y="3717925"/>
            <a:ext cx="3852863" cy="762000"/>
            <a:chOff x="1056" y="2738"/>
            <a:chExt cx="2427" cy="480"/>
          </a:xfrm>
        </p:grpSpPr>
        <p:sp>
          <p:nvSpPr>
            <p:cNvPr id="209935" name="Text Box 8"/>
            <p:cNvSpPr txBox="1">
              <a:spLocks noChangeArrowheads="1"/>
            </p:cNvSpPr>
            <p:nvPr/>
          </p:nvSpPr>
          <p:spPr bwMode="auto">
            <a:xfrm>
              <a:off x="1056" y="2738"/>
              <a:ext cx="1251" cy="480"/>
            </a:xfrm>
            <a:prstGeom prst="rect">
              <a:avLst/>
            </a:prstGeom>
            <a:noFill/>
            <a:ln w="12700">
              <a:noFill/>
              <a:miter lim="800000"/>
              <a:headEnd type="none" w="sm" len="sm"/>
              <a:tailEnd type="none" w="sm" len="sm"/>
            </a:ln>
          </p:spPr>
          <p:txBody>
            <a:bodyPr wrap="none">
              <a:spAutoFit/>
            </a:bodyPr>
            <a:lstStyle/>
            <a:p>
              <a:pPr algn="r" eaLnBrk="0" hangingPunct="0"/>
              <a:r>
                <a:rPr lang="en-US" sz="4400"/>
                <a:t>Mass #</a:t>
              </a:r>
            </a:p>
          </p:txBody>
        </p:sp>
        <p:sp>
          <p:nvSpPr>
            <p:cNvPr id="209936" name="AutoShape 9"/>
            <p:cNvSpPr>
              <a:spLocks noChangeArrowheads="1"/>
            </p:cNvSpPr>
            <p:nvPr/>
          </p:nvSpPr>
          <p:spPr bwMode="auto">
            <a:xfrm>
              <a:off x="2307" y="2853"/>
              <a:ext cx="1176" cy="265"/>
            </a:xfrm>
            <a:prstGeom prst="rightArrow">
              <a:avLst>
                <a:gd name="adj1" fmla="val 32833"/>
                <a:gd name="adj2" fmla="val 89063"/>
              </a:avLst>
            </a:prstGeom>
            <a:solidFill>
              <a:schemeClr val="tx1"/>
            </a:solidFill>
            <a:ln w="28575">
              <a:solidFill>
                <a:schemeClr val="bg1"/>
              </a:solidFill>
              <a:miter lim="800000"/>
              <a:headEnd type="none" w="sm" len="sm"/>
              <a:tailEnd type="none" w="sm" len="sm"/>
            </a:ln>
          </p:spPr>
          <p:txBody>
            <a:bodyPr wrap="none" anchor="ctr"/>
            <a:lstStyle/>
            <a:p>
              <a:endParaRPr lang="en-US"/>
            </a:p>
          </p:txBody>
        </p:sp>
      </p:grpSp>
      <p:grpSp>
        <p:nvGrpSpPr>
          <p:cNvPr id="3" name="Group 10"/>
          <p:cNvGrpSpPr>
            <a:grpSpLocks/>
          </p:cNvGrpSpPr>
          <p:nvPr/>
        </p:nvGrpSpPr>
        <p:grpSpPr bwMode="auto">
          <a:xfrm>
            <a:off x="1846263" y="4775200"/>
            <a:ext cx="4278312" cy="762000"/>
            <a:chOff x="791" y="3380"/>
            <a:chExt cx="2695" cy="480"/>
          </a:xfrm>
        </p:grpSpPr>
        <p:sp>
          <p:nvSpPr>
            <p:cNvPr id="209933" name="Text Box 11"/>
            <p:cNvSpPr txBox="1">
              <a:spLocks noChangeArrowheads="1"/>
            </p:cNvSpPr>
            <p:nvPr/>
          </p:nvSpPr>
          <p:spPr bwMode="auto">
            <a:xfrm>
              <a:off x="791" y="3380"/>
              <a:ext cx="1516" cy="480"/>
            </a:xfrm>
            <a:prstGeom prst="rect">
              <a:avLst/>
            </a:prstGeom>
            <a:noFill/>
            <a:ln w="12700">
              <a:noFill/>
              <a:miter lim="800000"/>
              <a:headEnd type="none" w="sm" len="sm"/>
              <a:tailEnd type="none" w="sm" len="sm"/>
            </a:ln>
          </p:spPr>
          <p:txBody>
            <a:bodyPr>
              <a:spAutoFit/>
            </a:bodyPr>
            <a:lstStyle/>
            <a:p>
              <a:pPr algn="r" eaLnBrk="0" hangingPunct="0"/>
              <a:r>
                <a:rPr lang="en-US" sz="4400"/>
                <a:t>Atomic #</a:t>
              </a:r>
            </a:p>
          </p:txBody>
        </p:sp>
        <p:sp>
          <p:nvSpPr>
            <p:cNvPr id="209934" name="AutoShape 12"/>
            <p:cNvSpPr>
              <a:spLocks noChangeArrowheads="1"/>
            </p:cNvSpPr>
            <p:nvPr/>
          </p:nvSpPr>
          <p:spPr bwMode="auto">
            <a:xfrm>
              <a:off x="2310" y="3487"/>
              <a:ext cx="1176" cy="265"/>
            </a:xfrm>
            <a:prstGeom prst="rightArrow">
              <a:avLst>
                <a:gd name="adj1" fmla="val 32833"/>
                <a:gd name="adj2" fmla="val 89063"/>
              </a:avLst>
            </a:prstGeom>
            <a:solidFill>
              <a:schemeClr val="tx1"/>
            </a:solidFill>
            <a:ln w="28575">
              <a:solidFill>
                <a:schemeClr val="bg1"/>
              </a:solidFill>
              <a:miter lim="800000"/>
              <a:headEnd type="none" w="sm" len="sm"/>
              <a:tailEnd type="none" w="sm" len="sm"/>
            </a:ln>
          </p:spPr>
          <p:txBody>
            <a:bodyPr wrap="none" anchor="ctr"/>
            <a:lstStyle/>
            <a:p>
              <a:endParaRPr lang="en-US"/>
            </a:p>
          </p:txBody>
        </p:sp>
      </p:grpSp>
      <p:sp>
        <p:nvSpPr>
          <p:cNvPr id="1032205" name="Rectangle 13"/>
          <p:cNvSpPr>
            <a:spLocks noChangeArrowheads="1"/>
          </p:cNvSpPr>
          <p:nvPr/>
        </p:nvSpPr>
        <p:spPr bwMode="auto">
          <a:xfrm>
            <a:off x="444500" y="3025775"/>
            <a:ext cx="4197350" cy="849313"/>
          </a:xfrm>
          <a:prstGeom prst="rect">
            <a:avLst/>
          </a:prstGeom>
          <a:noFill/>
          <a:ln w="9525">
            <a:noFill/>
            <a:miter lim="800000"/>
            <a:headEnd/>
            <a:tailEnd/>
          </a:ln>
        </p:spPr>
        <p:txBody>
          <a:bodyPr lIns="92075" tIns="46038" rIns="92075" bIns="46038"/>
          <a:lstStyle/>
          <a:p>
            <a:pPr marL="342900" indent="-342900" algn="l">
              <a:spcBef>
                <a:spcPct val="20000"/>
              </a:spcBef>
              <a:buFontTx/>
              <a:buChar char="•"/>
            </a:pPr>
            <a:r>
              <a:rPr lang="en-US" sz="3200"/>
              <a:t>Nuclear symbol:</a:t>
            </a:r>
          </a:p>
        </p:txBody>
      </p:sp>
      <p:sp>
        <p:nvSpPr>
          <p:cNvPr id="1032206" name="Rectangle 14"/>
          <p:cNvSpPr>
            <a:spLocks noChangeArrowheads="1"/>
          </p:cNvSpPr>
          <p:nvPr/>
        </p:nvSpPr>
        <p:spPr bwMode="auto">
          <a:xfrm>
            <a:off x="455613" y="5921375"/>
            <a:ext cx="7029450" cy="631825"/>
          </a:xfrm>
          <a:prstGeom prst="rect">
            <a:avLst/>
          </a:prstGeom>
          <a:noFill/>
          <a:ln w="9525">
            <a:noFill/>
            <a:miter lim="800000"/>
            <a:headEnd/>
            <a:tailEnd/>
          </a:ln>
          <a:effectLst/>
        </p:spPr>
        <p:txBody>
          <a:bodyPr lIns="92075" tIns="46038" rIns="92075" bIns="46038"/>
          <a:lstStyle/>
          <a:p>
            <a:pPr marL="342900" indent="-342900" algn="l">
              <a:spcBef>
                <a:spcPct val="20000"/>
              </a:spcBef>
              <a:buFontTx/>
              <a:buChar char="•"/>
              <a:defRPr/>
            </a:pPr>
            <a:r>
              <a:rPr lang="en-US" sz="3200"/>
              <a:t>Hyphen notation: </a:t>
            </a:r>
            <a:r>
              <a:rPr lang="en-US" sz="3200">
                <a:solidFill>
                  <a:schemeClr val="accent1"/>
                </a:solidFill>
                <a:effectLst>
                  <a:outerShdw blurRad="38100" dist="38100" dir="2700000" algn="tl">
                    <a:srgbClr val="C0C0C0"/>
                  </a:outerShdw>
                </a:effectLst>
              </a:rPr>
              <a:t>carbon-12</a:t>
            </a:r>
            <a:endParaRPr lang="en-US" sz="3200">
              <a:effectLst>
                <a:outerShdw blurRad="38100" dist="38100" dir="2700000" algn="tl">
                  <a:srgbClr val="C0C0C0"/>
                </a:outerShdw>
              </a:effectLst>
            </a:endParaRPr>
          </a:p>
        </p:txBody>
      </p:sp>
      <p:sp>
        <p:nvSpPr>
          <p:cNvPr id="209928" name="Rectangle 15"/>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grpSp>
        <p:nvGrpSpPr>
          <p:cNvPr id="4" name="Group 16"/>
          <p:cNvGrpSpPr>
            <a:grpSpLocks/>
          </p:cNvGrpSpPr>
          <p:nvPr/>
        </p:nvGrpSpPr>
        <p:grpSpPr bwMode="auto">
          <a:xfrm>
            <a:off x="5870575" y="3103563"/>
            <a:ext cx="3055938" cy="3030537"/>
            <a:chOff x="3650" y="2009"/>
            <a:chExt cx="1925" cy="1909"/>
          </a:xfrm>
        </p:grpSpPr>
        <p:sp>
          <p:nvSpPr>
            <p:cNvPr id="209930" name="AutoShape 17"/>
            <p:cNvSpPr>
              <a:spLocks noChangeArrowheads="1"/>
            </p:cNvSpPr>
            <p:nvPr/>
          </p:nvSpPr>
          <p:spPr bwMode="auto">
            <a:xfrm>
              <a:off x="3650" y="2009"/>
              <a:ext cx="1925" cy="1909"/>
            </a:xfrm>
            <a:prstGeom prst="star24">
              <a:avLst>
                <a:gd name="adj" fmla="val 43560"/>
              </a:avLst>
            </a:prstGeom>
            <a:solidFill>
              <a:schemeClr val="accent1"/>
            </a:solidFill>
            <a:ln w="12700">
              <a:solidFill>
                <a:srgbClr val="008080"/>
              </a:solidFill>
              <a:miter lim="800000"/>
              <a:headEnd type="none" w="sm" len="sm"/>
              <a:tailEnd type="none" w="sm" len="sm"/>
            </a:ln>
          </p:spPr>
          <p:txBody>
            <a:bodyPr wrap="none" anchor="ctr"/>
            <a:lstStyle/>
            <a:p>
              <a:endParaRPr lang="en-US"/>
            </a:p>
          </p:txBody>
        </p:sp>
        <p:sp>
          <p:nvSpPr>
            <p:cNvPr id="209931" name="Text Box 18"/>
            <p:cNvSpPr txBox="1">
              <a:spLocks noChangeArrowheads="1"/>
            </p:cNvSpPr>
            <p:nvPr/>
          </p:nvSpPr>
          <p:spPr bwMode="auto">
            <a:xfrm>
              <a:off x="4034" y="2527"/>
              <a:ext cx="436" cy="904"/>
            </a:xfrm>
            <a:prstGeom prst="rect">
              <a:avLst/>
            </a:prstGeom>
            <a:noFill/>
            <a:ln w="9525">
              <a:noFill/>
              <a:miter lim="800000"/>
              <a:headEnd/>
              <a:tailEnd/>
            </a:ln>
          </p:spPr>
          <p:txBody>
            <a:bodyPr wrap="none">
              <a:spAutoFit/>
            </a:bodyPr>
            <a:lstStyle/>
            <a:p>
              <a:pPr algn="l"/>
              <a:r>
                <a:rPr lang="en-US" sz="3600" b="1"/>
                <a:t>12</a:t>
              </a:r>
            </a:p>
            <a:p>
              <a:pPr algn="l"/>
              <a:endParaRPr lang="en-US" sz="1600" b="1"/>
            </a:p>
            <a:p>
              <a:pPr algn="l"/>
              <a:r>
                <a:rPr lang="en-US" sz="3600" b="1"/>
                <a:t>  6</a:t>
              </a:r>
            </a:p>
          </p:txBody>
        </p:sp>
        <p:sp>
          <p:nvSpPr>
            <p:cNvPr id="209932" name="Text Box 19"/>
            <p:cNvSpPr txBox="1">
              <a:spLocks noChangeArrowheads="1"/>
            </p:cNvSpPr>
            <p:nvPr/>
          </p:nvSpPr>
          <p:spPr bwMode="auto">
            <a:xfrm>
              <a:off x="4440" y="2503"/>
              <a:ext cx="671" cy="980"/>
            </a:xfrm>
            <a:prstGeom prst="rect">
              <a:avLst/>
            </a:prstGeom>
            <a:noFill/>
            <a:ln w="9525">
              <a:noFill/>
              <a:miter lim="800000"/>
              <a:headEnd/>
              <a:tailEnd/>
            </a:ln>
          </p:spPr>
          <p:txBody>
            <a:bodyPr wrap="none">
              <a:spAutoFit/>
            </a:bodyPr>
            <a:lstStyle/>
            <a:p>
              <a:pPr algn="l"/>
              <a:r>
                <a:rPr lang="en-US" sz="9600"/>
                <a:t>C</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32195">
                                            <p:txEl>
                                              <p:pRg st="0" end="0"/>
                                            </p:txEl>
                                          </p:spTgt>
                                        </p:tgtEl>
                                        <p:attrNameLst>
                                          <p:attrName>style.visibility</p:attrName>
                                        </p:attrNameLst>
                                      </p:cBhvr>
                                      <p:to>
                                        <p:strVal val="visible"/>
                                      </p:to>
                                    </p:set>
                                    <p:animEffect transition="in" filter="wipe(left)">
                                      <p:cBhvr>
                                        <p:cTn id="7" dur="500"/>
                                        <p:tgtEl>
                                          <p:spTgt spid="10321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32205"/>
                                        </p:tgtEl>
                                        <p:attrNameLst>
                                          <p:attrName>style.visibility</p:attrName>
                                        </p:attrNameLst>
                                      </p:cBhvr>
                                      <p:to>
                                        <p:strVal val="visible"/>
                                      </p:to>
                                    </p:set>
                                    <p:animEffect transition="in" filter="wipe(left)">
                                      <p:cBhvr>
                                        <p:cTn id="12" dur="500"/>
                                        <p:tgtEl>
                                          <p:spTgt spid="1032205"/>
                                        </p:tgtEl>
                                      </p:cBhvr>
                                    </p:animEffect>
                                  </p:childTnLst>
                                </p:cTn>
                              </p:par>
                              <p:par>
                                <p:cTn id="13" presetID="9"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32206"/>
                                        </p:tgtEl>
                                        <p:attrNameLst>
                                          <p:attrName>style.visibility</p:attrName>
                                        </p:attrNameLst>
                                      </p:cBhvr>
                                      <p:to>
                                        <p:strVal val="visible"/>
                                      </p:to>
                                    </p:set>
                                    <p:animEffect transition="in" filter="wipe(left)">
                                      <p:cBhvr>
                                        <p:cTn id="30" dur="500"/>
                                        <p:tgtEl>
                                          <p:spTgt spid="1032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2195" grpId="0" build="p" autoUpdateAnimBg="0"/>
      <p:bldP spid="1032205" grpId="0" autoUpdateAnimBg="0"/>
      <p:bldP spid="1032206"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pPr eaLnBrk="1" hangingPunct="1"/>
            <a:r>
              <a:rPr lang="en-US" smtClean="0"/>
              <a:t>Isotopes</a:t>
            </a:r>
          </a:p>
        </p:txBody>
      </p:sp>
      <p:sp>
        <p:nvSpPr>
          <p:cNvPr id="210947" name="Oval 8"/>
          <p:cNvSpPr>
            <a:spLocks noChangeAspect="1" noChangeArrowheads="1"/>
          </p:cNvSpPr>
          <p:nvPr/>
        </p:nvSpPr>
        <p:spPr bwMode="auto">
          <a:xfrm>
            <a:off x="984250" y="2763838"/>
            <a:ext cx="1590675" cy="1590675"/>
          </a:xfrm>
          <a:prstGeom prst="ellipse">
            <a:avLst/>
          </a:prstGeom>
          <a:gradFill rotWithShape="1">
            <a:gsLst>
              <a:gs pos="0">
                <a:schemeClr val="bg1">
                  <a:alpha val="49001"/>
                </a:schemeClr>
              </a:gs>
              <a:gs pos="100000">
                <a:srgbClr val="FFCC66">
                  <a:alpha val="62000"/>
                </a:srgbClr>
              </a:gs>
            </a:gsLst>
            <a:path path="shape">
              <a:fillToRect l="50000" t="50000" r="50000" b="50000"/>
            </a:path>
          </a:gradFill>
          <a:ln w="6350">
            <a:solidFill>
              <a:srgbClr val="FFCC99"/>
            </a:solidFill>
            <a:round/>
            <a:headEnd/>
            <a:tailEnd/>
          </a:ln>
        </p:spPr>
        <p:txBody>
          <a:bodyPr wrap="none" anchor="ctr"/>
          <a:lstStyle/>
          <a:p>
            <a:endParaRPr lang="en-US"/>
          </a:p>
        </p:txBody>
      </p:sp>
      <p:sp>
        <p:nvSpPr>
          <p:cNvPr id="210948" name="Oval 9"/>
          <p:cNvSpPr>
            <a:spLocks noChangeArrowheads="1"/>
          </p:cNvSpPr>
          <p:nvPr/>
        </p:nvSpPr>
        <p:spPr bwMode="auto">
          <a:xfrm>
            <a:off x="1366838" y="3187700"/>
            <a:ext cx="795337" cy="795338"/>
          </a:xfrm>
          <a:prstGeom prst="ellipse">
            <a:avLst/>
          </a:prstGeom>
          <a:gradFill rotWithShape="1">
            <a:gsLst>
              <a:gs pos="0">
                <a:schemeClr val="bg1">
                  <a:alpha val="48000"/>
                </a:schemeClr>
              </a:gs>
              <a:gs pos="100000">
                <a:srgbClr val="FFCC66">
                  <a:alpha val="75000"/>
                </a:srgbClr>
              </a:gs>
            </a:gsLst>
            <a:path path="shape">
              <a:fillToRect l="50000" t="50000" r="50000" b="50000"/>
            </a:path>
          </a:gradFill>
          <a:ln w="3175">
            <a:solidFill>
              <a:srgbClr val="FFCC99"/>
            </a:solidFill>
            <a:round/>
            <a:headEnd/>
            <a:tailEnd/>
          </a:ln>
        </p:spPr>
        <p:txBody>
          <a:bodyPr wrap="none" anchor="ctr"/>
          <a:lstStyle/>
          <a:p>
            <a:endParaRPr lang="en-US"/>
          </a:p>
        </p:txBody>
      </p:sp>
      <p:sp>
        <p:nvSpPr>
          <p:cNvPr id="1034250" name="Freeform 10"/>
          <p:cNvSpPr>
            <a:spLocks/>
          </p:cNvSpPr>
          <p:nvPr/>
        </p:nvSpPr>
        <p:spPr bwMode="auto">
          <a:xfrm>
            <a:off x="1858963" y="2425700"/>
            <a:ext cx="1612900" cy="1095375"/>
          </a:xfrm>
          <a:custGeom>
            <a:avLst/>
            <a:gdLst>
              <a:gd name="T0" fmla="*/ 0 w 1016"/>
              <a:gd name="T1" fmla="*/ 1095375 h 690"/>
              <a:gd name="T2" fmla="*/ 922338 w 1016"/>
              <a:gd name="T3" fmla="*/ 0 h 690"/>
              <a:gd name="T4" fmla="*/ 1612900 w 1016"/>
              <a:gd name="T5" fmla="*/ 896938 h 690"/>
              <a:gd name="T6" fmla="*/ 0 w 1016"/>
              <a:gd name="T7" fmla="*/ 1095375 h 690"/>
              <a:gd name="T8" fmla="*/ 0 60000 65536"/>
              <a:gd name="T9" fmla="*/ 0 60000 65536"/>
              <a:gd name="T10" fmla="*/ 0 60000 65536"/>
              <a:gd name="T11" fmla="*/ 0 60000 65536"/>
              <a:gd name="T12" fmla="*/ 0 w 1016"/>
              <a:gd name="T13" fmla="*/ 0 h 690"/>
              <a:gd name="T14" fmla="*/ 1016 w 1016"/>
              <a:gd name="T15" fmla="*/ 690 h 690"/>
            </a:gdLst>
            <a:ahLst/>
            <a:cxnLst>
              <a:cxn ang="T8">
                <a:pos x="T0" y="T1"/>
              </a:cxn>
              <a:cxn ang="T9">
                <a:pos x="T2" y="T3"/>
              </a:cxn>
              <a:cxn ang="T10">
                <a:pos x="T4" y="T5"/>
              </a:cxn>
              <a:cxn ang="T11">
                <a:pos x="T6" y="T7"/>
              </a:cxn>
            </a:cxnLst>
            <a:rect l="T12" t="T13" r="T14" b="T15"/>
            <a:pathLst>
              <a:path w="1016" h="690">
                <a:moveTo>
                  <a:pt x="0" y="690"/>
                </a:moveTo>
                <a:lnTo>
                  <a:pt x="581" y="0"/>
                </a:lnTo>
                <a:lnTo>
                  <a:pt x="1016" y="565"/>
                </a:lnTo>
                <a:lnTo>
                  <a:pt x="0" y="690"/>
                </a:lnTo>
                <a:close/>
              </a:path>
            </a:pathLst>
          </a:custGeom>
          <a:gradFill rotWithShape="1">
            <a:gsLst>
              <a:gs pos="0">
                <a:schemeClr val="bg1"/>
              </a:gs>
              <a:gs pos="100000">
                <a:schemeClr val="accent1">
                  <a:alpha val="39000"/>
                </a:schemeClr>
              </a:gs>
            </a:gsLst>
            <a:path path="rect">
              <a:fillToRect l="50000" t="50000" r="50000" b="50000"/>
            </a:path>
          </a:gradFill>
          <a:ln w="9525">
            <a:noFill/>
            <a:round/>
            <a:headEnd/>
            <a:tailEnd/>
          </a:ln>
        </p:spPr>
        <p:txBody>
          <a:bodyPr/>
          <a:lstStyle/>
          <a:p>
            <a:endParaRPr lang="en-US"/>
          </a:p>
        </p:txBody>
      </p:sp>
      <p:grpSp>
        <p:nvGrpSpPr>
          <p:cNvPr id="2" name="Group 11"/>
          <p:cNvGrpSpPr>
            <a:grpSpLocks/>
          </p:cNvGrpSpPr>
          <p:nvPr/>
        </p:nvGrpSpPr>
        <p:grpSpPr bwMode="auto">
          <a:xfrm>
            <a:off x="2771775" y="1773238"/>
            <a:ext cx="1571625" cy="1530350"/>
            <a:chOff x="4265" y="2212"/>
            <a:chExt cx="990" cy="964"/>
          </a:xfrm>
        </p:grpSpPr>
        <p:sp>
          <p:nvSpPr>
            <p:cNvPr id="211027" name="Oval 12"/>
            <p:cNvSpPr>
              <a:spLocks noChangeArrowheads="1"/>
            </p:cNvSpPr>
            <p:nvPr/>
          </p:nvSpPr>
          <p:spPr bwMode="auto">
            <a:xfrm>
              <a:off x="4603" y="2212"/>
              <a:ext cx="303" cy="303"/>
            </a:xfrm>
            <a:prstGeom prst="ellipse">
              <a:avLst/>
            </a:prstGeom>
            <a:gradFill rotWithShape="1">
              <a:gsLst>
                <a:gs pos="0">
                  <a:srgbClr val="9966FF"/>
                </a:gs>
                <a:gs pos="100000">
                  <a:srgbClr val="DDDDDD"/>
                </a:gs>
              </a:gsLst>
              <a:lin ang="2700000" scaled="1"/>
            </a:gradFill>
            <a:ln w="9525">
              <a:noFill/>
              <a:round/>
              <a:headEnd/>
              <a:tailEnd/>
            </a:ln>
          </p:spPr>
          <p:txBody>
            <a:bodyPr wrap="none" anchor="ctr"/>
            <a:lstStyle/>
            <a:p>
              <a:endParaRPr lang="en-US"/>
            </a:p>
          </p:txBody>
        </p:sp>
        <p:sp>
          <p:nvSpPr>
            <p:cNvPr id="211028" name="Oval 13"/>
            <p:cNvSpPr>
              <a:spLocks noChangeArrowheads="1"/>
            </p:cNvSpPr>
            <p:nvPr/>
          </p:nvSpPr>
          <p:spPr bwMode="auto">
            <a:xfrm>
              <a:off x="4265" y="2535"/>
              <a:ext cx="303" cy="303"/>
            </a:xfrm>
            <a:prstGeom prst="ellipse">
              <a:avLst/>
            </a:prstGeom>
            <a:gradFill rotWithShape="1">
              <a:gsLst>
                <a:gs pos="0">
                  <a:srgbClr val="9966FF"/>
                </a:gs>
                <a:gs pos="100000">
                  <a:srgbClr val="DDDDDD"/>
                </a:gs>
              </a:gsLst>
              <a:lin ang="2700000" scaled="1"/>
            </a:gradFill>
            <a:ln w="9525">
              <a:noFill/>
              <a:round/>
              <a:headEnd/>
              <a:tailEnd/>
            </a:ln>
          </p:spPr>
          <p:txBody>
            <a:bodyPr wrap="none" anchor="ctr"/>
            <a:lstStyle/>
            <a:p>
              <a:endParaRPr lang="en-US"/>
            </a:p>
          </p:txBody>
        </p:sp>
        <p:sp>
          <p:nvSpPr>
            <p:cNvPr id="211029" name="Oval 14"/>
            <p:cNvSpPr>
              <a:spLocks noChangeArrowheads="1"/>
            </p:cNvSpPr>
            <p:nvPr/>
          </p:nvSpPr>
          <p:spPr bwMode="auto">
            <a:xfrm>
              <a:off x="4603" y="2873"/>
              <a:ext cx="303" cy="303"/>
            </a:xfrm>
            <a:prstGeom prst="ellipse">
              <a:avLst/>
            </a:prstGeom>
            <a:gradFill rotWithShape="1">
              <a:gsLst>
                <a:gs pos="0">
                  <a:srgbClr val="9966FF"/>
                </a:gs>
                <a:gs pos="100000">
                  <a:srgbClr val="DDDDDD"/>
                </a:gs>
              </a:gsLst>
              <a:lin ang="2700000" scaled="1"/>
            </a:gradFill>
            <a:ln w="9525">
              <a:noFill/>
              <a:round/>
              <a:headEnd/>
              <a:tailEnd/>
            </a:ln>
          </p:spPr>
          <p:txBody>
            <a:bodyPr wrap="none" anchor="ctr"/>
            <a:lstStyle/>
            <a:p>
              <a:endParaRPr lang="en-US"/>
            </a:p>
          </p:txBody>
        </p:sp>
        <p:sp>
          <p:nvSpPr>
            <p:cNvPr id="211030" name="Oval 15"/>
            <p:cNvSpPr>
              <a:spLocks noChangeArrowheads="1"/>
            </p:cNvSpPr>
            <p:nvPr/>
          </p:nvSpPr>
          <p:spPr bwMode="auto">
            <a:xfrm>
              <a:off x="4952" y="2535"/>
              <a:ext cx="303" cy="303"/>
            </a:xfrm>
            <a:prstGeom prst="ellipse">
              <a:avLst/>
            </a:prstGeom>
            <a:gradFill rotWithShape="1">
              <a:gsLst>
                <a:gs pos="0">
                  <a:srgbClr val="9966FF"/>
                </a:gs>
                <a:gs pos="100000">
                  <a:srgbClr val="DDDDDD"/>
                </a:gs>
              </a:gsLst>
              <a:lin ang="2700000" scaled="1"/>
            </a:gradFill>
            <a:ln w="9525">
              <a:noFill/>
              <a:round/>
              <a:headEnd/>
              <a:tailEnd/>
            </a:ln>
          </p:spPr>
          <p:txBody>
            <a:bodyPr wrap="none" anchor="ctr"/>
            <a:lstStyle/>
            <a:p>
              <a:endParaRPr lang="en-US"/>
            </a:p>
          </p:txBody>
        </p:sp>
        <p:sp>
          <p:nvSpPr>
            <p:cNvPr id="211031" name="Oval 16"/>
            <p:cNvSpPr>
              <a:spLocks noChangeArrowheads="1"/>
            </p:cNvSpPr>
            <p:nvPr/>
          </p:nvSpPr>
          <p:spPr bwMode="auto">
            <a:xfrm>
              <a:off x="4406" y="2338"/>
              <a:ext cx="303" cy="303"/>
            </a:xfrm>
            <a:prstGeom prst="ellipse">
              <a:avLst/>
            </a:prstGeom>
            <a:gradFill rotWithShape="1">
              <a:gsLst>
                <a:gs pos="0">
                  <a:schemeClr val="hlink"/>
                </a:gs>
                <a:gs pos="100000">
                  <a:srgbClr val="DDDDDD"/>
                </a:gs>
              </a:gsLst>
              <a:lin ang="2700000" scaled="1"/>
            </a:gradFill>
            <a:ln w="9525">
              <a:noFill/>
              <a:round/>
              <a:headEnd/>
              <a:tailEnd/>
            </a:ln>
          </p:spPr>
          <p:txBody>
            <a:bodyPr wrap="none" anchor="ctr"/>
            <a:lstStyle/>
            <a:p>
              <a:pPr algn="l"/>
              <a:r>
                <a:rPr lang="en-US" sz="1800"/>
                <a:t>+</a:t>
              </a:r>
            </a:p>
            <a:p>
              <a:pPr algn="l"/>
              <a:r>
                <a:rPr lang="en-US"/>
                <a:t> </a:t>
              </a:r>
            </a:p>
          </p:txBody>
        </p:sp>
        <p:sp>
          <p:nvSpPr>
            <p:cNvPr id="211032" name="Oval 17"/>
            <p:cNvSpPr>
              <a:spLocks noChangeArrowheads="1"/>
            </p:cNvSpPr>
            <p:nvPr/>
          </p:nvSpPr>
          <p:spPr bwMode="auto">
            <a:xfrm>
              <a:off x="4406" y="2748"/>
              <a:ext cx="303" cy="303"/>
            </a:xfrm>
            <a:prstGeom prst="ellipse">
              <a:avLst/>
            </a:prstGeom>
            <a:gradFill rotWithShape="1">
              <a:gsLst>
                <a:gs pos="0">
                  <a:schemeClr val="hlink"/>
                </a:gs>
                <a:gs pos="100000">
                  <a:srgbClr val="DDDDDD"/>
                </a:gs>
              </a:gsLst>
              <a:lin ang="2700000" scaled="1"/>
            </a:gradFill>
            <a:ln w="9525">
              <a:noFill/>
              <a:round/>
              <a:headEnd/>
              <a:tailEnd/>
            </a:ln>
          </p:spPr>
          <p:txBody>
            <a:bodyPr wrap="none" anchor="ctr"/>
            <a:lstStyle/>
            <a:p>
              <a:pPr algn="l"/>
              <a:endParaRPr lang="en-US" sz="1800"/>
            </a:p>
            <a:p>
              <a:pPr algn="l"/>
              <a:r>
                <a:rPr lang="en-US" sz="1800"/>
                <a:t>+  </a:t>
              </a:r>
            </a:p>
            <a:p>
              <a:pPr algn="l"/>
              <a:r>
                <a:rPr lang="en-US"/>
                <a:t> </a:t>
              </a:r>
            </a:p>
          </p:txBody>
        </p:sp>
        <p:sp>
          <p:nvSpPr>
            <p:cNvPr id="211033" name="Oval 18"/>
            <p:cNvSpPr>
              <a:spLocks noChangeArrowheads="1"/>
            </p:cNvSpPr>
            <p:nvPr/>
          </p:nvSpPr>
          <p:spPr bwMode="auto">
            <a:xfrm>
              <a:off x="4451" y="2515"/>
              <a:ext cx="303" cy="303"/>
            </a:xfrm>
            <a:prstGeom prst="ellipse">
              <a:avLst/>
            </a:prstGeom>
            <a:gradFill rotWithShape="1">
              <a:gsLst>
                <a:gs pos="0">
                  <a:srgbClr val="9966FF"/>
                </a:gs>
                <a:gs pos="100000">
                  <a:srgbClr val="DDDDDD"/>
                </a:gs>
              </a:gsLst>
              <a:lin ang="2700000" scaled="1"/>
            </a:gradFill>
            <a:ln w="9525">
              <a:noFill/>
              <a:round/>
              <a:headEnd/>
              <a:tailEnd/>
            </a:ln>
          </p:spPr>
          <p:txBody>
            <a:bodyPr wrap="none" anchor="ctr"/>
            <a:lstStyle/>
            <a:p>
              <a:endParaRPr lang="en-US"/>
            </a:p>
          </p:txBody>
        </p:sp>
        <p:sp>
          <p:nvSpPr>
            <p:cNvPr id="211034" name="Oval 19"/>
            <p:cNvSpPr>
              <a:spLocks noChangeArrowheads="1"/>
            </p:cNvSpPr>
            <p:nvPr/>
          </p:nvSpPr>
          <p:spPr bwMode="auto">
            <a:xfrm>
              <a:off x="4810" y="2733"/>
              <a:ext cx="303" cy="303"/>
            </a:xfrm>
            <a:prstGeom prst="ellipse">
              <a:avLst/>
            </a:prstGeom>
            <a:gradFill rotWithShape="1">
              <a:gsLst>
                <a:gs pos="0">
                  <a:schemeClr val="hlink"/>
                </a:gs>
                <a:gs pos="100000">
                  <a:srgbClr val="DDDDDD"/>
                </a:gs>
              </a:gsLst>
              <a:lin ang="2700000" scaled="1"/>
            </a:gradFill>
            <a:ln w="9525">
              <a:noFill/>
              <a:round/>
              <a:headEnd/>
              <a:tailEnd/>
            </a:ln>
          </p:spPr>
          <p:txBody>
            <a:bodyPr wrap="none" anchor="ctr"/>
            <a:lstStyle/>
            <a:p>
              <a:pPr algn="r"/>
              <a:endParaRPr lang="en-US" sz="1800"/>
            </a:p>
            <a:p>
              <a:pPr algn="r"/>
              <a:r>
                <a:rPr lang="en-US" sz="1800"/>
                <a:t>+</a:t>
              </a:r>
            </a:p>
            <a:p>
              <a:pPr algn="r"/>
              <a:r>
                <a:rPr lang="en-US"/>
                <a:t> </a:t>
              </a:r>
            </a:p>
          </p:txBody>
        </p:sp>
        <p:sp>
          <p:nvSpPr>
            <p:cNvPr id="211035" name="Oval 20"/>
            <p:cNvSpPr>
              <a:spLocks noChangeArrowheads="1"/>
            </p:cNvSpPr>
            <p:nvPr/>
          </p:nvSpPr>
          <p:spPr bwMode="auto">
            <a:xfrm>
              <a:off x="4810" y="2338"/>
              <a:ext cx="303" cy="303"/>
            </a:xfrm>
            <a:prstGeom prst="ellipse">
              <a:avLst/>
            </a:prstGeom>
            <a:gradFill rotWithShape="1">
              <a:gsLst>
                <a:gs pos="0">
                  <a:schemeClr val="hlink"/>
                </a:gs>
                <a:gs pos="100000">
                  <a:srgbClr val="DDDDDD"/>
                </a:gs>
              </a:gsLst>
              <a:lin ang="2700000" scaled="1"/>
            </a:gradFill>
            <a:ln w="9525">
              <a:noFill/>
              <a:round/>
              <a:headEnd/>
              <a:tailEnd/>
            </a:ln>
          </p:spPr>
          <p:txBody>
            <a:bodyPr wrap="none" anchor="ctr"/>
            <a:lstStyle/>
            <a:p>
              <a:pPr algn="r"/>
              <a:r>
                <a:rPr lang="en-US" sz="1800"/>
                <a:t>+</a:t>
              </a:r>
            </a:p>
            <a:p>
              <a:pPr algn="r"/>
              <a:r>
                <a:rPr lang="en-US"/>
                <a:t> </a:t>
              </a:r>
            </a:p>
          </p:txBody>
        </p:sp>
        <p:sp>
          <p:nvSpPr>
            <p:cNvPr id="211036" name="Oval 21"/>
            <p:cNvSpPr>
              <a:spLocks noChangeArrowheads="1"/>
            </p:cNvSpPr>
            <p:nvPr/>
          </p:nvSpPr>
          <p:spPr bwMode="auto">
            <a:xfrm>
              <a:off x="4790" y="2515"/>
              <a:ext cx="303" cy="303"/>
            </a:xfrm>
            <a:prstGeom prst="ellipse">
              <a:avLst/>
            </a:prstGeom>
            <a:gradFill rotWithShape="1">
              <a:gsLst>
                <a:gs pos="0">
                  <a:srgbClr val="9966FF"/>
                </a:gs>
                <a:gs pos="100000">
                  <a:srgbClr val="DDDDDD"/>
                </a:gs>
              </a:gsLst>
              <a:lin ang="2700000" scaled="1"/>
            </a:gradFill>
            <a:ln w="9525">
              <a:noFill/>
              <a:round/>
              <a:headEnd/>
              <a:tailEnd/>
            </a:ln>
          </p:spPr>
          <p:txBody>
            <a:bodyPr wrap="none" anchor="ctr"/>
            <a:lstStyle/>
            <a:p>
              <a:endParaRPr lang="en-US"/>
            </a:p>
          </p:txBody>
        </p:sp>
        <p:sp>
          <p:nvSpPr>
            <p:cNvPr id="211037" name="Oval 22"/>
            <p:cNvSpPr>
              <a:spLocks noChangeArrowheads="1"/>
            </p:cNvSpPr>
            <p:nvPr/>
          </p:nvSpPr>
          <p:spPr bwMode="auto">
            <a:xfrm>
              <a:off x="4602" y="2681"/>
              <a:ext cx="303" cy="303"/>
            </a:xfrm>
            <a:prstGeom prst="ellipse">
              <a:avLst/>
            </a:prstGeom>
            <a:gradFill rotWithShape="1">
              <a:gsLst>
                <a:gs pos="0">
                  <a:schemeClr val="hlink"/>
                </a:gs>
                <a:gs pos="100000">
                  <a:srgbClr val="DDDDDD"/>
                </a:gs>
              </a:gsLst>
              <a:lin ang="2700000" scaled="1"/>
            </a:gradFill>
            <a:ln w="9525">
              <a:noFill/>
              <a:round/>
              <a:headEnd/>
              <a:tailEnd/>
            </a:ln>
          </p:spPr>
          <p:txBody>
            <a:bodyPr wrap="none" anchor="ctr"/>
            <a:lstStyle/>
            <a:p>
              <a:r>
                <a:rPr lang="en-US" sz="1800"/>
                <a:t>+</a:t>
              </a:r>
              <a:endParaRPr lang="en-US"/>
            </a:p>
          </p:txBody>
        </p:sp>
        <p:sp>
          <p:nvSpPr>
            <p:cNvPr id="211038" name="Oval 23"/>
            <p:cNvSpPr>
              <a:spLocks noChangeArrowheads="1"/>
            </p:cNvSpPr>
            <p:nvPr/>
          </p:nvSpPr>
          <p:spPr bwMode="auto">
            <a:xfrm>
              <a:off x="4603" y="2383"/>
              <a:ext cx="303" cy="303"/>
            </a:xfrm>
            <a:prstGeom prst="ellipse">
              <a:avLst/>
            </a:prstGeom>
            <a:gradFill rotWithShape="1">
              <a:gsLst>
                <a:gs pos="0">
                  <a:schemeClr val="hlink"/>
                </a:gs>
                <a:gs pos="100000">
                  <a:srgbClr val="DDDDDD"/>
                </a:gs>
              </a:gsLst>
              <a:lin ang="2700000" scaled="1"/>
            </a:gradFill>
            <a:ln w="9525">
              <a:noFill/>
              <a:round/>
              <a:headEnd/>
              <a:tailEnd/>
            </a:ln>
          </p:spPr>
          <p:txBody>
            <a:bodyPr wrap="none" anchor="ctr"/>
            <a:lstStyle/>
            <a:p>
              <a:r>
                <a:rPr lang="en-US" sz="1800"/>
                <a:t>+</a:t>
              </a:r>
              <a:endParaRPr lang="en-US"/>
            </a:p>
          </p:txBody>
        </p:sp>
      </p:grpSp>
      <p:sp>
        <p:nvSpPr>
          <p:cNvPr id="210951" name="Text Box 24"/>
          <p:cNvSpPr txBox="1">
            <a:spLocks noChangeArrowheads="1"/>
          </p:cNvSpPr>
          <p:nvPr/>
        </p:nvSpPr>
        <p:spPr bwMode="auto">
          <a:xfrm>
            <a:off x="904875" y="2570163"/>
            <a:ext cx="676275" cy="244475"/>
          </a:xfrm>
          <a:prstGeom prst="rect">
            <a:avLst/>
          </a:prstGeom>
          <a:noFill/>
          <a:ln w="9525">
            <a:noFill/>
            <a:miter lim="800000"/>
            <a:headEnd/>
            <a:tailEnd/>
          </a:ln>
        </p:spPr>
        <p:txBody>
          <a:bodyPr wrap="none">
            <a:spAutoFit/>
          </a:bodyPr>
          <a:lstStyle/>
          <a:p>
            <a:pPr algn="l"/>
            <a:r>
              <a:rPr lang="en-US" b="1"/>
              <a:t>Nucleus</a:t>
            </a:r>
          </a:p>
        </p:txBody>
      </p:sp>
      <p:sp>
        <p:nvSpPr>
          <p:cNvPr id="210952" name="Text Box 25"/>
          <p:cNvSpPr txBox="1">
            <a:spLocks noChangeArrowheads="1"/>
          </p:cNvSpPr>
          <p:nvPr/>
        </p:nvSpPr>
        <p:spPr bwMode="auto">
          <a:xfrm>
            <a:off x="1757363" y="2335213"/>
            <a:ext cx="760412" cy="244475"/>
          </a:xfrm>
          <a:prstGeom prst="rect">
            <a:avLst/>
          </a:prstGeom>
          <a:noFill/>
          <a:ln w="9525">
            <a:noFill/>
            <a:miter lim="800000"/>
            <a:headEnd/>
            <a:tailEnd/>
          </a:ln>
        </p:spPr>
        <p:txBody>
          <a:bodyPr wrap="none">
            <a:spAutoFit/>
          </a:bodyPr>
          <a:lstStyle/>
          <a:p>
            <a:pPr algn="l"/>
            <a:r>
              <a:rPr lang="en-US" b="1"/>
              <a:t>Electrons</a:t>
            </a:r>
          </a:p>
        </p:txBody>
      </p:sp>
      <p:sp>
        <p:nvSpPr>
          <p:cNvPr id="210953" name="Line 29"/>
          <p:cNvSpPr>
            <a:spLocks noChangeShapeType="1"/>
          </p:cNvSpPr>
          <p:nvPr/>
        </p:nvSpPr>
        <p:spPr bwMode="auto">
          <a:xfrm>
            <a:off x="1301750" y="2767013"/>
            <a:ext cx="411163" cy="735012"/>
          </a:xfrm>
          <a:prstGeom prst="line">
            <a:avLst/>
          </a:prstGeom>
          <a:noFill/>
          <a:ln w="9525">
            <a:solidFill>
              <a:schemeClr val="tx1"/>
            </a:solidFill>
            <a:round/>
            <a:headEnd/>
            <a:tailEnd/>
          </a:ln>
        </p:spPr>
        <p:txBody>
          <a:bodyPr/>
          <a:lstStyle/>
          <a:p>
            <a:endParaRPr lang="en-US"/>
          </a:p>
        </p:txBody>
      </p:sp>
      <p:sp>
        <p:nvSpPr>
          <p:cNvPr id="210954" name="Line 30"/>
          <p:cNvSpPr>
            <a:spLocks noChangeShapeType="1"/>
          </p:cNvSpPr>
          <p:nvPr/>
        </p:nvSpPr>
        <p:spPr bwMode="auto">
          <a:xfrm flipH="1">
            <a:off x="1804988" y="2570163"/>
            <a:ext cx="252412" cy="617537"/>
          </a:xfrm>
          <a:prstGeom prst="line">
            <a:avLst/>
          </a:prstGeom>
          <a:noFill/>
          <a:ln w="9525">
            <a:solidFill>
              <a:schemeClr val="tx1"/>
            </a:solidFill>
            <a:round/>
            <a:headEnd/>
            <a:tailEnd/>
          </a:ln>
        </p:spPr>
        <p:txBody>
          <a:bodyPr/>
          <a:lstStyle/>
          <a:p>
            <a:endParaRPr lang="en-US"/>
          </a:p>
        </p:txBody>
      </p:sp>
      <p:sp>
        <p:nvSpPr>
          <p:cNvPr id="210955" name="Line 31"/>
          <p:cNvSpPr>
            <a:spLocks noChangeShapeType="1"/>
          </p:cNvSpPr>
          <p:nvPr/>
        </p:nvSpPr>
        <p:spPr bwMode="auto">
          <a:xfrm>
            <a:off x="2057400" y="2570163"/>
            <a:ext cx="0" cy="314325"/>
          </a:xfrm>
          <a:prstGeom prst="line">
            <a:avLst/>
          </a:prstGeom>
          <a:noFill/>
          <a:ln w="9525">
            <a:solidFill>
              <a:schemeClr val="tx1"/>
            </a:solidFill>
            <a:round/>
            <a:headEnd/>
            <a:tailEnd/>
          </a:ln>
        </p:spPr>
        <p:txBody>
          <a:bodyPr/>
          <a:lstStyle/>
          <a:p>
            <a:endParaRPr lang="en-US"/>
          </a:p>
        </p:txBody>
      </p:sp>
      <p:grpSp>
        <p:nvGrpSpPr>
          <p:cNvPr id="3" name="Group 101"/>
          <p:cNvGrpSpPr>
            <a:grpSpLocks/>
          </p:cNvGrpSpPr>
          <p:nvPr/>
        </p:nvGrpSpPr>
        <p:grpSpPr bwMode="auto">
          <a:xfrm>
            <a:off x="3179763" y="1685925"/>
            <a:ext cx="1763712" cy="1893888"/>
            <a:chOff x="2003" y="1062"/>
            <a:chExt cx="1111" cy="1193"/>
          </a:xfrm>
        </p:grpSpPr>
        <p:sp>
          <p:nvSpPr>
            <p:cNvPr id="211022" name="Text Box 26"/>
            <p:cNvSpPr txBox="1">
              <a:spLocks noChangeArrowheads="1"/>
            </p:cNvSpPr>
            <p:nvPr/>
          </p:nvSpPr>
          <p:spPr bwMode="auto">
            <a:xfrm>
              <a:off x="2003" y="2101"/>
              <a:ext cx="426" cy="154"/>
            </a:xfrm>
            <a:prstGeom prst="rect">
              <a:avLst/>
            </a:prstGeom>
            <a:noFill/>
            <a:ln w="9525">
              <a:noFill/>
              <a:miter lim="800000"/>
              <a:headEnd/>
              <a:tailEnd/>
            </a:ln>
          </p:spPr>
          <p:txBody>
            <a:bodyPr wrap="none">
              <a:spAutoFit/>
            </a:bodyPr>
            <a:lstStyle/>
            <a:p>
              <a:pPr algn="l"/>
              <a:r>
                <a:rPr lang="en-US" b="1"/>
                <a:t>Nucleus</a:t>
              </a:r>
            </a:p>
          </p:txBody>
        </p:sp>
        <p:sp>
          <p:nvSpPr>
            <p:cNvPr id="211023" name="Text Box 27"/>
            <p:cNvSpPr txBox="1">
              <a:spLocks noChangeArrowheads="1"/>
            </p:cNvSpPr>
            <p:nvPr/>
          </p:nvSpPr>
          <p:spPr bwMode="auto">
            <a:xfrm>
              <a:off x="2691" y="1062"/>
              <a:ext cx="423" cy="154"/>
            </a:xfrm>
            <a:prstGeom prst="rect">
              <a:avLst/>
            </a:prstGeom>
            <a:noFill/>
            <a:ln w="9525">
              <a:noFill/>
              <a:miter lim="800000"/>
              <a:headEnd/>
              <a:tailEnd/>
            </a:ln>
          </p:spPr>
          <p:txBody>
            <a:bodyPr wrap="none">
              <a:spAutoFit/>
            </a:bodyPr>
            <a:lstStyle/>
            <a:p>
              <a:pPr algn="l"/>
              <a:r>
                <a:rPr lang="en-US" b="1"/>
                <a:t>Neutron</a:t>
              </a:r>
            </a:p>
          </p:txBody>
        </p:sp>
        <p:sp>
          <p:nvSpPr>
            <p:cNvPr id="211024" name="Text Box 28"/>
            <p:cNvSpPr txBox="1">
              <a:spLocks noChangeArrowheads="1"/>
            </p:cNvSpPr>
            <p:nvPr/>
          </p:nvSpPr>
          <p:spPr bwMode="auto">
            <a:xfrm>
              <a:off x="2693" y="1817"/>
              <a:ext cx="374" cy="154"/>
            </a:xfrm>
            <a:prstGeom prst="rect">
              <a:avLst/>
            </a:prstGeom>
            <a:noFill/>
            <a:ln w="9525">
              <a:noFill/>
              <a:miter lim="800000"/>
              <a:headEnd/>
              <a:tailEnd/>
            </a:ln>
          </p:spPr>
          <p:txBody>
            <a:bodyPr wrap="none">
              <a:spAutoFit/>
            </a:bodyPr>
            <a:lstStyle/>
            <a:p>
              <a:pPr algn="l"/>
              <a:r>
                <a:rPr lang="en-US" b="1"/>
                <a:t>Proton</a:t>
              </a:r>
            </a:p>
          </p:txBody>
        </p:sp>
        <p:sp>
          <p:nvSpPr>
            <p:cNvPr id="211025" name="Line 32"/>
            <p:cNvSpPr>
              <a:spLocks noChangeShapeType="1"/>
            </p:cNvSpPr>
            <p:nvPr/>
          </p:nvSpPr>
          <p:spPr bwMode="auto">
            <a:xfrm flipH="1">
              <a:off x="2691" y="1216"/>
              <a:ext cx="45" cy="255"/>
            </a:xfrm>
            <a:prstGeom prst="line">
              <a:avLst/>
            </a:prstGeom>
            <a:noFill/>
            <a:ln w="9525">
              <a:solidFill>
                <a:schemeClr val="tx1"/>
              </a:solidFill>
              <a:round/>
              <a:headEnd/>
              <a:tailEnd/>
            </a:ln>
          </p:spPr>
          <p:txBody>
            <a:bodyPr/>
            <a:lstStyle/>
            <a:p>
              <a:endParaRPr lang="en-US"/>
            </a:p>
          </p:txBody>
        </p:sp>
        <p:sp>
          <p:nvSpPr>
            <p:cNvPr id="211026" name="Line 33"/>
            <p:cNvSpPr>
              <a:spLocks noChangeShapeType="1"/>
            </p:cNvSpPr>
            <p:nvPr/>
          </p:nvSpPr>
          <p:spPr bwMode="auto">
            <a:xfrm flipH="1">
              <a:off x="2574" y="1889"/>
              <a:ext cx="160" cy="0"/>
            </a:xfrm>
            <a:prstGeom prst="line">
              <a:avLst/>
            </a:prstGeom>
            <a:noFill/>
            <a:ln w="9525">
              <a:solidFill>
                <a:schemeClr val="tx1"/>
              </a:solidFill>
              <a:round/>
              <a:headEnd/>
              <a:tailEnd/>
            </a:ln>
          </p:spPr>
          <p:txBody>
            <a:bodyPr/>
            <a:lstStyle/>
            <a:p>
              <a:endParaRPr lang="en-US"/>
            </a:p>
          </p:txBody>
        </p:sp>
      </p:grpSp>
      <p:grpSp>
        <p:nvGrpSpPr>
          <p:cNvPr id="4" name="Group 102"/>
          <p:cNvGrpSpPr>
            <a:grpSpLocks/>
          </p:cNvGrpSpPr>
          <p:nvPr/>
        </p:nvGrpSpPr>
        <p:grpSpPr bwMode="auto">
          <a:xfrm>
            <a:off x="2767013" y="3733800"/>
            <a:ext cx="1208087" cy="963613"/>
            <a:chOff x="1743" y="2352"/>
            <a:chExt cx="761" cy="607"/>
          </a:xfrm>
        </p:grpSpPr>
        <p:sp>
          <p:nvSpPr>
            <p:cNvPr id="211020" name="Rectangle 7"/>
            <p:cNvSpPr>
              <a:spLocks noChangeArrowheads="1"/>
            </p:cNvSpPr>
            <p:nvPr/>
          </p:nvSpPr>
          <p:spPr bwMode="auto">
            <a:xfrm>
              <a:off x="1746" y="2352"/>
              <a:ext cx="758" cy="607"/>
            </a:xfrm>
            <a:prstGeom prst="rect">
              <a:avLst/>
            </a:prstGeom>
            <a:solidFill>
              <a:srgbClr val="FFCC66">
                <a:alpha val="23921"/>
              </a:srgbClr>
            </a:solidFill>
            <a:ln w="9525">
              <a:solidFill>
                <a:srgbClr val="333333"/>
              </a:solidFill>
              <a:miter lim="800000"/>
              <a:headEnd/>
              <a:tailEnd/>
            </a:ln>
          </p:spPr>
          <p:txBody>
            <a:bodyPr wrap="none" anchor="ctr"/>
            <a:lstStyle/>
            <a:p>
              <a:endParaRPr lang="en-US"/>
            </a:p>
          </p:txBody>
        </p:sp>
        <p:sp>
          <p:nvSpPr>
            <p:cNvPr id="211021" name="Text Box 34"/>
            <p:cNvSpPr txBox="1">
              <a:spLocks noChangeArrowheads="1"/>
            </p:cNvSpPr>
            <p:nvPr/>
          </p:nvSpPr>
          <p:spPr bwMode="auto">
            <a:xfrm>
              <a:off x="1743" y="2367"/>
              <a:ext cx="668" cy="192"/>
            </a:xfrm>
            <a:prstGeom prst="rect">
              <a:avLst/>
            </a:prstGeom>
            <a:noFill/>
            <a:ln w="9525">
              <a:noFill/>
              <a:miter lim="800000"/>
              <a:headEnd/>
              <a:tailEnd/>
            </a:ln>
          </p:spPr>
          <p:txBody>
            <a:bodyPr wrap="none">
              <a:spAutoFit/>
            </a:bodyPr>
            <a:lstStyle/>
            <a:p>
              <a:pPr algn="l"/>
              <a:r>
                <a:rPr lang="en-US" sz="1400" b="1"/>
                <a:t>Carbon-12</a:t>
              </a:r>
            </a:p>
          </p:txBody>
        </p:sp>
      </p:grpSp>
      <p:sp>
        <p:nvSpPr>
          <p:cNvPr id="1034275" name="Text Box 35"/>
          <p:cNvSpPr txBox="1">
            <a:spLocks noChangeArrowheads="1"/>
          </p:cNvSpPr>
          <p:nvPr/>
        </p:nvSpPr>
        <p:spPr bwMode="auto">
          <a:xfrm>
            <a:off x="2778125" y="3967163"/>
            <a:ext cx="1196975" cy="730250"/>
          </a:xfrm>
          <a:prstGeom prst="rect">
            <a:avLst/>
          </a:prstGeom>
          <a:noFill/>
          <a:ln w="9525">
            <a:noFill/>
            <a:miter lim="800000"/>
            <a:headEnd/>
            <a:tailEnd/>
          </a:ln>
        </p:spPr>
        <p:txBody>
          <a:bodyPr wrap="none">
            <a:spAutoFit/>
          </a:bodyPr>
          <a:lstStyle/>
          <a:p>
            <a:pPr algn="l"/>
            <a:r>
              <a:rPr lang="en-US" sz="1400"/>
              <a:t>Neutrons  	6</a:t>
            </a:r>
          </a:p>
          <a:p>
            <a:pPr algn="l"/>
            <a:r>
              <a:rPr lang="en-US" sz="1400"/>
              <a:t>Protons  	6</a:t>
            </a:r>
          </a:p>
          <a:p>
            <a:pPr algn="l"/>
            <a:r>
              <a:rPr lang="en-US" sz="1400"/>
              <a:t>Electrons	6</a:t>
            </a:r>
          </a:p>
        </p:txBody>
      </p:sp>
      <p:grpSp>
        <p:nvGrpSpPr>
          <p:cNvPr id="210959" name="Group 36"/>
          <p:cNvGrpSpPr>
            <a:grpSpLocks noChangeAspect="1"/>
          </p:cNvGrpSpPr>
          <p:nvPr/>
        </p:nvGrpSpPr>
        <p:grpSpPr bwMode="auto">
          <a:xfrm>
            <a:off x="1647825" y="3473450"/>
            <a:ext cx="238125" cy="231775"/>
            <a:chOff x="4265" y="2212"/>
            <a:chExt cx="990" cy="964"/>
          </a:xfrm>
        </p:grpSpPr>
        <p:sp>
          <p:nvSpPr>
            <p:cNvPr id="211008" name="Oval 37"/>
            <p:cNvSpPr>
              <a:spLocks noChangeAspect="1" noChangeArrowheads="1"/>
            </p:cNvSpPr>
            <p:nvPr/>
          </p:nvSpPr>
          <p:spPr bwMode="auto">
            <a:xfrm>
              <a:off x="4603" y="2212"/>
              <a:ext cx="303" cy="303"/>
            </a:xfrm>
            <a:prstGeom prst="ellipse">
              <a:avLst/>
            </a:prstGeom>
            <a:gradFill rotWithShape="1">
              <a:gsLst>
                <a:gs pos="0">
                  <a:srgbClr val="9966FF"/>
                </a:gs>
                <a:gs pos="100000">
                  <a:srgbClr val="DDDDDD"/>
                </a:gs>
              </a:gsLst>
              <a:lin ang="2700000" scaled="1"/>
            </a:gradFill>
            <a:ln w="9525">
              <a:noFill/>
              <a:round/>
              <a:headEnd/>
              <a:tailEnd/>
            </a:ln>
          </p:spPr>
          <p:txBody>
            <a:bodyPr wrap="none" anchor="ctr"/>
            <a:lstStyle/>
            <a:p>
              <a:endParaRPr lang="en-US"/>
            </a:p>
          </p:txBody>
        </p:sp>
        <p:sp>
          <p:nvSpPr>
            <p:cNvPr id="211009" name="Oval 38"/>
            <p:cNvSpPr>
              <a:spLocks noChangeAspect="1" noChangeArrowheads="1"/>
            </p:cNvSpPr>
            <p:nvPr/>
          </p:nvSpPr>
          <p:spPr bwMode="auto">
            <a:xfrm>
              <a:off x="4265" y="2535"/>
              <a:ext cx="303" cy="303"/>
            </a:xfrm>
            <a:prstGeom prst="ellipse">
              <a:avLst/>
            </a:prstGeom>
            <a:gradFill rotWithShape="1">
              <a:gsLst>
                <a:gs pos="0">
                  <a:srgbClr val="9966FF"/>
                </a:gs>
                <a:gs pos="100000">
                  <a:srgbClr val="DDDDDD"/>
                </a:gs>
              </a:gsLst>
              <a:lin ang="2700000" scaled="1"/>
            </a:gradFill>
            <a:ln w="9525">
              <a:noFill/>
              <a:round/>
              <a:headEnd/>
              <a:tailEnd/>
            </a:ln>
          </p:spPr>
          <p:txBody>
            <a:bodyPr wrap="none" anchor="ctr"/>
            <a:lstStyle/>
            <a:p>
              <a:endParaRPr lang="en-US"/>
            </a:p>
          </p:txBody>
        </p:sp>
        <p:sp>
          <p:nvSpPr>
            <p:cNvPr id="211010" name="Oval 39"/>
            <p:cNvSpPr>
              <a:spLocks noChangeAspect="1" noChangeArrowheads="1"/>
            </p:cNvSpPr>
            <p:nvPr/>
          </p:nvSpPr>
          <p:spPr bwMode="auto">
            <a:xfrm>
              <a:off x="4603" y="2873"/>
              <a:ext cx="303" cy="303"/>
            </a:xfrm>
            <a:prstGeom prst="ellipse">
              <a:avLst/>
            </a:prstGeom>
            <a:gradFill rotWithShape="1">
              <a:gsLst>
                <a:gs pos="0">
                  <a:srgbClr val="9966FF"/>
                </a:gs>
                <a:gs pos="100000">
                  <a:srgbClr val="DDDDDD"/>
                </a:gs>
              </a:gsLst>
              <a:lin ang="2700000" scaled="1"/>
            </a:gradFill>
            <a:ln w="9525">
              <a:noFill/>
              <a:round/>
              <a:headEnd/>
              <a:tailEnd/>
            </a:ln>
          </p:spPr>
          <p:txBody>
            <a:bodyPr wrap="none" anchor="ctr"/>
            <a:lstStyle/>
            <a:p>
              <a:endParaRPr lang="en-US"/>
            </a:p>
          </p:txBody>
        </p:sp>
        <p:sp>
          <p:nvSpPr>
            <p:cNvPr id="211011" name="Oval 40"/>
            <p:cNvSpPr>
              <a:spLocks noChangeAspect="1" noChangeArrowheads="1"/>
            </p:cNvSpPr>
            <p:nvPr/>
          </p:nvSpPr>
          <p:spPr bwMode="auto">
            <a:xfrm>
              <a:off x="4952" y="2535"/>
              <a:ext cx="303" cy="303"/>
            </a:xfrm>
            <a:prstGeom prst="ellipse">
              <a:avLst/>
            </a:prstGeom>
            <a:gradFill rotWithShape="1">
              <a:gsLst>
                <a:gs pos="0">
                  <a:srgbClr val="9966FF"/>
                </a:gs>
                <a:gs pos="100000">
                  <a:srgbClr val="DDDDDD"/>
                </a:gs>
              </a:gsLst>
              <a:lin ang="2700000" scaled="1"/>
            </a:gradFill>
            <a:ln w="9525">
              <a:noFill/>
              <a:round/>
              <a:headEnd/>
              <a:tailEnd/>
            </a:ln>
          </p:spPr>
          <p:txBody>
            <a:bodyPr wrap="none" anchor="ctr"/>
            <a:lstStyle/>
            <a:p>
              <a:endParaRPr lang="en-US"/>
            </a:p>
          </p:txBody>
        </p:sp>
        <p:sp>
          <p:nvSpPr>
            <p:cNvPr id="211012" name="Oval 41"/>
            <p:cNvSpPr>
              <a:spLocks noChangeAspect="1" noChangeArrowheads="1"/>
            </p:cNvSpPr>
            <p:nvPr/>
          </p:nvSpPr>
          <p:spPr bwMode="auto">
            <a:xfrm>
              <a:off x="4406" y="2338"/>
              <a:ext cx="303" cy="303"/>
            </a:xfrm>
            <a:prstGeom prst="ellipse">
              <a:avLst/>
            </a:prstGeom>
            <a:gradFill rotWithShape="1">
              <a:gsLst>
                <a:gs pos="0">
                  <a:schemeClr val="hlink"/>
                </a:gs>
                <a:gs pos="100000">
                  <a:srgbClr val="DDDDDD"/>
                </a:gs>
              </a:gsLst>
              <a:lin ang="2700000" scaled="1"/>
            </a:gradFill>
            <a:ln w="9525">
              <a:noFill/>
              <a:round/>
              <a:headEnd/>
              <a:tailEnd/>
            </a:ln>
          </p:spPr>
          <p:txBody>
            <a:bodyPr wrap="none" anchor="ctr"/>
            <a:lstStyle/>
            <a:p>
              <a:pPr algn="l"/>
              <a:r>
                <a:rPr lang="en-US" sz="1800"/>
                <a:t> </a:t>
              </a:r>
            </a:p>
            <a:p>
              <a:pPr algn="l"/>
              <a:r>
                <a:rPr lang="en-US"/>
                <a:t> </a:t>
              </a:r>
            </a:p>
          </p:txBody>
        </p:sp>
        <p:sp>
          <p:nvSpPr>
            <p:cNvPr id="211013" name="Oval 42"/>
            <p:cNvSpPr>
              <a:spLocks noChangeAspect="1" noChangeArrowheads="1"/>
            </p:cNvSpPr>
            <p:nvPr/>
          </p:nvSpPr>
          <p:spPr bwMode="auto">
            <a:xfrm>
              <a:off x="4406" y="2748"/>
              <a:ext cx="303" cy="303"/>
            </a:xfrm>
            <a:prstGeom prst="ellipse">
              <a:avLst/>
            </a:prstGeom>
            <a:gradFill rotWithShape="1">
              <a:gsLst>
                <a:gs pos="0">
                  <a:schemeClr val="hlink"/>
                </a:gs>
                <a:gs pos="100000">
                  <a:srgbClr val="DDDDDD"/>
                </a:gs>
              </a:gsLst>
              <a:lin ang="2700000" scaled="1"/>
            </a:gradFill>
            <a:ln w="9525">
              <a:noFill/>
              <a:round/>
              <a:headEnd/>
              <a:tailEnd/>
            </a:ln>
          </p:spPr>
          <p:txBody>
            <a:bodyPr wrap="none" anchor="ctr"/>
            <a:lstStyle/>
            <a:p>
              <a:pPr algn="l"/>
              <a:endParaRPr lang="en-US" sz="1800"/>
            </a:p>
            <a:p>
              <a:pPr algn="l"/>
              <a:r>
                <a:rPr lang="en-US" sz="1800"/>
                <a:t>   </a:t>
              </a:r>
            </a:p>
            <a:p>
              <a:pPr algn="l"/>
              <a:r>
                <a:rPr lang="en-US"/>
                <a:t> </a:t>
              </a:r>
            </a:p>
          </p:txBody>
        </p:sp>
        <p:sp>
          <p:nvSpPr>
            <p:cNvPr id="211014" name="Oval 43"/>
            <p:cNvSpPr>
              <a:spLocks noChangeAspect="1" noChangeArrowheads="1"/>
            </p:cNvSpPr>
            <p:nvPr/>
          </p:nvSpPr>
          <p:spPr bwMode="auto">
            <a:xfrm>
              <a:off x="4451" y="2515"/>
              <a:ext cx="303" cy="303"/>
            </a:xfrm>
            <a:prstGeom prst="ellipse">
              <a:avLst/>
            </a:prstGeom>
            <a:gradFill rotWithShape="1">
              <a:gsLst>
                <a:gs pos="0">
                  <a:srgbClr val="9966FF"/>
                </a:gs>
                <a:gs pos="100000">
                  <a:srgbClr val="DDDDDD"/>
                </a:gs>
              </a:gsLst>
              <a:lin ang="2700000" scaled="1"/>
            </a:gradFill>
            <a:ln w="9525">
              <a:noFill/>
              <a:round/>
              <a:headEnd/>
              <a:tailEnd/>
            </a:ln>
          </p:spPr>
          <p:txBody>
            <a:bodyPr wrap="none" anchor="ctr"/>
            <a:lstStyle/>
            <a:p>
              <a:endParaRPr lang="en-US"/>
            </a:p>
          </p:txBody>
        </p:sp>
        <p:sp>
          <p:nvSpPr>
            <p:cNvPr id="211015" name="Oval 44"/>
            <p:cNvSpPr>
              <a:spLocks noChangeAspect="1" noChangeArrowheads="1"/>
            </p:cNvSpPr>
            <p:nvPr/>
          </p:nvSpPr>
          <p:spPr bwMode="auto">
            <a:xfrm>
              <a:off x="4810" y="2733"/>
              <a:ext cx="303" cy="303"/>
            </a:xfrm>
            <a:prstGeom prst="ellipse">
              <a:avLst/>
            </a:prstGeom>
            <a:gradFill rotWithShape="1">
              <a:gsLst>
                <a:gs pos="0">
                  <a:schemeClr val="hlink"/>
                </a:gs>
                <a:gs pos="100000">
                  <a:srgbClr val="DDDDDD"/>
                </a:gs>
              </a:gsLst>
              <a:lin ang="2700000" scaled="1"/>
            </a:gradFill>
            <a:ln w="9525">
              <a:noFill/>
              <a:round/>
              <a:headEnd/>
              <a:tailEnd/>
            </a:ln>
          </p:spPr>
          <p:txBody>
            <a:bodyPr wrap="none" anchor="ctr"/>
            <a:lstStyle/>
            <a:p>
              <a:pPr algn="r"/>
              <a:endParaRPr lang="en-US" sz="1800"/>
            </a:p>
            <a:p>
              <a:pPr algn="r"/>
              <a:r>
                <a:rPr lang="en-US" sz="1800"/>
                <a:t> </a:t>
              </a:r>
            </a:p>
            <a:p>
              <a:pPr algn="r"/>
              <a:r>
                <a:rPr lang="en-US"/>
                <a:t> </a:t>
              </a:r>
            </a:p>
          </p:txBody>
        </p:sp>
        <p:sp>
          <p:nvSpPr>
            <p:cNvPr id="211016" name="Oval 45"/>
            <p:cNvSpPr>
              <a:spLocks noChangeAspect="1" noChangeArrowheads="1"/>
            </p:cNvSpPr>
            <p:nvPr/>
          </p:nvSpPr>
          <p:spPr bwMode="auto">
            <a:xfrm>
              <a:off x="4810" y="2338"/>
              <a:ext cx="303" cy="303"/>
            </a:xfrm>
            <a:prstGeom prst="ellipse">
              <a:avLst/>
            </a:prstGeom>
            <a:gradFill rotWithShape="1">
              <a:gsLst>
                <a:gs pos="0">
                  <a:schemeClr val="hlink"/>
                </a:gs>
                <a:gs pos="100000">
                  <a:srgbClr val="DDDDDD"/>
                </a:gs>
              </a:gsLst>
              <a:lin ang="2700000" scaled="1"/>
            </a:gradFill>
            <a:ln w="9525">
              <a:noFill/>
              <a:round/>
              <a:headEnd/>
              <a:tailEnd/>
            </a:ln>
          </p:spPr>
          <p:txBody>
            <a:bodyPr wrap="none" anchor="ctr"/>
            <a:lstStyle/>
            <a:p>
              <a:pPr algn="r"/>
              <a:r>
                <a:rPr lang="en-US" sz="1800"/>
                <a:t> </a:t>
              </a:r>
            </a:p>
            <a:p>
              <a:pPr algn="r"/>
              <a:r>
                <a:rPr lang="en-US"/>
                <a:t> </a:t>
              </a:r>
            </a:p>
          </p:txBody>
        </p:sp>
        <p:sp>
          <p:nvSpPr>
            <p:cNvPr id="211017" name="Oval 46"/>
            <p:cNvSpPr>
              <a:spLocks noChangeAspect="1" noChangeArrowheads="1"/>
            </p:cNvSpPr>
            <p:nvPr/>
          </p:nvSpPr>
          <p:spPr bwMode="auto">
            <a:xfrm>
              <a:off x="4790" y="2515"/>
              <a:ext cx="303" cy="303"/>
            </a:xfrm>
            <a:prstGeom prst="ellipse">
              <a:avLst/>
            </a:prstGeom>
            <a:gradFill rotWithShape="1">
              <a:gsLst>
                <a:gs pos="0">
                  <a:srgbClr val="9966FF"/>
                </a:gs>
                <a:gs pos="100000">
                  <a:srgbClr val="DDDDDD"/>
                </a:gs>
              </a:gsLst>
              <a:lin ang="2700000" scaled="1"/>
            </a:gradFill>
            <a:ln w="9525">
              <a:noFill/>
              <a:round/>
              <a:headEnd/>
              <a:tailEnd/>
            </a:ln>
          </p:spPr>
          <p:txBody>
            <a:bodyPr wrap="none" anchor="ctr"/>
            <a:lstStyle/>
            <a:p>
              <a:endParaRPr lang="en-US"/>
            </a:p>
          </p:txBody>
        </p:sp>
        <p:sp>
          <p:nvSpPr>
            <p:cNvPr id="211018" name="Oval 47"/>
            <p:cNvSpPr>
              <a:spLocks noChangeAspect="1" noChangeArrowheads="1"/>
            </p:cNvSpPr>
            <p:nvPr/>
          </p:nvSpPr>
          <p:spPr bwMode="auto">
            <a:xfrm>
              <a:off x="4602" y="2681"/>
              <a:ext cx="303" cy="303"/>
            </a:xfrm>
            <a:prstGeom prst="ellipse">
              <a:avLst/>
            </a:prstGeom>
            <a:gradFill rotWithShape="1">
              <a:gsLst>
                <a:gs pos="0">
                  <a:schemeClr val="hlink"/>
                </a:gs>
                <a:gs pos="100000">
                  <a:srgbClr val="DDDDDD"/>
                </a:gs>
              </a:gsLst>
              <a:lin ang="2700000" scaled="1"/>
            </a:gradFill>
            <a:ln w="9525">
              <a:noFill/>
              <a:round/>
              <a:headEnd/>
              <a:tailEnd/>
            </a:ln>
          </p:spPr>
          <p:txBody>
            <a:bodyPr wrap="none" anchor="ctr"/>
            <a:lstStyle/>
            <a:p>
              <a:r>
                <a:rPr lang="en-US" sz="1800"/>
                <a:t> </a:t>
              </a:r>
              <a:endParaRPr lang="en-US"/>
            </a:p>
          </p:txBody>
        </p:sp>
        <p:sp>
          <p:nvSpPr>
            <p:cNvPr id="211019" name="Oval 48"/>
            <p:cNvSpPr>
              <a:spLocks noChangeAspect="1" noChangeArrowheads="1"/>
            </p:cNvSpPr>
            <p:nvPr/>
          </p:nvSpPr>
          <p:spPr bwMode="auto">
            <a:xfrm>
              <a:off x="4603" y="2383"/>
              <a:ext cx="303" cy="303"/>
            </a:xfrm>
            <a:prstGeom prst="ellipse">
              <a:avLst/>
            </a:prstGeom>
            <a:gradFill rotWithShape="1">
              <a:gsLst>
                <a:gs pos="0">
                  <a:schemeClr val="hlink"/>
                </a:gs>
                <a:gs pos="100000">
                  <a:srgbClr val="DDDDDD"/>
                </a:gs>
              </a:gsLst>
              <a:lin ang="2700000" scaled="1"/>
            </a:gradFill>
            <a:ln w="9525">
              <a:noFill/>
              <a:round/>
              <a:headEnd/>
              <a:tailEnd/>
            </a:ln>
          </p:spPr>
          <p:txBody>
            <a:bodyPr wrap="none" anchor="ctr"/>
            <a:lstStyle/>
            <a:p>
              <a:r>
                <a:rPr lang="en-US" sz="1800"/>
                <a:t> </a:t>
              </a:r>
              <a:endParaRPr lang="en-US"/>
            </a:p>
          </p:txBody>
        </p:sp>
      </p:grpSp>
      <p:sp>
        <p:nvSpPr>
          <p:cNvPr id="210960" name="Oval 50"/>
          <p:cNvSpPr>
            <a:spLocks noChangeAspect="1" noChangeArrowheads="1"/>
          </p:cNvSpPr>
          <p:nvPr/>
        </p:nvSpPr>
        <p:spPr bwMode="auto">
          <a:xfrm>
            <a:off x="6429375" y="4354513"/>
            <a:ext cx="1590675" cy="1590675"/>
          </a:xfrm>
          <a:prstGeom prst="ellipse">
            <a:avLst/>
          </a:prstGeom>
          <a:gradFill rotWithShape="1">
            <a:gsLst>
              <a:gs pos="0">
                <a:schemeClr val="bg1">
                  <a:alpha val="49001"/>
                </a:schemeClr>
              </a:gs>
              <a:gs pos="100000">
                <a:srgbClr val="FFCC66">
                  <a:alpha val="62000"/>
                </a:srgbClr>
              </a:gs>
            </a:gsLst>
            <a:path path="shape">
              <a:fillToRect l="50000" t="50000" r="50000" b="50000"/>
            </a:path>
          </a:gradFill>
          <a:ln w="6350">
            <a:solidFill>
              <a:srgbClr val="FFCC99"/>
            </a:solidFill>
            <a:round/>
            <a:headEnd/>
            <a:tailEnd/>
          </a:ln>
        </p:spPr>
        <p:txBody>
          <a:bodyPr wrap="none" anchor="ctr"/>
          <a:lstStyle/>
          <a:p>
            <a:endParaRPr lang="en-US"/>
          </a:p>
        </p:txBody>
      </p:sp>
      <p:sp>
        <p:nvSpPr>
          <p:cNvPr id="210961" name="Oval 51"/>
          <p:cNvSpPr>
            <a:spLocks noChangeArrowheads="1"/>
          </p:cNvSpPr>
          <p:nvPr/>
        </p:nvSpPr>
        <p:spPr bwMode="auto">
          <a:xfrm>
            <a:off x="6811963" y="4778375"/>
            <a:ext cx="795337" cy="795338"/>
          </a:xfrm>
          <a:prstGeom prst="ellipse">
            <a:avLst/>
          </a:prstGeom>
          <a:gradFill rotWithShape="1">
            <a:gsLst>
              <a:gs pos="0">
                <a:schemeClr val="bg1">
                  <a:alpha val="48000"/>
                </a:schemeClr>
              </a:gs>
              <a:gs pos="100000">
                <a:srgbClr val="FFCC66">
                  <a:alpha val="75000"/>
                </a:srgbClr>
              </a:gs>
            </a:gsLst>
            <a:path path="shape">
              <a:fillToRect l="50000" t="50000" r="50000" b="50000"/>
            </a:path>
          </a:gradFill>
          <a:ln w="3175">
            <a:solidFill>
              <a:srgbClr val="FFCC99"/>
            </a:solidFill>
            <a:round/>
            <a:headEnd/>
            <a:tailEnd/>
          </a:ln>
        </p:spPr>
        <p:txBody>
          <a:bodyPr wrap="none" anchor="ctr"/>
          <a:lstStyle/>
          <a:p>
            <a:endParaRPr lang="en-US"/>
          </a:p>
        </p:txBody>
      </p:sp>
      <p:sp>
        <p:nvSpPr>
          <p:cNvPr id="1034292" name="Freeform 52"/>
          <p:cNvSpPr>
            <a:spLocks/>
          </p:cNvSpPr>
          <p:nvPr/>
        </p:nvSpPr>
        <p:spPr bwMode="auto">
          <a:xfrm rot="-6739516">
            <a:off x="5489576" y="4016375"/>
            <a:ext cx="1612900" cy="1095375"/>
          </a:xfrm>
          <a:custGeom>
            <a:avLst/>
            <a:gdLst>
              <a:gd name="T0" fmla="*/ 0 w 1016"/>
              <a:gd name="T1" fmla="*/ 1095375 h 690"/>
              <a:gd name="T2" fmla="*/ 922338 w 1016"/>
              <a:gd name="T3" fmla="*/ 0 h 690"/>
              <a:gd name="T4" fmla="*/ 1612900 w 1016"/>
              <a:gd name="T5" fmla="*/ 896938 h 690"/>
              <a:gd name="T6" fmla="*/ 0 w 1016"/>
              <a:gd name="T7" fmla="*/ 1095375 h 690"/>
              <a:gd name="T8" fmla="*/ 0 60000 65536"/>
              <a:gd name="T9" fmla="*/ 0 60000 65536"/>
              <a:gd name="T10" fmla="*/ 0 60000 65536"/>
              <a:gd name="T11" fmla="*/ 0 60000 65536"/>
              <a:gd name="T12" fmla="*/ 0 w 1016"/>
              <a:gd name="T13" fmla="*/ 0 h 690"/>
              <a:gd name="T14" fmla="*/ 1016 w 1016"/>
              <a:gd name="T15" fmla="*/ 690 h 690"/>
            </a:gdLst>
            <a:ahLst/>
            <a:cxnLst>
              <a:cxn ang="T8">
                <a:pos x="T0" y="T1"/>
              </a:cxn>
              <a:cxn ang="T9">
                <a:pos x="T2" y="T3"/>
              </a:cxn>
              <a:cxn ang="T10">
                <a:pos x="T4" y="T5"/>
              </a:cxn>
              <a:cxn ang="T11">
                <a:pos x="T6" y="T7"/>
              </a:cxn>
            </a:cxnLst>
            <a:rect l="T12" t="T13" r="T14" b="T15"/>
            <a:pathLst>
              <a:path w="1016" h="690">
                <a:moveTo>
                  <a:pt x="0" y="690"/>
                </a:moveTo>
                <a:lnTo>
                  <a:pt x="581" y="0"/>
                </a:lnTo>
                <a:lnTo>
                  <a:pt x="1016" y="565"/>
                </a:lnTo>
                <a:lnTo>
                  <a:pt x="0" y="690"/>
                </a:lnTo>
                <a:close/>
              </a:path>
            </a:pathLst>
          </a:custGeom>
          <a:gradFill rotWithShape="1">
            <a:gsLst>
              <a:gs pos="0">
                <a:schemeClr val="bg1"/>
              </a:gs>
              <a:gs pos="100000">
                <a:schemeClr val="accent1">
                  <a:alpha val="39000"/>
                </a:schemeClr>
              </a:gs>
            </a:gsLst>
            <a:path path="rect">
              <a:fillToRect l="50000" t="50000" r="50000" b="50000"/>
            </a:path>
          </a:gradFill>
          <a:ln w="9525">
            <a:noFill/>
            <a:round/>
            <a:headEnd/>
            <a:tailEnd/>
          </a:ln>
        </p:spPr>
        <p:txBody>
          <a:bodyPr/>
          <a:lstStyle/>
          <a:p>
            <a:endParaRPr lang="en-US"/>
          </a:p>
        </p:txBody>
      </p:sp>
      <p:sp>
        <p:nvSpPr>
          <p:cNvPr id="210963" name="Text Box 66"/>
          <p:cNvSpPr txBox="1">
            <a:spLocks noChangeArrowheads="1"/>
          </p:cNvSpPr>
          <p:nvPr/>
        </p:nvSpPr>
        <p:spPr bwMode="auto">
          <a:xfrm>
            <a:off x="6135688" y="5700713"/>
            <a:ext cx="676275" cy="244475"/>
          </a:xfrm>
          <a:prstGeom prst="rect">
            <a:avLst/>
          </a:prstGeom>
          <a:noFill/>
          <a:ln w="9525">
            <a:noFill/>
            <a:miter lim="800000"/>
            <a:headEnd/>
            <a:tailEnd/>
          </a:ln>
        </p:spPr>
        <p:txBody>
          <a:bodyPr wrap="none">
            <a:spAutoFit/>
          </a:bodyPr>
          <a:lstStyle/>
          <a:p>
            <a:pPr algn="l"/>
            <a:r>
              <a:rPr lang="en-US" b="1"/>
              <a:t>Nucleus</a:t>
            </a:r>
          </a:p>
        </p:txBody>
      </p:sp>
      <p:sp>
        <p:nvSpPr>
          <p:cNvPr id="210964" name="Text Box 67"/>
          <p:cNvSpPr txBox="1">
            <a:spLocks noChangeArrowheads="1"/>
          </p:cNvSpPr>
          <p:nvPr/>
        </p:nvSpPr>
        <p:spPr bwMode="auto">
          <a:xfrm>
            <a:off x="7202488" y="3925888"/>
            <a:ext cx="760412" cy="244475"/>
          </a:xfrm>
          <a:prstGeom prst="rect">
            <a:avLst/>
          </a:prstGeom>
          <a:noFill/>
          <a:ln w="9525">
            <a:noFill/>
            <a:miter lim="800000"/>
            <a:headEnd/>
            <a:tailEnd/>
          </a:ln>
        </p:spPr>
        <p:txBody>
          <a:bodyPr wrap="none">
            <a:spAutoFit/>
          </a:bodyPr>
          <a:lstStyle/>
          <a:p>
            <a:pPr algn="l"/>
            <a:r>
              <a:rPr lang="en-US" b="1"/>
              <a:t>Electrons</a:t>
            </a:r>
          </a:p>
        </p:txBody>
      </p:sp>
      <p:sp>
        <p:nvSpPr>
          <p:cNvPr id="210965" name="Line 72"/>
          <p:cNvSpPr>
            <a:spLocks noChangeShapeType="1"/>
          </p:cNvSpPr>
          <p:nvPr/>
        </p:nvSpPr>
        <p:spPr bwMode="auto">
          <a:xfrm flipH="1">
            <a:off x="7250113" y="4160838"/>
            <a:ext cx="252412" cy="617537"/>
          </a:xfrm>
          <a:prstGeom prst="line">
            <a:avLst/>
          </a:prstGeom>
          <a:noFill/>
          <a:ln w="9525">
            <a:solidFill>
              <a:schemeClr val="tx1"/>
            </a:solidFill>
            <a:round/>
            <a:headEnd/>
            <a:tailEnd/>
          </a:ln>
        </p:spPr>
        <p:txBody>
          <a:bodyPr/>
          <a:lstStyle/>
          <a:p>
            <a:endParaRPr lang="en-US"/>
          </a:p>
        </p:txBody>
      </p:sp>
      <p:sp>
        <p:nvSpPr>
          <p:cNvPr id="210966" name="Line 73"/>
          <p:cNvSpPr>
            <a:spLocks noChangeShapeType="1"/>
          </p:cNvSpPr>
          <p:nvPr/>
        </p:nvSpPr>
        <p:spPr bwMode="auto">
          <a:xfrm>
            <a:off x="7502525" y="4160838"/>
            <a:ext cx="0" cy="314325"/>
          </a:xfrm>
          <a:prstGeom prst="line">
            <a:avLst/>
          </a:prstGeom>
          <a:noFill/>
          <a:ln w="9525">
            <a:solidFill>
              <a:schemeClr val="tx1"/>
            </a:solidFill>
            <a:round/>
            <a:headEnd/>
            <a:tailEnd/>
          </a:ln>
        </p:spPr>
        <p:txBody>
          <a:bodyPr/>
          <a:lstStyle/>
          <a:p>
            <a:endParaRPr lang="en-US"/>
          </a:p>
        </p:txBody>
      </p:sp>
      <p:grpSp>
        <p:nvGrpSpPr>
          <p:cNvPr id="6" name="Group 104"/>
          <p:cNvGrpSpPr>
            <a:grpSpLocks/>
          </p:cNvGrpSpPr>
          <p:nvPr/>
        </p:nvGrpSpPr>
        <p:grpSpPr bwMode="auto">
          <a:xfrm>
            <a:off x="4868863" y="5178425"/>
            <a:ext cx="1208087" cy="963613"/>
            <a:chOff x="3067" y="3262"/>
            <a:chExt cx="761" cy="607"/>
          </a:xfrm>
        </p:grpSpPr>
        <p:sp>
          <p:nvSpPr>
            <p:cNvPr id="211006" name="Rectangle 49"/>
            <p:cNvSpPr>
              <a:spLocks noChangeArrowheads="1"/>
            </p:cNvSpPr>
            <p:nvPr/>
          </p:nvSpPr>
          <p:spPr bwMode="auto">
            <a:xfrm>
              <a:off x="3070" y="3262"/>
              <a:ext cx="758" cy="607"/>
            </a:xfrm>
            <a:prstGeom prst="rect">
              <a:avLst/>
            </a:prstGeom>
            <a:solidFill>
              <a:srgbClr val="FFCC66">
                <a:alpha val="23921"/>
              </a:srgbClr>
            </a:solidFill>
            <a:ln w="9525">
              <a:solidFill>
                <a:srgbClr val="333333"/>
              </a:solidFill>
              <a:miter lim="800000"/>
              <a:headEnd/>
              <a:tailEnd/>
            </a:ln>
          </p:spPr>
          <p:txBody>
            <a:bodyPr wrap="none" anchor="ctr"/>
            <a:lstStyle/>
            <a:p>
              <a:endParaRPr lang="en-US"/>
            </a:p>
          </p:txBody>
        </p:sp>
        <p:sp>
          <p:nvSpPr>
            <p:cNvPr id="211007" name="Text Box 76"/>
            <p:cNvSpPr txBox="1">
              <a:spLocks noChangeArrowheads="1"/>
            </p:cNvSpPr>
            <p:nvPr/>
          </p:nvSpPr>
          <p:spPr bwMode="auto">
            <a:xfrm>
              <a:off x="3067" y="3277"/>
              <a:ext cx="668" cy="192"/>
            </a:xfrm>
            <a:prstGeom prst="rect">
              <a:avLst/>
            </a:prstGeom>
            <a:noFill/>
            <a:ln w="9525">
              <a:noFill/>
              <a:miter lim="800000"/>
              <a:headEnd/>
              <a:tailEnd/>
            </a:ln>
          </p:spPr>
          <p:txBody>
            <a:bodyPr wrap="none">
              <a:spAutoFit/>
            </a:bodyPr>
            <a:lstStyle/>
            <a:p>
              <a:pPr algn="l"/>
              <a:r>
                <a:rPr lang="en-US" sz="1400" b="1"/>
                <a:t>Carbon-14</a:t>
              </a:r>
            </a:p>
          </p:txBody>
        </p:sp>
      </p:grpSp>
      <p:sp>
        <p:nvSpPr>
          <p:cNvPr id="1034317" name="Text Box 77"/>
          <p:cNvSpPr txBox="1">
            <a:spLocks noChangeArrowheads="1"/>
          </p:cNvSpPr>
          <p:nvPr/>
        </p:nvSpPr>
        <p:spPr bwMode="auto">
          <a:xfrm>
            <a:off x="4879975" y="5411788"/>
            <a:ext cx="1196975" cy="730250"/>
          </a:xfrm>
          <a:prstGeom prst="rect">
            <a:avLst/>
          </a:prstGeom>
          <a:noFill/>
          <a:ln w="9525">
            <a:noFill/>
            <a:miter lim="800000"/>
            <a:headEnd/>
            <a:tailEnd/>
          </a:ln>
        </p:spPr>
        <p:txBody>
          <a:bodyPr wrap="none">
            <a:spAutoFit/>
          </a:bodyPr>
          <a:lstStyle/>
          <a:p>
            <a:pPr algn="l"/>
            <a:r>
              <a:rPr lang="en-US" sz="1400"/>
              <a:t>Neutrons  	8</a:t>
            </a:r>
          </a:p>
          <a:p>
            <a:pPr algn="l"/>
            <a:r>
              <a:rPr lang="en-US" sz="1400"/>
              <a:t>Protons  	6</a:t>
            </a:r>
          </a:p>
          <a:p>
            <a:pPr algn="l"/>
            <a:r>
              <a:rPr lang="en-US" sz="1400"/>
              <a:t>Electrons	6</a:t>
            </a:r>
          </a:p>
        </p:txBody>
      </p:sp>
      <p:grpSp>
        <p:nvGrpSpPr>
          <p:cNvPr id="7" name="Group 100"/>
          <p:cNvGrpSpPr>
            <a:grpSpLocks/>
          </p:cNvGrpSpPr>
          <p:nvPr/>
        </p:nvGrpSpPr>
        <p:grpSpPr bwMode="auto">
          <a:xfrm>
            <a:off x="4879975" y="3094038"/>
            <a:ext cx="1627188" cy="1620837"/>
            <a:chOff x="3074" y="1949"/>
            <a:chExt cx="1025" cy="1021"/>
          </a:xfrm>
        </p:grpSpPr>
        <p:sp>
          <p:nvSpPr>
            <p:cNvPr id="210992" name="Oval 54"/>
            <p:cNvSpPr>
              <a:spLocks noChangeArrowheads="1"/>
            </p:cNvSpPr>
            <p:nvPr/>
          </p:nvSpPr>
          <p:spPr bwMode="auto">
            <a:xfrm>
              <a:off x="3505" y="1949"/>
              <a:ext cx="303" cy="303"/>
            </a:xfrm>
            <a:prstGeom prst="ellipse">
              <a:avLst/>
            </a:prstGeom>
            <a:gradFill rotWithShape="1">
              <a:gsLst>
                <a:gs pos="0">
                  <a:srgbClr val="9966FF"/>
                </a:gs>
                <a:gs pos="100000">
                  <a:srgbClr val="DDDDDD"/>
                </a:gs>
              </a:gsLst>
              <a:lin ang="2700000" scaled="1"/>
            </a:gradFill>
            <a:ln w="9525">
              <a:noFill/>
              <a:round/>
              <a:headEnd/>
              <a:tailEnd/>
            </a:ln>
          </p:spPr>
          <p:txBody>
            <a:bodyPr wrap="none" anchor="ctr"/>
            <a:lstStyle/>
            <a:p>
              <a:endParaRPr lang="en-US"/>
            </a:p>
          </p:txBody>
        </p:sp>
        <p:sp>
          <p:nvSpPr>
            <p:cNvPr id="210993" name="Oval 55"/>
            <p:cNvSpPr>
              <a:spLocks noChangeArrowheads="1"/>
            </p:cNvSpPr>
            <p:nvPr/>
          </p:nvSpPr>
          <p:spPr bwMode="auto">
            <a:xfrm>
              <a:off x="3287" y="2002"/>
              <a:ext cx="303" cy="303"/>
            </a:xfrm>
            <a:prstGeom prst="ellipse">
              <a:avLst/>
            </a:prstGeom>
            <a:gradFill rotWithShape="1">
              <a:gsLst>
                <a:gs pos="0">
                  <a:srgbClr val="9966FF"/>
                </a:gs>
                <a:gs pos="100000">
                  <a:srgbClr val="DDDDDD"/>
                </a:gs>
              </a:gsLst>
              <a:lin ang="2700000" scaled="1"/>
            </a:gradFill>
            <a:ln w="9525">
              <a:noFill/>
              <a:round/>
              <a:headEnd/>
              <a:tailEnd/>
            </a:ln>
          </p:spPr>
          <p:txBody>
            <a:bodyPr wrap="none" anchor="ctr"/>
            <a:lstStyle/>
            <a:p>
              <a:endParaRPr lang="en-US"/>
            </a:p>
          </p:txBody>
        </p:sp>
        <p:sp>
          <p:nvSpPr>
            <p:cNvPr id="210994" name="Oval 56"/>
            <p:cNvSpPr>
              <a:spLocks noChangeArrowheads="1"/>
            </p:cNvSpPr>
            <p:nvPr/>
          </p:nvSpPr>
          <p:spPr bwMode="auto">
            <a:xfrm>
              <a:off x="3194" y="2601"/>
              <a:ext cx="303" cy="303"/>
            </a:xfrm>
            <a:prstGeom prst="ellipse">
              <a:avLst/>
            </a:prstGeom>
            <a:gradFill rotWithShape="1">
              <a:gsLst>
                <a:gs pos="0">
                  <a:srgbClr val="9966FF"/>
                </a:gs>
                <a:gs pos="100000">
                  <a:srgbClr val="DDDDDD"/>
                </a:gs>
              </a:gsLst>
              <a:lin ang="2700000" scaled="1"/>
            </a:gradFill>
            <a:ln w="9525">
              <a:noFill/>
              <a:round/>
              <a:headEnd/>
              <a:tailEnd/>
            </a:ln>
          </p:spPr>
          <p:txBody>
            <a:bodyPr wrap="none" anchor="ctr"/>
            <a:lstStyle/>
            <a:p>
              <a:endParaRPr lang="en-US"/>
            </a:p>
          </p:txBody>
        </p:sp>
        <p:sp>
          <p:nvSpPr>
            <p:cNvPr id="210995" name="Oval 57"/>
            <p:cNvSpPr>
              <a:spLocks noChangeArrowheads="1"/>
            </p:cNvSpPr>
            <p:nvPr/>
          </p:nvSpPr>
          <p:spPr bwMode="auto">
            <a:xfrm>
              <a:off x="3796" y="2407"/>
              <a:ext cx="303" cy="303"/>
            </a:xfrm>
            <a:prstGeom prst="ellipse">
              <a:avLst/>
            </a:prstGeom>
            <a:gradFill rotWithShape="1">
              <a:gsLst>
                <a:gs pos="0">
                  <a:srgbClr val="9966FF"/>
                </a:gs>
                <a:gs pos="100000">
                  <a:srgbClr val="DDDDDD"/>
                </a:gs>
              </a:gsLst>
              <a:lin ang="2700000" scaled="1"/>
            </a:gradFill>
            <a:ln w="9525">
              <a:noFill/>
              <a:round/>
              <a:headEnd/>
              <a:tailEnd/>
            </a:ln>
          </p:spPr>
          <p:txBody>
            <a:bodyPr wrap="none" anchor="ctr"/>
            <a:lstStyle/>
            <a:p>
              <a:endParaRPr lang="en-US"/>
            </a:p>
          </p:txBody>
        </p:sp>
        <p:sp>
          <p:nvSpPr>
            <p:cNvPr id="210996" name="Oval 59"/>
            <p:cNvSpPr>
              <a:spLocks noChangeArrowheads="1"/>
            </p:cNvSpPr>
            <p:nvPr/>
          </p:nvSpPr>
          <p:spPr bwMode="auto">
            <a:xfrm>
              <a:off x="3074" y="2280"/>
              <a:ext cx="303" cy="303"/>
            </a:xfrm>
            <a:prstGeom prst="ellipse">
              <a:avLst/>
            </a:prstGeom>
            <a:gradFill rotWithShape="1">
              <a:gsLst>
                <a:gs pos="0">
                  <a:schemeClr val="hlink"/>
                </a:gs>
                <a:gs pos="100000">
                  <a:srgbClr val="DDDDDD"/>
                </a:gs>
              </a:gsLst>
              <a:lin ang="2700000" scaled="1"/>
            </a:gradFill>
            <a:ln w="9525">
              <a:noFill/>
              <a:round/>
              <a:headEnd/>
              <a:tailEnd/>
            </a:ln>
          </p:spPr>
          <p:txBody>
            <a:bodyPr wrap="none" anchor="ctr"/>
            <a:lstStyle/>
            <a:p>
              <a:pPr algn="l"/>
              <a:r>
                <a:rPr lang="en-US" sz="1800"/>
                <a:t>+  </a:t>
              </a:r>
            </a:p>
            <a:p>
              <a:pPr algn="l"/>
              <a:r>
                <a:rPr lang="en-US"/>
                <a:t> </a:t>
              </a:r>
            </a:p>
          </p:txBody>
        </p:sp>
        <p:sp>
          <p:nvSpPr>
            <p:cNvPr id="210997" name="Oval 60"/>
            <p:cNvSpPr>
              <a:spLocks noChangeArrowheads="1"/>
            </p:cNvSpPr>
            <p:nvPr/>
          </p:nvSpPr>
          <p:spPr bwMode="auto">
            <a:xfrm>
              <a:off x="3242" y="2183"/>
              <a:ext cx="303" cy="303"/>
            </a:xfrm>
            <a:prstGeom prst="ellipse">
              <a:avLst/>
            </a:prstGeom>
            <a:gradFill rotWithShape="1">
              <a:gsLst>
                <a:gs pos="0">
                  <a:srgbClr val="9966FF"/>
                </a:gs>
                <a:gs pos="100000">
                  <a:srgbClr val="DDDDDD"/>
                </a:gs>
              </a:gsLst>
              <a:lin ang="2700000" scaled="1"/>
            </a:gradFill>
            <a:ln w="9525">
              <a:noFill/>
              <a:round/>
              <a:headEnd/>
              <a:tailEnd/>
            </a:ln>
          </p:spPr>
          <p:txBody>
            <a:bodyPr wrap="none" anchor="ctr"/>
            <a:lstStyle/>
            <a:p>
              <a:endParaRPr lang="en-US"/>
            </a:p>
          </p:txBody>
        </p:sp>
        <p:sp>
          <p:nvSpPr>
            <p:cNvPr id="210998" name="Oval 61"/>
            <p:cNvSpPr>
              <a:spLocks noChangeArrowheads="1"/>
            </p:cNvSpPr>
            <p:nvPr/>
          </p:nvSpPr>
          <p:spPr bwMode="auto">
            <a:xfrm>
              <a:off x="3575" y="2667"/>
              <a:ext cx="303" cy="303"/>
            </a:xfrm>
            <a:prstGeom prst="ellipse">
              <a:avLst/>
            </a:prstGeom>
            <a:gradFill rotWithShape="1">
              <a:gsLst>
                <a:gs pos="0">
                  <a:schemeClr val="hlink"/>
                </a:gs>
                <a:gs pos="100000">
                  <a:srgbClr val="DDDDDD"/>
                </a:gs>
              </a:gsLst>
              <a:lin ang="2700000" scaled="1"/>
            </a:gradFill>
            <a:ln w="9525">
              <a:noFill/>
              <a:round/>
              <a:headEnd/>
              <a:tailEnd/>
            </a:ln>
          </p:spPr>
          <p:txBody>
            <a:bodyPr wrap="none" anchor="ctr"/>
            <a:lstStyle/>
            <a:p>
              <a:pPr algn="r"/>
              <a:endParaRPr lang="en-US" sz="1800"/>
            </a:p>
            <a:p>
              <a:pPr algn="r"/>
              <a:r>
                <a:rPr lang="en-US" sz="1800"/>
                <a:t>+</a:t>
              </a:r>
            </a:p>
            <a:p>
              <a:pPr algn="r"/>
              <a:r>
                <a:rPr lang="en-US"/>
                <a:t> </a:t>
              </a:r>
            </a:p>
          </p:txBody>
        </p:sp>
        <p:sp>
          <p:nvSpPr>
            <p:cNvPr id="210999" name="Oval 62"/>
            <p:cNvSpPr>
              <a:spLocks noChangeArrowheads="1"/>
            </p:cNvSpPr>
            <p:nvPr/>
          </p:nvSpPr>
          <p:spPr bwMode="auto">
            <a:xfrm>
              <a:off x="3713" y="2069"/>
              <a:ext cx="303" cy="303"/>
            </a:xfrm>
            <a:prstGeom prst="ellipse">
              <a:avLst/>
            </a:prstGeom>
            <a:gradFill rotWithShape="1">
              <a:gsLst>
                <a:gs pos="0">
                  <a:schemeClr val="hlink"/>
                </a:gs>
                <a:gs pos="100000">
                  <a:srgbClr val="DDDDDD"/>
                </a:gs>
              </a:gsLst>
              <a:lin ang="2700000" scaled="1"/>
            </a:gradFill>
            <a:ln w="9525">
              <a:noFill/>
              <a:round/>
              <a:headEnd/>
              <a:tailEnd/>
            </a:ln>
          </p:spPr>
          <p:txBody>
            <a:bodyPr wrap="none" anchor="ctr"/>
            <a:lstStyle/>
            <a:p>
              <a:pPr algn="r"/>
              <a:r>
                <a:rPr lang="en-US" sz="1800"/>
                <a:t>+</a:t>
              </a:r>
            </a:p>
            <a:p>
              <a:pPr algn="r"/>
              <a:r>
                <a:rPr lang="en-US"/>
                <a:t> </a:t>
              </a:r>
            </a:p>
          </p:txBody>
        </p:sp>
        <p:sp>
          <p:nvSpPr>
            <p:cNvPr id="211000" name="Oval 63"/>
            <p:cNvSpPr>
              <a:spLocks noChangeArrowheads="1"/>
            </p:cNvSpPr>
            <p:nvPr/>
          </p:nvSpPr>
          <p:spPr bwMode="auto">
            <a:xfrm>
              <a:off x="3676" y="2214"/>
              <a:ext cx="303" cy="303"/>
            </a:xfrm>
            <a:prstGeom prst="ellipse">
              <a:avLst/>
            </a:prstGeom>
            <a:gradFill rotWithShape="1">
              <a:gsLst>
                <a:gs pos="0">
                  <a:srgbClr val="9966FF"/>
                </a:gs>
                <a:gs pos="100000">
                  <a:srgbClr val="DDDDDD"/>
                </a:gs>
              </a:gsLst>
              <a:lin ang="2700000" scaled="1"/>
            </a:gradFill>
            <a:ln w="9525">
              <a:noFill/>
              <a:round/>
              <a:headEnd/>
              <a:tailEnd/>
            </a:ln>
          </p:spPr>
          <p:txBody>
            <a:bodyPr wrap="none" anchor="ctr"/>
            <a:lstStyle/>
            <a:p>
              <a:endParaRPr lang="en-US"/>
            </a:p>
          </p:txBody>
        </p:sp>
        <p:sp>
          <p:nvSpPr>
            <p:cNvPr id="211001" name="Oval 64"/>
            <p:cNvSpPr>
              <a:spLocks noChangeArrowheads="1"/>
            </p:cNvSpPr>
            <p:nvPr/>
          </p:nvSpPr>
          <p:spPr bwMode="auto">
            <a:xfrm>
              <a:off x="3194" y="2412"/>
              <a:ext cx="303" cy="303"/>
            </a:xfrm>
            <a:prstGeom prst="ellipse">
              <a:avLst/>
            </a:prstGeom>
            <a:gradFill rotWithShape="1">
              <a:gsLst>
                <a:gs pos="0">
                  <a:schemeClr val="hlink"/>
                </a:gs>
                <a:gs pos="100000">
                  <a:srgbClr val="DDDDDD"/>
                </a:gs>
              </a:gsLst>
              <a:lin ang="2700000" scaled="1"/>
            </a:gradFill>
            <a:ln w="9525">
              <a:noFill/>
              <a:round/>
              <a:headEnd/>
              <a:tailEnd/>
            </a:ln>
          </p:spPr>
          <p:txBody>
            <a:bodyPr wrap="none" anchor="ctr"/>
            <a:lstStyle/>
            <a:p>
              <a:r>
                <a:rPr lang="en-US" sz="1800"/>
                <a:t>+</a:t>
              </a:r>
              <a:endParaRPr lang="en-US"/>
            </a:p>
          </p:txBody>
        </p:sp>
        <p:sp>
          <p:nvSpPr>
            <p:cNvPr id="211002" name="Oval 65"/>
            <p:cNvSpPr>
              <a:spLocks noChangeArrowheads="1"/>
            </p:cNvSpPr>
            <p:nvPr/>
          </p:nvSpPr>
          <p:spPr bwMode="auto">
            <a:xfrm>
              <a:off x="3493" y="2101"/>
              <a:ext cx="303" cy="303"/>
            </a:xfrm>
            <a:prstGeom prst="ellipse">
              <a:avLst/>
            </a:prstGeom>
            <a:gradFill rotWithShape="1">
              <a:gsLst>
                <a:gs pos="0">
                  <a:schemeClr val="hlink"/>
                </a:gs>
                <a:gs pos="100000">
                  <a:srgbClr val="DDDDDD"/>
                </a:gs>
              </a:gsLst>
              <a:lin ang="2700000" scaled="1"/>
            </a:gradFill>
            <a:ln w="9525">
              <a:noFill/>
              <a:round/>
              <a:headEnd/>
              <a:tailEnd/>
            </a:ln>
          </p:spPr>
          <p:txBody>
            <a:bodyPr wrap="none" anchor="ctr"/>
            <a:lstStyle/>
            <a:p>
              <a:r>
                <a:rPr lang="en-US" sz="1800"/>
                <a:t>+</a:t>
              </a:r>
              <a:endParaRPr lang="en-US"/>
            </a:p>
          </p:txBody>
        </p:sp>
        <p:sp>
          <p:nvSpPr>
            <p:cNvPr id="211003" name="Oval 95"/>
            <p:cNvSpPr>
              <a:spLocks noChangeArrowheads="1"/>
            </p:cNvSpPr>
            <p:nvPr/>
          </p:nvSpPr>
          <p:spPr bwMode="auto">
            <a:xfrm>
              <a:off x="3393" y="2591"/>
              <a:ext cx="303" cy="303"/>
            </a:xfrm>
            <a:prstGeom prst="ellipse">
              <a:avLst/>
            </a:prstGeom>
            <a:gradFill rotWithShape="1">
              <a:gsLst>
                <a:gs pos="0">
                  <a:srgbClr val="9966FF"/>
                </a:gs>
                <a:gs pos="100000">
                  <a:srgbClr val="DDDDDD"/>
                </a:gs>
              </a:gsLst>
              <a:lin ang="2700000" scaled="1"/>
            </a:gradFill>
            <a:ln w="9525">
              <a:noFill/>
              <a:round/>
              <a:headEnd/>
              <a:tailEnd/>
            </a:ln>
          </p:spPr>
          <p:txBody>
            <a:bodyPr wrap="none" anchor="ctr"/>
            <a:lstStyle/>
            <a:p>
              <a:endParaRPr lang="en-US"/>
            </a:p>
          </p:txBody>
        </p:sp>
        <p:sp>
          <p:nvSpPr>
            <p:cNvPr id="211004" name="Oval 58"/>
            <p:cNvSpPr>
              <a:spLocks noChangeArrowheads="1"/>
            </p:cNvSpPr>
            <p:nvPr/>
          </p:nvSpPr>
          <p:spPr bwMode="auto">
            <a:xfrm>
              <a:off x="3634" y="2419"/>
              <a:ext cx="303" cy="303"/>
            </a:xfrm>
            <a:prstGeom prst="ellipse">
              <a:avLst/>
            </a:prstGeom>
            <a:gradFill rotWithShape="1">
              <a:gsLst>
                <a:gs pos="0">
                  <a:schemeClr val="hlink"/>
                </a:gs>
                <a:gs pos="100000">
                  <a:srgbClr val="DDDDDD"/>
                </a:gs>
              </a:gsLst>
              <a:lin ang="2700000" scaled="1"/>
            </a:gradFill>
            <a:ln w="9525">
              <a:noFill/>
              <a:round/>
              <a:headEnd/>
              <a:tailEnd/>
            </a:ln>
          </p:spPr>
          <p:txBody>
            <a:bodyPr wrap="none" anchor="ctr"/>
            <a:lstStyle/>
            <a:p>
              <a:endParaRPr lang="en-US" sz="1800"/>
            </a:p>
            <a:p>
              <a:r>
                <a:rPr lang="en-US" sz="1800"/>
                <a:t>+</a:t>
              </a:r>
            </a:p>
            <a:p>
              <a:r>
                <a:rPr lang="en-US"/>
                <a:t> </a:t>
              </a:r>
            </a:p>
          </p:txBody>
        </p:sp>
        <p:sp>
          <p:nvSpPr>
            <p:cNvPr id="211005" name="Oval 96"/>
            <p:cNvSpPr>
              <a:spLocks noChangeArrowheads="1"/>
            </p:cNvSpPr>
            <p:nvPr/>
          </p:nvSpPr>
          <p:spPr bwMode="auto">
            <a:xfrm>
              <a:off x="3423" y="2347"/>
              <a:ext cx="303" cy="303"/>
            </a:xfrm>
            <a:prstGeom prst="ellipse">
              <a:avLst/>
            </a:prstGeom>
            <a:gradFill rotWithShape="1">
              <a:gsLst>
                <a:gs pos="0">
                  <a:srgbClr val="9966FF"/>
                </a:gs>
                <a:gs pos="100000">
                  <a:srgbClr val="DDDDDD"/>
                </a:gs>
              </a:gsLst>
              <a:lin ang="2700000" scaled="1"/>
            </a:gradFill>
            <a:ln w="9525">
              <a:noFill/>
              <a:round/>
              <a:headEnd/>
              <a:tailEnd/>
            </a:ln>
          </p:spPr>
          <p:txBody>
            <a:bodyPr wrap="none" anchor="ctr"/>
            <a:lstStyle/>
            <a:p>
              <a:endParaRPr lang="en-US"/>
            </a:p>
          </p:txBody>
        </p:sp>
      </p:grpSp>
      <p:grpSp>
        <p:nvGrpSpPr>
          <p:cNvPr id="8" name="Group 103"/>
          <p:cNvGrpSpPr>
            <a:grpSpLocks/>
          </p:cNvGrpSpPr>
          <p:nvPr/>
        </p:nvGrpSpPr>
        <p:grpSpPr bwMode="auto">
          <a:xfrm>
            <a:off x="4468813" y="2762250"/>
            <a:ext cx="2657475" cy="987425"/>
            <a:chOff x="2815" y="1740"/>
            <a:chExt cx="1674" cy="622"/>
          </a:xfrm>
        </p:grpSpPr>
        <p:sp>
          <p:nvSpPr>
            <p:cNvPr id="210987" name="Text Box 68"/>
            <p:cNvSpPr txBox="1">
              <a:spLocks noChangeArrowheads="1"/>
            </p:cNvSpPr>
            <p:nvPr/>
          </p:nvSpPr>
          <p:spPr bwMode="auto">
            <a:xfrm>
              <a:off x="3439" y="1740"/>
              <a:ext cx="426" cy="154"/>
            </a:xfrm>
            <a:prstGeom prst="rect">
              <a:avLst/>
            </a:prstGeom>
            <a:noFill/>
            <a:ln w="9525">
              <a:noFill/>
              <a:miter lim="800000"/>
              <a:headEnd/>
              <a:tailEnd/>
            </a:ln>
          </p:spPr>
          <p:txBody>
            <a:bodyPr wrap="none">
              <a:spAutoFit/>
            </a:bodyPr>
            <a:lstStyle/>
            <a:p>
              <a:pPr algn="l"/>
              <a:r>
                <a:rPr lang="en-US" b="1"/>
                <a:t>Nucleus</a:t>
              </a:r>
            </a:p>
          </p:txBody>
        </p:sp>
        <p:sp>
          <p:nvSpPr>
            <p:cNvPr id="210988" name="Text Box 69"/>
            <p:cNvSpPr txBox="1">
              <a:spLocks noChangeArrowheads="1"/>
            </p:cNvSpPr>
            <p:nvPr/>
          </p:nvSpPr>
          <p:spPr bwMode="auto">
            <a:xfrm>
              <a:off x="4066" y="2208"/>
              <a:ext cx="423" cy="154"/>
            </a:xfrm>
            <a:prstGeom prst="rect">
              <a:avLst/>
            </a:prstGeom>
            <a:noFill/>
            <a:ln w="9525">
              <a:noFill/>
              <a:miter lim="800000"/>
              <a:headEnd/>
              <a:tailEnd/>
            </a:ln>
          </p:spPr>
          <p:txBody>
            <a:bodyPr wrap="none">
              <a:spAutoFit/>
            </a:bodyPr>
            <a:lstStyle/>
            <a:p>
              <a:pPr algn="l"/>
              <a:r>
                <a:rPr lang="en-US" b="1"/>
                <a:t>Neutron</a:t>
              </a:r>
            </a:p>
          </p:txBody>
        </p:sp>
        <p:sp>
          <p:nvSpPr>
            <p:cNvPr id="210989" name="Text Box 70"/>
            <p:cNvSpPr txBox="1">
              <a:spLocks noChangeArrowheads="1"/>
            </p:cNvSpPr>
            <p:nvPr/>
          </p:nvSpPr>
          <p:spPr bwMode="auto">
            <a:xfrm>
              <a:off x="2815" y="2024"/>
              <a:ext cx="374" cy="154"/>
            </a:xfrm>
            <a:prstGeom prst="rect">
              <a:avLst/>
            </a:prstGeom>
            <a:noFill/>
            <a:ln w="9525">
              <a:noFill/>
              <a:miter lim="800000"/>
              <a:headEnd/>
              <a:tailEnd/>
            </a:ln>
          </p:spPr>
          <p:txBody>
            <a:bodyPr wrap="none">
              <a:spAutoFit/>
            </a:bodyPr>
            <a:lstStyle/>
            <a:p>
              <a:pPr algn="l"/>
              <a:r>
                <a:rPr lang="en-US" b="1"/>
                <a:t>Proton</a:t>
              </a:r>
            </a:p>
          </p:txBody>
        </p:sp>
        <p:sp>
          <p:nvSpPr>
            <p:cNvPr id="210990" name="Line 97"/>
            <p:cNvSpPr>
              <a:spLocks noChangeShapeType="1"/>
            </p:cNvSpPr>
            <p:nvPr/>
          </p:nvSpPr>
          <p:spPr bwMode="auto">
            <a:xfrm>
              <a:off x="3114" y="2178"/>
              <a:ext cx="75" cy="105"/>
            </a:xfrm>
            <a:prstGeom prst="line">
              <a:avLst/>
            </a:prstGeom>
            <a:noFill/>
            <a:ln w="9525">
              <a:solidFill>
                <a:schemeClr val="tx1"/>
              </a:solidFill>
              <a:round/>
              <a:headEnd/>
              <a:tailEnd/>
            </a:ln>
          </p:spPr>
          <p:txBody>
            <a:bodyPr/>
            <a:lstStyle/>
            <a:p>
              <a:endParaRPr lang="en-US"/>
            </a:p>
          </p:txBody>
        </p:sp>
        <p:sp>
          <p:nvSpPr>
            <p:cNvPr id="210991" name="Line 98"/>
            <p:cNvSpPr>
              <a:spLocks noChangeShapeType="1"/>
            </p:cNvSpPr>
            <p:nvPr/>
          </p:nvSpPr>
          <p:spPr bwMode="auto">
            <a:xfrm flipH="1">
              <a:off x="3979" y="2288"/>
              <a:ext cx="120" cy="74"/>
            </a:xfrm>
            <a:prstGeom prst="line">
              <a:avLst/>
            </a:prstGeom>
            <a:noFill/>
            <a:ln w="9525">
              <a:solidFill>
                <a:schemeClr val="tx1"/>
              </a:solidFill>
              <a:round/>
              <a:headEnd/>
              <a:tailEnd/>
            </a:ln>
          </p:spPr>
          <p:txBody>
            <a:bodyPr/>
            <a:lstStyle/>
            <a:p>
              <a:endParaRPr lang="en-US"/>
            </a:p>
          </p:txBody>
        </p:sp>
      </p:grpSp>
      <p:sp>
        <p:nvSpPr>
          <p:cNvPr id="210971" name="Line 99"/>
          <p:cNvSpPr>
            <a:spLocks noChangeShapeType="1"/>
          </p:cNvSpPr>
          <p:nvPr/>
        </p:nvSpPr>
        <p:spPr bwMode="auto">
          <a:xfrm flipV="1">
            <a:off x="6635750" y="5249863"/>
            <a:ext cx="490538" cy="555625"/>
          </a:xfrm>
          <a:prstGeom prst="line">
            <a:avLst/>
          </a:prstGeom>
          <a:noFill/>
          <a:ln w="9525">
            <a:solidFill>
              <a:schemeClr val="tx1"/>
            </a:solidFill>
            <a:round/>
            <a:headEnd/>
            <a:tailEnd/>
          </a:ln>
        </p:spPr>
        <p:txBody>
          <a:bodyPr/>
          <a:lstStyle/>
          <a:p>
            <a:endParaRPr lang="en-US"/>
          </a:p>
        </p:txBody>
      </p:sp>
      <p:grpSp>
        <p:nvGrpSpPr>
          <p:cNvPr id="210972" name="Group 105"/>
          <p:cNvGrpSpPr>
            <a:grpSpLocks noChangeAspect="1"/>
          </p:cNvGrpSpPr>
          <p:nvPr/>
        </p:nvGrpSpPr>
        <p:grpSpPr bwMode="auto">
          <a:xfrm>
            <a:off x="7102475" y="5064125"/>
            <a:ext cx="246063" cy="244475"/>
            <a:chOff x="3074" y="1949"/>
            <a:chExt cx="1025" cy="1021"/>
          </a:xfrm>
        </p:grpSpPr>
        <p:sp>
          <p:nvSpPr>
            <p:cNvPr id="210973" name="Oval 106"/>
            <p:cNvSpPr>
              <a:spLocks noChangeAspect="1" noChangeArrowheads="1"/>
            </p:cNvSpPr>
            <p:nvPr/>
          </p:nvSpPr>
          <p:spPr bwMode="auto">
            <a:xfrm>
              <a:off x="3505" y="1949"/>
              <a:ext cx="303" cy="303"/>
            </a:xfrm>
            <a:prstGeom prst="ellipse">
              <a:avLst/>
            </a:prstGeom>
            <a:gradFill rotWithShape="1">
              <a:gsLst>
                <a:gs pos="0">
                  <a:srgbClr val="9966FF"/>
                </a:gs>
                <a:gs pos="100000">
                  <a:srgbClr val="DDDDDD"/>
                </a:gs>
              </a:gsLst>
              <a:lin ang="2700000" scaled="1"/>
            </a:gradFill>
            <a:ln w="9525">
              <a:noFill/>
              <a:round/>
              <a:headEnd/>
              <a:tailEnd/>
            </a:ln>
          </p:spPr>
          <p:txBody>
            <a:bodyPr wrap="none" anchor="ctr"/>
            <a:lstStyle/>
            <a:p>
              <a:endParaRPr lang="en-US"/>
            </a:p>
          </p:txBody>
        </p:sp>
        <p:sp>
          <p:nvSpPr>
            <p:cNvPr id="210974" name="Oval 107"/>
            <p:cNvSpPr>
              <a:spLocks noChangeAspect="1" noChangeArrowheads="1"/>
            </p:cNvSpPr>
            <p:nvPr/>
          </p:nvSpPr>
          <p:spPr bwMode="auto">
            <a:xfrm>
              <a:off x="3287" y="2002"/>
              <a:ext cx="303" cy="303"/>
            </a:xfrm>
            <a:prstGeom prst="ellipse">
              <a:avLst/>
            </a:prstGeom>
            <a:gradFill rotWithShape="1">
              <a:gsLst>
                <a:gs pos="0">
                  <a:srgbClr val="9966FF"/>
                </a:gs>
                <a:gs pos="100000">
                  <a:srgbClr val="DDDDDD"/>
                </a:gs>
              </a:gsLst>
              <a:lin ang="2700000" scaled="1"/>
            </a:gradFill>
            <a:ln w="9525">
              <a:noFill/>
              <a:round/>
              <a:headEnd/>
              <a:tailEnd/>
            </a:ln>
          </p:spPr>
          <p:txBody>
            <a:bodyPr wrap="none" anchor="ctr"/>
            <a:lstStyle/>
            <a:p>
              <a:endParaRPr lang="en-US"/>
            </a:p>
          </p:txBody>
        </p:sp>
        <p:sp>
          <p:nvSpPr>
            <p:cNvPr id="210975" name="Oval 108"/>
            <p:cNvSpPr>
              <a:spLocks noChangeAspect="1" noChangeArrowheads="1"/>
            </p:cNvSpPr>
            <p:nvPr/>
          </p:nvSpPr>
          <p:spPr bwMode="auto">
            <a:xfrm>
              <a:off x="3194" y="2601"/>
              <a:ext cx="303" cy="303"/>
            </a:xfrm>
            <a:prstGeom prst="ellipse">
              <a:avLst/>
            </a:prstGeom>
            <a:gradFill rotWithShape="1">
              <a:gsLst>
                <a:gs pos="0">
                  <a:srgbClr val="9966FF"/>
                </a:gs>
                <a:gs pos="100000">
                  <a:srgbClr val="DDDDDD"/>
                </a:gs>
              </a:gsLst>
              <a:lin ang="2700000" scaled="1"/>
            </a:gradFill>
            <a:ln w="9525">
              <a:noFill/>
              <a:round/>
              <a:headEnd/>
              <a:tailEnd/>
            </a:ln>
          </p:spPr>
          <p:txBody>
            <a:bodyPr wrap="none" anchor="ctr"/>
            <a:lstStyle/>
            <a:p>
              <a:endParaRPr lang="en-US"/>
            </a:p>
          </p:txBody>
        </p:sp>
        <p:sp>
          <p:nvSpPr>
            <p:cNvPr id="210976" name="Oval 109"/>
            <p:cNvSpPr>
              <a:spLocks noChangeAspect="1" noChangeArrowheads="1"/>
            </p:cNvSpPr>
            <p:nvPr/>
          </p:nvSpPr>
          <p:spPr bwMode="auto">
            <a:xfrm>
              <a:off x="3796" y="2407"/>
              <a:ext cx="303" cy="303"/>
            </a:xfrm>
            <a:prstGeom prst="ellipse">
              <a:avLst/>
            </a:prstGeom>
            <a:gradFill rotWithShape="1">
              <a:gsLst>
                <a:gs pos="0">
                  <a:srgbClr val="9966FF"/>
                </a:gs>
                <a:gs pos="100000">
                  <a:srgbClr val="DDDDDD"/>
                </a:gs>
              </a:gsLst>
              <a:lin ang="2700000" scaled="1"/>
            </a:gradFill>
            <a:ln w="9525">
              <a:noFill/>
              <a:round/>
              <a:headEnd/>
              <a:tailEnd/>
            </a:ln>
          </p:spPr>
          <p:txBody>
            <a:bodyPr wrap="none" anchor="ctr"/>
            <a:lstStyle/>
            <a:p>
              <a:endParaRPr lang="en-US"/>
            </a:p>
          </p:txBody>
        </p:sp>
        <p:sp>
          <p:nvSpPr>
            <p:cNvPr id="210977" name="Oval 110"/>
            <p:cNvSpPr>
              <a:spLocks noChangeAspect="1" noChangeArrowheads="1"/>
            </p:cNvSpPr>
            <p:nvPr/>
          </p:nvSpPr>
          <p:spPr bwMode="auto">
            <a:xfrm>
              <a:off x="3074" y="2280"/>
              <a:ext cx="303" cy="303"/>
            </a:xfrm>
            <a:prstGeom prst="ellipse">
              <a:avLst/>
            </a:prstGeom>
            <a:gradFill rotWithShape="1">
              <a:gsLst>
                <a:gs pos="0">
                  <a:schemeClr val="hlink"/>
                </a:gs>
                <a:gs pos="100000">
                  <a:srgbClr val="DDDDDD"/>
                </a:gs>
              </a:gsLst>
              <a:lin ang="2700000" scaled="1"/>
            </a:gradFill>
            <a:ln w="9525">
              <a:noFill/>
              <a:round/>
              <a:headEnd/>
              <a:tailEnd/>
            </a:ln>
          </p:spPr>
          <p:txBody>
            <a:bodyPr wrap="none" anchor="ctr"/>
            <a:lstStyle/>
            <a:p>
              <a:pPr algn="l"/>
              <a:r>
                <a:rPr lang="en-US" sz="1800"/>
                <a:t>   </a:t>
              </a:r>
            </a:p>
            <a:p>
              <a:pPr algn="l"/>
              <a:r>
                <a:rPr lang="en-US"/>
                <a:t> </a:t>
              </a:r>
            </a:p>
          </p:txBody>
        </p:sp>
        <p:sp>
          <p:nvSpPr>
            <p:cNvPr id="210978" name="Oval 111"/>
            <p:cNvSpPr>
              <a:spLocks noChangeAspect="1" noChangeArrowheads="1"/>
            </p:cNvSpPr>
            <p:nvPr/>
          </p:nvSpPr>
          <p:spPr bwMode="auto">
            <a:xfrm>
              <a:off x="3242" y="2183"/>
              <a:ext cx="303" cy="303"/>
            </a:xfrm>
            <a:prstGeom prst="ellipse">
              <a:avLst/>
            </a:prstGeom>
            <a:gradFill rotWithShape="1">
              <a:gsLst>
                <a:gs pos="0">
                  <a:srgbClr val="9966FF"/>
                </a:gs>
                <a:gs pos="100000">
                  <a:srgbClr val="DDDDDD"/>
                </a:gs>
              </a:gsLst>
              <a:lin ang="2700000" scaled="1"/>
            </a:gradFill>
            <a:ln w="9525">
              <a:noFill/>
              <a:round/>
              <a:headEnd/>
              <a:tailEnd/>
            </a:ln>
          </p:spPr>
          <p:txBody>
            <a:bodyPr wrap="none" anchor="ctr"/>
            <a:lstStyle/>
            <a:p>
              <a:endParaRPr lang="en-US"/>
            </a:p>
          </p:txBody>
        </p:sp>
        <p:sp>
          <p:nvSpPr>
            <p:cNvPr id="210979" name="Oval 112"/>
            <p:cNvSpPr>
              <a:spLocks noChangeAspect="1" noChangeArrowheads="1"/>
            </p:cNvSpPr>
            <p:nvPr/>
          </p:nvSpPr>
          <p:spPr bwMode="auto">
            <a:xfrm>
              <a:off x="3575" y="2667"/>
              <a:ext cx="303" cy="303"/>
            </a:xfrm>
            <a:prstGeom prst="ellipse">
              <a:avLst/>
            </a:prstGeom>
            <a:gradFill rotWithShape="1">
              <a:gsLst>
                <a:gs pos="0">
                  <a:schemeClr val="hlink"/>
                </a:gs>
                <a:gs pos="100000">
                  <a:srgbClr val="DDDDDD"/>
                </a:gs>
              </a:gsLst>
              <a:lin ang="2700000" scaled="1"/>
            </a:gradFill>
            <a:ln w="9525">
              <a:noFill/>
              <a:round/>
              <a:headEnd/>
              <a:tailEnd/>
            </a:ln>
          </p:spPr>
          <p:txBody>
            <a:bodyPr wrap="none" anchor="ctr"/>
            <a:lstStyle/>
            <a:p>
              <a:pPr algn="r"/>
              <a:endParaRPr lang="en-US" sz="1800"/>
            </a:p>
            <a:p>
              <a:pPr algn="r"/>
              <a:r>
                <a:rPr lang="en-US" sz="1800"/>
                <a:t> </a:t>
              </a:r>
            </a:p>
            <a:p>
              <a:pPr algn="r"/>
              <a:r>
                <a:rPr lang="en-US"/>
                <a:t> </a:t>
              </a:r>
            </a:p>
          </p:txBody>
        </p:sp>
        <p:sp>
          <p:nvSpPr>
            <p:cNvPr id="210980" name="Oval 113"/>
            <p:cNvSpPr>
              <a:spLocks noChangeAspect="1" noChangeArrowheads="1"/>
            </p:cNvSpPr>
            <p:nvPr/>
          </p:nvSpPr>
          <p:spPr bwMode="auto">
            <a:xfrm>
              <a:off x="3713" y="2069"/>
              <a:ext cx="303" cy="303"/>
            </a:xfrm>
            <a:prstGeom prst="ellipse">
              <a:avLst/>
            </a:prstGeom>
            <a:gradFill rotWithShape="1">
              <a:gsLst>
                <a:gs pos="0">
                  <a:schemeClr val="hlink"/>
                </a:gs>
                <a:gs pos="100000">
                  <a:srgbClr val="DDDDDD"/>
                </a:gs>
              </a:gsLst>
              <a:lin ang="2700000" scaled="1"/>
            </a:gradFill>
            <a:ln w="9525">
              <a:noFill/>
              <a:round/>
              <a:headEnd/>
              <a:tailEnd/>
            </a:ln>
          </p:spPr>
          <p:txBody>
            <a:bodyPr wrap="none" anchor="ctr"/>
            <a:lstStyle/>
            <a:p>
              <a:pPr algn="r"/>
              <a:r>
                <a:rPr lang="en-US" sz="1800"/>
                <a:t> </a:t>
              </a:r>
            </a:p>
            <a:p>
              <a:pPr algn="r"/>
              <a:r>
                <a:rPr lang="en-US"/>
                <a:t> </a:t>
              </a:r>
            </a:p>
          </p:txBody>
        </p:sp>
        <p:sp>
          <p:nvSpPr>
            <p:cNvPr id="210981" name="Oval 114"/>
            <p:cNvSpPr>
              <a:spLocks noChangeAspect="1" noChangeArrowheads="1"/>
            </p:cNvSpPr>
            <p:nvPr/>
          </p:nvSpPr>
          <p:spPr bwMode="auto">
            <a:xfrm>
              <a:off x="3676" y="2214"/>
              <a:ext cx="303" cy="303"/>
            </a:xfrm>
            <a:prstGeom prst="ellipse">
              <a:avLst/>
            </a:prstGeom>
            <a:gradFill rotWithShape="1">
              <a:gsLst>
                <a:gs pos="0">
                  <a:srgbClr val="9966FF"/>
                </a:gs>
                <a:gs pos="100000">
                  <a:srgbClr val="DDDDDD"/>
                </a:gs>
              </a:gsLst>
              <a:lin ang="2700000" scaled="1"/>
            </a:gradFill>
            <a:ln w="9525">
              <a:noFill/>
              <a:round/>
              <a:headEnd/>
              <a:tailEnd/>
            </a:ln>
          </p:spPr>
          <p:txBody>
            <a:bodyPr wrap="none" anchor="ctr"/>
            <a:lstStyle/>
            <a:p>
              <a:endParaRPr lang="en-US"/>
            </a:p>
          </p:txBody>
        </p:sp>
        <p:sp>
          <p:nvSpPr>
            <p:cNvPr id="210982" name="Oval 115"/>
            <p:cNvSpPr>
              <a:spLocks noChangeAspect="1" noChangeArrowheads="1"/>
            </p:cNvSpPr>
            <p:nvPr/>
          </p:nvSpPr>
          <p:spPr bwMode="auto">
            <a:xfrm>
              <a:off x="3194" y="2412"/>
              <a:ext cx="303" cy="303"/>
            </a:xfrm>
            <a:prstGeom prst="ellipse">
              <a:avLst/>
            </a:prstGeom>
            <a:gradFill rotWithShape="1">
              <a:gsLst>
                <a:gs pos="0">
                  <a:schemeClr val="hlink"/>
                </a:gs>
                <a:gs pos="100000">
                  <a:srgbClr val="DDDDDD"/>
                </a:gs>
              </a:gsLst>
              <a:lin ang="2700000" scaled="1"/>
            </a:gradFill>
            <a:ln w="9525">
              <a:noFill/>
              <a:round/>
              <a:headEnd/>
              <a:tailEnd/>
            </a:ln>
          </p:spPr>
          <p:txBody>
            <a:bodyPr wrap="none" anchor="ctr"/>
            <a:lstStyle/>
            <a:p>
              <a:r>
                <a:rPr lang="en-US" sz="1800"/>
                <a:t> </a:t>
              </a:r>
              <a:endParaRPr lang="en-US"/>
            </a:p>
          </p:txBody>
        </p:sp>
        <p:sp>
          <p:nvSpPr>
            <p:cNvPr id="210983" name="Oval 116"/>
            <p:cNvSpPr>
              <a:spLocks noChangeAspect="1" noChangeArrowheads="1"/>
            </p:cNvSpPr>
            <p:nvPr/>
          </p:nvSpPr>
          <p:spPr bwMode="auto">
            <a:xfrm>
              <a:off x="3493" y="2101"/>
              <a:ext cx="303" cy="303"/>
            </a:xfrm>
            <a:prstGeom prst="ellipse">
              <a:avLst/>
            </a:prstGeom>
            <a:gradFill rotWithShape="1">
              <a:gsLst>
                <a:gs pos="0">
                  <a:schemeClr val="hlink"/>
                </a:gs>
                <a:gs pos="100000">
                  <a:srgbClr val="DDDDDD"/>
                </a:gs>
              </a:gsLst>
              <a:lin ang="2700000" scaled="1"/>
            </a:gradFill>
            <a:ln w="9525">
              <a:noFill/>
              <a:round/>
              <a:headEnd/>
              <a:tailEnd/>
            </a:ln>
          </p:spPr>
          <p:txBody>
            <a:bodyPr wrap="none" anchor="ctr"/>
            <a:lstStyle/>
            <a:p>
              <a:r>
                <a:rPr lang="en-US" sz="1800"/>
                <a:t> </a:t>
              </a:r>
              <a:endParaRPr lang="en-US"/>
            </a:p>
          </p:txBody>
        </p:sp>
        <p:sp>
          <p:nvSpPr>
            <p:cNvPr id="210984" name="Oval 117"/>
            <p:cNvSpPr>
              <a:spLocks noChangeAspect="1" noChangeArrowheads="1"/>
            </p:cNvSpPr>
            <p:nvPr/>
          </p:nvSpPr>
          <p:spPr bwMode="auto">
            <a:xfrm>
              <a:off x="3393" y="2591"/>
              <a:ext cx="303" cy="303"/>
            </a:xfrm>
            <a:prstGeom prst="ellipse">
              <a:avLst/>
            </a:prstGeom>
            <a:gradFill rotWithShape="1">
              <a:gsLst>
                <a:gs pos="0">
                  <a:srgbClr val="9966FF"/>
                </a:gs>
                <a:gs pos="100000">
                  <a:srgbClr val="DDDDDD"/>
                </a:gs>
              </a:gsLst>
              <a:lin ang="2700000" scaled="1"/>
            </a:gradFill>
            <a:ln w="9525">
              <a:noFill/>
              <a:round/>
              <a:headEnd/>
              <a:tailEnd/>
            </a:ln>
          </p:spPr>
          <p:txBody>
            <a:bodyPr wrap="none" anchor="ctr"/>
            <a:lstStyle/>
            <a:p>
              <a:endParaRPr lang="en-US"/>
            </a:p>
          </p:txBody>
        </p:sp>
        <p:sp>
          <p:nvSpPr>
            <p:cNvPr id="210985" name="Oval 118"/>
            <p:cNvSpPr>
              <a:spLocks noChangeAspect="1" noChangeArrowheads="1"/>
            </p:cNvSpPr>
            <p:nvPr/>
          </p:nvSpPr>
          <p:spPr bwMode="auto">
            <a:xfrm>
              <a:off x="3634" y="2419"/>
              <a:ext cx="303" cy="303"/>
            </a:xfrm>
            <a:prstGeom prst="ellipse">
              <a:avLst/>
            </a:prstGeom>
            <a:gradFill rotWithShape="1">
              <a:gsLst>
                <a:gs pos="0">
                  <a:schemeClr val="hlink"/>
                </a:gs>
                <a:gs pos="100000">
                  <a:srgbClr val="DDDDDD"/>
                </a:gs>
              </a:gsLst>
              <a:lin ang="2700000" scaled="1"/>
            </a:gradFill>
            <a:ln w="9525">
              <a:noFill/>
              <a:round/>
              <a:headEnd/>
              <a:tailEnd/>
            </a:ln>
          </p:spPr>
          <p:txBody>
            <a:bodyPr wrap="none" anchor="ctr"/>
            <a:lstStyle/>
            <a:p>
              <a:endParaRPr lang="en-US" sz="1800"/>
            </a:p>
            <a:p>
              <a:r>
                <a:rPr lang="en-US" sz="1800"/>
                <a:t> </a:t>
              </a:r>
            </a:p>
            <a:p>
              <a:r>
                <a:rPr lang="en-US"/>
                <a:t> </a:t>
              </a:r>
            </a:p>
          </p:txBody>
        </p:sp>
        <p:sp>
          <p:nvSpPr>
            <p:cNvPr id="210986" name="Oval 119"/>
            <p:cNvSpPr>
              <a:spLocks noChangeAspect="1" noChangeArrowheads="1"/>
            </p:cNvSpPr>
            <p:nvPr/>
          </p:nvSpPr>
          <p:spPr bwMode="auto">
            <a:xfrm>
              <a:off x="3423" y="2347"/>
              <a:ext cx="303" cy="303"/>
            </a:xfrm>
            <a:prstGeom prst="ellipse">
              <a:avLst/>
            </a:prstGeom>
            <a:gradFill rotWithShape="1">
              <a:gsLst>
                <a:gs pos="0">
                  <a:srgbClr val="9966FF"/>
                </a:gs>
                <a:gs pos="100000">
                  <a:srgbClr val="DDDDDD"/>
                </a:gs>
              </a:gsLst>
              <a:lin ang="2700000" scaled="1"/>
            </a:gradFill>
            <a:ln w="9525">
              <a:noFill/>
              <a:round/>
              <a:headEnd/>
              <a:tailEnd/>
            </a:ln>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34250"/>
                                        </p:tgtEl>
                                        <p:attrNameLst>
                                          <p:attrName>style.visibility</p:attrName>
                                        </p:attrNameLst>
                                      </p:cBhvr>
                                      <p:to>
                                        <p:strVal val="visible"/>
                                      </p:to>
                                    </p:set>
                                    <p:animEffect transition="in" filter="wipe(left)">
                                      <p:cBhvr>
                                        <p:cTn id="7" dur="2000"/>
                                        <p:tgtEl>
                                          <p:spTgt spid="1034250"/>
                                        </p:tgtEl>
                                      </p:cBhvr>
                                    </p:animEffect>
                                  </p:childTnLst>
                                </p:cTn>
                              </p:par>
                              <p:par>
                                <p:cTn id="8" presetID="53"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2000" fill="hold"/>
                                        <p:tgtEl>
                                          <p:spTgt spid="2"/>
                                        </p:tgtEl>
                                        <p:attrNameLst>
                                          <p:attrName>ppt_w</p:attrName>
                                        </p:attrNameLst>
                                      </p:cBhvr>
                                      <p:tavLst>
                                        <p:tav tm="0">
                                          <p:val>
                                            <p:fltVal val="0"/>
                                          </p:val>
                                        </p:tav>
                                        <p:tav tm="100000">
                                          <p:val>
                                            <p:strVal val="#ppt_w"/>
                                          </p:val>
                                        </p:tav>
                                      </p:tavLst>
                                    </p:anim>
                                    <p:anim calcmode="lin" valueType="num">
                                      <p:cBhvr>
                                        <p:cTn id="11" dur="2000" fill="hold"/>
                                        <p:tgtEl>
                                          <p:spTgt spid="2"/>
                                        </p:tgtEl>
                                        <p:attrNameLst>
                                          <p:attrName>ppt_h</p:attrName>
                                        </p:attrNameLst>
                                      </p:cBhvr>
                                      <p:tavLst>
                                        <p:tav tm="0">
                                          <p:val>
                                            <p:fltVal val="0"/>
                                          </p:val>
                                        </p:tav>
                                        <p:tav tm="100000">
                                          <p:val>
                                            <p:strVal val="#ppt_h"/>
                                          </p:val>
                                        </p:tav>
                                      </p:tavLst>
                                    </p:anim>
                                    <p:animEffect transition="in" filter="fade">
                                      <p:cBhvr>
                                        <p:cTn id="12" dur="2000"/>
                                        <p:tgtEl>
                                          <p:spTgt spid="2"/>
                                        </p:tgtEl>
                                      </p:cBhvr>
                                    </p:animEffect>
                                  </p:childTnLst>
                                </p:cTn>
                              </p:par>
                              <p:par>
                                <p:cTn id="13" presetID="0" presetClass="path" presetSubtype="0" accel="50000" decel="50000" fill="hold" nodeType="withEffect">
                                  <p:stCondLst>
                                    <p:cond delay="0"/>
                                  </p:stCondLst>
                                  <p:childTnLst>
                                    <p:animMotion origin="layout" path="M 1.38889E-6 -2.22222E-6 L -0.19566 0.15741 " pathEditMode="relative" ptsTypes="AA">
                                      <p:cBhvr>
                                        <p:cTn id="14" dur="2000" spd="-100000" fill="hold"/>
                                        <p:tgtEl>
                                          <p:spTgt spid="2"/>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034275"/>
                                        </p:tgtEl>
                                        <p:attrNameLst>
                                          <p:attrName>style.visibility</p:attrName>
                                        </p:attrNameLst>
                                      </p:cBhvr>
                                      <p:to>
                                        <p:strVal val="visible"/>
                                      </p:to>
                                    </p:set>
                                    <p:animEffect transition="in" filter="blinds(horizontal)">
                                      <p:cBhvr>
                                        <p:cTn id="31" dur="500"/>
                                        <p:tgtEl>
                                          <p:spTgt spid="103427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034292"/>
                                        </p:tgtEl>
                                        <p:attrNameLst>
                                          <p:attrName>style.visibility</p:attrName>
                                        </p:attrNameLst>
                                      </p:cBhvr>
                                      <p:to>
                                        <p:strVal val="visible"/>
                                      </p:to>
                                    </p:set>
                                    <p:animEffect transition="in" filter="wipe(down)">
                                      <p:cBhvr>
                                        <p:cTn id="36" dur="2000"/>
                                        <p:tgtEl>
                                          <p:spTgt spid="1034292"/>
                                        </p:tgtEl>
                                      </p:cBhvr>
                                    </p:animEffect>
                                  </p:childTnLst>
                                </p:cTn>
                              </p:par>
                              <p:par>
                                <p:cTn id="37" presetID="53"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2000" fill="hold"/>
                                        <p:tgtEl>
                                          <p:spTgt spid="7"/>
                                        </p:tgtEl>
                                        <p:attrNameLst>
                                          <p:attrName>ppt_w</p:attrName>
                                        </p:attrNameLst>
                                      </p:cBhvr>
                                      <p:tavLst>
                                        <p:tav tm="0">
                                          <p:val>
                                            <p:fltVal val="0"/>
                                          </p:val>
                                        </p:tav>
                                        <p:tav tm="100000">
                                          <p:val>
                                            <p:strVal val="#ppt_w"/>
                                          </p:val>
                                        </p:tav>
                                      </p:tavLst>
                                    </p:anim>
                                    <p:anim calcmode="lin" valueType="num">
                                      <p:cBhvr>
                                        <p:cTn id="40" dur="2000" fill="hold"/>
                                        <p:tgtEl>
                                          <p:spTgt spid="7"/>
                                        </p:tgtEl>
                                        <p:attrNameLst>
                                          <p:attrName>ppt_h</p:attrName>
                                        </p:attrNameLst>
                                      </p:cBhvr>
                                      <p:tavLst>
                                        <p:tav tm="0">
                                          <p:val>
                                            <p:fltVal val="0"/>
                                          </p:val>
                                        </p:tav>
                                        <p:tav tm="100000">
                                          <p:val>
                                            <p:strVal val="#ppt_h"/>
                                          </p:val>
                                        </p:tav>
                                      </p:tavLst>
                                    </p:anim>
                                    <p:animEffect transition="in" filter="fade">
                                      <p:cBhvr>
                                        <p:cTn id="41" dur="2000"/>
                                        <p:tgtEl>
                                          <p:spTgt spid="7"/>
                                        </p:tgtEl>
                                      </p:cBhvr>
                                    </p:animEffect>
                                  </p:childTnLst>
                                </p:cTn>
                              </p:par>
                              <p:par>
                                <p:cTn id="42" presetID="0" presetClass="path" presetSubtype="0" accel="50000" decel="50000" fill="hold" nodeType="withEffect">
                                  <p:stCondLst>
                                    <p:cond delay="0"/>
                                  </p:stCondLst>
                                  <p:childTnLst>
                                    <p:animMotion origin="layout" path="M 3.88889E-6 7.40741E-7 L 0.1618 0.18009 " pathEditMode="relative" ptsTypes="AA">
                                      <p:cBhvr>
                                        <p:cTn id="43" dur="2000" spd="-100000" fill="hold"/>
                                        <p:tgtEl>
                                          <p:spTgt spid="7"/>
                                        </p:tgtEl>
                                        <p:attrNameLst>
                                          <p:attrName>ppt_x</p:attrName>
                                          <p:attrName>ppt_y</p:attrName>
                                        </p:attrNameLst>
                                      </p:cBhvr>
                                    </p:animMotion>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dissolve">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1000"/>
                                        <p:tgtEl>
                                          <p:spTgt spid="6"/>
                                        </p:tgtEl>
                                      </p:cBhvr>
                                    </p:animEffect>
                                    <p:anim calcmode="lin" valueType="num">
                                      <p:cBhvr>
                                        <p:cTn id="54" dur="1000" fill="hold"/>
                                        <p:tgtEl>
                                          <p:spTgt spid="6"/>
                                        </p:tgtEl>
                                        <p:attrNameLst>
                                          <p:attrName>ppt_x</p:attrName>
                                        </p:attrNameLst>
                                      </p:cBhvr>
                                      <p:tavLst>
                                        <p:tav tm="0">
                                          <p:val>
                                            <p:strVal val="#ppt_x"/>
                                          </p:val>
                                        </p:tav>
                                        <p:tav tm="100000">
                                          <p:val>
                                            <p:strVal val="#ppt_x"/>
                                          </p:val>
                                        </p:tav>
                                      </p:tavLst>
                                    </p:anim>
                                    <p:anim calcmode="lin" valueType="num">
                                      <p:cBhvr>
                                        <p:cTn id="5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1034317"/>
                                        </p:tgtEl>
                                        <p:attrNameLst>
                                          <p:attrName>style.visibility</p:attrName>
                                        </p:attrNameLst>
                                      </p:cBhvr>
                                      <p:to>
                                        <p:strVal val="visible"/>
                                      </p:to>
                                    </p:set>
                                    <p:animEffect transition="in" filter="blinds(horizontal)">
                                      <p:cBhvr>
                                        <p:cTn id="60" dur="500"/>
                                        <p:tgtEl>
                                          <p:spTgt spid="1034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50" grpId="0" animBg="1"/>
      <p:bldP spid="1034275" grpId="0"/>
      <p:bldP spid="1034292" grpId="0" animBg="1"/>
      <p:bldP spid="103431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2"/>
          <p:cNvGrpSpPr>
            <a:grpSpLocks/>
          </p:cNvGrpSpPr>
          <p:nvPr/>
        </p:nvGrpSpPr>
        <p:grpSpPr bwMode="auto">
          <a:xfrm>
            <a:off x="468313" y="846138"/>
            <a:ext cx="3657600" cy="3162300"/>
            <a:chOff x="3408" y="1872"/>
            <a:chExt cx="2304" cy="1992"/>
          </a:xfrm>
        </p:grpSpPr>
        <p:sp>
          <p:nvSpPr>
            <p:cNvPr id="212045" name="Oval 33"/>
            <p:cNvSpPr>
              <a:spLocks noChangeArrowheads="1"/>
            </p:cNvSpPr>
            <p:nvPr/>
          </p:nvSpPr>
          <p:spPr bwMode="auto">
            <a:xfrm>
              <a:off x="3744" y="2249"/>
              <a:ext cx="1392" cy="1344"/>
            </a:xfrm>
            <a:prstGeom prst="ellipse">
              <a:avLst/>
            </a:prstGeom>
            <a:noFill/>
            <a:ln w="38100">
              <a:solidFill>
                <a:schemeClr val="tx1"/>
              </a:solidFill>
              <a:round/>
              <a:headEnd/>
              <a:tailEnd/>
            </a:ln>
          </p:spPr>
          <p:txBody>
            <a:bodyPr wrap="none" anchor="ctr"/>
            <a:lstStyle/>
            <a:p>
              <a:endParaRPr lang="en-US"/>
            </a:p>
          </p:txBody>
        </p:sp>
        <p:sp>
          <p:nvSpPr>
            <p:cNvPr id="212046" name="Oval 34"/>
            <p:cNvSpPr>
              <a:spLocks noChangeArrowheads="1"/>
            </p:cNvSpPr>
            <p:nvPr/>
          </p:nvSpPr>
          <p:spPr bwMode="auto">
            <a:xfrm>
              <a:off x="3456" y="2009"/>
              <a:ext cx="1967" cy="1824"/>
            </a:xfrm>
            <a:prstGeom prst="ellipse">
              <a:avLst/>
            </a:prstGeom>
            <a:noFill/>
            <a:ln w="38100">
              <a:solidFill>
                <a:schemeClr val="tx1"/>
              </a:solidFill>
              <a:round/>
              <a:headEnd/>
              <a:tailEnd/>
            </a:ln>
          </p:spPr>
          <p:txBody>
            <a:bodyPr wrap="none" anchor="ctr"/>
            <a:lstStyle/>
            <a:p>
              <a:endParaRPr lang="en-US"/>
            </a:p>
          </p:txBody>
        </p:sp>
        <p:sp>
          <p:nvSpPr>
            <p:cNvPr id="212047" name="Freeform 35"/>
            <p:cNvSpPr>
              <a:spLocks/>
            </p:cNvSpPr>
            <p:nvPr/>
          </p:nvSpPr>
          <p:spPr bwMode="auto">
            <a:xfrm>
              <a:off x="3408" y="1872"/>
              <a:ext cx="1647" cy="1992"/>
            </a:xfrm>
            <a:custGeom>
              <a:avLst/>
              <a:gdLst>
                <a:gd name="T0" fmla="*/ 0 w 1556"/>
                <a:gd name="T1" fmla="*/ 0 h 1992"/>
                <a:gd name="T2" fmla="*/ 1647 w 1556"/>
                <a:gd name="T3" fmla="*/ 0 h 1992"/>
                <a:gd name="T4" fmla="*/ 985 w 1556"/>
                <a:gd name="T5" fmla="*/ 974 h 1992"/>
                <a:gd name="T6" fmla="*/ 1647 w 1556"/>
                <a:gd name="T7" fmla="*/ 1992 h 1992"/>
                <a:gd name="T8" fmla="*/ 0 w 1556"/>
                <a:gd name="T9" fmla="*/ 1992 h 1992"/>
                <a:gd name="T10" fmla="*/ 0 w 1556"/>
                <a:gd name="T11" fmla="*/ 0 h 1992"/>
                <a:gd name="T12" fmla="*/ 0 60000 65536"/>
                <a:gd name="T13" fmla="*/ 0 60000 65536"/>
                <a:gd name="T14" fmla="*/ 0 60000 65536"/>
                <a:gd name="T15" fmla="*/ 0 60000 65536"/>
                <a:gd name="T16" fmla="*/ 0 60000 65536"/>
                <a:gd name="T17" fmla="*/ 0 60000 65536"/>
                <a:gd name="T18" fmla="*/ 0 w 1556"/>
                <a:gd name="T19" fmla="*/ 0 h 1992"/>
                <a:gd name="T20" fmla="*/ 1556 w 1556"/>
                <a:gd name="T21" fmla="*/ 1992 h 1992"/>
              </a:gdLst>
              <a:ahLst/>
              <a:cxnLst>
                <a:cxn ang="T12">
                  <a:pos x="T0" y="T1"/>
                </a:cxn>
                <a:cxn ang="T13">
                  <a:pos x="T2" y="T3"/>
                </a:cxn>
                <a:cxn ang="T14">
                  <a:pos x="T4" y="T5"/>
                </a:cxn>
                <a:cxn ang="T15">
                  <a:pos x="T6" y="T7"/>
                </a:cxn>
                <a:cxn ang="T16">
                  <a:pos x="T8" y="T9"/>
                </a:cxn>
                <a:cxn ang="T17">
                  <a:pos x="T10" y="T11"/>
                </a:cxn>
              </a:cxnLst>
              <a:rect l="T18" t="T19" r="T20" b="T21"/>
              <a:pathLst>
                <a:path w="1556" h="1992">
                  <a:moveTo>
                    <a:pt x="0" y="0"/>
                  </a:moveTo>
                  <a:lnTo>
                    <a:pt x="1556" y="0"/>
                  </a:lnTo>
                  <a:lnTo>
                    <a:pt x="931" y="974"/>
                  </a:lnTo>
                  <a:lnTo>
                    <a:pt x="1556" y="1992"/>
                  </a:lnTo>
                  <a:lnTo>
                    <a:pt x="0" y="1992"/>
                  </a:lnTo>
                  <a:lnTo>
                    <a:pt x="0" y="0"/>
                  </a:lnTo>
                  <a:close/>
                </a:path>
              </a:pathLst>
            </a:custGeom>
            <a:solidFill>
              <a:schemeClr val="bg1"/>
            </a:solidFill>
            <a:ln w="9525">
              <a:noFill/>
              <a:round/>
              <a:headEnd/>
              <a:tailEnd/>
            </a:ln>
          </p:spPr>
          <p:txBody>
            <a:bodyPr wrap="none" anchor="ctr"/>
            <a:lstStyle/>
            <a:p>
              <a:endParaRPr lang="en-US"/>
            </a:p>
          </p:txBody>
        </p:sp>
        <p:sp>
          <p:nvSpPr>
            <p:cNvPr id="212048" name="Text Box 36"/>
            <p:cNvSpPr txBox="1">
              <a:spLocks noChangeArrowheads="1"/>
            </p:cNvSpPr>
            <p:nvPr/>
          </p:nvSpPr>
          <p:spPr bwMode="auto">
            <a:xfrm>
              <a:off x="4128" y="2585"/>
              <a:ext cx="624" cy="672"/>
            </a:xfrm>
            <a:prstGeom prst="rect">
              <a:avLst/>
            </a:prstGeom>
            <a:noFill/>
            <a:ln w="9525">
              <a:noFill/>
              <a:miter lim="800000"/>
              <a:headEnd/>
              <a:tailEnd/>
            </a:ln>
          </p:spPr>
          <p:txBody>
            <a:bodyPr>
              <a:spAutoFit/>
            </a:bodyPr>
            <a:lstStyle/>
            <a:p>
              <a:pPr algn="l" eaLnBrk="0" hangingPunct="0"/>
              <a:r>
                <a:rPr lang="en-US" sz="3200"/>
                <a:t>3 p</a:t>
              </a:r>
              <a:r>
                <a:rPr lang="en-US" sz="3200" baseline="30000"/>
                <a:t>+</a:t>
              </a:r>
            </a:p>
            <a:p>
              <a:pPr algn="l" eaLnBrk="0" hangingPunct="0"/>
              <a:r>
                <a:rPr lang="en-US" sz="3200">
                  <a:solidFill>
                    <a:srgbClr val="FF0000"/>
                  </a:solidFill>
                </a:rPr>
                <a:t>3 n</a:t>
              </a:r>
              <a:r>
                <a:rPr lang="en-US" sz="3200" baseline="30000">
                  <a:solidFill>
                    <a:srgbClr val="FF0000"/>
                  </a:solidFill>
                  <a:sym typeface="Symbol" pitchFamily="18" charset="2"/>
                </a:rPr>
                <a:t>0</a:t>
              </a:r>
            </a:p>
          </p:txBody>
        </p:sp>
        <p:sp>
          <p:nvSpPr>
            <p:cNvPr id="212049" name="Rectangle 37"/>
            <p:cNvSpPr>
              <a:spLocks noChangeArrowheads="1"/>
            </p:cNvSpPr>
            <p:nvPr/>
          </p:nvSpPr>
          <p:spPr bwMode="auto">
            <a:xfrm>
              <a:off x="4848" y="2729"/>
              <a:ext cx="864" cy="336"/>
            </a:xfrm>
            <a:prstGeom prst="rect">
              <a:avLst/>
            </a:prstGeom>
            <a:solidFill>
              <a:schemeClr val="bg1"/>
            </a:solidFill>
            <a:ln w="9525">
              <a:noFill/>
              <a:miter lim="800000"/>
              <a:headEnd/>
              <a:tailEnd/>
            </a:ln>
          </p:spPr>
          <p:txBody>
            <a:bodyPr/>
            <a:lstStyle/>
            <a:p>
              <a:pPr marL="484188" indent="-484188" algn="l">
                <a:spcBef>
                  <a:spcPct val="10000"/>
                </a:spcBef>
              </a:pPr>
              <a:r>
                <a:rPr lang="en-US" sz="2800" b="1"/>
                <a:t>2e</a:t>
              </a:r>
              <a:r>
                <a:rPr lang="en-US" sz="2800" b="1" baseline="30000"/>
                <a:t>–</a:t>
              </a:r>
              <a:r>
                <a:rPr lang="en-US" sz="2800" b="1"/>
                <a:t> 1e</a:t>
              </a:r>
              <a:r>
                <a:rPr lang="en-US" sz="2800" b="1" baseline="30000"/>
                <a:t>–</a:t>
              </a:r>
              <a:endParaRPr lang="en-US" sz="2800" b="1"/>
            </a:p>
          </p:txBody>
        </p:sp>
        <p:sp>
          <p:nvSpPr>
            <p:cNvPr id="212050" name="Oval 38"/>
            <p:cNvSpPr>
              <a:spLocks noChangeArrowheads="1"/>
            </p:cNvSpPr>
            <p:nvPr/>
          </p:nvSpPr>
          <p:spPr bwMode="auto">
            <a:xfrm>
              <a:off x="4032" y="2537"/>
              <a:ext cx="816" cy="768"/>
            </a:xfrm>
            <a:prstGeom prst="ellipse">
              <a:avLst/>
            </a:prstGeom>
            <a:noFill/>
            <a:ln w="38100">
              <a:solidFill>
                <a:schemeClr val="tx1"/>
              </a:solidFill>
              <a:round/>
              <a:headEnd/>
              <a:tailEnd/>
            </a:ln>
          </p:spPr>
          <p:txBody>
            <a:bodyPr wrap="none" anchor="ctr"/>
            <a:lstStyle/>
            <a:p>
              <a:endParaRPr lang="en-US"/>
            </a:p>
          </p:txBody>
        </p:sp>
      </p:grpSp>
      <p:grpSp>
        <p:nvGrpSpPr>
          <p:cNvPr id="3" name="Group 39"/>
          <p:cNvGrpSpPr>
            <a:grpSpLocks/>
          </p:cNvGrpSpPr>
          <p:nvPr/>
        </p:nvGrpSpPr>
        <p:grpSpPr bwMode="auto">
          <a:xfrm>
            <a:off x="4802188" y="846138"/>
            <a:ext cx="3657600" cy="3162300"/>
            <a:chOff x="3408" y="1872"/>
            <a:chExt cx="2304" cy="1992"/>
          </a:xfrm>
        </p:grpSpPr>
        <p:sp>
          <p:nvSpPr>
            <p:cNvPr id="212039" name="Oval 40"/>
            <p:cNvSpPr>
              <a:spLocks noChangeArrowheads="1"/>
            </p:cNvSpPr>
            <p:nvPr/>
          </p:nvSpPr>
          <p:spPr bwMode="auto">
            <a:xfrm>
              <a:off x="3744" y="2249"/>
              <a:ext cx="1392" cy="1344"/>
            </a:xfrm>
            <a:prstGeom prst="ellipse">
              <a:avLst/>
            </a:prstGeom>
            <a:noFill/>
            <a:ln w="38100">
              <a:solidFill>
                <a:schemeClr val="tx1"/>
              </a:solidFill>
              <a:round/>
              <a:headEnd/>
              <a:tailEnd/>
            </a:ln>
          </p:spPr>
          <p:txBody>
            <a:bodyPr wrap="none" anchor="ctr"/>
            <a:lstStyle/>
            <a:p>
              <a:endParaRPr lang="en-US"/>
            </a:p>
          </p:txBody>
        </p:sp>
        <p:sp>
          <p:nvSpPr>
            <p:cNvPr id="212040" name="Oval 41"/>
            <p:cNvSpPr>
              <a:spLocks noChangeArrowheads="1"/>
            </p:cNvSpPr>
            <p:nvPr/>
          </p:nvSpPr>
          <p:spPr bwMode="auto">
            <a:xfrm>
              <a:off x="3456" y="2009"/>
              <a:ext cx="1967" cy="1824"/>
            </a:xfrm>
            <a:prstGeom prst="ellipse">
              <a:avLst/>
            </a:prstGeom>
            <a:noFill/>
            <a:ln w="38100">
              <a:solidFill>
                <a:schemeClr val="tx1"/>
              </a:solidFill>
              <a:round/>
              <a:headEnd/>
              <a:tailEnd/>
            </a:ln>
          </p:spPr>
          <p:txBody>
            <a:bodyPr wrap="none" anchor="ctr"/>
            <a:lstStyle/>
            <a:p>
              <a:endParaRPr lang="en-US"/>
            </a:p>
          </p:txBody>
        </p:sp>
        <p:sp>
          <p:nvSpPr>
            <p:cNvPr id="212041" name="Freeform 42"/>
            <p:cNvSpPr>
              <a:spLocks/>
            </p:cNvSpPr>
            <p:nvPr/>
          </p:nvSpPr>
          <p:spPr bwMode="auto">
            <a:xfrm>
              <a:off x="3408" y="1872"/>
              <a:ext cx="1647" cy="1992"/>
            </a:xfrm>
            <a:custGeom>
              <a:avLst/>
              <a:gdLst>
                <a:gd name="T0" fmla="*/ 0 w 1556"/>
                <a:gd name="T1" fmla="*/ 0 h 1992"/>
                <a:gd name="T2" fmla="*/ 1647 w 1556"/>
                <a:gd name="T3" fmla="*/ 0 h 1992"/>
                <a:gd name="T4" fmla="*/ 985 w 1556"/>
                <a:gd name="T5" fmla="*/ 974 h 1992"/>
                <a:gd name="T6" fmla="*/ 1647 w 1556"/>
                <a:gd name="T7" fmla="*/ 1992 h 1992"/>
                <a:gd name="T8" fmla="*/ 0 w 1556"/>
                <a:gd name="T9" fmla="*/ 1992 h 1992"/>
                <a:gd name="T10" fmla="*/ 0 w 1556"/>
                <a:gd name="T11" fmla="*/ 0 h 1992"/>
                <a:gd name="T12" fmla="*/ 0 60000 65536"/>
                <a:gd name="T13" fmla="*/ 0 60000 65536"/>
                <a:gd name="T14" fmla="*/ 0 60000 65536"/>
                <a:gd name="T15" fmla="*/ 0 60000 65536"/>
                <a:gd name="T16" fmla="*/ 0 60000 65536"/>
                <a:gd name="T17" fmla="*/ 0 60000 65536"/>
                <a:gd name="T18" fmla="*/ 0 w 1556"/>
                <a:gd name="T19" fmla="*/ 0 h 1992"/>
                <a:gd name="T20" fmla="*/ 1556 w 1556"/>
                <a:gd name="T21" fmla="*/ 1992 h 1992"/>
              </a:gdLst>
              <a:ahLst/>
              <a:cxnLst>
                <a:cxn ang="T12">
                  <a:pos x="T0" y="T1"/>
                </a:cxn>
                <a:cxn ang="T13">
                  <a:pos x="T2" y="T3"/>
                </a:cxn>
                <a:cxn ang="T14">
                  <a:pos x="T4" y="T5"/>
                </a:cxn>
                <a:cxn ang="T15">
                  <a:pos x="T6" y="T7"/>
                </a:cxn>
                <a:cxn ang="T16">
                  <a:pos x="T8" y="T9"/>
                </a:cxn>
                <a:cxn ang="T17">
                  <a:pos x="T10" y="T11"/>
                </a:cxn>
              </a:cxnLst>
              <a:rect l="T18" t="T19" r="T20" b="T21"/>
              <a:pathLst>
                <a:path w="1556" h="1992">
                  <a:moveTo>
                    <a:pt x="0" y="0"/>
                  </a:moveTo>
                  <a:lnTo>
                    <a:pt x="1556" y="0"/>
                  </a:lnTo>
                  <a:lnTo>
                    <a:pt x="931" y="974"/>
                  </a:lnTo>
                  <a:lnTo>
                    <a:pt x="1556" y="1992"/>
                  </a:lnTo>
                  <a:lnTo>
                    <a:pt x="0" y="1992"/>
                  </a:lnTo>
                  <a:lnTo>
                    <a:pt x="0" y="0"/>
                  </a:lnTo>
                  <a:close/>
                </a:path>
              </a:pathLst>
            </a:custGeom>
            <a:solidFill>
              <a:schemeClr val="bg1"/>
            </a:solidFill>
            <a:ln w="9525">
              <a:noFill/>
              <a:round/>
              <a:headEnd/>
              <a:tailEnd/>
            </a:ln>
          </p:spPr>
          <p:txBody>
            <a:bodyPr wrap="none" anchor="ctr"/>
            <a:lstStyle/>
            <a:p>
              <a:endParaRPr lang="en-US"/>
            </a:p>
          </p:txBody>
        </p:sp>
        <p:sp>
          <p:nvSpPr>
            <p:cNvPr id="212042" name="Text Box 43"/>
            <p:cNvSpPr txBox="1">
              <a:spLocks noChangeArrowheads="1"/>
            </p:cNvSpPr>
            <p:nvPr/>
          </p:nvSpPr>
          <p:spPr bwMode="auto">
            <a:xfrm>
              <a:off x="4128" y="2585"/>
              <a:ext cx="624" cy="672"/>
            </a:xfrm>
            <a:prstGeom prst="rect">
              <a:avLst/>
            </a:prstGeom>
            <a:noFill/>
            <a:ln w="9525">
              <a:noFill/>
              <a:miter lim="800000"/>
              <a:headEnd/>
              <a:tailEnd/>
            </a:ln>
          </p:spPr>
          <p:txBody>
            <a:bodyPr>
              <a:spAutoFit/>
            </a:bodyPr>
            <a:lstStyle/>
            <a:p>
              <a:pPr algn="l" eaLnBrk="0" hangingPunct="0"/>
              <a:r>
                <a:rPr lang="en-US" sz="3200"/>
                <a:t>3 p</a:t>
              </a:r>
              <a:r>
                <a:rPr lang="en-US" sz="3200" baseline="30000"/>
                <a:t>+</a:t>
              </a:r>
            </a:p>
            <a:p>
              <a:pPr algn="l" eaLnBrk="0" hangingPunct="0"/>
              <a:r>
                <a:rPr lang="en-US" sz="3200">
                  <a:solidFill>
                    <a:srgbClr val="FF0000"/>
                  </a:solidFill>
                </a:rPr>
                <a:t>4 n</a:t>
              </a:r>
              <a:r>
                <a:rPr lang="en-US" sz="3200" baseline="30000">
                  <a:solidFill>
                    <a:srgbClr val="FF0000"/>
                  </a:solidFill>
                  <a:sym typeface="Symbol" pitchFamily="18" charset="2"/>
                </a:rPr>
                <a:t>0</a:t>
              </a:r>
            </a:p>
          </p:txBody>
        </p:sp>
        <p:sp>
          <p:nvSpPr>
            <p:cNvPr id="212043" name="Rectangle 44"/>
            <p:cNvSpPr>
              <a:spLocks noChangeArrowheads="1"/>
            </p:cNvSpPr>
            <p:nvPr/>
          </p:nvSpPr>
          <p:spPr bwMode="auto">
            <a:xfrm>
              <a:off x="4848" y="2729"/>
              <a:ext cx="864" cy="336"/>
            </a:xfrm>
            <a:prstGeom prst="rect">
              <a:avLst/>
            </a:prstGeom>
            <a:solidFill>
              <a:schemeClr val="bg1"/>
            </a:solidFill>
            <a:ln w="9525">
              <a:noFill/>
              <a:miter lim="800000"/>
              <a:headEnd/>
              <a:tailEnd/>
            </a:ln>
          </p:spPr>
          <p:txBody>
            <a:bodyPr/>
            <a:lstStyle/>
            <a:p>
              <a:pPr marL="484188" indent="-484188" algn="l">
                <a:spcBef>
                  <a:spcPct val="10000"/>
                </a:spcBef>
              </a:pPr>
              <a:r>
                <a:rPr lang="en-US" sz="2800" b="1"/>
                <a:t>2e</a:t>
              </a:r>
              <a:r>
                <a:rPr lang="en-US" sz="2800" b="1" baseline="30000"/>
                <a:t>–</a:t>
              </a:r>
              <a:r>
                <a:rPr lang="en-US" sz="2800" b="1"/>
                <a:t> 1e</a:t>
              </a:r>
              <a:r>
                <a:rPr lang="en-US" sz="2800" b="1" baseline="30000"/>
                <a:t>–</a:t>
              </a:r>
              <a:endParaRPr lang="en-US" sz="2800" b="1"/>
            </a:p>
          </p:txBody>
        </p:sp>
        <p:sp>
          <p:nvSpPr>
            <p:cNvPr id="212044" name="Oval 45"/>
            <p:cNvSpPr>
              <a:spLocks noChangeArrowheads="1"/>
            </p:cNvSpPr>
            <p:nvPr/>
          </p:nvSpPr>
          <p:spPr bwMode="auto">
            <a:xfrm>
              <a:off x="4032" y="2537"/>
              <a:ext cx="816" cy="768"/>
            </a:xfrm>
            <a:prstGeom prst="ellipse">
              <a:avLst/>
            </a:prstGeom>
            <a:noFill/>
            <a:ln w="38100">
              <a:solidFill>
                <a:schemeClr val="tx1"/>
              </a:solidFill>
              <a:round/>
              <a:headEnd/>
              <a:tailEnd/>
            </a:ln>
          </p:spPr>
          <p:txBody>
            <a:bodyPr wrap="none" anchor="ctr"/>
            <a:lstStyle/>
            <a:p>
              <a:endParaRPr lang="en-US"/>
            </a:p>
          </p:txBody>
        </p:sp>
      </p:grpSp>
      <p:sp>
        <p:nvSpPr>
          <p:cNvPr id="1341486" name="Rectangle 46"/>
          <p:cNvSpPr>
            <a:spLocks noChangeArrowheads="1"/>
          </p:cNvSpPr>
          <p:nvPr/>
        </p:nvSpPr>
        <p:spPr bwMode="auto">
          <a:xfrm>
            <a:off x="0" y="609600"/>
            <a:ext cx="9144000" cy="803275"/>
          </a:xfrm>
          <a:prstGeom prst="rect">
            <a:avLst/>
          </a:prstGeom>
          <a:noFill/>
          <a:ln w="9525">
            <a:noFill/>
            <a:miter lim="800000"/>
            <a:headEnd/>
            <a:tailEnd/>
          </a:ln>
        </p:spPr>
        <p:txBody>
          <a:bodyPr/>
          <a:lstStyle/>
          <a:p>
            <a:pPr marL="277813" indent="-277813" algn="l"/>
            <a:r>
              <a:rPr lang="en-US" sz="4800" baseline="30000"/>
              <a:t>        6</a:t>
            </a:r>
            <a:r>
              <a:rPr lang="en-US" sz="4800"/>
              <a:t>Li					</a:t>
            </a:r>
            <a:r>
              <a:rPr lang="en-US" sz="4800" baseline="30000"/>
              <a:t>7</a:t>
            </a:r>
            <a:r>
              <a:rPr lang="en-US" sz="4800"/>
              <a:t>Li</a:t>
            </a:r>
          </a:p>
        </p:txBody>
      </p:sp>
      <p:sp>
        <p:nvSpPr>
          <p:cNvPr id="1341495" name="Oval 55"/>
          <p:cNvSpPr>
            <a:spLocks noChangeAspect="1" noChangeArrowheads="1"/>
          </p:cNvSpPr>
          <p:nvPr/>
        </p:nvSpPr>
        <p:spPr bwMode="auto">
          <a:xfrm>
            <a:off x="998538" y="4756150"/>
            <a:ext cx="1590675" cy="1590675"/>
          </a:xfrm>
          <a:prstGeom prst="ellipse">
            <a:avLst/>
          </a:prstGeom>
          <a:gradFill rotWithShape="1">
            <a:gsLst>
              <a:gs pos="0">
                <a:schemeClr val="bg1">
                  <a:alpha val="49001"/>
                </a:schemeClr>
              </a:gs>
              <a:gs pos="100000">
                <a:srgbClr val="FFCC66">
                  <a:alpha val="62000"/>
                </a:srgbClr>
              </a:gs>
            </a:gsLst>
            <a:path path="shape">
              <a:fillToRect l="50000" t="50000" r="50000" b="50000"/>
            </a:path>
          </a:gradFill>
          <a:ln w="6350">
            <a:solidFill>
              <a:srgbClr val="FFCC99"/>
            </a:solidFill>
            <a:round/>
            <a:headEnd/>
            <a:tailEnd/>
          </a:ln>
        </p:spPr>
        <p:txBody>
          <a:bodyPr wrap="none" anchor="ctr"/>
          <a:lstStyle/>
          <a:p>
            <a:endParaRPr lang="en-US"/>
          </a:p>
        </p:txBody>
      </p:sp>
      <p:sp>
        <p:nvSpPr>
          <p:cNvPr id="1341496" name="Oval 56"/>
          <p:cNvSpPr>
            <a:spLocks noChangeArrowheads="1"/>
          </p:cNvSpPr>
          <p:nvPr/>
        </p:nvSpPr>
        <p:spPr bwMode="auto">
          <a:xfrm>
            <a:off x="1381125" y="5180013"/>
            <a:ext cx="795338" cy="795337"/>
          </a:xfrm>
          <a:prstGeom prst="ellipse">
            <a:avLst/>
          </a:prstGeom>
          <a:gradFill rotWithShape="1">
            <a:gsLst>
              <a:gs pos="0">
                <a:schemeClr val="bg1">
                  <a:alpha val="48000"/>
                </a:schemeClr>
              </a:gs>
              <a:gs pos="100000">
                <a:srgbClr val="FFCC66">
                  <a:alpha val="75000"/>
                </a:srgbClr>
              </a:gs>
            </a:gsLst>
            <a:path path="shape">
              <a:fillToRect l="50000" t="50000" r="50000" b="50000"/>
            </a:path>
          </a:gradFill>
          <a:ln w="3175">
            <a:solidFill>
              <a:srgbClr val="FFCC99"/>
            </a:solidFill>
            <a:round/>
            <a:headEnd/>
            <a:tailEnd/>
          </a:ln>
        </p:spPr>
        <p:txBody>
          <a:bodyPr wrap="none" anchor="ctr"/>
          <a:lstStyle/>
          <a:p>
            <a:endParaRPr lang="en-US"/>
          </a:p>
        </p:txBody>
      </p:sp>
      <p:sp>
        <p:nvSpPr>
          <p:cNvPr id="1341497" name="Freeform 57"/>
          <p:cNvSpPr>
            <a:spLocks/>
          </p:cNvSpPr>
          <p:nvPr/>
        </p:nvSpPr>
        <p:spPr bwMode="auto">
          <a:xfrm>
            <a:off x="1873250" y="4514850"/>
            <a:ext cx="1325563" cy="998538"/>
          </a:xfrm>
          <a:custGeom>
            <a:avLst/>
            <a:gdLst>
              <a:gd name="T0" fmla="*/ 0 w 835"/>
              <a:gd name="T1" fmla="*/ 998538 h 629"/>
              <a:gd name="T2" fmla="*/ 936625 w 835"/>
              <a:gd name="T3" fmla="*/ 0 h 629"/>
              <a:gd name="T4" fmla="*/ 1325563 w 835"/>
              <a:gd name="T5" fmla="*/ 731838 h 629"/>
              <a:gd name="T6" fmla="*/ 0 w 835"/>
              <a:gd name="T7" fmla="*/ 998538 h 629"/>
              <a:gd name="T8" fmla="*/ 0 60000 65536"/>
              <a:gd name="T9" fmla="*/ 0 60000 65536"/>
              <a:gd name="T10" fmla="*/ 0 60000 65536"/>
              <a:gd name="T11" fmla="*/ 0 60000 65536"/>
              <a:gd name="T12" fmla="*/ 0 w 835"/>
              <a:gd name="T13" fmla="*/ 0 h 629"/>
              <a:gd name="T14" fmla="*/ 835 w 835"/>
              <a:gd name="T15" fmla="*/ 629 h 629"/>
            </a:gdLst>
            <a:ahLst/>
            <a:cxnLst>
              <a:cxn ang="T8">
                <a:pos x="T0" y="T1"/>
              </a:cxn>
              <a:cxn ang="T9">
                <a:pos x="T2" y="T3"/>
              </a:cxn>
              <a:cxn ang="T10">
                <a:pos x="T4" y="T5"/>
              </a:cxn>
              <a:cxn ang="T11">
                <a:pos x="T6" y="T7"/>
              </a:cxn>
            </a:cxnLst>
            <a:rect l="T12" t="T13" r="T14" b="T15"/>
            <a:pathLst>
              <a:path w="835" h="629">
                <a:moveTo>
                  <a:pt x="0" y="629"/>
                </a:moveTo>
                <a:lnTo>
                  <a:pt x="590" y="0"/>
                </a:lnTo>
                <a:lnTo>
                  <a:pt x="835" y="461"/>
                </a:lnTo>
                <a:lnTo>
                  <a:pt x="0" y="629"/>
                </a:lnTo>
                <a:close/>
              </a:path>
            </a:pathLst>
          </a:custGeom>
          <a:gradFill rotWithShape="1">
            <a:gsLst>
              <a:gs pos="0">
                <a:schemeClr val="bg1"/>
              </a:gs>
              <a:gs pos="100000">
                <a:schemeClr val="accent1">
                  <a:alpha val="39000"/>
                </a:schemeClr>
              </a:gs>
            </a:gsLst>
            <a:path path="rect">
              <a:fillToRect l="50000" t="50000" r="50000" b="50000"/>
            </a:path>
          </a:gradFill>
          <a:ln w="9525">
            <a:noFill/>
            <a:round/>
            <a:headEnd/>
            <a:tailEnd/>
          </a:ln>
        </p:spPr>
        <p:txBody>
          <a:bodyPr/>
          <a:lstStyle/>
          <a:p>
            <a:endParaRPr lang="en-US"/>
          </a:p>
        </p:txBody>
      </p:sp>
      <p:grpSp>
        <p:nvGrpSpPr>
          <p:cNvPr id="4" name="Group 99"/>
          <p:cNvGrpSpPr>
            <a:grpSpLocks/>
          </p:cNvGrpSpPr>
          <p:nvPr/>
        </p:nvGrpSpPr>
        <p:grpSpPr bwMode="auto">
          <a:xfrm>
            <a:off x="2825750" y="4281488"/>
            <a:ext cx="1011238" cy="982662"/>
            <a:chOff x="2141" y="2675"/>
            <a:chExt cx="637" cy="619"/>
          </a:xfrm>
        </p:grpSpPr>
        <p:sp>
          <p:nvSpPr>
            <p:cNvPr id="212033" name="Oval 61"/>
            <p:cNvSpPr>
              <a:spLocks noChangeArrowheads="1"/>
            </p:cNvSpPr>
            <p:nvPr/>
          </p:nvSpPr>
          <p:spPr bwMode="auto">
            <a:xfrm>
              <a:off x="2303" y="2991"/>
              <a:ext cx="303" cy="303"/>
            </a:xfrm>
            <a:prstGeom prst="ellipse">
              <a:avLst/>
            </a:prstGeom>
            <a:gradFill rotWithShape="1">
              <a:gsLst>
                <a:gs pos="0">
                  <a:srgbClr val="9966FF"/>
                </a:gs>
                <a:gs pos="100000">
                  <a:srgbClr val="DDDDDD"/>
                </a:gs>
              </a:gsLst>
              <a:lin ang="2700000" scaled="1"/>
            </a:gradFill>
            <a:ln w="9525">
              <a:noFill/>
              <a:round/>
              <a:headEnd/>
              <a:tailEnd/>
            </a:ln>
          </p:spPr>
          <p:txBody>
            <a:bodyPr wrap="none" anchor="ctr"/>
            <a:lstStyle/>
            <a:p>
              <a:endParaRPr lang="en-US"/>
            </a:p>
          </p:txBody>
        </p:sp>
        <p:sp>
          <p:nvSpPr>
            <p:cNvPr id="212034" name="Oval 64"/>
            <p:cNvSpPr>
              <a:spLocks noChangeArrowheads="1"/>
            </p:cNvSpPr>
            <p:nvPr/>
          </p:nvSpPr>
          <p:spPr bwMode="auto">
            <a:xfrm>
              <a:off x="2141" y="2887"/>
              <a:ext cx="303" cy="303"/>
            </a:xfrm>
            <a:prstGeom prst="ellipse">
              <a:avLst/>
            </a:prstGeom>
            <a:gradFill rotWithShape="1">
              <a:gsLst>
                <a:gs pos="0">
                  <a:schemeClr val="hlink"/>
                </a:gs>
                <a:gs pos="100000">
                  <a:srgbClr val="DDDDDD"/>
                </a:gs>
              </a:gsLst>
              <a:lin ang="2700000" scaled="1"/>
            </a:gradFill>
            <a:ln w="9525">
              <a:noFill/>
              <a:round/>
              <a:headEnd/>
              <a:tailEnd/>
            </a:ln>
          </p:spPr>
          <p:txBody>
            <a:bodyPr wrap="none" anchor="ctr"/>
            <a:lstStyle/>
            <a:p>
              <a:pPr algn="l"/>
              <a:endParaRPr lang="en-US" sz="1800"/>
            </a:p>
            <a:p>
              <a:pPr algn="l"/>
              <a:r>
                <a:rPr lang="en-US" sz="1800"/>
                <a:t>+  </a:t>
              </a:r>
            </a:p>
            <a:p>
              <a:pPr algn="l"/>
              <a:r>
                <a:rPr lang="en-US"/>
                <a:t> </a:t>
              </a:r>
            </a:p>
          </p:txBody>
        </p:sp>
        <p:sp>
          <p:nvSpPr>
            <p:cNvPr id="212035" name="Oval 65"/>
            <p:cNvSpPr>
              <a:spLocks noChangeArrowheads="1"/>
            </p:cNvSpPr>
            <p:nvPr/>
          </p:nvSpPr>
          <p:spPr bwMode="auto">
            <a:xfrm>
              <a:off x="2151" y="2675"/>
              <a:ext cx="303" cy="303"/>
            </a:xfrm>
            <a:prstGeom prst="ellipse">
              <a:avLst/>
            </a:prstGeom>
            <a:gradFill rotWithShape="1">
              <a:gsLst>
                <a:gs pos="0">
                  <a:srgbClr val="9966FF"/>
                </a:gs>
                <a:gs pos="100000">
                  <a:srgbClr val="DDDDDD"/>
                </a:gs>
              </a:gsLst>
              <a:lin ang="2700000" scaled="1"/>
            </a:gradFill>
            <a:ln w="9525">
              <a:noFill/>
              <a:round/>
              <a:headEnd/>
              <a:tailEnd/>
            </a:ln>
          </p:spPr>
          <p:txBody>
            <a:bodyPr wrap="none" anchor="ctr"/>
            <a:lstStyle/>
            <a:p>
              <a:endParaRPr lang="en-US"/>
            </a:p>
          </p:txBody>
        </p:sp>
        <p:sp>
          <p:nvSpPr>
            <p:cNvPr id="212036" name="Oval 66"/>
            <p:cNvSpPr>
              <a:spLocks noChangeArrowheads="1"/>
            </p:cNvSpPr>
            <p:nvPr/>
          </p:nvSpPr>
          <p:spPr bwMode="auto">
            <a:xfrm>
              <a:off x="2475" y="2893"/>
              <a:ext cx="303" cy="303"/>
            </a:xfrm>
            <a:prstGeom prst="ellipse">
              <a:avLst/>
            </a:prstGeom>
            <a:gradFill rotWithShape="1">
              <a:gsLst>
                <a:gs pos="0">
                  <a:schemeClr val="hlink"/>
                </a:gs>
                <a:gs pos="100000">
                  <a:srgbClr val="DDDDDD"/>
                </a:gs>
              </a:gsLst>
              <a:lin ang="2700000" scaled="1"/>
            </a:gradFill>
            <a:ln w="9525">
              <a:noFill/>
              <a:round/>
              <a:headEnd/>
              <a:tailEnd/>
            </a:ln>
          </p:spPr>
          <p:txBody>
            <a:bodyPr wrap="none" anchor="ctr"/>
            <a:lstStyle/>
            <a:p>
              <a:pPr algn="r"/>
              <a:endParaRPr lang="en-US" sz="1800"/>
            </a:p>
            <a:p>
              <a:pPr algn="r"/>
              <a:r>
                <a:rPr lang="en-US" sz="1800"/>
                <a:t>+</a:t>
              </a:r>
            </a:p>
            <a:p>
              <a:pPr algn="r"/>
              <a:r>
                <a:rPr lang="en-US"/>
                <a:t> </a:t>
              </a:r>
            </a:p>
          </p:txBody>
        </p:sp>
        <p:sp>
          <p:nvSpPr>
            <p:cNvPr id="212037" name="Oval 68"/>
            <p:cNvSpPr>
              <a:spLocks noChangeArrowheads="1"/>
            </p:cNvSpPr>
            <p:nvPr/>
          </p:nvSpPr>
          <p:spPr bwMode="auto">
            <a:xfrm>
              <a:off x="2455" y="2675"/>
              <a:ext cx="303" cy="303"/>
            </a:xfrm>
            <a:prstGeom prst="ellipse">
              <a:avLst/>
            </a:prstGeom>
            <a:gradFill rotWithShape="1">
              <a:gsLst>
                <a:gs pos="0">
                  <a:srgbClr val="9966FF"/>
                </a:gs>
                <a:gs pos="100000">
                  <a:srgbClr val="DDDDDD"/>
                </a:gs>
              </a:gsLst>
              <a:lin ang="2700000" scaled="1"/>
            </a:gradFill>
            <a:ln w="9525">
              <a:noFill/>
              <a:round/>
              <a:headEnd/>
              <a:tailEnd/>
            </a:ln>
          </p:spPr>
          <p:txBody>
            <a:bodyPr wrap="none" anchor="ctr"/>
            <a:lstStyle/>
            <a:p>
              <a:endParaRPr lang="en-US"/>
            </a:p>
          </p:txBody>
        </p:sp>
        <p:sp>
          <p:nvSpPr>
            <p:cNvPr id="212038" name="Oval 70"/>
            <p:cNvSpPr>
              <a:spLocks noChangeArrowheads="1"/>
            </p:cNvSpPr>
            <p:nvPr/>
          </p:nvSpPr>
          <p:spPr bwMode="auto">
            <a:xfrm>
              <a:off x="2303" y="2739"/>
              <a:ext cx="303" cy="303"/>
            </a:xfrm>
            <a:prstGeom prst="ellipse">
              <a:avLst/>
            </a:prstGeom>
            <a:gradFill rotWithShape="1">
              <a:gsLst>
                <a:gs pos="0">
                  <a:schemeClr val="hlink"/>
                </a:gs>
                <a:gs pos="100000">
                  <a:srgbClr val="DDDDDD"/>
                </a:gs>
              </a:gsLst>
              <a:lin ang="2700000" scaled="1"/>
            </a:gradFill>
            <a:ln w="9525">
              <a:noFill/>
              <a:round/>
              <a:headEnd/>
              <a:tailEnd/>
            </a:ln>
          </p:spPr>
          <p:txBody>
            <a:bodyPr wrap="none" anchor="ctr"/>
            <a:lstStyle/>
            <a:p>
              <a:r>
                <a:rPr lang="en-US" sz="1800"/>
                <a:t>+</a:t>
              </a:r>
              <a:endParaRPr lang="en-US"/>
            </a:p>
          </p:txBody>
        </p:sp>
      </p:grpSp>
      <p:sp>
        <p:nvSpPr>
          <p:cNvPr id="1341511" name="Text Box 71"/>
          <p:cNvSpPr txBox="1">
            <a:spLocks noChangeArrowheads="1"/>
          </p:cNvSpPr>
          <p:nvPr/>
        </p:nvSpPr>
        <p:spPr bwMode="auto">
          <a:xfrm>
            <a:off x="919163" y="4562475"/>
            <a:ext cx="676275" cy="244475"/>
          </a:xfrm>
          <a:prstGeom prst="rect">
            <a:avLst/>
          </a:prstGeom>
          <a:noFill/>
          <a:ln w="9525">
            <a:noFill/>
            <a:miter lim="800000"/>
            <a:headEnd/>
            <a:tailEnd/>
          </a:ln>
        </p:spPr>
        <p:txBody>
          <a:bodyPr wrap="none">
            <a:spAutoFit/>
          </a:bodyPr>
          <a:lstStyle/>
          <a:p>
            <a:pPr algn="l"/>
            <a:r>
              <a:rPr lang="en-US" b="1"/>
              <a:t>Nucleus</a:t>
            </a:r>
          </a:p>
        </p:txBody>
      </p:sp>
      <p:sp>
        <p:nvSpPr>
          <p:cNvPr id="1341512" name="Text Box 72"/>
          <p:cNvSpPr txBox="1">
            <a:spLocks noChangeArrowheads="1"/>
          </p:cNvSpPr>
          <p:nvPr/>
        </p:nvSpPr>
        <p:spPr bwMode="auto">
          <a:xfrm>
            <a:off x="1771650" y="4327525"/>
            <a:ext cx="760413" cy="244475"/>
          </a:xfrm>
          <a:prstGeom prst="rect">
            <a:avLst/>
          </a:prstGeom>
          <a:noFill/>
          <a:ln w="9525">
            <a:noFill/>
            <a:miter lim="800000"/>
            <a:headEnd/>
            <a:tailEnd/>
          </a:ln>
        </p:spPr>
        <p:txBody>
          <a:bodyPr wrap="none">
            <a:spAutoFit/>
          </a:bodyPr>
          <a:lstStyle/>
          <a:p>
            <a:pPr algn="l"/>
            <a:r>
              <a:rPr lang="en-US" b="1"/>
              <a:t>Electrons</a:t>
            </a:r>
          </a:p>
        </p:txBody>
      </p:sp>
      <p:sp>
        <p:nvSpPr>
          <p:cNvPr id="1341513" name="Line 73"/>
          <p:cNvSpPr>
            <a:spLocks noChangeShapeType="1"/>
          </p:cNvSpPr>
          <p:nvPr/>
        </p:nvSpPr>
        <p:spPr bwMode="auto">
          <a:xfrm>
            <a:off x="1316038" y="4759325"/>
            <a:ext cx="411162" cy="735013"/>
          </a:xfrm>
          <a:prstGeom prst="line">
            <a:avLst/>
          </a:prstGeom>
          <a:noFill/>
          <a:ln w="9525">
            <a:solidFill>
              <a:schemeClr val="tx1"/>
            </a:solidFill>
            <a:round/>
            <a:headEnd/>
            <a:tailEnd/>
          </a:ln>
        </p:spPr>
        <p:txBody>
          <a:bodyPr/>
          <a:lstStyle/>
          <a:p>
            <a:endParaRPr lang="en-US"/>
          </a:p>
        </p:txBody>
      </p:sp>
      <p:sp>
        <p:nvSpPr>
          <p:cNvPr id="1341514" name="Line 74"/>
          <p:cNvSpPr>
            <a:spLocks noChangeShapeType="1"/>
          </p:cNvSpPr>
          <p:nvPr/>
        </p:nvSpPr>
        <p:spPr bwMode="auto">
          <a:xfrm flipH="1">
            <a:off x="1819275" y="4562475"/>
            <a:ext cx="252413" cy="617538"/>
          </a:xfrm>
          <a:prstGeom prst="line">
            <a:avLst/>
          </a:prstGeom>
          <a:noFill/>
          <a:ln w="9525">
            <a:solidFill>
              <a:schemeClr val="tx1"/>
            </a:solidFill>
            <a:round/>
            <a:headEnd/>
            <a:tailEnd/>
          </a:ln>
        </p:spPr>
        <p:txBody>
          <a:bodyPr/>
          <a:lstStyle/>
          <a:p>
            <a:endParaRPr lang="en-US"/>
          </a:p>
        </p:txBody>
      </p:sp>
      <p:sp>
        <p:nvSpPr>
          <p:cNvPr id="1341515" name="Line 75"/>
          <p:cNvSpPr>
            <a:spLocks noChangeShapeType="1"/>
          </p:cNvSpPr>
          <p:nvPr/>
        </p:nvSpPr>
        <p:spPr bwMode="auto">
          <a:xfrm>
            <a:off x="2071688" y="4562475"/>
            <a:ext cx="0" cy="314325"/>
          </a:xfrm>
          <a:prstGeom prst="line">
            <a:avLst/>
          </a:prstGeom>
          <a:noFill/>
          <a:ln w="9525">
            <a:solidFill>
              <a:schemeClr val="tx1"/>
            </a:solidFill>
            <a:round/>
            <a:headEnd/>
            <a:tailEnd/>
          </a:ln>
        </p:spPr>
        <p:txBody>
          <a:bodyPr/>
          <a:lstStyle/>
          <a:p>
            <a:endParaRPr lang="en-US"/>
          </a:p>
        </p:txBody>
      </p:sp>
      <p:grpSp>
        <p:nvGrpSpPr>
          <p:cNvPr id="5" name="Group 107"/>
          <p:cNvGrpSpPr>
            <a:grpSpLocks/>
          </p:cNvGrpSpPr>
          <p:nvPr/>
        </p:nvGrpSpPr>
        <p:grpSpPr bwMode="auto">
          <a:xfrm>
            <a:off x="2916238" y="3878263"/>
            <a:ext cx="1689100" cy="1693862"/>
            <a:chOff x="2047" y="2443"/>
            <a:chExt cx="1064" cy="1067"/>
          </a:xfrm>
        </p:grpSpPr>
        <p:sp>
          <p:nvSpPr>
            <p:cNvPr id="212028" name="Text Box 77"/>
            <p:cNvSpPr txBox="1">
              <a:spLocks noChangeArrowheads="1"/>
            </p:cNvSpPr>
            <p:nvPr/>
          </p:nvSpPr>
          <p:spPr bwMode="auto">
            <a:xfrm>
              <a:off x="2047" y="3356"/>
              <a:ext cx="426" cy="154"/>
            </a:xfrm>
            <a:prstGeom prst="rect">
              <a:avLst/>
            </a:prstGeom>
            <a:noFill/>
            <a:ln w="9525">
              <a:noFill/>
              <a:miter lim="800000"/>
              <a:headEnd/>
              <a:tailEnd/>
            </a:ln>
          </p:spPr>
          <p:txBody>
            <a:bodyPr wrap="none">
              <a:spAutoFit/>
            </a:bodyPr>
            <a:lstStyle/>
            <a:p>
              <a:pPr algn="l"/>
              <a:r>
                <a:rPr lang="en-US" b="1"/>
                <a:t>Nucleus</a:t>
              </a:r>
            </a:p>
          </p:txBody>
        </p:sp>
        <p:sp>
          <p:nvSpPr>
            <p:cNvPr id="212029" name="Text Box 78"/>
            <p:cNvSpPr txBox="1">
              <a:spLocks noChangeArrowheads="1"/>
            </p:cNvSpPr>
            <p:nvPr/>
          </p:nvSpPr>
          <p:spPr bwMode="auto">
            <a:xfrm>
              <a:off x="2665" y="2443"/>
              <a:ext cx="423" cy="154"/>
            </a:xfrm>
            <a:prstGeom prst="rect">
              <a:avLst/>
            </a:prstGeom>
            <a:noFill/>
            <a:ln w="9525">
              <a:noFill/>
              <a:miter lim="800000"/>
              <a:headEnd/>
              <a:tailEnd/>
            </a:ln>
          </p:spPr>
          <p:txBody>
            <a:bodyPr wrap="none">
              <a:spAutoFit/>
            </a:bodyPr>
            <a:lstStyle/>
            <a:p>
              <a:pPr algn="l"/>
              <a:r>
                <a:rPr lang="en-US" b="1"/>
                <a:t>Neutron</a:t>
              </a:r>
            </a:p>
          </p:txBody>
        </p:sp>
        <p:sp>
          <p:nvSpPr>
            <p:cNvPr id="212030" name="Text Box 79"/>
            <p:cNvSpPr txBox="1">
              <a:spLocks noChangeArrowheads="1"/>
            </p:cNvSpPr>
            <p:nvPr/>
          </p:nvSpPr>
          <p:spPr bwMode="auto">
            <a:xfrm>
              <a:off x="2737" y="3072"/>
              <a:ext cx="374" cy="154"/>
            </a:xfrm>
            <a:prstGeom prst="rect">
              <a:avLst/>
            </a:prstGeom>
            <a:noFill/>
            <a:ln w="9525">
              <a:noFill/>
              <a:miter lim="800000"/>
              <a:headEnd/>
              <a:tailEnd/>
            </a:ln>
          </p:spPr>
          <p:txBody>
            <a:bodyPr wrap="none">
              <a:spAutoFit/>
            </a:bodyPr>
            <a:lstStyle/>
            <a:p>
              <a:pPr algn="l"/>
              <a:r>
                <a:rPr lang="en-US" b="1"/>
                <a:t>Proton</a:t>
              </a:r>
            </a:p>
          </p:txBody>
        </p:sp>
        <p:sp>
          <p:nvSpPr>
            <p:cNvPr id="212031" name="Line 80"/>
            <p:cNvSpPr>
              <a:spLocks noChangeShapeType="1"/>
            </p:cNvSpPr>
            <p:nvPr/>
          </p:nvSpPr>
          <p:spPr bwMode="auto">
            <a:xfrm flipH="1">
              <a:off x="2555" y="2564"/>
              <a:ext cx="138" cy="169"/>
            </a:xfrm>
            <a:prstGeom prst="line">
              <a:avLst/>
            </a:prstGeom>
            <a:noFill/>
            <a:ln w="9525">
              <a:solidFill>
                <a:schemeClr val="tx1"/>
              </a:solidFill>
              <a:round/>
              <a:headEnd/>
              <a:tailEnd/>
            </a:ln>
          </p:spPr>
          <p:txBody>
            <a:bodyPr/>
            <a:lstStyle/>
            <a:p>
              <a:endParaRPr lang="en-US"/>
            </a:p>
          </p:txBody>
        </p:sp>
        <p:sp>
          <p:nvSpPr>
            <p:cNvPr id="212032" name="Line 81"/>
            <p:cNvSpPr>
              <a:spLocks noChangeShapeType="1"/>
            </p:cNvSpPr>
            <p:nvPr/>
          </p:nvSpPr>
          <p:spPr bwMode="auto">
            <a:xfrm flipH="1">
              <a:off x="2618" y="3144"/>
              <a:ext cx="160" cy="0"/>
            </a:xfrm>
            <a:prstGeom prst="line">
              <a:avLst/>
            </a:prstGeom>
            <a:noFill/>
            <a:ln w="9525">
              <a:solidFill>
                <a:schemeClr val="tx1"/>
              </a:solidFill>
              <a:round/>
              <a:headEnd/>
              <a:tailEnd/>
            </a:ln>
          </p:spPr>
          <p:txBody>
            <a:bodyPr/>
            <a:lstStyle/>
            <a:p>
              <a:endParaRPr lang="en-US"/>
            </a:p>
          </p:txBody>
        </p:sp>
      </p:grpSp>
      <p:grpSp>
        <p:nvGrpSpPr>
          <p:cNvPr id="6" name="Group 82"/>
          <p:cNvGrpSpPr>
            <a:grpSpLocks/>
          </p:cNvGrpSpPr>
          <p:nvPr/>
        </p:nvGrpSpPr>
        <p:grpSpPr bwMode="auto">
          <a:xfrm>
            <a:off x="2781300" y="5726113"/>
            <a:ext cx="1208088" cy="963612"/>
            <a:chOff x="1743" y="2352"/>
            <a:chExt cx="761" cy="607"/>
          </a:xfrm>
        </p:grpSpPr>
        <p:sp>
          <p:nvSpPr>
            <p:cNvPr id="212026" name="Rectangle 83"/>
            <p:cNvSpPr>
              <a:spLocks noChangeArrowheads="1"/>
            </p:cNvSpPr>
            <p:nvPr/>
          </p:nvSpPr>
          <p:spPr bwMode="auto">
            <a:xfrm>
              <a:off x="1746" y="2352"/>
              <a:ext cx="758" cy="607"/>
            </a:xfrm>
            <a:prstGeom prst="rect">
              <a:avLst/>
            </a:prstGeom>
            <a:solidFill>
              <a:srgbClr val="FFCC66">
                <a:alpha val="23921"/>
              </a:srgbClr>
            </a:solidFill>
            <a:ln w="9525">
              <a:solidFill>
                <a:srgbClr val="333333"/>
              </a:solidFill>
              <a:miter lim="800000"/>
              <a:headEnd/>
              <a:tailEnd/>
            </a:ln>
          </p:spPr>
          <p:txBody>
            <a:bodyPr wrap="none" anchor="ctr"/>
            <a:lstStyle/>
            <a:p>
              <a:endParaRPr lang="en-US"/>
            </a:p>
          </p:txBody>
        </p:sp>
        <p:sp>
          <p:nvSpPr>
            <p:cNvPr id="212027" name="Text Box 84"/>
            <p:cNvSpPr txBox="1">
              <a:spLocks noChangeArrowheads="1"/>
            </p:cNvSpPr>
            <p:nvPr/>
          </p:nvSpPr>
          <p:spPr bwMode="auto">
            <a:xfrm>
              <a:off x="1743" y="2367"/>
              <a:ext cx="618" cy="192"/>
            </a:xfrm>
            <a:prstGeom prst="rect">
              <a:avLst/>
            </a:prstGeom>
            <a:noFill/>
            <a:ln w="9525">
              <a:noFill/>
              <a:miter lim="800000"/>
              <a:headEnd/>
              <a:tailEnd/>
            </a:ln>
          </p:spPr>
          <p:txBody>
            <a:bodyPr wrap="none">
              <a:spAutoFit/>
            </a:bodyPr>
            <a:lstStyle/>
            <a:p>
              <a:pPr algn="l"/>
              <a:r>
                <a:rPr lang="en-US" sz="1400" b="1"/>
                <a:t>Lithium-6</a:t>
              </a:r>
            </a:p>
          </p:txBody>
        </p:sp>
      </p:grpSp>
      <p:sp>
        <p:nvSpPr>
          <p:cNvPr id="1341525" name="Text Box 85"/>
          <p:cNvSpPr txBox="1">
            <a:spLocks noChangeArrowheads="1"/>
          </p:cNvSpPr>
          <p:nvPr/>
        </p:nvSpPr>
        <p:spPr bwMode="auto">
          <a:xfrm>
            <a:off x="2792413" y="5959475"/>
            <a:ext cx="1196975" cy="730250"/>
          </a:xfrm>
          <a:prstGeom prst="rect">
            <a:avLst/>
          </a:prstGeom>
          <a:noFill/>
          <a:ln w="9525">
            <a:noFill/>
            <a:miter lim="800000"/>
            <a:headEnd/>
            <a:tailEnd/>
          </a:ln>
        </p:spPr>
        <p:txBody>
          <a:bodyPr wrap="none">
            <a:spAutoFit/>
          </a:bodyPr>
          <a:lstStyle/>
          <a:p>
            <a:pPr algn="l"/>
            <a:r>
              <a:rPr lang="en-US" sz="1400"/>
              <a:t>Neutrons  	3</a:t>
            </a:r>
          </a:p>
          <a:p>
            <a:pPr algn="l"/>
            <a:r>
              <a:rPr lang="en-US" sz="1400"/>
              <a:t>Protons  	3</a:t>
            </a:r>
          </a:p>
          <a:p>
            <a:pPr algn="l"/>
            <a:r>
              <a:rPr lang="en-US" sz="1400"/>
              <a:t>Electrons	3</a:t>
            </a:r>
          </a:p>
        </p:txBody>
      </p:sp>
      <p:grpSp>
        <p:nvGrpSpPr>
          <p:cNvPr id="7" name="Group 100"/>
          <p:cNvGrpSpPr>
            <a:grpSpLocks/>
          </p:cNvGrpSpPr>
          <p:nvPr/>
        </p:nvGrpSpPr>
        <p:grpSpPr bwMode="auto">
          <a:xfrm>
            <a:off x="1698625" y="5473700"/>
            <a:ext cx="222250" cy="215900"/>
            <a:chOff x="2141" y="2675"/>
            <a:chExt cx="637" cy="619"/>
          </a:xfrm>
        </p:grpSpPr>
        <p:sp>
          <p:nvSpPr>
            <p:cNvPr id="212020" name="Oval 101"/>
            <p:cNvSpPr>
              <a:spLocks noChangeArrowheads="1"/>
            </p:cNvSpPr>
            <p:nvPr/>
          </p:nvSpPr>
          <p:spPr bwMode="auto">
            <a:xfrm>
              <a:off x="2303" y="2991"/>
              <a:ext cx="303" cy="303"/>
            </a:xfrm>
            <a:prstGeom prst="ellipse">
              <a:avLst/>
            </a:prstGeom>
            <a:gradFill rotWithShape="1">
              <a:gsLst>
                <a:gs pos="0">
                  <a:srgbClr val="9966FF"/>
                </a:gs>
                <a:gs pos="100000">
                  <a:srgbClr val="DDDDDD"/>
                </a:gs>
              </a:gsLst>
              <a:lin ang="2700000" scaled="1"/>
            </a:gradFill>
            <a:ln w="9525">
              <a:noFill/>
              <a:round/>
              <a:headEnd/>
              <a:tailEnd/>
            </a:ln>
          </p:spPr>
          <p:txBody>
            <a:bodyPr wrap="none" anchor="ctr"/>
            <a:lstStyle/>
            <a:p>
              <a:endParaRPr lang="en-US"/>
            </a:p>
          </p:txBody>
        </p:sp>
        <p:sp>
          <p:nvSpPr>
            <p:cNvPr id="212021" name="Oval 102"/>
            <p:cNvSpPr>
              <a:spLocks noChangeArrowheads="1"/>
            </p:cNvSpPr>
            <p:nvPr/>
          </p:nvSpPr>
          <p:spPr bwMode="auto">
            <a:xfrm>
              <a:off x="2141" y="2887"/>
              <a:ext cx="303" cy="303"/>
            </a:xfrm>
            <a:prstGeom prst="ellipse">
              <a:avLst/>
            </a:prstGeom>
            <a:gradFill rotWithShape="1">
              <a:gsLst>
                <a:gs pos="0">
                  <a:schemeClr val="hlink"/>
                </a:gs>
                <a:gs pos="100000">
                  <a:srgbClr val="DDDDDD"/>
                </a:gs>
              </a:gsLst>
              <a:lin ang="2700000" scaled="1"/>
            </a:gradFill>
            <a:ln w="9525">
              <a:noFill/>
              <a:round/>
              <a:headEnd/>
              <a:tailEnd/>
            </a:ln>
          </p:spPr>
          <p:txBody>
            <a:bodyPr wrap="none" anchor="ctr"/>
            <a:lstStyle/>
            <a:p>
              <a:pPr algn="l"/>
              <a:endParaRPr lang="en-US" sz="1800"/>
            </a:p>
            <a:p>
              <a:pPr algn="l"/>
              <a:r>
                <a:rPr lang="en-US" sz="1800"/>
                <a:t>  </a:t>
              </a:r>
            </a:p>
            <a:p>
              <a:pPr algn="l"/>
              <a:r>
                <a:rPr lang="en-US"/>
                <a:t> </a:t>
              </a:r>
            </a:p>
          </p:txBody>
        </p:sp>
        <p:sp>
          <p:nvSpPr>
            <p:cNvPr id="212022" name="Oval 103"/>
            <p:cNvSpPr>
              <a:spLocks noChangeArrowheads="1"/>
            </p:cNvSpPr>
            <p:nvPr/>
          </p:nvSpPr>
          <p:spPr bwMode="auto">
            <a:xfrm>
              <a:off x="2151" y="2675"/>
              <a:ext cx="303" cy="303"/>
            </a:xfrm>
            <a:prstGeom prst="ellipse">
              <a:avLst/>
            </a:prstGeom>
            <a:gradFill rotWithShape="1">
              <a:gsLst>
                <a:gs pos="0">
                  <a:srgbClr val="9966FF"/>
                </a:gs>
                <a:gs pos="100000">
                  <a:srgbClr val="DDDDDD"/>
                </a:gs>
              </a:gsLst>
              <a:lin ang="2700000" scaled="1"/>
            </a:gradFill>
            <a:ln w="9525">
              <a:noFill/>
              <a:round/>
              <a:headEnd/>
              <a:tailEnd/>
            </a:ln>
          </p:spPr>
          <p:txBody>
            <a:bodyPr wrap="none" anchor="ctr"/>
            <a:lstStyle/>
            <a:p>
              <a:endParaRPr lang="en-US"/>
            </a:p>
          </p:txBody>
        </p:sp>
        <p:sp>
          <p:nvSpPr>
            <p:cNvPr id="212023" name="Oval 104"/>
            <p:cNvSpPr>
              <a:spLocks noChangeArrowheads="1"/>
            </p:cNvSpPr>
            <p:nvPr/>
          </p:nvSpPr>
          <p:spPr bwMode="auto">
            <a:xfrm>
              <a:off x="2475" y="2893"/>
              <a:ext cx="303" cy="303"/>
            </a:xfrm>
            <a:prstGeom prst="ellipse">
              <a:avLst/>
            </a:prstGeom>
            <a:gradFill rotWithShape="1">
              <a:gsLst>
                <a:gs pos="0">
                  <a:schemeClr val="hlink"/>
                </a:gs>
                <a:gs pos="100000">
                  <a:srgbClr val="DDDDDD"/>
                </a:gs>
              </a:gsLst>
              <a:lin ang="2700000" scaled="1"/>
            </a:gradFill>
            <a:ln w="9525">
              <a:noFill/>
              <a:round/>
              <a:headEnd/>
              <a:tailEnd/>
            </a:ln>
          </p:spPr>
          <p:txBody>
            <a:bodyPr wrap="none" anchor="ctr"/>
            <a:lstStyle/>
            <a:p>
              <a:pPr algn="r"/>
              <a:endParaRPr lang="en-US" sz="1800"/>
            </a:p>
            <a:p>
              <a:pPr algn="r"/>
              <a:r>
                <a:rPr lang="en-US" sz="1800"/>
                <a:t> </a:t>
              </a:r>
            </a:p>
            <a:p>
              <a:pPr algn="r"/>
              <a:r>
                <a:rPr lang="en-US"/>
                <a:t> </a:t>
              </a:r>
            </a:p>
          </p:txBody>
        </p:sp>
        <p:sp>
          <p:nvSpPr>
            <p:cNvPr id="212024" name="Oval 105"/>
            <p:cNvSpPr>
              <a:spLocks noChangeArrowheads="1"/>
            </p:cNvSpPr>
            <p:nvPr/>
          </p:nvSpPr>
          <p:spPr bwMode="auto">
            <a:xfrm>
              <a:off x="2455" y="2675"/>
              <a:ext cx="303" cy="303"/>
            </a:xfrm>
            <a:prstGeom prst="ellipse">
              <a:avLst/>
            </a:prstGeom>
            <a:gradFill rotWithShape="1">
              <a:gsLst>
                <a:gs pos="0">
                  <a:srgbClr val="9966FF"/>
                </a:gs>
                <a:gs pos="100000">
                  <a:srgbClr val="DDDDDD"/>
                </a:gs>
              </a:gsLst>
              <a:lin ang="2700000" scaled="1"/>
            </a:gradFill>
            <a:ln w="9525">
              <a:noFill/>
              <a:round/>
              <a:headEnd/>
              <a:tailEnd/>
            </a:ln>
          </p:spPr>
          <p:txBody>
            <a:bodyPr wrap="none" anchor="ctr"/>
            <a:lstStyle/>
            <a:p>
              <a:endParaRPr lang="en-US"/>
            </a:p>
          </p:txBody>
        </p:sp>
        <p:sp>
          <p:nvSpPr>
            <p:cNvPr id="212025" name="Oval 106"/>
            <p:cNvSpPr>
              <a:spLocks noChangeArrowheads="1"/>
            </p:cNvSpPr>
            <p:nvPr/>
          </p:nvSpPr>
          <p:spPr bwMode="auto">
            <a:xfrm>
              <a:off x="2303" y="2739"/>
              <a:ext cx="303" cy="303"/>
            </a:xfrm>
            <a:prstGeom prst="ellipse">
              <a:avLst/>
            </a:prstGeom>
            <a:gradFill rotWithShape="1">
              <a:gsLst>
                <a:gs pos="0">
                  <a:schemeClr val="hlink"/>
                </a:gs>
                <a:gs pos="100000">
                  <a:srgbClr val="DDDDDD"/>
                </a:gs>
              </a:gsLst>
              <a:lin ang="2700000" scaled="1"/>
            </a:gradFill>
            <a:ln w="9525">
              <a:noFill/>
              <a:round/>
              <a:headEnd/>
              <a:tailEnd/>
            </a:ln>
          </p:spPr>
          <p:txBody>
            <a:bodyPr wrap="none" anchor="ctr"/>
            <a:lstStyle/>
            <a:p>
              <a:r>
                <a:rPr lang="en-US" sz="1800"/>
                <a:t> </a:t>
              </a:r>
              <a:endParaRPr lang="en-US"/>
            </a:p>
          </p:txBody>
        </p:sp>
      </p:grpSp>
      <p:sp>
        <p:nvSpPr>
          <p:cNvPr id="1341548" name="Oval 108"/>
          <p:cNvSpPr>
            <a:spLocks noChangeAspect="1" noChangeArrowheads="1"/>
          </p:cNvSpPr>
          <p:nvPr/>
        </p:nvSpPr>
        <p:spPr bwMode="auto">
          <a:xfrm>
            <a:off x="5195888" y="4764088"/>
            <a:ext cx="1590675" cy="1590675"/>
          </a:xfrm>
          <a:prstGeom prst="ellipse">
            <a:avLst/>
          </a:prstGeom>
          <a:gradFill rotWithShape="1">
            <a:gsLst>
              <a:gs pos="0">
                <a:schemeClr val="bg1">
                  <a:alpha val="49001"/>
                </a:schemeClr>
              </a:gs>
              <a:gs pos="100000">
                <a:srgbClr val="FFCC66">
                  <a:alpha val="62000"/>
                </a:srgbClr>
              </a:gs>
            </a:gsLst>
            <a:path path="shape">
              <a:fillToRect l="50000" t="50000" r="50000" b="50000"/>
            </a:path>
          </a:gradFill>
          <a:ln w="6350">
            <a:solidFill>
              <a:srgbClr val="FFCC99"/>
            </a:solidFill>
            <a:round/>
            <a:headEnd/>
            <a:tailEnd/>
          </a:ln>
        </p:spPr>
        <p:txBody>
          <a:bodyPr wrap="none" anchor="ctr"/>
          <a:lstStyle/>
          <a:p>
            <a:endParaRPr lang="en-US"/>
          </a:p>
        </p:txBody>
      </p:sp>
      <p:sp>
        <p:nvSpPr>
          <p:cNvPr id="1341549" name="Oval 109"/>
          <p:cNvSpPr>
            <a:spLocks noChangeArrowheads="1"/>
          </p:cNvSpPr>
          <p:nvPr/>
        </p:nvSpPr>
        <p:spPr bwMode="auto">
          <a:xfrm>
            <a:off x="5578475" y="5187950"/>
            <a:ext cx="795338" cy="795338"/>
          </a:xfrm>
          <a:prstGeom prst="ellipse">
            <a:avLst/>
          </a:prstGeom>
          <a:gradFill rotWithShape="1">
            <a:gsLst>
              <a:gs pos="0">
                <a:schemeClr val="bg1">
                  <a:alpha val="48000"/>
                </a:schemeClr>
              </a:gs>
              <a:gs pos="100000">
                <a:srgbClr val="FFCC66">
                  <a:alpha val="75000"/>
                </a:srgbClr>
              </a:gs>
            </a:gsLst>
            <a:path path="shape">
              <a:fillToRect l="50000" t="50000" r="50000" b="50000"/>
            </a:path>
          </a:gradFill>
          <a:ln w="3175">
            <a:solidFill>
              <a:srgbClr val="FFCC99"/>
            </a:solidFill>
            <a:round/>
            <a:headEnd/>
            <a:tailEnd/>
          </a:ln>
        </p:spPr>
        <p:txBody>
          <a:bodyPr wrap="none" anchor="ctr"/>
          <a:lstStyle/>
          <a:p>
            <a:endParaRPr lang="en-US"/>
          </a:p>
        </p:txBody>
      </p:sp>
      <p:sp>
        <p:nvSpPr>
          <p:cNvPr id="1341550" name="Freeform 110"/>
          <p:cNvSpPr>
            <a:spLocks/>
          </p:cNvSpPr>
          <p:nvPr/>
        </p:nvSpPr>
        <p:spPr bwMode="auto">
          <a:xfrm>
            <a:off x="6070600" y="4522788"/>
            <a:ext cx="1325563" cy="998537"/>
          </a:xfrm>
          <a:custGeom>
            <a:avLst/>
            <a:gdLst>
              <a:gd name="T0" fmla="*/ 0 w 835"/>
              <a:gd name="T1" fmla="*/ 998537 h 629"/>
              <a:gd name="T2" fmla="*/ 936625 w 835"/>
              <a:gd name="T3" fmla="*/ 0 h 629"/>
              <a:gd name="T4" fmla="*/ 1325563 w 835"/>
              <a:gd name="T5" fmla="*/ 731837 h 629"/>
              <a:gd name="T6" fmla="*/ 0 w 835"/>
              <a:gd name="T7" fmla="*/ 998537 h 629"/>
              <a:gd name="T8" fmla="*/ 0 60000 65536"/>
              <a:gd name="T9" fmla="*/ 0 60000 65536"/>
              <a:gd name="T10" fmla="*/ 0 60000 65536"/>
              <a:gd name="T11" fmla="*/ 0 60000 65536"/>
              <a:gd name="T12" fmla="*/ 0 w 835"/>
              <a:gd name="T13" fmla="*/ 0 h 629"/>
              <a:gd name="T14" fmla="*/ 835 w 835"/>
              <a:gd name="T15" fmla="*/ 629 h 629"/>
            </a:gdLst>
            <a:ahLst/>
            <a:cxnLst>
              <a:cxn ang="T8">
                <a:pos x="T0" y="T1"/>
              </a:cxn>
              <a:cxn ang="T9">
                <a:pos x="T2" y="T3"/>
              </a:cxn>
              <a:cxn ang="T10">
                <a:pos x="T4" y="T5"/>
              </a:cxn>
              <a:cxn ang="T11">
                <a:pos x="T6" y="T7"/>
              </a:cxn>
            </a:cxnLst>
            <a:rect l="T12" t="T13" r="T14" b="T15"/>
            <a:pathLst>
              <a:path w="835" h="629">
                <a:moveTo>
                  <a:pt x="0" y="629"/>
                </a:moveTo>
                <a:lnTo>
                  <a:pt x="590" y="0"/>
                </a:lnTo>
                <a:lnTo>
                  <a:pt x="835" y="461"/>
                </a:lnTo>
                <a:lnTo>
                  <a:pt x="0" y="629"/>
                </a:lnTo>
                <a:close/>
              </a:path>
            </a:pathLst>
          </a:custGeom>
          <a:gradFill rotWithShape="1">
            <a:gsLst>
              <a:gs pos="0">
                <a:schemeClr val="bg1"/>
              </a:gs>
              <a:gs pos="100000">
                <a:schemeClr val="accent1">
                  <a:alpha val="39000"/>
                </a:schemeClr>
              </a:gs>
            </a:gsLst>
            <a:path path="rect">
              <a:fillToRect l="50000" t="50000" r="50000" b="50000"/>
            </a:path>
          </a:gradFill>
          <a:ln w="9525">
            <a:noFill/>
            <a:round/>
            <a:headEnd/>
            <a:tailEnd/>
          </a:ln>
        </p:spPr>
        <p:txBody>
          <a:bodyPr/>
          <a:lstStyle/>
          <a:p>
            <a:endParaRPr lang="en-US"/>
          </a:p>
        </p:txBody>
      </p:sp>
      <p:sp>
        <p:nvSpPr>
          <p:cNvPr id="1341558" name="Text Box 118"/>
          <p:cNvSpPr txBox="1">
            <a:spLocks noChangeArrowheads="1"/>
          </p:cNvSpPr>
          <p:nvPr/>
        </p:nvSpPr>
        <p:spPr bwMode="auto">
          <a:xfrm>
            <a:off x="5116513" y="4570413"/>
            <a:ext cx="676275" cy="244475"/>
          </a:xfrm>
          <a:prstGeom prst="rect">
            <a:avLst/>
          </a:prstGeom>
          <a:noFill/>
          <a:ln w="9525">
            <a:noFill/>
            <a:miter lim="800000"/>
            <a:headEnd/>
            <a:tailEnd/>
          </a:ln>
        </p:spPr>
        <p:txBody>
          <a:bodyPr wrap="none">
            <a:spAutoFit/>
          </a:bodyPr>
          <a:lstStyle/>
          <a:p>
            <a:pPr algn="l"/>
            <a:r>
              <a:rPr lang="en-US" b="1"/>
              <a:t>Nucleus</a:t>
            </a:r>
          </a:p>
        </p:txBody>
      </p:sp>
      <p:sp>
        <p:nvSpPr>
          <p:cNvPr id="1341559" name="Text Box 119"/>
          <p:cNvSpPr txBox="1">
            <a:spLocks noChangeArrowheads="1"/>
          </p:cNvSpPr>
          <p:nvPr/>
        </p:nvSpPr>
        <p:spPr bwMode="auto">
          <a:xfrm>
            <a:off x="5969000" y="4335463"/>
            <a:ext cx="760413" cy="244475"/>
          </a:xfrm>
          <a:prstGeom prst="rect">
            <a:avLst/>
          </a:prstGeom>
          <a:noFill/>
          <a:ln w="9525">
            <a:noFill/>
            <a:miter lim="800000"/>
            <a:headEnd/>
            <a:tailEnd/>
          </a:ln>
        </p:spPr>
        <p:txBody>
          <a:bodyPr wrap="none">
            <a:spAutoFit/>
          </a:bodyPr>
          <a:lstStyle/>
          <a:p>
            <a:pPr algn="l"/>
            <a:r>
              <a:rPr lang="en-US" b="1"/>
              <a:t>Electrons</a:t>
            </a:r>
          </a:p>
        </p:txBody>
      </p:sp>
      <p:sp>
        <p:nvSpPr>
          <p:cNvPr id="1341560" name="Line 120"/>
          <p:cNvSpPr>
            <a:spLocks noChangeShapeType="1"/>
          </p:cNvSpPr>
          <p:nvPr/>
        </p:nvSpPr>
        <p:spPr bwMode="auto">
          <a:xfrm>
            <a:off x="5513388" y="4767263"/>
            <a:ext cx="411162" cy="735012"/>
          </a:xfrm>
          <a:prstGeom prst="line">
            <a:avLst/>
          </a:prstGeom>
          <a:noFill/>
          <a:ln w="9525">
            <a:solidFill>
              <a:schemeClr val="tx1"/>
            </a:solidFill>
            <a:round/>
            <a:headEnd/>
            <a:tailEnd/>
          </a:ln>
        </p:spPr>
        <p:txBody>
          <a:bodyPr/>
          <a:lstStyle/>
          <a:p>
            <a:endParaRPr lang="en-US"/>
          </a:p>
        </p:txBody>
      </p:sp>
      <p:sp>
        <p:nvSpPr>
          <p:cNvPr id="1341561" name="Line 121"/>
          <p:cNvSpPr>
            <a:spLocks noChangeShapeType="1"/>
          </p:cNvSpPr>
          <p:nvPr/>
        </p:nvSpPr>
        <p:spPr bwMode="auto">
          <a:xfrm flipH="1">
            <a:off x="6016625" y="4570413"/>
            <a:ext cx="252413" cy="617537"/>
          </a:xfrm>
          <a:prstGeom prst="line">
            <a:avLst/>
          </a:prstGeom>
          <a:noFill/>
          <a:ln w="9525">
            <a:solidFill>
              <a:schemeClr val="tx1"/>
            </a:solidFill>
            <a:round/>
            <a:headEnd/>
            <a:tailEnd/>
          </a:ln>
        </p:spPr>
        <p:txBody>
          <a:bodyPr/>
          <a:lstStyle/>
          <a:p>
            <a:endParaRPr lang="en-US"/>
          </a:p>
        </p:txBody>
      </p:sp>
      <p:sp>
        <p:nvSpPr>
          <p:cNvPr id="1341562" name="Line 122"/>
          <p:cNvSpPr>
            <a:spLocks noChangeShapeType="1"/>
          </p:cNvSpPr>
          <p:nvPr/>
        </p:nvSpPr>
        <p:spPr bwMode="auto">
          <a:xfrm>
            <a:off x="6269038" y="4570413"/>
            <a:ext cx="0" cy="314325"/>
          </a:xfrm>
          <a:prstGeom prst="line">
            <a:avLst/>
          </a:prstGeom>
          <a:noFill/>
          <a:ln w="9525">
            <a:solidFill>
              <a:schemeClr val="tx1"/>
            </a:solidFill>
            <a:round/>
            <a:headEnd/>
            <a:tailEnd/>
          </a:ln>
        </p:spPr>
        <p:txBody>
          <a:bodyPr/>
          <a:lstStyle/>
          <a:p>
            <a:endParaRPr lang="en-US"/>
          </a:p>
        </p:txBody>
      </p:sp>
      <p:grpSp>
        <p:nvGrpSpPr>
          <p:cNvPr id="8" name="Group 123"/>
          <p:cNvGrpSpPr>
            <a:grpSpLocks/>
          </p:cNvGrpSpPr>
          <p:nvPr/>
        </p:nvGrpSpPr>
        <p:grpSpPr bwMode="auto">
          <a:xfrm>
            <a:off x="7113588" y="3886200"/>
            <a:ext cx="1689100" cy="1693863"/>
            <a:chOff x="2047" y="2443"/>
            <a:chExt cx="1064" cy="1067"/>
          </a:xfrm>
        </p:grpSpPr>
        <p:sp>
          <p:nvSpPr>
            <p:cNvPr id="212015" name="Text Box 124"/>
            <p:cNvSpPr txBox="1">
              <a:spLocks noChangeArrowheads="1"/>
            </p:cNvSpPr>
            <p:nvPr/>
          </p:nvSpPr>
          <p:spPr bwMode="auto">
            <a:xfrm>
              <a:off x="2047" y="3356"/>
              <a:ext cx="426" cy="154"/>
            </a:xfrm>
            <a:prstGeom prst="rect">
              <a:avLst/>
            </a:prstGeom>
            <a:noFill/>
            <a:ln w="9525">
              <a:noFill/>
              <a:miter lim="800000"/>
              <a:headEnd/>
              <a:tailEnd/>
            </a:ln>
          </p:spPr>
          <p:txBody>
            <a:bodyPr wrap="none">
              <a:spAutoFit/>
            </a:bodyPr>
            <a:lstStyle/>
            <a:p>
              <a:pPr algn="l"/>
              <a:r>
                <a:rPr lang="en-US" b="1"/>
                <a:t>Nucleus</a:t>
              </a:r>
            </a:p>
          </p:txBody>
        </p:sp>
        <p:sp>
          <p:nvSpPr>
            <p:cNvPr id="212016" name="Text Box 125"/>
            <p:cNvSpPr txBox="1">
              <a:spLocks noChangeArrowheads="1"/>
            </p:cNvSpPr>
            <p:nvPr/>
          </p:nvSpPr>
          <p:spPr bwMode="auto">
            <a:xfrm>
              <a:off x="2665" y="2443"/>
              <a:ext cx="423" cy="154"/>
            </a:xfrm>
            <a:prstGeom prst="rect">
              <a:avLst/>
            </a:prstGeom>
            <a:noFill/>
            <a:ln w="9525">
              <a:noFill/>
              <a:miter lim="800000"/>
              <a:headEnd/>
              <a:tailEnd/>
            </a:ln>
          </p:spPr>
          <p:txBody>
            <a:bodyPr wrap="none">
              <a:spAutoFit/>
            </a:bodyPr>
            <a:lstStyle/>
            <a:p>
              <a:pPr algn="l"/>
              <a:r>
                <a:rPr lang="en-US" b="1"/>
                <a:t>Neutron</a:t>
              </a:r>
            </a:p>
          </p:txBody>
        </p:sp>
        <p:sp>
          <p:nvSpPr>
            <p:cNvPr id="212017" name="Text Box 126"/>
            <p:cNvSpPr txBox="1">
              <a:spLocks noChangeArrowheads="1"/>
            </p:cNvSpPr>
            <p:nvPr/>
          </p:nvSpPr>
          <p:spPr bwMode="auto">
            <a:xfrm>
              <a:off x="2737" y="3072"/>
              <a:ext cx="374" cy="154"/>
            </a:xfrm>
            <a:prstGeom prst="rect">
              <a:avLst/>
            </a:prstGeom>
            <a:noFill/>
            <a:ln w="9525">
              <a:noFill/>
              <a:miter lim="800000"/>
              <a:headEnd/>
              <a:tailEnd/>
            </a:ln>
          </p:spPr>
          <p:txBody>
            <a:bodyPr wrap="none">
              <a:spAutoFit/>
            </a:bodyPr>
            <a:lstStyle/>
            <a:p>
              <a:pPr algn="l"/>
              <a:r>
                <a:rPr lang="en-US" b="1"/>
                <a:t>Proton</a:t>
              </a:r>
            </a:p>
          </p:txBody>
        </p:sp>
        <p:sp>
          <p:nvSpPr>
            <p:cNvPr id="212018" name="Line 127"/>
            <p:cNvSpPr>
              <a:spLocks noChangeShapeType="1"/>
            </p:cNvSpPr>
            <p:nvPr/>
          </p:nvSpPr>
          <p:spPr bwMode="auto">
            <a:xfrm flipH="1">
              <a:off x="2555" y="2564"/>
              <a:ext cx="138" cy="169"/>
            </a:xfrm>
            <a:prstGeom prst="line">
              <a:avLst/>
            </a:prstGeom>
            <a:noFill/>
            <a:ln w="9525">
              <a:solidFill>
                <a:schemeClr val="tx1"/>
              </a:solidFill>
              <a:round/>
              <a:headEnd/>
              <a:tailEnd/>
            </a:ln>
          </p:spPr>
          <p:txBody>
            <a:bodyPr/>
            <a:lstStyle/>
            <a:p>
              <a:endParaRPr lang="en-US"/>
            </a:p>
          </p:txBody>
        </p:sp>
        <p:sp>
          <p:nvSpPr>
            <p:cNvPr id="212019" name="Line 128"/>
            <p:cNvSpPr>
              <a:spLocks noChangeShapeType="1"/>
            </p:cNvSpPr>
            <p:nvPr/>
          </p:nvSpPr>
          <p:spPr bwMode="auto">
            <a:xfrm flipH="1">
              <a:off x="2618" y="3144"/>
              <a:ext cx="160" cy="0"/>
            </a:xfrm>
            <a:prstGeom prst="line">
              <a:avLst/>
            </a:prstGeom>
            <a:noFill/>
            <a:ln w="9525">
              <a:solidFill>
                <a:schemeClr val="tx1"/>
              </a:solidFill>
              <a:round/>
              <a:headEnd/>
              <a:tailEnd/>
            </a:ln>
          </p:spPr>
          <p:txBody>
            <a:bodyPr/>
            <a:lstStyle/>
            <a:p>
              <a:endParaRPr lang="en-US"/>
            </a:p>
          </p:txBody>
        </p:sp>
      </p:grpSp>
      <p:grpSp>
        <p:nvGrpSpPr>
          <p:cNvPr id="9" name="Group 129"/>
          <p:cNvGrpSpPr>
            <a:grpSpLocks/>
          </p:cNvGrpSpPr>
          <p:nvPr/>
        </p:nvGrpSpPr>
        <p:grpSpPr bwMode="auto">
          <a:xfrm>
            <a:off x="6978650" y="5734050"/>
            <a:ext cx="1208088" cy="963613"/>
            <a:chOff x="1743" y="2352"/>
            <a:chExt cx="761" cy="607"/>
          </a:xfrm>
        </p:grpSpPr>
        <p:sp>
          <p:nvSpPr>
            <p:cNvPr id="212013" name="Rectangle 130"/>
            <p:cNvSpPr>
              <a:spLocks noChangeArrowheads="1"/>
            </p:cNvSpPr>
            <p:nvPr/>
          </p:nvSpPr>
          <p:spPr bwMode="auto">
            <a:xfrm>
              <a:off x="1746" y="2352"/>
              <a:ext cx="758" cy="607"/>
            </a:xfrm>
            <a:prstGeom prst="rect">
              <a:avLst/>
            </a:prstGeom>
            <a:solidFill>
              <a:srgbClr val="FFCC66">
                <a:alpha val="23921"/>
              </a:srgbClr>
            </a:solidFill>
            <a:ln w="9525">
              <a:solidFill>
                <a:srgbClr val="333333"/>
              </a:solidFill>
              <a:miter lim="800000"/>
              <a:headEnd/>
              <a:tailEnd/>
            </a:ln>
          </p:spPr>
          <p:txBody>
            <a:bodyPr wrap="none" anchor="ctr"/>
            <a:lstStyle/>
            <a:p>
              <a:endParaRPr lang="en-US"/>
            </a:p>
          </p:txBody>
        </p:sp>
        <p:sp>
          <p:nvSpPr>
            <p:cNvPr id="212014" name="Text Box 131"/>
            <p:cNvSpPr txBox="1">
              <a:spLocks noChangeArrowheads="1"/>
            </p:cNvSpPr>
            <p:nvPr/>
          </p:nvSpPr>
          <p:spPr bwMode="auto">
            <a:xfrm>
              <a:off x="1743" y="2367"/>
              <a:ext cx="618" cy="192"/>
            </a:xfrm>
            <a:prstGeom prst="rect">
              <a:avLst/>
            </a:prstGeom>
            <a:noFill/>
            <a:ln w="9525">
              <a:noFill/>
              <a:miter lim="800000"/>
              <a:headEnd/>
              <a:tailEnd/>
            </a:ln>
          </p:spPr>
          <p:txBody>
            <a:bodyPr wrap="none">
              <a:spAutoFit/>
            </a:bodyPr>
            <a:lstStyle/>
            <a:p>
              <a:pPr algn="l"/>
              <a:r>
                <a:rPr lang="en-US" sz="1400" b="1"/>
                <a:t>Lithium-7</a:t>
              </a:r>
            </a:p>
          </p:txBody>
        </p:sp>
      </p:grpSp>
      <p:sp>
        <p:nvSpPr>
          <p:cNvPr id="1341572" name="Text Box 132"/>
          <p:cNvSpPr txBox="1">
            <a:spLocks noChangeArrowheads="1"/>
          </p:cNvSpPr>
          <p:nvPr/>
        </p:nvSpPr>
        <p:spPr bwMode="auto">
          <a:xfrm>
            <a:off x="6989763" y="5967413"/>
            <a:ext cx="1196975" cy="730250"/>
          </a:xfrm>
          <a:prstGeom prst="rect">
            <a:avLst/>
          </a:prstGeom>
          <a:noFill/>
          <a:ln w="9525">
            <a:noFill/>
            <a:miter lim="800000"/>
            <a:headEnd/>
            <a:tailEnd/>
          </a:ln>
        </p:spPr>
        <p:txBody>
          <a:bodyPr wrap="none">
            <a:spAutoFit/>
          </a:bodyPr>
          <a:lstStyle/>
          <a:p>
            <a:pPr algn="l"/>
            <a:r>
              <a:rPr lang="en-US" sz="1400"/>
              <a:t>Neutrons  	4</a:t>
            </a:r>
          </a:p>
          <a:p>
            <a:pPr algn="l"/>
            <a:r>
              <a:rPr lang="en-US" sz="1400"/>
              <a:t>Protons  	3</a:t>
            </a:r>
          </a:p>
          <a:p>
            <a:pPr algn="l"/>
            <a:r>
              <a:rPr lang="en-US" sz="1400"/>
              <a:t>Electrons	3</a:t>
            </a:r>
          </a:p>
        </p:txBody>
      </p:sp>
      <p:grpSp>
        <p:nvGrpSpPr>
          <p:cNvPr id="10" name="Group 141"/>
          <p:cNvGrpSpPr>
            <a:grpSpLocks/>
          </p:cNvGrpSpPr>
          <p:nvPr/>
        </p:nvGrpSpPr>
        <p:grpSpPr bwMode="auto">
          <a:xfrm>
            <a:off x="7023100" y="4289425"/>
            <a:ext cx="1138238" cy="1017588"/>
            <a:chOff x="4634" y="2702"/>
            <a:chExt cx="717" cy="641"/>
          </a:xfrm>
        </p:grpSpPr>
        <p:sp>
          <p:nvSpPr>
            <p:cNvPr id="212006" name="Oval 112"/>
            <p:cNvSpPr>
              <a:spLocks noChangeArrowheads="1"/>
            </p:cNvSpPr>
            <p:nvPr/>
          </p:nvSpPr>
          <p:spPr bwMode="auto">
            <a:xfrm>
              <a:off x="4753" y="3040"/>
              <a:ext cx="303" cy="303"/>
            </a:xfrm>
            <a:prstGeom prst="ellipse">
              <a:avLst/>
            </a:prstGeom>
            <a:gradFill rotWithShape="1">
              <a:gsLst>
                <a:gs pos="0">
                  <a:srgbClr val="9966FF"/>
                </a:gs>
                <a:gs pos="100000">
                  <a:srgbClr val="DDDDDD"/>
                </a:gs>
              </a:gsLst>
              <a:lin ang="2700000" scaled="1"/>
            </a:gradFill>
            <a:ln w="9525">
              <a:noFill/>
              <a:round/>
              <a:headEnd/>
              <a:tailEnd/>
            </a:ln>
          </p:spPr>
          <p:txBody>
            <a:bodyPr wrap="none" anchor="ctr"/>
            <a:lstStyle/>
            <a:p>
              <a:endParaRPr lang="en-US"/>
            </a:p>
          </p:txBody>
        </p:sp>
        <p:sp>
          <p:nvSpPr>
            <p:cNvPr id="212007" name="Oval 113"/>
            <p:cNvSpPr>
              <a:spLocks noChangeArrowheads="1"/>
            </p:cNvSpPr>
            <p:nvPr/>
          </p:nvSpPr>
          <p:spPr bwMode="auto">
            <a:xfrm>
              <a:off x="4634" y="2914"/>
              <a:ext cx="303" cy="303"/>
            </a:xfrm>
            <a:prstGeom prst="ellipse">
              <a:avLst/>
            </a:prstGeom>
            <a:gradFill rotWithShape="1">
              <a:gsLst>
                <a:gs pos="0">
                  <a:schemeClr val="hlink"/>
                </a:gs>
                <a:gs pos="100000">
                  <a:srgbClr val="DDDDDD"/>
                </a:gs>
              </a:gsLst>
              <a:lin ang="2700000" scaled="1"/>
            </a:gradFill>
            <a:ln w="9525">
              <a:noFill/>
              <a:round/>
              <a:headEnd/>
              <a:tailEnd/>
            </a:ln>
          </p:spPr>
          <p:txBody>
            <a:bodyPr wrap="none" anchor="ctr"/>
            <a:lstStyle/>
            <a:p>
              <a:pPr algn="l"/>
              <a:endParaRPr lang="en-US" sz="1800"/>
            </a:p>
            <a:p>
              <a:pPr algn="l"/>
              <a:r>
                <a:rPr lang="en-US" sz="1800"/>
                <a:t>+  </a:t>
              </a:r>
            </a:p>
            <a:p>
              <a:pPr algn="l"/>
              <a:r>
                <a:rPr lang="en-US"/>
                <a:t> </a:t>
              </a:r>
            </a:p>
          </p:txBody>
        </p:sp>
        <p:sp>
          <p:nvSpPr>
            <p:cNvPr id="212008" name="Oval 114"/>
            <p:cNvSpPr>
              <a:spLocks noChangeArrowheads="1"/>
            </p:cNvSpPr>
            <p:nvPr/>
          </p:nvSpPr>
          <p:spPr bwMode="auto">
            <a:xfrm>
              <a:off x="4644" y="2702"/>
              <a:ext cx="303" cy="303"/>
            </a:xfrm>
            <a:prstGeom prst="ellipse">
              <a:avLst/>
            </a:prstGeom>
            <a:gradFill rotWithShape="1">
              <a:gsLst>
                <a:gs pos="0">
                  <a:srgbClr val="9966FF"/>
                </a:gs>
                <a:gs pos="100000">
                  <a:srgbClr val="DDDDDD"/>
                </a:gs>
              </a:gsLst>
              <a:lin ang="2700000" scaled="1"/>
            </a:gradFill>
            <a:ln w="9525">
              <a:noFill/>
              <a:round/>
              <a:headEnd/>
              <a:tailEnd/>
            </a:ln>
          </p:spPr>
          <p:txBody>
            <a:bodyPr wrap="none" anchor="ctr"/>
            <a:lstStyle/>
            <a:p>
              <a:endParaRPr lang="en-US"/>
            </a:p>
          </p:txBody>
        </p:sp>
        <p:sp>
          <p:nvSpPr>
            <p:cNvPr id="212009" name="Oval 115"/>
            <p:cNvSpPr>
              <a:spLocks noChangeArrowheads="1"/>
            </p:cNvSpPr>
            <p:nvPr/>
          </p:nvSpPr>
          <p:spPr bwMode="auto">
            <a:xfrm>
              <a:off x="5048" y="2912"/>
              <a:ext cx="303" cy="303"/>
            </a:xfrm>
            <a:prstGeom prst="ellipse">
              <a:avLst/>
            </a:prstGeom>
            <a:gradFill rotWithShape="1">
              <a:gsLst>
                <a:gs pos="0">
                  <a:schemeClr val="hlink"/>
                </a:gs>
                <a:gs pos="100000">
                  <a:srgbClr val="DDDDDD"/>
                </a:gs>
              </a:gsLst>
              <a:lin ang="2700000" scaled="1"/>
            </a:gradFill>
            <a:ln w="9525">
              <a:noFill/>
              <a:round/>
              <a:headEnd/>
              <a:tailEnd/>
            </a:ln>
          </p:spPr>
          <p:txBody>
            <a:bodyPr wrap="none" anchor="ctr"/>
            <a:lstStyle/>
            <a:p>
              <a:pPr algn="r"/>
              <a:endParaRPr lang="en-US" sz="1800"/>
            </a:p>
            <a:p>
              <a:pPr algn="r"/>
              <a:r>
                <a:rPr lang="en-US" sz="1800"/>
                <a:t>+</a:t>
              </a:r>
            </a:p>
            <a:p>
              <a:pPr algn="r"/>
              <a:r>
                <a:rPr lang="en-US"/>
                <a:t> </a:t>
              </a:r>
            </a:p>
          </p:txBody>
        </p:sp>
        <p:sp>
          <p:nvSpPr>
            <p:cNvPr id="212010" name="Oval 116"/>
            <p:cNvSpPr>
              <a:spLocks noChangeArrowheads="1"/>
            </p:cNvSpPr>
            <p:nvPr/>
          </p:nvSpPr>
          <p:spPr bwMode="auto">
            <a:xfrm>
              <a:off x="4948" y="2702"/>
              <a:ext cx="303" cy="303"/>
            </a:xfrm>
            <a:prstGeom prst="ellipse">
              <a:avLst/>
            </a:prstGeom>
            <a:gradFill rotWithShape="1">
              <a:gsLst>
                <a:gs pos="0">
                  <a:srgbClr val="9966FF"/>
                </a:gs>
                <a:gs pos="100000">
                  <a:srgbClr val="DDDDDD"/>
                </a:gs>
              </a:gsLst>
              <a:lin ang="2700000" scaled="1"/>
            </a:gradFill>
            <a:ln w="9525">
              <a:noFill/>
              <a:round/>
              <a:headEnd/>
              <a:tailEnd/>
            </a:ln>
          </p:spPr>
          <p:txBody>
            <a:bodyPr wrap="none" anchor="ctr"/>
            <a:lstStyle/>
            <a:p>
              <a:endParaRPr lang="en-US"/>
            </a:p>
          </p:txBody>
        </p:sp>
        <p:sp>
          <p:nvSpPr>
            <p:cNvPr id="212011" name="Oval 117"/>
            <p:cNvSpPr>
              <a:spLocks noChangeArrowheads="1"/>
            </p:cNvSpPr>
            <p:nvPr/>
          </p:nvSpPr>
          <p:spPr bwMode="auto">
            <a:xfrm>
              <a:off x="4781" y="2716"/>
              <a:ext cx="303" cy="303"/>
            </a:xfrm>
            <a:prstGeom prst="ellipse">
              <a:avLst/>
            </a:prstGeom>
            <a:gradFill rotWithShape="1">
              <a:gsLst>
                <a:gs pos="0">
                  <a:schemeClr val="hlink"/>
                </a:gs>
                <a:gs pos="100000">
                  <a:srgbClr val="DDDDDD"/>
                </a:gs>
              </a:gsLst>
              <a:lin ang="2700000" scaled="1"/>
            </a:gradFill>
            <a:ln w="9525">
              <a:noFill/>
              <a:round/>
              <a:headEnd/>
              <a:tailEnd/>
            </a:ln>
          </p:spPr>
          <p:txBody>
            <a:bodyPr wrap="none" anchor="ctr"/>
            <a:lstStyle/>
            <a:p>
              <a:r>
                <a:rPr lang="en-US" sz="1800"/>
                <a:t>+</a:t>
              </a:r>
              <a:endParaRPr lang="en-US"/>
            </a:p>
          </p:txBody>
        </p:sp>
        <p:sp>
          <p:nvSpPr>
            <p:cNvPr id="212012" name="Oval 140"/>
            <p:cNvSpPr>
              <a:spLocks noChangeArrowheads="1"/>
            </p:cNvSpPr>
            <p:nvPr/>
          </p:nvSpPr>
          <p:spPr bwMode="auto">
            <a:xfrm>
              <a:off x="4856" y="2941"/>
              <a:ext cx="303" cy="303"/>
            </a:xfrm>
            <a:prstGeom prst="ellipse">
              <a:avLst/>
            </a:prstGeom>
            <a:gradFill rotWithShape="1">
              <a:gsLst>
                <a:gs pos="0">
                  <a:srgbClr val="9966FF"/>
                </a:gs>
                <a:gs pos="100000">
                  <a:srgbClr val="DDDDDD"/>
                </a:gs>
              </a:gsLst>
              <a:lin ang="2700000" scaled="1"/>
            </a:gradFill>
            <a:ln w="9525">
              <a:noFill/>
              <a:round/>
              <a:headEnd/>
              <a:tailEnd/>
            </a:ln>
          </p:spPr>
          <p:txBody>
            <a:bodyPr wrap="none" anchor="ctr"/>
            <a:lstStyle/>
            <a:p>
              <a:endParaRPr lang="en-US"/>
            </a:p>
          </p:txBody>
        </p:sp>
      </p:grpSp>
      <p:grpSp>
        <p:nvGrpSpPr>
          <p:cNvPr id="11" name="Group 142"/>
          <p:cNvGrpSpPr>
            <a:grpSpLocks/>
          </p:cNvGrpSpPr>
          <p:nvPr/>
        </p:nvGrpSpPr>
        <p:grpSpPr bwMode="auto">
          <a:xfrm>
            <a:off x="5894388" y="5502275"/>
            <a:ext cx="234950" cy="209550"/>
            <a:chOff x="4634" y="2702"/>
            <a:chExt cx="717" cy="641"/>
          </a:xfrm>
        </p:grpSpPr>
        <p:sp>
          <p:nvSpPr>
            <p:cNvPr id="211999" name="Oval 143"/>
            <p:cNvSpPr>
              <a:spLocks noChangeArrowheads="1"/>
            </p:cNvSpPr>
            <p:nvPr/>
          </p:nvSpPr>
          <p:spPr bwMode="auto">
            <a:xfrm>
              <a:off x="4753" y="3040"/>
              <a:ext cx="303" cy="303"/>
            </a:xfrm>
            <a:prstGeom prst="ellipse">
              <a:avLst/>
            </a:prstGeom>
            <a:gradFill rotWithShape="1">
              <a:gsLst>
                <a:gs pos="0">
                  <a:srgbClr val="9966FF"/>
                </a:gs>
                <a:gs pos="100000">
                  <a:srgbClr val="DDDDDD"/>
                </a:gs>
              </a:gsLst>
              <a:lin ang="2700000" scaled="1"/>
            </a:gradFill>
            <a:ln w="9525">
              <a:noFill/>
              <a:round/>
              <a:headEnd/>
              <a:tailEnd/>
            </a:ln>
          </p:spPr>
          <p:txBody>
            <a:bodyPr wrap="none" anchor="ctr"/>
            <a:lstStyle/>
            <a:p>
              <a:endParaRPr lang="en-US"/>
            </a:p>
          </p:txBody>
        </p:sp>
        <p:sp>
          <p:nvSpPr>
            <p:cNvPr id="212000" name="Oval 144"/>
            <p:cNvSpPr>
              <a:spLocks noChangeArrowheads="1"/>
            </p:cNvSpPr>
            <p:nvPr/>
          </p:nvSpPr>
          <p:spPr bwMode="auto">
            <a:xfrm>
              <a:off x="4634" y="2914"/>
              <a:ext cx="303" cy="303"/>
            </a:xfrm>
            <a:prstGeom prst="ellipse">
              <a:avLst/>
            </a:prstGeom>
            <a:gradFill rotWithShape="1">
              <a:gsLst>
                <a:gs pos="0">
                  <a:schemeClr val="hlink"/>
                </a:gs>
                <a:gs pos="100000">
                  <a:srgbClr val="DDDDDD"/>
                </a:gs>
              </a:gsLst>
              <a:lin ang="2700000" scaled="1"/>
            </a:gradFill>
            <a:ln w="9525">
              <a:noFill/>
              <a:round/>
              <a:headEnd/>
              <a:tailEnd/>
            </a:ln>
          </p:spPr>
          <p:txBody>
            <a:bodyPr wrap="none" anchor="ctr"/>
            <a:lstStyle/>
            <a:p>
              <a:pPr algn="l"/>
              <a:endParaRPr lang="en-US" sz="1800"/>
            </a:p>
            <a:p>
              <a:pPr algn="l"/>
              <a:r>
                <a:rPr lang="en-US" sz="1800"/>
                <a:t>   </a:t>
              </a:r>
            </a:p>
            <a:p>
              <a:pPr algn="l"/>
              <a:r>
                <a:rPr lang="en-US"/>
                <a:t> </a:t>
              </a:r>
            </a:p>
          </p:txBody>
        </p:sp>
        <p:sp>
          <p:nvSpPr>
            <p:cNvPr id="212001" name="Oval 145"/>
            <p:cNvSpPr>
              <a:spLocks noChangeArrowheads="1"/>
            </p:cNvSpPr>
            <p:nvPr/>
          </p:nvSpPr>
          <p:spPr bwMode="auto">
            <a:xfrm>
              <a:off x="4644" y="2702"/>
              <a:ext cx="303" cy="303"/>
            </a:xfrm>
            <a:prstGeom prst="ellipse">
              <a:avLst/>
            </a:prstGeom>
            <a:gradFill rotWithShape="1">
              <a:gsLst>
                <a:gs pos="0">
                  <a:srgbClr val="9966FF"/>
                </a:gs>
                <a:gs pos="100000">
                  <a:srgbClr val="DDDDDD"/>
                </a:gs>
              </a:gsLst>
              <a:lin ang="2700000" scaled="1"/>
            </a:gradFill>
            <a:ln w="9525">
              <a:noFill/>
              <a:round/>
              <a:headEnd/>
              <a:tailEnd/>
            </a:ln>
          </p:spPr>
          <p:txBody>
            <a:bodyPr wrap="none" anchor="ctr"/>
            <a:lstStyle/>
            <a:p>
              <a:endParaRPr lang="en-US"/>
            </a:p>
          </p:txBody>
        </p:sp>
        <p:sp>
          <p:nvSpPr>
            <p:cNvPr id="212002" name="Oval 146"/>
            <p:cNvSpPr>
              <a:spLocks noChangeArrowheads="1"/>
            </p:cNvSpPr>
            <p:nvPr/>
          </p:nvSpPr>
          <p:spPr bwMode="auto">
            <a:xfrm>
              <a:off x="5048" y="2912"/>
              <a:ext cx="303" cy="303"/>
            </a:xfrm>
            <a:prstGeom prst="ellipse">
              <a:avLst/>
            </a:prstGeom>
            <a:gradFill rotWithShape="1">
              <a:gsLst>
                <a:gs pos="0">
                  <a:schemeClr val="hlink"/>
                </a:gs>
                <a:gs pos="100000">
                  <a:srgbClr val="DDDDDD"/>
                </a:gs>
              </a:gsLst>
              <a:lin ang="2700000" scaled="1"/>
            </a:gradFill>
            <a:ln w="9525">
              <a:noFill/>
              <a:round/>
              <a:headEnd/>
              <a:tailEnd/>
            </a:ln>
          </p:spPr>
          <p:txBody>
            <a:bodyPr wrap="none" anchor="ctr"/>
            <a:lstStyle/>
            <a:p>
              <a:pPr algn="r"/>
              <a:endParaRPr lang="en-US" sz="1800"/>
            </a:p>
            <a:p>
              <a:pPr algn="r"/>
              <a:r>
                <a:rPr lang="en-US" sz="1800"/>
                <a:t>  </a:t>
              </a:r>
            </a:p>
            <a:p>
              <a:pPr algn="r"/>
              <a:r>
                <a:rPr lang="en-US"/>
                <a:t> </a:t>
              </a:r>
            </a:p>
          </p:txBody>
        </p:sp>
        <p:sp>
          <p:nvSpPr>
            <p:cNvPr id="212003" name="Oval 147"/>
            <p:cNvSpPr>
              <a:spLocks noChangeArrowheads="1"/>
            </p:cNvSpPr>
            <p:nvPr/>
          </p:nvSpPr>
          <p:spPr bwMode="auto">
            <a:xfrm>
              <a:off x="4948" y="2702"/>
              <a:ext cx="303" cy="303"/>
            </a:xfrm>
            <a:prstGeom prst="ellipse">
              <a:avLst/>
            </a:prstGeom>
            <a:gradFill rotWithShape="1">
              <a:gsLst>
                <a:gs pos="0">
                  <a:srgbClr val="9966FF"/>
                </a:gs>
                <a:gs pos="100000">
                  <a:srgbClr val="DDDDDD"/>
                </a:gs>
              </a:gsLst>
              <a:lin ang="2700000" scaled="1"/>
            </a:gradFill>
            <a:ln w="9525">
              <a:noFill/>
              <a:round/>
              <a:headEnd/>
              <a:tailEnd/>
            </a:ln>
          </p:spPr>
          <p:txBody>
            <a:bodyPr wrap="none" anchor="ctr"/>
            <a:lstStyle/>
            <a:p>
              <a:endParaRPr lang="en-US"/>
            </a:p>
          </p:txBody>
        </p:sp>
        <p:sp>
          <p:nvSpPr>
            <p:cNvPr id="212004" name="Oval 148"/>
            <p:cNvSpPr>
              <a:spLocks noChangeArrowheads="1"/>
            </p:cNvSpPr>
            <p:nvPr/>
          </p:nvSpPr>
          <p:spPr bwMode="auto">
            <a:xfrm>
              <a:off x="4781" y="2716"/>
              <a:ext cx="303" cy="303"/>
            </a:xfrm>
            <a:prstGeom prst="ellipse">
              <a:avLst/>
            </a:prstGeom>
            <a:gradFill rotWithShape="1">
              <a:gsLst>
                <a:gs pos="0">
                  <a:schemeClr val="hlink"/>
                </a:gs>
                <a:gs pos="100000">
                  <a:srgbClr val="DDDDDD"/>
                </a:gs>
              </a:gsLst>
              <a:lin ang="2700000" scaled="1"/>
            </a:gradFill>
            <a:ln w="9525">
              <a:noFill/>
              <a:round/>
              <a:headEnd/>
              <a:tailEnd/>
            </a:ln>
          </p:spPr>
          <p:txBody>
            <a:bodyPr wrap="none" anchor="ctr"/>
            <a:lstStyle/>
            <a:p>
              <a:r>
                <a:rPr lang="en-US" sz="1800"/>
                <a:t> </a:t>
              </a:r>
              <a:endParaRPr lang="en-US"/>
            </a:p>
          </p:txBody>
        </p:sp>
        <p:sp>
          <p:nvSpPr>
            <p:cNvPr id="212005" name="Oval 149"/>
            <p:cNvSpPr>
              <a:spLocks noChangeArrowheads="1"/>
            </p:cNvSpPr>
            <p:nvPr/>
          </p:nvSpPr>
          <p:spPr bwMode="auto">
            <a:xfrm>
              <a:off x="4856" y="2941"/>
              <a:ext cx="303" cy="303"/>
            </a:xfrm>
            <a:prstGeom prst="ellipse">
              <a:avLst/>
            </a:prstGeom>
            <a:gradFill rotWithShape="1">
              <a:gsLst>
                <a:gs pos="0">
                  <a:srgbClr val="9966FF"/>
                </a:gs>
                <a:gs pos="100000">
                  <a:srgbClr val="DDDDDD"/>
                </a:gs>
              </a:gsLst>
              <a:lin ang="2700000" scaled="1"/>
            </a:gradFill>
            <a:ln w="9525">
              <a:noFill/>
              <a:round/>
              <a:headEnd/>
              <a:tailEnd/>
            </a:ln>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341486">
                                            <p:txEl>
                                              <p:pRg st="0" end="0"/>
                                            </p:txEl>
                                          </p:spTgt>
                                        </p:tgtEl>
                                        <p:attrNameLst>
                                          <p:attrName>style.visibility</p:attrName>
                                        </p:attrNameLst>
                                      </p:cBhvr>
                                      <p:to>
                                        <p:strVal val="visible"/>
                                      </p:to>
                                    </p:set>
                                    <p:animEffect transition="in" filter="wipe(left)">
                                      <p:cBhvr>
                                        <p:cTn id="19" dur="500"/>
                                        <p:tgtEl>
                                          <p:spTgt spid="1341486">
                                            <p:txEl>
                                              <p:pRg st="0" end="0"/>
                                            </p:txEl>
                                          </p:spTgt>
                                        </p:tgtEl>
                                      </p:cBhvr>
                                    </p:animEffect>
                                  </p:childTnLst>
                                  <p:subTnLst>
                                    <p:animClr clrSpc="rgb" dir="cw">
                                      <p:cBhvr override="childStyle">
                                        <p:cTn dur="1" fill="hold" display="0" masterRel="nextClick" afterEffect="1"/>
                                        <p:tgtEl>
                                          <p:spTgt spid="1341486">
                                            <p:txEl>
                                              <p:pRg st="0" end="0"/>
                                            </p:txEl>
                                          </p:spTgt>
                                        </p:tgtEl>
                                        <p:attrNameLst>
                                          <p:attrName>ppt_c</p:attrName>
                                        </p:attrNameLst>
                                      </p:cBhvr>
                                      <p:to>
                                        <a:schemeClr val="tx1"/>
                                      </p:to>
                                    </p:animClr>
                                  </p:subTnLst>
                                </p:cTn>
                              </p:par>
                            </p:childTnLst>
                          </p:cTn>
                        </p:par>
                      </p:childTnLst>
                    </p:cTn>
                  </p:par>
                  <p:par>
                    <p:cTn id="20" fill="hold">
                      <p:stCondLst>
                        <p:cond delay="indefinite"/>
                      </p:stCondLst>
                      <p:childTnLst>
                        <p:par>
                          <p:cTn id="21" fill="hold">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1341495"/>
                                        </p:tgtEl>
                                        <p:attrNameLst>
                                          <p:attrName>style.visibility</p:attrName>
                                        </p:attrNameLst>
                                      </p:cBhvr>
                                      <p:to>
                                        <p:strVal val="visible"/>
                                      </p:to>
                                    </p:set>
                                    <p:anim calcmode="lin" valueType="num">
                                      <p:cBhvr>
                                        <p:cTn id="24" dur="500" fill="hold"/>
                                        <p:tgtEl>
                                          <p:spTgt spid="1341495"/>
                                        </p:tgtEl>
                                        <p:attrNameLst>
                                          <p:attrName>ppt_w</p:attrName>
                                        </p:attrNameLst>
                                      </p:cBhvr>
                                      <p:tavLst>
                                        <p:tav tm="0">
                                          <p:val>
                                            <p:fltVal val="0"/>
                                          </p:val>
                                        </p:tav>
                                        <p:tav tm="100000">
                                          <p:val>
                                            <p:strVal val="#ppt_w"/>
                                          </p:val>
                                        </p:tav>
                                      </p:tavLst>
                                    </p:anim>
                                    <p:anim calcmode="lin" valueType="num">
                                      <p:cBhvr>
                                        <p:cTn id="25" dur="500" fill="hold"/>
                                        <p:tgtEl>
                                          <p:spTgt spid="1341495"/>
                                        </p:tgtEl>
                                        <p:attrNameLst>
                                          <p:attrName>ppt_h</p:attrName>
                                        </p:attrNameLst>
                                      </p:cBhvr>
                                      <p:tavLst>
                                        <p:tav tm="0">
                                          <p:val>
                                            <p:strVal val="#ppt_h"/>
                                          </p:val>
                                        </p:tav>
                                        <p:tav tm="100000">
                                          <p:val>
                                            <p:strVal val="#ppt_h"/>
                                          </p:val>
                                        </p:tav>
                                      </p:tavLst>
                                    </p:anim>
                                  </p:childTnLst>
                                </p:cTn>
                              </p:par>
                              <p:par>
                                <p:cTn id="26" presetID="17" presetClass="entr" presetSubtype="10" fill="hold" grpId="0" nodeType="withEffect">
                                  <p:stCondLst>
                                    <p:cond delay="0"/>
                                  </p:stCondLst>
                                  <p:childTnLst>
                                    <p:set>
                                      <p:cBhvr>
                                        <p:cTn id="27" dur="1" fill="hold">
                                          <p:stCondLst>
                                            <p:cond delay="0"/>
                                          </p:stCondLst>
                                        </p:cTn>
                                        <p:tgtEl>
                                          <p:spTgt spid="1341496"/>
                                        </p:tgtEl>
                                        <p:attrNameLst>
                                          <p:attrName>style.visibility</p:attrName>
                                        </p:attrNameLst>
                                      </p:cBhvr>
                                      <p:to>
                                        <p:strVal val="visible"/>
                                      </p:to>
                                    </p:set>
                                    <p:anim calcmode="lin" valueType="num">
                                      <p:cBhvr>
                                        <p:cTn id="28" dur="500" fill="hold"/>
                                        <p:tgtEl>
                                          <p:spTgt spid="1341496"/>
                                        </p:tgtEl>
                                        <p:attrNameLst>
                                          <p:attrName>ppt_w</p:attrName>
                                        </p:attrNameLst>
                                      </p:cBhvr>
                                      <p:tavLst>
                                        <p:tav tm="0">
                                          <p:val>
                                            <p:fltVal val="0"/>
                                          </p:val>
                                        </p:tav>
                                        <p:tav tm="100000">
                                          <p:val>
                                            <p:strVal val="#ppt_w"/>
                                          </p:val>
                                        </p:tav>
                                      </p:tavLst>
                                    </p:anim>
                                    <p:anim calcmode="lin" valueType="num">
                                      <p:cBhvr>
                                        <p:cTn id="29" dur="500" fill="hold"/>
                                        <p:tgtEl>
                                          <p:spTgt spid="1341496"/>
                                        </p:tgtEl>
                                        <p:attrNameLst>
                                          <p:attrName>ppt_h</p:attrName>
                                        </p:attrNameLst>
                                      </p:cBhvr>
                                      <p:tavLst>
                                        <p:tav tm="0">
                                          <p:val>
                                            <p:strVal val="#ppt_h"/>
                                          </p:val>
                                        </p:tav>
                                        <p:tav tm="100000">
                                          <p:val>
                                            <p:strVal val="#ppt_h"/>
                                          </p:val>
                                        </p:tav>
                                      </p:tavLst>
                                    </p:anim>
                                  </p:childTnLst>
                                </p:cTn>
                              </p:par>
                              <p:par>
                                <p:cTn id="30" presetID="17" presetClass="entr" presetSubtype="10" fill="hold" grpId="0" nodeType="withEffect">
                                  <p:stCondLst>
                                    <p:cond delay="0"/>
                                  </p:stCondLst>
                                  <p:childTnLst>
                                    <p:set>
                                      <p:cBhvr>
                                        <p:cTn id="31" dur="1" fill="hold">
                                          <p:stCondLst>
                                            <p:cond delay="0"/>
                                          </p:stCondLst>
                                        </p:cTn>
                                        <p:tgtEl>
                                          <p:spTgt spid="1341511"/>
                                        </p:tgtEl>
                                        <p:attrNameLst>
                                          <p:attrName>style.visibility</p:attrName>
                                        </p:attrNameLst>
                                      </p:cBhvr>
                                      <p:to>
                                        <p:strVal val="visible"/>
                                      </p:to>
                                    </p:set>
                                    <p:anim calcmode="lin" valueType="num">
                                      <p:cBhvr>
                                        <p:cTn id="32" dur="500" fill="hold"/>
                                        <p:tgtEl>
                                          <p:spTgt spid="1341511"/>
                                        </p:tgtEl>
                                        <p:attrNameLst>
                                          <p:attrName>ppt_w</p:attrName>
                                        </p:attrNameLst>
                                      </p:cBhvr>
                                      <p:tavLst>
                                        <p:tav tm="0">
                                          <p:val>
                                            <p:fltVal val="0"/>
                                          </p:val>
                                        </p:tav>
                                        <p:tav tm="100000">
                                          <p:val>
                                            <p:strVal val="#ppt_w"/>
                                          </p:val>
                                        </p:tav>
                                      </p:tavLst>
                                    </p:anim>
                                    <p:anim calcmode="lin" valueType="num">
                                      <p:cBhvr>
                                        <p:cTn id="33" dur="500" fill="hold"/>
                                        <p:tgtEl>
                                          <p:spTgt spid="1341511"/>
                                        </p:tgtEl>
                                        <p:attrNameLst>
                                          <p:attrName>ppt_h</p:attrName>
                                        </p:attrNameLst>
                                      </p:cBhvr>
                                      <p:tavLst>
                                        <p:tav tm="0">
                                          <p:val>
                                            <p:strVal val="#ppt_h"/>
                                          </p:val>
                                        </p:tav>
                                        <p:tav tm="100000">
                                          <p:val>
                                            <p:strVal val="#ppt_h"/>
                                          </p:val>
                                        </p:tav>
                                      </p:tavLst>
                                    </p:anim>
                                  </p:childTnLst>
                                </p:cTn>
                              </p:par>
                              <p:par>
                                <p:cTn id="34" presetID="17" presetClass="entr" presetSubtype="10" fill="hold" grpId="0" nodeType="withEffect">
                                  <p:stCondLst>
                                    <p:cond delay="0"/>
                                  </p:stCondLst>
                                  <p:childTnLst>
                                    <p:set>
                                      <p:cBhvr>
                                        <p:cTn id="35" dur="1" fill="hold">
                                          <p:stCondLst>
                                            <p:cond delay="0"/>
                                          </p:stCondLst>
                                        </p:cTn>
                                        <p:tgtEl>
                                          <p:spTgt spid="1341512"/>
                                        </p:tgtEl>
                                        <p:attrNameLst>
                                          <p:attrName>style.visibility</p:attrName>
                                        </p:attrNameLst>
                                      </p:cBhvr>
                                      <p:to>
                                        <p:strVal val="visible"/>
                                      </p:to>
                                    </p:set>
                                    <p:anim calcmode="lin" valueType="num">
                                      <p:cBhvr>
                                        <p:cTn id="36" dur="500" fill="hold"/>
                                        <p:tgtEl>
                                          <p:spTgt spid="1341512"/>
                                        </p:tgtEl>
                                        <p:attrNameLst>
                                          <p:attrName>ppt_w</p:attrName>
                                        </p:attrNameLst>
                                      </p:cBhvr>
                                      <p:tavLst>
                                        <p:tav tm="0">
                                          <p:val>
                                            <p:fltVal val="0"/>
                                          </p:val>
                                        </p:tav>
                                        <p:tav tm="100000">
                                          <p:val>
                                            <p:strVal val="#ppt_w"/>
                                          </p:val>
                                        </p:tav>
                                      </p:tavLst>
                                    </p:anim>
                                    <p:anim calcmode="lin" valueType="num">
                                      <p:cBhvr>
                                        <p:cTn id="37" dur="500" fill="hold"/>
                                        <p:tgtEl>
                                          <p:spTgt spid="1341512"/>
                                        </p:tgtEl>
                                        <p:attrNameLst>
                                          <p:attrName>ppt_h</p:attrName>
                                        </p:attrNameLst>
                                      </p:cBhvr>
                                      <p:tavLst>
                                        <p:tav tm="0">
                                          <p:val>
                                            <p:strVal val="#ppt_h"/>
                                          </p:val>
                                        </p:tav>
                                        <p:tav tm="100000">
                                          <p:val>
                                            <p:strVal val="#ppt_h"/>
                                          </p:val>
                                        </p:tav>
                                      </p:tavLst>
                                    </p:anim>
                                  </p:childTnLst>
                                </p:cTn>
                              </p:par>
                              <p:par>
                                <p:cTn id="38" presetID="17" presetClass="entr" presetSubtype="10" fill="hold" grpId="0" nodeType="withEffect">
                                  <p:stCondLst>
                                    <p:cond delay="0"/>
                                  </p:stCondLst>
                                  <p:childTnLst>
                                    <p:set>
                                      <p:cBhvr>
                                        <p:cTn id="39" dur="1" fill="hold">
                                          <p:stCondLst>
                                            <p:cond delay="0"/>
                                          </p:stCondLst>
                                        </p:cTn>
                                        <p:tgtEl>
                                          <p:spTgt spid="1341513"/>
                                        </p:tgtEl>
                                        <p:attrNameLst>
                                          <p:attrName>style.visibility</p:attrName>
                                        </p:attrNameLst>
                                      </p:cBhvr>
                                      <p:to>
                                        <p:strVal val="visible"/>
                                      </p:to>
                                    </p:set>
                                    <p:anim calcmode="lin" valueType="num">
                                      <p:cBhvr>
                                        <p:cTn id="40" dur="500" fill="hold"/>
                                        <p:tgtEl>
                                          <p:spTgt spid="1341513"/>
                                        </p:tgtEl>
                                        <p:attrNameLst>
                                          <p:attrName>ppt_w</p:attrName>
                                        </p:attrNameLst>
                                      </p:cBhvr>
                                      <p:tavLst>
                                        <p:tav tm="0">
                                          <p:val>
                                            <p:fltVal val="0"/>
                                          </p:val>
                                        </p:tav>
                                        <p:tav tm="100000">
                                          <p:val>
                                            <p:strVal val="#ppt_w"/>
                                          </p:val>
                                        </p:tav>
                                      </p:tavLst>
                                    </p:anim>
                                    <p:anim calcmode="lin" valueType="num">
                                      <p:cBhvr>
                                        <p:cTn id="41" dur="500" fill="hold"/>
                                        <p:tgtEl>
                                          <p:spTgt spid="1341513"/>
                                        </p:tgtEl>
                                        <p:attrNameLst>
                                          <p:attrName>ppt_h</p:attrName>
                                        </p:attrNameLst>
                                      </p:cBhvr>
                                      <p:tavLst>
                                        <p:tav tm="0">
                                          <p:val>
                                            <p:strVal val="#ppt_h"/>
                                          </p:val>
                                        </p:tav>
                                        <p:tav tm="100000">
                                          <p:val>
                                            <p:strVal val="#ppt_h"/>
                                          </p:val>
                                        </p:tav>
                                      </p:tavLst>
                                    </p:anim>
                                  </p:childTnLst>
                                </p:cTn>
                              </p:par>
                              <p:par>
                                <p:cTn id="42" presetID="17" presetClass="entr" presetSubtype="10" fill="hold" grpId="0" nodeType="withEffect">
                                  <p:stCondLst>
                                    <p:cond delay="0"/>
                                  </p:stCondLst>
                                  <p:childTnLst>
                                    <p:set>
                                      <p:cBhvr>
                                        <p:cTn id="43" dur="1" fill="hold">
                                          <p:stCondLst>
                                            <p:cond delay="0"/>
                                          </p:stCondLst>
                                        </p:cTn>
                                        <p:tgtEl>
                                          <p:spTgt spid="1341514"/>
                                        </p:tgtEl>
                                        <p:attrNameLst>
                                          <p:attrName>style.visibility</p:attrName>
                                        </p:attrNameLst>
                                      </p:cBhvr>
                                      <p:to>
                                        <p:strVal val="visible"/>
                                      </p:to>
                                    </p:set>
                                    <p:anim calcmode="lin" valueType="num">
                                      <p:cBhvr>
                                        <p:cTn id="44" dur="500" fill="hold"/>
                                        <p:tgtEl>
                                          <p:spTgt spid="1341514"/>
                                        </p:tgtEl>
                                        <p:attrNameLst>
                                          <p:attrName>ppt_w</p:attrName>
                                        </p:attrNameLst>
                                      </p:cBhvr>
                                      <p:tavLst>
                                        <p:tav tm="0">
                                          <p:val>
                                            <p:fltVal val="0"/>
                                          </p:val>
                                        </p:tav>
                                        <p:tav tm="100000">
                                          <p:val>
                                            <p:strVal val="#ppt_w"/>
                                          </p:val>
                                        </p:tav>
                                      </p:tavLst>
                                    </p:anim>
                                    <p:anim calcmode="lin" valueType="num">
                                      <p:cBhvr>
                                        <p:cTn id="45" dur="500" fill="hold"/>
                                        <p:tgtEl>
                                          <p:spTgt spid="1341514"/>
                                        </p:tgtEl>
                                        <p:attrNameLst>
                                          <p:attrName>ppt_h</p:attrName>
                                        </p:attrNameLst>
                                      </p:cBhvr>
                                      <p:tavLst>
                                        <p:tav tm="0">
                                          <p:val>
                                            <p:strVal val="#ppt_h"/>
                                          </p:val>
                                        </p:tav>
                                        <p:tav tm="100000">
                                          <p:val>
                                            <p:strVal val="#ppt_h"/>
                                          </p:val>
                                        </p:tav>
                                      </p:tavLst>
                                    </p:anim>
                                  </p:childTnLst>
                                </p:cTn>
                              </p:par>
                              <p:par>
                                <p:cTn id="46" presetID="17" presetClass="entr" presetSubtype="10" fill="hold" grpId="0" nodeType="withEffect">
                                  <p:stCondLst>
                                    <p:cond delay="0"/>
                                  </p:stCondLst>
                                  <p:childTnLst>
                                    <p:set>
                                      <p:cBhvr>
                                        <p:cTn id="47" dur="1" fill="hold">
                                          <p:stCondLst>
                                            <p:cond delay="0"/>
                                          </p:stCondLst>
                                        </p:cTn>
                                        <p:tgtEl>
                                          <p:spTgt spid="1341515"/>
                                        </p:tgtEl>
                                        <p:attrNameLst>
                                          <p:attrName>style.visibility</p:attrName>
                                        </p:attrNameLst>
                                      </p:cBhvr>
                                      <p:to>
                                        <p:strVal val="visible"/>
                                      </p:to>
                                    </p:set>
                                    <p:anim calcmode="lin" valueType="num">
                                      <p:cBhvr>
                                        <p:cTn id="48" dur="500" fill="hold"/>
                                        <p:tgtEl>
                                          <p:spTgt spid="1341515"/>
                                        </p:tgtEl>
                                        <p:attrNameLst>
                                          <p:attrName>ppt_w</p:attrName>
                                        </p:attrNameLst>
                                      </p:cBhvr>
                                      <p:tavLst>
                                        <p:tav tm="0">
                                          <p:val>
                                            <p:fltVal val="0"/>
                                          </p:val>
                                        </p:tav>
                                        <p:tav tm="100000">
                                          <p:val>
                                            <p:strVal val="#ppt_w"/>
                                          </p:val>
                                        </p:tav>
                                      </p:tavLst>
                                    </p:anim>
                                    <p:anim calcmode="lin" valueType="num">
                                      <p:cBhvr>
                                        <p:cTn id="49" dur="500" fill="hold"/>
                                        <p:tgtEl>
                                          <p:spTgt spid="1341515"/>
                                        </p:tgtEl>
                                        <p:attrNameLst>
                                          <p:attrName>ppt_h</p:attrName>
                                        </p:attrNameLst>
                                      </p:cBhvr>
                                      <p:tavLst>
                                        <p:tav tm="0">
                                          <p:val>
                                            <p:strVal val="#ppt_h"/>
                                          </p:val>
                                        </p:tav>
                                        <p:tav tm="100000">
                                          <p:val>
                                            <p:strVal val="#ppt_h"/>
                                          </p:val>
                                        </p:tav>
                                      </p:tavLst>
                                    </p:anim>
                                  </p:childTnLst>
                                </p:cTn>
                              </p:par>
                              <p:par>
                                <p:cTn id="50" presetID="17" presetClass="entr" presetSubtype="10" fill="hold" nodeType="withEffect">
                                  <p:stCondLst>
                                    <p:cond delay="0"/>
                                  </p:stCondLst>
                                  <p:childTnLst>
                                    <p:set>
                                      <p:cBhvr>
                                        <p:cTn id="51" dur="1" fill="hold">
                                          <p:stCondLst>
                                            <p:cond delay="0"/>
                                          </p:stCondLst>
                                        </p:cTn>
                                        <p:tgtEl>
                                          <p:spTgt spid="7"/>
                                        </p:tgtEl>
                                        <p:attrNameLst>
                                          <p:attrName>style.visibility</p:attrName>
                                        </p:attrNameLst>
                                      </p:cBhvr>
                                      <p:to>
                                        <p:strVal val="visible"/>
                                      </p:to>
                                    </p:set>
                                    <p:anim calcmode="lin" valueType="num">
                                      <p:cBhvr>
                                        <p:cTn id="52" dur="500" fill="hold"/>
                                        <p:tgtEl>
                                          <p:spTgt spid="7"/>
                                        </p:tgtEl>
                                        <p:attrNameLst>
                                          <p:attrName>ppt_w</p:attrName>
                                        </p:attrNameLst>
                                      </p:cBhvr>
                                      <p:tavLst>
                                        <p:tav tm="0">
                                          <p:val>
                                            <p:fltVal val="0"/>
                                          </p:val>
                                        </p:tav>
                                        <p:tav tm="100000">
                                          <p:val>
                                            <p:strVal val="#ppt_w"/>
                                          </p:val>
                                        </p:tav>
                                      </p:tavLst>
                                    </p:anim>
                                    <p:anim calcmode="lin" valueType="num">
                                      <p:cBhvr>
                                        <p:cTn id="53"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341497"/>
                                        </p:tgtEl>
                                        <p:attrNameLst>
                                          <p:attrName>style.visibility</p:attrName>
                                        </p:attrNameLst>
                                      </p:cBhvr>
                                      <p:to>
                                        <p:strVal val="visible"/>
                                      </p:to>
                                    </p:set>
                                    <p:animEffect transition="in" filter="wipe(left)">
                                      <p:cBhvr>
                                        <p:cTn id="58" dur="2000"/>
                                        <p:tgtEl>
                                          <p:spTgt spid="1341497"/>
                                        </p:tgtEl>
                                      </p:cBhvr>
                                    </p:animEffect>
                                  </p:childTnLst>
                                </p:cTn>
                              </p:par>
                              <p:par>
                                <p:cTn id="59" presetID="53" presetClass="entr" presetSubtype="0" fill="hold" nodeType="with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p:cTn id="61" dur="2000" fill="hold"/>
                                        <p:tgtEl>
                                          <p:spTgt spid="4"/>
                                        </p:tgtEl>
                                        <p:attrNameLst>
                                          <p:attrName>ppt_w</p:attrName>
                                        </p:attrNameLst>
                                      </p:cBhvr>
                                      <p:tavLst>
                                        <p:tav tm="0">
                                          <p:val>
                                            <p:fltVal val="0"/>
                                          </p:val>
                                        </p:tav>
                                        <p:tav tm="100000">
                                          <p:val>
                                            <p:strVal val="#ppt_w"/>
                                          </p:val>
                                        </p:tav>
                                      </p:tavLst>
                                    </p:anim>
                                    <p:anim calcmode="lin" valueType="num">
                                      <p:cBhvr>
                                        <p:cTn id="62" dur="2000" fill="hold"/>
                                        <p:tgtEl>
                                          <p:spTgt spid="4"/>
                                        </p:tgtEl>
                                        <p:attrNameLst>
                                          <p:attrName>ppt_h</p:attrName>
                                        </p:attrNameLst>
                                      </p:cBhvr>
                                      <p:tavLst>
                                        <p:tav tm="0">
                                          <p:val>
                                            <p:fltVal val="0"/>
                                          </p:val>
                                        </p:tav>
                                        <p:tav tm="100000">
                                          <p:val>
                                            <p:strVal val="#ppt_h"/>
                                          </p:val>
                                        </p:tav>
                                      </p:tavLst>
                                    </p:anim>
                                    <p:animEffect transition="in" filter="fade">
                                      <p:cBhvr>
                                        <p:cTn id="63" dur="2000"/>
                                        <p:tgtEl>
                                          <p:spTgt spid="4"/>
                                        </p:tgtEl>
                                      </p:cBhvr>
                                    </p:animEffect>
                                  </p:childTnLst>
                                </p:cTn>
                              </p:par>
                              <p:par>
                                <p:cTn id="64" presetID="0" presetClass="path" presetSubtype="0" accel="50000" decel="50000" fill="hold" nodeType="withEffect">
                                  <p:stCondLst>
                                    <p:cond delay="0"/>
                                  </p:stCondLst>
                                  <p:childTnLst>
                                    <p:animMotion origin="layout" path="M 5E-6 3.33333E-6 L -0.1651 0.11343 " pathEditMode="relative" ptsTypes="AA">
                                      <p:cBhvr>
                                        <p:cTn id="65" dur="2000" spd="-100000" fill="hold"/>
                                        <p:tgtEl>
                                          <p:spTgt spid="4"/>
                                        </p:tgtEl>
                                        <p:attrNameLst>
                                          <p:attrName>ppt_x</p:attrName>
                                          <p:attrName>ppt_y</p:attrName>
                                        </p:attrNameLst>
                                      </p:cBhvr>
                                    </p:animMotion>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fade">
                                      <p:cBhvr>
                                        <p:cTn id="70" dur="1000"/>
                                        <p:tgtEl>
                                          <p:spTgt spid="6"/>
                                        </p:tgtEl>
                                      </p:cBhvr>
                                    </p:animEffect>
                                    <p:anim calcmode="lin" valueType="num">
                                      <p:cBhvr>
                                        <p:cTn id="71" dur="1000" fill="hold"/>
                                        <p:tgtEl>
                                          <p:spTgt spid="6"/>
                                        </p:tgtEl>
                                        <p:attrNameLst>
                                          <p:attrName>ppt_x</p:attrName>
                                        </p:attrNameLst>
                                      </p:cBhvr>
                                      <p:tavLst>
                                        <p:tav tm="0">
                                          <p:val>
                                            <p:strVal val="#ppt_x"/>
                                          </p:val>
                                        </p:tav>
                                        <p:tav tm="100000">
                                          <p:val>
                                            <p:strVal val="#ppt_x"/>
                                          </p:val>
                                        </p:tav>
                                      </p:tavLst>
                                    </p:anim>
                                    <p:anim calcmode="lin" valueType="num">
                                      <p:cBhvr>
                                        <p:cTn id="7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1341525"/>
                                        </p:tgtEl>
                                        <p:attrNameLst>
                                          <p:attrName>style.visibility</p:attrName>
                                        </p:attrNameLst>
                                      </p:cBhvr>
                                      <p:to>
                                        <p:strVal val="visible"/>
                                      </p:to>
                                    </p:set>
                                    <p:animEffect transition="in" filter="blinds(horizontal)">
                                      <p:cBhvr>
                                        <p:cTn id="77" dur="500"/>
                                        <p:tgtEl>
                                          <p:spTgt spid="1341525"/>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nodeType="clickEffect">
                                  <p:stCondLst>
                                    <p:cond delay="0"/>
                                  </p:stCondLst>
                                  <p:childTnLst>
                                    <p:set>
                                      <p:cBhvr>
                                        <p:cTn id="81" dur="1" fill="hold">
                                          <p:stCondLst>
                                            <p:cond delay="0"/>
                                          </p:stCondLst>
                                        </p:cTn>
                                        <p:tgtEl>
                                          <p:spTgt spid="5"/>
                                        </p:tgtEl>
                                        <p:attrNameLst>
                                          <p:attrName>style.visibility</p:attrName>
                                        </p:attrNameLst>
                                      </p:cBhvr>
                                      <p:to>
                                        <p:strVal val="visible"/>
                                      </p:to>
                                    </p:set>
                                    <p:animEffect transition="in" filter="dissolve">
                                      <p:cBhvr>
                                        <p:cTn id="82" dur="500"/>
                                        <p:tgtEl>
                                          <p:spTgt spid="5"/>
                                        </p:tgtEl>
                                      </p:cBhvr>
                                    </p:animEffect>
                                  </p:childTnLst>
                                </p:cTn>
                              </p:par>
                            </p:childTnLst>
                          </p:cTn>
                        </p:par>
                      </p:childTnLst>
                    </p:cTn>
                  </p:par>
                  <p:par>
                    <p:cTn id="83" fill="hold">
                      <p:stCondLst>
                        <p:cond delay="indefinite"/>
                      </p:stCondLst>
                      <p:childTnLst>
                        <p:par>
                          <p:cTn id="84" fill="hold">
                            <p:stCondLst>
                              <p:cond delay="0"/>
                            </p:stCondLst>
                            <p:childTnLst>
                              <p:par>
                                <p:cTn id="85" presetID="17" presetClass="entr" presetSubtype="10" fill="hold" grpId="0" nodeType="clickEffect">
                                  <p:stCondLst>
                                    <p:cond delay="0"/>
                                  </p:stCondLst>
                                  <p:childTnLst>
                                    <p:set>
                                      <p:cBhvr>
                                        <p:cTn id="86" dur="1" fill="hold">
                                          <p:stCondLst>
                                            <p:cond delay="0"/>
                                          </p:stCondLst>
                                        </p:cTn>
                                        <p:tgtEl>
                                          <p:spTgt spid="1341548"/>
                                        </p:tgtEl>
                                        <p:attrNameLst>
                                          <p:attrName>style.visibility</p:attrName>
                                        </p:attrNameLst>
                                      </p:cBhvr>
                                      <p:to>
                                        <p:strVal val="visible"/>
                                      </p:to>
                                    </p:set>
                                    <p:anim calcmode="lin" valueType="num">
                                      <p:cBhvr>
                                        <p:cTn id="87" dur="500" fill="hold"/>
                                        <p:tgtEl>
                                          <p:spTgt spid="1341548"/>
                                        </p:tgtEl>
                                        <p:attrNameLst>
                                          <p:attrName>ppt_w</p:attrName>
                                        </p:attrNameLst>
                                      </p:cBhvr>
                                      <p:tavLst>
                                        <p:tav tm="0">
                                          <p:val>
                                            <p:fltVal val="0"/>
                                          </p:val>
                                        </p:tav>
                                        <p:tav tm="100000">
                                          <p:val>
                                            <p:strVal val="#ppt_w"/>
                                          </p:val>
                                        </p:tav>
                                      </p:tavLst>
                                    </p:anim>
                                    <p:anim calcmode="lin" valueType="num">
                                      <p:cBhvr>
                                        <p:cTn id="88" dur="500" fill="hold"/>
                                        <p:tgtEl>
                                          <p:spTgt spid="1341548"/>
                                        </p:tgtEl>
                                        <p:attrNameLst>
                                          <p:attrName>ppt_h</p:attrName>
                                        </p:attrNameLst>
                                      </p:cBhvr>
                                      <p:tavLst>
                                        <p:tav tm="0">
                                          <p:val>
                                            <p:strVal val="#ppt_h"/>
                                          </p:val>
                                        </p:tav>
                                        <p:tav tm="100000">
                                          <p:val>
                                            <p:strVal val="#ppt_h"/>
                                          </p:val>
                                        </p:tav>
                                      </p:tavLst>
                                    </p:anim>
                                  </p:childTnLst>
                                </p:cTn>
                              </p:par>
                              <p:par>
                                <p:cTn id="89" presetID="17" presetClass="entr" presetSubtype="10" fill="hold" grpId="0" nodeType="withEffect">
                                  <p:stCondLst>
                                    <p:cond delay="0"/>
                                  </p:stCondLst>
                                  <p:childTnLst>
                                    <p:set>
                                      <p:cBhvr>
                                        <p:cTn id="90" dur="1" fill="hold">
                                          <p:stCondLst>
                                            <p:cond delay="0"/>
                                          </p:stCondLst>
                                        </p:cTn>
                                        <p:tgtEl>
                                          <p:spTgt spid="1341549"/>
                                        </p:tgtEl>
                                        <p:attrNameLst>
                                          <p:attrName>style.visibility</p:attrName>
                                        </p:attrNameLst>
                                      </p:cBhvr>
                                      <p:to>
                                        <p:strVal val="visible"/>
                                      </p:to>
                                    </p:set>
                                    <p:anim calcmode="lin" valueType="num">
                                      <p:cBhvr>
                                        <p:cTn id="91" dur="500" fill="hold"/>
                                        <p:tgtEl>
                                          <p:spTgt spid="1341549"/>
                                        </p:tgtEl>
                                        <p:attrNameLst>
                                          <p:attrName>ppt_w</p:attrName>
                                        </p:attrNameLst>
                                      </p:cBhvr>
                                      <p:tavLst>
                                        <p:tav tm="0">
                                          <p:val>
                                            <p:fltVal val="0"/>
                                          </p:val>
                                        </p:tav>
                                        <p:tav tm="100000">
                                          <p:val>
                                            <p:strVal val="#ppt_w"/>
                                          </p:val>
                                        </p:tav>
                                      </p:tavLst>
                                    </p:anim>
                                    <p:anim calcmode="lin" valueType="num">
                                      <p:cBhvr>
                                        <p:cTn id="92" dur="500" fill="hold"/>
                                        <p:tgtEl>
                                          <p:spTgt spid="1341549"/>
                                        </p:tgtEl>
                                        <p:attrNameLst>
                                          <p:attrName>ppt_h</p:attrName>
                                        </p:attrNameLst>
                                      </p:cBhvr>
                                      <p:tavLst>
                                        <p:tav tm="0">
                                          <p:val>
                                            <p:strVal val="#ppt_h"/>
                                          </p:val>
                                        </p:tav>
                                        <p:tav tm="100000">
                                          <p:val>
                                            <p:strVal val="#ppt_h"/>
                                          </p:val>
                                        </p:tav>
                                      </p:tavLst>
                                    </p:anim>
                                  </p:childTnLst>
                                </p:cTn>
                              </p:par>
                              <p:par>
                                <p:cTn id="93" presetID="9" presetClass="entr" presetSubtype="0" fill="hold" nodeType="withEffect">
                                  <p:stCondLst>
                                    <p:cond delay="0"/>
                                  </p:stCondLst>
                                  <p:childTnLst>
                                    <p:set>
                                      <p:cBhvr>
                                        <p:cTn id="94" dur="1" fill="hold">
                                          <p:stCondLst>
                                            <p:cond delay="0"/>
                                          </p:stCondLst>
                                        </p:cTn>
                                        <p:tgtEl>
                                          <p:spTgt spid="11"/>
                                        </p:tgtEl>
                                        <p:attrNameLst>
                                          <p:attrName>style.visibility</p:attrName>
                                        </p:attrNameLst>
                                      </p:cBhvr>
                                      <p:to>
                                        <p:strVal val="visible"/>
                                      </p:to>
                                    </p:set>
                                    <p:animEffect transition="in" filter="dissolve">
                                      <p:cBhvr>
                                        <p:cTn id="95" dur="500"/>
                                        <p:tgtEl>
                                          <p:spTgt spid="11"/>
                                        </p:tgtEl>
                                      </p:cBhvr>
                                    </p:animEffect>
                                  </p:childTnLst>
                                </p:cTn>
                              </p:par>
                              <p:par>
                                <p:cTn id="96" presetID="17" presetClass="entr" presetSubtype="10" fill="hold" grpId="0" nodeType="withEffect">
                                  <p:stCondLst>
                                    <p:cond delay="0"/>
                                  </p:stCondLst>
                                  <p:childTnLst>
                                    <p:set>
                                      <p:cBhvr>
                                        <p:cTn id="97" dur="1" fill="hold">
                                          <p:stCondLst>
                                            <p:cond delay="0"/>
                                          </p:stCondLst>
                                        </p:cTn>
                                        <p:tgtEl>
                                          <p:spTgt spid="1341558"/>
                                        </p:tgtEl>
                                        <p:attrNameLst>
                                          <p:attrName>style.visibility</p:attrName>
                                        </p:attrNameLst>
                                      </p:cBhvr>
                                      <p:to>
                                        <p:strVal val="visible"/>
                                      </p:to>
                                    </p:set>
                                    <p:anim calcmode="lin" valueType="num">
                                      <p:cBhvr>
                                        <p:cTn id="98" dur="500" fill="hold"/>
                                        <p:tgtEl>
                                          <p:spTgt spid="1341558"/>
                                        </p:tgtEl>
                                        <p:attrNameLst>
                                          <p:attrName>ppt_w</p:attrName>
                                        </p:attrNameLst>
                                      </p:cBhvr>
                                      <p:tavLst>
                                        <p:tav tm="0">
                                          <p:val>
                                            <p:fltVal val="0"/>
                                          </p:val>
                                        </p:tav>
                                        <p:tav tm="100000">
                                          <p:val>
                                            <p:strVal val="#ppt_w"/>
                                          </p:val>
                                        </p:tav>
                                      </p:tavLst>
                                    </p:anim>
                                    <p:anim calcmode="lin" valueType="num">
                                      <p:cBhvr>
                                        <p:cTn id="99" dur="500" fill="hold"/>
                                        <p:tgtEl>
                                          <p:spTgt spid="1341558"/>
                                        </p:tgtEl>
                                        <p:attrNameLst>
                                          <p:attrName>ppt_h</p:attrName>
                                        </p:attrNameLst>
                                      </p:cBhvr>
                                      <p:tavLst>
                                        <p:tav tm="0">
                                          <p:val>
                                            <p:strVal val="#ppt_h"/>
                                          </p:val>
                                        </p:tav>
                                        <p:tav tm="100000">
                                          <p:val>
                                            <p:strVal val="#ppt_h"/>
                                          </p:val>
                                        </p:tav>
                                      </p:tavLst>
                                    </p:anim>
                                  </p:childTnLst>
                                </p:cTn>
                              </p:par>
                              <p:par>
                                <p:cTn id="100" presetID="17" presetClass="entr" presetSubtype="10" fill="hold" grpId="0" nodeType="withEffect">
                                  <p:stCondLst>
                                    <p:cond delay="0"/>
                                  </p:stCondLst>
                                  <p:childTnLst>
                                    <p:set>
                                      <p:cBhvr>
                                        <p:cTn id="101" dur="1" fill="hold">
                                          <p:stCondLst>
                                            <p:cond delay="0"/>
                                          </p:stCondLst>
                                        </p:cTn>
                                        <p:tgtEl>
                                          <p:spTgt spid="1341559"/>
                                        </p:tgtEl>
                                        <p:attrNameLst>
                                          <p:attrName>style.visibility</p:attrName>
                                        </p:attrNameLst>
                                      </p:cBhvr>
                                      <p:to>
                                        <p:strVal val="visible"/>
                                      </p:to>
                                    </p:set>
                                    <p:anim calcmode="lin" valueType="num">
                                      <p:cBhvr>
                                        <p:cTn id="102" dur="500" fill="hold"/>
                                        <p:tgtEl>
                                          <p:spTgt spid="1341559"/>
                                        </p:tgtEl>
                                        <p:attrNameLst>
                                          <p:attrName>ppt_w</p:attrName>
                                        </p:attrNameLst>
                                      </p:cBhvr>
                                      <p:tavLst>
                                        <p:tav tm="0">
                                          <p:val>
                                            <p:fltVal val="0"/>
                                          </p:val>
                                        </p:tav>
                                        <p:tav tm="100000">
                                          <p:val>
                                            <p:strVal val="#ppt_w"/>
                                          </p:val>
                                        </p:tav>
                                      </p:tavLst>
                                    </p:anim>
                                    <p:anim calcmode="lin" valueType="num">
                                      <p:cBhvr>
                                        <p:cTn id="103" dur="500" fill="hold"/>
                                        <p:tgtEl>
                                          <p:spTgt spid="1341559"/>
                                        </p:tgtEl>
                                        <p:attrNameLst>
                                          <p:attrName>ppt_h</p:attrName>
                                        </p:attrNameLst>
                                      </p:cBhvr>
                                      <p:tavLst>
                                        <p:tav tm="0">
                                          <p:val>
                                            <p:strVal val="#ppt_h"/>
                                          </p:val>
                                        </p:tav>
                                        <p:tav tm="100000">
                                          <p:val>
                                            <p:strVal val="#ppt_h"/>
                                          </p:val>
                                        </p:tav>
                                      </p:tavLst>
                                    </p:anim>
                                  </p:childTnLst>
                                </p:cTn>
                              </p:par>
                              <p:par>
                                <p:cTn id="104" presetID="17" presetClass="entr" presetSubtype="10" fill="hold" grpId="0" nodeType="withEffect">
                                  <p:stCondLst>
                                    <p:cond delay="0"/>
                                  </p:stCondLst>
                                  <p:childTnLst>
                                    <p:set>
                                      <p:cBhvr>
                                        <p:cTn id="105" dur="1" fill="hold">
                                          <p:stCondLst>
                                            <p:cond delay="0"/>
                                          </p:stCondLst>
                                        </p:cTn>
                                        <p:tgtEl>
                                          <p:spTgt spid="1341560"/>
                                        </p:tgtEl>
                                        <p:attrNameLst>
                                          <p:attrName>style.visibility</p:attrName>
                                        </p:attrNameLst>
                                      </p:cBhvr>
                                      <p:to>
                                        <p:strVal val="visible"/>
                                      </p:to>
                                    </p:set>
                                    <p:anim calcmode="lin" valueType="num">
                                      <p:cBhvr>
                                        <p:cTn id="106" dur="500" fill="hold"/>
                                        <p:tgtEl>
                                          <p:spTgt spid="1341560"/>
                                        </p:tgtEl>
                                        <p:attrNameLst>
                                          <p:attrName>ppt_w</p:attrName>
                                        </p:attrNameLst>
                                      </p:cBhvr>
                                      <p:tavLst>
                                        <p:tav tm="0">
                                          <p:val>
                                            <p:fltVal val="0"/>
                                          </p:val>
                                        </p:tav>
                                        <p:tav tm="100000">
                                          <p:val>
                                            <p:strVal val="#ppt_w"/>
                                          </p:val>
                                        </p:tav>
                                      </p:tavLst>
                                    </p:anim>
                                    <p:anim calcmode="lin" valueType="num">
                                      <p:cBhvr>
                                        <p:cTn id="107" dur="500" fill="hold"/>
                                        <p:tgtEl>
                                          <p:spTgt spid="1341560"/>
                                        </p:tgtEl>
                                        <p:attrNameLst>
                                          <p:attrName>ppt_h</p:attrName>
                                        </p:attrNameLst>
                                      </p:cBhvr>
                                      <p:tavLst>
                                        <p:tav tm="0">
                                          <p:val>
                                            <p:strVal val="#ppt_h"/>
                                          </p:val>
                                        </p:tav>
                                        <p:tav tm="100000">
                                          <p:val>
                                            <p:strVal val="#ppt_h"/>
                                          </p:val>
                                        </p:tav>
                                      </p:tavLst>
                                    </p:anim>
                                  </p:childTnLst>
                                </p:cTn>
                              </p:par>
                              <p:par>
                                <p:cTn id="108" presetID="17" presetClass="entr" presetSubtype="10" fill="hold" grpId="0" nodeType="withEffect">
                                  <p:stCondLst>
                                    <p:cond delay="0"/>
                                  </p:stCondLst>
                                  <p:childTnLst>
                                    <p:set>
                                      <p:cBhvr>
                                        <p:cTn id="109" dur="1" fill="hold">
                                          <p:stCondLst>
                                            <p:cond delay="0"/>
                                          </p:stCondLst>
                                        </p:cTn>
                                        <p:tgtEl>
                                          <p:spTgt spid="1341561"/>
                                        </p:tgtEl>
                                        <p:attrNameLst>
                                          <p:attrName>style.visibility</p:attrName>
                                        </p:attrNameLst>
                                      </p:cBhvr>
                                      <p:to>
                                        <p:strVal val="visible"/>
                                      </p:to>
                                    </p:set>
                                    <p:anim calcmode="lin" valueType="num">
                                      <p:cBhvr>
                                        <p:cTn id="110" dur="500" fill="hold"/>
                                        <p:tgtEl>
                                          <p:spTgt spid="1341561"/>
                                        </p:tgtEl>
                                        <p:attrNameLst>
                                          <p:attrName>ppt_w</p:attrName>
                                        </p:attrNameLst>
                                      </p:cBhvr>
                                      <p:tavLst>
                                        <p:tav tm="0">
                                          <p:val>
                                            <p:fltVal val="0"/>
                                          </p:val>
                                        </p:tav>
                                        <p:tav tm="100000">
                                          <p:val>
                                            <p:strVal val="#ppt_w"/>
                                          </p:val>
                                        </p:tav>
                                      </p:tavLst>
                                    </p:anim>
                                    <p:anim calcmode="lin" valueType="num">
                                      <p:cBhvr>
                                        <p:cTn id="111" dur="500" fill="hold"/>
                                        <p:tgtEl>
                                          <p:spTgt spid="1341561"/>
                                        </p:tgtEl>
                                        <p:attrNameLst>
                                          <p:attrName>ppt_h</p:attrName>
                                        </p:attrNameLst>
                                      </p:cBhvr>
                                      <p:tavLst>
                                        <p:tav tm="0">
                                          <p:val>
                                            <p:strVal val="#ppt_h"/>
                                          </p:val>
                                        </p:tav>
                                        <p:tav tm="100000">
                                          <p:val>
                                            <p:strVal val="#ppt_h"/>
                                          </p:val>
                                        </p:tav>
                                      </p:tavLst>
                                    </p:anim>
                                  </p:childTnLst>
                                </p:cTn>
                              </p:par>
                              <p:par>
                                <p:cTn id="112" presetID="17" presetClass="entr" presetSubtype="10" fill="hold" grpId="0" nodeType="withEffect">
                                  <p:stCondLst>
                                    <p:cond delay="0"/>
                                  </p:stCondLst>
                                  <p:childTnLst>
                                    <p:set>
                                      <p:cBhvr>
                                        <p:cTn id="113" dur="1" fill="hold">
                                          <p:stCondLst>
                                            <p:cond delay="0"/>
                                          </p:stCondLst>
                                        </p:cTn>
                                        <p:tgtEl>
                                          <p:spTgt spid="1341562"/>
                                        </p:tgtEl>
                                        <p:attrNameLst>
                                          <p:attrName>style.visibility</p:attrName>
                                        </p:attrNameLst>
                                      </p:cBhvr>
                                      <p:to>
                                        <p:strVal val="visible"/>
                                      </p:to>
                                    </p:set>
                                    <p:anim calcmode="lin" valueType="num">
                                      <p:cBhvr>
                                        <p:cTn id="114" dur="500" fill="hold"/>
                                        <p:tgtEl>
                                          <p:spTgt spid="1341562"/>
                                        </p:tgtEl>
                                        <p:attrNameLst>
                                          <p:attrName>ppt_w</p:attrName>
                                        </p:attrNameLst>
                                      </p:cBhvr>
                                      <p:tavLst>
                                        <p:tav tm="0">
                                          <p:val>
                                            <p:fltVal val="0"/>
                                          </p:val>
                                        </p:tav>
                                        <p:tav tm="100000">
                                          <p:val>
                                            <p:strVal val="#ppt_w"/>
                                          </p:val>
                                        </p:tav>
                                      </p:tavLst>
                                    </p:anim>
                                    <p:anim calcmode="lin" valueType="num">
                                      <p:cBhvr>
                                        <p:cTn id="115" dur="500" fill="hold"/>
                                        <p:tgtEl>
                                          <p:spTgt spid="1341562"/>
                                        </p:tgtEl>
                                        <p:attrNameLst>
                                          <p:attrName>ppt_h</p:attrName>
                                        </p:attrNameLst>
                                      </p:cBhvr>
                                      <p:tavLst>
                                        <p:tav tm="0">
                                          <p:val>
                                            <p:strVal val="#ppt_h"/>
                                          </p:val>
                                        </p:tav>
                                        <p:tav tm="100000">
                                          <p:val>
                                            <p:strVal val="#ppt_h"/>
                                          </p:val>
                                        </p:tav>
                                      </p:tavLst>
                                    </p:anim>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1341550"/>
                                        </p:tgtEl>
                                        <p:attrNameLst>
                                          <p:attrName>style.visibility</p:attrName>
                                        </p:attrNameLst>
                                      </p:cBhvr>
                                      <p:to>
                                        <p:strVal val="visible"/>
                                      </p:to>
                                    </p:set>
                                    <p:animEffect transition="in" filter="wipe(left)">
                                      <p:cBhvr>
                                        <p:cTn id="120" dur="2000"/>
                                        <p:tgtEl>
                                          <p:spTgt spid="1341550"/>
                                        </p:tgtEl>
                                      </p:cBhvr>
                                    </p:animEffect>
                                  </p:childTnLst>
                                </p:cTn>
                              </p:par>
                              <p:par>
                                <p:cTn id="121" presetID="53" presetClass="entr" presetSubtype="0" fill="hold" nodeType="withEffect">
                                  <p:stCondLst>
                                    <p:cond delay="0"/>
                                  </p:stCondLst>
                                  <p:childTnLst>
                                    <p:set>
                                      <p:cBhvr>
                                        <p:cTn id="122" dur="1" fill="hold">
                                          <p:stCondLst>
                                            <p:cond delay="0"/>
                                          </p:stCondLst>
                                        </p:cTn>
                                        <p:tgtEl>
                                          <p:spTgt spid="10"/>
                                        </p:tgtEl>
                                        <p:attrNameLst>
                                          <p:attrName>style.visibility</p:attrName>
                                        </p:attrNameLst>
                                      </p:cBhvr>
                                      <p:to>
                                        <p:strVal val="visible"/>
                                      </p:to>
                                    </p:set>
                                    <p:anim calcmode="lin" valueType="num">
                                      <p:cBhvr>
                                        <p:cTn id="123" dur="2000" fill="hold"/>
                                        <p:tgtEl>
                                          <p:spTgt spid="10"/>
                                        </p:tgtEl>
                                        <p:attrNameLst>
                                          <p:attrName>ppt_w</p:attrName>
                                        </p:attrNameLst>
                                      </p:cBhvr>
                                      <p:tavLst>
                                        <p:tav tm="0">
                                          <p:val>
                                            <p:fltVal val="0"/>
                                          </p:val>
                                        </p:tav>
                                        <p:tav tm="100000">
                                          <p:val>
                                            <p:strVal val="#ppt_w"/>
                                          </p:val>
                                        </p:tav>
                                      </p:tavLst>
                                    </p:anim>
                                    <p:anim calcmode="lin" valueType="num">
                                      <p:cBhvr>
                                        <p:cTn id="124" dur="2000" fill="hold"/>
                                        <p:tgtEl>
                                          <p:spTgt spid="10"/>
                                        </p:tgtEl>
                                        <p:attrNameLst>
                                          <p:attrName>ppt_h</p:attrName>
                                        </p:attrNameLst>
                                      </p:cBhvr>
                                      <p:tavLst>
                                        <p:tav tm="0">
                                          <p:val>
                                            <p:fltVal val="0"/>
                                          </p:val>
                                        </p:tav>
                                        <p:tav tm="100000">
                                          <p:val>
                                            <p:strVal val="#ppt_h"/>
                                          </p:val>
                                        </p:tav>
                                      </p:tavLst>
                                    </p:anim>
                                    <p:animEffect transition="in" filter="fade">
                                      <p:cBhvr>
                                        <p:cTn id="125" dur="2000"/>
                                        <p:tgtEl>
                                          <p:spTgt spid="10"/>
                                        </p:tgtEl>
                                      </p:cBhvr>
                                    </p:animEffect>
                                  </p:childTnLst>
                                </p:cTn>
                              </p:par>
                              <p:par>
                                <p:cTn id="126" presetID="0" presetClass="path" presetSubtype="0" accel="50000" decel="50000" fill="hold" nodeType="withEffect">
                                  <p:stCondLst>
                                    <p:cond delay="0"/>
                                  </p:stCondLst>
                                  <p:childTnLst>
                                    <p:animMotion origin="layout" path="M 1.38889E-6 -8.67362E-19 L -0.16754 0.125 " pathEditMode="relative" ptsTypes="AA">
                                      <p:cBhvr>
                                        <p:cTn id="127" dur="2000" spd="-100000" fill="hold"/>
                                        <p:tgtEl>
                                          <p:spTgt spid="10"/>
                                        </p:tgtEl>
                                        <p:attrNameLst>
                                          <p:attrName>ppt_x</p:attrName>
                                          <p:attrName>ppt_y</p:attrName>
                                        </p:attrNameLst>
                                      </p:cBhvr>
                                    </p:animMotion>
                                  </p:childTnLst>
                                </p:cTn>
                              </p:par>
                            </p:childTnLst>
                          </p:cTn>
                        </p:par>
                      </p:childTnLst>
                    </p:cTn>
                  </p:par>
                  <p:par>
                    <p:cTn id="128" fill="hold">
                      <p:stCondLst>
                        <p:cond delay="indefinite"/>
                      </p:stCondLst>
                      <p:childTnLst>
                        <p:par>
                          <p:cTn id="129" fill="hold">
                            <p:stCondLst>
                              <p:cond delay="0"/>
                            </p:stCondLst>
                            <p:childTnLst>
                              <p:par>
                                <p:cTn id="130" presetID="47" presetClass="entr" presetSubtype="0" fill="hold" nodeType="clickEffect">
                                  <p:stCondLst>
                                    <p:cond delay="0"/>
                                  </p:stCondLst>
                                  <p:childTnLst>
                                    <p:set>
                                      <p:cBhvr>
                                        <p:cTn id="131" dur="1" fill="hold">
                                          <p:stCondLst>
                                            <p:cond delay="0"/>
                                          </p:stCondLst>
                                        </p:cTn>
                                        <p:tgtEl>
                                          <p:spTgt spid="9"/>
                                        </p:tgtEl>
                                        <p:attrNameLst>
                                          <p:attrName>style.visibility</p:attrName>
                                        </p:attrNameLst>
                                      </p:cBhvr>
                                      <p:to>
                                        <p:strVal val="visible"/>
                                      </p:to>
                                    </p:set>
                                    <p:animEffect transition="in" filter="fade">
                                      <p:cBhvr>
                                        <p:cTn id="132" dur="1000"/>
                                        <p:tgtEl>
                                          <p:spTgt spid="9"/>
                                        </p:tgtEl>
                                      </p:cBhvr>
                                    </p:animEffect>
                                    <p:anim calcmode="lin" valueType="num">
                                      <p:cBhvr>
                                        <p:cTn id="133" dur="1000" fill="hold"/>
                                        <p:tgtEl>
                                          <p:spTgt spid="9"/>
                                        </p:tgtEl>
                                        <p:attrNameLst>
                                          <p:attrName>ppt_x</p:attrName>
                                        </p:attrNameLst>
                                      </p:cBhvr>
                                      <p:tavLst>
                                        <p:tav tm="0">
                                          <p:val>
                                            <p:strVal val="#ppt_x"/>
                                          </p:val>
                                        </p:tav>
                                        <p:tav tm="100000">
                                          <p:val>
                                            <p:strVal val="#ppt_x"/>
                                          </p:val>
                                        </p:tav>
                                      </p:tavLst>
                                    </p:anim>
                                    <p:anim calcmode="lin" valueType="num">
                                      <p:cBhvr>
                                        <p:cTn id="1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3" presetClass="entr" presetSubtype="10" fill="hold" grpId="0" nodeType="clickEffect">
                                  <p:stCondLst>
                                    <p:cond delay="0"/>
                                  </p:stCondLst>
                                  <p:childTnLst>
                                    <p:set>
                                      <p:cBhvr>
                                        <p:cTn id="138" dur="1" fill="hold">
                                          <p:stCondLst>
                                            <p:cond delay="0"/>
                                          </p:stCondLst>
                                        </p:cTn>
                                        <p:tgtEl>
                                          <p:spTgt spid="1341572"/>
                                        </p:tgtEl>
                                        <p:attrNameLst>
                                          <p:attrName>style.visibility</p:attrName>
                                        </p:attrNameLst>
                                      </p:cBhvr>
                                      <p:to>
                                        <p:strVal val="visible"/>
                                      </p:to>
                                    </p:set>
                                    <p:animEffect transition="in" filter="blinds(horizontal)">
                                      <p:cBhvr>
                                        <p:cTn id="139" dur="500"/>
                                        <p:tgtEl>
                                          <p:spTgt spid="1341572"/>
                                        </p:tgtEl>
                                      </p:cBhvr>
                                    </p:animEffect>
                                  </p:childTnLst>
                                </p:cTn>
                              </p:par>
                            </p:childTnLst>
                          </p:cTn>
                        </p:par>
                      </p:childTnLst>
                    </p:cTn>
                  </p:par>
                  <p:par>
                    <p:cTn id="140" fill="hold">
                      <p:stCondLst>
                        <p:cond delay="indefinite"/>
                      </p:stCondLst>
                      <p:childTnLst>
                        <p:par>
                          <p:cTn id="141" fill="hold">
                            <p:stCondLst>
                              <p:cond delay="0"/>
                            </p:stCondLst>
                            <p:childTnLst>
                              <p:par>
                                <p:cTn id="142" presetID="9" presetClass="entr" presetSubtype="0" fill="hold" nodeType="clickEffect">
                                  <p:stCondLst>
                                    <p:cond delay="0"/>
                                  </p:stCondLst>
                                  <p:childTnLst>
                                    <p:set>
                                      <p:cBhvr>
                                        <p:cTn id="143" dur="1" fill="hold">
                                          <p:stCondLst>
                                            <p:cond delay="0"/>
                                          </p:stCondLst>
                                        </p:cTn>
                                        <p:tgtEl>
                                          <p:spTgt spid="8"/>
                                        </p:tgtEl>
                                        <p:attrNameLst>
                                          <p:attrName>style.visibility</p:attrName>
                                        </p:attrNameLst>
                                      </p:cBhvr>
                                      <p:to>
                                        <p:strVal val="visible"/>
                                      </p:to>
                                    </p:set>
                                    <p:animEffect transition="in" filter="dissolve">
                                      <p:cBhvr>
                                        <p:cTn id="1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86" grpId="0" build="p" autoUpdateAnimBg="0"/>
      <p:bldP spid="1341495" grpId="0" animBg="1"/>
      <p:bldP spid="1341496" grpId="0" animBg="1"/>
      <p:bldP spid="1341497" grpId="0" animBg="1"/>
      <p:bldP spid="1341511" grpId="0"/>
      <p:bldP spid="1341512" grpId="0"/>
      <p:bldP spid="1341513" grpId="0" animBg="1"/>
      <p:bldP spid="1341514" grpId="0" animBg="1"/>
      <p:bldP spid="1341515" grpId="0" animBg="1"/>
      <p:bldP spid="1341525" grpId="0"/>
      <p:bldP spid="1341548" grpId="0" animBg="1"/>
      <p:bldP spid="1341549" grpId="0" animBg="1"/>
      <p:bldP spid="1341550" grpId="0" animBg="1"/>
      <p:bldP spid="1341558" grpId="0"/>
      <p:bldP spid="1341559" grpId="0"/>
      <p:bldP spid="1341560" grpId="0" animBg="1"/>
      <p:bldP spid="1341561" grpId="0" animBg="1"/>
      <p:bldP spid="1341562" grpId="0" animBg="1"/>
      <p:bldP spid="1341572" grpId="0"/>
    </p:bld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p:txBody>
          <a:bodyPr/>
          <a:lstStyle/>
          <a:p>
            <a:pPr eaLnBrk="1" hangingPunct="1"/>
            <a:r>
              <a:rPr lang="en-US" smtClean="0"/>
              <a:t>Isotopes</a:t>
            </a:r>
          </a:p>
        </p:txBody>
      </p:sp>
      <p:sp>
        <p:nvSpPr>
          <p:cNvPr id="212995" name="Rectangle 3"/>
          <p:cNvSpPr>
            <a:spLocks noGrp="1" noChangeArrowheads="1"/>
          </p:cNvSpPr>
          <p:nvPr>
            <p:ph type="body" idx="1"/>
          </p:nvPr>
        </p:nvSpPr>
        <p:spPr>
          <a:xfrm>
            <a:off x="304800" y="2071688"/>
            <a:ext cx="4137025" cy="4572000"/>
          </a:xfrm>
        </p:spPr>
        <p:txBody>
          <a:bodyPr/>
          <a:lstStyle/>
          <a:p>
            <a:pPr eaLnBrk="1" hangingPunct="1"/>
            <a:r>
              <a:rPr lang="en-US" b="1" smtClean="0"/>
              <a:t>Chlorine-37</a:t>
            </a:r>
          </a:p>
          <a:p>
            <a:pPr lvl="1" eaLnBrk="1" hangingPunct="1">
              <a:lnSpc>
                <a:spcPct val="130000"/>
              </a:lnSpc>
            </a:pPr>
            <a:r>
              <a:rPr lang="en-US" smtClean="0"/>
              <a:t>atomic #:</a:t>
            </a:r>
          </a:p>
          <a:p>
            <a:pPr lvl="1" eaLnBrk="1" hangingPunct="1">
              <a:lnSpc>
                <a:spcPct val="130000"/>
              </a:lnSpc>
            </a:pPr>
            <a:r>
              <a:rPr lang="en-US" smtClean="0"/>
              <a:t>mass #:</a:t>
            </a:r>
          </a:p>
          <a:p>
            <a:pPr lvl="1" eaLnBrk="1" hangingPunct="1">
              <a:lnSpc>
                <a:spcPct val="130000"/>
              </a:lnSpc>
            </a:pPr>
            <a:r>
              <a:rPr lang="en-US" smtClean="0"/>
              <a:t># of protons:</a:t>
            </a:r>
          </a:p>
          <a:p>
            <a:pPr lvl="1" eaLnBrk="1" hangingPunct="1">
              <a:lnSpc>
                <a:spcPct val="130000"/>
              </a:lnSpc>
            </a:pPr>
            <a:r>
              <a:rPr lang="en-US" smtClean="0"/>
              <a:t># of electrons:</a:t>
            </a:r>
          </a:p>
          <a:p>
            <a:pPr lvl="1" eaLnBrk="1" hangingPunct="1">
              <a:lnSpc>
                <a:spcPct val="130000"/>
              </a:lnSpc>
            </a:pPr>
            <a:r>
              <a:rPr lang="en-US" smtClean="0"/>
              <a:t># of neutrons:</a:t>
            </a:r>
          </a:p>
        </p:txBody>
      </p:sp>
      <p:sp>
        <p:nvSpPr>
          <p:cNvPr id="1036292" name="Rectangle 4"/>
          <p:cNvSpPr>
            <a:spLocks noChangeArrowheads="1"/>
          </p:cNvSpPr>
          <p:nvPr/>
        </p:nvSpPr>
        <p:spPr bwMode="auto">
          <a:xfrm>
            <a:off x="3076575" y="2071688"/>
            <a:ext cx="1739900" cy="4572000"/>
          </a:xfrm>
          <a:prstGeom prst="rect">
            <a:avLst/>
          </a:prstGeom>
          <a:noFill/>
          <a:ln w="9525">
            <a:noFill/>
            <a:miter lim="800000"/>
            <a:headEnd/>
            <a:tailEnd/>
          </a:ln>
        </p:spPr>
        <p:txBody>
          <a:bodyPr lIns="92075" tIns="46038" rIns="92075" bIns="46038"/>
          <a:lstStyle/>
          <a:p>
            <a:pPr marL="342900" indent="-342900" algn="l">
              <a:spcBef>
                <a:spcPct val="20000"/>
              </a:spcBef>
              <a:buFontTx/>
              <a:buChar char="•"/>
            </a:pPr>
            <a:endParaRPr lang="en-US" sz="3200">
              <a:solidFill>
                <a:schemeClr val="tx2"/>
              </a:solidFill>
            </a:endParaRPr>
          </a:p>
          <a:p>
            <a:pPr marL="742950" lvl="1" indent="-285750" algn="l">
              <a:lnSpc>
                <a:spcPct val="130000"/>
              </a:lnSpc>
              <a:spcBef>
                <a:spcPct val="20000"/>
              </a:spcBef>
            </a:pPr>
            <a:r>
              <a:rPr lang="en-US" sz="2800">
                <a:solidFill>
                  <a:schemeClr val="tx2"/>
                </a:solidFill>
              </a:rPr>
              <a:t>17</a:t>
            </a:r>
          </a:p>
          <a:p>
            <a:pPr marL="742950" lvl="1" indent="-285750" algn="l">
              <a:lnSpc>
                <a:spcPct val="130000"/>
              </a:lnSpc>
              <a:spcBef>
                <a:spcPct val="20000"/>
              </a:spcBef>
            </a:pPr>
            <a:r>
              <a:rPr lang="en-US" sz="2800">
                <a:solidFill>
                  <a:schemeClr val="tx2"/>
                </a:solidFill>
              </a:rPr>
              <a:t>37</a:t>
            </a:r>
          </a:p>
          <a:p>
            <a:pPr marL="742950" lvl="1" indent="-285750" algn="l">
              <a:lnSpc>
                <a:spcPct val="130000"/>
              </a:lnSpc>
              <a:spcBef>
                <a:spcPct val="20000"/>
              </a:spcBef>
            </a:pPr>
            <a:r>
              <a:rPr lang="en-US" sz="2800">
                <a:solidFill>
                  <a:schemeClr val="tx2"/>
                </a:solidFill>
              </a:rPr>
              <a:t>17</a:t>
            </a:r>
          </a:p>
          <a:p>
            <a:pPr marL="742950" lvl="1" indent="-285750" algn="l">
              <a:lnSpc>
                <a:spcPct val="130000"/>
              </a:lnSpc>
              <a:spcBef>
                <a:spcPct val="20000"/>
              </a:spcBef>
            </a:pPr>
            <a:r>
              <a:rPr lang="en-US" sz="2800">
                <a:solidFill>
                  <a:schemeClr val="tx2"/>
                </a:solidFill>
              </a:rPr>
              <a:t>17</a:t>
            </a:r>
          </a:p>
          <a:p>
            <a:pPr marL="742950" lvl="1" indent="-285750" algn="l">
              <a:lnSpc>
                <a:spcPct val="130000"/>
              </a:lnSpc>
              <a:spcBef>
                <a:spcPct val="20000"/>
              </a:spcBef>
            </a:pPr>
            <a:r>
              <a:rPr lang="en-US" sz="2800">
                <a:solidFill>
                  <a:schemeClr val="tx2"/>
                </a:solidFill>
              </a:rPr>
              <a:t>20</a:t>
            </a:r>
          </a:p>
        </p:txBody>
      </p:sp>
      <p:sp>
        <p:nvSpPr>
          <p:cNvPr id="212997" name="Rectangle 8"/>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grpSp>
        <p:nvGrpSpPr>
          <p:cNvPr id="212998" name="Group 9"/>
          <p:cNvGrpSpPr>
            <a:grpSpLocks/>
          </p:cNvGrpSpPr>
          <p:nvPr/>
        </p:nvGrpSpPr>
        <p:grpSpPr bwMode="auto">
          <a:xfrm>
            <a:off x="8153400" y="152400"/>
            <a:ext cx="895350" cy="990600"/>
            <a:chOff x="5136" y="96"/>
            <a:chExt cx="564" cy="624"/>
          </a:xfrm>
        </p:grpSpPr>
        <p:sp>
          <p:nvSpPr>
            <p:cNvPr id="213003" name="Rectangle 10"/>
            <p:cNvSpPr>
              <a:spLocks noChangeArrowheads="1"/>
            </p:cNvSpPr>
            <p:nvPr/>
          </p:nvSpPr>
          <p:spPr bwMode="auto">
            <a:xfrm>
              <a:off x="5136" y="96"/>
              <a:ext cx="528" cy="624"/>
            </a:xfrm>
            <a:prstGeom prst="rect">
              <a:avLst/>
            </a:prstGeom>
            <a:noFill/>
            <a:ln w="9525">
              <a:solidFill>
                <a:schemeClr val="tx1"/>
              </a:solidFill>
              <a:miter lim="800000"/>
              <a:headEnd/>
              <a:tailEnd/>
            </a:ln>
          </p:spPr>
          <p:txBody>
            <a:bodyPr wrap="none" anchor="ctr"/>
            <a:lstStyle/>
            <a:p>
              <a:endParaRPr lang="en-US"/>
            </a:p>
          </p:txBody>
        </p:sp>
        <p:sp>
          <p:nvSpPr>
            <p:cNvPr id="213004" name="Text Box 11"/>
            <p:cNvSpPr txBox="1">
              <a:spLocks noChangeArrowheads="1"/>
            </p:cNvSpPr>
            <p:nvPr/>
          </p:nvSpPr>
          <p:spPr bwMode="auto">
            <a:xfrm>
              <a:off x="5210" y="240"/>
              <a:ext cx="358" cy="365"/>
            </a:xfrm>
            <a:prstGeom prst="rect">
              <a:avLst/>
            </a:prstGeom>
            <a:noFill/>
            <a:ln w="9525">
              <a:noFill/>
              <a:miter lim="800000"/>
              <a:headEnd/>
              <a:tailEnd/>
            </a:ln>
          </p:spPr>
          <p:txBody>
            <a:bodyPr wrap="none">
              <a:spAutoFit/>
            </a:bodyPr>
            <a:lstStyle/>
            <a:p>
              <a:pPr algn="l"/>
              <a:r>
                <a:rPr lang="en-US" sz="3200"/>
                <a:t>Cl</a:t>
              </a:r>
            </a:p>
          </p:txBody>
        </p:sp>
        <p:sp>
          <p:nvSpPr>
            <p:cNvPr id="213005" name="Text Box 12"/>
            <p:cNvSpPr txBox="1">
              <a:spLocks noChangeArrowheads="1"/>
            </p:cNvSpPr>
            <p:nvPr/>
          </p:nvSpPr>
          <p:spPr bwMode="auto">
            <a:xfrm>
              <a:off x="5136" y="528"/>
              <a:ext cx="240" cy="192"/>
            </a:xfrm>
            <a:prstGeom prst="rect">
              <a:avLst/>
            </a:prstGeom>
            <a:noFill/>
            <a:ln w="9525">
              <a:noFill/>
              <a:miter lim="800000"/>
              <a:headEnd/>
              <a:tailEnd/>
            </a:ln>
          </p:spPr>
          <p:txBody>
            <a:bodyPr wrap="none">
              <a:spAutoFit/>
            </a:bodyPr>
            <a:lstStyle/>
            <a:p>
              <a:pPr algn="l"/>
              <a:r>
                <a:rPr lang="en-US" sz="1400" b="1">
                  <a:solidFill>
                    <a:srgbClr val="FF0000"/>
                  </a:solidFill>
                </a:rPr>
                <a:t>37</a:t>
              </a:r>
            </a:p>
          </p:txBody>
        </p:sp>
        <p:sp>
          <p:nvSpPr>
            <p:cNvPr id="213006" name="Text Box 13"/>
            <p:cNvSpPr txBox="1">
              <a:spLocks noChangeArrowheads="1"/>
            </p:cNvSpPr>
            <p:nvPr/>
          </p:nvSpPr>
          <p:spPr bwMode="auto">
            <a:xfrm>
              <a:off x="5424" y="96"/>
              <a:ext cx="276" cy="231"/>
            </a:xfrm>
            <a:prstGeom prst="rect">
              <a:avLst/>
            </a:prstGeom>
            <a:noFill/>
            <a:ln w="9525">
              <a:noFill/>
              <a:miter lim="800000"/>
              <a:headEnd/>
              <a:tailEnd/>
            </a:ln>
          </p:spPr>
          <p:txBody>
            <a:bodyPr wrap="none">
              <a:spAutoFit/>
            </a:bodyPr>
            <a:lstStyle/>
            <a:p>
              <a:pPr algn="l"/>
              <a:r>
                <a:rPr lang="en-US" sz="1800">
                  <a:solidFill>
                    <a:schemeClr val="accent2"/>
                  </a:solidFill>
                </a:rPr>
                <a:t>17</a:t>
              </a:r>
            </a:p>
          </p:txBody>
        </p:sp>
      </p:grpSp>
      <p:grpSp>
        <p:nvGrpSpPr>
          <p:cNvPr id="3" name="Group 17"/>
          <p:cNvGrpSpPr>
            <a:grpSpLocks/>
          </p:cNvGrpSpPr>
          <p:nvPr/>
        </p:nvGrpSpPr>
        <p:grpSpPr bwMode="auto">
          <a:xfrm>
            <a:off x="5794375" y="3189288"/>
            <a:ext cx="3055938" cy="3030537"/>
            <a:chOff x="3650" y="2009"/>
            <a:chExt cx="1925" cy="1909"/>
          </a:xfrm>
        </p:grpSpPr>
        <p:sp>
          <p:nvSpPr>
            <p:cNvPr id="213000" name="AutoShape 6"/>
            <p:cNvSpPr>
              <a:spLocks noChangeArrowheads="1"/>
            </p:cNvSpPr>
            <p:nvPr/>
          </p:nvSpPr>
          <p:spPr bwMode="auto">
            <a:xfrm>
              <a:off x="3650" y="2009"/>
              <a:ext cx="1925" cy="1909"/>
            </a:xfrm>
            <a:prstGeom prst="star24">
              <a:avLst>
                <a:gd name="adj" fmla="val 43560"/>
              </a:avLst>
            </a:prstGeom>
            <a:solidFill>
              <a:schemeClr val="accent1"/>
            </a:solidFill>
            <a:ln w="12700">
              <a:solidFill>
                <a:srgbClr val="008080"/>
              </a:solidFill>
              <a:miter lim="800000"/>
              <a:headEnd type="none" w="sm" len="sm"/>
              <a:tailEnd type="none" w="sm" len="sm"/>
            </a:ln>
          </p:spPr>
          <p:txBody>
            <a:bodyPr wrap="none" anchor="ctr"/>
            <a:lstStyle/>
            <a:p>
              <a:endParaRPr lang="en-US"/>
            </a:p>
          </p:txBody>
        </p:sp>
        <p:sp>
          <p:nvSpPr>
            <p:cNvPr id="213001" name="Text Box 14"/>
            <p:cNvSpPr txBox="1">
              <a:spLocks noChangeArrowheads="1"/>
            </p:cNvSpPr>
            <p:nvPr/>
          </p:nvSpPr>
          <p:spPr bwMode="auto">
            <a:xfrm>
              <a:off x="4034" y="2527"/>
              <a:ext cx="436" cy="904"/>
            </a:xfrm>
            <a:prstGeom prst="rect">
              <a:avLst/>
            </a:prstGeom>
            <a:noFill/>
            <a:ln w="9525">
              <a:noFill/>
              <a:miter lim="800000"/>
              <a:headEnd/>
              <a:tailEnd/>
            </a:ln>
          </p:spPr>
          <p:txBody>
            <a:bodyPr wrap="none">
              <a:spAutoFit/>
            </a:bodyPr>
            <a:lstStyle/>
            <a:p>
              <a:pPr algn="l"/>
              <a:r>
                <a:rPr lang="en-US" sz="3600" b="1"/>
                <a:t>37</a:t>
              </a:r>
            </a:p>
            <a:p>
              <a:pPr algn="l"/>
              <a:endParaRPr lang="en-US" sz="1600" b="1"/>
            </a:p>
            <a:p>
              <a:pPr algn="l"/>
              <a:r>
                <a:rPr lang="en-US" sz="3600" b="1"/>
                <a:t>17</a:t>
              </a:r>
            </a:p>
          </p:txBody>
        </p:sp>
        <p:sp>
          <p:nvSpPr>
            <p:cNvPr id="213002" name="Text Box 15"/>
            <p:cNvSpPr txBox="1">
              <a:spLocks noChangeArrowheads="1"/>
            </p:cNvSpPr>
            <p:nvPr/>
          </p:nvSpPr>
          <p:spPr bwMode="auto">
            <a:xfrm>
              <a:off x="4440" y="2503"/>
              <a:ext cx="842" cy="980"/>
            </a:xfrm>
            <a:prstGeom prst="rect">
              <a:avLst/>
            </a:prstGeom>
            <a:noFill/>
            <a:ln w="9525">
              <a:noFill/>
              <a:miter lim="800000"/>
              <a:headEnd/>
              <a:tailEnd/>
            </a:ln>
          </p:spPr>
          <p:txBody>
            <a:bodyPr wrap="none">
              <a:spAutoFit/>
            </a:bodyPr>
            <a:lstStyle/>
            <a:p>
              <a:pPr algn="l"/>
              <a:r>
                <a:rPr lang="en-US" sz="9600"/>
                <a:t>Cl</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36292">
                                            <p:txEl>
                                              <p:pRg st="1" end="1"/>
                                            </p:txEl>
                                          </p:spTgt>
                                        </p:tgtEl>
                                        <p:attrNameLst>
                                          <p:attrName>style.visibility</p:attrName>
                                        </p:attrNameLst>
                                      </p:cBhvr>
                                      <p:to>
                                        <p:strVal val="visible"/>
                                      </p:to>
                                    </p:set>
                                    <p:animEffect transition="in" filter="wipe(left)">
                                      <p:cBhvr>
                                        <p:cTn id="7" dur="500"/>
                                        <p:tgtEl>
                                          <p:spTgt spid="103629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36292">
                                            <p:txEl>
                                              <p:pRg st="2" end="2"/>
                                            </p:txEl>
                                          </p:spTgt>
                                        </p:tgtEl>
                                        <p:attrNameLst>
                                          <p:attrName>style.visibility</p:attrName>
                                        </p:attrNameLst>
                                      </p:cBhvr>
                                      <p:to>
                                        <p:strVal val="visible"/>
                                      </p:to>
                                    </p:set>
                                    <p:animEffect transition="in" filter="wipe(left)">
                                      <p:cBhvr>
                                        <p:cTn id="12" dur="500"/>
                                        <p:tgtEl>
                                          <p:spTgt spid="103629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36292">
                                            <p:txEl>
                                              <p:pRg st="3" end="3"/>
                                            </p:txEl>
                                          </p:spTgt>
                                        </p:tgtEl>
                                        <p:attrNameLst>
                                          <p:attrName>style.visibility</p:attrName>
                                        </p:attrNameLst>
                                      </p:cBhvr>
                                      <p:to>
                                        <p:strVal val="visible"/>
                                      </p:to>
                                    </p:set>
                                    <p:animEffect transition="in" filter="wipe(left)">
                                      <p:cBhvr>
                                        <p:cTn id="17" dur="500"/>
                                        <p:tgtEl>
                                          <p:spTgt spid="103629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36292">
                                            <p:txEl>
                                              <p:pRg st="4" end="4"/>
                                            </p:txEl>
                                          </p:spTgt>
                                        </p:tgtEl>
                                        <p:attrNameLst>
                                          <p:attrName>style.visibility</p:attrName>
                                        </p:attrNameLst>
                                      </p:cBhvr>
                                      <p:to>
                                        <p:strVal val="visible"/>
                                      </p:to>
                                    </p:set>
                                    <p:animEffect transition="in" filter="wipe(left)">
                                      <p:cBhvr>
                                        <p:cTn id="22" dur="500"/>
                                        <p:tgtEl>
                                          <p:spTgt spid="103629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36292">
                                            <p:txEl>
                                              <p:pRg st="5" end="5"/>
                                            </p:txEl>
                                          </p:spTgt>
                                        </p:tgtEl>
                                        <p:attrNameLst>
                                          <p:attrName>style.visibility</p:attrName>
                                        </p:attrNameLst>
                                      </p:cBhvr>
                                      <p:to>
                                        <p:strVal val="visible"/>
                                      </p:to>
                                    </p:set>
                                    <p:animEffect transition="in" filter="wipe(left)">
                                      <p:cBhvr>
                                        <p:cTn id="27" dur="500"/>
                                        <p:tgtEl>
                                          <p:spTgt spid="103629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dissolv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6292" grpId="0" build="p" bldLvl="2"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p:txBody>
          <a:bodyPr/>
          <a:lstStyle/>
          <a:p>
            <a:pPr eaLnBrk="1" hangingPunct="1"/>
            <a:r>
              <a:rPr lang="en-US" smtClean="0"/>
              <a:t>Relative Atomic Mass</a:t>
            </a:r>
          </a:p>
        </p:txBody>
      </p:sp>
      <p:sp>
        <p:nvSpPr>
          <p:cNvPr id="1038339" name="Rectangle 3"/>
          <p:cNvSpPr>
            <a:spLocks noGrp="1" noChangeArrowheads="1"/>
          </p:cNvSpPr>
          <p:nvPr>
            <p:ph type="body" idx="1"/>
          </p:nvPr>
        </p:nvSpPr>
        <p:spPr>
          <a:xfrm>
            <a:off x="377825" y="1579563"/>
            <a:ext cx="8383588" cy="790575"/>
          </a:xfrm>
        </p:spPr>
        <p:txBody>
          <a:bodyPr/>
          <a:lstStyle/>
          <a:p>
            <a:pPr defTabSz="1147763" eaLnBrk="1" hangingPunct="1">
              <a:lnSpc>
                <a:spcPct val="120000"/>
              </a:lnSpc>
              <a:spcBef>
                <a:spcPct val="40000"/>
              </a:spcBef>
              <a:tabLst>
                <a:tab pos="1657350" algn="l"/>
              </a:tabLst>
            </a:pPr>
            <a:r>
              <a:rPr lang="en-US" baseline="30000" smtClean="0"/>
              <a:t>12</a:t>
            </a:r>
            <a:r>
              <a:rPr lang="en-US" smtClean="0"/>
              <a:t>C atom = 1.992 × 10</a:t>
            </a:r>
            <a:r>
              <a:rPr lang="en-US" baseline="30000" smtClean="0"/>
              <a:t>-23</a:t>
            </a:r>
            <a:r>
              <a:rPr lang="en-US" smtClean="0"/>
              <a:t> g</a:t>
            </a:r>
          </a:p>
        </p:txBody>
      </p:sp>
      <p:sp>
        <p:nvSpPr>
          <p:cNvPr id="1038340" name="Rectangle 4"/>
          <p:cNvSpPr>
            <a:spLocks noChangeArrowheads="1"/>
          </p:cNvSpPr>
          <p:nvPr/>
        </p:nvSpPr>
        <p:spPr bwMode="auto">
          <a:xfrm>
            <a:off x="377825" y="3803650"/>
            <a:ext cx="5380038" cy="2160588"/>
          </a:xfrm>
          <a:prstGeom prst="rect">
            <a:avLst/>
          </a:prstGeom>
          <a:noFill/>
          <a:ln w="9525">
            <a:noFill/>
            <a:miter lim="800000"/>
            <a:headEnd/>
            <a:tailEnd/>
          </a:ln>
        </p:spPr>
        <p:txBody>
          <a:bodyPr lIns="92075" tIns="46038" rIns="92075" bIns="46038"/>
          <a:lstStyle/>
          <a:p>
            <a:pPr marL="342900" indent="-342900" algn="l" defTabSz="1147763">
              <a:lnSpc>
                <a:spcPct val="120000"/>
              </a:lnSpc>
              <a:spcBef>
                <a:spcPct val="40000"/>
              </a:spcBef>
              <a:buFontTx/>
              <a:buChar char="•"/>
              <a:tabLst>
                <a:tab pos="1200150" algn="l"/>
              </a:tabLst>
            </a:pPr>
            <a:r>
              <a:rPr lang="en-US" sz="3200">
                <a:sym typeface="Symbol" pitchFamily="18" charset="2"/>
              </a:rPr>
              <a:t>1 p	= </a:t>
            </a:r>
            <a:r>
              <a:rPr lang="en-US" sz="2800">
                <a:sym typeface="Symbol" pitchFamily="18" charset="2"/>
              </a:rPr>
              <a:t>1.007276 amu</a:t>
            </a:r>
            <a:r>
              <a:rPr lang="en-US" sz="3200">
                <a:sym typeface="Symbol" pitchFamily="18" charset="2"/>
              </a:rPr>
              <a:t/>
            </a:r>
            <a:br>
              <a:rPr lang="en-US" sz="3200">
                <a:sym typeface="Symbol" pitchFamily="18" charset="2"/>
              </a:rPr>
            </a:br>
            <a:r>
              <a:rPr lang="en-US" sz="3200">
                <a:sym typeface="Symbol" pitchFamily="18" charset="2"/>
              </a:rPr>
              <a:t>1 n 	= </a:t>
            </a:r>
            <a:r>
              <a:rPr lang="en-US" sz="2800">
                <a:sym typeface="Symbol" pitchFamily="18" charset="2"/>
              </a:rPr>
              <a:t>1.008665 amu</a:t>
            </a:r>
            <a:r>
              <a:rPr lang="en-US" sz="3200">
                <a:sym typeface="Symbol" pitchFamily="18" charset="2"/>
              </a:rPr>
              <a:t/>
            </a:r>
            <a:br>
              <a:rPr lang="en-US" sz="3200">
                <a:sym typeface="Symbol" pitchFamily="18" charset="2"/>
              </a:rPr>
            </a:br>
            <a:r>
              <a:rPr lang="en-US" sz="3200">
                <a:sym typeface="Symbol" pitchFamily="18" charset="2"/>
              </a:rPr>
              <a:t>1 e</a:t>
            </a:r>
            <a:r>
              <a:rPr lang="en-US" sz="3200" baseline="30000">
                <a:sym typeface="Symbol" pitchFamily="18" charset="2"/>
              </a:rPr>
              <a:t>-</a:t>
            </a:r>
            <a:r>
              <a:rPr lang="en-US" sz="3200">
                <a:sym typeface="Symbol" pitchFamily="18" charset="2"/>
              </a:rPr>
              <a:t>	= </a:t>
            </a:r>
            <a:r>
              <a:rPr lang="en-US" sz="2800">
                <a:sym typeface="Symbol" pitchFamily="18" charset="2"/>
              </a:rPr>
              <a:t>0.0005486 amu</a:t>
            </a:r>
          </a:p>
        </p:txBody>
      </p:sp>
      <p:sp>
        <p:nvSpPr>
          <p:cNvPr id="1038344" name="Rectangle 8"/>
          <p:cNvSpPr>
            <a:spLocks noChangeArrowheads="1"/>
          </p:cNvSpPr>
          <p:nvPr/>
        </p:nvSpPr>
        <p:spPr bwMode="auto">
          <a:xfrm>
            <a:off x="373063" y="2411413"/>
            <a:ext cx="8383587" cy="1403350"/>
          </a:xfrm>
          <a:prstGeom prst="rect">
            <a:avLst/>
          </a:prstGeom>
          <a:noFill/>
          <a:ln w="9525">
            <a:noFill/>
            <a:miter lim="800000"/>
            <a:headEnd/>
            <a:tailEnd/>
          </a:ln>
        </p:spPr>
        <p:txBody>
          <a:bodyPr lIns="92075" tIns="46038" rIns="92075" bIns="46038"/>
          <a:lstStyle/>
          <a:p>
            <a:pPr marL="342900" indent="-342900" algn="l" defTabSz="1147763">
              <a:spcBef>
                <a:spcPct val="40000"/>
              </a:spcBef>
              <a:buFontTx/>
              <a:buChar char="•"/>
              <a:tabLst>
                <a:tab pos="1657350" algn="l"/>
              </a:tabLst>
            </a:pPr>
            <a:r>
              <a:rPr lang="en-US" sz="3200"/>
              <a:t>atomic mass unit (amu)</a:t>
            </a:r>
          </a:p>
          <a:p>
            <a:pPr marL="342900" indent="-342900" algn="l" defTabSz="1147763">
              <a:spcBef>
                <a:spcPct val="40000"/>
              </a:spcBef>
              <a:buFontTx/>
              <a:buChar char="•"/>
              <a:tabLst>
                <a:tab pos="1657350" algn="l"/>
              </a:tabLst>
            </a:pPr>
            <a:r>
              <a:rPr lang="en-US" sz="3200">
                <a:sym typeface="Symbol" pitchFamily="18" charset="2"/>
              </a:rPr>
              <a:t>1 amu	= </a:t>
            </a:r>
            <a:r>
              <a:rPr lang="en-US" sz="3200" baseline="30000">
                <a:sym typeface="Symbol" pitchFamily="18" charset="2"/>
              </a:rPr>
              <a:t>1</a:t>
            </a:r>
            <a:r>
              <a:rPr lang="en-US" sz="3200">
                <a:sym typeface="Symbol" pitchFamily="18" charset="2"/>
              </a:rPr>
              <a:t>/</a:t>
            </a:r>
            <a:r>
              <a:rPr lang="en-US" sz="3200" baseline="-25000">
                <a:sym typeface="Symbol" pitchFamily="18" charset="2"/>
              </a:rPr>
              <a:t>12</a:t>
            </a:r>
            <a:r>
              <a:rPr lang="en-US" sz="3200">
                <a:sym typeface="Symbol" pitchFamily="18" charset="2"/>
              </a:rPr>
              <a:t> the mass of a </a:t>
            </a:r>
            <a:r>
              <a:rPr lang="en-US" sz="3200" baseline="30000">
                <a:sym typeface="Symbol" pitchFamily="18" charset="2"/>
              </a:rPr>
              <a:t>12</a:t>
            </a:r>
            <a:r>
              <a:rPr lang="en-US" sz="3200">
                <a:sym typeface="Symbol" pitchFamily="18" charset="2"/>
              </a:rPr>
              <a:t>C atom</a:t>
            </a:r>
            <a:endParaRPr lang="en-US" sz="3200"/>
          </a:p>
        </p:txBody>
      </p:sp>
      <p:sp>
        <p:nvSpPr>
          <p:cNvPr id="214022" name="Rectangle 10"/>
          <p:cNvSpPr>
            <a:spLocks noChangeArrowheads="1"/>
          </p:cNvSpPr>
          <p:nvPr/>
        </p:nvSpPr>
        <p:spPr bwMode="auto">
          <a:xfrm>
            <a:off x="6770688" y="5472113"/>
            <a:ext cx="1203325" cy="963612"/>
          </a:xfrm>
          <a:prstGeom prst="rect">
            <a:avLst/>
          </a:prstGeom>
          <a:solidFill>
            <a:srgbClr val="FFCC66">
              <a:alpha val="23921"/>
            </a:srgbClr>
          </a:solidFill>
          <a:ln w="9525">
            <a:solidFill>
              <a:srgbClr val="333333"/>
            </a:solidFill>
            <a:miter lim="800000"/>
            <a:headEnd/>
            <a:tailEnd/>
          </a:ln>
        </p:spPr>
        <p:txBody>
          <a:bodyPr wrap="none" anchor="ctr"/>
          <a:lstStyle/>
          <a:p>
            <a:endParaRPr lang="en-US"/>
          </a:p>
        </p:txBody>
      </p:sp>
      <p:sp>
        <p:nvSpPr>
          <p:cNvPr id="214023" name="Oval 11"/>
          <p:cNvSpPr>
            <a:spLocks noChangeAspect="1" noChangeArrowheads="1"/>
          </p:cNvSpPr>
          <p:nvPr/>
        </p:nvSpPr>
        <p:spPr bwMode="auto">
          <a:xfrm>
            <a:off x="4983163" y="4502150"/>
            <a:ext cx="1590675" cy="1590675"/>
          </a:xfrm>
          <a:prstGeom prst="ellipse">
            <a:avLst/>
          </a:prstGeom>
          <a:gradFill rotWithShape="1">
            <a:gsLst>
              <a:gs pos="0">
                <a:schemeClr val="bg1">
                  <a:alpha val="49001"/>
                </a:schemeClr>
              </a:gs>
              <a:gs pos="100000">
                <a:srgbClr val="FFCC66">
                  <a:alpha val="62000"/>
                </a:srgbClr>
              </a:gs>
            </a:gsLst>
            <a:path path="shape">
              <a:fillToRect l="50000" t="50000" r="50000" b="50000"/>
            </a:path>
          </a:gradFill>
          <a:ln w="6350">
            <a:solidFill>
              <a:srgbClr val="FFCC99"/>
            </a:solidFill>
            <a:round/>
            <a:headEnd/>
            <a:tailEnd/>
          </a:ln>
        </p:spPr>
        <p:txBody>
          <a:bodyPr wrap="none" anchor="ctr"/>
          <a:lstStyle/>
          <a:p>
            <a:endParaRPr lang="en-US"/>
          </a:p>
        </p:txBody>
      </p:sp>
      <p:sp>
        <p:nvSpPr>
          <p:cNvPr id="214024" name="Oval 12"/>
          <p:cNvSpPr>
            <a:spLocks noChangeArrowheads="1"/>
          </p:cNvSpPr>
          <p:nvPr/>
        </p:nvSpPr>
        <p:spPr bwMode="auto">
          <a:xfrm>
            <a:off x="5365750" y="4926013"/>
            <a:ext cx="795338" cy="795337"/>
          </a:xfrm>
          <a:prstGeom prst="ellipse">
            <a:avLst/>
          </a:prstGeom>
          <a:gradFill rotWithShape="1">
            <a:gsLst>
              <a:gs pos="0">
                <a:schemeClr val="bg1">
                  <a:alpha val="48000"/>
                </a:schemeClr>
              </a:gs>
              <a:gs pos="100000">
                <a:srgbClr val="FFCC66">
                  <a:alpha val="75000"/>
                </a:srgbClr>
              </a:gs>
            </a:gsLst>
            <a:path path="shape">
              <a:fillToRect l="50000" t="50000" r="50000" b="50000"/>
            </a:path>
          </a:gradFill>
          <a:ln w="3175">
            <a:solidFill>
              <a:srgbClr val="FFCC99"/>
            </a:solidFill>
            <a:round/>
            <a:headEnd/>
            <a:tailEnd/>
          </a:ln>
        </p:spPr>
        <p:txBody>
          <a:bodyPr wrap="none" anchor="ctr"/>
          <a:lstStyle/>
          <a:p>
            <a:endParaRPr lang="en-US"/>
          </a:p>
        </p:txBody>
      </p:sp>
      <p:sp>
        <p:nvSpPr>
          <p:cNvPr id="214025" name="Freeform 26"/>
          <p:cNvSpPr>
            <a:spLocks/>
          </p:cNvSpPr>
          <p:nvPr/>
        </p:nvSpPr>
        <p:spPr bwMode="auto">
          <a:xfrm>
            <a:off x="5857875" y="4164013"/>
            <a:ext cx="1612900" cy="1095375"/>
          </a:xfrm>
          <a:custGeom>
            <a:avLst/>
            <a:gdLst>
              <a:gd name="T0" fmla="*/ 0 w 1016"/>
              <a:gd name="T1" fmla="*/ 1095375 h 690"/>
              <a:gd name="T2" fmla="*/ 922338 w 1016"/>
              <a:gd name="T3" fmla="*/ 0 h 690"/>
              <a:gd name="T4" fmla="*/ 1612900 w 1016"/>
              <a:gd name="T5" fmla="*/ 896938 h 690"/>
              <a:gd name="T6" fmla="*/ 0 w 1016"/>
              <a:gd name="T7" fmla="*/ 1095375 h 690"/>
              <a:gd name="T8" fmla="*/ 0 60000 65536"/>
              <a:gd name="T9" fmla="*/ 0 60000 65536"/>
              <a:gd name="T10" fmla="*/ 0 60000 65536"/>
              <a:gd name="T11" fmla="*/ 0 60000 65536"/>
              <a:gd name="T12" fmla="*/ 0 w 1016"/>
              <a:gd name="T13" fmla="*/ 0 h 690"/>
              <a:gd name="T14" fmla="*/ 1016 w 1016"/>
              <a:gd name="T15" fmla="*/ 690 h 690"/>
            </a:gdLst>
            <a:ahLst/>
            <a:cxnLst>
              <a:cxn ang="T8">
                <a:pos x="T0" y="T1"/>
              </a:cxn>
              <a:cxn ang="T9">
                <a:pos x="T2" y="T3"/>
              </a:cxn>
              <a:cxn ang="T10">
                <a:pos x="T4" y="T5"/>
              </a:cxn>
              <a:cxn ang="T11">
                <a:pos x="T6" y="T7"/>
              </a:cxn>
            </a:cxnLst>
            <a:rect l="T12" t="T13" r="T14" b="T15"/>
            <a:pathLst>
              <a:path w="1016" h="690">
                <a:moveTo>
                  <a:pt x="0" y="690"/>
                </a:moveTo>
                <a:lnTo>
                  <a:pt x="581" y="0"/>
                </a:lnTo>
                <a:lnTo>
                  <a:pt x="1016" y="565"/>
                </a:lnTo>
                <a:lnTo>
                  <a:pt x="0" y="690"/>
                </a:lnTo>
                <a:close/>
              </a:path>
            </a:pathLst>
          </a:custGeom>
          <a:gradFill rotWithShape="1">
            <a:gsLst>
              <a:gs pos="0">
                <a:schemeClr val="bg1"/>
              </a:gs>
              <a:gs pos="100000">
                <a:schemeClr val="accent1">
                  <a:alpha val="39000"/>
                </a:schemeClr>
              </a:gs>
            </a:gsLst>
            <a:path path="rect">
              <a:fillToRect l="50000" t="50000" r="50000" b="50000"/>
            </a:path>
          </a:gradFill>
          <a:ln w="9525">
            <a:noFill/>
            <a:round/>
            <a:headEnd/>
            <a:tailEnd/>
          </a:ln>
        </p:spPr>
        <p:txBody>
          <a:bodyPr/>
          <a:lstStyle/>
          <a:p>
            <a:endParaRPr lang="en-US"/>
          </a:p>
        </p:txBody>
      </p:sp>
      <p:grpSp>
        <p:nvGrpSpPr>
          <p:cNvPr id="214026" name="Group 52"/>
          <p:cNvGrpSpPr>
            <a:grpSpLocks/>
          </p:cNvGrpSpPr>
          <p:nvPr/>
        </p:nvGrpSpPr>
        <p:grpSpPr bwMode="auto">
          <a:xfrm>
            <a:off x="6770688" y="3511550"/>
            <a:ext cx="1571625" cy="1530350"/>
            <a:chOff x="4265" y="2212"/>
            <a:chExt cx="990" cy="964"/>
          </a:xfrm>
        </p:grpSpPr>
        <p:sp>
          <p:nvSpPr>
            <p:cNvPr id="214052" name="Oval 28"/>
            <p:cNvSpPr>
              <a:spLocks noChangeArrowheads="1"/>
            </p:cNvSpPr>
            <p:nvPr/>
          </p:nvSpPr>
          <p:spPr bwMode="auto">
            <a:xfrm>
              <a:off x="4603" y="2212"/>
              <a:ext cx="303" cy="303"/>
            </a:xfrm>
            <a:prstGeom prst="ellipse">
              <a:avLst/>
            </a:prstGeom>
            <a:gradFill rotWithShape="1">
              <a:gsLst>
                <a:gs pos="0">
                  <a:srgbClr val="9966FF"/>
                </a:gs>
                <a:gs pos="100000">
                  <a:srgbClr val="DDDDDD"/>
                </a:gs>
              </a:gsLst>
              <a:lin ang="2700000" scaled="1"/>
            </a:gradFill>
            <a:ln w="9525">
              <a:noFill/>
              <a:round/>
              <a:headEnd/>
              <a:tailEnd/>
            </a:ln>
          </p:spPr>
          <p:txBody>
            <a:bodyPr wrap="none" anchor="ctr"/>
            <a:lstStyle/>
            <a:p>
              <a:endParaRPr lang="en-US"/>
            </a:p>
          </p:txBody>
        </p:sp>
        <p:sp>
          <p:nvSpPr>
            <p:cNvPr id="214053" name="Oval 29"/>
            <p:cNvSpPr>
              <a:spLocks noChangeArrowheads="1"/>
            </p:cNvSpPr>
            <p:nvPr/>
          </p:nvSpPr>
          <p:spPr bwMode="auto">
            <a:xfrm>
              <a:off x="4265" y="2535"/>
              <a:ext cx="303" cy="303"/>
            </a:xfrm>
            <a:prstGeom prst="ellipse">
              <a:avLst/>
            </a:prstGeom>
            <a:gradFill rotWithShape="1">
              <a:gsLst>
                <a:gs pos="0">
                  <a:srgbClr val="9966FF"/>
                </a:gs>
                <a:gs pos="100000">
                  <a:srgbClr val="DDDDDD"/>
                </a:gs>
              </a:gsLst>
              <a:lin ang="2700000" scaled="1"/>
            </a:gradFill>
            <a:ln w="9525">
              <a:noFill/>
              <a:round/>
              <a:headEnd/>
              <a:tailEnd/>
            </a:ln>
          </p:spPr>
          <p:txBody>
            <a:bodyPr wrap="none" anchor="ctr"/>
            <a:lstStyle/>
            <a:p>
              <a:endParaRPr lang="en-US"/>
            </a:p>
          </p:txBody>
        </p:sp>
        <p:sp>
          <p:nvSpPr>
            <p:cNvPr id="214054" name="Oval 30"/>
            <p:cNvSpPr>
              <a:spLocks noChangeArrowheads="1"/>
            </p:cNvSpPr>
            <p:nvPr/>
          </p:nvSpPr>
          <p:spPr bwMode="auto">
            <a:xfrm>
              <a:off x="4603" y="2873"/>
              <a:ext cx="303" cy="303"/>
            </a:xfrm>
            <a:prstGeom prst="ellipse">
              <a:avLst/>
            </a:prstGeom>
            <a:gradFill rotWithShape="1">
              <a:gsLst>
                <a:gs pos="0">
                  <a:srgbClr val="9966FF"/>
                </a:gs>
                <a:gs pos="100000">
                  <a:srgbClr val="DDDDDD"/>
                </a:gs>
              </a:gsLst>
              <a:lin ang="2700000" scaled="1"/>
            </a:gradFill>
            <a:ln w="9525">
              <a:noFill/>
              <a:round/>
              <a:headEnd/>
              <a:tailEnd/>
            </a:ln>
          </p:spPr>
          <p:txBody>
            <a:bodyPr wrap="none" anchor="ctr"/>
            <a:lstStyle/>
            <a:p>
              <a:endParaRPr lang="en-US"/>
            </a:p>
          </p:txBody>
        </p:sp>
        <p:sp>
          <p:nvSpPr>
            <p:cNvPr id="214055" name="Oval 31"/>
            <p:cNvSpPr>
              <a:spLocks noChangeArrowheads="1"/>
            </p:cNvSpPr>
            <p:nvPr/>
          </p:nvSpPr>
          <p:spPr bwMode="auto">
            <a:xfrm>
              <a:off x="4952" y="2535"/>
              <a:ext cx="303" cy="303"/>
            </a:xfrm>
            <a:prstGeom prst="ellipse">
              <a:avLst/>
            </a:prstGeom>
            <a:gradFill rotWithShape="1">
              <a:gsLst>
                <a:gs pos="0">
                  <a:srgbClr val="9966FF"/>
                </a:gs>
                <a:gs pos="100000">
                  <a:srgbClr val="DDDDDD"/>
                </a:gs>
              </a:gsLst>
              <a:lin ang="2700000" scaled="1"/>
            </a:gradFill>
            <a:ln w="9525">
              <a:noFill/>
              <a:round/>
              <a:headEnd/>
              <a:tailEnd/>
            </a:ln>
          </p:spPr>
          <p:txBody>
            <a:bodyPr wrap="none" anchor="ctr"/>
            <a:lstStyle/>
            <a:p>
              <a:endParaRPr lang="en-US"/>
            </a:p>
          </p:txBody>
        </p:sp>
        <p:sp>
          <p:nvSpPr>
            <p:cNvPr id="214056" name="Oval 32"/>
            <p:cNvSpPr>
              <a:spLocks noChangeArrowheads="1"/>
            </p:cNvSpPr>
            <p:nvPr/>
          </p:nvSpPr>
          <p:spPr bwMode="auto">
            <a:xfrm>
              <a:off x="4406" y="2338"/>
              <a:ext cx="303" cy="303"/>
            </a:xfrm>
            <a:prstGeom prst="ellipse">
              <a:avLst/>
            </a:prstGeom>
            <a:gradFill rotWithShape="1">
              <a:gsLst>
                <a:gs pos="0">
                  <a:schemeClr val="hlink"/>
                </a:gs>
                <a:gs pos="100000">
                  <a:srgbClr val="DDDDDD"/>
                </a:gs>
              </a:gsLst>
              <a:lin ang="2700000" scaled="1"/>
            </a:gradFill>
            <a:ln w="9525">
              <a:noFill/>
              <a:round/>
              <a:headEnd/>
              <a:tailEnd/>
            </a:ln>
          </p:spPr>
          <p:txBody>
            <a:bodyPr wrap="none" anchor="ctr"/>
            <a:lstStyle/>
            <a:p>
              <a:pPr algn="l"/>
              <a:r>
                <a:rPr lang="en-US" sz="1800"/>
                <a:t>+</a:t>
              </a:r>
            </a:p>
            <a:p>
              <a:pPr algn="l"/>
              <a:r>
                <a:rPr lang="en-US"/>
                <a:t> </a:t>
              </a:r>
            </a:p>
          </p:txBody>
        </p:sp>
        <p:sp>
          <p:nvSpPr>
            <p:cNvPr id="214057" name="Oval 33"/>
            <p:cNvSpPr>
              <a:spLocks noChangeArrowheads="1"/>
            </p:cNvSpPr>
            <p:nvPr/>
          </p:nvSpPr>
          <p:spPr bwMode="auto">
            <a:xfrm>
              <a:off x="4406" y="2748"/>
              <a:ext cx="303" cy="303"/>
            </a:xfrm>
            <a:prstGeom prst="ellipse">
              <a:avLst/>
            </a:prstGeom>
            <a:gradFill rotWithShape="1">
              <a:gsLst>
                <a:gs pos="0">
                  <a:schemeClr val="hlink"/>
                </a:gs>
                <a:gs pos="100000">
                  <a:srgbClr val="DDDDDD"/>
                </a:gs>
              </a:gsLst>
              <a:lin ang="2700000" scaled="1"/>
            </a:gradFill>
            <a:ln w="9525">
              <a:noFill/>
              <a:round/>
              <a:headEnd/>
              <a:tailEnd/>
            </a:ln>
          </p:spPr>
          <p:txBody>
            <a:bodyPr wrap="none" anchor="ctr"/>
            <a:lstStyle/>
            <a:p>
              <a:pPr algn="l"/>
              <a:endParaRPr lang="en-US" sz="1800"/>
            </a:p>
            <a:p>
              <a:pPr algn="l"/>
              <a:r>
                <a:rPr lang="en-US" sz="1800"/>
                <a:t>+  </a:t>
              </a:r>
            </a:p>
            <a:p>
              <a:pPr algn="l"/>
              <a:r>
                <a:rPr lang="en-US"/>
                <a:t> </a:t>
              </a:r>
            </a:p>
          </p:txBody>
        </p:sp>
        <p:sp>
          <p:nvSpPr>
            <p:cNvPr id="214058" name="Oval 34"/>
            <p:cNvSpPr>
              <a:spLocks noChangeArrowheads="1"/>
            </p:cNvSpPr>
            <p:nvPr/>
          </p:nvSpPr>
          <p:spPr bwMode="auto">
            <a:xfrm>
              <a:off x="4451" y="2515"/>
              <a:ext cx="303" cy="303"/>
            </a:xfrm>
            <a:prstGeom prst="ellipse">
              <a:avLst/>
            </a:prstGeom>
            <a:gradFill rotWithShape="1">
              <a:gsLst>
                <a:gs pos="0">
                  <a:srgbClr val="9966FF"/>
                </a:gs>
                <a:gs pos="100000">
                  <a:srgbClr val="DDDDDD"/>
                </a:gs>
              </a:gsLst>
              <a:lin ang="2700000" scaled="1"/>
            </a:gradFill>
            <a:ln w="9525">
              <a:noFill/>
              <a:round/>
              <a:headEnd/>
              <a:tailEnd/>
            </a:ln>
          </p:spPr>
          <p:txBody>
            <a:bodyPr wrap="none" anchor="ctr"/>
            <a:lstStyle/>
            <a:p>
              <a:endParaRPr lang="en-US"/>
            </a:p>
          </p:txBody>
        </p:sp>
        <p:sp>
          <p:nvSpPr>
            <p:cNvPr id="214059" name="Oval 35"/>
            <p:cNvSpPr>
              <a:spLocks noChangeArrowheads="1"/>
            </p:cNvSpPr>
            <p:nvPr/>
          </p:nvSpPr>
          <p:spPr bwMode="auto">
            <a:xfrm>
              <a:off x="4810" y="2733"/>
              <a:ext cx="303" cy="303"/>
            </a:xfrm>
            <a:prstGeom prst="ellipse">
              <a:avLst/>
            </a:prstGeom>
            <a:gradFill rotWithShape="1">
              <a:gsLst>
                <a:gs pos="0">
                  <a:schemeClr val="hlink"/>
                </a:gs>
                <a:gs pos="100000">
                  <a:srgbClr val="DDDDDD"/>
                </a:gs>
              </a:gsLst>
              <a:lin ang="2700000" scaled="1"/>
            </a:gradFill>
            <a:ln w="9525">
              <a:noFill/>
              <a:round/>
              <a:headEnd/>
              <a:tailEnd/>
            </a:ln>
          </p:spPr>
          <p:txBody>
            <a:bodyPr wrap="none" anchor="ctr"/>
            <a:lstStyle/>
            <a:p>
              <a:pPr algn="r"/>
              <a:endParaRPr lang="en-US" sz="1800"/>
            </a:p>
            <a:p>
              <a:pPr algn="r"/>
              <a:r>
                <a:rPr lang="en-US" sz="1800"/>
                <a:t>+</a:t>
              </a:r>
            </a:p>
            <a:p>
              <a:pPr algn="r"/>
              <a:r>
                <a:rPr lang="en-US"/>
                <a:t> </a:t>
              </a:r>
            </a:p>
          </p:txBody>
        </p:sp>
        <p:sp>
          <p:nvSpPr>
            <p:cNvPr id="214060" name="Oval 36"/>
            <p:cNvSpPr>
              <a:spLocks noChangeArrowheads="1"/>
            </p:cNvSpPr>
            <p:nvPr/>
          </p:nvSpPr>
          <p:spPr bwMode="auto">
            <a:xfrm>
              <a:off x="4810" y="2338"/>
              <a:ext cx="303" cy="303"/>
            </a:xfrm>
            <a:prstGeom prst="ellipse">
              <a:avLst/>
            </a:prstGeom>
            <a:gradFill rotWithShape="1">
              <a:gsLst>
                <a:gs pos="0">
                  <a:schemeClr val="hlink"/>
                </a:gs>
                <a:gs pos="100000">
                  <a:srgbClr val="DDDDDD"/>
                </a:gs>
              </a:gsLst>
              <a:lin ang="2700000" scaled="1"/>
            </a:gradFill>
            <a:ln w="9525">
              <a:noFill/>
              <a:round/>
              <a:headEnd/>
              <a:tailEnd/>
            </a:ln>
          </p:spPr>
          <p:txBody>
            <a:bodyPr wrap="none" anchor="ctr"/>
            <a:lstStyle/>
            <a:p>
              <a:pPr algn="r"/>
              <a:r>
                <a:rPr lang="en-US" sz="1800"/>
                <a:t>+</a:t>
              </a:r>
            </a:p>
            <a:p>
              <a:pPr algn="r"/>
              <a:r>
                <a:rPr lang="en-US"/>
                <a:t> </a:t>
              </a:r>
            </a:p>
          </p:txBody>
        </p:sp>
        <p:sp>
          <p:nvSpPr>
            <p:cNvPr id="214061" name="Oval 37"/>
            <p:cNvSpPr>
              <a:spLocks noChangeArrowheads="1"/>
            </p:cNvSpPr>
            <p:nvPr/>
          </p:nvSpPr>
          <p:spPr bwMode="auto">
            <a:xfrm>
              <a:off x="4790" y="2515"/>
              <a:ext cx="303" cy="303"/>
            </a:xfrm>
            <a:prstGeom prst="ellipse">
              <a:avLst/>
            </a:prstGeom>
            <a:gradFill rotWithShape="1">
              <a:gsLst>
                <a:gs pos="0">
                  <a:srgbClr val="9966FF"/>
                </a:gs>
                <a:gs pos="100000">
                  <a:srgbClr val="DDDDDD"/>
                </a:gs>
              </a:gsLst>
              <a:lin ang="2700000" scaled="1"/>
            </a:gradFill>
            <a:ln w="9525">
              <a:noFill/>
              <a:round/>
              <a:headEnd/>
              <a:tailEnd/>
            </a:ln>
          </p:spPr>
          <p:txBody>
            <a:bodyPr wrap="none" anchor="ctr"/>
            <a:lstStyle/>
            <a:p>
              <a:endParaRPr lang="en-US"/>
            </a:p>
          </p:txBody>
        </p:sp>
        <p:sp>
          <p:nvSpPr>
            <p:cNvPr id="214062" name="Oval 38"/>
            <p:cNvSpPr>
              <a:spLocks noChangeArrowheads="1"/>
            </p:cNvSpPr>
            <p:nvPr/>
          </p:nvSpPr>
          <p:spPr bwMode="auto">
            <a:xfrm>
              <a:off x="4602" y="2681"/>
              <a:ext cx="303" cy="303"/>
            </a:xfrm>
            <a:prstGeom prst="ellipse">
              <a:avLst/>
            </a:prstGeom>
            <a:gradFill rotWithShape="1">
              <a:gsLst>
                <a:gs pos="0">
                  <a:schemeClr val="hlink"/>
                </a:gs>
                <a:gs pos="100000">
                  <a:srgbClr val="DDDDDD"/>
                </a:gs>
              </a:gsLst>
              <a:lin ang="2700000" scaled="1"/>
            </a:gradFill>
            <a:ln w="9525">
              <a:noFill/>
              <a:round/>
              <a:headEnd/>
              <a:tailEnd/>
            </a:ln>
          </p:spPr>
          <p:txBody>
            <a:bodyPr wrap="none" anchor="ctr"/>
            <a:lstStyle/>
            <a:p>
              <a:r>
                <a:rPr lang="en-US" sz="1800"/>
                <a:t>+</a:t>
              </a:r>
              <a:endParaRPr lang="en-US"/>
            </a:p>
          </p:txBody>
        </p:sp>
        <p:sp>
          <p:nvSpPr>
            <p:cNvPr id="214063" name="Oval 39"/>
            <p:cNvSpPr>
              <a:spLocks noChangeArrowheads="1"/>
            </p:cNvSpPr>
            <p:nvPr/>
          </p:nvSpPr>
          <p:spPr bwMode="auto">
            <a:xfrm>
              <a:off x="4603" y="2383"/>
              <a:ext cx="303" cy="303"/>
            </a:xfrm>
            <a:prstGeom prst="ellipse">
              <a:avLst/>
            </a:prstGeom>
            <a:gradFill rotWithShape="1">
              <a:gsLst>
                <a:gs pos="0">
                  <a:schemeClr val="hlink"/>
                </a:gs>
                <a:gs pos="100000">
                  <a:srgbClr val="DDDDDD"/>
                </a:gs>
              </a:gsLst>
              <a:lin ang="2700000" scaled="1"/>
            </a:gradFill>
            <a:ln w="9525">
              <a:noFill/>
              <a:round/>
              <a:headEnd/>
              <a:tailEnd/>
            </a:ln>
          </p:spPr>
          <p:txBody>
            <a:bodyPr wrap="none" anchor="ctr"/>
            <a:lstStyle/>
            <a:p>
              <a:r>
                <a:rPr lang="en-US" sz="1800"/>
                <a:t>+</a:t>
              </a:r>
              <a:endParaRPr lang="en-US"/>
            </a:p>
          </p:txBody>
        </p:sp>
      </p:grpSp>
      <p:sp>
        <p:nvSpPr>
          <p:cNvPr id="214027" name="Text Box 40"/>
          <p:cNvSpPr txBox="1">
            <a:spLocks noChangeArrowheads="1"/>
          </p:cNvSpPr>
          <p:nvPr/>
        </p:nvSpPr>
        <p:spPr bwMode="auto">
          <a:xfrm>
            <a:off x="4903788" y="4308475"/>
            <a:ext cx="676275" cy="244475"/>
          </a:xfrm>
          <a:prstGeom prst="rect">
            <a:avLst/>
          </a:prstGeom>
          <a:noFill/>
          <a:ln w="9525">
            <a:noFill/>
            <a:miter lim="800000"/>
            <a:headEnd/>
            <a:tailEnd/>
          </a:ln>
        </p:spPr>
        <p:txBody>
          <a:bodyPr wrap="none">
            <a:spAutoFit/>
          </a:bodyPr>
          <a:lstStyle/>
          <a:p>
            <a:pPr algn="l"/>
            <a:r>
              <a:rPr lang="en-US" b="1"/>
              <a:t>Nucleus</a:t>
            </a:r>
          </a:p>
        </p:txBody>
      </p:sp>
      <p:sp>
        <p:nvSpPr>
          <p:cNvPr id="214028" name="Text Box 41"/>
          <p:cNvSpPr txBox="1">
            <a:spLocks noChangeArrowheads="1"/>
          </p:cNvSpPr>
          <p:nvPr/>
        </p:nvSpPr>
        <p:spPr bwMode="auto">
          <a:xfrm>
            <a:off x="5756275" y="4073525"/>
            <a:ext cx="760413" cy="244475"/>
          </a:xfrm>
          <a:prstGeom prst="rect">
            <a:avLst/>
          </a:prstGeom>
          <a:noFill/>
          <a:ln w="9525">
            <a:noFill/>
            <a:miter lim="800000"/>
            <a:headEnd/>
            <a:tailEnd/>
          </a:ln>
        </p:spPr>
        <p:txBody>
          <a:bodyPr wrap="none">
            <a:spAutoFit/>
          </a:bodyPr>
          <a:lstStyle/>
          <a:p>
            <a:pPr algn="l"/>
            <a:r>
              <a:rPr lang="en-US" b="1"/>
              <a:t>Electrons</a:t>
            </a:r>
          </a:p>
        </p:txBody>
      </p:sp>
      <p:sp>
        <p:nvSpPr>
          <p:cNvPr id="214029" name="Text Box 42"/>
          <p:cNvSpPr txBox="1">
            <a:spLocks noChangeArrowheads="1"/>
          </p:cNvSpPr>
          <p:nvPr/>
        </p:nvSpPr>
        <p:spPr bwMode="auto">
          <a:xfrm>
            <a:off x="7178675" y="5073650"/>
            <a:ext cx="676275" cy="244475"/>
          </a:xfrm>
          <a:prstGeom prst="rect">
            <a:avLst/>
          </a:prstGeom>
          <a:noFill/>
          <a:ln w="9525">
            <a:noFill/>
            <a:miter lim="800000"/>
            <a:headEnd/>
            <a:tailEnd/>
          </a:ln>
        </p:spPr>
        <p:txBody>
          <a:bodyPr wrap="none">
            <a:spAutoFit/>
          </a:bodyPr>
          <a:lstStyle/>
          <a:p>
            <a:pPr algn="l"/>
            <a:r>
              <a:rPr lang="en-US" b="1"/>
              <a:t>Nucleus</a:t>
            </a:r>
          </a:p>
        </p:txBody>
      </p:sp>
      <p:sp>
        <p:nvSpPr>
          <p:cNvPr id="214030" name="Text Box 43"/>
          <p:cNvSpPr txBox="1">
            <a:spLocks noChangeArrowheads="1"/>
          </p:cNvSpPr>
          <p:nvPr/>
        </p:nvSpPr>
        <p:spPr bwMode="auto">
          <a:xfrm>
            <a:off x="8270875" y="3424238"/>
            <a:ext cx="671513" cy="244475"/>
          </a:xfrm>
          <a:prstGeom prst="rect">
            <a:avLst/>
          </a:prstGeom>
          <a:noFill/>
          <a:ln w="9525">
            <a:noFill/>
            <a:miter lim="800000"/>
            <a:headEnd/>
            <a:tailEnd/>
          </a:ln>
        </p:spPr>
        <p:txBody>
          <a:bodyPr wrap="none">
            <a:spAutoFit/>
          </a:bodyPr>
          <a:lstStyle/>
          <a:p>
            <a:pPr algn="l"/>
            <a:r>
              <a:rPr lang="en-US" b="1"/>
              <a:t>Neutron</a:t>
            </a:r>
          </a:p>
        </p:txBody>
      </p:sp>
      <p:sp>
        <p:nvSpPr>
          <p:cNvPr id="214031" name="Text Box 44"/>
          <p:cNvSpPr txBox="1">
            <a:spLocks noChangeArrowheads="1"/>
          </p:cNvSpPr>
          <p:nvPr/>
        </p:nvSpPr>
        <p:spPr bwMode="auto">
          <a:xfrm>
            <a:off x="8274050" y="4622800"/>
            <a:ext cx="593725" cy="244475"/>
          </a:xfrm>
          <a:prstGeom prst="rect">
            <a:avLst/>
          </a:prstGeom>
          <a:noFill/>
          <a:ln w="9525">
            <a:noFill/>
            <a:miter lim="800000"/>
            <a:headEnd/>
            <a:tailEnd/>
          </a:ln>
        </p:spPr>
        <p:txBody>
          <a:bodyPr wrap="none">
            <a:spAutoFit/>
          </a:bodyPr>
          <a:lstStyle/>
          <a:p>
            <a:pPr algn="l"/>
            <a:r>
              <a:rPr lang="en-US" b="1"/>
              <a:t>Proton</a:t>
            </a:r>
          </a:p>
        </p:txBody>
      </p:sp>
      <p:sp>
        <p:nvSpPr>
          <p:cNvPr id="214032" name="Line 45"/>
          <p:cNvSpPr>
            <a:spLocks noChangeShapeType="1"/>
          </p:cNvSpPr>
          <p:nvPr/>
        </p:nvSpPr>
        <p:spPr bwMode="auto">
          <a:xfrm>
            <a:off x="5300663" y="4505325"/>
            <a:ext cx="411162" cy="735013"/>
          </a:xfrm>
          <a:prstGeom prst="line">
            <a:avLst/>
          </a:prstGeom>
          <a:noFill/>
          <a:ln w="9525">
            <a:solidFill>
              <a:schemeClr val="tx1"/>
            </a:solidFill>
            <a:round/>
            <a:headEnd/>
            <a:tailEnd/>
          </a:ln>
        </p:spPr>
        <p:txBody>
          <a:bodyPr/>
          <a:lstStyle/>
          <a:p>
            <a:endParaRPr lang="en-US"/>
          </a:p>
        </p:txBody>
      </p:sp>
      <p:sp>
        <p:nvSpPr>
          <p:cNvPr id="214033" name="Line 46"/>
          <p:cNvSpPr>
            <a:spLocks noChangeShapeType="1"/>
          </p:cNvSpPr>
          <p:nvPr/>
        </p:nvSpPr>
        <p:spPr bwMode="auto">
          <a:xfrm flipH="1">
            <a:off x="5803900" y="4308475"/>
            <a:ext cx="252413" cy="617538"/>
          </a:xfrm>
          <a:prstGeom prst="line">
            <a:avLst/>
          </a:prstGeom>
          <a:noFill/>
          <a:ln w="9525">
            <a:solidFill>
              <a:schemeClr val="tx1"/>
            </a:solidFill>
            <a:round/>
            <a:headEnd/>
            <a:tailEnd/>
          </a:ln>
        </p:spPr>
        <p:txBody>
          <a:bodyPr/>
          <a:lstStyle/>
          <a:p>
            <a:endParaRPr lang="en-US"/>
          </a:p>
        </p:txBody>
      </p:sp>
      <p:sp>
        <p:nvSpPr>
          <p:cNvPr id="214034" name="Line 47"/>
          <p:cNvSpPr>
            <a:spLocks noChangeShapeType="1"/>
          </p:cNvSpPr>
          <p:nvPr/>
        </p:nvSpPr>
        <p:spPr bwMode="auto">
          <a:xfrm>
            <a:off x="6056313" y="4308475"/>
            <a:ext cx="0" cy="314325"/>
          </a:xfrm>
          <a:prstGeom prst="line">
            <a:avLst/>
          </a:prstGeom>
          <a:noFill/>
          <a:ln w="9525">
            <a:solidFill>
              <a:schemeClr val="tx1"/>
            </a:solidFill>
            <a:round/>
            <a:headEnd/>
            <a:tailEnd/>
          </a:ln>
        </p:spPr>
        <p:txBody>
          <a:bodyPr/>
          <a:lstStyle/>
          <a:p>
            <a:endParaRPr lang="en-US"/>
          </a:p>
        </p:txBody>
      </p:sp>
      <p:sp>
        <p:nvSpPr>
          <p:cNvPr id="214035" name="Line 48"/>
          <p:cNvSpPr>
            <a:spLocks noChangeShapeType="1"/>
          </p:cNvSpPr>
          <p:nvPr/>
        </p:nvSpPr>
        <p:spPr bwMode="auto">
          <a:xfrm flipH="1">
            <a:off x="8270875" y="3668713"/>
            <a:ext cx="71438" cy="404812"/>
          </a:xfrm>
          <a:prstGeom prst="line">
            <a:avLst/>
          </a:prstGeom>
          <a:noFill/>
          <a:ln w="9525">
            <a:solidFill>
              <a:schemeClr val="tx1"/>
            </a:solidFill>
            <a:round/>
            <a:headEnd/>
            <a:tailEnd/>
          </a:ln>
        </p:spPr>
        <p:txBody>
          <a:bodyPr/>
          <a:lstStyle/>
          <a:p>
            <a:endParaRPr lang="en-US"/>
          </a:p>
        </p:txBody>
      </p:sp>
      <p:sp>
        <p:nvSpPr>
          <p:cNvPr id="214036" name="Line 49"/>
          <p:cNvSpPr>
            <a:spLocks noChangeShapeType="1"/>
          </p:cNvSpPr>
          <p:nvPr/>
        </p:nvSpPr>
        <p:spPr bwMode="auto">
          <a:xfrm flipH="1">
            <a:off x="8085138" y="4737100"/>
            <a:ext cx="254000" cy="0"/>
          </a:xfrm>
          <a:prstGeom prst="line">
            <a:avLst/>
          </a:prstGeom>
          <a:noFill/>
          <a:ln w="9525">
            <a:solidFill>
              <a:schemeClr val="tx1"/>
            </a:solidFill>
            <a:round/>
            <a:headEnd/>
            <a:tailEnd/>
          </a:ln>
        </p:spPr>
        <p:txBody>
          <a:bodyPr/>
          <a:lstStyle/>
          <a:p>
            <a:endParaRPr lang="en-US"/>
          </a:p>
        </p:txBody>
      </p:sp>
      <p:sp>
        <p:nvSpPr>
          <p:cNvPr id="214037" name="Text Box 50"/>
          <p:cNvSpPr txBox="1">
            <a:spLocks noChangeArrowheads="1"/>
          </p:cNvSpPr>
          <p:nvPr/>
        </p:nvSpPr>
        <p:spPr bwMode="auto">
          <a:xfrm>
            <a:off x="6765925" y="5495925"/>
            <a:ext cx="1060450" cy="304800"/>
          </a:xfrm>
          <a:prstGeom prst="rect">
            <a:avLst/>
          </a:prstGeom>
          <a:noFill/>
          <a:ln w="9525">
            <a:noFill/>
            <a:miter lim="800000"/>
            <a:headEnd/>
            <a:tailEnd/>
          </a:ln>
        </p:spPr>
        <p:txBody>
          <a:bodyPr wrap="none">
            <a:spAutoFit/>
          </a:bodyPr>
          <a:lstStyle/>
          <a:p>
            <a:pPr algn="l"/>
            <a:r>
              <a:rPr lang="en-US" sz="1400" b="1"/>
              <a:t>Carbon-12</a:t>
            </a:r>
          </a:p>
        </p:txBody>
      </p:sp>
      <p:sp>
        <p:nvSpPr>
          <p:cNvPr id="214038" name="Text Box 51"/>
          <p:cNvSpPr txBox="1">
            <a:spLocks noChangeArrowheads="1"/>
          </p:cNvSpPr>
          <p:nvPr/>
        </p:nvSpPr>
        <p:spPr bwMode="auto">
          <a:xfrm>
            <a:off x="6777038" y="5705475"/>
            <a:ext cx="1196975" cy="730250"/>
          </a:xfrm>
          <a:prstGeom prst="rect">
            <a:avLst/>
          </a:prstGeom>
          <a:noFill/>
          <a:ln w="9525">
            <a:noFill/>
            <a:miter lim="800000"/>
            <a:headEnd/>
            <a:tailEnd/>
          </a:ln>
        </p:spPr>
        <p:txBody>
          <a:bodyPr wrap="none">
            <a:spAutoFit/>
          </a:bodyPr>
          <a:lstStyle/>
          <a:p>
            <a:pPr algn="l"/>
            <a:r>
              <a:rPr lang="en-US" sz="1400"/>
              <a:t>Neutrons  	6</a:t>
            </a:r>
          </a:p>
          <a:p>
            <a:pPr algn="l"/>
            <a:r>
              <a:rPr lang="en-US" sz="1400"/>
              <a:t>Protons  	6</a:t>
            </a:r>
          </a:p>
          <a:p>
            <a:pPr algn="l"/>
            <a:r>
              <a:rPr lang="en-US" sz="1400"/>
              <a:t>Electrons	6</a:t>
            </a:r>
          </a:p>
        </p:txBody>
      </p:sp>
      <p:grpSp>
        <p:nvGrpSpPr>
          <p:cNvPr id="214039" name="Group 53"/>
          <p:cNvGrpSpPr>
            <a:grpSpLocks noChangeAspect="1"/>
          </p:cNvGrpSpPr>
          <p:nvPr/>
        </p:nvGrpSpPr>
        <p:grpSpPr bwMode="auto">
          <a:xfrm>
            <a:off x="5646738" y="5211763"/>
            <a:ext cx="238125" cy="231775"/>
            <a:chOff x="4265" y="2212"/>
            <a:chExt cx="990" cy="964"/>
          </a:xfrm>
        </p:grpSpPr>
        <p:sp>
          <p:nvSpPr>
            <p:cNvPr id="214040" name="Oval 54"/>
            <p:cNvSpPr>
              <a:spLocks noChangeAspect="1" noChangeArrowheads="1"/>
            </p:cNvSpPr>
            <p:nvPr/>
          </p:nvSpPr>
          <p:spPr bwMode="auto">
            <a:xfrm>
              <a:off x="4603" y="2212"/>
              <a:ext cx="303" cy="303"/>
            </a:xfrm>
            <a:prstGeom prst="ellipse">
              <a:avLst/>
            </a:prstGeom>
            <a:gradFill rotWithShape="1">
              <a:gsLst>
                <a:gs pos="0">
                  <a:srgbClr val="9966FF"/>
                </a:gs>
                <a:gs pos="100000">
                  <a:srgbClr val="DDDDDD"/>
                </a:gs>
              </a:gsLst>
              <a:lin ang="2700000" scaled="1"/>
            </a:gradFill>
            <a:ln w="9525">
              <a:noFill/>
              <a:round/>
              <a:headEnd/>
              <a:tailEnd/>
            </a:ln>
          </p:spPr>
          <p:txBody>
            <a:bodyPr wrap="none" anchor="ctr"/>
            <a:lstStyle/>
            <a:p>
              <a:endParaRPr lang="en-US"/>
            </a:p>
          </p:txBody>
        </p:sp>
        <p:sp>
          <p:nvSpPr>
            <p:cNvPr id="214041" name="Oval 55"/>
            <p:cNvSpPr>
              <a:spLocks noChangeAspect="1" noChangeArrowheads="1"/>
            </p:cNvSpPr>
            <p:nvPr/>
          </p:nvSpPr>
          <p:spPr bwMode="auto">
            <a:xfrm>
              <a:off x="4265" y="2535"/>
              <a:ext cx="303" cy="303"/>
            </a:xfrm>
            <a:prstGeom prst="ellipse">
              <a:avLst/>
            </a:prstGeom>
            <a:gradFill rotWithShape="1">
              <a:gsLst>
                <a:gs pos="0">
                  <a:srgbClr val="9966FF"/>
                </a:gs>
                <a:gs pos="100000">
                  <a:srgbClr val="DDDDDD"/>
                </a:gs>
              </a:gsLst>
              <a:lin ang="2700000" scaled="1"/>
            </a:gradFill>
            <a:ln w="9525">
              <a:noFill/>
              <a:round/>
              <a:headEnd/>
              <a:tailEnd/>
            </a:ln>
          </p:spPr>
          <p:txBody>
            <a:bodyPr wrap="none" anchor="ctr"/>
            <a:lstStyle/>
            <a:p>
              <a:endParaRPr lang="en-US"/>
            </a:p>
          </p:txBody>
        </p:sp>
        <p:sp>
          <p:nvSpPr>
            <p:cNvPr id="214042" name="Oval 56"/>
            <p:cNvSpPr>
              <a:spLocks noChangeAspect="1" noChangeArrowheads="1"/>
            </p:cNvSpPr>
            <p:nvPr/>
          </p:nvSpPr>
          <p:spPr bwMode="auto">
            <a:xfrm>
              <a:off x="4603" y="2873"/>
              <a:ext cx="303" cy="303"/>
            </a:xfrm>
            <a:prstGeom prst="ellipse">
              <a:avLst/>
            </a:prstGeom>
            <a:gradFill rotWithShape="1">
              <a:gsLst>
                <a:gs pos="0">
                  <a:srgbClr val="9966FF"/>
                </a:gs>
                <a:gs pos="100000">
                  <a:srgbClr val="DDDDDD"/>
                </a:gs>
              </a:gsLst>
              <a:lin ang="2700000" scaled="1"/>
            </a:gradFill>
            <a:ln w="9525">
              <a:noFill/>
              <a:round/>
              <a:headEnd/>
              <a:tailEnd/>
            </a:ln>
          </p:spPr>
          <p:txBody>
            <a:bodyPr wrap="none" anchor="ctr"/>
            <a:lstStyle/>
            <a:p>
              <a:endParaRPr lang="en-US"/>
            </a:p>
          </p:txBody>
        </p:sp>
        <p:sp>
          <p:nvSpPr>
            <p:cNvPr id="214043" name="Oval 57"/>
            <p:cNvSpPr>
              <a:spLocks noChangeAspect="1" noChangeArrowheads="1"/>
            </p:cNvSpPr>
            <p:nvPr/>
          </p:nvSpPr>
          <p:spPr bwMode="auto">
            <a:xfrm>
              <a:off x="4952" y="2535"/>
              <a:ext cx="303" cy="303"/>
            </a:xfrm>
            <a:prstGeom prst="ellipse">
              <a:avLst/>
            </a:prstGeom>
            <a:gradFill rotWithShape="1">
              <a:gsLst>
                <a:gs pos="0">
                  <a:srgbClr val="9966FF"/>
                </a:gs>
                <a:gs pos="100000">
                  <a:srgbClr val="DDDDDD"/>
                </a:gs>
              </a:gsLst>
              <a:lin ang="2700000" scaled="1"/>
            </a:gradFill>
            <a:ln w="9525">
              <a:noFill/>
              <a:round/>
              <a:headEnd/>
              <a:tailEnd/>
            </a:ln>
          </p:spPr>
          <p:txBody>
            <a:bodyPr wrap="none" anchor="ctr"/>
            <a:lstStyle/>
            <a:p>
              <a:endParaRPr lang="en-US"/>
            </a:p>
          </p:txBody>
        </p:sp>
        <p:sp>
          <p:nvSpPr>
            <p:cNvPr id="214044" name="Oval 58"/>
            <p:cNvSpPr>
              <a:spLocks noChangeAspect="1" noChangeArrowheads="1"/>
            </p:cNvSpPr>
            <p:nvPr/>
          </p:nvSpPr>
          <p:spPr bwMode="auto">
            <a:xfrm>
              <a:off x="4406" y="2338"/>
              <a:ext cx="303" cy="303"/>
            </a:xfrm>
            <a:prstGeom prst="ellipse">
              <a:avLst/>
            </a:prstGeom>
            <a:gradFill rotWithShape="1">
              <a:gsLst>
                <a:gs pos="0">
                  <a:schemeClr val="hlink"/>
                </a:gs>
                <a:gs pos="100000">
                  <a:srgbClr val="DDDDDD"/>
                </a:gs>
              </a:gsLst>
              <a:lin ang="2700000" scaled="1"/>
            </a:gradFill>
            <a:ln w="9525">
              <a:noFill/>
              <a:round/>
              <a:headEnd/>
              <a:tailEnd/>
            </a:ln>
          </p:spPr>
          <p:txBody>
            <a:bodyPr wrap="none" anchor="ctr"/>
            <a:lstStyle/>
            <a:p>
              <a:pPr algn="l"/>
              <a:r>
                <a:rPr lang="en-US" sz="1800"/>
                <a:t> </a:t>
              </a:r>
            </a:p>
            <a:p>
              <a:pPr algn="l"/>
              <a:r>
                <a:rPr lang="en-US"/>
                <a:t> </a:t>
              </a:r>
            </a:p>
          </p:txBody>
        </p:sp>
        <p:sp>
          <p:nvSpPr>
            <p:cNvPr id="214045" name="Oval 59"/>
            <p:cNvSpPr>
              <a:spLocks noChangeAspect="1" noChangeArrowheads="1"/>
            </p:cNvSpPr>
            <p:nvPr/>
          </p:nvSpPr>
          <p:spPr bwMode="auto">
            <a:xfrm>
              <a:off x="4406" y="2748"/>
              <a:ext cx="303" cy="303"/>
            </a:xfrm>
            <a:prstGeom prst="ellipse">
              <a:avLst/>
            </a:prstGeom>
            <a:gradFill rotWithShape="1">
              <a:gsLst>
                <a:gs pos="0">
                  <a:schemeClr val="hlink"/>
                </a:gs>
                <a:gs pos="100000">
                  <a:srgbClr val="DDDDDD"/>
                </a:gs>
              </a:gsLst>
              <a:lin ang="2700000" scaled="1"/>
            </a:gradFill>
            <a:ln w="9525">
              <a:noFill/>
              <a:round/>
              <a:headEnd/>
              <a:tailEnd/>
            </a:ln>
          </p:spPr>
          <p:txBody>
            <a:bodyPr wrap="none" anchor="ctr"/>
            <a:lstStyle/>
            <a:p>
              <a:pPr algn="l"/>
              <a:endParaRPr lang="en-US" sz="1800"/>
            </a:p>
            <a:p>
              <a:pPr algn="l"/>
              <a:r>
                <a:rPr lang="en-US" sz="1800"/>
                <a:t>   </a:t>
              </a:r>
            </a:p>
            <a:p>
              <a:pPr algn="l"/>
              <a:r>
                <a:rPr lang="en-US"/>
                <a:t> </a:t>
              </a:r>
            </a:p>
          </p:txBody>
        </p:sp>
        <p:sp>
          <p:nvSpPr>
            <p:cNvPr id="214046" name="Oval 60"/>
            <p:cNvSpPr>
              <a:spLocks noChangeAspect="1" noChangeArrowheads="1"/>
            </p:cNvSpPr>
            <p:nvPr/>
          </p:nvSpPr>
          <p:spPr bwMode="auto">
            <a:xfrm>
              <a:off x="4451" y="2515"/>
              <a:ext cx="303" cy="303"/>
            </a:xfrm>
            <a:prstGeom prst="ellipse">
              <a:avLst/>
            </a:prstGeom>
            <a:gradFill rotWithShape="1">
              <a:gsLst>
                <a:gs pos="0">
                  <a:srgbClr val="9966FF"/>
                </a:gs>
                <a:gs pos="100000">
                  <a:srgbClr val="DDDDDD"/>
                </a:gs>
              </a:gsLst>
              <a:lin ang="2700000" scaled="1"/>
            </a:gradFill>
            <a:ln w="9525">
              <a:noFill/>
              <a:round/>
              <a:headEnd/>
              <a:tailEnd/>
            </a:ln>
          </p:spPr>
          <p:txBody>
            <a:bodyPr wrap="none" anchor="ctr"/>
            <a:lstStyle/>
            <a:p>
              <a:endParaRPr lang="en-US"/>
            </a:p>
          </p:txBody>
        </p:sp>
        <p:sp>
          <p:nvSpPr>
            <p:cNvPr id="214047" name="Oval 61"/>
            <p:cNvSpPr>
              <a:spLocks noChangeAspect="1" noChangeArrowheads="1"/>
            </p:cNvSpPr>
            <p:nvPr/>
          </p:nvSpPr>
          <p:spPr bwMode="auto">
            <a:xfrm>
              <a:off x="4810" y="2733"/>
              <a:ext cx="303" cy="303"/>
            </a:xfrm>
            <a:prstGeom prst="ellipse">
              <a:avLst/>
            </a:prstGeom>
            <a:gradFill rotWithShape="1">
              <a:gsLst>
                <a:gs pos="0">
                  <a:schemeClr val="hlink"/>
                </a:gs>
                <a:gs pos="100000">
                  <a:srgbClr val="DDDDDD"/>
                </a:gs>
              </a:gsLst>
              <a:lin ang="2700000" scaled="1"/>
            </a:gradFill>
            <a:ln w="9525">
              <a:noFill/>
              <a:round/>
              <a:headEnd/>
              <a:tailEnd/>
            </a:ln>
          </p:spPr>
          <p:txBody>
            <a:bodyPr wrap="none" anchor="ctr"/>
            <a:lstStyle/>
            <a:p>
              <a:pPr algn="r"/>
              <a:endParaRPr lang="en-US" sz="1800"/>
            </a:p>
            <a:p>
              <a:pPr algn="r"/>
              <a:r>
                <a:rPr lang="en-US" sz="1800"/>
                <a:t> </a:t>
              </a:r>
            </a:p>
            <a:p>
              <a:pPr algn="r"/>
              <a:r>
                <a:rPr lang="en-US"/>
                <a:t> </a:t>
              </a:r>
            </a:p>
          </p:txBody>
        </p:sp>
        <p:sp>
          <p:nvSpPr>
            <p:cNvPr id="214048" name="Oval 62"/>
            <p:cNvSpPr>
              <a:spLocks noChangeAspect="1" noChangeArrowheads="1"/>
            </p:cNvSpPr>
            <p:nvPr/>
          </p:nvSpPr>
          <p:spPr bwMode="auto">
            <a:xfrm>
              <a:off x="4810" y="2338"/>
              <a:ext cx="303" cy="303"/>
            </a:xfrm>
            <a:prstGeom prst="ellipse">
              <a:avLst/>
            </a:prstGeom>
            <a:gradFill rotWithShape="1">
              <a:gsLst>
                <a:gs pos="0">
                  <a:schemeClr val="hlink"/>
                </a:gs>
                <a:gs pos="100000">
                  <a:srgbClr val="DDDDDD"/>
                </a:gs>
              </a:gsLst>
              <a:lin ang="2700000" scaled="1"/>
            </a:gradFill>
            <a:ln w="9525">
              <a:noFill/>
              <a:round/>
              <a:headEnd/>
              <a:tailEnd/>
            </a:ln>
          </p:spPr>
          <p:txBody>
            <a:bodyPr wrap="none" anchor="ctr"/>
            <a:lstStyle/>
            <a:p>
              <a:pPr algn="r"/>
              <a:r>
                <a:rPr lang="en-US" sz="1800"/>
                <a:t> </a:t>
              </a:r>
            </a:p>
            <a:p>
              <a:pPr algn="r"/>
              <a:r>
                <a:rPr lang="en-US"/>
                <a:t> </a:t>
              </a:r>
            </a:p>
          </p:txBody>
        </p:sp>
        <p:sp>
          <p:nvSpPr>
            <p:cNvPr id="214049" name="Oval 63"/>
            <p:cNvSpPr>
              <a:spLocks noChangeAspect="1" noChangeArrowheads="1"/>
            </p:cNvSpPr>
            <p:nvPr/>
          </p:nvSpPr>
          <p:spPr bwMode="auto">
            <a:xfrm>
              <a:off x="4790" y="2515"/>
              <a:ext cx="303" cy="303"/>
            </a:xfrm>
            <a:prstGeom prst="ellipse">
              <a:avLst/>
            </a:prstGeom>
            <a:gradFill rotWithShape="1">
              <a:gsLst>
                <a:gs pos="0">
                  <a:srgbClr val="9966FF"/>
                </a:gs>
                <a:gs pos="100000">
                  <a:srgbClr val="DDDDDD"/>
                </a:gs>
              </a:gsLst>
              <a:lin ang="2700000" scaled="1"/>
            </a:gradFill>
            <a:ln w="9525">
              <a:noFill/>
              <a:round/>
              <a:headEnd/>
              <a:tailEnd/>
            </a:ln>
          </p:spPr>
          <p:txBody>
            <a:bodyPr wrap="none" anchor="ctr"/>
            <a:lstStyle/>
            <a:p>
              <a:endParaRPr lang="en-US"/>
            </a:p>
          </p:txBody>
        </p:sp>
        <p:sp>
          <p:nvSpPr>
            <p:cNvPr id="214050" name="Oval 64"/>
            <p:cNvSpPr>
              <a:spLocks noChangeAspect="1" noChangeArrowheads="1"/>
            </p:cNvSpPr>
            <p:nvPr/>
          </p:nvSpPr>
          <p:spPr bwMode="auto">
            <a:xfrm>
              <a:off x="4602" y="2681"/>
              <a:ext cx="303" cy="303"/>
            </a:xfrm>
            <a:prstGeom prst="ellipse">
              <a:avLst/>
            </a:prstGeom>
            <a:gradFill rotWithShape="1">
              <a:gsLst>
                <a:gs pos="0">
                  <a:schemeClr val="hlink"/>
                </a:gs>
                <a:gs pos="100000">
                  <a:srgbClr val="DDDDDD"/>
                </a:gs>
              </a:gsLst>
              <a:lin ang="2700000" scaled="1"/>
            </a:gradFill>
            <a:ln w="9525">
              <a:noFill/>
              <a:round/>
              <a:headEnd/>
              <a:tailEnd/>
            </a:ln>
          </p:spPr>
          <p:txBody>
            <a:bodyPr wrap="none" anchor="ctr"/>
            <a:lstStyle/>
            <a:p>
              <a:r>
                <a:rPr lang="en-US" sz="1800"/>
                <a:t> </a:t>
              </a:r>
              <a:endParaRPr lang="en-US"/>
            </a:p>
          </p:txBody>
        </p:sp>
        <p:sp>
          <p:nvSpPr>
            <p:cNvPr id="214051" name="Oval 65"/>
            <p:cNvSpPr>
              <a:spLocks noChangeAspect="1" noChangeArrowheads="1"/>
            </p:cNvSpPr>
            <p:nvPr/>
          </p:nvSpPr>
          <p:spPr bwMode="auto">
            <a:xfrm>
              <a:off x="4603" y="2383"/>
              <a:ext cx="303" cy="303"/>
            </a:xfrm>
            <a:prstGeom prst="ellipse">
              <a:avLst/>
            </a:prstGeom>
            <a:gradFill rotWithShape="1">
              <a:gsLst>
                <a:gs pos="0">
                  <a:schemeClr val="hlink"/>
                </a:gs>
                <a:gs pos="100000">
                  <a:srgbClr val="DDDDDD"/>
                </a:gs>
              </a:gsLst>
              <a:lin ang="2700000" scaled="1"/>
            </a:gradFill>
            <a:ln w="9525">
              <a:noFill/>
              <a:round/>
              <a:headEnd/>
              <a:tailEnd/>
            </a:ln>
          </p:spPr>
          <p:txBody>
            <a:bodyPr wrap="none" anchor="ctr"/>
            <a:lstStyle/>
            <a:p>
              <a:r>
                <a:rPr lang="en-US" sz="1800"/>
                <a:t> </a:t>
              </a: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38339">
                                            <p:txEl>
                                              <p:pRg st="0" end="0"/>
                                            </p:txEl>
                                          </p:spTgt>
                                        </p:tgtEl>
                                        <p:attrNameLst>
                                          <p:attrName>style.visibility</p:attrName>
                                        </p:attrNameLst>
                                      </p:cBhvr>
                                      <p:to>
                                        <p:strVal val="visible"/>
                                      </p:to>
                                    </p:set>
                                    <p:animEffect transition="in" filter="wipe(left)">
                                      <p:cBhvr>
                                        <p:cTn id="7" dur="500"/>
                                        <p:tgtEl>
                                          <p:spTgt spid="10383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38344"/>
                                        </p:tgtEl>
                                        <p:attrNameLst>
                                          <p:attrName>style.visibility</p:attrName>
                                        </p:attrNameLst>
                                      </p:cBhvr>
                                      <p:to>
                                        <p:strVal val="visible"/>
                                      </p:to>
                                    </p:set>
                                    <p:animEffect transition="in" filter="wipe(left)">
                                      <p:cBhvr>
                                        <p:cTn id="12" dur="500"/>
                                        <p:tgtEl>
                                          <p:spTgt spid="103834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38340">
                                            <p:txEl>
                                              <p:pRg st="0" end="0"/>
                                            </p:txEl>
                                          </p:spTgt>
                                        </p:tgtEl>
                                        <p:attrNameLst>
                                          <p:attrName>style.visibility</p:attrName>
                                        </p:attrNameLst>
                                      </p:cBhvr>
                                      <p:to>
                                        <p:strVal val="visible"/>
                                      </p:to>
                                    </p:set>
                                    <p:animEffect transition="in" filter="wipe(left)">
                                      <p:cBhvr>
                                        <p:cTn id="17" dur="500"/>
                                        <p:tgtEl>
                                          <p:spTgt spid="10383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8339" grpId="0" build="p" autoUpdateAnimBg="0" advAuto="0"/>
      <p:bldP spid="1038340" grpId="0" build="p" autoUpdateAnimBg="0"/>
      <p:bldP spid="1038344"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0398" name="AutoShape 14"/>
          <p:cNvSpPr>
            <a:spLocks noChangeArrowheads="1"/>
          </p:cNvSpPr>
          <p:nvPr/>
        </p:nvSpPr>
        <p:spPr bwMode="auto">
          <a:xfrm>
            <a:off x="565150" y="4192588"/>
            <a:ext cx="8043863" cy="1731962"/>
          </a:xfrm>
          <a:prstGeom prst="roundRect">
            <a:avLst>
              <a:gd name="adj" fmla="val 16667"/>
            </a:avLst>
          </a:prstGeom>
          <a:solidFill>
            <a:schemeClr val="accent1"/>
          </a:solidFill>
          <a:ln w="9525">
            <a:solidFill>
              <a:srgbClr val="008080"/>
            </a:solidFill>
            <a:round/>
            <a:headEnd/>
            <a:tailEnd/>
          </a:ln>
        </p:spPr>
        <p:txBody>
          <a:bodyPr wrap="none" anchor="ctr"/>
          <a:lstStyle/>
          <a:p>
            <a:endParaRPr lang="en-US"/>
          </a:p>
        </p:txBody>
      </p:sp>
      <p:sp>
        <p:nvSpPr>
          <p:cNvPr id="215043" name="Rectangle 2"/>
          <p:cNvSpPr>
            <a:spLocks noGrp="1" noChangeArrowheads="1"/>
          </p:cNvSpPr>
          <p:nvPr>
            <p:ph type="title"/>
          </p:nvPr>
        </p:nvSpPr>
        <p:spPr/>
        <p:txBody>
          <a:bodyPr/>
          <a:lstStyle/>
          <a:p>
            <a:pPr eaLnBrk="1" hangingPunct="1"/>
            <a:r>
              <a:rPr lang="en-US" smtClean="0"/>
              <a:t>Average Atomic Mass</a:t>
            </a:r>
          </a:p>
        </p:txBody>
      </p:sp>
      <p:sp>
        <p:nvSpPr>
          <p:cNvPr id="1040387" name="Rectangle 3"/>
          <p:cNvSpPr>
            <a:spLocks noGrp="1" noChangeArrowheads="1"/>
          </p:cNvSpPr>
          <p:nvPr>
            <p:ph type="body" idx="1"/>
          </p:nvPr>
        </p:nvSpPr>
        <p:spPr>
          <a:xfrm>
            <a:off x="685800" y="1993900"/>
            <a:ext cx="8131175" cy="1641475"/>
          </a:xfrm>
        </p:spPr>
        <p:txBody>
          <a:bodyPr/>
          <a:lstStyle/>
          <a:p>
            <a:pPr eaLnBrk="1" hangingPunct="1"/>
            <a:r>
              <a:rPr lang="en-US" smtClean="0"/>
              <a:t>weighted average of all isotopes</a:t>
            </a:r>
            <a:endParaRPr lang="en-US" smtClean="0">
              <a:sym typeface="Symbol" pitchFamily="18" charset="2"/>
            </a:endParaRPr>
          </a:p>
          <a:p>
            <a:pPr eaLnBrk="1" hangingPunct="1"/>
            <a:r>
              <a:rPr lang="en-US" smtClean="0"/>
              <a:t>on the Periodic Table</a:t>
            </a:r>
          </a:p>
          <a:p>
            <a:pPr eaLnBrk="1" hangingPunct="1"/>
            <a:r>
              <a:rPr lang="en-US" smtClean="0"/>
              <a:t>round to 2 decimal places</a:t>
            </a:r>
          </a:p>
        </p:txBody>
      </p:sp>
      <p:sp>
        <p:nvSpPr>
          <p:cNvPr id="215045" name="Rectangle 8"/>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
        <p:nvSpPr>
          <p:cNvPr id="1040393" name="Text Box 9"/>
          <p:cNvSpPr txBox="1">
            <a:spLocks noChangeArrowheads="1"/>
          </p:cNvSpPr>
          <p:nvPr/>
        </p:nvSpPr>
        <p:spPr bwMode="auto">
          <a:xfrm>
            <a:off x="885825" y="4189413"/>
            <a:ext cx="1581150" cy="1739900"/>
          </a:xfrm>
          <a:prstGeom prst="rect">
            <a:avLst/>
          </a:prstGeom>
          <a:noFill/>
          <a:ln w="9525">
            <a:noFill/>
            <a:miter lim="800000"/>
            <a:headEnd/>
            <a:tailEnd/>
          </a:ln>
        </p:spPr>
        <p:txBody>
          <a:bodyPr wrap="none">
            <a:spAutoFit/>
          </a:bodyPr>
          <a:lstStyle/>
          <a:p>
            <a:r>
              <a:rPr lang="en-US" sz="3600">
                <a:solidFill>
                  <a:srgbClr val="FF0000"/>
                </a:solidFill>
              </a:rPr>
              <a:t>Avg.</a:t>
            </a:r>
          </a:p>
          <a:p>
            <a:r>
              <a:rPr lang="en-US" sz="3600">
                <a:solidFill>
                  <a:srgbClr val="FF0000"/>
                </a:solidFill>
              </a:rPr>
              <a:t>Atomic</a:t>
            </a:r>
          </a:p>
          <a:p>
            <a:r>
              <a:rPr lang="en-US" sz="3600">
                <a:solidFill>
                  <a:srgbClr val="FF0000"/>
                </a:solidFill>
              </a:rPr>
              <a:t>Mass</a:t>
            </a:r>
          </a:p>
        </p:txBody>
      </p:sp>
      <p:sp>
        <p:nvSpPr>
          <p:cNvPr id="1040394" name="Text Box 10"/>
          <p:cNvSpPr txBox="1">
            <a:spLocks noChangeArrowheads="1"/>
          </p:cNvSpPr>
          <p:nvPr/>
        </p:nvSpPr>
        <p:spPr bwMode="auto">
          <a:xfrm>
            <a:off x="2611438" y="4724400"/>
            <a:ext cx="676275" cy="641350"/>
          </a:xfrm>
          <a:prstGeom prst="rect">
            <a:avLst/>
          </a:prstGeom>
          <a:noFill/>
          <a:ln w="9525">
            <a:noFill/>
            <a:miter lim="800000"/>
            <a:headEnd/>
            <a:tailEnd/>
          </a:ln>
        </p:spPr>
        <p:txBody>
          <a:bodyPr wrap="none">
            <a:spAutoFit/>
          </a:bodyPr>
          <a:lstStyle/>
          <a:p>
            <a:pPr algn="l"/>
            <a:r>
              <a:rPr lang="en-US" sz="3200"/>
              <a:t>=</a:t>
            </a:r>
            <a:r>
              <a:rPr lang="en-US" sz="3600"/>
              <a:t>  </a:t>
            </a:r>
          </a:p>
        </p:txBody>
      </p:sp>
      <p:sp>
        <p:nvSpPr>
          <p:cNvPr id="1040395" name="Line 11"/>
          <p:cNvSpPr>
            <a:spLocks noChangeShapeType="1"/>
          </p:cNvSpPr>
          <p:nvPr/>
        </p:nvSpPr>
        <p:spPr bwMode="auto">
          <a:xfrm>
            <a:off x="3259138" y="5067300"/>
            <a:ext cx="4970462" cy="0"/>
          </a:xfrm>
          <a:prstGeom prst="line">
            <a:avLst/>
          </a:prstGeom>
          <a:noFill/>
          <a:ln w="19050">
            <a:solidFill>
              <a:schemeClr val="tx1"/>
            </a:solidFill>
            <a:round/>
            <a:headEnd/>
            <a:tailEnd/>
          </a:ln>
        </p:spPr>
        <p:txBody>
          <a:bodyPr/>
          <a:lstStyle/>
          <a:p>
            <a:endParaRPr lang="en-US"/>
          </a:p>
        </p:txBody>
      </p:sp>
      <p:sp>
        <p:nvSpPr>
          <p:cNvPr id="1040396" name="Text Box 12"/>
          <p:cNvSpPr txBox="1">
            <a:spLocks noChangeArrowheads="1"/>
          </p:cNvSpPr>
          <p:nvPr/>
        </p:nvSpPr>
        <p:spPr bwMode="auto">
          <a:xfrm>
            <a:off x="3235325" y="4403725"/>
            <a:ext cx="4892675" cy="641350"/>
          </a:xfrm>
          <a:prstGeom prst="rect">
            <a:avLst/>
          </a:prstGeom>
          <a:noFill/>
          <a:ln w="9525">
            <a:noFill/>
            <a:miter lim="800000"/>
            <a:headEnd/>
            <a:tailEnd/>
          </a:ln>
        </p:spPr>
        <p:txBody>
          <a:bodyPr wrap="none">
            <a:spAutoFit/>
          </a:bodyPr>
          <a:lstStyle/>
          <a:p>
            <a:pPr algn="l"/>
            <a:r>
              <a:rPr lang="en-US" sz="3600"/>
              <a:t>(mass)(%) </a:t>
            </a:r>
            <a:r>
              <a:rPr lang="en-US" sz="3200"/>
              <a:t>+</a:t>
            </a:r>
            <a:r>
              <a:rPr lang="en-US" sz="3600"/>
              <a:t> (mass)(%)</a:t>
            </a:r>
          </a:p>
        </p:txBody>
      </p:sp>
      <p:sp>
        <p:nvSpPr>
          <p:cNvPr id="1040397" name="Text Box 13"/>
          <p:cNvSpPr txBox="1">
            <a:spLocks noChangeArrowheads="1"/>
          </p:cNvSpPr>
          <p:nvPr/>
        </p:nvSpPr>
        <p:spPr bwMode="auto">
          <a:xfrm>
            <a:off x="5227638" y="5064125"/>
            <a:ext cx="946150" cy="641350"/>
          </a:xfrm>
          <a:prstGeom prst="rect">
            <a:avLst/>
          </a:prstGeom>
          <a:noFill/>
          <a:ln w="9525">
            <a:noFill/>
            <a:miter lim="800000"/>
            <a:headEnd/>
            <a:tailEnd/>
          </a:ln>
        </p:spPr>
        <p:txBody>
          <a:bodyPr wrap="none">
            <a:spAutoFit/>
          </a:bodyPr>
          <a:lstStyle/>
          <a:p>
            <a:pPr algn="l"/>
            <a:r>
              <a:rPr lang="en-US" sz="3600"/>
              <a:t>100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40387"/>
                                        </p:tgtEl>
                                        <p:attrNameLst>
                                          <p:attrName>style.visibility</p:attrName>
                                        </p:attrNameLst>
                                      </p:cBhvr>
                                      <p:to>
                                        <p:strVal val="visible"/>
                                      </p:to>
                                    </p:set>
                                    <p:animEffect transition="in" filter="wipe(left)">
                                      <p:cBhvr>
                                        <p:cTn id="7" dur="500"/>
                                        <p:tgtEl>
                                          <p:spTgt spid="10403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40398"/>
                                        </p:tgtEl>
                                        <p:attrNameLst>
                                          <p:attrName>style.visibility</p:attrName>
                                        </p:attrNameLst>
                                      </p:cBhvr>
                                      <p:to>
                                        <p:strVal val="visible"/>
                                      </p:to>
                                    </p:set>
                                    <p:animEffect transition="in" filter="fade">
                                      <p:cBhvr>
                                        <p:cTn id="12" dur="2000"/>
                                        <p:tgtEl>
                                          <p:spTgt spid="1040398"/>
                                        </p:tgtEl>
                                      </p:cBhvr>
                                    </p:animEffect>
                                  </p:childTnLst>
                                </p:cTn>
                              </p:par>
                            </p:childTnLst>
                          </p:cTn>
                        </p:par>
                        <p:par>
                          <p:cTn id="13" fill="hold">
                            <p:stCondLst>
                              <p:cond delay="2000"/>
                            </p:stCondLst>
                            <p:childTnLst>
                              <p:par>
                                <p:cTn id="14" presetID="9" presetClass="entr" presetSubtype="0" fill="hold" grpId="0" nodeType="afterEffect">
                                  <p:stCondLst>
                                    <p:cond delay="0"/>
                                  </p:stCondLst>
                                  <p:childTnLst>
                                    <p:set>
                                      <p:cBhvr>
                                        <p:cTn id="15" dur="1" fill="hold">
                                          <p:stCondLst>
                                            <p:cond delay="0"/>
                                          </p:stCondLst>
                                        </p:cTn>
                                        <p:tgtEl>
                                          <p:spTgt spid="1040393"/>
                                        </p:tgtEl>
                                        <p:attrNameLst>
                                          <p:attrName>style.visibility</p:attrName>
                                        </p:attrNameLst>
                                      </p:cBhvr>
                                      <p:to>
                                        <p:strVal val="visible"/>
                                      </p:to>
                                    </p:set>
                                    <p:animEffect transition="in" filter="dissolve">
                                      <p:cBhvr>
                                        <p:cTn id="16" dur="500"/>
                                        <p:tgtEl>
                                          <p:spTgt spid="1040393"/>
                                        </p:tgtEl>
                                      </p:cBhvr>
                                    </p:animEffect>
                                  </p:childTnLst>
                                </p:cTn>
                              </p:par>
                            </p:childTnLst>
                          </p:cTn>
                        </p:par>
                        <p:par>
                          <p:cTn id="17" fill="hold">
                            <p:stCondLst>
                              <p:cond delay="2500"/>
                            </p:stCondLst>
                            <p:childTnLst>
                              <p:par>
                                <p:cTn id="18" presetID="22" presetClass="entr" presetSubtype="8" fill="hold" grpId="0" nodeType="afterEffect">
                                  <p:stCondLst>
                                    <p:cond delay="0"/>
                                  </p:stCondLst>
                                  <p:childTnLst>
                                    <p:set>
                                      <p:cBhvr>
                                        <p:cTn id="19" dur="1" fill="hold">
                                          <p:stCondLst>
                                            <p:cond delay="0"/>
                                          </p:stCondLst>
                                        </p:cTn>
                                        <p:tgtEl>
                                          <p:spTgt spid="1040394"/>
                                        </p:tgtEl>
                                        <p:attrNameLst>
                                          <p:attrName>style.visibility</p:attrName>
                                        </p:attrNameLst>
                                      </p:cBhvr>
                                      <p:to>
                                        <p:strVal val="visible"/>
                                      </p:to>
                                    </p:set>
                                    <p:animEffect transition="in" filter="wipe(left)">
                                      <p:cBhvr>
                                        <p:cTn id="20" dur="500"/>
                                        <p:tgtEl>
                                          <p:spTgt spid="1040394"/>
                                        </p:tgtEl>
                                      </p:cBhvr>
                                    </p:animEffect>
                                  </p:childTnLst>
                                </p:cTn>
                              </p:par>
                            </p:childTnLst>
                          </p:cTn>
                        </p:par>
                        <p:par>
                          <p:cTn id="21" fill="hold">
                            <p:stCondLst>
                              <p:cond delay="3000"/>
                            </p:stCondLst>
                            <p:childTnLst>
                              <p:par>
                                <p:cTn id="22" presetID="17" presetClass="entr" presetSubtype="10" fill="hold" grpId="0" nodeType="afterEffect">
                                  <p:stCondLst>
                                    <p:cond delay="0"/>
                                  </p:stCondLst>
                                  <p:childTnLst>
                                    <p:set>
                                      <p:cBhvr>
                                        <p:cTn id="23" dur="1" fill="hold">
                                          <p:stCondLst>
                                            <p:cond delay="0"/>
                                          </p:stCondLst>
                                        </p:cTn>
                                        <p:tgtEl>
                                          <p:spTgt spid="1040395"/>
                                        </p:tgtEl>
                                        <p:attrNameLst>
                                          <p:attrName>style.visibility</p:attrName>
                                        </p:attrNameLst>
                                      </p:cBhvr>
                                      <p:to>
                                        <p:strVal val="visible"/>
                                      </p:to>
                                    </p:set>
                                    <p:anim calcmode="lin" valueType="num">
                                      <p:cBhvr>
                                        <p:cTn id="24" dur="500" fill="hold"/>
                                        <p:tgtEl>
                                          <p:spTgt spid="1040395"/>
                                        </p:tgtEl>
                                        <p:attrNameLst>
                                          <p:attrName>ppt_w</p:attrName>
                                        </p:attrNameLst>
                                      </p:cBhvr>
                                      <p:tavLst>
                                        <p:tav tm="0">
                                          <p:val>
                                            <p:fltVal val="0"/>
                                          </p:val>
                                        </p:tav>
                                        <p:tav tm="100000">
                                          <p:val>
                                            <p:strVal val="#ppt_w"/>
                                          </p:val>
                                        </p:tav>
                                      </p:tavLst>
                                    </p:anim>
                                    <p:anim calcmode="lin" valueType="num">
                                      <p:cBhvr>
                                        <p:cTn id="25" dur="500" fill="hold"/>
                                        <p:tgtEl>
                                          <p:spTgt spid="1040395"/>
                                        </p:tgtEl>
                                        <p:attrNameLst>
                                          <p:attrName>ppt_h</p:attrName>
                                        </p:attrNameLst>
                                      </p:cBhvr>
                                      <p:tavLst>
                                        <p:tav tm="0">
                                          <p:val>
                                            <p:strVal val="#ppt_h"/>
                                          </p:val>
                                        </p:tav>
                                        <p:tav tm="100000">
                                          <p:val>
                                            <p:strVal val="#ppt_h"/>
                                          </p:val>
                                        </p:tav>
                                      </p:tavLst>
                                    </p:anim>
                                  </p:childTnLst>
                                </p:cTn>
                              </p:par>
                              <p:par>
                                <p:cTn id="26" presetID="40" presetClass="entr" presetSubtype="0" fill="hold" grpId="0" nodeType="withEffect">
                                  <p:stCondLst>
                                    <p:cond delay="0"/>
                                  </p:stCondLst>
                                  <p:iterate type="lt">
                                    <p:tmPct val="10000"/>
                                  </p:iterate>
                                  <p:childTnLst>
                                    <p:set>
                                      <p:cBhvr>
                                        <p:cTn id="27" dur="1" fill="hold">
                                          <p:stCondLst>
                                            <p:cond delay="0"/>
                                          </p:stCondLst>
                                        </p:cTn>
                                        <p:tgtEl>
                                          <p:spTgt spid="1040396"/>
                                        </p:tgtEl>
                                        <p:attrNameLst>
                                          <p:attrName>style.visibility</p:attrName>
                                        </p:attrNameLst>
                                      </p:cBhvr>
                                      <p:to>
                                        <p:strVal val="visible"/>
                                      </p:to>
                                    </p:set>
                                    <p:animEffect transition="in" filter="fade">
                                      <p:cBhvr>
                                        <p:cTn id="28" dur="1000"/>
                                        <p:tgtEl>
                                          <p:spTgt spid="1040396"/>
                                        </p:tgtEl>
                                      </p:cBhvr>
                                    </p:animEffect>
                                    <p:anim calcmode="lin" valueType="num">
                                      <p:cBhvr>
                                        <p:cTn id="29" dur="1000" fill="hold"/>
                                        <p:tgtEl>
                                          <p:spTgt spid="1040396"/>
                                        </p:tgtEl>
                                        <p:attrNameLst>
                                          <p:attrName>ppt_x</p:attrName>
                                        </p:attrNameLst>
                                      </p:cBhvr>
                                      <p:tavLst>
                                        <p:tav tm="0">
                                          <p:val>
                                            <p:strVal val="#ppt_x-.1"/>
                                          </p:val>
                                        </p:tav>
                                        <p:tav tm="100000">
                                          <p:val>
                                            <p:strVal val="#ppt_x"/>
                                          </p:val>
                                        </p:tav>
                                      </p:tavLst>
                                    </p:anim>
                                    <p:anim calcmode="lin" valueType="num">
                                      <p:cBhvr>
                                        <p:cTn id="30" dur="1000" fill="hold"/>
                                        <p:tgtEl>
                                          <p:spTgt spid="1040396"/>
                                        </p:tgtEl>
                                        <p:attrNameLst>
                                          <p:attrName>ppt_y</p:attrName>
                                        </p:attrNameLst>
                                      </p:cBhvr>
                                      <p:tavLst>
                                        <p:tav tm="0">
                                          <p:val>
                                            <p:strVal val="#ppt_y"/>
                                          </p:val>
                                        </p:tav>
                                        <p:tav tm="100000">
                                          <p:val>
                                            <p:strVal val="#ppt_y"/>
                                          </p:val>
                                        </p:tav>
                                      </p:tavLst>
                                    </p:anim>
                                  </p:childTnLst>
                                </p:cTn>
                              </p:par>
                              <p:par>
                                <p:cTn id="31" presetID="47" presetClass="entr" presetSubtype="0" fill="hold" grpId="0" nodeType="withEffect">
                                  <p:stCondLst>
                                    <p:cond delay="0"/>
                                  </p:stCondLst>
                                  <p:childTnLst>
                                    <p:set>
                                      <p:cBhvr>
                                        <p:cTn id="32" dur="1" fill="hold">
                                          <p:stCondLst>
                                            <p:cond delay="0"/>
                                          </p:stCondLst>
                                        </p:cTn>
                                        <p:tgtEl>
                                          <p:spTgt spid="1040397"/>
                                        </p:tgtEl>
                                        <p:attrNameLst>
                                          <p:attrName>style.visibility</p:attrName>
                                        </p:attrNameLst>
                                      </p:cBhvr>
                                      <p:to>
                                        <p:strVal val="visible"/>
                                      </p:to>
                                    </p:set>
                                    <p:animEffect transition="in" filter="fade">
                                      <p:cBhvr>
                                        <p:cTn id="33" dur="2000"/>
                                        <p:tgtEl>
                                          <p:spTgt spid="1040397"/>
                                        </p:tgtEl>
                                      </p:cBhvr>
                                    </p:animEffect>
                                    <p:anim calcmode="lin" valueType="num">
                                      <p:cBhvr>
                                        <p:cTn id="34" dur="2000" fill="hold"/>
                                        <p:tgtEl>
                                          <p:spTgt spid="1040397"/>
                                        </p:tgtEl>
                                        <p:attrNameLst>
                                          <p:attrName>ppt_x</p:attrName>
                                        </p:attrNameLst>
                                      </p:cBhvr>
                                      <p:tavLst>
                                        <p:tav tm="0">
                                          <p:val>
                                            <p:strVal val="#ppt_x"/>
                                          </p:val>
                                        </p:tav>
                                        <p:tav tm="100000">
                                          <p:val>
                                            <p:strVal val="#ppt_x"/>
                                          </p:val>
                                        </p:tav>
                                      </p:tavLst>
                                    </p:anim>
                                    <p:anim calcmode="lin" valueType="num">
                                      <p:cBhvr>
                                        <p:cTn id="35" dur="2000" fill="hold"/>
                                        <p:tgtEl>
                                          <p:spTgt spid="10403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398" grpId="0" animBg="1"/>
      <p:bldP spid="1040387" grpId="0" autoUpdateAnimBg="0"/>
      <p:bldP spid="1040393" grpId="0"/>
      <p:bldP spid="1040394" grpId="0"/>
      <p:bldP spid="1040395" grpId="0" animBg="1"/>
      <p:bldP spid="1040396" grpId="0"/>
      <p:bldP spid="1040397" grpId="0"/>
    </p:bld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6066" name="Rectangle 5"/>
          <p:cNvSpPr>
            <a:spLocks noGrp="1" noChangeArrowheads="1"/>
          </p:cNvSpPr>
          <p:nvPr>
            <p:ph type="title"/>
          </p:nvPr>
        </p:nvSpPr>
        <p:spPr/>
        <p:txBody>
          <a:bodyPr/>
          <a:lstStyle/>
          <a:p>
            <a:pPr eaLnBrk="1" hangingPunct="1"/>
            <a:r>
              <a:rPr lang="en-US" smtClean="0"/>
              <a:t>Average Atomic Mass</a:t>
            </a:r>
          </a:p>
        </p:txBody>
      </p:sp>
      <p:sp>
        <p:nvSpPr>
          <p:cNvPr id="1042438" name="Rectangle 6"/>
          <p:cNvSpPr>
            <a:spLocks noGrp="1" noChangeArrowheads="1"/>
          </p:cNvSpPr>
          <p:nvPr>
            <p:ph type="body" idx="1"/>
          </p:nvPr>
        </p:nvSpPr>
        <p:spPr>
          <a:xfrm>
            <a:off x="0" y="2057400"/>
            <a:ext cx="9144000" cy="1443038"/>
          </a:xfrm>
        </p:spPr>
        <p:txBody>
          <a:bodyPr/>
          <a:lstStyle/>
          <a:p>
            <a:pPr eaLnBrk="1" hangingPunct="1"/>
            <a:r>
              <a:rPr lang="en-US" u="sng" smtClean="0"/>
              <a:t>EX</a:t>
            </a:r>
            <a:r>
              <a:rPr lang="en-US" smtClean="0"/>
              <a:t>: </a:t>
            </a:r>
            <a:r>
              <a:rPr lang="en-US" sz="2800" smtClean="0"/>
              <a:t>Calculate the avg. atomic mass of oxygen if its abundance in nature is 99.76% </a:t>
            </a:r>
            <a:r>
              <a:rPr lang="en-US" sz="2800" baseline="30000" smtClean="0"/>
              <a:t>16</a:t>
            </a:r>
            <a:r>
              <a:rPr lang="en-US" sz="2800" smtClean="0"/>
              <a:t>O, 0.04% </a:t>
            </a:r>
            <a:r>
              <a:rPr lang="en-US" sz="2800" baseline="30000" smtClean="0"/>
              <a:t>17</a:t>
            </a:r>
            <a:r>
              <a:rPr lang="en-US" sz="2800" smtClean="0"/>
              <a:t>O, and 0.20% </a:t>
            </a:r>
            <a:r>
              <a:rPr lang="en-US" sz="2800" baseline="30000" smtClean="0"/>
              <a:t>18</a:t>
            </a:r>
            <a:r>
              <a:rPr lang="en-US" sz="2800" smtClean="0"/>
              <a:t>O.</a:t>
            </a:r>
          </a:p>
        </p:txBody>
      </p:sp>
      <p:sp>
        <p:nvSpPr>
          <p:cNvPr id="216068" name="Rectangle 9"/>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
        <p:nvSpPr>
          <p:cNvPr id="1042442" name="AutoShape 10"/>
          <p:cNvSpPr>
            <a:spLocks noChangeArrowheads="1"/>
          </p:cNvSpPr>
          <p:nvPr/>
        </p:nvSpPr>
        <p:spPr bwMode="auto">
          <a:xfrm>
            <a:off x="349250" y="4098925"/>
            <a:ext cx="8480425" cy="1731963"/>
          </a:xfrm>
          <a:prstGeom prst="roundRect">
            <a:avLst>
              <a:gd name="adj" fmla="val 16667"/>
            </a:avLst>
          </a:prstGeom>
          <a:solidFill>
            <a:schemeClr val="accent1"/>
          </a:solidFill>
          <a:ln w="9525">
            <a:solidFill>
              <a:srgbClr val="008080"/>
            </a:solidFill>
            <a:round/>
            <a:headEnd/>
            <a:tailEnd/>
          </a:ln>
        </p:spPr>
        <p:txBody>
          <a:bodyPr wrap="none" anchor="ctr"/>
          <a:lstStyle/>
          <a:p>
            <a:endParaRPr lang="en-US"/>
          </a:p>
        </p:txBody>
      </p:sp>
      <p:sp>
        <p:nvSpPr>
          <p:cNvPr id="1042443" name="Text Box 11"/>
          <p:cNvSpPr txBox="1">
            <a:spLocks noChangeArrowheads="1"/>
          </p:cNvSpPr>
          <p:nvPr/>
        </p:nvSpPr>
        <p:spPr bwMode="auto">
          <a:xfrm>
            <a:off x="528638" y="4194175"/>
            <a:ext cx="1271587" cy="1373188"/>
          </a:xfrm>
          <a:prstGeom prst="rect">
            <a:avLst/>
          </a:prstGeom>
          <a:noFill/>
          <a:ln w="9525">
            <a:noFill/>
            <a:miter lim="800000"/>
            <a:headEnd/>
            <a:tailEnd/>
          </a:ln>
        </p:spPr>
        <p:txBody>
          <a:bodyPr wrap="none">
            <a:spAutoFit/>
          </a:bodyPr>
          <a:lstStyle/>
          <a:p>
            <a:r>
              <a:rPr lang="en-US" sz="2800">
                <a:solidFill>
                  <a:srgbClr val="FF0000"/>
                </a:solidFill>
              </a:rPr>
              <a:t>Avg.</a:t>
            </a:r>
          </a:p>
          <a:p>
            <a:r>
              <a:rPr lang="en-US" sz="2800">
                <a:solidFill>
                  <a:srgbClr val="FF0000"/>
                </a:solidFill>
              </a:rPr>
              <a:t>Atomic</a:t>
            </a:r>
          </a:p>
          <a:p>
            <a:r>
              <a:rPr lang="en-US" sz="2800">
                <a:solidFill>
                  <a:srgbClr val="FF0000"/>
                </a:solidFill>
              </a:rPr>
              <a:t>Mass</a:t>
            </a:r>
          </a:p>
        </p:txBody>
      </p:sp>
      <p:sp>
        <p:nvSpPr>
          <p:cNvPr id="1042444" name="Text Box 12"/>
          <p:cNvSpPr txBox="1">
            <a:spLocks noChangeArrowheads="1"/>
          </p:cNvSpPr>
          <p:nvPr/>
        </p:nvSpPr>
        <p:spPr bwMode="auto">
          <a:xfrm>
            <a:off x="1804988" y="4573588"/>
            <a:ext cx="615950" cy="641350"/>
          </a:xfrm>
          <a:prstGeom prst="rect">
            <a:avLst/>
          </a:prstGeom>
          <a:noFill/>
          <a:ln w="9525">
            <a:noFill/>
            <a:miter lim="800000"/>
            <a:headEnd/>
            <a:tailEnd/>
          </a:ln>
        </p:spPr>
        <p:txBody>
          <a:bodyPr wrap="none">
            <a:spAutoFit/>
          </a:bodyPr>
          <a:lstStyle/>
          <a:p>
            <a:pPr algn="l"/>
            <a:r>
              <a:rPr lang="en-US" sz="2400"/>
              <a:t>=</a:t>
            </a:r>
            <a:r>
              <a:rPr lang="en-US" sz="3600"/>
              <a:t>  </a:t>
            </a:r>
          </a:p>
        </p:txBody>
      </p:sp>
      <p:sp>
        <p:nvSpPr>
          <p:cNvPr id="1042445" name="Line 13"/>
          <p:cNvSpPr>
            <a:spLocks noChangeShapeType="1"/>
          </p:cNvSpPr>
          <p:nvPr/>
        </p:nvSpPr>
        <p:spPr bwMode="auto">
          <a:xfrm>
            <a:off x="2328863" y="4973638"/>
            <a:ext cx="4970462" cy="0"/>
          </a:xfrm>
          <a:prstGeom prst="line">
            <a:avLst/>
          </a:prstGeom>
          <a:noFill/>
          <a:ln w="19050">
            <a:solidFill>
              <a:schemeClr val="tx1"/>
            </a:solidFill>
            <a:round/>
            <a:headEnd/>
            <a:tailEnd/>
          </a:ln>
        </p:spPr>
        <p:txBody>
          <a:bodyPr/>
          <a:lstStyle/>
          <a:p>
            <a:endParaRPr lang="en-US"/>
          </a:p>
        </p:txBody>
      </p:sp>
      <p:sp>
        <p:nvSpPr>
          <p:cNvPr id="1042446" name="Text Box 14"/>
          <p:cNvSpPr txBox="1">
            <a:spLocks noChangeArrowheads="1"/>
          </p:cNvSpPr>
          <p:nvPr/>
        </p:nvSpPr>
        <p:spPr bwMode="auto">
          <a:xfrm>
            <a:off x="2286000" y="4468813"/>
            <a:ext cx="5005388" cy="457200"/>
          </a:xfrm>
          <a:prstGeom prst="rect">
            <a:avLst/>
          </a:prstGeom>
          <a:noFill/>
          <a:ln w="9525">
            <a:noFill/>
            <a:miter lim="800000"/>
            <a:headEnd/>
            <a:tailEnd/>
          </a:ln>
        </p:spPr>
        <p:txBody>
          <a:bodyPr wrap="none">
            <a:spAutoFit/>
          </a:bodyPr>
          <a:lstStyle/>
          <a:p>
            <a:pPr algn="l"/>
            <a:r>
              <a:rPr lang="en-US" sz="2400"/>
              <a:t>(16)(99.76) </a:t>
            </a:r>
            <a:r>
              <a:rPr lang="en-US" sz="2000"/>
              <a:t>+</a:t>
            </a:r>
            <a:r>
              <a:rPr lang="en-US" sz="2400"/>
              <a:t> (17)(0.04) </a:t>
            </a:r>
            <a:r>
              <a:rPr lang="en-US" sz="2000"/>
              <a:t>+</a:t>
            </a:r>
            <a:r>
              <a:rPr lang="en-US" sz="2400"/>
              <a:t> (18)(0.20)</a:t>
            </a:r>
          </a:p>
        </p:txBody>
      </p:sp>
      <p:sp>
        <p:nvSpPr>
          <p:cNvPr id="1042447" name="Text Box 15"/>
          <p:cNvSpPr txBox="1">
            <a:spLocks noChangeArrowheads="1"/>
          </p:cNvSpPr>
          <p:nvPr/>
        </p:nvSpPr>
        <p:spPr bwMode="auto">
          <a:xfrm>
            <a:off x="4297363" y="5005388"/>
            <a:ext cx="693737" cy="457200"/>
          </a:xfrm>
          <a:prstGeom prst="rect">
            <a:avLst/>
          </a:prstGeom>
          <a:noFill/>
          <a:ln w="9525">
            <a:noFill/>
            <a:miter lim="800000"/>
            <a:headEnd/>
            <a:tailEnd/>
          </a:ln>
        </p:spPr>
        <p:txBody>
          <a:bodyPr wrap="none">
            <a:spAutoFit/>
          </a:bodyPr>
          <a:lstStyle/>
          <a:p>
            <a:pPr algn="l"/>
            <a:r>
              <a:rPr lang="en-US" sz="2400"/>
              <a:t>100</a:t>
            </a:r>
          </a:p>
        </p:txBody>
      </p:sp>
      <p:sp>
        <p:nvSpPr>
          <p:cNvPr id="1042448" name="Text Box 16"/>
          <p:cNvSpPr txBox="1">
            <a:spLocks noChangeArrowheads="1"/>
          </p:cNvSpPr>
          <p:nvPr/>
        </p:nvSpPr>
        <p:spPr bwMode="auto">
          <a:xfrm>
            <a:off x="7358063" y="4583113"/>
            <a:ext cx="615950" cy="641350"/>
          </a:xfrm>
          <a:prstGeom prst="rect">
            <a:avLst/>
          </a:prstGeom>
          <a:noFill/>
          <a:ln w="9525">
            <a:noFill/>
            <a:miter lim="800000"/>
            <a:headEnd/>
            <a:tailEnd/>
          </a:ln>
        </p:spPr>
        <p:txBody>
          <a:bodyPr wrap="none">
            <a:spAutoFit/>
          </a:bodyPr>
          <a:lstStyle/>
          <a:p>
            <a:pPr algn="l"/>
            <a:r>
              <a:rPr lang="en-US" sz="2400"/>
              <a:t>=</a:t>
            </a:r>
            <a:r>
              <a:rPr lang="en-US" sz="3600"/>
              <a:t>  </a:t>
            </a:r>
          </a:p>
        </p:txBody>
      </p:sp>
      <p:sp>
        <p:nvSpPr>
          <p:cNvPr id="1042449" name="Text Box 17"/>
          <p:cNvSpPr txBox="1">
            <a:spLocks noChangeArrowheads="1"/>
          </p:cNvSpPr>
          <p:nvPr/>
        </p:nvSpPr>
        <p:spPr bwMode="auto">
          <a:xfrm>
            <a:off x="7678738" y="4503738"/>
            <a:ext cx="1076325" cy="946150"/>
          </a:xfrm>
          <a:prstGeom prst="rect">
            <a:avLst/>
          </a:prstGeom>
          <a:noFill/>
          <a:ln w="9525">
            <a:noFill/>
            <a:miter lim="800000"/>
            <a:headEnd/>
            <a:tailEnd/>
          </a:ln>
        </p:spPr>
        <p:txBody>
          <a:bodyPr wrap="none">
            <a:spAutoFit/>
          </a:bodyPr>
          <a:lstStyle/>
          <a:p>
            <a:r>
              <a:rPr lang="en-US" sz="2800">
                <a:solidFill>
                  <a:srgbClr val="FF0000"/>
                </a:solidFill>
              </a:rPr>
              <a:t>16.00</a:t>
            </a:r>
          </a:p>
          <a:p>
            <a:r>
              <a:rPr lang="en-US" sz="2800">
                <a:solidFill>
                  <a:srgbClr val="FF0000"/>
                </a:solidFill>
              </a:rPr>
              <a:t>amu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42438">
                                            <p:txEl>
                                              <p:pRg st="0" end="0"/>
                                            </p:txEl>
                                          </p:spTgt>
                                        </p:tgtEl>
                                        <p:attrNameLst>
                                          <p:attrName>style.visibility</p:attrName>
                                        </p:attrNameLst>
                                      </p:cBhvr>
                                      <p:to>
                                        <p:strVal val="visible"/>
                                      </p:to>
                                    </p:set>
                                    <p:animEffect transition="in" filter="wipe(left)">
                                      <p:cBhvr>
                                        <p:cTn id="7" dur="500"/>
                                        <p:tgtEl>
                                          <p:spTgt spid="10424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42442"/>
                                        </p:tgtEl>
                                        <p:attrNameLst>
                                          <p:attrName>style.visibility</p:attrName>
                                        </p:attrNameLst>
                                      </p:cBhvr>
                                      <p:to>
                                        <p:strVal val="visible"/>
                                      </p:to>
                                    </p:set>
                                    <p:animEffect transition="in" filter="fade">
                                      <p:cBhvr>
                                        <p:cTn id="12" dur="2000"/>
                                        <p:tgtEl>
                                          <p:spTgt spid="1042442"/>
                                        </p:tgtEl>
                                      </p:cBhvr>
                                    </p:animEffect>
                                  </p:childTnLst>
                                </p:cTn>
                              </p:par>
                            </p:childTnLst>
                          </p:cTn>
                        </p:par>
                        <p:par>
                          <p:cTn id="13" fill="hold">
                            <p:stCondLst>
                              <p:cond delay="2000"/>
                            </p:stCondLst>
                            <p:childTnLst>
                              <p:par>
                                <p:cTn id="14" presetID="9" presetClass="entr" presetSubtype="0" fill="hold" grpId="0" nodeType="afterEffect">
                                  <p:stCondLst>
                                    <p:cond delay="0"/>
                                  </p:stCondLst>
                                  <p:childTnLst>
                                    <p:set>
                                      <p:cBhvr>
                                        <p:cTn id="15" dur="1" fill="hold">
                                          <p:stCondLst>
                                            <p:cond delay="0"/>
                                          </p:stCondLst>
                                        </p:cTn>
                                        <p:tgtEl>
                                          <p:spTgt spid="1042443"/>
                                        </p:tgtEl>
                                        <p:attrNameLst>
                                          <p:attrName>style.visibility</p:attrName>
                                        </p:attrNameLst>
                                      </p:cBhvr>
                                      <p:to>
                                        <p:strVal val="visible"/>
                                      </p:to>
                                    </p:set>
                                    <p:animEffect transition="in" filter="dissolve">
                                      <p:cBhvr>
                                        <p:cTn id="16" dur="500"/>
                                        <p:tgtEl>
                                          <p:spTgt spid="1042443"/>
                                        </p:tgtEl>
                                      </p:cBhvr>
                                    </p:animEffect>
                                  </p:childTnLst>
                                </p:cTn>
                              </p:par>
                            </p:childTnLst>
                          </p:cTn>
                        </p:par>
                        <p:par>
                          <p:cTn id="17" fill="hold">
                            <p:stCondLst>
                              <p:cond delay="2500"/>
                            </p:stCondLst>
                            <p:childTnLst>
                              <p:par>
                                <p:cTn id="18" presetID="22" presetClass="entr" presetSubtype="8" fill="hold" grpId="0" nodeType="afterEffect">
                                  <p:stCondLst>
                                    <p:cond delay="0"/>
                                  </p:stCondLst>
                                  <p:childTnLst>
                                    <p:set>
                                      <p:cBhvr>
                                        <p:cTn id="19" dur="1" fill="hold">
                                          <p:stCondLst>
                                            <p:cond delay="0"/>
                                          </p:stCondLst>
                                        </p:cTn>
                                        <p:tgtEl>
                                          <p:spTgt spid="1042444"/>
                                        </p:tgtEl>
                                        <p:attrNameLst>
                                          <p:attrName>style.visibility</p:attrName>
                                        </p:attrNameLst>
                                      </p:cBhvr>
                                      <p:to>
                                        <p:strVal val="visible"/>
                                      </p:to>
                                    </p:set>
                                    <p:animEffect transition="in" filter="wipe(left)">
                                      <p:cBhvr>
                                        <p:cTn id="20" dur="500"/>
                                        <p:tgtEl>
                                          <p:spTgt spid="1042444"/>
                                        </p:tgtEl>
                                      </p:cBhvr>
                                    </p:animEffect>
                                  </p:childTnLst>
                                </p:cTn>
                              </p:par>
                            </p:childTnLst>
                          </p:cTn>
                        </p:par>
                        <p:par>
                          <p:cTn id="21" fill="hold">
                            <p:stCondLst>
                              <p:cond delay="3000"/>
                            </p:stCondLst>
                            <p:childTnLst>
                              <p:par>
                                <p:cTn id="22" presetID="17" presetClass="entr" presetSubtype="10" fill="hold" grpId="0" nodeType="afterEffect">
                                  <p:stCondLst>
                                    <p:cond delay="0"/>
                                  </p:stCondLst>
                                  <p:childTnLst>
                                    <p:set>
                                      <p:cBhvr>
                                        <p:cTn id="23" dur="1" fill="hold">
                                          <p:stCondLst>
                                            <p:cond delay="0"/>
                                          </p:stCondLst>
                                        </p:cTn>
                                        <p:tgtEl>
                                          <p:spTgt spid="1042445"/>
                                        </p:tgtEl>
                                        <p:attrNameLst>
                                          <p:attrName>style.visibility</p:attrName>
                                        </p:attrNameLst>
                                      </p:cBhvr>
                                      <p:to>
                                        <p:strVal val="visible"/>
                                      </p:to>
                                    </p:set>
                                    <p:anim calcmode="lin" valueType="num">
                                      <p:cBhvr>
                                        <p:cTn id="24" dur="500" fill="hold"/>
                                        <p:tgtEl>
                                          <p:spTgt spid="1042445"/>
                                        </p:tgtEl>
                                        <p:attrNameLst>
                                          <p:attrName>ppt_w</p:attrName>
                                        </p:attrNameLst>
                                      </p:cBhvr>
                                      <p:tavLst>
                                        <p:tav tm="0">
                                          <p:val>
                                            <p:fltVal val="0"/>
                                          </p:val>
                                        </p:tav>
                                        <p:tav tm="100000">
                                          <p:val>
                                            <p:strVal val="#ppt_w"/>
                                          </p:val>
                                        </p:tav>
                                      </p:tavLst>
                                    </p:anim>
                                    <p:anim calcmode="lin" valueType="num">
                                      <p:cBhvr>
                                        <p:cTn id="25" dur="500" fill="hold"/>
                                        <p:tgtEl>
                                          <p:spTgt spid="1042445"/>
                                        </p:tgtEl>
                                        <p:attrNameLst>
                                          <p:attrName>ppt_h</p:attrName>
                                        </p:attrNameLst>
                                      </p:cBhvr>
                                      <p:tavLst>
                                        <p:tav tm="0">
                                          <p:val>
                                            <p:strVal val="#ppt_h"/>
                                          </p:val>
                                        </p:tav>
                                        <p:tav tm="100000">
                                          <p:val>
                                            <p:strVal val="#ppt_h"/>
                                          </p:val>
                                        </p:tav>
                                      </p:tavLst>
                                    </p:anim>
                                  </p:childTnLst>
                                </p:cTn>
                              </p:par>
                              <p:par>
                                <p:cTn id="26" presetID="40" presetClass="entr" presetSubtype="0" fill="hold" grpId="0" nodeType="withEffect">
                                  <p:stCondLst>
                                    <p:cond delay="0"/>
                                  </p:stCondLst>
                                  <p:iterate type="lt">
                                    <p:tmPct val="10000"/>
                                  </p:iterate>
                                  <p:childTnLst>
                                    <p:set>
                                      <p:cBhvr>
                                        <p:cTn id="27" dur="1" fill="hold">
                                          <p:stCondLst>
                                            <p:cond delay="0"/>
                                          </p:stCondLst>
                                        </p:cTn>
                                        <p:tgtEl>
                                          <p:spTgt spid="1042446"/>
                                        </p:tgtEl>
                                        <p:attrNameLst>
                                          <p:attrName>style.visibility</p:attrName>
                                        </p:attrNameLst>
                                      </p:cBhvr>
                                      <p:to>
                                        <p:strVal val="visible"/>
                                      </p:to>
                                    </p:set>
                                    <p:animEffect transition="in" filter="fade">
                                      <p:cBhvr>
                                        <p:cTn id="28" dur="1000"/>
                                        <p:tgtEl>
                                          <p:spTgt spid="1042446"/>
                                        </p:tgtEl>
                                      </p:cBhvr>
                                    </p:animEffect>
                                    <p:anim calcmode="lin" valueType="num">
                                      <p:cBhvr>
                                        <p:cTn id="29" dur="1000" fill="hold"/>
                                        <p:tgtEl>
                                          <p:spTgt spid="1042446"/>
                                        </p:tgtEl>
                                        <p:attrNameLst>
                                          <p:attrName>ppt_x</p:attrName>
                                        </p:attrNameLst>
                                      </p:cBhvr>
                                      <p:tavLst>
                                        <p:tav tm="0">
                                          <p:val>
                                            <p:strVal val="#ppt_x-.1"/>
                                          </p:val>
                                        </p:tav>
                                        <p:tav tm="100000">
                                          <p:val>
                                            <p:strVal val="#ppt_x"/>
                                          </p:val>
                                        </p:tav>
                                      </p:tavLst>
                                    </p:anim>
                                    <p:anim calcmode="lin" valueType="num">
                                      <p:cBhvr>
                                        <p:cTn id="30" dur="1000" fill="hold"/>
                                        <p:tgtEl>
                                          <p:spTgt spid="1042446"/>
                                        </p:tgtEl>
                                        <p:attrNameLst>
                                          <p:attrName>ppt_y</p:attrName>
                                        </p:attrNameLst>
                                      </p:cBhvr>
                                      <p:tavLst>
                                        <p:tav tm="0">
                                          <p:val>
                                            <p:strVal val="#ppt_y"/>
                                          </p:val>
                                        </p:tav>
                                        <p:tav tm="100000">
                                          <p:val>
                                            <p:strVal val="#ppt_y"/>
                                          </p:val>
                                        </p:tav>
                                      </p:tavLst>
                                    </p:anim>
                                  </p:childTnLst>
                                </p:cTn>
                              </p:par>
                              <p:par>
                                <p:cTn id="31" presetID="47" presetClass="entr" presetSubtype="0" fill="hold" grpId="0" nodeType="withEffect">
                                  <p:stCondLst>
                                    <p:cond delay="0"/>
                                  </p:stCondLst>
                                  <p:childTnLst>
                                    <p:set>
                                      <p:cBhvr>
                                        <p:cTn id="32" dur="1" fill="hold">
                                          <p:stCondLst>
                                            <p:cond delay="0"/>
                                          </p:stCondLst>
                                        </p:cTn>
                                        <p:tgtEl>
                                          <p:spTgt spid="1042447"/>
                                        </p:tgtEl>
                                        <p:attrNameLst>
                                          <p:attrName>style.visibility</p:attrName>
                                        </p:attrNameLst>
                                      </p:cBhvr>
                                      <p:to>
                                        <p:strVal val="visible"/>
                                      </p:to>
                                    </p:set>
                                    <p:animEffect transition="in" filter="fade">
                                      <p:cBhvr>
                                        <p:cTn id="33" dur="5000"/>
                                        <p:tgtEl>
                                          <p:spTgt spid="1042447"/>
                                        </p:tgtEl>
                                      </p:cBhvr>
                                    </p:animEffect>
                                    <p:anim calcmode="lin" valueType="num">
                                      <p:cBhvr>
                                        <p:cTn id="34" dur="5000" fill="hold"/>
                                        <p:tgtEl>
                                          <p:spTgt spid="1042447"/>
                                        </p:tgtEl>
                                        <p:attrNameLst>
                                          <p:attrName>ppt_x</p:attrName>
                                        </p:attrNameLst>
                                      </p:cBhvr>
                                      <p:tavLst>
                                        <p:tav tm="0">
                                          <p:val>
                                            <p:strVal val="#ppt_x"/>
                                          </p:val>
                                        </p:tav>
                                        <p:tav tm="100000">
                                          <p:val>
                                            <p:strVal val="#ppt_x"/>
                                          </p:val>
                                        </p:tav>
                                      </p:tavLst>
                                    </p:anim>
                                    <p:anim calcmode="lin" valueType="num">
                                      <p:cBhvr>
                                        <p:cTn id="35" dur="5000" fill="hold"/>
                                        <p:tgtEl>
                                          <p:spTgt spid="104244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42448"/>
                                        </p:tgtEl>
                                        <p:attrNameLst>
                                          <p:attrName>style.visibility</p:attrName>
                                        </p:attrNameLst>
                                      </p:cBhvr>
                                      <p:to>
                                        <p:strVal val="visible"/>
                                      </p:to>
                                    </p:set>
                                    <p:animEffect transition="in" filter="wipe(left)">
                                      <p:cBhvr>
                                        <p:cTn id="40" dur="500"/>
                                        <p:tgtEl>
                                          <p:spTgt spid="1042448"/>
                                        </p:tgtEl>
                                      </p:cBhvr>
                                    </p:animEffect>
                                  </p:childTnLst>
                                </p:cTn>
                              </p:par>
                            </p:childTnLst>
                          </p:cTn>
                        </p:par>
                        <p:par>
                          <p:cTn id="41" fill="hold">
                            <p:stCondLst>
                              <p:cond delay="500"/>
                            </p:stCondLst>
                            <p:childTnLst>
                              <p:par>
                                <p:cTn id="42" presetID="9" presetClass="entr" presetSubtype="0" fill="hold" grpId="0" nodeType="afterEffect">
                                  <p:stCondLst>
                                    <p:cond delay="0"/>
                                  </p:stCondLst>
                                  <p:childTnLst>
                                    <p:set>
                                      <p:cBhvr>
                                        <p:cTn id="43" dur="1" fill="hold">
                                          <p:stCondLst>
                                            <p:cond delay="0"/>
                                          </p:stCondLst>
                                        </p:cTn>
                                        <p:tgtEl>
                                          <p:spTgt spid="1042449"/>
                                        </p:tgtEl>
                                        <p:attrNameLst>
                                          <p:attrName>style.visibility</p:attrName>
                                        </p:attrNameLst>
                                      </p:cBhvr>
                                      <p:to>
                                        <p:strVal val="visible"/>
                                      </p:to>
                                    </p:set>
                                    <p:animEffect transition="in" filter="dissolve">
                                      <p:cBhvr>
                                        <p:cTn id="44" dur="500"/>
                                        <p:tgtEl>
                                          <p:spTgt spid="10424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2438" grpId="0" build="p" autoUpdateAnimBg="0" advAuto="0"/>
      <p:bldP spid="1042442" grpId="0" animBg="1"/>
      <p:bldP spid="1042443" grpId="0"/>
      <p:bldP spid="1042444" grpId="0"/>
      <p:bldP spid="1042445" grpId="0" animBg="1"/>
      <p:bldP spid="1042446" grpId="0"/>
      <p:bldP spid="1042447" grpId="0"/>
      <p:bldP spid="1042448" grpId="0"/>
      <p:bldP spid="1042449" grpId="0"/>
    </p:bld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7090" name="Rectangle 5"/>
          <p:cNvSpPr>
            <a:spLocks noGrp="1" noChangeArrowheads="1"/>
          </p:cNvSpPr>
          <p:nvPr>
            <p:ph type="title"/>
          </p:nvPr>
        </p:nvSpPr>
        <p:spPr/>
        <p:txBody>
          <a:bodyPr/>
          <a:lstStyle/>
          <a:p>
            <a:pPr eaLnBrk="1" hangingPunct="1"/>
            <a:r>
              <a:rPr lang="en-US" smtClean="0"/>
              <a:t>Average Atomic Mass</a:t>
            </a:r>
          </a:p>
        </p:txBody>
      </p:sp>
      <p:sp>
        <p:nvSpPr>
          <p:cNvPr id="1044486" name="Rectangle 6"/>
          <p:cNvSpPr>
            <a:spLocks noGrp="1" noChangeArrowheads="1"/>
          </p:cNvSpPr>
          <p:nvPr>
            <p:ph type="body" idx="1"/>
          </p:nvPr>
        </p:nvSpPr>
        <p:spPr>
          <a:xfrm>
            <a:off x="876300" y="2057400"/>
            <a:ext cx="8512175" cy="1443038"/>
          </a:xfrm>
        </p:spPr>
        <p:txBody>
          <a:bodyPr/>
          <a:lstStyle/>
          <a:p>
            <a:pPr eaLnBrk="1" hangingPunct="1">
              <a:lnSpc>
                <a:spcPct val="90000"/>
              </a:lnSpc>
            </a:pPr>
            <a:r>
              <a:rPr lang="en-US" sz="2800" u="sng" smtClean="0"/>
              <a:t>EX</a:t>
            </a:r>
            <a:r>
              <a:rPr lang="en-US" sz="2800" smtClean="0"/>
              <a:t>: </a:t>
            </a:r>
            <a:r>
              <a:rPr lang="en-US" sz="2800" smtClean="0">
                <a:cs typeface="Times New Roman" pitchFamily="18" charset="0"/>
              </a:rPr>
              <a:t>Find chlorine’s average atomic mass              if  approximately 8 of every 10 atoms are        chlorine-35 and 2 are chlorine-37.</a:t>
            </a:r>
            <a:endParaRPr lang="en-US" sz="2800" smtClean="0"/>
          </a:p>
        </p:txBody>
      </p:sp>
      <p:sp>
        <p:nvSpPr>
          <p:cNvPr id="217092" name="Rectangle 9"/>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
        <p:nvSpPr>
          <p:cNvPr id="1044490" name="AutoShape 10"/>
          <p:cNvSpPr>
            <a:spLocks noChangeArrowheads="1"/>
          </p:cNvSpPr>
          <p:nvPr/>
        </p:nvSpPr>
        <p:spPr bwMode="auto">
          <a:xfrm>
            <a:off x="593725" y="3940175"/>
            <a:ext cx="8043863" cy="1731963"/>
          </a:xfrm>
          <a:prstGeom prst="roundRect">
            <a:avLst>
              <a:gd name="adj" fmla="val 16667"/>
            </a:avLst>
          </a:prstGeom>
          <a:solidFill>
            <a:schemeClr val="accent1"/>
          </a:solidFill>
          <a:ln w="9525">
            <a:solidFill>
              <a:srgbClr val="008080"/>
            </a:solidFill>
            <a:round/>
            <a:headEnd/>
            <a:tailEnd/>
          </a:ln>
        </p:spPr>
        <p:txBody>
          <a:bodyPr wrap="none" anchor="ctr"/>
          <a:lstStyle/>
          <a:p>
            <a:endParaRPr lang="en-US"/>
          </a:p>
        </p:txBody>
      </p:sp>
      <p:sp>
        <p:nvSpPr>
          <p:cNvPr id="1044491" name="Text Box 11"/>
          <p:cNvSpPr txBox="1">
            <a:spLocks noChangeArrowheads="1"/>
          </p:cNvSpPr>
          <p:nvPr/>
        </p:nvSpPr>
        <p:spPr bwMode="auto">
          <a:xfrm>
            <a:off x="620713" y="4024313"/>
            <a:ext cx="1425575" cy="1554162"/>
          </a:xfrm>
          <a:prstGeom prst="rect">
            <a:avLst/>
          </a:prstGeom>
          <a:noFill/>
          <a:ln w="9525">
            <a:noFill/>
            <a:miter lim="800000"/>
            <a:headEnd/>
            <a:tailEnd/>
          </a:ln>
        </p:spPr>
        <p:txBody>
          <a:bodyPr wrap="none">
            <a:spAutoFit/>
          </a:bodyPr>
          <a:lstStyle/>
          <a:p>
            <a:r>
              <a:rPr lang="en-US" sz="3200">
                <a:solidFill>
                  <a:srgbClr val="FF0000"/>
                </a:solidFill>
              </a:rPr>
              <a:t>Avg.</a:t>
            </a:r>
          </a:p>
          <a:p>
            <a:r>
              <a:rPr lang="en-US" sz="3200">
                <a:solidFill>
                  <a:srgbClr val="FF0000"/>
                </a:solidFill>
              </a:rPr>
              <a:t>Atomic</a:t>
            </a:r>
          </a:p>
          <a:p>
            <a:r>
              <a:rPr lang="en-US" sz="3200">
                <a:solidFill>
                  <a:srgbClr val="FF0000"/>
                </a:solidFill>
              </a:rPr>
              <a:t>Mass</a:t>
            </a:r>
          </a:p>
        </p:txBody>
      </p:sp>
      <p:sp>
        <p:nvSpPr>
          <p:cNvPr id="1044492" name="Text Box 12"/>
          <p:cNvSpPr txBox="1">
            <a:spLocks noChangeArrowheads="1"/>
          </p:cNvSpPr>
          <p:nvPr/>
        </p:nvSpPr>
        <p:spPr bwMode="auto">
          <a:xfrm>
            <a:off x="2058988" y="4481513"/>
            <a:ext cx="676275" cy="641350"/>
          </a:xfrm>
          <a:prstGeom prst="rect">
            <a:avLst/>
          </a:prstGeom>
          <a:noFill/>
          <a:ln w="9525">
            <a:noFill/>
            <a:miter lim="800000"/>
            <a:headEnd/>
            <a:tailEnd/>
          </a:ln>
        </p:spPr>
        <p:txBody>
          <a:bodyPr wrap="none">
            <a:spAutoFit/>
          </a:bodyPr>
          <a:lstStyle/>
          <a:p>
            <a:pPr algn="l"/>
            <a:r>
              <a:rPr lang="en-US" sz="3200"/>
              <a:t>=</a:t>
            </a:r>
            <a:r>
              <a:rPr lang="en-US" sz="3600"/>
              <a:t>  </a:t>
            </a:r>
          </a:p>
        </p:txBody>
      </p:sp>
      <p:sp>
        <p:nvSpPr>
          <p:cNvPr id="1044493" name="Line 13"/>
          <p:cNvSpPr>
            <a:spLocks noChangeShapeType="1"/>
          </p:cNvSpPr>
          <p:nvPr/>
        </p:nvSpPr>
        <p:spPr bwMode="auto">
          <a:xfrm>
            <a:off x="2659063" y="4814888"/>
            <a:ext cx="3463925" cy="0"/>
          </a:xfrm>
          <a:prstGeom prst="line">
            <a:avLst/>
          </a:prstGeom>
          <a:noFill/>
          <a:ln w="19050">
            <a:solidFill>
              <a:schemeClr val="tx1"/>
            </a:solidFill>
            <a:round/>
            <a:headEnd/>
            <a:tailEnd/>
          </a:ln>
        </p:spPr>
        <p:txBody>
          <a:bodyPr/>
          <a:lstStyle/>
          <a:p>
            <a:endParaRPr lang="en-US"/>
          </a:p>
        </p:txBody>
      </p:sp>
      <p:sp>
        <p:nvSpPr>
          <p:cNvPr id="1044494" name="Text Box 14"/>
          <p:cNvSpPr txBox="1">
            <a:spLocks noChangeArrowheads="1"/>
          </p:cNvSpPr>
          <p:nvPr/>
        </p:nvSpPr>
        <p:spPr bwMode="auto">
          <a:xfrm>
            <a:off x="2635250" y="4151313"/>
            <a:ext cx="3419475" cy="641350"/>
          </a:xfrm>
          <a:prstGeom prst="rect">
            <a:avLst/>
          </a:prstGeom>
          <a:noFill/>
          <a:ln w="9525">
            <a:noFill/>
            <a:miter lim="800000"/>
            <a:headEnd/>
            <a:tailEnd/>
          </a:ln>
        </p:spPr>
        <p:txBody>
          <a:bodyPr wrap="none">
            <a:spAutoFit/>
          </a:bodyPr>
          <a:lstStyle/>
          <a:p>
            <a:pPr algn="l"/>
            <a:r>
              <a:rPr lang="en-US" sz="3600"/>
              <a:t>(35)(8) </a:t>
            </a:r>
            <a:r>
              <a:rPr lang="en-US" sz="3200"/>
              <a:t>+</a:t>
            </a:r>
            <a:r>
              <a:rPr lang="en-US" sz="3600"/>
              <a:t> (37)(2)</a:t>
            </a:r>
          </a:p>
        </p:txBody>
      </p:sp>
      <p:sp>
        <p:nvSpPr>
          <p:cNvPr id="1044495" name="Text Box 15"/>
          <p:cNvSpPr txBox="1">
            <a:spLocks noChangeArrowheads="1"/>
          </p:cNvSpPr>
          <p:nvPr/>
        </p:nvSpPr>
        <p:spPr bwMode="auto">
          <a:xfrm>
            <a:off x="4027488" y="4849813"/>
            <a:ext cx="692150" cy="641350"/>
          </a:xfrm>
          <a:prstGeom prst="rect">
            <a:avLst/>
          </a:prstGeom>
          <a:noFill/>
          <a:ln w="9525">
            <a:noFill/>
            <a:miter lim="800000"/>
            <a:headEnd/>
            <a:tailEnd/>
          </a:ln>
        </p:spPr>
        <p:txBody>
          <a:bodyPr wrap="none">
            <a:spAutoFit/>
          </a:bodyPr>
          <a:lstStyle/>
          <a:p>
            <a:pPr algn="l"/>
            <a:r>
              <a:rPr lang="en-US" sz="3600"/>
              <a:t>10</a:t>
            </a:r>
          </a:p>
        </p:txBody>
      </p:sp>
      <p:sp>
        <p:nvSpPr>
          <p:cNvPr id="1044496" name="Text Box 16"/>
          <p:cNvSpPr txBox="1">
            <a:spLocks noChangeArrowheads="1"/>
          </p:cNvSpPr>
          <p:nvPr/>
        </p:nvSpPr>
        <p:spPr bwMode="auto">
          <a:xfrm>
            <a:off x="6164263" y="4471988"/>
            <a:ext cx="676275" cy="641350"/>
          </a:xfrm>
          <a:prstGeom prst="rect">
            <a:avLst/>
          </a:prstGeom>
          <a:noFill/>
          <a:ln w="9525">
            <a:noFill/>
            <a:miter lim="800000"/>
            <a:headEnd/>
            <a:tailEnd/>
          </a:ln>
        </p:spPr>
        <p:txBody>
          <a:bodyPr wrap="none">
            <a:spAutoFit/>
          </a:bodyPr>
          <a:lstStyle/>
          <a:p>
            <a:pPr algn="l"/>
            <a:r>
              <a:rPr lang="en-US" sz="3200"/>
              <a:t>=</a:t>
            </a:r>
            <a:r>
              <a:rPr lang="en-US" sz="3600"/>
              <a:t>  </a:t>
            </a:r>
          </a:p>
        </p:txBody>
      </p:sp>
      <p:sp>
        <p:nvSpPr>
          <p:cNvPr id="1044497" name="Text Box 17"/>
          <p:cNvSpPr txBox="1">
            <a:spLocks noChangeArrowheads="1"/>
          </p:cNvSpPr>
          <p:nvPr/>
        </p:nvSpPr>
        <p:spPr bwMode="auto">
          <a:xfrm>
            <a:off x="6656388" y="4546600"/>
            <a:ext cx="1906587" cy="519113"/>
          </a:xfrm>
          <a:prstGeom prst="rect">
            <a:avLst/>
          </a:prstGeom>
          <a:noFill/>
          <a:ln w="9525">
            <a:noFill/>
            <a:miter lim="800000"/>
            <a:headEnd/>
            <a:tailEnd/>
          </a:ln>
        </p:spPr>
        <p:txBody>
          <a:bodyPr wrap="none">
            <a:spAutoFit/>
          </a:bodyPr>
          <a:lstStyle/>
          <a:p>
            <a:r>
              <a:rPr lang="en-US" sz="2800" b="1">
                <a:solidFill>
                  <a:srgbClr val="FF0000"/>
                </a:solidFill>
              </a:rPr>
              <a:t>35.40 amu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44486">
                                            <p:txEl>
                                              <p:pRg st="0" end="0"/>
                                            </p:txEl>
                                          </p:spTgt>
                                        </p:tgtEl>
                                        <p:attrNameLst>
                                          <p:attrName>style.visibility</p:attrName>
                                        </p:attrNameLst>
                                      </p:cBhvr>
                                      <p:to>
                                        <p:strVal val="visible"/>
                                      </p:to>
                                    </p:set>
                                    <p:animEffect transition="in" filter="wipe(left)">
                                      <p:cBhvr>
                                        <p:cTn id="7" dur="500"/>
                                        <p:tgtEl>
                                          <p:spTgt spid="10444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44490"/>
                                        </p:tgtEl>
                                        <p:attrNameLst>
                                          <p:attrName>style.visibility</p:attrName>
                                        </p:attrNameLst>
                                      </p:cBhvr>
                                      <p:to>
                                        <p:strVal val="visible"/>
                                      </p:to>
                                    </p:set>
                                    <p:animEffect transition="in" filter="fade">
                                      <p:cBhvr>
                                        <p:cTn id="12" dur="2000"/>
                                        <p:tgtEl>
                                          <p:spTgt spid="1044490"/>
                                        </p:tgtEl>
                                      </p:cBhvr>
                                    </p:animEffect>
                                  </p:childTnLst>
                                </p:cTn>
                              </p:par>
                            </p:childTnLst>
                          </p:cTn>
                        </p:par>
                        <p:par>
                          <p:cTn id="13" fill="hold">
                            <p:stCondLst>
                              <p:cond delay="2000"/>
                            </p:stCondLst>
                            <p:childTnLst>
                              <p:par>
                                <p:cTn id="14" presetID="9" presetClass="entr" presetSubtype="0" fill="hold" grpId="0" nodeType="afterEffect">
                                  <p:stCondLst>
                                    <p:cond delay="0"/>
                                  </p:stCondLst>
                                  <p:childTnLst>
                                    <p:set>
                                      <p:cBhvr>
                                        <p:cTn id="15" dur="1" fill="hold">
                                          <p:stCondLst>
                                            <p:cond delay="0"/>
                                          </p:stCondLst>
                                        </p:cTn>
                                        <p:tgtEl>
                                          <p:spTgt spid="1044491"/>
                                        </p:tgtEl>
                                        <p:attrNameLst>
                                          <p:attrName>style.visibility</p:attrName>
                                        </p:attrNameLst>
                                      </p:cBhvr>
                                      <p:to>
                                        <p:strVal val="visible"/>
                                      </p:to>
                                    </p:set>
                                    <p:animEffect transition="in" filter="dissolve">
                                      <p:cBhvr>
                                        <p:cTn id="16" dur="500"/>
                                        <p:tgtEl>
                                          <p:spTgt spid="1044491"/>
                                        </p:tgtEl>
                                      </p:cBhvr>
                                    </p:animEffect>
                                  </p:childTnLst>
                                </p:cTn>
                              </p:par>
                            </p:childTnLst>
                          </p:cTn>
                        </p:par>
                        <p:par>
                          <p:cTn id="17" fill="hold">
                            <p:stCondLst>
                              <p:cond delay="2500"/>
                            </p:stCondLst>
                            <p:childTnLst>
                              <p:par>
                                <p:cTn id="18" presetID="22" presetClass="entr" presetSubtype="8" fill="hold" grpId="0" nodeType="afterEffect">
                                  <p:stCondLst>
                                    <p:cond delay="0"/>
                                  </p:stCondLst>
                                  <p:childTnLst>
                                    <p:set>
                                      <p:cBhvr>
                                        <p:cTn id="19" dur="1" fill="hold">
                                          <p:stCondLst>
                                            <p:cond delay="0"/>
                                          </p:stCondLst>
                                        </p:cTn>
                                        <p:tgtEl>
                                          <p:spTgt spid="1044492"/>
                                        </p:tgtEl>
                                        <p:attrNameLst>
                                          <p:attrName>style.visibility</p:attrName>
                                        </p:attrNameLst>
                                      </p:cBhvr>
                                      <p:to>
                                        <p:strVal val="visible"/>
                                      </p:to>
                                    </p:set>
                                    <p:animEffect transition="in" filter="wipe(left)">
                                      <p:cBhvr>
                                        <p:cTn id="20" dur="500"/>
                                        <p:tgtEl>
                                          <p:spTgt spid="1044492"/>
                                        </p:tgtEl>
                                      </p:cBhvr>
                                    </p:animEffect>
                                  </p:childTnLst>
                                </p:cTn>
                              </p:par>
                            </p:childTnLst>
                          </p:cTn>
                        </p:par>
                        <p:par>
                          <p:cTn id="21" fill="hold">
                            <p:stCondLst>
                              <p:cond delay="3000"/>
                            </p:stCondLst>
                            <p:childTnLst>
                              <p:par>
                                <p:cTn id="22" presetID="17" presetClass="entr" presetSubtype="10" fill="hold" grpId="0" nodeType="afterEffect">
                                  <p:stCondLst>
                                    <p:cond delay="0"/>
                                  </p:stCondLst>
                                  <p:childTnLst>
                                    <p:set>
                                      <p:cBhvr>
                                        <p:cTn id="23" dur="1" fill="hold">
                                          <p:stCondLst>
                                            <p:cond delay="0"/>
                                          </p:stCondLst>
                                        </p:cTn>
                                        <p:tgtEl>
                                          <p:spTgt spid="1044493"/>
                                        </p:tgtEl>
                                        <p:attrNameLst>
                                          <p:attrName>style.visibility</p:attrName>
                                        </p:attrNameLst>
                                      </p:cBhvr>
                                      <p:to>
                                        <p:strVal val="visible"/>
                                      </p:to>
                                    </p:set>
                                    <p:anim calcmode="lin" valueType="num">
                                      <p:cBhvr>
                                        <p:cTn id="24" dur="500" fill="hold"/>
                                        <p:tgtEl>
                                          <p:spTgt spid="1044493"/>
                                        </p:tgtEl>
                                        <p:attrNameLst>
                                          <p:attrName>ppt_w</p:attrName>
                                        </p:attrNameLst>
                                      </p:cBhvr>
                                      <p:tavLst>
                                        <p:tav tm="0">
                                          <p:val>
                                            <p:fltVal val="0"/>
                                          </p:val>
                                        </p:tav>
                                        <p:tav tm="100000">
                                          <p:val>
                                            <p:strVal val="#ppt_w"/>
                                          </p:val>
                                        </p:tav>
                                      </p:tavLst>
                                    </p:anim>
                                    <p:anim calcmode="lin" valueType="num">
                                      <p:cBhvr>
                                        <p:cTn id="25" dur="500" fill="hold"/>
                                        <p:tgtEl>
                                          <p:spTgt spid="1044493"/>
                                        </p:tgtEl>
                                        <p:attrNameLst>
                                          <p:attrName>ppt_h</p:attrName>
                                        </p:attrNameLst>
                                      </p:cBhvr>
                                      <p:tavLst>
                                        <p:tav tm="0">
                                          <p:val>
                                            <p:strVal val="#ppt_h"/>
                                          </p:val>
                                        </p:tav>
                                        <p:tav tm="100000">
                                          <p:val>
                                            <p:strVal val="#ppt_h"/>
                                          </p:val>
                                        </p:tav>
                                      </p:tavLst>
                                    </p:anim>
                                  </p:childTnLst>
                                </p:cTn>
                              </p:par>
                              <p:par>
                                <p:cTn id="26" presetID="40" presetClass="entr" presetSubtype="0" fill="hold" grpId="0" nodeType="withEffect">
                                  <p:stCondLst>
                                    <p:cond delay="0"/>
                                  </p:stCondLst>
                                  <p:iterate type="lt">
                                    <p:tmPct val="10000"/>
                                  </p:iterate>
                                  <p:childTnLst>
                                    <p:set>
                                      <p:cBhvr>
                                        <p:cTn id="27" dur="1" fill="hold">
                                          <p:stCondLst>
                                            <p:cond delay="0"/>
                                          </p:stCondLst>
                                        </p:cTn>
                                        <p:tgtEl>
                                          <p:spTgt spid="1044494"/>
                                        </p:tgtEl>
                                        <p:attrNameLst>
                                          <p:attrName>style.visibility</p:attrName>
                                        </p:attrNameLst>
                                      </p:cBhvr>
                                      <p:to>
                                        <p:strVal val="visible"/>
                                      </p:to>
                                    </p:set>
                                    <p:animEffect transition="in" filter="fade">
                                      <p:cBhvr>
                                        <p:cTn id="28" dur="1000"/>
                                        <p:tgtEl>
                                          <p:spTgt spid="1044494"/>
                                        </p:tgtEl>
                                      </p:cBhvr>
                                    </p:animEffect>
                                    <p:anim calcmode="lin" valueType="num">
                                      <p:cBhvr>
                                        <p:cTn id="29" dur="1000" fill="hold"/>
                                        <p:tgtEl>
                                          <p:spTgt spid="1044494"/>
                                        </p:tgtEl>
                                        <p:attrNameLst>
                                          <p:attrName>ppt_x</p:attrName>
                                        </p:attrNameLst>
                                      </p:cBhvr>
                                      <p:tavLst>
                                        <p:tav tm="0">
                                          <p:val>
                                            <p:strVal val="#ppt_x-.1"/>
                                          </p:val>
                                        </p:tav>
                                        <p:tav tm="100000">
                                          <p:val>
                                            <p:strVal val="#ppt_x"/>
                                          </p:val>
                                        </p:tav>
                                      </p:tavLst>
                                    </p:anim>
                                    <p:anim calcmode="lin" valueType="num">
                                      <p:cBhvr>
                                        <p:cTn id="30" dur="1000" fill="hold"/>
                                        <p:tgtEl>
                                          <p:spTgt spid="1044494"/>
                                        </p:tgtEl>
                                        <p:attrNameLst>
                                          <p:attrName>ppt_y</p:attrName>
                                        </p:attrNameLst>
                                      </p:cBhvr>
                                      <p:tavLst>
                                        <p:tav tm="0">
                                          <p:val>
                                            <p:strVal val="#ppt_y"/>
                                          </p:val>
                                        </p:tav>
                                        <p:tav tm="100000">
                                          <p:val>
                                            <p:strVal val="#ppt_y"/>
                                          </p:val>
                                        </p:tav>
                                      </p:tavLst>
                                    </p:anim>
                                  </p:childTnLst>
                                </p:cTn>
                              </p:par>
                              <p:par>
                                <p:cTn id="31" presetID="47" presetClass="entr" presetSubtype="0" fill="hold" grpId="0" nodeType="withEffect">
                                  <p:stCondLst>
                                    <p:cond delay="0"/>
                                  </p:stCondLst>
                                  <p:childTnLst>
                                    <p:set>
                                      <p:cBhvr>
                                        <p:cTn id="32" dur="1" fill="hold">
                                          <p:stCondLst>
                                            <p:cond delay="0"/>
                                          </p:stCondLst>
                                        </p:cTn>
                                        <p:tgtEl>
                                          <p:spTgt spid="1044495"/>
                                        </p:tgtEl>
                                        <p:attrNameLst>
                                          <p:attrName>style.visibility</p:attrName>
                                        </p:attrNameLst>
                                      </p:cBhvr>
                                      <p:to>
                                        <p:strVal val="visible"/>
                                      </p:to>
                                    </p:set>
                                    <p:animEffect transition="in" filter="fade">
                                      <p:cBhvr>
                                        <p:cTn id="33" dur="2000"/>
                                        <p:tgtEl>
                                          <p:spTgt spid="1044495"/>
                                        </p:tgtEl>
                                      </p:cBhvr>
                                    </p:animEffect>
                                    <p:anim calcmode="lin" valueType="num">
                                      <p:cBhvr>
                                        <p:cTn id="34" dur="2000" fill="hold"/>
                                        <p:tgtEl>
                                          <p:spTgt spid="1044495"/>
                                        </p:tgtEl>
                                        <p:attrNameLst>
                                          <p:attrName>ppt_x</p:attrName>
                                        </p:attrNameLst>
                                      </p:cBhvr>
                                      <p:tavLst>
                                        <p:tav tm="0">
                                          <p:val>
                                            <p:strVal val="#ppt_x"/>
                                          </p:val>
                                        </p:tav>
                                        <p:tav tm="100000">
                                          <p:val>
                                            <p:strVal val="#ppt_x"/>
                                          </p:val>
                                        </p:tav>
                                      </p:tavLst>
                                    </p:anim>
                                    <p:anim calcmode="lin" valueType="num">
                                      <p:cBhvr>
                                        <p:cTn id="35" dur="2000" fill="hold"/>
                                        <p:tgtEl>
                                          <p:spTgt spid="104449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44496"/>
                                        </p:tgtEl>
                                        <p:attrNameLst>
                                          <p:attrName>style.visibility</p:attrName>
                                        </p:attrNameLst>
                                      </p:cBhvr>
                                      <p:to>
                                        <p:strVal val="visible"/>
                                      </p:to>
                                    </p:set>
                                    <p:animEffect transition="in" filter="wipe(left)">
                                      <p:cBhvr>
                                        <p:cTn id="40" dur="500"/>
                                        <p:tgtEl>
                                          <p:spTgt spid="1044496"/>
                                        </p:tgtEl>
                                      </p:cBhvr>
                                    </p:animEffect>
                                  </p:childTnLst>
                                </p:cTn>
                              </p:par>
                            </p:childTnLst>
                          </p:cTn>
                        </p:par>
                        <p:par>
                          <p:cTn id="41" fill="hold">
                            <p:stCondLst>
                              <p:cond delay="500"/>
                            </p:stCondLst>
                            <p:childTnLst>
                              <p:par>
                                <p:cTn id="42" presetID="9" presetClass="entr" presetSubtype="0" fill="hold" grpId="0" nodeType="afterEffect">
                                  <p:stCondLst>
                                    <p:cond delay="0"/>
                                  </p:stCondLst>
                                  <p:childTnLst>
                                    <p:set>
                                      <p:cBhvr>
                                        <p:cTn id="43" dur="1" fill="hold">
                                          <p:stCondLst>
                                            <p:cond delay="0"/>
                                          </p:stCondLst>
                                        </p:cTn>
                                        <p:tgtEl>
                                          <p:spTgt spid="1044497"/>
                                        </p:tgtEl>
                                        <p:attrNameLst>
                                          <p:attrName>style.visibility</p:attrName>
                                        </p:attrNameLst>
                                      </p:cBhvr>
                                      <p:to>
                                        <p:strVal val="visible"/>
                                      </p:to>
                                    </p:set>
                                    <p:animEffect transition="in" filter="dissolve">
                                      <p:cBhvr>
                                        <p:cTn id="44" dur="500"/>
                                        <p:tgtEl>
                                          <p:spTgt spid="10444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486" grpId="0" build="p" autoUpdateAnimBg="0" advAuto="0"/>
      <p:bldP spid="1044490" grpId="0" animBg="1"/>
      <p:bldP spid="1044491" grpId="0"/>
      <p:bldP spid="1044492" grpId="0"/>
      <p:bldP spid="1044493" grpId="0" animBg="1"/>
      <p:bldP spid="1044494" grpId="0"/>
      <p:bldP spid="1044495" grpId="0"/>
      <p:bldP spid="1044496" grpId="0"/>
      <p:bldP spid="1044497"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Line 2"/>
          <p:cNvSpPr>
            <a:spLocks noChangeShapeType="1"/>
          </p:cNvSpPr>
          <p:nvPr/>
        </p:nvSpPr>
        <p:spPr bwMode="auto">
          <a:xfrm>
            <a:off x="2511425" y="1017588"/>
            <a:ext cx="4829175" cy="0"/>
          </a:xfrm>
          <a:prstGeom prst="line">
            <a:avLst/>
          </a:prstGeom>
          <a:noFill/>
          <a:ln w="3175">
            <a:solidFill>
              <a:srgbClr val="EAEAEA"/>
            </a:solidFill>
            <a:round/>
            <a:headEnd/>
            <a:tailEnd/>
          </a:ln>
        </p:spPr>
        <p:txBody>
          <a:bodyPr/>
          <a:lstStyle/>
          <a:p>
            <a:endParaRPr lang="en-US"/>
          </a:p>
        </p:txBody>
      </p:sp>
      <p:sp>
        <p:nvSpPr>
          <p:cNvPr id="218115" name="Line 3"/>
          <p:cNvSpPr>
            <a:spLocks noChangeShapeType="1"/>
          </p:cNvSpPr>
          <p:nvPr/>
        </p:nvSpPr>
        <p:spPr bwMode="auto">
          <a:xfrm>
            <a:off x="2509838" y="1557338"/>
            <a:ext cx="4829175" cy="0"/>
          </a:xfrm>
          <a:prstGeom prst="line">
            <a:avLst/>
          </a:prstGeom>
          <a:noFill/>
          <a:ln w="3175">
            <a:solidFill>
              <a:srgbClr val="EAEAEA"/>
            </a:solidFill>
            <a:round/>
            <a:headEnd/>
            <a:tailEnd/>
          </a:ln>
        </p:spPr>
        <p:txBody>
          <a:bodyPr/>
          <a:lstStyle/>
          <a:p>
            <a:endParaRPr lang="en-US"/>
          </a:p>
        </p:txBody>
      </p:sp>
      <p:sp>
        <p:nvSpPr>
          <p:cNvPr id="218116" name="Line 4"/>
          <p:cNvSpPr>
            <a:spLocks noChangeShapeType="1"/>
          </p:cNvSpPr>
          <p:nvPr/>
        </p:nvSpPr>
        <p:spPr bwMode="auto">
          <a:xfrm>
            <a:off x="2520950" y="2122488"/>
            <a:ext cx="4829175" cy="0"/>
          </a:xfrm>
          <a:prstGeom prst="line">
            <a:avLst/>
          </a:prstGeom>
          <a:noFill/>
          <a:ln w="3175">
            <a:solidFill>
              <a:srgbClr val="EAEAEA"/>
            </a:solidFill>
            <a:round/>
            <a:headEnd/>
            <a:tailEnd/>
          </a:ln>
        </p:spPr>
        <p:txBody>
          <a:bodyPr/>
          <a:lstStyle/>
          <a:p>
            <a:endParaRPr lang="en-US"/>
          </a:p>
        </p:txBody>
      </p:sp>
      <p:sp>
        <p:nvSpPr>
          <p:cNvPr id="218117" name="Line 5"/>
          <p:cNvSpPr>
            <a:spLocks noChangeShapeType="1"/>
          </p:cNvSpPr>
          <p:nvPr/>
        </p:nvSpPr>
        <p:spPr bwMode="auto">
          <a:xfrm>
            <a:off x="2509838" y="2665413"/>
            <a:ext cx="4829175" cy="0"/>
          </a:xfrm>
          <a:prstGeom prst="line">
            <a:avLst/>
          </a:prstGeom>
          <a:noFill/>
          <a:ln w="3175">
            <a:solidFill>
              <a:srgbClr val="EAEAEA"/>
            </a:solidFill>
            <a:round/>
            <a:headEnd/>
            <a:tailEnd/>
          </a:ln>
        </p:spPr>
        <p:txBody>
          <a:bodyPr/>
          <a:lstStyle/>
          <a:p>
            <a:endParaRPr lang="en-US"/>
          </a:p>
        </p:txBody>
      </p:sp>
      <p:sp>
        <p:nvSpPr>
          <p:cNvPr id="218118" name="Line 6"/>
          <p:cNvSpPr>
            <a:spLocks noChangeShapeType="1"/>
          </p:cNvSpPr>
          <p:nvPr/>
        </p:nvSpPr>
        <p:spPr bwMode="auto">
          <a:xfrm>
            <a:off x="2522538" y="3230563"/>
            <a:ext cx="4829175" cy="0"/>
          </a:xfrm>
          <a:prstGeom prst="line">
            <a:avLst/>
          </a:prstGeom>
          <a:noFill/>
          <a:ln w="3175">
            <a:solidFill>
              <a:srgbClr val="EAEAEA"/>
            </a:solidFill>
            <a:round/>
            <a:headEnd/>
            <a:tailEnd/>
          </a:ln>
        </p:spPr>
        <p:txBody>
          <a:bodyPr/>
          <a:lstStyle/>
          <a:p>
            <a:endParaRPr lang="en-US"/>
          </a:p>
        </p:txBody>
      </p:sp>
      <p:sp>
        <p:nvSpPr>
          <p:cNvPr id="218119" name="Line 7"/>
          <p:cNvSpPr>
            <a:spLocks noChangeShapeType="1"/>
          </p:cNvSpPr>
          <p:nvPr/>
        </p:nvSpPr>
        <p:spPr bwMode="auto">
          <a:xfrm>
            <a:off x="2509838" y="3784600"/>
            <a:ext cx="4829175" cy="0"/>
          </a:xfrm>
          <a:prstGeom prst="line">
            <a:avLst/>
          </a:prstGeom>
          <a:noFill/>
          <a:ln w="3175">
            <a:solidFill>
              <a:srgbClr val="EAEAEA"/>
            </a:solidFill>
            <a:round/>
            <a:headEnd/>
            <a:tailEnd/>
          </a:ln>
        </p:spPr>
        <p:txBody>
          <a:bodyPr/>
          <a:lstStyle/>
          <a:p>
            <a:endParaRPr lang="en-US"/>
          </a:p>
        </p:txBody>
      </p:sp>
      <p:sp>
        <p:nvSpPr>
          <p:cNvPr id="218120" name="Line 8"/>
          <p:cNvSpPr>
            <a:spLocks noChangeShapeType="1"/>
          </p:cNvSpPr>
          <p:nvPr/>
        </p:nvSpPr>
        <p:spPr bwMode="auto">
          <a:xfrm>
            <a:off x="2522538" y="4338638"/>
            <a:ext cx="4829175" cy="0"/>
          </a:xfrm>
          <a:prstGeom prst="line">
            <a:avLst/>
          </a:prstGeom>
          <a:noFill/>
          <a:ln w="3175">
            <a:solidFill>
              <a:srgbClr val="EAEAEA"/>
            </a:solidFill>
            <a:round/>
            <a:headEnd/>
            <a:tailEnd/>
          </a:ln>
        </p:spPr>
        <p:txBody>
          <a:bodyPr/>
          <a:lstStyle/>
          <a:p>
            <a:endParaRPr lang="en-US"/>
          </a:p>
        </p:txBody>
      </p:sp>
      <p:sp>
        <p:nvSpPr>
          <p:cNvPr id="218121" name="Line 9"/>
          <p:cNvSpPr>
            <a:spLocks noChangeShapeType="1"/>
          </p:cNvSpPr>
          <p:nvPr/>
        </p:nvSpPr>
        <p:spPr bwMode="auto">
          <a:xfrm>
            <a:off x="2508250" y="4878388"/>
            <a:ext cx="4829175" cy="0"/>
          </a:xfrm>
          <a:prstGeom prst="line">
            <a:avLst/>
          </a:prstGeom>
          <a:noFill/>
          <a:ln w="3175">
            <a:solidFill>
              <a:srgbClr val="EAEAEA"/>
            </a:solidFill>
            <a:round/>
            <a:headEnd/>
            <a:tailEnd/>
          </a:ln>
        </p:spPr>
        <p:txBody>
          <a:bodyPr/>
          <a:lstStyle/>
          <a:p>
            <a:endParaRPr lang="en-US"/>
          </a:p>
        </p:txBody>
      </p:sp>
      <p:sp>
        <p:nvSpPr>
          <p:cNvPr id="218122" name="Line 10"/>
          <p:cNvSpPr>
            <a:spLocks noChangeShapeType="1"/>
          </p:cNvSpPr>
          <p:nvPr/>
        </p:nvSpPr>
        <p:spPr bwMode="auto">
          <a:xfrm>
            <a:off x="2509838" y="5446713"/>
            <a:ext cx="4829175" cy="0"/>
          </a:xfrm>
          <a:prstGeom prst="line">
            <a:avLst/>
          </a:prstGeom>
          <a:noFill/>
          <a:ln w="3175">
            <a:solidFill>
              <a:srgbClr val="EAEAEA"/>
            </a:solidFill>
            <a:round/>
            <a:headEnd/>
            <a:tailEnd/>
          </a:ln>
        </p:spPr>
        <p:txBody>
          <a:bodyPr/>
          <a:lstStyle/>
          <a:p>
            <a:endParaRPr lang="en-US"/>
          </a:p>
        </p:txBody>
      </p:sp>
      <p:sp>
        <p:nvSpPr>
          <p:cNvPr id="218123" name="Line 11"/>
          <p:cNvSpPr>
            <a:spLocks noChangeShapeType="1"/>
          </p:cNvSpPr>
          <p:nvPr/>
        </p:nvSpPr>
        <p:spPr bwMode="auto">
          <a:xfrm flipV="1">
            <a:off x="3863975" y="376238"/>
            <a:ext cx="0" cy="5614987"/>
          </a:xfrm>
          <a:prstGeom prst="line">
            <a:avLst/>
          </a:prstGeom>
          <a:noFill/>
          <a:ln w="3175">
            <a:solidFill>
              <a:srgbClr val="EAEAEA"/>
            </a:solidFill>
            <a:round/>
            <a:headEnd/>
            <a:tailEnd/>
          </a:ln>
        </p:spPr>
        <p:txBody>
          <a:bodyPr/>
          <a:lstStyle/>
          <a:p>
            <a:endParaRPr lang="en-US"/>
          </a:p>
        </p:txBody>
      </p:sp>
      <p:sp>
        <p:nvSpPr>
          <p:cNvPr id="218124" name="Line 12"/>
          <p:cNvSpPr>
            <a:spLocks noChangeShapeType="1"/>
          </p:cNvSpPr>
          <p:nvPr/>
        </p:nvSpPr>
        <p:spPr bwMode="auto">
          <a:xfrm flipV="1">
            <a:off x="5265738" y="376238"/>
            <a:ext cx="0" cy="5614987"/>
          </a:xfrm>
          <a:prstGeom prst="line">
            <a:avLst/>
          </a:prstGeom>
          <a:noFill/>
          <a:ln w="3175">
            <a:solidFill>
              <a:srgbClr val="EAEAEA"/>
            </a:solidFill>
            <a:round/>
            <a:headEnd/>
            <a:tailEnd/>
          </a:ln>
        </p:spPr>
        <p:txBody>
          <a:bodyPr/>
          <a:lstStyle/>
          <a:p>
            <a:endParaRPr lang="en-US"/>
          </a:p>
        </p:txBody>
      </p:sp>
      <p:sp>
        <p:nvSpPr>
          <p:cNvPr id="218125" name="Line 13"/>
          <p:cNvSpPr>
            <a:spLocks noChangeShapeType="1"/>
          </p:cNvSpPr>
          <p:nvPr/>
        </p:nvSpPr>
        <p:spPr bwMode="auto">
          <a:xfrm flipV="1">
            <a:off x="6694488" y="374650"/>
            <a:ext cx="0" cy="5614988"/>
          </a:xfrm>
          <a:prstGeom prst="line">
            <a:avLst/>
          </a:prstGeom>
          <a:noFill/>
          <a:ln w="3175">
            <a:solidFill>
              <a:srgbClr val="EAEAEA"/>
            </a:solidFill>
            <a:round/>
            <a:headEnd/>
            <a:tailEnd/>
          </a:ln>
        </p:spPr>
        <p:txBody>
          <a:bodyPr/>
          <a:lstStyle/>
          <a:p>
            <a:endParaRPr lang="en-US"/>
          </a:p>
        </p:txBody>
      </p:sp>
      <p:sp>
        <p:nvSpPr>
          <p:cNvPr id="218126" name="Rectangle 14"/>
          <p:cNvSpPr>
            <a:spLocks noChangeArrowheads="1"/>
          </p:cNvSpPr>
          <p:nvPr/>
        </p:nvSpPr>
        <p:spPr bwMode="auto">
          <a:xfrm>
            <a:off x="2524125" y="385763"/>
            <a:ext cx="4841875" cy="5602287"/>
          </a:xfrm>
          <a:prstGeom prst="rect">
            <a:avLst/>
          </a:prstGeom>
          <a:solidFill>
            <a:srgbClr val="99CCFF">
              <a:alpha val="12157"/>
            </a:srgbClr>
          </a:solidFill>
          <a:ln w="15875">
            <a:solidFill>
              <a:schemeClr val="tx1"/>
            </a:solidFill>
            <a:miter lim="800000"/>
            <a:headEnd/>
            <a:tailEnd/>
          </a:ln>
        </p:spPr>
        <p:txBody>
          <a:bodyPr wrap="none" anchor="ctr"/>
          <a:lstStyle/>
          <a:p>
            <a:endParaRPr lang="en-US"/>
          </a:p>
        </p:txBody>
      </p:sp>
      <p:sp>
        <p:nvSpPr>
          <p:cNvPr id="1204239" name="Freeform 15"/>
          <p:cNvSpPr>
            <a:spLocks/>
          </p:cNvSpPr>
          <p:nvPr/>
        </p:nvSpPr>
        <p:spPr bwMode="auto">
          <a:xfrm>
            <a:off x="2533650" y="1781175"/>
            <a:ext cx="4800600" cy="4162425"/>
          </a:xfrm>
          <a:custGeom>
            <a:avLst/>
            <a:gdLst>
              <a:gd name="T0" fmla="*/ 0 w 3024"/>
              <a:gd name="T1" fmla="*/ 4143375 h 2622"/>
              <a:gd name="T2" fmla="*/ 885825 w 3024"/>
              <a:gd name="T3" fmla="*/ 4143375 h 2622"/>
              <a:gd name="T4" fmla="*/ 1028700 w 3024"/>
              <a:gd name="T5" fmla="*/ 4105275 h 2622"/>
              <a:gd name="T6" fmla="*/ 1104900 w 3024"/>
              <a:gd name="T7" fmla="*/ 4057650 h 2622"/>
              <a:gd name="T8" fmla="*/ 1304925 w 3024"/>
              <a:gd name="T9" fmla="*/ 95250 h 2622"/>
              <a:gd name="T10" fmla="*/ 1312862 w 3024"/>
              <a:gd name="T11" fmla="*/ 41275 h 2622"/>
              <a:gd name="T12" fmla="*/ 1333500 w 3024"/>
              <a:gd name="T13" fmla="*/ 0 h 2622"/>
              <a:gd name="T14" fmla="*/ 1362075 w 3024"/>
              <a:gd name="T15" fmla="*/ 41275 h 2622"/>
              <a:gd name="T16" fmla="*/ 1381125 w 3024"/>
              <a:gd name="T17" fmla="*/ 84137 h 2622"/>
              <a:gd name="T18" fmla="*/ 1543050 w 3024"/>
              <a:gd name="T19" fmla="*/ 4019550 h 2622"/>
              <a:gd name="T20" fmla="*/ 1571625 w 3024"/>
              <a:gd name="T21" fmla="*/ 4105275 h 2622"/>
              <a:gd name="T22" fmla="*/ 1638300 w 3024"/>
              <a:gd name="T23" fmla="*/ 4133850 h 2622"/>
              <a:gd name="T24" fmla="*/ 1743075 w 3024"/>
              <a:gd name="T25" fmla="*/ 4162425 h 2622"/>
              <a:gd name="T26" fmla="*/ 2714625 w 3024"/>
              <a:gd name="T27" fmla="*/ 4124325 h 2622"/>
              <a:gd name="T28" fmla="*/ 3095625 w 3024"/>
              <a:gd name="T29" fmla="*/ 4124325 h 2622"/>
              <a:gd name="T30" fmla="*/ 3562350 w 3024"/>
              <a:gd name="T31" fmla="*/ 4124325 h 2622"/>
              <a:gd name="T32" fmla="*/ 3924300 w 3024"/>
              <a:gd name="T33" fmla="*/ 4133850 h 2622"/>
              <a:gd name="T34" fmla="*/ 4000500 w 3024"/>
              <a:gd name="T35" fmla="*/ 4133850 h 2622"/>
              <a:gd name="T36" fmla="*/ 4038600 w 3024"/>
              <a:gd name="T37" fmla="*/ 4000500 h 2622"/>
              <a:gd name="T38" fmla="*/ 4143375 w 3024"/>
              <a:gd name="T39" fmla="*/ 2943225 h 2622"/>
              <a:gd name="T40" fmla="*/ 4157663 w 3024"/>
              <a:gd name="T41" fmla="*/ 2894012 h 2622"/>
              <a:gd name="T42" fmla="*/ 4191000 w 3024"/>
              <a:gd name="T43" fmla="*/ 2857500 h 2622"/>
              <a:gd name="T44" fmla="*/ 4213225 w 3024"/>
              <a:gd name="T45" fmla="*/ 2914650 h 2622"/>
              <a:gd name="T46" fmla="*/ 4229100 w 3024"/>
              <a:gd name="T47" fmla="*/ 3019425 h 2622"/>
              <a:gd name="T48" fmla="*/ 4286250 w 3024"/>
              <a:gd name="T49" fmla="*/ 4029075 h 2622"/>
              <a:gd name="T50" fmla="*/ 4305300 w 3024"/>
              <a:gd name="T51" fmla="*/ 4114800 h 2622"/>
              <a:gd name="T52" fmla="*/ 4391025 w 3024"/>
              <a:gd name="T53" fmla="*/ 4162425 h 2622"/>
              <a:gd name="T54" fmla="*/ 4800600 w 3024"/>
              <a:gd name="T55" fmla="*/ 4133850 h 26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024"/>
              <a:gd name="T85" fmla="*/ 0 h 2622"/>
              <a:gd name="T86" fmla="*/ 3024 w 3024"/>
              <a:gd name="T87" fmla="*/ 2622 h 262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024" h="2622">
                <a:moveTo>
                  <a:pt x="0" y="2610"/>
                </a:moveTo>
                <a:lnTo>
                  <a:pt x="558" y="2610"/>
                </a:lnTo>
                <a:lnTo>
                  <a:pt x="648" y="2586"/>
                </a:lnTo>
                <a:lnTo>
                  <a:pt x="696" y="2556"/>
                </a:lnTo>
                <a:lnTo>
                  <a:pt x="822" y="60"/>
                </a:lnTo>
                <a:lnTo>
                  <a:pt x="827" y="26"/>
                </a:lnTo>
                <a:lnTo>
                  <a:pt x="840" y="0"/>
                </a:lnTo>
                <a:lnTo>
                  <a:pt x="858" y="26"/>
                </a:lnTo>
                <a:lnTo>
                  <a:pt x="870" y="53"/>
                </a:lnTo>
                <a:lnTo>
                  <a:pt x="972" y="2532"/>
                </a:lnTo>
                <a:lnTo>
                  <a:pt x="990" y="2586"/>
                </a:lnTo>
                <a:lnTo>
                  <a:pt x="1032" y="2604"/>
                </a:lnTo>
                <a:lnTo>
                  <a:pt x="1098" y="2622"/>
                </a:lnTo>
                <a:lnTo>
                  <a:pt x="1710" y="2598"/>
                </a:lnTo>
                <a:lnTo>
                  <a:pt x="1950" y="2598"/>
                </a:lnTo>
                <a:lnTo>
                  <a:pt x="2244" y="2598"/>
                </a:lnTo>
                <a:lnTo>
                  <a:pt x="2472" y="2604"/>
                </a:lnTo>
                <a:lnTo>
                  <a:pt x="2520" y="2604"/>
                </a:lnTo>
                <a:lnTo>
                  <a:pt x="2544" y="2520"/>
                </a:lnTo>
                <a:lnTo>
                  <a:pt x="2610" y="1854"/>
                </a:lnTo>
                <a:lnTo>
                  <a:pt x="2619" y="1823"/>
                </a:lnTo>
                <a:lnTo>
                  <a:pt x="2640" y="1800"/>
                </a:lnTo>
                <a:lnTo>
                  <a:pt x="2654" y="1836"/>
                </a:lnTo>
                <a:lnTo>
                  <a:pt x="2664" y="1902"/>
                </a:lnTo>
                <a:lnTo>
                  <a:pt x="2700" y="2538"/>
                </a:lnTo>
                <a:lnTo>
                  <a:pt x="2712" y="2592"/>
                </a:lnTo>
                <a:lnTo>
                  <a:pt x="2766" y="2622"/>
                </a:lnTo>
                <a:lnTo>
                  <a:pt x="3024" y="2604"/>
                </a:lnTo>
              </a:path>
            </a:pathLst>
          </a:custGeom>
          <a:noFill/>
          <a:ln w="25400">
            <a:solidFill>
              <a:srgbClr val="FF0000"/>
            </a:solidFill>
            <a:round/>
            <a:headEnd/>
            <a:tailEnd/>
          </a:ln>
        </p:spPr>
        <p:txBody>
          <a:bodyPr/>
          <a:lstStyle/>
          <a:p>
            <a:endParaRPr lang="en-US"/>
          </a:p>
        </p:txBody>
      </p:sp>
      <p:sp>
        <p:nvSpPr>
          <p:cNvPr id="218128" name="Text Box 16"/>
          <p:cNvSpPr txBox="1">
            <a:spLocks noChangeArrowheads="1"/>
          </p:cNvSpPr>
          <p:nvPr/>
        </p:nvSpPr>
        <p:spPr bwMode="auto">
          <a:xfrm>
            <a:off x="1852613" y="220663"/>
            <a:ext cx="608012" cy="396875"/>
          </a:xfrm>
          <a:prstGeom prst="rect">
            <a:avLst/>
          </a:prstGeom>
          <a:noFill/>
          <a:ln w="9525">
            <a:noFill/>
            <a:miter lim="800000"/>
            <a:headEnd/>
            <a:tailEnd/>
          </a:ln>
        </p:spPr>
        <p:txBody>
          <a:bodyPr wrap="none">
            <a:spAutoFit/>
          </a:bodyPr>
          <a:lstStyle/>
          <a:p>
            <a:pPr algn="l" eaLnBrk="0" hangingPunct="0"/>
            <a:r>
              <a:rPr lang="en-US" sz="2000"/>
              <a:t>100</a:t>
            </a:r>
          </a:p>
        </p:txBody>
      </p:sp>
      <p:sp>
        <p:nvSpPr>
          <p:cNvPr id="218129" name="Text Box 17"/>
          <p:cNvSpPr txBox="1">
            <a:spLocks noChangeArrowheads="1"/>
          </p:cNvSpPr>
          <p:nvPr/>
        </p:nvSpPr>
        <p:spPr bwMode="auto">
          <a:xfrm>
            <a:off x="1990725" y="796925"/>
            <a:ext cx="466725" cy="396875"/>
          </a:xfrm>
          <a:prstGeom prst="rect">
            <a:avLst/>
          </a:prstGeom>
          <a:noFill/>
          <a:ln w="9525">
            <a:noFill/>
            <a:miter lim="800000"/>
            <a:headEnd/>
            <a:tailEnd/>
          </a:ln>
        </p:spPr>
        <p:txBody>
          <a:bodyPr wrap="none">
            <a:spAutoFit/>
          </a:bodyPr>
          <a:lstStyle/>
          <a:p>
            <a:pPr algn="l" eaLnBrk="0" hangingPunct="0"/>
            <a:r>
              <a:rPr lang="en-US" sz="2000"/>
              <a:t>90</a:t>
            </a:r>
          </a:p>
        </p:txBody>
      </p:sp>
      <p:sp>
        <p:nvSpPr>
          <p:cNvPr id="218130" name="Text Box 18"/>
          <p:cNvSpPr txBox="1">
            <a:spLocks noChangeArrowheads="1"/>
          </p:cNvSpPr>
          <p:nvPr/>
        </p:nvSpPr>
        <p:spPr bwMode="auto">
          <a:xfrm>
            <a:off x="1992313" y="1350963"/>
            <a:ext cx="466725" cy="396875"/>
          </a:xfrm>
          <a:prstGeom prst="rect">
            <a:avLst/>
          </a:prstGeom>
          <a:noFill/>
          <a:ln w="9525">
            <a:noFill/>
            <a:miter lim="800000"/>
            <a:headEnd/>
            <a:tailEnd/>
          </a:ln>
        </p:spPr>
        <p:txBody>
          <a:bodyPr wrap="none">
            <a:spAutoFit/>
          </a:bodyPr>
          <a:lstStyle/>
          <a:p>
            <a:pPr algn="l" eaLnBrk="0" hangingPunct="0"/>
            <a:r>
              <a:rPr lang="en-US" sz="2000"/>
              <a:t>80</a:t>
            </a:r>
          </a:p>
        </p:txBody>
      </p:sp>
      <p:sp>
        <p:nvSpPr>
          <p:cNvPr id="218131" name="Text Box 19"/>
          <p:cNvSpPr txBox="1">
            <a:spLocks noChangeArrowheads="1"/>
          </p:cNvSpPr>
          <p:nvPr/>
        </p:nvSpPr>
        <p:spPr bwMode="auto">
          <a:xfrm>
            <a:off x="1990725" y="1917700"/>
            <a:ext cx="466725" cy="396875"/>
          </a:xfrm>
          <a:prstGeom prst="rect">
            <a:avLst/>
          </a:prstGeom>
          <a:noFill/>
          <a:ln w="9525">
            <a:noFill/>
            <a:miter lim="800000"/>
            <a:headEnd/>
            <a:tailEnd/>
          </a:ln>
        </p:spPr>
        <p:txBody>
          <a:bodyPr wrap="none">
            <a:spAutoFit/>
          </a:bodyPr>
          <a:lstStyle/>
          <a:p>
            <a:pPr algn="l" eaLnBrk="0" hangingPunct="0"/>
            <a:r>
              <a:rPr lang="en-US" sz="2000"/>
              <a:t>70</a:t>
            </a:r>
          </a:p>
        </p:txBody>
      </p:sp>
      <p:sp>
        <p:nvSpPr>
          <p:cNvPr id="218132" name="Text Box 20"/>
          <p:cNvSpPr txBox="1">
            <a:spLocks noChangeArrowheads="1"/>
          </p:cNvSpPr>
          <p:nvPr/>
        </p:nvSpPr>
        <p:spPr bwMode="auto">
          <a:xfrm>
            <a:off x="1990725" y="2459038"/>
            <a:ext cx="466725" cy="396875"/>
          </a:xfrm>
          <a:prstGeom prst="rect">
            <a:avLst/>
          </a:prstGeom>
          <a:noFill/>
          <a:ln w="9525">
            <a:noFill/>
            <a:miter lim="800000"/>
            <a:headEnd/>
            <a:tailEnd/>
          </a:ln>
        </p:spPr>
        <p:txBody>
          <a:bodyPr wrap="none">
            <a:spAutoFit/>
          </a:bodyPr>
          <a:lstStyle/>
          <a:p>
            <a:pPr algn="l" eaLnBrk="0" hangingPunct="0"/>
            <a:r>
              <a:rPr lang="en-US" sz="2000"/>
              <a:t>60</a:t>
            </a:r>
          </a:p>
        </p:txBody>
      </p:sp>
      <p:sp>
        <p:nvSpPr>
          <p:cNvPr id="218133" name="Text Box 21"/>
          <p:cNvSpPr txBox="1">
            <a:spLocks noChangeArrowheads="1"/>
          </p:cNvSpPr>
          <p:nvPr/>
        </p:nvSpPr>
        <p:spPr bwMode="auto">
          <a:xfrm>
            <a:off x="1992313" y="3025775"/>
            <a:ext cx="466725" cy="396875"/>
          </a:xfrm>
          <a:prstGeom prst="rect">
            <a:avLst/>
          </a:prstGeom>
          <a:noFill/>
          <a:ln w="9525">
            <a:noFill/>
            <a:miter lim="800000"/>
            <a:headEnd/>
            <a:tailEnd/>
          </a:ln>
        </p:spPr>
        <p:txBody>
          <a:bodyPr wrap="none">
            <a:spAutoFit/>
          </a:bodyPr>
          <a:lstStyle/>
          <a:p>
            <a:pPr algn="l" eaLnBrk="0" hangingPunct="0"/>
            <a:r>
              <a:rPr lang="en-US" sz="2000"/>
              <a:t>50</a:t>
            </a:r>
          </a:p>
        </p:txBody>
      </p:sp>
      <p:sp>
        <p:nvSpPr>
          <p:cNvPr id="218134" name="Text Box 22"/>
          <p:cNvSpPr txBox="1">
            <a:spLocks noChangeArrowheads="1"/>
          </p:cNvSpPr>
          <p:nvPr/>
        </p:nvSpPr>
        <p:spPr bwMode="auto">
          <a:xfrm>
            <a:off x="1990725" y="3567113"/>
            <a:ext cx="466725" cy="396875"/>
          </a:xfrm>
          <a:prstGeom prst="rect">
            <a:avLst/>
          </a:prstGeom>
          <a:noFill/>
          <a:ln w="9525">
            <a:noFill/>
            <a:miter lim="800000"/>
            <a:headEnd/>
            <a:tailEnd/>
          </a:ln>
        </p:spPr>
        <p:txBody>
          <a:bodyPr wrap="none">
            <a:spAutoFit/>
          </a:bodyPr>
          <a:lstStyle/>
          <a:p>
            <a:pPr algn="l" eaLnBrk="0" hangingPunct="0"/>
            <a:r>
              <a:rPr lang="en-US" sz="2000"/>
              <a:t>40</a:t>
            </a:r>
          </a:p>
        </p:txBody>
      </p:sp>
      <p:sp>
        <p:nvSpPr>
          <p:cNvPr id="218135" name="Text Box 23"/>
          <p:cNvSpPr txBox="1">
            <a:spLocks noChangeArrowheads="1"/>
          </p:cNvSpPr>
          <p:nvPr/>
        </p:nvSpPr>
        <p:spPr bwMode="auto">
          <a:xfrm>
            <a:off x="1990725" y="4132263"/>
            <a:ext cx="466725" cy="396875"/>
          </a:xfrm>
          <a:prstGeom prst="rect">
            <a:avLst/>
          </a:prstGeom>
          <a:noFill/>
          <a:ln w="9525">
            <a:noFill/>
            <a:miter lim="800000"/>
            <a:headEnd/>
            <a:tailEnd/>
          </a:ln>
        </p:spPr>
        <p:txBody>
          <a:bodyPr wrap="none">
            <a:spAutoFit/>
          </a:bodyPr>
          <a:lstStyle/>
          <a:p>
            <a:pPr algn="l" eaLnBrk="0" hangingPunct="0"/>
            <a:r>
              <a:rPr lang="en-US" sz="2000"/>
              <a:t>30</a:t>
            </a:r>
          </a:p>
        </p:txBody>
      </p:sp>
      <p:sp>
        <p:nvSpPr>
          <p:cNvPr id="218136" name="Text Box 24"/>
          <p:cNvSpPr txBox="1">
            <a:spLocks noChangeArrowheads="1"/>
          </p:cNvSpPr>
          <p:nvPr/>
        </p:nvSpPr>
        <p:spPr bwMode="auto">
          <a:xfrm>
            <a:off x="1990725" y="4673600"/>
            <a:ext cx="466725" cy="396875"/>
          </a:xfrm>
          <a:prstGeom prst="rect">
            <a:avLst/>
          </a:prstGeom>
          <a:noFill/>
          <a:ln w="9525">
            <a:noFill/>
            <a:miter lim="800000"/>
            <a:headEnd/>
            <a:tailEnd/>
          </a:ln>
        </p:spPr>
        <p:txBody>
          <a:bodyPr wrap="none">
            <a:spAutoFit/>
          </a:bodyPr>
          <a:lstStyle/>
          <a:p>
            <a:pPr algn="l" eaLnBrk="0" hangingPunct="0"/>
            <a:r>
              <a:rPr lang="en-US" sz="2000"/>
              <a:t>20</a:t>
            </a:r>
          </a:p>
        </p:txBody>
      </p:sp>
      <p:sp>
        <p:nvSpPr>
          <p:cNvPr id="218137" name="Text Box 25"/>
          <p:cNvSpPr txBox="1">
            <a:spLocks noChangeArrowheads="1"/>
          </p:cNvSpPr>
          <p:nvPr/>
        </p:nvSpPr>
        <p:spPr bwMode="auto">
          <a:xfrm>
            <a:off x="1990725" y="5240338"/>
            <a:ext cx="466725" cy="396875"/>
          </a:xfrm>
          <a:prstGeom prst="rect">
            <a:avLst/>
          </a:prstGeom>
          <a:noFill/>
          <a:ln w="9525">
            <a:noFill/>
            <a:miter lim="800000"/>
            <a:headEnd/>
            <a:tailEnd/>
          </a:ln>
        </p:spPr>
        <p:txBody>
          <a:bodyPr wrap="none">
            <a:spAutoFit/>
          </a:bodyPr>
          <a:lstStyle/>
          <a:p>
            <a:pPr algn="l" eaLnBrk="0" hangingPunct="0"/>
            <a:r>
              <a:rPr lang="en-US" sz="2000"/>
              <a:t>10</a:t>
            </a:r>
          </a:p>
        </p:txBody>
      </p:sp>
      <p:sp>
        <p:nvSpPr>
          <p:cNvPr id="218138" name="Text Box 26"/>
          <p:cNvSpPr txBox="1">
            <a:spLocks noChangeArrowheads="1"/>
          </p:cNvSpPr>
          <p:nvPr/>
        </p:nvSpPr>
        <p:spPr bwMode="auto">
          <a:xfrm>
            <a:off x="2130425" y="5794375"/>
            <a:ext cx="325438" cy="396875"/>
          </a:xfrm>
          <a:prstGeom prst="rect">
            <a:avLst/>
          </a:prstGeom>
          <a:noFill/>
          <a:ln w="9525">
            <a:noFill/>
            <a:miter lim="800000"/>
            <a:headEnd/>
            <a:tailEnd/>
          </a:ln>
        </p:spPr>
        <p:txBody>
          <a:bodyPr wrap="none">
            <a:spAutoFit/>
          </a:bodyPr>
          <a:lstStyle/>
          <a:p>
            <a:pPr algn="l" eaLnBrk="0" hangingPunct="0"/>
            <a:r>
              <a:rPr lang="en-US" sz="2000"/>
              <a:t>0</a:t>
            </a:r>
          </a:p>
        </p:txBody>
      </p:sp>
      <p:sp>
        <p:nvSpPr>
          <p:cNvPr id="218139" name="Text Box 27"/>
          <p:cNvSpPr txBox="1">
            <a:spLocks noChangeArrowheads="1"/>
          </p:cNvSpPr>
          <p:nvPr/>
        </p:nvSpPr>
        <p:spPr bwMode="auto">
          <a:xfrm>
            <a:off x="2274888" y="6027738"/>
            <a:ext cx="466725" cy="396875"/>
          </a:xfrm>
          <a:prstGeom prst="rect">
            <a:avLst/>
          </a:prstGeom>
          <a:noFill/>
          <a:ln w="9525">
            <a:noFill/>
            <a:miter lim="800000"/>
            <a:headEnd/>
            <a:tailEnd/>
          </a:ln>
        </p:spPr>
        <p:txBody>
          <a:bodyPr wrap="none">
            <a:spAutoFit/>
          </a:bodyPr>
          <a:lstStyle/>
          <a:p>
            <a:pPr algn="l" eaLnBrk="0" hangingPunct="0"/>
            <a:r>
              <a:rPr lang="en-US" sz="2000"/>
              <a:t>34</a:t>
            </a:r>
          </a:p>
        </p:txBody>
      </p:sp>
      <p:sp>
        <p:nvSpPr>
          <p:cNvPr id="218140" name="Text Box 28"/>
          <p:cNvSpPr txBox="1">
            <a:spLocks noChangeArrowheads="1"/>
          </p:cNvSpPr>
          <p:nvPr/>
        </p:nvSpPr>
        <p:spPr bwMode="auto">
          <a:xfrm>
            <a:off x="3640138" y="6022975"/>
            <a:ext cx="466725" cy="396875"/>
          </a:xfrm>
          <a:prstGeom prst="rect">
            <a:avLst/>
          </a:prstGeom>
          <a:noFill/>
          <a:ln w="9525">
            <a:noFill/>
            <a:miter lim="800000"/>
            <a:headEnd/>
            <a:tailEnd/>
          </a:ln>
        </p:spPr>
        <p:txBody>
          <a:bodyPr wrap="none">
            <a:spAutoFit/>
          </a:bodyPr>
          <a:lstStyle/>
          <a:p>
            <a:pPr algn="l" eaLnBrk="0" hangingPunct="0"/>
            <a:r>
              <a:rPr lang="en-US" sz="2000"/>
              <a:t>35</a:t>
            </a:r>
          </a:p>
        </p:txBody>
      </p:sp>
      <p:sp>
        <p:nvSpPr>
          <p:cNvPr id="218141" name="Text Box 29"/>
          <p:cNvSpPr txBox="1">
            <a:spLocks noChangeArrowheads="1"/>
          </p:cNvSpPr>
          <p:nvPr/>
        </p:nvSpPr>
        <p:spPr bwMode="auto">
          <a:xfrm>
            <a:off x="5056188" y="6013450"/>
            <a:ext cx="466725" cy="396875"/>
          </a:xfrm>
          <a:prstGeom prst="rect">
            <a:avLst/>
          </a:prstGeom>
          <a:noFill/>
          <a:ln w="9525">
            <a:noFill/>
            <a:miter lim="800000"/>
            <a:headEnd/>
            <a:tailEnd/>
          </a:ln>
        </p:spPr>
        <p:txBody>
          <a:bodyPr wrap="none">
            <a:spAutoFit/>
          </a:bodyPr>
          <a:lstStyle/>
          <a:p>
            <a:pPr algn="l" eaLnBrk="0" hangingPunct="0"/>
            <a:r>
              <a:rPr lang="en-US" sz="2000"/>
              <a:t>36</a:t>
            </a:r>
          </a:p>
        </p:txBody>
      </p:sp>
      <p:sp>
        <p:nvSpPr>
          <p:cNvPr id="218142" name="Text Box 30"/>
          <p:cNvSpPr txBox="1">
            <a:spLocks noChangeArrowheads="1"/>
          </p:cNvSpPr>
          <p:nvPr/>
        </p:nvSpPr>
        <p:spPr bwMode="auto">
          <a:xfrm>
            <a:off x="6484938" y="6013450"/>
            <a:ext cx="466725" cy="396875"/>
          </a:xfrm>
          <a:prstGeom prst="rect">
            <a:avLst/>
          </a:prstGeom>
          <a:noFill/>
          <a:ln w="9525">
            <a:noFill/>
            <a:miter lim="800000"/>
            <a:headEnd/>
            <a:tailEnd/>
          </a:ln>
        </p:spPr>
        <p:txBody>
          <a:bodyPr wrap="none">
            <a:spAutoFit/>
          </a:bodyPr>
          <a:lstStyle/>
          <a:p>
            <a:pPr algn="l" eaLnBrk="0" hangingPunct="0"/>
            <a:r>
              <a:rPr lang="en-US" sz="2000"/>
              <a:t>37</a:t>
            </a:r>
          </a:p>
        </p:txBody>
      </p:sp>
      <p:sp>
        <p:nvSpPr>
          <p:cNvPr id="218143" name="Text Box 31"/>
          <p:cNvSpPr txBox="1">
            <a:spLocks noChangeArrowheads="1"/>
          </p:cNvSpPr>
          <p:nvPr/>
        </p:nvSpPr>
        <p:spPr bwMode="auto">
          <a:xfrm rot="-5400000">
            <a:off x="650081" y="3250407"/>
            <a:ext cx="1843087" cy="457200"/>
          </a:xfrm>
          <a:prstGeom prst="rect">
            <a:avLst/>
          </a:prstGeom>
          <a:noFill/>
          <a:ln w="9525">
            <a:noFill/>
            <a:miter lim="800000"/>
            <a:headEnd/>
            <a:tailEnd/>
          </a:ln>
        </p:spPr>
        <p:txBody>
          <a:bodyPr wrap="none">
            <a:spAutoFit/>
          </a:bodyPr>
          <a:lstStyle/>
          <a:p>
            <a:pPr algn="l" eaLnBrk="0" hangingPunct="0"/>
            <a:r>
              <a:rPr lang="en-US" sz="2400" b="1"/>
              <a:t>Abundance</a:t>
            </a:r>
          </a:p>
        </p:txBody>
      </p:sp>
      <p:sp>
        <p:nvSpPr>
          <p:cNvPr id="218144" name="Text Box 32"/>
          <p:cNvSpPr txBox="1">
            <a:spLocks noChangeArrowheads="1"/>
          </p:cNvSpPr>
          <p:nvPr/>
        </p:nvSpPr>
        <p:spPr bwMode="auto">
          <a:xfrm>
            <a:off x="4249738" y="6362700"/>
            <a:ext cx="947737" cy="457200"/>
          </a:xfrm>
          <a:prstGeom prst="rect">
            <a:avLst/>
          </a:prstGeom>
          <a:noFill/>
          <a:ln w="9525">
            <a:noFill/>
            <a:miter lim="800000"/>
            <a:headEnd/>
            <a:tailEnd/>
          </a:ln>
        </p:spPr>
        <p:txBody>
          <a:bodyPr wrap="none">
            <a:spAutoFit/>
          </a:bodyPr>
          <a:lstStyle/>
          <a:p>
            <a:pPr algn="l" eaLnBrk="0" hangingPunct="0"/>
            <a:r>
              <a:rPr lang="en-US" sz="2400" b="1"/>
              <a:t>Mass</a:t>
            </a:r>
          </a:p>
        </p:txBody>
      </p:sp>
      <p:sp>
        <p:nvSpPr>
          <p:cNvPr id="218145" name="Line 33"/>
          <p:cNvSpPr>
            <a:spLocks noChangeShapeType="1"/>
          </p:cNvSpPr>
          <p:nvPr/>
        </p:nvSpPr>
        <p:spPr bwMode="auto">
          <a:xfrm>
            <a:off x="5214938" y="6619875"/>
            <a:ext cx="528637" cy="0"/>
          </a:xfrm>
          <a:prstGeom prst="line">
            <a:avLst/>
          </a:prstGeom>
          <a:noFill/>
          <a:ln w="38100">
            <a:solidFill>
              <a:schemeClr val="tx1"/>
            </a:solidFill>
            <a:round/>
            <a:headEnd/>
            <a:tailEnd type="stealth" w="lg" len="lg"/>
          </a:ln>
        </p:spPr>
        <p:txBody>
          <a:bodyPr/>
          <a:lstStyle/>
          <a:p>
            <a:endParaRPr lang="en-US"/>
          </a:p>
        </p:txBody>
      </p:sp>
      <p:sp>
        <p:nvSpPr>
          <p:cNvPr id="218146" name="Line 34"/>
          <p:cNvSpPr>
            <a:spLocks noChangeShapeType="1"/>
          </p:cNvSpPr>
          <p:nvPr/>
        </p:nvSpPr>
        <p:spPr bwMode="auto">
          <a:xfrm rot="-5400000">
            <a:off x="1337469" y="2278857"/>
            <a:ext cx="528637" cy="0"/>
          </a:xfrm>
          <a:prstGeom prst="line">
            <a:avLst/>
          </a:prstGeom>
          <a:noFill/>
          <a:ln w="38100">
            <a:solidFill>
              <a:schemeClr val="tx1"/>
            </a:solidFill>
            <a:round/>
            <a:headEnd/>
            <a:tailEnd type="stealth" w="lg" len="lg"/>
          </a:ln>
        </p:spPr>
        <p:txBody>
          <a:bodyPr/>
          <a:lstStyle/>
          <a:p>
            <a:endParaRPr lang="en-US"/>
          </a:p>
        </p:txBody>
      </p:sp>
      <p:sp>
        <p:nvSpPr>
          <p:cNvPr id="1204260" name="Text Box 36"/>
          <p:cNvSpPr txBox="1">
            <a:spLocks noChangeArrowheads="1"/>
          </p:cNvSpPr>
          <p:nvPr/>
        </p:nvSpPr>
        <p:spPr bwMode="auto">
          <a:xfrm>
            <a:off x="2859088" y="549275"/>
            <a:ext cx="4330700" cy="457200"/>
          </a:xfrm>
          <a:prstGeom prst="rect">
            <a:avLst/>
          </a:prstGeom>
          <a:solidFill>
            <a:srgbClr val="EAEAEA"/>
          </a:solidFill>
          <a:ln w="3175">
            <a:noFill/>
            <a:miter lim="800000"/>
            <a:headEnd/>
            <a:tailEnd/>
          </a:ln>
        </p:spPr>
        <p:txBody>
          <a:bodyPr wrap="none">
            <a:spAutoFit/>
          </a:bodyPr>
          <a:lstStyle/>
          <a:p>
            <a:pPr algn="l"/>
            <a:r>
              <a:rPr lang="en-US" sz="1200"/>
              <a:t>Mass spectrum of chlorine.  Elemental chlorine (Cl</a:t>
            </a:r>
            <a:r>
              <a:rPr lang="en-US" sz="1200" baseline="-25000"/>
              <a:t>2</a:t>
            </a:r>
            <a:r>
              <a:rPr lang="en-US" sz="1200"/>
              <a:t>) contains </a:t>
            </a:r>
          </a:p>
          <a:p>
            <a:pPr algn="l"/>
            <a:r>
              <a:rPr lang="en-US" sz="1200"/>
              <a:t>only two isotopes:  34.97 amu (75.53%) and 36.97 (24.47%)</a:t>
            </a:r>
          </a:p>
        </p:txBody>
      </p:sp>
      <p:sp>
        <p:nvSpPr>
          <p:cNvPr id="1204261" name="Text Box 37"/>
          <p:cNvSpPr txBox="1">
            <a:spLocks noChangeArrowheads="1"/>
          </p:cNvSpPr>
          <p:nvPr/>
        </p:nvSpPr>
        <p:spPr bwMode="auto">
          <a:xfrm>
            <a:off x="4097338" y="2360613"/>
            <a:ext cx="3189287" cy="244475"/>
          </a:xfrm>
          <a:prstGeom prst="rect">
            <a:avLst/>
          </a:prstGeom>
          <a:noFill/>
          <a:ln w="9525">
            <a:noFill/>
            <a:miter lim="800000"/>
            <a:headEnd/>
            <a:tailEnd/>
          </a:ln>
        </p:spPr>
        <p:txBody>
          <a:bodyPr wrap="none">
            <a:spAutoFit/>
          </a:bodyPr>
          <a:lstStyle/>
          <a:p>
            <a:pPr algn="l"/>
            <a:r>
              <a:rPr lang="en-US"/>
              <a:t>AAM  =  (34.97 amu)(0.7553)  +  (36.97 amu)(0.2447)</a:t>
            </a:r>
          </a:p>
        </p:txBody>
      </p:sp>
      <p:sp>
        <p:nvSpPr>
          <p:cNvPr id="1204262" name="Text Box 38"/>
          <p:cNvSpPr txBox="1">
            <a:spLocks noChangeArrowheads="1"/>
          </p:cNvSpPr>
          <p:nvPr/>
        </p:nvSpPr>
        <p:spPr bwMode="auto">
          <a:xfrm>
            <a:off x="4097338" y="2551113"/>
            <a:ext cx="3087687" cy="244475"/>
          </a:xfrm>
          <a:prstGeom prst="rect">
            <a:avLst/>
          </a:prstGeom>
          <a:noFill/>
          <a:ln w="9525">
            <a:noFill/>
            <a:miter lim="800000"/>
            <a:headEnd/>
            <a:tailEnd/>
          </a:ln>
        </p:spPr>
        <p:txBody>
          <a:bodyPr wrap="none">
            <a:spAutoFit/>
          </a:bodyPr>
          <a:lstStyle/>
          <a:p>
            <a:pPr algn="l"/>
            <a:r>
              <a:rPr lang="en-US"/>
              <a:t>AAM  =     (26.412841 amu)     +      (9.046559 amu)</a:t>
            </a:r>
          </a:p>
        </p:txBody>
      </p:sp>
      <p:sp>
        <p:nvSpPr>
          <p:cNvPr id="1204263" name="Text Box 39"/>
          <p:cNvSpPr txBox="1">
            <a:spLocks noChangeArrowheads="1"/>
          </p:cNvSpPr>
          <p:nvPr/>
        </p:nvSpPr>
        <p:spPr bwMode="auto">
          <a:xfrm>
            <a:off x="5230813" y="2789238"/>
            <a:ext cx="1543050" cy="244475"/>
          </a:xfrm>
          <a:prstGeom prst="rect">
            <a:avLst/>
          </a:prstGeom>
          <a:noFill/>
          <a:ln w="9525">
            <a:noFill/>
            <a:miter lim="800000"/>
            <a:headEnd/>
            <a:tailEnd/>
          </a:ln>
        </p:spPr>
        <p:txBody>
          <a:bodyPr wrap="none">
            <a:spAutoFit/>
          </a:bodyPr>
          <a:lstStyle/>
          <a:p>
            <a:pPr algn="l"/>
            <a:r>
              <a:rPr lang="en-US" b="1"/>
              <a:t>AAM  =     35.4594 amu</a:t>
            </a:r>
          </a:p>
        </p:txBody>
      </p:sp>
      <p:sp>
        <p:nvSpPr>
          <p:cNvPr id="1204264" name="Text Box 40"/>
          <p:cNvSpPr txBox="1">
            <a:spLocks noChangeArrowheads="1"/>
          </p:cNvSpPr>
          <p:nvPr/>
        </p:nvSpPr>
        <p:spPr bwMode="auto">
          <a:xfrm>
            <a:off x="3533775" y="1333500"/>
            <a:ext cx="730250" cy="366713"/>
          </a:xfrm>
          <a:prstGeom prst="rect">
            <a:avLst/>
          </a:prstGeom>
          <a:noFill/>
          <a:ln w="9525">
            <a:noFill/>
            <a:miter lim="800000"/>
            <a:headEnd/>
            <a:tailEnd/>
          </a:ln>
        </p:spPr>
        <p:txBody>
          <a:bodyPr wrap="none">
            <a:spAutoFit/>
          </a:bodyPr>
          <a:lstStyle/>
          <a:p>
            <a:pPr algn="l"/>
            <a:r>
              <a:rPr lang="en-US" sz="1800">
                <a:solidFill>
                  <a:schemeClr val="accent2"/>
                </a:solidFill>
              </a:rPr>
              <a:t>Cl-35</a:t>
            </a:r>
          </a:p>
        </p:txBody>
      </p:sp>
      <p:sp>
        <p:nvSpPr>
          <p:cNvPr id="1204265" name="Text Box 41"/>
          <p:cNvSpPr txBox="1">
            <a:spLocks noChangeArrowheads="1"/>
          </p:cNvSpPr>
          <p:nvPr/>
        </p:nvSpPr>
        <p:spPr bwMode="auto">
          <a:xfrm>
            <a:off x="6372225" y="4187825"/>
            <a:ext cx="730250" cy="366713"/>
          </a:xfrm>
          <a:prstGeom prst="rect">
            <a:avLst/>
          </a:prstGeom>
          <a:noFill/>
          <a:ln w="9525">
            <a:noFill/>
            <a:miter lim="800000"/>
            <a:headEnd/>
            <a:tailEnd/>
          </a:ln>
        </p:spPr>
        <p:txBody>
          <a:bodyPr wrap="none">
            <a:spAutoFit/>
          </a:bodyPr>
          <a:lstStyle/>
          <a:p>
            <a:pPr algn="l"/>
            <a:r>
              <a:rPr lang="en-US" sz="1800">
                <a:solidFill>
                  <a:schemeClr val="accent2"/>
                </a:solidFill>
              </a:rPr>
              <a:t>Cl-37</a:t>
            </a:r>
          </a:p>
        </p:txBody>
      </p:sp>
      <p:grpSp>
        <p:nvGrpSpPr>
          <p:cNvPr id="2" name="Group 47"/>
          <p:cNvGrpSpPr>
            <a:grpSpLocks/>
          </p:cNvGrpSpPr>
          <p:nvPr/>
        </p:nvGrpSpPr>
        <p:grpSpPr bwMode="auto">
          <a:xfrm>
            <a:off x="8153400" y="152400"/>
            <a:ext cx="895350" cy="990600"/>
            <a:chOff x="5136" y="96"/>
            <a:chExt cx="564" cy="624"/>
          </a:xfrm>
        </p:grpSpPr>
        <p:sp>
          <p:nvSpPr>
            <p:cNvPr id="218154" name="Rectangle 48"/>
            <p:cNvSpPr>
              <a:spLocks noChangeArrowheads="1"/>
            </p:cNvSpPr>
            <p:nvPr/>
          </p:nvSpPr>
          <p:spPr bwMode="auto">
            <a:xfrm>
              <a:off x="5136" y="96"/>
              <a:ext cx="528" cy="624"/>
            </a:xfrm>
            <a:prstGeom prst="rect">
              <a:avLst/>
            </a:prstGeom>
            <a:noFill/>
            <a:ln w="9525">
              <a:solidFill>
                <a:srgbClr val="000000"/>
              </a:solidFill>
              <a:miter lim="800000"/>
              <a:headEnd/>
              <a:tailEnd/>
            </a:ln>
          </p:spPr>
          <p:txBody>
            <a:bodyPr wrap="none" anchor="ctr"/>
            <a:lstStyle/>
            <a:p>
              <a:endParaRPr lang="en-US"/>
            </a:p>
          </p:txBody>
        </p:sp>
        <p:sp>
          <p:nvSpPr>
            <p:cNvPr id="218155" name="Text Box 49"/>
            <p:cNvSpPr txBox="1">
              <a:spLocks noChangeArrowheads="1"/>
            </p:cNvSpPr>
            <p:nvPr/>
          </p:nvSpPr>
          <p:spPr bwMode="auto">
            <a:xfrm>
              <a:off x="5210" y="240"/>
              <a:ext cx="358" cy="365"/>
            </a:xfrm>
            <a:prstGeom prst="rect">
              <a:avLst/>
            </a:prstGeom>
            <a:noFill/>
            <a:ln w="9525">
              <a:noFill/>
              <a:miter lim="800000"/>
              <a:headEnd/>
              <a:tailEnd/>
            </a:ln>
          </p:spPr>
          <p:txBody>
            <a:bodyPr wrap="none">
              <a:spAutoFit/>
            </a:bodyPr>
            <a:lstStyle/>
            <a:p>
              <a:pPr algn="l"/>
              <a:r>
                <a:rPr lang="en-US" sz="3200">
                  <a:solidFill>
                    <a:srgbClr val="000000"/>
                  </a:solidFill>
                </a:rPr>
                <a:t>Cl</a:t>
              </a:r>
            </a:p>
          </p:txBody>
        </p:sp>
        <p:sp>
          <p:nvSpPr>
            <p:cNvPr id="218156" name="Text Box 50"/>
            <p:cNvSpPr txBox="1">
              <a:spLocks noChangeArrowheads="1"/>
            </p:cNvSpPr>
            <p:nvPr/>
          </p:nvSpPr>
          <p:spPr bwMode="auto">
            <a:xfrm>
              <a:off x="5136" y="528"/>
              <a:ext cx="519" cy="192"/>
            </a:xfrm>
            <a:prstGeom prst="rect">
              <a:avLst/>
            </a:prstGeom>
            <a:noFill/>
            <a:ln w="9525">
              <a:noFill/>
              <a:miter lim="800000"/>
              <a:headEnd/>
              <a:tailEnd/>
            </a:ln>
          </p:spPr>
          <p:txBody>
            <a:bodyPr wrap="none">
              <a:spAutoFit/>
            </a:bodyPr>
            <a:lstStyle/>
            <a:p>
              <a:pPr algn="l"/>
              <a:r>
                <a:rPr lang="en-US" sz="1400" b="1">
                  <a:solidFill>
                    <a:srgbClr val="FF0000"/>
                  </a:solidFill>
                </a:rPr>
                <a:t>35.4594</a:t>
              </a:r>
            </a:p>
          </p:txBody>
        </p:sp>
        <p:sp>
          <p:nvSpPr>
            <p:cNvPr id="218157" name="Text Box 51"/>
            <p:cNvSpPr txBox="1">
              <a:spLocks noChangeArrowheads="1"/>
            </p:cNvSpPr>
            <p:nvPr/>
          </p:nvSpPr>
          <p:spPr bwMode="auto">
            <a:xfrm>
              <a:off x="5424" y="96"/>
              <a:ext cx="276" cy="231"/>
            </a:xfrm>
            <a:prstGeom prst="rect">
              <a:avLst/>
            </a:prstGeom>
            <a:noFill/>
            <a:ln w="9525">
              <a:noFill/>
              <a:miter lim="800000"/>
              <a:headEnd/>
              <a:tailEnd/>
            </a:ln>
          </p:spPr>
          <p:txBody>
            <a:bodyPr wrap="none">
              <a:spAutoFit/>
            </a:bodyPr>
            <a:lstStyle/>
            <a:p>
              <a:pPr algn="l"/>
              <a:r>
                <a:rPr lang="en-US" sz="1800">
                  <a:solidFill>
                    <a:srgbClr val="333399"/>
                  </a:solidFill>
                </a:rPr>
                <a:t>17</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04239"/>
                                        </p:tgtEl>
                                        <p:attrNameLst>
                                          <p:attrName>style.visibility</p:attrName>
                                        </p:attrNameLst>
                                      </p:cBhvr>
                                      <p:to>
                                        <p:strVal val="visible"/>
                                      </p:to>
                                    </p:set>
                                    <p:animEffect transition="in" filter="wipe(left)">
                                      <p:cBhvr>
                                        <p:cTn id="7" dur="5000"/>
                                        <p:tgtEl>
                                          <p:spTgt spid="120423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04260"/>
                                        </p:tgtEl>
                                        <p:attrNameLst>
                                          <p:attrName>style.visibility</p:attrName>
                                        </p:attrNameLst>
                                      </p:cBhvr>
                                      <p:to>
                                        <p:strVal val="visible"/>
                                      </p:to>
                                    </p:set>
                                    <p:animEffect transition="in" filter="dissolve">
                                      <p:cBhvr>
                                        <p:cTn id="12" dur="500"/>
                                        <p:tgtEl>
                                          <p:spTgt spid="120426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04264"/>
                                        </p:tgtEl>
                                        <p:attrNameLst>
                                          <p:attrName>style.visibility</p:attrName>
                                        </p:attrNameLst>
                                      </p:cBhvr>
                                      <p:to>
                                        <p:strVal val="visible"/>
                                      </p:to>
                                    </p:set>
                                    <p:animEffect transition="in" filter="fade">
                                      <p:cBhvr>
                                        <p:cTn id="17" dur="1000"/>
                                        <p:tgtEl>
                                          <p:spTgt spid="1204264"/>
                                        </p:tgtEl>
                                      </p:cBhvr>
                                    </p:animEffect>
                                    <p:anim calcmode="lin" valueType="num">
                                      <p:cBhvr>
                                        <p:cTn id="18" dur="1000" fill="hold"/>
                                        <p:tgtEl>
                                          <p:spTgt spid="1204264"/>
                                        </p:tgtEl>
                                        <p:attrNameLst>
                                          <p:attrName>ppt_x</p:attrName>
                                        </p:attrNameLst>
                                      </p:cBhvr>
                                      <p:tavLst>
                                        <p:tav tm="0">
                                          <p:val>
                                            <p:strVal val="#ppt_x"/>
                                          </p:val>
                                        </p:tav>
                                        <p:tav tm="100000">
                                          <p:val>
                                            <p:strVal val="#ppt_x"/>
                                          </p:val>
                                        </p:tav>
                                      </p:tavLst>
                                    </p:anim>
                                    <p:anim calcmode="lin" valueType="num">
                                      <p:cBhvr>
                                        <p:cTn id="19" dur="1000" fill="hold"/>
                                        <p:tgtEl>
                                          <p:spTgt spid="120426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204265">
                                            <p:txEl>
                                              <p:pRg st="0" end="0"/>
                                            </p:txEl>
                                          </p:spTgt>
                                        </p:tgtEl>
                                        <p:attrNameLst>
                                          <p:attrName>style.visibility</p:attrName>
                                        </p:attrNameLst>
                                      </p:cBhvr>
                                      <p:to>
                                        <p:strVal val="visible"/>
                                      </p:to>
                                    </p:set>
                                    <p:animEffect transition="in" filter="fade">
                                      <p:cBhvr>
                                        <p:cTn id="24" dur="1000"/>
                                        <p:tgtEl>
                                          <p:spTgt spid="1204265">
                                            <p:txEl>
                                              <p:pRg st="0" end="0"/>
                                            </p:txEl>
                                          </p:spTgt>
                                        </p:tgtEl>
                                      </p:cBhvr>
                                    </p:animEffect>
                                    <p:anim calcmode="lin" valueType="num">
                                      <p:cBhvr>
                                        <p:cTn id="25" dur="1000" fill="hold"/>
                                        <p:tgtEl>
                                          <p:spTgt spid="1204265">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120426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1204261"/>
                                        </p:tgtEl>
                                        <p:attrNameLst>
                                          <p:attrName>style.visibility</p:attrName>
                                        </p:attrNameLst>
                                      </p:cBhvr>
                                      <p:to>
                                        <p:strVal val="visible"/>
                                      </p:to>
                                    </p:set>
                                    <p:anim calcmode="lin" valueType="num">
                                      <p:cBhvr>
                                        <p:cTn id="31" dur="1000" fill="hold"/>
                                        <p:tgtEl>
                                          <p:spTgt spid="1204261"/>
                                        </p:tgtEl>
                                        <p:attrNameLst>
                                          <p:attrName>ppt_w</p:attrName>
                                        </p:attrNameLst>
                                      </p:cBhvr>
                                      <p:tavLst>
                                        <p:tav tm="0">
                                          <p:val>
                                            <p:strVal val="#ppt_w*0.70"/>
                                          </p:val>
                                        </p:tav>
                                        <p:tav tm="100000">
                                          <p:val>
                                            <p:strVal val="#ppt_w"/>
                                          </p:val>
                                        </p:tav>
                                      </p:tavLst>
                                    </p:anim>
                                    <p:anim calcmode="lin" valueType="num">
                                      <p:cBhvr>
                                        <p:cTn id="32" dur="1000" fill="hold"/>
                                        <p:tgtEl>
                                          <p:spTgt spid="1204261"/>
                                        </p:tgtEl>
                                        <p:attrNameLst>
                                          <p:attrName>ppt_h</p:attrName>
                                        </p:attrNameLst>
                                      </p:cBhvr>
                                      <p:tavLst>
                                        <p:tav tm="0">
                                          <p:val>
                                            <p:strVal val="#ppt_h"/>
                                          </p:val>
                                        </p:tav>
                                        <p:tav tm="100000">
                                          <p:val>
                                            <p:strVal val="#ppt_h"/>
                                          </p:val>
                                        </p:tav>
                                      </p:tavLst>
                                    </p:anim>
                                    <p:animEffect transition="in" filter="fade">
                                      <p:cBhvr>
                                        <p:cTn id="33" dur="1000"/>
                                        <p:tgtEl>
                                          <p:spTgt spid="1204261"/>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1204262"/>
                                        </p:tgtEl>
                                        <p:attrNameLst>
                                          <p:attrName>style.visibility</p:attrName>
                                        </p:attrNameLst>
                                      </p:cBhvr>
                                      <p:to>
                                        <p:strVal val="visible"/>
                                      </p:to>
                                    </p:set>
                                    <p:anim calcmode="lin" valueType="num">
                                      <p:cBhvr>
                                        <p:cTn id="38" dur="1000" fill="hold"/>
                                        <p:tgtEl>
                                          <p:spTgt spid="1204262"/>
                                        </p:tgtEl>
                                        <p:attrNameLst>
                                          <p:attrName>ppt_w</p:attrName>
                                        </p:attrNameLst>
                                      </p:cBhvr>
                                      <p:tavLst>
                                        <p:tav tm="0">
                                          <p:val>
                                            <p:strVal val="#ppt_w*0.70"/>
                                          </p:val>
                                        </p:tav>
                                        <p:tav tm="100000">
                                          <p:val>
                                            <p:strVal val="#ppt_w"/>
                                          </p:val>
                                        </p:tav>
                                      </p:tavLst>
                                    </p:anim>
                                    <p:anim calcmode="lin" valueType="num">
                                      <p:cBhvr>
                                        <p:cTn id="39" dur="1000" fill="hold"/>
                                        <p:tgtEl>
                                          <p:spTgt spid="1204262"/>
                                        </p:tgtEl>
                                        <p:attrNameLst>
                                          <p:attrName>ppt_h</p:attrName>
                                        </p:attrNameLst>
                                      </p:cBhvr>
                                      <p:tavLst>
                                        <p:tav tm="0">
                                          <p:val>
                                            <p:strVal val="#ppt_h"/>
                                          </p:val>
                                        </p:tav>
                                        <p:tav tm="100000">
                                          <p:val>
                                            <p:strVal val="#ppt_h"/>
                                          </p:val>
                                        </p:tav>
                                      </p:tavLst>
                                    </p:anim>
                                    <p:animEffect transition="in" filter="fade">
                                      <p:cBhvr>
                                        <p:cTn id="40" dur="1000"/>
                                        <p:tgtEl>
                                          <p:spTgt spid="1204262"/>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1204263"/>
                                        </p:tgtEl>
                                        <p:attrNameLst>
                                          <p:attrName>style.visibility</p:attrName>
                                        </p:attrNameLst>
                                      </p:cBhvr>
                                      <p:to>
                                        <p:strVal val="visible"/>
                                      </p:to>
                                    </p:set>
                                    <p:animEffect transition="in" filter="dissolve">
                                      <p:cBhvr>
                                        <p:cTn id="45" dur="500"/>
                                        <p:tgtEl>
                                          <p:spTgt spid="120426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4239" grpId="0" animBg="1"/>
      <p:bldP spid="1204260" grpId="0" animBg="1"/>
      <p:bldP spid="1204261" grpId="0"/>
      <p:bldP spid="1204262" grpId="0"/>
      <p:bldP spid="1204263" grpId="0"/>
      <p:bldP spid="120426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685800" y="228600"/>
            <a:ext cx="7772400" cy="1143000"/>
          </a:xfrm>
        </p:spPr>
        <p:txBody>
          <a:bodyPr/>
          <a:lstStyle/>
          <a:p>
            <a:pPr eaLnBrk="1" hangingPunct="1"/>
            <a:r>
              <a:rPr lang="en-US" sz="4000" smtClean="0"/>
              <a:t>Mass Spectrophotometer</a:t>
            </a:r>
          </a:p>
        </p:txBody>
      </p:sp>
      <p:sp>
        <p:nvSpPr>
          <p:cNvPr id="219139" name="AutoShape 3"/>
          <p:cNvSpPr>
            <a:spLocks noChangeArrowheads="1"/>
          </p:cNvSpPr>
          <p:nvPr/>
        </p:nvSpPr>
        <p:spPr bwMode="auto">
          <a:xfrm rot="934352">
            <a:off x="990600" y="4267200"/>
            <a:ext cx="2895600" cy="2209800"/>
          </a:xfrm>
          <a:prstGeom prst="cloudCallout">
            <a:avLst>
              <a:gd name="adj1" fmla="val -39037"/>
              <a:gd name="adj2" fmla="val 36495"/>
            </a:avLst>
          </a:prstGeom>
          <a:solidFill>
            <a:srgbClr val="00CCFF">
              <a:alpha val="25882"/>
            </a:srgbClr>
          </a:solidFill>
          <a:ln w="9525">
            <a:solidFill>
              <a:srgbClr val="99CCFF"/>
            </a:solidFill>
            <a:round/>
            <a:headEnd/>
            <a:tailEnd/>
          </a:ln>
        </p:spPr>
        <p:txBody>
          <a:bodyPr/>
          <a:lstStyle/>
          <a:p>
            <a:endParaRPr lang="en-US" sz="1800"/>
          </a:p>
        </p:txBody>
      </p:sp>
      <p:sp>
        <p:nvSpPr>
          <p:cNvPr id="549892" name="Freeform 4"/>
          <p:cNvSpPr>
            <a:spLocks/>
          </p:cNvSpPr>
          <p:nvPr/>
        </p:nvSpPr>
        <p:spPr bwMode="auto">
          <a:xfrm>
            <a:off x="2667000" y="2397125"/>
            <a:ext cx="5099050" cy="2555875"/>
          </a:xfrm>
          <a:custGeom>
            <a:avLst/>
            <a:gdLst>
              <a:gd name="T0" fmla="*/ 0 w 3212"/>
              <a:gd name="T1" fmla="*/ 2555875 h 1610"/>
              <a:gd name="T2" fmla="*/ 1981200 w 3212"/>
              <a:gd name="T3" fmla="*/ 650875 h 1610"/>
              <a:gd name="T4" fmla="*/ 3581400 w 3212"/>
              <a:gd name="T5" fmla="*/ 117475 h 1610"/>
              <a:gd name="T6" fmla="*/ 5099050 w 3212"/>
              <a:gd name="T7" fmla="*/ 1360487 h 1610"/>
              <a:gd name="T8" fmla="*/ 0 60000 65536"/>
              <a:gd name="T9" fmla="*/ 0 60000 65536"/>
              <a:gd name="T10" fmla="*/ 0 60000 65536"/>
              <a:gd name="T11" fmla="*/ 0 60000 65536"/>
              <a:gd name="T12" fmla="*/ 0 w 3212"/>
              <a:gd name="T13" fmla="*/ 0 h 1610"/>
              <a:gd name="T14" fmla="*/ 3212 w 3212"/>
              <a:gd name="T15" fmla="*/ 1610 h 1610"/>
            </a:gdLst>
            <a:ahLst/>
            <a:cxnLst>
              <a:cxn ang="T8">
                <a:pos x="T0" y="T1"/>
              </a:cxn>
              <a:cxn ang="T9">
                <a:pos x="T2" y="T3"/>
              </a:cxn>
              <a:cxn ang="T10">
                <a:pos x="T4" y="T5"/>
              </a:cxn>
              <a:cxn ang="T11">
                <a:pos x="T6" y="T7"/>
              </a:cxn>
            </a:cxnLst>
            <a:rect l="T12" t="T13" r="T14" b="T15"/>
            <a:pathLst>
              <a:path w="3212" h="1610">
                <a:moveTo>
                  <a:pt x="0" y="1610"/>
                </a:moveTo>
                <a:cubicBezTo>
                  <a:pt x="436" y="1138"/>
                  <a:pt x="872" y="666"/>
                  <a:pt x="1248" y="410"/>
                </a:cubicBezTo>
                <a:cubicBezTo>
                  <a:pt x="1624" y="154"/>
                  <a:pt x="1929" y="0"/>
                  <a:pt x="2256" y="74"/>
                </a:cubicBezTo>
                <a:cubicBezTo>
                  <a:pt x="2583" y="148"/>
                  <a:pt x="3013" y="694"/>
                  <a:pt x="3212" y="857"/>
                </a:cubicBezTo>
              </a:path>
            </a:pathLst>
          </a:custGeom>
          <a:noFill/>
          <a:ln w="9525">
            <a:solidFill>
              <a:srgbClr val="FF0000"/>
            </a:solidFill>
            <a:round/>
            <a:headEnd/>
            <a:tailEnd/>
          </a:ln>
        </p:spPr>
        <p:txBody>
          <a:bodyPr/>
          <a:lstStyle/>
          <a:p>
            <a:endParaRPr lang="en-US"/>
          </a:p>
        </p:txBody>
      </p:sp>
      <p:sp>
        <p:nvSpPr>
          <p:cNvPr id="549893" name="Freeform 5"/>
          <p:cNvSpPr>
            <a:spLocks/>
          </p:cNvSpPr>
          <p:nvPr/>
        </p:nvSpPr>
        <p:spPr bwMode="auto">
          <a:xfrm>
            <a:off x="2667000" y="2568575"/>
            <a:ext cx="4832350" cy="2384425"/>
          </a:xfrm>
          <a:custGeom>
            <a:avLst/>
            <a:gdLst>
              <a:gd name="T0" fmla="*/ 0 w 3044"/>
              <a:gd name="T1" fmla="*/ 2384425 h 1502"/>
              <a:gd name="T2" fmla="*/ 1963738 w 3044"/>
              <a:gd name="T3" fmla="*/ 482600 h 1502"/>
              <a:gd name="T4" fmla="*/ 3538538 w 3044"/>
              <a:gd name="T5" fmla="*/ 171450 h 1502"/>
              <a:gd name="T6" fmla="*/ 4832350 w 3044"/>
              <a:gd name="T7" fmla="*/ 1508125 h 1502"/>
              <a:gd name="T8" fmla="*/ 0 60000 65536"/>
              <a:gd name="T9" fmla="*/ 0 60000 65536"/>
              <a:gd name="T10" fmla="*/ 0 60000 65536"/>
              <a:gd name="T11" fmla="*/ 0 60000 65536"/>
              <a:gd name="T12" fmla="*/ 0 w 3044"/>
              <a:gd name="T13" fmla="*/ 0 h 1502"/>
              <a:gd name="T14" fmla="*/ 3044 w 3044"/>
              <a:gd name="T15" fmla="*/ 1502 h 1502"/>
            </a:gdLst>
            <a:ahLst/>
            <a:cxnLst>
              <a:cxn ang="T8">
                <a:pos x="T0" y="T1"/>
              </a:cxn>
              <a:cxn ang="T9">
                <a:pos x="T2" y="T3"/>
              </a:cxn>
              <a:cxn ang="T10">
                <a:pos x="T4" y="T5"/>
              </a:cxn>
              <a:cxn ang="T11">
                <a:pos x="T6" y="T7"/>
              </a:cxn>
            </a:cxnLst>
            <a:rect l="T12" t="T13" r="T14" b="T15"/>
            <a:pathLst>
              <a:path w="3044" h="1502">
                <a:moveTo>
                  <a:pt x="0" y="1502"/>
                </a:moveTo>
                <a:cubicBezTo>
                  <a:pt x="206" y="1302"/>
                  <a:pt x="866" y="536"/>
                  <a:pt x="1237" y="304"/>
                </a:cubicBezTo>
                <a:cubicBezTo>
                  <a:pt x="1608" y="72"/>
                  <a:pt x="1928" y="0"/>
                  <a:pt x="2229" y="108"/>
                </a:cubicBezTo>
                <a:cubicBezTo>
                  <a:pt x="2530" y="216"/>
                  <a:pt x="2874" y="775"/>
                  <a:pt x="3044" y="950"/>
                </a:cubicBezTo>
              </a:path>
            </a:pathLst>
          </a:custGeom>
          <a:noFill/>
          <a:ln w="9525">
            <a:solidFill>
              <a:srgbClr val="FF00FF"/>
            </a:solidFill>
            <a:round/>
            <a:headEnd/>
            <a:tailEnd/>
          </a:ln>
        </p:spPr>
        <p:txBody>
          <a:bodyPr/>
          <a:lstStyle/>
          <a:p>
            <a:endParaRPr lang="en-US"/>
          </a:p>
        </p:txBody>
      </p:sp>
      <p:sp>
        <p:nvSpPr>
          <p:cNvPr id="219142" name="Freeform 6"/>
          <p:cNvSpPr>
            <a:spLocks/>
          </p:cNvSpPr>
          <p:nvPr/>
        </p:nvSpPr>
        <p:spPr bwMode="auto">
          <a:xfrm>
            <a:off x="3581400" y="1219200"/>
            <a:ext cx="3048000" cy="2819400"/>
          </a:xfrm>
          <a:custGeom>
            <a:avLst/>
            <a:gdLst>
              <a:gd name="T0" fmla="*/ 762000 w 1920"/>
              <a:gd name="T1" fmla="*/ 2819400 h 1776"/>
              <a:gd name="T2" fmla="*/ 2133600 w 1920"/>
              <a:gd name="T3" fmla="*/ 2819400 h 1776"/>
              <a:gd name="T4" fmla="*/ 3048000 w 1920"/>
              <a:gd name="T5" fmla="*/ 685800 h 1776"/>
              <a:gd name="T6" fmla="*/ 2655888 w 1920"/>
              <a:gd name="T7" fmla="*/ 442913 h 1776"/>
              <a:gd name="T8" fmla="*/ 2312988 w 1920"/>
              <a:gd name="T9" fmla="*/ 252413 h 1776"/>
              <a:gd name="T10" fmla="*/ 2047875 w 1920"/>
              <a:gd name="T11" fmla="*/ 133350 h 1776"/>
              <a:gd name="T12" fmla="*/ 1936750 w 1920"/>
              <a:gd name="T13" fmla="*/ 90487 h 1776"/>
              <a:gd name="T14" fmla="*/ 1843088 w 1920"/>
              <a:gd name="T15" fmla="*/ 61913 h 1776"/>
              <a:gd name="T16" fmla="*/ 1665288 w 1920"/>
              <a:gd name="T17" fmla="*/ 22225 h 1776"/>
              <a:gd name="T18" fmla="*/ 1555750 w 1920"/>
              <a:gd name="T19" fmla="*/ 3175 h 1776"/>
              <a:gd name="T20" fmla="*/ 1443038 w 1920"/>
              <a:gd name="T21" fmla="*/ 0 h 1776"/>
              <a:gd name="T22" fmla="*/ 1328738 w 1920"/>
              <a:gd name="T23" fmla="*/ 4763 h 1776"/>
              <a:gd name="T24" fmla="*/ 1217613 w 1920"/>
              <a:gd name="T25" fmla="*/ 22225 h 1776"/>
              <a:gd name="T26" fmla="*/ 1103313 w 1920"/>
              <a:gd name="T27" fmla="*/ 47625 h 1776"/>
              <a:gd name="T28" fmla="*/ 989013 w 1920"/>
              <a:gd name="T29" fmla="*/ 84138 h 1776"/>
              <a:gd name="T30" fmla="*/ 784225 w 1920"/>
              <a:gd name="T31" fmla="*/ 174625 h 1776"/>
              <a:gd name="T32" fmla="*/ 614363 w 1920"/>
              <a:gd name="T33" fmla="*/ 265113 h 1776"/>
              <a:gd name="T34" fmla="*/ 242888 w 1920"/>
              <a:gd name="T35" fmla="*/ 503238 h 1776"/>
              <a:gd name="T36" fmla="*/ 0 w 1920"/>
              <a:gd name="T37" fmla="*/ 685800 h 1776"/>
              <a:gd name="T38" fmla="*/ 762000 w 1920"/>
              <a:gd name="T39" fmla="*/ 2819400 h 17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920"/>
              <a:gd name="T61" fmla="*/ 0 h 1776"/>
              <a:gd name="T62" fmla="*/ 1920 w 1920"/>
              <a:gd name="T63" fmla="*/ 1776 h 17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920" h="1776">
                <a:moveTo>
                  <a:pt x="480" y="1776"/>
                </a:moveTo>
                <a:lnTo>
                  <a:pt x="1344" y="1776"/>
                </a:lnTo>
                <a:lnTo>
                  <a:pt x="1920" y="432"/>
                </a:lnTo>
                <a:lnTo>
                  <a:pt x="1673" y="279"/>
                </a:lnTo>
                <a:lnTo>
                  <a:pt x="1457" y="159"/>
                </a:lnTo>
                <a:lnTo>
                  <a:pt x="1290" y="84"/>
                </a:lnTo>
                <a:lnTo>
                  <a:pt x="1220" y="57"/>
                </a:lnTo>
                <a:lnTo>
                  <a:pt x="1161" y="39"/>
                </a:lnTo>
                <a:lnTo>
                  <a:pt x="1049" y="14"/>
                </a:lnTo>
                <a:lnTo>
                  <a:pt x="980" y="2"/>
                </a:lnTo>
                <a:lnTo>
                  <a:pt x="909" y="0"/>
                </a:lnTo>
                <a:lnTo>
                  <a:pt x="837" y="3"/>
                </a:lnTo>
                <a:lnTo>
                  <a:pt x="767" y="14"/>
                </a:lnTo>
                <a:lnTo>
                  <a:pt x="695" y="30"/>
                </a:lnTo>
                <a:lnTo>
                  <a:pt x="623" y="53"/>
                </a:lnTo>
                <a:lnTo>
                  <a:pt x="494" y="110"/>
                </a:lnTo>
                <a:lnTo>
                  <a:pt x="387" y="167"/>
                </a:lnTo>
                <a:lnTo>
                  <a:pt x="153" y="317"/>
                </a:lnTo>
                <a:lnTo>
                  <a:pt x="0" y="432"/>
                </a:lnTo>
                <a:lnTo>
                  <a:pt x="480" y="1776"/>
                </a:lnTo>
                <a:close/>
              </a:path>
            </a:pathLst>
          </a:custGeom>
          <a:solidFill>
            <a:srgbClr val="C0C0C0">
              <a:alpha val="36862"/>
            </a:srgbClr>
          </a:solidFill>
          <a:ln w="9525">
            <a:solidFill>
              <a:schemeClr val="tx1"/>
            </a:solidFill>
            <a:round/>
            <a:headEnd/>
            <a:tailEnd/>
          </a:ln>
        </p:spPr>
        <p:txBody>
          <a:bodyPr/>
          <a:lstStyle/>
          <a:p>
            <a:endParaRPr lang="en-US"/>
          </a:p>
        </p:txBody>
      </p:sp>
      <p:sp>
        <p:nvSpPr>
          <p:cNvPr id="219143" name="AutoShape 7"/>
          <p:cNvSpPr>
            <a:spLocks noChangeArrowheads="1"/>
          </p:cNvSpPr>
          <p:nvPr/>
        </p:nvSpPr>
        <p:spPr bwMode="auto">
          <a:xfrm>
            <a:off x="304800" y="5105400"/>
            <a:ext cx="1295400" cy="1219200"/>
          </a:xfrm>
          <a:prstGeom prst="rightArrow">
            <a:avLst>
              <a:gd name="adj1" fmla="val 50000"/>
              <a:gd name="adj2" fmla="val 26563"/>
            </a:avLst>
          </a:prstGeom>
          <a:solidFill>
            <a:srgbClr val="FF99CC"/>
          </a:solidFill>
          <a:ln w="9525">
            <a:solidFill>
              <a:schemeClr val="tx1"/>
            </a:solidFill>
            <a:miter lim="800000"/>
            <a:headEnd/>
            <a:tailEnd/>
          </a:ln>
        </p:spPr>
        <p:txBody>
          <a:bodyPr wrap="none" anchor="ctr"/>
          <a:lstStyle/>
          <a:p>
            <a:r>
              <a:rPr lang="en-US" sz="1800"/>
              <a:t>electron </a:t>
            </a:r>
          </a:p>
          <a:p>
            <a:r>
              <a:rPr lang="en-US" sz="1800"/>
              <a:t>beam</a:t>
            </a:r>
          </a:p>
        </p:txBody>
      </p:sp>
      <p:sp>
        <p:nvSpPr>
          <p:cNvPr id="219144" name="Text Box 8"/>
          <p:cNvSpPr txBox="1">
            <a:spLocks noChangeArrowheads="1"/>
          </p:cNvSpPr>
          <p:nvPr/>
        </p:nvSpPr>
        <p:spPr bwMode="auto">
          <a:xfrm>
            <a:off x="4267200" y="1600200"/>
            <a:ext cx="1593850" cy="366713"/>
          </a:xfrm>
          <a:prstGeom prst="rect">
            <a:avLst/>
          </a:prstGeom>
          <a:noFill/>
          <a:ln w="9525">
            <a:noFill/>
            <a:miter lim="800000"/>
            <a:headEnd/>
            <a:tailEnd/>
          </a:ln>
        </p:spPr>
        <p:txBody>
          <a:bodyPr wrap="none">
            <a:spAutoFit/>
          </a:bodyPr>
          <a:lstStyle/>
          <a:p>
            <a:pPr algn="l"/>
            <a:r>
              <a:rPr lang="en-US" sz="1800"/>
              <a:t>magnetic field</a:t>
            </a:r>
          </a:p>
        </p:txBody>
      </p:sp>
      <p:sp>
        <p:nvSpPr>
          <p:cNvPr id="219145" name="Text Box 9"/>
          <p:cNvSpPr txBox="1">
            <a:spLocks noChangeArrowheads="1"/>
          </p:cNvSpPr>
          <p:nvPr/>
        </p:nvSpPr>
        <p:spPr bwMode="auto">
          <a:xfrm>
            <a:off x="3276600" y="5486400"/>
            <a:ext cx="552450" cy="366713"/>
          </a:xfrm>
          <a:prstGeom prst="rect">
            <a:avLst/>
          </a:prstGeom>
          <a:noFill/>
          <a:ln w="9525">
            <a:noFill/>
            <a:miter lim="800000"/>
            <a:headEnd/>
            <a:tailEnd/>
          </a:ln>
        </p:spPr>
        <p:txBody>
          <a:bodyPr wrap="none">
            <a:spAutoFit/>
          </a:bodyPr>
          <a:lstStyle/>
          <a:p>
            <a:pPr algn="l"/>
            <a:r>
              <a:rPr lang="en-US" sz="1800"/>
              <a:t>gas</a:t>
            </a:r>
          </a:p>
        </p:txBody>
      </p:sp>
      <p:sp>
        <p:nvSpPr>
          <p:cNvPr id="549898" name="Text Box 10"/>
          <p:cNvSpPr txBox="1">
            <a:spLocks noChangeArrowheads="1"/>
          </p:cNvSpPr>
          <p:nvPr/>
        </p:nvSpPr>
        <p:spPr bwMode="auto">
          <a:xfrm>
            <a:off x="2286000" y="3124200"/>
            <a:ext cx="1644650" cy="1190625"/>
          </a:xfrm>
          <a:prstGeom prst="rect">
            <a:avLst/>
          </a:prstGeom>
          <a:noFill/>
          <a:ln w="9525">
            <a:noFill/>
            <a:miter lim="800000"/>
            <a:headEnd/>
            <a:tailEnd/>
          </a:ln>
        </p:spPr>
        <p:txBody>
          <a:bodyPr wrap="none">
            <a:spAutoFit/>
          </a:bodyPr>
          <a:lstStyle/>
          <a:p>
            <a:pPr algn="l"/>
            <a:r>
              <a:rPr lang="en-US" sz="1800"/>
              <a:t>            stream</a:t>
            </a:r>
          </a:p>
          <a:p>
            <a:pPr algn="l"/>
            <a:r>
              <a:rPr lang="en-US" sz="1800"/>
              <a:t>      of ions of</a:t>
            </a:r>
          </a:p>
          <a:p>
            <a:pPr algn="l"/>
            <a:r>
              <a:rPr lang="en-US" sz="1800"/>
              <a:t>   different</a:t>
            </a:r>
          </a:p>
          <a:p>
            <a:pPr algn="l"/>
            <a:r>
              <a:rPr lang="en-US" sz="1800"/>
              <a:t>masses</a:t>
            </a:r>
          </a:p>
        </p:txBody>
      </p:sp>
      <p:sp>
        <p:nvSpPr>
          <p:cNvPr id="549899" name="Text Box 11"/>
          <p:cNvSpPr txBox="1">
            <a:spLocks noChangeArrowheads="1"/>
          </p:cNvSpPr>
          <p:nvPr/>
        </p:nvSpPr>
        <p:spPr bwMode="auto">
          <a:xfrm>
            <a:off x="5943600" y="3962400"/>
            <a:ext cx="971550" cy="641350"/>
          </a:xfrm>
          <a:prstGeom prst="rect">
            <a:avLst/>
          </a:prstGeom>
          <a:noFill/>
          <a:ln w="9525">
            <a:noFill/>
            <a:miter lim="800000"/>
            <a:headEnd/>
            <a:tailEnd/>
          </a:ln>
        </p:spPr>
        <p:txBody>
          <a:bodyPr wrap="none">
            <a:spAutoFit/>
          </a:bodyPr>
          <a:lstStyle/>
          <a:p>
            <a:pPr algn="l"/>
            <a:r>
              <a:rPr lang="en-US" sz="1800"/>
              <a:t>lightest </a:t>
            </a:r>
          </a:p>
          <a:p>
            <a:pPr algn="l"/>
            <a:r>
              <a:rPr lang="en-US" sz="1800"/>
              <a:t>ions</a:t>
            </a:r>
          </a:p>
        </p:txBody>
      </p:sp>
      <p:sp>
        <p:nvSpPr>
          <p:cNvPr id="549900" name="Text Box 12"/>
          <p:cNvSpPr txBox="1">
            <a:spLocks noChangeArrowheads="1"/>
          </p:cNvSpPr>
          <p:nvPr/>
        </p:nvSpPr>
        <p:spPr bwMode="auto">
          <a:xfrm>
            <a:off x="6934200" y="2209800"/>
            <a:ext cx="1098550" cy="641350"/>
          </a:xfrm>
          <a:prstGeom prst="rect">
            <a:avLst/>
          </a:prstGeom>
          <a:noFill/>
          <a:ln w="9525">
            <a:noFill/>
            <a:miter lim="800000"/>
            <a:headEnd/>
            <a:tailEnd/>
          </a:ln>
        </p:spPr>
        <p:txBody>
          <a:bodyPr wrap="none">
            <a:spAutoFit/>
          </a:bodyPr>
          <a:lstStyle/>
          <a:p>
            <a:pPr algn="l"/>
            <a:r>
              <a:rPr lang="en-US" sz="1800"/>
              <a:t>heaviest </a:t>
            </a:r>
          </a:p>
          <a:p>
            <a:pPr algn="l"/>
            <a:r>
              <a:rPr lang="en-US" sz="1800"/>
              <a:t>ions</a:t>
            </a:r>
          </a:p>
        </p:txBody>
      </p:sp>
      <p:sp>
        <p:nvSpPr>
          <p:cNvPr id="219149" name="Rectangle 13"/>
          <p:cNvSpPr>
            <a:spLocks noChangeArrowheads="1"/>
          </p:cNvSpPr>
          <p:nvPr/>
        </p:nvSpPr>
        <p:spPr bwMode="auto">
          <a:xfrm rot="2398310">
            <a:off x="7391400" y="2438400"/>
            <a:ext cx="76200" cy="3581400"/>
          </a:xfrm>
          <a:prstGeom prst="rect">
            <a:avLst/>
          </a:prstGeom>
          <a:solidFill>
            <a:srgbClr val="C0C0C0"/>
          </a:solidFill>
          <a:ln w="9525">
            <a:solidFill>
              <a:schemeClr val="tx1"/>
            </a:solidFill>
            <a:miter lim="800000"/>
            <a:headEnd/>
            <a:tailEnd/>
          </a:ln>
        </p:spPr>
        <p:txBody>
          <a:bodyPr wrap="none" anchor="ctr"/>
          <a:lstStyle/>
          <a:p>
            <a:endParaRPr lang="en-US"/>
          </a:p>
        </p:txBody>
      </p:sp>
      <p:sp>
        <p:nvSpPr>
          <p:cNvPr id="549902" name="Freeform 14"/>
          <p:cNvSpPr>
            <a:spLocks/>
          </p:cNvSpPr>
          <p:nvPr/>
        </p:nvSpPr>
        <p:spPr bwMode="auto">
          <a:xfrm>
            <a:off x="2676525" y="2773363"/>
            <a:ext cx="4595813" cy="2163762"/>
          </a:xfrm>
          <a:custGeom>
            <a:avLst/>
            <a:gdLst>
              <a:gd name="T0" fmla="*/ 0 w 2895"/>
              <a:gd name="T1" fmla="*/ 2163762 h 1363"/>
              <a:gd name="T2" fmla="*/ 1127125 w 2895"/>
              <a:gd name="T3" fmla="*/ 989012 h 1363"/>
              <a:gd name="T4" fmla="*/ 2100263 w 2895"/>
              <a:gd name="T5" fmla="*/ 201612 h 1363"/>
              <a:gd name="T6" fmla="*/ 3222625 w 2895"/>
              <a:gd name="T7" fmla="*/ 63500 h 1363"/>
              <a:gd name="T8" fmla="*/ 3930651 w 2895"/>
              <a:gd name="T9" fmla="*/ 579437 h 1363"/>
              <a:gd name="T10" fmla="*/ 4595813 w 2895"/>
              <a:gd name="T11" fmla="*/ 1568449 h 1363"/>
              <a:gd name="T12" fmla="*/ 0 60000 65536"/>
              <a:gd name="T13" fmla="*/ 0 60000 65536"/>
              <a:gd name="T14" fmla="*/ 0 60000 65536"/>
              <a:gd name="T15" fmla="*/ 0 60000 65536"/>
              <a:gd name="T16" fmla="*/ 0 60000 65536"/>
              <a:gd name="T17" fmla="*/ 0 60000 65536"/>
              <a:gd name="T18" fmla="*/ 0 w 2895"/>
              <a:gd name="T19" fmla="*/ 0 h 1363"/>
              <a:gd name="T20" fmla="*/ 2895 w 2895"/>
              <a:gd name="T21" fmla="*/ 1363 h 1363"/>
            </a:gdLst>
            <a:ahLst/>
            <a:cxnLst>
              <a:cxn ang="T12">
                <a:pos x="T0" y="T1"/>
              </a:cxn>
              <a:cxn ang="T13">
                <a:pos x="T2" y="T3"/>
              </a:cxn>
              <a:cxn ang="T14">
                <a:pos x="T4" y="T5"/>
              </a:cxn>
              <a:cxn ang="T15">
                <a:pos x="T6" y="T7"/>
              </a:cxn>
              <a:cxn ang="T16">
                <a:pos x="T8" y="T9"/>
              </a:cxn>
              <a:cxn ang="T17">
                <a:pos x="T10" y="T11"/>
              </a:cxn>
            </a:cxnLst>
            <a:rect l="T18" t="T19" r="T20" b="T21"/>
            <a:pathLst>
              <a:path w="2895" h="1363">
                <a:moveTo>
                  <a:pt x="0" y="1363"/>
                </a:moveTo>
                <a:cubicBezTo>
                  <a:pt x="118" y="1240"/>
                  <a:pt x="490" y="829"/>
                  <a:pt x="710" y="623"/>
                </a:cubicBezTo>
                <a:cubicBezTo>
                  <a:pt x="930" y="417"/>
                  <a:pt x="1103" y="224"/>
                  <a:pt x="1323" y="127"/>
                </a:cubicBezTo>
                <a:cubicBezTo>
                  <a:pt x="1543" y="30"/>
                  <a:pt x="1838" y="0"/>
                  <a:pt x="2030" y="40"/>
                </a:cubicBezTo>
                <a:cubicBezTo>
                  <a:pt x="2222" y="80"/>
                  <a:pt x="2332" y="207"/>
                  <a:pt x="2476" y="365"/>
                </a:cubicBezTo>
                <a:cubicBezTo>
                  <a:pt x="2620" y="523"/>
                  <a:pt x="2808" y="858"/>
                  <a:pt x="2895" y="988"/>
                </a:cubicBezTo>
              </a:path>
            </a:pathLst>
          </a:custGeom>
          <a:noFill/>
          <a:ln w="9525">
            <a:solidFill>
              <a:srgbClr val="FF99CC"/>
            </a:solidFill>
            <a:round/>
            <a:headEnd/>
            <a:tailEnd/>
          </a:ln>
        </p:spPr>
        <p:txBody>
          <a:bodyPr/>
          <a:lstStyle/>
          <a:p>
            <a:endParaRPr lang="en-US"/>
          </a:p>
        </p:txBody>
      </p:sp>
      <p:sp>
        <p:nvSpPr>
          <p:cNvPr id="219151" name="Rectangle 15"/>
          <p:cNvSpPr>
            <a:spLocks noChangeArrowheads="1"/>
          </p:cNvSpPr>
          <p:nvPr/>
        </p:nvSpPr>
        <p:spPr bwMode="auto">
          <a:xfrm>
            <a:off x="76200" y="6567488"/>
            <a:ext cx="3636963" cy="214312"/>
          </a:xfrm>
          <a:prstGeom prst="rect">
            <a:avLst/>
          </a:prstGeom>
          <a:noFill/>
          <a:ln w="9525">
            <a:noFill/>
            <a:miter lim="800000"/>
            <a:headEnd/>
            <a:tailEnd/>
          </a:ln>
        </p:spPr>
        <p:txBody>
          <a:bodyPr wrap="none">
            <a:spAutoFit/>
          </a:bodyPr>
          <a:lstStyle/>
          <a:p>
            <a:pPr algn="l"/>
            <a:r>
              <a:rPr lang="en-US" sz="800"/>
              <a:t>Dorin, Demmin, Gabel, </a:t>
            </a:r>
            <a:r>
              <a:rPr lang="en-US" sz="800" u="sng"/>
              <a:t>Chemistry The Study of </a:t>
            </a:r>
            <a:r>
              <a:rPr lang="en-US" sz="800"/>
              <a:t>Matter 3rd Edition, page 138</a:t>
            </a:r>
          </a:p>
        </p:txBody>
      </p:sp>
      <p:sp>
        <p:nvSpPr>
          <p:cNvPr id="219152" name="AutoShape 17">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219153" name="AutoShape 18">
            <a:hlinkClick r:id="rId4" action="ppaction://hlinkpres?slideindex=11&amp;slidetitle=11. What is mass spectrometry?" highlightClick="1"/>
          </p:cNvPr>
          <p:cNvSpPr>
            <a:spLocks noChangeArrowheads="1"/>
          </p:cNvSpPr>
          <p:nvPr/>
        </p:nvSpPr>
        <p:spPr bwMode="auto">
          <a:xfrm>
            <a:off x="8347075" y="6002338"/>
            <a:ext cx="612775" cy="681037"/>
          </a:xfrm>
          <a:prstGeom prst="actionButtonDocument">
            <a:avLst/>
          </a:prstGeom>
          <a:solidFill>
            <a:schemeClr val="accent1"/>
          </a:solidFill>
          <a:ln w="9525">
            <a:noFill/>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9902"/>
                                        </p:tgtEl>
                                        <p:attrNameLst>
                                          <p:attrName>style.visibility</p:attrName>
                                        </p:attrNameLst>
                                      </p:cBhvr>
                                      <p:to>
                                        <p:strVal val="visible"/>
                                      </p:to>
                                    </p:set>
                                    <p:animEffect transition="in" filter="wipe(left)">
                                      <p:cBhvr>
                                        <p:cTn id="7" dur="500"/>
                                        <p:tgtEl>
                                          <p:spTgt spid="54990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49893"/>
                                        </p:tgtEl>
                                        <p:attrNameLst>
                                          <p:attrName>style.visibility</p:attrName>
                                        </p:attrNameLst>
                                      </p:cBhvr>
                                      <p:to>
                                        <p:strVal val="visible"/>
                                      </p:to>
                                    </p:set>
                                    <p:animEffect transition="in" filter="wipe(left)">
                                      <p:cBhvr>
                                        <p:cTn id="10" dur="500"/>
                                        <p:tgtEl>
                                          <p:spTgt spid="54989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49892"/>
                                        </p:tgtEl>
                                        <p:attrNameLst>
                                          <p:attrName>style.visibility</p:attrName>
                                        </p:attrNameLst>
                                      </p:cBhvr>
                                      <p:to>
                                        <p:strVal val="visible"/>
                                      </p:to>
                                    </p:set>
                                    <p:animEffect transition="in" filter="wipe(left)">
                                      <p:cBhvr>
                                        <p:cTn id="13" dur="500"/>
                                        <p:tgtEl>
                                          <p:spTgt spid="54989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49898"/>
                                        </p:tgtEl>
                                        <p:attrNameLst>
                                          <p:attrName>style.visibility</p:attrName>
                                        </p:attrNameLst>
                                      </p:cBhvr>
                                      <p:to>
                                        <p:strVal val="visible"/>
                                      </p:to>
                                    </p:set>
                                    <p:animEffect transition="in" filter="fade">
                                      <p:cBhvr>
                                        <p:cTn id="16" dur="2000"/>
                                        <p:tgtEl>
                                          <p:spTgt spid="549898"/>
                                        </p:tgtEl>
                                      </p:cBhvr>
                                    </p:animEffect>
                                  </p:childTnLst>
                                </p:cTn>
                              </p:par>
                            </p:childTnLst>
                          </p:cTn>
                        </p:par>
                        <p:par>
                          <p:cTn id="17" fill="hold">
                            <p:stCondLst>
                              <p:cond delay="2000"/>
                            </p:stCondLst>
                            <p:childTnLst>
                              <p:par>
                                <p:cTn id="18" presetID="53" presetClass="entr" presetSubtype="0" fill="hold" grpId="0" nodeType="afterEffect">
                                  <p:stCondLst>
                                    <p:cond delay="0"/>
                                  </p:stCondLst>
                                  <p:childTnLst>
                                    <p:set>
                                      <p:cBhvr>
                                        <p:cTn id="19" dur="1" fill="hold">
                                          <p:stCondLst>
                                            <p:cond delay="0"/>
                                          </p:stCondLst>
                                        </p:cTn>
                                        <p:tgtEl>
                                          <p:spTgt spid="549899"/>
                                        </p:tgtEl>
                                        <p:attrNameLst>
                                          <p:attrName>style.visibility</p:attrName>
                                        </p:attrNameLst>
                                      </p:cBhvr>
                                      <p:to>
                                        <p:strVal val="visible"/>
                                      </p:to>
                                    </p:set>
                                    <p:anim calcmode="lin" valueType="num">
                                      <p:cBhvr>
                                        <p:cTn id="20" dur="500" fill="hold"/>
                                        <p:tgtEl>
                                          <p:spTgt spid="549899"/>
                                        </p:tgtEl>
                                        <p:attrNameLst>
                                          <p:attrName>ppt_w</p:attrName>
                                        </p:attrNameLst>
                                      </p:cBhvr>
                                      <p:tavLst>
                                        <p:tav tm="0">
                                          <p:val>
                                            <p:fltVal val="0"/>
                                          </p:val>
                                        </p:tav>
                                        <p:tav tm="100000">
                                          <p:val>
                                            <p:strVal val="#ppt_w"/>
                                          </p:val>
                                        </p:tav>
                                      </p:tavLst>
                                    </p:anim>
                                    <p:anim calcmode="lin" valueType="num">
                                      <p:cBhvr>
                                        <p:cTn id="21" dur="500" fill="hold"/>
                                        <p:tgtEl>
                                          <p:spTgt spid="549899"/>
                                        </p:tgtEl>
                                        <p:attrNameLst>
                                          <p:attrName>ppt_h</p:attrName>
                                        </p:attrNameLst>
                                      </p:cBhvr>
                                      <p:tavLst>
                                        <p:tav tm="0">
                                          <p:val>
                                            <p:fltVal val="0"/>
                                          </p:val>
                                        </p:tav>
                                        <p:tav tm="100000">
                                          <p:val>
                                            <p:strVal val="#ppt_h"/>
                                          </p:val>
                                        </p:tav>
                                      </p:tavLst>
                                    </p:anim>
                                    <p:animEffect transition="in" filter="fade">
                                      <p:cBhvr>
                                        <p:cTn id="22" dur="500"/>
                                        <p:tgtEl>
                                          <p:spTgt spid="549899"/>
                                        </p:tgtEl>
                                      </p:cBhvr>
                                    </p:animEffect>
                                  </p:childTnLst>
                                </p:cTn>
                              </p:par>
                            </p:childTnLst>
                          </p:cTn>
                        </p:par>
                        <p:par>
                          <p:cTn id="23" fill="hold">
                            <p:stCondLst>
                              <p:cond delay="2500"/>
                            </p:stCondLst>
                            <p:childTnLst>
                              <p:par>
                                <p:cTn id="24" presetID="53" presetClass="entr" presetSubtype="0" fill="hold" grpId="0" nodeType="afterEffect">
                                  <p:stCondLst>
                                    <p:cond delay="0"/>
                                  </p:stCondLst>
                                  <p:childTnLst>
                                    <p:set>
                                      <p:cBhvr>
                                        <p:cTn id="25" dur="1" fill="hold">
                                          <p:stCondLst>
                                            <p:cond delay="0"/>
                                          </p:stCondLst>
                                        </p:cTn>
                                        <p:tgtEl>
                                          <p:spTgt spid="549900"/>
                                        </p:tgtEl>
                                        <p:attrNameLst>
                                          <p:attrName>style.visibility</p:attrName>
                                        </p:attrNameLst>
                                      </p:cBhvr>
                                      <p:to>
                                        <p:strVal val="visible"/>
                                      </p:to>
                                    </p:set>
                                    <p:anim calcmode="lin" valueType="num">
                                      <p:cBhvr>
                                        <p:cTn id="26" dur="500" fill="hold"/>
                                        <p:tgtEl>
                                          <p:spTgt spid="549900"/>
                                        </p:tgtEl>
                                        <p:attrNameLst>
                                          <p:attrName>ppt_w</p:attrName>
                                        </p:attrNameLst>
                                      </p:cBhvr>
                                      <p:tavLst>
                                        <p:tav tm="0">
                                          <p:val>
                                            <p:fltVal val="0"/>
                                          </p:val>
                                        </p:tav>
                                        <p:tav tm="100000">
                                          <p:val>
                                            <p:strVal val="#ppt_w"/>
                                          </p:val>
                                        </p:tav>
                                      </p:tavLst>
                                    </p:anim>
                                    <p:anim calcmode="lin" valueType="num">
                                      <p:cBhvr>
                                        <p:cTn id="27" dur="500" fill="hold"/>
                                        <p:tgtEl>
                                          <p:spTgt spid="549900"/>
                                        </p:tgtEl>
                                        <p:attrNameLst>
                                          <p:attrName>ppt_h</p:attrName>
                                        </p:attrNameLst>
                                      </p:cBhvr>
                                      <p:tavLst>
                                        <p:tav tm="0">
                                          <p:val>
                                            <p:fltVal val="0"/>
                                          </p:val>
                                        </p:tav>
                                        <p:tav tm="100000">
                                          <p:val>
                                            <p:strVal val="#ppt_h"/>
                                          </p:val>
                                        </p:tav>
                                      </p:tavLst>
                                    </p:anim>
                                    <p:animEffect transition="in" filter="fade">
                                      <p:cBhvr>
                                        <p:cTn id="28" dur="500"/>
                                        <p:tgtEl>
                                          <p:spTgt spid="549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892" grpId="0" animBg="1"/>
      <p:bldP spid="549893" grpId="0" animBg="1"/>
      <p:bldP spid="549898" grpId="0"/>
      <p:bldP spid="549899" grpId="0"/>
      <p:bldP spid="549900" grpId="0"/>
      <p:bldP spid="54990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smtClean="0"/>
              <a:t>Alchemy</a:t>
            </a:r>
          </a:p>
        </p:txBody>
      </p:sp>
      <p:sp>
        <p:nvSpPr>
          <p:cNvPr id="289795" name="Rectangle 3"/>
          <p:cNvSpPr>
            <a:spLocks noGrp="1" noChangeArrowheads="1"/>
          </p:cNvSpPr>
          <p:nvPr>
            <p:ph type="body" sz="half" idx="2"/>
          </p:nvPr>
        </p:nvSpPr>
        <p:spPr>
          <a:xfrm>
            <a:off x="4648200" y="1981200"/>
            <a:ext cx="4191000" cy="4114800"/>
          </a:xfrm>
        </p:spPr>
        <p:txBody>
          <a:bodyPr/>
          <a:lstStyle/>
          <a:p>
            <a:pPr eaLnBrk="1" hangingPunct="1"/>
            <a:r>
              <a:rPr lang="en-US" sz="2400" smtClean="0"/>
              <a:t>After that chemistry was ruled by alchemy.</a:t>
            </a:r>
          </a:p>
          <a:p>
            <a:pPr eaLnBrk="1" hangingPunct="1"/>
            <a:r>
              <a:rPr lang="en-US" sz="2400" smtClean="0"/>
              <a:t>They believed that that could take any cheap metals and turn them into gold.</a:t>
            </a:r>
          </a:p>
          <a:p>
            <a:pPr eaLnBrk="1" hangingPunct="1"/>
            <a:r>
              <a:rPr lang="en-US" sz="2400" smtClean="0"/>
              <a:t>Alchemists were almost like magicians.</a:t>
            </a:r>
          </a:p>
          <a:p>
            <a:pPr lvl="1" eaLnBrk="1" hangingPunct="1"/>
            <a:r>
              <a:rPr lang="en-US" sz="2000" smtClean="0"/>
              <a:t>elixirs, physical immortality</a:t>
            </a:r>
          </a:p>
        </p:txBody>
      </p:sp>
      <p:pic>
        <p:nvPicPr>
          <p:cNvPr id="50180" name="Picture 4" descr="alchemist"/>
          <p:cNvPicPr>
            <a:picLocks noGrp="1" noChangeAspect="1" noChangeArrowheads="1"/>
          </p:cNvPicPr>
          <p:nvPr>
            <p:ph type="clipArt" sz="half" idx="1"/>
          </p:nvPr>
        </p:nvPicPr>
        <p:blipFill>
          <a:blip r:embed="rId3" cstate="print"/>
          <a:srcRect/>
          <a:stretch>
            <a:fillRect/>
          </a:stretch>
        </p:blipFill>
        <p:spPr>
          <a:xfrm>
            <a:off x="779463" y="1600200"/>
            <a:ext cx="2982912" cy="4500563"/>
          </a:xfrm>
          <a:noFill/>
        </p:spPr>
      </p:pic>
      <p:sp>
        <p:nvSpPr>
          <p:cNvPr id="50181" name="AutoShape 6">
            <a:hlinkClick r:id="rId4"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89795">
                                            <p:txEl>
                                              <p:pRg st="0" end="0"/>
                                            </p:txEl>
                                          </p:spTgt>
                                        </p:tgtEl>
                                        <p:attrNameLst>
                                          <p:attrName>style.visibility</p:attrName>
                                        </p:attrNameLst>
                                      </p:cBhvr>
                                      <p:to>
                                        <p:strVal val="visible"/>
                                      </p:to>
                                    </p:set>
                                    <p:animEffect transition="in" filter="fade">
                                      <p:cBhvr>
                                        <p:cTn id="7" dur="1000"/>
                                        <p:tgtEl>
                                          <p:spTgt spid="289795">
                                            <p:txEl>
                                              <p:pRg st="0" end="0"/>
                                            </p:txEl>
                                          </p:spTgt>
                                        </p:tgtEl>
                                      </p:cBhvr>
                                    </p:animEffect>
                                    <p:anim calcmode="lin" valueType="num">
                                      <p:cBhvr>
                                        <p:cTn id="8" dur="1000" fill="hold"/>
                                        <p:tgtEl>
                                          <p:spTgt spid="28979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8979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89795">
                                            <p:txEl>
                                              <p:pRg st="1" end="1"/>
                                            </p:txEl>
                                          </p:spTgt>
                                        </p:tgtEl>
                                        <p:attrNameLst>
                                          <p:attrName>style.visibility</p:attrName>
                                        </p:attrNameLst>
                                      </p:cBhvr>
                                      <p:to>
                                        <p:strVal val="visible"/>
                                      </p:to>
                                    </p:set>
                                    <p:animEffect transition="in" filter="fade">
                                      <p:cBhvr>
                                        <p:cTn id="14" dur="1000"/>
                                        <p:tgtEl>
                                          <p:spTgt spid="289795">
                                            <p:txEl>
                                              <p:pRg st="1" end="1"/>
                                            </p:txEl>
                                          </p:spTgt>
                                        </p:tgtEl>
                                      </p:cBhvr>
                                    </p:animEffect>
                                    <p:anim calcmode="lin" valueType="num">
                                      <p:cBhvr>
                                        <p:cTn id="15" dur="1000" fill="hold"/>
                                        <p:tgtEl>
                                          <p:spTgt spid="28979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8979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89795">
                                            <p:txEl>
                                              <p:pRg st="2" end="2"/>
                                            </p:txEl>
                                          </p:spTgt>
                                        </p:tgtEl>
                                        <p:attrNameLst>
                                          <p:attrName>style.visibility</p:attrName>
                                        </p:attrNameLst>
                                      </p:cBhvr>
                                      <p:to>
                                        <p:strVal val="visible"/>
                                      </p:to>
                                    </p:set>
                                    <p:animEffect transition="in" filter="fade">
                                      <p:cBhvr>
                                        <p:cTn id="21" dur="1000"/>
                                        <p:tgtEl>
                                          <p:spTgt spid="289795">
                                            <p:txEl>
                                              <p:pRg st="2" end="2"/>
                                            </p:txEl>
                                          </p:spTgt>
                                        </p:tgtEl>
                                      </p:cBhvr>
                                    </p:animEffect>
                                    <p:anim calcmode="lin" valueType="num">
                                      <p:cBhvr>
                                        <p:cTn id="22" dur="1000" fill="hold"/>
                                        <p:tgtEl>
                                          <p:spTgt spid="28979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8979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289795">
                                            <p:txEl>
                                              <p:pRg st="3" end="3"/>
                                            </p:txEl>
                                          </p:spTgt>
                                        </p:tgtEl>
                                        <p:attrNameLst>
                                          <p:attrName>style.visibility</p:attrName>
                                        </p:attrNameLst>
                                      </p:cBhvr>
                                      <p:to>
                                        <p:strVal val="visible"/>
                                      </p:to>
                                    </p:set>
                                    <p:animEffect transition="in" filter="dissolve">
                                      <p:cBhvr>
                                        <p:cTn id="28" dur="500"/>
                                        <p:tgtEl>
                                          <p:spTgt spid="2897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95039" name="Group 31"/>
          <p:cNvGraphicFramePr>
            <a:graphicFrameLocks noGrp="1"/>
          </p:cNvGraphicFramePr>
          <p:nvPr/>
        </p:nvGraphicFramePr>
        <p:xfrm>
          <a:off x="636588" y="1316038"/>
          <a:ext cx="8261350" cy="4043362"/>
        </p:xfrm>
        <a:graphic>
          <a:graphicData uri="http://schemas.openxmlformats.org/drawingml/2006/table">
            <a:tbl>
              <a:tblPr/>
              <a:tblGrid>
                <a:gridCol w="1303337"/>
                <a:gridCol w="357188"/>
                <a:gridCol w="6600825"/>
              </a:tblGrid>
              <a:tr h="1984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cs typeface="Arial" charset="0"/>
                      </a:endParaRPr>
                    </a:p>
                  </a:txBody>
                  <a:tcPr anchor="ctr"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a:txBody>
                  <a:tcPr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a:txBody>
                  <a:tcPr horzOverflow="overflow">
                    <a:lnL>
                      <a:noFill/>
                    </a:lnL>
                    <a:lnR cap="flat">
                      <a:noFill/>
                    </a:lnR>
                    <a:lnT cap="flat">
                      <a:noFill/>
                    </a:lnT>
                    <a:lnB>
                      <a:noFill/>
                    </a:lnB>
                    <a:lnTlToBr>
                      <a:noFill/>
                    </a:lnTlToBr>
                    <a:lnBlToTr>
                      <a:noFill/>
                    </a:lnBlToTr>
                    <a:noFill/>
                  </a:tcPr>
                </a:tc>
              </a:tr>
              <a:tr h="37084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a:t>
                      </a:r>
                      <a:endParaRPr kumimoji="0" lang="en-US" sz="1000" b="0" i="0" u="none" strike="noStrike" cap="none" normalizeH="0" baseline="0" smtClean="0">
                        <a:ln>
                          <a:noFill/>
                        </a:ln>
                        <a:solidFill>
                          <a:schemeClr val="tx1"/>
                        </a:solidFill>
                        <a:effectLst/>
                        <a:latin typeface="Times New Roman" pitchFamily="18" charset="0"/>
                      </a:endParaRPr>
                    </a:p>
                  </a:txBody>
                  <a:tcPr horzOverflow="overflow">
                    <a:lnL cap="flat">
                      <a:noFill/>
                    </a:lnL>
                    <a:lnR>
                      <a:noFill/>
                    </a:lnR>
                    <a:lnT>
                      <a:noFill/>
                    </a:lnT>
                    <a:lnB cap="flat">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cs typeface="Arial" charset="0"/>
                        </a:rPr>
                        <a:t>  </a:t>
                      </a:r>
                    </a:p>
                  </a:txBody>
                  <a:tcPr horzOverflow="overflow">
                    <a:lnL>
                      <a:noFill/>
                    </a:lnL>
                    <a:lnR>
                      <a:noFill/>
                    </a:lnR>
                    <a:lnT>
                      <a:noFill/>
                    </a:lnT>
                    <a:lnB cap="flat">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cs typeface="Arial" charset="0"/>
                        </a:rPr>
                        <a:t>                                                                                                                                                                                                                           </a:t>
                      </a:r>
                      <a:br>
                        <a:rPr kumimoji="0" lang="en-US" sz="1600" b="0" i="0" u="none" strike="noStrike" cap="none" normalizeH="0" baseline="0" smtClean="0">
                          <a:ln>
                            <a:noFill/>
                          </a:ln>
                          <a:solidFill>
                            <a:schemeClr val="tx1"/>
                          </a:solidFill>
                          <a:effectLst/>
                          <a:latin typeface="Arial" charset="0"/>
                          <a:cs typeface="Arial" charset="0"/>
                        </a:rPr>
                      </a:br>
                      <a:endParaRPr kumimoji="0" lang="en-US" sz="1600" b="0" i="0" u="none" strike="noStrike" cap="none" normalizeH="0" baseline="0" smtClean="0">
                        <a:ln>
                          <a:noFill/>
                        </a:ln>
                        <a:solidFill>
                          <a:schemeClr val="tx1"/>
                        </a:solidFill>
                        <a:effectLst/>
                        <a:latin typeface="Arial" charset="0"/>
                        <a:cs typeface="Arial" charset="0"/>
                      </a:endParaRPr>
                    </a:p>
                  </a:txBody>
                  <a:tcPr horzOverflow="overflow">
                    <a:lnL>
                      <a:noFill/>
                    </a:lnL>
                    <a:lnR cap="flat">
                      <a:noFill/>
                    </a:lnR>
                    <a:lnT>
                      <a:noFill/>
                    </a:lnT>
                    <a:lnB cap="flat">
                      <a:noFill/>
                    </a:lnB>
                    <a:lnTlToBr>
                      <a:noFill/>
                    </a:lnTlToBr>
                    <a:lnBlToTr>
                      <a:noFill/>
                    </a:lnBlToTr>
                    <a:noFill/>
                  </a:tcPr>
                </a:tc>
              </a:tr>
            </a:tbl>
          </a:graphicData>
        </a:graphic>
      </p:graphicFrame>
      <p:sp>
        <p:nvSpPr>
          <p:cNvPr id="220169" name="Rectangle 30"/>
          <p:cNvSpPr>
            <a:spLocks noChangeArrowheads="1"/>
          </p:cNvSpPr>
          <p:nvPr/>
        </p:nvSpPr>
        <p:spPr bwMode="auto">
          <a:xfrm>
            <a:off x="1095375" y="4703763"/>
            <a:ext cx="6926263" cy="1803400"/>
          </a:xfrm>
          <a:prstGeom prst="rect">
            <a:avLst/>
          </a:prstGeom>
          <a:noFill/>
          <a:ln w="9525">
            <a:noFill/>
            <a:miter lim="800000"/>
            <a:headEnd/>
            <a:tailEnd/>
          </a:ln>
        </p:spPr>
        <p:txBody>
          <a:bodyPr>
            <a:spAutoFit/>
          </a:bodyPr>
          <a:lstStyle/>
          <a:p>
            <a:pPr algn="l" eaLnBrk="0" hangingPunct="0">
              <a:buFontTx/>
              <a:buChar char="•"/>
            </a:pPr>
            <a:r>
              <a:rPr lang="en-US" sz="1600">
                <a:cs typeface="Arial" charset="0"/>
              </a:rPr>
              <a:t> mass spectrometry is used to experimentally determine isotopic masses   </a:t>
            </a:r>
          </a:p>
          <a:p>
            <a:pPr algn="l" eaLnBrk="0" hangingPunct="0"/>
            <a:r>
              <a:rPr lang="en-US" sz="1600">
                <a:cs typeface="Arial" charset="0"/>
              </a:rPr>
              <a:t>  and abundances </a:t>
            </a:r>
          </a:p>
          <a:p>
            <a:pPr algn="l" eaLnBrk="0" hangingPunct="0">
              <a:buFontTx/>
              <a:buChar char="•"/>
            </a:pPr>
            <a:r>
              <a:rPr lang="en-US" sz="1600">
                <a:cs typeface="Arial" charset="0"/>
              </a:rPr>
              <a:t> interpreting mass spectra        </a:t>
            </a:r>
          </a:p>
          <a:p>
            <a:pPr algn="l" eaLnBrk="0" hangingPunct="0">
              <a:buFontTx/>
              <a:buChar char="•"/>
            </a:pPr>
            <a:r>
              <a:rPr lang="en-US" sz="1600">
                <a:cs typeface="Arial" charset="0"/>
              </a:rPr>
              <a:t> average atomic weights </a:t>
            </a:r>
          </a:p>
          <a:p>
            <a:pPr lvl="1" algn="l" eaLnBrk="0" hangingPunct="0"/>
            <a:r>
              <a:rPr lang="en-US" sz="1600">
                <a:cs typeface="Arial" charset="0"/>
              </a:rPr>
              <a:t>- computed from isotopic masses and abundances </a:t>
            </a:r>
          </a:p>
          <a:p>
            <a:pPr lvl="1" algn="l" eaLnBrk="0" hangingPunct="0"/>
            <a:r>
              <a:rPr lang="en-US" sz="1600">
                <a:cs typeface="Arial" charset="0"/>
              </a:rPr>
              <a:t>- significant figures of tabulated atomic weights gives some idea </a:t>
            </a:r>
          </a:p>
          <a:p>
            <a:pPr lvl="1" algn="l" eaLnBrk="0" hangingPunct="0"/>
            <a:r>
              <a:rPr lang="en-US" sz="1600">
                <a:cs typeface="Arial" charset="0"/>
              </a:rPr>
              <a:t>  of natural variation in isotopic abundances </a:t>
            </a:r>
          </a:p>
        </p:txBody>
      </p:sp>
      <p:sp>
        <p:nvSpPr>
          <p:cNvPr id="220170" name="Rectangle 32"/>
          <p:cNvSpPr>
            <a:spLocks noGrp="1" noChangeArrowheads="1"/>
          </p:cNvSpPr>
          <p:nvPr>
            <p:ph type="title"/>
          </p:nvPr>
        </p:nvSpPr>
        <p:spPr/>
        <p:txBody>
          <a:bodyPr/>
          <a:lstStyle/>
          <a:p>
            <a:pPr eaLnBrk="1" hangingPunct="1"/>
            <a:r>
              <a:rPr lang="en-US" sz="4000" smtClean="0">
                <a:solidFill>
                  <a:schemeClr val="tx1"/>
                </a:solidFill>
              </a:rPr>
              <a:t>Weighing atoms</a:t>
            </a:r>
          </a:p>
        </p:txBody>
      </p:sp>
      <p:grpSp>
        <p:nvGrpSpPr>
          <p:cNvPr id="220171" name="Group 38"/>
          <p:cNvGrpSpPr>
            <a:grpSpLocks/>
          </p:cNvGrpSpPr>
          <p:nvPr/>
        </p:nvGrpSpPr>
        <p:grpSpPr bwMode="auto">
          <a:xfrm>
            <a:off x="2684463" y="1397000"/>
            <a:ext cx="4837112" cy="3090863"/>
            <a:chOff x="1691" y="880"/>
            <a:chExt cx="3047" cy="1947"/>
          </a:xfrm>
        </p:grpSpPr>
        <p:pic>
          <p:nvPicPr>
            <p:cNvPr id="220174" name="Picture 7" descr="dot"/>
            <p:cNvPicPr>
              <a:picLocks noChangeAspect="1" noChangeArrowheads="1"/>
            </p:cNvPicPr>
            <p:nvPr/>
          </p:nvPicPr>
          <p:blipFill>
            <a:blip r:embed="rId3"/>
            <a:srcRect/>
            <a:stretch>
              <a:fillRect/>
            </a:stretch>
          </p:blipFill>
          <p:spPr bwMode="auto">
            <a:xfrm>
              <a:off x="1691" y="1184"/>
              <a:ext cx="7" cy="7"/>
            </a:xfrm>
            <a:prstGeom prst="rect">
              <a:avLst/>
            </a:prstGeom>
            <a:noFill/>
            <a:ln w="9525">
              <a:noFill/>
              <a:miter lim="800000"/>
              <a:headEnd/>
              <a:tailEnd/>
            </a:ln>
          </p:spPr>
        </p:pic>
        <p:pic>
          <p:nvPicPr>
            <p:cNvPr id="220175" name="Picture 9" descr="Schematic of a mass spectrometer"/>
            <p:cNvPicPr>
              <a:picLocks noChangeAspect="1" noChangeArrowheads="1"/>
            </p:cNvPicPr>
            <p:nvPr/>
          </p:nvPicPr>
          <p:blipFill>
            <a:blip r:embed="rId4" cstate="print"/>
            <a:srcRect/>
            <a:stretch>
              <a:fillRect/>
            </a:stretch>
          </p:blipFill>
          <p:spPr bwMode="auto">
            <a:xfrm>
              <a:off x="1796" y="928"/>
              <a:ext cx="2830" cy="1858"/>
            </a:xfrm>
            <a:prstGeom prst="rect">
              <a:avLst/>
            </a:prstGeom>
            <a:noFill/>
            <a:ln w="9525">
              <a:noFill/>
              <a:miter lim="800000"/>
              <a:headEnd/>
              <a:tailEnd/>
            </a:ln>
          </p:spPr>
        </p:pic>
        <p:sp>
          <p:nvSpPr>
            <p:cNvPr id="220176" name="Text Box 33"/>
            <p:cNvSpPr txBox="1">
              <a:spLocks noChangeArrowheads="1"/>
            </p:cNvSpPr>
            <p:nvPr/>
          </p:nvSpPr>
          <p:spPr bwMode="auto">
            <a:xfrm>
              <a:off x="1817" y="880"/>
              <a:ext cx="523" cy="250"/>
            </a:xfrm>
            <a:prstGeom prst="rect">
              <a:avLst/>
            </a:prstGeom>
            <a:solidFill>
              <a:schemeClr val="bg1"/>
            </a:solidFill>
            <a:ln w="9525">
              <a:noFill/>
              <a:miter lim="800000"/>
              <a:headEnd/>
              <a:tailEnd/>
            </a:ln>
          </p:spPr>
          <p:txBody>
            <a:bodyPr wrap="none">
              <a:spAutoFit/>
            </a:bodyPr>
            <a:lstStyle/>
            <a:p>
              <a:pPr algn="l"/>
              <a:r>
                <a:rPr lang="en-US"/>
                <a:t>gas sample</a:t>
              </a:r>
            </a:p>
            <a:p>
              <a:pPr algn="l"/>
              <a:r>
                <a:rPr lang="en-US"/>
                <a:t>enters here</a:t>
              </a:r>
            </a:p>
          </p:txBody>
        </p:sp>
        <p:sp>
          <p:nvSpPr>
            <p:cNvPr id="220177" name="Text Box 34"/>
            <p:cNvSpPr txBox="1">
              <a:spLocks noChangeArrowheads="1"/>
            </p:cNvSpPr>
            <p:nvPr/>
          </p:nvSpPr>
          <p:spPr bwMode="auto">
            <a:xfrm>
              <a:off x="1753" y="1667"/>
              <a:ext cx="775" cy="250"/>
            </a:xfrm>
            <a:prstGeom prst="rect">
              <a:avLst/>
            </a:prstGeom>
            <a:solidFill>
              <a:schemeClr val="bg1"/>
            </a:solidFill>
            <a:ln w="9525">
              <a:noFill/>
              <a:miter lim="800000"/>
              <a:headEnd/>
              <a:tailEnd/>
            </a:ln>
          </p:spPr>
          <p:txBody>
            <a:bodyPr>
              <a:spAutoFit/>
            </a:bodyPr>
            <a:lstStyle/>
            <a:p>
              <a:pPr algn="l"/>
              <a:r>
                <a:rPr lang="en-US"/>
                <a:t>filament current</a:t>
              </a:r>
            </a:p>
            <a:p>
              <a:pPr algn="l"/>
              <a:r>
                <a:rPr lang="en-US"/>
                <a:t>ionizes the gas</a:t>
              </a:r>
            </a:p>
          </p:txBody>
        </p:sp>
        <p:sp>
          <p:nvSpPr>
            <p:cNvPr id="220178" name="Text Box 35"/>
            <p:cNvSpPr txBox="1">
              <a:spLocks noChangeArrowheads="1"/>
            </p:cNvSpPr>
            <p:nvPr/>
          </p:nvSpPr>
          <p:spPr bwMode="auto">
            <a:xfrm>
              <a:off x="2878" y="887"/>
              <a:ext cx="704" cy="346"/>
            </a:xfrm>
            <a:prstGeom prst="rect">
              <a:avLst/>
            </a:prstGeom>
            <a:solidFill>
              <a:schemeClr val="bg1"/>
            </a:solidFill>
            <a:ln w="9525">
              <a:noFill/>
              <a:miter lim="800000"/>
              <a:headEnd/>
              <a:tailEnd/>
            </a:ln>
          </p:spPr>
          <p:txBody>
            <a:bodyPr wrap="none">
              <a:spAutoFit/>
            </a:bodyPr>
            <a:lstStyle/>
            <a:p>
              <a:pPr algn="l"/>
              <a:r>
                <a:rPr lang="en-US"/>
                <a:t>ions accelerate</a:t>
              </a:r>
            </a:p>
            <a:p>
              <a:pPr algn="l"/>
              <a:r>
                <a:rPr lang="en-US"/>
                <a:t>towards charged</a:t>
              </a:r>
            </a:p>
            <a:p>
              <a:pPr algn="l"/>
              <a:r>
                <a:rPr lang="en-US"/>
                <a:t>slit</a:t>
              </a:r>
            </a:p>
          </p:txBody>
        </p:sp>
        <p:sp>
          <p:nvSpPr>
            <p:cNvPr id="220179" name="Text Box 36"/>
            <p:cNvSpPr txBox="1">
              <a:spLocks noChangeArrowheads="1"/>
            </p:cNvSpPr>
            <p:nvPr/>
          </p:nvSpPr>
          <p:spPr bwMode="auto">
            <a:xfrm>
              <a:off x="3784" y="880"/>
              <a:ext cx="954" cy="346"/>
            </a:xfrm>
            <a:prstGeom prst="rect">
              <a:avLst/>
            </a:prstGeom>
            <a:solidFill>
              <a:schemeClr val="bg1"/>
            </a:solidFill>
            <a:ln w="9525">
              <a:noFill/>
              <a:miter lim="800000"/>
              <a:headEnd/>
              <a:tailEnd/>
            </a:ln>
          </p:spPr>
          <p:txBody>
            <a:bodyPr>
              <a:spAutoFit/>
            </a:bodyPr>
            <a:lstStyle/>
            <a:p>
              <a:pPr algn="l"/>
              <a:r>
                <a:rPr lang="en-US"/>
                <a:t>magnetic field</a:t>
              </a:r>
            </a:p>
            <a:p>
              <a:pPr algn="l"/>
              <a:r>
                <a:rPr lang="en-US"/>
                <a:t>deflects lightest ions</a:t>
              </a:r>
            </a:p>
            <a:p>
              <a:pPr algn="l"/>
              <a:r>
                <a:rPr lang="en-US"/>
                <a:t>most</a:t>
              </a:r>
            </a:p>
          </p:txBody>
        </p:sp>
        <p:sp>
          <p:nvSpPr>
            <p:cNvPr id="220180" name="Text Box 37"/>
            <p:cNvSpPr txBox="1">
              <a:spLocks noChangeArrowheads="1"/>
            </p:cNvSpPr>
            <p:nvPr/>
          </p:nvSpPr>
          <p:spPr bwMode="auto">
            <a:xfrm>
              <a:off x="2907" y="2577"/>
              <a:ext cx="1054" cy="250"/>
            </a:xfrm>
            <a:prstGeom prst="rect">
              <a:avLst/>
            </a:prstGeom>
            <a:solidFill>
              <a:schemeClr val="bg1"/>
            </a:solidFill>
            <a:ln w="9525">
              <a:noFill/>
              <a:miter lim="800000"/>
              <a:headEnd/>
              <a:tailEnd/>
            </a:ln>
          </p:spPr>
          <p:txBody>
            <a:bodyPr>
              <a:spAutoFit/>
            </a:bodyPr>
            <a:lstStyle/>
            <a:p>
              <a:pPr algn="l"/>
              <a:r>
                <a:rPr lang="en-US"/>
                <a:t>ions separated by mass</a:t>
              </a:r>
            </a:p>
            <a:p>
              <a:pPr algn="l"/>
              <a:r>
                <a:rPr lang="en-US"/>
                <a:t>expose film</a:t>
              </a:r>
            </a:p>
          </p:txBody>
        </p:sp>
      </p:grpSp>
      <p:sp>
        <p:nvSpPr>
          <p:cNvPr id="220172" name="Rectangle 39"/>
          <p:cNvSpPr>
            <a:spLocks noChangeArrowheads="1"/>
          </p:cNvSpPr>
          <p:nvPr/>
        </p:nvSpPr>
        <p:spPr bwMode="auto">
          <a:xfrm>
            <a:off x="457200" y="3325813"/>
            <a:ext cx="2076450" cy="701675"/>
          </a:xfrm>
          <a:prstGeom prst="rect">
            <a:avLst/>
          </a:prstGeom>
          <a:noFill/>
          <a:ln w="9525">
            <a:noFill/>
            <a:miter lim="800000"/>
            <a:headEnd/>
            <a:tailEnd/>
          </a:ln>
        </p:spPr>
        <p:txBody>
          <a:bodyPr>
            <a:spAutoFit/>
          </a:bodyPr>
          <a:lstStyle/>
          <a:p>
            <a:pPr algn="l"/>
            <a:r>
              <a:rPr lang="en-US"/>
              <a:t>The first mass spectrograph was built in 1919 by </a:t>
            </a:r>
            <a:r>
              <a:rPr lang="en-US">
                <a:hlinkClick r:id="rId5"/>
              </a:rPr>
              <a:t>F. W. Aston</a:t>
            </a:r>
            <a:r>
              <a:rPr lang="en-US"/>
              <a:t>, who received the </a:t>
            </a:r>
            <a:r>
              <a:rPr lang="en-US">
                <a:hlinkClick r:id="rId6"/>
              </a:rPr>
              <a:t>1922 Nobel Prize</a:t>
            </a:r>
            <a:r>
              <a:rPr lang="en-US"/>
              <a:t> for this accomplishment</a:t>
            </a:r>
          </a:p>
        </p:txBody>
      </p:sp>
      <p:sp>
        <p:nvSpPr>
          <p:cNvPr id="220173" name="Rectangle 40"/>
          <p:cNvSpPr>
            <a:spLocks noChangeArrowheads="1"/>
          </p:cNvSpPr>
          <p:nvPr/>
        </p:nvSpPr>
        <p:spPr bwMode="auto">
          <a:xfrm>
            <a:off x="0" y="6613525"/>
            <a:ext cx="2451100" cy="244475"/>
          </a:xfrm>
          <a:prstGeom prst="rect">
            <a:avLst/>
          </a:prstGeom>
          <a:noFill/>
          <a:ln w="9525">
            <a:noFill/>
            <a:miter lim="800000"/>
            <a:headEnd/>
            <a:tailEnd/>
          </a:ln>
        </p:spPr>
        <p:txBody>
          <a:bodyPr wrap="none" anchor="ctr">
            <a:spAutoFit/>
          </a:bodyPr>
          <a:lstStyle/>
          <a:p>
            <a:pPr algn="l"/>
            <a:r>
              <a:rPr lang="en-US"/>
              <a:t>Copyright © 1997-2005 by </a:t>
            </a:r>
            <a:r>
              <a:rPr lang="en-US">
                <a:hlinkClick r:id="rId7"/>
              </a:rPr>
              <a:t>Fred Senese</a:t>
            </a:r>
            <a:r>
              <a:rPr lang="en-US"/>
              <a:t> </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1186" name="Picture 2"/>
          <p:cNvPicPr>
            <a:picLocks noChangeAspect="1" noChangeArrowheads="1"/>
          </p:cNvPicPr>
          <p:nvPr/>
        </p:nvPicPr>
        <p:blipFill>
          <a:blip r:embed="rId3" cstate="print">
            <a:lum bright="6000" contrast="6000"/>
          </a:blip>
          <a:srcRect l="9560" t="10107" r="4839" b="12221"/>
          <a:stretch>
            <a:fillRect/>
          </a:stretch>
        </p:blipFill>
        <p:spPr bwMode="auto">
          <a:xfrm>
            <a:off x="1231900" y="1285875"/>
            <a:ext cx="6937375" cy="4025900"/>
          </a:xfrm>
          <a:prstGeom prst="rect">
            <a:avLst/>
          </a:prstGeom>
          <a:noFill/>
          <a:ln w="9525">
            <a:noFill/>
            <a:miter lim="800000"/>
            <a:headEnd/>
            <a:tailEnd/>
          </a:ln>
        </p:spPr>
      </p:pic>
      <p:sp>
        <p:nvSpPr>
          <p:cNvPr id="221187" name="Freeform 29"/>
          <p:cNvSpPr>
            <a:spLocks/>
          </p:cNvSpPr>
          <p:nvPr/>
        </p:nvSpPr>
        <p:spPr bwMode="auto">
          <a:xfrm>
            <a:off x="1163638" y="1257300"/>
            <a:ext cx="6180137" cy="4011613"/>
          </a:xfrm>
          <a:custGeom>
            <a:avLst/>
            <a:gdLst>
              <a:gd name="T0" fmla="*/ 260350 w 3893"/>
              <a:gd name="T1" fmla="*/ 4011613 h 2527"/>
              <a:gd name="T2" fmla="*/ 260350 w 3893"/>
              <a:gd name="T3" fmla="*/ 3616326 h 2527"/>
              <a:gd name="T4" fmla="*/ 222250 w 3893"/>
              <a:gd name="T5" fmla="*/ 3605213 h 2527"/>
              <a:gd name="T6" fmla="*/ 187325 w 3893"/>
              <a:gd name="T7" fmla="*/ 3567113 h 2527"/>
              <a:gd name="T8" fmla="*/ 155575 w 3893"/>
              <a:gd name="T9" fmla="*/ 3505201 h 2527"/>
              <a:gd name="T10" fmla="*/ 158750 w 3893"/>
              <a:gd name="T11" fmla="*/ 3429001 h 2527"/>
              <a:gd name="T12" fmla="*/ 206375 w 3893"/>
              <a:gd name="T13" fmla="*/ 3398838 h 2527"/>
              <a:gd name="T14" fmla="*/ 701675 w 3893"/>
              <a:gd name="T15" fmla="*/ 3209925 h 2527"/>
              <a:gd name="T16" fmla="*/ 698500 w 3893"/>
              <a:gd name="T17" fmla="*/ 3151187 h 2527"/>
              <a:gd name="T18" fmla="*/ 730250 w 3893"/>
              <a:gd name="T19" fmla="*/ 2957513 h 2527"/>
              <a:gd name="T20" fmla="*/ 754062 w 3893"/>
              <a:gd name="T21" fmla="*/ 2913063 h 2527"/>
              <a:gd name="T22" fmla="*/ 798512 w 3893"/>
              <a:gd name="T23" fmla="*/ 2836863 h 2527"/>
              <a:gd name="T24" fmla="*/ 877888 w 3893"/>
              <a:gd name="T25" fmla="*/ 2760663 h 2527"/>
              <a:gd name="T26" fmla="*/ 987425 w 3893"/>
              <a:gd name="T27" fmla="*/ 2686050 h 2527"/>
              <a:gd name="T28" fmla="*/ 1201737 w 3893"/>
              <a:gd name="T29" fmla="*/ 2603500 h 2527"/>
              <a:gd name="T30" fmla="*/ 1201737 w 3893"/>
              <a:gd name="T31" fmla="*/ 2284413 h 2527"/>
              <a:gd name="T32" fmla="*/ 1244600 w 3893"/>
              <a:gd name="T33" fmla="*/ 2281238 h 2527"/>
              <a:gd name="T34" fmla="*/ 1249362 w 3893"/>
              <a:gd name="T35" fmla="*/ 2590800 h 2527"/>
              <a:gd name="T36" fmla="*/ 1589087 w 3893"/>
              <a:gd name="T37" fmla="*/ 2462213 h 2527"/>
              <a:gd name="T38" fmla="*/ 1582737 w 3893"/>
              <a:gd name="T39" fmla="*/ 2286000 h 2527"/>
              <a:gd name="T40" fmla="*/ 1627188 w 3893"/>
              <a:gd name="T41" fmla="*/ 2271713 h 2527"/>
              <a:gd name="T42" fmla="*/ 1630363 w 3893"/>
              <a:gd name="T43" fmla="*/ 2446338 h 2527"/>
              <a:gd name="T44" fmla="*/ 3884613 w 3893"/>
              <a:gd name="T45" fmla="*/ 1609725 h 2527"/>
              <a:gd name="T46" fmla="*/ 3883025 w 3893"/>
              <a:gd name="T47" fmla="*/ 904875 h 2527"/>
              <a:gd name="T48" fmla="*/ 3930650 w 3893"/>
              <a:gd name="T49" fmla="*/ 776287 h 2527"/>
              <a:gd name="T50" fmla="*/ 4032250 w 3893"/>
              <a:gd name="T51" fmla="*/ 638175 h 2527"/>
              <a:gd name="T52" fmla="*/ 4179888 w 3893"/>
              <a:gd name="T53" fmla="*/ 546100 h 2527"/>
              <a:gd name="T54" fmla="*/ 5459412 w 3893"/>
              <a:gd name="T55" fmla="*/ 85725 h 2527"/>
              <a:gd name="T56" fmla="*/ 5588000 w 3893"/>
              <a:gd name="T57" fmla="*/ 79375 h 2527"/>
              <a:gd name="T58" fmla="*/ 5702300 w 3893"/>
              <a:gd name="T59" fmla="*/ 88900 h 2527"/>
              <a:gd name="T60" fmla="*/ 5792787 w 3893"/>
              <a:gd name="T61" fmla="*/ 114300 h 2527"/>
              <a:gd name="T62" fmla="*/ 5892800 w 3893"/>
              <a:gd name="T63" fmla="*/ 157163 h 2527"/>
              <a:gd name="T64" fmla="*/ 6102350 w 3893"/>
              <a:gd name="T65" fmla="*/ 331788 h 2527"/>
              <a:gd name="T66" fmla="*/ 6180137 w 3893"/>
              <a:gd name="T67" fmla="*/ 19050 h 2527"/>
              <a:gd name="T68" fmla="*/ 5580062 w 3893"/>
              <a:gd name="T69" fmla="*/ 31750 h 2527"/>
              <a:gd name="T70" fmla="*/ 363537 w 3893"/>
              <a:gd name="T71" fmla="*/ 0 h 2527"/>
              <a:gd name="T72" fmla="*/ 0 w 3893"/>
              <a:gd name="T73" fmla="*/ 3719513 h 2527"/>
              <a:gd name="T74" fmla="*/ 260350 w 3893"/>
              <a:gd name="T75" fmla="*/ 4011613 h 252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893"/>
              <a:gd name="T115" fmla="*/ 0 h 2527"/>
              <a:gd name="T116" fmla="*/ 3893 w 3893"/>
              <a:gd name="T117" fmla="*/ 2527 h 252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893" h="2527">
                <a:moveTo>
                  <a:pt x="164" y="2527"/>
                </a:moveTo>
                <a:lnTo>
                  <a:pt x="164" y="2278"/>
                </a:lnTo>
                <a:lnTo>
                  <a:pt x="140" y="2271"/>
                </a:lnTo>
                <a:lnTo>
                  <a:pt x="118" y="2247"/>
                </a:lnTo>
                <a:lnTo>
                  <a:pt x="98" y="2208"/>
                </a:lnTo>
                <a:lnTo>
                  <a:pt x="100" y="2160"/>
                </a:lnTo>
                <a:lnTo>
                  <a:pt x="130" y="2141"/>
                </a:lnTo>
                <a:lnTo>
                  <a:pt x="442" y="2022"/>
                </a:lnTo>
                <a:lnTo>
                  <a:pt x="440" y="1985"/>
                </a:lnTo>
                <a:lnTo>
                  <a:pt x="460" y="1863"/>
                </a:lnTo>
                <a:lnTo>
                  <a:pt x="475" y="1835"/>
                </a:lnTo>
                <a:lnTo>
                  <a:pt x="503" y="1787"/>
                </a:lnTo>
                <a:lnTo>
                  <a:pt x="553" y="1739"/>
                </a:lnTo>
                <a:lnTo>
                  <a:pt x="622" y="1692"/>
                </a:lnTo>
                <a:lnTo>
                  <a:pt x="757" y="1640"/>
                </a:lnTo>
                <a:lnTo>
                  <a:pt x="757" y="1439"/>
                </a:lnTo>
                <a:lnTo>
                  <a:pt x="784" y="1437"/>
                </a:lnTo>
                <a:lnTo>
                  <a:pt x="787" y="1632"/>
                </a:lnTo>
                <a:lnTo>
                  <a:pt x="1001" y="1551"/>
                </a:lnTo>
                <a:lnTo>
                  <a:pt x="997" y="1440"/>
                </a:lnTo>
                <a:lnTo>
                  <a:pt x="1025" y="1431"/>
                </a:lnTo>
                <a:lnTo>
                  <a:pt x="1027" y="1541"/>
                </a:lnTo>
                <a:lnTo>
                  <a:pt x="2447" y="1014"/>
                </a:lnTo>
                <a:lnTo>
                  <a:pt x="2446" y="570"/>
                </a:lnTo>
                <a:lnTo>
                  <a:pt x="2476" y="489"/>
                </a:lnTo>
                <a:lnTo>
                  <a:pt x="2540" y="402"/>
                </a:lnTo>
                <a:lnTo>
                  <a:pt x="2633" y="344"/>
                </a:lnTo>
                <a:lnTo>
                  <a:pt x="3439" y="54"/>
                </a:lnTo>
                <a:lnTo>
                  <a:pt x="3520" y="50"/>
                </a:lnTo>
                <a:lnTo>
                  <a:pt x="3592" y="56"/>
                </a:lnTo>
                <a:lnTo>
                  <a:pt x="3649" y="72"/>
                </a:lnTo>
                <a:lnTo>
                  <a:pt x="3712" y="99"/>
                </a:lnTo>
                <a:lnTo>
                  <a:pt x="3844" y="209"/>
                </a:lnTo>
                <a:lnTo>
                  <a:pt x="3893" y="12"/>
                </a:lnTo>
                <a:lnTo>
                  <a:pt x="3515" y="20"/>
                </a:lnTo>
                <a:lnTo>
                  <a:pt x="229" y="0"/>
                </a:lnTo>
                <a:lnTo>
                  <a:pt x="0" y="2343"/>
                </a:lnTo>
                <a:lnTo>
                  <a:pt x="164" y="2527"/>
                </a:lnTo>
                <a:close/>
              </a:path>
            </a:pathLst>
          </a:custGeom>
          <a:solidFill>
            <a:schemeClr val="bg1"/>
          </a:solidFill>
          <a:ln w="9525">
            <a:noFill/>
            <a:round/>
            <a:headEnd/>
            <a:tailEnd/>
          </a:ln>
        </p:spPr>
        <p:txBody>
          <a:bodyPr/>
          <a:lstStyle/>
          <a:p>
            <a:endParaRPr lang="en-US"/>
          </a:p>
        </p:txBody>
      </p:sp>
      <p:sp>
        <p:nvSpPr>
          <p:cNvPr id="221188" name="Freeform 25"/>
          <p:cNvSpPr>
            <a:spLocks/>
          </p:cNvSpPr>
          <p:nvPr/>
        </p:nvSpPr>
        <p:spPr bwMode="auto">
          <a:xfrm>
            <a:off x="1427163" y="1308100"/>
            <a:ext cx="6953250" cy="3970338"/>
          </a:xfrm>
          <a:custGeom>
            <a:avLst/>
            <a:gdLst>
              <a:gd name="T0" fmla="*/ 1588 w 4380"/>
              <a:gd name="T1" fmla="*/ 3544888 h 2501"/>
              <a:gd name="T2" fmla="*/ 514350 w 4380"/>
              <a:gd name="T3" fmla="*/ 3362326 h 2501"/>
              <a:gd name="T4" fmla="*/ 606425 w 4380"/>
              <a:gd name="T5" fmla="*/ 3471863 h 2501"/>
              <a:gd name="T6" fmla="*/ 730250 w 4380"/>
              <a:gd name="T7" fmla="*/ 3554413 h 2501"/>
              <a:gd name="T8" fmla="*/ 882650 w 4380"/>
              <a:gd name="T9" fmla="*/ 3592513 h 2501"/>
              <a:gd name="T10" fmla="*/ 1081087 w 4380"/>
              <a:gd name="T11" fmla="*/ 3581401 h 2501"/>
              <a:gd name="T12" fmla="*/ 1485900 w 4380"/>
              <a:gd name="T13" fmla="*/ 3419476 h 2501"/>
              <a:gd name="T14" fmla="*/ 1487487 w 4380"/>
              <a:gd name="T15" fmla="*/ 3838576 h 2501"/>
              <a:gd name="T16" fmla="*/ 1700213 w 4380"/>
              <a:gd name="T17" fmla="*/ 3843338 h 2501"/>
              <a:gd name="T18" fmla="*/ 1701800 w 4380"/>
              <a:gd name="T19" fmla="*/ 3341688 h 2501"/>
              <a:gd name="T20" fmla="*/ 3611562 w 4380"/>
              <a:gd name="T21" fmla="*/ 2608263 h 2501"/>
              <a:gd name="T22" fmla="*/ 3614737 w 4380"/>
              <a:gd name="T23" fmla="*/ 2946400 h 2501"/>
              <a:gd name="T24" fmla="*/ 3609975 w 4380"/>
              <a:gd name="T25" fmla="*/ 3186112 h 2501"/>
              <a:gd name="T26" fmla="*/ 3648075 w 4380"/>
              <a:gd name="T27" fmla="*/ 3352801 h 2501"/>
              <a:gd name="T28" fmla="*/ 3724275 w 4380"/>
              <a:gd name="T29" fmla="*/ 3479801 h 2501"/>
              <a:gd name="T30" fmla="*/ 3814762 w 4380"/>
              <a:gd name="T31" fmla="*/ 3608388 h 2501"/>
              <a:gd name="T32" fmla="*/ 3930650 w 4380"/>
              <a:gd name="T33" fmla="*/ 3686176 h 2501"/>
              <a:gd name="T34" fmla="*/ 4062412 w 4380"/>
              <a:gd name="T35" fmla="*/ 3751263 h 2501"/>
              <a:gd name="T36" fmla="*/ 4192587 w 4380"/>
              <a:gd name="T37" fmla="*/ 3775076 h 2501"/>
              <a:gd name="T38" fmla="*/ 4368800 w 4380"/>
              <a:gd name="T39" fmla="*/ 3765551 h 2501"/>
              <a:gd name="T40" fmla="*/ 4464050 w 4380"/>
              <a:gd name="T41" fmla="*/ 3751263 h 2501"/>
              <a:gd name="T42" fmla="*/ 4530725 w 4380"/>
              <a:gd name="T43" fmla="*/ 3733801 h 2501"/>
              <a:gd name="T44" fmla="*/ 5486399 w 4380"/>
              <a:gd name="T45" fmla="*/ 3308351 h 2501"/>
              <a:gd name="T46" fmla="*/ 5995986 w 4380"/>
              <a:gd name="T47" fmla="*/ 3660776 h 2501"/>
              <a:gd name="T48" fmla="*/ 6102349 w 4380"/>
              <a:gd name="T49" fmla="*/ 3698876 h 2501"/>
              <a:gd name="T50" fmla="*/ 6216649 w 4380"/>
              <a:gd name="T51" fmla="*/ 3717926 h 2501"/>
              <a:gd name="T52" fmla="*/ 6386511 w 4380"/>
              <a:gd name="T53" fmla="*/ 3698876 h 2501"/>
              <a:gd name="T54" fmla="*/ 6505575 w 4380"/>
              <a:gd name="T55" fmla="*/ 3629026 h 2501"/>
              <a:gd name="T56" fmla="*/ 6648450 w 4380"/>
              <a:gd name="T57" fmla="*/ 3505201 h 2501"/>
              <a:gd name="T58" fmla="*/ 6711950 w 4380"/>
              <a:gd name="T59" fmla="*/ 3346451 h 2501"/>
              <a:gd name="T60" fmla="*/ 6724650 w 4380"/>
              <a:gd name="T61" fmla="*/ 3198812 h 2501"/>
              <a:gd name="T62" fmla="*/ 6716713 w 4380"/>
              <a:gd name="T63" fmla="*/ 3109912 h 2501"/>
              <a:gd name="T64" fmla="*/ 6707188 w 4380"/>
              <a:gd name="T65" fmla="*/ 3074987 h 2501"/>
              <a:gd name="T66" fmla="*/ 6662738 w 4380"/>
              <a:gd name="T67" fmla="*/ 2954337 h 2501"/>
              <a:gd name="T68" fmla="*/ 6581775 w 4380"/>
              <a:gd name="T69" fmla="*/ 2849563 h 2501"/>
              <a:gd name="T70" fmla="*/ 5867399 w 4380"/>
              <a:gd name="T71" fmla="*/ 2344738 h 2501"/>
              <a:gd name="T72" fmla="*/ 5868986 w 4380"/>
              <a:gd name="T73" fmla="*/ 400050 h 2501"/>
              <a:gd name="T74" fmla="*/ 5797549 w 4380"/>
              <a:gd name="T75" fmla="*/ 266700 h 2501"/>
              <a:gd name="T76" fmla="*/ 5697537 w 4380"/>
              <a:gd name="T77" fmla="*/ 149225 h 2501"/>
              <a:gd name="T78" fmla="*/ 5591174 w 4380"/>
              <a:gd name="T79" fmla="*/ 87313 h 2501"/>
              <a:gd name="T80" fmla="*/ 5462587 w 4380"/>
              <a:gd name="T81" fmla="*/ 42863 h 2501"/>
              <a:gd name="T82" fmla="*/ 5307012 w 4380"/>
              <a:gd name="T83" fmla="*/ 28575 h 2501"/>
              <a:gd name="T84" fmla="*/ 5705474 w 4380"/>
              <a:gd name="T85" fmla="*/ 0 h 2501"/>
              <a:gd name="T86" fmla="*/ 6953250 w 4380"/>
              <a:gd name="T87" fmla="*/ 171450 h 2501"/>
              <a:gd name="T88" fmla="*/ 6913563 w 4380"/>
              <a:gd name="T89" fmla="*/ 3940176 h 2501"/>
              <a:gd name="T90" fmla="*/ 0 w 4380"/>
              <a:gd name="T91" fmla="*/ 3970338 h 2501"/>
              <a:gd name="T92" fmla="*/ 0 w 4380"/>
              <a:gd name="T93" fmla="*/ 3619501 h 2501"/>
              <a:gd name="T94" fmla="*/ 1588 w 4380"/>
              <a:gd name="T95" fmla="*/ 3544888 h 250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380"/>
              <a:gd name="T145" fmla="*/ 0 h 2501"/>
              <a:gd name="T146" fmla="*/ 4380 w 4380"/>
              <a:gd name="T147" fmla="*/ 2501 h 250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380" h="2501">
                <a:moveTo>
                  <a:pt x="1" y="2233"/>
                </a:moveTo>
                <a:lnTo>
                  <a:pt x="324" y="2118"/>
                </a:lnTo>
                <a:lnTo>
                  <a:pt x="382" y="2187"/>
                </a:lnTo>
                <a:lnTo>
                  <a:pt x="460" y="2239"/>
                </a:lnTo>
                <a:lnTo>
                  <a:pt x="556" y="2263"/>
                </a:lnTo>
                <a:lnTo>
                  <a:pt x="681" y="2256"/>
                </a:lnTo>
                <a:lnTo>
                  <a:pt x="936" y="2154"/>
                </a:lnTo>
                <a:lnTo>
                  <a:pt x="937" y="2418"/>
                </a:lnTo>
                <a:lnTo>
                  <a:pt x="1071" y="2421"/>
                </a:lnTo>
                <a:lnTo>
                  <a:pt x="1072" y="2105"/>
                </a:lnTo>
                <a:lnTo>
                  <a:pt x="2275" y="1643"/>
                </a:lnTo>
                <a:lnTo>
                  <a:pt x="2277" y="1856"/>
                </a:lnTo>
                <a:lnTo>
                  <a:pt x="2274" y="2007"/>
                </a:lnTo>
                <a:lnTo>
                  <a:pt x="2298" y="2112"/>
                </a:lnTo>
                <a:lnTo>
                  <a:pt x="2346" y="2192"/>
                </a:lnTo>
                <a:lnTo>
                  <a:pt x="2403" y="2273"/>
                </a:lnTo>
                <a:lnTo>
                  <a:pt x="2476" y="2322"/>
                </a:lnTo>
                <a:lnTo>
                  <a:pt x="2559" y="2363"/>
                </a:lnTo>
                <a:lnTo>
                  <a:pt x="2641" y="2378"/>
                </a:lnTo>
                <a:lnTo>
                  <a:pt x="2752" y="2372"/>
                </a:lnTo>
                <a:lnTo>
                  <a:pt x="2812" y="2363"/>
                </a:lnTo>
                <a:lnTo>
                  <a:pt x="2854" y="2352"/>
                </a:lnTo>
                <a:lnTo>
                  <a:pt x="3456" y="2084"/>
                </a:lnTo>
                <a:lnTo>
                  <a:pt x="3777" y="2306"/>
                </a:lnTo>
                <a:lnTo>
                  <a:pt x="3844" y="2330"/>
                </a:lnTo>
                <a:lnTo>
                  <a:pt x="3916" y="2342"/>
                </a:lnTo>
                <a:lnTo>
                  <a:pt x="4023" y="2330"/>
                </a:lnTo>
                <a:lnTo>
                  <a:pt x="4098" y="2286"/>
                </a:lnTo>
                <a:lnTo>
                  <a:pt x="4188" y="2208"/>
                </a:lnTo>
                <a:lnTo>
                  <a:pt x="4228" y="2108"/>
                </a:lnTo>
                <a:lnTo>
                  <a:pt x="4236" y="2015"/>
                </a:lnTo>
                <a:lnTo>
                  <a:pt x="4231" y="1959"/>
                </a:lnTo>
                <a:lnTo>
                  <a:pt x="4225" y="1937"/>
                </a:lnTo>
                <a:lnTo>
                  <a:pt x="4197" y="1861"/>
                </a:lnTo>
                <a:lnTo>
                  <a:pt x="4146" y="1795"/>
                </a:lnTo>
                <a:lnTo>
                  <a:pt x="3696" y="1477"/>
                </a:lnTo>
                <a:lnTo>
                  <a:pt x="3697" y="252"/>
                </a:lnTo>
                <a:lnTo>
                  <a:pt x="3652" y="168"/>
                </a:lnTo>
                <a:lnTo>
                  <a:pt x="3589" y="94"/>
                </a:lnTo>
                <a:lnTo>
                  <a:pt x="3522" y="55"/>
                </a:lnTo>
                <a:lnTo>
                  <a:pt x="3441" y="27"/>
                </a:lnTo>
                <a:lnTo>
                  <a:pt x="3343" y="18"/>
                </a:lnTo>
                <a:lnTo>
                  <a:pt x="3594" y="0"/>
                </a:lnTo>
                <a:lnTo>
                  <a:pt x="4380" y="108"/>
                </a:lnTo>
                <a:lnTo>
                  <a:pt x="4355" y="2482"/>
                </a:lnTo>
                <a:lnTo>
                  <a:pt x="0" y="2501"/>
                </a:lnTo>
                <a:lnTo>
                  <a:pt x="0" y="2280"/>
                </a:lnTo>
                <a:lnTo>
                  <a:pt x="1" y="2233"/>
                </a:lnTo>
                <a:close/>
              </a:path>
            </a:pathLst>
          </a:custGeom>
          <a:solidFill>
            <a:schemeClr val="bg1"/>
          </a:solidFill>
          <a:ln w="9525">
            <a:noFill/>
            <a:round/>
            <a:headEnd/>
            <a:tailEnd/>
          </a:ln>
        </p:spPr>
        <p:txBody>
          <a:bodyPr/>
          <a:lstStyle/>
          <a:p>
            <a:endParaRPr lang="en-US"/>
          </a:p>
        </p:txBody>
      </p:sp>
      <p:sp>
        <p:nvSpPr>
          <p:cNvPr id="221189" name="Text Box 3"/>
          <p:cNvSpPr txBox="1">
            <a:spLocks noChangeArrowheads="1"/>
          </p:cNvSpPr>
          <p:nvPr/>
        </p:nvSpPr>
        <p:spPr bwMode="auto">
          <a:xfrm>
            <a:off x="3022600" y="2486025"/>
            <a:ext cx="1228725" cy="304800"/>
          </a:xfrm>
          <a:prstGeom prst="rect">
            <a:avLst/>
          </a:prstGeom>
          <a:solidFill>
            <a:schemeClr val="bg1"/>
          </a:solidFill>
          <a:ln w="9525">
            <a:noFill/>
            <a:miter lim="800000"/>
            <a:headEnd/>
            <a:tailEnd/>
          </a:ln>
        </p:spPr>
        <p:txBody>
          <a:bodyPr wrap="none">
            <a:spAutoFit/>
          </a:bodyPr>
          <a:lstStyle/>
          <a:p>
            <a:pPr algn="l"/>
            <a:r>
              <a:rPr lang="en-US" sz="1400"/>
              <a:t>Negative grid</a:t>
            </a:r>
          </a:p>
        </p:txBody>
      </p:sp>
      <p:sp>
        <p:nvSpPr>
          <p:cNvPr id="221190" name="Text Box 4"/>
          <p:cNvSpPr txBox="1">
            <a:spLocks noChangeArrowheads="1"/>
          </p:cNvSpPr>
          <p:nvPr/>
        </p:nvSpPr>
        <p:spPr bwMode="auto">
          <a:xfrm>
            <a:off x="7666038" y="1874838"/>
            <a:ext cx="774700" cy="304800"/>
          </a:xfrm>
          <a:prstGeom prst="rect">
            <a:avLst/>
          </a:prstGeom>
          <a:solidFill>
            <a:schemeClr val="bg1"/>
          </a:solidFill>
          <a:ln w="9525">
            <a:noFill/>
            <a:miter lim="800000"/>
            <a:headEnd/>
            <a:tailEnd/>
          </a:ln>
        </p:spPr>
        <p:txBody>
          <a:bodyPr wrap="none">
            <a:spAutoFit/>
          </a:bodyPr>
          <a:lstStyle/>
          <a:p>
            <a:pPr algn="l"/>
            <a:r>
              <a:rPr lang="en-US" sz="1400"/>
              <a:t>Magnet</a:t>
            </a:r>
          </a:p>
        </p:txBody>
      </p:sp>
      <p:sp>
        <p:nvSpPr>
          <p:cNvPr id="221191" name="Text Box 5"/>
          <p:cNvSpPr txBox="1">
            <a:spLocks noChangeArrowheads="1"/>
          </p:cNvSpPr>
          <p:nvPr/>
        </p:nvSpPr>
        <p:spPr bwMode="auto">
          <a:xfrm>
            <a:off x="7637463" y="3171825"/>
            <a:ext cx="854075" cy="304800"/>
          </a:xfrm>
          <a:prstGeom prst="rect">
            <a:avLst/>
          </a:prstGeom>
          <a:solidFill>
            <a:schemeClr val="bg1"/>
          </a:solidFill>
          <a:ln w="9525">
            <a:noFill/>
            <a:miter lim="800000"/>
            <a:headEnd/>
            <a:tailEnd/>
          </a:ln>
        </p:spPr>
        <p:txBody>
          <a:bodyPr wrap="none">
            <a:spAutoFit/>
          </a:bodyPr>
          <a:lstStyle/>
          <a:p>
            <a:pPr algn="l"/>
            <a:r>
              <a:rPr lang="en-US" sz="1400"/>
              <a:t>Detector</a:t>
            </a:r>
          </a:p>
        </p:txBody>
      </p:sp>
      <p:sp>
        <p:nvSpPr>
          <p:cNvPr id="221192" name="Text Box 6"/>
          <p:cNvSpPr txBox="1">
            <a:spLocks noChangeArrowheads="1"/>
          </p:cNvSpPr>
          <p:nvPr/>
        </p:nvSpPr>
        <p:spPr bwMode="auto">
          <a:xfrm>
            <a:off x="3125788" y="5211763"/>
            <a:ext cx="1060450" cy="517525"/>
          </a:xfrm>
          <a:prstGeom prst="rect">
            <a:avLst/>
          </a:prstGeom>
          <a:solidFill>
            <a:schemeClr val="bg1"/>
          </a:solidFill>
          <a:ln w="9525">
            <a:noFill/>
            <a:miter lim="800000"/>
            <a:headEnd/>
            <a:tailEnd/>
          </a:ln>
        </p:spPr>
        <p:txBody>
          <a:bodyPr wrap="none">
            <a:spAutoFit/>
          </a:bodyPr>
          <a:lstStyle/>
          <a:p>
            <a:pPr algn="l"/>
            <a:r>
              <a:rPr lang="en-US" sz="1400"/>
              <a:t>To vacuum</a:t>
            </a:r>
          </a:p>
          <a:p>
            <a:pPr algn="l"/>
            <a:r>
              <a:rPr lang="en-US" sz="1400"/>
              <a:t>pump</a:t>
            </a:r>
          </a:p>
        </p:txBody>
      </p:sp>
      <p:sp>
        <p:nvSpPr>
          <p:cNvPr id="221193" name="Text Box 7"/>
          <p:cNvSpPr txBox="1">
            <a:spLocks noChangeArrowheads="1"/>
          </p:cNvSpPr>
          <p:nvPr/>
        </p:nvSpPr>
        <p:spPr bwMode="auto">
          <a:xfrm>
            <a:off x="6350000" y="5241925"/>
            <a:ext cx="873125" cy="517525"/>
          </a:xfrm>
          <a:prstGeom prst="rect">
            <a:avLst/>
          </a:prstGeom>
          <a:solidFill>
            <a:schemeClr val="bg1"/>
          </a:solidFill>
          <a:ln w="9525">
            <a:noFill/>
            <a:miter lim="800000"/>
            <a:headEnd/>
            <a:tailEnd/>
          </a:ln>
        </p:spPr>
        <p:txBody>
          <a:bodyPr wrap="none">
            <a:spAutoFit/>
          </a:bodyPr>
          <a:lstStyle/>
          <a:p>
            <a:pPr algn="l"/>
            <a:r>
              <a:rPr lang="en-US" sz="1400"/>
              <a:t>Mass</a:t>
            </a:r>
          </a:p>
          <a:p>
            <a:pPr algn="l"/>
            <a:r>
              <a:rPr lang="en-US" sz="1400"/>
              <a:t>numbers</a:t>
            </a:r>
          </a:p>
        </p:txBody>
      </p:sp>
      <p:sp>
        <p:nvSpPr>
          <p:cNvPr id="221194" name="Text Box 8"/>
          <p:cNvSpPr txBox="1">
            <a:spLocks noChangeArrowheads="1"/>
          </p:cNvSpPr>
          <p:nvPr/>
        </p:nvSpPr>
        <p:spPr bwMode="auto">
          <a:xfrm>
            <a:off x="7577138" y="5240338"/>
            <a:ext cx="1022350" cy="517525"/>
          </a:xfrm>
          <a:prstGeom prst="rect">
            <a:avLst/>
          </a:prstGeom>
          <a:solidFill>
            <a:schemeClr val="bg1"/>
          </a:solidFill>
          <a:ln w="9525">
            <a:noFill/>
            <a:miter lim="800000"/>
            <a:headEnd/>
            <a:tailEnd/>
          </a:ln>
        </p:spPr>
        <p:txBody>
          <a:bodyPr wrap="none">
            <a:spAutoFit/>
          </a:bodyPr>
          <a:lstStyle/>
          <a:p>
            <a:pPr algn="l"/>
            <a:r>
              <a:rPr lang="en-US" sz="1400"/>
              <a:t>Evacuated</a:t>
            </a:r>
          </a:p>
          <a:p>
            <a:pPr algn="l"/>
            <a:r>
              <a:rPr lang="en-US" sz="1400"/>
              <a:t>glass tube</a:t>
            </a:r>
          </a:p>
        </p:txBody>
      </p:sp>
      <p:sp>
        <p:nvSpPr>
          <p:cNvPr id="221195" name="Text Box 9"/>
          <p:cNvSpPr txBox="1">
            <a:spLocks noChangeArrowheads="1"/>
          </p:cNvSpPr>
          <p:nvPr/>
        </p:nvSpPr>
        <p:spPr bwMode="auto">
          <a:xfrm>
            <a:off x="552450" y="3160713"/>
            <a:ext cx="804863" cy="517525"/>
          </a:xfrm>
          <a:prstGeom prst="rect">
            <a:avLst/>
          </a:prstGeom>
          <a:solidFill>
            <a:schemeClr val="bg1"/>
          </a:solidFill>
          <a:ln w="9525">
            <a:noFill/>
            <a:miter lim="800000"/>
            <a:headEnd/>
            <a:tailEnd/>
          </a:ln>
        </p:spPr>
        <p:txBody>
          <a:bodyPr wrap="none">
            <a:spAutoFit/>
          </a:bodyPr>
          <a:lstStyle/>
          <a:p>
            <a:pPr algn="l"/>
            <a:r>
              <a:rPr lang="en-US" sz="1400"/>
              <a:t>Heated</a:t>
            </a:r>
          </a:p>
          <a:p>
            <a:pPr algn="l"/>
            <a:r>
              <a:rPr lang="en-US" sz="1400"/>
              <a:t>filament</a:t>
            </a:r>
          </a:p>
        </p:txBody>
      </p:sp>
      <p:sp>
        <p:nvSpPr>
          <p:cNvPr id="221196" name="Text Box 10"/>
          <p:cNvSpPr txBox="1">
            <a:spLocks noChangeArrowheads="1"/>
          </p:cNvSpPr>
          <p:nvPr/>
        </p:nvSpPr>
        <p:spPr bwMode="auto">
          <a:xfrm>
            <a:off x="554038" y="3843338"/>
            <a:ext cx="835025" cy="517525"/>
          </a:xfrm>
          <a:prstGeom prst="rect">
            <a:avLst/>
          </a:prstGeom>
          <a:solidFill>
            <a:schemeClr val="bg1"/>
          </a:solidFill>
          <a:ln w="9525">
            <a:noFill/>
            <a:miter lim="800000"/>
            <a:headEnd/>
            <a:tailEnd/>
          </a:ln>
        </p:spPr>
        <p:txBody>
          <a:bodyPr wrap="none">
            <a:spAutoFit/>
          </a:bodyPr>
          <a:lstStyle/>
          <a:p>
            <a:pPr algn="l"/>
            <a:r>
              <a:rPr lang="en-US" sz="1400"/>
              <a:t>Electron</a:t>
            </a:r>
          </a:p>
          <a:p>
            <a:pPr algn="l"/>
            <a:r>
              <a:rPr lang="en-US" sz="1400"/>
              <a:t>beam</a:t>
            </a:r>
          </a:p>
        </p:txBody>
      </p:sp>
      <p:sp>
        <p:nvSpPr>
          <p:cNvPr id="221197" name="Line 12"/>
          <p:cNvSpPr>
            <a:spLocks noChangeShapeType="1"/>
          </p:cNvSpPr>
          <p:nvPr/>
        </p:nvSpPr>
        <p:spPr bwMode="auto">
          <a:xfrm flipH="1">
            <a:off x="1209675" y="4235450"/>
            <a:ext cx="1285875" cy="0"/>
          </a:xfrm>
          <a:prstGeom prst="line">
            <a:avLst/>
          </a:prstGeom>
          <a:noFill/>
          <a:ln w="15875">
            <a:solidFill>
              <a:schemeClr val="tx1"/>
            </a:solidFill>
            <a:round/>
            <a:headEnd/>
            <a:tailEnd/>
          </a:ln>
        </p:spPr>
        <p:txBody>
          <a:bodyPr/>
          <a:lstStyle/>
          <a:p>
            <a:endParaRPr lang="en-US"/>
          </a:p>
        </p:txBody>
      </p:sp>
      <p:sp>
        <p:nvSpPr>
          <p:cNvPr id="221198" name="Line 13"/>
          <p:cNvSpPr>
            <a:spLocks noChangeShapeType="1"/>
          </p:cNvSpPr>
          <p:nvPr/>
        </p:nvSpPr>
        <p:spPr bwMode="auto">
          <a:xfrm flipH="1" flipV="1">
            <a:off x="1376363" y="3529013"/>
            <a:ext cx="952500" cy="238125"/>
          </a:xfrm>
          <a:prstGeom prst="line">
            <a:avLst/>
          </a:prstGeom>
          <a:noFill/>
          <a:ln w="19050">
            <a:solidFill>
              <a:schemeClr val="tx1"/>
            </a:solidFill>
            <a:round/>
            <a:headEnd/>
            <a:tailEnd/>
          </a:ln>
        </p:spPr>
        <p:txBody>
          <a:bodyPr/>
          <a:lstStyle/>
          <a:p>
            <a:endParaRPr lang="en-US"/>
          </a:p>
        </p:txBody>
      </p:sp>
      <p:sp>
        <p:nvSpPr>
          <p:cNvPr id="221199" name="Line 14"/>
          <p:cNvSpPr>
            <a:spLocks noChangeShapeType="1"/>
          </p:cNvSpPr>
          <p:nvPr/>
        </p:nvSpPr>
        <p:spPr bwMode="auto">
          <a:xfrm flipV="1">
            <a:off x="3328988" y="2814638"/>
            <a:ext cx="304800" cy="814387"/>
          </a:xfrm>
          <a:prstGeom prst="line">
            <a:avLst/>
          </a:prstGeom>
          <a:noFill/>
          <a:ln w="19050">
            <a:solidFill>
              <a:schemeClr val="tx1"/>
            </a:solidFill>
            <a:round/>
            <a:headEnd/>
            <a:tailEnd/>
          </a:ln>
        </p:spPr>
        <p:txBody>
          <a:bodyPr/>
          <a:lstStyle/>
          <a:p>
            <a:endParaRPr lang="en-US"/>
          </a:p>
        </p:txBody>
      </p:sp>
      <p:sp>
        <p:nvSpPr>
          <p:cNvPr id="221200" name="Line 15"/>
          <p:cNvSpPr>
            <a:spLocks noChangeShapeType="1"/>
          </p:cNvSpPr>
          <p:nvPr/>
        </p:nvSpPr>
        <p:spPr bwMode="auto">
          <a:xfrm>
            <a:off x="3019425" y="4929188"/>
            <a:ext cx="0" cy="600075"/>
          </a:xfrm>
          <a:prstGeom prst="line">
            <a:avLst/>
          </a:prstGeom>
          <a:noFill/>
          <a:ln w="19050">
            <a:solidFill>
              <a:schemeClr val="tx1"/>
            </a:solidFill>
            <a:round/>
            <a:headEnd/>
            <a:tailEnd type="triangle" w="med" len="med"/>
          </a:ln>
        </p:spPr>
        <p:txBody>
          <a:bodyPr/>
          <a:lstStyle/>
          <a:p>
            <a:endParaRPr lang="en-US"/>
          </a:p>
        </p:txBody>
      </p:sp>
      <p:sp>
        <p:nvSpPr>
          <p:cNvPr id="221201" name="Line 16"/>
          <p:cNvSpPr>
            <a:spLocks noChangeShapeType="1"/>
          </p:cNvSpPr>
          <p:nvPr/>
        </p:nvSpPr>
        <p:spPr bwMode="auto">
          <a:xfrm flipH="1">
            <a:off x="2562225" y="4752975"/>
            <a:ext cx="4763" cy="314325"/>
          </a:xfrm>
          <a:prstGeom prst="line">
            <a:avLst/>
          </a:prstGeom>
          <a:noFill/>
          <a:ln w="12700">
            <a:solidFill>
              <a:schemeClr val="tx1"/>
            </a:solidFill>
            <a:round/>
            <a:headEnd/>
            <a:tailEnd/>
          </a:ln>
        </p:spPr>
        <p:txBody>
          <a:bodyPr/>
          <a:lstStyle/>
          <a:p>
            <a:endParaRPr lang="en-US"/>
          </a:p>
        </p:txBody>
      </p:sp>
      <p:sp>
        <p:nvSpPr>
          <p:cNvPr id="221202" name="Line 17"/>
          <p:cNvSpPr>
            <a:spLocks noChangeShapeType="1"/>
          </p:cNvSpPr>
          <p:nvPr/>
        </p:nvSpPr>
        <p:spPr bwMode="auto">
          <a:xfrm flipV="1">
            <a:off x="1114425" y="4610100"/>
            <a:ext cx="681038" cy="257175"/>
          </a:xfrm>
          <a:prstGeom prst="line">
            <a:avLst/>
          </a:prstGeom>
          <a:noFill/>
          <a:ln w="12700">
            <a:solidFill>
              <a:schemeClr val="tx1"/>
            </a:solidFill>
            <a:round/>
            <a:headEnd/>
            <a:tailEnd type="triangle" w="med" len="med"/>
          </a:ln>
        </p:spPr>
        <p:txBody>
          <a:bodyPr/>
          <a:lstStyle/>
          <a:p>
            <a:endParaRPr lang="en-US"/>
          </a:p>
        </p:txBody>
      </p:sp>
      <p:sp>
        <p:nvSpPr>
          <p:cNvPr id="221203" name="Rectangle 18"/>
          <p:cNvSpPr>
            <a:spLocks noChangeArrowheads="1"/>
          </p:cNvSpPr>
          <p:nvPr/>
        </p:nvSpPr>
        <p:spPr bwMode="auto">
          <a:xfrm>
            <a:off x="1147763" y="4895850"/>
            <a:ext cx="261937" cy="261938"/>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221204" name="Text Box 11"/>
          <p:cNvSpPr txBox="1">
            <a:spLocks noChangeArrowheads="1"/>
          </p:cNvSpPr>
          <p:nvPr/>
        </p:nvSpPr>
        <p:spPr bwMode="auto">
          <a:xfrm>
            <a:off x="463550" y="4657725"/>
            <a:ext cx="844550" cy="517525"/>
          </a:xfrm>
          <a:prstGeom prst="rect">
            <a:avLst/>
          </a:prstGeom>
          <a:solidFill>
            <a:schemeClr val="bg1"/>
          </a:solidFill>
          <a:ln w="9525">
            <a:noFill/>
            <a:miter lim="800000"/>
            <a:headEnd/>
            <a:tailEnd/>
          </a:ln>
        </p:spPr>
        <p:txBody>
          <a:bodyPr wrap="none">
            <a:spAutoFit/>
          </a:bodyPr>
          <a:lstStyle/>
          <a:p>
            <a:pPr algn="l"/>
            <a:r>
              <a:rPr lang="en-US" sz="1400"/>
              <a:t>Neon</a:t>
            </a:r>
          </a:p>
          <a:p>
            <a:pPr algn="l"/>
            <a:r>
              <a:rPr lang="en-US" sz="1400"/>
              <a:t>gas inlet</a:t>
            </a:r>
          </a:p>
        </p:txBody>
      </p:sp>
      <p:sp>
        <p:nvSpPr>
          <p:cNvPr id="221205" name="Line 19"/>
          <p:cNvSpPr>
            <a:spLocks noChangeShapeType="1"/>
          </p:cNvSpPr>
          <p:nvPr/>
        </p:nvSpPr>
        <p:spPr bwMode="auto">
          <a:xfrm flipH="1">
            <a:off x="7310438" y="2038350"/>
            <a:ext cx="338137" cy="4763"/>
          </a:xfrm>
          <a:prstGeom prst="line">
            <a:avLst/>
          </a:prstGeom>
          <a:noFill/>
          <a:ln w="19050">
            <a:solidFill>
              <a:schemeClr val="tx1"/>
            </a:solidFill>
            <a:round/>
            <a:headEnd/>
            <a:tailEnd/>
          </a:ln>
        </p:spPr>
        <p:txBody>
          <a:bodyPr/>
          <a:lstStyle/>
          <a:p>
            <a:endParaRPr lang="en-US"/>
          </a:p>
        </p:txBody>
      </p:sp>
      <p:sp>
        <p:nvSpPr>
          <p:cNvPr id="221206" name="Line 20"/>
          <p:cNvSpPr>
            <a:spLocks noChangeShapeType="1"/>
          </p:cNvSpPr>
          <p:nvPr/>
        </p:nvSpPr>
        <p:spPr bwMode="auto">
          <a:xfrm flipH="1">
            <a:off x="7762875" y="3452813"/>
            <a:ext cx="261938" cy="652462"/>
          </a:xfrm>
          <a:prstGeom prst="line">
            <a:avLst/>
          </a:prstGeom>
          <a:noFill/>
          <a:ln w="19050">
            <a:solidFill>
              <a:schemeClr val="tx1"/>
            </a:solidFill>
            <a:round/>
            <a:headEnd/>
            <a:tailEnd/>
          </a:ln>
        </p:spPr>
        <p:txBody>
          <a:bodyPr/>
          <a:lstStyle/>
          <a:p>
            <a:endParaRPr lang="en-US"/>
          </a:p>
        </p:txBody>
      </p:sp>
      <p:sp>
        <p:nvSpPr>
          <p:cNvPr id="221207" name="Line 21"/>
          <p:cNvSpPr>
            <a:spLocks noChangeShapeType="1"/>
          </p:cNvSpPr>
          <p:nvPr/>
        </p:nvSpPr>
        <p:spPr bwMode="auto">
          <a:xfrm flipH="1">
            <a:off x="6777038" y="4614863"/>
            <a:ext cx="633412" cy="600075"/>
          </a:xfrm>
          <a:prstGeom prst="line">
            <a:avLst/>
          </a:prstGeom>
          <a:noFill/>
          <a:ln w="15875">
            <a:solidFill>
              <a:schemeClr val="tx1"/>
            </a:solidFill>
            <a:round/>
            <a:headEnd/>
            <a:tailEnd/>
          </a:ln>
        </p:spPr>
        <p:txBody>
          <a:bodyPr/>
          <a:lstStyle/>
          <a:p>
            <a:endParaRPr lang="en-US"/>
          </a:p>
        </p:txBody>
      </p:sp>
      <p:sp>
        <p:nvSpPr>
          <p:cNvPr id="221208" name="Line 22"/>
          <p:cNvSpPr>
            <a:spLocks noChangeShapeType="1"/>
          </p:cNvSpPr>
          <p:nvPr/>
        </p:nvSpPr>
        <p:spPr bwMode="auto">
          <a:xfrm>
            <a:off x="7953375" y="4938713"/>
            <a:ext cx="114300" cy="295275"/>
          </a:xfrm>
          <a:prstGeom prst="line">
            <a:avLst/>
          </a:prstGeom>
          <a:noFill/>
          <a:ln w="15875">
            <a:solidFill>
              <a:schemeClr val="tx1"/>
            </a:solidFill>
            <a:round/>
            <a:headEnd/>
            <a:tailEnd/>
          </a:ln>
        </p:spPr>
        <p:txBody>
          <a:bodyPr/>
          <a:lstStyle/>
          <a:p>
            <a:endParaRPr lang="en-US"/>
          </a:p>
        </p:txBody>
      </p:sp>
      <p:sp>
        <p:nvSpPr>
          <p:cNvPr id="221209" name="Text Box 26"/>
          <p:cNvSpPr txBox="1">
            <a:spLocks noChangeArrowheads="1"/>
          </p:cNvSpPr>
          <p:nvPr/>
        </p:nvSpPr>
        <p:spPr bwMode="auto">
          <a:xfrm>
            <a:off x="2351088" y="4994275"/>
            <a:ext cx="500062" cy="396875"/>
          </a:xfrm>
          <a:prstGeom prst="rect">
            <a:avLst/>
          </a:prstGeom>
          <a:noFill/>
          <a:ln w="9525">
            <a:noFill/>
            <a:miter lim="800000"/>
            <a:headEnd/>
            <a:tailEnd/>
          </a:ln>
        </p:spPr>
        <p:txBody>
          <a:bodyPr wrap="none">
            <a:spAutoFit/>
          </a:bodyPr>
          <a:lstStyle/>
          <a:p>
            <a:pPr algn="l"/>
            <a:r>
              <a:rPr lang="en-US" sz="2000"/>
              <a:t>(+)</a:t>
            </a:r>
          </a:p>
        </p:txBody>
      </p:sp>
      <p:sp>
        <p:nvSpPr>
          <p:cNvPr id="221210" name="Text Box 27"/>
          <p:cNvSpPr txBox="1">
            <a:spLocks noChangeArrowheads="1"/>
          </p:cNvSpPr>
          <p:nvPr/>
        </p:nvSpPr>
        <p:spPr bwMode="auto">
          <a:xfrm>
            <a:off x="2201863" y="3146425"/>
            <a:ext cx="436562" cy="396875"/>
          </a:xfrm>
          <a:prstGeom prst="rect">
            <a:avLst/>
          </a:prstGeom>
          <a:noFill/>
          <a:ln w="9525">
            <a:noFill/>
            <a:miter lim="800000"/>
            <a:headEnd/>
            <a:tailEnd/>
          </a:ln>
        </p:spPr>
        <p:txBody>
          <a:bodyPr wrap="none">
            <a:spAutoFit/>
          </a:bodyPr>
          <a:lstStyle/>
          <a:p>
            <a:pPr algn="l"/>
            <a:r>
              <a:rPr lang="en-US" sz="2000"/>
              <a:t>(-)</a:t>
            </a:r>
          </a:p>
        </p:txBody>
      </p:sp>
      <p:sp>
        <p:nvSpPr>
          <p:cNvPr id="221211" name="Text Box 28"/>
          <p:cNvSpPr txBox="1">
            <a:spLocks noChangeArrowheads="1"/>
          </p:cNvSpPr>
          <p:nvPr/>
        </p:nvSpPr>
        <p:spPr bwMode="auto">
          <a:xfrm>
            <a:off x="2925763" y="3148013"/>
            <a:ext cx="436562" cy="396875"/>
          </a:xfrm>
          <a:prstGeom prst="rect">
            <a:avLst/>
          </a:prstGeom>
          <a:noFill/>
          <a:ln w="9525">
            <a:noFill/>
            <a:miter lim="800000"/>
            <a:headEnd/>
            <a:tailEnd/>
          </a:ln>
        </p:spPr>
        <p:txBody>
          <a:bodyPr wrap="none">
            <a:spAutoFit/>
          </a:bodyPr>
          <a:lstStyle/>
          <a:p>
            <a:pPr algn="l"/>
            <a:r>
              <a:rPr lang="en-US" sz="2000"/>
              <a:t>(-)</a:t>
            </a:r>
          </a:p>
        </p:txBody>
      </p:sp>
      <p:sp>
        <p:nvSpPr>
          <p:cNvPr id="221212" name="Rectangle 31"/>
          <p:cNvSpPr>
            <a:spLocks noChangeArrowheads="1"/>
          </p:cNvSpPr>
          <p:nvPr/>
        </p:nvSpPr>
        <p:spPr bwMode="auto">
          <a:xfrm>
            <a:off x="76200" y="6569075"/>
            <a:ext cx="2416175" cy="214313"/>
          </a:xfrm>
          <a:prstGeom prst="rect">
            <a:avLst/>
          </a:prstGeom>
          <a:noFill/>
          <a:ln w="9525">
            <a:noFill/>
            <a:miter lim="800000"/>
            <a:headEnd/>
            <a:tailEnd/>
          </a:ln>
        </p:spPr>
        <p:txBody>
          <a:bodyPr wrap="none">
            <a:spAutoFit/>
          </a:bodyPr>
          <a:lstStyle/>
          <a:p>
            <a:pPr algn="l"/>
            <a:r>
              <a:rPr lang="en-US" sz="800"/>
              <a:t>Image Copyrighted by Houghton Mifflin Company</a:t>
            </a:r>
          </a:p>
        </p:txBody>
      </p:sp>
      <p:sp>
        <p:nvSpPr>
          <p:cNvPr id="221213" name="Rectangle 32"/>
          <p:cNvSpPr>
            <a:spLocks noChangeArrowheads="1"/>
          </p:cNvSpPr>
          <p:nvPr/>
        </p:nvSpPr>
        <p:spPr bwMode="auto">
          <a:xfrm>
            <a:off x="3200400" y="274638"/>
            <a:ext cx="5486400" cy="1143000"/>
          </a:xfrm>
          <a:prstGeom prst="rect">
            <a:avLst/>
          </a:prstGeom>
          <a:noFill/>
          <a:ln w="9525">
            <a:noFill/>
            <a:miter lim="800000"/>
            <a:headEnd/>
            <a:tailEnd/>
          </a:ln>
        </p:spPr>
        <p:txBody>
          <a:bodyPr anchor="ctr"/>
          <a:lstStyle/>
          <a:p>
            <a:r>
              <a:rPr lang="en-US" sz="3600"/>
              <a:t>Mass Spectrophotometer</a:t>
            </a:r>
          </a:p>
        </p:txBody>
      </p:sp>
      <p:pic>
        <p:nvPicPr>
          <p:cNvPr id="1206305" name="Picture 33"/>
          <p:cNvPicPr>
            <a:picLocks noChangeAspect="1" noChangeArrowheads="1"/>
          </p:cNvPicPr>
          <p:nvPr/>
        </p:nvPicPr>
        <p:blipFill>
          <a:blip r:embed="rId4" cstate="print"/>
          <a:srcRect/>
          <a:stretch>
            <a:fillRect/>
          </a:stretch>
        </p:blipFill>
        <p:spPr bwMode="auto">
          <a:xfrm>
            <a:off x="247650" y="161925"/>
            <a:ext cx="2844800" cy="2224088"/>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206305"/>
                                        </p:tgtEl>
                                        <p:attrNameLst>
                                          <p:attrName>style.visibility</p:attrName>
                                        </p:attrNameLst>
                                      </p:cBhvr>
                                      <p:to>
                                        <p:strVal val="visible"/>
                                      </p:to>
                                    </p:set>
                                    <p:anim calcmode="lin" valueType="num">
                                      <p:cBhvr>
                                        <p:cTn id="7" dur="1000" fill="hold"/>
                                        <p:tgtEl>
                                          <p:spTgt spid="1206305"/>
                                        </p:tgtEl>
                                        <p:attrNameLst>
                                          <p:attrName>ppt_w</p:attrName>
                                        </p:attrNameLst>
                                      </p:cBhvr>
                                      <p:tavLst>
                                        <p:tav tm="0">
                                          <p:val>
                                            <p:strVal val="#ppt_w*0.70"/>
                                          </p:val>
                                        </p:tav>
                                        <p:tav tm="100000">
                                          <p:val>
                                            <p:strVal val="#ppt_w"/>
                                          </p:val>
                                        </p:tav>
                                      </p:tavLst>
                                    </p:anim>
                                    <p:anim calcmode="lin" valueType="num">
                                      <p:cBhvr>
                                        <p:cTn id="8" dur="1000" fill="hold"/>
                                        <p:tgtEl>
                                          <p:spTgt spid="1206305"/>
                                        </p:tgtEl>
                                        <p:attrNameLst>
                                          <p:attrName>ppt_h</p:attrName>
                                        </p:attrNameLst>
                                      </p:cBhvr>
                                      <p:tavLst>
                                        <p:tav tm="0">
                                          <p:val>
                                            <p:strVal val="#ppt_h"/>
                                          </p:val>
                                        </p:tav>
                                        <p:tav tm="100000">
                                          <p:val>
                                            <p:strVal val="#ppt_h"/>
                                          </p:val>
                                        </p:tav>
                                      </p:tavLst>
                                    </p:anim>
                                    <p:animEffect transition="in" filter="fade">
                                      <p:cBhvr>
                                        <p:cTn id="9" dur="1000"/>
                                        <p:tgtEl>
                                          <p:spTgt spid="1206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2210" name="Picture 2" descr="370630_la_03_01"/>
          <p:cNvPicPr preferRelativeResize="0">
            <a:picLocks noChangeAspect="1" noChangeArrowheads="1"/>
          </p:cNvPicPr>
          <p:nvPr/>
        </p:nvPicPr>
        <p:blipFill>
          <a:blip r:embed="rId3" cstate="print"/>
          <a:srcRect/>
          <a:stretch>
            <a:fillRect/>
          </a:stretch>
        </p:blipFill>
        <p:spPr bwMode="auto">
          <a:xfrm>
            <a:off x="990600" y="2852738"/>
            <a:ext cx="7467600" cy="3617912"/>
          </a:xfrm>
          <a:prstGeom prst="rect">
            <a:avLst/>
          </a:prstGeom>
          <a:noFill/>
          <a:ln w="12700">
            <a:solidFill>
              <a:schemeClr val="tx1"/>
            </a:solidFill>
            <a:miter lim="800000"/>
            <a:headEnd/>
            <a:tailEnd/>
          </a:ln>
        </p:spPr>
      </p:pic>
      <p:pic>
        <p:nvPicPr>
          <p:cNvPr id="222211" name="Picture 3"/>
          <p:cNvPicPr>
            <a:picLocks noChangeAspect="1" noChangeArrowheads="1"/>
          </p:cNvPicPr>
          <p:nvPr/>
        </p:nvPicPr>
        <p:blipFill>
          <a:blip r:embed="rId4" cstate="print"/>
          <a:srcRect/>
          <a:stretch>
            <a:fillRect/>
          </a:stretch>
        </p:blipFill>
        <p:spPr bwMode="auto">
          <a:xfrm>
            <a:off x="990600" y="381000"/>
            <a:ext cx="2844800" cy="2224088"/>
          </a:xfrm>
          <a:prstGeom prst="rect">
            <a:avLst/>
          </a:prstGeom>
          <a:noFill/>
          <a:ln w="9525">
            <a:solidFill>
              <a:schemeClr val="tx1"/>
            </a:solidFill>
            <a:miter lim="800000"/>
            <a:headEnd/>
            <a:tailEnd/>
          </a:ln>
        </p:spPr>
      </p:pic>
      <p:sp>
        <p:nvSpPr>
          <p:cNvPr id="222212" name="Text Box 4"/>
          <p:cNvSpPr txBox="1">
            <a:spLocks noChangeArrowheads="1"/>
          </p:cNvSpPr>
          <p:nvPr/>
        </p:nvSpPr>
        <p:spPr bwMode="auto">
          <a:xfrm>
            <a:off x="4419600" y="381000"/>
            <a:ext cx="4038600" cy="1555750"/>
          </a:xfrm>
          <a:prstGeom prst="rect">
            <a:avLst/>
          </a:prstGeom>
          <a:noFill/>
          <a:ln w="9525">
            <a:noFill/>
            <a:miter lim="800000"/>
            <a:headEnd/>
            <a:tailEnd/>
          </a:ln>
        </p:spPr>
        <p:txBody>
          <a:bodyPr>
            <a:spAutoFit/>
          </a:bodyPr>
          <a:lstStyle/>
          <a:p>
            <a:pPr algn="l">
              <a:spcBef>
                <a:spcPct val="50000"/>
              </a:spcBef>
            </a:pPr>
            <a:r>
              <a:rPr lang="en-US" sz="4800"/>
              <a:t>Mass Spectrometer</a:t>
            </a:r>
          </a:p>
        </p:txBody>
      </p:sp>
    </p:spTree>
  </p:cSld>
  <p:clrMapOvr>
    <a:masterClrMapping/>
  </p:clrMapOvr>
  <p:transition spd="med">
    <p:wipe dir="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p:txBody>
          <a:bodyPr/>
          <a:lstStyle/>
          <a:p>
            <a:pPr eaLnBrk="1" hangingPunct="1"/>
            <a:r>
              <a:rPr lang="en-US" smtClean="0"/>
              <a:t>Mass Spectrometry</a:t>
            </a:r>
          </a:p>
        </p:txBody>
      </p:sp>
      <p:sp>
        <p:nvSpPr>
          <p:cNvPr id="223235" name="Rectangle 4"/>
          <p:cNvSpPr>
            <a:spLocks noChangeArrowheads="1"/>
          </p:cNvSpPr>
          <p:nvPr/>
        </p:nvSpPr>
        <p:spPr bwMode="auto">
          <a:xfrm>
            <a:off x="903288" y="1544638"/>
            <a:ext cx="5243512" cy="4040187"/>
          </a:xfrm>
          <a:prstGeom prst="rect">
            <a:avLst/>
          </a:prstGeom>
          <a:solidFill>
            <a:srgbClr val="C0C0C0"/>
          </a:solidFill>
          <a:ln w="9525">
            <a:solidFill>
              <a:srgbClr val="333333"/>
            </a:solidFill>
            <a:miter lim="800000"/>
            <a:headEnd/>
            <a:tailEnd/>
          </a:ln>
        </p:spPr>
        <p:txBody>
          <a:bodyPr wrap="none" anchor="ctr"/>
          <a:lstStyle/>
          <a:p>
            <a:endParaRPr lang="en-US"/>
          </a:p>
        </p:txBody>
      </p:sp>
      <p:sp>
        <p:nvSpPr>
          <p:cNvPr id="223236" name="Oval 5"/>
          <p:cNvSpPr>
            <a:spLocks noChangeArrowheads="1"/>
          </p:cNvSpPr>
          <p:nvPr/>
        </p:nvSpPr>
        <p:spPr bwMode="auto">
          <a:xfrm>
            <a:off x="1249363" y="1695450"/>
            <a:ext cx="4514850" cy="3830638"/>
          </a:xfrm>
          <a:prstGeom prst="ellipse">
            <a:avLst/>
          </a:prstGeom>
          <a:solidFill>
            <a:schemeClr val="bg1"/>
          </a:solidFill>
          <a:ln w="9525">
            <a:solidFill>
              <a:schemeClr val="tx1"/>
            </a:solidFill>
            <a:prstDash val="dash"/>
            <a:round/>
            <a:headEnd/>
            <a:tailEnd/>
          </a:ln>
        </p:spPr>
        <p:txBody>
          <a:bodyPr wrap="none" anchor="ctr"/>
          <a:lstStyle/>
          <a:p>
            <a:endParaRPr lang="en-US"/>
          </a:p>
        </p:txBody>
      </p:sp>
      <p:sp>
        <p:nvSpPr>
          <p:cNvPr id="223237" name="Oval 13"/>
          <p:cNvSpPr>
            <a:spLocks noChangeArrowheads="1"/>
          </p:cNvSpPr>
          <p:nvPr/>
        </p:nvSpPr>
        <p:spPr bwMode="auto">
          <a:xfrm>
            <a:off x="939800" y="4287838"/>
            <a:ext cx="254000" cy="254000"/>
          </a:xfrm>
          <a:prstGeom prst="ellipse">
            <a:avLst/>
          </a:prstGeom>
          <a:solidFill>
            <a:schemeClr val="accent1">
              <a:alpha val="27058"/>
            </a:schemeClr>
          </a:solidFill>
          <a:ln w="9525">
            <a:solidFill>
              <a:schemeClr val="tx1"/>
            </a:solidFill>
            <a:round/>
            <a:headEnd/>
            <a:tailEnd/>
          </a:ln>
        </p:spPr>
        <p:txBody>
          <a:bodyPr wrap="none" anchor="ctr"/>
          <a:lstStyle/>
          <a:p>
            <a:r>
              <a:rPr lang="en-US" sz="1600"/>
              <a:t>-</a:t>
            </a:r>
          </a:p>
        </p:txBody>
      </p:sp>
      <p:sp>
        <p:nvSpPr>
          <p:cNvPr id="1051665" name="Oval 17"/>
          <p:cNvSpPr>
            <a:spLocks noChangeArrowheads="1"/>
          </p:cNvSpPr>
          <p:nvPr/>
        </p:nvSpPr>
        <p:spPr bwMode="auto">
          <a:xfrm>
            <a:off x="1885950" y="2343150"/>
            <a:ext cx="1851025" cy="2627313"/>
          </a:xfrm>
          <a:prstGeom prst="ellipse">
            <a:avLst/>
          </a:prstGeom>
          <a:noFill/>
          <a:ln w="9525">
            <a:solidFill>
              <a:schemeClr val="accent1"/>
            </a:solidFill>
            <a:round/>
            <a:headEnd/>
            <a:tailEnd/>
          </a:ln>
        </p:spPr>
        <p:txBody>
          <a:bodyPr wrap="none" anchor="ctr"/>
          <a:lstStyle/>
          <a:p>
            <a:endParaRPr lang="en-US"/>
          </a:p>
        </p:txBody>
      </p:sp>
      <p:sp>
        <p:nvSpPr>
          <p:cNvPr id="1051666" name="Oval 18"/>
          <p:cNvSpPr>
            <a:spLocks noChangeAspect="1" noChangeArrowheads="1"/>
          </p:cNvSpPr>
          <p:nvPr/>
        </p:nvSpPr>
        <p:spPr bwMode="auto">
          <a:xfrm>
            <a:off x="1871663" y="2095500"/>
            <a:ext cx="2957512" cy="3154363"/>
          </a:xfrm>
          <a:prstGeom prst="ellipse">
            <a:avLst/>
          </a:prstGeom>
          <a:noFill/>
          <a:ln w="9525">
            <a:solidFill>
              <a:srgbClr val="3366FF"/>
            </a:solidFill>
            <a:round/>
            <a:headEnd/>
            <a:tailEnd/>
          </a:ln>
        </p:spPr>
        <p:txBody>
          <a:bodyPr wrap="none" anchor="ctr"/>
          <a:lstStyle/>
          <a:p>
            <a:endParaRPr lang="en-US"/>
          </a:p>
        </p:txBody>
      </p:sp>
      <p:sp>
        <p:nvSpPr>
          <p:cNvPr id="1051667" name="Oval 19"/>
          <p:cNvSpPr>
            <a:spLocks noChangeArrowheads="1"/>
          </p:cNvSpPr>
          <p:nvPr/>
        </p:nvSpPr>
        <p:spPr bwMode="auto">
          <a:xfrm>
            <a:off x="1871663" y="2184400"/>
            <a:ext cx="2522537" cy="2889250"/>
          </a:xfrm>
          <a:prstGeom prst="ellipse">
            <a:avLst/>
          </a:prstGeom>
          <a:noFill/>
          <a:ln w="9525">
            <a:solidFill>
              <a:schemeClr val="accent2"/>
            </a:solidFill>
            <a:round/>
            <a:headEnd/>
            <a:tailEnd/>
          </a:ln>
        </p:spPr>
        <p:txBody>
          <a:bodyPr wrap="none" anchor="ctr"/>
          <a:lstStyle/>
          <a:p>
            <a:endParaRPr lang="en-US"/>
          </a:p>
        </p:txBody>
      </p:sp>
      <p:sp>
        <p:nvSpPr>
          <p:cNvPr id="1051668" name="Oval 20"/>
          <p:cNvSpPr>
            <a:spLocks noChangeArrowheads="1"/>
          </p:cNvSpPr>
          <p:nvPr/>
        </p:nvSpPr>
        <p:spPr bwMode="auto">
          <a:xfrm>
            <a:off x="1879600" y="2103438"/>
            <a:ext cx="3390900" cy="2889250"/>
          </a:xfrm>
          <a:prstGeom prst="ellipse">
            <a:avLst/>
          </a:prstGeom>
          <a:noFill/>
          <a:ln w="9525">
            <a:solidFill>
              <a:srgbClr val="3366FF"/>
            </a:solidFill>
            <a:round/>
            <a:headEnd/>
            <a:tailEnd/>
          </a:ln>
        </p:spPr>
        <p:txBody>
          <a:bodyPr wrap="none" anchor="ctr"/>
          <a:lstStyle/>
          <a:p>
            <a:endParaRPr lang="en-US"/>
          </a:p>
        </p:txBody>
      </p:sp>
      <p:sp>
        <p:nvSpPr>
          <p:cNvPr id="1051669" name="Oval 21"/>
          <p:cNvSpPr>
            <a:spLocks noChangeArrowheads="1"/>
          </p:cNvSpPr>
          <p:nvPr/>
        </p:nvSpPr>
        <p:spPr bwMode="auto">
          <a:xfrm>
            <a:off x="1882775" y="2306638"/>
            <a:ext cx="2198688" cy="2627312"/>
          </a:xfrm>
          <a:prstGeom prst="ellipse">
            <a:avLst/>
          </a:prstGeom>
          <a:noFill/>
          <a:ln w="9525">
            <a:solidFill>
              <a:srgbClr val="B4B4E6"/>
            </a:solidFill>
            <a:round/>
            <a:headEnd/>
            <a:tailEnd/>
          </a:ln>
        </p:spPr>
        <p:txBody>
          <a:bodyPr wrap="none" anchor="ctr"/>
          <a:lstStyle/>
          <a:p>
            <a:endParaRPr lang="en-US"/>
          </a:p>
        </p:txBody>
      </p:sp>
      <p:sp>
        <p:nvSpPr>
          <p:cNvPr id="1051670" name="Oval 22"/>
          <p:cNvSpPr>
            <a:spLocks noChangeAspect="1" noChangeArrowheads="1"/>
          </p:cNvSpPr>
          <p:nvPr/>
        </p:nvSpPr>
        <p:spPr bwMode="auto">
          <a:xfrm>
            <a:off x="1868488" y="2058988"/>
            <a:ext cx="3173412" cy="3154362"/>
          </a:xfrm>
          <a:prstGeom prst="ellipse">
            <a:avLst/>
          </a:prstGeom>
          <a:noFill/>
          <a:ln w="28575">
            <a:solidFill>
              <a:schemeClr val="accent2"/>
            </a:solidFill>
            <a:round/>
            <a:headEnd/>
            <a:tailEnd/>
          </a:ln>
        </p:spPr>
        <p:txBody>
          <a:bodyPr wrap="none" anchor="ctr"/>
          <a:lstStyle/>
          <a:p>
            <a:endParaRPr lang="en-US"/>
          </a:p>
        </p:txBody>
      </p:sp>
      <p:sp>
        <p:nvSpPr>
          <p:cNvPr id="1051671" name="Oval 23"/>
          <p:cNvSpPr>
            <a:spLocks noChangeArrowheads="1"/>
          </p:cNvSpPr>
          <p:nvPr/>
        </p:nvSpPr>
        <p:spPr bwMode="auto">
          <a:xfrm>
            <a:off x="1868488" y="2147888"/>
            <a:ext cx="2740025" cy="2889250"/>
          </a:xfrm>
          <a:prstGeom prst="ellipse">
            <a:avLst/>
          </a:prstGeom>
          <a:noFill/>
          <a:ln w="15875">
            <a:solidFill>
              <a:schemeClr val="accent2"/>
            </a:solidFill>
            <a:round/>
            <a:headEnd/>
            <a:tailEnd/>
          </a:ln>
        </p:spPr>
        <p:txBody>
          <a:bodyPr wrap="none" anchor="ctr"/>
          <a:lstStyle/>
          <a:p>
            <a:endParaRPr lang="en-US"/>
          </a:p>
        </p:txBody>
      </p:sp>
      <p:sp>
        <p:nvSpPr>
          <p:cNvPr id="223245" name="Rectangle 6"/>
          <p:cNvSpPr>
            <a:spLocks noChangeArrowheads="1"/>
          </p:cNvSpPr>
          <p:nvPr/>
        </p:nvSpPr>
        <p:spPr bwMode="auto">
          <a:xfrm>
            <a:off x="938213" y="3548063"/>
            <a:ext cx="5160962" cy="1990725"/>
          </a:xfrm>
          <a:prstGeom prst="rect">
            <a:avLst/>
          </a:prstGeom>
          <a:solidFill>
            <a:srgbClr val="C0C0C0"/>
          </a:solidFill>
          <a:ln w="9525">
            <a:noFill/>
            <a:miter lim="800000"/>
            <a:headEnd/>
            <a:tailEnd/>
          </a:ln>
        </p:spPr>
        <p:txBody>
          <a:bodyPr wrap="none" anchor="ctr"/>
          <a:lstStyle/>
          <a:p>
            <a:endParaRPr lang="en-US"/>
          </a:p>
        </p:txBody>
      </p:sp>
      <p:sp>
        <p:nvSpPr>
          <p:cNvPr id="223246" name="Rectangle 8"/>
          <p:cNvSpPr>
            <a:spLocks noChangeArrowheads="1"/>
          </p:cNvSpPr>
          <p:nvPr/>
        </p:nvSpPr>
        <p:spPr bwMode="auto">
          <a:xfrm>
            <a:off x="1249363" y="3570288"/>
            <a:ext cx="1436687" cy="1550987"/>
          </a:xfrm>
          <a:prstGeom prst="rect">
            <a:avLst/>
          </a:prstGeom>
          <a:solidFill>
            <a:schemeClr val="bg1"/>
          </a:solidFill>
          <a:ln w="9525">
            <a:solidFill>
              <a:schemeClr val="tx1"/>
            </a:solidFill>
            <a:prstDash val="dash"/>
            <a:miter lim="800000"/>
            <a:headEnd/>
            <a:tailEnd/>
          </a:ln>
        </p:spPr>
        <p:txBody>
          <a:bodyPr wrap="none" anchor="ctr"/>
          <a:lstStyle/>
          <a:p>
            <a:endParaRPr lang="en-US"/>
          </a:p>
        </p:txBody>
      </p:sp>
      <p:sp>
        <p:nvSpPr>
          <p:cNvPr id="223247" name="Rectangle 11"/>
          <p:cNvSpPr>
            <a:spLocks noChangeArrowheads="1"/>
          </p:cNvSpPr>
          <p:nvPr/>
        </p:nvSpPr>
        <p:spPr bwMode="auto">
          <a:xfrm>
            <a:off x="1328738" y="3835400"/>
            <a:ext cx="93662" cy="1169988"/>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23248" name="Rectangle 12"/>
          <p:cNvSpPr>
            <a:spLocks noChangeArrowheads="1"/>
          </p:cNvSpPr>
          <p:nvPr/>
        </p:nvSpPr>
        <p:spPr bwMode="auto">
          <a:xfrm>
            <a:off x="2481263" y="3843338"/>
            <a:ext cx="93662" cy="1169987"/>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23249" name="Oval 14"/>
          <p:cNvSpPr>
            <a:spLocks noChangeArrowheads="1"/>
          </p:cNvSpPr>
          <p:nvPr/>
        </p:nvSpPr>
        <p:spPr bwMode="auto">
          <a:xfrm>
            <a:off x="2747963" y="4295775"/>
            <a:ext cx="254000" cy="254000"/>
          </a:xfrm>
          <a:prstGeom prst="ellipse">
            <a:avLst/>
          </a:prstGeom>
          <a:solidFill>
            <a:schemeClr val="accent1">
              <a:alpha val="27058"/>
            </a:schemeClr>
          </a:solidFill>
          <a:ln w="9525">
            <a:solidFill>
              <a:schemeClr val="tx1"/>
            </a:solidFill>
            <a:round/>
            <a:headEnd/>
            <a:tailEnd/>
          </a:ln>
        </p:spPr>
        <p:txBody>
          <a:bodyPr wrap="none" anchor="ctr"/>
          <a:lstStyle/>
          <a:p>
            <a:r>
              <a:rPr lang="en-US" sz="1600"/>
              <a:t>+</a:t>
            </a:r>
          </a:p>
        </p:txBody>
      </p:sp>
      <p:sp>
        <p:nvSpPr>
          <p:cNvPr id="223250" name="Rectangle 9"/>
          <p:cNvSpPr>
            <a:spLocks noChangeArrowheads="1"/>
          </p:cNvSpPr>
          <p:nvPr/>
        </p:nvSpPr>
        <p:spPr bwMode="auto">
          <a:xfrm>
            <a:off x="1260475" y="3489325"/>
            <a:ext cx="1414463" cy="174625"/>
          </a:xfrm>
          <a:prstGeom prst="rect">
            <a:avLst/>
          </a:prstGeom>
          <a:solidFill>
            <a:schemeClr val="bg1"/>
          </a:solidFill>
          <a:ln w="9525">
            <a:noFill/>
            <a:miter lim="800000"/>
            <a:headEnd/>
            <a:tailEnd/>
          </a:ln>
        </p:spPr>
        <p:txBody>
          <a:bodyPr wrap="none" anchor="ctr"/>
          <a:lstStyle/>
          <a:p>
            <a:endParaRPr lang="en-US"/>
          </a:p>
        </p:txBody>
      </p:sp>
      <p:sp>
        <p:nvSpPr>
          <p:cNvPr id="223251" name="Rectangle 10"/>
          <p:cNvSpPr>
            <a:spLocks noChangeArrowheads="1"/>
          </p:cNvSpPr>
          <p:nvPr/>
        </p:nvSpPr>
        <p:spPr bwMode="auto">
          <a:xfrm>
            <a:off x="3032125" y="3408363"/>
            <a:ext cx="2338388" cy="138112"/>
          </a:xfrm>
          <a:prstGeom prst="rect">
            <a:avLst/>
          </a:prstGeom>
          <a:solidFill>
            <a:srgbClr val="808080"/>
          </a:solidFill>
          <a:ln w="9525">
            <a:miter lim="800000"/>
            <a:headEnd/>
            <a:tailEnd/>
          </a:ln>
          <a:scene3d>
            <a:camera prst="legacyObliqueTopRight"/>
            <a:lightRig rig="legacyFlat2" dir="t"/>
          </a:scene3d>
          <a:sp3d extrusionH="430200" prstMaterial="legacyMatte">
            <a:bevelT w="13500" h="13500" prst="angle"/>
            <a:bevelB w="13500" h="13500" prst="angle"/>
            <a:extrusionClr>
              <a:srgbClr val="808080"/>
            </a:extrusionClr>
          </a:sp3d>
        </p:spPr>
        <p:txBody>
          <a:bodyPr wrap="none" anchor="ctr">
            <a:flatTx/>
          </a:bodyPr>
          <a:lstStyle/>
          <a:p>
            <a:r>
              <a:rPr lang="en-US">
                <a:solidFill>
                  <a:schemeClr val="bg1"/>
                </a:solidFill>
              </a:rPr>
              <a:t>Photographic plate</a:t>
            </a:r>
          </a:p>
        </p:txBody>
      </p:sp>
      <p:sp>
        <p:nvSpPr>
          <p:cNvPr id="1051673" name="Line 25"/>
          <p:cNvSpPr>
            <a:spLocks noChangeShapeType="1"/>
          </p:cNvSpPr>
          <p:nvPr/>
        </p:nvSpPr>
        <p:spPr bwMode="auto">
          <a:xfrm>
            <a:off x="1874838" y="3476625"/>
            <a:ext cx="0" cy="1631950"/>
          </a:xfrm>
          <a:prstGeom prst="line">
            <a:avLst/>
          </a:prstGeom>
          <a:noFill/>
          <a:ln w="34925">
            <a:solidFill>
              <a:srgbClr val="000080"/>
            </a:solidFill>
            <a:round/>
            <a:headEnd/>
            <a:tailEnd/>
          </a:ln>
        </p:spPr>
        <p:txBody>
          <a:bodyPr/>
          <a:lstStyle/>
          <a:p>
            <a:endParaRPr lang="en-US"/>
          </a:p>
        </p:txBody>
      </p:sp>
      <p:grpSp>
        <p:nvGrpSpPr>
          <p:cNvPr id="2" name="Group 44"/>
          <p:cNvGrpSpPr>
            <a:grpSpLocks/>
          </p:cNvGrpSpPr>
          <p:nvPr/>
        </p:nvGrpSpPr>
        <p:grpSpPr bwMode="auto">
          <a:xfrm>
            <a:off x="6440488" y="2973388"/>
            <a:ext cx="2576512" cy="1525587"/>
            <a:chOff x="4057" y="1873"/>
            <a:chExt cx="1623" cy="961"/>
          </a:xfrm>
        </p:grpSpPr>
        <p:sp>
          <p:nvSpPr>
            <p:cNvPr id="223259" name="Rectangle 27"/>
            <p:cNvSpPr>
              <a:spLocks noChangeArrowheads="1"/>
            </p:cNvSpPr>
            <p:nvPr/>
          </p:nvSpPr>
          <p:spPr bwMode="auto">
            <a:xfrm>
              <a:off x="4134" y="2047"/>
              <a:ext cx="1436" cy="314"/>
            </a:xfrm>
            <a:prstGeom prst="rect">
              <a:avLst/>
            </a:prstGeom>
            <a:solidFill>
              <a:srgbClr val="EAEAEA">
                <a:alpha val="5882"/>
              </a:srgbClr>
            </a:solidFill>
            <a:ln w="9525">
              <a:solidFill>
                <a:schemeClr val="tx1"/>
              </a:solidFill>
              <a:miter lim="800000"/>
              <a:headEnd/>
              <a:tailEnd/>
            </a:ln>
          </p:spPr>
          <p:txBody>
            <a:bodyPr wrap="none" anchor="ctr"/>
            <a:lstStyle/>
            <a:p>
              <a:endParaRPr lang="en-US"/>
            </a:p>
          </p:txBody>
        </p:sp>
        <p:sp>
          <p:nvSpPr>
            <p:cNvPr id="223260" name="Text Box 28"/>
            <p:cNvSpPr txBox="1">
              <a:spLocks noChangeArrowheads="1"/>
            </p:cNvSpPr>
            <p:nvPr/>
          </p:nvSpPr>
          <p:spPr bwMode="auto">
            <a:xfrm>
              <a:off x="4127" y="2414"/>
              <a:ext cx="1436" cy="154"/>
            </a:xfrm>
            <a:prstGeom prst="rect">
              <a:avLst/>
            </a:prstGeom>
            <a:noFill/>
            <a:ln w="9525">
              <a:noFill/>
              <a:miter lim="800000"/>
              <a:headEnd/>
              <a:tailEnd/>
            </a:ln>
          </p:spPr>
          <p:txBody>
            <a:bodyPr wrap="none">
              <a:spAutoFit/>
            </a:bodyPr>
            <a:lstStyle/>
            <a:p>
              <a:pPr algn="l"/>
              <a:r>
                <a:rPr lang="en-US"/>
                <a:t>196             199       201                204</a:t>
              </a:r>
            </a:p>
          </p:txBody>
        </p:sp>
        <p:sp>
          <p:nvSpPr>
            <p:cNvPr id="223261" name="Text Box 29"/>
            <p:cNvSpPr txBox="1">
              <a:spLocks noChangeArrowheads="1"/>
            </p:cNvSpPr>
            <p:nvPr/>
          </p:nvSpPr>
          <p:spPr bwMode="auto">
            <a:xfrm>
              <a:off x="4391" y="1873"/>
              <a:ext cx="798" cy="154"/>
            </a:xfrm>
            <a:prstGeom prst="rect">
              <a:avLst/>
            </a:prstGeom>
            <a:noFill/>
            <a:ln w="9525">
              <a:noFill/>
              <a:miter lim="800000"/>
              <a:headEnd/>
              <a:tailEnd/>
            </a:ln>
          </p:spPr>
          <p:txBody>
            <a:bodyPr wrap="none">
              <a:spAutoFit/>
            </a:bodyPr>
            <a:lstStyle/>
            <a:p>
              <a:pPr algn="l"/>
              <a:r>
                <a:rPr lang="en-US"/>
                <a:t>198      200       202</a:t>
              </a:r>
            </a:p>
          </p:txBody>
        </p:sp>
        <p:grpSp>
          <p:nvGrpSpPr>
            <p:cNvPr id="223262" name="Group 43"/>
            <p:cNvGrpSpPr>
              <a:grpSpLocks/>
            </p:cNvGrpSpPr>
            <p:nvPr/>
          </p:nvGrpSpPr>
          <p:grpSpPr bwMode="auto">
            <a:xfrm>
              <a:off x="4265" y="2090"/>
              <a:ext cx="1167" cy="219"/>
              <a:chOff x="4265" y="2090"/>
              <a:chExt cx="1167" cy="219"/>
            </a:xfrm>
          </p:grpSpPr>
          <p:sp>
            <p:nvSpPr>
              <p:cNvPr id="223264" name="Line 30"/>
              <p:cNvSpPr>
                <a:spLocks noChangeShapeType="1"/>
              </p:cNvSpPr>
              <p:nvPr/>
            </p:nvSpPr>
            <p:spPr bwMode="auto">
              <a:xfrm>
                <a:off x="4265" y="2092"/>
                <a:ext cx="0" cy="212"/>
              </a:xfrm>
              <a:prstGeom prst="line">
                <a:avLst/>
              </a:prstGeom>
              <a:noFill/>
              <a:ln w="9525">
                <a:solidFill>
                  <a:schemeClr val="accent1"/>
                </a:solidFill>
                <a:round/>
                <a:headEnd/>
                <a:tailEnd/>
              </a:ln>
            </p:spPr>
            <p:txBody>
              <a:bodyPr/>
              <a:lstStyle/>
              <a:p>
                <a:endParaRPr lang="en-US"/>
              </a:p>
            </p:txBody>
          </p:sp>
          <p:sp>
            <p:nvSpPr>
              <p:cNvPr id="223265" name="Line 31"/>
              <p:cNvSpPr>
                <a:spLocks noChangeShapeType="1"/>
              </p:cNvSpPr>
              <p:nvPr/>
            </p:nvSpPr>
            <p:spPr bwMode="auto">
              <a:xfrm>
                <a:off x="4522" y="2097"/>
                <a:ext cx="0" cy="212"/>
              </a:xfrm>
              <a:prstGeom prst="line">
                <a:avLst/>
              </a:prstGeom>
              <a:noFill/>
              <a:ln w="9525">
                <a:solidFill>
                  <a:srgbClr val="B4B4E6"/>
                </a:solidFill>
                <a:round/>
                <a:headEnd/>
                <a:tailEnd/>
              </a:ln>
            </p:spPr>
            <p:txBody>
              <a:bodyPr/>
              <a:lstStyle/>
              <a:p>
                <a:endParaRPr lang="en-US"/>
              </a:p>
            </p:txBody>
          </p:sp>
          <p:sp>
            <p:nvSpPr>
              <p:cNvPr id="223266" name="Line 32"/>
              <p:cNvSpPr>
                <a:spLocks noChangeShapeType="1"/>
              </p:cNvSpPr>
              <p:nvPr/>
            </p:nvSpPr>
            <p:spPr bwMode="auto">
              <a:xfrm>
                <a:off x="4653" y="2095"/>
                <a:ext cx="0" cy="212"/>
              </a:xfrm>
              <a:prstGeom prst="line">
                <a:avLst/>
              </a:prstGeom>
              <a:noFill/>
              <a:ln w="9525">
                <a:solidFill>
                  <a:schemeClr val="accent2"/>
                </a:solidFill>
                <a:round/>
                <a:headEnd/>
                <a:tailEnd/>
              </a:ln>
            </p:spPr>
            <p:txBody>
              <a:bodyPr/>
              <a:lstStyle/>
              <a:p>
                <a:endParaRPr lang="en-US"/>
              </a:p>
            </p:txBody>
          </p:sp>
          <p:sp>
            <p:nvSpPr>
              <p:cNvPr id="223267" name="Line 33"/>
              <p:cNvSpPr>
                <a:spLocks noChangeShapeType="1"/>
              </p:cNvSpPr>
              <p:nvPr/>
            </p:nvSpPr>
            <p:spPr bwMode="auto">
              <a:xfrm>
                <a:off x="4779" y="2095"/>
                <a:ext cx="0" cy="212"/>
              </a:xfrm>
              <a:prstGeom prst="line">
                <a:avLst/>
              </a:prstGeom>
              <a:noFill/>
              <a:ln w="19050">
                <a:solidFill>
                  <a:schemeClr val="accent2"/>
                </a:solidFill>
                <a:round/>
                <a:headEnd/>
                <a:tailEnd/>
              </a:ln>
            </p:spPr>
            <p:txBody>
              <a:bodyPr/>
              <a:lstStyle/>
              <a:p>
                <a:endParaRPr lang="en-US"/>
              </a:p>
            </p:txBody>
          </p:sp>
          <p:sp>
            <p:nvSpPr>
              <p:cNvPr id="223268" name="Line 34"/>
              <p:cNvSpPr>
                <a:spLocks noChangeShapeType="1"/>
              </p:cNvSpPr>
              <p:nvPr/>
            </p:nvSpPr>
            <p:spPr bwMode="auto">
              <a:xfrm>
                <a:off x="4928" y="2097"/>
                <a:ext cx="0" cy="212"/>
              </a:xfrm>
              <a:prstGeom prst="line">
                <a:avLst/>
              </a:prstGeom>
              <a:noFill/>
              <a:ln w="19050">
                <a:solidFill>
                  <a:srgbClr val="3366FF"/>
                </a:solidFill>
                <a:round/>
                <a:headEnd/>
                <a:tailEnd/>
              </a:ln>
            </p:spPr>
            <p:txBody>
              <a:bodyPr/>
              <a:lstStyle/>
              <a:p>
                <a:endParaRPr lang="en-US"/>
              </a:p>
            </p:txBody>
          </p:sp>
          <p:sp>
            <p:nvSpPr>
              <p:cNvPr id="223269" name="Line 35"/>
              <p:cNvSpPr>
                <a:spLocks noChangeShapeType="1"/>
              </p:cNvSpPr>
              <p:nvPr/>
            </p:nvSpPr>
            <p:spPr bwMode="auto">
              <a:xfrm>
                <a:off x="5068" y="2090"/>
                <a:ext cx="0" cy="212"/>
              </a:xfrm>
              <a:prstGeom prst="line">
                <a:avLst/>
              </a:prstGeom>
              <a:noFill/>
              <a:ln w="28575">
                <a:solidFill>
                  <a:schemeClr val="accent2"/>
                </a:solidFill>
                <a:round/>
                <a:headEnd/>
                <a:tailEnd/>
              </a:ln>
            </p:spPr>
            <p:txBody>
              <a:bodyPr/>
              <a:lstStyle/>
              <a:p>
                <a:endParaRPr lang="en-US"/>
              </a:p>
            </p:txBody>
          </p:sp>
          <p:sp>
            <p:nvSpPr>
              <p:cNvPr id="223270" name="Line 36"/>
              <p:cNvSpPr>
                <a:spLocks noChangeShapeType="1"/>
              </p:cNvSpPr>
              <p:nvPr/>
            </p:nvSpPr>
            <p:spPr bwMode="auto">
              <a:xfrm>
                <a:off x="5432" y="2097"/>
                <a:ext cx="0" cy="212"/>
              </a:xfrm>
              <a:prstGeom prst="line">
                <a:avLst/>
              </a:prstGeom>
              <a:noFill/>
              <a:ln w="9525">
                <a:solidFill>
                  <a:srgbClr val="3366FF"/>
                </a:solidFill>
                <a:round/>
                <a:headEnd/>
                <a:tailEnd/>
              </a:ln>
            </p:spPr>
            <p:txBody>
              <a:bodyPr/>
              <a:lstStyle/>
              <a:p>
                <a:endParaRPr lang="en-US"/>
              </a:p>
            </p:txBody>
          </p:sp>
        </p:grpSp>
        <p:sp>
          <p:nvSpPr>
            <p:cNvPr id="1051685" name="Text Box 37"/>
            <p:cNvSpPr txBox="1">
              <a:spLocks noChangeArrowheads="1"/>
            </p:cNvSpPr>
            <p:nvPr/>
          </p:nvSpPr>
          <p:spPr bwMode="auto">
            <a:xfrm>
              <a:off x="4057" y="2661"/>
              <a:ext cx="1623" cy="173"/>
            </a:xfrm>
            <a:prstGeom prst="rect">
              <a:avLst/>
            </a:prstGeom>
            <a:noFill/>
            <a:ln w="9525">
              <a:noFill/>
              <a:miter lim="800000"/>
              <a:headEnd/>
              <a:tailEnd/>
            </a:ln>
            <a:effectLst/>
          </p:spPr>
          <p:txBody>
            <a:bodyPr wrap="none">
              <a:spAutoFit/>
            </a:bodyPr>
            <a:lstStyle/>
            <a:p>
              <a:pPr algn="l">
                <a:defRPr/>
              </a:pPr>
              <a:r>
                <a:rPr lang="en-US" sz="1200" b="1">
                  <a:effectLst>
                    <a:outerShdw blurRad="38100" dist="38100" dir="2700000" algn="tl">
                      <a:srgbClr val="C0C0C0"/>
                    </a:outerShdw>
                  </a:effectLst>
                </a:rPr>
                <a:t>Mass spectrum of mercury vapor</a:t>
              </a:r>
            </a:p>
          </p:txBody>
        </p:sp>
      </p:grpSp>
      <p:sp>
        <p:nvSpPr>
          <p:cNvPr id="1051688" name="Line 40"/>
          <p:cNvSpPr>
            <a:spLocks noChangeShapeType="1"/>
          </p:cNvSpPr>
          <p:nvPr/>
        </p:nvSpPr>
        <p:spPr bwMode="auto">
          <a:xfrm>
            <a:off x="5429250" y="3419475"/>
            <a:ext cx="1122363" cy="0"/>
          </a:xfrm>
          <a:prstGeom prst="line">
            <a:avLst/>
          </a:prstGeom>
          <a:noFill/>
          <a:ln w="9525">
            <a:solidFill>
              <a:schemeClr val="tx1"/>
            </a:solidFill>
            <a:round/>
            <a:headEnd/>
            <a:tailEnd/>
          </a:ln>
        </p:spPr>
        <p:txBody>
          <a:bodyPr/>
          <a:lstStyle/>
          <a:p>
            <a:endParaRPr lang="en-US"/>
          </a:p>
        </p:txBody>
      </p:sp>
      <p:sp>
        <p:nvSpPr>
          <p:cNvPr id="223255" name="Oval 41"/>
          <p:cNvSpPr>
            <a:spLocks noChangeArrowheads="1"/>
          </p:cNvSpPr>
          <p:nvPr/>
        </p:nvSpPr>
        <p:spPr bwMode="auto">
          <a:xfrm>
            <a:off x="1758950" y="5073650"/>
            <a:ext cx="207963" cy="220663"/>
          </a:xfrm>
          <a:prstGeom prst="ellipse">
            <a:avLst/>
          </a:prstGeom>
          <a:solidFill>
            <a:srgbClr val="333333"/>
          </a:solidFill>
          <a:ln w="9525">
            <a:solidFill>
              <a:schemeClr val="tx1"/>
            </a:solidFill>
            <a:round/>
            <a:headEnd/>
            <a:tailEnd/>
          </a:ln>
        </p:spPr>
        <p:txBody>
          <a:bodyPr wrap="none" anchor="ctr"/>
          <a:lstStyle/>
          <a:p>
            <a:endParaRPr lang="en-US"/>
          </a:p>
        </p:txBody>
      </p:sp>
      <p:sp>
        <p:nvSpPr>
          <p:cNvPr id="223256" name="AutoShape 38"/>
          <p:cNvSpPr>
            <a:spLocks noChangeArrowheads="1"/>
          </p:cNvSpPr>
          <p:nvPr/>
        </p:nvSpPr>
        <p:spPr bwMode="auto">
          <a:xfrm>
            <a:off x="1546225" y="5194300"/>
            <a:ext cx="636588" cy="1214438"/>
          </a:xfrm>
          <a:prstGeom prst="upArrow">
            <a:avLst>
              <a:gd name="adj1" fmla="val 50000"/>
              <a:gd name="adj2" fmla="val 47693"/>
            </a:avLst>
          </a:prstGeom>
          <a:gradFill rotWithShape="1">
            <a:gsLst>
              <a:gs pos="0">
                <a:srgbClr val="B4B4E6"/>
              </a:gs>
              <a:gs pos="100000">
                <a:schemeClr val="bg1"/>
              </a:gs>
            </a:gsLst>
            <a:lin ang="5400000" scaled="1"/>
          </a:gradFill>
          <a:ln w="9525">
            <a:solidFill>
              <a:srgbClr val="EAEAEA"/>
            </a:solidFill>
            <a:miter lim="800000"/>
            <a:headEnd/>
            <a:tailEnd/>
          </a:ln>
        </p:spPr>
        <p:txBody>
          <a:bodyPr vert="eaVert" wrap="none" anchor="ctr"/>
          <a:lstStyle/>
          <a:p>
            <a:endParaRPr lang="en-US"/>
          </a:p>
        </p:txBody>
      </p:sp>
      <p:sp>
        <p:nvSpPr>
          <p:cNvPr id="223257" name="Rectangle 42"/>
          <p:cNvSpPr>
            <a:spLocks noChangeArrowheads="1"/>
          </p:cNvSpPr>
          <p:nvPr/>
        </p:nvSpPr>
        <p:spPr bwMode="auto">
          <a:xfrm>
            <a:off x="76200" y="6567488"/>
            <a:ext cx="3506788" cy="214312"/>
          </a:xfrm>
          <a:prstGeom prst="rect">
            <a:avLst/>
          </a:prstGeom>
          <a:noFill/>
          <a:ln w="9525">
            <a:noFill/>
            <a:miter lim="800000"/>
            <a:headEnd/>
            <a:tailEnd/>
          </a:ln>
        </p:spPr>
        <p:txBody>
          <a:bodyPr wrap="none">
            <a:spAutoFit/>
          </a:bodyPr>
          <a:lstStyle/>
          <a:p>
            <a:pPr algn="l"/>
            <a:r>
              <a:rPr lang="en-US" sz="800"/>
              <a:t>Hill, Petrucci, </a:t>
            </a:r>
            <a:r>
              <a:rPr lang="en-US" sz="800" u="sng"/>
              <a:t>General Chemistry </a:t>
            </a:r>
            <a:r>
              <a:rPr lang="en-US" sz="800" i="1" u="sng"/>
              <a:t>An Integrated Approach</a:t>
            </a:r>
            <a:r>
              <a:rPr lang="en-US" sz="800">
                <a:latin typeface="Symbol" pitchFamily="18" charset="2"/>
              </a:rPr>
              <a:t> </a:t>
            </a:r>
            <a:r>
              <a:rPr lang="en-US" sz="800"/>
              <a:t>1999, page 320</a:t>
            </a:r>
          </a:p>
        </p:txBody>
      </p:sp>
      <p:sp>
        <p:nvSpPr>
          <p:cNvPr id="1051687" name="Text Box 39"/>
          <p:cNvSpPr txBox="1">
            <a:spLocks noChangeArrowheads="1"/>
          </p:cNvSpPr>
          <p:nvPr/>
        </p:nvSpPr>
        <p:spPr bwMode="auto">
          <a:xfrm>
            <a:off x="882650" y="6261100"/>
            <a:ext cx="1862138" cy="274638"/>
          </a:xfrm>
          <a:prstGeom prst="rect">
            <a:avLst/>
          </a:prstGeom>
          <a:noFill/>
          <a:ln w="9525">
            <a:noFill/>
            <a:miter lim="800000"/>
            <a:headEnd/>
            <a:tailEnd/>
          </a:ln>
          <a:effectLst/>
        </p:spPr>
        <p:txBody>
          <a:bodyPr wrap="none">
            <a:spAutoFit/>
          </a:bodyPr>
          <a:lstStyle/>
          <a:p>
            <a:pPr algn="l">
              <a:defRPr/>
            </a:pPr>
            <a:r>
              <a:rPr lang="en-US" sz="1200" b="1">
                <a:effectLst>
                  <a:outerShdw blurRad="38100" dist="38100" dir="2700000" algn="tl">
                    <a:srgbClr val="C0C0C0"/>
                  </a:outerShdw>
                </a:effectLst>
              </a:rPr>
              <a:t>Stream of positive 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51673"/>
                                        </p:tgtEl>
                                        <p:attrNameLst>
                                          <p:attrName>style.visibility</p:attrName>
                                        </p:attrNameLst>
                                      </p:cBhvr>
                                      <p:to>
                                        <p:strVal val="visible"/>
                                      </p:to>
                                    </p:set>
                                    <p:animEffect transition="in" filter="wipe(down)">
                                      <p:cBhvr>
                                        <p:cTn id="7" dur="500"/>
                                        <p:tgtEl>
                                          <p:spTgt spid="105167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51671"/>
                                        </p:tgtEl>
                                        <p:attrNameLst>
                                          <p:attrName>style.visibility</p:attrName>
                                        </p:attrNameLst>
                                      </p:cBhvr>
                                      <p:to>
                                        <p:strVal val="visible"/>
                                      </p:to>
                                    </p:set>
                                    <p:animEffect transition="in" filter="wipe(left)">
                                      <p:cBhvr>
                                        <p:cTn id="11" dur="500"/>
                                        <p:tgtEl>
                                          <p:spTgt spid="1051671"/>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051665"/>
                                        </p:tgtEl>
                                        <p:attrNameLst>
                                          <p:attrName>style.visibility</p:attrName>
                                        </p:attrNameLst>
                                      </p:cBhvr>
                                      <p:to>
                                        <p:strVal val="visible"/>
                                      </p:to>
                                    </p:set>
                                    <p:animEffect transition="in" filter="wipe(left)">
                                      <p:cBhvr>
                                        <p:cTn id="14" dur="500"/>
                                        <p:tgtEl>
                                          <p:spTgt spid="105166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051669"/>
                                        </p:tgtEl>
                                        <p:attrNameLst>
                                          <p:attrName>style.visibility</p:attrName>
                                        </p:attrNameLst>
                                      </p:cBhvr>
                                      <p:to>
                                        <p:strVal val="visible"/>
                                      </p:to>
                                    </p:set>
                                    <p:animEffect transition="in" filter="wipe(left)">
                                      <p:cBhvr>
                                        <p:cTn id="17" dur="500"/>
                                        <p:tgtEl>
                                          <p:spTgt spid="1051669"/>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051668"/>
                                        </p:tgtEl>
                                        <p:attrNameLst>
                                          <p:attrName>style.visibility</p:attrName>
                                        </p:attrNameLst>
                                      </p:cBhvr>
                                      <p:to>
                                        <p:strVal val="visible"/>
                                      </p:to>
                                    </p:set>
                                    <p:animEffect transition="in" filter="wipe(left)">
                                      <p:cBhvr>
                                        <p:cTn id="20" dur="500"/>
                                        <p:tgtEl>
                                          <p:spTgt spid="1051668"/>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051667"/>
                                        </p:tgtEl>
                                        <p:attrNameLst>
                                          <p:attrName>style.visibility</p:attrName>
                                        </p:attrNameLst>
                                      </p:cBhvr>
                                      <p:to>
                                        <p:strVal val="visible"/>
                                      </p:to>
                                    </p:set>
                                    <p:animEffect transition="in" filter="wipe(left)">
                                      <p:cBhvr>
                                        <p:cTn id="23" dur="500"/>
                                        <p:tgtEl>
                                          <p:spTgt spid="1051667"/>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051670"/>
                                        </p:tgtEl>
                                        <p:attrNameLst>
                                          <p:attrName>style.visibility</p:attrName>
                                        </p:attrNameLst>
                                      </p:cBhvr>
                                      <p:to>
                                        <p:strVal val="visible"/>
                                      </p:to>
                                    </p:set>
                                    <p:animEffect transition="in" filter="wipe(left)">
                                      <p:cBhvr>
                                        <p:cTn id="26" dur="500"/>
                                        <p:tgtEl>
                                          <p:spTgt spid="1051670"/>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051666"/>
                                        </p:tgtEl>
                                        <p:attrNameLst>
                                          <p:attrName>style.visibility</p:attrName>
                                        </p:attrNameLst>
                                      </p:cBhvr>
                                      <p:to>
                                        <p:strVal val="visible"/>
                                      </p:to>
                                    </p:set>
                                    <p:animEffect transition="in" filter="wipe(left)">
                                      <p:cBhvr>
                                        <p:cTn id="29" dur="500"/>
                                        <p:tgtEl>
                                          <p:spTgt spid="1051666"/>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2000" fill="hold"/>
                                        <p:tgtEl>
                                          <p:spTgt spid="2"/>
                                        </p:tgtEl>
                                        <p:attrNameLst>
                                          <p:attrName>ppt_w</p:attrName>
                                        </p:attrNameLst>
                                      </p:cBhvr>
                                      <p:tavLst>
                                        <p:tav tm="0">
                                          <p:val>
                                            <p:fltVal val="0"/>
                                          </p:val>
                                        </p:tav>
                                        <p:tav tm="100000">
                                          <p:val>
                                            <p:strVal val="#ppt_w"/>
                                          </p:val>
                                        </p:tav>
                                      </p:tavLst>
                                    </p:anim>
                                    <p:anim calcmode="lin" valueType="num">
                                      <p:cBhvr>
                                        <p:cTn id="35" dur="2000" fill="hold"/>
                                        <p:tgtEl>
                                          <p:spTgt spid="2"/>
                                        </p:tgtEl>
                                        <p:attrNameLst>
                                          <p:attrName>ppt_h</p:attrName>
                                        </p:attrNameLst>
                                      </p:cBhvr>
                                      <p:tavLst>
                                        <p:tav tm="0">
                                          <p:val>
                                            <p:fltVal val="0"/>
                                          </p:val>
                                        </p:tav>
                                        <p:tav tm="100000">
                                          <p:val>
                                            <p:strVal val="#ppt_h"/>
                                          </p:val>
                                        </p:tav>
                                      </p:tavLst>
                                    </p:anim>
                                    <p:animEffect transition="in" filter="fade">
                                      <p:cBhvr>
                                        <p:cTn id="36" dur="2000"/>
                                        <p:tgtEl>
                                          <p:spTgt spid="2"/>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051688"/>
                                        </p:tgtEl>
                                        <p:attrNameLst>
                                          <p:attrName>style.visibility</p:attrName>
                                        </p:attrNameLst>
                                      </p:cBhvr>
                                      <p:to>
                                        <p:strVal val="visible"/>
                                      </p:to>
                                    </p:set>
                                    <p:animEffect transition="in" filter="wipe(left)">
                                      <p:cBhvr>
                                        <p:cTn id="39" dur="1000"/>
                                        <p:tgtEl>
                                          <p:spTgt spid="1051688"/>
                                        </p:tgtEl>
                                      </p:cBhvr>
                                    </p:animEffect>
                                  </p:childTnLst>
                                </p:cTn>
                              </p:par>
                              <p:par>
                                <p:cTn id="40" presetID="0" presetClass="path" presetSubtype="0" accel="50000" decel="50000" fill="hold" nodeType="withEffect">
                                  <p:stCondLst>
                                    <p:cond delay="0"/>
                                  </p:stCondLst>
                                  <p:childTnLst>
                                    <p:animMotion origin="layout" path="M 5.55556E-7 -7.40741E-6 L -0.35938 -7.40741E-6 " pathEditMode="relative" ptsTypes="AA">
                                      <p:cBhvr>
                                        <p:cTn id="41" dur="2000" spd="-100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1665" grpId="0" animBg="1"/>
      <p:bldP spid="1051666" grpId="0" animBg="1"/>
      <p:bldP spid="1051667" grpId="0" animBg="1"/>
      <p:bldP spid="1051668" grpId="0" animBg="1"/>
      <p:bldP spid="1051669" grpId="0" animBg="1"/>
      <p:bldP spid="1051670" grpId="0" animBg="1"/>
      <p:bldP spid="1051671" grpId="0" animBg="1"/>
      <p:bldP spid="1051673" grpId="0" animBg="1"/>
      <p:bldP spid="1051688"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4"/>
          <p:cNvSpPr>
            <a:spLocks noGrp="1" noChangeArrowheads="1"/>
          </p:cNvSpPr>
          <p:nvPr>
            <p:ph type="title"/>
          </p:nvPr>
        </p:nvSpPr>
        <p:spPr/>
        <p:txBody>
          <a:bodyPr/>
          <a:lstStyle/>
          <a:p>
            <a:pPr eaLnBrk="1" hangingPunct="1"/>
            <a:r>
              <a:rPr lang="en-US" sz="4000" smtClean="0"/>
              <a:t>Mass Spectrum for Mercury</a:t>
            </a:r>
          </a:p>
        </p:txBody>
      </p:sp>
      <p:sp>
        <p:nvSpPr>
          <p:cNvPr id="224259" name="Line 5"/>
          <p:cNvSpPr>
            <a:spLocks noChangeShapeType="1"/>
          </p:cNvSpPr>
          <p:nvPr/>
        </p:nvSpPr>
        <p:spPr bwMode="auto">
          <a:xfrm>
            <a:off x="1330325" y="2095500"/>
            <a:ext cx="0" cy="3657600"/>
          </a:xfrm>
          <a:prstGeom prst="line">
            <a:avLst/>
          </a:prstGeom>
          <a:noFill/>
          <a:ln w="9525">
            <a:solidFill>
              <a:schemeClr val="tx1"/>
            </a:solidFill>
            <a:round/>
            <a:headEnd/>
            <a:tailEnd/>
          </a:ln>
        </p:spPr>
        <p:txBody>
          <a:bodyPr/>
          <a:lstStyle/>
          <a:p>
            <a:endParaRPr lang="en-US"/>
          </a:p>
        </p:txBody>
      </p:sp>
      <p:sp>
        <p:nvSpPr>
          <p:cNvPr id="224260" name="Line 6"/>
          <p:cNvSpPr>
            <a:spLocks noChangeShapeType="1"/>
          </p:cNvSpPr>
          <p:nvPr/>
        </p:nvSpPr>
        <p:spPr bwMode="auto">
          <a:xfrm>
            <a:off x="1330325" y="5753100"/>
            <a:ext cx="6564313" cy="0"/>
          </a:xfrm>
          <a:prstGeom prst="line">
            <a:avLst/>
          </a:prstGeom>
          <a:noFill/>
          <a:ln w="9525">
            <a:solidFill>
              <a:schemeClr val="tx1"/>
            </a:solidFill>
            <a:round/>
            <a:headEnd/>
            <a:tailEnd/>
          </a:ln>
        </p:spPr>
        <p:txBody>
          <a:bodyPr/>
          <a:lstStyle/>
          <a:p>
            <a:endParaRPr lang="en-US"/>
          </a:p>
        </p:txBody>
      </p:sp>
      <p:sp>
        <p:nvSpPr>
          <p:cNvPr id="224261" name="Text Box 7"/>
          <p:cNvSpPr txBox="1">
            <a:spLocks noChangeArrowheads="1"/>
          </p:cNvSpPr>
          <p:nvPr/>
        </p:nvSpPr>
        <p:spPr bwMode="auto">
          <a:xfrm>
            <a:off x="1585913" y="5835650"/>
            <a:ext cx="5884862" cy="274638"/>
          </a:xfrm>
          <a:prstGeom prst="rect">
            <a:avLst/>
          </a:prstGeom>
          <a:noFill/>
          <a:ln w="9525">
            <a:noFill/>
            <a:miter lim="800000"/>
            <a:headEnd/>
            <a:tailEnd/>
          </a:ln>
        </p:spPr>
        <p:txBody>
          <a:bodyPr wrap="none">
            <a:spAutoFit/>
          </a:bodyPr>
          <a:lstStyle/>
          <a:p>
            <a:pPr algn="l"/>
            <a:r>
              <a:rPr lang="en-US" sz="1200"/>
              <a:t>196          197          198          199          200          201          202          203          204</a:t>
            </a:r>
          </a:p>
        </p:txBody>
      </p:sp>
      <p:sp>
        <p:nvSpPr>
          <p:cNvPr id="224262" name="Line 9"/>
          <p:cNvSpPr>
            <a:spLocks noChangeShapeType="1"/>
          </p:cNvSpPr>
          <p:nvPr/>
        </p:nvSpPr>
        <p:spPr bwMode="auto">
          <a:xfrm flipV="1">
            <a:off x="1828800" y="5629275"/>
            <a:ext cx="0" cy="123825"/>
          </a:xfrm>
          <a:prstGeom prst="line">
            <a:avLst/>
          </a:prstGeom>
          <a:noFill/>
          <a:ln w="9525">
            <a:solidFill>
              <a:schemeClr val="tx1"/>
            </a:solidFill>
            <a:round/>
            <a:headEnd/>
            <a:tailEnd/>
          </a:ln>
        </p:spPr>
        <p:txBody>
          <a:bodyPr/>
          <a:lstStyle/>
          <a:p>
            <a:endParaRPr lang="en-US"/>
          </a:p>
        </p:txBody>
      </p:sp>
      <p:sp>
        <p:nvSpPr>
          <p:cNvPr id="224263" name="Line 10"/>
          <p:cNvSpPr>
            <a:spLocks noChangeShapeType="1"/>
          </p:cNvSpPr>
          <p:nvPr/>
        </p:nvSpPr>
        <p:spPr bwMode="auto">
          <a:xfrm flipV="1">
            <a:off x="2487613" y="5627688"/>
            <a:ext cx="0" cy="123825"/>
          </a:xfrm>
          <a:prstGeom prst="line">
            <a:avLst/>
          </a:prstGeom>
          <a:noFill/>
          <a:ln w="9525">
            <a:solidFill>
              <a:schemeClr val="tx1"/>
            </a:solidFill>
            <a:round/>
            <a:headEnd/>
            <a:tailEnd/>
          </a:ln>
        </p:spPr>
        <p:txBody>
          <a:bodyPr/>
          <a:lstStyle/>
          <a:p>
            <a:endParaRPr lang="en-US"/>
          </a:p>
        </p:txBody>
      </p:sp>
      <p:sp>
        <p:nvSpPr>
          <p:cNvPr id="224264" name="Line 11"/>
          <p:cNvSpPr>
            <a:spLocks noChangeShapeType="1"/>
          </p:cNvSpPr>
          <p:nvPr/>
        </p:nvSpPr>
        <p:spPr bwMode="auto">
          <a:xfrm flipV="1">
            <a:off x="3179763" y="5629275"/>
            <a:ext cx="0" cy="123825"/>
          </a:xfrm>
          <a:prstGeom prst="line">
            <a:avLst/>
          </a:prstGeom>
          <a:noFill/>
          <a:ln w="9525">
            <a:solidFill>
              <a:schemeClr val="tx1"/>
            </a:solidFill>
            <a:round/>
            <a:headEnd/>
            <a:tailEnd/>
          </a:ln>
        </p:spPr>
        <p:txBody>
          <a:bodyPr/>
          <a:lstStyle/>
          <a:p>
            <a:endParaRPr lang="en-US"/>
          </a:p>
        </p:txBody>
      </p:sp>
      <p:sp>
        <p:nvSpPr>
          <p:cNvPr id="224265" name="Line 12"/>
          <p:cNvSpPr>
            <a:spLocks noChangeShapeType="1"/>
          </p:cNvSpPr>
          <p:nvPr/>
        </p:nvSpPr>
        <p:spPr bwMode="auto">
          <a:xfrm flipV="1">
            <a:off x="3857625" y="5621338"/>
            <a:ext cx="0" cy="123825"/>
          </a:xfrm>
          <a:prstGeom prst="line">
            <a:avLst/>
          </a:prstGeom>
          <a:noFill/>
          <a:ln w="9525">
            <a:solidFill>
              <a:schemeClr val="tx1"/>
            </a:solidFill>
            <a:round/>
            <a:headEnd/>
            <a:tailEnd/>
          </a:ln>
        </p:spPr>
        <p:txBody>
          <a:bodyPr/>
          <a:lstStyle/>
          <a:p>
            <a:endParaRPr lang="en-US"/>
          </a:p>
        </p:txBody>
      </p:sp>
      <p:sp>
        <p:nvSpPr>
          <p:cNvPr id="224266" name="Line 13"/>
          <p:cNvSpPr>
            <a:spLocks noChangeShapeType="1"/>
          </p:cNvSpPr>
          <p:nvPr/>
        </p:nvSpPr>
        <p:spPr bwMode="auto">
          <a:xfrm flipV="1">
            <a:off x="4516438" y="5619750"/>
            <a:ext cx="0" cy="123825"/>
          </a:xfrm>
          <a:prstGeom prst="line">
            <a:avLst/>
          </a:prstGeom>
          <a:noFill/>
          <a:ln w="9525">
            <a:solidFill>
              <a:schemeClr val="tx1"/>
            </a:solidFill>
            <a:round/>
            <a:headEnd/>
            <a:tailEnd/>
          </a:ln>
        </p:spPr>
        <p:txBody>
          <a:bodyPr/>
          <a:lstStyle/>
          <a:p>
            <a:endParaRPr lang="en-US"/>
          </a:p>
        </p:txBody>
      </p:sp>
      <p:sp>
        <p:nvSpPr>
          <p:cNvPr id="224267" name="Line 14"/>
          <p:cNvSpPr>
            <a:spLocks noChangeShapeType="1"/>
          </p:cNvSpPr>
          <p:nvPr/>
        </p:nvSpPr>
        <p:spPr bwMode="auto">
          <a:xfrm flipV="1">
            <a:off x="5208588" y="5621338"/>
            <a:ext cx="0" cy="123825"/>
          </a:xfrm>
          <a:prstGeom prst="line">
            <a:avLst/>
          </a:prstGeom>
          <a:noFill/>
          <a:ln w="9525">
            <a:solidFill>
              <a:schemeClr val="tx1"/>
            </a:solidFill>
            <a:round/>
            <a:headEnd/>
            <a:tailEnd/>
          </a:ln>
        </p:spPr>
        <p:txBody>
          <a:bodyPr/>
          <a:lstStyle/>
          <a:p>
            <a:endParaRPr lang="en-US"/>
          </a:p>
        </p:txBody>
      </p:sp>
      <p:sp>
        <p:nvSpPr>
          <p:cNvPr id="224268" name="Line 15"/>
          <p:cNvSpPr>
            <a:spLocks noChangeShapeType="1"/>
          </p:cNvSpPr>
          <p:nvPr/>
        </p:nvSpPr>
        <p:spPr bwMode="auto">
          <a:xfrm flipV="1">
            <a:off x="5883275" y="5626100"/>
            <a:ext cx="0" cy="123825"/>
          </a:xfrm>
          <a:prstGeom prst="line">
            <a:avLst/>
          </a:prstGeom>
          <a:noFill/>
          <a:ln w="9525">
            <a:solidFill>
              <a:schemeClr val="tx1"/>
            </a:solidFill>
            <a:round/>
            <a:headEnd/>
            <a:tailEnd/>
          </a:ln>
        </p:spPr>
        <p:txBody>
          <a:bodyPr/>
          <a:lstStyle/>
          <a:p>
            <a:endParaRPr lang="en-US"/>
          </a:p>
        </p:txBody>
      </p:sp>
      <p:sp>
        <p:nvSpPr>
          <p:cNvPr id="224269" name="Line 16"/>
          <p:cNvSpPr>
            <a:spLocks noChangeShapeType="1"/>
          </p:cNvSpPr>
          <p:nvPr/>
        </p:nvSpPr>
        <p:spPr bwMode="auto">
          <a:xfrm flipV="1">
            <a:off x="6542088" y="5624513"/>
            <a:ext cx="0" cy="123825"/>
          </a:xfrm>
          <a:prstGeom prst="line">
            <a:avLst/>
          </a:prstGeom>
          <a:noFill/>
          <a:ln w="9525">
            <a:solidFill>
              <a:schemeClr val="tx1"/>
            </a:solidFill>
            <a:round/>
            <a:headEnd/>
            <a:tailEnd/>
          </a:ln>
        </p:spPr>
        <p:txBody>
          <a:bodyPr/>
          <a:lstStyle/>
          <a:p>
            <a:endParaRPr lang="en-US"/>
          </a:p>
        </p:txBody>
      </p:sp>
      <p:sp>
        <p:nvSpPr>
          <p:cNvPr id="224270" name="Line 17"/>
          <p:cNvSpPr>
            <a:spLocks noChangeShapeType="1"/>
          </p:cNvSpPr>
          <p:nvPr/>
        </p:nvSpPr>
        <p:spPr bwMode="auto">
          <a:xfrm flipV="1">
            <a:off x="7234238" y="5626100"/>
            <a:ext cx="0" cy="123825"/>
          </a:xfrm>
          <a:prstGeom prst="line">
            <a:avLst/>
          </a:prstGeom>
          <a:noFill/>
          <a:ln w="9525">
            <a:solidFill>
              <a:schemeClr val="tx1"/>
            </a:solidFill>
            <a:round/>
            <a:headEnd/>
            <a:tailEnd/>
          </a:ln>
        </p:spPr>
        <p:txBody>
          <a:bodyPr/>
          <a:lstStyle/>
          <a:p>
            <a:endParaRPr lang="en-US"/>
          </a:p>
        </p:txBody>
      </p:sp>
      <p:sp>
        <p:nvSpPr>
          <p:cNvPr id="1053714" name="Text Box 18"/>
          <p:cNvSpPr txBox="1">
            <a:spLocks noChangeArrowheads="1"/>
          </p:cNvSpPr>
          <p:nvPr/>
        </p:nvSpPr>
        <p:spPr bwMode="auto">
          <a:xfrm>
            <a:off x="3765550" y="6192838"/>
            <a:ext cx="1257300" cy="304800"/>
          </a:xfrm>
          <a:prstGeom prst="rect">
            <a:avLst/>
          </a:prstGeom>
          <a:noFill/>
          <a:ln w="9525">
            <a:noFill/>
            <a:miter lim="800000"/>
            <a:headEnd/>
            <a:tailEnd/>
          </a:ln>
          <a:effectLst/>
        </p:spPr>
        <p:txBody>
          <a:bodyPr wrap="none">
            <a:spAutoFit/>
          </a:bodyPr>
          <a:lstStyle/>
          <a:p>
            <a:pPr algn="l">
              <a:defRPr/>
            </a:pPr>
            <a:r>
              <a:rPr lang="en-US" sz="1400">
                <a:effectLst>
                  <a:outerShdw blurRad="38100" dist="38100" dir="2700000" algn="tl">
                    <a:srgbClr val="C0C0C0"/>
                  </a:outerShdw>
                </a:effectLst>
              </a:rPr>
              <a:t>Mass number</a:t>
            </a:r>
          </a:p>
        </p:txBody>
      </p:sp>
      <p:sp>
        <p:nvSpPr>
          <p:cNvPr id="1053715" name="Text Box 19"/>
          <p:cNvSpPr txBox="1">
            <a:spLocks noChangeArrowheads="1"/>
          </p:cNvSpPr>
          <p:nvPr/>
        </p:nvSpPr>
        <p:spPr bwMode="auto">
          <a:xfrm rot="-5400000">
            <a:off x="-471487" y="3786188"/>
            <a:ext cx="2203450" cy="304800"/>
          </a:xfrm>
          <a:prstGeom prst="rect">
            <a:avLst/>
          </a:prstGeom>
          <a:noFill/>
          <a:ln w="9525">
            <a:noFill/>
            <a:miter lim="800000"/>
            <a:headEnd/>
            <a:tailEnd/>
          </a:ln>
          <a:effectLst/>
        </p:spPr>
        <p:txBody>
          <a:bodyPr wrap="none">
            <a:spAutoFit/>
          </a:bodyPr>
          <a:lstStyle/>
          <a:p>
            <a:pPr algn="l">
              <a:defRPr/>
            </a:pPr>
            <a:r>
              <a:rPr lang="en-US" sz="1400">
                <a:effectLst>
                  <a:outerShdw blurRad="38100" dist="38100" dir="2700000" algn="tl">
                    <a:srgbClr val="C0C0C0"/>
                  </a:outerShdw>
                </a:effectLst>
              </a:rPr>
              <a:t>Relative number of atoms</a:t>
            </a:r>
          </a:p>
        </p:txBody>
      </p:sp>
      <p:sp>
        <p:nvSpPr>
          <p:cNvPr id="224273" name="Text Box 20"/>
          <p:cNvSpPr txBox="1">
            <a:spLocks noChangeArrowheads="1"/>
          </p:cNvSpPr>
          <p:nvPr/>
        </p:nvSpPr>
        <p:spPr bwMode="auto">
          <a:xfrm>
            <a:off x="974725" y="2290763"/>
            <a:ext cx="352425" cy="3560762"/>
          </a:xfrm>
          <a:prstGeom prst="rect">
            <a:avLst/>
          </a:prstGeom>
          <a:noFill/>
          <a:ln w="9525">
            <a:noFill/>
            <a:miter lim="800000"/>
            <a:headEnd/>
            <a:tailEnd/>
          </a:ln>
        </p:spPr>
        <p:txBody>
          <a:bodyPr wrap="none">
            <a:spAutoFit/>
          </a:bodyPr>
          <a:lstStyle/>
          <a:p>
            <a:pPr algn="l"/>
            <a:r>
              <a:rPr lang="en-US" sz="1200"/>
              <a:t>30</a:t>
            </a:r>
          </a:p>
          <a:p>
            <a:pPr algn="l"/>
            <a:endParaRPr lang="en-US" sz="1200"/>
          </a:p>
          <a:p>
            <a:pPr algn="l"/>
            <a:endParaRPr lang="en-US" sz="1200"/>
          </a:p>
          <a:p>
            <a:pPr algn="l"/>
            <a:r>
              <a:rPr lang="en-US" sz="1200"/>
              <a:t>25</a:t>
            </a:r>
          </a:p>
          <a:p>
            <a:pPr algn="l"/>
            <a:endParaRPr lang="en-US" sz="1200"/>
          </a:p>
          <a:p>
            <a:pPr algn="l"/>
            <a:endParaRPr lang="en-US" sz="1200"/>
          </a:p>
          <a:p>
            <a:pPr algn="l"/>
            <a:r>
              <a:rPr lang="en-US" sz="1200"/>
              <a:t>20</a:t>
            </a:r>
          </a:p>
          <a:p>
            <a:pPr algn="l"/>
            <a:endParaRPr lang="en-US" sz="1200"/>
          </a:p>
          <a:p>
            <a:pPr algn="l"/>
            <a:endParaRPr lang="en-US" sz="1200"/>
          </a:p>
          <a:p>
            <a:pPr algn="l"/>
            <a:r>
              <a:rPr lang="en-US" sz="1200"/>
              <a:t>15</a:t>
            </a:r>
          </a:p>
          <a:p>
            <a:pPr algn="l"/>
            <a:endParaRPr lang="en-US" sz="1200"/>
          </a:p>
          <a:p>
            <a:pPr algn="l"/>
            <a:endParaRPr lang="en-US" sz="1200"/>
          </a:p>
          <a:p>
            <a:pPr algn="l"/>
            <a:r>
              <a:rPr lang="en-US" sz="1200"/>
              <a:t>10</a:t>
            </a:r>
          </a:p>
          <a:p>
            <a:pPr algn="l"/>
            <a:endParaRPr lang="en-US" sz="1200"/>
          </a:p>
          <a:p>
            <a:pPr algn="l"/>
            <a:endParaRPr lang="en-US" sz="1200"/>
          </a:p>
          <a:p>
            <a:pPr algn="l"/>
            <a:r>
              <a:rPr lang="en-US" sz="1200"/>
              <a:t>5</a:t>
            </a:r>
          </a:p>
          <a:p>
            <a:pPr algn="l"/>
            <a:endParaRPr lang="en-US" sz="1200"/>
          </a:p>
          <a:p>
            <a:pPr algn="l"/>
            <a:endParaRPr lang="en-US" sz="1200"/>
          </a:p>
          <a:p>
            <a:pPr algn="l"/>
            <a:r>
              <a:rPr lang="en-US" sz="1200"/>
              <a:t> </a:t>
            </a:r>
          </a:p>
        </p:txBody>
      </p:sp>
      <p:sp>
        <p:nvSpPr>
          <p:cNvPr id="224274" name="Line 21"/>
          <p:cNvSpPr>
            <a:spLocks noChangeShapeType="1"/>
          </p:cNvSpPr>
          <p:nvPr/>
        </p:nvSpPr>
        <p:spPr bwMode="auto">
          <a:xfrm rot="16200000" flipV="1">
            <a:off x="1390651" y="5143500"/>
            <a:ext cx="0" cy="123825"/>
          </a:xfrm>
          <a:prstGeom prst="line">
            <a:avLst/>
          </a:prstGeom>
          <a:noFill/>
          <a:ln w="9525">
            <a:solidFill>
              <a:schemeClr val="tx1"/>
            </a:solidFill>
            <a:round/>
            <a:headEnd/>
            <a:tailEnd/>
          </a:ln>
        </p:spPr>
        <p:txBody>
          <a:bodyPr/>
          <a:lstStyle/>
          <a:p>
            <a:endParaRPr lang="en-US"/>
          </a:p>
        </p:txBody>
      </p:sp>
      <p:sp>
        <p:nvSpPr>
          <p:cNvPr id="224275" name="Line 22"/>
          <p:cNvSpPr>
            <a:spLocks noChangeShapeType="1"/>
          </p:cNvSpPr>
          <p:nvPr/>
        </p:nvSpPr>
        <p:spPr bwMode="auto">
          <a:xfrm rot="16200000" flipV="1">
            <a:off x="1390651" y="4562475"/>
            <a:ext cx="0" cy="123825"/>
          </a:xfrm>
          <a:prstGeom prst="line">
            <a:avLst/>
          </a:prstGeom>
          <a:noFill/>
          <a:ln w="9525">
            <a:solidFill>
              <a:schemeClr val="tx1"/>
            </a:solidFill>
            <a:round/>
            <a:headEnd/>
            <a:tailEnd/>
          </a:ln>
        </p:spPr>
        <p:txBody>
          <a:bodyPr/>
          <a:lstStyle/>
          <a:p>
            <a:endParaRPr lang="en-US"/>
          </a:p>
        </p:txBody>
      </p:sp>
      <p:sp>
        <p:nvSpPr>
          <p:cNvPr id="224276" name="Line 23"/>
          <p:cNvSpPr>
            <a:spLocks noChangeShapeType="1"/>
          </p:cNvSpPr>
          <p:nvPr/>
        </p:nvSpPr>
        <p:spPr bwMode="auto">
          <a:xfrm rot="16200000" flipV="1">
            <a:off x="1390651" y="4019550"/>
            <a:ext cx="0" cy="123825"/>
          </a:xfrm>
          <a:prstGeom prst="line">
            <a:avLst/>
          </a:prstGeom>
          <a:noFill/>
          <a:ln w="9525">
            <a:solidFill>
              <a:schemeClr val="tx1"/>
            </a:solidFill>
            <a:round/>
            <a:headEnd/>
            <a:tailEnd/>
          </a:ln>
        </p:spPr>
        <p:txBody>
          <a:bodyPr/>
          <a:lstStyle/>
          <a:p>
            <a:endParaRPr lang="en-US"/>
          </a:p>
        </p:txBody>
      </p:sp>
      <p:sp>
        <p:nvSpPr>
          <p:cNvPr id="224277" name="Line 24"/>
          <p:cNvSpPr>
            <a:spLocks noChangeShapeType="1"/>
          </p:cNvSpPr>
          <p:nvPr/>
        </p:nvSpPr>
        <p:spPr bwMode="auto">
          <a:xfrm rot="16200000" flipV="1">
            <a:off x="1390651" y="3467100"/>
            <a:ext cx="0" cy="123825"/>
          </a:xfrm>
          <a:prstGeom prst="line">
            <a:avLst/>
          </a:prstGeom>
          <a:noFill/>
          <a:ln w="9525">
            <a:solidFill>
              <a:schemeClr val="tx1"/>
            </a:solidFill>
            <a:round/>
            <a:headEnd/>
            <a:tailEnd/>
          </a:ln>
        </p:spPr>
        <p:txBody>
          <a:bodyPr/>
          <a:lstStyle/>
          <a:p>
            <a:endParaRPr lang="en-US"/>
          </a:p>
        </p:txBody>
      </p:sp>
      <p:sp>
        <p:nvSpPr>
          <p:cNvPr id="224278" name="Line 25"/>
          <p:cNvSpPr>
            <a:spLocks noChangeShapeType="1"/>
          </p:cNvSpPr>
          <p:nvPr/>
        </p:nvSpPr>
        <p:spPr bwMode="auto">
          <a:xfrm rot="16200000" flipV="1">
            <a:off x="1390651" y="2914650"/>
            <a:ext cx="0" cy="123825"/>
          </a:xfrm>
          <a:prstGeom prst="line">
            <a:avLst/>
          </a:prstGeom>
          <a:noFill/>
          <a:ln w="9525">
            <a:solidFill>
              <a:schemeClr val="tx1"/>
            </a:solidFill>
            <a:round/>
            <a:headEnd/>
            <a:tailEnd/>
          </a:ln>
        </p:spPr>
        <p:txBody>
          <a:bodyPr/>
          <a:lstStyle/>
          <a:p>
            <a:endParaRPr lang="en-US"/>
          </a:p>
        </p:txBody>
      </p:sp>
      <p:sp>
        <p:nvSpPr>
          <p:cNvPr id="224279" name="Line 26"/>
          <p:cNvSpPr>
            <a:spLocks noChangeShapeType="1"/>
          </p:cNvSpPr>
          <p:nvPr/>
        </p:nvSpPr>
        <p:spPr bwMode="auto">
          <a:xfrm rot="16200000" flipV="1">
            <a:off x="1390651" y="2381250"/>
            <a:ext cx="0" cy="123825"/>
          </a:xfrm>
          <a:prstGeom prst="line">
            <a:avLst/>
          </a:prstGeom>
          <a:noFill/>
          <a:ln w="9525">
            <a:solidFill>
              <a:schemeClr val="tx1"/>
            </a:solidFill>
            <a:round/>
            <a:headEnd/>
            <a:tailEnd/>
          </a:ln>
        </p:spPr>
        <p:txBody>
          <a:bodyPr/>
          <a:lstStyle/>
          <a:p>
            <a:endParaRPr lang="en-US"/>
          </a:p>
        </p:txBody>
      </p:sp>
      <p:sp>
        <p:nvSpPr>
          <p:cNvPr id="1053736" name="Rectangle 40"/>
          <p:cNvSpPr>
            <a:spLocks noChangeArrowheads="1"/>
          </p:cNvSpPr>
          <p:nvPr/>
        </p:nvSpPr>
        <p:spPr bwMode="auto">
          <a:xfrm>
            <a:off x="5781675" y="2466975"/>
            <a:ext cx="171450" cy="3286125"/>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053737" name="Rectangle 41"/>
          <p:cNvSpPr>
            <a:spLocks noChangeArrowheads="1"/>
          </p:cNvSpPr>
          <p:nvPr/>
        </p:nvSpPr>
        <p:spPr bwMode="auto">
          <a:xfrm>
            <a:off x="7162800" y="4953000"/>
            <a:ext cx="171450" cy="80010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053738" name="Rectangle 42"/>
          <p:cNvSpPr>
            <a:spLocks noChangeArrowheads="1"/>
          </p:cNvSpPr>
          <p:nvPr/>
        </p:nvSpPr>
        <p:spPr bwMode="auto">
          <a:xfrm>
            <a:off x="3105150" y="4591050"/>
            <a:ext cx="180975" cy="116205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053739" name="Rectangle 43"/>
          <p:cNvSpPr>
            <a:spLocks noChangeArrowheads="1"/>
          </p:cNvSpPr>
          <p:nvPr/>
        </p:nvSpPr>
        <p:spPr bwMode="auto">
          <a:xfrm>
            <a:off x="3771900" y="3952875"/>
            <a:ext cx="171450" cy="1800225"/>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053740" name="Rectangle 44"/>
          <p:cNvSpPr>
            <a:spLocks noChangeArrowheads="1"/>
          </p:cNvSpPr>
          <p:nvPr/>
        </p:nvSpPr>
        <p:spPr bwMode="auto">
          <a:xfrm>
            <a:off x="4438650" y="3181350"/>
            <a:ext cx="171450" cy="257175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053741" name="Rectangle 45"/>
          <p:cNvSpPr>
            <a:spLocks noChangeArrowheads="1"/>
          </p:cNvSpPr>
          <p:nvPr/>
        </p:nvSpPr>
        <p:spPr bwMode="auto">
          <a:xfrm>
            <a:off x="5114925" y="4276725"/>
            <a:ext cx="171450" cy="1476375"/>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053742" name="Rectangle 46"/>
          <p:cNvSpPr>
            <a:spLocks noChangeArrowheads="1"/>
          </p:cNvSpPr>
          <p:nvPr/>
        </p:nvSpPr>
        <p:spPr bwMode="auto">
          <a:xfrm>
            <a:off x="1743075" y="5705475"/>
            <a:ext cx="190500" cy="47625"/>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224287" name="Rectangle 47"/>
          <p:cNvSpPr>
            <a:spLocks noChangeArrowheads="1"/>
          </p:cNvSpPr>
          <p:nvPr/>
        </p:nvSpPr>
        <p:spPr bwMode="auto">
          <a:xfrm>
            <a:off x="6448425" y="1754188"/>
            <a:ext cx="2279650" cy="498475"/>
          </a:xfrm>
          <a:prstGeom prst="rect">
            <a:avLst/>
          </a:prstGeom>
          <a:solidFill>
            <a:srgbClr val="EAEAEA">
              <a:alpha val="5882"/>
            </a:srgbClr>
          </a:solidFill>
          <a:ln w="9525">
            <a:solidFill>
              <a:schemeClr val="tx1"/>
            </a:solidFill>
            <a:miter lim="800000"/>
            <a:headEnd/>
            <a:tailEnd/>
          </a:ln>
        </p:spPr>
        <p:txBody>
          <a:bodyPr wrap="none" anchor="ctr"/>
          <a:lstStyle/>
          <a:p>
            <a:endParaRPr lang="en-US"/>
          </a:p>
        </p:txBody>
      </p:sp>
      <p:sp>
        <p:nvSpPr>
          <p:cNvPr id="224288" name="Text Box 48"/>
          <p:cNvSpPr txBox="1">
            <a:spLocks noChangeArrowheads="1"/>
          </p:cNvSpPr>
          <p:nvPr/>
        </p:nvSpPr>
        <p:spPr bwMode="auto">
          <a:xfrm>
            <a:off x="6437313" y="2336800"/>
            <a:ext cx="2279650" cy="244475"/>
          </a:xfrm>
          <a:prstGeom prst="rect">
            <a:avLst/>
          </a:prstGeom>
          <a:noFill/>
          <a:ln w="9525">
            <a:noFill/>
            <a:miter lim="800000"/>
            <a:headEnd/>
            <a:tailEnd/>
          </a:ln>
        </p:spPr>
        <p:txBody>
          <a:bodyPr wrap="none">
            <a:spAutoFit/>
          </a:bodyPr>
          <a:lstStyle/>
          <a:p>
            <a:pPr algn="l"/>
            <a:r>
              <a:rPr lang="en-US"/>
              <a:t>196             199       201                204</a:t>
            </a:r>
          </a:p>
        </p:txBody>
      </p:sp>
      <p:sp>
        <p:nvSpPr>
          <p:cNvPr id="224289" name="Text Box 49"/>
          <p:cNvSpPr txBox="1">
            <a:spLocks noChangeArrowheads="1"/>
          </p:cNvSpPr>
          <p:nvPr/>
        </p:nvSpPr>
        <p:spPr bwMode="auto">
          <a:xfrm>
            <a:off x="6856413" y="1477963"/>
            <a:ext cx="1266825" cy="244475"/>
          </a:xfrm>
          <a:prstGeom prst="rect">
            <a:avLst/>
          </a:prstGeom>
          <a:noFill/>
          <a:ln w="9525">
            <a:noFill/>
            <a:miter lim="800000"/>
            <a:headEnd/>
            <a:tailEnd/>
          </a:ln>
        </p:spPr>
        <p:txBody>
          <a:bodyPr wrap="none">
            <a:spAutoFit/>
          </a:bodyPr>
          <a:lstStyle/>
          <a:p>
            <a:pPr algn="l"/>
            <a:r>
              <a:rPr lang="en-US"/>
              <a:t>198      200       202</a:t>
            </a:r>
          </a:p>
        </p:txBody>
      </p:sp>
      <p:sp>
        <p:nvSpPr>
          <p:cNvPr id="224290" name="Line 50"/>
          <p:cNvSpPr>
            <a:spLocks noChangeShapeType="1"/>
          </p:cNvSpPr>
          <p:nvPr/>
        </p:nvSpPr>
        <p:spPr bwMode="auto">
          <a:xfrm>
            <a:off x="6656388" y="1825625"/>
            <a:ext cx="0" cy="336550"/>
          </a:xfrm>
          <a:prstGeom prst="line">
            <a:avLst/>
          </a:prstGeom>
          <a:noFill/>
          <a:ln w="9525">
            <a:solidFill>
              <a:schemeClr val="accent1"/>
            </a:solidFill>
            <a:round/>
            <a:headEnd/>
            <a:tailEnd/>
          </a:ln>
        </p:spPr>
        <p:txBody>
          <a:bodyPr/>
          <a:lstStyle/>
          <a:p>
            <a:endParaRPr lang="en-US"/>
          </a:p>
        </p:txBody>
      </p:sp>
      <p:sp>
        <p:nvSpPr>
          <p:cNvPr id="224291" name="Line 51"/>
          <p:cNvSpPr>
            <a:spLocks noChangeShapeType="1"/>
          </p:cNvSpPr>
          <p:nvPr/>
        </p:nvSpPr>
        <p:spPr bwMode="auto">
          <a:xfrm>
            <a:off x="7064375" y="1833563"/>
            <a:ext cx="0" cy="336550"/>
          </a:xfrm>
          <a:prstGeom prst="line">
            <a:avLst/>
          </a:prstGeom>
          <a:noFill/>
          <a:ln w="9525">
            <a:solidFill>
              <a:srgbClr val="B4B4E6"/>
            </a:solidFill>
            <a:round/>
            <a:headEnd/>
            <a:tailEnd/>
          </a:ln>
        </p:spPr>
        <p:txBody>
          <a:bodyPr/>
          <a:lstStyle/>
          <a:p>
            <a:endParaRPr lang="en-US"/>
          </a:p>
        </p:txBody>
      </p:sp>
      <p:sp>
        <p:nvSpPr>
          <p:cNvPr id="224292" name="Line 52"/>
          <p:cNvSpPr>
            <a:spLocks noChangeShapeType="1"/>
          </p:cNvSpPr>
          <p:nvPr/>
        </p:nvSpPr>
        <p:spPr bwMode="auto">
          <a:xfrm>
            <a:off x="7272338" y="1830388"/>
            <a:ext cx="0" cy="336550"/>
          </a:xfrm>
          <a:prstGeom prst="line">
            <a:avLst/>
          </a:prstGeom>
          <a:noFill/>
          <a:ln w="9525">
            <a:solidFill>
              <a:schemeClr val="accent2"/>
            </a:solidFill>
            <a:round/>
            <a:headEnd/>
            <a:tailEnd/>
          </a:ln>
        </p:spPr>
        <p:txBody>
          <a:bodyPr/>
          <a:lstStyle/>
          <a:p>
            <a:endParaRPr lang="en-US"/>
          </a:p>
        </p:txBody>
      </p:sp>
      <p:sp>
        <p:nvSpPr>
          <p:cNvPr id="224293" name="Line 53"/>
          <p:cNvSpPr>
            <a:spLocks noChangeShapeType="1"/>
          </p:cNvSpPr>
          <p:nvPr/>
        </p:nvSpPr>
        <p:spPr bwMode="auto">
          <a:xfrm>
            <a:off x="7472363" y="1830388"/>
            <a:ext cx="0" cy="336550"/>
          </a:xfrm>
          <a:prstGeom prst="line">
            <a:avLst/>
          </a:prstGeom>
          <a:noFill/>
          <a:ln w="19050">
            <a:solidFill>
              <a:schemeClr val="accent2"/>
            </a:solidFill>
            <a:round/>
            <a:headEnd/>
            <a:tailEnd/>
          </a:ln>
        </p:spPr>
        <p:txBody>
          <a:bodyPr/>
          <a:lstStyle/>
          <a:p>
            <a:endParaRPr lang="en-US"/>
          </a:p>
        </p:txBody>
      </p:sp>
      <p:sp>
        <p:nvSpPr>
          <p:cNvPr id="224294" name="Line 54"/>
          <p:cNvSpPr>
            <a:spLocks noChangeShapeType="1"/>
          </p:cNvSpPr>
          <p:nvPr/>
        </p:nvSpPr>
        <p:spPr bwMode="auto">
          <a:xfrm>
            <a:off x="7708900" y="1833563"/>
            <a:ext cx="0" cy="336550"/>
          </a:xfrm>
          <a:prstGeom prst="line">
            <a:avLst/>
          </a:prstGeom>
          <a:noFill/>
          <a:ln w="19050">
            <a:solidFill>
              <a:srgbClr val="3366FF"/>
            </a:solidFill>
            <a:round/>
            <a:headEnd/>
            <a:tailEnd/>
          </a:ln>
        </p:spPr>
        <p:txBody>
          <a:bodyPr/>
          <a:lstStyle/>
          <a:p>
            <a:endParaRPr lang="en-US"/>
          </a:p>
        </p:txBody>
      </p:sp>
      <p:sp>
        <p:nvSpPr>
          <p:cNvPr id="224295" name="Line 55"/>
          <p:cNvSpPr>
            <a:spLocks noChangeShapeType="1"/>
          </p:cNvSpPr>
          <p:nvPr/>
        </p:nvSpPr>
        <p:spPr bwMode="auto">
          <a:xfrm>
            <a:off x="7931150" y="1822450"/>
            <a:ext cx="0" cy="336550"/>
          </a:xfrm>
          <a:prstGeom prst="line">
            <a:avLst/>
          </a:prstGeom>
          <a:noFill/>
          <a:ln w="28575">
            <a:solidFill>
              <a:schemeClr val="accent2"/>
            </a:solidFill>
            <a:round/>
            <a:headEnd/>
            <a:tailEnd/>
          </a:ln>
        </p:spPr>
        <p:txBody>
          <a:bodyPr/>
          <a:lstStyle/>
          <a:p>
            <a:endParaRPr lang="en-US"/>
          </a:p>
        </p:txBody>
      </p:sp>
      <p:sp>
        <p:nvSpPr>
          <p:cNvPr id="224296" name="Line 56"/>
          <p:cNvSpPr>
            <a:spLocks noChangeShapeType="1"/>
          </p:cNvSpPr>
          <p:nvPr/>
        </p:nvSpPr>
        <p:spPr bwMode="auto">
          <a:xfrm>
            <a:off x="8509000" y="1833563"/>
            <a:ext cx="0" cy="336550"/>
          </a:xfrm>
          <a:prstGeom prst="line">
            <a:avLst/>
          </a:prstGeom>
          <a:noFill/>
          <a:ln w="9525">
            <a:solidFill>
              <a:srgbClr val="3366FF"/>
            </a:solidFill>
            <a:round/>
            <a:headEnd/>
            <a:tailEnd/>
          </a:ln>
        </p:spPr>
        <p:txBody>
          <a:bodyPr/>
          <a:lstStyle/>
          <a:p>
            <a:endParaRPr lang="en-US"/>
          </a:p>
        </p:txBody>
      </p:sp>
      <p:sp>
        <p:nvSpPr>
          <p:cNvPr id="1053753" name="Text Box 57"/>
          <p:cNvSpPr txBox="1">
            <a:spLocks noChangeArrowheads="1"/>
          </p:cNvSpPr>
          <p:nvPr/>
        </p:nvSpPr>
        <p:spPr bwMode="auto">
          <a:xfrm>
            <a:off x="6326188" y="2728913"/>
            <a:ext cx="2576512" cy="274637"/>
          </a:xfrm>
          <a:prstGeom prst="rect">
            <a:avLst/>
          </a:prstGeom>
          <a:noFill/>
          <a:ln w="9525">
            <a:noFill/>
            <a:miter lim="800000"/>
            <a:headEnd/>
            <a:tailEnd/>
          </a:ln>
          <a:effectLst/>
        </p:spPr>
        <p:txBody>
          <a:bodyPr wrap="none">
            <a:spAutoFit/>
          </a:bodyPr>
          <a:lstStyle/>
          <a:p>
            <a:pPr algn="l">
              <a:defRPr/>
            </a:pPr>
            <a:r>
              <a:rPr lang="en-US" sz="1200" b="1">
                <a:effectLst>
                  <a:outerShdw blurRad="38100" dist="38100" dir="2700000" algn="tl">
                    <a:srgbClr val="C0C0C0"/>
                  </a:outerShdw>
                </a:effectLst>
              </a:rPr>
              <a:t>Mass spectrum of mercury vapor</a:t>
            </a:r>
          </a:p>
        </p:txBody>
      </p:sp>
      <p:sp>
        <p:nvSpPr>
          <p:cNvPr id="224298" name="Rectangle 58"/>
          <p:cNvSpPr>
            <a:spLocks noChangeArrowheads="1"/>
          </p:cNvSpPr>
          <p:nvPr/>
        </p:nvSpPr>
        <p:spPr bwMode="auto">
          <a:xfrm>
            <a:off x="6296025" y="1390650"/>
            <a:ext cx="2733675" cy="1733550"/>
          </a:xfrm>
          <a:prstGeom prst="rect">
            <a:avLst/>
          </a:prstGeom>
          <a:noFill/>
          <a:ln w="38100" cmpd="dbl">
            <a:solidFill>
              <a:schemeClr val="tx1"/>
            </a:solidFill>
            <a:miter lim="800000"/>
            <a:headEnd/>
            <a:tailEnd/>
          </a:ln>
        </p:spPr>
        <p:txBody>
          <a:bodyPr wrap="none" anchor="ctr"/>
          <a:lstStyle/>
          <a:p>
            <a:endParaRPr lang="en-US"/>
          </a:p>
        </p:txBody>
      </p:sp>
      <p:sp>
        <p:nvSpPr>
          <p:cNvPr id="1053755" name="Text Box 59"/>
          <p:cNvSpPr txBox="1">
            <a:spLocks noChangeArrowheads="1"/>
          </p:cNvSpPr>
          <p:nvPr/>
        </p:nvSpPr>
        <p:spPr bwMode="auto">
          <a:xfrm>
            <a:off x="1774825" y="1328738"/>
            <a:ext cx="2413000" cy="1917700"/>
          </a:xfrm>
          <a:prstGeom prst="rect">
            <a:avLst/>
          </a:prstGeom>
          <a:noFill/>
          <a:ln w="9525">
            <a:noFill/>
            <a:miter lim="800000"/>
            <a:headEnd/>
            <a:tailEnd/>
          </a:ln>
          <a:effectLst/>
        </p:spPr>
        <p:txBody>
          <a:bodyPr wrap="none">
            <a:spAutoFit/>
          </a:bodyPr>
          <a:lstStyle/>
          <a:p>
            <a:pPr algn="l">
              <a:defRPr/>
            </a:pPr>
            <a:r>
              <a:rPr lang="en-US" sz="1200">
                <a:effectLst>
                  <a:outerShdw blurRad="38100" dist="38100" dir="2700000" algn="tl">
                    <a:srgbClr val="C0C0C0"/>
                  </a:outerShdw>
                </a:effectLst>
              </a:rPr>
              <a:t>The percent natural abundances </a:t>
            </a:r>
          </a:p>
          <a:p>
            <a:pPr algn="l">
              <a:defRPr/>
            </a:pPr>
            <a:r>
              <a:rPr lang="en-US" sz="1200">
                <a:effectLst>
                  <a:outerShdw blurRad="38100" dist="38100" dir="2700000" algn="tl">
                    <a:srgbClr val="C0C0C0"/>
                  </a:outerShdw>
                </a:effectLst>
              </a:rPr>
              <a:t>for mercury isotopes are:</a:t>
            </a:r>
          </a:p>
          <a:p>
            <a:pPr algn="l">
              <a:defRPr/>
            </a:pPr>
            <a:endParaRPr lang="en-US" sz="1200">
              <a:effectLst>
                <a:outerShdw blurRad="38100" dist="38100" dir="2700000" algn="tl">
                  <a:srgbClr val="C0C0C0"/>
                </a:outerShdw>
              </a:effectLst>
            </a:endParaRPr>
          </a:p>
          <a:p>
            <a:pPr algn="l">
              <a:defRPr/>
            </a:pPr>
            <a:r>
              <a:rPr lang="en-US" sz="1200">
                <a:effectLst>
                  <a:outerShdw blurRad="38100" dist="38100" dir="2700000" algn="tl">
                    <a:srgbClr val="C0C0C0"/>
                  </a:outerShdw>
                </a:effectLst>
              </a:rPr>
              <a:t>        Hg-196        0.146%</a:t>
            </a:r>
          </a:p>
          <a:p>
            <a:pPr algn="l">
              <a:defRPr/>
            </a:pPr>
            <a:r>
              <a:rPr lang="en-US" sz="1200">
                <a:effectLst>
                  <a:outerShdw blurRad="38100" dist="38100" dir="2700000" algn="tl">
                    <a:srgbClr val="C0C0C0"/>
                  </a:outerShdw>
                </a:effectLst>
              </a:rPr>
              <a:t>        Hg-198        10.02%</a:t>
            </a:r>
          </a:p>
          <a:p>
            <a:pPr algn="l">
              <a:defRPr/>
            </a:pPr>
            <a:r>
              <a:rPr lang="en-US" sz="1200">
                <a:effectLst>
                  <a:outerShdw blurRad="38100" dist="38100" dir="2700000" algn="tl">
                    <a:srgbClr val="C0C0C0"/>
                  </a:outerShdw>
                </a:effectLst>
              </a:rPr>
              <a:t>        Hg-199        16.84%</a:t>
            </a:r>
          </a:p>
          <a:p>
            <a:pPr algn="l">
              <a:defRPr/>
            </a:pPr>
            <a:r>
              <a:rPr lang="en-US" sz="1200">
                <a:effectLst>
                  <a:outerShdw blurRad="38100" dist="38100" dir="2700000" algn="tl">
                    <a:srgbClr val="C0C0C0"/>
                  </a:outerShdw>
                </a:effectLst>
              </a:rPr>
              <a:t>        Hg-200        23.13%</a:t>
            </a:r>
          </a:p>
          <a:p>
            <a:pPr algn="l">
              <a:defRPr/>
            </a:pPr>
            <a:r>
              <a:rPr lang="en-US" sz="1200">
                <a:effectLst>
                  <a:outerShdw blurRad="38100" dist="38100" dir="2700000" algn="tl">
                    <a:srgbClr val="C0C0C0"/>
                  </a:outerShdw>
                </a:effectLst>
              </a:rPr>
              <a:t>        Hg-201        13.22%</a:t>
            </a:r>
          </a:p>
          <a:p>
            <a:pPr algn="l">
              <a:defRPr/>
            </a:pPr>
            <a:r>
              <a:rPr lang="en-US" sz="1200">
                <a:effectLst>
                  <a:outerShdw blurRad="38100" dist="38100" dir="2700000" algn="tl">
                    <a:srgbClr val="C0C0C0"/>
                  </a:outerShdw>
                </a:effectLst>
              </a:rPr>
              <a:t>        Hg-202        29.80%</a:t>
            </a:r>
          </a:p>
          <a:p>
            <a:pPr algn="l">
              <a:defRPr/>
            </a:pPr>
            <a:r>
              <a:rPr lang="en-US" sz="1200">
                <a:effectLst>
                  <a:outerShdw blurRad="38100" dist="38100" dir="2700000" algn="tl">
                    <a:srgbClr val="C0C0C0"/>
                  </a:outerShdw>
                </a:effectLst>
              </a:rPr>
              <a:t>        Hg-204          6.85%</a:t>
            </a:r>
          </a:p>
        </p:txBody>
      </p:sp>
      <p:sp>
        <p:nvSpPr>
          <p:cNvPr id="1053756" name="Text Box 60"/>
          <p:cNvSpPr txBox="1">
            <a:spLocks noChangeArrowheads="1"/>
          </p:cNvSpPr>
          <p:nvPr/>
        </p:nvSpPr>
        <p:spPr bwMode="auto">
          <a:xfrm>
            <a:off x="2146300" y="1058863"/>
            <a:ext cx="4926013" cy="244475"/>
          </a:xfrm>
          <a:prstGeom prst="rect">
            <a:avLst/>
          </a:prstGeom>
          <a:noFill/>
          <a:ln w="9525">
            <a:noFill/>
            <a:miter lim="800000"/>
            <a:headEnd/>
            <a:tailEnd/>
          </a:ln>
        </p:spPr>
        <p:txBody>
          <a:bodyPr wrap="none">
            <a:spAutoFit/>
          </a:bodyPr>
          <a:lstStyle/>
          <a:p>
            <a:pPr algn="l"/>
            <a:r>
              <a:rPr lang="en-US"/>
              <a:t>(The photographic record has been converted to a scale of relative number of atoms)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53756"/>
                                        </p:tgtEl>
                                        <p:attrNameLst>
                                          <p:attrName>style.visibility</p:attrName>
                                        </p:attrNameLst>
                                      </p:cBhvr>
                                      <p:to>
                                        <p:strVal val="visible"/>
                                      </p:to>
                                    </p:set>
                                    <p:animEffect transition="in" filter="dissolve">
                                      <p:cBhvr>
                                        <p:cTn id="7" dur="500"/>
                                        <p:tgtEl>
                                          <p:spTgt spid="105375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xit" presetSubtype="0" fill="hold" grpId="1" nodeType="clickEffect">
                                  <p:stCondLst>
                                    <p:cond delay="0"/>
                                  </p:stCondLst>
                                  <p:childTnLst>
                                    <p:anim calcmode="lin" valueType="num">
                                      <p:cBhvr>
                                        <p:cTn id="11" dur="1000"/>
                                        <p:tgtEl>
                                          <p:spTgt spid="1053756"/>
                                        </p:tgtEl>
                                        <p:attrNameLst>
                                          <p:attrName>ppt_w</p:attrName>
                                        </p:attrNameLst>
                                      </p:cBhvr>
                                      <p:tavLst>
                                        <p:tav tm="0">
                                          <p:val>
                                            <p:strVal val="ppt_w"/>
                                          </p:val>
                                        </p:tav>
                                        <p:tav tm="100000">
                                          <p:val>
                                            <p:strVal val="ppt_w*0.70"/>
                                          </p:val>
                                        </p:tav>
                                      </p:tavLst>
                                    </p:anim>
                                    <p:anim calcmode="lin" valueType="num">
                                      <p:cBhvr>
                                        <p:cTn id="12" dur="1000"/>
                                        <p:tgtEl>
                                          <p:spTgt spid="1053756"/>
                                        </p:tgtEl>
                                        <p:attrNameLst>
                                          <p:attrName>ppt_h</p:attrName>
                                        </p:attrNameLst>
                                      </p:cBhvr>
                                      <p:tavLst>
                                        <p:tav tm="0">
                                          <p:val>
                                            <p:strVal val="ppt_h"/>
                                          </p:val>
                                        </p:tav>
                                        <p:tav tm="100000">
                                          <p:val>
                                            <p:strVal val="ppt_h"/>
                                          </p:val>
                                        </p:tav>
                                      </p:tavLst>
                                    </p:anim>
                                    <p:animEffect transition="out" filter="fade">
                                      <p:cBhvr>
                                        <p:cTn id="13" dur="1000"/>
                                        <p:tgtEl>
                                          <p:spTgt spid="1053756"/>
                                        </p:tgtEl>
                                      </p:cBhvr>
                                    </p:animEffect>
                                    <p:set>
                                      <p:cBhvr>
                                        <p:cTn id="14" dur="1" fill="hold">
                                          <p:stCondLst>
                                            <p:cond delay="999"/>
                                          </p:stCondLst>
                                        </p:cTn>
                                        <p:tgtEl>
                                          <p:spTgt spid="105375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53742"/>
                                        </p:tgtEl>
                                        <p:attrNameLst>
                                          <p:attrName>style.visibility</p:attrName>
                                        </p:attrNameLst>
                                      </p:cBhvr>
                                      <p:to>
                                        <p:strVal val="visible"/>
                                      </p:to>
                                    </p:set>
                                    <p:animEffect transition="in" filter="wipe(down)">
                                      <p:cBhvr>
                                        <p:cTn id="19" dur="500"/>
                                        <p:tgtEl>
                                          <p:spTgt spid="105374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53738"/>
                                        </p:tgtEl>
                                        <p:attrNameLst>
                                          <p:attrName>style.visibility</p:attrName>
                                        </p:attrNameLst>
                                      </p:cBhvr>
                                      <p:to>
                                        <p:strVal val="visible"/>
                                      </p:to>
                                    </p:set>
                                    <p:animEffect transition="in" filter="wipe(down)">
                                      <p:cBhvr>
                                        <p:cTn id="24" dur="500"/>
                                        <p:tgtEl>
                                          <p:spTgt spid="105373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53739"/>
                                        </p:tgtEl>
                                        <p:attrNameLst>
                                          <p:attrName>style.visibility</p:attrName>
                                        </p:attrNameLst>
                                      </p:cBhvr>
                                      <p:to>
                                        <p:strVal val="visible"/>
                                      </p:to>
                                    </p:set>
                                    <p:animEffect transition="in" filter="wipe(down)">
                                      <p:cBhvr>
                                        <p:cTn id="29" dur="500"/>
                                        <p:tgtEl>
                                          <p:spTgt spid="105373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053740"/>
                                        </p:tgtEl>
                                        <p:attrNameLst>
                                          <p:attrName>style.visibility</p:attrName>
                                        </p:attrNameLst>
                                      </p:cBhvr>
                                      <p:to>
                                        <p:strVal val="visible"/>
                                      </p:to>
                                    </p:set>
                                    <p:animEffect transition="in" filter="wipe(down)">
                                      <p:cBhvr>
                                        <p:cTn id="34" dur="500"/>
                                        <p:tgtEl>
                                          <p:spTgt spid="105374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053741"/>
                                        </p:tgtEl>
                                        <p:attrNameLst>
                                          <p:attrName>style.visibility</p:attrName>
                                        </p:attrNameLst>
                                      </p:cBhvr>
                                      <p:to>
                                        <p:strVal val="visible"/>
                                      </p:to>
                                    </p:set>
                                    <p:animEffect transition="in" filter="wipe(down)">
                                      <p:cBhvr>
                                        <p:cTn id="39" dur="500"/>
                                        <p:tgtEl>
                                          <p:spTgt spid="105374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053736"/>
                                        </p:tgtEl>
                                        <p:attrNameLst>
                                          <p:attrName>style.visibility</p:attrName>
                                        </p:attrNameLst>
                                      </p:cBhvr>
                                      <p:to>
                                        <p:strVal val="visible"/>
                                      </p:to>
                                    </p:set>
                                    <p:animEffect transition="in" filter="wipe(down)">
                                      <p:cBhvr>
                                        <p:cTn id="44" dur="500"/>
                                        <p:tgtEl>
                                          <p:spTgt spid="105373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053737"/>
                                        </p:tgtEl>
                                        <p:attrNameLst>
                                          <p:attrName>style.visibility</p:attrName>
                                        </p:attrNameLst>
                                      </p:cBhvr>
                                      <p:to>
                                        <p:strVal val="visible"/>
                                      </p:to>
                                    </p:set>
                                    <p:animEffect transition="in" filter="wipe(down)">
                                      <p:cBhvr>
                                        <p:cTn id="49" dur="500"/>
                                        <p:tgtEl>
                                          <p:spTgt spid="105373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0" fill="hold" grpId="0" nodeType="clickEffect">
                                  <p:stCondLst>
                                    <p:cond delay="0"/>
                                  </p:stCondLst>
                                  <p:childTnLst>
                                    <p:set>
                                      <p:cBhvr>
                                        <p:cTn id="53" dur="1" fill="hold">
                                          <p:stCondLst>
                                            <p:cond delay="0"/>
                                          </p:stCondLst>
                                        </p:cTn>
                                        <p:tgtEl>
                                          <p:spTgt spid="1053755"/>
                                        </p:tgtEl>
                                        <p:attrNameLst>
                                          <p:attrName>style.visibility</p:attrName>
                                        </p:attrNameLst>
                                      </p:cBhvr>
                                      <p:to>
                                        <p:strVal val="visible"/>
                                      </p:to>
                                    </p:set>
                                    <p:anim calcmode="lin" valueType="num">
                                      <p:cBhvr>
                                        <p:cTn id="54" dur="500" fill="hold"/>
                                        <p:tgtEl>
                                          <p:spTgt spid="1053755"/>
                                        </p:tgtEl>
                                        <p:attrNameLst>
                                          <p:attrName>ppt_w</p:attrName>
                                        </p:attrNameLst>
                                      </p:cBhvr>
                                      <p:tavLst>
                                        <p:tav tm="0">
                                          <p:val>
                                            <p:fltVal val="0"/>
                                          </p:val>
                                        </p:tav>
                                        <p:tav tm="100000">
                                          <p:val>
                                            <p:strVal val="#ppt_w"/>
                                          </p:val>
                                        </p:tav>
                                      </p:tavLst>
                                    </p:anim>
                                    <p:anim calcmode="lin" valueType="num">
                                      <p:cBhvr>
                                        <p:cTn id="55" dur="500" fill="hold"/>
                                        <p:tgtEl>
                                          <p:spTgt spid="1053755"/>
                                        </p:tgtEl>
                                        <p:attrNameLst>
                                          <p:attrName>ppt_h</p:attrName>
                                        </p:attrNameLst>
                                      </p:cBhvr>
                                      <p:tavLst>
                                        <p:tav tm="0">
                                          <p:val>
                                            <p:fltVal val="0"/>
                                          </p:val>
                                        </p:tav>
                                        <p:tav tm="100000">
                                          <p:val>
                                            <p:strVal val="#ppt_h"/>
                                          </p:val>
                                        </p:tav>
                                      </p:tavLst>
                                    </p:anim>
                                    <p:animEffect transition="in" filter="fade">
                                      <p:cBhvr>
                                        <p:cTn id="56" dur="500"/>
                                        <p:tgtEl>
                                          <p:spTgt spid="1053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736" grpId="0" animBg="1"/>
      <p:bldP spid="1053737" grpId="0" animBg="1"/>
      <p:bldP spid="1053738" grpId="0" animBg="1"/>
      <p:bldP spid="1053739" grpId="0" animBg="1"/>
      <p:bldP spid="1053740" grpId="0" animBg="1"/>
      <p:bldP spid="1053741" grpId="0" animBg="1"/>
      <p:bldP spid="1053742" grpId="0" animBg="1"/>
      <p:bldP spid="1053755" grpId="0"/>
      <p:bldP spid="1053756" grpId="0"/>
      <p:bldP spid="1053756" grpId="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4"/>
          <p:cNvSpPr>
            <a:spLocks noGrp="1" noChangeArrowheads="1"/>
          </p:cNvSpPr>
          <p:nvPr>
            <p:ph type="title"/>
          </p:nvPr>
        </p:nvSpPr>
        <p:spPr/>
        <p:txBody>
          <a:bodyPr/>
          <a:lstStyle/>
          <a:p>
            <a:pPr eaLnBrk="1" hangingPunct="1"/>
            <a:endParaRPr lang="en-US" smtClean="0"/>
          </a:p>
        </p:txBody>
      </p:sp>
      <p:sp>
        <p:nvSpPr>
          <p:cNvPr id="1055749" name="Text Box 5"/>
          <p:cNvSpPr txBox="1">
            <a:spLocks noChangeArrowheads="1"/>
          </p:cNvSpPr>
          <p:nvPr/>
        </p:nvSpPr>
        <p:spPr bwMode="auto">
          <a:xfrm>
            <a:off x="2922588" y="1484313"/>
            <a:ext cx="3165475" cy="2536825"/>
          </a:xfrm>
          <a:prstGeom prst="rect">
            <a:avLst/>
          </a:prstGeom>
          <a:noFill/>
          <a:ln w="9525">
            <a:noFill/>
            <a:miter lim="800000"/>
            <a:headEnd/>
            <a:tailEnd/>
          </a:ln>
          <a:effectLst/>
        </p:spPr>
        <p:txBody>
          <a:bodyPr wrap="none">
            <a:spAutoFit/>
          </a:bodyPr>
          <a:lstStyle/>
          <a:p>
            <a:pPr algn="l">
              <a:defRPr/>
            </a:pPr>
            <a:r>
              <a:rPr lang="en-US" sz="1600">
                <a:effectLst>
                  <a:outerShdw blurRad="38100" dist="38100" dir="2700000" algn="tl">
                    <a:srgbClr val="C0C0C0"/>
                  </a:outerShdw>
                </a:effectLst>
              </a:rPr>
              <a:t>The percent natural abundances </a:t>
            </a:r>
          </a:p>
          <a:p>
            <a:pPr algn="l">
              <a:defRPr/>
            </a:pPr>
            <a:r>
              <a:rPr lang="en-US" sz="1600">
                <a:effectLst>
                  <a:outerShdw blurRad="38100" dist="38100" dir="2700000" algn="tl">
                    <a:srgbClr val="C0C0C0"/>
                  </a:outerShdw>
                </a:effectLst>
              </a:rPr>
              <a:t>for mercury isotopes are:</a:t>
            </a:r>
          </a:p>
          <a:p>
            <a:pPr algn="l">
              <a:defRPr/>
            </a:pPr>
            <a:endParaRPr lang="en-US" sz="1600">
              <a:effectLst>
                <a:outerShdw blurRad="38100" dist="38100" dir="2700000" algn="tl">
                  <a:srgbClr val="C0C0C0"/>
                </a:outerShdw>
              </a:effectLst>
            </a:endParaRPr>
          </a:p>
          <a:p>
            <a:pPr algn="l">
              <a:defRPr/>
            </a:pPr>
            <a:r>
              <a:rPr lang="en-US" sz="1600">
                <a:effectLst>
                  <a:outerShdw blurRad="38100" dist="38100" dir="2700000" algn="tl">
                    <a:srgbClr val="C0C0C0"/>
                  </a:outerShdw>
                </a:effectLst>
              </a:rPr>
              <a:t>        Hg-196        0.146%</a:t>
            </a:r>
          </a:p>
          <a:p>
            <a:pPr algn="l">
              <a:defRPr/>
            </a:pPr>
            <a:r>
              <a:rPr lang="en-US" sz="1600">
                <a:effectLst>
                  <a:outerShdw blurRad="38100" dist="38100" dir="2700000" algn="tl">
                    <a:srgbClr val="C0C0C0"/>
                  </a:outerShdw>
                </a:effectLst>
              </a:rPr>
              <a:t>        Hg-198        10.02%</a:t>
            </a:r>
          </a:p>
          <a:p>
            <a:pPr algn="l">
              <a:defRPr/>
            </a:pPr>
            <a:r>
              <a:rPr lang="en-US" sz="1600">
                <a:effectLst>
                  <a:outerShdw blurRad="38100" dist="38100" dir="2700000" algn="tl">
                    <a:srgbClr val="C0C0C0"/>
                  </a:outerShdw>
                </a:effectLst>
              </a:rPr>
              <a:t>        Hg-199        16.84%</a:t>
            </a:r>
          </a:p>
          <a:p>
            <a:pPr algn="l">
              <a:defRPr/>
            </a:pPr>
            <a:r>
              <a:rPr lang="en-US" sz="1600">
                <a:effectLst>
                  <a:outerShdw blurRad="38100" dist="38100" dir="2700000" algn="tl">
                    <a:srgbClr val="C0C0C0"/>
                  </a:outerShdw>
                </a:effectLst>
              </a:rPr>
              <a:t>        Hg-200        23.13%</a:t>
            </a:r>
          </a:p>
          <a:p>
            <a:pPr algn="l">
              <a:defRPr/>
            </a:pPr>
            <a:r>
              <a:rPr lang="en-US" sz="1600">
                <a:effectLst>
                  <a:outerShdw blurRad="38100" dist="38100" dir="2700000" algn="tl">
                    <a:srgbClr val="C0C0C0"/>
                  </a:outerShdw>
                </a:effectLst>
              </a:rPr>
              <a:t>        Hg-201        13.22%</a:t>
            </a:r>
          </a:p>
          <a:p>
            <a:pPr algn="l">
              <a:defRPr/>
            </a:pPr>
            <a:r>
              <a:rPr lang="en-US" sz="1600">
                <a:effectLst>
                  <a:outerShdw blurRad="38100" dist="38100" dir="2700000" algn="tl">
                    <a:srgbClr val="C0C0C0"/>
                  </a:outerShdw>
                </a:effectLst>
              </a:rPr>
              <a:t>        Hg-202        29.80%</a:t>
            </a:r>
          </a:p>
          <a:p>
            <a:pPr algn="l">
              <a:defRPr/>
            </a:pPr>
            <a:r>
              <a:rPr lang="en-US" sz="1600">
                <a:effectLst>
                  <a:outerShdw blurRad="38100" dist="38100" dir="2700000" algn="tl">
                    <a:srgbClr val="C0C0C0"/>
                  </a:outerShdw>
                </a:effectLst>
              </a:rPr>
              <a:t>        Hg-204          6.85%</a:t>
            </a:r>
          </a:p>
        </p:txBody>
      </p:sp>
      <p:sp>
        <p:nvSpPr>
          <p:cNvPr id="1055750" name="Text Box 6"/>
          <p:cNvSpPr txBox="1">
            <a:spLocks noChangeArrowheads="1"/>
          </p:cNvSpPr>
          <p:nvPr/>
        </p:nvSpPr>
        <p:spPr bwMode="auto">
          <a:xfrm>
            <a:off x="288925" y="4519613"/>
            <a:ext cx="8636000" cy="274637"/>
          </a:xfrm>
          <a:prstGeom prst="rect">
            <a:avLst/>
          </a:prstGeom>
          <a:noFill/>
          <a:ln w="9525">
            <a:noFill/>
            <a:miter lim="800000"/>
            <a:headEnd/>
            <a:tailEnd/>
          </a:ln>
        </p:spPr>
        <p:txBody>
          <a:bodyPr wrap="none">
            <a:spAutoFit/>
          </a:bodyPr>
          <a:lstStyle/>
          <a:p>
            <a:pPr algn="l"/>
            <a:r>
              <a:rPr lang="en-US" sz="1200"/>
              <a:t>(0.00146)(196)  +  (0.1002)(198)  +  (0.1684)(199)  +  (0.2313)(200)  +  (0.1322)(201)  +  (0.2980)(202)  +  (0.0685)(204)  =  x</a:t>
            </a:r>
            <a:r>
              <a:rPr lang="en-US"/>
              <a:t> </a:t>
            </a:r>
          </a:p>
        </p:txBody>
      </p:sp>
      <p:sp>
        <p:nvSpPr>
          <p:cNvPr id="1055751" name="Text Box 7"/>
          <p:cNvSpPr txBox="1">
            <a:spLocks noChangeArrowheads="1"/>
          </p:cNvSpPr>
          <p:nvPr/>
        </p:nvSpPr>
        <p:spPr bwMode="auto">
          <a:xfrm>
            <a:off x="850900" y="4945063"/>
            <a:ext cx="6753225" cy="304800"/>
          </a:xfrm>
          <a:prstGeom prst="rect">
            <a:avLst/>
          </a:prstGeom>
          <a:noFill/>
          <a:ln w="9525">
            <a:noFill/>
            <a:miter lim="800000"/>
            <a:headEnd/>
            <a:tailEnd/>
          </a:ln>
        </p:spPr>
        <p:txBody>
          <a:bodyPr wrap="none">
            <a:spAutoFit/>
          </a:bodyPr>
          <a:lstStyle/>
          <a:p>
            <a:pPr algn="l"/>
            <a:r>
              <a:rPr lang="en-US" sz="1400"/>
              <a:t>0.28616  +  19.8396  +  33.5116  +  46.2600  +  26.5722  +  60.1960  +  13.974  =  x</a:t>
            </a:r>
          </a:p>
        </p:txBody>
      </p:sp>
      <p:sp>
        <p:nvSpPr>
          <p:cNvPr id="1055752" name="Text Box 8"/>
          <p:cNvSpPr txBox="1">
            <a:spLocks noChangeArrowheads="1"/>
          </p:cNvSpPr>
          <p:nvPr/>
        </p:nvSpPr>
        <p:spPr bwMode="auto">
          <a:xfrm>
            <a:off x="1993900" y="5487988"/>
            <a:ext cx="1754188" cy="304800"/>
          </a:xfrm>
          <a:prstGeom prst="rect">
            <a:avLst/>
          </a:prstGeom>
          <a:noFill/>
          <a:ln w="9525">
            <a:noFill/>
            <a:miter lim="800000"/>
            <a:headEnd/>
            <a:tailEnd/>
          </a:ln>
        </p:spPr>
        <p:txBody>
          <a:bodyPr wrap="none">
            <a:spAutoFit/>
          </a:bodyPr>
          <a:lstStyle/>
          <a:p>
            <a:pPr algn="l"/>
            <a:r>
              <a:rPr lang="en-US" sz="1400"/>
              <a:t>x =  200.63956 amu</a:t>
            </a:r>
          </a:p>
        </p:txBody>
      </p:sp>
      <p:grpSp>
        <p:nvGrpSpPr>
          <p:cNvPr id="225287" name="Group 9"/>
          <p:cNvGrpSpPr>
            <a:grpSpLocks/>
          </p:cNvGrpSpPr>
          <p:nvPr/>
        </p:nvGrpSpPr>
        <p:grpSpPr bwMode="auto">
          <a:xfrm>
            <a:off x="8153400" y="152400"/>
            <a:ext cx="877888" cy="990600"/>
            <a:chOff x="5136" y="96"/>
            <a:chExt cx="553" cy="624"/>
          </a:xfrm>
        </p:grpSpPr>
        <p:sp>
          <p:nvSpPr>
            <p:cNvPr id="225290" name="Rectangle 10"/>
            <p:cNvSpPr>
              <a:spLocks noChangeArrowheads="1"/>
            </p:cNvSpPr>
            <p:nvPr/>
          </p:nvSpPr>
          <p:spPr bwMode="auto">
            <a:xfrm>
              <a:off x="5136" y="96"/>
              <a:ext cx="528" cy="624"/>
            </a:xfrm>
            <a:prstGeom prst="rect">
              <a:avLst/>
            </a:prstGeom>
            <a:noFill/>
            <a:ln w="9525">
              <a:solidFill>
                <a:schemeClr val="tx1"/>
              </a:solidFill>
              <a:miter lim="800000"/>
              <a:headEnd/>
              <a:tailEnd/>
            </a:ln>
          </p:spPr>
          <p:txBody>
            <a:bodyPr wrap="none" anchor="ctr"/>
            <a:lstStyle/>
            <a:p>
              <a:endParaRPr lang="en-US"/>
            </a:p>
          </p:txBody>
        </p:sp>
        <p:sp>
          <p:nvSpPr>
            <p:cNvPr id="225291" name="Text Box 11"/>
            <p:cNvSpPr txBox="1">
              <a:spLocks noChangeArrowheads="1"/>
            </p:cNvSpPr>
            <p:nvPr/>
          </p:nvSpPr>
          <p:spPr bwMode="auto">
            <a:xfrm>
              <a:off x="5234" y="240"/>
              <a:ext cx="443" cy="365"/>
            </a:xfrm>
            <a:prstGeom prst="rect">
              <a:avLst/>
            </a:prstGeom>
            <a:noFill/>
            <a:ln w="9525">
              <a:noFill/>
              <a:miter lim="800000"/>
              <a:headEnd/>
              <a:tailEnd/>
            </a:ln>
          </p:spPr>
          <p:txBody>
            <a:bodyPr wrap="none">
              <a:spAutoFit/>
            </a:bodyPr>
            <a:lstStyle/>
            <a:p>
              <a:pPr algn="l"/>
              <a:r>
                <a:rPr lang="en-US" sz="3200"/>
                <a:t>Hg</a:t>
              </a:r>
            </a:p>
          </p:txBody>
        </p:sp>
        <p:sp>
          <p:nvSpPr>
            <p:cNvPr id="225292" name="Text Box 12"/>
            <p:cNvSpPr txBox="1">
              <a:spLocks noChangeArrowheads="1"/>
            </p:cNvSpPr>
            <p:nvPr/>
          </p:nvSpPr>
          <p:spPr bwMode="auto">
            <a:xfrm>
              <a:off x="5164" y="528"/>
              <a:ext cx="457" cy="192"/>
            </a:xfrm>
            <a:prstGeom prst="rect">
              <a:avLst/>
            </a:prstGeom>
            <a:noFill/>
            <a:ln w="9525">
              <a:noFill/>
              <a:miter lim="800000"/>
              <a:headEnd/>
              <a:tailEnd/>
            </a:ln>
          </p:spPr>
          <p:txBody>
            <a:bodyPr wrap="none">
              <a:spAutoFit/>
            </a:bodyPr>
            <a:lstStyle/>
            <a:p>
              <a:pPr algn="l"/>
              <a:r>
                <a:rPr lang="en-US" sz="1400" b="1">
                  <a:solidFill>
                    <a:srgbClr val="FF0000"/>
                  </a:solidFill>
                </a:rPr>
                <a:t>200.59</a:t>
              </a:r>
            </a:p>
          </p:txBody>
        </p:sp>
        <p:sp>
          <p:nvSpPr>
            <p:cNvPr id="225293" name="Text Box 13"/>
            <p:cNvSpPr txBox="1">
              <a:spLocks noChangeArrowheads="1"/>
            </p:cNvSpPr>
            <p:nvPr/>
          </p:nvSpPr>
          <p:spPr bwMode="auto">
            <a:xfrm>
              <a:off x="5413" y="96"/>
              <a:ext cx="276" cy="231"/>
            </a:xfrm>
            <a:prstGeom prst="rect">
              <a:avLst/>
            </a:prstGeom>
            <a:noFill/>
            <a:ln w="9525">
              <a:noFill/>
              <a:miter lim="800000"/>
              <a:headEnd/>
              <a:tailEnd/>
            </a:ln>
          </p:spPr>
          <p:txBody>
            <a:bodyPr wrap="none">
              <a:spAutoFit/>
            </a:bodyPr>
            <a:lstStyle/>
            <a:p>
              <a:pPr algn="l"/>
              <a:r>
                <a:rPr lang="en-US" sz="1800">
                  <a:solidFill>
                    <a:schemeClr val="accent2"/>
                  </a:solidFill>
                </a:rPr>
                <a:t>80</a:t>
              </a:r>
            </a:p>
          </p:txBody>
        </p:sp>
      </p:grpSp>
      <p:sp>
        <p:nvSpPr>
          <p:cNvPr id="1055758" name="Text Box 14"/>
          <p:cNvSpPr txBox="1">
            <a:spLocks noChangeArrowheads="1"/>
          </p:cNvSpPr>
          <p:nvPr/>
        </p:nvSpPr>
        <p:spPr bwMode="auto">
          <a:xfrm>
            <a:off x="369888" y="4238625"/>
            <a:ext cx="8674100" cy="244475"/>
          </a:xfrm>
          <a:prstGeom prst="rect">
            <a:avLst/>
          </a:prstGeom>
          <a:noFill/>
          <a:ln w="9525">
            <a:noFill/>
            <a:miter lim="800000"/>
            <a:headEnd/>
            <a:tailEnd/>
          </a:ln>
        </p:spPr>
        <p:txBody>
          <a:bodyPr wrap="none">
            <a:spAutoFit/>
          </a:bodyPr>
          <a:lstStyle/>
          <a:p>
            <a:pPr algn="l"/>
            <a:r>
              <a:rPr lang="en-US"/>
              <a:t>(% "</a:t>
            </a:r>
            <a:r>
              <a:rPr lang="en-US">
                <a:solidFill>
                  <a:schemeClr val="accent2"/>
                </a:solidFill>
              </a:rPr>
              <a:t>A</a:t>
            </a:r>
            <a:r>
              <a:rPr lang="en-US"/>
              <a:t>")(mass "</a:t>
            </a:r>
            <a:r>
              <a:rPr lang="en-US">
                <a:solidFill>
                  <a:schemeClr val="accent2"/>
                </a:solidFill>
              </a:rPr>
              <a:t>A</a:t>
            </a:r>
            <a:r>
              <a:rPr lang="en-US"/>
              <a:t>")  +  (% "</a:t>
            </a:r>
            <a:r>
              <a:rPr lang="en-US">
                <a:solidFill>
                  <a:schemeClr val="accent2"/>
                </a:solidFill>
              </a:rPr>
              <a:t>B</a:t>
            </a:r>
            <a:r>
              <a:rPr lang="en-US"/>
              <a:t>")(mass "</a:t>
            </a:r>
            <a:r>
              <a:rPr lang="en-US">
                <a:solidFill>
                  <a:schemeClr val="accent2"/>
                </a:solidFill>
              </a:rPr>
              <a:t>B</a:t>
            </a:r>
            <a:r>
              <a:rPr lang="en-US"/>
              <a:t>")  +  (% "</a:t>
            </a:r>
            <a:r>
              <a:rPr lang="en-US">
                <a:solidFill>
                  <a:schemeClr val="accent2"/>
                </a:solidFill>
              </a:rPr>
              <a:t>C</a:t>
            </a:r>
            <a:r>
              <a:rPr lang="en-US"/>
              <a:t>")(mass "</a:t>
            </a:r>
            <a:r>
              <a:rPr lang="en-US">
                <a:solidFill>
                  <a:schemeClr val="accent2"/>
                </a:solidFill>
              </a:rPr>
              <a:t>C</a:t>
            </a:r>
            <a:r>
              <a:rPr lang="en-US"/>
              <a:t>")  +  (% "</a:t>
            </a:r>
            <a:r>
              <a:rPr lang="en-US">
                <a:solidFill>
                  <a:schemeClr val="accent2"/>
                </a:solidFill>
              </a:rPr>
              <a:t>D</a:t>
            </a:r>
            <a:r>
              <a:rPr lang="en-US"/>
              <a:t>")(mass "</a:t>
            </a:r>
            <a:r>
              <a:rPr lang="en-US">
                <a:solidFill>
                  <a:schemeClr val="accent2"/>
                </a:solidFill>
              </a:rPr>
              <a:t>D</a:t>
            </a:r>
            <a:r>
              <a:rPr lang="en-US"/>
              <a:t>")  +  (% "</a:t>
            </a:r>
            <a:r>
              <a:rPr lang="en-US">
                <a:solidFill>
                  <a:schemeClr val="accent2"/>
                </a:solidFill>
              </a:rPr>
              <a:t>E</a:t>
            </a:r>
            <a:r>
              <a:rPr lang="en-US"/>
              <a:t>")(mass "</a:t>
            </a:r>
            <a:r>
              <a:rPr lang="en-US">
                <a:solidFill>
                  <a:schemeClr val="accent2"/>
                </a:solidFill>
              </a:rPr>
              <a:t>E</a:t>
            </a:r>
            <a:r>
              <a:rPr lang="en-US"/>
              <a:t>")  +  (% </a:t>
            </a:r>
            <a:r>
              <a:rPr lang="en-US">
                <a:solidFill>
                  <a:schemeClr val="accent2"/>
                </a:solidFill>
              </a:rPr>
              <a:t>F</a:t>
            </a:r>
            <a:r>
              <a:rPr lang="en-US"/>
              <a:t>)(mass </a:t>
            </a:r>
            <a:r>
              <a:rPr lang="en-US">
                <a:solidFill>
                  <a:schemeClr val="accent2"/>
                </a:solidFill>
              </a:rPr>
              <a:t>F</a:t>
            </a:r>
            <a:r>
              <a:rPr lang="en-US"/>
              <a:t>)  +  (% </a:t>
            </a:r>
            <a:r>
              <a:rPr lang="en-US">
                <a:solidFill>
                  <a:schemeClr val="accent2"/>
                </a:solidFill>
              </a:rPr>
              <a:t>G</a:t>
            </a:r>
            <a:r>
              <a:rPr lang="en-US"/>
              <a:t>)(mass </a:t>
            </a:r>
            <a:r>
              <a:rPr lang="en-US">
                <a:solidFill>
                  <a:schemeClr val="accent2"/>
                </a:solidFill>
              </a:rPr>
              <a:t>G</a:t>
            </a:r>
            <a:r>
              <a:rPr lang="en-US"/>
              <a:t>)  =  AAM</a:t>
            </a:r>
          </a:p>
        </p:txBody>
      </p:sp>
      <p:sp>
        <p:nvSpPr>
          <p:cNvPr id="1055759" name="Text Box 15"/>
          <p:cNvSpPr txBox="1">
            <a:spLocks noChangeArrowheads="1"/>
          </p:cNvSpPr>
          <p:nvPr/>
        </p:nvSpPr>
        <p:spPr bwMode="auto">
          <a:xfrm>
            <a:off x="2857500" y="2220913"/>
            <a:ext cx="342900" cy="2047875"/>
          </a:xfrm>
          <a:prstGeom prst="rect">
            <a:avLst/>
          </a:prstGeom>
          <a:noFill/>
          <a:ln w="9525">
            <a:noFill/>
            <a:miter lim="800000"/>
            <a:headEnd/>
            <a:tailEnd/>
          </a:ln>
        </p:spPr>
        <p:txBody>
          <a:bodyPr wrap="none">
            <a:spAutoFit/>
          </a:bodyPr>
          <a:lstStyle/>
          <a:p>
            <a:pPr algn="l"/>
            <a:r>
              <a:rPr lang="en-US" sz="1600">
                <a:solidFill>
                  <a:schemeClr val="accent2"/>
                </a:solidFill>
              </a:rPr>
              <a:t>A</a:t>
            </a:r>
          </a:p>
          <a:p>
            <a:pPr algn="l"/>
            <a:r>
              <a:rPr lang="en-US" sz="1600">
                <a:solidFill>
                  <a:schemeClr val="accent2"/>
                </a:solidFill>
              </a:rPr>
              <a:t>B</a:t>
            </a:r>
          </a:p>
          <a:p>
            <a:pPr algn="l"/>
            <a:r>
              <a:rPr lang="en-US" sz="1600">
                <a:solidFill>
                  <a:schemeClr val="accent2"/>
                </a:solidFill>
              </a:rPr>
              <a:t>C</a:t>
            </a:r>
          </a:p>
          <a:p>
            <a:pPr algn="l"/>
            <a:r>
              <a:rPr lang="en-US" sz="1600">
                <a:solidFill>
                  <a:schemeClr val="accent2"/>
                </a:solidFill>
              </a:rPr>
              <a:t>D</a:t>
            </a:r>
          </a:p>
          <a:p>
            <a:pPr algn="l"/>
            <a:r>
              <a:rPr lang="en-US" sz="1600">
                <a:solidFill>
                  <a:schemeClr val="accent2"/>
                </a:solidFill>
              </a:rPr>
              <a:t>E</a:t>
            </a:r>
          </a:p>
          <a:p>
            <a:pPr algn="l"/>
            <a:r>
              <a:rPr lang="en-US" sz="1600">
                <a:solidFill>
                  <a:schemeClr val="accent2"/>
                </a:solidFill>
              </a:rPr>
              <a:t>F</a:t>
            </a:r>
          </a:p>
          <a:p>
            <a:pPr algn="l"/>
            <a:r>
              <a:rPr lang="en-US" sz="1600">
                <a:solidFill>
                  <a:schemeClr val="accent2"/>
                </a:solidFill>
              </a:rPr>
              <a:t>G</a:t>
            </a:r>
          </a:p>
          <a:p>
            <a:pPr algn="l"/>
            <a:endParaRPr lang="en-US" sz="1600">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55758"/>
                                        </p:tgtEl>
                                        <p:attrNameLst>
                                          <p:attrName>style.visibility</p:attrName>
                                        </p:attrNameLst>
                                      </p:cBhvr>
                                      <p:to>
                                        <p:strVal val="visible"/>
                                      </p:to>
                                    </p:set>
                                    <p:animEffect transition="in" filter="wipe(left)">
                                      <p:cBhvr>
                                        <p:cTn id="7" dur="500"/>
                                        <p:tgtEl>
                                          <p:spTgt spid="105575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055759"/>
                                        </p:tgtEl>
                                        <p:attrNameLst>
                                          <p:attrName>style.visibility</p:attrName>
                                        </p:attrNameLst>
                                      </p:cBhvr>
                                      <p:to>
                                        <p:strVal val="visible"/>
                                      </p:to>
                                    </p:set>
                                    <p:animEffect transition="in" filter="slide(fromBottom)">
                                      <p:cBhvr>
                                        <p:cTn id="12" dur="500"/>
                                        <p:tgtEl>
                                          <p:spTgt spid="1055759"/>
                                        </p:tgtEl>
                                      </p:cBhvr>
                                    </p:animEffect>
                                  </p:childTnLst>
                                </p:cTn>
                              </p:par>
                            </p:childTnLst>
                          </p:cTn>
                        </p:par>
                      </p:childTnLst>
                    </p:cTn>
                  </p:par>
                  <p:par>
                    <p:cTn id="13" fill="hold">
                      <p:stCondLst>
                        <p:cond delay="indefinite"/>
                      </p:stCondLst>
                      <p:childTnLst>
                        <p:par>
                          <p:cTn id="14" fill="hold">
                            <p:stCondLst>
                              <p:cond delay="0"/>
                            </p:stCondLst>
                            <p:childTnLst>
                              <p:par>
                                <p:cTn id="15" presetID="40" presetClass="entr" presetSubtype="0" fill="hold" grpId="0" nodeType="clickEffect">
                                  <p:stCondLst>
                                    <p:cond delay="0"/>
                                  </p:stCondLst>
                                  <p:iterate type="lt">
                                    <p:tmPct val="10000"/>
                                  </p:iterate>
                                  <p:childTnLst>
                                    <p:set>
                                      <p:cBhvr>
                                        <p:cTn id="16" dur="1" fill="hold">
                                          <p:stCondLst>
                                            <p:cond delay="0"/>
                                          </p:stCondLst>
                                        </p:cTn>
                                        <p:tgtEl>
                                          <p:spTgt spid="1055750"/>
                                        </p:tgtEl>
                                        <p:attrNameLst>
                                          <p:attrName>style.visibility</p:attrName>
                                        </p:attrNameLst>
                                      </p:cBhvr>
                                      <p:to>
                                        <p:strVal val="visible"/>
                                      </p:to>
                                    </p:set>
                                    <p:animEffect transition="in" filter="fade">
                                      <p:cBhvr>
                                        <p:cTn id="17" dur="2000"/>
                                        <p:tgtEl>
                                          <p:spTgt spid="1055750"/>
                                        </p:tgtEl>
                                      </p:cBhvr>
                                    </p:animEffect>
                                    <p:anim calcmode="lin" valueType="num">
                                      <p:cBhvr>
                                        <p:cTn id="18" dur="2000" fill="hold"/>
                                        <p:tgtEl>
                                          <p:spTgt spid="1055750"/>
                                        </p:tgtEl>
                                        <p:attrNameLst>
                                          <p:attrName>ppt_x</p:attrName>
                                        </p:attrNameLst>
                                      </p:cBhvr>
                                      <p:tavLst>
                                        <p:tav tm="0">
                                          <p:val>
                                            <p:strVal val="#ppt_x-.1"/>
                                          </p:val>
                                        </p:tav>
                                        <p:tav tm="100000">
                                          <p:val>
                                            <p:strVal val="#ppt_x"/>
                                          </p:val>
                                        </p:tav>
                                      </p:tavLst>
                                    </p:anim>
                                    <p:anim calcmode="lin" valueType="num">
                                      <p:cBhvr>
                                        <p:cTn id="19" dur="2000" fill="hold"/>
                                        <p:tgtEl>
                                          <p:spTgt spid="1055750"/>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1055751"/>
                                        </p:tgtEl>
                                        <p:attrNameLst>
                                          <p:attrName>style.visibility</p:attrName>
                                        </p:attrNameLst>
                                      </p:cBhvr>
                                      <p:to>
                                        <p:strVal val="visible"/>
                                      </p:to>
                                    </p:set>
                                    <p:animEffect transition="in" filter="fade">
                                      <p:cBhvr>
                                        <p:cTn id="24" dur="1000"/>
                                        <p:tgtEl>
                                          <p:spTgt spid="1055751"/>
                                        </p:tgtEl>
                                      </p:cBhvr>
                                    </p:animEffect>
                                    <p:anim calcmode="lin" valueType="num">
                                      <p:cBhvr>
                                        <p:cTn id="25" dur="1000" fill="hold"/>
                                        <p:tgtEl>
                                          <p:spTgt spid="1055751"/>
                                        </p:tgtEl>
                                        <p:attrNameLst>
                                          <p:attrName>ppt_x</p:attrName>
                                        </p:attrNameLst>
                                      </p:cBhvr>
                                      <p:tavLst>
                                        <p:tav tm="0">
                                          <p:val>
                                            <p:strVal val="#ppt_x"/>
                                          </p:val>
                                        </p:tav>
                                        <p:tav tm="100000">
                                          <p:val>
                                            <p:strVal val="#ppt_x"/>
                                          </p:val>
                                        </p:tav>
                                      </p:tavLst>
                                    </p:anim>
                                    <p:anim calcmode="lin" valueType="num">
                                      <p:cBhvr>
                                        <p:cTn id="26" dur="1000" fill="hold"/>
                                        <p:tgtEl>
                                          <p:spTgt spid="105575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6" presetClass="entr" presetSubtype="0" fill="hold" grpId="0" nodeType="clickEffect">
                                  <p:stCondLst>
                                    <p:cond delay="0"/>
                                  </p:stCondLst>
                                  <p:iterate type="lt">
                                    <p:tmPct val="10000"/>
                                  </p:iterate>
                                  <p:childTnLst>
                                    <p:set>
                                      <p:cBhvr>
                                        <p:cTn id="30" dur="1" fill="hold">
                                          <p:stCondLst>
                                            <p:cond delay="0"/>
                                          </p:stCondLst>
                                        </p:cTn>
                                        <p:tgtEl>
                                          <p:spTgt spid="1055752"/>
                                        </p:tgtEl>
                                        <p:attrNameLst>
                                          <p:attrName>style.visibility</p:attrName>
                                        </p:attrNameLst>
                                      </p:cBhvr>
                                      <p:to>
                                        <p:strVal val="visible"/>
                                      </p:to>
                                    </p:set>
                                    <p:anim by="(-#ppt_w*2)" calcmode="lin" valueType="num">
                                      <p:cBhvr rctx="PPT">
                                        <p:cTn id="31" dur="500" autoRev="1" fill="hold">
                                          <p:stCondLst>
                                            <p:cond delay="0"/>
                                          </p:stCondLst>
                                        </p:cTn>
                                        <p:tgtEl>
                                          <p:spTgt spid="1055752"/>
                                        </p:tgtEl>
                                        <p:attrNameLst>
                                          <p:attrName>ppt_w</p:attrName>
                                        </p:attrNameLst>
                                      </p:cBhvr>
                                    </p:anim>
                                    <p:anim by="(#ppt_w*0.50)" calcmode="lin" valueType="num">
                                      <p:cBhvr>
                                        <p:cTn id="32" dur="500" decel="50000" autoRev="1" fill="hold">
                                          <p:stCondLst>
                                            <p:cond delay="0"/>
                                          </p:stCondLst>
                                        </p:cTn>
                                        <p:tgtEl>
                                          <p:spTgt spid="1055752"/>
                                        </p:tgtEl>
                                        <p:attrNameLst>
                                          <p:attrName>ppt_x</p:attrName>
                                        </p:attrNameLst>
                                      </p:cBhvr>
                                    </p:anim>
                                    <p:anim from="(-#ppt_h/2)" to="(#ppt_y)" calcmode="lin" valueType="num">
                                      <p:cBhvr>
                                        <p:cTn id="33" dur="1000" fill="hold">
                                          <p:stCondLst>
                                            <p:cond delay="0"/>
                                          </p:stCondLst>
                                        </p:cTn>
                                        <p:tgtEl>
                                          <p:spTgt spid="1055752"/>
                                        </p:tgtEl>
                                        <p:attrNameLst>
                                          <p:attrName>ppt_y</p:attrName>
                                        </p:attrNameLst>
                                      </p:cBhvr>
                                    </p:anim>
                                    <p:animRot by="21600000">
                                      <p:cBhvr>
                                        <p:cTn id="34" dur="1000" fill="hold">
                                          <p:stCondLst>
                                            <p:cond delay="0"/>
                                          </p:stCondLst>
                                        </p:cTn>
                                        <p:tgtEl>
                                          <p:spTgt spid="10557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5750" grpId="0"/>
      <p:bldP spid="1055751" grpId="0"/>
      <p:bldP spid="1055752" grpId="0"/>
      <p:bldP spid="1055758" grpId="0"/>
      <p:bldP spid="1055759"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Text Box 2"/>
          <p:cNvSpPr txBox="1">
            <a:spLocks noChangeArrowheads="1"/>
          </p:cNvSpPr>
          <p:nvPr/>
        </p:nvSpPr>
        <p:spPr bwMode="auto">
          <a:xfrm>
            <a:off x="2036763" y="1706563"/>
            <a:ext cx="5041900" cy="641350"/>
          </a:xfrm>
          <a:prstGeom prst="rect">
            <a:avLst/>
          </a:prstGeom>
          <a:noFill/>
          <a:ln w="9525">
            <a:noFill/>
            <a:miter lim="800000"/>
            <a:headEnd/>
            <a:tailEnd/>
          </a:ln>
        </p:spPr>
        <p:txBody>
          <a:bodyPr wrap="none">
            <a:spAutoFit/>
          </a:bodyPr>
          <a:lstStyle/>
          <a:p>
            <a:pPr algn="l"/>
            <a:r>
              <a:rPr lang="en-US" sz="1800"/>
              <a:t>Natural uranium, atomic weight = 238.029 g/mol</a:t>
            </a:r>
          </a:p>
          <a:p>
            <a:pPr algn="l"/>
            <a:r>
              <a:rPr lang="en-US" sz="1800"/>
              <a:t>Density is 19 g/cm</a:t>
            </a:r>
            <a:r>
              <a:rPr lang="en-US" sz="1800" baseline="30000"/>
              <a:t>3</a:t>
            </a:r>
            <a:r>
              <a:rPr lang="en-US" sz="1800"/>
              <a:t>.  Melting point 1000</a:t>
            </a:r>
            <a:r>
              <a:rPr lang="en-US" sz="1800" baseline="30000"/>
              <a:t>o</a:t>
            </a:r>
            <a:r>
              <a:rPr lang="en-US" sz="1800"/>
              <a:t>C.</a:t>
            </a:r>
          </a:p>
        </p:txBody>
      </p:sp>
      <p:sp>
        <p:nvSpPr>
          <p:cNvPr id="226307" name="Text Box 3"/>
          <p:cNvSpPr txBox="1">
            <a:spLocks noChangeArrowheads="1"/>
          </p:cNvSpPr>
          <p:nvPr/>
        </p:nvSpPr>
        <p:spPr bwMode="auto">
          <a:xfrm>
            <a:off x="2513013" y="2636838"/>
            <a:ext cx="2152650" cy="366712"/>
          </a:xfrm>
          <a:prstGeom prst="rect">
            <a:avLst/>
          </a:prstGeom>
          <a:noFill/>
          <a:ln w="9525">
            <a:noFill/>
            <a:miter lim="800000"/>
            <a:headEnd/>
            <a:tailEnd/>
          </a:ln>
        </p:spPr>
        <p:txBody>
          <a:bodyPr wrap="none">
            <a:spAutoFit/>
          </a:bodyPr>
          <a:lstStyle/>
          <a:p>
            <a:pPr algn="l"/>
            <a:r>
              <a:rPr lang="en-US" sz="1800"/>
              <a:t>Two main isotopes:</a:t>
            </a:r>
          </a:p>
        </p:txBody>
      </p:sp>
      <p:grpSp>
        <p:nvGrpSpPr>
          <p:cNvPr id="226308" name="Group 4"/>
          <p:cNvGrpSpPr>
            <a:grpSpLocks/>
          </p:cNvGrpSpPr>
          <p:nvPr/>
        </p:nvGrpSpPr>
        <p:grpSpPr bwMode="auto">
          <a:xfrm>
            <a:off x="3629025" y="2963863"/>
            <a:ext cx="661988" cy="457200"/>
            <a:chOff x="1339" y="391"/>
            <a:chExt cx="417" cy="288"/>
          </a:xfrm>
        </p:grpSpPr>
        <p:sp>
          <p:nvSpPr>
            <p:cNvPr id="226325" name="Text Box 5"/>
            <p:cNvSpPr txBox="1">
              <a:spLocks noChangeArrowheads="1"/>
            </p:cNvSpPr>
            <p:nvPr/>
          </p:nvSpPr>
          <p:spPr bwMode="auto">
            <a:xfrm>
              <a:off x="1536" y="423"/>
              <a:ext cx="220" cy="231"/>
            </a:xfrm>
            <a:prstGeom prst="rect">
              <a:avLst/>
            </a:prstGeom>
            <a:noFill/>
            <a:ln w="9525">
              <a:noFill/>
              <a:miter lim="800000"/>
              <a:headEnd/>
              <a:tailEnd/>
            </a:ln>
          </p:spPr>
          <p:txBody>
            <a:bodyPr wrap="none">
              <a:spAutoFit/>
            </a:bodyPr>
            <a:lstStyle/>
            <a:p>
              <a:pPr algn="l"/>
              <a:r>
                <a:rPr lang="en-US" sz="1800">
                  <a:solidFill>
                    <a:srgbClr val="CC0000"/>
                  </a:solidFill>
                </a:rPr>
                <a:t>U</a:t>
              </a:r>
            </a:p>
          </p:txBody>
        </p:sp>
        <p:sp>
          <p:nvSpPr>
            <p:cNvPr id="226326" name="Text Box 6"/>
            <p:cNvSpPr txBox="1">
              <a:spLocks noChangeArrowheads="1"/>
            </p:cNvSpPr>
            <p:nvPr/>
          </p:nvSpPr>
          <p:spPr bwMode="auto">
            <a:xfrm>
              <a:off x="1339" y="391"/>
              <a:ext cx="275" cy="288"/>
            </a:xfrm>
            <a:prstGeom prst="rect">
              <a:avLst/>
            </a:prstGeom>
            <a:noFill/>
            <a:ln w="9525">
              <a:noFill/>
              <a:miter lim="800000"/>
              <a:headEnd/>
              <a:tailEnd/>
            </a:ln>
          </p:spPr>
          <p:txBody>
            <a:bodyPr wrap="none">
              <a:spAutoFit/>
            </a:bodyPr>
            <a:lstStyle/>
            <a:p>
              <a:pPr algn="l"/>
              <a:r>
                <a:rPr lang="en-US" sz="1200">
                  <a:solidFill>
                    <a:srgbClr val="CC0000"/>
                  </a:solidFill>
                </a:rPr>
                <a:t>238</a:t>
              </a:r>
            </a:p>
            <a:p>
              <a:pPr algn="l"/>
              <a:r>
                <a:rPr lang="en-US" sz="1200">
                  <a:solidFill>
                    <a:srgbClr val="CC0000"/>
                  </a:solidFill>
                </a:rPr>
                <a:t>  92</a:t>
              </a:r>
            </a:p>
          </p:txBody>
        </p:sp>
      </p:grpSp>
      <p:grpSp>
        <p:nvGrpSpPr>
          <p:cNvPr id="226309" name="Group 7"/>
          <p:cNvGrpSpPr>
            <a:grpSpLocks/>
          </p:cNvGrpSpPr>
          <p:nvPr/>
        </p:nvGrpSpPr>
        <p:grpSpPr bwMode="auto">
          <a:xfrm>
            <a:off x="3629025" y="3408363"/>
            <a:ext cx="661988" cy="457200"/>
            <a:chOff x="1339" y="391"/>
            <a:chExt cx="417" cy="288"/>
          </a:xfrm>
        </p:grpSpPr>
        <p:sp>
          <p:nvSpPr>
            <p:cNvPr id="226323" name="Text Box 8"/>
            <p:cNvSpPr txBox="1">
              <a:spLocks noChangeArrowheads="1"/>
            </p:cNvSpPr>
            <p:nvPr/>
          </p:nvSpPr>
          <p:spPr bwMode="auto">
            <a:xfrm>
              <a:off x="1536" y="423"/>
              <a:ext cx="220" cy="231"/>
            </a:xfrm>
            <a:prstGeom prst="rect">
              <a:avLst/>
            </a:prstGeom>
            <a:noFill/>
            <a:ln w="9525">
              <a:noFill/>
              <a:miter lim="800000"/>
              <a:headEnd/>
              <a:tailEnd/>
            </a:ln>
          </p:spPr>
          <p:txBody>
            <a:bodyPr wrap="none">
              <a:spAutoFit/>
            </a:bodyPr>
            <a:lstStyle/>
            <a:p>
              <a:pPr algn="l"/>
              <a:r>
                <a:rPr lang="en-US" sz="1800">
                  <a:solidFill>
                    <a:srgbClr val="CC0000"/>
                  </a:solidFill>
                </a:rPr>
                <a:t>U</a:t>
              </a:r>
            </a:p>
          </p:txBody>
        </p:sp>
        <p:sp>
          <p:nvSpPr>
            <p:cNvPr id="226324" name="Text Box 9"/>
            <p:cNvSpPr txBox="1">
              <a:spLocks noChangeArrowheads="1"/>
            </p:cNvSpPr>
            <p:nvPr/>
          </p:nvSpPr>
          <p:spPr bwMode="auto">
            <a:xfrm>
              <a:off x="1339" y="391"/>
              <a:ext cx="275" cy="288"/>
            </a:xfrm>
            <a:prstGeom prst="rect">
              <a:avLst/>
            </a:prstGeom>
            <a:noFill/>
            <a:ln w="9525">
              <a:noFill/>
              <a:miter lim="800000"/>
              <a:headEnd/>
              <a:tailEnd/>
            </a:ln>
          </p:spPr>
          <p:txBody>
            <a:bodyPr wrap="none">
              <a:spAutoFit/>
            </a:bodyPr>
            <a:lstStyle/>
            <a:p>
              <a:pPr algn="l"/>
              <a:r>
                <a:rPr lang="en-US" sz="1200">
                  <a:solidFill>
                    <a:srgbClr val="CC0000"/>
                  </a:solidFill>
                </a:rPr>
                <a:t>235</a:t>
              </a:r>
            </a:p>
            <a:p>
              <a:pPr algn="l"/>
              <a:r>
                <a:rPr lang="en-US" sz="1200">
                  <a:solidFill>
                    <a:srgbClr val="CC0000"/>
                  </a:solidFill>
                </a:rPr>
                <a:t>  92</a:t>
              </a:r>
            </a:p>
          </p:txBody>
        </p:sp>
      </p:grpSp>
      <p:sp>
        <p:nvSpPr>
          <p:cNvPr id="226310" name="Text Box 10"/>
          <p:cNvSpPr txBox="1">
            <a:spLocks noChangeArrowheads="1"/>
          </p:cNvSpPr>
          <p:nvPr/>
        </p:nvSpPr>
        <p:spPr bwMode="auto">
          <a:xfrm>
            <a:off x="4479925" y="3028950"/>
            <a:ext cx="831850" cy="793750"/>
          </a:xfrm>
          <a:prstGeom prst="rect">
            <a:avLst/>
          </a:prstGeom>
          <a:noFill/>
          <a:ln w="9525">
            <a:noFill/>
            <a:miter lim="800000"/>
            <a:headEnd/>
            <a:tailEnd/>
          </a:ln>
        </p:spPr>
        <p:txBody>
          <a:bodyPr wrap="none">
            <a:spAutoFit/>
          </a:bodyPr>
          <a:lstStyle/>
          <a:p>
            <a:pPr algn="l"/>
            <a:r>
              <a:rPr lang="en-US" sz="1800"/>
              <a:t>99.3%</a:t>
            </a:r>
          </a:p>
          <a:p>
            <a:pPr algn="l"/>
            <a:endParaRPr lang="en-US"/>
          </a:p>
          <a:p>
            <a:pPr algn="l"/>
            <a:r>
              <a:rPr lang="en-US" sz="1800"/>
              <a:t>0.7%</a:t>
            </a:r>
          </a:p>
        </p:txBody>
      </p:sp>
      <p:sp>
        <p:nvSpPr>
          <p:cNvPr id="1303563" name="Text Box 11"/>
          <p:cNvSpPr txBox="1">
            <a:spLocks noChangeArrowheads="1"/>
          </p:cNvSpPr>
          <p:nvPr/>
        </p:nvSpPr>
        <p:spPr bwMode="auto">
          <a:xfrm>
            <a:off x="2036763" y="3894138"/>
            <a:ext cx="4514850" cy="915987"/>
          </a:xfrm>
          <a:prstGeom prst="rect">
            <a:avLst/>
          </a:prstGeom>
          <a:noFill/>
          <a:ln w="9525">
            <a:noFill/>
            <a:miter lim="800000"/>
            <a:headEnd/>
            <a:tailEnd/>
          </a:ln>
        </p:spPr>
        <p:txBody>
          <a:bodyPr wrap="none">
            <a:spAutoFit/>
          </a:bodyPr>
          <a:lstStyle/>
          <a:p>
            <a:pPr algn="l"/>
            <a:r>
              <a:rPr lang="en-US" sz="1800"/>
              <a:t>Because isotopes are chemically identical</a:t>
            </a:r>
          </a:p>
          <a:p>
            <a:pPr algn="l"/>
            <a:r>
              <a:rPr lang="en-US" sz="1800"/>
              <a:t>(same electronic structure), they cannot be</a:t>
            </a:r>
          </a:p>
          <a:p>
            <a:pPr algn="l"/>
            <a:r>
              <a:rPr lang="en-US" sz="1800"/>
              <a:t>separated by chemistry.</a:t>
            </a:r>
          </a:p>
        </p:txBody>
      </p:sp>
      <p:sp>
        <p:nvSpPr>
          <p:cNvPr id="1303564" name="Text Box 12"/>
          <p:cNvSpPr txBox="1">
            <a:spLocks noChangeArrowheads="1"/>
          </p:cNvSpPr>
          <p:nvPr/>
        </p:nvSpPr>
        <p:spPr bwMode="auto">
          <a:xfrm>
            <a:off x="2033588" y="5033963"/>
            <a:ext cx="4705350" cy="641350"/>
          </a:xfrm>
          <a:prstGeom prst="rect">
            <a:avLst/>
          </a:prstGeom>
          <a:noFill/>
          <a:ln w="9525">
            <a:noFill/>
            <a:miter lim="800000"/>
            <a:headEnd/>
            <a:tailEnd/>
          </a:ln>
        </p:spPr>
        <p:txBody>
          <a:bodyPr wrap="none">
            <a:spAutoFit/>
          </a:bodyPr>
          <a:lstStyle/>
          <a:p>
            <a:pPr algn="l"/>
            <a:r>
              <a:rPr lang="en-US" sz="1800"/>
              <a:t>So Physics separates them by diffusion or</a:t>
            </a:r>
          </a:p>
          <a:p>
            <a:pPr algn="l"/>
            <a:r>
              <a:rPr lang="en-US" sz="1800"/>
              <a:t>centrifuge (mass spectrograph is too slow)…</a:t>
            </a:r>
          </a:p>
        </p:txBody>
      </p:sp>
      <p:sp>
        <p:nvSpPr>
          <p:cNvPr id="226313" name="Rectangle 13"/>
          <p:cNvSpPr>
            <a:spLocks noGrp="1" noChangeArrowheads="1"/>
          </p:cNvSpPr>
          <p:nvPr>
            <p:ph type="title"/>
          </p:nvPr>
        </p:nvSpPr>
        <p:spPr/>
        <p:txBody>
          <a:bodyPr/>
          <a:lstStyle/>
          <a:p>
            <a:pPr eaLnBrk="1" hangingPunct="1"/>
            <a:r>
              <a:rPr lang="en-US" smtClean="0"/>
              <a:t>Separation of Isotopes</a:t>
            </a:r>
          </a:p>
        </p:txBody>
      </p:sp>
      <p:sp>
        <p:nvSpPr>
          <p:cNvPr id="1303566" name="Text Box 14"/>
          <p:cNvSpPr txBox="1">
            <a:spLocks noChangeArrowheads="1"/>
          </p:cNvSpPr>
          <p:nvPr/>
        </p:nvSpPr>
        <p:spPr bwMode="auto">
          <a:xfrm>
            <a:off x="5861050" y="3038475"/>
            <a:ext cx="3165475" cy="274638"/>
          </a:xfrm>
          <a:prstGeom prst="rect">
            <a:avLst/>
          </a:prstGeom>
          <a:noFill/>
          <a:ln w="9525">
            <a:noFill/>
            <a:miter lim="800000"/>
            <a:headEnd/>
            <a:tailEnd/>
          </a:ln>
        </p:spPr>
        <p:txBody>
          <a:bodyPr wrap="none">
            <a:spAutoFit/>
          </a:bodyPr>
          <a:lstStyle/>
          <a:p>
            <a:pPr algn="l"/>
            <a:r>
              <a:rPr lang="en-US" sz="1200" b="1"/>
              <a:t>(238 amu) x (0.993)  +  (235 amu) x (0.007)</a:t>
            </a:r>
          </a:p>
        </p:txBody>
      </p:sp>
      <p:sp>
        <p:nvSpPr>
          <p:cNvPr id="1303567" name="Text Box 15"/>
          <p:cNvSpPr txBox="1">
            <a:spLocks noChangeArrowheads="1"/>
          </p:cNvSpPr>
          <p:nvPr/>
        </p:nvSpPr>
        <p:spPr bwMode="auto">
          <a:xfrm>
            <a:off x="6324600" y="3335338"/>
            <a:ext cx="2082800" cy="274637"/>
          </a:xfrm>
          <a:prstGeom prst="rect">
            <a:avLst/>
          </a:prstGeom>
          <a:noFill/>
          <a:ln w="9525">
            <a:noFill/>
            <a:miter lim="800000"/>
            <a:headEnd/>
            <a:tailEnd/>
          </a:ln>
        </p:spPr>
        <p:txBody>
          <a:bodyPr wrap="none">
            <a:spAutoFit/>
          </a:bodyPr>
          <a:lstStyle/>
          <a:p>
            <a:pPr algn="l"/>
            <a:r>
              <a:rPr lang="en-US" sz="1200" b="1"/>
              <a:t>236.334 amu  +  1.645 amu</a:t>
            </a:r>
          </a:p>
        </p:txBody>
      </p:sp>
      <p:sp>
        <p:nvSpPr>
          <p:cNvPr id="1303568" name="Text Box 16"/>
          <p:cNvSpPr txBox="1">
            <a:spLocks noChangeArrowheads="1"/>
          </p:cNvSpPr>
          <p:nvPr/>
        </p:nvSpPr>
        <p:spPr bwMode="auto">
          <a:xfrm>
            <a:off x="6899275" y="3609975"/>
            <a:ext cx="1087438" cy="274638"/>
          </a:xfrm>
          <a:prstGeom prst="rect">
            <a:avLst/>
          </a:prstGeom>
          <a:noFill/>
          <a:ln w="9525">
            <a:noFill/>
            <a:miter lim="800000"/>
            <a:headEnd/>
            <a:tailEnd/>
          </a:ln>
        </p:spPr>
        <p:txBody>
          <a:bodyPr wrap="none">
            <a:spAutoFit/>
          </a:bodyPr>
          <a:lstStyle/>
          <a:p>
            <a:pPr algn="l"/>
            <a:r>
              <a:rPr lang="en-US" sz="1200" b="1"/>
              <a:t>237.979 amu</a:t>
            </a:r>
          </a:p>
        </p:txBody>
      </p:sp>
      <p:sp>
        <p:nvSpPr>
          <p:cNvPr id="1303569" name="AutoShape 17"/>
          <p:cNvSpPr>
            <a:spLocks/>
          </p:cNvSpPr>
          <p:nvPr/>
        </p:nvSpPr>
        <p:spPr bwMode="auto">
          <a:xfrm>
            <a:off x="5222875" y="2949575"/>
            <a:ext cx="331788" cy="879475"/>
          </a:xfrm>
          <a:prstGeom prst="rightBrace">
            <a:avLst>
              <a:gd name="adj1" fmla="val 22089"/>
              <a:gd name="adj2" fmla="val 50000"/>
            </a:avLst>
          </a:prstGeom>
          <a:noFill/>
          <a:ln w="9525">
            <a:solidFill>
              <a:schemeClr val="tx1"/>
            </a:solidFill>
            <a:round/>
            <a:headEnd/>
            <a:tailEnd/>
          </a:ln>
        </p:spPr>
        <p:txBody>
          <a:bodyPr wrap="none" anchor="ctr"/>
          <a:lstStyle/>
          <a:p>
            <a:endParaRPr lang="en-US"/>
          </a:p>
        </p:txBody>
      </p:sp>
      <p:grpSp>
        <p:nvGrpSpPr>
          <p:cNvPr id="4" name="Group 18"/>
          <p:cNvGrpSpPr>
            <a:grpSpLocks/>
          </p:cNvGrpSpPr>
          <p:nvPr/>
        </p:nvGrpSpPr>
        <p:grpSpPr bwMode="auto">
          <a:xfrm>
            <a:off x="8153400" y="152400"/>
            <a:ext cx="877888" cy="990600"/>
            <a:chOff x="5136" y="96"/>
            <a:chExt cx="553" cy="624"/>
          </a:xfrm>
        </p:grpSpPr>
        <p:sp>
          <p:nvSpPr>
            <p:cNvPr id="226319" name="Rectangle 19"/>
            <p:cNvSpPr>
              <a:spLocks noChangeArrowheads="1"/>
            </p:cNvSpPr>
            <p:nvPr/>
          </p:nvSpPr>
          <p:spPr bwMode="auto">
            <a:xfrm>
              <a:off x="5136" y="96"/>
              <a:ext cx="528" cy="624"/>
            </a:xfrm>
            <a:prstGeom prst="rect">
              <a:avLst/>
            </a:prstGeom>
            <a:noFill/>
            <a:ln w="9525">
              <a:solidFill>
                <a:schemeClr val="tx1"/>
              </a:solidFill>
              <a:miter lim="800000"/>
              <a:headEnd/>
              <a:tailEnd/>
            </a:ln>
          </p:spPr>
          <p:txBody>
            <a:bodyPr wrap="none" anchor="ctr"/>
            <a:lstStyle/>
            <a:p>
              <a:endParaRPr lang="en-US"/>
            </a:p>
          </p:txBody>
        </p:sp>
        <p:sp>
          <p:nvSpPr>
            <p:cNvPr id="226320" name="Text Box 20"/>
            <p:cNvSpPr txBox="1">
              <a:spLocks noChangeArrowheads="1"/>
            </p:cNvSpPr>
            <p:nvPr/>
          </p:nvSpPr>
          <p:spPr bwMode="auto">
            <a:xfrm>
              <a:off x="5234" y="240"/>
              <a:ext cx="301" cy="365"/>
            </a:xfrm>
            <a:prstGeom prst="rect">
              <a:avLst/>
            </a:prstGeom>
            <a:noFill/>
            <a:ln w="9525">
              <a:noFill/>
              <a:miter lim="800000"/>
              <a:headEnd/>
              <a:tailEnd/>
            </a:ln>
          </p:spPr>
          <p:txBody>
            <a:bodyPr wrap="none">
              <a:spAutoFit/>
            </a:bodyPr>
            <a:lstStyle/>
            <a:p>
              <a:pPr algn="l"/>
              <a:r>
                <a:rPr lang="en-US" sz="3200"/>
                <a:t>U</a:t>
              </a:r>
            </a:p>
          </p:txBody>
        </p:sp>
        <p:sp>
          <p:nvSpPr>
            <p:cNvPr id="226321" name="Text Box 21"/>
            <p:cNvSpPr txBox="1">
              <a:spLocks noChangeArrowheads="1"/>
            </p:cNvSpPr>
            <p:nvPr/>
          </p:nvSpPr>
          <p:spPr bwMode="auto">
            <a:xfrm>
              <a:off x="5164" y="528"/>
              <a:ext cx="302" cy="192"/>
            </a:xfrm>
            <a:prstGeom prst="rect">
              <a:avLst/>
            </a:prstGeom>
            <a:noFill/>
            <a:ln w="9525">
              <a:noFill/>
              <a:miter lim="800000"/>
              <a:headEnd/>
              <a:tailEnd/>
            </a:ln>
          </p:spPr>
          <p:txBody>
            <a:bodyPr wrap="none">
              <a:spAutoFit/>
            </a:bodyPr>
            <a:lstStyle/>
            <a:p>
              <a:pPr algn="l"/>
              <a:r>
                <a:rPr lang="en-US" sz="1400" b="1">
                  <a:solidFill>
                    <a:srgbClr val="FF0000"/>
                  </a:solidFill>
                </a:rPr>
                <a:t>238</a:t>
              </a:r>
            </a:p>
          </p:txBody>
        </p:sp>
        <p:sp>
          <p:nvSpPr>
            <p:cNvPr id="226322" name="Text Box 22"/>
            <p:cNvSpPr txBox="1">
              <a:spLocks noChangeArrowheads="1"/>
            </p:cNvSpPr>
            <p:nvPr/>
          </p:nvSpPr>
          <p:spPr bwMode="auto">
            <a:xfrm>
              <a:off x="5413" y="96"/>
              <a:ext cx="276" cy="231"/>
            </a:xfrm>
            <a:prstGeom prst="rect">
              <a:avLst/>
            </a:prstGeom>
            <a:noFill/>
            <a:ln w="9525">
              <a:noFill/>
              <a:miter lim="800000"/>
              <a:headEnd/>
              <a:tailEnd/>
            </a:ln>
          </p:spPr>
          <p:txBody>
            <a:bodyPr wrap="none">
              <a:spAutoFit/>
            </a:bodyPr>
            <a:lstStyle/>
            <a:p>
              <a:pPr algn="l"/>
              <a:r>
                <a:rPr lang="en-US" sz="1800">
                  <a:solidFill>
                    <a:schemeClr val="accent2"/>
                  </a:solidFill>
                </a:rPr>
                <a:t>92</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1303569"/>
                                        </p:tgtEl>
                                        <p:attrNameLst>
                                          <p:attrName>style.visibility</p:attrName>
                                        </p:attrNameLst>
                                      </p:cBhvr>
                                      <p:to>
                                        <p:strVal val="visible"/>
                                      </p:to>
                                    </p:set>
                                    <p:anim calcmode="lin" valueType="num">
                                      <p:cBhvr>
                                        <p:cTn id="7" dur="500" fill="hold"/>
                                        <p:tgtEl>
                                          <p:spTgt spid="1303569"/>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303569"/>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303569"/>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303569"/>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0" presetClass="entr" presetSubtype="0" fill="hold" grpId="0" nodeType="clickEffect">
                                  <p:stCondLst>
                                    <p:cond delay="0"/>
                                  </p:stCondLst>
                                  <p:iterate type="lt">
                                    <p:tmPct val="10000"/>
                                  </p:iterate>
                                  <p:childTnLst>
                                    <p:set>
                                      <p:cBhvr>
                                        <p:cTn id="14" dur="1" fill="hold">
                                          <p:stCondLst>
                                            <p:cond delay="0"/>
                                          </p:stCondLst>
                                        </p:cTn>
                                        <p:tgtEl>
                                          <p:spTgt spid="1303566"/>
                                        </p:tgtEl>
                                        <p:attrNameLst>
                                          <p:attrName>style.visibility</p:attrName>
                                        </p:attrNameLst>
                                      </p:cBhvr>
                                      <p:to>
                                        <p:strVal val="visible"/>
                                      </p:to>
                                    </p:set>
                                    <p:animEffect transition="in" filter="fade">
                                      <p:cBhvr>
                                        <p:cTn id="15" dur="1000"/>
                                        <p:tgtEl>
                                          <p:spTgt spid="1303566"/>
                                        </p:tgtEl>
                                      </p:cBhvr>
                                    </p:animEffect>
                                    <p:anim calcmode="lin" valueType="num">
                                      <p:cBhvr>
                                        <p:cTn id="16" dur="1000" fill="hold"/>
                                        <p:tgtEl>
                                          <p:spTgt spid="1303566"/>
                                        </p:tgtEl>
                                        <p:attrNameLst>
                                          <p:attrName>ppt_x</p:attrName>
                                        </p:attrNameLst>
                                      </p:cBhvr>
                                      <p:tavLst>
                                        <p:tav tm="0">
                                          <p:val>
                                            <p:strVal val="#ppt_x-.1"/>
                                          </p:val>
                                        </p:tav>
                                        <p:tav tm="100000">
                                          <p:val>
                                            <p:strVal val="#ppt_x"/>
                                          </p:val>
                                        </p:tav>
                                      </p:tavLst>
                                    </p:anim>
                                    <p:anim calcmode="lin" valueType="num">
                                      <p:cBhvr>
                                        <p:cTn id="17" dur="1000" fill="hold"/>
                                        <p:tgtEl>
                                          <p:spTgt spid="1303566"/>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03567"/>
                                        </p:tgtEl>
                                        <p:attrNameLst>
                                          <p:attrName>style.visibility</p:attrName>
                                        </p:attrNameLst>
                                      </p:cBhvr>
                                      <p:to>
                                        <p:strVal val="visible"/>
                                      </p:to>
                                    </p:set>
                                    <p:animEffect transition="in" filter="dissolve">
                                      <p:cBhvr>
                                        <p:cTn id="22" dur="500"/>
                                        <p:tgtEl>
                                          <p:spTgt spid="130356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1303568"/>
                                        </p:tgtEl>
                                        <p:attrNameLst>
                                          <p:attrName>style.visibility</p:attrName>
                                        </p:attrNameLst>
                                      </p:cBhvr>
                                      <p:to>
                                        <p:strVal val="visible"/>
                                      </p:to>
                                    </p:set>
                                    <p:anim calcmode="lin" valueType="num">
                                      <p:cBhvr>
                                        <p:cTn id="27" dur="500" fill="hold"/>
                                        <p:tgtEl>
                                          <p:spTgt spid="1303568"/>
                                        </p:tgtEl>
                                        <p:attrNameLst>
                                          <p:attrName>ppt_w</p:attrName>
                                        </p:attrNameLst>
                                      </p:cBhvr>
                                      <p:tavLst>
                                        <p:tav tm="0">
                                          <p:val>
                                            <p:fltVal val="0"/>
                                          </p:val>
                                        </p:tav>
                                        <p:tav tm="100000">
                                          <p:val>
                                            <p:strVal val="#ppt_w"/>
                                          </p:val>
                                        </p:tav>
                                      </p:tavLst>
                                    </p:anim>
                                    <p:anim calcmode="lin" valueType="num">
                                      <p:cBhvr>
                                        <p:cTn id="28" dur="500" fill="hold"/>
                                        <p:tgtEl>
                                          <p:spTgt spid="1303568"/>
                                        </p:tgtEl>
                                        <p:attrNameLst>
                                          <p:attrName>ppt_h</p:attrName>
                                        </p:attrNameLst>
                                      </p:cBhvr>
                                      <p:tavLst>
                                        <p:tav tm="0">
                                          <p:val>
                                            <p:fltVal val="0"/>
                                          </p:val>
                                        </p:tav>
                                        <p:tav tm="100000">
                                          <p:val>
                                            <p:strVal val="#ppt_h"/>
                                          </p:val>
                                        </p:tav>
                                      </p:tavLst>
                                    </p:anim>
                                    <p:animEffect transition="in" filter="fade">
                                      <p:cBhvr>
                                        <p:cTn id="29" dur="500"/>
                                        <p:tgtEl>
                                          <p:spTgt spid="130356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down)">
                                      <p:cBhvr>
                                        <p:cTn id="34" dur="500"/>
                                        <p:tgtEl>
                                          <p:spTgt spid="4"/>
                                        </p:tgtEl>
                                      </p:cBhvr>
                                    </p:animEffect>
                                  </p:childTnLst>
                                </p:cTn>
                              </p:par>
                            </p:childTnLst>
                          </p:cTn>
                        </p:par>
                        <p:par>
                          <p:cTn id="35" fill="hold">
                            <p:stCondLst>
                              <p:cond delay="500"/>
                            </p:stCondLst>
                            <p:childTnLst>
                              <p:par>
                                <p:cTn id="36" presetID="9" presetClass="emph" presetSubtype="0" grpId="1" nodeType="afterEffect">
                                  <p:stCondLst>
                                    <p:cond delay="0"/>
                                  </p:stCondLst>
                                  <p:childTnLst>
                                    <p:set>
                                      <p:cBhvr rctx="PPT">
                                        <p:cTn id="37" dur="indefinite"/>
                                        <p:tgtEl>
                                          <p:spTgt spid="1303569"/>
                                        </p:tgtEl>
                                        <p:attrNameLst>
                                          <p:attrName>style.opacity</p:attrName>
                                        </p:attrNameLst>
                                      </p:cBhvr>
                                      <p:to>
                                        <p:strVal val="0.5"/>
                                      </p:to>
                                    </p:set>
                                    <p:animEffect filter="image" prLst="opacity: 0.5">
                                      <p:cBhvr rctx="IE">
                                        <p:cTn id="38" dur="indefinite"/>
                                        <p:tgtEl>
                                          <p:spTgt spid="1303569"/>
                                        </p:tgtEl>
                                      </p:cBhvr>
                                    </p:animEffect>
                                  </p:childTnLst>
                                </p:cTn>
                              </p:par>
                              <p:par>
                                <p:cTn id="39" presetID="9" presetClass="emph" presetSubtype="0" grpId="1" nodeType="withEffect">
                                  <p:stCondLst>
                                    <p:cond delay="0"/>
                                  </p:stCondLst>
                                  <p:iterate type="lt">
                                    <p:tmAbs val="0"/>
                                  </p:iterate>
                                  <p:childTnLst>
                                    <p:set>
                                      <p:cBhvr rctx="PPT">
                                        <p:cTn id="40" dur="indefinite"/>
                                        <p:tgtEl>
                                          <p:spTgt spid="1303566"/>
                                        </p:tgtEl>
                                        <p:attrNameLst>
                                          <p:attrName>style.opacity</p:attrName>
                                        </p:attrNameLst>
                                      </p:cBhvr>
                                      <p:to>
                                        <p:strVal val="0.5"/>
                                      </p:to>
                                    </p:set>
                                    <p:animEffect filter="image" prLst="opacity: 0.5">
                                      <p:cBhvr rctx="IE">
                                        <p:cTn id="41" dur="indefinite"/>
                                        <p:tgtEl>
                                          <p:spTgt spid="1303566"/>
                                        </p:tgtEl>
                                      </p:cBhvr>
                                    </p:animEffect>
                                  </p:childTnLst>
                                </p:cTn>
                              </p:par>
                              <p:par>
                                <p:cTn id="42" presetID="9" presetClass="emph" presetSubtype="0" grpId="1" nodeType="withEffect">
                                  <p:stCondLst>
                                    <p:cond delay="0"/>
                                  </p:stCondLst>
                                  <p:childTnLst>
                                    <p:set>
                                      <p:cBhvr rctx="PPT">
                                        <p:cTn id="43" dur="indefinite"/>
                                        <p:tgtEl>
                                          <p:spTgt spid="1303567"/>
                                        </p:tgtEl>
                                        <p:attrNameLst>
                                          <p:attrName>style.opacity</p:attrName>
                                        </p:attrNameLst>
                                      </p:cBhvr>
                                      <p:to>
                                        <p:strVal val="0.5"/>
                                      </p:to>
                                    </p:set>
                                    <p:animEffect filter="image" prLst="opacity: 0.5">
                                      <p:cBhvr rctx="IE">
                                        <p:cTn id="44" dur="indefinite"/>
                                        <p:tgtEl>
                                          <p:spTgt spid="1303567"/>
                                        </p:tgtEl>
                                      </p:cBhvr>
                                    </p:animEffect>
                                  </p:childTnLst>
                                </p:cTn>
                              </p:par>
                              <p:par>
                                <p:cTn id="45" presetID="9" presetClass="emph" presetSubtype="0" grpId="1" nodeType="withEffect">
                                  <p:stCondLst>
                                    <p:cond delay="0"/>
                                  </p:stCondLst>
                                  <p:childTnLst>
                                    <p:set>
                                      <p:cBhvr rctx="PPT">
                                        <p:cTn id="46" dur="indefinite"/>
                                        <p:tgtEl>
                                          <p:spTgt spid="1303568"/>
                                        </p:tgtEl>
                                        <p:attrNameLst>
                                          <p:attrName>style.opacity</p:attrName>
                                        </p:attrNameLst>
                                      </p:cBhvr>
                                      <p:to>
                                        <p:strVal val="0.5"/>
                                      </p:to>
                                    </p:set>
                                    <p:animEffect filter="image" prLst="opacity: 0.5">
                                      <p:cBhvr rctx="IE">
                                        <p:cTn id="47" dur="indefinite"/>
                                        <p:tgtEl>
                                          <p:spTgt spid="1303568"/>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303563"/>
                                        </p:tgtEl>
                                        <p:attrNameLst>
                                          <p:attrName>style.visibility</p:attrName>
                                        </p:attrNameLst>
                                      </p:cBhvr>
                                      <p:to>
                                        <p:strVal val="visible"/>
                                      </p:to>
                                    </p:set>
                                    <p:animEffect transition="in" filter="fade">
                                      <p:cBhvr>
                                        <p:cTn id="52" dur="1000"/>
                                        <p:tgtEl>
                                          <p:spTgt spid="1303563"/>
                                        </p:tgtEl>
                                      </p:cBhvr>
                                    </p:animEffect>
                                    <p:anim calcmode="lin" valueType="num">
                                      <p:cBhvr>
                                        <p:cTn id="53" dur="1000" fill="hold"/>
                                        <p:tgtEl>
                                          <p:spTgt spid="1303563"/>
                                        </p:tgtEl>
                                        <p:attrNameLst>
                                          <p:attrName>ppt_x</p:attrName>
                                        </p:attrNameLst>
                                      </p:cBhvr>
                                      <p:tavLst>
                                        <p:tav tm="0">
                                          <p:val>
                                            <p:strVal val="#ppt_x"/>
                                          </p:val>
                                        </p:tav>
                                        <p:tav tm="100000">
                                          <p:val>
                                            <p:strVal val="#ppt_x"/>
                                          </p:val>
                                        </p:tav>
                                      </p:tavLst>
                                    </p:anim>
                                    <p:anim calcmode="lin" valueType="num">
                                      <p:cBhvr>
                                        <p:cTn id="54" dur="1000" fill="hold"/>
                                        <p:tgtEl>
                                          <p:spTgt spid="1303563"/>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7" presetClass="entr" presetSubtype="0" fill="hold" grpId="0" nodeType="clickEffect">
                                  <p:stCondLst>
                                    <p:cond delay="0"/>
                                  </p:stCondLst>
                                  <p:childTnLst>
                                    <p:set>
                                      <p:cBhvr>
                                        <p:cTn id="58" dur="1" fill="hold">
                                          <p:stCondLst>
                                            <p:cond delay="0"/>
                                          </p:stCondLst>
                                        </p:cTn>
                                        <p:tgtEl>
                                          <p:spTgt spid="1303564"/>
                                        </p:tgtEl>
                                        <p:attrNameLst>
                                          <p:attrName>style.visibility</p:attrName>
                                        </p:attrNameLst>
                                      </p:cBhvr>
                                      <p:to>
                                        <p:strVal val="visible"/>
                                      </p:to>
                                    </p:set>
                                    <p:animEffect transition="in" filter="fade">
                                      <p:cBhvr>
                                        <p:cTn id="59" dur="1000"/>
                                        <p:tgtEl>
                                          <p:spTgt spid="1303564"/>
                                        </p:tgtEl>
                                      </p:cBhvr>
                                    </p:animEffect>
                                    <p:anim calcmode="lin" valueType="num">
                                      <p:cBhvr>
                                        <p:cTn id="60" dur="1000" fill="hold"/>
                                        <p:tgtEl>
                                          <p:spTgt spid="1303564"/>
                                        </p:tgtEl>
                                        <p:attrNameLst>
                                          <p:attrName>ppt_x</p:attrName>
                                        </p:attrNameLst>
                                      </p:cBhvr>
                                      <p:tavLst>
                                        <p:tav tm="0">
                                          <p:val>
                                            <p:strVal val="#ppt_x"/>
                                          </p:val>
                                        </p:tav>
                                        <p:tav tm="100000">
                                          <p:val>
                                            <p:strVal val="#ppt_x"/>
                                          </p:val>
                                        </p:tav>
                                      </p:tavLst>
                                    </p:anim>
                                    <p:anim calcmode="lin" valueType="num">
                                      <p:cBhvr>
                                        <p:cTn id="61" dur="1000" fill="hold"/>
                                        <p:tgtEl>
                                          <p:spTgt spid="13035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3563" grpId="0"/>
      <p:bldP spid="1303564" grpId="0"/>
      <p:bldP spid="1303566" grpId="0"/>
      <p:bldP spid="1303566" grpId="1"/>
      <p:bldP spid="1303567" grpId="0"/>
      <p:bldP spid="1303567" grpId="1"/>
      <p:bldP spid="1303568" grpId="0"/>
      <p:bldP spid="1303568" grpId="1"/>
      <p:bldP spid="1303569" grpId="0" animBg="1"/>
      <p:bldP spid="1303569" grpId="1"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11"/>
          <p:cNvSpPr>
            <a:spLocks noGrp="1" noChangeArrowheads="1"/>
          </p:cNvSpPr>
          <p:nvPr>
            <p:ph type="title"/>
          </p:nvPr>
        </p:nvSpPr>
        <p:spPr/>
        <p:txBody>
          <a:bodyPr/>
          <a:lstStyle/>
          <a:p>
            <a:pPr eaLnBrk="1" hangingPunct="1"/>
            <a:endParaRPr lang="en-US" smtClean="0"/>
          </a:p>
        </p:txBody>
      </p:sp>
      <p:sp>
        <p:nvSpPr>
          <p:cNvPr id="1134604" name="Rectangle 12"/>
          <p:cNvSpPr>
            <a:spLocks noGrp="1" noChangeArrowheads="1"/>
          </p:cNvSpPr>
          <p:nvPr>
            <p:ph type="body" idx="1"/>
          </p:nvPr>
        </p:nvSpPr>
        <p:spPr/>
        <p:txBody>
          <a:bodyPr/>
          <a:lstStyle/>
          <a:p>
            <a:pPr eaLnBrk="1" hangingPunct="1"/>
            <a:r>
              <a:rPr lang="en-US" sz="2400" smtClean="0"/>
              <a:t>Assume you have only two atoms of chlorine.</a:t>
            </a:r>
          </a:p>
          <a:p>
            <a:pPr eaLnBrk="1" hangingPunct="1"/>
            <a:r>
              <a:rPr lang="en-US" sz="2400" smtClean="0"/>
              <a:t>One atom has a mass of 35 amu (Cl-35)</a:t>
            </a:r>
          </a:p>
          <a:p>
            <a:pPr eaLnBrk="1" hangingPunct="1"/>
            <a:r>
              <a:rPr lang="en-US" sz="2400" smtClean="0"/>
              <a:t>The other atom has a mass of 36 amu (Cl-36)</a:t>
            </a:r>
          </a:p>
          <a:p>
            <a:pPr eaLnBrk="1" hangingPunct="1"/>
            <a:endParaRPr lang="en-US" sz="1400" smtClean="0"/>
          </a:p>
          <a:p>
            <a:pPr eaLnBrk="1" hangingPunct="1"/>
            <a:r>
              <a:rPr lang="en-US" sz="2400" i="1" smtClean="0"/>
              <a:t>What is the average mass of these two isotopes?</a:t>
            </a:r>
          </a:p>
          <a:p>
            <a:pPr eaLnBrk="1" hangingPunct="1">
              <a:buFontTx/>
              <a:buNone/>
            </a:pPr>
            <a:r>
              <a:rPr lang="en-US" sz="2400" smtClean="0">
                <a:solidFill>
                  <a:schemeClr val="accent2"/>
                </a:solidFill>
              </a:rPr>
              <a:t>		35.5 amu</a:t>
            </a:r>
          </a:p>
          <a:p>
            <a:pPr eaLnBrk="1" hangingPunct="1"/>
            <a:endParaRPr lang="en-US" sz="1400" smtClean="0">
              <a:solidFill>
                <a:schemeClr val="accent2"/>
              </a:solidFill>
            </a:endParaRPr>
          </a:p>
          <a:p>
            <a:pPr eaLnBrk="1" hangingPunct="1"/>
            <a:r>
              <a:rPr lang="en-US" sz="2400" smtClean="0"/>
              <a:t>Looking at the average atomic mass printed on the periodic table...</a:t>
            </a:r>
            <a:r>
              <a:rPr lang="en-US" sz="2400" i="1" smtClean="0"/>
              <a:t>approximately what percentage is Cl-35 and Cl-36?</a:t>
            </a:r>
          </a:p>
          <a:p>
            <a:pPr eaLnBrk="1" hangingPunct="1">
              <a:buFontTx/>
              <a:buNone/>
            </a:pPr>
            <a:r>
              <a:rPr lang="en-US" sz="2400" smtClean="0"/>
              <a:t>		</a:t>
            </a:r>
            <a:r>
              <a:rPr lang="en-US" sz="2400" smtClean="0">
                <a:solidFill>
                  <a:schemeClr val="accent2"/>
                </a:solidFill>
              </a:rPr>
              <a:t>55% Cl-35 and 45% Cl-36</a:t>
            </a:r>
            <a:r>
              <a:rPr lang="en-US" sz="2400" smtClean="0"/>
              <a:t> is a good approximation</a:t>
            </a:r>
          </a:p>
        </p:txBody>
      </p:sp>
      <p:grpSp>
        <p:nvGrpSpPr>
          <p:cNvPr id="227332" name="Group 5"/>
          <p:cNvGrpSpPr>
            <a:grpSpLocks/>
          </p:cNvGrpSpPr>
          <p:nvPr/>
        </p:nvGrpSpPr>
        <p:grpSpPr bwMode="auto">
          <a:xfrm>
            <a:off x="8153400" y="152400"/>
            <a:ext cx="877888" cy="990600"/>
            <a:chOff x="5136" y="96"/>
            <a:chExt cx="553" cy="624"/>
          </a:xfrm>
        </p:grpSpPr>
        <p:sp>
          <p:nvSpPr>
            <p:cNvPr id="227333" name="Rectangle 6"/>
            <p:cNvSpPr>
              <a:spLocks noChangeArrowheads="1"/>
            </p:cNvSpPr>
            <p:nvPr/>
          </p:nvSpPr>
          <p:spPr bwMode="auto">
            <a:xfrm>
              <a:off x="5136" y="96"/>
              <a:ext cx="528" cy="624"/>
            </a:xfrm>
            <a:prstGeom prst="rect">
              <a:avLst/>
            </a:prstGeom>
            <a:noFill/>
            <a:ln w="9525">
              <a:solidFill>
                <a:schemeClr val="tx1"/>
              </a:solidFill>
              <a:miter lim="800000"/>
              <a:headEnd/>
              <a:tailEnd/>
            </a:ln>
          </p:spPr>
          <p:txBody>
            <a:bodyPr wrap="none" anchor="ctr"/>
            <a:lstStyle/>
            <a:p>
              <a:endParaRPr lang="en-US"/>
            </a:p>
          </p:txBody>
        </p:sp>
        <p:sp>
          <p:nvSpPr>
            <p:cNvPr id="227334" name="Text Box 7"/>
            <p:cNvSpPr txBox="1">
              <a:spLocks noChangeArrowheads="1"/>
            </p:cNvSpPr>
            <p:nvPr/>
          </p:nvSpPr>
          <p:spPr bwMode="auto">
            <a:xfrm>
              <a:off x="5234" y="240"/>
              <a:ext cx="358" cy="365"/>
            </a:xfrm>
            <a:prstGeom prst="rect">
              <a:avLst/>
            </a:prstGeom>
            <a:noFill/>
            <a:ln w="9525">
              <a:noFill/>
              <a:miter lim="800000"/>
              <a:headEnd/>
              <a:tailEnd/>
            </a:ln>
          </p:spPr>
          <p:txBody>
            <a:bodyPr wrap="none">
              <a:spAutoFit/>
            </a:bodyPr>
            <a:lstStyle/>
            <a:p>
              <a:pPr algn="l"/>
              <a:r>
                <a:rPr lang="en-US" sz="3200"/>
                <a:t>Cl</a:t>
              </a:r>
            </a:p>
          </p:txBody>
        </p:sp>
        <p:sp>
          <p:nvSpPr>
            <p:cNvPr id="227335" name="Text Box 8"/>
            <p:cNvSpPr txBox="1">
              <a:spLocks noChangeArrowheads="1"/>
            </p:cNvSpPr>
            <p:nvPr/>
          </p:nvSpPr>
          <p:spPr bwMode="auto">
            <a:xfrm>
              <a:off x="5164" y="528"/>
              <a:ext cx="457" cy="192"/>
            </a:xfrm>
            <a:prstGeom prst="rect">
              <a:avLst/>
            </a:prstGeom>
            <a:noFill/>
            <a:ln w="9525">
              <a:noFill/>
              <a:miter lim="800000"/>
              <a:headEnd/>
              <a:tailEnd/>
            </a:ln>
          </p:spPr>
          <p:txBody>
            <a:bodyPr wrap="none">
              <a:spAutoFit/>
            </a:bodyPr>
            <a:lstStyle/>
            <a:p>
              <a:pPr algn="l"/>
              <a:r>
                <a:rPr lang="en-US" sz="1400" b="1">
                  <a:solidFill>
                    <a:srgbClr val="FF0000"/>
                  </a:solidFill>
                </a:rPr>
                <a:t>35.453</a:t>
              </a:r>
            </a:p>
          </p:txBody>
        </p:sp>
        <p:sp>
          <p:nvSpPr>
            <p:cNvPr id="227336" name="Text Box 9"/>
            <p:cNvSpPr txBox="1">
              <a:spLocks noChangeArrowheads="1"/>
            </p:cNvSpPr>
            <p:nvPr/>
          </p:nvSpPr>
          <p:spPr bwMode="auto">
            <a:xfrm>
              <a:off x="5413" y="96"/>
              <a:ext cx="276" cy="231"/>
            </a:xfrm>
            <a:prstGeom prst="rect">
              <a:avLst/>
            </a:prstGeom>
            <a:noFill/>
            <a:ln w="9525">
              <a:noFill/>
              <a:miter lim="800000"/>
              <a:headEnd/>
              <a:tailEnd/>
            </a:ln>
          </p:spPr>
          <p:txBody>
            <a:bodyPr wrap="none">
              <a:spAutoFit/>
            </a:bodyPr>
            <a:lstStyle/>
            <a:p>
              <a:pPr algn="l"/>
              <a:r>
                <a:rPr lang="en-US" sz="1800">
                  <a:solidFill>
                    <a:schemeClr val="accent2"/>
                  </a:solidFill>
                </a:rPr>
                <a:t>17</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134604">
                                            <p:txEl>
                                              <p:pRg st="0" end="0"/>
                                            </p:txEl>
                                          </p:spTgt>
                                        </p:tgtEl>
                                        <p:attrNameLst>
                                          <p:attrName>style.visibility</p:attrName>
                                        </p:attrNameLst>
                                      </p:cBhvr>
                                      <p:to>
                                        <p:strVal val="visible"/>
                                      </p:to>
                                    </p:set>
                                    <p:anim calcmode="lin" valueType="num">
                                      <p:cBhvr>
                                        <p:cTn id="7" dur="1000" fill="hold"/>
                                        <p:tgtEl>
                                          <p:spTgt spid="1134604">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13460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3460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134604">
                                            <p:txEl>
                                              <p:pRg st="1" end="1"/>
                                            </p:txEl>
                                          </p:spTgt>
                                        </p:tgtEl>
                                        <p:attrNameLst>
                                          <p:attrName>style.visibility</p:attrName>
                                        </p:attrNameLst>
                                      </p:cBhvr>
                                      <p:to>
                                        <p:strVal val="visible"/>
                                      </p:to>
                                    </p:set>
                                    <p:animEffect transition="in" filter="fade">
                                      <p:cBhvr>
                                        <p:cTn id="14" dur="1000"/>
                                        <p:tgtEl>
                                          <p:spTgt spid="1134604">
                                            <p:txEl>
                                              <p:pRg st="1" end="1"/>
                                            </p:txEl>
                                          </p:spTgt>
                                        </p:tgtEl>
                                      </p:cBhvr>
                                    </p:animEffect>
                                    <p:anim calcmode="lin" valueType="num">
                                      <p:cBhvr>
                                        <p:cTn id="15" dur="1000" fill="hold"/>
                                        <p:tgtEl>
                                          <p:spTgt spid="113460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3460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34604">
                                            <p:txEl>
                                              <p:pRg st="2" end="2"/>
                                            </p:txEl>
                                          </p:spTgt>
                                        </p:tgtEl>
                                        <p:attrNameLst>
                                          <p:attrName>style.visibility</p:attrName>
                                        </p:attrNameLst>
                                      </p:cBhvr>
                                      <p:to>
                                        <p:strVal val="visible"/>
                                      </p:to>
                                    </p:set>
                                    <p:animEffect transition="in" filter="fade">
                                      <p:cBhvr>
                                        <p:cTn id="21" dur="1000"/>
                                        <p:tgtEl>
                                          <p:spTgt spid="1134604">
                                            <p:txEl>
                                              <p:pRg st="2" end="2"/>
                                            </p:txEl>
                                          </p:spTgt>
                                        </p:tgtEl>
                                      </p:cBhvr>
                                    </p:animEffect>
                                    <p:anim calcmode="lin" valueType="num">
                                      <p:cBhvr>
                                        <p:cTn id="22" dur="1000" fill="hold"/>
                                        <p:tgtEl>
                                          <p:spTgt spid="113460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13460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1134604">
                                            <p:txEl>
                                              <p:pRg st="4" end="4"/>
                                            </p:txEl>
                                          </p:spTgt>
                                        </p:tgtEl>
                                        <p:attrNameLst>
                                          <p:attrName>style.visibility</p:attrName>
                                        </p:attrNameLst>
                                      </p:cBhvr>
                                      <p:to>
                                        <p:strVal val="visible"/>
                                      </p:to>
                                    </p:set>
                                    <p:anim calcmode="lin" valueType="num">
                                      <p:cBhvr>
                                        <p:cTn id="28" dur="500" fill="hold"/>
                                        <p:tgtEl>
                                          <p:spTgt spid="1134604">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1134604">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1134604">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6" presetClass="entr" presetSubtype="0" fill="hold" nodeType="clickEffect">
                                  <p:stCondLst>
                                    <p:cond delay="0"/>
                                  </p:stCondLst>
                                  <p:iterate type="lt">
                                    <p:tmPct val="10000"/>
                                  </p:iterate>
                                  <p:childTnLst>
                                    <p:set>
                                      <p:cBhvr>
                                        <p:cTn id="34" dur="1" fill="hold">
                                          <p:stCondLst>
                                            <p:cond delay="0"/>
                                          </p:stCondLst>
                                        </p:cTn>
                                        <p:tgtEl>
                                          <p:spTgt spid="1134604">
                                            <p:txEl>
                                              <p:pRg st="5" end="5"/>
                                            </p:txEl>
                                          </p:spTgt>
                                        </p:tgtEl>
                                        <p:attrNameLst>
                                          <p:attrName>style.visibility</p:attrName>
                                        </p:attrNameLst>
                                      </p:cBhvr>
                                      <p:to>
                                        <p:strVal val="visible"/>
                                      </p:to>
                                    </p:set>
                                    <p:anim by="(-#ppt_w*2)" calcmode="lin" valueType="num">
                                      <p:cBhvr rctx="PPT">
                                        <p:cTn id="35" dur="500" autoRev="1" fill="hold">
                                          <p:stCondLst>
                                            <p:cond delay="0"/>
                                          </p:stCondLst>
                                        </p:cTn>
                                        <p:tgtEl>
                                          <p:spTgt spid="1134604">
                                            <p:txEl>
                                              <p:pRg st="5" end="5"/>
                                            </p:txEl>
                                          </p:spTgt>
                                        </p:tgtEl>
                                        <p:attrNameLst>
                                          <p:attrName>ppt_w</p:attrName>
                                        </p:attrNameLst>
                                      </p:cBhvr>
                                    </p:anim>
                                    <p:anim by="(#ppt_w*0.50)" calcmode="lin" valueType="num">
                                      <p:cBhvr>
                                        <p:cTn id="36" dur="500" decel="50000" autoRev="1" fill="hold">
                                          <p:stCondLst>
                                            <p:cond delay="0"/>
                                          </p:stCondLst>
                                        </p:cTn>
                                        <p:tgtEl>
                                          <p:spTgt spid="1134604">
                                            <p:txEl>
                                              <p:pRg st="5" end="5"/>
                                            </p:txEl>
                                          </p:spTgt>
                                        </p:tgtEl>
                                        <p:attrNameLst>
                                          <p:attrName>ppt_x</p:attrName>
                                        </p:attrNameLst>
                                      </p:cBhvr>
                                    </p:anim>
                                    <p:anim from="(-#ppt_h/2)" to="(#ppt_y)" calcmode="lin" valueType="num">
                                      <p:cBhvr>
                                        <p:cTn id="37" dur="1000" fill="hold">
                                          <p:stCondLst>
                                            <p:cond delay="0"/>
                                          </p:stCondLst>
                                        </p:cTn>
                                        <p:tgtEl>
                                          <p:spTgt spid="1134604">
                                            <p:txEl>
                                              <p:pRg st="5" end="5"/>
                                            </p:txEl>
                                          </p:spTgt>
                                        </p:tgtEl>
                                        <p:attrNameLst>
                                          <p:attrName>ppt_y</p:attrName>
                                        </p:attrNameLst>
                                      </p:cBhvr>
                                    </p:anim>
                                    <p:animRot by="21600000">
                                      <p:cBhvr>
                                        <p:cTn id="38" dur="1000" fill="hold">
                                          <p:stCondLst>
                                            <p:cond delay="0"/>
                                          </p:stCondLst>
                                        </p:cTn>
                                        <p:tgtEl>
                                          <p:spTgt spid="1134604">
                                            <p:txEl>
                                              <p:pRg st="5" end="5"/>
                                            </p:txEl>
                                          </p:spTgt>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1134604">
                                            <p:txEl>
                                              <p:pRg st="7" end="7"/>
                                            </p:txEl>
                                          </p:spTgt>
                                        </p:tgtEl>
                                        <p:attrNameLst>
                                          <p:attrName>style.visibility</p:attrName>
                                        </p:attrNameLst>
                                      </p:cBhvr>
                                      <p:to>
                                        <p:strVal val="visible"/>
                                      </p:to>
                                    </p:set>
                                    <p:animEffect transition="in" filter="slide(fromBottom)">
                                      <p:cBhvr>
                                        <p:cTn id="43" dur="500"/>
                                        <p:tgtEl>
                                          <p:spTgt spid="1134604">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2" presetClass="entr" presetSubtype="0" fill="hold" nodeType="clickEffect">
                                  <p:stCondLst>
                                    <p:cond delay="0"/>
                                  </p:stCondLst>
                                  <p:childTnLst>
                                    <p:set>
                                      <p:cBhvr>
                                        <p:cTn id="47" dur="1" fill="hold">
                                          <p:stCondLst>
                                            <p:cond delay="0"/>
                                          </p:stCondLst>
                                        </p:cTn>
                                        <p:tgtEl>
                                          <p:spTgt spid="1134604">
                                            <p:txEl>
                                              <p:pRg st="8" end="8"/>
                                            </p:txEl>
                                          </p:spTgt>
                                        </p:tgtEl>
                                        <p:attrNameLst>
                                          <p:attrName>style.visibility</p:attrName>
                                        </p:attrNameLst>
                                      </p:cBhvr>
                                      <p:to>
                                        <p:strVal val="visible"/>
                                      </p:to>
                                    </p:set>
                                    <p:animScale>
                                      <p:cBhvr>
                                        <p:cTn id="48" dur="1000" decel="50000" fill="hold">
                                          <p:stCondLst>
                                            <p:cond delay="0"/>
                                          </p:stCondLst>
                                        </p:cTn>
                                        <p:tgtEl>
                                          <p:spTgt spid="1134604">
                                            <p:txEl>
                                              <p:pRg st="8" end="8"/>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9" dur="1000" decel="50000" fill="hold">
                                          <p:stCondLst>
                                            <p:cond delay="0"/>
                                          </p:stCondLst>
                                        </p:cTn>
                                        <p:tgtEl>
                                          <p:spTgt spid="1134604">
                                            <p:txEl>
                                              <p:pRg st="8" end="8"/>
                                            </p:txEl>
                                          </p:spTgt>
                                        </p:tgtEl>
                                        <p:attrNameLst>
                                          <p:attrName>ppt_x</p:attrName>
                                          <p:attrName>ppt_y</p:attrName>
                                        </p:attrNameLst>
                                      </p:cBhvr>
                                    </p:animMotion>
                                    <p:animEffect transition="in" filter="fade">
                                      <p:cBhvr>
                                        <p:cTn id="50" dur="1000"/>
                                        <p:tgtEl>
                                          <p:spTgt spid="113460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p:txBody>
          <a:bodyPr/>
          <a:lstStyle/>
          <a:p>
            <a:pPr eaLnBrk="1" hangingPunct="1"/>
            <a:endParaRPr lang="en-US" smtClean="0"/>
          </a:p>
        </p:txBody>
      </p:sp>
      <p:sp>
        <p:nvSpPr>
          <p:cNvPr id="1137667" name="Rectangle 3"/>
          <p:cNvSpPr>
            <a:spLocks noGrp="1" noChangeArrowheads="1"/>
          </p:cNvSpPr>
          <p:nvPr>
            <p:ph type="body" idx="1"/>
          </p:nvPr>
        </p:nvSpPr>
        <p:spPr>
          <a:xfrm>
            <a:off x="361950" y="1600200"/>
            <a:ext cx="8524875" cy="4525963"/>
          </a:xfrm>
        </p:spPr>
        <p:txBody>
          <a:bodyPr/>
          <a:lstStyle/>
          <a:p>
            <a:pPr eaLnBrk="1" hangingPunct="1">
              <a:buFontTx/>
              <a:buNone/>
            </a:pPr>
            <a:r>
              <a:rPr lang="en-US" sz="2400" smtClean="0"/>
              <a:t>Using our estimated % abundance data </a:t>
            </a:r>
          </a:p>
          <a:p>
            <a:pPr eaLnBrk="1" hangingPunct="1">
              <a:buFontTx/>
              <a:buNone/>
            </a:pPr>
            <a:r>
              <a:rPr lang="en-US" sz="2400" smtClean="0"/>
              <a:t>			</a:t>
            </a:r>
            <a:r>
              <a:rPr lang="en-US" sz="2400" smtClean="0">
                <a:solidFill>
                  <a:schemeClr val="accent2"/>
                </a:solidFill>
              </a:rPr>
              <a:t>55% Cl-35 and 45% Cl-36</a:t>
            </a:r>
            <a:endParaRPr lang="en-US" sz="2400" smtClean="0"/>
          </a:p>
          <a:p>
            <a:pPr eaLnBrk="1" hangingPunct="1">
              <a:buFontTx/>
              <a:buNone/>
            </a:pPr>
            <a:r>
              <a:rPr lang="en-US" sz="2400" smtClean="0"/>
              <a:t>			calculate an average atomic mass for chlorine.</a:t>
            </a:r>
            <a:endParaRPr lang="en-US" sz="2400" i="1" smtClean="0"/>
          </a:p>
          <a:p>
            <a:pPr eaLnBrk="1" hangingPunct="1">
              <a:buFontTx/>
              <a:buNone/>
            </a:pPr>
            <a:endParaRPr lang="en-US" sz="1200" i="1" smtClean="0"/>
          </a:p>
          <a:p>
            <a:pPr eaLnBrk="1" hangingPunct="1">
              <a:buFontTx/>
              <a:buNone/>
            </a:pPr>
            <a:r>
              <a:rPr lang="en-US" sz="2400" smtClean="0"/>
              <a:t>		</a:t>
            </a:r>
            <a:endParaRPr lang="en-US" sz="2400" smtClean="0">
              <a:solidFill>
                <a:schemeClr val="accent2"/>
              </a:solidFill>
            </a:endParaRPr>
          </a:p>
        </p:txBody>
      </p:sp>
      <p:grpSp>
        <p:nvGrpSpPr>
          <p:cNvPr id="228356" name="Group 4"/>
          <p:cNvGrpSpPr>
            <a:grpSpLocks/>
          </p:cNvGrpSpPr>
          <p:nvPr/>
        </p:nvGrpSpPr>
        <p:grpSpPr bwMode="auto">
          <a:xfrm>
            <a:off x="8153400" y="152400"/>
            <a:ext cx="877888" cy="990600"/>
            <a:chOff x="5136" y="96"/>
            <a:chExt cx="553" cy="624"/>
          </a:xfrm>
        </p:grpSpPr>
        <p:sp>
          <p:nvSpPr>
            <p:cNvPr id="228362" name="Rectangle 5"/>
            <p:cNvSpPr>
              <a:spLocks noChangeArrowheads="1"/>
            </p:cNvSpPr>
            <p:nvPr/>
          </p:nvSpPr>
          <p:spPr bwMode="auto">
            <a:xfrm>
              <a:off x="5136" y="96"/>
              <a:ext cx="528" cy="624"/>
            </a:xfrm>
            <a:prstGeom prst="rect">
              <a:avLst/>
            </a:prstGeom>
            <a:noFill/>
            <a:ln w="9525">
              <a:solidFill>
                <a:schemeClr val="tx1"/>
              </a:solidFill>
              <a:miter lim="800000"/>
              <a:headEnd/>
              <a:tailEnd/>
            </a:ln>
          </p:spPr>
          <p:txBody>
            <a:bodyPr wrap="none" anchor="ctr"/>
            <a:lstStyle/>
            <a:p>
              <a:endParaRPr lang="en-US"/>
            </a:p>
          </p:txBody>
        </p:sp>
        <p:sp>
          <p:nvSpPr>
            <p:cNvPr id="228363" name="Text Box 6"/>
            <p:cNvSpPr txBox="1">
              <a:spLocks noChangeArrowheads="1"/>
            </p:cNvSpPr>
            <p:nvPr/>
          </p:nvSpPr>
          <p:spPr bwMode="auto">
            <a:xfrm>
              <a:off x="5234" y="240"/>
              <a:ext cx="358" cy="365"/>
            </a:xfrm>
            <a:prstGeom prst="rect">
              <a:avLst/>
            </a:prstGeom>
            <a:noFill/>
            <a:ln w="9525">
              <a:noFill/>
              <a:miter lim="800000"/>
              <a:headEnd/>
              <a:tailEnd/>
            </a:ln>
          </p:spPr>
          <p:txBody>
            <a:bodyPr wrap="none">
              <a:spAutoFit/>
            </a:bodyPr>
            <a:lstStyle/>
            <a:p>
              <a:pPr algn="l"/>
              <a:r>
                <a:rPr lang="en-US" sz="3200"/>
                <a:t>Cl</a:t>
              </a:r>
            </a:p>
          </p:txBody>
        </p:sp>
        <p:sp>
          <p:nvSpPr>
            <p:cNvPr id="228364" name="Text Box 7"/>
            <p:cNvSpPr txBox="1">
              <a:spLocks noChangeArrowheads="1"/>
            </p:cNvSpPr>
            <p:nvPr/>
          </p:nvSpPr>
          <p:spPr bwMode="auto">
            <a:xfrm>
              <a:off x="5164" y="528"/>
              <a:ext cx="457" cy="192"/>
            </a:xfrm>
            <a:prstGeom prst="rect">
              <a:avLst/>
            </a:prstGeom>
            <a:noFill/>
            <a:ln w="9525">
              <a:noFill/>
              <a:miter lim="800000"/>
              <a:headEnd/>
              <a:tailEnd/>
            </a:ln>
          </p:spPr>
          <p:txBody>
            <a:bodyPr wrap="none">
              <a:spAutoFit/>
            </a:bodyPr>
            <a:lstStyle/>
            <a:p>
              <a:pPr algn="l"/>
              <a:r>
                <a:rPr lang="en-US" sz="1400" b="1">
                  <a:solidFill>
                    <a:srgbClr val="FF0000"/>
                  </a:solidFill>
                </a:rPr>
                <a:t>35.453</a:t>
              </a:r>
            </a:p>
          </p:txBody>
        </p:sp>
        <p:sp>
          <p:nvSpPr>
            <p:cNvPr id="228365" name="Text Box 8"/>
            <p:cNvSpPr txBox="1">
              <a:spLocks noChangeArrowheads="1"/>
            </p:cNvSpPr>
            <p:nvPr/>
          </p:nvSpPr>
          <p:spPr bwMode="auto">
            <a:xfrm>
              <a:off x="5413" y="96"/>
              <a:ext cx="276" cy="231"/>
            </a:xfrm>
            <a:prstGeom prst="rect">
              <a:avLst/>
            </a:prstGeom>
            <a:noFill/>
            <a:ln w="9525">
              <a:noFill/>
              <a:miter lim="800000"/>
              <a:headEnd/>
              <a:tailEnd/>
            </a:ln>
          </p:spPr>
          <p:txBody>
            <a:bodyPr wrap="none">
              <a:spAutoFit/>
            </a:bodyPr>
            <a:lstStyle/>
            <a:p>
              <a:pPr algn="l"/>
              <a:r>
                <a:rPr lang="en-US" sz="1800">
                  <a:solidFill>
                    <a:schemeClr val="accent2"/>
                  </a:solidFill>
                </a:rPr>
                <a:t>17</a:t>
              </a:r>
            </a:p>
          </p:txBody>
        </p:sp>
      </p:grpSp>
      <p:sp>
        <p:nvSpPr>
          <p:cNvPr id="1137673" name="Text Box 9"/>
          <p:cNvSpPr txBox="1">
            <a:spLocks noChangeArrowheads="1"/>
          </p:cNvSpPr>
          <p:nvPr/>
        </p:nvSpPr>
        <p:spPr bwMode="auto">
          <a:xfrm>
            <a:off x="385763" y="3548063"/>
            <a:ext cx="8074025" cy="336550"/>
          </a:xfrm>
          <a:prstGeom prst="rect">
            <a:avLst/>
          </a:prstGeom>
          <a:noFill/>
          <a:ln w="9525">
            <a:noFill/>
            <a:miter lim="800000"/>
            <a:headEnd/>
            <a:tailEnd/>
          </a:ln>
        </p:spPr>
        <p:txBody>
          <a:bodyPr wrap="none">
            <a:spAutoFit/>
          </a:bodyPr>
          <a:lstStyle/>
          <a:p>
            <a:pPr algn="l"/>
            <a:r>
              <a:rPr lang="en-US" sz="1600"/>
              <a:t>Average Atomic Mass  =  (% abundance of isotope "A")(mass "A")  +  (% "B")(mass "B")</a:t>
            </a:r>
          </a:p>
        </p:txBody>
      </p:sp>
      <p:sp>
        <p:nvSpPr>
          <p:cNvPr id="1137674" name="Text Box 10"/>
          <p:cNvSpPr txBox="1">
            <a:spLocks noChangeArrowheads="1"/>
          </p:cNvSpPr>
          <p:nvPr/>
        </p:nvSpPr>
        <p:spPr bwMode="auto">
          <a:xfrm>
            <a:off x="280988" y="3890963"/>
            <a:ext cx="8650287" cy="336550"/>
          </a:xfrm>
          <a:prstGeom prst="rect">
            <a:avLst/>
          </a:prstGeom>
          <a:noFill/>
          <a:ln w="9525">
            <a:noFill/>
            <a:miter lim="800000"/>
            <a:headEnd/>
            <a:tailEnd/>
          </a:ln>
        </p:spPr>
        <p:txBody>
          <a:bodyPr wrap="none">
            <a:spAutoFit/>
          </a:bodyPr>
          <a:lstStyle/>
          <a:p>
            <a:pPr algn="l"/>
            <a:r>
              <a:rPr lang="en-US" sz="1600"/>
              <a:t>AAM  =  (% abundance of isotope Cl-35)(mass Cl-35)  +  (% abundance of Cl-36)(mass Cl-36)</a:t>
            </a:r>
          </a:p>
        </p:txBody>
      </p:sp>
      <p:sp>
        <p:nvSpPr>
          <p:cNvPr id="1137675" name="Text Box 11"/>
          <p:cNvSpPr txBox="1">
            <a:spLocks noChangeArrowheads="1"/>
          </p:cNvSpPr>
          <p:nvPr/>
        </p:nvSpPr>
        <p:spPr bwMode="auto">
          <a:xfrm>
            <a:off x="2366963" y="4252913"/>
            <a:ext cx="4011612" cy="336550"/>
          </a:xfrm>
          <a:prstGeom prst="rect">
            <a:avLst/>
          </a:prstGeom>
          <a:noFill/>
          <a:ln w="9525">
            <a:noFill/>
            <a:miter lim="800000"/>
            <a:headEnd/>
            <a:tailEnd/>
          </a:ln>
        </p:spPr>
        <p:txBody>
          <a:bodyPr wrap="none">
            <a:spAutoFit/>
          </a:bodyPr>
          <a:lstStyle/>
          <a:p>
            <a:pPr algn="l"/>
            <a:r>
              <a:rPr lang="en-US" sz="1600"/>
              <a:t>AAM  =  (0.55)(35 amu)  +  (0.45)(36 amu)</a:t>
            </a:r>
          </a:p>
        </p:txBody>
      </p:sp>
      <p:sp>
        <p:nvSpPr>
          <p:cNvPr id="1137676" name="Text Box 12"/>
          <p:cNvSpPr txBox="1">
            <a:spLocks noChangeArrowheads="1"/>
          </p:cNvSpPr>
          <p:nvPr/>
        </p:nvSpPr>
        <p:spPr bwMode="auto">
          <a:xfrm>
            <a:off x="2586038" y="4633913"/>
            <a:ext cx="3400425" cy="336550"/>
          </a:xfrm>
          <a:prstGeom prst="rect">
            <a:avLst/>
          </a:prstGeom>
          <a:noFill/>
          <a:ln w="9525">
            <a:noFill/>
            <a:miter lim="800000"/>
            <a:headEnd/>
            <a:tailEnd/>
          </a:ln>
        </p:spPr>
        <p:txBody>
          <a:bodyPr wrap="none">
            <a:spAutoFit/>
          </a:bodyPr>
          <a:lstStyle/>
          <a:p>
            <a:pPr algn="l"/>
            <a:r>
              <a:rPr lang="en-US" sz="1600"/>
              <a:t>AAM  =  (19.25 amu)  +  (16.2 amu)</a:t>
            </a:r>
          </a:p>
        </p:txBody>
      </p:sp>
      <p:sp>
        <p:nvSpPr>
          <p:cNvPr id="1137677" name="Text Box 13"/>
          <p:cNvSpPr txBox="1">
            <a:spLocks noChangeArrowheads="1"/>
          </p:cNvSpPr>
          <p:nvPr/>
        </p:nvSpPr>
        <p:spPr bwMode="auto">
          <a:xfrm>
            <a:off x="3128963" y="5024438"/>
            <a:ext cx="1931987" cy="336550"/>
          </a:xfrm>
          <a:prstGeom prst="rect">
            <a:avLst/>
          </a:prstGeom>
          <a:noFill/>
          <a:ln w="9525">
            <a:noFill/>
            <a:miter lim="800000"/>
            <a:headEnd/>
            <a:tailEnd/>
          </a:ln>
        </p:spPr>
        <p:txBody>
          <a:bodyPr wrap="none">
            <a:spAutoFit/>
          </a:bodyPr>
          <a:lstStyle/>
          <a:p>
            <a:pPr algn="l"/>
            <a:r>
              <a:rPr lang="en-US" sz="1600"/>
              <a:t>AAM  =  35.45 amu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37667">
                                            <p:txEl>
                                              <p:pRg st="2" end="2"/>
                                            </p:txEl>
                                          </p:spTgt>
                                        </p:tgtEl>
                                        <p:attrNameLst>
                                          <p:attrName>style.visibility</p:attrName>
                                        </p:attrNameLst>
                                      </p:cBhvr>
                                      <p:to>
                                        <p:strVal val="visible"/>
                                      </p:to>
                                    </p:set>
                                    <p:animEffect transition="in" filter="fade">
                                      <p:cBhvr>
                                        <p:cTn id="7" dur="1000"/>
                                        <p:tgtEl>
                                          <p:spTgt spid="1137667">
                                            <p:txEl>
                                              <p:pRg st="2" end="2"/>
                                            </p:txEl>
                                          </p:spTgt>
                                        </p:tgtEl>
                                      </p:cBhvr>
                                    </p:animEffect>
                                    <p:anim calcmode="lin" valueType="num">
                                      <p:cBhvr>
                                        <p:cTn id="8" dur="1000" fill="hold"/>
                                        <p:tgtEl>
                                          <p:spTgt spid="1137667">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13766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4" presetClass="entr" presetSubtype="0" fill="hold" grpId="0" nodeType="clickEffect">
                                  <p:stCondLst>
                                    <p:cond delay="0"/>
                                  </p:stCondLst>
                                  <p:childTnLst>
                                    <p:set>
                                      <p:cBhvr>
                                        <p:cTn id="13" dur="1" fill="hold">
                                          <p:stCondLst>
                                            <p:cond delay="0"/>
                                          </p:stCondLst>
                                        </p:cTn>
                                        <p:tgtEl>
                                          <p:spTgt spid="1137673"/>
                                        </p:tgtEl>
                                        <p:attrNameLst>
                                          <p:attrName>style.visibility</p:attrName>
                                        </p:attrNameLst>
                                      </p:cBhvr>
                                      <p:to>
                                        <p:strVal val="visible"/>
                                      </p:to>
                                    </p:set>
                                    <p:anim from="(-#ppt_w/2)" to="(#ppt_x)" calcmode="lin" valueType="num">
                                      <p:cBhvr>
                                        <p:cTn id="14" dur="600" fill="hold">
                                          <p:stCondLst>
                                            <p:cond delay="0"/>
                                          </p:stCondLst>
                                        </p:cTn>
                                        <p:tgtEl>
                                          <p:spTgt spid="1137673"/>
                                        </p:tgtEl>
                                        <p:attrNameLst>
                                          <p:attrName>ppt_x</p:attrName>
                                        </p:attrNameLst>
                                      </p:cBhvr>
                                    </p:anim>
                                    <p:anim from="0" to="-1.0" calcmode="lin" valueType="num">
                                      <p:cBhvr>
                                        <p:cTn id="15" dur="200" decel="50000" autoRev="1" fill="hold">
                                          <p:stCondLst>
                                            <p:cond delay="600"/>
                                          </p:stCondLst>
                                        </p:cTn>
                                        <p:tgtEl>
                                          <p:spTgt spid="1137673"/>
                                        </p:tgtEl>
                                        <p:attrNameLst>
                                          <p:attrName>xshear</p:attrName>
                                        </p:attrNameLst>
                                      </p:cBhvr>
                                    </p:anim>
                                    <p:animScale>
                                      <p:cBhvr>
                                        <p:cTn id="16" dur="200" decel="100000" autoRev="1" fill="hold">
                                          <p:stCondLst>
                                            <p:cond delay="600"/>
                                          </p:stCondLst>
                                        </p:cTn>
                                        <p:tgtEl>
                                          <p:spTgt spid="1137673"/>
                                        </p:tgtEl>
                                      </p:cBhvr>
                                      <p:from x="100000" y="100000"/>
                                      <p:to x="80000" y="100000"/>
                                    </p:animScale>
                                    <p:anim by="(#ppt_h/3+#ppt_w*0.1)" calcmode="lin" valueType="num">
                                      <p:cBhvr additive="sum">
                                        <p:cTn id="17" dur="200" decel="100000" autoRev="1" fill="hold">
                                          <p:stCondLst>
                                            <p:cond delay="600"/>
                                          </p:stCondLst>
                                        </p:cTn>
                                        <p:tgtEl>
                                          <p:spTgt spid="1137673"/>
                                        </p:tgtEl>
                                        <p:attrNameLst>
                                          <p:attrName>ppt_x</p:attrName>
                                        </p:attrNameLst>
                                      </p:cBhvr>
                                    </p:anim>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1137674"/>
                                        </p:tgtEl>
                                        <p:attrNameLst>
                                          <p:attrName>style.visibility</p:attrName>
                                        </p:attrNameLst>
                                      </p:cBhvr>
                                      <p:to>
                                        <p:strVal val="visible"/>
                                      </p:to>
                                    </p:set>
                                    <p:animEffect transition="in" filter="fade">
                                      <p:cBhvr>
                                        <p:cTn id="22" dur="1000"/>
                                        <p:tgtEl>
                                          <p:spTgt spid="1137674"/>
                                        </p:tgtEl>
                                      </p:cBhvr>
                                    </p:animEffect>
                                    <p:anim calcmode="lin" valueType="num">
                                      <p:cBhvr>
                                        <p:cTn id="23" dur="1000" fill="hold"/>
                                        <p:tgtEl>
                                          <p:spTgt spid="1137674"/>
                                        </p:tgtEl>
                                        <p:attrNameLst>
                                          <p:attrName>ppt_x</p:attrName>
                                        </p:attrNameLst>
                                      </p:cBhvr>
                                      <p:tavLst>
                                        <p:tav tm="0">
                                          <p:val>
                                            <p:strVal val="#ppt_x"/>
                                          </p:val>
                                        </p:tav>
                                        <p:tav tm="100000">
                                          <p:val>
                                            <p:strVal val="#ppt_x"/>
                                          </p:val>
                                        </p:tav>
                                      </p:tavLst>
                                    </p:anim>
                                    <p:anim calcmode="lin" valueType="num">
                                      <p:cBhvr>
                                        <p:cTn id="24" dur="1000" fill="hold"/>
                                        <p:tgtEl>
                                          <p:spTgt spid="113767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137675"/>
                                        </p:tgtEl>
                                        <p:attrNameLst>
                                          <p:attrName>style.visibility</p:attrName>
                                        </p:attrNameLst>
                                      </p:cBhvr>
                                      <p:to>
                                        <p:strVal val="visible"/>
                                      </p:to>
                                    </p:set>
                                    <p:animEffect transition="in" filter="dissolve">
                                      <p:cBhvr>
                                        <p:cTn id="29" dur="500"/>
                                        <p:tgtEl>
                                          <p:spTgt spid="113767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grpId="0" nodeType="clickEffect">
                                  <p:stCondLst>
                                    <p:cond delay="0"/>
                                  </p:stCondLst>
                                  <p:childTnLst>
                                    <p:set>
                                      <p:cBhvr>
                                        <p:cTn id="33" dur="1" fill="hold">
                                          <p:stCondLst>
                                            <p:cond delay="0"/>
                                          </p:stCondLst>
                                        </p:cTn>
                                        <p:tgtEl>
                                          <p:spTgt spid="1137676"/>
                                        </p:tgtEl>
                                        <p:attrNameLst>
                                          <p:attrName>style.visibility</p:attrName>
                                        </p:attrNameLst>
                                      </p:cBhvr>
                                      <p:to>
                                        <p:strVal val="visible"/>
                                      </p:to>
                                    </p:set>
                                    <p:anim calcmode="lin" valueType="num">
                                      <p:cBhvr>
                                        <p:cTn id="34" dur="500" fill="hold"/>
                                        <p:tgtEl>
                                          <p:spTgt spid="1137676"/>
                                        </p:tgtEl>
                                        <p:attrNameLst>
                                          <p:attrName>ppt_w</p:attrName>
                                        </p:attrNameLst>
                                      </p:cBhvr>
                                      <p:tavLst>
                                        <p:tav tm="0">
                                          <p:val>
                                            <p:fltVal val="0"/>
                                          </p:val>
                                        </p:tav>
                                        <p:tav tm="100000">
                                          <p:val>
                                            <p:strVal val="#ppt_w"/>
                                          </p:val>
                                        </p:tav>
                                      </p:tavLst>
                                    </p:anim>
                                    <p:anim calcmode="lin" valueType="num">
                                      <p:cBhvr>
                                        <p:cTn id="35" dur="500" fill="hold"/>
                                        <p:tgtEl>
                                          <p:spTgt spid="1137676"/>
                                        </p:tgtEl>
                                        <p:attrNameLst>
                                          <p:attrName>ppt_h</p:attrName>
                                        </p:attrNameLst>
                                      </p:cBhvr>
                                      <p:tavLst>
                                        <p:tav tm="0">
                                          <p:val>
                                            <p:fltVal val="0"/>
                                          </p:val>
                                        </p:tav>
                                        <p:tav tm="100000">
                                          <p:val>
                                            <p:strVal val="#ppt_h"/>
                                          </p:val>
                                        </p:tav>
                                      </p:tavLst>
                                    </p:anim>
                                    <p:animEffect transition="in" filter="fade">
                                      <p:cBhvr>
                                        <p:cTn id="36" dur="500"/>
                                        <p:tgtEl>
                                          <p:spTgt spid="1137676"/>
                                        </p:tgtEl>
                                      </p:cBhvr>
                                    </p:animEffect>
                                  </p:childTnLst>
                                </p:cTn>
                              </p:par>
                            </p:childTnLst>
                          </p:cTn>
                        </p:par>
                      </p:childTnLst>
                    </p:cTn>
                  </p:par>
                  <p:par>
                    <p:cTn id="37" fill="hold">
                      <p:stCondLst>
                        <p:cond delay="indefinite"/>
                      </p:stCondLst>
                      <p:childTnLst>
                        <p:par>
                          <p:cTn id="38" fill="hold">
                            <p:stCondLst>
                              <p:cond delay="0"/>
                            </p:stCondLst>
                            <p:childTnLst>
                              <p:par>
                                <p:cTn id="39" presetID="56" presetClass="entr" presetSubtype="0" fill="hold" grpId="0" nodeType="clickEffect">
                                  <p:stCondLst>
                                    <p:cond delay="0"/>
                                  </p:stCondLst>
                                  <p:iterate type="lt">
                                    <p:tmPct val="10000"/>
                                  </p:iterate>
                                  <p:childTnLst>
                                    <p:set>
                                      <p:cBhvr>
                                        <p:cTn id="40" dur="1" fill="hold">
                                          <p:stCondLst>
                                            <p:cond delay="0"/>
                                          </p:stCondLst>
                                        </p:cTn>
                                        <p:tgtEl>
                                          <p:spTgt spid="1137677"/>
                                        </p:tgtEl>
                                        <p:attrNameLst>
                                          <p:attrName>style.visibility</p:attrName>
                                        </p:attrNameLst>
                                      </p:cBhvr>
                                      <p:to>
                                        <p:strVal val="visible"/>
                                      </p:to>
                                    </p:set>
                                    <p:anim by="(-#ppt_w*2)" calcmode="lin" valueType="num">
                                      <p:cBhvr rctx="PPT">
                                        <p:cTn id="41" dur="500" autoRev="1" fill="hold">
                                          <p:stCondLst>
                                            <p:cond delay="0"/>
                                          </p:stCondLst>
                                        </p:cTn>
                                        <p:tgtEl>
                                          <p:spTgt spid="1137677"/>
                                        </p:tgtEl>
                                        <p:attrNameLst>
                                          <p:attrName>ppt_w</p:attrName>
                                        </p:attrNameLst>
                                      </p:cBhvr>
                                    </p:anim>
                                    <p:anim by="(#ppt_w*0.50)" calcmode="lin" valueType="num">
                                      <p:cBhvr>
                                        <p:cTn id="42" dur="500" decel="50000" autoRev="1" fill="hold">
                                          <p:stCondLst>
                                            <p:cond delay="0"/>
                                          </p:stCondLst>
                                        </p:cTn>
                                        <p:tgtEl>
                                          <p:spTgt spid="1137677"/>
                                        </p:tgtEl>
                                        <p:attrNameLst>
                                          <p:attrName>ppt_x</p:attrName>
                                        </p:attrNameLst>
                                      </p:cBhvr>
                                    </p:anim>
                                    <p:anim from="(-#ppt_h/2)" to="(#ppt_y)" calcmode="lin" valueType="num">
                                      <p:cBhvr>
                                        <p:cTn id="43" dur="1000" fill="hold">
                                          <p:stCondLst>
                                            <p:cond delay="0"/>
                                          </p:stCondLst>
                                        </p:cTn>
                                        <p:tgtEl>
                                          <p:spTgt spid="1137677"/>
                                        </p:tgtEl>
                                        <p:attrNameLst>
                                          <p:attrName>ppt_y</p:attrName>
                                        </p:attrNameLst>
                                      </p:cBhvr>
                                    </p:anim>
                                    <p:animRot by="21600000">
                                      <p:cBhvr>
                                        <p:cTn id="44" dur="1000" fill="hold">
                                          <p:stCondLst>
                                            <p:cond delay="0"/>
                                          </p:stCondLst>
                                        </p:cTn>
                                        <p:tgtEl>
                                          <p:spTgt spid="113767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7673" grpId="0"/>
      <p:bldP spid="1137674" grpId="0"/>
      <p:bldP spid="1137675" grpId="0"/>
      <p:bldP spid="1137676" grpId="0"/>
      <p:bldP spid="1137677" grpId="0"/>
    </p:bld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a:xfrm>
            <a:off x="457200" y="274638"/>
            <a:ext cx="8229600" cy="762000"/>
          </a:xfrm>
          <a:noFill/>
        </p:spPr>
        <p:txBody>
          <a:bodyPr lIns="92075" tIns="46038" rIns="92075" bIns="46038" anchor="t" anchorCtr="1">
            <a:spAutoFit/>
          </a:bodyPr>
          <a:lstStyle/>
          <a:p>
            <a:pPr eaLnBrk="1" hangingPunct="1"/>
            <a:r>
              <a:rPr lang="en-US" smtClean="0"/>
              <a:t>Isotopes</a:t>
            </a:r>
          </a:p>
        </p:txBody>
      </p:sp>
      <p:sp>
        <p:nvSpPr>
          <p:cNvPr id="488451" name="Rectangle 3"/>
          <p:cNvSpPr>
            <a:spLocks noGrp="1" noChangeArrowheads="1"/>
          </p:cNvSpPr>
          <p:nvPr>
            <p:ph type="body" idx="1"/>
          </p:nvPr>
        </p:nvSpPr>
        <p:spPr>
          <a:noFill/>
        </p:spPr>
        <p:txBody>
          <a:bodyPr lIns="92075" tIns="46038" rIns="92075" bIns="46038"/>
          <a:lstStyle/>
          <a:p>
            <a:pPr eaLnBrk="1" hangingPunct="1">
              <a:buFontTx/>
              <a:buNone/>
            </a:pPr>
            <a:r>
              <a:rPr lang="en-US" smtClean="0"/>
              <a:t>Dalton was wrong.</a:t>
            </a:r>
          </a:p>
          <a:p>
            <a:pPr eaLnBrk="1" hangingPunct="1">
              <a:buFontTx/>
              <a:buNone/>
            </a:pPr>
            <a:r>
              <a:rPr lang="en-US" smtClean="0"/>
              <a:t>Atoms of the same element can have different numbers of neutrons</a:t>
            </a:r>
          </a:p>
          <a:p>
            <a:pPr eaLnBrk="1" hangingPunct="1">
              <a:buFontTx/>
              <a:buNone/>
            </a:pPr>
            <a:r>
              <a:rPr lang="en-US" smtClean="0"/>
              <a:t>different mass numbers</a:t>
            </a:r>
          </a:p>
          <a:p>
            <a:pPr eaLnBrk="1" hangingPunct="1">
              <a:buFontTx/>
              <a:buNone/>
            </a:pPr>
            <a:r>
              <a:rPr lang="en-US" smtClean="0"/>
              <a:t>called </a:t>
            </a:r>
            <a:r>
              <a:rPr lang="en-US" smtClean="0">
                <a:solidFill>
                  <a:schemeClr val="tx2"/>
                </a:solidFill>
              </a:rPr>
              <a:t>isotopes</a:t>
            </a:r>
          </a:p>
        </p:txBody>
      </p:sp>
      <p:sp>
        <p:nvSpPr>
          <p:cNvPr id="229380" name="Rectangle 4"/>
          <p:cNvSpPr>
            <a:spLocks noChangeArrowheads="1"/>
          </p:cNvSpPr>
          <p:nvPr/>
        </p:nvSpPr>
        <p:spPr bwMode="auto">
          <a:xfrm>
            <a:off x="76200" y="6567488"/>
            <a:ext cx="874713" cy="214312"/>
          </a:xfrm>
          <a:prstGeom prst="rect">
            <a:avLst/>
          </a:prstGeom>
          <a:noFill/>
          <a:ln w="9525">
            <a:noFill/>
            <a:miter lim="800000"/>
            <a:headEnd/>
            <a:tailEnd/>
          </a:ln>
        </p:spPr>
        <p:txBody>
          <a:bodyPr wrap="none">
            <a:spAutoFit/>
          </a:bodyPr>
          <a:lstStyle/>
          <a:p>
            <a:pPr algn="l"/>
            <a:r>
              <a:rPr lang="en-US" sz="800"/>
              <a:t>California WEB</a:t>
            </a:r>
          </a:p>
        </p:txBody>
      </p:sp>
      <p:sp>
        <p:nvSpPr>
          <p:cNvPr id="488455" name="Text Box 7"/>
          <p:cNvSpPr txBox="1">
            <a:spLocks noChangeArrowheads="1"/>
          </p:cNvSpPr>
          <p:nvPr/>
        </p:nvSpPr>
        <p:spPr bwMode="auto">
          <a:xfrm>
            <a:off x="4267200" y="4700588"/>
            <a:ext cx="4152900" cy="579437"/>
          </a:xfrm>
          <a:prstGeom prst="rect">
            <a:avLst/>
          </a:prstGeom>
          <a:noFill/>
          <a:ln w="9525">
            <a:noFill/>
            <a:miter lim="800000"/>
            <a:headEnd/>
            <a:tailEnd/>
          </a:ln>
        </p:spPr>
        <p:txBody>
          <a:bodyPr wrap="none">
            <a:spAutoFit/>
          </a:bodyPr>
          <a:lstStyle/>
          <a:p>
            <a:pPr algn="l"/>
            <a:r>
              <a:rPr lang="en-US" sz="3200"/>
              <a:t>C-12        vs.       C-14</a:t>
            </a:r>
          </a:p>
        </p:txBody>
      </p:sp>
      <p:sp>
        <p:nvSpPr>
          <p:cNvPr id="229382" name="AutoShape 9">
            <a:hlinkClick r:id="rId3"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88451">
                                            <p:txEl>
                                              <p:pRg st="0" end="0"/>
                                            </p:txEl>
                                          </p:spTgt>
                                        </p:tgtEl>
                                        <p:attrNameLst>
                                          <p:attrName>style.visibility</p:attrName>
                                        </p:attrNameLst>
                                      </p:cBhvr>
                                      <p:to>
                                        <p:strVal val="visible"/>
                                      </p:to>
                                    </p:set>
                                    <p:animEffect transition="in" filter="fade">
                                      <p:cBhvr>
                                        <p:cTn id="7" dur="1000"/>
                                        <p:tgtEl>
                                          <p:spTgt spid="488451">
                                            <p:txEl>
                                              <p:pRg st="0" end="0"/>
                                            </p:txEl>
                                          </p:spTgt>
                                        </p:tgtEl>
                                      </p:cBhvr>
                                    </p:animEffect>
                                    <p:anim calcmode="lin" valueType="num">
                                      <p:cBhvr>
                                        <p:cTn id="8" dur="1000" fill="hold"/>
                                        <p:tgtEl>
                                          <p:spTgt spid="4884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8845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88451">
                                            <p:txEl>
                                              <p:pRg st="1" end="1"/>
                                            </p:txEl>
                                          </p:spTgt>
                                        </p:tgtEl>
                                        <p:attrNameLst>
                                          <p:attrName>style.visibility</p:attrName>
                                        </p:attrNameLst>
                                      </p:cBhvr>
                                      <p:to>
                                        <p:strVal val="visible"/>
                                      </p:to>
                                    </p:set>
                                    <p:animEffect transition="in" filter="fade">
                                      <p:cBhvr>
                                        <p:cTn id="14" dur="1000"/>
                                        <p:tgtEl>
                                          <p:spTgt spid="488451">
                                            <p:txEl>
                                              <p:pRg st="1" end="1"/>
                                            </p:txEl>
                                          </p:spTgt>
                                        </p:tgtEl>
                                      </p:cBhvr>
                                    </p:animEffect>
                                    <p:anim calcmode="lin" valueType="num">
                                      <p:cBhvr>
                                        <p:cTn id="15" dur="1000" fill="hold"/>
                                        <p:tgtEl>
                                          <p:spTgt spid="48845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8845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488451">
                                            <p:txEl>
                                              <p:pRg st="2" end="2"/>
                                            </p:txEl>
                                          </p:spTgt>
                                        </p:tgtEl>
                                        <p:attrNameLst>
                                          <p:attrName>style.visibility</p:attrName>
                                        </p:attrNameLst>
                                      </p:cBhvr>
                                      <p:to>
                                        <p:strVal val="visible"/>
                                      </p:to>
                                    </p:set>
                                    <p:animEffect transition="in" filter="fade">
                                      <p:cBhvr>
                                        <p:cTn id="21" dur="1000"/>
                                        <p:tgtEl>
                                          <p:spTgt spid="488451">
                                            <p:txEl>
                                              <p:pRg st="2" end="2"/>
                                            </p:txEl>
                                          </p:spTgt>
                                        </p:tgtEl>
                                      </p:cBhvr>
                                    </p:animEffect>
                                    <p:anim calcmode="lin" valueType="num">
                                      <p:cBhvr>
                                        <p:cTn id="22" dur="1000" fill="hold"/>
                                        <p:tgtEl>
                                          <p:spTgt spid="48845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8845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488451">
                                            <p:txEl>
                                              <p:pRg st="3" end="3"/>
                                            </p:txEl>
                                          </p:spTgt>
                                        </p:tgtEl>
                                        <p:attrNameLst>
                                          <p:attrName>style.visibility</p:attrName>
                                        </p:attrNameLst>
                                      </p:cBhvr>
                                      <p:to>
                                        <p:strVal val="visible"/>
                                      </p:to>
                                    </p:set>
                                    <p:animEffect transition="in" filter="fade">
                                      <p:cBhvr>
                                        <p:cTn id="28" dur="1000"/>
                                        <p:tgtEl>
                                          <p:spTgt spid="488451">
                                            <p:txEl>
                                              <p:pRg st="3" end="3"/>
                                            </p:txEl>
                                          </p:spTgt>
                                        </p:tgtEl>
                                      </p:cBhvr>
                                    </p:animEffect>
                                    <p:anim calcmode="lin" valueType="num">
                                      <p:cBhvr>
                                        <p:cTn id="29" dur="1000" fill="hold"/>
                                        <p:tgtEl>
                                          <p:spTgt spid="48845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8845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488455"/>
                                        </p:tgtEl>
                                        <p:attrNameLst>
                                          <p:attrName>style.visibility</p:attrName>
                                        </p:attrNameLst>
                                      </p:cBhvr>
                                      <p:to>
                                        <p:strVal val="visible"/>
                                      </p:to>
                                    </p:set>
                                    <p:anim calcmode="lin" valueType="num">
                                      <p:cBhvr>
                                        <p:cTn id="35" dur="500" fill="hold"/>
                                        <p:tgtEl>
                                          <p:spTgt spid="488455"/>
                                        </p:tgtEl>
                                        <p:attrNameLst>
                                          <p:attrName>ppt_w</p:attrName>
                                        </p:attrNameLst>
                                      </p:cBhvr>
                                      <p:tavLst>
                                        <p:tav tm="0">
                                          <p:val>
                                            <p:fltVal val="0"/>
                                          </p:val>
                                        </p:tav>
                                        <p:tav tm="100000">
                                          <p:val>
                                            <p:strVal val="#ppt_w"/>
                                          </p:val>
                                        </p:tav>
                                      </p:tavLst>
                                    </p:anim>
                                    <p:anim calcmode="lin" valueType="num">
                                      <p:cBhvr>
                                        <p:cTn id="36" dur="500" fill="hold"/>
                                        <p:tgtEl>
                                          <p:spTgt spid="488455"/>
                                        </p:tgtEl>
                                        <p:attrNameLst>
                                          <p:attrName>ppt_h</p:attrName>
                                        </p:attrNameLst>
                                      </p:cBhvr>
                                      <p:tavLst>
                                        <p:tav tm="0">
                                          <p:val>
                                            <p:fltVal val="0"/>
                                          </p:val>
                                        </p:tav>
                                        <p:tav tm="100000">
                                          <p:val>
                                            <p:strVal val="#ppt_h"/>
                                          </p:val>
                                        </p:tav>
                                      </p:tavLst>
                                    </p:anim>
                                    <p:animEffect transition="in" filter="fade">
                                      <p:cBhvr>
                                        <p:cTn id="37" dur="500"/>
                                        <p:tgtEl>
                                          <p:spTgt spid="4884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1" grpId="0" build="p"/>
      <p:bldP spid="488455" grpId="0"/>
    </p:bldLst>
  </p:timing>
</p:sld>
</file>

<file path=ppt/theme/theme1.xml><?xml version="1.0" encoding="utf-8"?>
<a:theme xmlns:a="http://schemas.openxmlformats.org/drawingml/2006/main" name="1_Default Design">
  <a:themeElements>
    <a:clrScheme name="1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rgbClr val="35B93B"/>
            </a:gs>
            <a:gs pos="100000">
              <a:srgbClr val="008000"/>
            </a:gs>
          </a:gsLst>
          <a:lin ang="2700000" scaled="1"/>
        </a:gradFill>
        <a:ln w="3175" cap="flat" cmpd="sng" algn="ctr">
          <a:solidFill>
            <a:srgbClr val="0033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gradFill rotWithShape="1">
          <a:gsLst>
            <a:gs pos="0">
              <a:srgbClr val="35B93B"/>
            </a:gs>
            <a:gs pos="100000">
              <a:srgbClr val="008000"/>
            </a:gs>
          </a:gsLst>
          <a:lin ang="2700000" scaled="1"/>
        </a:gradFill>
        <a:ln w="3175" cap="flat" cmpd="sng" algn="ctr">
          <a:solidFill>
            <a:srgbClr val="0033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FFFF00"/>
      </a:hlink>
      <a:folHlink>
        <a:srgbClr val="201791"/>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rgbClr val="35B93B"/>
            </a:gs>
            <a:gs pos="100000">
              <a:srgbClr val="008000"/>
            </a:gs>
          </a:gsLst>
          <a:lin ang="2700000" scaled="1"/>
        </a:gradFill>
        <a:ln w="3175" cap="flat" cmpd="sng" algn="ctr">
          <a:solidFill>
            <a:srgbClr val="0033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gradFill rotWithShape="1">
          <a:gsLst>
            <a:gs pos="0">
              <a:srgbClr val="35B93B"/>
            </a:gs>
            <a:gs pos="100000">
              <a:srgbClr val="008000"/>
            </a:gs>
          </a:gsLst>
          <a:lin ang="2700000" scaled="1"/>
        </a:gradFill>
        <a:ln w="3175" cap="flat" cmpd="sng" algn="ctr">
          <a:solidFill>
            <a:srgbClr val="0033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FFFF00"/>
        </a:hlink>
        <a:folHlink>
          <a:srgbClr val="201791"/>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rgbClr val="35B93B"/>
            </a:gs>
            <a:gs pos="100000">
              <a:srgbClr val="008000"/>
            </a:gs>
          </a:gsLst>
          <a:lin ang="2700000" scaled="1"/>
        </a:gradFill>
        <a:ln w="3175" cap="flat" cmpd="sng" algn="ctr">
          <a:solidFill>
            <a:srgbClr val="0033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gradFill rotWithShape="1">
          <a:gsLst>
            <a:gs pos="0">
              <a:srgbClr val="35B93B"/>
            </a:gs>
            <a:gs pos="100000">
              <a:srgbClr val="008000"/>
            </a:gs>
          </a:gsLst>
          <a:lin ang="2700000" scaled="1"/>
        </a:gradFill>
        <a:ln w="3175" cap="flat" cmpd="sng" algn="ctr">
          <a:solidFill>
            <a:srgbClr val="0033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Arial"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11732</TotalTime>
  <Words>21040</Words>
  <Application>Microsoft Office PowerPoint</Application>
  <PresentationFormat>On-screen Show (4:3)</PresentationFormat>
  <Paragraphs>8013</Paragraphs>
  <Slides>311</Slides>
  <Notes>309</Notes>
  <HiddenSlides>81</HiddenSlides>
  <MMClips>2</MMClips>
  <ScaleCrop>false</ScaleCrop>
  <HeadingPairs>
    <vt:vector size="10" baseType="variant">
      <vt:variant>
        <vt:lpstr>Fonts Used</vt:lpstr>
      </vt:variant>
      <vt:variant>
        <vt:i4>12</vt:i4>
      </vt:variant>
      <vt:variant>
        <vt:lpstr>Theme</vt:lpstr>
      </vt:variant>
      <vt:variant>
        <vt:i4>3</vt:i4>
      </vt:variant>
      <vt:variant>
        <vt:lpstr>Embedded OLE Servers</vt:lpstr>
      </vt:variant>
      <vt:variant>
        <vt:i4>7</vt:i4>
      </vt:variant>
      <vt:variant>
        <vt:lpstr>Slide Titles</vt:lpstr>
      </vt:variant>
      <vt:variant>
        <vt:i4>311</vt:i4>
      </vt:variant>
      <vt:variant>
        <vt:lpstr>Custom Shows</vt:lpstr>
      </vt:variant>
      <vt:variant>
        <vt:i4>17</vt:i4>
      </vt:variant>
    </vt:vector>
  </HeadingPairs>
  <TitlesOfParts>
    <vt:vector size="350" baseType="lpstr">
      <vt:lpstr>Arial Unicode MS</vt:lpstr>
      <vt:lpstr>Arial</vt:lpstr>
      <vt:lpstr>Arial Black</vt:lpstr>
      <vt:lpstr>Arial Narrow</vt:lpstr>
      <vt:lpstr>Brush Script MT</vt:lpstr>
      <vt:lpstr>Freestyle Script</vt:lpstr>
      <vt:lpstr>Matisse ITC</vt:lpstr>
      <vt:lpstr>Monotype Sorts</vt:lpstr>
      <vt:lpstr>Papyrus</vt:lpstr>
      <vt:lpstr>Symbol</vt:lpstr>
      <vt:lpstr>Times</vt:lpstr>
      <vt:lpstr>Times New Roman</vt:lpstr>
      <vt:lpstr>1_Default Design</vt:lpstr>
      <vt:lpstr>Default Design</vt:lpstr>
      <vt:lpstr>Blank</vt:lpstr>
      <vt:lpstr>Wave Sound</vt:lpstr>
      <vt:lpstr>Equation</vt:lpstr>
      <vt:lpstr>MS Org Chart</vt:lpstr>
      <vt:lpstr>Slide</vt:lpstr>
      <vt:lpstr>Photo Editor Photo</vt:lpstr>
      <vt:lpstr>Document</vt:lpstr>
      <vt:lpstr>Microsoft Equation 3.0</vt:lpstr>
      <vt:lpstr>Atomic Structure</vt:lpstr>
      <vt:lpstr>Table of Contents ‘Atomic Structure’</vt:lpstr>
      <vt:lpstr>Development of the Atom</vt:lpstr>
      <vt:lpstr>The Greeks History of the Atom</vt:lpstr>
      <vt:lpstr>Greek Model</vt:lpstr>
      <vt:lpstr>Democritus</vt:lpstr>
      <vt:lpstr>Four Element Theory</vt:lpstr>
      <vt:lpstr>Who Was Right?</vt:lpstr>
      <vt:lpstr>Alchemy</vt:lpstr>
      <vt:lpstr>Alchemy</vt:lpstr>
      <vt:lpstr>Dalton Model of the Atom</vt:lpstr>
      <vt:lpstr>The Atomic Theory of Matter</vt:lpstr>
      <vt:lpstr>PowerPoint Presentation</vt:lpstr>
      <vt:lpstr>Foundations of Atomic Theory</vt:lpstr>
      <vt:lpstr>Conservation of Atoms</vt:lpstr>
      <vt:lpstr>Law of Definite Proportions Joseph Louis Proust (1754 – 1826)</vt:lpstr>
      <vt:lpstr>Law of Definite Proportions</vt:lpstr>
      <vt:lpstr>The Law of Multiple Proportions</vt:lpstr>
      <vt:lpstr>Law of Multiple Proportions John Dalton  (1766 – 1844)</vt:lpstr>
      <vt:lpstr>What?</vt:lpstr>
      <vt:lpstr>Thomson Model of the Atom</vt:lpstr>
      <vt:lpstr>Cathode Ray Experiment</vt:lpstr>
      <vt:lpstr>The Effect of an Electric Field on Cathode Rays</vt:lpstr>
      <vt:lpstr>Cathode Rays</vt:lpstr>
      <vt:lpstr>J.J. Thomson</vt:lpstr>
      <vt:lpstr>PowerPoint Presentation</vt:lpstr>
      <vt:lpstr>Ernest Rutherford (1871-1937)</vt:lpstr>
      <vt:lpstr>Rutherford ‘Scattering’</vt:lpstr>
      <vt:lpstr>Rutherford’s Apparatus</vt:lpstr>
      <vt:lpstr>What He Expected</vt:lpstr>
      <vt:lpstr>PowerPoint Presentation</vt:lpstr>
      <vt:lpstr>Density and the Atom</vt:lpstr>
      <vt:lpstr>Rutherford Scattering (cont.)</vt:lpstr>
      <vt:lpstr>Rutherford’s Gold-Leaf Experiment  Conclusions:  Atom is mostly empty space  Nucleus has (+) charge  Electrons float around nucleus</vt:lpstr>
      <vt:lpstr>Millikan’s Oil Drop Experiment</vt:lpstr>
      <vt:lpstr>Actual Apparatus used by Millikan  in his Oil Drop Experiment</vt:lpstr>
      <vt:lpstr>Evidence for Particles</vt:lpstr>
      <vt:lpstr>Bohr Atom</vt:lpstr>
      <vt:lpstr>Niels Bohr</vt:lpstr>
      <vt:lpstr>Bohr’s Model</vt:lpstr>
      <vt:lpstr>Bohr Model of Atom</vt:lpstr>
      <vt:lpstr>Development of the Atom</vt:lpstr>
      <vt:lpstr>An unsatisfactory model  for the hydrogen atom</vt:lpstr>
      <vt:lpstr>Quantum Mechanical Model</vt:lpstr>
      <vt:lpstr>Development of Atomic Models</vt:lpstr>
      <vt:lpstr>Modern View</vt:lpstr>
      <vt:lpstr>Review  Models  of the  Atom</vt:lpstr>
      <vt:lpstr>PowerPoint Presentation</vt:lpstr>
      <vt:lpstr>Models of the Atom</vt:lpstr>
      <vt:lpstr>Models of the Atom</vt:lpstr>
      <vt:lpstr>Models of the Atom</vt:lpstr>
      <vt:lpstr>Models of the Atom</vt:lpstr>
      <vt:lpstr>Lesson Done !!! https://www.youtube.com/watch?v=xazQRcSCRaY </vt:lpstr>
      <vt:lpstr>PowerPoint Presentation</vt:lpstr>
      <vt:lpstr>PowerPoint Presentation</vt:lpstr>
      <vt:lpstr>Particles in the Atom</vt:lpstr>
      <vt:lpstr>Particles in the Atom</vt:lpstr>
      <vt:lpstr>Discovery of the Neutron</vt:lpstr>
      <vt:lpstr>Humor</vt:lpstr>
      <vt:lpstr>Subatomic particles</vt:lpstr>
      <vt:lpstr>Structure of the Atom</vt:lpstr>
      <vt:lpstr>Subatomic Particles</vt:lpstr>
      <vt:lpstr>Subatomic Particles</vt:lpstr>
      <vt:lpstr>Subatomic Particles</vt:lpstr>
      <vt:lpstr>Size of an atom</vt:lpstr>
      <vt:lpstr>Counting the Pieces</vt:lpstr>
      <vt:lpstr>Symbols</vt:lpstr>
      <vt:lpstr>Symbols</vt:lpstr>
      <vt:lpstr>PowerPoint Presentation</vt:lpstr>
      <vt:lpstr>Symbols</vt:lpstr>
      <vt:lpstr>Symbols</vt:lpstr>
      <vt:lpstr>PowerPoint Presentation</vt:lpstr>
      <vt:lpstr>PowerPoint Presentation</vt:lpstr>
      <vt:lpstr>PowerPoint Presentation</vt:lpstr>
      <vt:lpstr>Masses of Atoms </vt:lpstr>
      <vt:lpstr>PowerPoint Presentation</vt:lpstr>
      <vt:lpstr>Bohr - Rutherford diagrams</vt:lpstr>
      <vt:lpstr>PowerPoint Presentation</vt:lpstr>
      <vt:lpstr>Mass Number</vt:lpstr>
      <vt:lpstr>Isotopes</vt:lpstr>
      <vt:lpstr>Isotopes</vt:lpstr>
      <vt:lpstr>PowerPoint Presentation</vt:lpstr>
      <vt:lpstr>Isotopes</vt:lpstr>
      <vt:lpstr>Relative Atomic Mass</vt:lpstr>
      <vt:lpstr>Average Atomic Mass</vt:lpstr>
      <vt:lpstr>Average Atomic Mass</vt:lpstr>
      <vt:lpstr>Average Atomic Mass</vt:lpstr>
      <vt:lpstr>PowerPoint Presentation</vt:lpstr>
      <vt:lpstr>Mass Spectrophotometer</vt:lpstr>
      <vt:lpstr>Weighing atoms</vt:lpstr>
      <vt:lpstr>PowerPoint Presentation</vt:lpstr>
      <vt:lpstr>PowerPoint Presentation</vt:lpstr>
      <vt:lpstr>Mass Spectrometry</vt:lpstr>
      <vt:lpstr>Mass Spectrum for Mercury</vt:lpstr>
      <vt:lpstr>PowerPoint Presentation</vt:lpstr>
      <vt:lpstr>Separation of Isotopes</vt:lpstr>
      <vt:lpstr>PowerPoint Presentation</vt:lpstr>
      <vt:lpstr>PowerPoint Presentation</vt:lpstr>
      <vt:lpstr>Isotopes</vt:lpstr>
      <vt:lpstr>Naming Isotopes</vt:lpstr>
      <vt:lpstr>PowerPoint Presentation</vt:lpstr>
      <vt:lpstr>PowerPoint Presentation</vt:lpstr>
      <vt:lpstr>Atomic Number and Mass Number</vt:lpstr>
      <vt:lpstr>Ions and Subatomic Particles</vt:lpstr>
      <vt:lpstr>Atomic Mass</vt:lpstr>
      <vt:lpstr>Measuring Atomic Mass</vt:lpstr>
      <vt:lpstr>PowerPoint Presentation</vt:lpstr>
      <vt:lpstr>For example….Methane</vt:lpstr>
      <vt:lpstr>PowerPoint Presentation</vt:lpstr>
      <vt:lpstr>Calculating averages</vt:lpstr>
      <vt:lpstr>Calculating averages</vt:lpstr>
      <vt:lpstr>Isotopes</vt:lpstr>
      <vt:lpstr>Periodic Table</vt:lpstr>
      <vt:lpstr>Atomic Mass</vt:lpstr>
      <vt:lpstr>Atomic Mass</vt:lpstr>
      <vt:lpstr>PowerPoint Presentation</vt:lpstr>
      <vt:lpstr>PowerPoint Presentation</vt:lpstr>
      <vt:lpstr>PowerPoint Presentation</vt:lpstr>
      <vt:lpstr>Isotopes</vt:lpstr>
      <vt:lpstr>Electron Configuration &amp; Orbitals</vt:lpstr>
      <vt:lpstr>Quantum Model  of the Atom </vt:lpstr>
      <vt:lpstr>I.  Waves and Particles</vt:lpstr>
      <vt:lpstr>Electrons as Waves</vt:lpstr>
      <vt:lpstr>Electrons as Waves</vt:lpstr>
      <vt:lpstr>Electrons as Waves</vt:lpstr>
      <vt:lpstr>Electrons as Waves</vt:lpstr>
      <vt:lpstr>Dual Nature of Light</vt:lpstr>
      <vt:lpstr>Quantum Mechanics</vt:lpstr>
      <vt:lpstr>Heisenberg uncertainty principle</vt:lpstr>
      <vt:lpstr>II.  The electron as a wave</vt:lpstr>
      <vt:lpstr>Quantum Mechanics</vt:lpstr>
      <vt:lpstr>Quantum Mechanics</vt:lpstr>
      <vt:lpstr>Quantum Numbers</vt:lpstr>
      <vt:lpstr>III.  Quantum Numbers</vt:lpstr>
      <vt:lpstr>Quantum Numbers</vt:lpstr>
      <vt:lpstr>Relative Sizes 1s and 2s</vt:lpstr>
      <vt:lpstr>Quantum Numbers</vt:lpstr>
      <vt:lpstr>The Principal quantum number</vt:lpstr>
      <vt:lpstr>1s orbital imagined as “onion”</vt:lpstr>
      <vt:lpstr>Shapes of s, p, and d-Orbitals</vt:lpstr>
      <vt:lpstr>Atomic Orbitals</vt:lpstr>
      <vt:lpstr>s, p, and d-orbitals</vt:lpstr>
      <vt:lpstr>PowerPoint Presentation</vt:lpstr>
      <vt:lpstr>PowerPoint Presentation</vt:lpstr>
      <vt:lpstr>PowerPoint Presentation</vt:lpstr>
      <vt:lpstr>Quantum Numbers</vt:lpstr>
      <vt:lpstr>p-Orbitals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Quantum Numbers</vt:lpstr>
      <vt:lpstr>The azimuthal quantum number</vt:lpstr>
      <vt:lpstr>A Cross Section of an Atom</vt:lpstr>
      <vt:lpstr>Quantum Numbers</vt:lpstr>
      <vt:lpstr>Quantum Numbers</vt:lpstr>
      <vt:lpstr>Maximum Capacities of Subshells  and Principal Shells</vt:lpstr>
      <vt:lpstr>Quantum Numbers</vt:lpstr>
      <vt:lpstr>The magnetic quantum number</vt:lpstr>
      <vt:lpstr>d-orbitals</vt:lpstr>
      <vt:lpstr>PowerPoint Presentation</vt:lpstr>
      <vt:lpstr>Principal Energy Levels 1 and 2</vt:lpstr>
      <vt:lpstr>Quantum Numbers</vt:lpstr>
      <vt:lpstr>Electron Spin:  The Fourth Quantum Number</vt:lpstr>
      <vt:lpstr>PowerPoint Presentation</vt:lpstr>
      <vt:lpstr>Quantum Numbers</vt:lpstr>
      <vt:lpstr>PowerPoint Presentation</vt:lpstr>
      <vt:lpstr>Feeling overwhelmed?</vt:lpstr>
      <vt:lpstr>Electron Orbitals:</vt:lpstr>
      <vt:lpstr>PowerPoint Presentation</vt:lpstr>
      <vt:lpstr>Electron Configuration</vt:lpstr>
      <vt:lpstr>PowerPoint Presentation</vt:lpstr>
      <vt:lpstr>PowerPoint Presentation</vt:lpstr>
      <vt:lpstr>PowerPoint Presentation</vt:lpstr>
      <vt:lpstr>Electron Configurations</vt:lpstr>
      <vt:lpstr>Electron Configurations</vt:lpstr>
      <vt:lpstr>Filling Rules for Electron Orbitals</vt:lpstr>
      <vt:lpstr>Filling Rules for Electron Orbitals</vt:lpstr>
      <vt:lpstr>Spin Quantum Number, ms</vt:lpstr>
      <vt:lpstr>Energy Level Diagram of a Many-Electron Atom</vt:lpstr>
      <vt:lpstr>IV.  Distribution of electrons</vt:lpstr>
      <vt:lpstr>Maximum Number of Electrons In Each Sublevel</vt:lpstr>
      <vt:lpstr>Quantum Numbers</vt:lpstr>
      <vt:lpstr>Electrons in n = 5 shell</vt:lpstr>
      <vt:lpstr>Electron Configuration</vt:lpstr>
      <vt:lpstr>Order in which subshells are filled  with electrons</vt:lpstr>
      <vt:lpstr>PowerPoint Presentation</vt:lpstr>
      <vt:lpstr>PowerPoint Presentation</vt:lpstr>
      <vt:lpstr>Filling Rules for Electron Orbitals</vt:lpstr>
      <vt:lpstr>Energy Level Diagram of a Many-Electron Atom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Orbital Diagrams</vt:lpstr>
      <vt:lpstr>Shorthand Configuration</vt:lpstr>
      <vt:lpstr>Shorthand Configuration</vt:lpstr>
      <vt:lpstr>General Rules</vt:lpstr>
      <vt:lpstr>General Rules</vt:lpstr>
      <vt:lpstr>General Rules</vt:lpstr>
      <vt:lpstr>Notation</vt:lpstr>
      <vt:lpstr>Notation</vt:lpstr>
      <vt:lpstr>Periodic Patterns</vt:lpstr>
      <vt:lpstr>Periodic Patterns</vt:lpstr>
      <vt:lpstr>Periodic Patterns</vt:lpstr>
      <vt:lpstr>Periodic Patterns</vt:lpstr>
      <vt:lpstr>Periodic Patterns</vt:lpstr>
      <vt:lpstr>Stability</vt:lpstr>
      <vt:lpstr>The Octet Rule</vt:lpstr>
      <vt:lpstr>Stability</vt:lpstr>
      <vt:lpstr>Stability</vt:lpstr>
      <vt:lpstr>Electron Filling in Periodic Table</vt:lpstr>
      <vt:lpstr>Stability</vt:lpstr>
      <vt:lpstr>Stability</vt:lpstr>
      <vt:lpstr>Electron Configurations</vt:lpstr>
      <vt:lpstr>Orbital Diagrams for Nickel</vt:lpstr>
      <vt:lpstr>Orbital Diagrams for Nickel</vt:lpstr>
      <vt:lpstr>PowerPoint Presentation</vt:lpstr>
      <vt:lpstr>PowerPoint Presentation</vt:lpstr>
      <vt:lpstr>Periodic Table – Filling Order</vt:lpstr>
      <vt:lpstr>Electron Configurations and the Periodic Table</vt:lpstr>
      <vt:lpstr>Orbitals Being Filled</vt:lpstr>
      <vt:lpstr>Electron Filling in Periodic Table</vt:lpstr>
      <vt:lpstr>PowerPoint Presentation</vt:lpstr>
      <vt:lpstr>PowerPoint Presentation</vt:lpstr>
      <vt:lpstr>Electron Filling in Periodic Table</vt:lpstr>
      <vt:lpstr>PowerPoint Presentation</vt:lpstr>
      <vt:lpstr>Electron Dot Diagrams</vt:lpstr>
      <vt:lpstr>V.  Outer Level e-’s</vt:lpstr>
      <vt:lpstr>First Four Energy Levels</vt:lpstr>
      <vt:lpstr> Sublevels</vt:lpstr>
      <vt:lpstr>Principal Level 2 Divided</vt:lpstr>
      <vt:lpstr>PowerPoint Presentation</vt:lpstr>
      <vt:lpstr>Metals, Nonmetals, Metalloids</vt:lpstr>
      <vt:lpstr>Metals and Nonmetals</vt:lpstr>
      <vt:lpstr>Metals, Nonmetals, &amp; Metalloids</vt:lpstr>
      <vt:lpstr>Periodic Table</vt:lpstr>
      <vt:lpstr>Isotopes</vt:lpstr>
      <vt:lpstr>Isotopes of Magnesium</vt:lpstr>
      <vt:lpstr>Isotopes of Hydrogen </vt:lpstr>
      <vt:lpstr>Isotopes of Hydrogen</vt:lpstr>
      <vt:lpstr>Isotopes of Three Common Elements</vt:lpstr>
      <vt:lpstr>Radioisotopes</vt:lpstr>
      <vt:lpstr>Half-Life of Isotopes</vt:lpstr>
      <vt:lpstr>Atomic Structure</vt:lpstr>
      <vt:lpstr>Formation of Cation</vt:lpstr>
      <vt:lpstr>Formation of Anion</vt:lpstr>
      <vt:lpstr>Formation of Ionic Bond</vt:lpstr>
      <vt:lpstr>Formación de cationes</vt:lpstr>
      <vt:lpstr>Formación de aniones</vt:lpstr>
      <vt:lpstr>Formación de Ionic Bond</vt:lpstr>
      <vt:lpstr>Ionic Bonding</vt:lpstr>
      <vt:lpstr>Covalent Bonding</vt:lpstr>
      <vt:lpstr>Extra Slides</vt:lpstr>
      <vt:lpstr>Review - Development of Atom Model</vt:lpstr>
      <vt:lpstr>PowerPoint Presentation</vt:lpstr>
      <vt:lpstr>PowerPoint Presentation</vt:lpstr>
      <vt:lpstr>Orbital Diagram for Sulfide Ion</vt:lpstr>
      <vt:lpstr>Relative Size of Atoms</vt:lpstr>
      <vt:lpstr>Nitrous Oxide Family</vt:lpstr>
      <vt:lpstr>An atom viewed in cross section.</vt:lpstr>
      <vt:lpstr>Two isotopes of sodium</vt:lpstr>
      <vt:lpstr>The Periodic Table</vt:lpstr>
      <vt:lpstr>Metals, Nonmetals, &amp; Metalloids</vt:lpstr>
      <vt:lpstr>A Collection of Argon Atoms</vt:lpstr>
      <vt:lpstr>Nitrogen gas molecules</vt:lpstr>
      <vt:lpstr>Oxygen gas molecules</vt:lpstr>
      <vt:lpstr>Diatomic Molecules</vt:lpstr>
      <vt:lpstr>Diatomic Elements, 1 and 7</vt:lpstr>
      <vt:lpstr>The decomposition of two water molecules.</vt:lpstr>
      <vt:lpstr>Spherical atoms packed closely together.</vt:lpstr>
      <vt:lpstr>Various Ions</vt:lpstr>
      <vt:lpstr>Pure water does not conduct an electric current</vt:lpstr>
      <vt:lpstr>Water containing dissolved salt conducts a current.</vt:lpstr>
      <vt:lpstr>PowerPoint Presentation</vt:lpstr>
      <vt:lpstr>PowerPoint Presentation</vt:lpstr>
      <vt:lpstr>Table of Contents ‘Atomic Structure’</vt:lpstr>
      <vt:lpstr>Chemical Foundations</vt:lpstr>
      <vt:lpstr>Isaac Newton (1642-1727)</vt:lpstr>
      <vt:lpstr>PowerPoint Presentation</vt:lpstr>
      <vt:lpstr>Why are elements important?</vt:lpstr>
      <vt:lpstr>Current View of Elements</vt:lpstr>
      <vt:lpstr>Elements on Earth</vt:lpstr>
      <vt:lpstr>PowerPoint Presentation</vt:lpstr>
      <vt:lpstr>Names for the Elements</vt:lpstr>
      <vt:lpstr>Elements in the Human Body</vt:lpstr>
      <vt:lpstr>Symbols for Elements</vt:lpstr>
      <vt:lpstr>Examples</vt:lpstr>
      <vt:lpstr>The Names and Symbols of the Most Common Elements</vt:lpstr>
      <vt:lpstr>Keys - Atomic Structure</vt:lpstr>
      <vt:lpstr>Resources - Atomic Structure</vt:lpstr>
      <vt:lpstr>History of the Atom</vt:lpstr>
      <vt:lpstr>Dalton</vt:lpstr>
      <vt:lpstr>Thomson - Plum pudding</vt:lpstr>
      <vt:lpstr>Rutherford - Gold foil</vt:lpstr>
      <vt:lpstr>Bohr - Planetary Model</vt:lpstr>
      <vt:lpstr>Quantum Mechanical Model</vt:lpstr>
      <vt:lpstr>Particles in the Atom</vt:lpstr>
      <vt:lpstr>Orbitals</vt:lpstr>
      <vt:lpstr>Electron Configuration</vt:lpstr>
      <vt:lpstr>Periodic Table - Filling Order</vt:lpstr>
      <vt:lpstr>Isotopes</vt:lpstr>
      <vt:lpstr>Light</vt:lpstr>
      <vt:lpstr>Waves and Frequency</vt:lpstr>
      <vt:lpstr>Emission Spectra</vt:lpstr>
      <vt:lpstr>Hydrogen Spectral Lines</vt:lpstr>
      <vt:lpstr>Color</vt:lpstr>
      <vt:lpstr>Photoelectric Effect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Atomic Structure</dc:title>
  <dc:subject>Chemistry</dc:subject>
  <dc:creator>Jeff  Christopherson</dc:creator>
  <cp:keywords>models of atom, Dalton, Thomson, Rutheford, Bohr, electron configuration, orbitals, filling order, isotopes, ions, light, wavelength, frequency, electromagnetic spectrum, emission spectra, photoelectric effect, isotopes, mass number, atomic number, protons, neutrons,electrons, Democratus, electron configuration</cp:keywords>
  <dc:description>A brief history of the development of the atom (concept) is given.  Atomic structure is taught (i.e. how to count protons, neutrons, electrons).  Filling orderand electron configuration. Dual nature of light as particle and wavelike.</dc:description>
  <cp:lastModifiedBy>Ayyad, Ruba</cp:lastModifiedBy>
  <cp:revision>832</cp:revision>
  <dcterms:created xsi:type="dcterms:W3CDTF">2001-12-22T21:33:50Z</dcterms:created>
  <dcterms:modified xsi:type="dcterms:W3CDTF">2016-02-08T11:52:44Z</dcterms:modified>
  <cp:category>Unit 3 - Chemistry</cp:category>
</cp:coreProperties>
</file>